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23:0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31 112 1360 0 0,'0'0'570'0'0,"0"0"-45"0"0,0 0 18 0 0,0 0-93 0 0,5-5-13 0 0,25-52 3408 0 0,-40 140-3020 0 0,7-39-634 0 0,1-1 0 0 0,2 1 0 0 0,3 0-1 0 0,1 0 1 0 0,8 34-191 0 0,25 66-1110 0 0,-48-152-3266 0 0,-10-7 3001 0 0,7 3 211 0 0</inkml:trace>
  <inkml:trace contextRef="#ctx0" brushRef="#br0" timeOffset="263.39">0 90 964 0 0,'4'-11'1547'0'0,"-4"12"-1501"0"0,0-1 0 0 0,0 1 0 0 0,1-1 0 0 0,-1 0 1 0 0,0 1-1 0 0,1-1 0 0 0,-1 0 0 0 0,0 1 0 0 0,1-1 1 0 0,-1 0-1 0 0,0 1 0 0 0,1-1 0 0 0,-1 0 1 0 0,1 0-1 0 0,-1 1 0 0 0,1-1 0 0 0,-1 0 0 0 0,0 0 1 0 0,1 0-1 0 0,-1 0 0 0 0,1 0 0 0 0,-1 0 0 0 0,1 0 1 0 0,-1 1-1 0 0,1-1 0 0 0,-1-1 0 0 0,1 1 1 0 0,-1 0-1 0 0,1 0 0 0 0,-1 0 0 0 0,0 0 0 0 0,1 0 1 0 0,-1 0-1 0 0,1 0 0 0 0,-1-1 0 0 0,1 1 0 0 0,-1 0 1 0 0,0 0-1 0 0,1-1 0 0 0,-1 1 0 0 0,1 0 0 0 0,-1 0 1 0 0,0-1-1 0 0,1 1 0 0 0,-1 0 0 0 0,0-1 1 0 0,0 1-1 0 0,1-1 0 0 0,-1 1 0 0 0,0 0 0 0 0,0-1 1 0 0,1 1-1 0 0,-1-1 0 0 0,0 1 0 0 0,0-1 0 0 0,0 1 1 0 0,0-1-1 0 0,0 1 0 0 0,0-1 0 0 0,0 1 0 0 0,0 0 1 0 0,0-1-1 0 0,0 1 0 0 0,0-1 0 0 0,0 1 1 0 0,0-1-1 0 0,0 1 0 0 0,0-1 0 0 0,-1 0-46 0 0,39 37 272 0 0,1-2 0 0 0,1-2-1 0 0,2-1 1 0 0,1-3 0 0 0,20 10-272 0 0,-23-13 142 0 0,126 70-995 0 0,-155-87-3066 0 0,-11-8 2731 0 0</inkml:trace>
  <inkml:trace contextRef="#ctx0" brushRef="#br0" timeOffset="511.262">432 49 1292 0 0,'-15'56'5989'0'0,"-2"145"-4978"0"0,37-103-643 0 0,-7-49-1504 0 0,-6-1-4052 0 0,-7-47 3712 0 0</inkml:trace>
  <inkml:trace contextRef="#ctx0" brushRef="#br0" timeOffset="1036.401">799 307 1172 0 0,'-29'0'3816'0'0,"5"13"-3437"0"0,12-8-196 0 0,-1 1 0 0 0,1 1-1 0 0,0 0 1 0 0,0 0 0 0 0,1 1-1 0 0,0 1 1 0 0,0 0 0 0 0,1 0-1 0 0,0 1 1 0 0,1 1 0 0 0,0-1-1 0 0,0 1 1 0 0,0 3-183 0 0,10-11 24 0 0,0-1 0 0 0,0 0 0 0 0,0 0 0 0 0,0 0 0 0 0,1 0 0 0 0,-1 0 0 0 0,1 0 0 0 0,0 0 0 0 0,-1 0 0 0 0,1-1 0 0 0,0 1 0 0 0,0-1 1 0 0,0 1-1 0 0,0-1 0 0 0,0 0 0 0 0,1 0 0 0 0,-1 0 0 0 0,0 0 0 0 0,0 0 0 0 0,1 0 0 0 0,-1-1 0 0 0,1 1 0 0 0,-1-1 0 0 0,0 0 0 0 0,1 1 0 0 0,-1-1 0 0 0,1 0 0 0 0,-1 0 0 0 0,1-1 0 0 0,-1 1 0 0 0,0 0 0 0 0,1-1 0 0 0,-1 0 0 0 0,1 1 0 0 0,-1-1 0 0 0,0 0 0 0 0,0 0 0 0 0,1-1 0 0 0,-1 1 0 0 0,0 0-24 0 0,221-76-185 0 0,-224 78 177 0 0,1-1 0 0 0,-1 0-1 0 0,1 1 1 0 0,-1-1 0 0 0,1 0 0 0 0,-1 0 0 0 0,1 0-1 0 0,-1 1 1 0 0,1-1 0 0 0,-1 0 0 0 0,0 0-1 0 0,1 0 1 0 0,-1 0 0 0 0,1 0 0 0 0,-1 0-1 0 0,1 0 1 0 0,-1 0 0 0 0,1 0 0 0 0,-1 0 0 0 0,0 0-1 0 0,1 0 1 0 0,-1-1 0 0 0,1 1 0 0 0,-1 0-1 0 0,1 0 1 0 0,-1-1 0 0 0,1 1 0 0 0,-1 0 0 0 0,1 0-1 0 0,-1-1 1 0 0,1 1 0 0 0,0-1 0 0 0,-1 1-1 0 0,1 0 1 0 0,-1-1 0 0 0,1 1 0 0 0,0-1 0 0 0,-1 1-1 0 0,1-1 1 0 0,0 1 0 0 0,0-1 0 0 0,0 1-1 0 0,-1-1 1 0 0,1 1 0 0 0,0-1 0 0 0,0 1-1 0 0,0-1 1 0 0,0 0 0 0 0,0 1 0 0 0,0-1 0 0 0,0 1-1 0 0,0-1 1 0 0,0 1 0 0 0,0-1 0 0 0,0 1-1 0 0,0-1 1 0 0,0 0 0 0 0,0 1 0 0 0,1-1 0 0 0,-1 1-1 0 0,0-1 1 0 0,0 1 0 0 0,1-1 0 0 0,-1 1-1 0 0,0-1 1 0 0,1 1 0 0 0,-1 0 0 0 0,1-1 8 0 0,-50-5-114 0 0,-119 6-702 0 0,166 0 267 0 0,-15-7-2757 0 0,16-3 2096 0 0</inkml:trace>
  <inkml:trace contextRef="#ctx0" brushRef="#br0" timeOffset="1299.867">1055 29 896 0 0,'6'-29'6506'0'0,"-10"48"-3773"0"0,19 170-2062 0 0,0-120-578 0 0,13 131-2999 0 0,-72-141-2349 0 0,29-55 4117 0 0</inkml:trace>
  <inkml:trace contextRef="#ctx0" brushRef="#br0" timeOffset="1547.002">831 325 1416 0 0,'14'-8'6568'0'0,"31"-6"-6695"0"0,-42 13 484 0 0,162-38-842 0 0,2 11-4787 0 0,-140 23 4031 0 0</inkml:trace>
  <inkml:trace contextRef="#ctx0" brushRef="#br0" timeOffset="1923.488">1442 324 1132 0 0,'24'-2'434'0'0,"0"0"0"0"0,-1-2 0 0 0,1-1 0 0 0,-1 0 0 0 0,0-2 0 0 0,-1-1 0 0 0,0 0-1 0 0,0-2 1 0 0,0-1 0 0 0,-2 0 0 0 0,17-13-434 0 0,-35 24 6 0 0,3-3 4 0 0,-1 1 1 0 0,1-1-1 0 0,0 1 1 0 0,-1-1 0 0 0,0 0-1 0 0,0-1 1 0 0,0 1-1 0 0,0-1 1 0 0,0 0 0 0 0,-1 0-1 0 0,1 0 1 0 0,-1 0-1 0 0,0-1 1 0 0,0 1-1 0 0,-1-1 1 0 0,0 0 0 0 0,1 0-1 0 0,-2 0 1 0 0,2-1-11 0 0,-6 1-7 0 0,-1 1 0 0 0,1 0-1 0 0,-1 0 1 0 0,1 0 0 0 0,-1 0 0 0 0,0 1 0 0 0,-1-1-1 0 0,1 1 1 0 0,0 0 0 0 0,-1 1 0 0 0,0-1 0 0 0,0 1 0 0 0,0 0-1 0 0,0 0 1 0 0,0 0 0 0 0,0 0 0 0 0,0 1 0 0 0,0 0-1 0 0,-1 0 1 0 0,1 1 0 0 0,0 0 0 0 0,-4 0 7 0 0,-17-2 153 0 0,0 1 0 0 0,-1 1 0 0 0,1 1 0 0 0,-1 2 0 0 0,1 1 0 0 0,0 1 0 0 0,1 1 0 0 0,-11 4-153 0 0,29-9 70 0 0,0 0 1 0 0,0 1-1 0 0,0-1 1 0 0,1 2-1 0 0,-1-1 1 0 0,1 1-1 0 0,-1 0 1 0 0,1 0-1 0 0,0 0 1 0 0,0 1-1 0 0,0 0 1 0 0,0 0-1 0 0,1 1 1 0 0,0 0-1 0 0,0 0 1 0 0,0 0-1 0 0,0 0 1 0 0,1 1-1 0 0,0 0 1 0 0,0 0-1 0 0,1 0 1 0 0,0 0-1 0 0,0 0 1 0 0,0 1-1 0 0,0 2-70 0 0,8-1 27 0 0,0 1 0 0 0,1-1-1 0 0,0 0 1 0 0,0 0 0 0 0,1 0-1 0 0,0-1 1 0 0,0 0 0 0 0,1 0-1 0 0,0-1 1 0 0,0 0 0 0 0,1-1 0 0 0,0 0-1 0 0,-1 0 1 0 0,2 0 0 0 0,-1-1-1 0 0,0-1 1 0 0,1 0 0 0 0,0 0-1 0 0,0-1 1 0 0,0 0 0 0 0,0 0 0 0 0,9-1-27 0 0,320 59-6088 0 0,-298-55 4832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21:11.44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22059 1401 1004 0 0,'-1'-18'4290'0'0,"2"-17"-1437"0"0,0 22-1910 0 0,-1 12-962 0 0,0 0 0 0 0,-1 0 0 0 0,1 0 1 0 0,0 0-1 0 0,0 0 0 0 0,0 0 0 0 0,0 0 0 0 0,0 0 1 0 0,0 0-1 0 0,0 0 0 0 0,0 0 0 0 0,0 0 0 0 0,0 0 1 0 0,0 0-1 0 0,1 0 0 0 0,-1 0 0 0 0,0 1 0 0 0,1-1 1 0 0,-1 0-1 0 0,1 0 0 0 0,-1 0 0 0 0,1 0 1 0 0,-1 0-1 0 0,1 1 0 0 0,-1-1 0 0 0,1 0 0 0 0,0 0 1 0 0,0 1-1 0 0,-1-1 0 0 0,1 1 0 0 0,0-1 0 0 0,0 0 1 0 0,0 1-1 0 0,0-1 0 0 0,-1 1 0 0 0,1 0 0 0 0,0-1 1 0 0,0 1-1 0 0,0 0 0 0 0,0 0 0 0 0,0-1 0 0 0,0 1 1 0 0,0 0-1 0 0,0 0 0 0 0,0 0 0 0 0,0 0 1 0 0,0 0-1 0 0,0 1 0 0 0,0-1 0 0 0,0 0 0 0 0,0 0 1 0 0,0 1-1 0 0,0-1 0 0 0,0 0 0 0 0,0 1 0 0 0,-1-1 1 0 0,1 1-1 0 0,0-1 0 0 0,0 1 0 0 0,0-1 0 0 0,0 1 1 0 0,-1 0-1 0 0,1-1 0 0 0,0 1 0 0 0,-1 0 1 0 0,1 0-1 0 0,0 0 19 0 0,76 51-4759 0 0,-54-35 3371 0 0</inkml:trace>
  <inkml:trace contextRef="#ctx0" brushRef="#br0" timeOffset="-353.328">22114 1583 1056 0 0,'17'-6'2354'0'0,"-16"5"-2336"0"0,-1 1 0 0 0,1 0 1 0 0,0-1-1 0 0,-1 1 0 0 0,1 0 0 0 0,-1-1 0 0 0,1 1 0 0 0,0 0 0 0 0,-1 0 0 0 0,1-1 0 0 0,0 1 0 0 0,-1 0 0 0 0,1 0 0 0 0,0 0 1 0 0,-1 0-1 0 0,1 0 0 0 0,0 0 0 0 0,-1 0 0 0 0,1 0 0 0 0,0 0 0 0 0,-1 0 0 0 0,1 1 0 0 0,0-1 0 0 0,-1 0 0 0 0,1 0 0 0 0,0 1 1 0 0,-1-1-1 0 0,1 0 0 0 0,-1 1 0 0 0,1-1 0 0 0,-1 0 0 0 0,1 1 0 0 0,-1-1 0 0 0,1 1 0 0 0,-1-1 0 0 0,1 1 0 0 0,-1-1 0 0 0,1 1 1 0 0,-1 0-1 0 0,0-1 0 0 0,1 1 0 0 0,-1-1 0 0 0,0 1 0 0 0,0 0 0 0 0,1-1 0 0 0,-1 1 0 0 0,0 0 0 0 0,0-1 0 0 0,0 1 0 0 0,0 0 1 0 0,0-1-1 0 0,0 1 0 0 0,0 0 0 0 0,0-1 0 0 0,0 1 0 0 0,0 0 0 0 0,0-1 0 0 0,-1 2-18 0 0,5 12 108 0 0,-1 0 0 0 0,0 0 0 0 0,-1 1 0 0 0,-1-1 0 0 0,0 1 0 0 0,-1-1 0 0 0,0 1 0 0 0,-1-1 0 0 0,-1 1 0 0 0,-1-1 0 0 0,0 0 0 0 0,-1 4-108 0 0,-2 37 618 0 0,8-53-700 0 0,-1 0 0 0 0,0-1 0 0 0,1 0 0 0 0,-1 1 0 0 0,1-1 1 0 0,0 0-1 0 0,-1 0 0 0 0,1 1 0 0 0,0-1 0 0 0,0-1 0 0 0,0 1 0 0 0,-1 0 1 0 0,1 0-1 0 0,0-1 0 0 0,0 1 0 0 0,0-1 0 0 0,0 1 0 0 0,0-1 1 0 0,1 0-1 0 0,-1 0 0 0 0,0 0 0 0 0,0 0 0 0 0,0 0 0 0 0,0-1 1 0 0,0 1-1 0 0,0-1 0 0 0,0 1 0 0 0,0-1 0 0 0,0 0 0 0 0,-1 1 1 0 0,1-1-1 0 0,0 0 0 0 0,0 0 0 0 0,0 0 0 0 0,-1-1 0 0 0,1 1 0 0 0,-1 0 1 0 0,1-1-1 0 0,-1 1 0 0 0,1-2 82 0 0,15-11-1475 0 0</inkml:trace>
  <inkml:trace contextRef="#ctx0" brushRef="#br0" timeOffset="471.884">22395 1899 936 0 0,'9'-13'2937'0'0,"7"-9"-2731"0"0,-1-1 0 0 0,-2-1 0 0 0,0 0 1 0 0,-1 0-1 0 0,-1-1 0 0 0,-2-1 0 0 0,0 1 0 0 0,-2-2 0 0 0,-1 1 0 0 0,-1-1 1 0 0,1-21-207 0 0,-8 44-2 0 0,0 1 1 0 0,0 0 0 0 0,-1 0 0 0 0,1 0 0 0 0,-1 0 0 0 0,0 0 0 0 0,0 0-1 0 0,0 1 1 0 0,0-1 0 0 0,0 1 0 0 0,-1 0 0 0 0,1 0 0 0 0,-1 0 0 0 0,0 1-1 0 0,1-1 1 0 0,-1 1 0 0 0,0 0 0 0 0,0 0 0 0 0,0 0 0 0 0,0 0 0 0 0,0 1-1 0 0,0 0 1 0 0,0-1 0 0 0,0 1 0 0 0,0 1 0 0 0,0-1 0 0 0,1 1 0 0 0,-4 0 1 0 0,6-1-10 0 0,0 0 0 0 0,0 0 0 0 0,1 0 0 0 0,-1 0 0 0 0,0 0 0 0 0,0 1 0 0 0,0-1 0 0 0,0 0 0 0 0,0 1 0 0 0,1-1 0 0 0,-1 0 0 0 0,0 1 0 0 0,0-1 0 0 0,1 1 0 0 0,-1-1 0 0 0,0 1 0 0 0,0-1 0 0 0,1 1 0 0 0,-1 0 0 0 0,1-1 0 0 0,-1 1 0 0 0,0 0 0 0 0,1-1 0 0 0,0 1 0 0 0,-1 0 0 0 0,1 0 0 0 0,-1 0 0 0 0,1-1 0 0 0,0 1 0 0 0,-1 0 0 0 0,1 0 0 0 0,0 0 0 0 0,0 0 0 0 0,0 0 0 0 0,0-1 0 0 0,0 1 0 0 0,0 0 0 0 0,0 0 0 0 0,0 0 0 0 0,0 0 0 0 0,0 0 0 0 0,0 0 0 0 0,1-1 0 0 0,-1 1 0 0 0,0 0 0 0 0,1 0 0 0 0,-1 0 0 0 0,0 0 0 0 0,1-1 0 0 0,-1 1 0 0 0,1 0 0 0 0,0-1 0 0 0,-1 1 0 0 0,1 0 0 0 0,-1-1 0 0 0,2 1 10 0 0,61 46-188 0 0,-54-43 197 0 0,-1 0 0 0 0,0 1 0 0 0,0 0 0 0 0,0 0 0 0 0,0 1 0 0 0,-1 0 0 0 0,0 0 0 0 0,0 1 0 0 0,-1 0 0 0 0,0 0 0 0 0,0 1 0 0 0,0-1 0 0 0,-1 1 0 0 0,0 0 0 0 0,-1 1 0 0 0,0-1 0 0 0,0 1 0 0 0,-1 0 0 0 0,0 0 0 0 0,0 0 0 0 0,-1 0 0 0 0,1 9-9 0 0,-6-7 3 0 0,1 0 1 0 0,-2-1 0 0 0,1 0 0 0 0,-2 0 0 0 0,1 0 0 0 0,-1 0 0 0 0,-1-1 0 0 0,0 0 0 0 0,0 0-1 0 0,0 0 1 0 0,-1-1 0 0 0,-1 0 0 0 0,1 0 0 0 0,-1-1 0 0 0,-1 0 0 0 0,1 0 0 0 0,-1-1 0 0 0,0 0 0 0 0,-9 3-4 0 0,-19 1-2797 0 0,36-10 1685 0 0</inkml:trace>
  <inkml:trace contextRef="#ctx0" brushRef="#br0" timeOffset="-1385.396">21266 1301 1180 0 0,'0'0'413'0'0,"0"0"-46"0"0,0 0-33 0 0,0 0-38 0 0,0 0-32 0 0,0 0-25 0 0,0 0-48 0 0,0 0-19 0 0,0 0-10 0 0,0 0 12 0 0,0 0-78 0 0,0 0 10 0 0,0 0 28 0 0,0 0-12 0 0,0 0-72 0 0,0 0-3 0 0,0 0-2 0 0,0 0 3 0 0,0 0 13 0 0,0 0-4 0 0,0 6 18 0 0,-48 79 353 0 0,-188 264 1039 0 0,95-143-1370 0 0,141-205-347 0 0,-4 3 266 0 0,1-3-3149 0 0,3-1 1743 0 0</inkml:trace>
  <inkml:trace contextRef="#ctx0" brushRef="#br0" timeOffset="-1037.927">20743 1413 928 0 0,'45'11'3784'0'0,"32"28"-3196"0"0,-3 4-1 0 0,-1 3 0 0 0,-2 2 0 0 0,44 43-587 0 0,14 37-1394 0 0,-124-118-1917 0 0,-5-10 2087 0 0</inkml:trace>
  <inkml:trace contextRef="#ctx0" brushRef="#br0" timeOffset="3534.027">25711 1378 1624 0 0,'7'-8'4704'0'0,"1"33"-4051"0"0,6 103-191 0 0,15-1-55 0 0,-6-24-1347 0 0,-6-33-3246 0 0,-17-70 2778 0 0</inkml:trace>
  <inkml:trace contextRef="#ctx0" brushRef="#br0" timeOffset="4160.06">25600 1606 1348 0 0,'9'-5'5017'0'0,"84"-8"-4275"0"0,248-23-722 0 0,-126 28-400 0 0,-213 8 492 0 0,-2 0-17 0 0,5 14 893 0 0,-12-13-921 0 0,1 1-1 0 0,0-1 1 0 0,-1 1-1 0 0,1 1 1 0 0,0 0-1 0 0,0-1 1 0 0,0 2-1 0 0,1-1 1 0 0,-1 1 0 0 0,1 0-1 0 0,-1 0 1 0 0,2 0-1 0 0,-1 1 1 0 0,0 0-1 0 0,1 0 1 0 0,0 0-1 0 0,0 0 1 0 0,0 1 0 0 0,1-1-1 0 0,-1 1 1 0 0,1 0-1 0 0,1 0 1 0 0,-1 0-1 0 0,1 1 1 0 0,0-1-1 0 0,1 0 1 0 0,-1 3-67 0 0,5-4-3 0 0,0-1 0 0 0,1 1 1 0 0,-1-1-1 0 0,1 0 0 0 0,0 0 0 0 0,0-1 0 0 0,1 1 1 0 0,-1-1-1 0 0,1 0 0 0 0,0 0 0 0 0,0 0 0 0 0,-1-1 1 0 0,2 1-1 0 0,-1-1 0 0 0,0-1 0 0 0,0 1 1 0 0,1-1-1 0 0,-1 0 0 0 0,1 0 0 0 0,-1 0 0 0 0,1-1 1 0 0,-1 0-1 0 0,4 0 3 0 0,13 2-11 0 0,1-1 1 0 0,-1-1 0 0 0,1-1-1 0 0,-1-1 1 0 0,0-1-1 0 0,0 0 1 0 0,0-2 0 0 0,20-7 10 0 0,-37 11 1 0 0,1 0 0 0 0,-1-1 0 0 0,1 0 0 0 0,-1 1 0 0 0,0-2 0 0 0,0 1 0 0 0,0-1 0 0 0,0 1 0 0 0,0-1 0 0 0,0-1 1 0 0,-1 1-1 0 0,0-1 0 0 0,1 0 0 0 0,-1 0 0 0 0,-1 0 0 0 0,1 0 0 0 0,0-1 0 0 0,-1 1 0 0 0,0-1 0 0 0,0 0 0 0 0,-1 0 1 0 0,1-1-2 0 0,-4 2-4 0 0,0 1 0 0 0,-1 0 1 0 0,1 0-1 0 0,-1 0 1 0 0,0 0-1 0 0,0 0 0 0 0,0 0 1 0 0,0 0-1 0 0,0 0 1 0 0,-1 1-1 0 0,1 0 0 0 0,-1-1 1 0 0,0 1-1 0 0,0 0 1 0 0,0 0-1 0 0,0 0 0 0 0,0 1 1 0 0,0-1-1 0 0,0 1 1 0 0,-1-1-1 0 0,1 1 0 0 0,0 0 1 0 0,-1 0 3 0 0,-22-6-221 0 0,1 1-1 0 0,-1 1 1 0 0,0 1-1 0 0,-1 1 1 0 0,1 2 0 0 0,0 0-1 0 0,-1 2 1 0 0,-4 1 221 0 0,-31-1-4562 0 0,60-1 3194 0 0</inkml:trace>
  <inkml:trace contextRef="#ctx0" brushRef="#br0" timeOffset="1172.345">23321 1866 1312 0 0,'5'-9'3228'0'0,"12"-16"-2730"0"0,-7 12-112 0 0,62-90 262 0 0,81-146-1049 0 0,-152 248 392 0 0,0 0 0 0 0,0 0 1 0 0,-1 0-1 0 0,1 0 1 0 0,0-1-1 0 0,-1 1 1 0 0,1 0-1 0 0,-1 0 1 0 0,1-1-1 0 0,-1 1 0 0 0,0 0 1 0 0,1-1-1 0 0,-1 1 1 0 0,0 0-1 0 0,0-1 1 0 0,0 1-1 0 0,0 0 1 0 0,0-1-1 0 0,0 1 0 0 0,-1 0 1 0 0,1-1-1 0 0,0 1 1 0 0,-1 0-1 0 0,1-1 1 0 0,-1 1-1 0 0,1 0 1 0 0,-1 0-1 0 0,0-1 1 0 0,1 1-1 0 0,-1 0 0 0 0,0 0 1 0 0,0 0-1 0 0,0 0 1 0 0,0 0-1 0 0,0 0 1 0 0,0 0-1 0 0,0 1 1 0 0,0-1-1 0 0,0 0 0 0 0,0 0 1 0 0,0 1-1 0 0,-1-1 1 0 0,1 1-1 0 0,0-1 1 0 0,0 1-1 0 0,-1-1 1 0 0,1 1-1 0 0,0 0 0 0 0,-1 0 1 0 0,1 0-1 0 0,0-1 1 0 0,-1 1-1 0 0,1 0 1 0 0,0 1-1 0 0,-1-1 1 0 0,1 0-1 0 0,0 0 1 0 0,-1 1-1 0 0,1-1 0 0 0,0 1 1 0 0,-1-1-1 0 0,1 1 1 0 0,0-1-1 0 0,0 1 1 0 0,0 0-1 0 0,0-1 1 0 0,-1 1-1 0 0,1 0 0 0 0,0 1 9 0 0,1 2-6 0 0,0-1 0 0 0,0 1 0 0 0,1 0 0 0 0,-1 0 0 0 0,1 0 0 0 0,0 0 0 0 0,0 0 0 0 0,1-1 0 0 0,-1 1-1 0 0,1-1 1 0 0,-1 1 0 0 0,1-1 0 0 0,0 1 0 0 0,1-1 0 0 0,-1 0 0 0 0,0 0 0 0 0,1 0 0 0 0,0 0 0 0 0,0-1-1 0 0,3 3 7 0 0,4 4 35 0 0,0 1-1 0 0,-1 0 1 0 0,0 0-1 0 0,-1 1 1 0 0,0 0-1 0 0,0 0 1 0 0,-1 1-1 0 0,-1 0 1 0 0,0 1-1 0 0,-1-1 1 0 0,0 1-1 0 0,0 0 0 0 0,-2 0 1 0 0,0 0-1 0 0,0 1 1 0 0,0 8-35 0 0,-6-11-18 0 0,-1 0 0 0 0,1 0 1 0 0,-2 0-1 0 0,0-1 0 0 0,0 0 0 0 0,0 0 1 0 0,-2 0-1 0 0,1-1 0 0 0,-1 0 1 0 0,0 0-1 0 0,-1-1 0 0 0,0 0 0 0 0,0 0 1 0 0,-1-1-1 0 0,0 0 0 0 0,-1 0 0 0 0,-8 4 18 0 0,-6 2-2311 0 0,24-13 1026 0 0</inkml:trace>
  <inkml:trace contextRef="#ctx0" brushRef="#br0" timeOffset="2060.555">24020 1491 944 0 0,'-25'-9'2627'0'0,"10"12"-2579"0"0,-1 1 0 0 0,0 0-1 0 0,1 1 1 0 0,0 1 0 0 0,0 0 0 0 0,1 1 0 0 0,0 1 0 0 0,0 0-1 0 0,0 1 1 0 0,-1 2-48 0 0,-2 1 64 0 0,1 2 0 0 0,0 0 0 0 0,1 1 0 0 0,0 0 1 0 0,1 1-1 0 0,1 1 0 0 0,1 0 0 0 0,0 1 0 0 0,1 0 0 0 0,1 1 0 0 0,-6 17-64 0 0,10 3 138 0 0,6-38-66 0 0,2 2-22 0 0,4 0-57 0 0,0 0 0 0 0,0 0 0 0 0,0-1 0 0 0,1 0 0 0 0,-1 0 0 0 0,0-1 0 0 0,1 0 0 0 0,-1 0 0 0 0,1-1 0 0 0,0 1 0 0 0,-1-1-1 0 0,1-1 1 0 0,-1 1 0 0 0,1-1 0 0 0,-1 0 0 0 0,1-1 0 0 0,-1 1 0 0 0,0-1 0 0 0,0-1 0 0 0,0 1 0 0 0,0-1 0 0 0,0 0 0 0 0,0 0-1 0 0,3-4 8 0 0,2 3-83 0 0,-1-1 0 0 0,1-1-1 0 0,-1 0 1 0 0,-1 0 0 0 0,1-1-1 0 0,-1 0 1 0 0,0-1 0 0 0,-1 0-1 0 0,0 0 1 0 0,0-1 0 0 0,-1 0-1 0 0,0-1 1 0 0,0 1 0 0 0,-1-1-1 0 0,5-11 84 0 0,38-53 254 0 0,-34 87-479 0 0,2 45 236 0 0,-17-52 28 0 0,1 0 0 0 0,-1 0 0 0 0,2 0 0 0 0,-1-1-1 0 0,0 1 1 0 0,1 0 0 0 0,0-1 0 0 0,1 1 0 0 0,-1-1 0 0 0,1 0 0 0 0,0 0 0 0 0,0 0 0 0 0,1 0 0 0 0,0 0 0 0 0,-1-1 0 0 0,2 0 0 0 0,-1 1 0 0 0,0-2 0 0 0,4 4-39 0 0,3-6 36 0 0,0 0 0 0 0,0 0 0 0 0,-1-1 0 0 0,1-1 1 0 0,0 0-1 0 0,0 0 0 0 0,-1-1 0 0 0,1-1 0 0 0,0 1 1 0 0,-1-2-1 0 0,0 0 0 0 0,0 0 0 0 0,0 0 0 0 0,-1-1 1 0 0,1-1-1 0 0,-1 0 0 0 0,0 0 0 0 0,3-4-36 0 0,9-2 23 0 0,-2-1 0 0 0,0-1-1 0 0,0 0 1 0 0,-1-2 0 0 0,-1 0 0 0 0,0-1-1 0 0,-2-1 1 0 0,0 0 0 0 0,3-6-23 0 0,-20 14 567 0 0,-20 33-413 0 0,19-18-141 0 0,-1 1 0 0 0,1 0-1 0 0,1 0 1 0 0,-1 0 0 0 0,1 0 0 0 0,0 0-1 0 0,1 0 1 0 0,-1 1 0 0 0,1-1 0 0 0,1 1-1 0 0,-1-1 1 0 0,1 1 0 0 0,0-1 0 0 0,0 1-1 0 0,1-1 1 0 0,0 0 0 0 0,0 1 0 0 0,2 4-13 0 0,40 71-2882 0 0,-40-74 1687 0 0</inkml:trace>
  <inkml:trace contextRef="#ctx0" brushRef="#br0" timeOffset="2353.476">24445 1279 1532 0 0,'-5'-6'680'0'0,"-1"1"-48"0"0,-1 1-12 0 0,2-1-204 0 0,-2 2-224 0 0,1 1-8 0 0,3-1-16 0 0,-3 1-184 0 0,1 1-200 0 0,3 2-64 0 0,1-1-184 0 0,1-1-484 0 0,1 1-280 0 0</inkml:trace>
  <inkml:trace contextRef="#ctx0" brushRef="#br0" timeOffset="2863.661">24804 1599 1260 0 0,'-15'-5'2969'0'0,"-20"18"-2718"0"0,34-12-134 0 0,-18 7-38 0 0,1 1 1 0 0,0 1-1 0 0,0 0 0 0 0,2 2 1 0 0,-1 0-1 0 0,1 1 0 0 0,1 0 1 0 0,0 1-1 0 0,1 1 0 0 0,1 0 1 0 0,0 1-1 0 0,1 1 1 0 0,-3 6-80 0 0,11-16-6 0 0,3-6 8 0 0,0-1-1 0 0,0 1 1 0 0,0 0 0 0 0,0 0-1 0 0,0 0 1 0 0,1 0 0 0 0,-1 0-1 0 0,0 0 1 0 0,1 0 0 0 0,-1 0-1 0 0,1 0 1 0 0,-1 0 0 0 0,1 0-1 0 0,0 0 1 0 0,-1 0 0 0 0,1 0-1 0 0,0 1 1 0 0,0-1 0 0 0,0 0-1 0 0,0 0 1 0 0,0 0 0 0 0,0 0-1 0 0,0 1 1 0 0,0-1 0 0 0,0 0-1 0 0,0 0 1 0 0,1 0 0 0 0,-1 0-1 0 0,0 1 1 0 0,1-1 0 0 0,-1 0-1 0 0,1 0 1 0 0,-1 0 0 0 0,1 0-1 0 0,0 0 1 0 0,-1 0 0 0 0,1 0-1 0 0,0-1 1 0 0,0 1 0 0 0,0 0-1 0 0,0 0 1 0 0,0 0 0 0 0,0-1-1 0 0,0 1 1 0 0,0-1 0 0 0,0 1-1 0 0,0-1 1 0 0,0 1 0 0 0,0-1-2 0 0,8 4-21 0 0,0-1 0 0 0,0 0 0 0 0,0-1 0 0 0,0 0 0 0 0,1-1 0 0 0,-1 0 1 0 0,1 0-1 0 0,-1-1 0 0 0,1 0 0 0 0,-1-1 0 0 0,1 0 0 0 0,-1 0 0 0 0,0-1 1 0 0,0 0-1 0 0,1-1 0 0 0,-1 0 0 0 0,-1 0 0 0 0,5-3 21 0 0,0 1-20 0 0,0-1 0 0 0,0-1 0 0 0,-1 1 0 0 0,0-2 0 0 0,-1 0 0 0 0,1 0 1 0 0,-2-1-1 0 0,1 0 0 0 0,-1-1 0 0 0,-1 0 0 0 0,1-1 0 0 0,-2 0 0 0 0,0 0 0 0 0,0-1 0 0 0,-1 0 0 0 0,0-1 0 0 0,-1 1 0 0 0,-1-1 0 0 0,0 0 0 0 0,0-1 0 0 0,-1 1 0 0 0,-1-1 0 0 0,1-13 20 0 0,18-373 2575 0 0,-22 400-2550 0 0,-1 1-1 0 0,1 0 0 0 0,-1-1 1 0 0,1 1-1 0 0,-1-1 0 0 0,1 1 1 0 0,-1-1-1 0 0,0 1 0 0 0,0-1 1 0 0,1 1-1 0 0,-1-1 0 0 0,0 0 1 0 0,0 1-1 0 0,1-1 0 0 0,-1 0 1 0 0,0 1-1 0 0,0-1 0 0 0,0 0 1 0 0,1 0-1 0 0,-1 0 1 0 0,0 0-1 0 0,0 0 0 0 0,0 0 1 0 0,0 0-1 0 0,1 0 0 0 0,-1 0 1 0 0,0 0-1 0 0,0-1 0 0 0,0 1 1 0 0,0 0-1 0 0,1 0 0 0 0,-1-1 1 0 0,0 1-1 0 0,0-1 0 0 0,1 1 1 0 0,-1 0-1 0 0,0-1 0 0 0,1 0 1 0 0,-1 1-1 0 0,1-1 0 0 0,-1 1 1 0 0,0-1-1 0 0,1 0 0 0 0,-1 1 1 0 0,1-1-1 0 0,0 0 0 0 0,-1 1 1 0 0,1-1-1 0 0,-1 0 0 0 0,1 0 1 0 0,0 0-1 0 0,0 1 0 0 0,-1-1 1 0 0,1 0-1 0 0,0 0-24 0 0,23 238 11 0 0,61 25-3834 0 0,-73-228 2350 0 0,-1-4-26 0 0</inkml:trace>
  <inkml:trace contextRef="#ctx0" brushRef="#br0" timeOffset="34186.534">20990 2756 1304 0 0,'0'0'847'0'0,"0"0"-68"0"0,0 0-90 0 0,0 0-94 0 0,0 0-62 0 0,0 0-50 0 0,2 11 292 0 0,78-38 116 0 0,128-15-2375 0 0,-206 42 852 0 0,0 1-331 0 0,8 4-270 0 0</inkml:trace>
  <inkml:trace contextRef="#ctx0" brushRef="#br0" timeOffset="34622.139">21049 2763 1532 0 0,'-21'50'5526'0'0,"21"56"-5198"0"0,1-65 327 0 0,26 186 676 0 0,-14-145 397 0 0,47-80-909 0 0,207-75-2852 0 0,-148 36-2996 0 0,-90 27 3683 0 0,-3-3 39 0 0</inkml:trace>
  <inkml:trace contextRef="#ctx0" brushRef="#br0" timeOffset="35429.026">21998 2701 1404 0 0,'1'0'67'0'0,"0"0"0"0"0,0-1 0 0 0,0 1 0 0 0,-1-1 0 0 0,1 1-1 0 0,0-1 1 0 0,-1 1 0 0 0,1-1 0 0 0,0 1 0 0 0,-1-1 0 0 0,1 1 0 0 0,0-1-1 0 0,-1 0 1 0 0,1 1 0 0 0,-1-1 0 0 0,0 0 0 0 0,1 0 0 0 0,-1 1 0 0 0,1-1 0 0 0,-1 0-1 0 0,0 0 1 0 0,0 0 0 0 0,1 1 0 0 0,-1-1 0 0 0,0 0 0 0 0,0 0 0 0 0,0 0 0 0 0,0 0-1 0 0,0 0 1 0 0,0 1 0 0 0,0-1 0 0 0,0 0 0 0 0,-1 0 0 0 0,1 0 0 0 0,0 0 0 0 0,0 1-1 0 0,-1-1 1 0 0,1 0 0 0 0,0 0 0 0 0,-1 1 0 0 0,1-1 0 0 0,-1 0 0 0 0,1 0 0 0 0,-1 1-1 0 0,1-1 1 0 0,-1 0 0 0 0,0 1 0 0 0,1-1 0 0 0,-1 1 0 0 0,0-1 0 0 0,1 1 0 0 0,-1-1-1 0 0,0 1 1 0 0,0 0 0 0 0,1-1 0 0 0,-1 1 0 0 0,0 0 0 0 0,0-1 0 0 0,0 1 0 0 0,1 0-1 0 0,-1 0 1 0 0,0 0 0 0 0,0 0 0 0 0,0 0 0 0 0,0 0 0 0 0,0 0 0 0 0,1 0 0 0 0,-2 0-67 0 0,-72 2 93 0 0,51 4-8 0 0,-1 2-1 0 0,2 0 1 0 0,-1 1 0 0 0,1 2-1 0 0,0 0 1 0 0,1 1-1 0 0,1 1 1 0 0,0 1-1 0 0,1 1 1 0 0,0 1 0 0 0,1 0-1 0 0,1 1 1 0 0,-8 11-85 0 0,-10 58 880 0 0,76-67-679 0 0,-26-19-217 0 0,0 0-1 0 0,0-1 1 0 0,0-1-1 0 0,0 0 1 0 0,-1-1-1 0 0,1-1 1 0 0,-1 0-1 0 0,0-1 1 0 0,0 0-1 0 0,0-1 1 0 0,0-1-1 0 0,-1 0 1 0 0,0-1 0 0 0,-1-1-1 0 0,0 0 1 0 0,0 0-1 0 0,-1-1 1 0 0,0 0-1 0 0,-1-1 1 0 0,8-11 16 0 0,-18 23-1 0 0,-1 0 1 0 0,1 0-1 0 0,0 0 1 0 0,-1 0-1 0 0,1 0 1 0 0,0 1-1 0 0,0-1 1 0 0,0 0-1 0 0,0 0 1 0 0,0 0-1 0 0,0 0 1 0 0,0 0 0 0 0,0 1-1 0 0,0-1 1 0 0,0 0-1 0 0,1 0 1 0 0,-1 0-1 0 0,0 0 1 0 0,1 0-1 0 0,-1 0 1 0 0,1 0-1 0 0,-1 0 1 0 0,1 0-1 0 0,0 0 1 0 0,-1 0-1 0 0,1 0 1 0 0,0 0-1 0 0,0-1 1 0 0,0 1-1 0 0,-1 0 1 0 0,1 0-1 0 0,0-1 1 0 0,0 1-1 0 0,0-1 1 0 0,0 1-1 0 0,0-1 1 0 0,0 1 0 0 0,0-1-1 0 0,0 1 1 0 0,1-1-1 0 0,-1 0 1 0 0,0 0-1 0 0,0 0 1 0 0,0 1-1 0 0,0-1 1 0 0,0 0-1 0 0,0-1 1 0 0,1 1-1 0 0,-1 0 1 0 0,0 0-1 0 0,0 0 1 0 0,0 0-1 0 0,0-1 1 0 0,0 1-1 0 0,0-1 1 0 0,0 1-1 0 0,0-1 1 0 0,0 1-1 0 0,0-1 1 0 0,0 0 0 0 0,0 1-1 0 0,0-1 1 0 0,0 0-1 0 0,0 0 1 0 0,-1 1-1 0 0,1-1 1 0 0,0 0-1 0 0,-1 0 1 0 0,1 0-1 0 0,0-1 1 0 0,4 22 3 0 0,-4-12 11 0 0,1-1 0 0 0,-1 0 0 0 0,1 1 0 0 0,1-1 0 0 0,-1 0 0 0 0,1 0 1 0 0,0-1-1 0 0,1 1 0 0 0,-1-1 0 0 0,1 1 0 0 0,1-1 0 0 0,-1 0 0 0 0,1 0 0 0 0,0-1 0 0 0,0 0 0 0 0,1 0 0 0 0,-1 0 0 0 0,1 0 0 0 0,1-1 0 0 0,-1 0 1 0 0,0 0-1 0 0,1-1 0 0 0,0 0 0 0 0,0 0 0 0 0,0 0 0 0 0,0-1 0 0 0,0 0 0 0 0,0-1 0 0 0,2 1-14 0 0,1-1-366 0 0,0 0 0 0 0,1-1 0 0 0,-1 0 0 0 0,0-1 0 0 0,1 0-1 0 0,-1-1 1 0 0,0 1 0 0 0,0-2 0 0 0,0 0 0 0 0,0 0 0 0 0,-1-1 0 0 0,1 0 0 0 0,-1-1-1 0 0,0 1 1 0 0,0-2 0 0 0,3-2 366 0 0,11-10-1392 0 0</inkml:trace>
  <inkml:trace contextRef="#ctx0" brushRef="#br0" timeOffset="35739.692">22537 2871 1516 0 0,'11'77'2919'0'0,"-11"-62"-2768"0"0,0-1 1 0 0,-1 0-1 0 0,-1 0 0 0 0,0 0 0 0 0,-1 0 1 0 0,-1 0-1 0 0,0-1 0 0 0,0 0 0 0 0,-2 1 1 0 0,0-1-1 0 0,0-1 0 0 0,-1 1 0 0 0,0-1 1 0 0,-6 6-152 0 0,7-9 6 0 0,1-1-318 0 0,0 1 1 0 0,0-1 0 0 0,-1 0-1 0 0,0-1 1 0 0,-1 1-1 0 0,1-1 1 0 0,-1 0 0 0 0,-1-1-1 0 0,1 0 1 0 0,-1 0 0 0 0,-1-1-1 0 0,-4 3 312 0 0,0-2-1174 0 0</inkml:trace>
  <inkml:trace contextRef="#ctx0" brushRef="#br0" timeOffset="36516.475">22868 2649 1016 0 0,'1'176'5863'0'0,"0"104"-2972"0"0,40-312-2437 0 0,-27 17-490 0 0,0 0 1 0 0,1 1 0 0 0,1 0 0 0 0,0 2 0 0 0,1 0-1 0 0,0 0 1 0 0,1 2 0 0 0,0 0 0 0 0,1 1-1 0 0,0 1 1 0 0,1 0 0 0 0,-1 2 0 0 0,1 0 0 0 0,0 2-1 0 0,1 0 1 0 0,12 0 35 0 0,-30 4 0 0 0,0 0 0 0 0,0 1-1 0 0,0 0 1 0 0,0 0 0 0 0,0 0 0 0 0,0 0-1 0 0,0 0 1 0 0,0 1 0 0 0,0-1 0 0 0,-1 1-1 0 0,1 0 1 0 0,0-1 0 0 0,-1 1 0 0 0,0 1-1 0 0,1-1 1 0 0,-1 0 0 0 0,0 0 0 0 0,0 1-1 0 0,0-1 1 0 0,0 1 0 0 0,-1 0 0 0 0,1 0-1 0 0,-1-1 1 0 0,0 1 0 0 0,1 0 0 0 0,-1 0-1 0 0,-1 0 1 0 0,1 0 0 0 0,0 1 0 0 0,-1-1-1 0 0,1 0 1 0 0,-1 0 0 0 0,0 0 0 0 0,0 1 0 0 0,-13 7-49 0 0,0-1 1 0 0,-1 1-1 0 0,0-2 1 0 0,0 0 0 0 0,-1-1-1 0 0,0 0 1 0 0,-1-2-1 0 0,0 1 1 0 0,0-2 0 0 0,0 0-1 0 0,0-1 1 0 0,-1-1-1 0 0,0 0 1 0 0,1-1 0 0 0,-1-1-1 0 0,0-1 1 0 0,0 0 0 0 0,0-1-1 0 0,-5-1 49 0 0,19 2-154 0 0,-1 1-1 0 0,1-1 1 0 0,-1 0-1 0 0,0 0 1 0 0,1 0-1 0 0,-1 0 1 0 0,1-1-1 0 0,-1 1 1 0 0,1-1-1 0 0,-1 0 1 0 0,1 0-1 0 0,0 0 1 0 0,-1 0-1 0 0,1-1 1 0 0,0 1-1 0 0,0-1 1 0 0,0 0 0 0 0,0 0-1 0 0,0 0 1 0 0,0 0-1 0 0,0-1 1 0 0,1 1-1 0 0,-1-1 1 0 0,1 0-1 0 0,0 1 1 0 0,0-1-1 0 0,0 0 1 0 0,0 0-1 0 0,0 0 1 0 0,1-1-1 0 0,0 1 1 0 0,-1 0-1 0 0,1-1 155 0 0,5-9-1445 0 0,17-11 104 0 0</inkml:trace>
  <inkml:trace contextRef="#ctx0" brushRef="#br0" timeOffset="37044.308">23289 2541 1216 0 0,'7'-8'3830'0'0,"57"-5"-2944"0"0,70 11 121 0 0,-129 4-974 0 0,0 0 0 0 0,0 1 0 0 0,-1-1-1 0 0,1 1 1 0 0,0 0 0 0 0,-1 0 0 0 0,0 1-1 0 0,0-1 1 0 0,0 1 0 0 0,0 0-1 0 0,-1 0 1 0 0,1 1 0 0 0,-1-1 0 0 0,0 1-1 0 0,0-1 1 0 0,-1 1 0 0 0,1 0 0 0 0,-1 0-33 0 0,48 242 1983 0 0,0 78 577 0 0,-51-317-2585 0 0,0 0 0 0 0,0 0 0 0 0,-1 0 0 0 0,0 0 0 0 0,0-1 0 0 0,-1 1 0 0 0,0-1 0 0 0,0 1 0 0 0,-1-1 0 0 0,0 0-1 0 0,0-1 1 0 0,0 1 0 0 0,-1-1 0 0 0,0 1 0 0 0,-1-1 0 0 0,1-1 0 0 0,-1 1 0 0 0,0-1 0 0 0,-1 0 0 0 0,1-1 0 0 0,-1 1 0 0 0,0-1 0 0 0,0 0 0 0 0,0-1 0 0 0,-1 0 0 0 0,1 0 0 0 0,-1-1 0 0 0,-1 1 25 0 0,4-4-277 0 0,0 0-1 0 0,0-1 1 0 0,1 0-1 0 0,-1 1 1 0 0,0-2-1 0 0,1 1 1 0 0,-1 0-1 0 0,1-1 1 0 0,-1 0-1 0 0,1 0 1 0 0,0 0-1 0 0,1-1 1 0 0,-1 1 0 0 0,0-1-1 0 0,1 0 1 0 0,0 0-1 0 0,0 0 1 0 0,0 0-1 0 0,0-1 1 0 0,1 1-1 0 0,0-1 1 0 0,0 0-1 0 0,0 1 1 0 0,0-1-1 0 0,1 0 1 0 0,0 0-1 0 0,0 0 1 0 0,0 0 0 0 0,1 0-1 0 0,-1-1 1 0 0,1 0 277 0 0,-4-28-1266 0 0</inkml:trace>
  <inkml:trace contextRef="#ctx0" brushRef="#br0" timeOffset="38787.041">24208 3298 1540 0 0,'0'0'398'0'0,"0"0"-89"0"0,0 0-17 0 0,21 2 887 0 0,-19 4-1127 0 0,-1 0 0 0 0,1 1 0 0 0,-1-1 1 0 0,-1 0-1 0 0,1 1 0 0 0,-1-1 0 0 0,0 1 0 0 0,-1-1 1 0 0,1 0-1 0 0,-1 1 0 0 0,-1-1 0 0 0,1 0 1 0 0,-1 0-1 0 0,0 0 0 0 0,0 0 0 0 0,-1 0 0 0 0,0 0 1 0 0,0 0-1 0 0,0-1 0 0 0,-1 0 0 0 0,0 1 0 0 0,0-1 1 0 0,0-1-1 0 0,0 1 0 0 0,-5 3-52 0 0,-2 4-93 0 0,-1 1 0 0 0,-1-2 0 0 0,0 1 0 0 0,0-2 0 0 0,-1 0 0 0 0,0 0 0 0 0,-1-2 0 0 0,0 0 0 0 0,-1 0 0 0 0,0-1 0 0 0,0-1 0 0 0,0-1-1 0 0,0 0 1 0 0,-1-1 0 0 0,0-1 0 0 0,-8 0 93 0 0,6-5-591 0 0,-9-11-704 0 0</inkml:trace>
  <inkml:trace contextRef="#ctx0" brushRef="#br0" timeOffset="40976.52">26308 2429 1440 0 0,'-3'-9'3230'0'0,"3"649"1744"0"0,0-639-4716 0 0,-4 7 784 0 0,15-27-1052 0 0,0 1 0 0 0,2 1 1 0 0,0 0-1 0 0,1 0 0 0 0,0 1 1 0 0,1 1-1 0 0,1 0 1 0 0,0 2-1 0 0,1 0 0 0 0,1 0 1 0 0,0 2-1 0 0,1 0 0 0 0,0 1 1 0 0,0 1-1 0 0,4-1 10 0 0,112-15-170 0 0,-132 25 170 0 0,1 0 0 0 0,0 0 0 0 0,-1 1 0 0 0,1-1 0 0 0,-1 1 0 0 0,1 0 0 0 0,-1 0 0 0 0,1 0 0 0 0,-1 1 0 0 0,1-1 0 0 0,-1 1-1 0 0,0 0 1 0 0,0 0 0 0 0,0 0 0 0 0,0 0 0 0 0,0 1 0 0 0,0-1 0 0 0,-1 1 0 0 0,1 0 0 0 0,-1-1 0 0 0,0 1 0 0 0,0 0 0 0 0,0 1 0 0 0,0-1 0 0 0,0 0 0 0 0,-1 0 0 0 0,1 1 0 0 0,-1-1 0 0 0,0 1 0 0 0,0-1 0 0 0,0 1 0 0 0,-1 0 0 0 0,1 0 0 0 0,-9 7 8 0 0,-1-1 0 0 0,0 0 1 0 0,-1-1-1 0 0,0 0 0 0 0,0-1 1 0 0,-1 0-1 0 0,0 0 0 0 0,0-1 1 0 0,-1-1-1 0 0,1 0 0 0 0,-2 0 1 0 0,1-1-1 0 0,-1-1 1 0 0,1 0-1 0 0,-1-1 0 0 0,0 0 1 0 0,0-1-1 0 0,-1 0 0 0 0,1-1 1 0 0,0-1-1 0 0,-12 0-8 0 0,12 2-384 0 0,-1 0-1 0 0,0-1 1 0 0,1-1-1 0 0,-1 0 1 0 0,0-1 0 0 0,1 0-1 0 0,-1-1 1 0 0,0 0 0 0 0,1-1-1 0 0,0-1 1 0 0,0 0-1 0 0,0-1 1 0 0,0 0 0 0 0,1-1-1 0 0,0 0 1 0 0,0-1-1 0 0,0-1 1 0 0,1 0 0 0 0,-2-2 384 0 0,1-11-1248 0 0</inkml:trace>
  <inkml:trace contextRef="#ctx0" brushRef="#br0" timeOffset="39856.645">25120 2786 896 0 0,'0'0'529'0'0,"0"0"-74"0"0,0 0-37 0 0,0 0 72 0 0,6-22 1064 0 0,17 2-1274 0 0,-23 18-254 0 0,0 0 0 0 0,0 0 1 0 0,0 0-1 0 0,0 0 0 0 0,-1 0 0 0 0,1 0 1 0 0,-1 0-1 0 0,1 0 0 0 0,-1 0 0 0 0,0 0 1 0 0,1 0-1 0 0,-1 0 0 0 0,0 0 0 0 0,0 0 1 0 0,0 1-1 0 0,-1-1 0 0 0,1 0 0 0 0,0 1 1 0 0,-1-1-1 0 0,1 1 0 0 0,-1 0 0 0 0,1-1 1 0 0,-1 1-1 0 0,0 0 0 0 0,0 0 0 0 0,1 0 1 0 0,-1 0-1 0 0,0 0 0 0 0,0 0 0 0 0,0 1 1 0 0,0-1-1 0 0,0 1 0 0 0,0-1 0 0 0,0 1 1 0 0,0 0-1 0 0,0 0 0 0 0,-2 0-26 0 0,-12-3 16 0 0,1 2 0 0 0,-1 0 0 0 0,0 0-1 0 0,1 2 1 0 0,-1 0 0 0 0,0 1 0 0 0,1 0 0 0 0,0 1-1 0 0,-1 1 1 0 0,1 1 0 0 0,0 0 0 0 0,1 1 0 0 0,0 0-1 0 0,0 1 1 0 0,0 1 0 0 0,0 0 0 0 0,1 1 0 0 0,1 0 0 0 0,0 1-1 0 0,0 0 1 0 0,1 1 0 0 0,0 1 0 0 0,1-1 0 0 0,0 2-1 0 0,1-1 1 0 0,0 1 0 0 0,1 1 0 0 0,0 0 0 0 0,2 0-1 0 0,-1 0 1 0 0,1 2-16 0 0,-4 45 586 0 0,10-59-549 0 0,0-2 51 0 0,29 18 199 0 0,-19-18-301 0 0,0-1 1 0 0,0 0 0 0 0,0 0 0 0 0,0-1-1 0 0,0-1 1 0 0,-1 0 0 0 0,1 0 0 0 0,-1-1-1 0 0,1 0 1 0 0,-1 0 0 0 0,-1-1-1 0 0,1 0 1 0 0,-1-1 0 0 0,0 0 0 0 0,0 0-1 0 0,0-1 1 0 0,-1 0 0 0 0,0 0 0 0 0,-1-1-1 0 0,1 1 1 0 0,-1-2 0 0 0,-1 1-1 0 0,0 0 1 0 0,0-1 0 0 0,0 0 0 0 0,-1-1-1 0 0,-1 1 1 0 0,0 0 0 0 0,0-1 0 0 0,0-2 13 0 0,-6 3 88 0 0,2 17-89 0 0,0 0 0 0 0,1-1 0 0 0,0 1 1 0 0,1 0-1 0 0,0 0 0 0 0,0-1 0 0 0,0 1 1 0 0,1-1-1 0 0,0 1 0 0 0,0-1 0 0 0,1 0 1 0 0,0 1-1 0 0,1-2 0 0 0,-1 1 0 0 0,4 5 1 0 0,1 2-26 0 0,0 0 0 0 0,1 0 0 0 0,1-1-1 0 0,0 0 1 0 0,1 0 0 0 0,0-1 0 0 0,1-1-1 0 0,0 0 1 0 0,1 0 0 0 0,0-2 0 0 0,4 3 26 0 0,107 36-3607 0 0,-97-45 2155 0 0</inkml:trace>
  <inkml:trace contextRef="#ctx0" brushRef="#br0" timeOffset="40353.455">25780 2566 1152 0 0,'-9'23'573'0'0,"0"0"0"0"0,-2 0-1 0 0,0-1 1 0 0,-2-1 0 0 0,0 0-1 0 0,-1-1 1 0 0,-2 0 0 0 0,0-1 0 0 0,-1-1-1 0 0,-8 7-572 0 0,-110 90 2929 0 0,134-114-2909 0 0,1-1-1 0 0,-1 1 1 0 0,1 0-1 0 0,0 0 1 0 0,0-1 0 0 0,-1 1-1 0 0,1 0 1 0 0,0 0-1 0 0,0 0 1 0 0,0-1-1 0 0,0 1 1 0 0,0 0-1 0 0,0 0 1 0 0,0 0 0 0 0,0-1-1 0 0,0 1 1 0 0,0 0-1 0 0,0 0 1 0 0,1 0-1 0 0,-1-1 1 0 0,0 1-1 0 0,1 0 1 0 0,-1 0 0 0 0,0-1-1 0 0,1 1 1 0 0,-1 0-1 0 0,1-1 1 0 0,-1 1-1 0 0,1 0 1 0 0,-1-1-1 0 0,1 1 1 0 0,0-1-1 0 0,-1 1 1 0 0,1-1 0 0 0,0 1-1 0 0,-1-1 1 0 0,1 1-1 0 0,0-1 1 0 0,-1 0-1 0 0,1 1 1 0 0,0-1-1 0 0,0 0 1 0 0,0 0 0 0 0,-1 0-1 0 0,1 0 1 0 0,0 1-1 0 0,0-1 1 0 0,0 0-1 0 0,-1 0 1 0 0,1 0-1 0 0,0-1 1 0 0,0 1 0 0 0,0 0-1 0 0,-1 0 1 0 0,1 0-1 0 0,0-1 1 0 0,0 1-20 0 0,62 8-57 0 0,77 6-1106 0 0,86 4-6123 0 0,-199-18 5929 0 0</inkml:trace>
  <inkml:trace contextRef="#ctx0" brushRef="#br0" timeOffset="-7851.869">16442 1566 888 0 0,'0'0'392'0'0,"0"0"37"0"0,0 0-42 0 0,0 0-49 0 0,5-16 1598 0 0,5 20-1913 0 0,1 1 0 0 0,-1 0 0 0 0,0 1 0 0 0,-1 0 0 0 0,1 0 0 0 0,-1 1 0 0 0,0 0 0 0 0,-1 1 0 0 0,0 0 0 0 0,0 0 1 0 0,0 1-1 0 0,-1 0 0 0 0,-1 0-23 0 0,43 42 106 0 0,9 3 521 0 0,-34-121 1371 0 0,-17 32-2063 0 0,2-1 0 0 0,2 1 1 0 0,1 1-1 0 0,1 0 0 0 0,2 1 1 0 0,2 1-1 0 0,1 0 0 0 0,12-16 65 0 0,-17 38-598 0 0,-4 7-2295 0 0,-9 3 1717 0 0</inkml:trace>
  <inkml:trace contextRef="#ctx0" brushRef="#br0" timeOffset="-6763.451">17193 1488 1440 0 0,'-6'-21'1538'0'0,"1"18"-1507"0"0,-1 0 1 0 0,0 0-1 0 0,0 0 1 0 0,0 0-1 0 0,0 1 1 0 0,-1 0-1 0 0,1 0 1 0 0,0 1-1 0 0,-1 0 1 0 0,1 0-1 0 0,-1 0 1 0 0,0 1-1 0 0,1 0 1 0 0,-1 0 0 0 0,1 1-1 0 0,-1 0 1 0 0,1 0-1 0 0,-1 0 1 0 0,1 1-1 0 0,0 0 1 0 0,-1 0-1 0 0,1 1 1 0 0,0 0-1 0 0,1 0 1 0 0,-1 0-1 0 0,0 1 1 0 0,1-1-1 0 0,0 1 1 0 0,0 1-1 0 0,0-1 1 0 0,0 1 0 0 0,1 0-1 0 0,-1 0 1 0 0,1 0-1 0 0,1 0 1 0 0,-1 1-1 0 0,1 0 1 0 0,-1 2-32 0 0,-2 3 78 0 0,-36 115 937 0 0,44-122-968 0 0,0 0-1 0 0,0 0 0 0 0,0 0 1 0 0,1-1-1 0 0,0 1 1 0 0,-1-1-1 0 0,1 1 0 0 0,0-1 1 0 0,1 0-1 0 0,-1 0 1 0 0,1-1-1 0 0,-1 1 0 0 0,1-1 1 0 0,0 1-1 0 0,0-1 1 0 0,0 0-1 0 0,0-1 0 0 0,0 1 1 0 0,0-1-1 0 0,0 1 1 0 0,1-1-1 0 0,-1-1 0 0 0,1 1 1 0 0,-1-1-1 0 0,1 1-46 0 0,1-4-11 0 0,0 0 0 0 0,0 0 1 0 0,0 0-1 0 0,0-1 0 0 0,0 0 0 0 0,-1 0 0 0 0,1 0 0 0 0,-1-1 0 0 0,0 1 0 0 0,0-1 0 0 0,-1 0 0 0 0,0-1 0 0 0,0 1 1 0 0,0-1-1 0 0,0 0 0 0 0,-1 0 0 0 0,0 0 0 0 0,0-1 0 0 0,-1 1 0 0 0,0-1 0 0 0,1-3 11 0 0,0 3 5 0 0,22-46-729 0 0,9 101 571 0 0,-31-42 199 0 0,1-1-1 0 0,0 0 0 0 0,0 0 0 0 0,1 0 0 0 0,-1-1 1 0 0,1 0-1 0 0,0 0 0 0 0,0 0 0 0 0,1 0 0 0 0,-1-1 1 0 0,1 0-1 0 0,0 0 0 0 0,-1 0 0 0 0,1-1 0 0 0,1 0 1 0 0,-1 0-1 0 0,0 0 0 0 0,0-1 0 0 0,1 0 0 0 0,-1 0 1 0 0,1-1-1 0 0,-1 0 0 0 0,0 0 0 0 0,1 0 0 0 0,-1-1 1 0 0,1 0-1 0 0,-1 0 0 0 0,0 0 0 0 0,0-1 0 0 0,1 0 1 0 0,-1-1-1 0 0,0 1 0 0 0,1-2-45 0 0,0-1 1 0 0,0-1 1 0 0,-1 0-1 0 0,1 0 1 0 0,-1 0-1 0 0,0-1 1 0 0,-1 0-1 0 0,1 0 1 0 0,-2-1-1 0 0,1 1 1 0 0,-1-1-1 0 0,0 0 1 0 0,0-1-1 0 0,-1 1 1 0 0,0 0-1 0 0,-1-1 1 0 0,0 0-1 0 0,0 1 1 0 0,-1-1-1 0 0,0 0 1 0 0,0 0-1 0 0,-1 0 1 0 0,-1-8-2 0 0,13-70-180 0 0,-12 86 109 0 0,0 1-6 0 0,1-3 55 0 0,1 0 0 0 0,-1 0-1 0 0,1 1 1 0 0,-1-1-1 0 0,1 1 1 0 0,0-1 0 0 0,0 1-1 0 0,0-1 1 0 0,0 1 0 0 0,0 0-1 0 0,1 0 1 0 0,-1 0-1 0 0,1 1 1 0 0,-1-1 0 0 0,1 0-1 0 0,0 1 1 0 0,-1 0 0 0 0,1-1-1 0 0,0 1 1 0 0,0 0 0 0 0,0 1-1 0 0,0-1 1 0 0,0 0-1 0 0,0 1 1 0 0,0 0 0 0 0,0 0-1 0 0,0 0 1 0 0,0 0 0 0 0,0 0-1 0 0,0 0 1 0 0,0 1-1 0 0,0-1 1 0 0,0 1 0 0 0,0 0-1 0 0,0 0 1 0 0,0 0 0 0 0,0 1-1 0 0,0-1 1 0 0,-1 1 0 0 0,1-1-1 0 0,-1 1 1 0 0,1 0-1 0 0,-1 0 1 0 0,0 0 0 0 0,1 0-1 0 0,-1 0 1 0 0,0 1 0 0 0,0-1-1 0 0,-1 1 1 0 0,1-1-1 0 0,0 3 23 0 0,6 6 51 0 0,-1 1 0 0 0,0 0 0 0 0,-1 0 0 0 0,0 1-1 0 0,-1-1 1 0 0,-1 1 0 0 0,0 1 0 0 0,-1-1-1 0 0,0 0 1 0 0,-1 1 0 0 0,-1 0 0 0 0,0-1-1 0 0,0 8-50 0 0,3 27 118 0 0,-3-47-150 0 0,0 1-1 0 0,0-1 1 0 0,1 0-1 0 0,-1 1 1 0 0,0-1 0 0 0,1 0-1 0 0,-1 0 1 0 0,1 0 0 0 0,-1 0-1 0 0,1 0 1 0 0,-1 0 0 0 0,1 0-1 0 0,0-1 1 0 0,-1 1 0 0 0,1-1-1 0 0,0 1 1 0 0,-1-1-1 0 0,1 1 1 0 0,0-1 0 0 0,0 0-1 0 0,0 0 1 0 0,-1 0 0 0 0,1 0-1 0 0,0 0 1 0 0,0 0 0 0 0,0-1-1 0 0,-1 1 1 0 0,1-1 0 0 0,0 1-1 0 0,0-1 1 0 0,-1 1-1 0 0,1-1 1 0 0,-1 0 0 0 0,1 0-1 0 0,0 0 1 0 0,-1 0 0 0 0,1 0-1 0 0,-1 0 1 0 0,0 0 0 0 0,0-1-1 0 0,1 1 1 0 0,0-2 32 0 0,1 1-62 0 0,25-12-1172 0 0,-2-1-97 0 0</inkml:trace>
  <inkml:trace contextRef="#ctx0" brushRef="#br0" timeOffset="-6390.191">17936 1391 928 0 0,'4'30'2410'0'0,"-7"36"-1128"0"0,-11 44-351 0 0,15-107-932 0 0,-1 0 0 0 0,0-1 0 0 0,1 1 0 0 0,0-1 0 0 0,-1 1 0 0 0,1-1 0 0 0,0 0 0 0 0,0 1 0 0 0,0-1 0 0 0,1 0 0 0 0,-1 1 0 0 0,1-1 0 0 0,-1 0 1 0 0,1 0-1 0 0,0 0 0 0 0,-1 0 0 0 0,1-1 0 0 0,0 1 0 0 0,0 0 0 0 0,0-1 0 0 0,1 0 0 0 0,-1 1 0 0 0,0-1 0 0 0,0 0 0 0 0,1 0 0 0 0,-1 0 0 0 0,1 0 1 0 0,-1-1-1 0 0,1 1 0 0 0,-1 0 0 0 0,1-1 0 0 0,-1 0 0 0 0,1 0 0 0 0,0 0 1 0 0,50-25-3123 0 0,-44 10 1899 0 0</inkml:trace>
  <inkml:trace contextRef="#ctx0" brushRef="#br0" timeOffset="-6049.961">17856 1228 1100 0 0,'7'-47'6206'0'0,"-24"43"-5746"0"0,1 43-5326 0 0,17-34 3462 0 0</inkml:trace>
  <inkml:trace contextRef="#ctx0" brushRef="#br0" timeOffset="-4639.924">18462 1469 888 0 0,'0'0'297'0'0,"0"0"-136"0"0,0 0-61 0 0,0 0 23 0 0,0 0-13 0 0,0 0 9 0 0,-4-19 341 0 0,0 16-395 0 0,0-1 0 0 0,-1 1 0 0 0,0-1 0 0 0,0 1 0 0 0,0 1 0 0 0,0-1 0 0 0,0 1 0 0 0,0 0 0 0 0,-1 0 0 0 0,1 0 0 0 0,-1 1 0 0 0,1 0 0 0 0,-1 0 0 0 0,0 0 0 0 0,1 1 0 0 0,-1-1 0 0 0,0 2 0 0 0,1-1 0 0 0,-1 0 0 0 0,0 1 0 0 0,1 0 0 0 0,-6 2-65 0 0,-2 1 71 0 0,1 0 0 0 0,0 1 1 0 0,0 0-1 0 0,1 0 1 0 0,-1 2-1 0 0,1-1 0 0 0,0 2 1 0 0,1-1-1 0 0,0 1 1 0 0,0 1-1 0 0,1 0 0 0 0,0 0 1 0 0,1 1-1 0 0,-1 0 1 0 0,2 0-1 0 0,0 1 0 0 0,0 0 1 0 0,1 0-1 0 0,0 1 1 0 0,1-1-1 0 0,0 1 0 0 0,1 1 1 0 0,0-1-1 0 0,1 0 1 0 0,-1 14-72 0 0,5-24 28 0 0,1 1 1 0 0,-1-1-1 0 0,1 0 1 0 0,0 1-1 0 0,0-1 1 0 0,0 0-1 0 0,0 0 1 0 0,0 0-1 0 0,0 0 1 0 0,1-1-1 0 0,-1 1 1 0 0,1-1-1 0 0,-1 1 1 0 0,1-1-1 0 0,-1 0 1 0 0,1 0-1 0 0,0 0 1 0 0,0 0-1 0 0,0 0 1 0 0,-1-1-1 0 0,1 1 1 0 0,0-1-1 0 0,0 0 1 0 0,0 0-1 0 0,0 0 1 0 0,0 0-29 0 0,14 0 23 0 0,0-1-1 0 0,1-1 1 0 0,-1 0 0 0 0,-1-1-1 0 0,1-1 1 0 0,0-1 0 0 0,-1 0-1 0 0,0-1 1 0 0,0-1 0 0 0,-1 0-1 0 0,0-1 1 0 0,13-9-23 0 0,19-67-699 0 0,-47 83 741 0 0,0 1-20 0 0,0 0-76 0 0,0 0 11 0 0,0 0 21 0 0,-18-1 141 0 0,18 4-125 0 0,0 1 1 0 0,1 0-1 0 0,0 0 1 0 0,0 0 0 0 0,0-1-1 0 0,0 1 1 0 0,0 0-1 0 0,1-1 1 0 0,0 1 0 0 0,0-1-1 0 0,0 0 1 0 0,0 0-1 0 0,0 1 1 0 0,0-1 0 0 0,1-1-1 0 0,0 1 1 0 0,0 0-1 0 0,-1-1 1 0 0,1 1 0 0 0,1-1-1 0 0,0 1 6 0 0,9 3 21 0 0,0-1-1 0 0,0 0 1 0 0,0-1 0 0 0,0 0-1 0 0,1-1 1 0 0,-1-1 0 0 0,1 0-1 0 0,0-1 1 0 0,0 0 0 0 0,0-1-1 0 0,0-1 1 0 0,-1 0-1 0 0,1-1 1 0 0,0 0 0 0 0,-1-1-1 0 0,1 0 1 0 0,-1-2 0 0 0,0 1-1 0 0,0-2 1 0 0,-1 1 0 0 0,1-2-1 0 0,8-6-20 0 0,-6 1-88 0 0,-1-1 0 0 0,-1-1-1 0 0,-1 0 1 0 0,0 0 0 0 0,0-2 0 0 0,-2 1-1 0 0,0-1 1 0 0,-1-1 0 0 0,0 0 0 0 0,-1 0-1 0 0,-1 0 1 0 0,-1-1 0 0 0,-1 0-1 0 0,0-1 1 0 0,-1 1 0 0 0,-1-1 0 0 0,-1 1-1 0 0,0-1 1 0 0,-2-7 88 0 0,5-6-4 0 0,13-168 1102 0 0,-18 198-1080 0 0,0 0 1 0 0,0 0 0 0 0,0 0-1 0 0,-1 0 1 0 0,1 0 0 0 0,0 0-1 0 0,-1 0 1 0 0,1 0-1 0 0,-1 0 1 0 0,0 0 0 0 0,0 0-1 0 0,1 1 1 0 0,-1-1 0 0 0,0 0-1 0 0,-1 0 1 0 0,1 1-1 0 0,0-1 1 0 0,0 1 0 0 0,-1-1-1 0 0,1 1 1 0 0,-1 0-1 0 0,1-1 1 0 0,-1 1 0 0 0,1 0-1 0 0,-1 0 1 0 0,0 0 0 0 0,0 0-1 0 0,1 0 1 0 0,-1 1-1 0 0,0-1 1 0 0,0 1 0 0 0,0-1-1 0 0,0 1 1 0 0,0-1 0 0 0,0 1-1 0 0,0 0 1 0 0,0 0-1 0 0,0 0 1 0 0,0 0 0 0 0,0 0-1 0 0,0 1 1 0 0,0-1 0 0 0,0 1-1 0 0,0-1 1 0 0,0 1-1 0 0,1 0 1 0 0,-1-1 0 0 0,0 1-1 0 0,0 0 1 0 0,0 0-1 0 0,1 0 1 0 0,-1 1 0 0 0,1-1-1 0 0,-1 0 1 0 0,1 0-19 0 0,-10 18 36 0 0,0 1 0 0 0,2 0 1 0 0,0 0-1 0 0,2 1 0 0 0,0 0 1 0 0,1 0-1 0 0,1 0 0 0 0,1 1 0 0 0,1 0 1 0 0,1 0-1 0 0,1 0 0 0 0,1 0 0 0 0,1 0 1 0 0,1 9-37 0 0,-2-14 57 0 0,0 4-13 0 0,1 0 0 0 0,1 0 0 0 0,1 0 0 0 0,1-1 0 0 0,0 1 0 0 0,2-1 1 0 0,0 0-1 0 0,2 0 0 0 0,0-1 0 0 0,1 0 0 0 0,0 0 0 0 0,2-1 0 0 0,0-1 0 0 0,1 0 0 0 0,1 0 1 0 0,1-1-1 0 0,0 0-44 0 0,-11-14 7 0 0,0 1 0 0 0,0-1 0 0 0,0 0 0 0 0,0 0 0 0 0,0 0 0 0 0,0 0 0 0 0,0 0 0 0 0,1-1 0 0 0,-1 0 0 0 0,1 0 0 0 0,-1 0 0 0 0,1 0 0 0 0,0 0 0 0 0,-1 0 0 0 0,1-1 0 0 0,-1 0 0 0 0,1 0 0 0 0,0 0 0 0 0,0 0 0 0 0,-1-1 0 0 0,1 1 0 0 0,-1-1 0 0 0,1 0 0 0 0,0 0 0 0 0,-1 0 0 0 0,0 0 0 0 0,1-1 0 0 0,-1 0 0 0 0,0 1 0 0 0,0-1 0 0 0,0 0 0 0 0,0 0 0 0 0,0-1 0 0 0,0 1 0 0 0,0-1 1 0 0,-1 1-1 0 0,2-4-7 0 0,3 0-78 0 0,-2-1 0 0 0,1 0 0 0 0,-1-1 1 0 0,0 0-1 0 0,-1 1 0 0 0,1-1 1 0 0,-2-1-1 0 0,1 1 0 0 0,-1-1 1 0 0,0 1-1 0 0,-1-1 0 0 0,0 0 1 0 0,-1 0-1 0 0,1 0 0 0 0,-1-2 78 0 0,-1 7-18 0 0,0 1 0 0 0,0-1 0 0 0,-1 0 0 0 0,1 1 0 0 0,-1-1 0 0 0,0 1 0 0 0,0-1-1 0 0,0 1 1 0 0,0 0 0 0 0,0-1 0 0 0,-1 1 0 0 0,0 0 0 0 0,1 0 0 0 0,-1 0 0 0 0,0 0 0 0 0,-1 0 0 0 0,1 0-1 0 0,0 1 1 0 0,-1-1 0 0 0,1 1 0 0 0,-1-1 0 0 0,0 1 0 0 0,0 0 0 0 0,0 0 0 0 0,0 0 0 0 0,0 1 0 0 0,-1-1-1 0 0,1 1 1 0 0,0 0 0 0 0,-1 0 0 0 0,1 0 0 0 0,-1 0 0 0 0,-1 0 18 0 0,5 1-31 0 0,1 0-1 0 0,-1 0 1 0 0,1 0 0 0 0,0 0-1 0 0,-1 0 1 0 0,1-1 0 0 0,-1 1-1 0 0,1 0 1 0 0,-1 0-1 0 0,1 0 1 0 0,-1-1 0 0 0,1 1-1 0 0,-1 0 1 0 0,1-1 0 0 0,-1 1-1 0 0,0 0 1 0 0,1-1 0 0 0,-1 1-1 0 0,1-1 1 0 0,-1 1 0 0 0,0-1-1 0 0,0 1 1 0 0,1 0 0 0 0,-1-1-1 0 0,0 1 1 0 0,0-1 0 0 0,1 0-1 0 0,-1 1 1 0 0,0-1 0 0 0,0 1-1 0 0,0-1 1 0 0,0 1 0 0 0,0-1-1 0 0,0 1 1 0 0,0-1-1 0 0,0 1 1 0 0,0-1 0 0 0,0 0-1 0 0,0 1 1 0 0,0-1 0 0 0,0 1-1 0 0,0-1 1 0 0,0 1 0 0 0,-1-1-1 0 0,1 1 1 0 0,0-1 0 0 0,0 1-1 0 0,-1-1 1 0 0,1 1 0 0 0,0-1 31 0 0,14-3-305 0 0,29-8-1834 0 0,-21 4 806 0 0</inkml:trace>
  <inkml:trace contextRef="#ctx0" brushRef="#br0" timeOffset="-3595.581">19260 1129 936 0 0,'4'72'3160'0'0,"-4"263"-843"0"0,23-225-1562 0 0,-20-109-735 0 0,0 1 0 0 0,0-1 0 0 0,0 1 0 0 0,-1-1 0 0 0,1 0 0 0 0,0 0 0 0 0,1 0 0 0 0,-1-1 0 0 0,0 1 0 0 0,0-1-1 0 0,0 0 1 0 0,0 0 0 0 0,0 0 0 0 0,0 0 0 0 0,1 0 0 0 0,-1-1 0 0 0,0 1 0 0 0,0-1 0 0 0,0 0 0 0 0,0 0 0 0 0,0 0 0 0 0,0 0 0 0 0,0 0 0 0 0,-1-1 0 0 0,4-1-20 0 0,-2 1-6 0 0,28-10-109 0 0,-1-1 1 0 0,0-1 0 0 0,-1-2 0 0 0,-1-1-1 0 0,0-1 1 0 0,-2-1 0 0 0,22-21 114 0 0,-24 4-786 0 0,-25 36 687 0 0,-60-26 225 0 0,-20 2 724 0 0,80 24-837 0 0,0 0-5 0 0,0 0-10 0 0,0 0-2 0 0,0 0-34 0 0,0 0-9 0 0,0 0 12 0 0,-34-6-255 0 0,34 8 286 0 0,0 0 1 0 0,0-1 0 0 0,0 1-1 0 0,1-1 1 0 0,-1 1 0 0 0,1-1 0 0 0,-1 1-1 0 0,1-1 1 0 0,-1 1 0 0 0,1-1-1 0 0,0 0 1 0 0,0 1 0 0 0,-1-1-1 0 0,1 0 1 0 0,0 1 0 0 0,0-1 0 0 0,1 0-1 0 0,-1 0 1 0 0,0 0 0 0 0,0 0-1 0 0,0 0 1 0 0,1 0 0 0 0,-1 0-1 0 0,0-1 1 0 0,1 1 0 0 0,-1 0 0 0 0,1-1-1 0 0,-1 1 1 0 0,1-1 0 0 0,-1 1-1 0 0,1-1 1 0 0,-1 0 0 0 0,1 0-1 0 0,0 0 1 0 0,-1 0 0 0 0,1 0 0 0 0,-1 0-1 0 0,2 0 4 0 0,15 1 13 0 0,-1 0 0 0 0,1-2 0 0 0,-1 0 0 0 0,1 0 0 0 0,-1-2 0 0 0,1 0 0 0 0,-1-1 0 0 0,0-1 0 0 0,-1-1-1 0 0,1 0 1 0 0,-1-1 0 0 0,0-1 0 0 0,9-6-13 0 0,-24 14-2 0 0,0-1 0 0 0,0 1 1 0 0,0 0-1 0 0,0-1 0 0 0,0 0 0 0 0,0 1 0 0 0,-1-1 0 0 0,1 0 0 0 0,0 1 0 0 0,0-1 0 0 0,-1 0 0 0 0,1 0 0 0 0,0 1 0 0 0,-1-1 1 0 0,1 0-1 0 0,-1 0 0 0 0,1 0 0 0 0,-1 0 0 0 0,0 0 0 0 0,1 0 0 0 0,-1 0 0 0 0,0 0 0 0 0,1 0 0 0 0,-1 0 0 0 0,0 0 1 0 0,0 0-1 0 0,0 0 0 0 0,0 0 0 0 0,0 0 0 0 0,0 0 0 0 0,0 0 0 0 0,-1 0 0 0 0,1 0 0 0 0,0 0 0 0 0,-1 0 0 0 0,1 0 0 0 0,0 0 1 0 0,-1 0-1 0 0,1 0 0 0 0,-1 0 0 0 0,1 0 0 0 0,-1 0 0 0 0,0 0 0 0 0,1 1 0 0 0,-1-1 0 0 0,0 0 0 0 0,0 0 0 0 0,1 1 0 0 0,-1-1 1 0 0,0 1-1 0 0,0-1 0 0 0,0 1 0 0 0,0-1 0 0 0,0 1 0 0 0,0-1 0 0 0,0 1 0 0 0,0 0 0 0 0,0-1 2 0 0,-60-22-165 0 0,41 21 182 0 0,0 0 1 0 0,0 1-1 0 0,-1 2 0 0 0,1 0 0 0 0,0 1 0 0 0,0 1 0 0 0,1 0 0 0 0,-1 2 1 0 0,1 0-1 0 0,-1 1 0 0 0,2 2 0 0 0,-1-1 0 0 0,1 2 0 0 0,0 1 0 0 0,1 0 1 0 0,0 1-1 0 0,1 1 0 0 0,-1 1-17 0 0,13-10 25 0 0,1 0 1 0 0,-1 0-1 0 0,1 0 0 0 0,0 1 1 0 0,0-1-1 0 0,0 1 0 0 0,0 0 1 0 0,1 0-1 0 0,0 0 1 0 0,0 0-1 0 0,0 0 0 0 0,0 0 1 0 0,0 0-1 0 0,1 1 0 0 0,0-1 1 0 0,0 1-1 0 0,0-1 1 0 0,0 1-1 0 0,1 0 0 0 0,0-1 1 0 0,0 1-1 0 0,0-1 0 0 0,1 1 1 0 0,-1 0-1 0 0,1-1 0 0 0,0 1 1 0 0,0-1-1 0 0,1 0 1 0 0,-1 1-1 0 0,1-1 0 0 0,0 0 1 0 0,0 0-1 0 0,1 0 0 0 0,-1 0 1 0 0,1 0-1 0 0,0 0 0 0 0,-1-1 1 0 0,2 0-1 0 0,-1 1 1 0 0,0-1-1 0 0,1 0 0 0 0,0 0 1 0 0,-1-1-1 0 0,1 1 0 0 0,3 0-25 0 0,17 8-153 0 0,0-1 0 0 0,1-1 0 0 0,0-2-1 0 0,1 0 1 0 0,0-2 0 0 0,-1-1-1 0 0,2-1 1 0 0,-1-1 0 0 0,0-1 0 0 0,11-2 153 0 0,13 3-1154 0 0,8-1-1602 0 0,-27-1 1381 0 0</inkml:trace>
  <inkml:trace contextRef="#ctx0" brushRef="#br0" timeOffset="-30861.974">10385 1301 2324 0 0,'-14'-7'4932'0'0,"24"-21"-2810"0"0,-1 2-952 0 0,-59 40-1004 0 0,7 24-2324 0 0,23 13-4190 0 0,20-50 4976 0 0</inkml:trace>
  <inkml:trace contextRef="#ctx0" brushRef="#br0" timeOffset="-30599.08">10344 1693 1412 0 0,'14'-38'6555'0'0,"-45"16"-4649"0"0,-20 37-8767 0 0,50-15 5525 0 0</inkml:trace>
  <inkml:trace contextRef="#ctx0" brushRef="#br0" timeOffset="-43681.364">265 1536 1060 0 0,'0'-20'2140'0'0,"0"-14"-1066"0"0,0 53 71 0 0,16 200-451 0 0,-15-203-630 0 0,0-1 1 0 0,1 0 0 0 0,1-1 0 0 0,0 1-1 0 0,1 0 1 0 0,1-1 0 0 0,0 0 0 0 0,1 0-1 0 0,1 0 1 0 0,0-1 0 0 0,0 0 0 0 0,1 0-1 0 0,1-1 1 0 0,0 0 0 0 0,1 0 0 0 0,0-1-1 0 0,1-1 1 0 0,0 1 0 0 0,1-2 0 0 0,0 0-1 0 0,0 0 1 0 0,1-1 0 0 0,0 0 0 0 0,1-2-1 0 0,0 1-64 0 0,51-27 296 0 0,-44 4-292 0 0,0 0-1 0 0,-2-1 1 0 0,0-1-1 0 0,-1-1 1 0 0,-1 0-1 0 0,-1-2 1 0 0,0 1-1 0 0,-2-2 1 0 0,0 0-1 0 0,-2-1 1 0 0,0 0-1 0 0,-2-1 1 0 0,0 0-1 0 0,-2-1 1 0 0,-1 0-1 0 0,-1 0 1 0 0,0-1-1 0 0,-2 0 1 0 0,-2 1-1 0 0,0-5-3 0 0,5-115 1093 0 0,-8 170-1007 0 0,59 276-1367 0 0,-19-167-3142 0 0,-33-106 3143 0 0</inkml:trace>
  <inkml:trace contextRef="#ctx0" brushRef="#br0" timeOffset="-42718.302">1031 1656 1312 0 0,'0'0'366'0'0,"0"0"-23"0"0,0 0-138 0 0,0 0-72 0 0,0 0 48 0 0,0 0 16 0 0,0 0-34 0 0,0 0 7 0 0,0 0-14 0 0,6 2 69 0 0,6 8-126 0 0,-1 0 0 0 0,-1 0 1 0 0,0 1-1 0 0,0 1 0 0 0,-1 0 0 0 0,0 0 1 0 0,-1 0-1 0 0,-1 1 0 0 0,0 0 0 0 0,-1 1 0 0 0,0 0 1 0 0,-1 0-1 0 0,0 0 0 0 0,-2 0 0 0 0,1 1 1 0 0,-2-1-1 0 0,1 5-99 0 0,6 16 294 0 0,2 45 2245 0 0,-29-82-2237 0 0,12-25-350 0 0,1 1-1 0 0,1-1 1 0 0,1 0 0 0 0,1 0 0 0 0,2 0-1 0 0,1 0 1 0 0,1-1 0 0 0,1 1 0 0 0,1 1-1 0 0,2-1 1 0 0,1 1 0 0 0,7-19 48 0 0,-14 39-28 0 0,1 1 0 0 0,0-1 0 0 0,1 1 0 0 0,-1-1 0 0 0,1 1 0 0 0,0-1-1 0 0,1 1 1 0 0,-1 0 0 0 0,1 0 0 0 0,0 0 0 0 0,0 0 0 0 0,0 1 0 0 0,1-1 0 0 0,0 1 0 0 0,0 0 0 0 0,0 0 0 0 0,0 0 0 0 0,1 1-1 0 0,-1-1 1 0 0,1 1 0 0 0,0 0 0 0 0,0 0 0 0 0,0 1 0 0 0,0-1 0 0 0,3 0 28 0 0,-2 6-16 0 0,0 0-1 0 0,-1 1 1 0 0,0-1 0 0 0,0 1-1 0 0,0 0 1 0 0,0 0 0 0 0,-1 0-1 0 0,0 1 1 0 0,0 0 0 0 0,0 0-1 0 0,0 0 1 0 0,-1 0 0 0 0,0 0 0 0 0,0 1-1 0 0,0 0 1 0 0,0-1 0 0 0,-1 1-1 0 0,1 6 17 0 0,-2-10-6 0 0,53 198 91 0 0,-45-166-48 0 0,-8-24-32 0 0,1 0 1 0 0,1 1-1 0 0,0-2 1 0 0,0 1-1 0 0,1 0 1 0 0,0-1-1 0 0,0 1 0 0 0,1-1 1 0 0,1 0-1 0 0,-1-1 1 0 0,2 1-1 0 0,-1-1 1 0 0,2 0-6 0 0,41 9-2177 0 0,-47-17 1013 0 0,0 0-140 0 0,7 0-28 0 0</inkml:trace>
  <inkml:trace contextRef="#ctx0" brushRef="#br0" timeOffset="-42327.927">1736 1641 1196 0 0,'5'-6'2587'0'0,"1"31"-1498"0"0,6 101 280 0 0,-3-71-1014 0 0,-9-45-288 0 0,1 0 0 0 0,0 0-1 0 0,1 0 1 0 0,0 0 0 0 0,0-1-1 0 0,1 1 1 0 0,0-1-1 0 0,1 0 1 0 0,0 1 0 0 0,1-2-1 0 0,0 1 1 0 0,0 0 0 0 0,0-1-1 0 0,7 7-66 0 0,19-24-3805 0 0,-28-1 3185 0 0</inkml:trace>
  <inkml:trace contextRef="#ctx0" brushRef="#br0" timeOffset="-41990.331">1705 1448 1424 0 0,'2'-1'168'0'0,"0"0"-1"0"0,0 1 0 0 0,0-1 1 0 0,0 0-1 0 0,-1 0 1 0 0,1 0-1 0 0,0 0 1 0 0,-1-1-1 0 0,1 1 0 0 0,-1 0 1 0 0,1-1-1 0 0,-1 1 1 0 0,0-1-1 0 0,1 1 1 0 0,-1-1-1 0 0,0 1 1 0 0,0-1-1 0 0,0 0 0 0 0,0 0 1 0 0,0 0-1 0 0,-1 0 1 0 0,1 1-1 0 0,-1-1 1 0 0,1 0-1 0 0,-1 0 0 0 0,1 0 1 0 0,-1 0-1 0 0,0 0 1 0 0,0 0-1 0 0,0 0 1 0 0,-1-2-168 0 0,-19-36 1556 0 0,14 74-6988 0 0,6-29 4237 0 0</inkml:trace>
  <inkml:trace contextRef="#ctx0" brushRef="#br0" timeOffset="-41398.723">2184 1359 916 0 0,'-1'-1'66'0'0,"1"0"0"0"0,-1 0 0 0 0,0 0 0 0 0,1 0 1 0 0,-1 0-1 0 0,0 0 0 0 0,0 0 0 0 0,0 0 0 0 0,1 0 0 0 0,-1 0 0 0 0,0 0 0 0 0,0 0 0 0 0,0 1 0 0 0,-1-1 0 0 0,1 0 0 0 0,0 1 1 0 0,0-1-1 0 0,0 1 0 0 0,0-1 0 0 0,-1 1 0 0 0,1 0 0 0 0,0-1 0 0 0,0 1 0 0 0,-1 0 0 0 0,1 0 0 0 0,0 0 0 0 0,0 0 0 0 0,-1 0 1 0 0,1 0-1 0 0,0 0 0 0 0,0 0 0 0 0,-1 1 0 0 0,1-1 0 0 0,0 0 0 0 0,0 1 0 0 0,0-1 0 0 0,-1 1 0 0 0,1-1 0 0 0,0 1 0 0 0,0 0 1 0 0,0-1-1 0 0,0 1 0 0 0,0 0 0 0 0,0 0 0 0 0,0 0 0 0 0,0 0 0 0 0,1 0 0 0 0,-1 0 0 0 0,0 0 0 0 0,0 0 0 0 0,1 0 0 0 0,-1 0 1 0 0,1 0-1 0 0,-1 0 0 0 0,1 1-66 0 0,-40 66 587 0 0,29-29-308 0 0,1 0 1 0 0,3 1 0 0 0,1 0-1 0 0,1 0 1 0 0,3 1 0 0 0,1-1-1 0 0,2 15-279 0 0,3-8 231 0 0,2 1-1 0 0,2-1 1 0 0,2-1-1 0 0,2 0 0 0 0,2 0 1 0 0,10 19-231 0 0,49 211 947 0 0,-72-270-999 0 0,0 1 0 0 0,0-1 0 0 0,0 1 1 0 0,-1-1-1 0 0,0 1 0 0 0,0-1 0 0 0,0 1 1 0 0,-1-1-1 0 0,0 1 0 0 0,0-1 0 0 0,-1 1 0 0 0,0-1 1 0 0,0 0-1 0 0,0 0 0 0 0,-1 0 0 0 0,0 0 0 0 0,0 0 1 0 0,-1 0-1 0 0,0-1 0 0 0,1 0 0 0 0,-2 1 1 0 0,1-1-1 0 0,-1-1 0 0 0,1 1 0 0 0,-1-1 0 0 0,-1 0 1 0 0,1 0-1 0 0,0 0 0 0 0,-1-1 0 0 0,0 0 0 0 0,0 0 1 0 0,0 0-1 0 0,0-1 0 0 0,0 0 0 0 0,-1 0 0 0 0,1-1 1 0 0,-1 1-1 0 0,1-2 0 0 0,-1 1 0 0 0,1 0 52 0 0,-1-3-251 0 0,0 1-1 0 0,1-1 0 0 0,-1 0 1 0 0,1 0-1 0 0,0-1 0 0 0,0 0 1 0 0,0 0-1 0 0,0 0 1 0 0,0-1-1 0 0,0 0 0 0 0,1 0 1 0 0,0 0-1 0 0,0-1 0 0 0,0 1 1 0 0,0-1-1 0 0,-2-5 252 0 0,-4-1-669 0 0,-11-11-521 0 0</inkml:trace>
  <inkml:trace contextRef="#ctx0" brushRef="#br0" timeOffset="-40991.963">1824 1844 1148 0 0,'46'-8'3555'0'0,"49"-22"-2562"0"0,4-2-706 0 0,237-34-3362 0 0,-309 62 1771 0 0</inkml:trace>
  <inkml:trace contextRef="#ctx0" brushRef="#br0" timeOffset="-39812.895">2729 1644 1044 0 0,'1'-1'39'0'0,"-1"-1"-1"0"0,0 1 1 0 0,0 0-1 0 0,0-1 1 0 0,0 1-1 0 0,0-1 1 0 0,0 1-1 0 0,-1-1 1 0 0,1 1-1 0 0,0 0 1 0 0,-1-1-1 0 0,1 1 1 0 0,-1-1-1 0 0,0 1 1 0 0,1 0-1 0 0,-1 0 0 0 0,0-1 1 0 0,0 1-1 0 0,0 0 1 0 0,0 0-1 0 0,0 0 1 0 0,0 0-1 0 0,0 0 1 0 0,0 0-1 0 0,0 0 1 0 0,0 0-1 0 0,0 0 1 0 0,-1 1-1 0 0,1-1 1 0 0,0 0-1 0 0,-1 1 1 0 0,1-1-1 0 0,0 1 1 0 0,-1 0-1 0 0,1-1 1 0 0,-1 1-1 0 0,1 0 1 0 0,-1 0-39 0 0,-5-3 31 0 0,-10 0 43 0 0,-1 0 0 0 0,0 1-1 0 0,0 1 1 0 0,0 1 0 0 0,0 0-1 0 0,1 2 1 0 0,-1 0-1 0 0,0 0 1 0 0,1 2 0 0 0,-1 0-1 0 0,1 1 1 0 0,0 1 0 0 0,0 1-1 0 0,1 0 1 0 0,0 1 0 0 0,0 0-1 0 0,-6 6-73 0 0,16-10 57 0 0,-1-1 0 0 0,1 1 0 0 0,0 0 0 0 0,0 0 0 0 0,1 1 0 0 0,-1 0 0 0 0,1 0 0 0 0,0 0 0 0 0,1 0 0 0 0,-1 1 0 0 0,1 0 0 0 0,0 0 0 0 0,0 0-1 0 0,1 0 1 0 0,0 1 0 0 0,0-1 0 0 0,0 1 0 0 0,1 0 0 0 0,0 0 0 0 0,0 0 0 0 0,1 0 0 0 0,0 0 0 0 0,0 0 0 0 0,1 0 0 0 0,0 1 0 0 0,0-1 0 0 0,0 0 0 0 0,1 0 0 0 0,0 0 0 0 0,1 0-1 0 0,-1 0 1 0 0,2 0 0 0 0,-1 0 0 0 0,1 0 0 0 0,1 3-57 0 0,3-1 59 0 0,1 0 1 0 0,0-1-1 0 0,0 0 0 0 0,1 0 0 0 0,-1-1 1 0 0,2 0-1 0 0,-1-1 0 0 0,1 0 0 0 0,0 0 0 0 0,0-1 1 0 0,1 0-1 0 0,0-1 0 0 0,-1 0 0 0 0,1-1 0 0 0,1 0 1 0 0,-1 0-1 0 0,0-2 0 0 0,1 1 0 0 0,-1-1 1 0 0,1-1-1 0 0,-1 0 0 0 0,10-2-59 0 0,-14 2-17 0 0,0-1 1 0 0,1 0-1 0 0,-1-1 0 0 0,0 1 1 0 0,0-1-1 0 0,0-1 0 0 0,0 0 1 0 0,0 0-1 0 0,-1 0 0 0 0,1 0 1 0 0,-1-1-1 0 0,0 0 0 0 0,0-1 1 0 0,0 1-1 0 0,0-1 0 0 0,-1-1 1 0 0,0 1-1 0 0,0 0 0 0 0,0-1 1 0 0,-1 0-1 0 0,0 0 0 0 0,0-1 1 0 0,-1 1-1 0 0,1-1 0 0 0,-1 0 1 0 0,-1 0-1 0 0,1 0 0 0 0,-1 0 1 0 0,-1 0-1 0 0,1 0 0 0 0,-1-2 17 0 0,-50-131-126 0 0,22 89-640 0 0,27 17 1661 0 0,2 32-890 0 0,0 0-1 0 0,1 0 1 0 0,-1 0-1 0 0,1 0 1 0 0,0 0-1 0 0,-1 0 1 0 0,1 1-1 0 0,0-1 1 0 0,0 1 0 0 0,0 0-1 0 0,0 0 1 0 0,0 0-1 0 0,0 0 1 0 0,0 0-1 0 0,0 1 1 0 0,0-1 0 0 0,1 1-1 0 0,-1 0 1 0 0,0 0-1 0 0,0 0 1 0 0,0 1-1 0 0,0-1 1 0 0,1 1 0 0 0,-1-1-1 0 0,0 1 1 0 0,0 0-1 0 0,2 1-4 0 0,9 5 66 0 0,-1 1-1 0 0,0 0 1 0 0,-1 1 0 0 0,0 0-1 0 0,0 1 1 0 0,-1 1-1 0 0,0-1 1 0 0,-1 2 0 0 0,0-1-1 0 0,-1 2 1 0 0,0-1-1 0 0,-1 1 1 0 0,0 0 0 0 0,-1 1-1 0 0,-1 0 1 0 0,0 0-1 0 0,-1 0 1 0 0,0 1 0 0 0,-1-1-1 0 0,-1 1 1 0 0,0 0-1 0 0,-1 1 1 0 0,-1-1 0 0 0,-1 0-1 0 0,0 0 1 0 0,-1 9-66 0 0,1-23 23 0 0,0 0-1 0 0,0 0 1 0 0,0 0 0 0 0,0 0 0 0 0,0 0 0 0 0,0 0-1 0 0,0 0 1 0 0,0 0 0 0 0,0 0 0 0 0,-1 0 0 0 0,1 0-1 0 0,0 0 1 0 0,-1 0 0 0 0,1 0 0 0 0,-1 0 0 0 0,1 0-1 0 0,-1 0 1 0 0,1 0 0 0 0,-1-1 0 0 0,0 1 0 0 0,1 0-1 0 0,-1 0 1 0 0,0-1 0 0 0,0 1 0 0 0,0 0 0 0 0,1-1-1 0 0,-1 1 1 0 0,0-1 0 0 0,0 1 0 0 0,0-1 0 0 0,0 1-1 0 0,0-1 1 0 0,0 0 0 0 0,0 1 0 0 0,0-1 0 0 0,0 0-1 0 0,0 0 1 0 0,0 0 0 0 0,0 0 0 0 0,0 0 0 0 0,0 0-1 0 0,0 0 1 0 0,-1 0 0 0 0,1 0 0 0 0,0-1 0 0 0,0 1-1 0 0,0 0 1 0 0,0-1 0 0 0,0 1 0 0 0,1 0 0 0 0,-1-1-1 0 0,0 1 1 0 0,0-1 0 0 0,0 0 0 0 0,0 1 0 0 0,0-1-1 0 0,1 0 1 0 0,-1 1 0 0 0,0-1 0 0 0,1 0 0 0 0,-1 0-1 0 0,0 0 1 0 0,1 0 0 0 0,-1 0 0 0 0,1 0 0 0 0,-1 0-23 0 0,-3-15-54 0 0,0 0-1 0 0,1-1 1 0 0,0 1 0 0 0,2-1 0 0 0,0 0 0 0 0,0 1 0 0 0,2-1 0 0 0,0 0 0 0 0,1 1 0 0 0,1-1 0 0 0,0 1 0 0 0,1 0 0 0 0,1 0 0 0 0,1 0 0 0 0,0 0 0 0 0,1 1 0 0 0,6-10 54 0 0,100-182-1082 0 0,-3 95-3371 0 0,-97 101 3157 0 0</inkml:trace>
  <inkml:trace contextRef="#ctx0" brushRef="#br0" timeOffset="-39070.974">3220 1643 948 0 0,'15'170'2027'0'0,"-12"-72"1948"0"0,-22-99-3206 0 0,15-17-737 0 0,0 0 1 0 0,0 0 0 0 0,2 0-1 0 0,1 0 1 0 0,0-1-1 0 0,1 1 1 0 0,1 0 0 0 0,1-1-1 0 0,0 1 1 0 0,1 0 0 0 0,1 0-1 0 0,1 1 1 0 0,7-17-33 0 0,-11 28-16 0 0,1-1 1 0 0,-1 1 0 0 0,1 0-1 0 0,1 0 1 0 0,0 0-1 0 0,-1 0 1 0 0,2 0 0 0 0,-1 0-1 0 0,1 1 1 0 0,0 0-1 0 0,0 0 1 0 0,0 0 0 0 0,1 0-1 0 0,-1 0 1 0 0,1 1-1 0 0,1 0 1 0 0,-1 0 0 0 0,0 0-1 0 0,1 1 1 0 0,0 0-1 0 0,0 0 16 0 0,-2 6-14 0 0,1 0 0 0 0,0 0-1 0 0,-1 0 1 0 0,0 1 0 0 0,0 0-1 0 0,0 0 1 0 0,0 0 0 0 0,-1 0-1 0 0,0 0 1 0 0,1 1 0 0 0,-1 0-1 0 0,-1-1 1 0 0,1 1 0 0 0,-1 0-1 0 0,0 1 1 0 0,0-1 0 0 0,0 0-1 0 0,-1 0 1 0 0,0 1 0 0 0,0 2 14 0 0,22 230-144 0 0,-53-136 1049 0 0,28-103-890 0 0,-1 1 0 0 0,1-1 0 0 0,0 0 0 0 0,0 1 0 0 0,0-1 0 0 0,0 0 0 0 0,0-1 0 0 0,0 1 0 0 0,0 0 0 0 0,0 0 0 0 0,0-1 0 0 0,0 1 0 0 0,1-1 0 0 0,-1 0 0 0 0,0 1 0 0 0,1-1 0 0 0,0 0 0 0 0,-1 0 0 0 0,1 0 0 0 0,0 0 0 0 0,0 0 0 0 0,0 0 0 0 0,0 0 0 0 0,0-1 0 0 0,1 1 0 0 0,-1 0 0 0 0,1 0 0 0 0,-1-1 0 0 0,1 1 0 0 0,0 0 0 0 0,0-1 0 0 0,0 1 0 0 0,0 0 0 0 0,0-1-15 0 0,-2-13-27 0 0,0-1 0 0 0,2 0 0 0 0,0 0 0 0 0,0 0 0 0 0,1 0 0 0 0,2 0-1 0 0,-1 0 1 0 0,2 1 0 0 0,0-1 0 0 0,1 1 0 0 0,1 0 0 0 0,0 1 0 0 0,1-1 0 0 0,1 1 0 0 0,0 0 0 0 0,1 1-1 0 0,10-12 28 0 0,-18 24-11 0 0,1 0 0 0 0,0 0 0 0 0,0 0 0 0 0,0 0 0 0 0,0 0-1 0 0,0 0 1 0 0,1 0 0 0 0,-1 1 0 0 0,0-1 0 0 0,1 1 0 0 0,-1-1-1 0 0,1 1 1 0 0,0 0 0 0 0,-1 0 0 0 0,1 0 0 0 0,0 1 0 0 0,0-1-1 0 0,0 1 1 0 0,-1-1 0 0 0,1 1 0 0 0,0 0 0 0 0,0 0 0 0 0,0 0-1 0 0,0 0 1 0 0,-1 1 0 0 0,1-1 0 0 0,0 1 0 0 0,0 0-1 0 0,0 0 1 0 0,-1 0 0 0 0,1 0 0 0 0,-1 0 0 0 0,1 0 0 0 0,-1 1-1 0 0,1-1 1 0 0,-1 1 0 0 0,0 0 0 0 0,1 0 0 0 0,-1 0 0 0 0,0 0-1 0 0,0 0 1 0 0,-1 0 0 0 0,1 0 0 0 0,0 1 0 0 0,-1-1 0 0 0,1 1-1 0 0,-1-1 1 0 0,1 3 11 0 0,57 131 22 0 0,-18 18-86 0 0,-19-51-3739 0 0,-21-96 2519 0 0,-1-5-34 0 0</inkml:trace>
  <inkml:trace contextRef="#ctx0" brushRef="#br0" timeOffset="-37752.552">4310 1493 968 0 0,'25'-72'4535'0'0,"-13"35"-2437"0"0,-12 36-2033 0 0,0 1-20 0 0,0 0 15 0 0,2-20 434 0 0,-74 202-306 0 0,-32 41 82 0 0,-10-10 401 0 0,113-271-743 0 0,3 48 62 0 0,5-22-104 0 0,1 1-1 0 0,2 0 1 0 0,0 1-1 0 0,2 0 1 0 0,2 0-1 0 0,0 1 1 0 0,8-8 114 0 0,-20 38-22 0 0,1 0 0 0 0,-1 0-1 0 0,0 1 1 0 0,0-1 0 0 0,1 1 0 0 0,-1-1 0 0 0,0 1 0 0 0,0 0 0 0 0,-1 0 0 0 0,1 0-1 0 0,0 0 1 0 0,-1 0 0 0 0,1 0 0 0 0,-1 0 0 0 0,1 1 0 0 0,-1-1 0 0 0,0 0 0 0 0,0 1-1 0 0,0-1 1 0 0,0 1 0 0 0,-1-1 0 0 0,1 1 0 0 0,-1 0 0 0 0,0-1 0 0 0,1 1 0 0 0,-1 0-1 0 0,0-1 23 0 0,3 7-66 0 0,0 4 55 0 0,2 0 0 0 0,0 0 0 0 0,0 0 1 0 0,1-1-1 0 0,1 1 0 0 0,0-2 0 0 0,1 1 0 0 0,0-1 1 0 0,0 0-1 0 0,1 0 0 0 0,1-1 0 0 0,0-1 0 0 0,0 1 1 0 0,1-2-1 0 0,0 1 0 0 0,1-1 0 0 0,-1-1 0 0 0,2 0 1 0 0,-1-1-1 0 0,1-1 0 0 0,0 1 0 0 0,0-2 0 0 0,0 0 1 0 0,0 0-1 0 0,1-2 0 0 0,5 1 11 0 0,2-2-15 0 0,0-2 1 0 0,0 0-1 0 0,0-2 0 0 0,0 0 1 0 0,0-1-1 0 0,-1-1 1 0 0,0-1-1 0 0,0-1 0 0 0,0-1 1 0 0,-1-1-1 0 0,0 0 0 0 0,-1-1 1 0 0,0-1-1 0 0,0-1 0 0 0,-1 0 1 0 0,-1-2-1 0 0,0 0 1 0 0,-1 0-1 0 0,0-2 0 0 0,-1 0 1 0 0,-1 0-1 0 0,-1-1 0 0 0,6-12 15 0 0,-9 17-84 0 0,-1-1-1 0 0,0-1 0 0 0,-1 0 1 0 0,-1 0-1 0 0,0 0 0 0 0,-1-1 1 0 0,-1 1-1 0 0,0-1 1 0 0,-1 0-1 0 0,0-1 0 0 0,-1 1 1 0 0,-1 0-1 0 0,-1-1 0 0 0,0 1 1 0 0,-1-1-1 0 0,0 1 0 0 0,-1 0 1 0 0,-1 0-1 0 0,-1 0 1 0 0,-1-5 84 0 0,-2 5-8 0 0,1 0 1 0 0,-2 0-1 0 0,0 0 1 0 0,-1 1 0 0 0,0 0-1 0 0,-1 1 1 0 0,0 0 0 0 0,-1 1-1 0 0,-1 0 1 0 0,0 1 0 0 0,0 0-1 0 0,-1 1 1 0 0,-1 0-1 0 0,0 1 1 0 0,0 1 0 0 0,-1 0-1 0 0,1 0 1 0 0,-2 2 0 0 0,1 0-1 0 0,-1 1 1 0 0,0 0 0 0 0,0 2-1 0 0,0-1 1 0 0,-1 2 0 0 0,1 0-1 0 0,-1 1 1 0 0,-1 1 7 0 0,7 0 19 0 0,1 0 1 0 0,0 1 0 0 0,0 0-1 0 0,0 1 1 0 0,0 0 0 0 0,0 0-1 0 0,0 1 1 0 0,0 0-1 0 0,0 1 1 0 0,1 0 0 0 0,0 1-1 0 0,0-1 1 0 0,0 2 0 0 0,1-1-1 0 0,-1 1 1 0 0,-2 4-20 0 0,3-4 15 0 0,1 0 0 0 0,0 1-1 0 0,1 0 1 0 0,-1 0 0 0 0,1 0 0 0 0,1 1 0 0 0,0 0 0 0 0,0 0 0 0 0,0 1-1 0 0,1-1 1 0 0,0 1 0 0 0,1 0 0 0 0,0 0 0 0 0,0 0 0 0 0,1 0 0 0 0,0 0-1 0 0,0 1 1 0 0,1-1 0 0 0,1 1 0 0 0,0-1 0 0 0,0 1 0 0 0,0-1 0 0 0,2 1 0 0 0,-1-1-1 0 0,1 1 1 0 0,0-1 0 0 0,1 0 0 0 0,0 0 0 0 0,0 0 0 0 0,1-1 0 0 0,0 1-1 0 0,1-1 1 0 0,0 0 0 0 0,0 0 0 0 0,1 0 0 0 0,0-1 0 0 0,0 1 0 0 0,4 1-15 0 0,5 6-23 0 0,1 0 0 0 0,1-1 0 0 0,1-1 0 0 0,0-1 1 0 0,0 0-1 0 0,2-1 0 0 0,-1-1 0 0 0,1-1 0 0 0,0-1 1 0 0,1-1-1 0 0,0 0 0 0 0,16 2 23 0 0,163 11-3691 0 0,-181-20 2535 0 0</inkml:trace>
  <inkml:trace contextRef="#ctx0" brushRef="#br0" timeOffset="-37457.857">5137 1591 1088 0 0,'18'79'3266'0'0,"-14"-39"-2675"0"0,-4-29-493 0 0,0-1 1 0 0,0 1 0 0 0,1 0-1 0 0,1-1 1 0 0,-1 1 0 0 0,2-1-1 0 0,-1 1 1 0 0,2-1 0 0 0,-1 0-1 0 0,1 0 1 0 0,1 0 0 0 0,0-1-1 0 0,0 0 1 0 0,1 1 0 0 0,0-2-1 0 0,0 1 1 0 0,1-1 0 0 0,5 5-99 0 0,-1-22-3954 0 0,-19-9 2427 0 0</inkml:trace>
  <inkml:trace contextRef="#ctx0" brushRef="#br0" timeOffset="-37132.046">5069 1361 1196 0 0,'19'48'3603'0'0,"-4"-95"215"0"0,-28 61-9437 0 0,8-9 4389 0 0</inkml:trace>
  <inkml:trace contextRef="#ctx0" brushRef="#br0" timeOffset="-36436.814">5398 1898 936 0 0,'43'-58'2712'0'0,"-26"32"-2543"0"0,-1-2-1 0 0,-1 0 0 0 0,-1-1 1 0 0,-2 0-1 0 0,-1-1 0 0 0,-1-1 1 0 0,-1 1-1 0 0,-2-2 0 0 0,-1 1 1 0 0,-2-1-1 0 0,-1 1 1 0 0,-1-12-169 0 0,-2 41-7 0 0,0 0 0 0 0,0 0 0 0 0,0 1 0 0 0,0-1 1 0 0,0 0-1 0 0,-1 0 0 0 0,1 1 0 0 0,0-1 0 0 0,-1 0 1 0 0,0 0-1 0 0,1 1 0 0 0,-1-1 0 0 0,0 1 1 0 0,0-1-1 0 0,0 1 0 0 0,0-1 0 0 0,0 1 0 0 0,0-1 1 0 0,0 1-1 0 0,0 0 0 0 0,-1 0 0 0 0,1-1 1 0 0,0 1-1 0 0,-1 0 0 0 0,1 0 0 0 0,-1 1 0 0 0,1-1 1 0 0,-1 0-1 0 0,0 0 0 0 0,1 1 0 0 0,-1-1 0 0 0,0 1 1 0 0,1-1-1 0 0,-1 1 0 0 0,0 0 0 0 0,0 0 1 0 0,1-1-1 0 0,-1 1 0 0 0,0 1 0 0 0,0-1 0 0 0,1 0 1 0 0,-1 0-1 0 0,0 1 0 0 0,0-1 0 0 0,1 1 1 0 0,-1-1-1 0 0,0 1 0 0 0,1 0 0 0 0,-1-1 0 0 0,1 1 1 0 0,-1 0-1 0 0,1 0 0 0 0,-1 0 0 0 0,1 0 1 0 0,0 1-1 0 0,-1-1 0 0 0,1 0 0 0 0,0 0 0 0 0,0 1 1 0 0,0-1-1 0 0,0 1 0 0 0,0-1 0 0 0,0 1 0 0 0,0 0 7 0 0,2 7 11 0 0,1 0-1 0 0,0 0 1 0 0,0 0-1 0 0,0 0 1 0 0,1-1-1 0 0,1 1 1 0 0,-1-1-1 0 0,1 0 0 0 0,1 0 1 0 0,0 0-1 0 0,0-1 1 0 0,0 1-1 0 0,1-1 1 0 0,0-1-1 0 0,0 1 1 0 0,1-1-1 0 0,0 0 0 0 0,0 0 1 0 0,0-1-1 0 0,1 0 1 0 0,6 3-11 0 0,10 12 116 0 0,-13-10-70 0 0,-2-4 19 0 0,0 1 0 0 0,0-1 0 0 0,-1 1-1 0 0,0 1 1 0 0,0 0 0 0 0,-1 0 0 0 0,0 0 0 0 0,-1 1 0 0 0,0 0 0 0 0,0 0-1 0 0,0 1 1 0 0,-2 0 0 0 0,1-1 0 0 0,-1 2 0 0 0,0-1 0 0 0,-1 0-1 0 0,-1 1 1 0 0,2 8-65 0 0,-7-9-4 0 0,0-1-1 0 0,0 0 1 0 0,-1 0 0 0 0,0 0-1 0 0,-1-1 1 0 0,0 1 0 0 0,0-1-1 0 0,-1 0 1 0 0,0 0-1 0 0,-1-1 1 0 0,1 0 0 0 0,-2 0-1 0 0,1-1 1 0 0,0 1-1 0 0,-1-2 1 0 0,0 1 0 0 0,-1-1-1 0 0,1 0 1 0 0,-1-1-1 0 0,0 0 1 0 0,0 0 0 0 0,0-1-1 0 0,-1 0 1 0 0,1-1-1 0 0,-1 0 1 0 0,0 0 0 0 0,-3-1 4 0 0,10-2-132 0 0,0 1 0 0 0,0-1 0 0 0,0 0 0 0 0,0 0 0 0 0,1-1 0 0 0,-1 1 1 0 0,0 0-1 0 0,1-1 0 0 0,-1 0 0 0 0,1 0 0 0 0,-1 1 0 0 0,1-1 0 0 0,0-1 1 0 0,0 1-1 0 0,0 0 0 0 0,0-1 0 0 0,0 1 0 0 0,1 0 0 0 0,-1-1 0 0 0,1 0 1 0 0,-1 0-1 0 0,1 1 0 0 0,0-1 0 0 0,0 0 0 0 0,0 0 0 0 0,1 0 0 0 0,-1 0 0 0 0,1 0 1 0 0,-1 0-1 0 0,1 0 0 0 0,0 0 132 0 0,-1-15-1429 0 0</inkml:trace>
  <inkml:trace contextRef="#ctx0" brushRef="#br0" timeOffset="-36017.894">5992 1228 1260 0 0,'18'14'3405'0'0,"-22"60"-2618"0"0,2-61-364 0 0,-33 365 2144 0 0,35-371-2547 0 0,0 0 1 0 0,1 1-1 0 0,0-1 0 0 0,0 0 0 0 0,1 0 1 0 0,0 0-1 0 0,0 0 0 0 0,1 0 0 0 0,0 0 1 0 0,0 0-1 0 0,0-1 0 0 0,1 0 0 0 0,0 0 0 0 0,1 0 1 0 0,-1 0-1 0 0,1 0 0 0 0,0-1 0 0 0,0 0 1 0 0,1 0-1 0 0,-1 0 0 0 0,6 3-20 0 0,56 11-2604 0 0,-23-47-927 0 0,-40 19 2187 0 0</inkml:trace>
  <inkml:trace contextRef="#ctx0" brushRef="#br0" timeOffset="-35753.927">5691 1598 976 0 0,'1'0'171'0'0,"-1"0"0"0"0,0 1 0 0 0,0-1 0 0 0,1 0 0 0 0,-1 1 0 0 0,0-1 0 0 0,0 0 0 0 0,0 1 0 0 0,0-1 1 0 0,0 0-1 0 0,1 1 0 0 0,-1-1 0 0 0,0 1 0 0 0,0-1 0 0 0,0 0 0 0 0,0 1 0 0 0,0-1 0 0 0,0 0 0 0 0,0 1 0 0 0,0-1 0 0 0,0 1 0 0 0,-1-1 0 0 0,1 0 0 0 0,0 1 0 0 0,0-1 0 0 0,0 1-171 0 0,228-34 870 0 0,-33-3-4485 0 0,-154 28 2309 0 0</inkml:trace>
  <inkml:trace contextRef="#ctx0" brushRef="#br0" timeOffset="-34718.48">6314 1818 1108 0 0,'71'30'5182'0'0,"-69"-30"-5075"0"0,27 0 685 0 0,12-13-261 0 0,-6-19 386 0 0,-9-53-740 0 0,-21 67-195 0 0,-2 0-1 0 0,0 0 1 0 0,-1 0 0 0 0,0-1-1 0 0,-2 1 1 0 0,0 0 0 0 0,-1-1-1 0 0,-1 1 1 0 0,-1 0-1 0 0,-1 0 1 0 0,0 0 0 0 0,-1 0-1 0 0,-1 1 1 0 0,-1-1-1 0 0,0 2 1 0 0,-8-13 18 0 0,8 23-27 0 0,0 1-1 0 0,-1 0 1 0 0,0 0 0 0 0,0 1-1 0 0,0 0 1 0 0,-1 1-1 0 0,1-1 1 0 0,-1 2 0 0 0,0-1-1 0 0,1 1 1 0 0,-1 1 0 0 0,0-1-1 0 0,-1 2 1 0 0,1-1-1 0 0,0 1 1 0 0,0 1 0 0 0,0-1-1 0 0,0 1 1 0 0,0 1-1 0 0,0 0 1 0 0,0 0 0 0 0,1 1-1 0 0,-1 0 1 0 0,1 1 0 0 0,-1-1-1 0 0,1 1 1 0 0,0 1-1 0 0,0 1 28 0 0,-6-2-32 0 0,1 2 0 0 0,0 0-1 0 0,0 0 1 0 0,1 1 0 0 0,0 1 0 0 0,0 0-1 0 0,0 1 1 0 0,1 0 0 0 0,1 0-1 0 0,0 1 1 0 0,0 1 0 0 0,1 0-1 0 0,-3 3 33 0 0,12-12 4 0 0,0 0 0 0 0,0 0 0 0 0,0 0-1 0 0,0 0 1 0 0,0 0 0 0 0,0 0 0 0 0,1 0-1 0 0,-1 0 1 0 0,1 0 0 0 0,-1 0 0 0 0,1 0 0 0 0,0 0-1 0 0,-1 0 1 0 0,1 0 0 0 0,0-1 0 0 0,0 1-1 0 0,0 0 1 0 0,1-1 0 0 0,-1 1 0 0 0,0-1-1 0 0,1 1 1 0 0,-1-1 0 0 0,1 1 0 0 0,-1-1-1 0 0,1 0 1 0 0,0 0 0 0 0,-1 0 0 0 0,1 0-1 0 0,0 0 1 0 0,0 0 0 0 0,0 0 0 0 0,0-1 0 0 0,0 1-1 0 0,0-1 1 0 0,0 1 0 0 0,0-1 0 0 0,0 0-1 0 0,0 0 1 0 0,0 0 0 0 0,0 0 0 0 0,0 0-1 0 0,0 0 1 0 0,0-1 0 0 0,0 1 0 0 0,2-1-4 0 0,207-62 92 0 0,-13-2 52 0 0,-196 65-151 0 0,-1-1 1 0 0,1 1-1 0 0,-1 0 1 0 0,1-1-1 0 0,-1 1 0 0 0,1 0 1 0 0,-1 0-1 0 0,1 0 1 0 0,-1 0-1 0 0,1 0 1 0 0,-1 0-1 0 0,1 0 1 0 0,-1 0-1 0 0,1 1 1 0 0,-1-1-1 0 0,1 1 0 0 0,-1-1 1 0 0,1 1-1 0 0,-1-1 1 0 0,0 1-1 0 0,1 0 1 0 0,-1 0-1 0 0,0 0 1 0 0,1-1-1 0 0,-1 1 1 0 0,0 0-1 0 0,0 1 0 0 0,0-1 1 0 0,0 0-1 0 0,0 0 1 0 0,0 0-1 0 0,0 1 1 0 0,-1-1-1 0 0,1 0 1 0 0,0 1-1 0 0,-1-1 1 0 0,1 1-1 0 0,-1-1 1 0 0,1 1-1 0 0,-1-1 0 0 0,0 1 1 0 0,0-1-1 0 0,0 1 1 0 0,1-1-1 0 0,-2 1 1 0 0,1 1 6 0 0,-14 85-35 0 0,6-55 62 0 0,-3 105-389 0 0,14-136 286 0 0,-1 1-1 0 0,1-1 1 0 0,0 0 0 0 0,0-1-1 0 0,-1 1 1 0 0,1 0 0 0 0,0-1-1 0 0,1 0 1 0 0,-1 1 0 0 0,0-1-1 0 0,0 0 1 0 0,0-1 0 0 0,1 1-1 0 0,-1-1 1 0 0,0 1 0 0 0,1-1-1 0 0,-1 0 1 0 0,0 0 0 0 0,1 0-1 0 0,-1-1 1 0 0,0 1 0 0 0,1-1-1 0 0,-1 0 1 0 0,0 0 0 0 0,0 0-1 0 0,0 0 1 0 0,0 0 0 0 0,0-1-1 0 0,0 0 1 0 0,0 1 0 0 0,0-1-1 0 0,0 0 1 0 0,0-1 76 0 0,65-43-1955 0 0,-47 28 1085 0 0</inkml:trace>
  <inkml:trace contextRef="#ctx0" brushRef="#br0" timeOffset="-34457.697">6932 1489 1004 0 0,'11'-8'3249'0'0,"-21"26"-2030"0"0,6-7-1146 0 0,1-1 1 0 0,0 1 0 0 0,0 0-1 0 0,1 0 1 0 0,1 0-1 0 0,0 0 1 0 0,0 0-1 0 0,1 0 1 0 0,0 0-1 0 0,1 0 1 0 0,1 0 0 0 0,-1 0-1 0 0,2 0 1 0 0,-1-1-1 0 0,2 1 1 0 0,-1-1-1 0 0,2 1 1 0 0,-1-1 0 0 0,1 0-1 0 0,1-1 1 0 0,-1 1-1 0 0,2-1 1 0 0,-1 0-1 0 0,7 5-73 0 0,-2-4-307 0 0,-7-11-2987 0 0,-3-9 2014 0 0</inkml:trace>
  <inkml:trace contextRef="#ctx0" brushRef="#br0" timeOffset="-34181.798">6840 1256 2536 0 0,'-2'-7'872'0'0,"2"2"-72"0"0,-2 0-152 0 0,2 0-148 0 0,-1 0-199 0 0,1 0-53 0 0,0 2-216 0 0,3 3 0 0 0,-1 0-440 0 0,-2-3-357 0 0,5 6 61 0 0,-1-1-724 0 0,-1-1-12 0 0</inkml:trace>
  <inkml:trace contextRef="#ctx0" brushRef="#br0" timeOffset="-33547.958">7227 1368 1468 0 0,'8'-15'2580'0'0,"0"20"-882"0"0,7 185-525 0 0,-8 188 877 0 0,-7-376-1866 0 0,0-2-8 0 0,3 7 157 0 0,1-18-19 0 0,2-16-311 0 0,1 0-1 0 0,2 0 1 0 0,0 1-1 0 0,2 0 0 0 0,0 1 1 0 0,2 0-1 0 0,1 1 1 0 0,1 1-1 0 0,1 0 0 0 0,1 0 1 0 0,7-5-3 0 0,-18 21-24 0 0,0 1 0 0 0,0 0 1 0 0,1 1-1 0 0,0 0 0 0 0,0 0 1 0 0,0 0-1 0 0,1 1 0 0 0,-1 0 1 0 0,1 0-1 0 0,0 1 0 0 0,0 0 0 0 0,1 0 1 0 0,-1 1-1 0 0,0 0 0 0 0,1 0 1 0 0,5 1 23 0 0,-10 2-10 0 0,0 1 0 0 0,0-1 0 0 0,0 1 0 0 0,0 0 0 0 0,-1 1 0 0 0,1-1 0 0 0,-1 0 0 0 0,0 1 0 0 0,0 0 0 0 0,1 0 0 0 0,-2 0 0 0 0,1 0 0 0 0,0 0 0 0 0,-1 1 0 0 0,1-1 0 0 0,-1 1 0 0 0,0 0 1 0 0,0 0-1 0 0,-1-1 0 0 0,1 1 0 0 0,-1 0 0 0 0,0 0 0 0 0,0 1 0 0 0,0-1 0 0 0,0 0 0 0 0,-1 0 0 0 0,0 0 0 0 0,0 1 0 0 0,0-1 0 0 0,0 0 0 0 0,0 0 0 0 0,-1 0 0 0 0,0 1 0 0 0,0-1 0 0 0,0 0 1 0 0,-1 1 9 0 0,-5 9-2 0 0,-1 1 1 0 0,0-1 0 0 0,-1 0 0 0 0,-1-1 0 0 0,0 0 0 0 0,-1 0 0 0 0,0-1 0 0 0,-1-1 0 0 0,0 0 0 0 0,-1 0 0 0 0,0-1-1 0 0,-1-1 1 0 0,0 0 0 0 0,0-1 0 0 0,-1-1 0 0 0,0 0 0 0 0,0-1 0 0 0,-1 0 0 0 0,0-2 0 0 0,0 1 0 0 0,0-2 0 0 0,-13 1 1 0 0,30-5-47 0 0,0 1 1 0 0,0-1 0 0 0,-1 0 0 0 0,1 0 0 0 0,0 0 0 0 0,-1 1 0 0 0,1-1 0 0 0,-1 0 0 0 0,1 0 0 0 0,-1 0 0 0 0,1 0 0 0 0,-1 0 0 0 0,0 0-1 0 0,1 0 1 0 0,-1 0 0 0 0,0 0 0 0 0,0 0 0 0 0,0 0 0 0 0,0-1 0 0 0,0 1 0 0 0,0 0 0 0 0,0 0 0 0 0,0 0 0 0 0,0 0 0 0 0,0 0-1 0 0,-1 0 1 0 0,1 0 0 0 0,0 0 0 0 0,-1 0 0 0 0,1 0 0 0 0,-1 0 0 0 0,1 0 0 0 0,-1 0 0 0 0,1 0 0 0 0,-1 1 0 0 0,0-1 0 0 0,1 0 0 0 0,-1 0-1 0 0,0 1 1 0 0,0-1 0 0 0,0 0 0 0 0,0 1 0 0 0,1-1 0 0 0,-1 0 0 0 0,0 1 0 0 0,0 0 0 0 0,0-1 0 0 0,0 1 0 0 0,0-1 0 0 0,0 1 0 0 0,0 0-1 0 0,-1 0 1 0 0,1 0 0 0 0,0 0 0 0 0,0 0 0 0 0,0 0 0 0 0,0 0 0 0 0,0 0 0 0 0,0 0 0 0 0,0 0 0 0 0,0 0 0 0 0,0 1 0 0 0,0-1 0 0 0,0 0-1 0 0,0 1 1 0 0,0-1 0 0 0,0 1 0 0 0,0-1 0 0 0,0 1 46 0 0,57-57-2872 0 0,-31 38 1770 0 0</inkml:trace>
  <inkml:trace contextRef="#ctx0" brushRef="#br0" timeOffset="-32764.912">7772 1546 1356 0 0,'-11'15'3224'0'0,"-20"92"-1766"0"0,28-100-1379 0 0,1 1 1 0 0,-1-1-1 0 0,1 1 1 0 0,1 0-1 0 0,-1 0 0 0 0,1 0 1 0 0,1 0-1 0 0,-1 0 1 0 0,2 0-1 0 0,-1 0 0 0 0,1 0 1 0 0,0 0-1 0 0,0-1 1 0 0,1 1-1 0 0,0 0 1 0 0,1 0-1 0 0,-1-1 0 0 0,2 0 1 0 0,-1 1-1 0 0,1-1 1 0 0,0 0-1 0 0,0-1 0 0 0,1 1 1 0 0,0-1-1 0 0,0 0 1 0 0,0 0-1 0 0,3 1-79 0 0,1-5 24 0 0,1-1-1 0 0,-1-1 1 0 0,1 1-1 0 0,-1-2 1 0 0,1 1-1 0 0,-1-1 1 0 0,1-1-1 0 0,-1 0 1 0 0,1 0 0 0 0,-1 0-1 0 0,0-2 1 0 0,0 1-1 0 0,0-1 1 0 0,-1 0-1 0 0,1-1 1 0 0,5-4-24 0 0,1 1-98 0 0,1 0 0 0 0,-1-2 1 0 0,-1 0-1 0 0,0-1 0 0 0,0 0 1 0 0,-1-1-1 0 0,-1-1 0 0 0,0 0 1 0 0,0 0-1 0 0,-2-1 0 0 0,1-1 1 0 0,-2 0-1 0 0,0 0 0 0 0,-1 0 1 0 0,0-1-1 0 0,0-4 98 0 0,6 6 97 0 0,-12 54-2 0 0,-1-23-42 0 0,-1-8-38 0 0,1 0 0 0 0,1 0 0 0 0,-1 1 0 0 0,1-1 0 0 0,1 0-1 0 0,0 0 1 0 0,0-1 0 0 0,1 1 0 0 0,0-1 0 0 0,0 1 0 0 0,1-1-1 0 0,0 0 1 0 0,1-1 0 0 0,-1 1 0 0 0,4 1-15 0 0,-3-7 14 0 0,0-1-1 0 0,0 0 1 0 0,0-1 0 0 0,0 1-1 0 0,1-1 1 0 0,-1-1 0 0 0,0 1-1 0 0,0-1 1 0 0,0 0 0 0 0,0 0-1 0 0,0-1 1 0 0,0 1 0 0 0,0-2-1 0 0,0 1 1 0 0,-1 0-1 0 0,1-1 1 0 0,-1 0 0 0 0,0-1-1 0 0,0 1 1 0 0,0-1 0 0 0,0 0-1 0 0,0 0 1 0 0,-1 0-14 0 0,23-21-54 0 0,-2-2-1 0 0,-1 0 1 0 0,-1-2-1 0 0,-1 0 1 0 0,-1-1-1 0 0,-2-2 1 0 0,-1 0 0 0 0,-2 0-1 0 0,-1-2 1 0 0,9-30 54 0 0,13-20-41 0 0,-23 55 245 0 0,0-2 1 0 0,-2 1-1 0 0,-1-1 0 0 0,-2-1 0 0 0,0 0 0 0 0,-3 0 0 0 0,0-1 0 0 0,-2-8-204 0 0,-4 41 114 0 0,-23 49 309 0 0,14-9-439 0 0,2 1 0 0 0,1 0 0 0 0,3 0-1 0 0,1 0 1 0 0,2 1 0 0 0,1-1 0 0 0,3 0 0 0 0,1 0 0 0 0,2 0 0 0 0,11 34 16 0 0,-16-65-40 0 0,3 14-370 0 0,9 58-155 0 0,-11-24-4449 0 0,-3-56 3749 0 0</inkml:trace>
  <inkml:trace contextRef="#ctx0" brushRef="#br0" timeOffset="-32301.497">8355 1519 1392 0 0,'0'0'102'0'0,"0"0"0"0"0,1 0 0 0 0,-1 0 0 0 0,0 0 0 0 0,1 0 0 0 0,-1-1 0 0 0,0 1 0 0 0,1 0 0 0 0,-1 0 0 0 0,0-1 0 0 0,1 1 0 0 0,-1 0 0 0 0,0 0 0 0 0,0-1 0 0 0,1 1 0 0 0,-1 0 0 0 0,0-1 0 0 0,0 1 0 0 0,1 0 0 0 0,-1-1 0 0 0,0 1 0 0 0,0 0 0 0 0,0-1 0 0 0,0 1 0 0 0,0 0 0 0 0,0-1 0 0 0,0 1 0 0 0,0 0 0 0 0,0-1 0 0 0,0 1 0 0 0,0-1 0 0 0,0 1 0 0 0,0 0 0 0 0,0-1 1 0 0,0 1-1 0 0,0 0 0 0 0,0-1 0 0 0,0 1 0 0 0,0-1 0 0 0,0 1 0 0 0,-1 0 0 0 0,1-1-102 0 0,57-22-86 0 0,-39 16 420 0 0,322-96 1072 0 0,-179 88-901 0 0,-159 16-490 0 0,1 1 0 0 0,-1 0 0 0 0,0 0 0 0 0,0 0 0 0 0,-1 0 0 0 0,1 1 0 0 0,0-1 0 0 0,-1 1 0 0 0,1-1 0 0 0,-1 1 1 0 0,0-1-1 0 0,0 1 0 0 0,0-1 0 0 0,0 1 0 0 0,0 0 0 0 0,-1 0 0 0 0,1-1 0 0 0,-1 1 0 0 0,0 0 0 0 0,1 0 0 0 0,-1 0 0 0 0,-1 0 0 0 0,1 0 0 0 0,0-1 0 0 0,-1 1 0 0 0,1 0 0 0 0,-2 1-15 0 0,2 4 3 0 0,9 195-307 0 0,-9-201-178 0 0,0-2-334 0 0,-25 8-3089 0 0,9-15 2559 0 0</inkml:trace>
  <inkml:trace contextRef="#ctx0" brushRef="#br0" timeOffset="-32007.836">8899 1188 1132 0 0,'-31'-3'7304'0'0,"21"-1"-8105"0"0,14 26-3760 0 0,3-2 3087 0 0</inkml:trace>
  <inkml:trace contextRef="#ctx0" brushRef="#br0" timeOffset="-31204.042">9416 1433 928 0 0,'-6'-3'180'0'0,"-1"2"-1"0"0,1-1 1 0 0,-1 1-1 0 0,0 0 1 0 0,1 0-1 0 0,-1 0 1 0 0,0 1-1 0 0,1 0 1 0 0,-1 1-1 0 0,0-1 1 0 0,0 1-1 0 0,1 1 1 0 0,-1-1-1 0 0,1 1 1 0 0,-1 0-1 0 0,1 1 1 0 0,0-1-1 0 0,-2 2-179 0 0,-12 4 115 0 0,1 1-1 0 0,0 1 1 0 0,0 0-1 0 0,1 1 1 0 0,1 1-1 0 0,0 1 1 0 0,0 1-1 0 0,2 0 1 0 0,-1 1-1 0 0,2 0 1 0 0,0 1-1 0 0,1 1 1 0 0,1 0 0 0 0,0 1-1 0 0,1 0 1 0 0,1 1-1 0 0,1 0 1 0 0,1 1-1 0 0,-4 11-114 0 0,12-30 6 0 0,-1 1 1 0 0,0-1-1 0 0,1 0 0 0 0,-1 0 0 0 0,1 1 1 0 0,0-1-1 0 0,-1 0 0 0 0,1 0 0 0 0,0 1 0 0 0,0-1 1 0 0,0 1-1 0 0,0-1 0 0 0,0 0 0 0 0,0 1 1 0 0,0-1-1 0 0,0 0 0 0 0,1 1 0 0 0,-1-1 0 0 0,1 0 1 0 0,-1 0-1 0 0,1 1 0 0 0,-1-1 0 0 0,1 0 1 0 0,-1 0-1 0 0,1 0 0 0 0,0 0 0 0 0,0 1 0 0 0,0-1 1 0 0,-1 0-1 0 0,1 0 0 0 0,0-1 0 0 0,0 1 1 0 0,1 0-1 0 0,-1 0 0 0 0,0 0 0 0 0,0-1 0 0 0,0 1 1 0 0,0-1-1 0 0,1 1 0 0 0,-1-1 0 0 0,0 1 1 0 0,1-1-1 0 0,-1 0 0 0 0,0 1 0 0 0,0-1 0 0 0,1 0 1 0 0,-1 0-1 0 0,1 0 0 0 0,-1 0 0 0 0,0 0 1 0 0,1 0-1 0 0,-1-1 0 0 0,0 1 0 0 0,1 0 0 0 0,-1-1 1 0 0,0 1-1 0 0,0-1 0 0 0,1 1 0 0 0,-1-1 1 0 0,0 1-1 0 0,1-2-6 0 0,82-31 30 0 0,-62 19-161 0 0,-2-1 0 0 0,0-1 0 0 0,0 0 0 0 0,-2-2 0 0 0,0 0 0 0 0,-1-1-1 0 0,0-1 1 0 0,-2 0 0 0 0,-1-1 0 0 0,0-1 0 0 0,3-9 131 0 0,-2 7-91 0 0,-14 23 88 0 0,0 0 0 0 0,0 1 0 0 0,0-1 0 0 0,0 0 0 0 0,0 0 0 0 0,0 1 0 0 0,0-1 0 0 0,0 1 0 0 0,0-1 1 0 0,1 1-1 0 0,-1-1 0 0 0,0 1 0 0 0,0 0 0 0 0,0-1 0 0 0,1 1 0 0 0,-1 0 0 0 0,0 0 0 0 0,0 0 0 0 0,1 0 0 0 0,-1 0 0 0 0,0 0 0 0 0,0 0 1 0 0,1 1-1 0 0,-1-1 0 0 0,0 0 0 0 0,0 1 0 0 0,1-1 0 0 0,-1 1 0 0 0,0-1 0 0 0,0 1 0 0 0,0-1 0 0 0,0 1 0 0 0,0 0 0 0 0,0 0 0 0 0,0 0 0 0 0,0-1 1 0 0,0 1-1 0 0,0 0 0 0 0,-1 0 0 0 0,1 0 0 0 0,0 0 0 0 0,-1 0 0 0 0,1 1 0 0 0,0-1 0 0 0,-1 0 0 0 0,1 0 0 0 0,-1 0 0 0 0,0 0 0 0 0,1 1 1 0 0,-1-1-1 0 0,0 0 0 0 0,0 1 3 0 0,34 68-110 0 0,-10 59 580 0 0,-24-128-173 0 0,0-1-26 0 0,0 0-21 0 0,0 0-62 0 0,-5 6 395 0 0,9-32-521 0 0,1 0 1 0 0,1 0-1 0 0,2 0 1 0 0,0 1-1 0 0,2 0 1 0 0,0 1 0 0 0,2 0-1 0 0,1 1 1 0 0,1 0-1 0 0,0 1 1 0 0,5-3-63 0 0,-14 14-1 0 0,1 1 1 0 0,1 0 0 0 0,0 0 0 0 0,0 1-1 0 0,1 0 1 0 0,1 0 0 0 0,-1 1-1 0 0,1 0 1 0 0,0 0 0 0 0,1 1 0 0 0,0 0-1 0 0,8-4 1 0 0,-14 13-10 0 0,-1-1-1 0 0,0 1 1 0 0,1 0-1 0 0,-1-1 1 0 0,0 2-1 0 0,0-1 1 0 0,0 0-1 0 0,0 1 1 0 0,-1-1-1 0 0,1 1 1 0 0,-1 0-1 0 0,1 0 1 0 0,-1 0-1 0 0,0 0 1 0 0,0 0-1 0 0,0 0 1 0 0,-1 0-1 0 0,1 1 1 0 0,-1-1-1 0 0,0 1 1 0 0,0-1-1 0 0,1 4 11 0 0,3 5-11 0 0,6 16 16 0 0,-1 0 0 0 0,-2 1 0 0 0,0 1 0 0 0,-2 0-1 0 0,-2-1 1 0 0,0 1 0 0 0,-2 1 0 0 0,-1-1 0 0 0,-2 0 0 0 0,-1 2-5 0 0,2 6-209 0 0,0-37-205 0 0,-4 7-2893 0 0,4-14 2033 0 0</inkml:trace>
  <inkml:trace contextRef="#ctx0" brushRef="#br0" timeOffset="-29269.912">619 2701 1024 0 0,'-16'0'718'0'0,"14"1"2053"0"0,203-12-2146 0 0,364-46-229 0 0,-44-1-53 0 0,-195 26-1633 0 0,-255 16-398 0 0,-60 16 593 0 0</inkml:trace>
  <inkml:trace contextRef="#ctx0" brushRef="#br0" timeOffset="-28636.014">3181 2478 984 0 0,'36'-2'1839'0'0,"235"-21"-710"0"0,699-59 121 0 0,-398 11-231 0 0,-459 57-921 0 0,-77 11-3839 0 0,-36 3 2911 0 0</inkml:trace>
  <inkml:trace contextRef="#ctx0" brushRef="#br0" timeOffset="-28050.206">6929 2191 1568 0 0,'9'11'4029'0'0,"48"-8"-4014"0"0,-47-4 301 0 0,398-17 687 0 0,949-60-232 0 0,-803 33-198 0 0,-489 38 131 0 0,-65 7-617 0 0,0 0-28 0 0,0 0-145 0 0,19-2-2401 0 0,-9-16-1513 0 0,-8 13 2784 0 0</inkml:trace>
  <inkml:trace contextRef="#ctx0" brushRef="#br0" timeOffset="-15419.049">11975 1334 1132 0 0,'0'0'300'0'0,"0"0"-37"0"0,0 0-3 0 0,0 0 77 0 0,0 0-3 0 0,22 16 3405 0 0,-98 101-3579 0 0,-324 448 335 0 0,396-560-847 0 0,-13 19 98 0 0,11-14-3819 0 0,5-18 2720 0 0</inkml:trace>
  <inkml:trace contextRef="#ctx0" brushRef="#br0" timeOffset="-14969.989">11916 1441 1036 0 0,'0'-1'88'0'0,"0"0"0"0"0,0-1 0 0 0,0 1 0 0 0,0 0 1 0 0,1 0-1 0 0,-1 0 0 0 0,0 0 0 0 0,1-1 0 0 0,-1 1 0 0 0,1 0 0 0 0,-1 0 0 0 0,1 0 0 0 0,-1 0 0 0 0,1 0 0 0 0,0 0 1 0 0,-1 0-1 0 0,1 0 0 0 0,0 0 0 0 0,0 1 0 0 0,0-1 0 0 0,0 0 0 0 0,0 0 0 0 0,0 1 0 0 0,0-1 0 0 0,0 1 0 0 0,0-1 0 0 0,0 1 1 0 0,0-1-1 0 0,0 1 0 0 0,0-1 0 0 0,1 1 0 0 0,-1 0 0 0 0,0 0 0 0 0,0 0 0 0 0,0 0 0 0 0,1 0 0 0 0,-1 0 0 0 0,0 0 1 0 0,0 0-1 0 0,0 0 0 0 0,1 0 0 0 0,-1 1 0 0 0,0-1 0 0 0,0 0 0 0 0,0 1 0 0 0,0-1 0 0 0,0 1 0 0 0,0-1 0 0 0,0 1 1 0 0,0 0-1 0 0,0-1 0 0 0,0 1 0 0 0,0 0 0 0 0,0 0 0 0 0,0 0 0 0 0,0 0-88 0 0,48 64 175 0 0,-39-50 78 0 0,246 375 502 0 0,-209-274-2564 0 0,-64-95-595 0 0,-2-12 1077 0 0</inkml:trace>
  <inkml:trace contextRef="#ctx0" brushRef="#br0" timeOffset="-14709.288">11685 1851 1520 0 0,'-16'-3'4137'0'0,"55"-13"-3311"0"0,282-72-1496 0 0,-174 53-1882 0 0,-91 20 1135 0 0</inkml:trace>
  <inkml:trace contextRef="#ctx0" brushRef="#br0" timeOffset="-13369.278">13041 1709 876 0 0,'0'0'469'0'0,"0"0"96"0"0,0 0-63 0 0,-1-21 765 0 0,1 19-1232 0 0,0 0-1 0 0,0 0 1 0 0,0 0-1 0 0,0-1 1 0 0,0 1-1 0 0,1 0 1 0 0,-1 0-1 0 0,1 0 1 0 0,-1 0-1 0 0,1 0 1 0 0,0 0-1 0 0,0 0 1 0 0,0 0-1 0 0,0 0 1 0 0,0 0 0 0 0,0 1-1 0 0,1-1 1 0 0,-1 0-1 0 0,1 1 1 0 0,-1-1-1 0 0,1 1 1 0 0,-1-1-1 0 0,1 1 1 0 0,0 0-1 0 0,0 0 1 0 0,0-1-1 0 0,0 1 1 0 0,-1 1-1 0 0,1-1 1 0 0,1 0 0 0 0,-1 0-1 0 0,0 1 1 0 0,0-1-1 0 0,1 1-34 0 0,7-3 26 0 0,-1 2 1 0 0,0-1-1 0 0,0 1 1 0 0,1 0-1 0 0,-1 1 0 0 0,1 0 1 0 0,-1 1-1 0 0,1 0 0 0 0,-1 0 1 0 0,0 1-1 0 0,0 0 0 0 0,1 0 1 0 0,-1 1-1 0 0,-1 1 0 0 0,1 0 1 0 0,0 0-1 0 0,-1 0 1 0 0,0 1-1 0 0,0 0 0 0 0,0 1 1 0 0,-1 0-1 0 0,0 0 0 0 0,0 0 1 0 0,0 1-1 0 0,-1 0 0 0 0,0 0 1 0 0,0 1-1 0 0,-1 0 0 0 0,0 0 1 0 0,-1 0-1 0 0,1 1 1 0 0,-1-1-1 0 0,-1 1 0 0 0,0 0 1 0 0,0 0-1 0 0,-1 0 0 0 0,0 0 1 0 0,0 1-1 0 0,-1-1 0 0 0,-1 0 1 0 0,1 1-1 0 0,-1-1 1 0 0,-1 1-1 0 0,0-1 0 0 0,-1 3-26 0 0,2-7 41 0 0,-1-1 0 0 0,1 1 0 0 0,-1 0-1 0 0,0-1 1 0 0,0 0 0 0 0,-1 1 0 0 0,1-1 0 0 0,-1 0 0 0 0,0 1-1 0 0,0-1 1 0 0,-1 0 0 0 0,1-1 0 0 0,-1 1 0 0 0,0 0-1 0 0,0-1 1 0 0,0 1 0 0 0,0-1 0 0 0,-1 0 0 0 0,1 0 0 0 0,-1-1-1 0 0,0 1 1 0 0,0-1 0 0 0,0 1 0 0 0,0-1 0 0 0,0 0-1 0 0,0-1 1 0 0,-1 1 0 0 0,1-1 0 0 0,-1 0 0 0 0,1 0 0 0 0,-1 0-1 0 0,-1 0-40 0 0,2-3 12 0 0,0-1 0 0 0,0 1 0 0 0,1-1 0 0 0,-1 0 0 0 0,1 0-1 0 0,0 0 1 0 0,0 0 0 0 0,0 0 0 0 0,0-1 0 0 0,0 0 0 0 0,1 1-1 0 0,-1-1 1 0 0,1 0 0 0 0,0 0 0 0 0,1 0 0 0 0,-1 0 0 0 0,0-1-1 0 0,1 1 1 0 0,0 0 0 0 0,0-1 0 0 0,1 1 0 0 0,-1-1 0 0 0,1 1-1 0 0,0 0 1 0 0,0-1 0 0 0,0 1 0 0 0,1-1 0 0 0,-1 1 0 0 0,1-1 0 0 0,0 1-1 0 0,1 0 1 0 0,-1-1 0 0 0,1 0-12 0 0,6-15-101 0 0,0 1 0 0 0,1 1 0 0 0,0-1 0 0 0,2 2 0 0 0,0-1 0 0 0,1 1 0 0 0,1 1 0 0 0,0 0 1 0 0,2 1-1 0 0,-1 1 0 0 0,14-10 101 0 0,123-73-3637 0 0,-120 84 2336 0 0</inkml:trace>
  <inkml:trace contextRef="#ctx0" brushRef="#br0" timeOffset="-12330.198">13918 1713 1028 0 0,'18'-3'1052'0'0,"17"-74"836"0"0,-35 75-1714 0 0,-3-10-5 0 0,0 6-168 0 0,0 1 1 0 0,-1 0-1 0 0,1 1 1 0 0,-1-1-1 0 0,0 1 1 0 0,0-1-1 0 0,-1 1 0 0 0,0 1 1 0 0,1-1-1 0 0,-1 1 1 0 0,0-1-1 0 0,-1 1 0 0 0,1 1 1 0 0,0-1-1 0 0,-1 1 1 0 0,0 0-1 0 0,1 0 1 0 0,-1 1-1 0 0,0-1 0 0 0,0 1 1 0 0,0 1-1 0 0,0-1 1 0 0,0 1-1 0 0,0 0 0 0 0,0 0 1 0 0,0 1-1 0 0,0 0 1 0 0,0 0-2 0 0,-9 1-8 0 0,1 1 0 0 0,0 0 1 0 0,0 1-1 0 0,0 0 0 0 0,1 2 0 0 0,-1-1 1 0 0,1 2-1 0 0,1-1 0 0 0,-1 2 0 0 0,1 0 1 0 0,-5 4 7 0 0,5-2 45 0 0,-1 0 1 0 0,2 0 0 0 0,-1 1 0 0 0,2 1-1 0 0,-1 0 1 0 0,2 0 0 0 0,-1 1 0 0 0,2 0-1 0 0,0 1 1 0 0,0 0 0 0 0,1 0 0 0 0,1 0-1 0 0,1 1 1 0 0,0 0 0 0 0,0 0 0 0 0,2 1-1 0 0,0-1 1 0 0,-1 14-46 0 0,5-25 16 0 0,-1 0 1 0 0,1-1-1 0 0,-1 1 0 0 0,1 0 0 0 0,0-1 0 0 0,0 1 1 0 0,1-1-1 0 0,-1 1 0 0 0,1-1 0 0 0,0 0 0 0 0,0 1 0 0 0,0-1 1 0 0,0 0-1 0 0,0 0 0 0 0,1 0 0 0 0,-1-1 0 0 0,1 1 1 0 0,0-1-1 0 0,0 1 0 0 0,0-1 0 0 0,0 0 0 0 0,0 0 1 0 0,0 0-1 0 0,1-1 0 0 0,-1 1 0 0 0,1-1 0 0 0,-1 1 1 0 0,1-1-1 0 0,-1-1 0 0 0,1 1 0 0 0,0 0 0 0 0,0-1 1 0 0,3 1-17 0 0,121-12 261 0 0,-121 10-286 0 0,0-2-1 0 0,0 1 1 0 0,0 0-1 0 0,-1-1 1 0 0,1-1-1 0 0,-1 1 1 0 0,0-1-1 0 0,1 0 1 0 0,-2 0 0 0 0,1-1-1 0 0,0 0 1 0 0,-1 0-1 0 0,0 0 1 0 0,0 0-1 0 0,-1-1 1 0 0,1 0-1 0 0,-1 0 1 0 0,0 0-1 0 0,-1-1 1 0 0,0 1-1 0 0,0-1 1 0 0,0 0-1 0 0,-1 1 1 0 0,0-1-1 0 0,0-1 1 0 0,0 1 0 0 0,-1 0-1 0 0,0 0 1 0 0,-1 0-1 0 0,0-7 26 0 0,0-23 219 0 0,0 36-221 0 0,6-19 21 0 0,152 184-1922 0 0,-152-155 941 0 0,-3-1-250 0 0</inkml:trace>
  <inkml:trace contextRef="#ctx0" brushRef="#br0" timeOffset="-11665.339">14062 1604 836 0 0,'5'3'82'0'0,"0"0"0"0"0,0 0 0 0 0,0 0 0 0 0,0 1 0 0 0,-1-1 0 0 0,1 1 0 0 0,-1 0 0 0 0,0 0 0 0 0,0 1 0 0 0,0-1 0 0 0,-1 1 0 0 0,0 0 0 0 0,0 0 0 0 0,0 0 0 0 0,0 0 0 0 0,-1 1 0 0 0,0-1 0 0 0,0 1 0 0 0,0 3-82 0 0,3 1 156 0 0,27 98 986 0 0,-32-107-921 0 0,-3 22 628 0 0,2-22-826 0 0,-1 1 0 0 0,0-1 0 0 0,1 0 1 0 0,-1 0-1 0 0,0 0 0 0 0,0 0 0 0 0,0 0 0 0 0,0 0 0 0 0,0-1 1 0 0,0 1-1 0 0,0-1 0 0 0,0 1 0 0 0,0-1 0 0 0,0 0 1 0 0,0 0-1 0 0,-1 0 0 0 0,1 0 0 0 0,0 0 0 0 0,0 0 1 0 0,0 0-1 0 0,0-1 0 0 0,0 1 0 0 0,0-1 0 0 0,0 0 0 0 0,0 1 1 0 0,0-1-1 0 0,0 0 0 0 0,0 0 0 0 0,0 0 0 0 0,1 0 1 0 0,-1-1-1 0 0,0 1 0 0 0,1-1 0 0 0,-1 1 0 0 0,1-1 1 0 0,-1 1-1 0 0,1-1 0 0 0,0 0 0 0 0,-1 1 0 0 0,1-1 0 0 0,0 0 1 0 0,0 0-1 0 0,1 0 0 0 0,-1 0 0 0 0,0 0 0 0 0,1 0 1 0 0,-1 0-1 0 0,1 0 0 0 0,-1 0 0 0 0,1 0 0 0 0,0 0 1 0 0,0-1-1 0 0,0 1 0 0 0,0 0 0 0 0,0 0 0 0 0,1 0 0 0 0,-1 0 1 0 0,1 0-1 0 0,-1 0 0 0 0,1 0 0 0 0,0 0 0 0 0,0 0 1 0 0,0 0-24 0 0,0-15 5 0 0,2 0 1 0 0,0 0-1 0 0,1 1 0 0 0,0-1 1 0 0,1 1-1 0 0,1 0 1 0 0,1 1-1 0 0,0-1 1 0 0,1 1-1 0 0,1 1 1 0 0,0 0-1 0 0,1 0 1 0 0,0 0-1 0 0,1 1 1 0 0,4-2-6 0 0,-14 13-6 0 0,0 1 0 0 0,-1 0 0 0 0,1 0-1 0 0,0 0 1 0 0,0 0 0 0 0,0 0 0 0 0,0 0 0 0 0,0 1 0 0 0,0-1 0 0 0,0 0 0 0 0,1 0 0 0 0,-1 1 0 0 0,0-1 0 0 0,0 1 0 0 0,0-1 0 0 0,1 1 0 0 0,-1 0 0 0 0,0-1 0 0 0,1 1 0 0 0,-1 0 0 0 0,0 0 0 0 0,1 0 0 0 0,-1 0 0 0 0,0 0 0 0 0,1 0 0 0 0,-1 0 0 0 0,0 0 0 0 0,1 0 0 0 0,-1 1 0 0 0,0-1 0 0 0,1 1 0 0 0,-1-1 0 0 0,0 1 0 0 0,0-1 0 0 0,0 1 0 0 0,0 0 0 0 0,1 0 0 0 0,-1-1 0 0 0,0 1 0 0 0,0 0 0 0 0,0 0 0 0 0,0 0 0 0 0,-1 0 0 0 0,1 0 0 0 0,0 0 0 0 0,0 0 0 0 0,-1 0 0 0 0,1 1 0 0 0,0-1 0 0 0,-1 0 0 0 0,1 0-1 0 0,-1 1 1 0 0,0-1 0 0 0,1 0 0 0 0,-1 1 0 0 0,0-1 0 0 0,0 1 6 0 0,18 79 223 0 0,-15-38-163 0 0,-2-19-156 0 0,0-1 0 0 0,1 0 0 0 0,2 0 0 0 0,0 0 1 0 0,1-1-1 0 0,1 1 0 0 0,2-1 0 0 0,0 0 0 0 0,10 18 96 0 0,10-22-2995 0 0,-28-18 1801 0 0</inkml:trace>
  <inkml:trace contextRef="#ctx0" brushRef="#br0" timeOffset="-11193.451">14569 1744 1216 0 0,'-79'52'1312'0'0,"74"-46"-1229"0"0,0-1 1 0 0,0 1-1 0 0,1 1 1 0 0,-1-1-1 0 0,2 1 1 0 0,-1 0-1 0 0,1 0 0 0 0,0 0 1 0 0,0 0-1 0 0,1 0 1 0 0,0 1-1 0 0,0-1 1 0 0,1 1-1 0 0,0-1 1 0 0,0 1-1 0 0,1 5-83 0 0,1-10 35 0 0,2-1-1 0 0,-1 1 1 0 0,0-1 0 0 0,0 0 0 0 0,1 0-1 0 0,-1 0 1 0 0,1 0 0 0 0,0 0-1 0 0,0-1 1 0 0,-1 1 0 0 0,1-1 0 0 0,0 0-1 0 0,0 0 1 0 0,0 0 0 0 0,1 0-1 0 0,-1 0 1 0 0,0-1 0 0 0,0 1 0 0 0,0-1-1 0 0,0 0 1 0 0,1 0 0 0 0,-1 0-1 0 0,0 0 1 0 0,0-1 0 0 0,0 1 0 0 0,1-1-1 0 0,-1 0 1 0 0,0 0 0 0 0,0 0-1 0 0,1-1-34 0 0,10 0-10 0 0,0-2 0 0 0,0 1-1 0 0,-1-2 1 0 0,0 0-1 0 0,0 0 1 0 0,0-1-1 0 0,0-1 1 0 0,-1 0 0 0 0,0-1-1 0 0,-1 0 1 0 0,0-1-1 0 0,0 0 1 0 0,-1 0-1 0 0,0-1 1 0 0,0-1-1 0 0,-1 0 1 0 0,-1 0 0 0 0,0-1-1 0 0,0 0 1 0 0,-1 0-1 0 0,-1-1 1 0 0,0 0-1 0 0,0 0 1 0 0,-2 0 0 0 0,1-1-1 0 0,-2 1 1 0 0,0-1-1 0 0,-1 0 1 0 0,1-5 10 0 0,8-221-123 0 0,-56 62 1171 0 0,43 169-934 0 0,1 4-58 0 0,0-1-1 0 0,0 0 1 0 0,0 1-1 0 0,-1-1 0 0 0,0 1 1 0 0,0 0-1 0 0,0-1 1 0 0,-1 1-1 0 0,0 0 1 0 0,0 0-1 0 0,0 1 0 0 0,0-1 1 0 0,-1 0-1 0 0,0 1 1 0 0,0 0-1 0 0,0 0 0 0 0,0 0 1 0 0,-1 1-1 0 0,1-1 1 0 0,-1 1-1 0 0,0 0 0 0 0,0 0 1 0 0,0 1-1 0 0,0 0 1 0 0,-3-1-56 0 0,-22 27 238 0 0,24-14-224 0 0,1-1 0 0 0,0 1 0 0 0,0 0 0 0 0,1 0 0 0 0,0 1 0 0 0,1-1 0 0 0,0 1 0 0 0,1 0 0 0 0,0 0 0 0 0,1 0 0 0 0,0 0 0 0 0,1 0 0 0 0,0 0 0 0 0,1 0 1 0 0,0 5-15 0 0,-1 3 75 0 0,2 29-282 0 0,2 0 0 0 0,2 0 0 0 0,1-1-1 0 0,3 0 1 0 0,2 0 0 0 0,3 2 207 0 0,32 79-2524 0 0,-34-95 1764 0 0</inkml:trace>
  <inkml:trace contextRef="#ctx0" brushRef="#br0" timeOffset="-9994.497">14897 1691 1592 0 0,'-7'6'136'0'0,"0"1"-1"0"0,0 0 1 0 0,1 0-1 0 0,0 1 1 0 0,0 0 0 0 0,1 0-1 0 0,0 0 1 0 0,0 1-1 0 0,1-1 1 0 0,0 1-1 0 0,0 0 1 0 0,1 0 0 0 0,0 1-1 0 0,1-1 1 0 0,0 1-1 0 0,0-1 1 0 0,1 1-1 0 0,0 7-135 0 0,4-12 58 0 0,1-1-1 0 0,-1 0 0 0 0,1 0 1 0 0,0 0-1 0 0,0 0 0 0 0,0 0 0 0 0,0-1 1 0 0,1 0-1 0 0,-1 0 0 0 0,1 0 1 0 0,0 0-1 0 0,0-1 0 0 0,0 1 1 0 0,0-1-1 0 0,0-1 0 0 0,0 1 0 0 0,1-1 1 0 0,-1 0-1 0 0,0 0 0 0 0,1 0 1 0 0,-1-1-1 0 0,1 0 0 0 0,-1 0 1 0 0,1-1-1 0 0,-1 1 0 0 0,1-1 0 0 0,4-1-57 0 0,-8 2 25 0 0,15-5 36 0 0,1 0 0 0 0,-1 0 0 0 0,0-2 0 0 0,-1 0 0 0 0,1-1 0 0 0,-1-1 0 0 0,-1-1 0 0 0,0 0 0 0 0,0 0 0 0 0,-1-2 0 0 0,0 0 0 0 0,-1 0 0 0 0,0-1 0 0 0,-1-1 0 0 0,2-4-61 0 0,117-177-27 0 0,-128 195 1 0 0,0 1 0 0 0,1 0 1 0 0,-1 0-1 0 0,1 0 0 0 0,-1 0 0 0 0,0 0 1 0 0,0 1-1 0 0,0-1 0 0 0,0 1 0 0 0,0 0 0 0 0,0 0 1 0 0,0 0-1 0 0,0 0 0 0 0,-1 1 0 0 0,1-1 1 0 0,-1 1-1 0 0,0-1 0 0 0,0 1 0 0 0,0 0 0 0 0,0 0 1 0 0,0 0-1 0 0,0 0 0 0 0,-1 0 0 0 0,1 0 1 0 0,-1 1-1 0 0,0-1 0 0 0,0 0 0 0 0,-1 1 1 0 0,1 1 25 0 0,46 141 138 0 0,-43-137 952 0 0,-5-33-905 0 0,1 3-150 0 0,28-123-29 0 0,-29 143-15 0 0,1 0 0 0 0,0 0 0 0 0,0 0 0 0 0,-1 0 0 0 0,1 0 0 0 0,0 0 0 0 0,0 0 0 0 0,0 0 0 0 0,0 0 0 0 0,0 0 0 0 0,0 0 0 0 0,1 0 0 0 0,-1 0 0 0 0,0 0 0 0 0,0-1-1 0 0,1 1 1 0 0,-1 1 0 0 0,1-1 0 0 0,-1 0 0 0 0,1 0 0 0 0,-1 0 0 0 0,1 0 0 0 0,0 0 0 0 0,-1 0 0 0 0,1 0 0 0 0,0 1 0 0 0,0-1 0 0 0,-1 0 0 0 0,1 1 0 0 0,0-1 0 0 0,0 0 0 0 0,0 1 0 0 0,0-1-1 0 0,0 1 1 0 0,0 0 0 0 0,0-1 0 0 0,0 1 0 0 0,0 0 0 0 0,0-1 0 0 0,0 1 0 0 0,0 0 0 0 0,0 0 0 0 0,0 0 0 0 0,0 0 0 0 0,0 0 0 0 0,0 0 0 0 0,1 0 0 0 0,-1 0 0 0 0,0 1 0 0 0,0-1 0 0 0,0 0 0 0 0,0 1-1 0 0,0-1 1 0 0,0 1 0 0 0,0-1 0 0 0,0 1 0 0 0,-1-1 0 0 0,1 1 0 0 0,0-1 0 0 0,0 1 0 0 0,0 0 0 0 0,-1 0 0 0 0,1-1 0 0 0,0 1 0 0 0,0 0 0 0 0,-1 0 0 0 0,1 0 0 0 0,-1 0 0 0 0,1 0 9 0 0,29 169 170 0 0,-30-169-21 0 0,0-6 206 0 0,1-10-376 0 0,1-1 0 0 0,0 1 1 0 0,1 0-1 0 0,1 0 0 0 0,0 0 0 0 0,1 1 0 0 0,0-1 0 0 0,2 1 0 0 0,0 0 0 0 0,0 1 0 0 0,1 0 0 0 0,0 0 0 0 0,2 1 0 0 0,-1 0 0 0 0,1 0 0 0 0,1 1 1 0 0,0 0-1 0 0,1 1 21 0 0,-9 9-7 0 0,0 1 0 0 0,1-1 0 0 0,-1 1 0 0 0,0 0 0 0 0,1 0 0 0 0,-1 0 0 0 0,1 0 0 0 0,-1 0 0 0 0,0 1 0 0 0,0 0 1 0 0,1-1-1 0 0,-1 1 0 0 0,0 1 0 0 0,0-1 0 0 0,0 0 0 0 0,0 1 0 0 0,0-1 0 0 0,0 1 0 0 0,0 0 0 0 0,-1 0 0 0 0,1 0 0 0 0,-1 1 1 0 0,1-1-1 0 0,-1 0 0 0 0,0 1 0 0 0,0 0 0 0 0,0-1 0 0 0,0 1 0 0 0,0 0 0 0 0,-1 0 0 0 0,1 0 0 0 0,-1 0 0 0 0,0 0 0 0 0,0 0 1 0 0,1 2 6 0 0,8 10-53 0 0,4 8-170 0 0,-1 0-1 0 0,-1 1 1 0 0,-1 0 0 0 0,-1 1-1 0 0,-1 0 1 0 0,-1 1-1 0 0,3 16 224 0 0,-10-23-2043 0 0,-1-6 760 0 0</inkml:trace>
  <inkml:trace contextRef="#ctx0" brushRef="#br0" timeOffset="-9138.275">14988 1721 1440 0 0,'0'0'597'0'0,"0"0"-58"0"0,-6-22 899 0 0,-20-11-760 0 0,28 28-658 0 0,1-1 0 0 0,-1 1 0 0 0,1 1 0 0 0,0-1 0 0 0,0 0 0 0 0,1 1 0 0 0,-1-1 0 0 0,1 1 0 0 0,0 0 0 0 0,0 0 0 0 0,1 1 0 0 0,-1-1 0 0 0,1 1 0 0 0,-1 0 0 0 0,1 0 0 0 0,0 1 0 0 0,0-1 0 0 0,0 1 0 0 0,1 0 0 0 0,-1 1 0 0 0,1-1 0 0 0,-1 1 0 0 0,1 0 0 0 0,-1 0 0 0 0,1 1 0 0 0,-1-1 0 0 0,1 1 0 0 0,0 1 0 0 0,-1-1 0 0 0,1 1 0 0 0,-1 0 0 0 0,1 0 0 0 0,-1 0 0 0 0,1 1 0 0 0,-1 0-1 0 0,0 0 1 0 0,0 1 0 0 0,0-1 0 0 0,0 1 0 0 0,0 0 0 0 0,-1 0 0 0 0,1 1 0 0 0,-1-1 0 0 0,0 1 0 0 0,0 0 0 0 0,0 0 0 0 0,1 2-20 0 0,20 27-2499 0 0,-21-25 1223 0 0</inkml:trace>
  <inkml:trace contextRef="#ctx0" brushRef="#br0" timeOffset="6657.619">75 3465 1204 0 0,'-16'0'272'0'0,"12"0"39"0"0,4 0 24 0 0,-3 0-47 0 0,-48 3 782 0 0,50-3-923 0 0,26-4 629 0 0,565-143 826 0 0,-589 147-1607 0 0,0 1 0 0 0,-1-1 1 0 0,1 0-1 0 0,0 1 1 0 0,0-1-1 0 0,-1 0 1 0 0,1 0-1 0 0,0 1 1 0 0,0-1-1 0 0,0 0 1 0 0,0 0-1 0 0,-1 0 1 0 0,1 0-1 0 0,0 0 1 0 0,0-1-1 0 0,0 1 1 0 0,-1 0-1 0 0,1 0 0 0 0,0 0 1 0 0,0-1-1 0 0,0 1 1 0 0,-1 0-1 0 0,1-1 1 0 0,0 1-1 0 0,-1-1 1 0 0,1 1-1 0 0,0-1 1 0 0,-1 1-1 0 0,1-1 1 0 0,0 1-1 0 0,-1-1 1 0 0,1 0-1 0 0,-1 1 1 0 0,1-1-1 0 0,-1 0 0 0 0,0 1 1 0 0,1-1-1 0 0,-1 0 1 0 0,0 0-1 0 0,1 1 1 0 0,-1-1-1 0 0,0 0 1 0 0,0 0-1 0 0,0 0 1 0 0,1 1-1 0 0,-1-1 1 0 0,0 0-1 0 0,0 0 1 0 0,0 0-1 0 0,-1 1 1 0 0,1-1-1 0 0,0 0 0 0 0,0 0 1 0 0,0 0-1 0 0,0 1 1 0 0,-1-1-1 0 0,1 0 1 0 0,0 0-1 0 0,-1 1 1 0 0,1-1-1 0 0,-1 0 1 0 0,1 0-1 0 0,-1 1 1 0 0,1-1-1 0 0,-1 1 1 0 0,1-1-1 0 0,-1 0 1 0 0,0 1 3 0 0,-62-26-640 0 0,39 18 709 0 0,-122-39-585 0 0,145 47 510 0 0,1 0 92 0 0,0 0-15 0 0,0 0-92 0 0,-12 5-69 0 0,2 22 194 0 0,1 0 0 0 0,1 1 0 0 0,1 0 0 0 0,2 1 1 0 0,1-1-1 0 0,1 1 0 0 0,1 0 0 0 0,2 0 0 0 0,1 12-103 0 0,-2 27 191 0 0,-1 335 1783 0 0,-12-452-1832 0 0,13 39-156 0 0,2 0 0 0 0,-1 0 0 0 0,1 0-1 0 0,1 0 1 0 0,0 1 0 0 0,0-1 0 0 0,1 0 0 0 0,0 1 0 0 0,1 0-1 0 0,0 0 1 0 0,0 0 0 0 0,1 0 0 0 0,0 0 0 0 0,1 1 0 0 0,-1 0-1 0 0,2 0 1 0 0,-1 1 0 0 0,1-1 0 0 0,0 2 0 0 0,1-1 0 0 0,0 1-1 0 0,0 0 1 0 0,0 0 0 0 0,0 1 0 0 0,1 0 0 0 0,0 1 0 0 0,0 0-1 0 0,2 0 15 0 0,-6 5-14 0 0,0 1 0 0 0,0 0 0 0 0,0 1 0 0 0,0-1 0 0 0,-1 1 0 0 0,1 0 0 0 0,-1 0 0 0 0,0 1 1 0 0,0-1-1 0 0,0 1 0 0 0,0 0 0 0 0,-1 0 0 0 0,0 0 0 0 0,1 0 0 0 0,-2 1 0 0 0,1 0 0 0 0,0-1 0 0 0,-1 1 0 0 0,0 0 0 0 0,0 0 0 0 0,0 0 0 0 0,-1 0 0 0 0,1 5 14 0 0,2-3 18 0 0,13 36-101 0 0,-14-32-47 0 0,0 0-1 0 0,1 0 0 0 0,1 0 1 0 0,0-1-1 0 0,0 1 1 0 0,1-1-1 0 0,1-1 0 0 0,-1 1 1 0 0,2-1-1 0 0,-1 0 0 0 0,1-1 1 0 0,0 0-1 0 0,8 6 131 0 0,-3-12-2519 0 0,-4-2 1259 0 0</inkml:trace>
  <inkml:trace contextRef="#ctx0" brushRef="#br0" timeOffset="7104.336">916 3800 1008 0 0,'-13'-16'1616'0'0,"13"14"-1569"0"0,-1 0 0 0 0,0 0-1 0 0,0 1 1 0 0,0-1 0 0 0,0 0-1 0 0,-1 0 1 0 0,1 1 0 0 0,0-1-1 0 0,-1 1 1 0 0,1-1 0 0 0,-1 1-1 0 0,1 0 1 0 0,-1-1 0 0 0,0 1-1 0 0,1 0 1 0 0,-1 0 0 0 0,0 0-1 0 0,0 0 1 0 0,0 1 0 0 0,0-1-1 0 0,0 0 1 0 0,0 1 0 0 0,0-1-1 0 0,0 1 1 0 0,0 0 0 0 0,0 0-1 0 0,0 0 1 0 0,0 0 0 0 0,0 0-1 0 0,0 0 1 0 0,0 0 0 0 0,-1 1-1 0 0,1-1 1 0 0,0 1-47 0 0,-5 3 5 0 0,-1 1 0 0 0,1 0-1 0 0,0 0 1 0 0,1 1 0 0 0,-1-1 0 0 0,1 2-1 0 0,0-1 1 0 0,1 1 0 0 0,0-1 0 0 0,0 2-1 0 0,0-1 1 0 0,1 0 0 0 0,0 1 0 0 0,0 0-1 0 0,1 0 1 0 0,0 0 0 0 0,0 0-1 0 0,1 1 1 0 0,0-1 0 0 0,0 1 0 0 0,1-1-1 0 0,0 1 1 0 0,1-1 0 0 0,0 1 0 0 0,1 3-5 0 0,0-10 18 0 0,1 0 0 0 0,0 0 0 0 0,0 0 1 0 0,0 0-1 0 0,0 0 0 0 0,0 0 0 0 0,0-1 1 0 0,0 1-1 0 0,1-1 0 0 0,-1 1 0 0 0,1-1 1 0 0,-1 0-1 0 0,1 0 0 0 0,-1 0 0 0 0,1 0 1 0 0,0-1-1 0 0,0 1 0 0 0,-1-1 0 0 0,1 1 1 0 0,0-1-1 0 0,0 0 0 0 0,-1 0 0 0 0,1 0 1 0 0,0-1-1 0 0,0 1 0 0 0,-1-1 0 0 0,1 1 1 0 0,0-1-1 0 0,-1 0 0 0 0,1 0 0 0 0,-1 0 0 0 0,1 0 1 0 0,-1 0-1 0 0,1-1 0 0 0,-1 1 0 0 0,2-2-18 0 0,2 1 12 0 0,0-1-1 0 0,0 1 0 0 0,0-1 0 0 0,0 0 0 0 0,-1-1 1 0 0,1 1-1 0 0,-1-1 0 0 0,0 0 0 0 0,0 0 0 0 0,-1-1 1 0 0,1 1-1 0 0,-1-1 0 0 0,0 0 0 0 0,0 0 0 0 0,0-1 1 0 0,-1 1-1 0 0,0-1 0 0 0,0 0 0 0 0,1-2-11 0 0,-4 7-160 0 0,-1-40-557 0 0,51 94 179 0 0,14-16-1298 0 0,-54-33 1104 0 0</inkml:trace>
  <inkml:trace contextRef="#ctx0" brushRef="#br0" timeOffset="7814.347">1190 3763 1036 0 0,'22'36'689'0'0,"3"0"0"0"0,0-2 0 0 0,2-1 0 0 0,2-1 0 0 0,24 20-689 0 0,-53-51 39 0 0,1 1 0 0 0,0-1-1 0 0,0 0 1 0 0,-1 0 0 0 0,1 0 0 0 0,0 0 0 0 0,0-1-1 0 0,0 1 1 0 0,0 0 0 0 0,0 0 0 0 0,0 0 0 0 0,0-1-1 0 0,1 1 1 0 0,-1-1 0 0 0,0 1 0 0 0,0-1 0 0 0,0 1-1 0 0,1-1 1 0 0,-1 0 0 0 0,0 1 0 0 0,0-1-1 0 0,1 0 1 0 0,-1 0 0 0 0,0 0 0 0 0,1 0 0 0 0,-1 0-1 0 0,0 0 1 0 0,0-1 0 0 0,1 1 0 0 0,-1 0 0 0 0,0-1-1 0 0,0 1 1 0 0,1 0 0 0 0,-1-1 0 0 0,0 0 0 0 0,0 1-1 0 0,0-1 1 0 0,0 0 0 0 0,0 1 0 0 0,0-1-1 0 0,0 0 1 0 0,0 0 0 0 0,0 0 0 0 0,0 0 0 0 0,0 0-1 0 0,-1 0 1 0 0,1 0 0 0 0,0 0 0 0 0,-1 0 0 0 0,1-1-1 0 0,-1 1 1 0 0,1 0 0 0 0,-1 0 0 0 0,1 0 0 0 0,-1-1-1 0 0,0 1 1 0 0,0 0 0 0 0,0-1 0 0 0,1 1-1 0 0,-1 0 1 0 0,-1-1-39 0 0,49-232 857 0 0,-48 233-848 0 0,1-8-147 0 0,1-14-21 0 0,4 35 148 0 0,-5-2 12 0 0,0 1 0 0 0,0 0 0 0 0,1-1 0 0 0,1 0 1 0 0,0 1-1 0 0,0-1 0 0 0,1 0 0 0 0,0 0 0 0 0,0-1 0 0 0,2 1 0 0 0,-1-1 0 0 0,1 0 0 0 0,0 0 0 0 0,1-1 0 0 0,0 0 0 0 0,0 0 0 0 0,1-1 0 0 0,0 1 0 0 0,0-2 0 0 0,0 1 0 0 0,1-1 0 0 0,0-1 0 0 0,1 1 0 0 0,-1-2 0 0 0,1 1 0 0 0,0-1 0 0 0,0-1 0 0 0,0 1 0 0 0,1-2 0 0 0,-1 0 0 0 0,5 1-1 0 0,3-4 17 0 0,0-1 0 0 0,-1-1 0 0 0,1-1 1 0 0,0 0-1 0 0,-1-1 0 0 0,0-1 0 0 0,0 0 0 0 0,-1-1 0 0 0,0-1 0 0 0,0-1 0 0 0,-1 0 0 0 0,0-1 0 0 0,0-1 0 0 0,-1 0 0 0 0,0-1 0 0 0,-1 0 0 0 0,-1-1 0 0 0,0-1-17 0 0,-9 13-25 0 0,-1-1 0 0 0,0 1 0 0 0,0-1 0 0 0,0 0 0 0 0,0 1 0 0 0,0-1 0 0 0,0 0 0 0 0,0 0 0 0 0,-1 0 0 0 0,1 0 0 0 0,-1-1 0 0 0,1 1 0 0 0,-1 0 0 0 0,0-1 0 0 0,0 1 0 0 0,0-1 0 0 0,0 1 0 0 0,0-1 0 0 0,-1 1 0 0 0,1-1 0 0 0,-1 1 0 0 0,0-1 0 0 0,1 0 0 0 0,-1 1 0 0 0,-1-1 0 0 0,1 0 0 0 0,0 1 0 0 0,0-1 0 0 0,-1 0 0 0 0,0 1 0 0 0,1-1 0 0 0,-1 1 0 0 0,0-1 0 0 0,0 1 0 0 0,-1-1 0 0 0,1 1-1 0 0,0 0 1 0 0,-1 0 0 0 0,1 0 0 0 0,-1 0 0 0 0,0 0 0 0 0,0 0 0 0 0,0 0 0 0 0,0 0 0 0 0,0 0 0 0 0,0 1 0 0 0,0-1 0 0 0,0 1 0 0 0,-1 0 0 0 0,1 0 0 0 0,-1 0 0 0 0,1 0 0 0 0,-1 0 0 0 0,-1 0 25 0 0,-14 2 44 0 0,0 2 0 0 0,1 0-1 0 0,-1 1 1 0 0,1 1 0 0 0,0 1 0 0 0,0 0-1 0 0,1 1 1 0 0,0 1 0 0 0,0 0 0 0 0,1 1-1 0 0,0 1 1 0 0,0 1 0 0 0,1 0 0 0 0,1 0-1 0 0,-1 2 1 0 0,2-1 0 0 0,0 2 0 0 0,-3 4-44 0 0,13-15 4 0 0,0-1 0 0 0,1 1 0 0 0,-1 0 0 0 0,0 0 0 0 0,1 0 0 0 0,0 0 0 0 0,0 0 0 0 0,0 1 0 0 0,0-1 0 0 0,0 0 0 0 0,0 0 0 0 0,1 1 0 0 0,0-1 0 0 0,0 0 0 0 0,0 1 0 0 0,0-1 0 0 0,0 0 0 0 0,0 1 0 0 0,1-1 0 0 0,0 0 0 0 0,0 1 0 0 0,0-1 0 0 0,0 0 0 0 0,0 0 0 0 0,1 0 0 0 0,-1 0 0 0 0,1 0 0 0 0,0 0 0 0 0,0-1 0 0 0,0 1 0 0 0,0 0 0 0 0,0-1 0 0 0,0 0 0 0 0,1 1 0 0 0,-1-1 0 0 0,1 0 0 0 0,0 0 0 0 0,0 0 0 0 0,0-1 0 0 0,0 1 0 0 0,0-1 0 0 0,0 1 0 0 0,0-1 0 0 0,0 0 0 0 0,0 0 0 0 0,1-1 0 0 0,-1 1 0 0 0,0-1 0 0 0,1 1 0 0 0,-1-1 0 0 0,1 0-4 0 0,209 15-3958 0 0,-173-15 2667 0 0</inkml:trace>
  <inkml:trace contextRef="#ctx0" brushRef="#br0" timeOffset="11113.939">3149 3715 1148 0 0,'0'0'363'0'0,"0"0"-89"0"0,0 0 67 0 0,0 0-47 0 0,15-3 285 0 0,-8-30 389 0 0,17-50-354 0 0,-24 75-591 0 0,0 1-1 0 0,0-1 1 0 0,-1 0-1 0 0,0 1 1 0 0,-1-1-1 0 0,1 1 1 0 0,-1-1 0 0 0,-1 1-1 0 0,0 0 1 0 0,0 0-1 0 0,0 0 1 0 0,-1 0-1 0 0,0 0 1 0 0,0 1-1 0 0,0 0 1 0 0,-1 0 0 0 0,0 0-1 0 0,0 0 1 0 0,-1 1-1 0 0,0 0 1 0 0,0 0-1 0 0,0 0 1 0 0,0 1-1 0 0,-1 0 1 0 0,1 0 0 0 0,-1 1-1 0 0,0 0 1 0 0,-1 0-1 0 0,1 0 1 0 0,0 1-1 0 0,-1 0 1 0 0,1 1-1 0 0,-1-1 1 0 0,1 1 0 0 0,-1 1-1 0 0,-6 0-22 0 0,1 4 6 0 0,1 1 1 0 0,0 1-1 0 0,0 0 0 0 0,1 1 1 0 0,0 0-1 0 0,0 1 0 0 0,0 0 1 0 0,1 1-1 0 0,0 0 0 0 0,1 0 1 0 0,0 1-1 0 0,1 0 0 0 0,0 1 1 0 0,0 0-1 0 0,1 0 0 0 0,0 1 1 0 0,1-1-1 0 0,1 1 0 0 0,0 1 1 0 0,0-1-1 0 0,1 1 0 0 0,1 0 1 0 0,0 0-1 0 0,1 0 0 0 0,0 0 1 0 0,1 0-1 0 0,1 8-6 0 0,-2-12 34 0 0,1 0 0 0 0,-1 0 0 0 0,2 0 0 0 0,0 0-1 0 0,0 0 1 0 0,0 1 0 0 0,1-1 0 0 0,1 0 0 0 0,-1 0 0 0 0,2 0 0 0 0,-1-1 0 0 0,1 1 0 0 0,0 0 0 0 0,1-1 0 0 0,0 0 0 0 0,0 0 0 0 0,1 0 0 0 0,0 0-1 0 0,0-1 1 0 0,1 1 0 0 0,0-2 0 0 0,0 1 0 0 0,1-1 0 0 0,0 1 0 0 0,0-2 0 0 0,0 1 0 0 0,1-1-34 0 0,-1-5 5 0 0,0-1 0 0 0,-1 1 0 0 0,1-1 0 0 0,0-1 0 0 0,-1 1 0 0 0,1-1 0 0 0,-1-1 0 0 0,0 1 1 0 0,1-1-1 0 0,-1 0 0 0 0,-1 0 0 0 0,1-1 0 0 0,0 1 0 0 0,-1-1 0 0 0,0-1 0 0 0,0 1 0 0 0,0-1 0 0 0,0 0 0 0 0,-1 0 0 0 0,1 0 0 0 0,-2-1 0 0 0,1 1 0 0 0,0-1 1 0 0,-1 0-1 0 0,2-4-5 0 0,25-42-93 0 0,-1 0 0 0 0,-3-2 0 0 0,-3-1 0 0 0,9-33 93 0 0,-31 87 3 0 0,9-19 119 0 0,-12 45-134 0 0,-1 6-99 0 0,3-16 79 0 0,0 0 1 0 0,2 0 0 0 0,0 0 0 0 0,0 0-1 0 0,1 0 1 0 0,1 0 0 0 0,0 0 0 0 0,2-1-1 0 0,-1 0 1 0 0,2 0 0 0 0,-1-1 0 0 0,2 1-1 0 0,6 7 32 0 0,100 78-3674 0 0,-95-89 2454 0 0</inkml:trace>
  <inkml:trace contextRef="#ctx0" brushRef="#br0" timeOffset="12176.351">3961 3508 1076 0 0,'18'-32'2004'0'0,"-18"29"-1716"0"0,0 3-28 0 0,0 0-13 0 0,0 0-43 0 0,0 0-97 0 0,0 0-41 0 0,0 0 26 0 0,0 0 23 0 0,0 0-5 0 0,0 0-5 0 0,0 0 31 0 0,0 0-24 0 0,0 0-88 0 0,4 2-3 0 0,25 73 359 0 0,-24-40-212 0 0,-4-26-94 0 0,0-1 0 0 0,0 1 1 0 0,1 0-1 0 0,-1 0 1 0 0,2-1-1 0 0,0 0 1 0 0,0 1-1 0 0,0-1 1 0 0,1 0-1 0 0,0 0 1 0 0,0-1-1 0 0,1 1 1 0 0,0-1-1 0 0,1 0 1 0 0,-1 0-1 0 0,1-1 1 0 0,1 0-1 0 0,-1 0 1 0 0,1 0-1 0 0,0-1 1 0 0,0 0-1 0 0,1 0 1 0 0,0-1-1 0 0,-1 0 1 0 0,1 0-1 0 0,1-1 1 0 0,-1 0-1 0 0,3 0-74 0 0,1-2-19 0 0,0-1-1 0 0,0-1 1 0 0,0 0 0 0 0,0-1-1 0 0,0 0 1 0 0,0-1 0 0 0,0 0 0 0 0,0-1-1 0 0,-1 0 1 0 0,0-1 0 0 0,0 0-1 0 0,0 0 1 0 0,0-2 0 0 0,-1 1-1 0 0,0-1 1 0 0,0-1 0 0 0,-1 0-1 0 0,0 0 1 0 0,-1-1 0 0 0,1 0-1 0 0,-2 0 1 0 0,1-1 0 0 0,-1 0-1 0 0,-1 0 1 0 0,0-1 0 0 0,0 0 0 0 0,-1 0-1 0 0,-1 0 1 0 0,1-1 0 0 0,-2 1-1 0 0,0-1 1 0 0,0 0 0 0 0,-1 0-1 0 0,0-11 20 0 0,10-97-268 0 0,-41 49 812 0 0,13 93-656 0 0,17 3 90 0 0,2 0-1 0 0,0-1 1 0 0,1 1-1 0 0,1-1 1 0 0,2 0-1 0 0,0 0 1 0 0,2-1-1 0 0,0 0 0 0 0,2 0 1 0 0,12 19 22 0 0,54 81-4099 0 0,-71-111 2716 0 0</inkml:trace>
  <inkml:trace contextRef="#ctx0" brushRef="#br0" timeOffset="12958.144">4571 3466 1076 0 0,'14'16'381'0'0,"0"1"-1"0"0,-1 0 1 0 0,-1 1-1 0 0,-1 0 1 0 0,-1 1 0 0 0,0 0-1 0 0,-2 0 1 0 0,0 1-1 0 0,-1 0 1 0 0,-1 1-1 0 0,2 11-380 0 0,-8-31 229 0 0,-15 31 1896 0 0,-5-64-1623 0 0,18 15-544 0 0,0 1-1 0 0,1 0 1 0 0,1-1-1 0 0,0 1 0 0 0,1 0 1 0 0,1-1-1 0 0,0 1 1 0 0,2 0-1 0 0,0 0 1 0 0,0 1-1 0 0,2-1 1 0 0,-1 1-1 0 0,2 0 1 0 0,0 0-1 0 0,1 1 1 0 0,1 0-1 0 0,0 0 1 0 0,1 1-1 0 0,0 0 1 0 0,1 1-1 0 0,0 0 1 0 0,3-1 42 0 0,-13 12-15 0 0,0 0 0 0 0,0 0-1 0 0,0 0 1 0 0,0 0 0 0 0,1 0 0 0 0,-1 0 0 0 0,0 1 0 0 0,0-1 0 0 0,1 0 0 0 0,-1 1 0 0 0,0-1 0 0 0,0 1 0 0 0,1-1 0 0 0,-1 1 0 0 0,1 0-1 0 0,-1 0 1 0 0,0-1 0 0 0,1 1 0 0 0,-1 0 0 0 0,1 0 0 0 0,-1 1 0 0 0,0-1 0 0 0,1 0 0 0 0,-1 0 0 0 0,1 1 0 0 0,-1-1 0 0 0,0 0 0 0 0,1 1 0 0 0,-1 0-1 0 0,0-1 1 0 0,0 1 0 0 0,1 0 0 0 0,-1-1 0 0 0,0 1 0 0 0,0 0 0 0 0,0 0 0 0 0,0 0 0 0 0,0 0 0 0 0,0 0 0 0 0,0 0 0 0 0,0 0 0 0 0,-1 1-1 0 0,1-1 1 0 0,0 0 0 0 0,-1 0 0 0 0,1 1 0 0 0,-1-1 0 0 0,1 0 0 0 0,-1 1 0 0 0,1-1 0 0 0,-1 1 15 0 0,28 76-104 0 0,-27-76 80 0 0,84 285-159 0 0,-85-284 193 0 0,1 0 1 0 0,0 0-1 0 0,0-1 0 0 0,0 1 0 0 0,0 0 0 0 0,1-1 1 0 0,-1 1-1 0 0,1-1 0 0 0,0 0 0 0 0,-1 1 0 0 0,1-1 1 0 0,0 0-1 0 0,0 0 0 0 0,0 0 0 0 0,1 0 0 0 0,-1-1 1 0 0,0 1-1 0 0,1-1 0 0 0,-1 1 0 0 0,1-1 0 0 0,-1 0 1 0 0,1 0-1 0 0,0 0 0 0 0,0 0 0 0 0,-1 0 0 0 0,1-1 1 0 0,0 1-1 0 0,0-1 0 0 0,0 0 0 0 0,0 1 0 0 0,0-2 1 0 0,-1 1-1 0 0,1 0 0 0 0,0 0 0 0 0,0-1 0 0 0,0 0 1 0 0,0 1-11 0 0,15-9 16 0 0,0 0 0 0 0,0-1 0 0 0,-1-1 0 0 0,0 0 0 0 0,-1-2 0 0 0,0 0 0 0 0,-1 0 1 0 0,0-1-1 0 0,-2-1 0 0 0,1-1 0 0 0,-2 0 0 0 0,0 0 0 0 0,-1-1 0 0 0,-1-1 0 0 0,6-13-16 0 0,-4 13 77 0 0,-11 5 730 0 0,-27 47-618 0 0,-1 80 491 0 0,27-63-3630 0 0,0-28-119 0 0,0-16 1893 0 0</inkml:trace>
  <inkml:trace contextRef="#ctx0" brushRef="#br0" timeOffset="13344.258">5162 3280 1024 0 0,'12'-20'9797'0'0,"-17"26"-12151"0"0,6 8-2813 0 0,-1-9 3891 0 0</inkml:trace>
  <inkml:trace contextRef="#ctx0" brushRef="#br0" timeOffset="13925.882">5818 3213 1148 0 0,'-4'-3'109'0'0,"1"0"-1"0"0,0 0 1 0 0,-1 0-1 0 0,0 1 1 0 0,0-1-1 0 0,1 1 1 0 0,-2 0-1 0 0,1 0 1 0 0,0 1 0 0 0,0-1-1 0 0,0 1 1 0 0,-1 0-1 0 0,1 0 1 0 0,0 0-1 0 0,-1 1 1 0 0,1-1-1 0 0,-1 1 1 0 0,1 0-1 0 0,-1 1 1 0 0,1-1 0 0 0,-1 1-1 0 0,1 0 1 0 0,-1 0-1 0 0,1 0 1 0 0,0 0-1 0 0,0 1 1 0 0,0 0-1 0 0,0 0 1 0 0,0 0-1 0 0,0 0 1 0 0,0 1 0 0 0,0-1-1 0 0,1 1 1 0 0,-1 1-109 0 0,-6 4 126 0 0,0 0 0 0 0,1 1 0 0 0,1 1 1 0 0,0-1-1 0 0,0 1 0 0 0,0 1 0 0 0,2-1 1 0 0,-1 1-1 0 0,1 1 0 0 0,1-1 0 0 0,-4 10-126 0 0,-2 15 237 0 0,1 0-1 0 0,2 1 1 0 0,2 0-1 0 0,1 0 0 0 0,1 0 1 0 0,3 1-1 0 0,1-1 1 0 0,1 1-1 0 0,3-1 0 0 0,6 31-236 0 0,15 48 410 0 0,17 157-62 0 0,-41-269-490 0 0,-2 0 0 0 0,1 0 1 0 0,0 0-1 0 0,-1 0 0 0 0,0 0 0 0 0,0 0 1 0 0,0 0-1 0 0,0 0 0 0 0,0 0 0 0 0,-1-1 1 0 0,0 1-1 0 0,0 0 0 0 0,0-1 0 0 0,0 1 1 0 0,-1-1-1 0 0,1 0 0 0 0,-1 0 0 0 0,0 0 1 0 0,0 0-1 0 0,0 0 0 0 0,0-1 0 0 0,0 1 1 0 0,-1-1-1 0 0,1 0 0 0 0,-1 0 0 0 0,1 0 1 0 0,-1 0-1 0 0,0-1 0 0 0,0 0 0 0 0,0 1 1 0 0,0-1-1 0 0,0-1 0 0 0,-4 1 142 0 0,-2-3-1188 0 0,-23-12-43 0 0</inkml:trace>
  <inkml:trace contextRef="#ctx0" brushRef="#br0" timeOffset="14821.508">5290 3688 2076 0 0,'-3'-4'3163'0'0,"43"-17"-2679"0"0,248-91 24 0 0,-101 74-1502 0 0,-146 30 2426 0 0,-40 8-1276 0 0,-1 0 1 0 0,0 0-24 0 0,4-8 85 0 0,-111 52-74 0 0,93-36-163 0 0,0 1-1 0 0,1 1 0 0 0,1 0 0 0 0,-1 1 1 0 0,2 0-1 0 0,-1 1 0 0 0,2 0 0 0 0,0 1 0 0 0,0 0 1 0 0,1 1-1 0 0,1 0 0 0 0,0 0 0 0 0,1 1 1 0 0,-3 8 19 0 0,9-23 2 0 0,1 1 0 0 0,-1 0 0 0 0,0-1 0 0 0,1 1-1 0 0,-1 0 1 0 0,1 0 0 0 0,-1 0 0 0 0,1 0 0 0 0,-1 0 0 0 0,1 0 0 0 0,-1-1 0 0 0,1 1 0 0 0,0 0 0 0 0,0 0 0 0 0,0 0 0 0 0,-1 0 0 0 0,1 0 0 0 0,0 0 0 0 0,0 0 0 0 0,0 0 0 0 0,0 0 0 0 0,1 0 0 0 0,-1 0 0 0 0,0 0 0 0 0,0 0 0 0 0,1 0 0 0 0,-1 0 0 0 0,0 0 0 0 0,1 0 0 0 0,-1 0-1 0 0,1-1 1 0 0,-1 1 0 0 0,1 0 0 0 0,-1 0 0 0 0,1 0 0 0 0,0-1 0 0 0,-1 1 0 0 0,1 0 0 0 0,0-1 0 0 0,0 1 0 0 0,0 0 0 0 0,-1-1 0 0 0,1 1 0 0 0,0-1 0 0 0,0 0 0 0 0,0 1 0 0 0,0-1 0 0 0,0 0 0 0 0,0 1 0 0 0,0-1 0 0 0,0 0 0 0 0,0 0 0 0 0,0 0 0 0 0,0 0 0 0 0,0 0-1 0 0,0 0 1 0 0,0 0 0 0 0,0 0 0 0 0,0 0 0 0 0,0 0 0 0 0,0-1 0 0 0,-1 1 0 0 0,1 0 0 0 0,0-1 0 0 0,0 1 0 0 0,0-1 0 0 0,0 1-2 0 0,64-30-189 0 0,118-134-453 0 0,-179 165 642 0 0,1-1 1 0 0,0 0 0 0 0,-1 1 0 0 0,1 0-1 0 0,0 0 1 0 0,-1 1 0 0 0,1-1 0 0 0,-1 1-1 0 0,0 0 1 0 0,1 0 0 0 0,-1 1 0 0 0,0-1-1 0 0,0 1 1 0 0,-1 0 0 0 0,1 0-1 0 0,0 0 1 0 0,-1 0 0 0 0,0 1 0 0 0,0-1-1 0 0,0 1 1 0 0,0 0 0 0 0,0 0 0 0 0,-1 0-1 0 0,0 0 1 0 0,0 0 0 0 0,1 3-1 0 0,3 1 73 0 0,-1 0 0 0 0,0 0 0 0 0,0 0 0 0 0,-1 1-1 0 0,0 0 1 0 0,-1 0 0 0 0,1 0 0 0 0,-2 0 0 0 0,1 0 0 0 0,-2 0 0 0 0,1 1 0 0 0,-1-1 0 0 0,0 1 0 0 0,-1-1 0 0 0,0 1 0 0 0,-1 0-1 0 0,0-1 1 0 0,0 1 0 0 0,-1-1 0 0 0,0 0 0 0 0,-1 0 0 0 0,0 0 0 0 0,0 0 0 0 0,-1 0 0 0 0,-1 2-73 0 0,-40 25 2032 0 0,43-41-1906 0 0,0-12-339 0 0,1-1 0 0 0,1 1 1 0 0,0 0-1 0 0,1-1 0 0 0,1 1 0 0 0,1 0 1 0 0,0 0-1 0 0,1 0 0 0 0,1 1 0 0 0,1-1 0 0 0,0 1 1 0 0,1 0-1 0 0,1 1 0 0 0,0 0 0 0 0,1 0 1 0 0,1 0-1 0 0,0 1 0 0 0,1 1 0 0 0,0 0 0 0 0,11-9 213 0 0,-2-5-1353 0 0,1 0 101 0 0,1 0 76 0 0</inkml:trace>
  <inkml:trace contextRef="#ctx0" brushRef="#br0" timeOffset="15462.338">6315 3573 1796 0 0,'18'170'5727'0'0,"-18"-168"-5408"0"0,-14 9 362 0 0,53-140-153 0 0,-37 120-552 0 0,1 1 0 0 0,-1 0 0 0 0,1 0 0 0 0,1 0 0 0 0,0 0 0 0 0,0 1 0 0 0,0 0 0 0 0,1-1 0 0 0,0 1 0 0 0,0 1 0 0 0,1-1 0 0 0,0 1 0 0 0,3-2 24 0 0,34 62-745 0 0,-27 104 1525 0 0,-16-158-766 0 0,0-1 0 0 0,0 0 0 0 0,-1 1 0 0 0,1-1 0 0 0,0 0 0 0 0,0 1 0 0 0,-1-1 0 0 0,1 0 0 0 0,-1 1 0 0 0,1-1 0 0 0,0 1 0 0 0,-1-1 0 0 0,1 1 0 0 0,-1-1 1 0 0,1 1-1 0 0,-1-1 0 0 0,1 1 0 0 0,-1-1 0 0 0,0 1 0 0 0,1 0 0 0 0,-1-1 0 0 0,1 1 0 0 0,-1 0 0 0 0,0-1 0 0 0,1 1 0 0 0,-1 0 0 0 0,0 0 0 0 0,0 0 0 0 0,1 0 0 0 0,-1 0 0 0 0,0 0 0 0 0,1 0 0 0 0,-1 0 0 0 0,0 0 0 0 0,1 0 0 0 0,-1 0 0 0 0,0 0 0 0 0,0 0 0 0 0,1 0 0 0 0,-1 1 0 0 0,0-1 0 0 0,1 0 0 0 0,-1 1 0 0 0,1-1 0 0 0,-1 0 0 0 0,0 1 0 0 0,1-1 0 0 0,-1 1 0 0 0,1-1 0 0 0,-1 1 0 0 0,1-1 0 0 0,-1 1 0 0 0,1-1 0 0 0,0 1 1 0 0,-1-1-1 0 0,1 1-14 0 0,1-17-21 0 0,1 0 1 0 0,1 1 0 0 0,0-1 0 0 0,1 1 0 0 0,1-1 0 0 0,0 1 0 0 0,1 1 0 0 0,1-1 0 0 0,0 1 0 0 0,1 0 0 0 0,0 1 0 0 0,1-1 0 0 0,1 2-1 0 0,0-1 1 0 0,1 2 0 0 0,0-1 0 0 0,1 1 0 0 0,7-4 20 0 0,-16 12-22 0 0,1 0 0 0 0,-1 0 0 0 0,1 1 0 0 0,0-1 0 0 0,0 1 0 0 0,0 0 0 0 0,0 0 0 0 0,0 1 1 0 0,1-1-1 0 0,-1 1 0 0 0,0 0 0 0 0,1 0 0 0 0,-1 1 0 0 0,1-1 0 0 0,-1 1 0 0 0,1 0 0 0 0,-1 0 0 0 0,1 0 0 0 0,-1 1 0 0 0,1 0 0 0 0,-1 0 0 0 0,1 0 0 0 0,-1 0 0 0 0,0 1 0 0 0,1-1 0 0 0,-1 1 0 0 0,0 0 0 0 0,0 0 0 0 0,0 1 0 0 0,-1-1 0 0 0,1 1 0 0 0,-1 0 0 0 0,1 0 0 0 0,-1 0 0 0 0,0 0 1 0 0,0 1-1 0 0,2 2 22 0 0,4 4-5 0 0,-1 0 1 0 0,0 1 0 0 0,-1 0 0 0 0,0 1 0 0 0,-1-1-1 0 0,0 1 1 0 0,-1 1 0 0 0,0-1 0 0 0,-1 1 0 0 0,0-1 0 0 0,-1 1-1 0 0,0 6 5 0 0,-1-8-129 0 0,-1-1 1 0 0,-1 1-1 0 0,0 0 0 0 0,-1 0 0 0 0,0-1 0 0 0,0 1 0 0 0,-1 0 0 0 0,-1-1 0 0 0,0 0 0 0 0,0 1 0 0 0,-1-1 0 0 0,0 0 0 0 0,-1-1 0 0 0,0 1 0 0 0,-5 6 129 0 0,-6-10-2945 0 0,10-7 1785 0 0</inkml:trace>
  <inkml:trace contextRef="#ctx0" brushRef="#br0" timeOffset="16669.081">7597 3488 1304 0 0,'0'-3'393'0'0,"7"-30"153"0"0,-17-21 70 0 0,7 50-577 0 0,0 0 0 0 0,-1 0 0 0 0,1 0 0 0 0,-1 1-1 0 0,0-1 1 0 0,0 1 0 0 0,0 0 0 0 0,0 0 0 0 0,-1 0 0 0 0,1 0 0 0 0,-1 1 0 0 0,1 0 0 0 0,-1 0-1 0 0,0 0 1 0 0,0 1 0 0 0,0-1 0 0 0,0 1 0 0 0,0 0 0 0 0,0 1 0 0 0,-1-1 0 0 0,1 1 0 0 0,0 0-1 0 0,0 0 1 0 0,0 1 0 0 0,-1-1 0 0 0,1 1 0 0 0,0 1 0 0 0,0-1 0 0 0,0 0 0 0 0,0 1 0 0 0,1 0 0 0 0,-1 0-1 0 0,0 1 1 0 0,1 0 0 0 0,-1-1 0 0 0,1 1 0 0 0,0 1 0 0 0,-3 2-39 0 0,-11 8 44 0 0,0 1 0 0 0,1 1 1 0 0,1 0-1 0 0,0 1 0 0 0,2 1 1 0 0,0 0-1 0 0,1 1 0 0 0,-4 8-44 0 0,9-12 89 0 0,-1 0 1 0 0,2 0-1 0 0,0 1 0 0 0,1 0 1 0 0,0 0-1 0 0,2 1 0 0 0,0 0 0 0 0,0 0 1 0 0,2 0-1 0 0,0 0 0 0 0,1 7-89 0 0,1-22 18 0 0,0 0 0 0 0,0 0 0 0 0,1 1 0 0 0,-1-1 1 0 0,1 0-1 0 0,-1 0 0 0 0,1 0 0 0 0,0 0 0 0 0,0 0 0 0 0,0 0 0 0 0,0-1 0 0 0,0 1 0 0 0,0 0 0 0 0,0 0 0 0 0,1-1 0 0 0,-1 1 0 0 0,0-1 1 0 0,1 1-1 0 0,0-1 0 0 0,-1 1 0 0 0,1-1 0 0 0,0 0 0 0 0,0 0 0 0 0,0 0 0 0 0,0 0 0 0 0,-1 0 0 0 0,1 0 0 0 0,1-1 0 0 0,-1 1 0 0 0,0-1 0 0 0,0 1 1 0 0,0-1-1 0 0,0 0 0 0 0,0 0 0 0 0,0 0 0 0 0,0 0 0 0 0,1 0 0 0 0,-1 0 0 0 0,2-1-18 0 0,77-18 427 0 0,-54-1-402 0 0,-2-2 1 0 0,0 0-1 0 0,-2-2 0 0 0,-1 0 0 0 0,0-2 0 0 0,-2 0 0 0 0,-1-1 0 0 0,-1-1 0 0 0,-2-1 0 0 0,0-1 1 0 0,-2 0-1 0 0,-2-1 0 0 0,0 0 0 0 0,-2 0 0 0 0,1-16-25 0 0,3 9-13 0 0,53-171 503 0 0,-86 432-481 0 0,20-178 110 0 0,34 139 117 0 0,-34-176-219 0 0,1 0 0 0 0,0 0 0 0 0,0 0 0 0 0,1-1 0 0 0,0 1 0 0 0,0-1 0 0 0,0 1 0 0 0,1-1 0 0 0,0 0 0 0 0,1 0 0 0 0,-1-1 1 0 0,2 1-1 0 0,-1-1 0 0 0,0 0 0 0 0,1-1 0 0 0,0 1 0 0 0,1-1 0 0 0,-1 0 0 0 0,1-1 0 0 0,0 1 0 0 0,0-1 0 0 0,0-1 0 0 0,0 1 0 0 0,1-1 0 0 0,0-1 1 0 0,-1 1-1 0 0,1-1 0 0 0,0-1 0 0 0,0 0 0 0 0,0 0 0 0 0,0 0 0 0 0,1-1 0 0 0,-1 0 0 0 0,0 0 0 0 0,5-2-17 0 0,2-3 0 0 0,-1 0-1 0 0,0-1 1 0 0,0-1-1 0 0,-1 0 1 0 0,0-1-1 0 0,0 0 1 0 0,-1-1 0 0 0,0 0-1 0 0,-1-1 1 0 0,0-1-1 0 0,0 0 1 0 0,-1 0-1 0 0,0-1 1 0 0,-1 0-1 0 0,-1 0 1 0 0,0-1 0 0 0,0-1-1 0 0,-2 1 1 0 0,1-1-1 0 0,-2 0 1 0 0,1-4 0 0 0,27-68 146 0 0,-32 85-111 0 0,-1 1 7 0 0,0 0-33 0 0,-4 3-15 0 0,0 0 0 0 0,1 1 0 0 0,-1-1 0 0 0,1 1 0 0 0,0-1 0 0 0,0 1 0 0 0,0 0 0 0 0,1 0 0 0 0,-1 0 0 0 0,1 1 0 0 0,0-1 0 0 0,0 0 0 0 0,1 1-1 0 0,-1 0 1 0 0,1-1 0 0 0,0 1 0 0 0,0 0 0 0 0,0-1 0 0 0,1 1 0 0 0,0 0 0 0 0,0 0 0 0 0,0 0 0 0 0,1 0 0 0 0,-1-1 0 0 0,1 1 0 0 0,0 0-1 0 0,1 3 7 0 0,31 57-292 0 0,-8-21-4823 0 0,-24-40 3827 0 0</inkml:trace>
  <inkml:trace contextRef="#ctx0" brushRef="#br0" timeOffset="17088.222">8241 3051 1292 0 0,'-4'-1'7069'0'0,"-2"-15"-4736"0"0,-10 22-9613 0 0,13-1 5894 0 0</inkml:trace>
  <inkml:trace contextRef="#ctx0" brushRef="#br0" timeOffset="17863.13">8403 3635 908 0 0,'0'0'331'0'0,"0"0"-5"0"0,0 0 1 0 0,0 0-5 0 0,0 0 40 0 0,0 0-24 0 0,0 0-38 0 0,0 0-35 0 0,12 0 95 0 0,-3-1 2966 0 0,-6-1-3301 0 0,0 0-1 0 0,0 1 1 0 0,0-1 0 0 0,0 0-1 0 0,-1 0 1 0 0,1-1-1 0 0,0 1 1 0 0,-1 0-1 0 0,0-1 1 0 0,1 0 0 0 0,-1 1-1 0 0,0-1 1 0 0,-1 0-1 0 0,1 0 1 0 0,0 0 0 0 0,-1 0-1 0 0,1 0 1 0 0,-1-1-1 0 0,0 1 1 0 0,0 0-1 0 0,-1-1 1 0 0,1 1 0 0 0,-1-1-25 0 0,2-2 26 0 0,12-37 42 0 0,-1 0 0 0 0,-3-1-1 0 0,-2-1 1 0 0,-2 0-1 0 0,-1 0 1 0 0,-2-15-68 0 0,-3 60-5 0 0,0 1 1 0 0,0-1-1 0 0,0 1 1 0 0,0-1-1 0 0,0 1 1 0 0,0-1-1 0 0,0 1 0 0 0,0-1 1 0 0,0 0-1 0 0,0 1 1 0 0,0-1-1 0 0,0 1 1 0 0,0-1-1 0 0,0 1 1 0 0,-1-1-1 0 0,1 1 1 0 0,0-1-1 0 0,0 0 1 0 0,0 1-1 0 0,-1-1 1 0 0,1 1-1 0 0,0-1 1 0 0,0 0-1 0 0,-1 1 0 0 0,1-1 1 0 0,0 0-1 0 0,-1 1 1 0 0,1-1-1 0 0,-1 0 1 0 0,1 0-1 0 0,0 1 1 0 0,-1-1-1 0 0,1 0 1 0 0,-1 0-1 0 0,1 0 1 0 0,-1 0-1 0 0,1 0 1 0 0,0 1-1 0 0,-1-1 0 0 0,1 0 1 0 0,-1 0-1 0 0,1 0 1 0 0,-1 0-1 0 0,1 0 1 0 0,-1 0-1 0 0,1 0 1 0 0,-1 0-1 0 0,1-1 1 0 0,0 1-1 0 0,-1 0 1 0 0,1 0-1 0 0,-1 0 1 0 0,1 0-1 0 0,-1-1 1 0 0,1 1-1 0 0,0 0 0 0 0,-1 0 1 0 0,1-1-1 0 0,0 1 5 0 0,74 64-205 0 0,-40-44 85 0 0,-26-16 132 0 0,-1 0 0 0 0,1 0 0 0 0,-1 1 0 0 0,0 0-1 0 0,0 0 1 0 0,0 1 0 0 0,-1 0 0 0 0,0 0 0 0 0,0 0 0 0 0,-1 1 0 0 0,1 0-1 0 0,-2 0 1 0 0,1 0 0 0 0,-1 0 0 0 0,0 1 0 0 0,0 0 0 0 0,-1 0 0 0 0,0 0 0 0 0,0 0-1 0 0,-1 0 1 0 0,0 1 0 0 0,-1-1 0 0 0,0 1 0 0 0,0-1 0 0 0,-1 1 0 0 0,0 0 0 0 0,0-1-1 0 0,-1 1 1 0 0,0-1 0 0 0,0 1 0 0 0,-2 1-12 0 0,-2 1-27 0 0,-1 0 1 0 0,0-1-1 0 0,-1 0 0 0 0,0 0 1 0 0,-1 0-1 0 0,0-1 0 0 0,-1 0 1 0 0,0 0-1 0 0,0-1 0 0 0,0 0 1 0 0,-1-1-1 0 0,-1 0 0 0 0,1 0 1 0 0,-1-1-1 0 0,0-1 0 0 0,-10 4 27 0 0,-4-36-4130 0 0,28 5 2961 0 0</inkml:trace>
  <inkml:trace contextRef="#ctx0" brushRef="#br0" timeOffset="18252.878">9014 2978 1648 0 0,'5'48'2925'0'0,"-35"428"1340"0"0,29-467-4236 0 0,1 1-1 0 0,-1 0 0 0 0,1 0 1 0 0,1 0-1 0 0,0 0 0 0 0,0 0 1 0 0,1 0-1 0 0,1 0 1 0 0,-1 0-1 0 0,2-1 0 0 0,-1 0 1 0 0,1 1-1 0 0,0-1 1 0 0,1-1-1 0 0,0 1 0 0 0,1-1 1 0 0,0 0-1 0 0,0 0 1 0 0,5 5-29 0 0,-7-11-205 0 0,0 1 1 0 0,1-2 0 0 0,-1 1 0 0 0,0 0 0 0 0,1-1 0 0 0,-1 0 0 0 0,1 0 0 0 0,-1 0 0 0 0,1 0 0 0 0,-1-1 0 0 0,1 0 0 0 0,-1 0 0 0 0,1 0 0 0 0,0-1 0 0 0,-1 1 0 0 0,1-1-1 0 0,-1 0 1 0 0,1 0 0 0 0,-1-1 0 0 0,0 1 0 0 0,1-1 0 0 0,-1 0 0 0 0,0 0 0 0 0,0 0 0 0 0,0-1 0 0 0,-1 0 0 0 0,1 1 0 0 0,-1-1 0 0 0,1-1 0 0 0,2-2 204 0 0,6-9-1344 0 0</inkml:trace>
  <inkml:trace contextRef="#ctx0" brushRef="#br0" timeOffset="18532.377">8733 3415 1392 0 0,'-26'2'4149'0'0,"36"-4"-1717"0"0,267-70-2516 0 0,-128 37-5059 0 0,-123 25 3849 0 0</inkml:trace>
  <inkml:trace contextRef="#ctx0" brushRef="#br0" timeOffset="19200.922">9279 3338 1388 0 0,'29'-4'3273'0'0,"-18"6"-3188"0"0,-1 0-1 0 0,0 1 0 0 0,1 1 1 0 0,-1-1-1 0 0,-1 2 1 0 0,1-1-1 0 0,0 1 1 0 0,-1 1-1 0 0,0 0 0 0 0,0 0 1 0 0,-1 1-1 0 0,0 0 1 0 0,0 0-1 0 0,-1 1 1 0 0,1 0-1 0 0,-2 0 0 0 0,1 0 1 0 0,-1 1-1 0 0,0 0 1 0 0,-1 1-1 0 0,0-1 1 0 0,-1 1-1 0 0,0 0 0 0 0,0 0 1 0 0,-1 1-1 0 0,0-1 1 0 0,-1 0-1 0 0,-1 1 1 0 0,1 0-1 0 0,-1 8-84 0 0,-4-11 115 0 0,0 0 0 0 0,0-1 0 0 0,0 1 0 0 0,-1-1 0 0 0,0 1 0 0 0,-1-1 0 0 0,0-1 0 0 0,0 1 1 0 0,0-1-1 0 0,-1 0 0 0 0,0 0 0 0 0,0 0 0 0 0,-1-1 0 0 0,1 0 0 0 0,-1 0 0 0 0,0 0 0 0 0,0-1 0 0 0,-1 0 0 0 0,1-1 0 0 0,-1 0 0 0 0,-5 1-115 0 0,11-5 8 0 0,0 0 1 0 0,0 0-1 0 0,-1 0 0 0 0,1-1 0 0 0,0 1 1 0 0,0-1-1 0 0,0 0 0 0 0,0 1 0 0 0,1-1 0 0 0,-1 0 1 0 0,0 0-1 0 0,1 0 0 0 0,0 0 0 0 0,-1-1 1 0 0,1 1-1 0 0,0 0 0 0 0,0-1 0 0 0,0 1 0 0 0,0 0 1 0 0,0-1-1 0 0,1 1 0 0 0,-1-1 0 0 0,1 1 1 0 0,0-1-1 0 0,0 0 0 0 0,0 1 0 0 0,0-1 0 0 0,0 1 1 0 0,0-1-1 0 0,0 1 0 0 0,1-1 0 0 0,0 1 1 0 0,-1-1-1 0 0,1 1 0 0 0,0-1 0 0 0,0 1 0 0 0,0 0 1 0 0,1-1-1 0 0,-1 1-8 0 0,12-27-301 0 0,1 1-1 0 0,1 0 1 0 0,1 1-1 0 0,2 1 1 0 0,0 1 0 0 0,2 0-1 0 0,1 2 1 0 0,0 0 0 0 0,2 1-1 0 0,1 1 1 0 0,0 2 0 0 0,2 0-1 0 0,0 2 1 0 0,1 0-1 0 0,1 2 1 0 0,21-8 301 0 0,-47 23 17 0 0,0 1 0 0 0,0 0 0 0 0,0 0 0 0 0,-1 0 0 0 0,1 0 0 0 0,0 0 0 0 0,-1 0 1 0 0,1 0-1 0 0,-1 1 0 0 0,1-1 0 0 0,-1 1 0 0 0,0-1 0 0 0,1 1 0 0 0,-1-1 0 0 0,0 1 0 0 0,0 0 0 0 0,0 0 0 0 0,0-1 0 0 0,-1 1 0 0 0,1 0 0 0 0,0 0 0 0 0,-1 0 0 0 0,1 0 0 0 0,-1 0 0 0 0,0 0 0 0 0,0 0 0 0 0,0 0 0 0 0,0 0 0 0 0,0 0 1 0 0,0 0-1 0 0,0 0 0 0 0,0 0 0 0 0,-1 0 0 0 0,1 0 0 0 0,-1 0 0 0 0,0 0 0 0 0,1-1 0 0 0,-1 1 0 0 0,0 0 0 0 0,0 0 0 0 0,0-1 0 0 0,0 1 0 0 0,-1 0-17 0 0,1 21 283 0 0,3-7-161 0 0,0 1-1 0 0,1 0 0 0 0,1-1 1 0 0,1 0-1 0 0,0 0 0 0 0,1 0 1 0 0,1-1-1 0 0,1 1 0 0 0,0-2 1 0 0,0 1-1 0 0,2-1 0 0 0,0 0 1 0 0,8 7-122 0 0,1-4-267 0 0,-14-15-3871 0 0,-3-13 2972 0 0</inkml:trace>
  <inkml:trace contextRef="#ctx0" brushRef="#br0" timeOffset="19447.971">9654 2973 1996 0 0,'0'-18'6653'0'0,"-4"24"-8361"0"0,-3 9-1975 0 0,4-8 2533 0 0</inkml:trace>
  <inkml:trace contextRef="#ctx0" brushRef="#br0" timeOffset="20353.898">9971 3126 1908 0 0,'8'-46'5607'0'0,"5"76"-4651"0"0,98 398-476 0 0,-105-387-307 0 0,-3-26-45 0 0,-3-25 41 0 0,-1-2-184 0 0,2-1-1 0 0,0 0 1 0 0,0 1 0 0 0,1-1 0 0 0,1 1 0 0 0,0-1 0 0 0,0 1-1 0 0,2 0 1 0 0,-1 0 0 0 0,2 1 0 0 0,-1-1 0 0 0,1 1-1 0 0,1 0 1 0 0,0 1 0 0 0,1-1 0 0 0,0 2 0 0 0,0-1-1 0 0,1 1 1 0 0,1 0 0 0 0,-1 1 0 0 0,1 0 0 0 0,0 1-1 0 0,1 0 1 0 0,0 0 0 0 0,0 1 0 0 0,1 0 0 0 0,-1 1-1 0 0,1 1 1 0 0,0 0 0 0 0,1 0 0 0 0,-1 1 0 0 0,0 1-1 0 0,13-1 16 0 0,-19 3-7 0 0,1 0-1 0 0,-1 0 0 0 0,0 1 0 0 0,0-1 0 0 0,1 2 1 0 0,-1-1-1 0 0,0 1 0 0 0,0 0 0 0 0,0 0 0 0 0,-1 0 1 0 0,1 1-1 0 0,0 0 0 0 0,-1 0 0 0 0,0 0 0 0 0,0 1 1 0 0,0 0-1 0 0,0 0 0 0 0,0 0 0 0 0,-1 1 0 0 0,0-1 1 0 0,0 1-1 0 0,0 0 0 0 0,0 0 0 0 0,-1 1 0 0 0,0-1 1 0 0,0 1-1 0 0,-1-1 0 0 0,1 1 0 0 0,-1 0 0 0 0,0 0 1 0 0,-1 0-1 0 0,1 0 0 0 0,-1 1 0 0 0,-1-1 0 0 0,1 0 1 0 0,-1 0-1 0 0,0 1 0 0 0,0-1 0 0 0,-1 0 0 0 0,0 0 1 0 0,0 0-1 0 0,0 0 0 0 0,-1 1 0 0 0,-1 2 8 0 0,-3 4-44 0 0,-1 0 1 0 0,-1-1-1 0 0,0 1 0 0 0,0-2 0 0 0,-1 1 0 0 0,-1-1 1 0 0,0-1-1 0 0,0 1 0 0 0,-1-2 0 0 0,0 1 0 0 0,-1-2 1 0 0,0 1-1 0 0,-1-2 0 0 0,1 0 0 0 0,-1 0 0 0 0,-1-1 0 0 0,1-1 1 0 0,-1 0-1 0 0,0-1 0 0 0,0 0 0 0 0,0-1 0 0 0,-1-1 1 0 0,-1 0 43 0 0,13-2-181 0 0,1-1 1 0 0,-1 1 0 0 0,0-1-1 0 0,0 1 1 0 0,0-1 0 0 0,0 0-1 0 0,0 0 1 0 0,1-1-1 0 0,-1 1 1 0 0,0-1 0 0 0,1 1-1 0 0,-1-1 1 0 0,1 0 0 0 0,0 1-1 0 0,-1-1 1 0 0,1-1 0 0 0,0 1-1 0 0,0 0 1 0 0,1 0-1 0 0,-1-1 1 0 0,0 1 0 0 0,1-1-1 0 0,-1 0 1 0 0,1 1 0 0 0,0-1-1 0 0,0 0 1 0 0,0-1 180 0 0,-4-12-1159 0 0</inkml:trace>
  <inkml:trace contextRef="#ctx0" brushRef="#br0" timeOffset="21286.405">10687 3295 1468 0 0,'7'6'4921'0'0,"-12"89"-3882"0"0,9 86-236 0 0,-4-179-791 0 0,-1 1-1 0 0,1 0 0 0 0,0 0 0 0 0,1 0 1 0 0,-1 0-1 0 0,0 0 0 0 0,1 0 0 0 0,0 0 0 0 0,-1 0 1 0 0,1-1-1 0 0,0 1 0 0 0,1 0 0 0 0,-1 0 1 0 0,0-1-1 0 0,1 1 0 0 0,-1-1 0 0 0,1 0 0 0 0,0 1 1 0 0,0-1-1 0 0,0 0 0 0 0,0 0 0 0 0,0 0 1 0 0,1 0-1 0 0,-1 0 0 0 0,0-1 0 0 0,1 1 0 0 0,-1-1 1 0 0,1 1-1 0 0,0-1 0 0 0,-1 0 0 0 0,1 0 1 0 0,0 0-1 0 0,0-1 0 0 0,0 1 0 0 0,0-1 1 0 0,0 1-1 0 0,0-1 0 0 0,0 0 0 0 0,-1 0 0 0 0,1 0 1 0 0,0 0-1 0 0,0-1 0 0 0,0 1 0 0 0,0-1 1 0 0,0 0-1 0 0,0 0 0 0 0,-1 0 0 0 0,1 0 0 0 0,0-1-11 0 0,7-4-54 0 0,-1 0 0 0 0,1-1-1 0 0,-1 0 1 0 0,-1-1 0 0 0,0 0-1 0 0,0 0 1 0 0,0-1 0 0 0,-1 0-1 0 0,0-1 1 0 0,-1 1 0 0 0,0-1-1 0 0,-1 0 1 0 0,0-1 0 0 0,0 1-1 0 0,-1-1 1 0 0,0 0 0 0 0,-1 0-1 0 0,-1 0 1 0 0,0-1 0 0 0,0 1-1 0 0,-1-1 1 0 0,0-8 54 0 0,7-26-55 0 0,-4-3 451 0 0,-4 47-408 0 0,-15 9-118 0 0,7 120 253 0 0,9-120-119 0 0,0 1 0 0 0,1-1-1 0 0,0 0 1 0 0,1 0 0 0 0,0 0 0 0 0,0 0-1 0 0,0 0 1 0 0,1-1 0 0 0,0 1 0 0 0,0-1-1 0 0,1 0 1 0 0,-1 0 0 0 0,1-1-1 0 0,1 1 1 0 0,-1-1 0 0 0,1 0 0 0 0,0-1-1 0 0,0 1 1 0 0,0-1 0 0 0,1 0 0 0 0,-1-1-1 0 0,1 0 1 0 0,0 0 0 0 0,0 0 0 0 0,0-1-1 0 0,0 0 1 0 0,1 0 0 0 0,-1-1 0 0 0,1 0-1 0 0,-1 0 1 0 0,1 0 0 0 0,-1-1 0 0 0,1-1-1 0 0,4 0-3 0 0,1-4-20 0 0,-1 0 1 0 0,-1-1-1 0 0,1 0 0 0 0,-1-1 0 0 0,0 0 0 0 0,0-1 0 0 0,-1 0 0 0 0,0-1 0 0 0,0 0 0 0 0,-1-1 0 0 0,0 0 0 0 0,-1 0 0 0 0,0-1 0 0 0,-1 0 0 0 0,0 0 0 0 0,-1-1 1 0 0,0 0-1 0 0,0 0 0 0 0,-2 0 0 0 0,1-1 0 0 0,-2 1 0 0 0,3-12 20 0 0,6-32-48 0 0,-2 0 0 0 0,-3-1 1 0 0,-2 0-1 0 0,-2-37 48 0 0,-1 54 251 0 0,0 22-127 0 0,-1 0 1 0 0,0-1 0 0 0,-1 1 0 0 0,-1-1 0 0 0,-1 1-1 0 0,-1 0 1 0 0,0 0 0 0 0,-1 0 0 0 0,-1 0 0 0 0,-1 1-1 0 0,0 0 1 0 0,-3-3-125 0 0,8 20 14 0 0,-1 0-1 0 0,1 0 1 0 0,-1 0-1 0 0,1 1 1 0 0,-1-1-1 0 0,1 1 1 0 0,-1-1-1 0 0,1 1 0 0 0,0 0 1 0 0,-1-1-1 0 0,1 1 1 0 0,0 0-1 0 0,-1 0 1 0 0,1 0-1 0 0,0 0 1 0 0,0 0-1 0 0,0 0 1 0 0,0 0-1 0 0,0 0 1 0 0,0 0-1 0 0,0 1 1 0 0,0-1-1 0 0,1 0 1 0 0,-1 1-1 0 0,0-1 1 0 0,1 0-1 0 0,-1 1 1 0 0,1-1-1 0 0,-1 1 1 0 0,1-1-1 0 0,0 1 1 0 0,0-1-1 0 0,0 1 0 0 0,-1-1 1 0 0,1 1-1 0 0,1-1 1 0 0,-1 1-14 0 0,-1-1 7 0 0,-5 29 18 0 0,2 1-1 0 0,0-1 1 0 0,2 1-1 0 0,1 0 1 0 0,2-1-1 0 0,1 1 1 0 0,1-1-1 0 0,2 1 1 0 0,1-1-1 0 0,1 0 1 0 0,2-1-1 0 0,1 0 1 0 0,5 9-25 0 0,-2 7-181 0 0,3 2-286 0 0,9 32-918 0 0,-19-27-3415 0 0,-6-45 3546 0 0</inkml:trace>
  <inkml:trace contextRef="#ctx0" brushRef="#br0" timeOffset="21702.753">11187 3266 1576 0 0,'-2'-7'3269'0'0,"26"-9"-2770"0"0,18-1-208 0 0,0 1 1 0 0,1 2-1 0 0,1 3 0 0 0,0 1 1 0 0,1 2-1 0 0,0 2 0 0 0,9 2-291 0 0,-50 4 39 0 0,1 0 0 0 0,-1 0 0 0 0,0 1 0 0 0,1-1 0 0 0,-1 1 0 0 0,0 0 0 0 0,0 0-1 0 0,0 1 1 0 0,0-1 0 0 0,0 1 0 0 0,0 0 0 0 0,0 0 0 0 0,0 0 0 0 0,-1 1 0 0 0,1-1 0 0 0,-1 1-1 0 0,0 0 1 0 0,0 0 0 0 0,0 0 0 0 0,0 0 0 0 0,0 1 0 0 0,-1-1 0 0 0,1 1 0 0 0,-1-1 0 0 0,0 1-1 0 0,0 0 1 0 0,0 0 0 0 0,-1 0 0 0 0,1 0 0 0 0,-1 0 0 0 0,0 1 0 0 0,0-1 0 0 0,-1 0 0 0 0,1 0-1 0 0,-1 1 1 0 0,0-1 0 0 0,0 0 0 0 0,0 1 0 0 0,-1-1 0 0 0,1 0 0 0 0,-1 0 0 0 0,0 1 0 0 0,0-1-1 0 0,-1 0-38 0 0,18 89-5351 0 0,-16-91 4081 0 0,0-1 9 0 0</inkml:trace>
  <inkml:trace contextRef="#ctx0" brushRef="#br0" timeOffset="22043.109">11626 2945 1348 0 0,'-6'-21'6059'0'0,"-14"-11"-2644"0"0,8 13-2480 0 0,10 51-4759 0 0,46 48-1459 0 0,-30-59 3989 0 0</inkml:trace>
  <inkml:trace contextRef="#ctx0" brushRef="#br0" timeOffset="22831.765">12101 3195 1224 0 0,'-1'-3'108'0'0,"0"1"1"0"0,0 0-1 0 0,0 0 1 0 0,0 0-1 0 0,0 0 0 0 0,0 1 1 0 0,0-1-1 0 0,-1 0 0 0 0,1 0 1 0 0,-1 1-1 0 0,1-1 1 0 0,-1 1-1 0 0,1-1 0 0 0,-1 1 1 0 0,0 0-1 0 0,0-1 0 0 0,0 1 1 0 0,0 0-1 0 0,0 0 1 0 0,0 1-1 0 0,0-1 0 0 0,0 0 1 0 0,0 1-1 0 0,-1-1 0 0 0,1 1 1 0 0,0-1-1 0 0,0 1 1 0 0,0 0-1 0 0,-1 0 0 0 0,1 0 1 0 0,0 1-1 0 0,0-1 0 0 0,0 0 1 0 0,-1 1-1 0 0,1-1 1 0 0,0 1-1 0 0,0 0 0 0 0,0 0 1 0 0,0 0-1 0 0,0 0 0 0 0,0 0 1 0 0,-1 1-109 0 0,-10 0 81 0 0,0 0 0 0 0,1 1 0 0 0,-1 0 0 0 0,1 1 0 0 0,0 1 0 0 0,0 0 1 0 0,0 0-1 0 0,1 1 0 0 0,-1 1 0 0 0,2 0 0 0 0,-1 0 0 0 0,1 1 0 0 0,0 0 0 0 0,0 1 0 0 0,1 0 0 0 0,1 1 1 0 0,-1 0-1 0 0,1 0 0 0 0,1 1 0 0 0,0 0 0 0 0,1 0 0 0 0,0 0 0 0 0,0 1 0 0 0,1 0 0 0 0,-1 6-81 0 0,8-14 1 0 0,-1 0 0 0 0,1 0 0 0 0,0 0 0 0 0,0 0 1 0 0,0 0-1 0 0,1 0 0 0 0,-1-1 0 0 0,1 1 0 0 0,0-1 0 0 0,0 0 0 0 0,0 0 0 0 0,1 0 0 0 0,-1 0 0 0 0,1 0 0 0 0,-1-1 0 0 0,1 1 0 0 0,0-1 0 0 0,0 0 0 0 0,0-1 0 0 0,0 1 0 0 0,0-1 0 0 0,1 1 0 0 0,-1-1 0 0 0,0 0 0 0 0,1-1 0 0 0,-1 1 0 0 0,1-1 0 0 0,-1 0 0 0 0,0 0 0 0 0,1 0 0 0 0,-1-1 0 0 0,1 1 0 0 0,-1-1 0 0 0,0 0 0 0 0,1 0 0 0 0,-1-1 0 0 0,0 0-1 0 0,9 0-22 0 0,-1-1 0 0 0,1 0 1 0 0,-1-1-1 0 0,0 0 0 0 0,-1-1 0 0 0,1-1 0 0 0,-1 0 0 0 0,0 0 0 0 0,0-1 0 0 0,0 0 0 0 0,-1-1 0 0 0,0 0 0 0 0,-1-1 0 0 0,0 0 0 0 0,0-1 0 0 0,-1 1 0 0 0,-1-1 0 0 0,1-1 0 0 0,-1 0 0 0 0,-1 0 0 0 0,0 0 1 0 0,-1-1-1 0 0,0 0 0 0 0,-1 0 0 0 0,1-2 22 0 0,-5 12 4 0 0,-1 1 0 0 0,1 0 0 0 0,0 0 0 0 0,0-1 1 0 0,0 1-1 0 0,0 0 0 0 0,0 0 0 0 0,0-1 0 0 0,0 1 0 0 0,0 0 1 0 0,1 0-1 0 0,-1-1 0 0 0,0 1 0 0 0,1 0 0 0 0,-1 0 1 0 0,1 0-1 0 0,-1 0 0 0 0,1 0 0 0 0,0 0 0 0 0,-1 0 0 0 0,1 0 1 0 0,0 0-1 0 0,0 0 0 0 0,0 0 0 0 0,0 0 0 0 0,0 0 1 0 0,0 0-1 0 0,0 1 0 0 0,0-1 0 0 0,0 0 0 0 0,0 1 0 0 0,0-1 1 0 0,0 1-1 0 0,0-1 0 0 0,1 1 0 0 0,-1 0 0 0 0,0-1 0 0 0,0 1 1 0 0,0 0-1 0 0,1 0 0 0 0,-1 0 0 0 0,0 0 0 0 0,0 0 1 0 0,1 0-1 0 0,-1 0 0 0 0,0 1 0 0 0,0-1 0 0 0,1 0 0 0 0,-1 1 1 0 0,0-1-1 0 0,0 0 0 0 0,0 1 0 0 0,0 0 0 0 0,0-1 1 0 0,0 1-1 0 0,0 0 0 0 0,0-1 0 0 0,0 1 0 0 0,0 0 0 0 0,0 0 1 0 0,0 0-1 0 0,0 0 0 0 0,0 0 0 0 0,-1 0 0 0 0,1 0 1 0 0,0 0-1 0 0,-1 0-4 0 0,10 14 55 0 0,-2-1 1 0 0,0 2 0 0 0,0-1 0 0 0,-2 1-1 0 0,0 0 1 0 0,0 0 0 0 0,-2 1-1 0 0,0 0 1 0 0,-1-1 0 0 0,0 1 0 0 0,-2 1-1 0 0,0-1 1 0 0,-1 0 0 0 0,-2 17-56 0 0,2-33 244 0 0,-5-14 501 0 0,9-13-774 0 0,1-1 0 0 0,1 1-1 0 0,2 0 1 0 0,0 0 0 0 0,1 1 0 0 0,2 0 0 0 0,1 1-1 0 0,0 0 1 0 0,2 1 0 0 0,1 1 0 0 0,1 0-1 0 0,0 1 1 0 0,2 0 0 0 0,13-11 29 0 0,-27 31-14 0 0,0 1 0 0 0,0-1 0 0 0,0 1 0 0 0,-1 0 0 0 0,1 0 0 0 0,0 0 0 0 0,0 1 1 0 0,0-1-1 0 0,0 1 0 0 0,0 0 0 0 0,0 0 0 0 0,-1 1 0 0 0,1-1 0 0 0,0 1 0 0 0,-1-1 0 0 0,1 1 0 0 0,-1 0 0 0 0,0 1 1 0 0,0-1-1 0 0,0 0 0 0 0,0 1 0 0 0,0 0 0 0 0,0 0 0 0 0,-1 0 0 0 0,1 0 0 0 0,-1 0 0 0 0,0 0 0 0 0,0 0 0 0 0,0 1 0 0 0,0-1 1 0 0,0 1-1 0 0,-1 0 0 0 0,0 0 0 0 0,0-1 0 0 0,0 1 0 0 0,0 0 0 0 0,0 3 14 0 0,79 270-221 0 0,-78-273 89 0 0,1-1 0 0 0,0 1 0 0 0,0-1-1 0 0,0 0 1 0 0,1 0 0 0 0,-1 0 0 0 0,1-1-1 0 0,-1 1 1 0 0,1-1 0 0 0,0 0-1 0 0,0 0 1 0 0,0 0 0 0 0,0-1 0 0 0,1 1-1 0 0,-1-1 1 0 0,0 0 0 0 0,0 0 0 0 0,1 0-1 0 0,-1-1 1 0 0,1 0 0 0 0,-1 0-1 0 0,1 0 1 0 0,-1 0 0 0 0,0-1 0 0 0,1 1-1 0 0,-1-1 1 0 0,0 0 0 0 0,1 0 0 0 0,-1-1-1 0 0,0 0 1 0 0,0 1 0 0 0,0-1-1 0 0,0 0 1 0 0,0-1 0 0 0,-1 1 0 0 0,1-1-1 0 0,-1 0 1 0 0,1 0 0 0 0,-1 0 0 0 0,0 0-1 0 0,1-1 133 0 0,27-16-1270 0 0</inkml:trace>
  <inkml:trace contextRef="#ctx0" brushRef="#br0" timeOffset="27495.698">14088 3206 876 0 0,'0'0'423'0'0,"0"0"-30"0"0,0 0-45 0 0,23-4 989 0 0,6-57 1067 0 0,-29 60-2233 0 0,-4-23 270 0 0,1 20-438 0 0,0-1 1 0 0,-1 1-1 0 0,1 0 0 0 0,-1 1 0 0 0,0-1 0 0 0,0 1 1 0 0,-1 0-1 0 0,1 0 0 0 0,-1 0 0 0 0,0 0 0 0 0,1 1 0 0 0,-1 0 1 0 0,0 0-1 0 0,0 0 0 0 0,-1 0 0 0 0,1 1 0 0 0,0 0 1 0 0,0 0-1 0 0,-1 1 0 0 0,1-1 0 0 0,-1 1 0 0 0,1 0 0 0 0,0 1 1 0 0,-1-1-1 0 0,1 1 0 0 0,-4 1-3 0 0,-140 45-11 0 0,134-41 23 0 0,0 0 0 0 0,0 2 0 0 0,1-1 0 0 0,0 2 0 0 0,0 0 0 0 0,1 0 0 0 0,0 1 0 0 0,1 1 0 0 0,0 0 0 0 0,0 1 0 0 0,2 0 0 0 0,-1 1 0 0 0,1 0 0 0 0,1 0 0 0 0,1 1 0 0 0,0 0 0 0 0,0 1 0 0 0,1 0 0 0 0,1 0 0 0 0,1 1 0 0 0,0-1 0 0 0,1 1 0 0 0,0 5-12 0 0,8-16 11 0 0,0 0-1 0 0,0 0 1 0 0,0-1 0 0 0,1 0 0 0 0,0 0 0 0 0,0 0 0 0 0,0 0 0 0 0,0-1 0 0 0,1 1 0 0 0,-1-1 0 0 0,1-1-1 0 0,0 1 1 0 0,-1-1 0 0 0,1 0 0 0 0,1 0 0 0 0,-1-1 0 0 0,0 0 0 0 0,0 0 0 0 0,0 0 0 0 0,1-1 0 0 0,-1 0-1 0 0,0 0 1 0 0,6-1-11 0 0,2-1-5 0 0,0-1-1 0 0,-1 0 1 0 0,1 0-1 0 0,-1-1 1 0 0,0-1-1 0 0,0-1 0 0 0,0 1 1 0 0,-1-2-1 0 0,0 0 1 0 0,0 0-1 0 0,0-1 1 0 0,0-2 5 0 0,93-130-412 0 0,-104 139 404 0 0,0 0 0 0 0,0 0 1 0 0,1 0-1 0 0,-1 0 0 0 0,0 0 1 0 0,1 0-1 0 0,-1 1 1 0 0,1-1-1 0 0,-1 0 0 0 0,1 1 1 0 0,-1-1-1 0 0,1 1 1 0 0,-1-1-1 0 0,1 1 0 0 0,0 0 1 0 0,-1-1-1 0 0,1 1 0 0 0,0 0 1 0 0,-1 0-1 0 0,1 0 1 0 0,0 1-1 0 0,-1-1 0 0 0,1 0 1 0 0,-1 1-1 0 0,1-1 0 0 0,0 1 1 0 0,-1-1-1 0 0,1 1 1 0 0,-1 0-1 0 0,1 0 0 0 0,-1-1 1 0 0,0 1-1 0 0,1 0 0 0 0,-1 0 1 0 0,0 0-1 0 0,0 1 1 0 0,0-1-1 0 0,1 0 0 0 0,-1 0 1 0 0,0 1-1 0 0,-1-1 0 0 0,1 0 1 0 0,0 1 7 0 0,43 61-238 0 0,-21 37 462 0 0,-23-99-229 0 0,6-43 470 0 0,1 12-482 0 0,2 0 0 0 0,2 1 0 0 0,0 0 0 0 0,2 1-1 0 0,1 0 1 0 0,1 1 0 0 0,1 1 0 0 0,1 0 0 0 0,8-6 17 0 0,-23 31-12 0 0,0 0 0 0 0,1 0 0 0 0,-1 1 0 0 0,0-1 0 0 0,1 1 0 0 0,-1-1 0 0 0,1 1 0 0 0,-1 0 0 0 0,0 0 1 0 0,1 0-1 0 0,-1 0 0 0 0,1 0 0 0 0,-1 1 0 0 0,0-1 0 0 0,1 1 0 0 0,-1 0 0 0 0,0-1 0 0 0,0 1 0 0 0,1 0 1 0 0,-1 0-1 0 0,0 1 0 0 0,0-1 0 0 0,0 0 0 0 0,0 1 0 0 0,0-1 0 0 0,-1 1 0 0 0,1 0 0 0 0,0-1 0 0 0,-1 1 1 0 0,1 0-1 0 0,-1 0 0 0 0,1 0 0 0 0,-1 0 0 0 0,0 0 0 0 0,0 0 0 0 0,0 1 0 0 0,0-1 0 0 0,-1 0 0 0 0,1 1 1 0 0,0-1 11 0 0,122 269-1528 0 0,-102-226-439 0 0,-11-28 593 0 0</inkml:trace>
  <inkml:trace contextRef="#ctx0" brushRef="#br0" timeOffset="28210.304">15386 2940 1368 0 0,'7'-44'5274'0'0,"-1"67"-3523"0"0,-6 11-1643 0 0,3 0-1 0 0,0-1 1 0 0,2 1-1 0 0,2-1 1 0 0,1 0-1 0 0,1-1 1 0 0,9 18-108 0 0,15 66-1172 0 0,-32-114 335 0 0,-5 10-1766 0 0,-12 1 1364 0 0,4-10 120 0 0</inkml:trace>
  <inkml:trace contextRef="#ctx0" brushRef="#br0" timeOffset="29250.737">15020 3140 1988 0 0,'66'-22'3160'0'0,"472"-75"-3138"0"0,-534 97-2 0 0,-1 0 1 0 0,0-1-1 0 0,0 0 1 0 0,1 1-1 0 0,-1-1 1 0 0,0-1-1 0 0,0 1 1 0 0,0 0-1 0 0,0-1 1 0 0,0 0-1 0 0,0 1 1 0 0,-1-1-1 0 0,1 0 0 0 0,0 0 1 0 0,-1-1-1 0 0,0 1 1 0 0,1-1-1 0 0,-1 1 1 0 0,0-1-1 0 0,0 1 1 0 0,0-1-1 0 0,-1 0 1 0 0,1 0-1 0 0,-1 0 1 0 0,0 0-1 0 0,1 0 1 0 0,-1-1-1 0 0,-1 1 1 0 0,1 0-1 0 0,0 0 1 0 0,-1-1-1 0 0,0 1 0 0 0,1 0 1 0 0,-1-1-1 0 0,-1 1 1 0 0,1 0-1 0 0,0-1 1 0 0,-1 0-21 0 0,1 3 175 0 0,0-36 1271 0 0,0 37-1445 0 0,0-1 1 0 0,0 0 0 0 0,0 1-1 0 0,0-1 1 0 0,0 0-1 0 0,0 1 1 0 0,0-1 0 0 0,0 1-1 0 0,0-1 1 0 0,-1 0-1 0 0,1 1 1 0 0,0-1 0 0 0,0 1-1 0 0,-1-1 1 0 0,1 1 0 0 0,0-1-1 0 0,-1 0 1 0 0,1 1-1 0 0,0-1 1 0 0,-1 1 0 0 0,1 0-1 0 0,-1-1 1 0 0,1 1-1 0 0,-1-1 1 0 0,1 1 0 0 0,-1 0-1 0 0,1-1 1 0 0,-1 1 0 0 0,1 0-1 0 0,-1 0 1 0 0,0-1-1 0 0,1 1 1 0 0,-1 0 0 0 0,1 0-1 0 0,-1 0 1 0 0,0 0-1 0 0,1 0 1 0 0,-1 0 0 0 0,0 0-1 0 0,1 0 1 0 0,-1 0 0 0 0,1 0-1 0 0,-1 0 1 0 0,0 0-1 0 0,1 0 1 0 0,-1 0 0 0 0,1 0-1 0 0,-1 1 1 0 0,0-1-1 0 0,1 0 1 0 0,-1 1 0 0 0,1-1-1 0 0,-1 0 1 0 0,1 1 0 0 0,-1-1-1 0 0,1 0 1 0 0,-1 1-1 0 0,1-1 1 0 0,0 1 0 0 0,-1-1-1 0 0,1 1 1 0 0,-1-1-1 0 0,1 1 1 0 0,0 0-2 0 0,20 184 352 0 0,4-3 153 0 0,-23-181-469 0 0,-4 32 199 0 0,6-40-325 0 0,0-4 38 0 0,0 0 0 0 0,1 0 1 0 0,0 1-1 0 0,1-1 0 0 0,0 1 0 0 0,0 0 0 0 0,1 1 0 0 0,1-1 0 0 0,-1 1 0 0 0,1 1 1 0 0,1-1-1 0 0,0 1 0 0 0,0 0 0 0 0,0 1 0 0 0,6-3 52 0 0,-11 10-21 0 0,1 0 1 0 0,0 1-1 0 0,-1 0 0 0 0,1 0 1 0 0,-1 0-1 0 0,0 0 0 0 0,1 0 0 0 0,-1 1 1 0 0,0 0-1 0 0,0-1 0 0 0,0 1 1 0 0,0 0-1 0 0,0 1 0 0 0,0-1 1 0 0,0 0-1 0 0,-1 1 0 0 0,1 0 0 0 0,-1-1 1 0 0,0 1-1 0 0,0 0 0 0 0,0 0 1 0 0,0 0-1 0 0,0 1 0 0 0,-1-1 1 0 0,1 0-1 0 0,-1 1 0 0 0,0-1 0 0 0,0 3 21 0 0,7 7-44 0 0,-3-2 31 0 0,1 1 0 0 0,0-1 0 0 0,1-1-1 0 0,0 1 1 0 0,1-1 0 0 0,0 0 0 0 0,0-1 0 0 0,1 0 0 0 0,0 0-1 0 0,1-1 1 0 0,0 0 0 0 0,0-1 0 0 0,1 0 0 0 0,-1-1 0 0 0,2 0 0 0 0,-1 0-1 0 0,1-1 1 0 0,-1-1 0 0 0,1 0 0 0 0,1-1 0 0 0,-1 0 0 0 0,0-1-1 0 0,1 0 1 0 0,-1-1 0 0 0,1 0 0 0 0,1-1 13 0 0,1-1-13 0 0,-1-1 1 0 0,0-1-1 0 0,1 0 0 0 0,-1-1 0 0 0,-1-1 1 0 0,1 0-1 0 0,-1-1 0 0 0,1 0 1 0 0,-2-1-1 0 0,1 0 0 0 0,-1-1 1 0 0,0-1-1 0 0,-1 0 0 0 0,0 0 1 0 0,0-1-1 0 0,-1-1 0 0 0,0 0 0 0 0,-1 0 1 0 0,0 0-1 0 0,-1-1 0 0 0,0-1 1 0 0,-1 0-1 0 0,-1 0 0 0 0,5-11 13 0 0,-13 21-8 0 0,0 0 0 0 0,0 0-1 0 0,-1 0 1 0 0,1 0 0 0 0,-1 0-1 0 0,1 1 1 0 0,-1-1 0 0 0,0 1 0 0 0,0 0-1 0 0,0 0 1 0 0,0 0 0 0 0,-1 0-1 0 0,1 1 1 0 0,0-1 0 0 0,-1 1 0 0 0,1 0-1 0 0,-1 0 1 0 0,0 0 0 0 0,1 0-1 0 0,-1 0 1 0 0,0 1 0 0 0,1 0-1 0 0,-1 0 1 0 0,0 0 0 0 0,0 0 0 0 0,1 0-1 0 0,-1 1 1 0 0,0 0 0 0 0,1 0-1 0 0,-4 1 9 0 0,-1-2 13 0 0,-5 0 21 0 0,0 1 0 0 0,0 1 0 0 0,0 0 1 0 0,1 1-1 0 0,-1 0 0 0 0,1 1 0 0 0,0 0 0 0 0,0 1 0 0 0,0 0 0 0 0,-10 7-34 0 0,15-9 27 0 0,3-2-13 0 0,0 0 0 0 0,0 0-1 0 0,-1 0 1 0 0,1 1 0 0 0,0 0-1 0 0,0-1 1 0 0,0 2 0 0 0,0-1-1 0 0,1 0 1 0 0,-1 1-1 0 0,1 0 1 0 0,-1-1 0 0 0,1 2-1 0 0,0-1 1 0 0,0 0 0 0 0,0 0-1 0 0,1 1 1 0 0,-1 0 0 0 0,1-1-1 0 0,0 1 1 0 0,0 0 0 0 0,0 0-1 0 0,0 0 1 0 0,1 1 0 0 0,-1-1-1 0 0,1 0 1 0 0,0 0 0 0 0,1 1-1 0 0,-1-1 1 0 0,1 1-1 0 0,0-1 1 0 0,0 1 0 0 0,0-1-1 0 0,0 0 1 0 0,1 1 0 0 0,0-1-1 0 0,0 0 1 0 0,0 1 0 0 0,0-1-1 0 0,1 0 1 0 0,0 0 0 0 0,0 1-14 0 0,9 3-113 0 0,0-1 0 0 0,1 0 0 0 0,0 0 0 0 0,0-2 0 0 0,0 1 0 0 0,1-2 0 0 0,-1 0 0 0 0,1 0 0 0 0,0-1 0 0 0,0 0 0 0 0,1-2 1 0 0,-1 1-1 0 0,0-2 0 0 0,1 1 0 0 0,-1-2 0 0 0,11-1 113 0 0,88-11-2044 0 0,-58 1 808 0 0</inkml:trace>
  <inkml:trace contextRef="#ctx0" brushRef="#br0" timeOffset="30225.142">17120 3070 1428 0 0,'0'0'476'0'0,"0"0"-18"0"0,3-16 377 0 0,19 10 1863 0 0,14 53-2212 0 0,-22 152 1267 0 0,-13-198-1812 0 0,0 0 0 0 0,0 0-1 0 0,0 0 1 0 0,0 0 0 0 0,0 0 0 0 0,0 0-1 0 0,1-1 1 0 0,-1 1 0 0 0,0 0 0 0 0,0-1-1 0 0,1 1 1 0 0,-1-1 0 0 0,0 1 0 0 0,1-1-1 0 0,-1 0 1 0 0,0 0 0 0 0,1 0-1 0 0,-1 1 1 0 0,1-1 0 0 0,-1 0 0 0 0,0-1-1 0 0,1 1 1 0 0,-1 0 0 0 0,1 0 0 0 0,-1-1-1 0 0,0 1 1 0 0,1 0 0 0 0,-1-1 0 0 0,0 1-1 0 0,0-1 1 0 0,1 0 0 0 0,-1 1 0 0 0,0-1-1 0 0,0 0 1 0 0,0 0 0 0 0,0 0 0 0 0,0 0-1 0 0,0 0 1 0 0,0 0 0 0 0,0 0 0 0 0,0 0-1 0 0,-1 0 1 0 0,1 0 0 0 0,0-1 0 0 0,-1 1-1 0 0,1 0 1 0 0,0-1 0 0 0,-1 0 59 0 0,20-43-2632 0 0,-15 18 1374 0 0</inkml:trace>
  <inkml:trace contextRef="#ctx0" brushRef="#br0" timeOffset="30381.402">17147 2801 1612 0 0,'0'-3'948'0'0,"-4"0"-168"0"0,2-2-116 0 0,0 1-32 0 0,2 3-188 0 0,0-3-168 0 0,-1-1-127 0 0,-1 3-53 0 0,2 2-12 0 0,0-1-280 0 0,0 1-45 0 0,0 0-99 0 0,3 0-60 0 0,-3 0-328 0 0,6 1-528 0 0,-3 3 0 0 0</inkml:trace>
  <inkml:trace contextRef="#ctx0" brushRef="#br0" timeOffset="31179.728">17303 2950 956 0 0,'11'20'536'0'0,"1"0"-183"0"0,0 0 0 0 0,-2 1 0 0 0,0 0 0 0 0,-1 1 0 0 0,-2 0 0 0 0,0 0 0 0 0,-1 1 0 0 0,-1-1 0 0 0,-1 1 0 0 0,-1 8-353 0 0,-3-30 310 0 0,-2 35 1995 0 0,1-38-2309 0 0,-1 0 1 0 0,1 0 0 0 0,-1-1 0 0 0,1 1-1 0 0,0 0 1 0 0,-1-1 0 0 0,1 1-1 0 0,0-1 1 0 0,1 1 0 0 0,-1-1 0 0 0,0 0-1 0 0,1 1 1 0 0,0-1 0 0 0,-1 0-1 0 0,1 0 1 0 0,0 1 0 0 0,0-1 0 0 0,1 0-1 0 0,-1 1 1 0 0,1-1 0 0 0,-1 0-1 0 0,1 1 1 0 0,0-1 0 0 0,0 0 0 0 0,0 1-1 0 0,0-1 1 0 0,1-1 3 0 0,87-220-1600 0 0,-89 224 1578 0 0,1 1 1 0 0,-1 0-1 0 0,0 0 0 0 0,1-1 1 0 0,-1 1-1 0 0,1 0 1 0 0,-1-1-1 0 0,1 1 1 0 0,-1-1-1 0 0,1 1 0 0 0,0-1 1 0 0,-1 1-1 0 0,1-1 1 0 0,0 1-1 0 0,-1-1 0 0 0,1 1 1 0 0,0-1-1 0 0,0 0 1 0 0,-1 0-1 0 0,1 1 0 0 0,0-1 1 0 0,0 0-1 0 0,-1 0 1 0 0,1 0-1 0 0,0 0 0 0 0,0 0 1 0 0,0 0-1 0 0,-1 0 1 0 0,1 0-1 0 0,0 0 0 0 0,0 0 1 0 0,0 0-1 0 0,-1 0 1 0 0,1-1-1 0 0,0 1 0 0 0,0 0 1 0 0,-1-1-1 0 0,1 1 1 0 0,0 0-1 0 0,0-1 0 0 0,-1 1 1 0 0,1-1-1 0 0,-1 1 1 0 0,1-1-1 0 0,0 0 1 0 0,-1 1-1 0 0,1-1 0 0 0,-1 1 1 0 0,1-1-1 0 0,-1 0 1 0 0,0 1-1 0 0,1-1 0 0 0,-1 0 1 0 0,0 0-1 0 0,1 1 1 0 0,-1-1-1 0 0,0 0 0 0 0,0 0 1 0 0,0 0 21 0 0,10 36-63 0 0,-6-11 80 0 0,1-1 1 0 0,0 0-1 0 0,2-1 1 0 0,1 1-1 0 0,1-1 1 0 0,0-1-1 0 0,2 0 1 0 0,0 0 0 0 0,2-1-1 0 0,0-1 1 0 0,1 0-1 0 0,1 0 1 0 0,0-2-1 0 0,2 0 1 0 0,17 14-18 0 0,-30-29-10 0 0,1 0 1 0 0,0 0-1 0 0,0 0 0 0 0,0-1 1 0 0,0 0-1 0 0,0 0 0 0 0,0 0 1 0 0,0 0-1 0 0,1-1 0 0 0,-1 0 1 0 0,0 0-1 0 0,0 0 1 0 0,1-1-1 0 0,-1 0 0 0 0,0 0 1 0 0,0 0-1 0 0,0 0 0 0 0,0-1 1 0 0,0 0-1 0 0,0 0 0 0 0,-1 0 1 0 0,1-1-1 0 0,-1 0 1 0 0,1 1-1 0 0,-1-2 0 0 0,0 1 1 0 0,0 0-1 0 0,0-1 0 0 0,-1 0 1 0 0,1 0-1 0 0,-1 0 0 0 0,0 0 1 0 0,0 0-1 0 0,0-1 1 0 0,-1 1-1 0 0,0-1 0 0 0,1 0 1 0 0,-2 0-1 0 0,1 0 0 0 0,1-4 10 0 0,13-49 119 0 0,-2 0 1 0 0,-2-1-1 0 0,-3 0 0 0 0,-3-1 0 0 0,-2-5-119 0 0,-4-63 2061 0 0,-30 59-301 0 0,-9 113-1023 0 0,16 155-428 0 0,23-178-289 0 0,38 157-57 0 0,-13-107-503 0 0,25 90-4702 0 0,-49-156 3950 0 0,-1 4 8 0 0</inkml:trace>
  <inkml:trace contextRef="#ctx0" brushRef="#br0" timeOffset="31440.225">17756 3048 1016 0 0,'-1'0'904'0'0,"-1"0"-88"0"0,-2 2-164 0 0,2-2 12 0 0,4 0-80 0 0,2-2-168 0 0,1-3-28 0 0,16-5-31 0 0,3-2-13 0 0,6-1-156 0 0,5 1-20 0 0,3 2-376 0 0,-5-3-328 0 0,1 1-577 0 0,2 1 65 0 0,-2-1-344 0 0</inkml:trace>
  <inkml:trace contextRef="#ctx0" brushRef="#br0" timeOffset="31905.451">18183 3061 1452 0 0,'100'-8'3633'0'0,"-69"0"-3310"0"0,-8 4-204 0 0,-1-1 0 0 0,0-1-1 0 0,0-1 1 0 0,0-1 0 0 0,-1 0 0 0 0,0-2 0 0 0,-1 0 0 0 0,0-2 0 0 0,0 0 0 0 0,10-10-119 0 0,-29 21-6 0 0,-1-1 1 0 0,1 1-1 0 0,-1-1 1 0 0,1 1-1 0 0,-1-1 1 0 0,0 0-1 0 0,1 1 1 0 0,-1-1 0 0 0,0 0-1 0 0,0 1 1 0 0,0-1-1 0 0,0 0 1 0 0,-1 0-1 0 0,1 1 1 0 0,0-1 0 0 0,-1 1-1 0 0,1-1 1 0 0,-1 0-1 0 0,0 1 1 0 0,1-1-1 0 0,-1 1 1 0 0,0-1-1 0 0,0 1 1 0 0,0 0 0 0 0,0-1-1 0 0,0 1 1 0 0,0 0-1 0 0,0 0 1 0 0,-1-1-1 0 0,1 1 1 0 0,0 0-1 0 0,-1 0 1 0 0,1 1 0 0 0,-1-1-1 0 0,1 0 1 0 0,-1 0-1 0 0,1 1 1 0 0,-1-1-1 0 0,1 1 1 0 0,-1-1-1 0 0,0 1 1 0 0,1 0 0 0 0,-1-1-1 0 0,0 1 1 0 0,1 0-1 0 0,-1 0 1 0 0,0 0-1 0 0,1 0 1 0 0,-1 1-1 0 0,0-1 1 0 0,1 0 0 0 0,-1 1-1 0 0,0-1 1 0 0,1 1-1 0 0,-1 0 1 0 0,1-1-1 0 0,-1 1 1 0 0,0 1 5 0 0,1-2 4 0 0,-15-1 47 0 0,-1 1 0 0 0,1 1 0 0 0,0 1 1 0 0,0 0-1 0 0,0 1 0 0 0,1 1 0 0 0,-1 0 1 0 0,1 1-1 0 0,-1 1 0 0 0,2 1 0 0 0,-1 0 0 0 0,1 0 1 0 0,0 2-1 0 0,-6 4-51 0 0,16-11 20 0 0,0 0 0 0 0,1 0 0 0 0,-1 1 0 0 0,1-1 0 0 0,-1 1 0 0 0,1 0 0 0 0,0 0 0 0 0,0 0 0 0 0,0 1 0 0 0,0-1 0 0 0,1 1 1 0 0,-1 0-1 0 0,1-1 0 0 0,0 1 0 0 0,0 0 0 0 0,0 0 0 0 0,1 0 0 0 0,-1 1 0 0 0,1-1 0 0 0,0 0 0 0 0,0 0 0 0 0,1 1 0 0 0,-1-1 0 0 0,1 0 0 0 0,0 1 0 0 0,0-1 0 0 0,1 1 0 0 0,-1-1 0 0 0,1 0 0 0 0,1 4-20 0 0,2-1 2 0 0,1 0 0 0 0,0-1-1 0 0,0 1 1 0 0,1-1 0 0 0,0 0-1 0 0,0 0 1 0 0,0-1-1 0 0,1 0 1 0 0,-1 0 0 0 0,1 0-1 0 0,1-1 1 0 0,-1 0 0 0 0,1 0-1 0 0,-1-1 1 0 0,1 0 0 0 0,0-1-1 0 0,0 1 1 0 0,0-2-1 0 0,1 1 1 0 0,3 0-2 0 0,183 9-3070 0 0,-162-11 1907 0 0,10 0 28 0 0</inkml:trace>
  <inkml:trace contextRef="#ctx0" brushRef="#br0" timeOffset="32572.199">18809 2928 1348 0 0,'6'0'155'0'0,"1"0"0"0"0,0 0 0 0 0,-1 1 0 0 0,1 0 0 0 0,-1 1 0 0 0,1-1 0 0 0,-1 1 0 0 0,0 0 0 0 0,1 1 0 0 0,-1-1 1 0 0,0 1-1 0 0,-1 1 0 0 0,1-1 0 0 0,0 1 0 0 0,-1 0 0 0 0,0 0 0 0 0,0 0 0 0 0,0 1 0 0 0,-1 0 0 0 0,1 0 0 0 0,-1 0 0 0 0,0 1 0 0 0,2 3-155 0 0,-2-4 154 0 0,11 10 99 0 0,-8-9-60 0 0,0 1 0 0 0,-1-1 0 0 0,1 1 0 0 0,-1 1 0 0 0,-1-1 1 0 0,1 1-1 0 0,-1 0 0 0 0,0 0 0 0 0,-1 1 0 0 0,0-1 0 0 0,-1 1 0 0 0,1 0 0 0 0,-2 0 0 0 0,1 0 0 0 0,0 5-193 0 0,-3-13 371 0 0,-7 10 484 0 0,7-10-834 0 0,0 0 0 0 0,0 0 0 0 0,0 0-1 0 0,-1-1 1 0 0,1 1 0 0 0,0 0-1 0 0,0 0 1 0 0,-1 0 0 0 0,1-1 0 0 0,0 1-1 0 0,-1 0 1 0 0,1 0 0 0 0,-1-1-1 0 0,1 1 1 0 0,-1 0 0 0 0,1-1 0 0 0,-1 1-1 0 0,1 0 1 0 0,-1-1 0 0 0,0 1-1 0 0,1-1 1 0 0,-1 1 0 0 0,0-1 0 0 0,1 0-1 0 0,-1 1 1 0 0,0-1 0 0 0,0 0-1 0 0,0 1 1 0 0,1-1 0 0 0,-1 0 0 0 0,0 0-1 0 0,0 1 1 0 0,0-1 0 0 0,0 0-1 0 0,1 0 1 0 0,-1 0 0 0 0,0 0 0 0 0,0 0-1 0 0,0-1 1 0 0,0 1 0 0 0,1 0-1 0 0,-1 0 1 0 0,0 0 0 0 0,0-1 0 0 0,0 1-1 0 0,1 0 1 0 0,-1-1 0 0 0,0 1-1 0 0,0-1 1 0 0,1 1 0 0 0,-1-1 0 0 0,0 1-1 0 0,1-1 1 0 0,-1 1 0 0 0,1-1-1 0 0,-1 0 1 0 0,1 1 0 0 0,-1-1 0 0 0,1 0-1 0 0,-1 0-20 0 0,-4-9-53 0 0,1 0 0 0 0,0 0 0 0 0,0 0 0 0 0,1-1 0 0 0,1 0 0 0 0,0 0 0 0 0,0 1 0 0 0,1-1-1 0 0,0 0 1 0 0,1 0 0 0 0,0 0 0 0 0,1 0 0 0 0,0 0 0 0 0,1 0 0 0 0,0 0 0 0 0,1 0 0 0 0,0 1 0 0 0,0-1-1 0 0,1 1 1 0 0,1 0 0 0 0,0 0 0 0 0,5-7 53 0 0,-6 8-87 0 0,1 1 0 0 0,0 0 0 0 0,1 0 0 0 0,0 0 0 0 0,0 1 0 0 0,1 0 0 0 0,0 0 0 0 0,0 0 0 0 0,1 1 0 0 0,0 0 0 0 0,0 1 0 0 0,0 0 0 0 0,0 0 0 0 0,1 1 0 0 0,0 0 0 0 0,0 0 0 0 0,0 1-1 0 0,0 0 1 0 0,1 1 0 0 0,8-2 87 0 0,41 71-341 0 0,31 221 600 0 0,-89-287-222 0 0,0-1 1 0 0,1 1-1 0 0,-1-1 1 0 0,0 1-1 0 0,0-1 1 0 0,0 1-1 0 0,0-1 1 0 0,0 0-1 0 0,0 0 1 0 0,1 1-1 0 0,-1-1 1 0 0,0 0-1 0 0,0 0 1 0 0,0 0-1 0 0,1 0 1 0 0,-1-1-1 0 0,0 1 1 0 0,0 0-1 0 0,0 0 1 0 0,0-1-1 0 0,1 1 1 0 0,-1 0 0 0 0,0-1-1 0 0,0 1 1 0 0,0-1-1 0 0,0 0 1 0 0,0 1-1 0 0,0-1 1 0 0,0 0-1 0 0,0 0 1 0 0,-1 1-1 0 0,1-1 1 0 0,0 0-1 0 0,0 0 1 0 0,0 0-1 0 0,-1 0 1 0 0,1 0-1 0 0,-1 0 1 0 0,1 0-1 0 0,-1 0 1 0 0,1-1-1 0 0,-1 1 1 0 0,0 0-1 0 0,1 0 1 0 0,-1 0-1 0 0,0 0 1 0 0,0-1-38 0 0,2-1 52 0 0,15-19 51 0 0,-2-2-1 0 0,0 1 0 0 0,-2-2 1 0 0,0 0-1 0 0,-2-1 0 0 0,-1 0 1 0 0,-1 0-1 0 0,4-24-102 0 0,6-17-6411 0 0,-15 64 5113 0 0</inkml:trace>
  <inkml:trace contextRef="#ctx0" brushRef="#br0" timeOffset="33318.655">19977 2895 1724 0 0,'0'-2'91'0'0,"-1"1"0"0"0,1 0-1 0 0,-1-1 1 0 0,1 1 0 0 0,-1 0 0 0 0,1 0-1 0 0,-1 0 1 0 0,0 0 0 0 0,0-1 0 0 0,0 1 0 0 0,1 0-1 0 0,-1 0 1 0 0,0 1 0 0 0,0-1 0 0 0,0 0-1 0 0,0 0 1 0 0,-1 0 0 0 0,1 1 0 0 0,0-1-1 0 0,0 0 1 0 0,0 1 0 0 0,-1-1 0 0 0,1 1-1 0 0,0 0 1 0 0,0-1 0 0 0,-1 1 0 0 0,1 0-1 0 0,0 0 1 0 0,-1 0 0 0 0,1 0 0 0 0,0 0-1 0 0,-1 0 1 0 0,1 0 0 0 0,0 0 0 0 0,-1 0-1 0 0,1 1 1 0 0,0-1 0 0 0,-1 0 0 0 0,1 1 0 0 0,0-1-1 0 0,0 1 1 0 0,0 0 0 0 0,-1-1 0 0 0,1 1-91 0 0,-67 24 204 0 0,66-25-121 0 0,-25 13 49 0 0,1 1 0 0 0,0 1 0 0 0,1 2 0 0 0,1 0 0 0 0,1 1 0 0 0,0 2 0 0 0,1 0 0 0 0,-6 10-132 0 0,-12 35 401 0 0,40-64-332 0 0,0-1 5 0 0,16 14 25 0 0,72-25-207 0 0,-76 8 59 0 0,1 0 0 0 0,-1-1-1 0 0,0-1 1 0 0,-1 0 0 0 0,1 0 0 0 0,-1-1-1 0 0,0-1 1 0 0,-1 1 0 0 0,1-2 0 0 0,-1 0-1 0 0,0 0 1 0 0,-1 0 0 0 0,3-5 49 0 0,-12 13 0 0 0,1 0-1 0 0,0 1 1 0 0,-1-1-1 0 0,1 0 1 0 0,0 0 0 0 0,-1 0-1 0 0,1 0 1 0 0,0 0-1 0 0,-1 0 1 0 0,1-1 0 0 0,0 1-1 0 0,-1 0 1 0 0,1 0 0 0 0,-1 0-1 0 0,1-1 1 0 0,0 1-1 0 0,-1 0 1 0 0,1 0 0 0 0,-1-1-1 0 0,1 1 1 0 0,-1-1-1 0 0,1 1 1 0 0,-1 0 0 0 0,1-1-1 0 0,-1 1 1 0 0,1-1-1 0 0,-1 1 1 0 0,0-1 0 0 0,1 1-1 0 0,-1-1 1 0 0,0 0 0 0 0,1 1-1 0 0,-1-1 1 0 0,0 1-1 0 0,0-1 1 0 0,0 0 0 0 0,1 1-1 0 0,-1-1 1 0 0,0 1-1 0 0,0-1 1 0 0,0 0 0 0 0,0 1-1 0 0,0-1 1 0 0,0 0-1 0 0,0 1 1 0 0,0-1 0 0 0,0 0-1 0 0,-1 1 1 0 0,1-1-1 0 0,0 1 1 0 0,0-1 0 0 0,-1 0-1 0 0,1 1 1 0 0,0-1 0 0 0,-1 1-1 0 0,1-1 1 0 0,0 1-1 0 0,-1-1 1 0 0,1 1 0 0 0,-1-1-1 0 0,1 1 1 0 0,-1-1-1 0 0,1 1 1 0 0,-1 0 0 0 0,1-1 0 0 0,-16 58-154 0 0,16-56 204 0 0,16 18-49 0 0,-9-17 22 0 0,1 1 1 0 0,-1-2 0 0 0,1 1-1 0 0,0-1 1 0 0,0 0-1 0 0,-1-1 1 0 0,1 1-1 0 0,0-2 1 0 0,0 1-1 0 0,0-1 1 0 0,0 0-1 0 0,-1-1 1 0 0,1 0-1 0 0,-1 0 1 0 0,1 0-1 0 0,-1-1 1 0 0,0-1-1 0 0,5-2-23 0 0,-1 2-3 0 0,0-1-1 0 0,0 0 1 0 0,-1-1-1 0 0,1 0 1 0 0,-2 0-1 0 0,1-1 1 0 0,-1-1 0 0 0,0 0-1 0 0,0 0 1 0 0,-1 0-1 0 0,0-1 1 0 0,-1 0-1 0 0,0-1 1 0 0,0 0-1 0 0,-1 0 1 0 0,0 0-1 0 0,-1-1 1 0 0,0 0-1 0 0,-1 0 1 0 0,0 0-1 0 0,0 0 1 0 0,-2-1-1 0 0,1 0 1 0 0,-1-1 3 0 0,14-220 613 0 0,-50 95 656 0 0,0 102-353 0 0,33 36-810 0 0,-17 23 44 0 0,-2 108-47 0 0,20-103-161 0 0,5 15-607 0 0,1-1 0 0 0,2 1 0 0 0,2-1 0 0 0,2 0 0 0 0,2-1 0 0 0,8 16 665 0 0,13 44-3343 0 0,-22-63 2129 0 0</inkml:trace>
  <inkml:trace contextRef="#ctx0" brushRef="#br0" timeOffset="44194.202">777 4820 1676 0 0,'0'0'416'0'0,"-19"3"2801"0"0,26 148-2362 0 0,-7-4 136 0 0,22-105-1235 0 0,19-52-3510 0 0,-30-10 2517 0 0</inkml:trace>
  <inkml:trace contextRef="#ctx0" brushRef="#br0" timeOffset="44401.28">656 4590 1580 0 0,'-22'-30'5692'0'0,"44"24"-9802"0"0,-16 7 2936 0 0</inkml:trace>
  <inkml:trace contextRef="#ctx0" brushRef="#br0" timeOffset="44693.116">1282 4631 1128 0 0,'-30'12'2700'0'0,"13"2"-2484"0"0,1 1-1 0 0,0 1 0 0 0,1 0 1 0 0,1 1-1 0 0,0 0 0 0 0,2 2 1 0 0,0-1-1 0 0,1 1 1 0 0,0 1-1 0 0,2 0 0 0 0,1 0 1 0 0,0 1-1 0 0,1 0 0 0 0,2 0 1 0 0,0 1-1 0 0,1 0 0 0 0,1 0 1 0 0,1 0-1 0 0,1 0 0 0 0,1 0 1 0 0,1 0-1 0 0,3 17-215 0 0,-1-8 222 0 0,2 0 1 0 0,0 0-1 0 0,3-1 1 0 0,0 1-1 0 0,2-1 0 0 0,11 22-222 0 0,26 95-936 0 0,-46-144 781 0 0,-1 0 0 0 0,0 0 0 0 0,0-1 0 0 0,1 1 0 0 0,-2 0 0 0 0,1-1 0 0 0,0 1 0 0 0,0 0 0 0 0,-1-1 0 0 0,0 1 0 0 0,1 0 0 0 0,-1-1 0 0 0,0 1 0 0 0,0-1 0 0 0,0 1 0 0 0,-1-1 0 0 0,1 0 0 0 0,-1 1 0 0 0,1-1 0 0 0,-1 0 0 0 0,0 0 0 0 0,0 0 0 0 0,1 0 1 0 0,-1 0-1 0 0,-1-1 0 0 0,1 1 0 0 0,0 0 0 0 0,0-1 0 0 0,-1 0 0 0 0,1 1 0 0 0,-1-1 0 0 0,1 0 0 0 0,-1 0 0 0 0,1-1 0 0 0,-2 1 155 0 0,-18 4-1244 0 0</inkml:trace>
  <inkml:trace contextRef="#ctx0" brushRef="#br0" timeOffset="44878.605">815 5170 2536 0 0,'14'-14'920'0'0,"4"3"-88"0"0,5-1-136 0 0,-4 2-139 0 0,8-2 15 0 0,3-1-100 0 0,4 3-184 0 0,1 0-116 0 0,1 0-132 0 0,3 2-4 0 0,4-2-464 0 0,-1 0-280 0 0,1 1-641 0 0,-2 1 69 0 0,0 0 32 0 0,-4-2-24 0 0</inkml:trace>
  <inkml:trace contextRef="#ctx0" brushRef="#br0" timeOffset="45372.2">2150 4853 904 0 0,'-3'-5'3493'0'0,"-35"36"-2590"0"0,25-12-712 0 0,1 0-1 0 0,0 1 0 0 0,2 1 1 0 0,0 0-1 0 0,2 0 0 0 0,0 1 1 0 0,1 0-1 0 0,1 0 0 0 0,1 1 1 0 0,2 0-1 0 0,0 0 0 0 0,1 0 1 0 0,1 23-191 0 0,1-44 10 0 0,1 1 0 0 0,-1-1 1 0 0,0 0-1 0 0,1 1 0 0 0,0-1 0 0 0,-1 1 1 0 0,1-1-1 0 0,0 0 0 0 0,0 0 0 0 0,0 1 1 0 0,1-1-1 0 0,-1 0 0 0 0,0 0 1 0 0,1 0-1 0 0,-1 0 0 0 0,1 0 0 0 0,0-1 1 0 0,0 1-1 0 0,-1 0 0 0 0,1-1 0 0 0,0 0 1 0 0,1 1-1 0 0,-1-1 0 0 0,0 0 1 0 0,0 0-1 0 0,0 0 0 0 0,1 0 0 0 0,-1 0 1 0 0,0-1-1 0 0,1 1 0 0 0,-1-1 0 0 0,1 1 1 0 0,-1-1-1 0 0,1 0 0 0 0,-1 0 1 0 0,1 0-1 0 0,-1 0 0 0 0,0-1 0 0 0,1 1 1 0 0,-1-1-1 0 0,1 1-10 0 0,95-24-325 0 0,-73 13 105 0 0,0 0 1 0 0,-1-2-1 0 0,0 0 0 0 0,-1-2 1 0 0,-1 0-1 0 0,0-2 1 0 0,-1 0-1 0 0,-1-2 1 0 0,-1 0-1 0 0,0-1 0 0 0,-2-1 1 0 0,0 0-1 0 0,-2-2 1 0 0,0 0-1 0 0,11-24 220 0 0,-6 0-245 0 0</inkml:trace>
  <inkml:trace contextRef="#ctx0" brushRef="#br0" timeOffset="45742.87">2600 4670 4356 0 0,'32'-170'2705'0'0,"-32"168"-2401"0"0,-16-9 830 0 0,5 35-1005 0 0,2 1 0 0 0,1 0 1 0 0,0 0-1 0 0,2 1 0 0 0,1 0 0 0 0,2 0 1 0 0,0 0-1 0 0,1 1 0 0 0,2-1 1 0 0,1 1-1 0 0,1 2-129 0 0,-2 9 107 0 0,25 169 289 0 0,11 23 184 0 0,-34-244-641 0 0,0 0 1 0 0,1 1-1 0 0,1-1 1 0 0,1 1-1 0 0,0 0 1 0 0,0 0 0 0 0,1 0-1 0 0,1 0 1 0 0,0 1-1 0 0,1 1 1 0 0,0-1-1 0 0,0 1 1 0 0,2 0 0 0 0,-1 1-1 0 0,1 0 1 0 0,1 1-1 0 0,0 0 1 0 0,0 0-1 0 0,0 1 1 0 0,4-1 60 0 0,-5 4-24 0 0,0-1 0 0 0,0 2 0 0 0,1-1 1 0 0,-1 1-1 0 0,1 1 0 0 0,0 0 0 0 0,0 0 0 0 0,1 1 1 0 0,-1 1-1 0 0,0 0 0 0 0,1 0 0 0 0,-1 1 0 0 0,1 1 0 0 0,-1 0 1 0 0,0 0-1 0 0,0 1 0 0 0,1 1 0 0 0,-1 0 0 0 0,0 0 1 0 0,-1 1-1 0 0,1 1 0 0 0,-1-1 0 0 0,0 2 0 0 0,0-1 1 0 0,6 5 23 0 0,-14-8-18 0 0,0 0 1 0 0,0 0 0 0 0,0 0 0 0 0,0 0 0 0 0,0 1 0 0 0,-1-1 0 0 0,1 0 0 0 0,-1 1 0 0 0,1-1 0 0 0,-1 1 0 0 0,0-1 0 0 0,0 1 0 0 0,0 0 0 0 0,0-1 0 0 0,-1 1 0 0 0,1 0 0 0 0,-1 0 0 0 0,1 0 0 0 0,-1-1 0 0 0,0 1-1 0 0,0 0 1 0 0,0 0 0 0 0,-1 0 0 0 0,1 0 0 0 0,-1-1 0 0 0,1 1 0 0 0,-1 0 0 0 0,0 0 0 0 0,0-1 0 0 0,0 1 0 0 0,-1-1 0 0 0,1 1 0 0 0,-1-1 0 0 0,1 1 0 0 0,-1-1 0 0 0,0 0 0 0 0,0 0 0 0 0,0 0 17 0 0,-87 72-1572 0 0,-18-44-1973 0 0,71-27 2342 0 0</inkml:trace>
  <inkml:trace contextRef="#ctx0" brushRef="#br0" timeOffset="45993.196">2429 4871 2672 0 0,'-4'0'792'0'0,"4"0"-176"0"0,4-1-16 0 0,-1-1-220 0 0,19-5-32 0 0,-1 1 97 0 0,9-6-101 0 0,4 0-40 0 0,0 1-8 0 0,1 2-164 0 0,3-1-220 0 0,-1 2 16 0 0,6 3-440 0 0,-8-7-389 0 0,-3 2-351 0 0,-5 5 56 0 0,-2 0 32 0 0</inkml:trace>
  <inkml:trace contextRef="#ctx0" brushRef="#br0" timeOffset="46347.975">1988 4745 1100 0 0,'-1'0'186'0'0,"1"1"0"0"0,-1-1 0 0 0,0 1 0 0 0,0-1 0 0 0,1 1 0 0 0,-1-1 0 0 0,0 0 0 0 0,0 1 0 0 0,0-1-1 0 0,0 0 1 0 0,0 0 0 0 0,1 1 0 0 0,-1-1 0 0 0,0 0 0 0 0,0 0 0 0 0,0 0 0 0 0,0 0 0 0 0,0 0 0 0 0,0 0 0 0 0,0 0 0 0 0,1-1 0 0 0,-1 1 0 0 0,0 0 0 0 0,0 0-1 0 0,0-1 1 0 0,0 1 0 0 0,1-1 0 0 0,-1 1 0 0 0,0-1 0 0 0,0 1 0 0 0,1-1 0 0 0,-1 1 0 0 0,0-1 0 0 0,1 1 0 0 0,-1-1 0 0 0,0 0 0 0 0,1 1 0 0 0,-1-1 0 0 0,1 0 0 0 0,-1 0-1 0 0,1 1 1 0 0,0-1 0 0 0,-1 0 0 0 0,1 0 0 0 0,0 0 0 0 0,-1 0 0 0 0,1 0 0 0 0,0 1 0 0 0,0-2-186 0 0,0-47 1621 0 0,0 48-1651 0 0,0 1-99 0 0,0 0-116 0 0,0 0-143 0 0,-7-4-1146 0 0,5 10-3494 0 0,2-3 3914 0 0,0 1-134 0 0</inkml:trace>
  <inkml:trace contextRef="#ctx0" brushRef="#br0" timeOffset="47016.294">3967 4736 1316 0 0,'9'-16'4041'0'0,"0"0"-1215"0"0,-21 24-1954 0 0,5 3-817 0 0,1-1-1 0 0,0 1 0 0 0,0 0 0 0 0,1 0 0 0 0,1 1 0 0 0,0 0 0 0 0,0 0 0 0 0,1 0 0 0 0,1 0 1 0 0,0 0-1 0 0,0 0 0 0 0,1 1 0 0 0,1 7-54 0 0,-2 51 162 0 0,4 0 1 0 0,2-1-1 0 0,4 0 1 0 0,8 28-163 0 0,-9-60-178 0 0,11 76 668 0 0,-13-37-3353 0 0,-30-67-2293 0 0,20-14 3938 0 0</inkml:trace>
  <inkml:trace contextRef="#ctx0" brushRef="#br0" timeOffset="47390.211">3921 4930 1744 0 0,'0'-4'131'0'0,"0"0"-1"0"0,0 0 0 0 0,0 1 1 0 0,1-1-1 0 0,0 0 1 0 0,0 0-1 0 0,0 1 1 0 0,0-1-1 0 0,1 1 1 0 0,-1-1-1 0 0,1 1 0 0 0,0-1 1 0 0,0 1-1 0 0,0 0 1 0 0,1 0-1 0 0,-1 0 1 0 0,1 0-1 0 0,-1 1 1 0 0,1-1-1 0 0,0 0 0 0 0,0 1 1 0 0,0 0-1 0 0,0 0 1 0 0,1 0-1 0 0,-1 0 1 0 0,0 0-1 0 0,1 1 1 0 0,-1 0-1 0 0,1 0 0 0 0,0 0 1 0 0,0 0-1 0 0,-1 0 1 0 0,1 0-1 0 0,0 1 1 0 0,0 0-1 0 0,-1 0 1 0 0,1 0-131 0 0,3 3 41 0 0,0 1 1 0 0,-1 0-1 0 0,1 0 1 0 0,-1 0-1 0 0,0 1 1 0 0,0 0 0 0 0,-1 0-1 0 0,1 1 1 0 0,-1-1-1 0 0,-1 1 1 0 0,1 0-1 0 0,-1 1 1 0 0,0-1 0 0 0,0 1-1 0 0,-1 0 1 0 0,1 0-1 0 0,-2 0 1 0 0,1 0-1 0 0,-1 0 1 0 0,0 0 0 0 0,0 1-1 0 0,-1-1 1 0 0,0 1-1 0 0,-1 0 1 0 0,1-1-1 0 0,-2 1 1 0 0,1-1 0 0 0,-1 1-1 0 0,0 0 1 0 0,0-1-1 0 0,-1 0 1 0 0,0 1-1 0 0,0-1 1 0 0,-2 2-42 0 0,1-1-43 0 0,-1 0 0 0 0,0 0-1 0 0,-1-1 1 0 0,1 0 0 0 0,-1 0 0 0 0,-1 0 0 0 0,1-1 0 0 0,-1 1-1 0 0,0-1 1 0 0,-1-1 0 0 0,1 1 0 0 0,-1-1 0 0 0,0 0-1 0 0,-1-1 1 0 0,1 0 0 0 0,-1 0 0 0 0,0 0 0 0 0,-6 1 43 0 0,-40-28-3141 0 0,36 5 1824 0 0,5 0 52 0 0</inkml:trace>
  <inkml:trace contextRef="#ctx0" brushRef="#br0" timeOffset="47746.588">4102 4841 1380 0 0,'34'-4'3294'0'0,"-23"5"-3168"0"0,-1 1 0 0 0,1 0 0 0 0,-1 1 1 0 0,0 0-1 0 0,0 0 0 0 0,0 1 0 0 0,0 1 0 0 0,-1 0 1 0 0,1 0-1 0 0,-1 0 0 0 0,0 1 0 0 0,-1 1 0 0 0,0-1 1 0 0,0 1-1 0 0,0 1 0 0 0,-1 0 0 0 0,0 0 1 0 0,0 0-1 0 0,-1 1 0 0 0,0-1 0 0 0,-1 2 0 0 0,1-1 1 0 0,-2 1-1 0 0,0-1 0 0 0,0 1 0 0 0,0 0 0 0 0,0 6-126 0 0,-5-10 112 0 0,0-1-1 0 0,-1 0 0 0 0,0 0 1 0 0,0 0-1 0 0,0 0 0 0 0,0 0 1 0 0,-1 0-1 0 0,0 0 0 0 0,0-1 1 0 0,0 1-1 0 0,0-1 0 0 0,-1 0 1 0 0,0 0-1 0 0,1 0 0 0 0,-2 0 1 0 0,1-1-1 0 0,0 0 0 0 0,-1 0 0 0 0,1 0 1 0 0,-1 0-1 0 0,0-1 0 0 0,0 1 1 0 0,0-1-1 0 0,0-1 0 0 0,0 1 1 0 0,-1-1-1 0 0,0 0-111 0 0,5-1 232 0 0,-5-2-47 0 0,2-1-207 0 0,0 0 0 0 0,0-1 1 0 0,1 1-1 0 0,-1-1 0 0 0,1 0 0 0 0,-1 0 0 0 0,1 0 0 0 0,0 0 0 0 0,1 0 0 0 0,-1-1 0 0 0,1 1 0 0 0,0-1 0 0 0,0 1 0 0 0,0-1 0 0 0,0 0 0 0 0,1 0 0 0 0,0 0 0 0 0,0 0 0 0 0,1 0 0 0 0,-1 0 0 0 0,1 0 0 0 0,0-1 0 0 0,0 1 1 0 0,1 0-1 0 0,-1 0 0 0 0,1 0 0 0 0,2-4 22 0 0,71-109-2045 0 0,42 25-3353 0 0,-91 75 4105 0 0</inkml:trace>
  <inkml:trace contextRef="#ctx0" brushRef="#br0" timeOffset="48677.358">4756 4890 1568 0 0,'0'0'355'0'0,"0"0"-22"0"0,-5-4 46 0 0,1 2-322 0 0,0 0 0 0 0,0 1 0 0 0,0-1 0 0 0,-1 1-1 0 0,1 0 1 0 0,-1 0 0 0 0,1 0 0 0 0,0 1 0 0 0,-1 0 0 0 0,1 0 0 0 0,-1 0 0 0 0,1 0 0 0 0,-1 1 0 0 0,1-1 0 0 0,-1 1-1 0 0,1 0 1 0 0,0 1 0 0 0,0-1 0 0 0,-1 1 0 0 0,1 0 0 0 0,0 0 0 0 0,0 0 0 0 0,1 0 0 0 0,-1 1 0 0 0,-2 1-57 0 0,-3 1 119 0 0,-1-1 1 0 0,2 1 0 0 0,-1 1-1 0 0,0 0 1 0 0,1 0-1 0 0,0 1 1 0 0,1-1 0 0 0,0 2-1 0 0,0-1 1 0 0,0 1-1 0 0,1 0 1 0 0,0 1 0 0 0,0-1-1 0 0,1 1 1 0 0,0 0 0 0 0,1 0-1 0 0,0 1 1 0 0,1-1-1 0 0,-1 1 1 0 0,2 0 0 0 0,-1 0-1 0 0,1 3-119 0 0,4-8 44 0 0,0 0-1 0 0,0 0 0 0 0,0-1 0 0 0,1 0 1 0 0,0 1-1 0 0,0-1 0 0 0,0 0 0 0 0,0 0 1 0 0,0 0-1 0 0,1-1 0 0 0,0 1 0 0 0,0-1 1 0 0,0 0-1 0 0,0 0 0 0 0,0 0 0 0 0,1-1 1 0 0,-1 1-1 0 0,1-1 0 0 0,0 0 0 0 0,-1 0 1 0 0,1-1-1 0 0,0 0 0 0 0,0 1 0 0 0,0-2 1 0 0,2 1-44 0 0,8 2 5 0 0,1-1 1 0 0,-1-1-1 0 0,0-1 1 0 0,0 0-1 0 0,1-1 1 0 0,-1 0-1 0 0,0-2 1 0 0,0 1-1 0 0,0-2 0 0 0,0 0 1 0 0,-1-1-1 0 0,0 0 1 0 0,1-1-1 0 0,-2-1 1 0 0,1 0-1 0 0,-1-1 1 0 0,0 0-1 0 0,-1-1 1 0 0,9-8-6 0 0,-19 15-13 0 0,-1 1 1 0 0,1-1 0 0 0,0 0-1 0 0,-1 0 1 0 0,0 1 0 0 0,1-1-1 0 0,-1 0 1 0 0,0 0 0 0 0,0 0-1 0 0,0 0 1 0 0,0-1 0 0 0,0 1-1 0 0,-1 0 1 0 0,1 0-1 0 0,-1 0 1 0 0,1-1 0 0 0,-1 1-1 0 0,0 0 1 0 0,0-1 0 0 0,0 1-1 0 0,0 0 1 0 0,0 0 0 0 0,-1-1-1 0 0,1 1 1 0 0,-1 0 0 0 0,1 0-1 0 0,-1-1 1 0 0,0 1 0 0 0,0 0-1 0 0,0 0 1 0 0,0 0 0 0 0,0 0-1 0 0,0 0 1 0 0,-1 0 0 0 0,1 1-1 0 0,-1-1 1 0 0,1 0-1 0 0,-1 1 1 0 0,1-1 0 0 0,-1 1-1 0 0,0-1 1 0 0,0 1 0 0 0,0 0-1 0 0,0 0 1 0 0,0 0 0 0 0,-2-1 12 0 0,-102-41-137 0 0,-137 23-892 0 0,241 20 697 0 0,13-7-1029 0 0,31-11-817 0 0,-15 8 952 0 0</inkml:trace>
  <inkml:trace contextRef="#ctx0" brushRef="#br0" timeOffset="49203.495">5050 4656 836 0 0,'-17'-69'7759'0'0,"32"181"-7361"0"0,47 241 340 0 0,-58-281-275 0 0,-4-71-305 0 0,0-1 2 0 0,5-10 249 0 0,-2-1-443 0 0,0 1-1 0 0,0 0 1 0 0,1 0 0 0 0,1 0-1 0 0,-1 0 1 0 0,2 1 0 0 0,-1 0-1 0 0,1 0 1 0 0,0 0 0 0 0,1 1-1 0 0,0 0 1 0 0,1 0 0 0 0,-1 1-1 0 0,2 0 1 0 0,-1 0 0 0 0,1 1-1 0 0,0 0 1 0 0,0 0 0 0 0,0 1-1 0 0,1 1 1 0 0,0-1 0 0 0,0 1-1 0 0,0 1 1 0 0,0 0 0 0 0,0 1-1 0 0,9-2 35 0 0,-15 3-3 0 0,1 1 0 0 0,-1-1 0 0 0,1 1 0 0 0,-1 0-1 0 0,1 0 1 0 0,-1 0 0 0 0,0 1 0 0 0,1-1 0 0 0,-1 1-1 0 0,1 0 1 0 0,-1 1 0 0 0,0-1 0 0 0,0 1 0 0 0,0-1-1 0 0,0 1 1 0 0,0 1 0 0 0,0-1 0 0 0,0 0 0 0 0,0 1 0 0 0,-1 0-1 0 0,0 0 1 0 0,1 0 0 0 0,-1 0 0 0 0,0 0 0 0 0,-1 1-1 0 0,1 0 1 0 0,0-1 0 0 0,-1 1 0 0 0,0 0 0 0 0,0 0-1 0 0,0 0 1 0 0,0 2 3 0 0,-6 4 22 0 0,-1 0-1 0 0,0-1 0 0 0,0 0 0 0 0,-1 0 1 0 0,0-1-1 0 0,-1 1 0 0 0,0-1 1 0 0,0-1-1 0 0,-1 1 0 0 0,1-1 1 0 0,-2-1-1 0 0,1 1 0 0 0,-1-1 0 0 0,0-1 1 0 0,0 0-1 0 0,-1 0 0 0 0,1-1 1 0 0,-1 0-1 0 0,0 0 0 0 0,0-1 1 0 0,-2 0-22 0 0,-143 23-513 0 0,151-26 342 0 0,0 0-1 0 0,0-1 1 0 0,0 1 0 0 0,0-1 0 0 0,0 0-1 0 0,0 0 1 0 0,1-1 0 0 0,-1 1 0 0 0,0-1-1 0 0,0 0 1 0 0,1 0 0 0 0,-1 0-1 0 0,1 0 1 0 0,0-1 0 0 0,0 1 0 0 0,0-1-1 0 0,0 0 1 0 0,0 0 0 0 0,0 0-1 0 0,1 0 1 0 0,-1 0 0 0 0,1-1 0 0 0,0 1-1 0 0,0-1 1 0 0,0 1 0 0 0,1-1 0 0 0,-1 0-1 0 0,1 0 1 0 0,0 0 0 0 0,0 0-1 0 0,0 0 1 0 0,1 0 0 0 0,-1 0 0 0 0,1 0-1 0 0,0-2 172 0 0,2-17-1265 0 0,12-17 12 0 0</inkml:trace>
  <inkml:trace contextRef="#ctx0" brushRef="#br0" timeOffset="50055.91">5841 4921 1112 0 0,'0'0'444'0'0,"0"0"-7"0"0,0 0-97 0 0,0 0-18 0 0,19-3 1037 0 0,-20 0-1320 0 0,-1 0-1 0 0,0 1 1 0 0,0-1 0 0 0,0 0 0 0 0,0 1 0 0 0,-1-1 0 0 0,1 1 0 0 0,-1 0 0 0 0,1 0 0 0 0,-1-1 0 0 0,0 2-1 0 0,0-1 1 0 0,0 0 0 0 0,0 1 0 0 0,0-1 0 0 0,0 1 0 0 0,0 0 0 0 0,-1 0 0 0 0,1 0 0 0 0,0 1 0 0 0,-1-1-1 0 0,1 1 1 0 0,0-1 0 0 0,-1 1 0 0 0,1 0 0 0 0,-1 1 0 0 0,1-1 0 0 0,0 0 0 0 0,-1 1 0 0 0,1 0 0 0 0,0 0-1 0 0,0 0 1 0 0,-1 0 0 0 0,1 1 0 0 0,0-1 0 0 0,0 1 0 0 0,0-1 0 0 0,1 1 0 0 0,-1 0 0 0 0,0 0 0 0 0,-1 2-39 0 0,-15 2 173 0 0,9-4-118 0 0,1 1 0 0 0,-1 0 0 0 0,1 1 0 0 0,-1 0 0 0 0,1 0 0 0 0,0 1 0 0 0,0 0 0 0 0,1 1 0 0 0,0 0 0 0 0,0 0 0 0 0,0 1 0 0 0,1 0 0 0 0,-1 0 0 0 0,2 0 0 0 0,-1 1 0 0 0,1 0 0 0 0,0 1 0 0 0,1 0 0 0 0,0-1 1 0 0,1 2-1 0 0,-1-1 0 0 0,2 0 0 0 0,-1 1 0 0 0,1 1-55 0 0,5-7 10 0 0,1-1 1 0 0,-1 1-1 0 0,1-1 1 0 0,0 0-1 0 0,0 0 1 0 0,0 0-1 0 0,0 0 1 0 0,0 0-1 0 0,1-1 1 0 0,-1 0-1 0 0,1 1 1 0 0,0-1-1 0 0,0 0 1 0 0,-1-1-1 0 0,1 1 1 0 0,0-1-1 0 0,1 0 1 0 0,-1 0-1 0 0,0 0 1 0 0,0 0-1 0 0,0-1 1 0 0,1 0-1 0 0,-1 0 1 0 0,0 0-1 0 0,0 0 1 0 0,1-1-1 0 0,-1 1 1 0 0,0-1-1 0 0,4-1-10 0 0,0 2-84 0 0,23-4-166 0 0,-2-2 1 0 0,1-1 0 0 0,-1-1-1 0 0,0-1 1 0 0,0-2 0 0 0,-1-1-1 0 0,-1-1 1 0 0,14-9 249 0 0,11-15-714 0 0,-42 27 588 0 0</inkml:trace>
  <inkml:trace contextRef="#ctx0" brushRef="#br0" timeOffset="50319.942">6011 4956 4460 0 0,'-1'0'25'0'0,"-1"-1"-1"0"0,0 1 1 0 0,0-1-1 0 0,0 1 1 0 0,0 0-1 0 0,0 0 1 0 0,0 0-1 0 0,1 0 1 0 0,-1 0-1 0 0,0 0 1 0 0,0 0-1 0 0,0 1 1 0 0,0-1-1 0 0,0 1 1 0 0,0-1-1 0 0,1 1 1 0 0,-1 0-1 0 0,0-1 1 0 0,1 1-1 0 0,-1 0 1 0 0,0 0-1 0 0,1 1 1 0 0,-1-1-1 0 0,1 0 1 0 0,-1 0-1 0 0,1 1 1 0 0,0-1-1 0 0,0 1 1 0 0,0-1-1 0 0,-1 1 1 0 0,1-1-1 0 0,1 1 1 0 0,-1 0-1 0 0,0-1 1 0 0,0 1-1 0 0,1 0 1 0 0,-1 0-1 0 0,1 0 1 0 0,-1-1-1 0 0,1 1 1 0 0,0 0-1 0 0,-1 0 1 0 0,1 0-1 0 0,0 0 1 0 0,1 0-1 0 0,-1 0 1 0 0,0 0-1 0 0,0 0 1 0 0,1-1-1 0 0,-1 1 1 0 0,1 0-1 0 0,0 0 1 0 0,-1 0-1 0 0,2 0-24 0 0,8 4-112 0 0,1 0 0 0 0,0-2-1 0 0,0 1 1 0 0,0-1 0 0 0,0-1 0 0 0,1 0-1 0 0,0-1 1 0 0,-1 0 0 0 0,1 0 0 0 0,0-2-1 0 0,0 1 1 0 0,0-1 0 0 0,0-1 0 0 0,0 0-1 0 0,-1-1 1 0 0,1 0 0 0 0,0-1 0 0 0,-1 0-1 0 0,0-1 1 0 0,0 0 0 0 0,0-1 0 0 0,5-3 112 0 0,17-4-1068 0 0,-2-1-170 0 0</inkml:trace>
  <inkml:trace contextRef="#ctx0" brushRef="#br0" timeOffset="50614.682">6404 4473 1440 0 0,'-40'-81'3943'0'0,"26"110"-3127"0"0,8 160 270 0 0,31 72-323 0 0,-16-120-37 0 0,49-202-1349 0 0,-39 42 402 0 0,-13 11 159 0 0,0 1 1 0 0,1 0-1 0 0,0 0 1 0 0,0 0-1 0 0,1 1 0 0 0,-1 0 1 0 0,1 0-1 0 0,1 1 0 0 0,-1 0 1 0 0,1 1-1 0 0,0-1 0 0 0,0 2 1 0 0,0-1-1 0 0,0 1 1 0 0,1 1-1 0 0,9-2 62 0 0,-15 4 9 0 0,0 1-1 0 0,-1-1 1 0 0,1 1 0 0 0,0 0-1 0 0,0 0 1 0 0,-1 1-1 0 0,1-1 1 0 0,-1 1 0 0 0,1-1-1 0 0,-1 1 1 0 0,0 0 0 0 0,1 0-1 0 0,-1 1 1 0 0,0-1-1 0 0,0 1 1 0 0,-1-1 0 0 0,1 1-1 0 0,-1 0 1 0 0,1 0 0 0 0,-1 0-1 0 0,0 0 1 0 0,0 1 0 0 0,0-1-1 0 0,0 1 1 0 0,-1-1-1 0 0,1 1 1 0 0,-1-1 0 0 0,0 1-1 0 0,0 0 1 0 0,-1 0 0 0 0,1-1-1 0 0,-1 1 1 0 0,1 0 0 0 0,-1 0-1 0 0,0 0 1 0 0,-1 0-1 0 0,1-1 1 0 0,-1 1 0 0 0,0 0-1 0 0,0 1-8 0 0,-8 9 29 0 0,0-1 0 0 0,0 0 0 0 0,-2-1 0 0 0,0 0 1 0 0,0 0-1 0 0,-1-2 0 0 0,0 1 0 0 0,-1-1 0 0 0,0-1 0 0 0,0-1 0 0 0,-1 1 0 0 0,0-2 0 0 0,-1 0 0 0 0,1-1 0 0 0,-2 0 0 0 0,1-2 0 0 0,0 1 0 0 0,-1-2 0 0 0,0 0 0 0 0,-9 0-29 0 0,23-3-135 0 0,0 1 0 0 0,0-1 0 0 0,0 0 0 0 0,0 0 0 0 0,0-1 0 0 0,0 1 0 0 0,0 0 0 0 0,1-1 0 0 0,-1 1 0 0 0,0-1-1 0 0,0 1 1 0 0,0-1 0 0 0,0 0 0 0 0,1 0 0 0 0,-1 0 0 0 0,1 0 0 0 0,-1 0 0 0 0,0 0 0 0 0,1 0 0 0 0,0-1 0 0 0,-1 1 0 0 0,1 0 0 0 0,0-1 0 0 0,-1 1 0 0 0,1-1 0 0 0,0 0 0 0 0,0 1 0 0 0,1-1 0 0 0,-1 0 0 0 0,0 0-1 0 0,0 1 1 0 0,1-1 0 0 0,-1 0 0 0 0,1-1 135 0 0,4-11-1226 0 0</inkml:trace>
  <inkml:trace contextRef="#ctx0" brushRef="#br0" timeOffset="50921.9">6863 4758 984 0 0,'19'44'5402'0'0,"-9"-15"-4698"0"0,47 51-1377 0 0,-56-80-121 0 0,-1 0-33 0 0,0 0-315 0 0,0 0-32 0 0</inkml:trace>
  <inkml:trace contextRef="#ctx0" brushRef="#br0" timeOffset="51188.092">6827 4493 2928 0 0,'-1'-12'1116'0'0,"-3"2"-112"0"0,4 2-251 0 0,0 3-149 0 0,-2-2-280 0 0,1 2-152 0 0,1 0-276 0 0,3 2 8 0 0,-3 1-240 0 0,4 1-348 0 0,-1 1-405 0 0,3 0 61 0 0,-1 1 52 0 0,2 3-344 0 0</inkml:trace>
  <inkml:trace contextRef="#ctx0" brushRef="#br0" timeOffset="51745.257">7195 5151 1192 0 0,'14'-18'3291'0'0,"7"-25"-3016"0"0,-2 0 0 0 0,-3-1 0 0 0,-1-1 0 0 0,-2 0-1 0 0,-2-1 1 0 0,-2-1 0 0 0,-3 1 0 0 0,-1-1 0 0 0,-2 0 0 0 0,-3 0 0 0 0,-3-37-275 0 0,3 79 9 0 0,0 1 1 0 0,0-1 0 0 0,0 1 0 0 0,-1-1 0 0 0,0 1-1 0 0,1 0 1 0 0,-1-1 0 0 0,-1 1 0 0 0,1 0-1 0 0,-1 0 1 0 0,1-1 0 0 0,-1 1 0 0 0,-1 0 0 0 0,1 1-1 0 0,0-1 1 0 0,-1 0 0 0 0,0 1 0 0 0,0-1-1 0 0,0 1 1 0 0,0 0 0 0 0,-3-2-10 0 0,-41 48-125 0 0,37-24 177 0 0,1 0 0 0 0,1 0 0 0 0,0 1 0 0 0,1 0 0 0 0,2 0 0 0 0,0 1-1 0 0,1-1 1 0 0,1 1 0 0 0,0 0 0 0 0,2 0 0 0 0,1 1 0 0 0,0-1 0 0 0,2 0-1 0 0,0 0 1 0 0,2 0 0 0 0,0-1 0 0 0,1 1 0 0 0,1-1 0 0 0,1 0 0 0 0,1-1-1 0 0,0 1 1 0 0,2-1 0 0 0,0-1 0 0 0,1 0 0 0 0,1 0 0 0 0,0-1 0 0 0,2-1-1 0 0,0 0-51 0 0,-3-8-12 0 0,0 0 0 0 0,0-1 0 0 0,1 0 0 0 0,0-1 0 0 0,0 0 0 0 0,1-1 0 0 0,-1 0-1 0 0,1-1 1 0 0,0-1 0 0 0,1 0 0 0 0,-1 0 0 0 0,0-2 0 0 0,1 1 0 0 0,-1-2-1 0 0,1 0 1 0 0,-1 0 0 0 0,1-1 0 0 0,-1-1 0 0 0,0-1 0 0 0,1 0 0 0 0,-1 0-1 0 0,-1-1 1 0 0,1-1 0 0 0,0 0 0 0 0,-1-1 0 0 0,0 0 0 0 0,0-1 0 0 0,-1 0-1 0 0,0-1 1 0 0,0 0 0 0 0,-1 0 0 0 0,0-2 0 0 0,0 1 0 0 0,-1-1 0 0 0,-1 0 0 0 0,1-1-1 0 0,-2 0 1 0 0,1-1 0 0 0,4-10 12 0 0,-12 21 36 0 0,1 0-1 0 0,-1 0 1 0 0,1 0 0 0 0,-1 0-1 0 0,0-1 1 0 0,0 1 0 0 0,1 0-1 0 0,-1 0 1 0 0,0-1-1 0 0,0 1 1 0 0,0 0 0 0 0,0 0-1 0 0,-1-1 1 0 0,1 1 0 0 0,0 0-1 0 0,0 0 1 0 0,-1-1 0 0 0,1 1-1 0 0,-1 0 1 0 0,1 0 0 0 0,-1 0-1 0 0,1 0 1 0 0,-1 0-1 0 0,0 0 1 0 0,0 0 0 0 0,1 0-1 0 0,-1 0 1 0 0,0 0 0 0 0,0 0-1 0 0,0 0 1 0 0,0 1 0 0 0,0-1-1 0 0,0 0 1 0 0,0 1-1 0 0,0-1 1 0 0,0 0 0 0 0,-1 1-1 0 0,1 0 1 0 0,0-1 0 0 0,0 1-1 0 0,0 0 1 0 0,-1-1 0 0 0,1 1-1 0 0,0 0 1 0 0,0 0-1 0 0,-1 0 1 0 0,1 0 0 0 0,0 0-1 0 0,0 0 1 0 0,-1 1 0 0 0,1-1-1 0 0,0 0 1 0 0,0 1 0 0 0,0-1-1 0 0,-1 0 1 0 0,1 1-1 0 0,0 0 1 0 0,0-1 0 0 0,0 1-1 0 0,0 0 1 0 0,0-1 0 0 0,-1 2-36 0 0,14 27-1160 0 0,4-27-5100 0 0,-14-7 5020 0 0</inkml:trace>
  <inkml:trace contextRef="#ctx0" brushRef="#br0" timeOffset="51997.242">7715 4556 2840 0 0,'-2'-8'1008'0'0,"2"5"-256"0"0,0-2-168 0 0,0 0-71 0 0,0-2-225 0 0,-2 4-124 0 0,0 1-56 0 0,4-3-16 0 0,-2 5-364 0 0,2-2-80 0 0,-2 1-89 0 0,2 1-419 0 0,-1 3 60 0 0,3-3 48 0 0,1 0-508 0 0</inkml:trace>
  <inkml:trace contextRef="#ctx0" brushRef="#br0" timeOffset="52247.58">8029 4480 1784 0 0,'20'11'4283'0'0,"-15"42"-3384"0"0,-5-49-709 0 0,43 255 1276 0 0,-25-50-3336 0 0,-46-167-1804 0 0,13-32 2456 0 0</inkml:trace>
  <inkml:trace contextRef="#ctx0" brushRef="#br0" timeOffset="53287.707">7878 4821 904 0 0,'-1'1'96'0'0,"0"-1"-1"0"0,0 0 0 0 0,0 0 1 0 0,1 0-1 0 0,-1 0 1 0 0,0 0-1 0 0,0-1 0 0 0,0 1 1 0 0,0 0-1 0 0,0 0 1 0 0,0 0-1 0 0,0-1 1 0 0,0 1-1 0 0,0-1 0 0 0,1 1 1 0 0,-1-1-1 0 0,0 1 1 0 0,0-1-1 0 0,0 1 1 0 0,1-1-1 0 0,-1 1 0 0 0,0-1 1 0 0,1 0-1 0 0,-1 0 1 0 0,1 1-1 0 0,-1-1 1 0 0,1 0-1 0 0,-1 0 0 0 0,1 0 1 0 0,-1 1-1 0 0,1-1 1 0 0,0 0-1 0 0,-1 0 1 0 0,1 0-1 0 0,0 0 0 0 0,0 0 1 0 0,0 0-1 0 0,0 0 1 0 0,0 0-1 0 0,0 0 1 0 0,0 0-1 0 0,0 0 0 0 0,0 0 1 0 0,0 1-1 0 0,0-1 1 0 0,1 0-1 0 0,-1 0 0 0 0,0 0 1 0 0,1 0-1 0 0,-1 0 1 0 0,0 0-1 0 0,1 1 1 0 0,-1-1-1 0 0,1 0 0 0 0,0 0 1 0 0,-1 1-1 0 0,1-1 1 0 0,0 0-1 0 0,-1 1 1 0 0,1-1-1 0 0,0 0 0 0 0,0 1 1 0 0,-1-1-1 0 0,1 1-95 0 0,43-16-14 0 0,1 2 0 0 0,0 2 0 0 0,1 2 0 0 0,0 3 0 0 0,0 1 0 0 0,1 2 0 0 0,0 2 0 0 0,-1 2 0 0 0,8 3 14 0 0,-49-3 2 0 0,-4 1 40 0 0,1 1 1 0 0,-1-1-1 0 0,0 1 1 0 0,1-1-1 0 0,-1 1 1 0 0,0 0-1 0 0,0 0 1 0 0,0-1-1 0 0,0 1 1 0 0,0 0-1 0 0,0 0 1 0 0,-1 0-1 0 0,1 0 1 0 0,-1 0-1 0 0,1 0 1 0 0,-1 0-1 0 0,0 0 1 0 0,0 0-1 0 0,1 0 1 0 0,-1 0-1 0 0,-1 0 1 0 0,1 0-1 0 0,0 0 1 0 0,-1 0-1 0 0,1 0 1 0 0,-1 0-1 0 0,1 0 1 0 0,-1 0-1 0 0,0 0 1 0 0,0 0-1 0 0,0 0 1 0 0,0-1-1 0 0,0 1 1 0 0,0 0-1 0 0,0-1 1 0 0,-1 1-1 0 0,0 0-42 0 0,-5 21 198 0 0,9-19-206 0 0,0-1-1 0 0,1 1 0 0 0,-1-1 0 0 0,1 1 1 0 0,0-1-1 0 0,0 0 0 0 0,0 0 0 0 0,0 0 1 0 0,1-1-1 0 0,-1 1 0 0 0,1-1 0 0 0,0 0 0 0 0,-1 0 1 0 0,1 0-1 0 0,0 0 0 0 0,0-1 0 0 0,0 0 1 0 0,0 1-1 0 0,0-1 0 0 0,1-1 0 0 0,-1 1 1 0 0,0-1-1 0 0,0 1 0 0 0,1-1 0 0 0,-1-1 1 0 0,0 1-1 0 0,3-1 9 0 0,90 1-1436 0 0,-96 0 1378 0 0,19-2-22 0 0,39-56-480 0 0,-51 33 2764 0 0,-8 24-2166 0 0,0 1-10 0 0,0 0 10 0 0,0 0-6 0 0,0 0-12 0 0,0 0-20 0 0,0 0-33 0 0,-13-30 1251 0 0,12 41-487 0 0,66 254-432 0 0,12 27 578 0 0,-75-286-844 0 0,1 1 1 0 0,-1 0-1 0 0,0 0 0 0 0,-1 0 0 0 0,0 0 0 0 0,0 1 1 0 0,0-1-1 0 0,-1 0 0 0 0,0 1 0 0 0,0-1 1 0 0,-1 0-1 0 0,0 0 0 0 0,0 0 0 0 0,-1 1 1 0 0,0-1-1 0 0,0-1 0 0 0,0 1 0 0 0,-1 0 1 0 0,0 0-1 0 0,-1-1 0 0 0,1 0 0 0 0,-1 0 0 0 0,-1 0 1 0 0,1 0-1 0 0,-1 0 0 0 0,0-1 0 0 0,0 0 1 0 0,0 0-1 0 0,-1 0 0 0 0,0-1 0 0 0,0 0 1 0 0,0 0-1 0 0,0 0 0 0 0,-1-1 0 0 0,1 0 0 0 0,-1 0 1 0 0,0-1-1 0 0,0 0 0 0 0,0 0-33 0 0,-8-5-70 0 0,-1 0-1 0 0,1-1 1 0 0,0-1-1 0 0,0-1 1 0 0,0 0-1 0 0,1-1 1 0 0,0 0-1 0 0,0-1 1 0 0,1-1-1 0 0,0 0 1 0 0,0-1-1 0 0,1 0 1 0 0,1-1-1 0 0,0 0 0 0 0,0-1 1 0 0,1 0-1 0 0,0-1 1 0 0,1 0-1 0 0,1 0 1 0 0,0-1-1 0 0,1 0 1 0 0,0 0-1 0 0,1-1 1 0 0,1 0-1 0 0,-1-5 71 0 0,3 7-280 0 0,1 0-1 0 0,0 1 1 0 0,1-1-1 0 0,0 0 0 0 0,1 0 1 0 0,0 0-1 0 0,2 0 0 0 0,-1 0 1 0 0,1 0-1 0 0,1 1 1 0 0,0-1-1 0 0,1 1 0 0 0,0 0 1 0 0,1 0-1 0 0,1 0 0 0 0,0 0 1 0 0,0 1-1 0 0,1 0 1 0 0,0 1-1 0 0,1-1 0 0 0,0 1 1 0 0,1 1-1 0 0,0 0 0 0 0,1 0 1 0 0,0 0-1 0 0,0 1 1 0 0,0 1-1 0 0,5-2 281 0 0,15-15-1259 0 0</inkml:trace>
  <inkml:trace contextRef="#ctx0" brushRef="#br0" timeOffset="54050.006">9320 4610 2340 0 0,'0'0'739'0'0,"0"0"-50"0"0,0 0-60 0 0,0 0-28 0 0,0 0-81 0 0,0 0-45 0 0,0 0-9 0 0,0 0-33 0 0,0 0-40 0 0,0 0-8 0 0,0 0-20 0 0,0 0-47 0 0,0 0-51 0 0,0 0-55 0 0,0 0-6 0 0,0 0-28 0 0,0 0-34 0 0,0 0-29 0 0,5 0 18 0 0,-1 5-107 0 0,0-1 1 0 0,0 0 0 0 0,-1 1 0 0 0,1 0-1 0 0,-1 0 1 0 0,0 0 0 0 0,0 1 0 0 0,-1-1-1 0 0,0 0 1 0 0,1 1 0 0 0,-2 0 0 0 0,1 0-1 0 0,-1-1 1 0 0,0 1 0 0 0,0 0 0 0 0,0 0-1 0 0,-1 0 1 0 0,0 2-27 0 0,10 39 118 0 0,7 3-71 0 0,6 17 62 0 0,-17-22-3609 0 0,-26-40-321 0 0,15-8 2651 0 0</inkml:trace>
  <inkml:trace contextRef="#ctx0" brushRef="#br0" timeOffset="54298.955">9443 4448 1148 0 0,'12'-1'144'0'0,"-1"0"1"0"0,1 1-1 0 0,0 0 0 0 0,0 1 1 0 0,0 0-1 0 0,0 1 0 0 0,-1 0 1 0 0,1 1-1 0 0,-1 0 0 0 0,0 1 1 0 0,1 1-1 0 0,-2-1 0 0 0,1 2 1 0 0,-1-1-1 0 0,1 2 0 0 0,-2-1 1 0 0,1 1-1 0 0,-1 1 0 0 0,0-1 1 0 0,0 2-1 0 0,-1-1 0 0 0,0 1 1 0 0,-1 0-1 0 0,0 1 0 0 0,0 0 1 0 0,-1 0-1 0 0,0 1 0 0 0,-1-1 1 0 0,0 1-1 0 0,-1 0 0 0 0,0 0 1 0 0,-1 1-1 0 0,0-1 0 0 0,-1 1 1 0 0,0 0-1 0 0,-1 0 0 0 0,0-1 1 0 0,-1 7-145 0 0,-3-4 48 0 0,-2-1 0 0 0,0 1 0 0 0,0-1 1 0 0,-1-1-1 0 0,-1 1 0 0 0,0-1 1 0 0,0 0-1 0 0,-2-1 0 0 0,1 0 0 0 0,-1 0 1 0 0,-1-1-1 0 0,0 0 0 0 0,0 0 1 0 0,-1-1-1 0 0,0-1 0 0 0,-1 0 0 0 0,0 0 1 0 0,0-1-1 0 0,-1-1 0 0 0,1 0 1 0 0,-1-1-1 0 0,-1 0 0 0 0,1-1 0 0 0,-1 0 1 0 0,0-1-1 0 0,-3 0-48 0 0,15-2-132 0 0,-1-1-1 0 0,1 1 1 0 0,-1 0-1 0 0,1-1 0 0 0,-1 1 1 0 0,0-1-1 0 0,1 0 1 0 0,-1 1-1 0 0,1-1 1 0 0,-1-1-1 0 0,0 1 1 0 0,1 0-1 0 0,-1-1 1 0 0,1 1-1 0 0,-1-1 1 0 0,1 0-1 0 0,-1 0 1 0 0,1 0-1 0 0,-1 0 1 0 0,1 0-1 0 0,0 0 1 0 0,0-1-1 0 0,-1 1 1 0 0,1-1-1 0 0,0 0 1 0 0,0 1-1 0 0,1-1 1 0 0,-1 0-1 0 0,0 0 1 0 0,1 0-1 0 0,-1 0 1 0 0,1-1-1 0 0,-1 1 1 0 0,1 0-1 0 0,0-1 1 0 0,0 0 132 0 0,2-12-1154 0 0</inkml:trace>
  <inkml:trace contextRef="#ctx0" brushRef="#br0" timeOffset="54793.759">9827 4768 1060 0 0,'79'-3'3260'0'0,"-29"-4"-3051"0"0,-1-2-1 0 0,0-3 0 0 0,0-1 0 0 0,-1-3 0 0 0,1-2-208 0 0,-3-21 170 0 0,-46 38-246 0 0,-40-13-138 0 0,-205 41 1504 0 0,237-27-1230 0 0,1 1 0 0 0,0 0 0 0 0,-1 1 0 0 0,1-1 0 0 0,0 1 0 0 0,0 1 0 0 0,0-1 0 0 0,0 1 0 0 0,1 0 0 0 0,-1 1 0 0 0,1 0 0 0 0,0 0 0 0 0,-1 0 0 0 0,2 1 0 0 0,-1 0 0 0 0,1 0 0 0 0,-1 0 0 0 0,2 0 0 0 0,-1 1 0 0 0,0 0 0 0 0,1 0 0 0 0,0 0 0 0 0,1 1 0 0 0,-1 0 0 0 0,1-1 0 0 0,-2 7-60 0 0,9-3 11 0 0,0-1-1 0 0,1 0 1 0 0,-1 0-1 0 0,2 0 0 0 0,-1 0 1 0 0,1-1-1 0 0,0 0 1 0 0,1 0-1 0 0,0-1 0 0 0,0 0 1 0 0,1 0-1 0 0,0-1 0 0 0,0 0 1 0 0,0 0-1 0 0,1 0 1 0 0,0-1-1 0 0,0-1 0 0 0,0 0 1 0 0,1 0-1 0 0,-1-1 1 0 0,1 0-1 0 0,0 0 0 0 0,0-1 1 0 0,2 0-11 0 0,228 25-5336 0 0,-214-27 4111 0 0</inkml:trace>
  <inkml:trace contextRef="#ctx0" brushRef="#br0" timeOffset="55227.079">10399 4690 1004 0 0,'2'-1'80'0'0,"-1"1"0"0"0,1 0 0 0 0,-1 0 0 0 0,1-1 0 0 0,-1 1 0 0 0,0 0 0 0 0,1 0 0 0 0,-1 0 0 0 0,1 1 0 0 0,-1-1 0 0 0,1 0 0 0 0,-1 1 0 0 0,1-1 0 0 0,-1 0 0 0 0,0 1 0 0 0,1 0 0 0 0,-1-1 0 0 0,0 1 1 0 0,1 0-1 0 0,-1 0 0 0 0,0 0 0 0 0,0-1 0 0 0,0 1 0 0 0,0 0 0 0 0,0 1 0 0 0,0-1 0 0 0,0 0 0 0 0,0 0 0 0 0,0 0 0 0 0,0 1 0 0 0,-1-1 0 0 0,1 0 0 0 0,0 1 0 0 0,-1-1 0 0 0,1 0 0 0 0,-1 1 0 0 0,0-1 0 0 0,1 1 0 0 0,-1-1 0 0 0,0 1 0 0 0,0-1 0 0 0,0 0 0 0 0,0 1 0 0 0,0-1 0 0 0,0 1 0 0 0,-1-1 0 0 0,1 1-80 0 0,0 5 137 0 0,0 0 1 0 0,-1-1-1 0 0,0 1 0 0 0,0-1 0 0 0,0 1 0 0 0,-1-1 1 0 0,0 1-1 0 0,0-1 0 0 0,-1 0 0 0 0,0 0 1 0 0,0 0-1 0 0,0 0 0 0 0,-1-1 0 0 0,1 1 1 0 0,-1-1-1 0 0,-1 0 0 0 0,1 0 0 0 0,-1 0 0 0 0,0-1 1 0 0,0 0-1 0 0,0 0 0 0 0,-1 0 0 0 0,1 0 1 0 0,-1-1-1 0 0,0 0 0 0 0,0 0 0 0 0,0 0 0 0 0,-5 0-137 0 0,9-2 227 0 0,-2-3-214 0 0,-1 0 0 0 0,1-1 0 0 0,1 1 0 0 0,-1-1 0 0 0,0 0-1 0 0,1 0 1 0 0,-1 0 0 0 0,1 0 0 0 0,0 0 0 0 0,0-1 0 0 0,0 0 0 0 0,0 1 0 0 0,1-1 0 0 0,0 0-1 0 0,-1 0 1 0 0,2-1 0 0 0,-1 1 0 0 0,0 0 0 0 0,1-1 0 0 0,0 1 0 0 0,0-1 0 0 0,0 1-1 0 0,0-1 1 0 0,1 1 0 0 0,0-1 0 0 0,0 0 0 0 0,0 1 0 0 0,0-1 0 0 0,1 1 0 0 0,0-1 0 0 0,0 0-1 0 0,0 1 1 0 0,0 0 0 0 0,1-1-13 0 0,-1-5-46 0 0,1 1 1 0 0,0-1-1 0 0,1 1 0 0 0,0-1 0 0 0,0 1 0 0 0,1 0 1 0 0,0 0-1 0 0,0 1 0 0 0,1-1 0 0 0,0 1 1 0 0,1 0-1 0 0,0 0 0 0 0,0 1 0 0 0,1 0 0 0 0,0 0 1 0 0,0 0-1 0 0,0 1 0 0 0,1 0 0 0 0,0 1 1 0 0,0-1-1 0 0,1 2 0 0 0,-1-1 0 0 0,1 1 0 0 0,6-2 46 0 0,-14 6-18 0 0,27 14-137 0 0,56 131 190 0 0,-61-94 54 0 0,33 47-1848 0 0,-44-83-2116 0 0,-9-15 2765 0 0</inkml:trace>
  <inkml:trace contextRef="#ctx0" brushRef="#br0" timeOffset="55784.29">10750 4826 1540 0 0,'131'-291'3624'0'0,"-118"264"-3458"0"0,-12 25-164 0 0,0 38 489 0 0,85 86 320 0 0,-8-22 498 0 0,-77-96-1308 0 0,0 0-1 0 0,0 1 0 0 0,-1-1 1 0 0,1 0-1 0 0,-1 0 1 0 0,0 0-1 0 0,0 0 0 0 0,-1 0 1 0 0,1 0-1 0 0,-1 0 0 0 0,0 0 1 0 0,0 0-1 0 0,0 0 0 0 0,-1 0 1 0 0,1 0-1 0 0,-1-1 0 0 0,0 1 1 0 0,0 0-1 0 0,0-1 1 0 0,0 1-1 0 0,-1-1 0 0 0,1 0 1 0 0,-1 0-1 0 0,0 0 0 0 0,0 0 1 0 0,0-1-1 0 0,-1 1 0 0 0,1-1 1 0 0,0 0-1 0 0,-1 0 0 0 0,0 0 1 0 0,1 0-1 0 0,-1 0 1 0 0,0-1-1 0 0,0 0 0 0 0,0 0 1 0 0,0 0-1 0 0,0 0 0 0 0,0-1 1 0 0,0 1-1 0 0,0-1 0 0 0,0 0 1 0 0,-1 0-1 0 0,3 0-834 0 0,-17-24-2914 0 0,19 16 2507 0 0</inkml:trace>
  <inkml:trace contextRef="#ctx0" brushRef="#br0" timeOffset="56032.337">11279 4488 2736 0 0,'-4'25'4283'0'0,"-1"27"-2933"0"0,6-37-1280 0 0,0-1 0 0 0,1 0 0 0 0,1 0 1 0 0,0 1-1 0 0,0-2 0 0 0,2 1 0 0 0,0 0 1 0 0,0-1-1 0 0,1 0 0 0 0,1 0 0 0 0,7 10-70 0 0,-12-19-60 0 0,5 15-775 0 0,-7-13-4269 0 0,-5-9 3806 0 0</inkml:trace>
  <inkml:trace contextRef="#ctx0" brushRef="#br0" timeOffset="56301.166">11112 4218 2008 0 0,'-5'-34'5938'0'0,"36"30"-8776"0"0,5 12 594 0 0,-20-5 984 0 0</inkml:trace>
  <inkml:trace contextRef="#ctx0" brushRef="#br0" timeOffset="56472.045">11535 4215 996 0 0,'31'27'4976'0'0,"-26"58"-3696"0"0,-5-66-698 0 0,31 278 1317 0 0,-21-251-1791 0 0,5 27-187 0 0,-11-23-3396 0 0,-21-27-343 0 0,11-22 2629 0 0</inkml:trace>
  <inkml:trace contextRef="#ctx0" brushRef="#br0" timeOffset="57148.679">11393 4585 1300 0 0,'-16'-14'4944'0'0,"57"5"-3856"0"0,-22 5-1005 0 0,441-75 141 0 0,-350 66 626 0 0,-165 75 499 0 0,53-58-1355 0 0,1 0 1 0 0,0 0 0 0 0,0 1 0 0 0,0-1 0 0 0,0 1 0 0 0,1-1-1 0 0,0 1 1 0 0,0-1 0 0 0,0 0 0 0 0,0 1 0 0 0,1-1 0 0 0,-1 1-1 0 0,1-1 1 0 0,1 1 0 0 0,-1-1 0 0 0,0 0 0 0 0,1 0-1 0 0,0 0 1 0 0,0 0 0 0 0,0 0 0 0 0,1 0 0 0 0,-1 0 0 0 0,1-1-1 0 0,0 1 1 0 0,0-1 0 0 0,0 0 0 0 0,0 0 0 0 0,1 0 0 0 0,-1 0-1 0 0,1-1 1 0 0,0 1 0 0 0,0-1 0 0 0,-1 0 0 0 0,2 0 0 0 0,-1 0-1 0 0,0-1 1 0 0,0 1 0 0 0,0-1 0 0 0,1 0 0 0 0,-1 0 0 0 0,1-1-1 0 0,-1 1 1 0 0,1-1 0 0 0,-1 0 0 0 0,2 0 5 0 0,14 1-81 0 0,0-1 0 0 0,0-1 0 0 0,0 0 1 0 0,0-2-1 0 0,-1 0 0 0 0,1-1 0 0 0,-1-1 0 0 0,0-1 0 0 0,0 0 0 0 0,0-2 1 0 0,-1 0-1 0 0,14-9 81 0 0,-29 14 64 0 0,0 1 0 0 0,-1 0 0 0 0,0-1 0 0 0,1 1 0 0 0,-1-1 0 0 0,0 0 0 0 0,-1 0 0 0 0,1 0 0 0 0,0 0 0 0 0,-1 0 0 0 0,1 0 0 0 0,-1-1 0 0 0,0 1 0 0 0,0 0 0 0 0,-1-1 0 0 0,1 1 0 0 0,0 0 0 0 0,-1-1 0 0 0,0 1 0 0 0,0-1 0 0 0,0 1 0 0 0,0-1 0 0 0,-1 1 0 0 0,0-2-64 0 0,1-8 527 0 0,0 11-493 0 0,0 2-30 0 0,0-8 135 0 0,69 243 522 0 0,-37 42-215 0 0,-31-268-409 0 0,-1 0 0 0 0,0-1 0 0 0,0 1 0 0 0,-1 0 0 0 0,-1 0 0 0 0,1-1 0 0 0,-1 1 0 0 0,-1-1 0 0 0,1 0 0 0 0,-2 1-1 0 0,1-1 1 0 0,-1 0 0 0 0,0-1 0 0 0,0 1 0 0 0,-1-1 0 0 0,0 0 0 0 0,-1 0 0 0 0,0 0 0 0 0,0-1 0 0 0,0 0-1 0 0,0 0 1 0 0,-1 0 0 0 0,0-1 0 0 0,-1 0 0 0 0,1 0 0 0 0,-1-1 0 0 0,0 0 0 0 0,0-1 0 0 0,0 1 0 0 0,0-1 0 0 0,-6 0-37 0 0,9-3-2 0 0,0-1 0 0 0,1 0 0 0 0,-1 0 1 0 0,0 0-1 0 0,0-1 0 0 0,1 1 1 0 0,-1-1-1 0 0,1 0 0 0 0,-1-1 0 0 0,1 1 1 0 0,0-1-1 0 0,0 0 0 0 0,0 0 1 0 0,0 0-1 0 0,0 0 0 0 0,1-1 0 0 0,0 0 1 0 0,-1 0-1 0 0,1 1 0 0 0,1-2 1 0 0,-1 1-1 0 0,1 0 0 0 0,-1 0 0 0 0,1-1 1 0 0,0 0-1 0 0,1 1 0 0 0,-1-1 1 0 0,1 0-1 0 0,-1-3 2 0 0,-17-151-2222 0 0,20 140 1529 0 0,2 0 1 0 0,1 1-1 0 0,0 0 1 0 0,1-1-1 0 0,1 2 1 0 0,0-1-1 0 0,2 1 0 0 0,0 0 1 0 0,1 0-1 0 0,0 1 1 0 0,1 0-1 0 0,6-6 693 0 0,8-9-1360 0 0</inkml:trace>
  <inkml:trace contextRef="#ctx0" brushRef="#br0" timeOffset="57900.948">13262 4350 1100 0 0,'0'0'663'0'0,"0"0"2"0"0,-1-20 1999 0 0,0 19-2634 0 0,0 1 0 0 0,0-1 0 0 0,0 0 0 0 0,0 1 0 0 0,0-1 0 0 0,0 1 0 0 0,0-1 0 0 0,0 1 1 0 0,0 0-1 0 0,0-1 0 0 0,0 1 0 0 0,0 0 0 0 0,-1 0 0 0 0,1 0 0 0 0,0 0 0 0 0,0 0 0 0 0,0 0 0 0 0,0 0 0 0 0,0 0 1 0 0,0 0-1 0 0,0 0 0 0 0,0 1 0 0 0,-1-1 0 0 0,1 0 0 0 0,0 1 0 0 0,0-1 0 0 0,0 1 0 0 0,0-1 0 0 0,1 1 0 0 0,-1 0 0 0 0,0-1 1 0 0,0 1-1 0 0,0 0 0 0 0,0 0 0 0 0,0-1 0 0 0,1 1 0 0 0,-1 0 0 0 0,0 0 0 0 0,1 0 0 0 0,-1 0 0 0 0,1 0 0 0 0,-1 0 0 0 0,1 0 1 0 0,0 0-1 0 0,-1 0 0 0 0,1 0 0 0 0,0 0 0 0 0,-1 0 0 0 0,1 1-30 0 0,-39 63 1075 0 0,33-47-814 0 0,0 0-1 0 0,2 0 0 0 0,0 0 1 0 0,1 0-1 0 0,0 1 0 0 0,2 0 1 0 0,0-1-1 0 0,2 1 0 0 0,0-1 1 0 0,0 1-1 0 0,4 11-260 0 0,63 231 1345 0 0,-28-78-3231 0 0,-40-181 1753 0 0,-1-1 1 0 0,1 0-1 0 0,-1 1 1 0 0,0-1-1 0 0,1 0 1 0 0,-1 0-1 0 0,0 0 1 0 0,0 1-1 0 0,0-1 1 0 0,0 0-1 0 0,0 0 1 0 0,0 0-1 0 0,0-1 1 0 0,0 1-1 0 0,0 0 1 0 0,0 0-1 0 0,0 0 1 0 0,-1-1-1 0 0,1 1 1 0 0,0-1-1 0 0,-1 1 1 0 0,1-1-1 0 0,0 1 1 0 0,-1-1-1 0 0,1 0 1 0 0,0 0-1 0 0,-1 0 1 0 0,1 1-1 0 0,-1-1 1 0 0,1-1-1 0 0,0 1 1 0 0,-1 0-1 0 0,1 0 1 0 0,-1 0-1 0 0,1-1 1 0 0,0 1-1 0 0,-1-1 1 0 0,1 1-1 0 0,0-1 1 0 0,0 1-1 0 0,-1-1 1 0 0,1 0-1 0 0,0 0 1 0 0,0 0-1 0 0,0 0 1 0 0,0 1-1 0 0,0-1 1 0 0,0 0-1 0 0,0-1 1 0 0,0 1-1 0 0,0 0 133 0 0,-21-16-1270 0 0</inkml:trace>
  <inkml:trace contextRef="#ctx0" brushRef="#br0" timeOffset="58552.592">12993 4661 888 0 0,'1'0'193'0'0,"-1"-1"0"0"0,0 1 0 0 0,0-1 0 0 0,1 1 0 0 0,-1-1 1 0 0,0 0-1 0 0,0 1 0 0 0,0-1 0 0 0,0 1 0 0 0,0-1 0 0 0,0 0 0 0 0,0 1 0 0 0,0-1 0 0 0,0 0 0 0 0,0 1 0 0 0,0-1 0 0 0,0 1 0 0 0,0-1 0 0 0,0 0 1 0 0,-1 1-1 0 0,1-1 0 0 0,0 1 0 0 0,0-1 0 0 0,-1 1 0 0 0,1-1 0 0 0,0 1 0 0 0,-1-1 0 0 0,1 1 0 0 0,0-1 0 0 0,-1 1 0 0 0,1-1 0 0 0,-1 1 0 0 0,1-1 1 0 0,-1 1-1 0 0,1 0 0 0 0,-1-1-193 0 0,20-4-200 0 0,489-104 916 0 0,-422 93 41 0 0,-116 56 93 0 0,30-32-849 0 0,0 0 1 0 0,1-1-1 0 0,-1 1 1 0 0,1-1-1 0 0,1 1 1 0 0,0-1-1 0 0,0 1 1 0 0,0-1-1 0 0,1 0 1 0 0,0 0-1 0 0,0 0 1 0 0,1 0-1 0 0,-1-1 1 0 0,2 1-1 0 0,-1-1 1 0 0,1 0-1 0 0,0 0 1 0 0,0-1-1 0 0,0 1 1 0 0,1-1 0 0 0,0 0-1 0 0,0-1 1 0 0,0 1-1 0 0,1-1 1 0 0,-1-1-1 0 0,1 1 1 0 0,0-1-1 0 0,0 0 1 0 0,0-1-1 0 0,1 1 1 0 0,-1-2-1 0 0,1 1 1 0 0,-1-1-1 0 0,1 0 1 0 0,-1 0-1 0 0,1-1 1 0 0,0 0-1 0 0,-1 0 1 0 0,2-1-2 0 0,2 2-78 0 0,0-1 1 0 0,0 0-1 0 0,1-1 1 0 0,-1 0 0 0 0,0-1-1 0 0,0 0 1 0 0,0-1-1 0 0,0 0 1 0 0,-1 0-1 0 0,1-1 1 0 0,-1-1-1 0 0,0 0 1 0 0,0 0-1 0 0,0-1 1 0 0,6-5 77 0 0,-10 2 22 0 0,-1 1 0 0 0,1-2 0 0 0,-2 1 0 0 0,1 0-1 0 0,-2-1 1 0 0,1 0 0 0 0,-1 0 0 0 0,0 0 0 0 0,-1 0 0 0 0,-1-1 0 0 0,1 1 0 0 0,-2 0 0 0 0,1-1 0 0 0,-1 1 0 0 0,-1-1 0 0 0,-1-5-22 0 0,2-2 581 0 0,0 16-515 0 0,-9 1 96 0 0,10 8-23 0 0,3 3-99 0 0,59 159-335 0 0,-42-123-122 0 0,0 0-826 0 0,-10-15-2353 0 0,-9-27 2303 0 0,0-4 31 0 0</inkml:trace>
  <inkml:trace contextRef="#ctx0" brushRef="#br0" timeOffset="59003.92">14161 4506 1096 0 0,'7'6'315'0'0,"0"1"0"0"0,-1-1 0 0 0,0 1 0 0 0,0 1 0 0 0,-1-1 0 0 0,0 1 0 0 0,0-1 1 0 0,-1 1-1 0 0,0 1 0 0 0,-1-1 0 0 0,1 0 0 0 0,-1 1 0 0 0,-1 0 0 0 0,0 0 0 0 0,0 4-315 0 0,-2-12 530 0 0,0-1-27 0 0,-2 11 487 0 0,-1-8-937 0 0,1 0 1 0 0,0-1 0 0 0,-1 0-1 0 0,0 1 1 0 0,1-1 0 0 0,-1 0-1 0 0,0 0 1 0 0,0 0 0 0 0,0-1-1 0 0,0 1 1 0 0,-1-1 0 0 0,1 0-1 0 0,0 0 1 0 0,-1 0-1 0 0,1 0 1 0 0,0 0 0 0 0,-1-1-1 0 0,1 1 1 0 0,-1-1 0 0 0,1 0-1 0 0,-1 0 1 0 0,1-1 0 0 0,-1 1-1 0 0,1-1 1 0 0,-1 1 0 0 0,1-1-1 0 0,0 0 1 0 0,-1 0 0 0 0,1-1-1 0 0,0 1 1 0 0,0-1 0 0 0,0 1-1 0 0,0-1 1 0 0,0 0 0 0 0,0 0-1 0 0,0 0 1 0 0,1-1-1 0 0,-1 1 1 0 0,1-1 0 0 0,0 1-1 0 0,0-1 1 0 0,-1 0 0 0 0,2 0-1 0 0,-1 0 1 0 0,0 0 0 0 0,1 0-1 0 0,-1 0 1 0 0,1-1 0 0 0,0 1-1 0 0,0 0 1 0 0,0-2-54 0 0,1-5-48 0 0,0 1 0 0 0,0 0 0 0 0,1 0 0 0 0,0 0 0 0 0,1 0 0 0 0,0 0 0 0 0,0 0-1 0 0,1 0 1 0 0,0 0 0 0 0,1 1 0 0 0,0 0 0 0 0,0 0 0 0 0,1 0 0 0 0,0 0 0 0 0,0 0 0 0 0,1 1 0 0 0,0 0 0 0 0,0 0 0 0 0,0 1 0 0 0,1 0 0 0 0,0 0 0 0 0,1 0 0 0 0,-1 1-1 0 0,1 0 1 0 0,0 1 0 0 0,0 0 0 0 0,0 0 0 0 0,1 0 0 0 0,0 1 0 0 0,-1 0 0 0 0,1 1 0 0 0,0 0 0 0 0,0 1 0 0 0,10-1 48 0 0,-15 5 11 0 0,1 0 0 0 0,-1 0 0 0 0,0 0 0 0 0,0 1 0 0 0,0-1-1 0 0,-1 1 1 0 0,1 0 0 0 0,-1 0 0 0 0,0 1 0 0 0,0-1 0 0 0,0 1 0 0 0,0 0 0 0 0,-1-1 0 0 0,0 1 0 0 0,0 0 0 0 0,0 0 0 0 0,-1 1 0 0 0,0-1 0 0 0,0 0 0 0 0,0 0 0 0 0,0 1 0 0 0,-1-1 0 0 0,0 0-1 0 0,0 1 1 0 0,0-1 0 0 0,-1 0 0 0 0,0 1 0 0 0,0-1 0 0 0,0 0 0 0 0,-1 0 0 0 0,-1 5-11 0 0,2 20 16 0 0,1 40-2807 0 0,14-63-1230 0 0,-7-11 2535 0 0</inkml:trace>
  <inkml:trace contextRef="#ctx0" brushRef="#br0" timeOffset="59265.753">14865 4301 976 0 0,'-18'5'491'0'0,"-1"0"0"0"0,0 1 1 0 0,1 1-1 0 0,0 0 0 0 0,1 1 0 0 0,0 2 0 0 0,0-1 0 0 0,1 2 0 0 0,0 0 1 0 0,0 1-1 0 0,2 1 0 0 0,0 0 0 0 0,0 1 0 0 0,1 0 0 0 0,-3 6-491 0 0,13-17 12 0 0,1 1 0 0 0,0 0-1 0 0,-1-1 1 0 0,2 1 0 0 0,-1 0-1 0 0,0 0 1 0 0,1 0-1 0 0,0 0 1 0 0,0 0 0 0 0,0 0-1 0 0,0 0 1 0 0,1 0-1 0 0,-1 1 1 0 0,1-1 0 0 0,0 0-1 0 0,1 0 1 0 0,-1 0 0 0 0,1 0-1 0 0,0 1 1 0 0,-1-1-1 0 0,2 0 1 0 0,-1 0 0 0 0,0 0-1 0 0,1 0 1 0 0,0-1-1 0 0,0 1 1 0 0,0 0 0 0 0,0-1-1 0 0,1 1 1 0 0,0-1-1 0 0,-1 0 1 0 0,1 0 0 0 0,0 0-1 0 0,0 0 1 0 0,1-1 0 0 0,-1 1-1 0 0,1-1 1 0 0,-1 0-1 0 0,1 1 1 0 0,0-2 0 0 0,-1 1-1 0 0,1 0 1 0 0,0-1-1 0 0,0 0 1 0 0,0 0 0 0 0,1 0-1 0 0,-1 0 1 0 0,0-1 0 0 0,0 1-1 0 0,0-1-11 0 0,11 2-509 0 0,0-1 1 0 0,0-1-1 0 0,0 0 0 0 0,0 0 0 0 0,0-2 1 0 0,-1 0-1 0 0,1 0 0 0 0,0-2 0 0 0,-1 1 0 0 0,0-2 1 0 0,4-2 508 0 0,20-8-1156 0 0</inkml:trace>
  <inkml:trace contextRef="#ctx0" brushRef="#br0" timeOffset="59578.41">15216 4176 2452 0 0,'20'9'6123'0'0,"-8"56"-5462"0"0,-11-56-261 0 0,86 355-340 0 0,-127-322-6151 0 0,34-39 5385 0 0,-13 5-593 0 0</inkml:trace>
  <inkml:trace contextRef="#ctx0" brushRef="#br0" timeOffset="59837.724">15052 4626 1356 0 0,'-2'-2'153'0'0,"1"-1"-1"0"0,-1 0 1 0 0,1 0-1 0 0,0 1 1 0 0,-1-1-1 0 0,1 0 1 0 0,0 0 0 0 0,1-1-1 0 0,-1 1 1 0 0,1 0-1 0 0,-1 0 1 0 0,1 0-1 0 0,0 0 1 0 0,0 0-1 0 0,0-1 1 0 0,1 1-1 0 0,-1 0 1 0 0,1 0 0 0 0,0 0-1 0 0,-1 0 1 0 0,1 0-1 0 0,1 0 1 0 0,-1 0-1 0 0,0 0 1 0 0,1 0-1 0 0,0 1 1 0 0,-1-1 0 0 0,1 1-1 0 0,0-1 1 0 0,0 1-1 0 0,0-1 1 0 0,1 1-1 0 0,-1 0 1 0 0,3-2-153 0 0,91-72 1110 0 0,-92 73-1004 0 0,10-6 37 0 0,1 0 1 0 0,0 0-1 0 0,0 1 1 0 0,1 1-1 0 0,0 1 1 0 0,0 0-1 0 0,0 1 1 0 0,1 1-1 0 0,0 1 1 0 0,0 0-1 0 0,0 1 1 0 0,7 0-144 0 0,-13 6 70 0 0,0 1 1 0 0,-1 0-1 0 0,0 1 0 0 0,0 0 1 0 0,0 0-1 0 0,-1 1 0 0 0,0 0 1 0 0,0 1-1 0 0,-1 0 0 0 0,0 0 1 0 0,0 1-1 0 0,-1 0 1 0 0,0 0-1 0 0,-1 1 0 0 0,0 0 1 0 0,0 0-1 0 0,-1 0 0 0 0,0 1 1 0 0,1 6-71 0 0,28 66 48 0 0,-31-64-4637 0 0,-20-43 1290 0 0,4 1 2113 0 0</inkml:trace>
  <inkml:trace contextRef="#ctx0" brushRef="#br0" timeOffset="60085.116">15427 4120 836 0 0,'-4'-4'1668'0'0,"-19"-18"3414"0"0,30 25-7544 0 0,16 10-137 0 0,-8-5 1330 0 0</inkml:trace>
  <inkml:trace contextRef="#ctx0" brushRef="#br0" timeOffset="60722.555">15898 4296 1392 0 0,'-35'16'1641'0'0,"-121"83"2006"0"0,151-94-3546 0 0,-4 3 31 0 0,1-1 0 0 0,0 2 1 0 0,0-1-1 0 0,1 1 0 0 0,0 0 1 0 0,1 0-1 0 0,0 1 0 0 0,0-1 1 0 0,1 1-1 0 0,0 1 0 0 0,1-1 1 0 0,0 1-1 0 0,1 0 0 0 0,0 0 1 0 0,1 0-1 0 0,0 2-132 0 0,3-11 11 0 0,1 1 0 0 0,0-1 0 0 0,0 0 0 0 0,0 0-1 0 0,0 0 1 0 0,0 0 0 0 0,1 0 0 0 0,-1 0 0 0 0,1-1 0 0 0,-1 1-1 0 0,1-1 1 0 0,0 1 0 0 0,-1-1 0 0 0,1 0 0 0 0,0 0 0 0 0,0-1-1 0 0,0 1 1 0 0,0 0 0 0 0,0-1 0 0 0,-1 0 0 0 0,1 0 0 0 0,0 0-1 0 0,0 0 1 0 0,0 0 0 0 0,0 0 0 0 0,0-1 0 0 0,0 1 0 0 0,0-1-1 0 0,0 0 1 0 0,0 0 0 0 0,1-1-11 0 0,12-5-56 0 0,0-1 0 0 0,0-1 0 0 0,-1 0 1 0 0,0-2-1 0 0,-1 1 0 0 0,0-2 0 0 0,-1 0 0 0 0,0 0 0 0 0,-1-1 0 0 0,0-1 0 0 0,-1 0 0 0 0,0 0 0 0 0,5-12 56 0 0,-16 24-8 0 0,0 0-1 0 0,0 0 0 0 0,0 0 1 0 0,1 0-1 0 0,-1 1 0 0 0,1-1 1 0 0,0 0-1 0 0,-1 0 0 0 0,1 0 1 0 0,0 0-1 0 0,0 1 0 0 0,0-1 1 0 0,0 0-1 0 0,0 1 0 0 0,1-1 1 0 0,-1 1-1 0 0,0-1 0 0 0,1 1 1 0 0,-1 0-1 0 0,1-1 0 0 0,-1 1 1 0 0,1 0-1 0 0,0 0 0 0 0,-1 0 1 0 0,1 0-1 0 0,0 1 0 0 0,0-1 0 0 0,0 0 1 0 0,0 1-1 0 0,0-1 0 0 0,0 1 1 0 0,0 0-1 0 0,0-1 0 0 0,-1 1 1 0 0,1 0-1 0 0,0 0 0 0 0,0 0 1 0 0,0 1-1 0 0,0-1 0 0 0,0 0 1 0 0,0 1-1 0 0,0-1 0 0 0,0 1 1 0 0,0 0-1 0 0,0 0 0 0 0,-1-1 1 0 0,1 1-1 0 0,0 0 0 0 0,-1 1 1 0 0,1-1-1 0 0,0 0 0 0 0,-1 0 1 0 0,0 1-1 0 0,1-1 0 0 0,-1 1 0 0 0,0-1 1 0 0,1 1-1 0 0,-1-1 0 0 0,0 1 1 0 0,0 0-1 0 0,-1 0 0 0 0,1 0 1 0 0,0-1-1 0 0,0 3 9 0 0,34 102 327 0 0,-35-105-219 0 0,-2 39 957 0 0,2-41-1061 0 0,0 1 1 0 0,0-1-1 0 0,0 1 1 0 0,1-1-1 0 0,-1 1 1 0 0,0-1-1 0 0,0 1 1 0 0,0-1-1 0 0,0 1 1 0 0,0-1-1 0 0,0 0 1 0 0,0 1-1 0 0,0-1 1 0 0,0 1-1 0 0,0-1 1 0 0,0 1-1 0 0,0-1 1 0 0,0 1-1 0 0,0-1 1 0 0,-1 1-1 0 0,1-1 1 0 0,0 1-1 0 0,0-1 1 0 0,-1 1-1 0 0,1-1 1 0 0,0 1-1 0 0,0 0 1 0 0,-1-1-1 0 0,1 1 1 0 0,-1-1-1 0 0,1 1 1 0 0,0 0-1 0 0,-1-1 1 0 0,1 1-1 0 0,-1 0 1 0 0,1 0-1 0 0,-1-1 1 0 0,1 1-1 0 0,-1 0 1 0 0,1 0-1 0 0,-1 0 1 0 0,1-1-1 0 0,-1 1 1 0 0,1 0-1 0 0,-1 0 1 0 0,1 0-1 0 0,-1 0 1 0 0,1 0-1 0 0,-1 0 1 0 0,1 0-1 0 0,-1 0 1 0 0,1 0-1 0 0,-1 0 1 0 0,1 1-1 0 0,-1-1-4 0 0,19-56-252 0 0,-11 41 233 0 0,1 1-1 0 0,0 1 1 0 0,1 0 0 0 0,1 0-1 0 0,0 0 1 0 0,0 1 0 0 0,1 1-1 0 0,1 0 1 0 0,0 1 0 0 0,1 0-1 0 0,-1 0 1 0 0,2 1 0 0 0,-1 1-1 0 0,1 1 1 0 0,1 0-1 0 0,-1 0 1 0 0,1 2 0 0 0,0-1-1 0 0,10 0 20 0 0,-16 7 5 0 0,0 1-1 0 0,0 1 0 0 0,-1-1 0 0 0,1 1 0 0 0,-1 1 1 0 0,0 0-1 0 0,0 0 0 0 0,0 0 0 0 0,0 1 0 0 0,-1 0 1 0 0,0 1-1 0 0,0 0 0 0 0,0 0 0 0 0,-1 0 0 0 0,0 1 1 0 0,0 0-1 0 0,-1 0 0 0 0,0 0 0 0 0,0 1 0 0 0,0 0 0 0 0,-1 0 1 0 0,0 0-1 0 0,-1 0 0 0 0,0 1 0 0 0,0 0 0 0 0,-1-1 1 0 0,0 1-1 0 0,0 0 0 0 0,-1 0 0 0 0,0 0 0 0 0,-1 0 1 0 0,0 4-5 0 0,1-3 552 0 0,-13 58-7406 0 0,4-63 5654 0 0</inkml:trace>
  <inkml:trace contextRef="#ctx0" brushRef="#br0" timeOffset="72543.764">17509 4326 1008 0 0,'0'0'703'0'0,"0"0"-175"0"0,0 0-21 0 0,0 0-39 0 0,0 0-152 0 0,0 0-25 0 0,0 0 37 0 0,0 0 2 0 0,0 0-36 0 0,0 0-13 0 0,0 0-43 0 0,21-2 611 0 0,-6-26 1043 0 0,-14 55-231 0 0,-22 385 143 0 0,21-411-1759 0 0,0-1 14 0 0,0 0-42 0 0,0 0-93 0 0,0 0-25 0 0,0 0-1 0 0,-1 0 1 0 0,1 0-1 0 0,0 0 1 0 0,0 0-1 0 0,-1 0 1 0 0,1-1-1 0 0,0 1 1 0 0,-1 0-1 0 0,1 0 1 0 0,0 0-1 0 0,-1 0 1 0 0,1 0-1 0 0,0 0 1 0 0,0 0-1 0 0,-1 0 1 0 0,1 0-1 0 0,0 1 1 0 0,-1-1-1 0 0,1 0 1 0 0,0 0-1 0 0,0 0 1 0 0,-1 0 101 0 0,-13-67-5921 0 0,14 54 4673 0 0</inkml:trace>
  <inkml:trace contextRef="#ctx0" brushRef="#br0" timeOffset="72885.917">17413 4191 1612 0 0,'7'-9'183'0'0,"0"0"0"0"0,0 0 0 0 0,1 1-1 0 0,1-1 1 0 0,-1 2 0 0 0,1-1 0 0 0,0 1 0 0 0,1 1-1 0 0,0 0 1 0 0,0 0 0 0 0,0 1 0 0 0,0 0-1 0 0,1 1 1 0 0,0 0 0 0 0,0 0 0 0 0,0 1 0 0 0,1 1-1 0 0,-1 0 1 0 0,0 1 0 0 0,1 0 0 0 0,0 0 0 0 0,-1 1-1 0 0,1 1 1 0 0,6 1-183 0 0,-11-1 44 0 0,0 0 0 0 0,0 1 0 0 0,-1 0 0 0 0,1 0-1 0 0,-1 0 1 0 0,0 1 0 0 0,1 0 0 0 0,-1 0 0 0 0,-1 1 0 0 0,1 0-1 0 0,0 0 1 0 0,-1 0 0 0 0,0 0 0 0 0,0 1 0 0 0,0 0-1 0 0,0 0 1 0 0,-1 0 0 0 0,0 1 0 0 0,0 0 0 0 0,-1-1 0 0 0,1 1-1 0 0,-1 1 1 0 0,0-1-44 0 0,-23 46 325 0 0,6-35-293 0 0,-1-1 0 0 0,-1-1-1 0 0,0 0 1 0 0,-1-1 0 0 0,-1-1 0 0 0,0 0-1 0 0,0-1 1 0 0,-2-1 0 0 0,1-1 0 0 0,-1-1-1 0 0,-1-1 1 0 0,0 0 0 0 0,-1-1-32 0 0,8-2-30 0 0,-76 17-1153 0 0,44-47-2542 0 0,46 15 2458 0 0</inkml:trace>
  <inkml:trace contextRef="#ctx0" brushRef="#br0" timeOffset="73379.724">18053 4193 1636 0 0,'23'-2'6396'0'0,"18"336"-5107"0"0,-28-203-2964 0 0,-41-111-3211 0 0,24-20 3774 0 0</inkml:trace>
  <inkml:trace contextRef="#ctx0" brushRef="#br0" timeOffset="73738.037">18044 4258 944 0 0,'2'-5'168'0'0,"-1"1"0"0"0,1-1 0 0 0,0 1 0 0 0,0 0 0 0 0,1 0-1 0 0,-1-1 1 0 0,1 1 0 0 0,0 1 0 0 0,0-1 0 0 0,0 0 0 0 0,0 1 0 0 0,1 0 0 0 0,-1-1 0 0 0,1 1-1 0 0,0 1 1 0 0,0-1 0 0 0,0 1 0 0 0,0-1 0 0 0,1 1 0 0 0,-1 0 0 0 0,1 1 0 0 0,-1-1 0 0 0,5 0-168 0 0,3-1 123 0 0,0 1 0 0 0,0 1 1 0 0,0 0-1 0 0,0 0 1 0 0,0 1-1 0 0,0 1 0 0 0,0 0 1 0 0,1 1-1 0 0,-2 0 1 0 0,1 1-1 0 0,0 0 1 0 0,0 1-1 0 0,2 1-123 0 0,-4-2 53 0 0,-1 1 0 0 0,1-1 1 0 0,-1 2-1 0 0,0-1 0 0 0,-1 1 1 0 0,1 1-1 0 0,-1-1 0 0 0,0 1 1 0 0,0 1-1 0 0,-1-1 0 0 0,0 2 0 0 0,0-1 1 0 0,-1 1-1 0 0,1-1 0 0 0,-2 2 1 0 0,1-1-1 0 0,-1 1 0 0 0,-1 0 0 0 0,1 0 1 0 0,-1 0-1 0 0,-1 0 0 0 0,0 1 1 0 0,0-1-1 0 0,-1 1 0 0 0,0 0 0 0 0,-1 1-53 0 0,-5 4 108 0 0,0 0 0 0 0,-2-1 0 0 0,1 0 0 0 0,-2 0 0 0 0,0-1 0 0 0,-1 0-1 0 0,0 0 1 0 0,0-1 0 0 0,-2 1 0 0 0,1-2 0 0 0,-2 0 0 0 0,1 0 0 0 0,-2-1-1 0 0,1 0 1 0 0,-1-1 0 0 0,-1 0 0 0 0,0-1 0 0 0,-9 4-108 0 0,3 3-135 0 0,0-1 1 0 0,-1-1-1 0 0,-1 0 1 0 0,0-2-1 0 0,-1-1 1 0 0,0 0-1 0 0,0-2 1 0 0,-1 0-1 0 0,0-2 1 0 0,0 0-1 0 0,-14 0 135 0 0,36-7-138 0 0,1 0-1 0 0,0 0 1 0 0,-1 0-1 0 0,1 0 1 0 0,0 0-1 0 0,0 0 1 0 0,-1 0-1 0 0,1 0 0 0 0,0 0 1 0 0,0 0-1 0 0,0 0 1 0 0,0-1-1 0 0,0 1 1 0 0,1 0-1 0 0,-1 0 1 0 0,0 0-1 0 0,0 0 0 0 0,1 0 1 0 0,-1 0-1 0 0,1 0 1 0 0,-1 0-1 0 0,1 0 1 0 0,-1 0-1 0 0,1 0 1 0 0,0 0-1 0 0,-1 0 0 0 0,1 0 1 0 0,0 1-1 0 0,0-1 1 0 0,-1 0-1 0 0,1 0 1 0 0,0 1-1 0 0,0-1 1 0 0,0 1-1 0 0,0-1 0 0 0,0 1 1 0 0,0-1-1 0 0,1 1 139 0 0,19-20-1176 0 0</inkml:trace>
  <inkml:trace contextRef="#ctx0" brushRef="#br0" timeOffset="74160.094">18862 4178 1452 0 0,'0'0'117'0'0,"1"1"-1"0"0,-1-1 1 0 0,0 0-1 0 0,0 1 0 0 0,0-1 1 0 0,1 0-1 0 0,-1 1 1 0 0,0-1-1 0 0,1 0 1 0 0,-1 1-1 0 0,0-1 1 0 0,1 0-1 0 0,-1 0 1 0 0,0 1-1 0 0,1-1 1 0 0,-1 0-1 0 0,0 0 0 0 0,1 0 1 0 0,-1 0-1 0 0,1 0 1 0 0,-1 1-1 0 0,0-1 1 0 0,1 0-1 0 0,-1 0 1 0 0,1 0-1 0 0,-1 0 1 0 0,0 0-1 0 0,1 0 1 0 0,-1 0-1 0 0,1 0 0 0 0,-1-1 1 0 0,0 1-1 0 0,1 0 1 0 0,-1 0-1 0 0,1 0 1 0 0,-1 0-1 0 0,0 0 1 0 0,1-1-1 0 0,-1 1 1 0 0,0 0-1 0 0,1 0 1 0 0,-1-1-1 0 0,0 1 0 0 0,1 0 1 0 0,-1-1-1 0 0,0 1 1 0 0,0 0-1 0 0,1 0 1 0 0,-1-1-1 0 0,0 1 1 0 0,0-1-1 0 0,1 1 1 0 0,-1 0-1 0 0,0-1 1 0 0,0 1-1 0 0,0-1 0 0 0,0 1 1 0 0,0 0-117 0 0,3 38 333 0 0,-3-34-176 0 0,27 262 1127 0 0,-15-146-1084 0 0,-11-69-3673 0 0,-1-43-425 0 0,-4-13 2632 0 0</inkml:trace>
  <inkml:trace contextRef="#ctx0" brushRef="#br0" timeOffset="74468.622">18873 4223 1836 0 0,'1'-44'4747'0'0,"38"6"-3354"0"0,60-11-809 0 0,64 17-645 0 0,-102 55-1373 0 0,-69 18-2573 0 0,-4-27 2805 0 0</inkml:trace>
  <inkml:trace contextRef="#ctx0" brushRef="#br0" timeOffset="74715.46">18910 4428 1236 0 0,'2'2'988'0'0,"5"1"-12"0"0,-2-3-104 0 0,3 2-88 0 0,0-2-51 0 0,5 0-121 0 0,-1 0-40 0 0,11 0-104 0 0,1 0-172 0 0,24-12-224 0 0,-22 5-144 0 0,-1 2 12 0 0,-4-5-736 0 0,-1 4-673 0 0,0-1 101 0 0,-6-3 64 0 0,0 2 156 0 0</inkml:trace>
  <inkml:trace contextRef="#ctx0" brushRef="#br0" timeOffset="75324.807">17193 4126 1440 0 0,'-19'19'248'0'0,"1"1"0"0"0,1 0 0 0 0,1 1 0 0 0,1 1 0 0 0,1 0 0 0 0,1 1 0 0 0,0 0-1 0 0,2 2 1 0 0,1-1 0 0 0,1 1 0 0 0,1 0 0 0 0,1 1 0 0 0,2 0 0 0 0,0 0 0 0 0,2 0 0 0 0,0 0 0 0 0,2 1 0 0 0,1-1-1 0 0,1 1 1 0 0,2-1 0 0 0,0 0 0 0 0,2 0 0 0 0,1 0 0 0 0,4 13-248 0 0,1-19-21 0 0,0-1 0 0 0,1 0 0 0 0,0 0 0 0 0,2-1 1 0 0,0-1-1 0 0,1 0 0 0 0,1-1 0 0 0,1-1 0 0 0,0-1 0 0 0,0 0 0 0 0,2-1 0 0 0,15 9 21 0 0,-4-6-533 0 0,1 0-1 0 0,0-2 0 0 0,1-2 0 0 0,1 0 0 0 0,0-3 1 0 0,0 0-1 0 0,1-2 0 0 0,2-2 534 0 0,37 2-1257 0 0</inkml:trace>
  <inkml:trace contextRef="#ctx0" brushRef="#br0" timeOffset="75936.753">19632 3935 1920 0 0,'16'14'4705'0'0,"32"32"-4145"0"0,-29-26-434 0 0,-2 2 0 0 0,0-1 0 0 0,-1 2 0 0 0,-1 0 0 0 0,-1 1 0 0 0,-1 0 0 0 0,-2 1 1 0 0,0 1-1 0 0,-2-1 0 0 0,0 2 0 0 0,-2-1 0 0 0,-1 1 0 0 0,-1 0 0 0 0,-2 1 0 0 0,0-1 0 0 0,-2 1 0 0 0,-1-1 1 0 0,-1 1-1 0 0,-1-1 0 0 0,-2 0 0 0 0,-2 8-126 0 0,-1-7-61 0 0,-2-1 0 0 0,-1 0-1 0 0,-1 0 1 0 0,-1-1 0 0 0,-1-1 0 0 0,-2 0 0 0 0,0 0-1 0 0,-2-2 1 0 0,0 0 0 0 0,-2-1 0 0 0,0-1 0 0 0,-2 0 0 0 0,0-2-1 0 0,-1-1 1 0 0,-1 0 0 0 0,0-2 0 0 0,-15 8 61 0 0,28-17-371 0 0,-1 0 0 0 0,1-1 0 0 0,-1 0 0 0 0,-1-1 1 0 0,1 0-1 0 0,-1-1 0 0 0,0 0 0 0 0,0-1 0 0 0,0 0 0 0 0,0-1 0 0 0,-1 0 1 0 0,1-1-1 0 0,0 0 0 0 0,-1-1 0 0 0,1-1 0 0 0,-1 0 0 0 0,-2-1 371 0 0,-58-19-1420 0 0</inkml:trace>
  <inkml:trace contextRef="#ctx0" brushRef="#br0" timeOffset="76801.282">17570 4138 988 0 0,'0'0'525'0'0,"0"0"-83"0"0,-1-14 318 0 0,2 14 5418 0 0,38 122-6737 0 0,-29-32-3255 0 0,-14-66 2558 0 0,-16 17 164 0 0</inkml:trace>
  <inkml:trace contextRef="#ctx0" brushRef="#br0" timeOffset="82062.322">20615 3963 916 0 0,'-7'-35'7509'0'0,"5"9"-6022"0"0,-2-3-400 0 0,18 38-4089 0 0,34 72-2443 0 0,-38-58 4161 0 0</inkml:trace>
  <inkml:trace contextRef="#ctx0" brushRef="#br0" timeOffset="86583.793">24799 4061 848 0 0,'44'-58'7217'0'0,"-37"101"-6759"0"0,6 230 53 0 0,8-113 77 0 0,29-226 583 0 0,-42 54-1202 0 0,0-1 0 0 0,0 2-1 0 0,1-1 1 0 0,1 1 0 0 0,0 1 0 0 0,0-1 0 0 0,1 2 0 0 0,0-1-1 0 0,1 2 1 0 0,0 0 0 0 0,0 0 0 0 0,1 1 0 0 0,0 0 0 0 0,0 1-1 0 0,1 1 1 0 0,0 0 0 0 0,-1 1 0 0 0,2 0 0 0 0,-1 1-1 0 0,0 1 1 0 0,10 0 31 0 0,-21 3-5 0 0,0 0-1 0 0,0 0 1 0 0,0 1-1 0 0,0-1 1 0 0,0 1-1 0 0,-1 0 0 0 0,1 0 1 0 0,0 0-1 0 0,-1 0 1 0 0,0 1-1 0 0,1-1 1 0 0,-1 0-1 0 0,0 1 1 0 0,0 0-1 0 0,0 0 1 0 0,-1-1-1 0 0,1 1 0 0 0,-1 0 1 0 0,1 0-1 0 0,-1 0 1 0 0,0 0-1 0 0,0 1 1 0 0,0-1-1 0 0,-1 0 1 0 0,1 0-1 0 0,-1 1 1 0 0,0-1-1 0 0,0 0 0 0 0,0 1 1 0 0,0-1-1 0 0,0 0 1 0 0,-1 0-1 0 0,0 1 1 0 0,1-1-1 0 0,-2 1 6 0 0,-4 7-17 0 0,-2 0-1 0 0,1-1 1 0 0,-1 0-1 0 0,0-1 1 0 0,-1 0-1 0 0,-1 0 1 0 0,1-1-1 0 0,-1 0 1 0 0,0-1-1 0 0,-1 0 1 0 0,0 0 0 0 0,0-1-1 0 0,0-1 1 0 0,-1 0-1 0 0,0 0 1 0 0,0-2-1 0 0,0 1 1 0 0,0-1-1 0 0,-6 0 18 0 0,15-3-282 0 0,3 0-241 0 0,-2-2-224 0 0,1 1 658 0 0,0 1-1 0 0,0-1 1 0 0,0 0 0 0 0,1 0 0 0 0,-1 0-1 0 0,0 0 1 0 0,0 0 0 0 0,1 0-1 0 0,-1 0 1 0 0,1 0 0 0 0,-1 0 0 0 0,1 0-1 0 0,-1 0 1 0 0,1 0 0 0 0,0 0-1 0 0,0 0 1 0 0,-1-1 0 0 0,1 1 0 0 0,0 0-1 0 0,0 0 1 0 0,0 0 0 0 0,0 0-1 0 0,0-1 1 0 0,1 1 0 0 0,-1 0 0 0 0,0 0-1 0 0,0 0 1 0 0,1 0 0 0 0,-1 0-1 0 0,1 0 1 0 0,-1 0 0 0 0,1 0 0 0 0,-1 0-1 0 0,1 0 1 0 0,0 0 0 0 0,-1 0-1 0 0,1 0 1 0 0,0 0 0 0 0,0 0 0 0 0,0 0-1 0 0,0 1 1 0 0,-1-1 0 0 0,1 0-1 0 0,0 1 1 0 0,0-1 0 0 0,0 1 0 0 0,1-1-1 0 0,-1 1 1 0 0,0-1 89 0 0,15-16-1277 0 0</inkml:trace>
  <inkml:trace contextRef="#ctx0" brushRef="#br0" timeOffset="87410.373">25448 4240 1372 0 0,'-16'21'3919'0'0,"18"-16"-3845"0"0,1 1 0 0 0,1-1 0 0 0,-1 0 0 0 0,1 0-1 0 0,0 0 1 0 0,0 0 0 0 0,0-1 0 0 0,1 1 0 0 0,0-1 0 0 0,-1 0 0 0 0,1-1 0 0 0,1 1-1 0 0,-1-1 1 0 0,1 0 0 0 0,-1 0 0 0 0,1-1 0 0 0,0 1 0 0 0,0-1 0 0 0,0-1 0 0 0,0 1-1 0 0,0-1 1 0 0,0 0 0 0 0,0 0 0 0 0,1-1 0 0 0,-1 0 0 0 0,0 0 0 0 0,0 0-1 0 0,1-1 1 0 0,5-1-74 0 0,7 3 66 0 0,-1-1 0 0 0,1-1 1 0 0,0 0-1 0 0,0-2 0 0 0,-1 0 0 0 0,1-1 0 0 0,-1 0 0 0 0,0-2 0 0 0,0 0 0 0 0,-1-1 0 0 0,0-1 0 0 0,0-1 0 0 0,1-1-66 0 0,18-33 2656 0 0,-36 70-2445 0 0,-7-34 1455 0 0,7 8-1659 0 0,0-1 0 0 0,0 1 0 0 0,-1-1 0 0 0,1 1 0 0 0,0-1 0 0 0,-1 1-1 0 0,1-1 1 0 0,-1 1 0 0 0,1-1 0 0 0,-1 0 0 0 0,1 1 0 0 0,0-1 0 0 0,-1 0 0 0 0,0 1-1 0 0,1-1 1 0 0,-1 0 0 0 0,1 0 0 0 0,-1 1 0 0 0,1-1 0 0 0,-1 0 0 0 0,1 0-1 0 0,-1 0 1 0 0,0 0 0 0 0,1 0 0 0 0,-1 0 0 0 0,1 0 0 0 0,-1 0 0 0 0,0 0 0 0 0,1 0-1 0 0,-1 0 1 0 0,1 0 0 0 0,-1 0 0 0 0,0 0 0 0 0,1-1 0 0 0,-1 1 0 0 0,1 0-1 0 0,-1 0 1 0 0,1-1 0 0 0,-1 1 0 0 0,1 0 0 0 0,-1-1 0 0 0,1 1 0 0 0,-1-1 0 0 0,1 1-1 0 0,0 0 1 0 0,-1-1 0 0 0,1 1 0 0 0,-1-1 0 0 0,1 1 0 0 0,0-1 0 0 0,0 1 0 0 0,-1-1-7 0 0,-4 75-18 0 0,4 1 1 0 0,3 0 0 0 0,3 0-1 0 0,10 48 18 0 0,-13-109-5 0 0,4 12 50 0 0,-2-1 0 0 0,-1 1 0 0 0,0 0 0 0 0,-2 0-1 0 0,-2 0 1 0 0,0 0 0 0 0,-1-1 0 0 0,-2 1 0 0 0,-1 0-1 0 0,0-1 1 0 0,-9 21-45 0 0,13-43 24 0 0,-1 1 0 0 0,0-1 0 0 0,0 1-1 0 0,0-1 1 0 0,0 0 0 0 0,-1 0 0 0 0,1 0 0 0 0,-1 0-1 0 0,1 0 1 0 0,-1-1 0 0 0,0 1 0 0 0,0-1 0 0 0,-1 0-1 0 0,1 0 1 0 0,0 0 0 0 0,-1 0 0 0 0,1 0 0 0 0,-1-1-1 0 0,1 0 1 0 0,-1 0 0 0 0,0 0 0 0 0,0 0 0 0 0,1 0-1 0 0,-1-1 1 0 0,0 1 0 0 0,0-1 0 0 0,0 0-1 0 0,0 0 1 0 0,0-1 0 0 0,1 1 0 0 0,-1-1 0 0 0,-3-1-24 0 0,0-2-40 0 0,0-1 0 0 0,0 0 0 0 0,0-1 0 0 0,1 0 0 0 0,0 0 0 0 0,0 0 0 0 0,0-1 0 0 0,1 0 0 0 0,0 0 0 0 0,0 0 0 0 0,1-1 0 0 0,0 0 0 0 0,0 1 0 0 0,1-1 0 0 0,0-1 1 0 0,0 1-1 0 0,1 0 0 0 0,0-1 0 0 0,1 1 0 0 0,-1-1 0 0 0,2 0 0 0 0,-1 1 0 0 0,1-3 40 0 0,-1-14-247 0 0,2-1 0 0 0,0 1 1 0 0,2-1-1 0 0,1 1 0 0 0,0 0 0 0 0,2 0 0 0 0,6-15 247 0 0,1 9-712 0 0,2 0-1 0 0,0 2 1 0 0,2 0 0 0 0,1 0-1 0 0,2 2 1 0 0,0 0-1 0 0,2 2 1 0 0,1 0-1 0 0,0 1 1 0 0,2 2-1 0 0,1 0 1 0 0,1 2-1 0 0,29-17 713 0 0,-16 10-1294 0 0</inkml:trace>
  <inkml:trace contextRef="#ctx0" brushRef="#br0" timeOffset="83962.38">22434 4340 1160 0 0,'27'-10'3811'0'0,"17"-23"-3176"0"0,-31 23-84 0 0,-10 7-512 0 0,0 1 1 0 0,-1 0-1 0 0,1-1 1 0 0,-1 0-1 0 0,1 1 1 0 0,-1-1-1 0 0,0 0 1 0 0,0 0 0 0 0,0-1-1 0 0,-1 1 1 0 0,1 0-1 0 0,-1 0 1 0 0,1-1-1 0 0,-1 1 1 0 0,0-1 0 0 0,-1 1-1 0 0,1-1 1 0 0,-1 0-1 0 0,1 1 1 0 0,-1-1-1 0 0,0 1 1 0 0,0-1-1 0 0,-1 0 1 0 0,1 1 0 0 0,-1-1-1 0 0,0 1 1 0 0,0-1-1 0 0,0 1 1 0 0,0-1-1 0 0,0 1 1 0 0,-1 0-1 0 0,0-1 1 0 0,1 1 0 0 0,-1 0-1 0 0,0 0 1 0 0,-1 0-1 0 0,1 1 1 0 0,0-1-1 0 0,-1 0 1 0 0,0 1-1 0 0,0 0 1 0 0,1-1 0 0 0,-1 1-1 0 0,0 0 1 0 0,-1 1-1 0 0,1-1 1 0 0,0 0-1 0 0,-1 1 1 0 0,1 0 0 0 0,0 0-1 0 0,-1 0 1 0 0,1 0-1 0 0,-1 0 1 0 0,0 1-1 0 0,1 0 1 0 0,-1 0-1 0 0,-1 0-39 0 0,-8-1-4 0 0,0 2-1 0 0,1 0 0 0 0,-1 0 0 0 0,1 1 0 0 0,0 1 0 0 0,-1 0 0 0 0,1 1 0 0 0,0 0 0 0 0,1 1 1 0 0,-1 0-1 0 0,1 1 0 0 0,0 0 0 0 0,0 0 0 0 0,1 2 0 0 0,0-1 0 0 0,0 1 0 0 0,1 1 1 0 0,0-1-1 0 0,0 2 0 0 0,1-1 0 0 0,0 1 0 0 0,1 0 0 0 0,0 1 0 0 0,1 0 0 0 0,0 0 0 0 0,0 0 1 0 0,1 1-1 0 0,1 0 0 0 0,0 0 0 0 0,1 0 0 0 0,0 0 0 0 0,0 0 0 0 0,2 1 0 0 0,-1 0 5 0 0,2-9 5 0 0,1 0 0 0 0,-1 0-1 0 0,1-1 1 0 0,0 1 0 0 0,0 0-1 0 0,0 0 1 0 0,0-1 0 0 0,0 1-1 0 0,1 0 1 0 0,0-1 0 0 0,0 1-1 0 0,0-1 1 0 0,0 0-1 0 0,0 0 1 0 0,1 0 0 0 0,-1 0-1 0 0,1 0 1 0 0,0 0 0 0 0,0-1-1 0 0,0 1 1 0 0,0-1 0 0 0,0 0-1 0 0,1 0 1 0 0,-1 0 0 0 0,0 0-1 0 0,1-1 1 0 0,0 1 0 0 0,-1-1-1 0 0,1 0 1 0 0,0 0-1 0 0,0 0 1 0 0,3-1-5 0 0,121-9 55 0 0,-118 5-95 0 0,1-1-1 0 0,-1 0 1 0 0,0 0 0 0 0,-1-1 0 0 0,0-1 0 0 0,1 1 0 0 0,-2-1-1 0 0,1-1 1 0 0,-1 0 0 0 0,0 0 0 0 0,-1 0 0 0 0,0-1 0 0 0,0 0-1 0 0,-1-1 1 0 0,0 1 0 0 0,-1-1 0 0 0,0 0 0 0 0,-1-1 0 0 0,0 1 0 0 0,0-1-1 0 0,2-9 41 0 0,-2-27 346 0 0,-4 45-342 0 0,1-27 130 0 0,4 184-74 0 0,13 128 656 0 0,-15-244-517 0 0,-2 0 0 0 0,-1 0 0 0 0,-3 1 0 0 0,-1-1-1 0 0,-1-1 1 0 0,-3 1 0 0 0,-4 10-199 0 0,11-40 50 0 0,-1 0-1 0 0,-1 0 1 0 0,0 0-1 0 0,0 0 1 0 0,0-1-1 0 0,-1 0 1 0 0,-1 0 0 0 0,1 0-1 0 0,-1 0 1 0 0,-1 0-1 0 0,1-1 1 0 0,-1 0 0 0 0,0 0-1 0 0,-1-1 1 0 0,0 0-1 0 0,0 0 1 0 0,0 0 0 0 0,-1-1-1 0 0,0 0 1 0 0,0-1-1 0 0,-7 4-49 0 0,-43-30-2 0 0,51 13-113 0 0,1-1 0 0 0,0 0 0 0 0,0 0 0 0 0,1 0 0 0 0,0-1 0 0 0,0 0 0 0 0,2 0 0 0 0,-1 0 1 0 0,1 0-1 0 0,1-1 0 0 0,0 1 0 0 0,1-1 0 0 0,0 0 0 0 0,0 1 0 0 0,1-1 0 0 0,1 0 0 0 0,0 1 0 0 0,1-1 0 0 0,0 1 1 0 0,1-1-1 0 0,0 1 0 0 0,0 0 0 0 0,2-2 115 0 0,13-49-286 0 0,2 0 0 0 0,3 2 0 0 0,2 0-1 0 0,3 2 1 0 0,3 1 0 0 0,2 2 0 0 0,2 0 0 0 0,3 3 0 0 0,2 1 0 0 0,7-4 286 0 0,87-94-131 0 0,-162 169 176 0 0,17-7-24 0 0,1 1 1 0 0,0 1-1 0 0,2-1 1 0 0,-1 2-1 0 0,2-1 1 0 0,0 1-1 0 0,1 0 1 0 0,0 0-1 0 0,1 1 1 0 0,1 0-1 0 0,1 0 1 0 0,0 0-1 0 0,1 0 1 0 0,1 13-22 0 0,2-24 19 0 0,0 1 0 0 0,1-1 0 0 0,-1 1 0 0 0,1-1 0 0 0,1 1 0 0 0,-1-1 0 0 0,1 0 0 0 0,0 0 0 0 0,0 0 0 0 0,1-1 0 0 0,0 1 0 0 0,0-1 0 0 0,0 0 0 0 0,1 0 0 0 0,-1 0 0 0 0,1 0 0 0 0,0-1 0 0 0,1 0 0 0 0,-1 0 1 0 0,1-1-1 0 0,0 1 0 0 0,0-1 0 0 0,0 0 0 0 0,0-1 0 0 0,0 1 0 0 0,1-1 0 0 0,-1-1 0 0 0,1 1 0 0 0,-1-1 0 0 0,1 0 0 0 0,0 0 0 0 0,-1-1 0 0 0,1 0 0 0 0,0 0 0 0 0,4-2-19 0 0,1 3-230 0 0,1-1 0 0 0,-1-1 0 0 0,0 0 0 0 0,0-1 0 0 0,0 0 0 0 0,0-1 0 0 0,0 0 0 0 0,-1-1 1 0 0,1 0-1 0 0,-1-1 0 0 0,0 0 0 0 0,0-1 0 0 0,-1 0 0 0 0,3-2 230 0 0,13-10-1278 0 0,-5-4 78 0 0</inkml:trace>
  <inkml:trace contextRef="#ctx0" brushRef="#br0" timeOffset="84518.208">22715 3970 1268 0 0,'18'-71'9100'0'0,"-14"42"-8471"0"0,-3 9-3080 0 0,20 11-3310 0 0,-14 9 4404 0 0</inkml:trace>
  <inkml:trace contextRef="#ctx0" brushRef="#br0" timeOffset="85281.245">23085 4103 968 0 0,'16'19'3266'0'0,"101"323"-139"0"0,-92-257-1336 0 0,-25-84-1557 0 0,0-1-48 0 0,4-4-5 0 0,15-22-96 0 0,-1-1 0 0 0,-2 0 0 0 0,-1-1 1 0 0,-1-1-1 0 0,-1 0 0 0 0,-2-1 0 0 0,-1 0 0 0 0,7-32-85 0 0,17-117 57 0 0,-39 271-303 0 0,5-80 252 0 0,1 0 0 0 0,1 0 0 0 0,0 0 0 0 0,1 0-1 0 0,0 0 1 0 0,0 0 0 0 0,2-1 0 0 0,-1 1 0 0 0,1-1 0 0 0,1 0 0 0 0,0-1 0 0 0,1 1 0 0 0,0-1 0 0 0,0-1 0 0 0,1 1-1 0 0,0-1 1 0 0,1-1 0 0 0,0 1 0 0 0,0-1 0 0 0,1-1 0 0 0,0 0 0 0 0,0 0 0 0 0,1-1 0 0 0,0-1 0 0 0,0 1 0 0 0,0-2-1 0 0,1 1 1 0 0,-1-2 0 0 0,1 0-6 0 0,0-2-30 0 0,0 0 0 0 0,0-2 0 0 0,0 1 1 0 0,0-1-1 0 0,0-1 0 0 0,0-1 0 0 0,0 1 0 0 0,-1-2 0 0 0,1 1 0 0 0,-1-2 0 0 0,0 1 0 0 0,0-2 0 0 0,-1 1 0 0 0,1-2 0 0 0,-1 1 0 0 0,0-1 0 0 0,-1-1 0 0 0,0 0 0 0 0,0 0 0 0 0,-1-1 0 0 0,0 0 1 0 0,0 0-1 0 0,-1-1 0 0 0,0 0 0 0 0,-1 0 0 0 0,0 0 0 0 0,-1-1 0 0 0,0 0 0 0 0,0 0 0 0 0,-2-1 0 0 0,1 1 0 0 0,-1-1 0 0 0,0-6 30 0 0,-5 12-30 0 0,-1 1-1 0 0,0 0 0 0 0,-1 0 1 0 0,1 0-1 0 0,-1 0 1 0 0,0 1-1 0 0,0-1 1 0 0,0 1-1 0 0,-1 0 0 0 0,0 0 1 0 0,1 1-1 0 0,-1-1 1 0 0,-1 1-1 0 0,1 0 1 0 0,0 1-1 0 0,-1-1 1 0 0,1 1-1 0 0,-1 0 0 0 0,0 0 1 0 0,0 1-1 0 0,0 0 1 0 0,0 0-1 0 0,0 0 1 0 0,0 1-1 0 0,0 0 0 0 0,0 0 1 0 0,-5 1 30 0 0,0-2-10 0 0,-1 1 1 0 0,1 0 0 0 0,0 1-1 0 0,0 0 1 0 0,-1 1-1 0 0,1 0 1 0 0,0 1 0 0 0,1 0-1 0 0,-1 1 1 0 0,0 0-1 0 0,1 0 1 0 0,0 1 0 0 0,0 1-1 0 0,1 0 1 0 0,-1 0-1 0 0,1 1 1 0 0,0 0 0 0 0,1 0-1 0 0,0 1 1 0 0,0 0 0 0 0,1 1-1 0 0,0 0 1 0 0,0 0-1 0 0,1 0 1 0 0,0 1 0 0 0,0 0-1 0 0,2 0 1 0 0,-1 0-1 0 0,1 1 1 0 0,0 0 0 0 0,1-1-1 0 0,1 1 1 0 0,0 0-1 0 0,-1 8 10 0 0,6-9-1 0 0,0 0-1 0 0,0-1 1 0 0,1 1 0 0 0,1-1-1 0 0,0 0 1 0 0,0 0-1 0 0,0 0 1 0 0,1-1-1 0 0,0 0 1 0 0,1 0-1 0 0,0 0 1 0 0,0-1-1 0 0,1 0 1 0 0,0-1-1 0 0,0 0 1 0 0,0 0-1 0 0,1 0 1 0 0,0-1 0 0 0,0 0-1 0 0,0-1 1 0 0,1 0-1 0 0,0-1 1 0 0,-1 0-1 0 0,1 0 1 0 0,4 0 1 0 0,13 2-536 0 0,0-1 1 0 0,0-1-1 0 0,1-1 1 0 0,-1-2-1 0 0,1 0 0 0 0,-1-2 1 0 0,0-1-1 0 0,13-4 536 0 0,-12 2-706 0 0</inkml:trace>
  <inkml:trace contextRef="#ctx0" brushRef="#br0" timeOffset="85698.697">24059 4278 1712 0 0,'25'95'2287'0'0,"-22"-84"-2044"0"0,-1 0 0 0 0,-1 1 1 0 0,1-1-1 0 0,-2 0 0 0 0,0 0 0 0 0,0 0 0 0 0,-1 1 0 0 0,0-1 1 0 0,-1 0-1 0 0,0 0 0 0 0,-1 0 0 0 0,-1 0 0 0 0,1-1 1 0 0,-1 1-1 0 0,-6 8-243 0 0,10-18 32 0 0,0 0 0 0 0,-1-1 0 0 0,1 1 1 0 0,-1 0-1 0 0,1 0 0 0 0,-1-1 0 0 0,1 1 0 0 0,-1 0 1 0 0,1-1-1 0 0,-1 1 0 0 0,0-1 0 0 0,1 1 0 0 0,-1-1 1 0 0,0 1-1 0 0,1-1 0 0 0,-1 1 0 0 0,0-1 1 0 0,0 0-1 0 0,1 1 0 0 0,-1-1 0 0 0,0 0 0 0 0,0 0 1 0 0,0 0-1 0 0,0 1 0 0 0,1-1 0 0 0,-1 0 0 0 0,0 0 1 0 0,0 0-1 0 0,0 0 0 0 0,0 0 0 0 0,1-1 1 0 0,-1 1-1 0 0,0 0 0 0 0,0 0 0 0 0,0-1 0 0 0,1 1 1 0 0,-1 0-1 0 0,0-1 0 0 0,0 1 0 0 0,1 0 0 0 0,-1-1 1 0 0,0 1-1 0 0,0-1 0 0 0,1 0 0 0 0,-1 1 1 0 0,1-1-1 0 0,-1 1 0 0 0,1-1 0 0 0,-1 0 0 0 0,1 1 1 0 0,-1-1-1 0 0,1 0 0 0 0,-1 0 0 0 0,1 1 1 0 0,0-1-1 0 0,0 0 0 0 0,-1 0 0 0 0,1 0 0 0 0,0 0 1 0 0,0 1-1 0 0,0-1-32 0 0,-18-53 210 0 0,17 33-220 0 0,1 0 0 0 0,0 0-1 0 0,2 0 1 0 0,0 0 0 0 0,1 1 0 0 0,2-1-1 0 0,0 1 1 0 0,1 0 0 0 0,0 0-1 0 0,2 1 1 0 0,1 0 0 0 0,0 0 0 0 0,1 1-1 0 0,6-8 11 0 0,-14 25-15 0 0,0 1-1 0 0,0-1 1 0 0,-1 1 0 0 0,1 0-1 0 0,0-1 1 0 0,0 1-1 0 0,0 0 1 0 0,-1 0 0 0 0,1 0-1 0 0,0 1 1 0 0,0-1-1 0 0,-1 0 1 0 0,1 1 0 0 0,0-1-1 0 0,0 1 1 0 0,-1 0-1 0 0,1-1 1 0 0,-1 1 0 0 0,1 0-1 0 0,0 0 1 0 0,-1 0-1 0 0,0 0 1 0 0,1 0 0 0 0,-1 0-1 0 0,0 1 1 0 0,1-1-1 0 0,-1 0 1 0 0,0 1 0 0 0,0-1-1 0 0,0 1 1 0 0,0-1-1 0 0,0 1 1 0 0,0-1 0 0 0,-1 1-1 0 0,1 0 1 0 0,-1-1-1 0 0,1 1 1 0 0,-1 0 0 0 0,1 0-1 0 0,-1-1 1 0 0,0 1 0 0 0,0 0-1 0 0,0 0 1 0 0,0 0-1 0 0,0-1 1 0 0,0 1 15 0 0,1 0-12 0 0,10 24-103 0 0,1 0 0 0 0,1-1-1 0 0,2-1 1 0 0,0-1 0 0 0,2 0 0 0 0,0 0-1 0 0,2-2 1 0 0,0-1 0 0 0,1 0 0 0 0,11 7 115 0 0,90 33-5326 0 0,-104-56 4006 0 0</inkml:trace>
  <inkml:trace contextRef="#ctx0" brushRef="#br0" timeOffset="81705.739">20672 4285 1228 0 0,'0'0'285'0'0,"0"0"-44"0"0,0 0-51 0 0,0 0 44 0 0,0 0 36 0 0,0 0-103 0 0,0 0 35 0 0,0 0 19 0 0,0 0-92 0 0,0 0 30 0 0,3-17 235 0 0,0 20-337 0 0,-1-1-1 0 0,1 1 0 0 0,-1 0 1 0 0,0 0-1 0 0,0 0 1 0 0,0 0-1 0 0,0 0 0 0 0,0 0 1 0 0,-1 0-1 0 0,1 1 1 0 0,-1-1-1 0 0,0 1 0 0 0,0-1 1 0 0,-1 1-1 0 0,1-1 0 0 0,0 1 1 0 0,-1 0-1 0 0,0-1 1 0 0,0 1-1 0 0,0 0 0 0 0,-1-1 1 0 0,1 1-1 0 0,-1 0 1 0 0,0-1-1 0 0,0 1 0 0 0,0-1 1 0 0,0 0-1 0 0,-1 1 0 0 0,1-1 1 0 0,-1 0-1 0 0,0 0 1 0 0,0 1-1 0 0,-1 0-56 0 0,-4 25 334 0 0,5-23-284 0 0,1-1 1 0 0,-1 0-1 0 0,1 0 0 0 0,0 1 0 0 0,0-1 0 0 0,1 1 1 0 0,0-1-1 0 0,0 1 0 0 0,0-1 0 0 0,1 0 0 0 0,-1 1 1 0 0,1-1-1 0 0,1 1 0 0 0,-1-1 0 0 0,1 0 0 0 0,0 0 1 0 0,0 0-1 0 0,0 0 0 0 0,1 0 0 0 0,-1 0 0 0 0,1-1 1 0 0,0 1-1 0 0,1-1 0 0 0,-1 0 0 0 0,1 0 0 0 0,0 0 1 0 0,1 1-51 0 0,-1-4-183 0 0,0-1 0 0 0,0 1 0 0 0,-1 0 0 0 0,1-1 1 0 0,0 0-1 0 0,0 0 0 0 0,0 0 0 0 0,0-1 0 0 0,0 1 0 0 0,-1-1 1 0 0,1 0-1 0 0,0 0 0 0 0,0 0 0 0 0,-1 0 0 0 0,1-1 1 0 0,-1 1-1 0 0,1-1 0 0 0,-1 0 0 0 0,0 0 0 0 0,0 0 1 0 0,1-1-1 0 0,-2 1 0 0 0,1-1 0 0 0,0 0 0 0 0,0 0 183 0 0,12-16-1320 0 0</inkml:trace>
  <inkml:trace contextRef="#ctx0" brushRef="#br0" timeOffset="82606.839">20864 4608 1496 0 0,'80'-135'2610'0'0,"22"-83"-615"0"0,-101 217-1968 0 0,-1-1-1 0 0,1 1 0 0 0,0-1 0 0 0,-1 0 1 0 0,1 1-1 0 0,-1-1 0 0 0,0 0 1 0 0,0 0-1 0 0,1 1 0 0 0,-1-1 0 0 0,0 0 1 0 0,0 1-1 0 0,-1-1 0 0 0,1 0 1 0 0,0 0-1 0 0,0 1 0 0 0,-1-1 0 0 0,1 0 1 0 0,-1 1-1 0 0,0-1 0 0 0,1 1 1 0 0,-1-1-1 0 0,0 1 0 0 0,0-1 0 0 0,0 1 1 0 0,0-1-1 0 0,0 1 0 0 0,0 0 1 0 0,-1 0-1 0 0,1-1 0 0 0,0 1 0 0 0,0 0 1 0 0,-2 0-27 0 0,26 32 32 0 0,77 38 16 0 0,-86-63 3 0 0,0 2 1 0 0,-1 0 0 0 0,0 0 0 0 0,-1 1 0 0 0,0 1 0 0 0,0 0 0 0 0,-1 1 0 0 0,0 0 0 0 0,-1 1-1 0 0,0 0 1 0 0,1 3-52 0 0,-8-9 20 0 0,-1 0 0 0 0,0-1 1 0 0,0 1-1 0 0,-1 0 0 0 0,0 0 0 0 0,0 0 0 0 0,0 0 0 0 0,-1 0 0 0 0,0 1 0 0 0,0-1 0 0 0,0 0 0 0 0,-1 0 0 0 0,0 0 0 0 0,0 0 0 0 0,0 0 0 0 0,-1 0 0 0 0,0-1 0 0 0,0 1 0 0 0,-1 0 0 0 0,0-1 0 0 0,1 1 0 0 0,-2-1 0 0 0,1 0 0 0 0,-1 0 0 0 0,0 0 1 0 0,0-1-1 0 0,0 1 0 0 0,0-1 0 0 0,-4 2-20 0 0,-99 55-3230 0 0,93-66 1064 0 0,-1-20 1009 0 0</inkml:trace>
  <inkml:trace contextRef="#ctx0" brushRef="#br1" timeOffset="1.23566E6">21947 268 1552 0 0,'5'0'1292'0'0,"-1"0"-256"0"0,1 1-128 0 0,-1-1-91 0 0,-1-1-113 0 0,-1 1-204 0 0,-2 0-296 0 0,2 0-24 0 0,-2 0-760 0 0,-2-4-705 0 0,2 3 81 0 0,-4-3-172 0 0,-1 1 0 0 0</inkml:trace>
  <inkml:trace contextRef="#ctx0" brushRef="#br1" timeOffset="1.23033E6">16357 268 1048 0 0,'-11'-2'3258'0'0,"3"60"-2524"0"0,23 80 13 0 0,-7-114-879 0 0,14 52 897 0 0,-16-26-3231 0 0,-9-42 1374 0 0,-10 5-238 0 0</inkml:trace>
  <inkml:trace contextRef="#ctx0" brushRef="#br1" timeOffset="1.23065E6">16330 239 1280 0 0,'12'-7'109'0'0,"1"0"1"0"0,-1 1-1 0 0,1 0 0 0 0,0 1 1 0 0,0 1-1 0 0,1 0 0 0 0,-1 0 1 0 0,1 1-1 0 0,0 1 0 0 0,0 1 0 0 0,0 0 1 0 0,0 0-1 0 0,0 2 0 0 0,0 0 1 0 0,0 0-1 0 0,0 1 0 0 0,-1 1 1 0 0,1 0-1 0 0,-1 1 0 0 0,1 1 1 0 0,-1 0-1 0 0,0 0 0 0 0,-1 1 0 0 0,0 1 1 0 0,0 0-1 0 0,0 1 0 0 0,-1 0 1 0 0,0 1-1 0 0,0 0 0 0 0,-1 1 1 0 0,0 0-1 0 0,-1 0 0 0 0,0 1 0 0 0,-1 1 1 0 0,7 11-110 0 0,-11-16 30 0 0,-1 1 1 0 0,0 1-1 0 0,0-1 1 0 0,0 0-1 0 0,-1 1 1 0 0,-1 0-1 0 0,1-1 1 0 0,-1 1-1 0 0,-1 0 1 0 0,0 0-1 0 0,0-1 1 0 0,0 1-1 0 0,-1 0 0 0 0,-1 0 1 0 0,1-1-1 0 0,-2 1 1 0 0,1-1-1 0 0,-1 1 1 0 0,0-1-1 0 0,-1 0 1 0 0,0 0-1 0 0,0-1 1 0 0,0 1-1 0 0,-1-1 1 0 0,-1 0-1 0 0,-3 4-30 0 0,-2 3-23 0 0,-1 0-1 0 0,0-1 1 0 0,-1-1-1 0 0,0 0 1 0 0,-1-1-1 0 0,-1 0 1 0 0,1-1-1 0 0,-2-1 1 0 0,1 0-1 0 0,-1-1 1 0 0,-1-1 0 0 0,-13 4 23 0 0,-44-3-3089 0 0,47-20 1841 0 0</inkml:trace>
  <inkml:trace contextRef="#ctx0" brushRef="#br1" timeOffset="1.23098E6">17024 391 1112 0 0,'22'33'4030'0'0,"29"142"-3416"0"0,-51-173-1190 0 0,0-2-426 0 0,-3 3-122 0 0,-10 11-242 0 0</inkml:trace>
  <inkml:trace contextRef="#ctx0" brushRef="#br1" timeOffset="1.23123E6">16978 291 836 0 0,'0'-5'1076'0'0,"1"-2"-252"0"0,-1 4-140 0 0,0 0-236 0 0,0-2-64 0 0,0 3-212 0 0,0-1-8 0 0,2-1-392 0 0,0 4 120 0 0,0 0-192 0 0,1 4-168 0 0,1 1-840 0 0,10 8-32 0 0</inkml:trace>
  <inkml:trace contextRef="#ctx0" brushRef="#br1" timeOffset="1.23148E6">17212 618 1060 0 0,'3'-10'274'0'0,"0"0"1"0"0,0 0-1 0 0,1 1 0 0 0,0-1 0 0 0,0 1 1 0 0,1 0-1 0 0,0 0 0 0 0,1 1 0 0 0,0 0 1 0 0,1 0-1 0 0,-1 0 0 0 0,3-1-274 0 0,-5 3 46 0 0,1 1 1 0 0,0-1-1 0 0,0 1 0 0 0,0 0 1 0 0,1 0-1 0 0,0 1 0 0 0,0 0 1 0 0,0 0-1 0 0,0 0 0 0 0,0 1 1 0 0,1 0-1 0 0,0 0 0 0 0,-1 1 1 0 0,1-1-1 0 0,0 1 0 0 0,0 1 1 0 0,1 0-1 0 0,-1 0 0 0 0,0 0 1 0 0,0 1-1 0 0,0 0 0 0 0,1 0 1 0 0,-1 1-1 0 0,0-1 0 0 0,0 2 1 0 0,0-1-1 0 0,5 3-46 0 0,-8-3 8 0 0,0 1 1 0 0,0-1 0 0 0,-1 1-1 0 0,1 0 1 0 0,-1 1 0 0 0,1-1-1 0 0,-1 1 1 0 0,0-1-1 0 0,0 1 1 0 0,0 0 0 0 0,0 0-1 0 0,-1 0 1 0 0,1 1-1 0 0,-1-1 1 0 0,1 1 0 0 0,-1-1-1 0 0,-1 1 1 0 0,1 0-1 0 0,0-1 1 0 0,-1 1 0 0 0,0 0-1 0 0,0 0 1 0 0,0 0-1 0 0,0 0 1 0 0,0 1 0 0 0,-1-1-1 0 0,0 0 1 0 0,0 0 0 0 0,0 0-1 0 0,-1 0 1 0 0,1 0-1 0 0,-1 0 1 0 0,0 0 0 0 0,0 0-1 0 0,-1 4-8 0 0,-4 4-79 0 0,0 0 0 0 0,-1-1 0 0 0,0 0 0 0 0,-1 0 0 0 0,0 0 0 0 0,-1-1 0 0 0,0 0 0 0 0,0-1 0 0 0,-1 0 0 0 0,-1-1 0 0 0,1 1 0 0 0,-1-2 0 0 0,-1 0 0 0 0,1 0 0 0 0,-1-1 0 0 0,0-1 0 0 0,0 0 0 0 0,-1 0 0 0 0,0-1 0 0 0,0-1 79 0 0,8-2-952 0 0,-7-1-283 0 0</inkml:trace>
  <inkml:trace contextRef="#ctx0" brushRef="#br1" timeOffset="1.23175E6">17868 121 1736 0 0,'-17'-13'4344'0'0,"-23"36"-2923"0"0,35-13-1388 0 0,1 0-1 0 0,0 0 1 0 0,0 0-1 0 0,1 1 0 0 0,0-1 1 0 0,1 1-1 0 0,0-1 1 0 0,1 1-1 0 0,0 0 0 0 0,1 0 1 0 0,0 0-1 0 0,0 0 1 0 0,1 0-1 0 0,1-1 0 0 0,0 1 1 0 0,0 0-1 0 0,1-1 1 0 0,1 1-1 0 0,0-1 0 0 0,0 0 1 0 0,1 0-1 0 0,0-1 1 0 0,0 1-1 0 0,1-1 0 0 0,5 5-32 0 0,36 104-4823 0 0,-47-116 3311 0 0</inkml:trace>
  <inkml:trace contextRef="#ctx0" brushRef="#br1" timeOffset="1.232E6">17513 443 1636 0 0,'114'-43'5543'0'0,"68"0"-5056"0"0,-55 14-2068 0 0,-11 3-1133 0 0,-86 15 1459 0 0</inkml:trace>
  <inkml:trace contextRef="#ctx0" brushRef="#br1" timeOffset="1.23242E6">18142 328 1120 0 0,'82'106'1978'0'0,"-76"-98"-1953"0"0,-3-4 92 0 0,-1 0 1 0 0,1 0-1 0 0,0 0 0 0 0,-1 0 1 0 0,0 0-1 0 0,0 1 1 0 0,0-1-1 0 0,0 1 0 0 0,-1-1 1 0 0,0 1-1 0 0,0 0 0 0 0,0-1 1 0 0,0 1-1 0 0,-1 0 0 0 0,0 0 1 0 0,0 0-1 0 0,0-1 0 0 0,0 1 1 0 0,-1 0-1 0 0,0 0 0 0 0,0 1-117 0 0,0-3 72 0 0,-1 0-1 0 0,1 0 1 0 0,-1 0-1 0 0,1 0 1 0 0,-1-1-1 0 0,0 1 1 0 0,0 0 0 0 0,0-1-1 0 0,0 1 1 0 0,-1-1-1 0 0,1 0 1 0 0,0 0-1 0 0,-1 0 1 0 0,0 0-1 0 0,1 0 1 0 0,-1-1 0 0 0,0 1-1 0 0,0-1 1 0 0,0 0-1 0 0,0 0 1 0 0,0 0-1 0 0,0 0 1 0 0,-1 0-1 0 0,1-1 1 0 0,-3 1-72 0 0,5-3 12 0 0,1-1 0 0 0,-1 1 0 0 0,0-1 0 0 0,0 0 0 0 0,1 1 0 0 0,0-1 0 0 0,-1 1 0 0 0,1-1-1 0 0,0 0 1 0 0,0 1 0 0 0,1-1 0 0 0,-1 0 0 0 0,0 1 0 0 0,1-1 0 0 0,0 1 0 0 0,0-1 0 0 0,-1 1 0 0 0,1-1 0 0 0,1 1 0 0 0,-1-1 0 0 0,0 1 0 0 0,1 0 0 0 0,-1 0 0 0 0,2-2-12 0 0,-2 3 6 0 0,5-10-41 0 0,0 1-1 0 0,1 0 1 0 0,1 0 0 0 0,0 0 0 0 0,0 1 0 0 0,0 1-1 0 0,1-1 1 0 0,1 1 0 0 0,-1 1 0 0 0,1 0 0 0 0,0 0-1 0 0,1 1 1 0 0,0 0 0 0 0,0 1 0 0 0,0 0 0 0 0,1 1-1 0 0,-1 0 1 0 0,1 1 0 0 0,0 1 0 0 0,0-1 0 0 0,0 2-1 0 0,0 0 1 0 0,6 0 35 0 0,-13 2-1 0 0,-1 1 0 0 0,0 0 0 0 0,0 0 0 0 0,0 0 0 0 0,0 1 0 0 0,0 0 0 0 0,0-1-1 0 0,-1 1 1 0 0,0 0 0 0 0,1 1 0 0 0,-1-1 0 0 0,0 1 0 0 0,0-1 0 0 0,-1 1 0 0 0,1 0 0 0 0,-1 0 0 0 0,0 0-1 0 0,0 0 1 0 0,0 0 0 0 0,0 1 0 0 0,-1-1 0 0 0,0 0 0 0 0,0 1 0 0 0,0-1 0 0 0,0 1 0 0 0,-1 0-1 0 0,0-1 1 0 0,0 1 0 0 0,0-1 0 0 0,0 1 0 0 0,-1 0 0 0 0,0 1 1 0 0,1-3-126 0 0,0 0 0 0 0,0 0 0 0 0,0 0 0 0 0,0 0 0 0 0,0-1 0 0 0,-1 1 0 0 0,1 0 0 0 0,-1 0 0 0 0,0 0 0 0 0,0-1 0 0 0,0 1 0 0 0,0 0 0 0 0,0-1-1 0 0,0 1 1 0 0,-1-1 0 0 0,0 1 0 0 0,1-1 0 0 0,-1 0 0 0 0,0 0 0 0 0,0 0 0 0 0,0 0 0 0 0,0 0 0 0 0,0 0 0 0 0,-1 0 0 0 0,1-1 0 0 0,-1 1 0 0 0,1-1 0 0 0,-1 0 0 0 0,0 1 126 0 0,-6-1-1301 0 0</inkml:trace>
  <inkml:trace contextRef="#ctx0" brushRef="#br1" timeOffset="1.23268E6">18427 114 1588 0 0,'-2'-2'964'0'0,"0"-1"-224"0"0,2 0-44 0 0,-2-1-164 0 0,0-1-20 0 0,2 2-152 0 0,0 0-308 0 0,0 1-7 0 0,0 0-286 0 0,2 4-187 0 0,0-2-360 0 0,0 2-444 0 0,0 1 12 0 0</inkml:trace>
  <inkml:trace contextRef="#ctx0" brushRef="#br1" timeOffset="1.2334E6">18715 254 1336 0 0,'0'0'462'0'0,"0"0"-87"0"0,0 0-94 0 0,0 0-63 0 0,0 0 5 0 0,0 0-36 0 0,0 0-35 0 0,-6 1 2 0 0,4 0-140 0 0,0-1-1 0 0,0 1 0 0 0,1 0 0 0 0,-1 0 0 0 0,0 0 1 0 0,1 0-1 0 0,-1 0 0 0 0,0 1 0 0 0,1-1 0 0 0,0 0 1 0 0,-1 1-1 0 0,1-1 0 0 0,0 1 0 0 0,-1 0 0 0 0,1-1 1 0 0,0 1-1 0 0,0 0 0 0 0,1 0 0 0 0,-1-1 0 0 0,0 1 1 0 0,0 0-1 0 0,1 0 0 0 0,-1 0 0 0 0,1 0 1 0 0,0 0-1 0 0,0 0 0 0 0,-1 0 0 0 0,1 0 0 0 0,0 0 1 0 0,1 0-1 0 0,-1 0 0 0 0,0 0 0 0 0,1 0 0 0 0,-1 0 1 0 0,1 0-1 0 0,-1 0 0 0 0,1-1 0 0 0,0 1 0 0 0,0 0 1 0 0,0 0-1 0 0,0-1 0 0 0,0 2-13 0 0,40 207 1263 0 0,-36-183-82 0 0,7-41 409 0 0,-9 6-1599 0 0,1 0 0 0 0,0-1 0 0 0,1 2 0 0 0,-1-1 0 0 0,2 0-1 0 0,-1 1 1 0 0,1 0 0 0 0,0 0 0 0 0,0 1 0 0 0,1 0 0 0 0,0 0-1 0 0,0 0 1 0 0,1 1 0 0 0,-1 0 0 0 0,1 0 0 0 0,0 1 0 0 0,0 0-1 0 0,1 1 1 0 0,-1 0 0 0 0,1 0 0 0 0,0 0 0 0 0,0 1 0 0 0,-1 1-1 0 0,8-1 10 0 0,-13 2-3 0 0,1 1 0 0 0,-1 0 0 0 0,0 0 0 0 0,1 0 0 0 0,-1 0 0 0 0,0 0 0 0 0,0 1 0 0 0,0-1 0 0 0,0 1 0 0 0,0 0 0 0 0,0 0 0 0 0,0 0 0 0 0,-1 0 0 0 0,1 0 0 0 0,-1 1 0 0 0,0-1 0 0 0,1 1 0 0 0,-1 0 0 0 0,0 0 0 0 0,0 0 0 0 0,-1 0 0 0 0,1 0 0 0 0,-1 0 0 0 0,1 0 0 0 0,-1 0 0 0 0,0 0 0 0 0,0 1 0 0 0,-1-1 0 0 0,1 1 0 0 0,-1-1 0 0 0,1 0 0 0 0,-1 1 0 0 0,0-1 0 0 0,0 1 0 0 0,-1-1 0 0 0,1 1 0 0 0,-1-1 0 0 0,1 0 0 0 0,-1 1 0 0 0,0-1 0 0 0,-1 0 0 0 0,1 0 0 0 0,0 0 0 0 0,-1 0 0 0 0,0 0 0 0 0,0 0 0 0 0,0 0 0 0 0,0 0 0 0 0,0-1 0 0 0,0 1 0 0 0,-1-1 0 0 0,1 1 3 0 0,-7 7-145 0 0,0 0 0 0 0,0-1 0 0 0,-1 0 0 0 0,0 0 0 0 0,0-1 0 0 0,-1 0 1 0 0,0-1-1 0 0,0 0 0 0 0,-1-1 0 0 0,0 0 0 0 0,0-1 0 0 0,-1-1 0 0 0,1 0 0 0 0,-1 0 1 0 0,0-1-1 0 0,0-1 0 0 0,-4 1 145 0 0,-12-23-2476 0 0,23 8 1138 0 0</inkml:trace>
  <inkml:trace contextRef="#ctx0" brushRef="#br1" timeOffset="1.23436E6">19248 386 1496 0 0,'-9'23'4182'0'0,"-10"87"-3615"0"0,19-106-553 0 0,1 0-1 0 0,-1 0 1 0 0,1 0-1 0 0,0 0 1 0 0,1 0-1 0 0,-1 0 0 0 0,1-1 1 0 0,-1 1-1 0 0,1-1 1 0 0,0 1-1 0 0,1-1 1 0 0,-1 0-1 0 0,0 1 1 0 0,1-1-1 0 0,0-1 1 0 0,0 1-1 0 0,0 0 0 0 0,0-1 1 0 0,0 1-1 0 0,0-1 1 0 0,1 0-1 0 0,-1 0 1 0 0,1 0-1 0 0,-1 0 1 0 0,1-1-1 0 0,0 0 1 0 0,0 0-1 0 0,0 0 0 0 0,0 0 1 0 0,-1 0-1 0 0,1-1 1 0 0,0 1-1 0 0,0-1 1 0 0,0 0-1 0 0,0-1 1 0 0,0 1-1 0 0,1-1-13 0 0,141-17 137 0 0,-138 17-195 0 0,0 0 0 0 0,1-1 0 0 0,-1 0 0 0 0,0-1-1 0 0,0 0 1 0 0,0 0 0 0 0,-1 0 0 0 0,1-1 0 0 0,-1 0 0 0 0,0-1 0 0 0,0 0 0 0 0,0 0 0 0 0,0 0-1 0 0,-1-1 1 0 0,0 0 0 0 0,0 0 0 0 0,-1 0 0 0 0,0-1 0 0 0,0 0 0 0 0,3-5 58 0 0,-8 10-23 0 0,0 1 0 0 0,0-1 0 0 0,-1 0 0 0 0,1 1 0 0 0,0-1 0 0 0,-1 1 0 0 0,1-1 0 0 0,-1 1 0 0 0,1-1 0 0 0,-1 1-1 0 0,0-1 1 0 0,0 1 0 0 0,1 0 0 0 0,-1-1 0 0 0,0 1 0 0 0,0 0 0 0 0,-1 0 0 0 0,1 0 0 0 0,0-1 0 0 0,0 1 0 0 0,0 0 0 0 0,-1 1 0 0 0,1-1 0 0 0,0 0 0 0 0,-1 0 0 0 0,1 1 0 0 0,-1-1 0 0 0,1 0 0 0 0,-1 1 0 0 0,1 0 0 0 0,-1-1 0 0 0,1 1 0 0 0,-1 0 0 0 0,0 0 0 0 0,1-1 0 0 0,-1 2 0 0 0,1-1 0 0 0,-1 0 0 0 0,0 0-1 0 0,1 0 1 0 0,-1 1 0 0 0,1-1 0 0 0,-1 0 0 0 0,1 1 0 0 0,-1 0 0 0 0,1-1 0 0 0,-1 1 0 0 0,1 0 0 0 0,0 0 0 0 0,-1 0 0 0 0,1 0 0 0 0,0 0 0 0 0,0 0 0 0 0,0 0 0 0 0,-1 0 0 0 0,1 0 0 0 0,0 1 0 0 0,1-1 0 0 0,-1 0 0 0 0,0 1 0 0 0,0-1 0 0 0,0 1 23 0 0,1 3 0 0 0,-1 0 0 0 0,1-1 0 0 0,0 1 0 0 0,1 0 0 0 0,-1-1 1 0 0,1 1-1 0 0,0 0 0 0 0,0-1 0 0 0,0 1 0 0 0,1-1 0 0 0,0 1 1 0 0,0-1-1 0 0,0 0 0 0 0,0 1 0 0 0,0-1 0 0 0,1-1 0 0 0,0 1 0 0 0,0 0 1 0 0,0 0-1 0 0,0-1 0 0 0,1 0 0 0 0,-1 0 0 0 0,1 0 0 0 0,0 0 1 0 0,0 0-1 0 0,0-1 0 0 0,0 0 0 0 0,0 1 0 0 0,0-2 0 0 0,1 1 0 0 0,-1 0 1 0 0,1-1-1 0 0,-1 0 0 0 0,1 0 0 0 0,0 0 0 0 0,-1-1 0 0 0,1 1 1 0 0,0-1-1 0 0,4-1 0 0 0,4 3-17 0 0,0 0 0 0 0,0-2 0 0 0,1 0 1 0 0,-1 0-1 0 0,0-1 0 0 0,0-1 0 0 0,1 0 1 0 0,-1-1-1 0 0,0 0 0 0 0,-1-1 0 0 0,1 0 0 0 0,-1-1 1 0 0,0-1-1 0 0,0 0 0 0 0,0 0 0 0 0,-1-1 1 0 0,0-1-1 0 0,0 0 0 0 0,-1 0 0 0 0,0-1 0 0 0,-1 0 1 0 0,0-1-1 0 0,2-2 17 0 0,5-8-113 0 0,0-1-1 0 0,-1-1 1 0 0,-2-1 0 0 0,0 0 0 0 0,-1 0 0 0 0,-2-1 0 0 0,0-1-1 0 0,-1 0 1 0 0,-2 0 0 0 0,0 0 0 0 0,-1-8 113 0 0,11-146 2163 0 0,-17 178-2151 0 0,0 0 1 0 0,0 1-1 0 0,0-1 0 0 0,0 0 1 0 0,0 1-1 0 0,0-1 1 0 0,0 0-1 0 0,-1 1 0 0 0,1-1 1 0 0,0 0-1 0 0,0 1 1 0 0,-1-1-1 0 0,1 0 0 0 0,0 1 1 0 0,-1-1-1 0 0,1 1 1 0 0,-1-1-1 0 0,1 1 0 0 0,-1-1 1 0 0,1 1-1 0 0,-1-1 1 0 0,1 1-1 0 0,-1-1 0 0 0,1 1 1 0 0,-1 0-1 0 0,1-1 1 0 0,-1 1-1 0 0,0 0 0 0 0,1-1 1 0 0,-1 1-1 0 0,0 0 1 0 0,1 0-1 0 0,-1 0 0 0 0,0 0 1 0 0,1-1-1 0 0,-1 1 1 0 0,0 0-1 0 0,1 0 0 0 0,-1 0 1 0 0,0 0-1 0 0,0 1 1 0 0,1-1-1 0 0,-1 0 1 0 0,0 0-1 0 0,1 0 0 0 0,-1 1 1 0 0,0-1-1 0 0,1 0 1 0 0,-1 0-1 0 0,1 1 0 0 0,-1-1 1 0 0,1 1-1 0 0,-1-1 1 0 0,0 0-1 0 0,1 1 0 0 0,-1-1 1 0 0,1 1-1 0 0,0 0 1 0 0,-1-1-1 0 0,1 1 0 0 0,-1-1 1 0 0,1 1-1 0 0,0-1 1 0 0,-1 1-1 0 0,1 0 0 0 0,0-1 1 0 0,0 1-1 0 0,0 0-12 0 0,-13 33 27 0 0,3 0 0 0 0,1 0 0 0 0,1 1 0 0 0,2 1 0 0 0,1-1 1 0 0,2 1-1 0 0,2-1 0 0 0,1 1 0 0 0,2 0 0 0 0,1-1 0 0 0,2 1 0 0 0,8 31-27 0 0,-3 47 491 0 0,-10-113-510 0 0,0 0 1 0 0,0 1 0 0 0,-1-1 0 0 0,1 0 0 0 0,0 1 0 0 0,0-1-1 0 0,-1 1 1 0 0,1-1 0 0 0,-1 0 0 0 0,1 0 0 0 0,-1 1 0 0 0,0-1-1 0 0,1 0 1 0 0,-1 0 0 0 0,0 0 0 0 0,0 0 0 0 0,0 0 0 0 0,0 0-1 0 0,0 0 1 0 0,0 0 0 0 0,0 0 0 0 0,0 0 0 0 0,0 0-1 0 0,0-1 1 0 0,0 1 0 0 0,-1 0 0 0 0,1-1 0 0 0,0 1 0 0 0,-1-1-1 0 0,1 1 1 0 0,0-1 0 0 0,-1 0 0 0 0,1 0 0 0 0,0 0 0 0 0,-1 1-1 0 0,1-1 1 0 0,0 0 0 0 0,-1-1 0 0 0,1 1 0 0 0,-1 0 0 0 0,1 0-1 0 0,0 0 1 0 0,-1-1 0 0 0,1 1 0 0 0,0-1 0 0 0,0 1 0 0 0,-1-1-1 0 0,1 0 1 0 0,0 1 0 0 0,0-1 0 0 0,0 0 0 0 0,0 0 0 0 0,0 0-1 0 0,0 0 1 0 0,0 0 0 0 0,0 0 0 0 0,0 0 0 0 0,0 0 0 0 0,0 0-1 0 0,1 0 1 0 0,-1 0 0 0 0,0-1 0 0 0,1 1 18 0 0,-2-5-16 0 0,0 0-1 0 0,1 0 1 0 0,0 0 0 0 0,1 0-1 0 0,-1 0 1 0 0,1-1 0 0 0,0 1 0 0 0,1 0-1 0 0,-1 0 1 0 0,1 0 0 0 0,0 0 0 0 0,1 0-1 0 0,0 0 1 0 0,-1 0 0 0 0,2 1 0 0 0,-1-1-1 0 0,1 1 1 0 0,0-1 0 0 0,0 1 0 0 0,0 0-1 0 0,1 0 1 0 0,0 0 0 0 0,0 1-1 0 0,0-1 1 0 0,0 1 0 0 0,1 0 0 0 0,0 0-1 0 0,0 1 1 0 0,0-1 0 0 0,0 1 0 0 0,0 0-1 0 0,1 0 1 0 0,0 1 0 0 0,-1 0 0 0 0,1 0-1 0 0,0 0 1 0 0,0 0 0 0 0,0 1-1 0 0,0 0 1 0 0,0 1 0 0 0,0-1 0 0 0,0 1-1 0 0,0 0 1 0 0,0 1 0 0 0,1-1 0 0 0,-1 1-1 0 0,0 0 1 0 0,4 2 16 0 0,0-1 2 0 0,-1 0 0 0 0,0 0 0 0 0,-1 1-1 0 0,1 1 1 0 0,0-1 0 0 0,-1 1 0 0 0,0 0 0 0 0,0 1-1 0 0,0 0 1 0 0,0 1 0 0 0,-1-1 0 0 0,0 1 0 0 0,0 1 0 0 0,-1-1-1 0 0,1 1 1 0 0,-2 0 0 0 0,1 1 0 0 0,-1-1 0 0 0,0 1 0 0 0,0 0-1 0 0,-1 0 1 0 0,0 1 0 0 0,-1-1 0 0 0,1 1 0 0 0,-2 0 0 0 0,1 0-1 0 0,-1 0 1 0 0,-1 0 0 0 0,0 1 0 0 0,0-1 0 0 0,-1 0-1 0 0,0 0 1 0 0,0 1 0 0 0,-1 0-2 0 0,-39 42-2171 0 0,23-44 879 0 0</inkml:trace>
  <inkml:trace contextRef="#ctx0" brushRef="#br1" timeOffset="1.23462E6">20265 271 1324 0 0,'0'-2'916'0'0,"2"1"-292"0"0,0-1 8 0 0,-2 2-248 0 0,1 0-104 0 0,-2 0-28 0 0,2-2-288 0 0,-1 6-156 0 0,4-3-156 0 0,-2 3-96 0 0,3-1-108 0 0,-1 2-772 0 0</inkml:trace>
  <inkml:trace contextRef="#ctx0" brushRef="#br1" timeOffset="1.23546E6">20770 404 916 0 0,'-16'3'173'0'0,"0"1"0"0"0,0 0 0 0 0,1 1-1 0 0,-1 0 1 0 0,1 1 0 0 0,0 1 0 0 0,1 1 0 0 0,0 0 0 0 0,0 1 0 0 0,1 0-1 0 0,0 1 1 0 0,0 1 0 0 0,1 0 0 0 0,1 0 0 0 0,0 1 0 0 0,-1 2-173 0 0,4-4 1 0 0,1-3 60 0 0,0 0-1 0 0,0 1 0 0 0,1 0 1 0 0,0 1-1 0 0,0-1 1 0 0,1 1-1 0 0,0 0 0 0 0,1 0 1 0 0,0 1-1 0 0,0-1 1 0 0,1 1-1 0 0,0 0 0 0 0,-1 9-60 0 0,4-18 82 0 0,0-1 16 0 0,28 17 76 0 0,-5-24-113 0 0,-1-2-1 0 0,1-1 1 0 0,-2-1-1 0 0,1 0 1 0 0,-2-2-1 0 0,1 0 1 0 0,-2-2-1 0 0,0 0 1 0 0,-1-1-1 0 0,0-1 1 0 0,-1 0-1 0 0,-1-1 1 0 0,5-10-61 0 0,23-5-729 0 0,-44 33 650 0 0,0 0-8 0 0,24 60-348 0 0,-3 28 1294 0 0,2-154-472 0 0,69-124-195 0 0,-92 189-193 0 0,0 0 1 0 0,1 0-1 0 0,-1 0 1 0 0,1 0 0 0 0,-1 1-1 0 0,0-1 1 0 0,1 0 0 0 0,-1 0-1 0 0,1 1 1 0 0,0-1-1 0 0,-1 0 1 0 0,1 1 0 0 0,0-1-1 0 0,-1 0 1 0 0,1 1-1 0 0,0-1 1 0 0,0 1 0 0 0,-1-1-1 0 0,1 1 1 0 0,0-1 0 0 0,0 1-1 0 0,0 0 1 0 0,0 0-1 0 0,0-1 1 0 0,0 1 0 0 0,-1 0-1 0 0,1 0 1 0 0,0 0 0 0 0,0 0-1 0 0,0 0 1 0 0,0 0-1 0 0,0 0 1 0 0,0 0 0 0 0,0 0-1 0 0,0 0 1 0 0,0 1 0 0 0,-1-1-1 0 0,1 0 1 0 0,0 1-1 0 0,0-1 1 0 0,0 0 0 0 0,0 1-1 0 0,-1-1 1 0 0,1 1 0 0 0,0-1-1 0 0,0 1 1 0 0,-1 0-1 0 0,1-1 1 0 0,0 1 0 0 0,-1 0-1 0 0,1-1 1 0 0,-1 1-1 0 0,1 0 1 0 0,-1 0 0 0 0,1 0-1 0 0,-1 0 1 0 0,0-1 0 0 0,1 1-1 0 0,-1 0 1 0 0,0 0-1 0 0,0 0 1 0 0,0 0 0 0 0,1 0-1 0 0,-1 0 1 0 0,0 0 0 0 0,29 73 42 0 0,-26-64 15 0 0,51 167-231 0 0,-20-213 168 0 0,-24 18 32 0 0,0 0-1 0 0,1 0 1 0 0,1 1-1 0 0,1 1 1 0 0,0 0 0 0 0,1 0-1 0 0,1 2 1 0 0,0 0-1 0 0,1 0 1 0 0,1 2 0 0 0,0 0-1 0 0,0 0 1 0 0,1 2-1 0 0,1 0 1 0 0,0 2-1 0 0,0 0 1 0 0,1 1 0 0 0,-1 0-1 0 0,2 2 1 0 0,-1 0-1 0 0,0 2 1 0 0,13-1-26 0 0,-28 5 19 0 0,0 0 0 0 0,0 0 0 0 0,0 0-1 0 0,0 1 1 0 0,0 0 0 0 0,0 0 0 0 0,0 0 0 0 0,-1 0 0 0 0,1 1 0 0 0,-1 0 0 0 0,1 0-1 0 0,-1 0 1 0 0,0 0 0 0 0,-1 1 0 0 0,1 0 0 0 0,0 0 0 0 0,-1 0 0 0 0,0 0 0 0 0,0 0-1 0 0,0 0 1 0 0,-1 1 0 0 0,1 0 0 0 0,-1-1 0 0 0,0 1 0 0 0,0 0 0 0 0,-1 0 0 0 0,1 0 0 0 0,-1 0-1 0 0,0 1 1 0 0,-1-1 0 0 0,1 0 0 0 0,-1 0 0 0 0,0 0 0 0 0,-1 1 0 0 0,1-1 0 0 0,-1 0-1 0 0,0 0 1 0 0,0 0 0 0 0,0 0 0 0 0,-1 0 0 0 0,-1 4-19 0 0,-5 4-17 0 0,1 0 1 0 0,-2-1-1 0 0,1 0 0 0 0,-2-1 1 0 0,1 0-1 0 0,-2 0 1 0 0,1-1-1 0 0,-1 0 0 0 0,-1-1 1 0 0,-9 6 16 0 0,9-6-199 0 0,-60 20-3699 0 0,60-29 2425 0 0</inkml:trace>
  <inkml:trace contextRef="#ctx0" brushRef="#br1" timeOffset="1.22612E6">11699 301 1008 0 0,'0'0'437'0'0,"0"0"-109"0"0,0 0-84 0 0,0 0 47 0 0,0 0 6 0 0,6-23 1128 0 0,18-2-1328 0 0,-24 24-66 0 0,0 0 1 0 0,0-1-1 0 0,1 1 0 0 0,-1-1 0 0 0,0 1 1 0 0,0 0-1 0 0,-1-1 0 0 0,1 1 0 0 0,0-1 1 0 0,0 1-1 0 0,-1 0 0 0 0,1-1 1 0 0,0 1-1 0 0,-1 0 0 0 0,1-1 0 0 0,-1 1 1 0 0,0 0-1 0 0,0 0 0 0 0,1-1 0 0 0,-1 1 1 0 0,0 0-1 0 0,0 0 0 0 0,0 0 1 0 0,0 0-1 0 0,0 0 0 0 0,0 0 0 0 0,0 0 1 0 0,-1 1-1 0 0,1-1 0 0 0,0 0 0 0 0,0 1 1 0 0,-1-1-1 0 0,1 1 0 0 0,0-1 0 0 0,-1 1 1 0 0,1-1-1 0 0,0 1 0 0 0,-1 0 1 0 0,1 0-1 0 0,-1 0-31 0 0,-26 1 37 0 0,0 2 0 0 0,0 1 1 0 0,0 1-1 0 0,1 1 0 0 0,-1 1 1 0 0,2 2-1 0 0,-1 1 0 0 0,1 1 0 0 0,1 1 1 0 0,0 1-1 0 0,1 1 0 0 0,0 2 1 0 0,1 0-1 0 0,-14 13-37 0 0,21-16-3 0 0,0 0 0 0 0,1 1 0 0 0,0 0 0 0 0,2 1 0 0 0,-1 1 1 0 0,2 0-1 0 0,0 1 0 0 0,1 0 0 0 0,1 1 0 0 0,0 0 0 0 0,1 1 0 0 0,1 0 0 0 0,1 0 0 0 0,1 1 1 0 0,1-1-1 0 0,0 1 0 0 0,2 1 0 0 0,0 2 3 0 0,2-17 12 0 0,0 0 0 0 0,1 0-1 0 0,0 0 1 0 0,0 0 0 0 0,0 0 0 0 0,1 0 0 0 0,0 0 0 0 0,0 0 0 0 0,0 0-1 0 0,1 0 1 0 0,0-1 0 0 0,0 1 0 0 0,0-1 0 0 0,1 1 0 0 0,0-1 0 0 0,0 0 0 0 0,0 0-1 0 0,1 0 1 0 0,0 0 0 0 0,0-1 0 0 0,0 1 0 0 0,0-1 0 0 0,1 0 0 0 0,-1 0-1 0 0,1-1 1 0 0,0 0 0 0 0,0 1 0 0 0,1-2 0 0 0,2 3-12 0 0,12 0-253 0 0,-1 0 0 0 0,1-1 0 0 0,0-1 0 0 0,0-1 0 0 0,0-1 0 0 0,0 0 0 0 0,0-2 0 0 0,0 0 0 0 0,0-1 0 0 0,0-1 0 0 0,0-1 0 0 0,0-1 0 0 0,-1-1 0 0 0,0 0 0 0 0,9-6 253 0 0,-28 12 0 0 0,37-11-1501 0 0</inkml:trace>
  <inkml:trace contextRef="#ctx0" brushRef="#br1" timeOffset="1.22664E6">11950 499 1036 0 0,'-14'2'93'0'0,"1"1"-1"0"0,-1 0 0 0 0,1 1 1 0 0,0 1-1 0 0,0 0 1 0 0,1 0-1 0 0,-1 1 0 0 0,1 1 1 0 0,1 0-1 0 0,-1 1 1 0 0,1 0-1 0 0,0 0 0 0 0,1 1 1 0 0,0 1-1 0 0,1 0 1 0 0,0 0-1 0 0,0 1 0 0 0,1 0 1 0 0,0 0-1 0 0,-1 4-92 0 0,8-12 28 0 0,0-1-1 0 0,0 1 1 0 0,0-1 0 0 0,1 1-1 0 0,-1 0 1 0 0,1 0-1 0 0,-1-1 1 0 0,1 1-1 0 0,0 0 1 0 0,0 0-1 0 0,0 0 1 0 0,0-1 0 0 0,0 1-1 0 0,1 0 1 0 0,0 0-1 0 0,-1-1 1 0 0,1 1-1 0 0,0 0 1 0 0,0-1 0 0 0,0 1-1 0 0,1-1 1 0 0,-1 1-1 0 0,1-1 1 0 0,-1 1-1 0 0,1-1 1 0 0,0 0 0 0 0,0 0-1 0 0,0 0 1 0 0,0 0-1 0 0,0 0 1 0 0,0-1-1 0 0,0 1 1 0 0,1 0 0 0 0,-1-1-1 0 0,1 0 1 0 0,-1 0-1 0 0,1 1 1 0 0,-1-2-1 0 0,1 1 1 0 0,0 0 0 0 0,1 0-28 0 0,125 10 611 0 0,-108-15-537 0 0,1 0-1 0 0,-1-1 1 0 0,0-1 0 0 0,-1-2 0 0 0,0 0 0 0 0,0 0 0 0 0,0-2-1 0 0,-1-1 1 0 0,-1 0 0 0 0,0-1 0 0 0,16-15-74 0 0,-33 26 0 0 0,0 0 0 0 0,0-1 0 0 0,0 1 0 0 0,0-1 0 0 0,0 1 0 0 0,-1-1 0 0 0,1 1 0 0 0,-1-1 0 0 0,1 1 0 0 0,-1-1 0 0 0,0 1 0 0 0,1-1 0 0 0,-1 0 0 0 0,0 1 0 0 0,0-1 0 0 0,0 0 0 0 0,0 1 0 0 0,-1-1 0 0 0,1 1 0 0 0,0-1 0 0 0,-1 0 0 0 0,1 1 0 0 0,-1-1 0 0 0,1 1 0 0 0,-1-1 0 0 0,0 1 0 0 0,0-1 0 0 0,1 1 0 0 0,-1 0 0 0 0,0-1 0 0 0,0 1 0 0 0,0 0 0 0 0,-1 0 0 0 0,1 0 0 0 0,0 0 0 0 0,0 0 0 0 0,-1 0 0 0 0,1 0 0 0 0,0 0 0 0 0,-1 0 0 0 0,1 1 0 0 0,-1-1 0 0 0,1 0 0 0 0,-1 1 0 0 0,1-1 0 0 0,-1 1 0 0 0,0 0 0 0 0,0-1 0 0 0,-82-23-76 0 0,47 8-2243 0 0,36 15 1549 0 0,1 1 25 0 0</inkml:trace>
  <inkml:trace contextRef="#ctx0" brushRef="#br1" timeOffset="1.22712E6">12287 431 928 0 0,'20'32'1847'0'0,"43"160"-1250"0"0,-63-190-556 0 0,1 0 6 0 0,0 0-1 0 0,0 0 1 0 0,-1 1-1 0 0,1-1 1 0 0,-1 0 0 0 0,1 0-1 0 0,-1 1 1 0 0,0-1 0 0 0,0 0-1 0 0,0 0 1 0 0,0 1-1 0 0,0-1 1 0 0,0 0 0 0 0,-1 0-1 0 0,1 1 1 0 0,-1-1-1 0 0,1 0 1 0 0,-1 0 0 0 0,0 0-1 0 0,0 0 1 0 0,0 0 0 0 0,0 0-1 0 0,0 0 1 0 0,-1 0-1 0 0,1 0 1 0 0,0 0 0 0 0,-1-1-1 0 0,0 1 1 0 0,1 0-1 0 0,-1-1 1 0 0,0 0 0 0 0,0 1-1 0 0,0-1 1 0 0,0 0-1 0 0,0 0-46 0 0,-19-76 496 0 0,22 61-483 0 0,2-1 1 0 0,0 1 0 0 0,0 0-1 0 0,1 0 1 0 0,1 0-1 0 0,0 0 1 0 0,1 1 0 0 0,0 0-1 0 0,2 0 1 0 0,-1 1-1 0 0,1 0 1 0 0,1 0 0 0 0,2-2-14 0 0,-9 12-12 0 0,-1 0 0 0 0,0 0 1 0 0,0 1-1 0 0,1-1 0 0 0,-1 1 1 0 0,1-1-1 0 0,0 1 1 0 0,-1-1-1 0 0,1 1 0 0 0,0 0 1 0 0,0 0-1 0 0,0 0 1 0 0,0 0-1 0 0,-1 0 0 0 0,1 0 1 0 0,1 1-1 0 0,-1-1 0 0 0,0 1 1 0 0,0-1-1 0 0,0 1 1 0 0,0 0-1 0 0,0 0 0 0 0,0 0 1 0 0,0 0-1 0 0,1 0 1 0 0,-1 0-1 0 0,0 1 0 0 0,0-1 1 0 0,0 1-1 0 0,0-1 1 0 0,0 1-1 0 0,0 0 0 0 0,0 0 1 0 0,0 0-1 0 0,0 0 0 0 0,0 0 1 0 0,-1 0-1 0 0,1 0 1 0 0,0 1-1 0 0,-1-1 0 0 0,1 1 1 0 0,-1-1-1 0 0,1 1 1 0 0,-1-1-1 0 0,0 1 0 0 0,0 0 1 0 0,0 0 11 0 0,46 92-205 0 0,-31-17 131 0 0,29 64-1636 0 0,-41-136 1014 0 0,1-1-418 0 0</inkml:trace>
  <inkml:trace contextRef="#ctx0" brushRef="#br1" timeOffset="1.22741E6">12977 251 1496 0 0,'0'0'110'0'0,"0"0"0"0"0,0 1-1 0 0,-1-1 1 0 0,1 0 0 0 0,0 0 0 0 0,0 0-1 0 0,-1 1 1 0 0,1-1 0 0 0,0 0 0 0 0,-1 0-1 0 0,1 0 1 0 0,0 0 0 0 0,-1 1 0 0 0,1-1 0 0 0,0 0-1 0 0,-1 0 1 0 0,1 0 0 0 0,0 0 0 0 0,-1 0-1 0 0,1 0 1 0 0,0 0 0 0 0,-1 0 0 0 0,1 0-1 0 0,0 0 1 0 0,-1 0 0 0 0,1 0 0 0 0,0 0-1 0 0,-1-1 1 0 0,1 1 0 0 0,0 0 0 0 0,-1 0-1 0 0,1 0 1 0 0,0 0 0 0 0,0 0 0 0 0,-1-1-1 0 0,1 1 1 0 0,0 0 0 0 0,-1 0-110 0 0,-12 42 63 0 0,14-6-71 0 0,1 1 0 0 0,1-1 0 0 0,2 0 0 0 0,2 0 0 0 0,1 0 0 0 0,2-1 0 0 0,12 29 8 0 0,-15-42-300 0 0,-20 35-2690 0 0,-5-42 2034 0 0</inkml:trace>
  <inkml:trace contextRef="#ctx0" brushRef="#br1" timeOffset="1.22781E6">12593 616 1268 0 0,'155'-27'2741'0'0,"-64"7"-2574"0"0,282-43 617 0 0,-372 63-757 0 0,0 1-1 0 0,0-1 1 0 0,1 0 0 0 0,-1 1 0 0 0,0-1 0 0 0,0 0 0 0 0,0 1 0 0 0,0 0-1 0 0,0-1 1 0 0,0 1 0 0 0,0-1 0 0 0,0 1 0 0 0,0 0 0 0 0,0 0-1 0 0,-1 0 1 0 0,1 0 0 0 0,0-1 0 0 0,0 1 0 0 0,-1 0 0 0 0,1 0-1 0 0,-1 0 1 0 0,1 1 0 0 0,-1-1 0 0 0,1 0 0 0 0,-1 0 0 0 0,1 0-1 0 0,-1 0 1 0 0,0 0 0 0 0,0 0 0 0 0,0 1 0 0 0,0-1 0 0 0,0 0 0 0 0,0 0-1 0 0,0 0 1 0 0,0 0 0 0 0,0 1 0 0 0,0-1 0 0 0,0 0 0 0 0,-1 0-1 0 0,1 0 1 0 0,-1 0 0 0 0,1 0 0 0 0,-1 0 0 0 0,1 0 0 0 0,-1 0-1 0 0,1 0 1 0 0,-1 0 0 0 0,0 0 0 0 0,0 1-27 0 0,-3 15 228 0 0,4-15-186 0 0,5 25-873 0 0,22 18-1777 0 0,-27-44 1318 0 0</inkml:trace>
  <inkml:trace contextRef="#ctx0" brushRef="#br1" timeOffset="1.22806E6">13109 458 1448 0 0,'0'-7'548'0'0,"0"2"-272"0"0,0 0-136 0 0,0-2-84 0 0,2 6-284 0 0,-1-6-300 0 0</inkml:trace>
  <inkml:trace contextRef="#ctx0" brushRef="#br1" timeOffset="1.22846E6">13470 544 888 0 0,'9'57'1367'0'0,"-9"-55"-1009"0"0,-3 27 1818 0 0,3-30-2149 0 0,1 0 1 0 0,-1 1-1 0 0,0-1 0 0 0,0 1 1 0 0,0-1-1 0 0,0 0 0 0 0,0 1 0 0 0,0-1 1 0 0,0 0-1 0 0,0 1 0 0 0,0-1 1 0 0,0 0-1 0 0,0 1 0 0 0,0-1 0 0 0,-1 0 1 0 0,1 1-1 0 0,0-1 0 0 0,0 1 1 0 0,-1-1-1 0 0,1 0 0 0 0,-1 1 0 0 0,1-1 1 0 0,0 1-1 0 0,-1-1 0 0 0,1 1 1 0 0,-1-1-1 0 0,1 1 0 0 0,-1 0 1 0 0,1-1-1 0 0,-1 1 0 0 0,1-1 0 0 0,-1 1 1 0 0,0 0-1 0 0,1 0 0 0 0,-1-1 1 0 0,1 1-1 0 0,-1 0 0 0 0,0 0 0 0 0,1 0 1 0 0,-1 0-1 0 0,0-1 0 0 0,1 1 1 0 0,-1 0-1 0 0,0 0 0 0 0,1 0 0 0 0,-1 1 1 0 0,0-1-1 0 0,1 0 0 0 0,-1 0 1 0 0,1 0-1 0 0,-1 0 0 0 0,0 1 0 0 0,1-1 1 0 0,-1 0-1 0 0,0 1-27 0 0,16-62 40 0 0,-13 55-58 0 0,1 0 0 0 0,-1 0 0 0 0,1 0 0 0 0,0 1 0 0 0,0-1 0 0 0,1 1 0 0 0,0-1 0 0 0,0 1 0 0 0,0 0 0 0 0,1 1 0 0 0,-1-1-1 0 0,1 1 1 0 0,0 0 0 0 0,0 0 0 0 0,1 0 0 0 0,-1 1 0 0 0,1-1 0 0 0,0 2 0 0 0,0-1 0 0 0,5-1 18 0 0,-10 4-78 0 0,61 69-213 0 0,-13 88-181 0 0,-45-135-2098 0 0,-4-22 2060 0 0</inkml:trace>
  <inkml:trace contextRef="#ctx0" brushRef="#br1" timeOffset="1.22888E6">13893 423 1132 0 0,'-2'-16'4468'0'0,"-1"45"-3516"0"0,3 56-971 0 0,0-78 27 0 0,1-1-1 0 0,-1 0 0 0 0,1 0 1 0 0,0 1-1 0 0,1-1 1 0 0,-1 0-1 0 0,1 0 0 0 0,0 0 1 0 0,1 0-1 0 0,0 0 1 0 0,-1-1-1 0 0,2 1 0 0 0,-1-1 1 0 0,1 0-1 0 0,0 0 1 0 0,0 0-1 0 0,0 0 0 0 0,0-1 1 0 0,1 1-1 0 0,0-1 0 0 0,0 0 1 0 0,0-1-1 0 0,1 1 1 0 0,-1-1-1 0 0,1 0 0 0 0,0 0 1 0 0,-1-1-1 0 0,1 0 1 0 0,0 0-1 0 0,1 0 0 0 0,-1-1 1 0 0,0 0-1 0 0,0 0 1 0 0,1-1-1 0 0,3 1-7 0 0,-1-4-12 0 0,-1 1 0 0 0,1-1 0 0 0,-1-1 1 0 0,0 0-1 0 0,0 0 0 0 0,-1 0 0 0 0,1-1 0 0 0,-1 0 1 0 0,0-1-1 0 0,-1 1 0 0 0,1-1 0 0 0,-1-1 0 0 0,0 1 0 0 0,0-1 1 0 0,-1 0-1 0 0,0 0 0 0 0,0-1 0 0 0,-1 0 0 0 0,0 1 1 0 0,0-2-1 0 0,-1 1 0 0 0,0 0 0 0 0,-1 0 0 0 0,1-1 0 0 0,-2 0 1 0 0,2-7 11 0 0,2-53 485 0 0,-34 61-98 0 0,30 21-705 0 0,0 0 1 0 0,1 1 0 0 0,1-1 0 0 0,0 0-1 0 0,0 0 1 0 0,2-1 0 0 0,-1 1-1 0 0,2-1 1 0 0,-1 0 0 0 0,2 0 0 0 0,-1-1-1 0 0,2 1 1 0 0,-1-1 0 0 0,2-1 0 0 0,6 7 317 0 0,-4-2-1350 0 0</inkml:trace>
  <inkml:trace contextRef="#ctx0" brushRef="#br1" timeOffset="1.22972E6">14649 386 976 0 0,'-20'10'190'0'0,"1"0"0"0"0,0 2 0 0 0,1 0 0 0 0,0 1 0 0 0,1 1 1 0 0,0 1-1 0 0,1 0 0 0 0,1 1 0 0 0,1 1 0 0 0,0 0 0 0 0,1 1 0 0 0,-8 15-190 0 0,7 9 280 0 0,14-41-252 0 0,0-1-10 0 0,10-2-8 0 0,-1-1 1 0 0,1 0-1 0 0,-1 0 1 0 0,0-1-1 0 0,0-1 0 0 0,0 1 1 0 0,0-1-1 0 0,-1-1 1 0 0,0 1-1 0 0,0-2 0 0 0,0 1 1 0 0,-1-1-1 0 0,0 0 1 0 0,0 0-1 0 0,-1-1 0 0 0,0 0 1 0 0,0 0-1 0 0,3-7-10 0 0,41-42 600 0 0,-36 41-319 0 0,-14 17-282 0 0,0-1-1 0 0,0 1 1 0 0,-1-1 0 0 0,1 1 0 0 0,0-1 0 0 0,1 1 0 0 0,-1-1 0 0 0,0 1 0 0 0,0 0 0 0 0,0-1 0 0 0,0 1 0 0 0,0-1 0 0 0,0 1 0 0 0,1-1 0 0 0,-1 1 0 0 0,0-1 0 0 0,0 1 0 0 0,1-1 0 0 0,-1 1 0 0 0,0-1 0 0 0,1 0 0 0 0,-1 1 0 0 0,1-1 0 0 0,-1 1 0 0 0,0-1 0 0 0,1 0 0 0 0,-1 0 0 0 0,1 1 0 0 0,-1-1 0 0 0,1 0 0 0 0,-1 1 0 0 0,1-1 0 0 0,-1 0 0 0 0,1 0 0 0 0,-1 0 0 0 0,1 0 0 0 0,0 0 0 0 0,-1 0 0 0 0,1 0 0 0 0,-1 0 0 0 0,1 0 0 0 0,-1 0 0 0 0,1 0 0 0 0,-1 0 0 0 0,1 0 0 0 0,-1 0 0 0 0,1 0 0 0 0,0 0 0 0 0,-1 0 0 0 0,1-1 0 0 0,-1 1 0 0 0,1 0 0 0 0,-1 0 0 0 0,0-1 0 0 0,1 1 0 0 0,0-1 1 0 0,37 133 242 0 0,31-125-169 0 0,38-77-480 0 0,-130 78 248 0 0,-1 75 44 0 0,23-81 88 0 0,4 20 6 0 0,-1-21 20 0 0,-1 1-1 0 0,1 0 0 0 0,0-1 1 0 0,0 1-1 0 0,0-1 0 0 0,0 0 1 0 0,0 1-1 0 0,0-1 0 0 0,0 0 1 0 0,0 0-1 0 0,1-1 1 0 0,-1 1-1 0 0,0 0 0 0 0,1-1 1 0 0,-1 1-1 0 0,0-1 0 0 0,1 0 1 0 0,-1 0-1 0 0,1 0 0 0 0,-1 0 1 0 0,0 0-1 0 0,1 0 0 0 0,-1-1 1 0 0,1 1-1 0 0,-1-1 0 0 0,0 0 1 0 0,2 0 1 0 0,21-8-15 0 0,-1-1 1 0 0,0-1 0 0 0,-1-1-1 0 0,-1-1 1 0 0,0-1 0 0 0,0-1-1 0 0,7-7 15 0 0,80-51 17 0 0,-105 70-23 0 0,0 1 0 0 0,-1-1-1 0 0,1 1 1 0 0,0-1 0 0 0,0 1-1 0 0,0 0 1 0 0,1 1 0 0 0,-1-1-1 0 0,0 1 1 0 0,1 0 0 0 0,-1 0-1 0 0,1 0 1 0 0,-1 0 0 0 0,1 1-1 0 0,-1 0 1 0 0,1 0 0 0 0,-1 0 0 0 0,1 0-1 0 0,-1 1 1 0 0,1 0 0 0 0,-1 0-1 0 0,1 0 1 0 0,-1 0 0 0 0,0 1-1 0 0,1 0 1 0 0,-1-1 0 0 0,0 2-1 0 0,0-1 1 0 0,-1 0 0 0 0,1 1-1 0 0,0 0 1 0 0,-1 0 0 0 0,1 0-1 0 0,-1 0 1 0 0,0 0 0 0 0,0 1-1 0 0,1 2 7 0 0,3 5-111 0 0,-1 1 0 0 0,-1 1 0 0 0,0-1 0 0 0,-1 1 0 0 0,0 0 0 0 0,-1 0 0 0 0,0 0 0 0 0,-1 0 0 0 0,-1 0 0 0 0,0 1 0 0 0,0-1 0 0 0,-2 6 111 0 0,1-3-630 0 0</inkml:trace>
  <inkml:trace contextRef="#ctx0" brushRef="#br1" timeOffset="1.2379E6">11994 1056 968 0 0,'62'-21'298'0'0,"1"3"0"0"0,0 3 0 0 0,1 2 0 0 0,1 3 0 0 0,-1 3 0 0 0,2 3 0 0 0,43 4-298 0 0,495-30 666 0 0,294-57-457 0 0,-639 69 147 0 0,209 14-356 0 0,-251 6 72 0 0,78 6 103 0 0,-60 9-128 0 0,77-20-201 0 0,659-99 134 0 0,-6 44 193 0 0,-232 23 85 0 0,118 33-436 0 0,-667 9 189 0 0,-44 13 52 0 0,570 7 66 0 0,-118-14-176 0 0,-434-12 9 0 0,428-20 630 0 0,-433 6-846 0 0,99-26 266 0 0,-254 42-2586 0 0,-6-3 1458 0 0</inkml:trace>
  <inkml:trace contextRef="#ctx0" brushRef="#br1" timeOffset="1.23964E6">7233 209 1180 0 0,'0'0'333'0'0,"0"0"6"0"0,4-23 903 0 0,14 3-1020 0 0,-18 19-204 0 0,-1 0 0 0 0,1 0 0 0 0,0 0-1 0 0,0 0 1 0 0,-1 0 0 0 0,1 0-1 0 0,0 0 1 0 0,-1 1 0 0 0,1-1 0 0 0,-1 0-1 0 0,1 0 1 0 0,-1 1 0 0 0,0-1 0 0 0,1 0-1 0 0,-1 1 1 0 0,0-1 0 0 0,1 0 0 0 0,-1 1-1 0 0,0-1 1 0 0,0 1 0 0 0,0-1 0 0 0,1 1-1 0 0,-1 0 1 0 0,0-1 0 0 0,0 1 0 0 0,0 0-1 0 0,0 0 1 0 0,0-1 0 0 0,0 1 0 0 0,0 0-1 0 0,1 0 1 0 0,-1 0 0 0 0,0 0-1 0 0,0 0 1 0 0,0 0 0 0 0,0 0 0 0 0,0 1-1 0 0,0-1 1 0 0,0 0 0 0 0,0 0 0 0 0,0 1-1 0 0,1-1 1 0 0,-1 0 0 0 0,0 1 0 0 0,0-1-1 0 0,0 1-17 0 0,-26 4 45 0 0,0 2 0 0 0,1 0 0 0 0,0 1-1 0 0,1 2 1 0 0,0 0 0 0 0,0 2-1 0 0,1 1 1 0 0,1 1 0 0 0,0 1 0 0 0,1 1-1 0 0,0 0 1 0 0,2 2 0 0 0,-12 12-45 0 0,30-28 5 0 0,0 1 0 0 0,-1-1 0 0 0,1 1 1 0 0,0 0-1 0 0,0 0 0 0 0,1 0 0 0 0,-1 0 1 0 0,1 0-1 0 0,-1 0 0 0 0,1 0 0 0 0,0 0 1 0 0,0 1-1 0 0,0-1 0 0 0,1 0 0 0 0,-1 1 1 0 0,1-1-1 0 0,0 1 0 0 0,0-1 0 0 0,0 0 1 0 0,0 1-1 0 0,1-1 0 0 0,-1 1 0 0 0,1-1 0 0 0,0 0 1 0 0,0 0-1 0 0,0 1 0 0 0,0-1 0 0 0,0 0 1 0 0,1 0-1 0 0,0 0 0 0 0,0 0 0 0 0,-1 0 1 0 0,2-1-1 0 0,-1 1 0 0 0,0-1 0 0 0,2 2-5 0 0,109 76 550 0 0,-84-63-471 0 0,-11-6-22 0 0,-11-9-45 0 0,-1 1 0 0 0,-1 0-1 0 0,1 0 1 0 0,0 0-1 0 0,-1 1 1 0 0,1 0 0 0 0,-1 0-1 0 0,0 0 1 0 0,0 0-1 0 0,-1 1 1 0 0,1 0 0 0 0,-1 0-1 0 0,0 0 1 0 0,-1 1-1 0 0,1-1 1 0 0,-1 1 0 0 0,0 0-1 0 0,0 2-11 0 0,-6-1 35 0 0,0-1-1 0 0,0 0 0 0 0,-1 1 1 0 0,0-1-1 0 0,0-1 0 0 0,-1 1 1 0 0,0-1-1 0 0,0 1 0 0 0,0-1 1 0 0,-1-1-1 0 0,1 1 0 0 0,-1-1 1 0 0,0 0-1 0 0,0 0 0 0 0,-1-1 1 0 0,1 1-1 0 0,-1-1 0 0 0,0-1 1 0 0,0 0-1 0 0,-6 2-34 0 0,3 0-26 0 0,0 0-1 0 0,0 0 1 0 0,-1-1 0 0 0,1-1-1 0 0,-1 1 1 0 0,1-2 0 0 0,-1 1-1 0 0,0-2 1 0 0,1 1 0 0 0,-1-2-1 0 0,0 1 1 0 0,0-1 0 0 0,1-1-1 0 0,-1 0 1 0 0,1-1 0 0 0,-1 0-1 0 0,1 0 1 0 0,0-1 0 0 0,0 0 0 0 0,0-1-1 0 0,-3-2 27 0 0,6-37-3238 0 0,31 15 1981 0 0</inkml:trace>
  <inkml:trace contextRef="#ctx0" brushRef="#br1" timeOffset="1.24096E6">7581 368 1152 0 0,'-18'5'200'0'0,"0"1"0"0"0,0 1 0 0 0,1 1 0 0 0,0 0 0 0 0,0 1 0 0 0,1 1 0 0 0,0 1 0 0 0,0 0 0 0 0,1 1-1 0 0,1 1 1 0 0,0 0 0 0 0,1 1 0 0 0,1 0 0 0 0,0 1 0 0 0,0 0 0 0 0,0 4-200 0 0,44 20 645 0 0,-16-35-576 0 0,-1-1 0 0 0,0-1 0 0 0,1 0 0 0 0,-1-1 0 0 0,1-1 0 0 0,-1 0 1 0 0,1-1-1 0 0,-1-1 0 0 0,1 0 0 0 0,-1-1 0 0 0,0-1 0 0 0,0 0 0 0 0,0-1 0 0 0,-1-1 0 0 0,11-5-69 0 0,20-5 56 0 0,-44 15-54 0 0,1 0 0 0 0,-1-1 1 0 0,-1 1-1 0 0,1 0 0 0 0,0-1 0 0 0,0 1 1 0 0,0-1-1 0 0,-1 1 0 0 0,1-1 0 0 0,-1 1 1 0 0,1-1-1 0 0,-1 0 0 0 0,0 1 0 0 0,0-1 0 0 0,1 0 1 0 0,-1 1-1 0 0,0-1 0 0 0,0 0 0 0 0,-1 1 1 0 0,1-1-1 0 0,0 0 0 0 0,-1 1 0 0 0,1-1 1 0 0,0 1-1 0 0,-1-1 0 0 0,0 1 0 0 0,1-1 1 0 0,-1 1-1 0 0,0-1 0 0 0,0 1 0 0 0,0-1 1 0 0,0 1-1 0 0,0 0 0 0 0,0 0 0 0 0,0-1 0 0 0,-1 1 1 0 0,1 0-1 0 0,0 0 0 0 0,-1 0 0 0 0,1 0 1 0 0,0 1-1 0 0,-1-1 0 0 0,1 0 0 0 0,-1 1 1 0 0,0-1-1 0 0,1 1 0 0 0,-1-1 0 0 0,1 1 1 0 0,-1 0-1 0 0,0-1 0 0 0,1 1 0 0 0,-1 0 1 0 0,0 0-1 0 0,0 0-2 0 0,-15-13-58 0 0,15 11 14 0 0,1 1 0 0 0,0-1 0 0 0,-1 1-1 0 0,1-1 1 0 0,0 0 0 0 0,0 0 0 0 0,0 1 0 0 0,0-1-1 0 0,1 0 1 0 0,-1 0 0 0 0,0 0 0 0 0,1 0 0 0 0,0 0-1 0 0,-1 0 1 0 0,1 0 0 0 0,0 0 0 0 0,0 0 0 0 0,0 0-1 0 0,0 0 1 0 0,0 0 0 0 0,0 0 0 0 0,1 0 0 0 0,-1 0-1 0 0,1 0 1 0 0,-1 0 0 0 0,1 0 0 0 0,0 0 0 0 0,0 0-1 0 0,0 0 1 0 0,0 0 0 0 0,0 1 0 0 0,0-1 0 0 0,1 0-1 0 0,-1 1 1 0 0,0-1 0 0 0,1 1 0 0 0,-1 0 0 0 0,1-1-1 0 0,0 1 1 0 0,-1 0 0 0 0,1 0 0 0 0,0 0 44 0 0,80-47-473 0 0,-80 46 421 0 0,88-34-562 0 0,-59 113 1270 0 0,-6 225 783 0 0,-10-414-621 0 0,-13 102-822 0 0,1 1 0 0 0,1 0 0 0 0,-1 0 0 0 0,2 0 0 0 0,-1 0-1 0 0,1 1 1 0 0,0-1 0 0 0,1 1 0 0 0,0 0 0 0 0,0 1 0 0 0,1 0 0 0 0,0 0 0 0 0,0 0-1 0 0,1 1 1 0 0,0 0 0 0 0,4-2 4 0 0,-11 8-80 0 0,-1 0 57 0 0,5 3-18 0 0,7 6-4 0 0,-1 1 0 0 0,0 1 0 0 0,-1-1 0 0 0,0 2 0 0 0,0 0 0 0 0,-2 0 0 0 0,1 0 0 0 0,-1 1 0 0 0,-1 1 0 0 0,-1-1 0 0 0,0 1 0 0 0,0 0 0 0 0,-1 1 0 0 0,-1-1 0 0 0,-1 1 0 0 0,0 0 0 0 0,0-1-1 0 0,-2 4 46 0 0,-1-17 60 0 0,0-1-10 0 0,0 0-8 0 0,0 0 0 0 0,0 0 18 0 0,0 10 107 0 0,0-10-135 0 0,3-10 48 0 0,5-20-124 0 0,1 0 0 0 0,2 1 0 0 0,1 1 0 0 0,1 0 0 0 0,1 0 0 0 0,2 1 0 0 0,0 1 0 0 0,2 1 0 0 0,12-12 44 0 0,-29 36-13 0 0,0 0-1 0 0,1 1 0 0 0,-1-1 1 0 0,1 1-1 0 0,-1-1 0 0 0,1 1 1 0 0,-1 0-1 0 0,1 0 0 0 0,-1 0 1 0 0,1 0-1 0 0,-1 0 0 0 0,1 0 1 0 0,0 0-1 0 0,-1 0 1 0 0,1 0-1 0 0,-1 1 0 0 0,1-1 1 0 0,-1 1-1 0 0,1-1 0 0 0,-1 1 1 0 0,0 0-1 0 0,1-1 0 0 0,-1 1 1 0 0,0 0-1 0 0,1 0 1 0 0,-1 0-1 0 0,0 0 0 0 0,0 0 1 0 0,0 0-1 0 0,0 0 0 0 0,0 0 1 0 0,0 1-1 0 0,0-1 0 0 0,0 0 1 0 0,0 1-1 0 0,-1-1 1 0 0,1 0-1 0 0,-1 1 0 0 0,1-1 1 0 0,-1 1-1 0 0,1-1 0 0 0,-1 1 1 0 0,0-1-1 0 0,0 1 14 0 0,38 77-115 0 0,-37-76 128 0 0,1 1 0 0 0,0 0-1 0 0,0-1 1 0 0,0 1-1 0 0,0-1 1 0 0,0 1 0 0 0,1-1-1 0 0,-1 0 1 0 0,1 0-1 0 0,0 0 1 0 0,0 0-1 0 0,0-1 1 0 0,0 1 0 0 0,1-1-1 0 0,-1 0 1 0 0,1 0-1 0 0,-1 0 1 0 0,1 0 0 0 0,0-1-1 0 0,-1 1 1 0 0,1-1-1 0 0,0 0 1 0 0,0 0-1 0 0,0 0 1 0 0,0-1 0 0 0,0 1-1 0 0,0-1 1 0 0,0 0-1 0 0,0 0 1 0 0,1-1 0 0 0,-1 1-1 0 0,0-1 1 0 0,0 0-13 0 0,17-6 16 0 0,-1 0 0 0 0,0-1 1 0 0,0-1-1 0 0,-1-1 0 0 0,0-1 1 0 0,-1 0-1 0 0,0-2 0 0 0,-1 0 1 0 0,0-1-1 0 0,-1 0 0 0 0,-1-1 1 0 0,14-18-17 0 0,-28 33-25 0 0,-1-1 1 0 0,1 1-1 0 0,0-1 0 0 0,0 1 1 0 0,0-1-1 0 0,-1 0 1 0 0,1 1-1 0 0,0-1 0 0 0,-1 0 1 0 0,1 0-1 0 0,0 1 1 0 0,-1-1-1 0 0,1 0 0 0 0,-1 0 1 0 0,1 0-1 0 0,-1 0 0 0 0,0 0 1 0 0,1 0-1 0 0,-1 0 1 0 0,0 0-1 0 0,0 0 0 0 0,0 0 1 0 0,0 0-1 0 0,0 0 1 0 0,0 0-1 0 0,0 0 0 0 0,0 0 1 0 0,0 1-1 0 0,0-1 1 0 0,0 0-1 0 0,0 0 0 0 0,-1 0 1 0 0,1 0-1 0 0,0 0 1 0 0,-1 0-1 0 0,1 0 0 0 0,-1 0 1 0 0,1 0-1 0 0,-1 1 0 0 0,1-1 1 0 0,-1 0-1 0 0,0 0 1 0 0,1 1-1 0 0,-1-1 0 0 0,0 0 1 0 0,0 1-1 0 0,0-1 1 0 0,1 0-1 0 0,-1 1 0 0 0,0 0 1 0 0,0-1-1 0 0,0 1 1 0 0,0-1-1 0 0,0 1 0 0 0,0 0 1 0 0,0 0-1 0 0,0-1 1 0 0,0 1-1 0 0,0 0 0 0 0,0 0 1 0 0,0 0 24 0 0,-61 11-735 0 0,45-5 693 0 0,-1 0 0 0 0,1 2 0 0 0,1 0-1 0 0,-1 0 1 0 0,1 2 0 0 0,1 0 0 0 0,0 1-1 0 0,0 0 1 0 0,1 2 0 0 0,0-1 0 0 0,1 2 0 0 0,1 0-1 0 0,0 0 1 0 0,1 1 0 0 0,1 0 0 0 0,0 1-1 0 0,1 0 1 0 0,-4 11 42 0 0,12-25 5 0 0,1 0-1 0 0,-1 0 1 0 0,1 0-1 0 0,0 0 0 0 0,0 0 1 0 0,0 0-1 0 0,0 1 1 0 0,0-1-1 0 0,0 0 1 0 0,1 0-1 0 0,-1 0 1 0 0,1 0-1 0 0,-1 0 0 0 0,1-1 1 0 0,0 1-1 0 0,0 0 1 0 0,-1 0-1 0 0,2 0 1 0 0,-1-1-1 0 0,0 1 1 0 0,0 0-1 0 0,0-1 0 0 0,1 1 1 0 0,-1-1-1 0 0,1 1 1 0 0,-1-1-1 0 0,1 0 1 0 0,0 0-1 0 0,-1 0 1 0 0,1 0-1 0 0,0 0 0 0 0,0 0 1 0 0,0 0-1 0 0,0 0 1 0 0,-1-1-1 0 0,1 1 1 0 0,0-1-1 0 0,0 1 1 0 0,1-1-1 0 0,-1 0 0 0 0,1 0-4 0 0,96 8-463 0 0,-87-8 300 0 0,15 0-331 0 0</inkml:trace>
  <inkml:trace contextRef="#ctx0" brushRef="#br1" timeOffset="1.2413E6">9094 172 896 0 0,'2'46'452'0'0,"1"-1"-1"0"0,3 0 1 0 0,2 0-1 0 0,1 0 1 0 0,2-1 0 0 0,6 8-452 0 0,3 22-1032 0 0,-19-71 254 0 0</inkml:trace>
  <inkml:trace contextRef="#ctx0" brushRef="#br1" timeOffset="1.24158E6">9338 318 1240 0 0,'-19'8'275'0'0,"1"2"-1"0"0,0 0 0 0 0,1 1 1 0 0,0 1-1 0 0,1 0 0 0 0,0 2 1 0 0,1 0-1 0 0,1 0 1 0 0,-11 14-275 0 0,12 2 516 0 0,12-28-360 0 0,6 9 211 0 0,4-3-300 0 0,1-2-1 0 0,0 1 1 0 0,0-1-1 0 0,0-1 1 0 0,1 0-1 0 0,-1 0 1 0 0,1-1-1 0 0,1 0 1 0 0,-1-1-1 0 0,0-1 1 0 0,1 0-1 0 0,-1 0 1 0 0,1-1-1 0 0,5 0-66 0 0,68 15-231 0 0,-1 20-2490 0 0,-74-25 1409 0 0</inkml:trace>
  <inkml:trace contextRef="#ctx0" brushRef="#br1" timeOffset="1.24208E6">9573 436 984 0 0,'1'108'3338'0'0,"-1"-108"-3319"0"0,0-1 0 0 0,0 1 1 0 0,0-1-1 0 0,0 1 1 0 0,0-1-1 0 0,0 1 0 0 0,0-1 1 0 0,0 1-1 0 0,0-1 0 0 0,0 1 1 0 0,-1-1-1 0 0,1 1 1 0 0,0 0-1 0 0,0-1 0 0 0,-1 1 1 0 0,1-1-1 0 0,0 1 0 0 0,-1 0 1 0 0,1-1-1 0 0,0 1 1 0 0,-1 0-1 0 0,1-1 0 0 0,0 1 1 0 0,-1 0-1 0 0,1-1 0 0 0,-1 1 1 0 0,1 0-1 0 0,-1 0 1 0 0,1 0-1 0 0,0-1 0 0 0,-1 1 1 0 0,1 0-1 0 0,-1 0 0 0 0,1 0 1 0 0,-1 0-1 0 0,1 0 1 0 0,-1 0-1 0 0,1 0 0 0 0,-1 0 1 0 0,1 0-1 0 0,-1 0 0 0 0,1 0 1 0 0,-1 0-1 0 0,1 0 1 0 0,-1 1-1 0 0,1-1 0 0 0,-1 0 1 0 0,1 0-1 0 0,-1 0 0 0 0,1 1 1 0 0,0-1-1 0 0,-1 0 1 0 0,1 1-1 0 0,0-1 0 0 0,-1 0 1 0 0,1 1-1 0 0,-1-1 0 0 0,1 0 1 0 0,0 1-1 0 0,0-1 1 0 0,-1 1-1 0 0,1-1 0 0 0,0 0 1 0 0,0 1-1 0 0,0-1 0 0 0,-1 1 1 0 0,1 0-20 0 0,0-16 12 0 0,1-1 0 0 0,0 1 0 0 0,1 0 1 0 0,1 1-1 0 0,0-1 0 0 0,1 0 0 0 0,1 1 0 0 0,0 0 0 0 0,1 0 1 0 0,0 0-1 0 0,1 1 0 0 0,1 0 0 0 0,0 0 0 0 0,0 1 1 0 0,7-7-13 0 0,-15 18-8 0 0,1 0-1 0 0,-1 0 1 0 0,1-1 0 0 0,0 1 0 0 0,-1 0 0 0 0,1 0 0 0 0,0 0 0 0 0,0 0 0 0 0,-1 0 0 0 0,1 0 0 0 0,0 0 0 0 0,0 0 0 0 0,0 1 0 0 0,0-1 0 0 0,1 0 0 0 0,-1 0 0 0 0,0 1 0 0 0,0-1 0 0 0,0 1 0 0 0,0-1 0 0 0,1 1 0 0 0,-1 0 0 0 0,0-1 0 0 0,0 1 0 0 0,1 0 0 0 0,-1 0 0 0 0,0 0 0 0 0,1 0 0 0 0,-1 0 0 0 0,0 0 0 0 0,1 0 0 0 0,-1 0 0 0 0,0 0 0 0 0,0 1 0 0 0,1-1 0 0 0,-1 0 0 0 0,0 1 0 0 0,0-1 0 0 0,0 1 0 0 0,1 0 0 0 0,-1-1 0 0 0,0 1 0 0 0,0 0 0 0 0,0 0 0 0 0,0 0 0 0 0,0-1 0 0 0,0 1 0 0 0,-1 0 0 0 0,1 0 0 0 0,0 1 0 0 0,0-1 0 0 0,-1 0 0 0 0,1 0 0 0 0,0 0 0 0 0,-1 0 0 0 0,1 0-1 0 0,-1 1 1 0 0,0-1 0 0 0,1 0 0 0 0,-1 1 0 0 0,0-1 0 0 0,0 0 0 0 0,0 0 0 0 0,0 1 0 0 0,0-1 0 0 0,0 1 8 0 0,12 93-13 0 0,-12 22-100 0 0,0-36-2928 0 0,0-71 2107 0 0</inkml:trace>
  <inkml:trace contextRef="#ctx0" brushRef="#br1" timeOffset="1.24327E6">9836 493 1108 0 0,'-44'92'1534'0'0,"43"-91"-1373"0"0,4 29 481 0 0,69-5 72 0 0,-70-25-693 0 0,6-3-80 0 0,93-134-239 0 0,-46 55-123 0 0,-53 82 391 0 0,0 0 0 0 0,0-1 1 0 0,-1 1-1 0 0,1 0 0 0 0,0 0 0 0 0,0 0 0 0 0,-1 0 0 0 0,1 0 0 0 0,0 0 0 0 0,0 0 0 0 0,-1 1 0 0 0,1-1 0 0 0,0 1 0 0 0,-1-1 1 0 0,1 1-1 0 0,0 0 0 0 0,-1-1 0 0 0,1 1 0 0 0,-1 0 0 0 0,1 0 0 0 0,-1 0 0 0 0,1 0 0 0 0,-1 1 0 0 0,0-1 0 0 0,0 0 0 0 0,0 0 1 0 0,1 1-1 0 0,-1-1 0 0 0,0 1 0 0 0,-1-1 0 0 0,1 1 0 0 0,0-1 0 0 0,0 1 0 0 0,-1 0 0 0 0,1-1 0 0 0,-1 1 0 0 0,1 0 0 0 0,-1-1 1 0 0,0 1-1 0 0,1 0 0 0 0,-1 0 30 0 0,25 79 4 0 0,0 7 728 0 0,-23-88-701 0 0,0 1 0 0 0,0-1 1 0 0,0 0-1 0 0,0 0 0 0 0,0 0 1 0 0,0 0-1 0 0,0-1 0 0 0,0 1 1 0 0,0 0-1 0 0,0-1 0 0 0,0 1 1 0 0,0-1-1 0 0,0 0 0 0 0,-1 0 1 0 0,1 0-1 0 0,0 0 0 0 0,0 0 1 0 0,-1 0-1 0 0,1 0 0 0 0,0 0 1 0 0,-1-1-1 0 0,1 1 0 0 0,-1-1 1 0 0,0 1-1 0 0,1-1 0 0 0,-1 1 1 0 0,0-1-1 0 0,0 0 0 0 0,0 0 1 0 0,0 1-1 0 0,0-2-31 0 0,1 0 63 0 0,4-3-131 0 0,-1-1 1 0 0,-1 0 0 0 0,1 0 0 0 0,-1 0-1 0 0,-1-1 1 0 0,1 1 0 0 0,-1-1 0 0 0,0 0-1 0 0,-1 0 1 0 0,0 0 0 0 0,0 0 0 0 0,-1 0 0 0 0,0 0-1 0 0,0-3 68 0 0,-1 9-111 0 0,3-12-582 0 0,5 42 572 0 0,-2-5 187 0 0,45 88 364 0 0,-21-89 175 0 0,-29-22-477 0 0,-1 0-12 0 0,13-4 104 0 0,-7-2-244 0 0,0 0 0 0 0,0-1-1 0 0,0 0 1 0 0,-1 0 0 0 0,0 0-1 0 0,0-1 1 0 0,-1 1-1 0 0,0-1 1 0 0,-1 0 0 0 0,1-1-1 0 0,-1 1 1 0 0,-1 0 0 0 0,0-1-1 0 0,0 0 1 0 0,0 1 0 0 0,-1-5 24 0 0,16-55-389 0 0,-16 67 384 0 0,-1 0 0 0 0,1-1 0 0 0,-1 1 0 0 0,1 0 0 0 0,-1 0 0 0 0,1-1-1 0 0,0 1 1 0 0,-1 0 0 0 0,1 0 0 0 0,0 0 0 0 0,0 0 0 0 0,0 0 0 0 0,0 0 0 0 0,0 0-1 0 0,0 0 1 0 0,0 1 0 0 0,0-1 0 0 0,1 0 0 0 0,-1 0 0 0 0,0 1 0 0 0,0-1 0 0 0,1 1-1 0 0,-1-1 1 0 0,0 1 0 0 0,0 0 0 0 0,1 0 0 0 0,-1-1 0 0 0,1 1 0 0 0,-1 0 0 0 0,0 0 0 0 0,1 0-1 0 0,-1 0 1 0 0,0 0 0 0 0,1 1 0 0 0,-1-1 0 0 0,0 0 0 0 0,1 1 0 0 0,-1-1 0 0 0,0 1-1 0 0,0-1 1 0 0,1 1 0 0 0,-1 0 0 0 0,0-1 0 0 0,0 1 0 0 0,0 0 0 0 0,0 0 0 0 0,0 0-1 0 0,0 0 1 0 0,0 0 0 0 0,0 0 0 0 0,0 0 0 0 0,0 0 5 0 0,53 58-32 0 0,-47-50 123 0 0,0 1-1 0 0,-1 0 1 0 0,0 1-1 0 0,0 0 1 0 0,-1 0-1 0 0,-1 0 1 0 0,0 0-1 0 0,0 1 1 0 0,-1 0-1 0 0,-1 0 1 0 0,0 0-1 0 0,0 6-90 0 0,-2-17 322 0 0,-2 19 1373 0 0,1-20-1686 0 0,0 1 1 0 0,0-1-1 0 0,1 0 1 0 0,-1 0-1 0 0,0 0 1 0 0,0 0 0 0 0,1 0-1 0 0,-1 0 1 0 0,0 0-1 0 0,1 0 1 0 0,-1 0 0 0 0,0 0-1 0 0,0 0 1 0 0,1 0-1 0 0,-1-1 1 0 0,0 1 0 0 0,1 0-1 0 0,-1-1 1 0 0,0 1-1 0 0,1 0 1 0 0,-1-1-1 0 0,0 1 1 0 0,1-1 0 0 0,-1 1-1 0 0,1-1 1 0 0,-1 1-1 0 0,1-1 1 0 0,-1 1 0 0 0,1-1-1 0 0,-1 1 1 0 0,1-1-1 0 0,0 0 1 0 0,-1 1 0 0 0,1-1-1 0 0,0 0 1 0 0,0 1-1 0 0,-1-1 1 0 0,1 0-1 0 0,0 0 1 0 0,0 1 0 0 0,0-1-1 0 0,0 0 1 0 0,0 0-1 0 0,0 1 1 0 0,0-1 0 0 0,0 0-1 0 0,0 1 1 0 0,0-1-1 0 0,0 0 1 0 0,1 0 0 0 0,-1 1-1 0 0,0-1 1 0 0,0 0-1 0 0,1 1 1 0 0,-1-1-1 0 0,0 0 1 0 0,1 1 0 0 0,-1-1-1 0 0,1 1 1 0 0,-1-1-1 0 0,1 0 1 0 0,-1 1 0 0 0,1-1-10 0 0,12-61 8 0 0,-12 59 11 0 0,2-6-43 0 0,-1-5 4 0 0,1-1 0 0 0,1 1 0 0 0,0 1-1 0 0,1-1 1 0 0,1 1 0 0 0,0 0 0 0 0,0 0-1 0 0,2 0 1 0 0,-1 1 0 0 0,2 1-1 0 0,-1-1 1 0 0,7-5 20 0 0,31 37-460 0 0,-34-5 377 0 0,0 0 1 0 0,0 1-1 0 0,-2 0 0 0 0,0 1 0 0 0,-1 1 0 0 0,0-1 1 0 0,-2 1-1 0 0,0 1 0 0 0,-1-1 0 0 0,-1 1 0 0 0,0 3 83 0 0,-5-18-1279 0 0,0 4-130 0 0</inkml:trace>
  <inkml:trace contextRef="#ctx0" brushRef="#br1" timeOffset="1.2447E6">6877 1001 1088 0 0,'0'0'359'0'0,"13"5"184"0"0,298-25 855 0 0,593-160-544 0 0,-658 168-670 0 0,-41 34-67 0 0,133-42 154 0 0,64-47 263 0 0,-382 65-561 0 0,-1 1 0 0 0,0 1 1 0 0,1 0-1 0 0,-1 2 0 0 0,0 0 0 0 0,0 1 1 0 0,0 1-1 0 0,0 1 0 0 0,17 7 27 0 0,10 0-65 0 0,0-2 1 0 0,1-3-1 0 0,0-1 0 0 0,0-2 0 0 0,45-3 65 0 0,145 2 11 0 0,-40 64-51 0 0,-143-58-29 0 0,-1-3-1 0 0,2-2 1 0 0,-1-2-1 0 0,49-6 70 0 0,5 2-9 0 0,155 2-1294 0 0,-261-1 243 0 0,8-6 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5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346 465 848 0 0,'-110'-24'2348'0'0,"98"27"-2221"0"0,0 0-1 0 0,1 1 1 0 0,-1 1-1 0 0,1 0 1 0 0,0 0-1 0 0,1 1 1 0 0,-1 0-1 0 0,1 1 1 0 0,1 0-1 0 0,-1 1 0 0 0,1 0 1 0 0,0 0-1 0 0,1 1 1 0 0,0 0-1 0 0,0 1 1 0 0,1 0-1 0 0,0 0 1 0 0,1 0-1 0 0,0 1 1 0 0,1 0-1 0 0,0 0 1 0 0,1 0-1 0 0,-3 10-126 0 0,0 4 232 0 0,1 0-1 0 0,1 0 1 0 0,1 0 0 0 0,1 1-1 0 0,2-1 1 0 0,0 1 0 0 0,2-1-1 0 0,0 1 1 0 0,2-1-1 0 0,6 24-231 0 0,199 556 2583 0 0,-204-590-2680 0 0,-1 0 1 0 0,0 0 0 0 0,-1 0-1 0 0,-1 1 1 0 0,-1-1 0 0 0,0 0-1 0 0,-1 1 1 0 0,0-1-1 0 0,-1 0 1 0 0,-1 0 0 0 0,0 0-1 0 0,-2 0 1 0 0,1-1 0 0 0,-2 0-1 0 0,0 1 1 0 0,0-2 0 0 0,-1 1-1 0 0,-1-1 1 0 0,-1 0 0 0 0,1-1-1 0 0,-6 6 97 0 0,12-17-195 0 0,0 1 0 0 0,0 0 0 0 0,0-1 0 0 0,-1 0 0 0 0,1 1 0 0 0,0-1 0 0 0,-1 0 0 0 0,1 0 0 0 0,0 0 0 0 0,-1 0 0 0 0,1-1 0 0 0,-1 1 0 0 0,1-1-1 0 0,-1 0 1 0 0,0 1 0 0 0,1-1 0 0 0,-1 0 0 0 0,1 0 0 0 0,-1-1 0 0 0,1 1 0 0 0,-1-1 0 0 0,1 1 0 0 0,-1-1 0 0 0,1 0 0 0 0,-1 0 0 0 0,1 0 0 0 0,-1 0 0 0 0,1 0 0 0 0,0 0 0 0 0,0-1 0 0 0,0 1 0 0 0,0-1 0 0 0,0 1 195 0 0,-15-14-1348 0 0</inkml:trace>
  <inkml:trace contextRef="#ctx0" brushRef="#br0" timeOffset="1056.394">634 2194 964 0 0,'56'-53'1956'0'0,"-54"50"-1874"0"0,1-1 0 0 0,-1 0 1 0 0,0 0-1 0 0,0 0 0 0 0,-1 0 1 0 0,1 0-1 0 0,-1 0 0 0 0,0-1 1 0 0,0 1-1 0 0,0 0 0 0 0,-1-1 1 0 0,0 1-1 0 0,1 0 0 0 0,-2-1 1 0 0,1 1-1 0 0,0-1 0 0 0,-1 1 1 0 0,0 0-1 0 0,0 0 0 0 0,0-1 1 0 0,0 1-1 0 0,-1 0 0 0 0,0 0 1 0 0,1 0-1 0 0,-2 0 0 0 0,1 0 1 0 0,0 1-1 0 0,-1-1 0 0 0,1 1 1 0 0,-1-1-1 0 0,0 1 0 0 0,-1 0 1 0 0,1 0-1 0 0,0 0 0 0 0,-1 1 1 0 0,1-1-1 0 0,-1 1 0 0 0,0 0 1 0 0,0 0-1 0 0,0 0 0 0 0,0 0 1 0 0,0 1-1 0 0,0 0 0 0 0,-1 0 1 0 0,1 0-1 0 0,0 0 0 0 0,-1 1 1 0 0,1-1-1 0 0,0 1 0 0 0,-1 0 1 0 0,-2 1-83 0 0,-10-1 44 0 0,-1 2 1 0 0,1 0-1 0 0,0 1 1 0 0,-1 0-1 0 0,1 2 1 0 0,1 0 0 0 0,-1 1-1 0 0,1 0 1 0 0,0 1-1 0 0,0 1 1 0 0,1 1-1 0 0,0 0 1 0 0,1 1 0 0 0,0 1-1 0 0,0 0 1 0 0,1 1-1 0 0,1 0 1 0 0,0 1-1 0 0,0 0 1 0 0,1 1 0 0 0,1 0-1 0 0,1 1 1 0 0,0 0-1 0 0,0 0 1 0 0,2 1-1 0 0,0 0 1 0 0,1 1 0 0 0,0 0-1 0 0,2-1 1 0 0,0 2-1 0 0,1-1 1 0 0,-1 9-45 0 0,4-21 24 0 0,-1 0 0 0 0,1-1 0 0 0,0 1 0 0 0,1 0-1 0 0,-1 0 1 0 0,1-1 0 0 0,0 1 0 0 0,0-1 0 0 0,1 1 0 0 0,-1-1 0 0 0,1 1 0 0 0,0-1 0 0 0,0 0 0 0 0,0 0 0 0 0,1 1 0 0 0,-1-2 0 0 0,1 1 0 0 0,0 0-1 0 0,0-1 1 0 0,1 1 0 0 0,-1-1 0 0 0,1 0 0 0 0,-1 0 0 0 0,1 0 0 0 0,0-1 0 0 0,0 1 0 0 0,0-1 0 0 0,1 0 0 0 0,-1 0 0 0 0,1 0 0 0 0,-1-1 0 0 0,4 1-24 0 0,3 1-2 0 0,0 0 1 0 0,1-1-1 0 0,-1 0 1 0 0,1-1-1 0 0,0 0 1 0 0,-1-1 0 0 0,1 0-1 0 0,0-1 1 0 0,-1 0-1 0 0,1-1 1 0 0,-1 0 0 0 0,6-2 1 0 0,-9 2-28 0 0,-1 0 1 0 0,1 0 0 0 0,-1-1-1 0 0,0 0 1 0 0,0 0 0 0 0,0 0 0 0 0,0-1-1 0 0,0 0 1 0 0,-1-1 0 0 0,0 1-1 0 0,0-1 1 0 0,0-1 0 0 0,0 1 0 0 0,-1-1-1 0 0,0 0 1 0 0,0 0 0 0 0,0 0 0 0 0,-1-1-1 0 0,0 1 1 0 0,0-1 0 0 0,-1 0-1 0 0,0 0 1 0 0,0-1 0 0 0,-1 1 0 0 0,0-1-1 0 0,0 1 1 0 0,0-1 0 0 0,-1 0-1 0 0,-1 1 1 0 0,1-1 0 0 0,-1 0 0 0 0,0 0-1 0 0,-1 0 1 0 0,0 1 0 0 0,0-2 27 0 0,1 8-1 0 0,0 0 0 0 0,0-1 1 0 0,1 1-1 0 0,-1 0 0 0 0,0 0 1 0 0,1 0-1 0 0,-1 0 0 0 0,1 0 1 0 0,-1 0-1 0 0,1-1 0 0 0,0 1 1 0 0,-1 0-1 0 0,1 0 1 0 0,0 1-1 0 0,0-1 0 0 0,0 0 1 0 0,0 0-1 0 0,0 0 0 0 0,0 1 1 0 0,0-1-1 0 0,0 0 0 0 0,0 1 1 0 0,0-1-1 0 0,0 1 0 0 0,0-1 1 0 0,0 1-1 0 0,0-1 0 0 0,1 1 1 0 0,-1 0-1 0 0,0 0 0 0 0,0 0 1 0 0,0-1-1 0 0,1 1 0 0 0,-1 0 1 0 0,0 1-1 0 0,0-1 0 0 0,1 0 1 0 0,-1 0-1 0 0,0 0 0 0 0,0 1 1 0 0,0-1-1 0 0,0 1 0 0 0,1-1 1 0 0,-1 1-1 0 0,0-1 0 0 0,0 1 1 0 0,0 0-1 0 0,0-1 0 0 0,0 1 1 0 0,0 0-1 0 0,0 0 0 0 0,-1 0 1 0 0,1-1-1 0 0,0 1 0 0 0,0 0 1 0 0,-1 0-1 0 0,1 0 0 0 0,0 1 1 0 0,-1-1-1 0 0,1 0 0 0 0,-1 0 1 0 0,0 0-1 0 0,1 0 0 0 0,-1 0 1 0 0,0 1-1 0 0,1-1 1 0 0,11 8 82 0 0,8 6-208 0 0,-7-3-1 0 0,1-2 0 0 0,0 1 0 0 0,1-1 0 0 0,0-1-1 0 0,1-1 1 0 0,0 0 0 0 0,0-1 0 0 0,1-1 0 0 0,0 0 0 0 0,0-2 0 0 0,0 0 0 0 0,0 0 0 0 0,8-1 127 0 0,54-37-3609 0 0,-57 13 2479 0 0</inkml:trace>
  <inkml:trace contextRef="#ctx0" brushRef="#br0" timeOffset="1929.651">509 20 1280 0 0,'12'-19'5773'0'0,"55"355"-4404"0"0,-55-141 89 0 0,80-273-454 0 0,-82 70-1004 0 0,-1 1 0 0 0,1 1 1 0 0,0 0-1 0 0,1 0 1 0 0,-1 1-1 0 0,1 0 0 0 0,0 1 1 0 0,0 0-1 0 0,1 1 1 0 0,-1 0-1 0 0,1 0 0 0 0,0 2 1 0 0,-1-1-1 0 0,1 2 0 0 0,0-1 1 0 0,0 2-1 0 0,0-1 1 0 0,0 2-1 0 0,-1 0 0 0 0,1 0 1 0 0,-1 1-1 0 0,1 0 1 0 0,-1 1-1 0 0,0 0 0 0 0,0 1 1 0 0,6 4-1 0 0,-14-6-2 0 0,0 0 0 0 0,-1 1 1 0 0,1-1-1 0 0,-1 1 1 0 0,0 0-1 0 0,1 0 0 0 0,-2 0 1 0 0,1 0-1 0 0,0 0 1 0 0,-1 0-1 0 0,0 0 0 0 0,0 1 1 0 0,0-1-1 0 0,-1 0 0 0 0,1 1 1 0 0,-1-1-1 0 0,0 0 1 0 0,0 1-1 0 0,-1-1 0 0 0,1 1 1 0 0,-1-1-1 0 0,0 0 0 0 0,0 0 1 0 0,0 1-1 0 0,-1-1 1 0 0,1 0-1 0 0,-1 0 0 0 0,0 0 1 0 0,0-1-1 0 0,-1 1 1 0 0,1 0-1 0 0,-1-1 0 0 0,0 1 1 0 0,0-1-1 0 0,0 0 0 0 0,-3 2 2 0 0,-136 92-384 0 0,22-68-1236 0 0,116-29 1443 0 0,0 0 0 0 0,0 0 0 0 0,0 0 0 0 0,1 0 0 0 0,-1-1 0 0 0,0 0 0 0 0,0 1-1 0 0,1-1 1 0 0,-1-1 0 0 0,0 1 0 0 0,1-1 0 0 0,-1 1 0 0 0,1-1 0 0 0,0 0 0 0 0,0 0 0 0 0,-1 0 0 0 0,1-1-1 0 0,1 1 1 0 0,-1-1 0 0 0,0 0 0 0 0,1 0 0 0 0,-1 0 0 0 0,1 0 0 0 0,0 0 0 0 0,0 0 0 0 0,0 0 0 0 0,0-1 0 0 0,1 1-1 0 0,-1-1 1 0 0,0-2 177 0 0,-3-22-1262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56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1004 0 0,'0'0'303'0'0,"0"0"-26"0"0,0 0-28 0 0,0 0 37 0 0,0 0 45 0 0,0 0-35 0 0,0 0-94 0 0,2 19 668 0 0,4-14-787 0 0,1-1 0 0 0,0 0 1 0 0,0 0-1 0 0,0-1 0 0 0,0 0 0 0 0,0 0 0 0 0,1 0 0 0 0,-1-1 0 0 0,1 0 0 0 0,0-1 0 0 0,0 0 0 0 0,0 0 0 0 0,-1-1 0 0 0,1 1 0 0 0,0-2 0 0 0,0 1 0 0 0,0-1 0 0 0,0-1 0 0 0,-1 1 0 0 0,1-1 1 0 0,3-2-84 0 0,54-5 304 0 0,0-4 1 0 0,0-2 0 0 0,-1-3-1 0 0,-1-3 1 0 0,-2-2 0 0 0,15-10-305 0 0,-73 32 1 0 0,-1-1 0 0 0,1 1 0 0 0,-1 0 0 0 0,1-1 0 0 0,-1 0 1 0 0,0 1-1 0 0,0-1 0 0 0,1 0 0 0 0,-1 0 0 0 0,-1 0 0 0 0,1-1 1 0 0,0 1-1 0 0,0 0 0 0 0,-1-1 0 0 0,0 1 0 0 0,1-1 0 0 0,-1 1 0 0 0,0-1 1 0 0,0 0-1 0 0,0 1 0 0 0,-1-1 0 0 0,1 0 0 0 0,0 0 0 0 0,-1 0 1 0 0,0 1-1 0 0,0-3-1 0 0,0 4-7 0 0,-40-34-698 0 0,23 30 704 0 0,0 0 0 0 0,0 1 1 0 0,-1 1-1 0 0,1 0 0 0 0,-1 2 0 0 0,0 0 0 0 0,1 0 0 0 0,-1 2 0 0 0,0 0 0 0 0,1 1 0 0 0,-1 1 0 0 0,1 1 0 0 0,0 0 0 0 0,0 2 1 0 0,0-1-1 0 0,0 2 0 0 0,1 0 0 0 0,0 1 0 0 0,1 1 0 0 0,0 1 0 0 0,0 0 0 0 0,1 0 0 0 0,0 1 0 0 0,1 1 0 0 0,0 1 0 0 0,1 0 1 0 0,1 0-1 0 0,0 1 0 0 0,0 0 0 0 0,2 1 0 0 0,0 1 0 0 0,0-1 0 0 0,2 1 0 0 0,0 1 0 0 0,0-1 0 0 0,2 1 0 0 0,0 0 0 0 0,1 0 1 0 0,1 1-1 0 0,0 2 1 0 0,6-6-1 0 0,0-1 1 0 0,1 0-1 0 0,0 0 1 0 0,1 0-1 0 0,0-1 1 0 0,1 1-1 0 0,1-1 1 0 0,0-1-1 0 0,1 1 1 0 0,0-1-1 0 0,0-1 1 0 0,1 1-1 0 0,1-2 1 0 0,-1 1-1 0 0,2-1 1 0 0,-1 0-1 0 0,1-1 1 0 0,1-1-1 0 0,-1 0 1 0 0,1 0-1 0 0,0-1 1 0 0,1 0-1 0 0,0-1 1 0 0,0-1-1 0 0,0 0 1 0 0,0-1 0 0 0,0 0-1 0 0,1-1 1 0 0,-1-1-1 0 0,1 0 1 0 0,0 0-1 0 0,-1-2 1 0 0,7 0 0 0 0,-1 0-414 0 0,0 0 0 0 0,0-1 1 0 0,0-2-1 0 0,0 1 0 0 0,0-2 1 0 0,-1-1-1 0 0,0 0 0 0 0,0-1 1 0 0,15-9 413 0 0,12-9-1402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59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535 630 1164 0 0,'0'-5'141'0'0,"-1"1"1"0"0,0-1-1 0 0,1 0 0 0 0,-1 0 0 0 0,-1 0 1 0 0,1 1-1 0 0,-1-1 0 0 0,0 1 0 0 0,0-1 1 0 0,0 1-1 0 0,-1 0 0 0 0,1 0 0 0 0,-1 0 1 0 0,0 0-1 0 0,0 0 0 0 0,0 0 0 0 0,-1 1 1 0 0,1 0-1 0 0,-1-1 0 0 0,0 1 0 0 0,0 1 1 0 0,0-1-1 0 0,0 1 0 0 0,-1-1 0 0 0,1 1 0 0 0,-1 0 1 0 0,1 1-1 0 0,-3-1-141 0 0,-138-21 1541 0 0,129 26-1450 0 0,0 1 0 0 0,1 1 0 0 0,0 0 1 0 0,0 1-1 0 0,1 1 0 0 0,-1 0 0 0 0,2 1 0 0 0,-1 1 1 0 0,1 0-1 0 0,0 0 0 0 0,1 1 0 0 0,-4 5-91 0 0,4-6 61 0 0,1 0-1 0 0,0 1 1 0 0,1 1 0 0 0,0 0-1 0 0,0 0 1 0 0,1 1-1 0 0,1 0 1 0 0,0 1 0 0 0,0 0-1 0 0,2 0 1 0 0,-1 1-1 0 0,-3 12-60 0 0,11-22 22 0 0,0-1-1 0 0,0 1 0 0 0,1 0 0 0 0,-1-1 0 0 0,1 1 0 0 0,0-1 1 0 0,0 0-1 0 0,0 0 0 0 0,0 1 0 0 0,1-1 0 0 0,-1-1 1 0 0,1 1-1 0 0,-1 0 0 0 0,1-1 0 0 0,0 1 0 0 0,0-1 0 0 0,1 0 1 0 0,-1 0-1 0 0,0 0 0 0 0,1 0 0 0 0,-1-1 0 0 0,1 1 0 0 0,-1-1 1 0 0,1 0-1 0 0,0 0 0 0 0,-1 0 0 0 0,1-1 0 0 0,0 1 0 0 0,0-1 1 0 0,0 0-1 0 0,0 0 0 0 0,-1 0 0 0 0,1-1-21 0 0,14 2-7 0 0,0-2-1 0 0,0 0 1 0 0,0-1-1 0 0,-1-1 0 0 0,1-1 1 0 0,-1 0-1 0 0,0-2 1 0 0,0 0-1 0 0,0 0 1 0 0,-1-2-1 0 0,0 0 0 0 0,5-4 8 0 0,2-5-29 0 0,-1-1-1 0 0,-1 0 1 0 0,0-2-1 0 0,-1-1 1 0 0,-2-1-1 0 0,0 0 1 0 0,-1-1-1 0 0,-2-1 1 0 0,0 0-1 0 0,-1-1 1 0 0,-2-1-1 0 0,0 0 1 0 0,-2-1-1 0 0,-1 0 0 0 0,-1 0 1 0 0,-2-1-1 0 0,0 0 1 0 0,-2 0-1 0 0,-1-1 1 0 0,-1-27 29 0 0,0 44 74 0 0,-1 0 0 0 0,0-1 0 0 0,-1 1 0 0 0,0 0 0 0 0,-1 0 0 0 0,0 0-1 0 0,-1 0 1 0 0,0 0 0 0 0,-1 0 0 0 0,0 0 0 0 0,-1 1 0 0 0,-1-1 0 0 0,1 1 0 0 0,-6-7-74 0 0,-20-32 1061 0 0,13 73-810 0 0,8 5-187 0 0,1 0 0 0 0,1 0-1 0 0,1 1 1 0 0,2 0-1 0 0,0 0 1 0 0,2 1-1 0 0,2-1 1 0 0,1 0 0 0 0,0 1-1 0 0,3-1 1 0 0,0 0-1 0 0,2 0 1 0 0,1-1 0 0 0,1 0-1 0 0,2 0 1 0 0,3 5-64 0 0,85 234 241 0 0,-97-268-317 0 0,-1 1 0 0 0,1-1 0 0 0,-1 0 0 0 0,0 1-1 0 0,1-1 1 0 0,-1 0 0 0 0,1 1 0 0 0,0-1 0 0 0,-1 1 0 0 0,1-1 0 0 0,-1 1 0 0 0,1-1 0 0 0,0 1-1 0 0,-1-1 1 0 0,1 1 0 0 0,0 0 0 0 0,0-1 0 0 0,-1 1 0 0 0,1 0 0 0 0,0 0 0 0 0,0-1-1 0 0,-1 1 1 0 0,1 0 0 0 0,0 0 0 0 0,0 0 0 0 0,0 0 0 0 0,-1 0 0 0 0,1 0 0 0 0,0 0-1 0 0,0 0 1 0 0,0 1 0 0 0,-1-1 0 0 0,1 0 0 0 0,0 0 0 0 0,0 1 0 0 0,-1-1 0 0 0,1 0-1 0 0,0 1 1 0 0,0-1 0 0 0,-1 1 0 0 0,1-1 0 0 0,-1 1 76 0 0,6-38-209 0 0,-3 21 191 0 0,2 1 1 0 0,0 0 0 0 0,0 0-1 0 0,1 0 1 0 0,1 0-1 0 0,1 1 1 0 0,0 0 0 0 0,0 1-1 0 0,2 0 1 0 0,-1 0-1 0 0,2 1 1 0 0,0 0 0 0 0,0 1-1 0 0,1 0 1 0 0,0 1-1 0 0,1 0 1 0 0,0 1 0 0 0,1 0-1 0 0,0 2 1 0 0,0-1-1 0 0,0 1 1 0 0,14-3 17 0 0,-25 9 10 0 0,1 0 0 0 0,-1 0 0 0 0,0 1-1 0 0,0 0 1 0 0,1-1 0 0 0,-1 1 0 0 0,1 1 0 0 0,-1-1 0 0 0,0 0-1 0 0,1 1 1 0 0,-1-1 0 0 0,0 1 0 0 0,0 0 0 0 0,0 0 0 0 0,1 0-1 0 0,-1 1 1 0 0,0-1 0 0 0,0 1 0 0 0,-1 0 0 0 0,1 0 0 0 0,0 0-1 0 0,-1 0 1 0 0,1 0 0 0 0,-1 0 0 0 0,1 1 0 0 0,-1-1 0 0 0,0 1-1 0 0,0 0 1 0 0,0-1 0 0 0,-1 1 0 0 0,1 0 0 0 0,0 0 0 0 0,-1 0-1 0 0,0 1 1 0 0,0-1 0 0 0,0 0 0 0 0,0 1-10 0 0,19 128 687 0 0,-22-123-572 0 0,0 1 0 0 0,0 0 0 0 0,-1 0 0 0 0,-1-1 0 0 0,0 1 0 0 0,0-1 0 0 0,0 0 0 0 0,-1-1 0 0 0,-1 1 0 0 0,1-1 0 0 0,-2 0 0 0 0,1 0 0 0 0,-1-1 0 0 0,0 1 0 0 0,-5 3-115 0 0,18-72 522 0 0,130-188-1556 0 0,-136 249 1013 0 0,1 0 0 0 0,-1 1 0 0 0,0-1-1 0 0,1 0 1 0 0,-1 0 0 0 0,1 1 0 0 0,-1-1 0 0 0,0 0 0 0 0,1 0 0 0 0,-1 0 0 0 0,1 0 0 0 0,-1 0 0 0 0,1 0 0 0 0,-1 0 0 0 0,0 0 0 0 0,1 0 0 0 0,-1 0 0 0 0,1 0 0 0 0,-1 0 21 0 0,-18 52 44 0 0,16-49-41 0 0,1 0 0 0 0,-1 0 0 0 0,1 1 0 0 0,0-1 1 0 0,0 0-1 0 0,1 1 0 0 0,-1-1 0 0 0,1 0 0 0 0,0 1 1 0 0,0-1-1 0 0,0 1 0 0 0,0-1 0 0 0,0 1 1 0 0,1-1-1 0 0,-1 1 0 0 0,1-1 0 0 0,0 0 0 0 0,0 1 1 0 0,1-1-1 0 0,-1 0 0 0 0,1 0 0 0 0,-1 0 0 0 0,1 0 1 0 0,0 0-1 0 0,0 0 0 0 0,0-1 0 0 0,0 1 0 0 0,1-1 1 0 0,-1 1-1 0 0,1-1 0 0 0,0 0 0 0 0,-1 0 1 0 0,1 0-1 0 0,0 0 0 0 0,0 0 0 0 0,0-1 0 0 0,1 1 1 0 0,-1-1-1 0 0,0 0 0 0 0,0 0 0 0 0,1 0 0 0 0,-1-1 1 0 0,4 1-4 0 0,140 31-1722 0 0,3-27-3762 0 0,-123-5 4200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5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 1204 0 0,'0'0'72'0'0,"0"1"-1"0"0,0-1 1 0 0,0 0-1 0 0,0 1 1 0 0,1-1 0 0 0,-1 1-1 0 0,0-1 1 0 0,0 0-1 0 0,0 1 1 0 0,1-1 0 0 0,-1 0-1 0 0,0 0 1 0 0,1 1-1 0 0,-1-1 1 0 0,0 0-1 0 0,1 1 1 0 0,-1-1 0 0 0,0 0-1 0 0,1 0 1 0 0,-1 0-1 0 0,0 1 1 0 0,1-1 0 0 0,-1 0-1 0 0,1 0 1 0 0,-1 0-1 0 0,0 0 1 0 0,1 0-1 0 0,-1 0 1 0 0,1 0 0 0 0,-1 0-1 0 0,0 0 1 0 0,1 0-1 0 0,-1 0 1 0 0,1 0 0 0 0,-1 0-1 0 0,0 0 1 0 0,1 0-1 0 0,-1 0 1 0 0,1 0-1 0 0,-1-1-71 0 0,1 12 15 0 0,11 134 1209 0 0,-2-66-612 0 0,-9-57-445 0 0,0 0 0 0 0,1 0 0 0 0,2 0 0 0 0,0 0 0 0 0,1-1 0 0 0,1 1-1 0 0,1-1 1 0 0,1-1 0 0 0,1 1 0 0 0,1-1 0 0 0,1-1 0 0 0,0 0 0 0 0,1 0 0 0 0,1-1-1 0 0,2 0-166 0 0,-7-12-92 0 0,1 0 0 0 0,0 0-1 0 0,0-1 1 0 0,0 0 0 0 0,0-1-1 0 0,1 0 1 0 0,0 0 0 0 0,0-1-1 0 0,0 0 1 0 0,0-1-1 0 0,0 0 1 0 0,0-1 0 0 0,9 1 92 0 0,25-34-4151 0 0,-44 20 2905 0 0</inkml:trace>
  <inkml:trace contextRef="#ctx0" brushRef="#br0" timeOffset="248.707">0 568 936 0 0,'0'0'91'0'0,"1"0"-1"0"0,-1 0 1 0 0,0 0-1 0 0,1 1 1 0 0,-1-1-1 0 0,0 0 1 0 0,0 0-1 0 0,1 1 1 0 0,-1-1-1 0 0,0 0 1 0 0,0 0-1 0 0,0 1 1 0 0,1-1-1 0 0,-1 0 1 0 0,0 1 0 0 0,0-1-1 0 0,0 0 1 0 0,0 1-1 0 0,0-1 1 0 0,0 1-1 0 0,1-1 1 0 0,-1 0-1 0 0,0 1 1 0 0,0-1-1 0 0,0 0 1 0 0,0 1-1 0 0,0-1 1 0 0,-1 0-1 0 0,1 1 1 0 0,0-1-1 0 0,0 1 1 0 0,0-1 0 0 0,0 0-1 0 0,0 1 1 0 0,0-1-1 0 0,-1 0 1 0 0,1 1-1 0 0,0-1 1 0 0,0 0-1 0 0,0 0 1 0 0,-1 1-1 0 0,1-1 1 0 0,0 0-91 0 0,40-5 813 0 0,-39 4-835 0 0,306-92 147 0 0,-172 35-3249 0 0,-95 38 1895 0 0</inkml:trace>
  <inkml:trace contextRef="#ctx0" brushRef="#br0" timeOffset="651.804">880 61 1216 0 0,'6'-2'120'0'0,"0"1"0"0"0,0-1 0 0 0,0 1 0 0 0,-1 0 0 0 0,1 1 0 0 0,0 0-1 0 0,1 0 1 0 0,-1 0 0 0 0,0 1 0 0 0,-1-1 0 0 0,1 1 0 0 0,0 1 0 0 0,0-1 0 0 0,0 1 0 0 0,-1 0 0 0 0,1 1 0 0 0,-1-1-1 0 0,1 1 1 0 0,-1 0 0 0 0,0 0 0 0 0,0 1 0 0 0,0-1 0 0 0,-1 1 0 0 0,1 0 0 0 0,-1 1 0 0 0,0-1 0 0 0,0 1 0 0 0,-1 0-1 0 0,1-1 1 0 0,-1 2 0 0 0,0-1 0 0 0,0 0 0 0 0,-1 1 0 0 0,1-1 0 0 0,-1 1 0 0 0,-1 0 0 0 0,1-1 0 0 0,-1 1 0 0 0,1 3-120 0 0,-1 0 121 0 0,0 0 1 0 0,0 0-1 0 0,0-1 1 0 0,-1 1 0 0 0,-1 0-1 0 0,1 0 1 0 0,-2 0 0 0 0,1 0-1 0 0,-1 0 1 0 0,0 0 0 0 0,-1-1-1 0 0,0 1 1 0 0,0-1 0 0 0,-1 0-1 0 0,0 0 1 0 0,-1 0-1 0 0,0-1 1 0 0,0 1 0 0 0,0-1-1 0 0,-1 0 1 0 0,0-1 0 0 0,0 1-1 0 0,-1-1 1 0 0,0-1 0 0 0,0 1-1 0 0,0-1 1 0 0,-3 1-122 0 0,-48 34 894 0 0,72-60-1591 0 0,21-18-143 0 0,1 3 0 0 0,3 1 0 0 0,0 2 0 0 0,2 1 0 0 0,1 3 0 0 0,22-11 840 0 0,-32 21-350 0 0</inkml:trace>
  <inkml:trace contextRef="#ctx0" brushRef="#br0" timeOffset="902.223">1355 81 3328 0 0,'-1'0'13'0'0,"1"-1"0"0"0,-1 1 0 0 0,1 0 0 0 0,-1-1-1 0 0,1 1 1 0 0,-1 0 0 0 0,1-1 0 0 0,-1 1 0 0 0,1-1 0 0 0,-1 1-1 0 0,1-1 1 0 0,0 1 0 0 0,-1-1 0 0 0,1 1 0 0 0,0-1 0 0 0,-1 1-1 0 0,1-1 1 0 0,0 1 0 0 0,0-1 0 0 0,-1 1 0 0 0,1-1 0 0 0,0 0-1 0 0,0 1 1 0 0,0-1 0 0 0,0 1 0 0 0,0-1 0 0 0,0 0 0 0 0,0 1-1 0 0,0-1 1 0 0,0 0 0 0 0,0 1 0 0 0,0-1 0 0 0,1 1 0 0 0,-1-1-1 0 0,0 0 1 0 0,0 1 0 0 0,0-1 0 0 0,1 1 0 0 0,-1-1 0 0 0,0 1-1 0 0,1-1 1 0 0,-1 1 0 0 0,1-1 0 0 0,-1 1 0 0 0,0-1 0 0 0,1 1-1 0 0,-1 0 1 0 0,1-1 0 0 0,-1 1 0 0 0,1 0 0 0 0,-1-1 0 0 0,1 1-1 0 0,-1 0 1 0 0,1-1 0 0 0,0 1 0 0 0,-1 0 0 0 0,1 0 0 0 0,-1 0-1 0 0,1 0-12 0 0,-50 3 1117 0 0,39-2-999 0 0,1 1 1 0 0,0 0-1 0 0,0 0 0 0 0,0 1 1 0 0,0 0-1 0 0,0 0 0 0 0,1 1 1 0 0,-1 1-1 0 0,1-1 1 0 0,0 1-1 0 0,0 1 0 0 0,1-1 1 0 0,0 1-1 0 0,0 1 1 0 0,0-1-1 0 0,1 1 0 0 0,-1 0 1 0 0,2 1-1 0 0,-1-1 0 0 0,1 1 1 0 0,0 0-1 0 0,1 1 1 0 0,0-1-1 0 0,0 1 0 0 0,0 4-118 0 0,8-5 5 0 0,0-1 0 0 0,1 1 0 0 0,0-1-1 0 0,1 0 1 0 0,-1 0 0 0 0,1-1 0 0 0,1 1 0 0 0,-1-2-1 0 0,1 1 1 0 0,0-1 0 0 0,0 0 0 0 0,1 0-1 0 0,0 0 1 0 0,-1-1 0 0 0,2-1 0 0 0,-1 1-1 0 0,0-1 1 0 0,1-1 0 0 0,-1 0 0 0 0,3 1-5 0 0,261 56-5083 0 0,-227-54 3633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8:0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74 976 0 0,'0'0'407'0'0,"0"0"-84"0"0,0 0-64 0 0,0 0 18 0 0,0 0 5 0 0,0 0 19 0 0,0 0-26 0 0,0 0-31 0 0,0 0-53 0 0,0 0-69 0 0,0 0 17 0 0,0 0 14 0 0,0 0 15 0 0,0 0-11 0 0,0 0-13 0 0,-3-3 2 0 0,0 2-62 0 0,0-1-1 0 0,0 1 1 0 0,0 0-1 0 0,0 1 1 0 0,0-1-1 0 0,0 0 1 0 0,-1 1-1 0 0,1 0 1 0 0,0-1-1 0 0,0 1 1 0 0,0 1-1 0 0,-1-1 1 0 0,1 0-1 0 0,0 1 1 0 0,0 0-1 0 0,0-1 1 0 0,0 1-1 0 0,0 0 1 0 0,0 1-1 0 0,0-1 0 0 0,0 0 1 0 0,0 1-1 0 0,0 0 1 0 0,0 0-84 0 0,3-1 209 0 0,0-1-48 0 0,0 0 1 0 0,488-69 1696 0 0,-388 59-2353 0 0,-100 10 261 0 0,0 0-204 0 0,-5 11-2408 0 0,-27 7 176 0 0,12-10 1271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8:0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 3812 0 0,'-2'-2'2172'0'0,"1"-1"1979"0"0,23-4-12047 0 0,-20 5 6493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8:0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1016 0 0,'100'15'4608'0'0,"-73"-16"-4015"0"0,227-36 974 0 0,-223 33-1734 0 0,65-6 295 0 0,-33 7-3867 0 0,-61 3 2524 0 0,-2 0 12 0 0</inkml:trace>
  <inkml:trace contextRef="#ctx0" brushRef="#br0" timeOffset="1985.359">1204 152 964 0 0,'1'63'5902'0'0,"1"114"-5196"0"0,20-12 61 0 0,-10 19 1040 0 0,-12-183-1627 0 0,-3 11 556 0 0,6-25-717 0 0,0 0-1 0 0,1 1 1 0 0,0-1-1 0 0,1 1 1 0 0,1 0-1 0 0,0 1 1 0 0,0-1-1 0 0,1 1 1 0 0,1 0-1 0 0,-1 1 1 0 0,2 0-1 0 0,0 0 1 0 0,0 1-1 0 0,0 0 1 0 0,1 0-1 0 0,1 1 1 0 0,-1 1-1 0 0,1-1 1 0 0,1 2-1 0 0,-1 0 1 0 0,1 0-1 0 0,0 1 1 0 0,0 0-1 0 0,1 1 1 0 0,0 1-1 0 0,7-2-18 0 0,-14 6-5 0 0,-1-1 1 0 0,0 1-1 0 0,1 1 1 0 0,-1-1-1 0 0,0 1 0 0 0,0 0 1 0 0,0 0-1 0 0,-1 0 1 0 0,1 0-1 0 0,0 1 0 0 0,-1 0 1 0 0,1 0-1 0 0,-1 0 1 0 0,0 1-1 0 0,0-1 0 0 0,-1 1 1 0 0,1 0-1 0 0,-1 0 0 0 0,1 1 1 0 0,-1-1-1 0 0,0 0 1 0 0,-1 1-1 0 0,1 0 0 0 0,-1 1 5 0 0,0-1-1 0 0,0 0 1 0 0,0 0-1 0 0,-1 0 0 0 0,0 0 0 0 0,0 1 0 0 0,0-1 0 0 0,-1 0 0 0 0,0 1 0 0 0,0-1 1 0 0,0 1-1 0 0,-1-1 0 0 0,1 0 0 0 0,-1 1 0 0 0,0-1 0 0 0,-1 0 0 0 0,0 0 0 0 0,1 0 0 0 0,-2 0 1 0 0,1 0-1 0 0,0 0 0 0 0,-1 0 0 0 0,0-1 0 0 0,0 0 0 0 0,-1 1 0 0 0,1-1 0 0 0,-1 0 0 0 0,0 0 1 0 0,0-1-1 0 0,-2 2 1 0 0,-138 84-204 0 0,28-72-1202 0 0,114-18 1221 0 0,-1 1 1 0 0,1-1-1 0 0,0 0 1 0 0,-1 0-1 0 0,1 0 0 0 0,0 0 1 0 0,0-1-1 0 0,0 1 1 0 0,0-1-1 0 0,0 1 1 0 0,0-1-1 0 0,0 0 0 0 0,1 1 1 0 0,-1-1-1 0 0,0 0 1 0 0,1 0-1 0 0,0 0 0 0 0,-1-1 1 0 0,1 1-1 0 0,0 0 1 0 0,0 0-1 0 0,0-1 1 0 0,0 1-1 0 0,1 0 0 0 0,-1-1 1 0 0,1 1-1 0 0,-1-1 1 0 0,1 1-1 0 0,0-1 1 0 0,0 1-1 0 0,0-1 0 0 0,0 1 1 0 0,1-1-1 0 0,-1 1 1 0 0,1 0-1 0 0,-1-1 1 0 0,1 1-1 0 0,0-3 185 0 0,13-34-1191 0 0</inkml:trace>
  <inkml:trace contextRef="#ctx0" brushRef="#br0" timeOffset="2309.46">1668 429 988 0 0,'-29'3'5316'0'0,"56"-3"-2727"0"0,114-24-2727 0 0,-48-2-5939 0 0,-87 23 4839 0 0</inkml:trace>
  <inkml:trace contextRef="#ctx0" brushRef="#br0" timeOffset="3057.01">2356 244 1324 0 0,'1'-1'93'0'0,"1"0"0"0"0,-1 0-1 0 0,1 0 1 0 0,-1 0 0 0 0,0 0 0 0 0,1 0 0 0 0,-1-1-1 0 0,0 1 1 0 0,0 0 0 0 0,0-1 0 0 0,0 1 0 0 0,0 0-1 0 0,0-1 1 0 0,0 1 0 0 0,0-1 0 0 0,-1 0 0 0 0,1 1-1 0 0,-1-1 1 0 0,1 0 0 0 0,-1 1 0 0 0,0-1-1 0 0,1 0 1 0 0,-1 1 0 0 0,0-1 0 0 0,0 0 0 0 0,0 0-1 0 0,0 1 1 0 0,-1-1 0 0 0,1 0 0 0 0,0 1 0 0 0,-1-1-1 0 0,1 0 1 0 0,-1 1 0 0 0,0-1 0 0 0,1 0 0 0 0,-1 1-1 0 0,0-1 1 0 0,0 1 0 0 0,0 0 0 0 0,0-1-1 0 0,0 1 1 0 0,0 0 0 0 0,0-1 0 0 0,-1 1 0 0 0,1 0-1 0 0,0 0 1 0 0,-1 0 0 0 0,1 0 0 0 0,-1 0 0 0 0,1 0-1 0 0,-1 1 1 0 0,0-1 0 0 0,0 0-93 0 0,-4 0 21 0 0,0 0 1 0 0,0 0-1 0 0,0 0 1 0 0,0 1-1 0 0,0 0 1 0 0,-1 0-1 0 0,1 1 1 0 0,0 0-1 0 0,0 0 1 0 0,0 0-1 0 0,0 1 1 0 0,0-1-1 0 0,0 2 1 0 0,1-1-1 0 0,-1 0 1 0 0,1 1-1 0 0,-1 0 1 0 0,1 1-1 0 0,0-1 1 0 0,0 1-1 0 0,0 0 0 0 0,1 0 1 0 0,-3 3-22 0 0,-5 3 54 0 0,0 1-1 0 0,1 1 1 0 0,0 0-1 0 0,1 0 1 0 0,0 1-1 0 0,1 0 1 0 0,0 1 0 0 0,1 0-1 0 0,1 0 1 0 0,0 0-1 0 0,1 1 1 0 0,1 0-1 0 0,0 1 1 0 0,-1 5-54 0 0,5-20 24 0 0,1 1-1 0 0,-1-1 1 0 0,0 1 0 0 0,0-1-1 0 0,1 1 1 0 0,-1 0 0 0 0,0-1-1 0 0,1 1 1 0 0,0 0 0 0 0,-1-1-1 0 0,1 1 1 0 0,0 0 0 0 0,0 0-1 0 0,0-1 1 0 0,0 1 0 0 0,0 0-1 0 0,1-1 1 0 0,-1 1 0 0 0,0 0 0 0 0,1-1-1 0 0,-1 1 1 0 0,1 0 0 0 0,0-1-1 0 0,-1 1 1 0 0,1-1 0 0 0,0 1-1 0 0,0-1 1 0 0,0 1 0 0 0,0-1-1 0 0,0 0 1 0 0,0 1 0 0 0,1-1-1 0 0,-1 0 1 0 0,0 0 0 0 0,1 0-1 0 0,-1 0 1 0 0,1 0 0 0 0,-1 0-1 0 0,1 0 1 0 0,-1-1 0 0 0,1 1-1 0 0,0-1 1 0 0,-1 1 0 0 0,1-1-1 0 0,0 1 1 0 0,-1-1 0 0 0,1 0-1 0 0,0 0 1 0 0,-1 0 0 0 0,1 0-1 0 0,0 0 1 0 0,0 0 0 0 0,0 0-24 0 0,81-37 236 0 0,-74 28-244 0 0,-1-1 1 0 0,0 1-1 0 0,0-1 1 0 0,-1-1-1 0 0,0 1 1 0 0,-1-1-1 0 0,0-1 1 0 0,-1 1-1 0 0,0-1 1 0 0,-1 0-1 0 0,0 0 1 0 0,2-12 7 0 0,36 157-608 0 0,-38-126 585 0 0,0 0 0 0 0,1 0-1 0 0,-1-1 1 0 0,1 0-1 0 0,1 0 1 0 0,-1 0 0 0 0,1-1-1 0 0,0 0 1 0 0,1 0-1 0 0,-1 0 1 0 0,1-1 0 0 0,0 0-1 0 0,0 0 1 0 0,0 0-1 0 0,0-1 1 0 0,1-1 0 0 0,0 1-1 0 0,0-1 24 0 0,90 15-3519 0 0,-82-18 2349 0 0,8-12-35 0 0</inkml:trace>
  <inkml:trace contextRef="#ctx0" brushRef="#br0" timeOffset="3337.067">2809 52 1448 0 0,'22'78'3618'0'0,"34"149"-1219"0"0,-45-184-2088 0 0,-2 1-1 0 0,-2 0 1 0 0,-1 0 0 0 0,-3 0 0 0 0,-1 34-311 0 0,-3-61 15 0 0,-1-1 1 0 0,0 0-1 0 0,-1 0 0 0 0,-1 0 0 0 0,0-1 1 0 0,-1 1-1 0 0,-1-1 0 0 0,0 0 1 0 0,-2-1-1 0 0,1 1 0 0 0,-1-1 0 0 0,-1-1 1 0 0,-1 0-1 0 0,0 0 0 0 0,0-1 1 0 0,-2 0-1 0 0,-3 3-15 0 0,-4 0-419 0 0,-2-1 0 0 0,1-1 0 0 0,-2 0-1 0 0,0-2 1 0 0,0 0 0 0 0,-1-2 0 0 0,0 0 0 0 0,-1-2 0 0 0,1 0 0 0 0,-2-2 0 0 0,1 0 0 0 0,0-2-1 0 0,-1-1 1 0 0,0-1 0 0 0,-16-1 419 0 0,2 0-1096 0 0</inkml:trace>
  <inkml:trace contextRef="#ctx0" brushRef="#br0" timeOffset="3740.795">621 350 1756 0 0,'-13'16'289'0'0,"2"-1"0"0"0,0 1 0 0 0,0 1 0 0 0,2 0 0 0 0,0 1 0 0 0,1-1 0 0 0,1 2 0 0 0,1-1 0 0 0,0 1 0 0 0,1 0 0 0 0,1 0 0 0 0,1 0 0 0 0,1 1 0 0 0,1-1 0 0 0,0 13-289 0 0,5-12 110 0 0,1-1-1 0 0,0 1 1 0 0,1-1-1 0 0,2 0 1 0 0,0-1-1 0 0,0 0 1 0 0,2 0-1 0 0,0-1 1 0 0,1 0-1 0 0,1 0 0 0 0,1-2 1 0 0,0 1-1 0 0,1-2 1 0 0,0 0-1 0 0,1 0 1 0 0,1-2-1 0 0,0 1 1 0 0,1-2-1 0 0,0-1 1 0 0,14 7-110 0 0,206 90-629 0 0,19-58-3433 0 0,-190-48 2768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8:0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34 936 0 0,'0'-34'6440'0'0,"25"220"-5171"0"0,-17-61-2052 0 0,-59-66-4651 0 0,44-59 4210 0 0</inkml:trace>
  <inkml:trace contextRef="#ctx0" brushRef="#br0" timeOffset="279.806">0 584 1184 0 0,'1'8'4945'0'0,"17"-10"-4654"0"0,426-77 2252 0 0,-141 37-2364 0 0,-99 32-4371 0 0,-172 21 1800 0 0,-27-6 1238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8:1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1223 1300 0 0,'0'0'515'0'0,"0"0"-84"0"0,0 0-81 0 0,0 0-55 0 0,0 0-34 0 0,0 0 17 0 0,0 0 136 0 0,0 0-3 0 0,0 0-15 0 0,0 0-109 0 0,0 0-47 0 0,0 0-80 0 0,0 0 55 0 0,0 0-30 0 0,0 0-80 0 0,0 0 75 0 0,0 0 112 0 0,0 0-16 0 0,0 0-19 0 0,7 13 221 0 0,123-13 476 0 0,-59-14-726 0 0,-22 6-9 0 0,0-2 0 0 0,-1-2 0 0 0,-1-2 0 0 0,0-3 1 0 0,29-14-220 0 0,-77 31-5 0 0,0 0 0 0 0,0 0 1 0 0,0 0-1 0 0,0 0 1 0 0,1 0-1 0 0,-1 0 1 0 0,0 0-1 0 0,0 0 1 0 0,0-1-1 0 0,0 1 1 0 0,0 0-1 0 0,0-1 1 0 0,0 1-1 0 0,0-1 1 0 0,1 1-1 0 0,-1-1 0 0 0,0 1 1 0 0,0-1-1 0 0,0 1 1 0 0,1-1-1 0 0,-1 0 1 0 0,0 1-1 0 0,1-1 1 0 0,-1 0-1 0 0,1 0 1 0 0,-1 1-1 0 0,1-1 1 0 0,-1 0-1 0 0,1 0 0 0 0,-1 0 1 0 0,1 0-1 0 0,0 0 1 0 0,-1 0-1 0 0,1 1 1 0 0,0-1-1 0 0,0 0 1 0 0,0 0-1 0 0,0 0 1 0 0,0 0-1 0 0,0 0 1 0 0,0 0-1 0 0,0 0 1 0 0,0 0-1 0 0,0 0 0 0 0,1 0 1 0 0,-1 0-1 0 0,0 0 1 0 0,1 0-1 0 0,-1 1 1 0 0,0-1-1 0 0,1 0 1 0 0,-1 0-1 0 0,1 0 1 0 0,0 0-1 0 0,-1 1 1 0 0,1-1-1 0 0,0 0 1 0 0,-1 1-1 0 0,1-1 0 0 0,0 0 1 0 0,0 1-1 0 0,-1-1 1 0 0,1 1-1 0 0,0-1 1 0 0,0 1-1 0 0,0 0 1 0 0,0-1-1 0 0,0 1 1 0 0,-1 0-1 0 0,2-1 5 0 0,-77-17-212 0 0,-114 36-204 0 0,174-14 421 0 0,-1 1 0 0 0,1 0 0 0 0,-1 1 0 0 0,1 1 0 0 0,1 0 0 0 0,0 1 0 0 0,0 1 0 0 0,0 0 0 0 0,1 1 0 0 0,0 0 0 0 0,1 1 0 0 0,0 0 0 0 0,1 1 0 0 0,1 1 0 0 0,-1 0 0 0 0,2 0 0 0 0,0 0 0 0 0,1 1 0 0 0,0 1 0 0 0,1 0 0 0 0,0 0 0 0 0,1 0 0 0 0,1 0 0 0 0,1 1 0 0 0,0 0 0 0 0,1 0 0 0 0,-1 13-5 0 0,5-19 16 0 0,0 0 0 0 0,0 0 0 0 0,1-1 0 0 0,0 1-1 0 0,0 0 1 0 0,1-1 0 0 0,1 0 0 0 0,0 0 0 0 0,0 0-1 0 0,1 0 1 0 0,-1 0 0 0 0,2-1 0 0 0,0 0 0 0 0,0 0-1 0 0,0-1 1 0 0,1 1 0 0 0,0-1 0 0 0,0-1 0 0 0,1 1-1 0 0,-1-1 1 0 0,2-1 0 0 0,-1 0 0 0 0,1 0 0 0 0,8 4-16 0 0,5 1-71 0 0,0 0 1 0 0,0-2 0 0 0,1-1 0 0 0,0 0-1 0 0,1-2 1 0 0,-1-1 0 0 0,1 0-1 0 0,0-2 1 0 0,15-1 70 0 0,-14 0-431 0 0,-1-2 0 0 0,1-1 0 0 0,-1-1 0 0 0,1-1 0 0 0,-1-1 0 0 0,0-1 0 0 0,20-8 431 0 0,53-27-2322 0 0,-56 16 1225 0 0</inkml:trace>
  <inkml:trace contextRef="#ctx0" brushRef="#br0" timeOffset="497.493">1210 495 1936 0 0,'-4'-18'2948'0'0,"2"22"-1962"0"0,-1 3-907 0 0,-40 244 2065 0 0,41-244-2087 0 0,0 1-1 0 0,0-1 1 0 0,0 1-1 0 0,1 0 1 0 0,0 0-1 0 0,1-1 1 0 0,0 1-1 0 0,0 0 1 0 0,0 0-1 0 0,1 0 1 0 0,1-1-1 0 0,-1 1 1 0 0,1 0-1 0 0,0-1 0 0 0,1 1 1 0 0,0-1-1 0 0,0 0 1 0 0,0 0-1 0 0,1 0 1 0 0,0 0-1 0 0,1-1 1 0 0,-1 1-1 0 0,1-1 1 0 0,0 0-1 0 0,1-1 1 0 0,-1 1-1 0 0,1-1 1 0 0,0 0-1 0 0,1-1 1 0 0,-1 1-1 0 0,1-1 0 0 0,0-1 1 0 0,7 4-57 0 0,82-3-1371 0 0,-48-38-2876 0 0,-46 24 3025 0 0,-4-1-3 0 0</inkml:trace>
  <inkml:trace contextRef="#ctx0" brushRef="#br0" timeOffset="730.354">868 841 1780 0 0,'7'2'5683'0'0,"81"-16"-4837"0"0,55-19-791 0 0,104-33-6139 0 0,-216 52 4752 0 0</inkml:trace>
  <inkml:trace contextRef="#ctx0" brushRef="#br0" timeOffset="1056.56">1551 571 1088 0 0,'7'1'158'0'0,"0"-1"0"0"0,0 1 0 0 0,0 1 0 0 0,0-1-1 0 0,-1 1 1 0 0,1 0 0 0 0,0 1 0 0 0,-1-1 0 0 0,0 1 0 0 0,0 1-1 0 0,0-1 1 0 0,0 1 0 0 0,0 0 0 0 0,0 0 0 0 0,-1 1 0 0 0,0 0 0 0 0,0 0-1 0 0,0 0 1 0 0,-1 0 0 0 0,0 1 0 0 0,0 0 0 0 0,0 0 0 0 0,-1 0 0 0 0,1 0-1 0 0,-2 0 1 0 0,1 1 0 0 0,-1-1 0 0 0,0 1 0 0 0,1 5-158 0 0,-4-2 137 0 0,-1 0 0 0 0,0-1 0 0 0,0 1 0 0 0,-1-1 0 0 0,0 0 0 0 0,-1 1 1 0 0,0-2-1 0 0,0 1 0 0 0,-1 0 0 0 0,0-1 0 0 0,-1 0 0 0 0,0 0 0 0 0,0 0 0 0 0,-1-1 0 0 0,0 0 1 0 0,0 0-1 0 0,0-1 0 0 0,-1 0 0 0 0,0 0 0 0 0,0-1 0 0 0,-1 0 0 0 0,0 0 0 0 0,1-1 0 0 0,-1 0 0 0 0,-3 0-137 0 0,13-4-24 0 0,-1 0-1 0 0,0-1 0 0 0,0 1 0 0 0,1 0 0 0 0,-1-1 0 0 0,0 1 0 0 0,0 0 1 0 0,1-1-1 0 0,-1 1 0 0 0,0 0 0 0 0,0-1 0 0 0,0 1 0 0 0,0 0 0 0 0,0-1 1 0 0,1 1-1 0 0,-1-1 0 0 0,0 1 0 0 0,0 0 0 0 0,0-1 0 0 0,0 1 0 0 0,0 0 1 0 0,0-1-1 0 0,0 1 0 0 0,0-1 0 0 0,-1 1 0 0 0,1 0 0 0 0,0-1 0 0 0,0 1 0 0 0,0-1 1 0 0,0 1-1 0 0,0 0 0 0 0,-1-1 0 0 0,1 1 0 0 0,0 0 0 0 0,0-1 0 0 0,-1 1 1 0 0,1 0-1 0 0,0 0 0 0 0,0-1 0 0 0,-1 1 0 0 0,1 0 0 0 0,0 0 0 0 0,-1-1 1 0 0,1 1-1 0 0,-1 0 25 0 0,30-35-1070 0 0,44-38-2183 0 0,-41 46 2041 0 0</inkml:trace>
  <inkml:trace contextRef="#ctx0" brushRef="#br0" timeOffset="1261.688">2022 531 2160 0 0,'-44'20'1295'0'0,"31"-16"-1045"0"0,0 0 0 0 0,1 1 1 0 0,-1 1-1 0 0,1 0 0 0 0,0 1 1 0 0,0 0-1 0 0,1 1 0 0 0,0 0 1 0 0,0 0-1 0 0,1 1 0 0 0,0 1 1 0 0,1 0-1 0 0,0 0 0 0 0,0 1 0 0 0,1 0 1 0 0,1 0-1 0 0,-1 3-250 0 0,7-11 33 0 0,0 0-1 0 0,1 0 1 0 0,-1 1-1 0 0,1-1 1 0 0,0 1 0 0 0,0-1-1 0 0,0 0 1 0 0,1 1-1 0 0,-1-1 1 0 0,1 0 0 0 0,0 1-1 0 0,-1-1 1 0 0,2 0 0 0 0,-1 0-1 0 0,0 0 1 0 0,1 0-1 0 0,-1 0 1 0 0,1 0 0 0 0,0 0-1 0 0,0 0 1 0 0,0 0-1 0 0,0-1 1 0 0,0 1 0 0 0,1-1-1 0 0,-1 0 1 0 0,1 0-1 0 0,0 0 1 0 0,-1 0 0 0 0,1 0-1 0 0,0 0 1 0 0,0-1-1 0 0,0 1 1 0 0,1-1 0 0 0,1 1-33 0 0,116 41-150 0 0,144 2-4501 0 0,-225-40 3841 0 0</inkml:trace>
  <inkml:trace contextRef="#ctx0" brushRef="#br0" timeOffset="1959.683">358 2085 1944 0 0,'9'3'4310'0'0,"88"-15"-3177"0"0,1074-236 2104 0 0,-830 206-5198 0 0,-317 38-217 0 0,-32 1-1740 0 0,-3 2 2619 0 0</inkml:trace>
  <inkml:trace contextRef="#ctx0" brushRef="#br0" timeOffset="2539.02">1208 2175 1108 0 0,'11'10'4747'0'0,"-16"76"-2445"0"0,-42 257 1137 0 0,47-338-3393 0 0,0 0-1 0 0,1 0 1 0 0,0 0-1 0 0,-1 1 1 0 0,2-1-1 0 0,-1 0 1 0 0,1-1-1 0 0,-1 1 1 0 0,1 0-1 0 0,1 0 0 0 0,-1-1 1 0 0,1 1-1 0 0,-1-1 1 0 0,1 0-1 0 0,1 0 1 0 0,-1 0-1 0 0,0 0 1 0 0,1-1-1 0 0,0 1 1 0 0,0-1-1 0 0,0 0 1 0 0,0 0-1 0 0,1 0 0 0 0,-1-1 1 0 0,1 1-1 0 0,-1-1 1 0 0,1 0-1 0 0,0 0 1 0 0,0-1-1 0 0,0 0 1 0 0,0 0-1 0 0,0 0 1 0 0,0 0-1 0 0,1-1-45 0 0,171-12-1033 0 0,-174 11 989 0 0,5 0-355 0 0,1 0 1 0 0,-1-1-1 0 0,1 0 1 0 0,-1-1-1 0 0,0 0 1 0 0,0 0-1 0 0,0 0 1 0 0,0-1-1 0 0,-1 0 1 0 0,1-1-1 0 0,-1 0 1 0 0,0 0-1 0 0,0 0 1 0 0,-1-1-1 0 0,0 0 1 0 0,0 0-1 0 0,0-1 1 0 0,-1 1-1 0 0,0-1 1 0 0,0-1-1 0 0,0 1 1 0 0,2-8 398 0 0,-7 6-1234 0 0</inkml:trace>
  <inkml:trace contextRef="#ctx0" brushRef="#br0" timeOffset="2788.035">1048 2502 888 0 0,'-32'9'4660'0'0,"38"-11"-201"0"0,84-22-3371 0 0,99-30-2561 0 0,-10-26-4575 0 0,-151 62 4798 0 0</inkml:trace>
  <inkml:trace contextRef="#ctx0" brushRef="#br0" timeOffset="3917.786">200 648 1440 0 0,'-4'-14'620'0'0,"-77"0"728"0"0,75 16-1295 0 0,0 1 1 0 0,-1 0 0 0 0,1 0-1 0 0,0 1 1 0 0,1-1 0 0 0,-1 1-1 0 0,1 1 1 0 0,-1-1 0 0 0,1 1 0 0 0,0 0-1 0 0,1 0 1 0 0,0 0 0 0 0,-1 1-1 0 0,2 0 1 0 0,-1 0 0 0 0,1 0-1 0 0,-1 0 1 0 0,2 0 0 0 0,-1 0-1 0 0,1 1 1 0 0,0 0 0 0 0,0-1-1 0 0,0 8-53 0 0,-10 167 1271 0 0,13-142-1053 0 0,14 179 622 0 0,34 179 461 0 0,31 17-698 0 0,-14-45-112 0 0,-50-227-485 0 0,-6 2 1 0 0,-8 109-7 0 0,-2-176 39 0 0,37 46 347 0 0,-31-118-362 0 0,0 1 0 0 0,1-1 0 0 0,-1 0 1 0 0,1 0-1 0 0,0-1 0 0 0,0 0 0 0 0,0 0 1 0 0,1-1-1 0 0,-1 0 0 0 0,1 0 1 0 0,0 0-1 0 0,0-1 0 0 0,0-1 0 0 0,0 1 1 0 0,0-1-1 0 0,0-1 0 0 0,1 1 0 0 0,-1-1 1 0 0,0-1-1 0 0,0 0 0 0 0,8-1-24 0 0,-1 2-63 0 0,40-3-983 0 0,-1-2-1 0 0,-1-2 1 0 0,1-3 0 0 0,-1-2 0 0 0,-1-2 0 0 0,13-8 1046 0 0,-8 1-1216 0 0,-5-2 107 0 0</inkml:trace>
  <inkml:trace contextRef="#ctx0" brushRef="#br0" timeOffset="4957.639">2364 441 1472 0 0,'49'-1'4516'0'0,"41"-1"-4182"0"0,-81 4-306 0 0,-1 0 0 0 0,1 1 0 0 0,-1 0 0 0 0,0 1 0 0 0,0 0 0 0 0,0 0 0 0 0,0 0 0 0 0,-1 1 0 0 0,0 0 0 0 0,0 1 0 0 0,0 0 0 0 0,-1 0 0 0 0,1 0 0 0 0,-1 1 0 0 0,-1-1 0 0 0,1 2 1 0 0,-1-1-1 0 0,-1 0 0 0 0,1 1 0 0 0,2 7-28 0 0,93 381 913 0 0,-56-185-294 0 0,43 297 106 0 0,-59-341-434 0 0,-8 1 1 0 0,-6 0 0 0 0,-9 1-1 0 0,-6 2-291 0 0,13-27 190 0 0,-12 246 253 0 0,0-383-463 0 0,-1-1 1 0 0,-1 1-1 0 0,1-1 1 0 0,-1 1-1 0 0,0-1 0 0 0,0 0 1 0 0,-1 0-1 0 0,0 0 1 0 0,0 0-1 0 0,0 0 0 0 0,-1-1 1 0 0,0 0-1 0 0,0 1 0 0 0,0-1 1 0 0,-1-1-1 0 0,0 1 1 0 0,0-1-1 0 0,0 1 0 0 0,0-1 1 0 0,-1-1-1 0 0,1 1 1 0 0,-1-1-1 0 0,0 0 0 0 0,0 0 1 0 0,0-1-1 0 0,0 0 1 0 0,-1 0-1 0 0,1 0 0 0 0,-1-1 1 0 0,-5 1 19 0 0,3 0-393 0 0,0-1 0 0 0,-1 1 1 0 0,1-1-1 0 0,-1-1 0 0 0,1 0 1 0 0,-1 0-1 0 0,1-1 0 0 0,-1 0 1 0 0,1-1-1 0 0,0 0 0 0 0,0-1 0 0 0,0 1 1 0 0,-2-2 392 0 0,-40-28-2493 0 0,33 16 1296 0 0</inkml:trace>
  <inkml:trace contextRef="#ctx0" brushRef="#br0" timeOffset="6307.812">3389 3108 1256 0 0,'0'0'457'0'0,"4"-15"342"0"0,40-33 1001 0 0,-45 44-1716 0 0,1-1-1 0 0,-1 0 1 0 0,-1 0 0 0 0,1 0 0 0 0,-1 1 0 0 0,1-1 0 0 0,-1 1-1 0 0,-1-1 1 0 0,1 1 0 0 0,-1 0 0 0 0,1 0 0 0 0,-1 0-1 0 0,0 0 1 0 0,-1 1 0 0 0,1-1 0 0 0,-1 1 0 0 0,1-1 0 0 0,-1 1-1 0 0,0 1 1 0 0,0-1 0 0 0,-1 0 0 0 0,0 1-84 0 0,-1-1 25 0 0,-1 1-1 0 0,1 1 1 0 0,-1-1 0 0 0,0 1-1 0 0,0 0 1 0 0,0 1 0 0 0,1-1-1 0 0,-1 2 1 0 0,0-1 0 0 0,0 1 0 0 0,0-1-1 0 0,1 2 1 0 0,-1-1 0 0 0,0 1-1 0 0,1 0 1 0 0,0 1 0 0 0,-1-1-1 0 0,1 1 1 0 0,0 0 0 0 0,-3 3-25 0 0,2-3 9 0 0,-8 5 12 0 0,1 1 1 0 0,0 1 0 0 0,0 0 0 0 0,1 0 0 0 0,0 2 0 0 0,1-1 0 0 0,0 2-1 0 0,1 0 1 0 0,0 0 0 0 0,1 1 0 0 0,1 0 0 0 0,0 0 0 0 0,0 3-22 0 0,-15 111 770 0 0,26-125-746 0 0,0 1 0 0 0,0 0 0 0 0,1-1 0 0 0,-1 1 0 0 0,1-1 0 0 0,0 0 0 0 0,0 0 0 0 0,0 0 0 0 0,0 0 0 0 0,0 0 0 0 0,1-1 0 0 0,-1 1 0 0 0,1-1 0 0 0,0 0 0 0 0,-1 0 0 0 0,1 0 0 0 0,0-1 0 0 0,0 1 0 0 0,0-1 0 0 0,0 0 0 0 0,1 0 0 0 0,-1-1 0 0 0,0 1 0 0 0,0-1 0 0 0,1 0 0 0 0,-1 0 0 0 0,0 0 0 0 0,0-1 0 0 0,1 1 0 0 0,-1-1 0 0 0,0 0 0 0 0,4-2-24 0 0,5-2-27 0 0,1-1 0 0 0,-2 0 0 0 0,1-1-1 0 0,0-1 1 0 0,-1 0 0 0 0,-1 0-1 0 0,0-1 1 0 0,0-1 0 0 0,0 0-1 0 0,-1 0 1 0 0,-1-1 0 0 0,0-1 0 0 0,0 1-1 0 0,-1-1 1 0 0,-1-1 0 0 0,0 1-1 0 0,0-1 1 0 0,0-5 27 0 0,0-10 120 0 0,-6 57-130 0 0,3-18-31 0 0,0-1 1 0 0,1 0-1 0 0,0 0 0 0 0,0 0 0 0 0,1-1 1 0 0,0 0-1 0 0,1 0 0 0 0,0 0 0 0 0,1-1 1 0 0,0 0-1 0 0,0 0 0 0 0,0-1 0 0 0,1 0 1 0 0,0-1-1 0 0,0 0 0 0 0,1 0 1 0 0,0-1-1 0 0,0 0 0 0 0,0-1 0 0 0,0 0 1 0 0,1-1-1 0 0,0 0 0 0 0,0 0 0 0 0,-1-1 1 0 0,1-1-1 0 0,1 0 0 0 0,-1 0 0 0 0,0-1 1 0 0,0 0-1 0 0,0-1 0 0 0,0-1 0 0 0,0 0 1 0 0,0 0-1 0 0,0-1 0 0 0,-1 0 1 0 0,1-1-1 0 0,-1 0 0 0 0,0 0 0 0 0,0-1 1 0 0,2-2 40 0 0,90-48-3320 0 0,-74 30 2113 0 0</inkml:trace>
  <inkml:trace contextRef="#ctx0" brushRef="#br0" timeOffset="7425.861">2929 41 1436 0 0,'0'0'323'0'0,"0"0"-64"0"0,0 0 35 0 0,0 0-30 0 0,-4-21 529 0 0,-13 2-682 0 0,-8 116 1861 0 0,25 110-926 0 0,30-45-493 0 0,-6-42 265 0 0,-14-118 609 0 0,0-24-1391 0 0,-3 11-38 0 0,1-1 0 0 0,0 2 0 0 0,1-1 0 0 0,0 1 0 0 0,1 0-1 0 0,0 1 1 0 0,1 0 0 0 0,-1 1 0 0 0,2 0 0 0 0,-1 1 0 0 0,1 0 0 0 0,0 0-1 0 0,1 2 1 0 0,-1-1 0 0 0,1 2 0 0 0,0-1 0 0 0,0 2 0 0 0,1 0 0 0 0,-1 0 0 0 0,9 1 2 0 0,-17 2-4 0 0,-1 1 0 0 0,1 0 0 0 0,-1 0 0 0 0,0 0 1 0 0,1 0-1 0 0,-1 1 0 0 0,0 0 0 0 0,0 0 1 0 0,0 0-1 0 0,0 0 0 0 0,-1 1 0 0 0,1-1 1 0 0,0 1-1 0 0,-1 0 0 0 0,0 0 0 0 0,0 1 0 0 0,0-1 1 0 0,0 0-1 0 0,0 1 0 0 0,-1 0 0 0 0,1 0 1 0 0,-1 0-1 0 0,0 0 0 0 0,0 0 0 0 0,-1 0 1 0 0,1 0-1 0 0,-1 0 0 0 0,0 1 0 0 0,0-1 0 0 0,0 1 1 0 0,-1-1-1 0 0,0 1 0 0 0,1-1 0 0 0,-2 0 1 0 0,1 1-1 0 0,0-1 0 0 0,-1 1 0 0 0,0-1 1 0 0,0 1-1 0 0,0 0 4 0 0,-6 7-25 0 0,0-1 1 0 0,0 0-1 0 0,-1 0 1 0 0,0 0-1 0 0,-1-1 1 0 0,0 0-1 0 0,-1 0 1 0 0,0-1 0 0 0,0-1-1 0 0,-1 0 1 0 0,0 0-1 0 0,-9 4 25 0 0,-102 22-4127 0 0,100-37 2862 0 0,-16-17 36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1:5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430 112 860 0 0,'0'0'131'0'0,"0"0"-43"0"0,0 0 34 0 0,0 0 30 0 0,0 0-24 0 0,0 0-66 0 0,0 0-8 0 0,0 0 46 0 0,0 0 44 0 0,0 0-57 0 0,0 0 8 0 0,0 0 8 0 0,0 0 56 0 0,0 0-72 0 0,0 0-21 0 0,0 0-4 0 0,0 0-10 0 0,0 0 72 0 0,0 0-34 0 0,0 0 9 0 0,0 0-34 0 0,0 0-16 0 0,0 0-30 0 0,0 0 9 0 0,0 0-13 0 0,0 0 16 0 0,0 0 9 0 0,0 0-15 0 0,0 0 35 0 0,0 0-21 0 0,0 0-23 0 0,0 0 2 0 0,-7 14 36 0 0,-143 275 705 0 0,107-206-426 0 0,-3 0 895 0 0,40-74-1168 0 0,4-10-2926 0 0,2 1 1548 0 0</inkml:trace>
  <inkml:trace contextRef="#ctx0" brushRef="#br0" timeOffset="375.056">148 207 1068 0 0,'-1'-13'1260'0'0,"1"13"-1212"0"0,1 0 1 0 0,0 1-1 0 0,-1-1 0 0 0,1 0 1 0 0,-1 0-1 0 0,1 1 0 0 0,0-1 0 0 0,-1 0 1 0 0,1 0-1 0 0,0 0 0 0 0,-1 0 1 0 0,1 0-1 0 0,0 0 0 0 0,0 0 1 0 0,-1 0-1 0 0,1 0 0 0 0,0 0 1 0 0,-1 0-1 0 0,1 0 0 0 0,-1-1 1 0 0,1 1-1 0 0,0 0 0 0 0,-1 0 0 0 0,1-1 1 0 0,0 1-1 0 0,-1 0 0 0 0,1-1 1 0 0,-1 1-1 0 0,1-1 0 0 0,-1 1 1 0 0,1-1-1 0 0,-1 1 0 0 0,1-1 1 0 0,-1 1-1 0 0,0-1 0 0 0,1 1 1 0 0,-1-1-1 0 0,0 0 0 0 0,1 1 1 0 0,-1-1-1 0 0,0 1 0 0 0,0-1 0 0 0,1 0 1 0 0,-1 1-1 0 0,0-1 0 0 0,0 0 1 0 0,0 1-1 0 0,0-1 0 0 0,0 0 1 0 0,0 1-1 0 0,0-1 0 0 0,0 0 1 0 0,0 1-1 0 0,0-1 0 0 0,-1 0 1 0 0,1 1-1 0 0,0-1 0 0 0,0 0 1 0 0,-1 1-1 0 0,1-1 0 0 0,0 0-48 0 0,272 265 1026 0 0,-170-167-736 0 0,-101-96-360 0 0,-1 0 0 0 0,0 0 0 0 0,1 1-1 0 0,-1-1 1 0 0,0 0 0 0 0,0 1 0 0 0,0-1-1 0 0,0 0 1 0 0,0 1 0 0 0,-1-1 0 0 0,1 0-1 0 0,0 1 1 0 0,0-1 0 0 0,-1 0 0 0 0,1 0-1 0 0,-1 0 1 0 0,1 1 0 0 0,-1-1 0 0 0,0 0-1 0 0,1 0 1 0 0,-1 0 0 0 0,0 0 0 0 0,0 0-1 0 0,0 0 1 0 0,0 0 0 0 0,0 0 0 0 0,0 0-1 0 0,0 0 1 0 0,0-1 0 0 0,0 1 0 0 0,0 0-1 0 0,0-1 1 0 0,-1 1 0 0 0,1-1 0 0 0,0 1-1 0 0,0-1 1 0 0,-1 0 0 0 0,1 1 0 0 0,0-1-1 0 0,0 0 1 0 0,-1 0 0 0 0,1 0 0 0 0,0 0-1 0 0,-1 0 1 0 0,1 0 0 0 0,0 0 0 0 0,-1-1-1 0 0,1 1 1 0 0,0 0 0 0 0,-1-1 70 0 0,-22 0-1355 0 0</inkml:trace>
  <inkml:trace contextRef="#ctx0" brushRef="#br0" timeOffset="624.854">100 412 1316 0 0,'-4'-14'3018'0'0,"50"0"-2617"0"0,-38 12-192 0 0,91-22 227 0 0,128-45-3110 0 0,-203 57 1436 0 0</inkml:trace>
  <inkml:trace contextRef="#ctx0" brushRef="#br0" timeOffset="1108.873">101 92 860 0 0,'-14'22'177'0'0,"1"0"-1"0"0,1 1 1 0 0,1 0-1 0 0,2 1 1 0 0,0 0 0 0 0,1 0-1 0 0,1 1 1 0 0,1 0-1 0 0,2 0 1 0 0,0 1 0 0 0,2 0-1 0 0,1-1 1 0 0,0 1-1 0 0,3 5-176 0 0,-2-20 87 0 0,1-1-1 0 0,1 1 1 0 0,0-1-1 0 0,0 0 1 0 0,1 1-1 0 0,0-1 1 0 0,1-1 0 0 0,0 1-1 0 0,0 0 1 0 0,1-1-1 0 0,1 0 1 0 0,-1 0-1 0 0,1 0 1 0 0,1-1-1 0 0,0 0 1 0 0,0 0-1 0 0,0-1 1 0 0,1 0-1 0 0,0 0 1 0 0,1-1-1 0 0,0 0 1 0 0,-1 0 0 0 0,2-1-1 0 0,-1 0 1 0 0,1-1-1 0 0,-1 0 1 0 0,1 0-1 0 0,3 0-86 0 0,11 1 121 0 0,1-2-1 0 0,-1 0 1 0 0,0-2-1 0 0,1 0 0 0 0,-1-2 1 0 0,1-1-1 0 0,-1-1 1 0 0,0-1-1 0 0,0 0 1 0 0,0-2-1 0 0,5-3-120 0 0,-13 5 34 0 0,-1 0 1 0 0,1-1-1 0 0,-1 0 1 0 0,0-2-1 0 0,-1 1 0 0 0,0-2 1 0 0,0 0-1 0 0,0-1 1 0 0,-1 0-1 0 0,0-1 0 0 0,-1 0 1 0 0,0-1-1 0 0,0 0 1 0 0,-2-1-1 0 0,1-1 1 0 0,-1 1-1 0 0,-1-2 0 0 0,-1 1 1 0 0,1-1-1 0 0,-2-1 1 0 0,0 1-1 0 0,-1-1 0 0 0,-1 0 1 0 0,0-1-1 0 0,-1 1 1 0 0,0-1-1 0 0,-1 0 0 0 0,0-10-34 0 0,-4 13 12 0 0,0 0 0 0 0,-1 0 0 0 0,-1 0 0 0 0,0 0 0 0 0,0 1 0 0 0,-2-1-1 0 0,1 1 1 0 0,-1 0 0 0 0,-1 0 0 0 0,0 0 0 0 0,-1 1 0 0 0,0 0-1 0 0,-1 0 1 0 0,0 1 0 0 0,-1 0 0 0 0,0 0 0 0 0,0 1 0 0 0,-1 0 0 0 0,0 1-1 0 0,-1 0 1 0 0,0 1 0 0 0,-8-5-12 0 0,-3-1-154 0 0,-1 1 0 0 0,0 1 0 0 0,-1 2 1 0 0,1 0-1 0 0,-2 1 0 0 0,1 1 0 0 0,-1 1 0 0 0,0 2 0 0 0,-1 0 0 0 0,1 2 0 0 0,-9 1 154 0 0,30 1-162 0 0,0 0 0 0 0,0 1 0 0 0,0-1-1 0 0,0 1 1 0 0,0 0 0 0 0,1 1 0 0 0,-1-1 0 0 0,0 0-1 0 0,1 1 1 0 0,-1 0 0 0 0,1 0 0 0 0,0 0-1 0 0,-1 0 1 0 0,1 1 0 0 0,0-1 0 0 0,0 1 0 0 0,1 0-1 0 0,-1 0 1 0 0,1 0 0 0 0,-1 0 0 0 0,1 0-1 0 0,0 0 1 0 0,-1 3 162 0 0,-7 11-1492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2:0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1100 0 0,'27'33'473'0'0,"-2"0"0"0"0,-1 1-1 0 0,-2 2 1 0 0,-1 0 0 0 0,-2 1 0 0 0,-1 2-1 0 0,-3-1 1 0 0,-1 2 0 0 0,-1 0 0 0 0,-3 0-1 0 0,-1 1 1 0 0,-2 1 0 0 0,2 41-473 0 0,-10-64 65 0 0,-1 1 1 0 0,-1-1-1 0 0,-1 1 1 0 0,-1-1-1 0 0,0 0 1 0 0,-1-1-1 0 0,-2 1 1 0 0,1-1-1 0 0,-11 16-65 0 0,-69 80-2350 0 0,28-78-4 0 0,27-26 1187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8:1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1739 1856 2188 0 0,'-34'0'2627'0'0,"31"0"-2247"0"0,-2-3-28 0 0,-18-15 326 0 0,22 18-393 0 0,47 0 995 0 0,478 0-86 0 0,-428 23-2935 0 0,-96-21 1616 0 0,1-1 0 0 0,-1 1 0 0 0,0 0 0 0 0,0 0 0 0 0,0 0 0 0 0,0-1 0 0 0,-1 1 0 0 0,1 0 1 0 0,0 0-1 0 0,-1 0 0 0 0,1-1 0 0 0,-1 1 0 0 0,1 0 0 0 0,-1-1 0 0 0,0 1 0 0 0,0 0 0 0 0,0-1 1 0 0,0 1-1 0 0,0-1 0 0 0,0 0 0 0 0,0 1 0 0 0,-1-1 0 0 0,1 0 0 0 0,0 1 0 0 0,-1-1 0 0 0,1 0 0 0 0,-1 0 1 0 0,1 0-1 0 0,-1-1 0 0 0,0 1 0 0 0,1 0 0 0 0,-1 0 0 0 0,0-1 0 0 0,1 1 0 0 0,-1-1 0 0 0,-1 0 125 0 0,-1 3-362 0 0,-22 12-894 0 0</inkml:trace>
  <inkml:trace contextRef="#ctx0" brushRef="#br0" timeOffset="267.801">1741 2248 1520 0 0,'19'22'4262'0'0,"43"-11"-3879"0"0,-46-9 89 0 0,265 24 226 0 0,-95-22-5466 0 0,-169-4 3457 0 0</inkml:trace>
  <inkml:trace contextRef="#ctx0" brushRef="#br0" timeOffset="2596.005">3805 1993 1312 0 0,'0'0'412'0'0,"0"0"-8"0"0,0 0-44 0 0,0 0-23 0 0,0 0 44 0 0,0 0-53 0 0,0 0-61 0 0,0 0 26 0 0,0 0-23 0 0,4-14 1656 0 0,1 23-1910 0 0,-1-1-1 0 0,-1 1 1 0 0,1-1 0 0 0,-2 1-1 0 0,1 1 1 0 0,-1-1 0 0 0,0 0-1 0 0,-1 0 1 0 0,0 1 0 0 0,0-1 0 0 0,-1 0-1 0 0,-1 1 1 0 0,1-1 0 0 0,-2 1-1 0 0,-1 6-15 0 0,2 25 84 0 0,1 296 2045 0 0,6-350-2052 0 0,1 0-1 0 0,1 0 1 0 0,0 1 0 0 0,0 0-1 0 0,1 0 1 0 0,1 1-1 0 0,0 0 1 0 0,0 1 0 0 0,1 0-1 0 0,0 0 1 0 0,1 1 0 0 0,8-4-77 0 0,-9 7-8 0 0,1 0 0 0 0,1 0 1 0 0,-1 1-1 0 0,1 0 1 0 0,0 2-1 0 0,0-1 0 0 0,0 1 1 0 0,0 1-1 0 0,0 1 1 0 0,14-1 7 0 0,-22 3-2 0 0,1 1 0 0 0,-1 0 0 0 0,0 0 0 0 0,0 0 1 0 0,0 0-1 0 0,-1 1 0 0 0,1 0 0 0 0,0 0 1 0 0,-1 0-1 0 0,0 0 0 0 0,0 1 0 0 0,0-1 0 0 0,0 1 1 0 0,0 0-1 0 0,-1 1 0 0 0,0-1 0 0 0,0 1 1 0 0,0-1-1 0 0,0 1 0 0 0,-1 0 0 0 0,0 0 0 0 0,0 0 1 0 0,0 0-1 0 0,0 0 0 0 0,-1 0 0 0 0,0 1 1 0 0,0 3 1 0 0,-4 1-18 0 0,-1-1 1 0 0,-1 1 0 0 0,1-1-1 0 0,-2 0 1 0 0,1-1 0 0 0,-1 0-1 0 0,-1 1 1 0 0,1-2 0 0 0,-1 1-1 0 0,0-1 1 0 0,-1 0 0 0 0,0-1-1 0 0,0 1 1 0 0,-1-2 0 0 0,1 1-1 0 0,-1-1 1 0 0,0 0 0 0 0,-1-1-1 0 0,1 0 1 0 0,-1-1-1 0 0,0 0 1 0 0,0 0 0 0 0,0-1-1 0 0,0-1 1 0 0,0 1 0 0 0,-1-1 17 0 0,8 0-144 0 0,0 0 1 0 0,0 0-1 0 0,-1 0 1 0 0,1 0-1 0 0,0-1 0 0 0,0 1 1 0 0,-1-1-1 0 0,1 0 1 0 0,0 0-1 0 0,-1 0 1 0 0,1 0-1 0 0,0-1 1 0 0,-1 0-1 0 0,1 1 0 0 0,0-1 1 0 0,0 0-1 0 0,0 0 1 0 0,-1-1-1 0 0,1 1 1 0 0,0-1-1 0 0,1 1 0 0 0,-1-1 1 0 0,0 0-1 0 0,0 0 1 0 0,1 0-1 0 0,-1 0 1 0 0,1-1-1 0 0,0 1 1 0 0,0-1-1 0 0,0 1 0 0 0,0-1 1 0 0,0 0-1 0 0,0 0 1 0 0,1 0-1 0 0,-1 0 1 0 0,1 0-1 0 0,-1-2 144 0 0,2 3-1259 0 0</inkml:trace>
  <inkml:trace contextRef="#ctx0" brushRef="#br0" timeOffset="2972.11">4436 2295 2308 0 0,'-15'0'4612'0'0,"25"1"-2091"0"0,174 1-2166 0 0,-98-4-4438 0 0,-84 2 2854 0 0,-2 0 3 0 0,0 0 72 0 0</inkml:trace>
  <inkml:trace contextRef="#ctx0" brushRef="#br0" timeOffset="3635.899">5359 2125 1280 0 0,'0'-6'87'0'0,"-1"0"-1"0"0,1 1 1 0 0,-1-1 0 0 0,0 1-1 0 0,-1-1 1 0 0,1 1-1 0 0,-1-1 1 0 0,0 1 0 0 0,-1 0-1 0 0,1 0 1 0 0,-1 0-1 0 0,0 0 1 0 0,0 0 0 0 0,0 1-1 0 0,-1-1 1 0 0,0 1-1 0 0,0 0 1 0 0,0 0 0 0 0,0 0-1 0 0,0 1 1 0 0,-1 0 0 0 0,0 0-1 0 0,0 0 1 0 0,0 0-1 0 0,0 0 1 0 0,0 1 0 0 0,0 0-1 0 0,-1 0 1 0 0,1 1-1 0 0,-1-1 1 0 0,-1 1-87 0 0,-2-3 35 0 0,0 1 0 0 0,0 0 0 0 0,0 1-1 0 0,-1 0 1 0 0,1 0 0 0 0,0 1 0 0 0,-1 0 0 0 0,1 1 0 0 0,-1 0-1 0 0,1 0 1 0 0,-1 1 0 0 0,1 0 0 0 0,0 1 0 0 0,-1 0 0 0 0,1 0-1 0 0,0 1 1 0 0,0 0 0 0 0,0 1 0 0 0,1 0 0 0 0,-1 0 0 0 0,1 1-1 0 0,0 0 1 0 0,0 0 0 0 0,1 1 0 0 0,-1 0 0 0 0,1 1 0 0 0,1-1-1 0 0,-2 3-34 0 0,0 1 31 0 0,0 0 0 0 0,1 1-1 0 0,1 0 1 0 0,-1 0 0 0 0,2 1-1 0 0,-1-1 1 0 0,2 1-1 0 0,0 1 1 0 0,0-1 0 0 0,1 0-1 0 0,0 1 1 0 0,1 0 0 0 0,1 0-1 0 0,0-1 1 0 0,1 6-31 0 0,2-15 22 0 0,1-1-1 0 0,0 1 1 0 0,-1-1 0 0 0,1 0-1 0 0,0 0 1 0 0,0 0 0 0 0,1 0 0 0 0,-1-1-1 0 0,0 1 1 0 0,1-1 0 0 0,-1 0-1 0 0,0 0 1 0 0,1 0 0 0 0,0 0 0 0 0,-1 0-1 0 0,1-1 1 0 0,-1 0 0 0 0,1 0-1 0 0,0 0 1 0 0,-1 0 0 0 0,1 0 0 0 0,-1-1-1 0 0,1 0 1 0 0,-1 1 0 0 0,1-1 0 0 0,-1-1-1 0 0,1 1 1 0 0,-1 0 0 0 0,0-1-1 0 0,1 0 1 0 0,-1 0 0 0 0,0 0 0 0 0,0 0-22 0 0,11-6-101 0 0,0 0 1 0 0,0-1-1 0 0,-1-1 1 0 0,-1 0-1 0 0,1 0 1 0 0,-2-2-1 0 0,0 1 1 0 0,0-1-1 0 0,-1-1 1 0 0,6-9 100 0 0,-16 23-3 0 0,0-1 1 0 0,0 1-1 0 0,0-1 1 0 0,1 1 0 0 0,-1 0-1 0 0,0-1 1 0 0,0 1-1 0 0,0-1 1 0 0,1 1-1 0 0,-1-1 1 0 0,0 1-1 0 0,1-1 1 0 0,-1 1 0 0 0,0-1-1 0 0,1 1 1 0 0,-1-1-1 0 0,1 0 1 0 0,-1 1-1 0 0,1-1 1 0 0,-1 0-1 0 0,1 1 1 0 0,-1-1-1 0 0,1 0 1 0 0,-1 1 0 0 0,1-1-1 0 0,-1 0 1 0 0,1 0-1 0 0,-1 0 1 0 0,1 0-1 0 0,-1 1 1 0 0,1-1-1 0 0,0 0 1 0 0,-1 0 0 0 0,1 0-1 0 0,-1 0 1 0 0,1 0-1 0 0,0 0 1 0 0,-1-1-1 0 0,1 1 1 0 0,-1 0-1 0 0,1 0 1 0 0,-1 0 0 0 0,1 0-1 0 0,-1-1 1 0 0,1 1-1 0 0,-1 0 1 0 0,1-1-1 0 0,-1 1 1 0 0,1 0-1 0 0,-1-1 1 0 0,1 1-1 0 0,-1 0 1 0 0,1-1 0 0 0,-1 1-1 0 0,0-1 3 0 0,0 15-20 0 0,0 0 1 0 0,0 0-1 0 0,2 0 0 0 0,-1-1 1 0 0,2 1-1 0 0,0 0 0 0 0,1-1 0 0 0,0 0 1 0 0,0 0-1 0 0,2 0 0 0 0,0 0 1 0 0,0-1-1 0 0,1 0 0 0 0,1 0 0 0 0,0-1 1 0 0,0 0-1 0 0,1 0 0 0 0,0-1 1 0 0,1 0-1 0 0,0 0 0 0 0,1-1 0 0 0,0-1 1 0 0,11 6 19 0 0,9-8-1624 0 0,-29-6 456 0 0</inkml:trace>
  <inkml:trace contextRef="#ctx0" brushRef="#br0" timeOffset="3899.039">5864 1963 1312 0 0,'25'264'3788'0'0,"-26"-239"-3690"0"0,-1 1-1 0 0,-2-1 0 0 0,0 0 0 0 0,-1 0 0 0 0,-2-1 0 0 0,0 1 0 0 0,-2-1 0 0 0,0-1 0 0 0,-2 0 1 0 0,-1 0-1 0 0,0-1 0 0 0,-2-1 0 0 0,0 0 0 0 0,-2 0 0 0 0,0-2 0 0 0,-1 0 0 0 0,-1-1 0 0 0,-1-1 1 0 0,0 0-1 0 0,-20 12-97 0 0,2-7-546 0 0,-1-1 1 0 0,-1-2 0 0 0,0-2-1 0 0,-2-2 1 0 0,1-1 0 0 0,-2-2 0 0 0,0-2-1 0 0,-16 1 546 0 0,-24 2-1228 0 0</inkml:trace>
  <inkml:trace contextRef="#ctx0" brushRef="#br0" timeOffset="4365.115">3615 1973 1044 0 0,'-12'9'261'0'0,"0"0"1"0"0,0 1-1 0 0,1 0 0 0 0,1 1 1 0 0,0 0-1 0 0,1 1 0 0 0,0 0 0 0 0,0 0 1 0 0,1 1-1 0 0,1 0 0 0 0,0 0 1 0 0,1 1-1 0 0,0 0 0 0 0,1 0 1 0 0,1 0-1 0 0,0 1 0 0 0,1 0 0 0 0,1-1 1 0 0,0 1-1 0 0,1 0 0 0 0,0 0 1 0 0,2 0-1 0 0,0 5-261 0 0,4-3 99 0 0,1 1-1 0 0,0-1 1 0 0,1 0 0 0 0,1 0 0 0 0,1 0-1 0 0,1-1 1 0 0,0-1 0 0 0,1 0 0 0 0,0 0-1 0 0,1-1 1 0 0,1-1 0 0 0,0 0 0 0 0,1 0-1 0 0,0-2 1 0 0,1 0 0 0 0,0 0-1 0 0,13 5-98 0 0,32 19-652 0 0,2-4-1 0 0,1-2 1 0 0,1-2-1 0 0,14 0 653 0 0,41 7-2616 0 0,-62-23 1454 0 0</inkml:trace>
  <inkml:trace contextRef="#ctx0" brushRef="#br0" timeOffset="1245.375">5007 1001 1060 0 0,'0'0'463'0'0,"0"-13"345"0"0,3 10 2007 0 0,0 3-2766 0 0,0 1-1 0 0,0-1 0 0 0,0 1 1 0 0,0 0-1 0 0,0 0 0 0 0,0 0 1 0 0,0 1-1 0 0,0-1 0 0 0,0 1 1 0 0,-1 0-1 0 0,1-1 0 0 0,0 1 1 0 0,-1 0-1 0 0,0 1 0 0 0,1-1 1 0 0,-1 0-1 0 0,0 1 0 0 0,0-1 1 0 0,0 1-1 0 0,-1-1 0 0 0,1 1 1 0 0,-1 0-1 0 0,1 0 0 0 0,-1 0 0 0 0,0 0 1 0 0,0 0-1 0 0,0 0 0 0 0,-1 0 1 0 0,1 0-1 0 0,-1 0 0 0 0,1 1 1 0 0,-1-1-1 0 0,0 0 0 0 0,0 0 1 0 0,-1 3-49 0 0,13 42 227 0 0,32 148-1177 0 0,-80-131-2239 0 0,22-51 2055 0 0</inkml:trace>
  <inkml:trace contextRef="#ctx0" brushRef="#br0" timeOffset="1572.478">4296 1520 1816 0 0,'6'5'3629'0'0,"66"0"-2517"0"0,339-18 739 0 0,228 7-1730 0 0,-368 27-1327 0 0,-77 6-2839 0 0,-178-25 2803 0 0</inkml:trace>
  <inkml:trace contextRef="#ctx0" brushRef="#br0" timeOffset="11480.098">7617 1838 2052 0 0,'-10'14'4040'0'0,"45"0"-3787"0"0,481-27 1899 0 0,1041-57-586 0 0,-191-32-867 0 0,-769 62-430 0 0,-559 33-647 0 0,-36 6 71 0 0,-2 1-57 0 0,-48 10-5211 0 0,20-10 4343 0 0,-8 0 41 0 0</inkml:trace>
  <inkml:trace contextRef="#ctx0" brushRef="#br0" timeOffset="12053.905">9530 2006 1048 0 0,'10'16'3872'0'0,"-65"164"-1543"0"0,43-133-1743 0 0,2 1 0 0 0,2 0 0 0 0,3 1 1 0 0,1 0-1 0 0,3 13-586 0 0,1-55 42 0 0,1-1 0 0 0,0 0 0 0 0,0 0 0 0 0,0 0 0 0 0,1 0-1 0 0,0-1 1 0 0,0 1 0 0 0,1 0 0 0 0,-1-1 0 0 0,1 1 0 0 0,0-1 0 0 0,1 0 0 0 0,-1 0 0 0 0,1 0 0 0 0,0-1 0 0 0,1 1 0 0 0,-1-1 0 0 0,1 0 0 0 0,-1 0 0 0 0,1 0 0 0 0,1-1 0 0 0,-1 0 0 0 0,0 0 0 0 0,1 0 0 0 0,-1-1 0 0 0,5 2-42 0 0,155 31 630 0 0,36-70-3157 0 0,-169 4-4179 0 0,-32 22 5466 0 0</inkml:trace>
  <inkml:trace contextRef="#ctx0" brushRef="#br0" timeOffset="12258.256">9206 2358 2172 0 0,'1'0'103'0'0,"-1"0"-1"0"0,1-1 0 0 0,-1 1 1 0 0,0 0-1 0 0,1-1 1 0 0,-1 1-1 0 0,0-1 0 0 0,1 1 1 0 0,-1 0-1 0 0,0-1 1 0 0,0 1-1 0 0,1-1 0 0 0,-1 1 1 0 0,0-1-1 0 0,0 1 1 0 0,0-1-1 0 0,0 1 0 0 0,0-1 1 0 0,1 1-1 0 0,-1-1 1 0 0,0 1-1 0 0,0-1 0 0 0,0 1 1 0 0,0-1-1 0 0,0 1 1 0 0,-1-1-1 0 0,1 1 0 0 0,0-1 1 0 0,0 1-1 0 0,0-1 0 0 0,0 1 1 0 0,-1-1-1 0 0,1 1 1 0 0,0 0-1 0 0,0-1 0 0 0,-1 1 1 0 0,1-1-1 0 0,0 1 1 0 0,0-1-1 0 0,-1 1 0 0 0,1 0 1 0 0,-1-1-1 0 0,1 1 1 0 0,0 0-1 0 0,-1 0 0 0 0,1-1 1 0 0,-1 1-1 0 0,1 0 1 0 0,-1 0-1 0 0,1-1 0 0 0,-1 1 1 0 0,1 0-1 0 0,-1 0 1 0 0,1 0-1 0 0,-1 0 0 0 0,1 0 1 0 0,-1 0-1 0 0,1 0 1 0 0,-1 0-103 0 0,50-21 557 0 0,-44 18-259 0 0,61-16-225 0 0,1 2-1 0 0,0 3 1 0 0,1 3 0 0 0,0 4 0 0 0,45 0-73 0 0,73-9-3424 0 0,-101 4 573 0 0,-46 5 1449 0 0</inkml:trace>
  <inkml:trace contextRef="#ctx0" brushRef="#br0" timeOffset="9137.58">10817 910 1908 0 0,'41'-1'5262'0'0,"66"-9"-4685"0"0,-26-3-342 0 0,-57 11-227 0 0,-1 0 0 0 0,0-2 0 0 0,1-1 1 0 0,-1-1-1 0 0,-1-1 0 0 0,1 0 0 0 0,-1-2 0 0 0,-1-1 0 0 0,0-1 0 0 0,0 0 0 0 0,4-5-8 0 0,-23 15-23 0 0,-1 1 0 0 0,1-1-1 0 0,-1 0 1 0 0,1 0 0 0 0,-1 0-1 0 0,1 0 1 0 0,-1 0 0 0 0,0 0-1 0 0,0-1 1 0 0,1 1 0 0 0,-1 0 0 0 0,0-1-1 0 0,0 1 1 0 0,0-1 0 0 0,-1 1-1 0 0,1-1 1 0 0,0 1 0 0 0,0-1-1 0 0,-1 0 1 0 0,1 1 0 0 0,-1-1-1 0 0,1 0 1 0 0,-1 1 0 0 0,0-1-1 0 0,0 0 1 0 0,0 1 0 0 0,0-1-1 0 0,0 0 1 0 0,0 0 0 0 0,0 1-1 0 0,-1-1 1 0 0,1 0 0 0 0,0 1-1 0 0,-1-1 1 0 0,0 0 0 0 0,1 1-1 0 0,-1-1 1 0 0,0 1 0 0 0,0-1-1 0 0,0 1 1 0 0,0-1 0 0 0,0 1-1 0 0,0-1 1 0 0,0 1 0 0 0,0 0 0 0 0,-1 0-1 0 0,1 0 1 0 0,0 0 0 0 0,-1 0-1 0 0,1 0 1 0 0,-1 0 0 0 0,1 0-1 0 0,-1 0 1 0 0,0 1 0 0 0,-1-1 23 0 0,-98-28-20 0 0,81 27 98 0 0,0 1 0 0 0,0 1 0 0 0,0 0 0 0 0,0 2-1 0 0,0 0 1 0 0,1 2 0 0 0,-1 0 0 0 0,1 1 0 0 0,-1 1 0 0 0,2 0 0 0 0,-1 2-1 0 0,1 0 1 0 0,0 1 0 0 0,1 1 0 0 0,0 0 0 0 0,0 2 0 0 0,1 0-1 0 0,1 0 1 0 0,0 2 0 0 0,0 0 0 0 0,2 1 0 0 0,0 0 0 0 0,0 0-1 0 0,1 3-77 0 0,8-8 33 0 0,2-1 0 0 0,-1 1 0 0 0,1 0 0 0 0,0 0 0 0 0,1 0 0 0 0,0 0 0 0 0,1 0 0 0 0,0 0 0 0 0,1 0-1 0 0,0 0 1 0 0,0 0 0 0 0,1 0 0 0 0,0 0 0 0 0,1 0 0 0 0,0-1 0 0 0,1 1 0 0 0,-1-1 0 0 0,2 0 0 0 0,0 0-1 0 0,0 0 1 0 0,0-1 0 0 0,1 0 0 0 0,0 0 0 0 0,1 0 0 0 0,0-1 0 0 0,0 1 0 0 0,0-2 0 0 0,1 1-1 0 0,0-1 1 0 0,1-1 0 0 0,-1 1 0 0 0,1-1 0 0 0,0-1 0 0 0,0 0 0 0 0,1 0 0 0 0,-1 0 0 0 0,1-1 0 0 0,2 0-33 0 0,193 43-896 0 0,-169-43 91 0 0,0-2-1 0 0,0-1 1 0 0,-1-2-1 0 0,1-2 1 0 0,0-1-1 0 0,-1-1 1 0 0,29-11 805 0 0,-9-1-1330 0 0</inkml:trace>
  <inkml:trace contextRef="#ctx0" brushRef="#br0" timeOffset="9725.228">11500 15 1468 0 0,'1'-15'3006'0'0,"-8"37"-1831"0"0,-28 369 2189 0 0,36-382-3335 0 0,0-1 0 0 0,1 0-1 0 0,0 1 1 0 0,0-1-1 0 0,1 0 1 0 0,0 0 0 0 0,0 0-1 0 0,1 0 1 0 0,0-1-1 0 0,0 0 1 0 0,1 0-1 0 0,0 0 1 0 0,0 0 0 0 0,1 0-1 0 0,-1-1 1 0 0,2 0-1 0 0,-1-1 1 0 0,1 1 0 0 0,-1-1-1 0 0,1 0 1 0 0,1-1-1 0 0,-1 0 1 0 0,1 0-1 0 0,-1 0 1 0 0,1-1 0 0 0,0 0-1 0 0,9 1-28 0 0,90-5-3744 0 0,-79-17 1081 0 0,-26 10 1365 0 0</inkml:trace>
  <inkml:trace contextRef="#ctx0" brushRef="#br0" timeOffset="9943.405">11269 373 2204 0 0,'-17'0'2994'0'0,"29"1"-1108"0"0,24 0-1061 0 0,232-30-2279 0 0,-128 10-2351 0 0,-99 12 2571 0 0</inkml:trace>
  <inkml:trace contextRef="#ctx0" brushRef="#br0" timeOffset="10642.369">12287 213 1256 0 0,'-3'-4'111'0'0,"-1"0"1"0"0,0 0-1 0 0,-1 0 0 0 0,1 1 1 0 0,-1-1-1 0 0,0 1 1 0 0,1 0-1 0 0,-1 1 0 0 0,-1-1 1 0 0,1 1-1 0 0,0 0 0 0 0,0 0 1 0 0,-1 1-1 0 0,1 0 0 0 0,-1 0 1 0 0,0 0-1 0 0,1 0 0 0 0,-1 1 1 0 0,1 0-1 0 0,-1 0 0 0 0,0 0 1 0 0,-2 2-112 0 0,-6 1 101 0 0,-1 2 0 0 0,1 0 1 0 0,1 1-1 0 0,-1 0 0 0 0,1 1 1 0 0,0 0-1 0 0,0 1 0 0 0,1 1 1 0 0,0 0-1 0 0,1 0 0 0 0,0 1 1 0 0,0 1-1 0 0,0 2-101 0 0,2-5 184 0 0,1 1 0 0 0,0 0 0 0 0,0 0 0 0 0,1 1 0 0 0,0 0 0 0 0,1 0 0 0 0,0 1 0 0 0,1 0 0 0 0,0 0 0 0 0,1 0 0 0 0,0 0 0 0 0,1 1 0 0 0,0-1 0 0 0,0 1 0 0 0,2 0 0 0 0,-1 9-184 0 0,4-17 36 0 0,1 0 1 0 0,0 0 0 0 0,0 0-1 0 0,0-1 1 0 0,1 1 0 0 0,0-1-1 0 0,-1 0 1 0 0,1 0-1 0 0,0-1 1 0 0,0 1 0 0 0,0-1-1 0 0,1 0 1 0 0,-1 0 0 0 0,1 0-1 0 0,-1 0 1 0 0,1-1 0 0 0,-1 0-1 0 0,1 0 1 0 0,0 0-1 0 0,0 0 1 0 0,2-1-37 0 0,5 0-45 0 0,0-2 0 0 0,0 1-1 0 0,0-1 1 0 0,-1-1 0 0 0,1 0 0 0 0,-1-1 0 0 0,0 0-1 0 0,0-1 1 0 0,0 0 0 0 0,-1 0 0 0 0,1-1-1 0 0,-1-1 1 0 0,-1 0 0 0 0,1 0 0 0 0,-1-1 0 0 0,-1 0-1 0 0,1 0 1 0 0,-1-1 0 0 0,-1 0 0 0 0,1-1-1 0 0,-2 1 1 0 0,1-1 0 0 0,-1-1 0 0 0,3-7 45 0 0,2-12 417 0 0,-21 41-91 0 0,5-2-292 0 0,1-1 1 0 0,0 0-1 0 0,1 1 1 0 0,0 0-1 0 0,0-1 0 0 0,0 1 1 0 0,1 0-1 0 0,1 1 1 0 0,0-1-1 0 0,0 0 0 0 0,1 0 1 0 0,0 1-1 0 0,0-1 0 0 0,1 0 1 0 0,0 0-1 0 0,1 2-34 0 0,1-3-76 0 0,0 0 1 0 0,1 0-1 0 0,0 0 0 0 0,0-1 0 0 0,1 0 0 0 0,0 0 1 0 0,0 0-1 0 0,0 0 0 0 0,1-1 0 0 0,0 0 0 0 0,0 0 1 0 0,1-1-1 0 0,0 1 0 0 0,0-1 0 0 0,0-1 0 0 0,0 0 1 0 0,1 0-1 0 0,0 0 0 0 0,-1-1 0 0 0,1 0 1 0 0,1 0-1 0 0,-1-1 0 0 0,0 0 0 0 0,1-1 0 0 0,-1 1 1 0 0,1-2-1 0 0,-1 1 0 0 0,1-1 0 0 0,-1-1 0 0 0,1 1 1 0 0,7-3 75 0 0,106-34-3308 0 0,-90 18 2157 0 0</inkml:trace>
  <inkml:trace contextRef="#ctx0" brushRef="#br0" timeOffset="6368.34">7478 1070 1772 0 0,'0'0'369'0'0,"0"0"-16"0"0,0 0-20 0 0,0 0-20 0 0,0 0 16 0 0,0 0 20 0 0,0 0-65 0 0,0 0-16 0 0,0 0-14 0 0,0 0-26 0 0,0 0-32 0 0,0 0-26 0 0,0 0 21 0 0,0 0-15 0 0,0 0 17 0 0,0 0 12 0 0,0 0-41 0 0,0 0 21 0 0,0 0-32 0 0,0 0-30 0 0,0 0-1 0 0,0 0-67 0 0,0 0 47 0 0,0 0 24 0 0,0 0-11 0 0,0 0-44 0 0,0 0 4 0 0,0 0-10 0 0,0 0 22 0 0,0 0-23 0 0,0 0 35 0 0,0 0 34 0 0,7 3-28 0 0,14 4-28 0 0,1-2 0 0 0,-1-1 0 0 0,1 0 0 0 0,0-2 0 0 0,0 0-1 0 0,0-2 1 0 0,0 0 0 0 0,0-1 0 0 0,0-2 0 0 0,0 0 0 0 0,0-1 0 0 0,15-6-77 0 0,12 2 35 0 0,-14 3-57 0 0,0-1-1 0 0,-1-1 0 0 0,1-2 0 0 0,-1-2 0 0 0,-1-1 0 0 0,0-2 0 0 0,-1 0 0 0 0,19-13 23 0 0,-50 26-24 0 0,1 1-1 0 0,0 0 1 0 0,0-1-1 0 0,0 0 1 0 0,-1 1-1 0 0,1-1 1 0 0,0 0-1 0 0,-1 0 1 0 0,1 0-1 0 0,-1 0 1 0 0,1 0 0 0 0,-1 0-1 0 0,1 0 1 0 0,-1 0-1 0 0,0-1 1 0 0,0 1-1 0 0,1-1 1 0 0,-1 1-1 0 0,0-1 1 0 0,0 1-1 0 0,-1-1 1 0 0,1 1-1 0 0,0-1 1 0 0,0 0-1 0 0,-1 0 1 0 0,1 1 0 0 0,-1-1-1 0 0,1 0 1 0 0,-1 0-1 0 0,0 0 1 0 0,0 1-1 0 0,0-1 1 0 0,0 0-1 0 0,0 0 1 0 0,0 0-1 0 0,-1 0 1 0 0,1 1-1 0 0,0-1 1 0 0,-1 0 0 0 0,1 0-1 0 0,-1 1 1 0 0,0-1-1 0 0,0 0 1 0 0,0 1-1 0 0,0-1 1 0 0,0 1-1 0 0,0-1 1 0 0,0 1-1 0 0,0-1 1 0 0,0 1-1 0 0,-1 0 1 0 0,1 0-1 0 0,0-1 1 0 0,-1 1 0 0 0,1 0-1 0 0,-1 0 1 0 0,0 1-1 0 0,1-1 1 0 0,-1 0-1 0 0,0 0 1 0 0,0 1 24 0 0,-110-29-628 0 0,94 29 649 0 0,-1 0 1 0 0,0 1-1 0 0,1 2 0 0 0,-1 0 0 0 0,1 0 1 0 0,-1 2-1 0 0,2 0 0 0 0,-1 1 1 0 0,0 1-1 0 0,1 1 0 0 0,0 0 1 0 0,1 1-1 0 0,0 1 0 0 0,1 1 1 0 0,-1 0-1 0 0,2 1 0 0 0,0 0 1 0 0,0 1-1 0 0,2 1 0 0 0,-1 0 0 0 0,2 1 1 0 0,0 0-1 0 0,0 1 0 0 0,2 0 1 0 0,0 0-1 0 0,0 1 0 0 0,1 3-21 0 0,6-13 16 0 0,1 0 0 0 0,-1 0 0 0 0,1 0-1 0 0,1 0 1 0 0,-1 0 0 0 0,1 0 0 0 0,0 0 0 0 0,1 0-1 0 0,0 0 1 0 0,0 0 0 0 0,1 0 0 0 0,-1 0-1 0 0,1 0 1 0 0,1 0 0 0 0,-1-1 0 0 0,1 1-1 0 0,1-1 1 0 0,-1 0 0 0 0,1 0 0 0 0,0 0 0 0 0,0 0-1 0 0,1-1 1 0 0,0 1 0 0 0,0-1 0 0 0,0 0-1 0 0,0-1 1 0 0,1 1 0 0 0,0-1 0 0 0,0 0 0 0 0,0-1-1 0 0,2 2-15 0 0,11 5-92 0 0,0-1 0 0 0,0 0 1 0 0,0-1-1 0 0,1-2 0 0 0,0 0 0 0 0,1-1 0 0 0,-1 0 0 0 0,1-2 0 0 0,0-1 0 0 0,1 0 92 0 0,111-6-3281 0 0,-34-15 2095 0 0</inkml:trace>
  <inkml:trace contextRef="#ctx0" brushRef="#br0" timeOffset="7069.607">8511 235 1492 0 0,'4'-16'5770'0'0,"-9"51"-5171"0"0,-7-4-418 0 0,-3 2 37 0 0,2 0 1 0 0,1 2 0 0 0,1-1 0 0 0,2 1-1 0 0,2 1 1 0 0,1-1 0 0 0,0 31-219 0 0,8-58 11 0 0,0-1 1 0 0,1 0 0 0 0,0 0-1 0 0,1 0 1 0 0,-1 0-1 0 0,1-1 1 0 0,1 1-1 0 0,-1-1 1 0 0,1 0 0 0 0,0 0-1 0 0,1-1 1 0 0,-1 1-1 0 0,1-1 1 0 0,0-1-1 0 0,0 1 1 0 0,1-1-1 0 0,-1 0 1 0 0,1 0 0 0 0,0-1-1 0 0,0 0 1 0 0,0 0-1 0 0,0 0 1 0 0,1-1-1 0 0,-1-1 1 0 0,1 1 0 0 0,-1-1-1 0 0,1 0 1 0 0,0-1-1 0 0,-1 1 1 0 0,1-2-1 0 0,0 1 1 0 0,-1-1-1 0 0,1 0 1 0 0,0-1 0 0 0,-1 0-12 0 0,97-24-2085 0 0,-57-22-2400 0 0,-46 46 3205 0 0</inkml:trace>
  <inkml:trace contextRef="#ctx0" brushRef="#br0" timeOffset="7284.596">8154 526 1756 0 0,'61'-16'5670'0'0,"63"2"-5166"0"0,-71 10-53 0 0,224-17-5848 0 0,-248 16 4125 0 0</inkml:trace>
  <inkml:trace contextRef="#ctx0" brushRef="#br0" timeOffset="7916.957">9032 218 876 0 0,'5'-6'4843'0'0,"-8"28"-2941"0"0,-7 8-1759 0 0,2 0 0 0 0,0 0 1 0 0,2 1-1 0 0,2 0 0 0 0,0 0 1 0 0,3 1-1 0 0,0-1 0 0 0,3 24-143 0 0,-1-13 228 0 0,16 38 335 0 0,-17-79-399 0 0,8 8 826 0 0,1-21-974 0 0,0 0 1 0 0,0 1-1 0 0,1 0 1 0 0,1 1-1 0 0,0 0 1 0 0,0 0-1 0 0,1 1 1 0 0,0 1-1 0 0,0 0 1 0 0,1 1-1 0 0,0 0 1 0 0,0 1-1 0 0,1 0 1 0 0,0 1-1 0 0,0 1 1 0 0,0 0-1 0 0,0 1 1 0 0,1 1-1 0 0,0 0 1 0 0,-1 1-1 0 0,2 0-16 0 0,-11 1-6 0 0,-1 0 0 0 0,0 0-1 0 0,0 0 1 0 0,1 0 0 0 0,-1 1-1 0 0,0 0 1 0 0,0 0 0 0 0,0 0 0 0 0,0 1-1 0 0,0-1 1 0 0,0 1 0 0 0,0 0-1 0 0,-1 0 1 0 0,1 0 0 0 0,-1 0-1 0 0,1 1 1 0 0,-1 0 0 0 0,0-1-1 0 0,0 1 1 0 0,0 0 0 0 0,0 0 0 0 0,-1 1-1 0 0,1-1 1 0 0,-1 1 0 0 0,0-1-1 0 0,0 1 1 0 0,0 0 0 0 0,0 0-1 0 0,0 0 1 0 0,-1 0 0 0 0,0 0-1 0 0,0 0 1 0 0,0 0 0 0 0,-1 0 0 0 0,1 0-1 0 0,-1 1 1 0 0,0-1 0 0 0,0 0-1 0 0,0 0 7 0 0,-8 8-52 0 0,0-1-1 0 0,-1 0 0 0 0,-1-1 0 0 0,1 0 0 0 0,-1-1 0 0 0,-1 0 1 0 0,0 0-1 0 0,0-1 0 0 0,-1-1 0 0 0,0 0 0 0 0,0 0 1 0 0,0-1-1 0 0,-1-1 0 0 0,0 0 0 0 0,0-1 0 0 0,-1 0 1 0 0,1-1-1 0 0,-1 0 0 0 0,1-1 0 0 0,-1-1 0 0 0,0 0 1 0 0,0-1-1 0 0,0-1 0 0 0,-4 0 53 0 0,15 0-216 0 0,-1 1 0 0 0,1 0 0 0 0,-1-1 0 0 0,1 0 0 0 0,0 0 0 0 0,-1 0 0 0 0,1 0 0 0 0,0 0-1 0 0,-1-1 1 0 0,1 1 0 0 0,0-1 0 0 0,0 0 0 0 0,0 0 0 0 0,1 0 0 0 0,-1 0 0 0 0,0-1 0 0 0,1 1 0 0 0,0-1 0 0 0,-1 0 0 0 0,1 1 0 0 0,0-1 0 0 0,0 0 0 0 0,0 0 0 0 0,1 0 0 0 0,-1-1 0 0 0,1 1 0 0 0,0 0 0 0 0,0 0 0 0 0,0-1 0 0 0,-1-2 216 0 0,2-5-1248 0 0</inkml:trace>
  <inkml:trace contextRef="#ctx0" brushRef="#br0" timeOffset="8487.184">9663 1053 1288 0 0,'-31'2'1575'0'0,"-13"0"2776"0"0,65-8-2230 0 0,499-82-126 0 0,-394 75-2844 0 0,-124 13 608 0 0,-2 0-41 0 0,11 18-1055 0 0,-4-8-3725 0 0,-4-10 3799 0 0</inkml:trace>
  <inkml:trace contextRef="#ctx0" brushRef="#br0" timeOffset="13669.843">12799 1620 1088 0 0,'3'0'55'0'0,"0"1"1"0"0,-1-1-1 0 0,1 1 1 0 0,0 0-1 0 0,-1-1 0 0 0,1 2 1 0 0,-1-1-1 0 0,1 0 0 0 0,-1 0 1 0 0,0 1-1 0 0,0-1 1 0 0,1 1-1 0 0,-1 0 0 0 0,0-1 1 0 0,0 1-1 0 0,-1 0 0 0 0,1 0 1 0 0,0 0-1 0 0,-1 1 0 0 0,1-1 1 0 0,-1 0-1 0 0,1 1 1 0 0,-1-1-1 0 0,0 1 0 0 0,0-1 1 0 0,-1 1-1 0 0,1-1 0 0 0,0 1 1 0 0,-1 0-1 0 0,1-1 1 0 0,-1 1-1 0 0,0 0 0 0 0,0-1 1 0 0,0 1-1 0 0,0 0 0 0 0,-1-1 1 0 0,1 1-1 0 0,-1 2-55 0 0,-21 97 1345 0 0,5-76-1171 0 0,-1-2 1 0 0,-1 0-1 0 0,-2-1 0 0 0,0 0 0 0 0,-1-2 0 0 0,-1-1 1 0 0,-1-1-1 0 0,-1-1 0 0 0,0 0 0 0 0,-6 0-174 0 0,7-1-21 0 0,-120 62-3064 0 0,116-68 1832 0 0</inkml:trace>
  <inkml:trace contextRef="#ctx0" brushRef="#br0" timeOffset="16711.514">18515 1120 1960 0 0,'4'1'1292'0'0,"0"1"-128"0"0,-1 1-196 0 0,-1-3-43 0 0,0 2-145 0 0,-1-2-112 0 0,3 2-60 0 0,-4-2-248 0 0,0 0-304 0 0,0-2-244 0 0,2 4 16 0 0,-4-1-1240 0 0,-2-1 88 0 0,-3 2 99 0 0,-2-2-39 0 0,-19 3 104 0 0</inkml:trace>
  <inkml:trace contextRef="#ctx0" brushRef="#br0" timeOffset="15285.224">16442 1061 1060 0 0,'215'-11'4263'0'0,"-129"-1"-3672"0"0,74-7 164 0 0,252-14-2061 0 0,-358 33-1051 0 0,-35 0 1039 0 0</inkml:trace>
  <inkml:trace contextRef="#ctx0" brushRef="#br0" timeOffset="15548.478">16341 1393 928 0 0,'1'2'113'0'0,"-1"0"0"0"0,1 0 0 0 0,-1 0 0 0 0,1 0 0 0 0,0 0 0 0 0,0 0 0 0 0,0 0 0 0 0,0-1 0 0 0,1 1 0 0 0,-1 0 0 0 0,0-1 0 0 0,1 1 0 0 0,-1-1 0 0 0,1 1 0 0 0,-1-1-1 0 0,1 0 1 0 0,0 1 0 0 0,0-1 0 0 0,-1 0 0 0 0,1 0 0 0 0,0 0 0 0 0,0-1 0 0 0,0 1 0 0 0,0 0 0 0 0,0-1 0 0 0,0 1 0 0 0,0-1 0 0 0,0 0 0 0 0,0 0 0 0 0,1 1 0 0 0,-1-1 0 0 0,0-1 0 0 0,0 1 0 0 0,0 0 0 0 0,0 0 0 0 0,0-1 0 0 0,0 1 0 0 0,0-1 0 0 0,0 0 0 0 0,0 0 0 0 0,0 0-1 0 0,1 0-112 0 0,0 1 216 0 0,229-29 1496 0 0,-42 0-1135 0 0,197-27-313 0 0,-130 26-4995 0 0,-237 27 3477 0 0,-11 0 26 0 0</inkml:trace>
  <inkml:trace contextRef="#ctx0" brushRef="#br0" timeOffset="15966.33">17001 738 1204 0 0,'0'-13'2739'0'0,"0"-8"2796"0"0,-8 36-4643 0 0,-170 586 2120 0 0,87-192-3985 0 0,91-409 824 0 0,0-1 1 0 0,1 1-1 0 0,-1-1 1 0 0,1 1-1 0 0,-1 0 0 0 0,0-1 1 0 0,1 1-1 0 0,-1 0 0 0 0,1 0 1 0 0,-1-1-1 0 0,1 1 0 0 0,-1 0 1 0 0,1 0-1 0 0,-1 0 0 0 0,1 0 1 0 0,-1 0-1 0 0,1-1 0 0 0,-1 1 1 0 0,1 0-1 0 0,0 0 0 0 0,-1 0 1 0 0,1 1-1 0 0,-1-1 1 0 0,1 0-1 0 0,-1 0 0 0 0,1 0 1 0 0,-1 0-1 0 0,1 0 0 0 0,-1 1 1 0 0,1-1-1 0 0,-1 0 0 0 0,1 0 1 0 0,-1 1-1 0 0,1-1 0 0 0,-1 0 1 0 0,0 1-1 0 0,1-1 0 0 0,-1 0 1 0 0,1 1-1 0 0,-1-1 0 0 0,0 1 1 0 0,1-1 148 0 0,33-49-2433 0 0,-17 19 1192 0 0,0-1 9 0 0</inkml:trace>
  <inkml:trace contextRef="#ctx0" brushRef="#br0" timeOffset="16462.457">17842 806 1228 0 0,'-23'-15'4004'0'0,"-35"22"-2529"0"0,39 1-1258 0 0,1 2-1 0 0,1 0 1 0 0,-1 2 0 0 0,2 0-1 0 0,-1 0 1 0 0,2 1-1 0 0,0 1 1 0 0,0 1-1 0 0,1 0 1 0 0,1 1 0 0 0,1 1-1 0 0,0-1 1 0 0,1 2-1 0 0,1 0 1 0 0,1 0 0 0 0,0 1-1 0 0,1 0 1 0 0,2 0-1 0 0,-1 1 1 0 0,2 0-1 0 0,1 0 1 0 0,1 0 0 0 0,0 0-1 0 0,1 1 1 0 0,1 4-217 0 0,2-17 42 0 0,0 0 1 0 0,0 1 0 0 0,0-1 0 0 0,1 0-1 0 0,0 0 1 0 0,1 0 0 0 0,0 0-1 0 0,0-1 1 0 0,1 1 0 0 0,0-1-1 0 0,0 0 1 0 0,0 0 0 0 0,1 0 0 0 0,0 0-1 0 0,1-1 1 0 0,-1 0 0 0 0,1 0-1 0 0,1 0 1 0 0,-1-1 0 0 0,1 0-1 0 0,-1 0 1 0 0,2-1 0 0 0,-1 0 0 0 0,0 0-1 0 0,1 0 1 0 0,0-1 0 0 0,-1 0-1 0 0,1-1 1 0 0,0 0 0 0 0,1 0-1 0 0,4 0-42 0 0,6 2-8 0 0,0-1-1 0 0,1 0 1 0 0,0-2-1 0 0,-1 0 0 0 0,1-1 1 0 0,0-1-1 0 0,-1-1 0 0 0,1-1 1 0 0,-1 0-1 0 0,0-1 0 0 0,0-2 1 0 0,0 0-1 0 0,1-1 9 0 0,-8 1-46 0 0,0 0 0 0 0,0-1 1 0 0,-1 0-1 0 0,0-1 0 0 0,0-1 0 0 0,-1 1 0 0 0,0-1 0 0 0,0-1 0 0 0,-1 0 1 0 0,-1-1-1 0 0,0 1 0 0 0,0-1 0 0 0,-1-1 0 0 0,0 0 0 0 0,-1 0 0 0 0,0 0 0 0 0,-1 0 1 0 0,-1-1-1 0 0,0 0 0 0 0,0 0 0 0 0,-1 0 0 0 0,-1-1 0 0 0,-1 1 0 0 0,1-1 0 0 0,-2 1 1 0 0,0-1-1 0 0,-1 1 0 0 0,0 0 0 0 0,-1-1 0 0 0,0 1 0 0 0,-1 0 0 0 0,-1 0 0 0 0,0 0 1 0 0,-1 0-1 0 0,-3-6 46 0 0,-4 2-37 0 0,0-1 0 0 0,-2 2 0 0 0,0 0 0 0 0,0 0 0 0 0,-2 2 0 0 0,0 0 0 0 0,0 0 0 0 0,-1 2 1 0 0,-1 0-1 0 0,0 1 0 0 0,-1 1 0 0 0,0 0 0 0 0,0 2 0 0 0,-1 0 0 0 0,0 1 0 0 0,-13-2 37 0 0,-32-17-1449 0 0,61 34-5063 0 0,11-5 5336 0 0</inkml:trace>
  <inkml:trace contextRef="#ctx0" brushRef="#br0" timeOffset="14741.193">15294 863 1048 0 0,'30'-57'3551'0'0,"-7"26"492"0"0,-27 91-3662 0 0,-3 1 0 0 0,-2-2-1 0 0,-3 1 1 0 0,-12 34-381 0 0,-28 163 867 0 0,52-256-865 0 0,-3 16 44 0 0,0 1-1 0 0,2-1 0 0 0,0 0 0 0 0,1 1 1 0 0,0-1-1 0 0,2 0 0 0 0,0 1 0 0 0,1-1 0 0 0,0 0 1 0 0,2 0-1 0 0,0-1 0 0 0,7 17-45 0 0,-6-24 12 0 0,1 0 0 0 0,0 0 0 0 0,1-1-1 0 0,0 0 1 0 0,1 0 0 0 0,-1-1 0 0 0,1 0 0 0 0,1 0-1 0 0,-1-1 1 0 0,1 0 0 0 0,0-1 0 0 0,0 0 0 0 0,1-1 0 0 0,0 0-1 0 0,-1-1 1 0 0,1 0 0 0 0,1 0 0 0 0,-1-1 0 0 0,0-1 0 0 0,0 0-1 0 0,6 0-11 0 0,14 1-331 0 0,-1-2-1 0 0,1 0 0 0 0,-1-3 0 0 0,0 0 0 0 0,0-2 1 0 0,0-1-1 0 0,10-4 332 0 0,-31 8-351 0 0,0 0 0 0 0,0-1 0 0 0,-1 0 0 0 0,1 0 0 0 0,-1-1 0 0 0,0 0 0 0 0,1 0-1 0 0,-2-1 1 0 0,1 0 0 0 0,-1-1 0 0 0,1 0 0 0 0,-2 0 0 0 0,1 0 0 0 0,-1-1 0 0 0,0 1 0 0 0,0-2 0 0 0,4-6 351 0 0,1-9-1331 0 0</inkml:trace>
  <inkml:trace contextRef="#ctx0" brushRef="#br0" timeOffset="15005.208">14821 1313 2424 0 0,'-13'4'4352'0'0,"44"-12"-3347"0"0,328-34 182 0 0,144-22-7702 0 0,-446 54 5302 0 0</inkml:trace>
  <inkml:trace contextRef="#ctx0" brushRef="#br0" timeOffset="22619.849">5250 4122 1332 0 0,'22'37'526'0'0,"-3"1"1"0"0,0 1-1 0 0,-3 1 0 0 0,-2 0 0 0 0,-1 1 1 0 0,-2 1-1 0 0,-2 0 0 0 0,-1 0 0 0 0,-3 1 1 0 0,0 21-527 0 0,-7-45 22 0 0,-1 1 0 0 0,-1-1 0 0 0,-1 0 0 0 0,-1 0 0 0 0,0-1 0 0 0,-1 1 0 0 0,-1-1 0 0 0,-1-1 0 0 0,0 0 0 0 0,-2 0 0 0 0,1-1 1 0 0,-2 0-1 0 0,0 0 0 0 0,-1-2 0 0 0,-1 0 0 0 0,0 0 0 0 0,-1-1 0 0 0,-5 3-22 0 0,-59 14-3921 0 0,64-29 2442 0 0</inkml:trace>
  <inkml:trace contextRef="#ctx0" brushRef="#br0" timeOffset="22958.697">5698 4493 1380 0 0,'2'2'860'0'0,"4"-2"-60"0"0,-3 0-80 0 0,4 0-128 0 0,22 2-132 0 0,-13-2 84 0 0,12 0-139 0 0,8 0-93 0 0,5 0 88 0 0,1 0-104 0 0,6 0-148 0 0,-2 0-216 0 0,6 0 8 0 0,-2 0-400 0 0,-4 0-457 0 0,-2 0-403 0 0,42 11 56 0 0,-51-6 16 0 0</inkml:trace>
  <inkml:trace contextRef="#ctx0" brushRef="#br0" timeOffset="23131.332">5976 4797 1236 0 0,'-2'3'948'0'0,"4"2"-100"0"0,1 0-212 0 0,3-5-32 0 0,1 5-176 0 0,3-5-56 0 0,21 5 0 0 0,2-5-31 0 0,5 0-81 0 0,4 0-132 0 0,1 3-8 0 0,3-1-612 0 0,-1 1 51 0 0,-1 1 41 0 0,-5-4-948 0 0,-19 0 44 0 0,10 0-20 0 0</inkml:trace>
  <inkml:trace contextRef="#ctx0" brushRef="#br0" timeOffset="20219.25">1826 4157 1648 0 0,'15'-17'800'0'0,"-9"-2"-80"0"0,23-47 1664 0 0,-26 54-1309 0 0,-3 41-849 0 0,-9 38-75 0 0,-42 481 1666 0 0,51-461-1568 0 0,0 18-193 0 0,0-34-3168 0 0,-4-65 801 0 0,3-8 860 0 0</inkml:trace>
  <inkml:trace contextRef="#ctx0" brushRef="#br0" timeOffset="20795.588">1849 4052 1112 0 0,'75'60'1929'0'0,"-65"-48"-1644"0"0,311 402 2437 0 0,-267-350-1595 0 0,-53-64-949 0 0,54-57 444 0 0,69-124-145 0 0,-86 121-516 0 0,3 1 1 0 0,1 3-1 0 0,4 1 0 0 0,28-26 39 0 0,-73 80-12 0 0,-1-1 1 0 0,1 1-1 0 0,0 0 0 0 0,-1 0 1 0 0,1 0-1 0 0,0-1 1 0 0,0 1-1 0 0,0 0 0 0 0,0 0 1 0 0,0 0-1 0 0,0 0 1 0 0,0 1-1 0 0,0-1 0 0 0,1 0 1 0 0,-1 0-1 0 0,0 1 1 0 0,0-1-1 0 0,1 0 0 0 0,-1 1 1 0 0,0-1-1 0 0,1 1 1 0 0,-1 0-1 0 0,0 0 0 0 0,1-1 1 0 0,-1 1-1 0 0,1 0 1 0 0,-1 0-1 0 0,1 0 1 0 0,-1 0-1 0 0,0 0 0 0 0,1 1 1 0 0,-1-1-1 0 0,1 0 1 0 0,-1 1-1 0 0,0-1 0 0 0,1 1 1 0 0,-1-1-1 0 0,0 1 1 0 0,0 0-1 0 0,1-1 0 0 0,-1 1 1 0 0,0 0-1 0 0,0 0 1 0 0,0 0-1 0 0,0 0 0 0 0,0 0 1 0 0,0 0-1 0 0,0 0 1 0 0,0 0-1 0 0,-1 1 0 0 0,1-1 1 0 0,0 0-1 0 0,-1 0 1 0 0,1 1-1 0 0,0-1 12 0 0,12 84-141 0 0,-13-83 138 0 0,-22 391-51 0 0,-23-93-191 0 0,19-173-3496 0 0,24-116 2426 0 0</inkml:trace>
  <inkml:trace contextRef="#ctx0" brushRef="#br0" timeOffset="21105.631">3316 4597 1268 0 0,'-131'257'4749'0'0,"97"-172"-4047"0"0,29-68-919 0 0,0-1 0 0 0,-1 1 1 0 0,-1-1-1 0 0,0 0 0 0 0,-2-1 0 0 0,0 0 0 0 0,0 0 0 0 0,-1-1 0 0 0,-1 0 0 0 0,-12 12 217 0 0,12-18-1021 0 0,0-4-372 0 0</inkml:trace>
  <inkml:trace contextRef="#ctx0" brushRef="#br0" timeOffset="21349.952">2902 4713 1160 0 0,'25'-14'4448'0'0,"41"45"-3779"0"0,-63-28-460 0 0,336 196 100 0 0,-246-139-3670 0 0,-65-43 2139 0 0</inkml:trace>
  <inkml:trace contextRef="#ctx0" brushRef="#br0" timeOffset="21830.412">4209 4195 1612 0 0,'10'-17'3166'0'0,"-9"47"-1906"0"0,-2-10-1056 0 0,-14 155 1209 0 0,-5 71 249 0 0,51-121-1220 0 0,-24-119-490 0 0,0-1 0 0 0,0 1 0 0 0,0-1 0 0 0,0-1 0 0 0,1 1 0 0 0,0-1 0 0 0,-1-1 0 0 0,2 1 0 0 0,-1-1 1 0 0,0-1-1 0 0,1 1 0 0 0,-1-1 0 0 0,1-1 0 0 0,0 0 0 0 0,-1 0 0 0 0,1-1 0 0 0,0 0 0 0 0,0 0 0 0 0,-1-1 0 0 0,2 0 48 0 0,-2 1-358 0 0,1-1 0 0 0,-1 0 1 0 0,0 0-1 0 0,0-1 0 0 0,0 0 0 0 0,1-1 0 0 0,-2 1 0 0 0,1-1 0 0 0,0-1 0 0 0,-1 0 1 0 0,1 0-1 0 0,-1 0 0 0 0,0-1 0 0 0,0 0 0 0 0,-1 0 0 0 0,0-1 0 0 0,4-4 358 0 0,6-7-1288 0 0</inkml:trace>
  <inkml:trace contextRef="#ctx0" brushRef="#br0" timeOffset="22080.031">4029 4448 1372 0 0,'-3'-2'540'0'0,"13"-11"4023"0"0,274-28-2604 0 0,-97 23-5745 0 0,-167 12 2468 0 0,-6-2 44 0 0</inkml:trace>
  <inkml:trace contextRef="#ctx0" brushRef="#br0" timeOffset="22326.334">3780 4265 984 0 0,'-12'9'224'0'0,"0"0"0"0"0,1 0 0 0 0,0 1 0 0 0,0 0 0 0 0,1 1 0 0 0,1 1 0 0 0,0-1 0 0 0,0 1 0 0 0,1 1 0 0 0,1 0 0 0 0,0 0 0 0 0,0 0 0 0 0,2 1 0 0 0,0 0 0 0 0,0 0 0 0 0,1 0 0 0 0,1 1 0 0 0,0-1 0 0 0,1 1 1 0 0,1 0-1 0 0,0-1 0 0 0,1 1 0 0 0,1 2-224 0 0,11 9 41 0 0,1-1 1 0 0,2 0 0 0 0,0 0 0 0 0,2-2 0 0 0,0 0 0 0 0,2-1-1 0 0,0 0 1 0 0,1-2 0 0 0,1 0 0 0 0,1-2 0 0 0,1 0 0 0 0,1-2 0 0 0,0 0-1 0 0,1-1 1 0 0,1-2 0 0 0,0-1 0 0 0,25 8-42 0 0,132 36-3330 0 0,-126-48 1988 0 0</inkml:trace>
  <inkml:trace contextRef="#ctx0" brushRef="#br0" timeOffset="25339.522">8593 4162 1268 0 0,'-14'0'749'0'0,"13"-5"2276"0"0,69-19-2090 0 0,634-98 295 0 0,-639 91-2653 0 0,-69 28 1130 0 0,-14-6 236 0 0,-1 2 0 0 0,0 1 0 0 0,0 0 0 0 0,0 2 0 0 0,-1 0 0 0 0,1 1 0 0 0,-1 2 0 0 0,0 0 0 0 0,0 1 0 0 0,1 1 0 0 0,-1 1 0 0 0,0 1 0 0 0,1 1 0 0 0,-1 1 0 0 0,1 1 0 0 0,1 0 0 0 0,-8 5 57 0 0,15-7 15 0 0,-204 76 572 0 0,208-76-553 0 0,1 0-1 0 0,-1 0 1 0 0,1 1-1 0 0,1 1 1 0 0,-1-1-1 0 0,1 1 1 0 0,0 1-1 0 0,0-1 1 0 0,1 1-1 0 0,-1 0 1 0 0,2 1-1 0 0,-1-1 1 0 0,1 1-1 0 0,0 0 1 0 0,1 1-1 0 0,0-1 1 0 0,0 1-1 0 0,1 0 1 0 0,0 0-1 0 0,0 0 1 0 0,1 0-1 0 0,0 5-33 0 0,4-4 32 0 0,1 0 0 0 0,0 0-1 0 0,0 0 1 0 0,1 0 0 0 0,1-1-1 0 0,0 1 1 0 0,0-1 0 0 0,1 0-1 0 0,0-1 1 0 0,0 1 0 0 0,1-1-1 0 0,0 0 1 0 0,0-1 0 0 0,1 0-1 0 0,0 0 1 0 0,1-1 0 0 0,-1 0-1 0 0,1 0 1 0 0,0-1 0 0 0,0 0-1 0 0,1 0 1 0 0,0-1 0 0 0,0-1-1 0 0,0 1 1 0 0,0-2 0 0 0,1 1-32 0 0,34 10-559 0 0,1-2 0 0 0,-1-3 0 0 0,2-1 1 0 0,-1-2-1 0 0,1-2 0 0 0,-1-3 1 0 0,7-1 558 0 0,-4 1-1114 0 0</inkml:trace>
  <inkml:trace contextRef="#ctx0" brushRef="#br0" timeOffset="27742.873">10869 4110 1540 0 0,'-61'-41'5179'0'0,"71"37"-3705"0"0,375-45 650 0 0,-124 40-5955 0 0,-133 20-136 0 0,-103-7 2688 0 0</inkml:trace>
  <inkml:trace contextRef="#ctx0" brushRef="#br0" timeOffset="26114.518">9782 3273 848 0 0,'6'-12'1647'0'0,"9"-12"1154"0"0,-13 50-1623 0 0,-55 357 646 0 0,55-376-1846 0 0,1 0 1 0 0,0-1-1 0 0,0 1 0 0 0,0-1 1 0 0,1 0-1 0 0,0 0 0 0 0,0 0 1 0 0,1-1-1 0 0,-1 1 0 0 0,1-1 1 0 0,0 0-1 0 0,1-1 0 0 0,-1 1 0 0 0,1-1 1 0 0,0 0-1 0 0,0 0 0 0 0,0-1 1 0 0,1 0-1 0 0,-1 0 0 0 0,1 0 1 0 0,0-1-1 0 0,-1 0 0 0 0,1 0 1 0 0,0-1-1 0 0,0 0 0 0 0,0 0 1 0 0,0-1-1 0 0,1 1 0 0 0,-1-2 0 0 0,0 1 1 0 0,0-1-1 0 0,0 0 0 0 0,0 0 1 0 0,0-1 21 0 0,-4 2-176 0 0,1 0 0 0 0,-1 0 1 0 0,1-1-1 0 0,-1 1 0 0 0,0-1 0 0 0,0 0 1 0 0,1 1-1 0 0,-1-2 0 0 0,0 1 0 0 0,0 0 1 0 0,0-1-1 0 0,0 1 0 0 0,0-1 0 0 0,0 0 1 0 0,0 0-1 0 0,-1 0 0 0 0,1 0 1 0 0,-1-1-1 0 0,1 1 0 0 0,-1-1 0 0 0,0 1 1 0 0,0-1-1 0 0,0 0 0 0 0,-1 0 0 0 0,1 0 1 0 0,0 0-1 0 0,-1 0 0 0 0,1-1 176 0 0,-1-9-1284 0 0</inkml:trace>
  <inkml:trace contextRef="#ctx0" brushRef="#br0" timeOffset="26363.238">9512 3527 1400 0 0,'22'-2'4495'0'0,"17"-2"-3349"0"0,35-3-970 0 0,187-9-3724 0 0,-218 10 2371 0 0</inkml:trace>
  <inkml:trace contextRef="#ctx0" brushRef="#br0" timeOffset="26886.557">10316 3170 1452 0 0,'1'53'3246'0'0,"-1"214"-524"0"0,-21-123-1759 0 0,21-144-944 0 0,1 0 0 0 0,-1-1 0 0 0,0 1 0 0 0,1-1 0 0 0,-1 1-1 0 0,0 0 1 0 0,1-1 0 0 0,-1 1 0 0 0,1 0 0 0 0,-1-1 0 0 0,1 1-1 0 0,-1 0 1 0 0,1 0 0 0 0,-1-1 0 0 0,1 1 0 0 0,-1 0 0 0 0,1 0-1 0 0,0 0 1 0 0,-1 0 0 0 0,1 0 0 0 0,-1 0 0 0 0,1 0 0 0 0,-1 0-1 0 0,1 0 1 0 0,0 0 0 0 0,-1 0 0 0 0,1 0 0 0 0,-1 0 0 0 0,1 0-1 0 0,-1 0 1 0 0,1 1 0 0 0,-1-1 0 0 0,1 0 0 0 0,-1 0 0 0 0,1 1-1 0 0,-1-1 1 0 0,1 0 0 0 0,-1 1 0 0 0,1-1 0 0 0,-1 1 0 0 0,0-1-1 0 0,1 0 1 0 0,-1 1 0 0 0,0-1 0 0 0,1 1 0 0 0,-1-1 0 0 0,0 1-1 0 0,0-1 1 0 0,1 1 0 0 0,-1-1 0 0 0,0 1 0 0 0,0-1 0 0 0,0 1-1 0 0,0-1 1 0 0,1 1 0 0 0,-1 0 0 0 0,0-1 0 0 0,0 1 0 0 0,0-1-1 0 0,0 1 1 0 0,-1-1 0 0 0,1 1 0 0 0,0 0 0 0 0,0-1 0 0 0,0 1-1 0 0,0-1 1 0 0,0 1 0 0 0,-1-1 0 0 0,1 1 0 0 0,0-1-19 0 0,46-39-93 0 0,-30 24 188 0 0,-2 4-117 0 0,1 1 0 0 0,0 1 0 0 0,0 0 0 0 0,1 1 0 0 0,0 1 0 0 0,0 1 1 0 0,1 0-1 0 0,0 1 0 0 0,0 0 0 0 0,0 2 0 0 0,0 0 0 0 0,1 1 1 0 0,6 0 21 0 0,-20 2-14 0 0,-1 0 1 0 0,0 0 0 0 0,1 0 0 0 0,-1 1 0 0 0,0-1 0 0 0,1 1-1 0 0,-1 0 1 0 0,0 0 0 0 0,0 0 0 0 0,1 0 0 0 0,-1 1 0 0 0,0-1-1 0 0,0 1 1 0 0,-1 0 0 0 0,1-1 0 0 0,0 1 0 0 0,-1 1 0 0 0,1-1-1 0 0,-1 0 1 0 0,1 1 0 0 0,-1-1 0 0 0,0 1 0 0 0,0-1 0 0 0,0 1-1 0 0,-1 0 1 0 0,1 0 0 0 0,0 0 0 0 0,-1 0 0 0 0,0 0 0 0 0,0 1-1 0 0,0-1 1 0 0,0 0 0 0 0,-1 0 0 0 0,1 1 0 0 0,-1-1 0 0 0,0 0-1 0 0,0 1 1 0 0,0-1 0 0 0,0 4 13 0 0,-15 8-78 0 0,-1 0 0 0 0,0-2 0 0 0,-1 1 0 0 0,0-2 0 0 0,-1 0 0 0 0,-1-1 0 0 0,1-1 0 0 0,-2-1 0 0 0,1 0 0 0 0,-1-2 1 0 0,-1 0-1 0 0,1-1 0 0 0,-1-1 0 0 0,0-1 0 0 0,0-1 0 0 0,-1-1 0 0 0,-5-1 78 0 0,-16-17-4847 0 0,37 4 3369 0 0</inkml:trace>
  <inkml:trace contextRef="#ctx0" brushRef="#br0" timeOffset="31853.277">8086 4858 1648 0 0,'0'0'586'0'0,"-25"0"1179"0"0,-8-3-694 0 0,73-4 182 0 0,448-4 46 0 0,-15-4-1078 0 0,2191-64 927 0 0,-512-1-1902 0 0,-1964 72-3804 0 0,-179 8 3359 0 0</inkml:trace>
  <inkml:trace contextRef="#ctx0" brushRef="#br0" timeOffset="32601.434">8909 5094 1540 0 0,'5'-27'3446'0'0,"-3"44"-2141"0"0,-85 295 355 0 0,-1 2-327 0 0,84-304-1301 0 0,-1-1 0 0 0,2 0 0 0 0,-1 0-1 0 0,2 1 1 0 0,-1-1 0 0 0,1 0 0 0 0,0 0-1 0 0,1 0 1 0 0,0-1 0 0 0,0 1 0 0 0,1-1 0 0 0,0 1-1 0 0,1-1 1 0 0,0 0 0 0 0,0-1 0 0 0,1 1 0 0 0,-1-1-1 0 0,2 0 1 0 0,-1 0 0 0 0,1-1 0 0 0,0 0 0 0 0,0 0-1 0 0,1-1 1 0 0,0 0 0 0 0,0 0 0 0 0,0-1-1 0 0,0 0 1 0 0,1 0 0 0 0,-1-1 0 0 0,1 0 0 0 0,0 0-1 0 0,0-1 1 0 0,0-1 0 0 0,0 1 0 0 0,1-1 0 0 0,-1-1-1 0 0,7 0-31 0 0,8 4-570 0 0,-1-2 0 0 0,1-1 0 0 0,0 0-1 0 0,0-2 1 0 0,0-1 0 0 0,0-1 0 0 0,-1-1 0 0 0,1-1-1 0 0,-1-1 1 0 0,0-1 0 0 0,0-1 0 0 0,-1 0 0 0 0,18-12 570 0 0,-12 1-1324 0 0</inkml:trace>
  <inkml:trace contextRef="#ctx0" brushRef="#br0" timeOffset="32836.337">8755 5475 924 0 0,'-14'-20'5607'0'0,"55"13"-4168"0"0,-23 5-1457 0 0,260-10-3062 0 0,-192 13 607 0 0,-37-1 1170 0 0</inkml:trace>
  <inkml:trace contextRef="#ctx0" brushRef="#br0" timeOffset="33805.967">8316 5465 1184 0 0,'-24'-5'1004'0'0,"-54"-25"2471"0"0,50 28-1674 0 0,43-2-1093 0 0,59-5-623 0 0,-59 7 115 0 0,227-20-1041 0 0,-11 2-4053 0 0,-179 13 3576 0 0</inkml:trace>
  <inkml:trace contextRef="#ctx0" brushRef="#br0" timeOffset="34976.824">8204 5430 1132 0 0,'-48'-35'1992'0'0,"10"27"387"0"0,49 2-282 0 0,364-10-1189 0 0,388 11 660 0 0,-761 5-1514 0 0,15 0-1314 0 0,-8 0-4106 0 0,-9 0 4062 0 0</inkml:trace>
  <inkml:trace contextRef="#ctx0" brushRef="#br0" timeOffset="36834.68">12773 5270 1280 0 0,'2'-5'114'0'0,"0"-1"0"0"0,-1 0 1 0 0,0 0-1 0 0,0 0 0 0 0,0 0 0 0 0,-1 0 0 0 0,1 0 0 0 0,-1 0 1 0 0,-1 0-1 0 0,1 0 0 0 0,-1 0 0 0 0,0 0 0 0 0,-1 1 0 0 0,1-1 1 0 0,-1 0-1 0 0,0 0 0 0 0,-1 1 0 0 0,1 0 0 0 0,-1-1 0 0 0,0 1 1 0 0,0 0-1 0 0,-1 0 0 0 0,0 0 0 0 0,0 1 0 0 0,0-1 0 0 0,0 1 1 0 0,0 0-1 0 0,-1 0 0 0 0,0 1 0 0 0,0-1 0 0 0,0 1 0 0 0,0 0 1 0 0,-1 1-1 0 0,1-1 0 0 0,-1 1 0 0 0,1 0 0 0 0,-1 0 0 0 0,0 1 1 0 0,0-1-1 0 0,0 2 0 0 0,0-1 0 0 0,0 0 0 0 0,0 1 0 0 0,0 0 1 0 0,0 1-1 0 0,0-1 0 0 0,-3 2-114 0 0,-7 5 66 0 0,0 2-1 0 0,0 0 1 0 0,1 1-1 0 0,0 1 1 0 0,1 0 0 0 0,0 0-1 0 0,1 2 1 0 0,0 0 0 0 0,1 0-1 0 0,0 1 1 0 0,1 1 0 0 0,1 0-1 0 0,0 0 1 0 0,1 1-1 0 0,1 0 1 0 0,1 1 0 0 0,0-1-1 0 0,1 1 1 0 0,0 1 0 0 0,2-1-1 0 0,0 1 1 0 0,1 0-1 0 0,1 0 1 0 0,0 0 0 0 0,2 11-66 0 0,3-24-12 0 0,0 0 0 0 0,0 0 1 0 0,0 0-1 0 0,1 0 0 0 0,0 0 0 0 0,0-1 1 0 0,0 0-1 0 0,1 0 0 0 0,-1 0 0 0 0,1 0 1 0 0,0-1-1 0 0,0 0 0 0 0,0 0 1 0 0,1 0-1 0 0,-1 0 0 0 0,1-1 0 0 0,-1 0 1 0 0,1 0-1 0 0,0-1 0 0 0,0 0 0 0 0,0 0 1 0 0,-1 0-1 0 0,1 0 0 0 0,0-1 1 0 0,0 0-1 0 0,0 0 0 0 0,6-2 12 0 0,0-1-66 0 0,1 0 0 0 0,-1-1 0 0 0,0-1-1 0 0,-1 0 1 0 0,1-1 0 0 0,-1 0 0 0 0,0 0 0 0 0,-1-1 0 0 0,1-1 0 0 0,-1 0-1 0 0,-1 0 1 0 0,0-1 0 0 0,0 0 0 0 0,1-2 66 0 0,122-164-1131 0 0,-78 95 480 0 0,-54 80 743 0 0,0 0 4 0 0,0 0-4 0 0,13 34 296 0 0,-11-15-444 0 0,1 1 0 0 0,0-1 0 0 0,2 0 0 0 0,0 0 0 0 0,1 0 0 0 0,1-1 0 0 0,1 0 0 0 0,0 0-1 0 0,1-1 1 0 0,1 0 0 0 0,1 0 0 0 0,1-1 0 0 0,0-1 0 0 0,1 0 0 0 0,0-1 0 0 0,11 9 56 0 0,32-5-2823 0 0,-54-18 1517 0 0</inkml:trace>
  <inkml:trace contextRef="#ctx0" brushRef="#br0" timeOffset="37104.722">13681 4882 1260 0 0,'8'11'310'0'0,"0"1"0"0"0,-1 1 0 0 0,0-1 0 0 0,-1 1 0 0 0,-1 1 0 0 0,0-1 0 0 0,0 0 0 0 0,-2 1 0 0 0,0 0 0 0 0,0 0 0 0 0,-1 0 0 0 0,-1 1 0 0 0,0 1-310 0 0,-14 242 2169 0 0,6-222-2024 0 0,-2-1 0 0 0,-1 1-1 0 0,-2-2 1 0 0,-1 1 0 0 0,-2-2 0 0 0,-1 0 0 0 0,-2 0 0 0 0,-1-2 0 0 0,-1 0 0 0 0,-1-2 0 0 0,-2 0 0 0 0,-2-1 0 0 0,0-2 0 0 0,-1 0 0 0 0,-2-2 0 0 0,0-1-1 0 0,-30 17-144 0 0,14-11-579 0 0,-2-3 0 0 0,-1-2 0 0 0,-1-2-1 0 0,-1-2 1 0 0,-1-2 0 0 0,-1-2-1 0 0,0-3 1 0 0,0-2 0 0 0,-1-2 0 0 0,-1-2-1 0 0,-46-1 580 0 0,45-5-1278 0 0</inkml:trace>
  <inkml:trace contextRef="#ctx0" brushRef="#br0" timeOffset="35862.23">10867 5052 1580 0 0,'1'-14'2428'0'0,"-5"18"-154"0"0,-52 297-689 0 0,12-35-619 0 0,39-249-989 0 0,-7 26 1112 0 0,29-62-384 0 0,-6-2-736 0 0,1 1 1 0 0,1 0-1 0 0,1 1 0 0 0,0 1 0 0 0,1 0 0 0 0,1 1 0 0 0,1 0 0 0 0,1 2 1 0 0,0 0-1 0 0,0 1 0 0 0,2 1 0 0 0,0 0 0 0 0,0 2 0 0 0,1 0 0 0 0,0 1 1 0 0,1 2-1 0 0,0 0 0 0 0,4 0 31 0 0,-23 8 1 0 0,0 1 0 0 0,-1-1 0 0 0,1 1 0 0 0,0-1 0 0 0,-1 1 0 0 0,1 0 0 0 0,0 0 0 0 0,-1 0 0 0 0,1 0 0 0 0,-1 1 0 0 0,0-1 0 0 0,1 1 0 0 0,-1-1 0 0 0,0 1 0 0 0,0 0 0 0 0,0 0 0 0 0,0 0 0 0 0,0 0 0 0 0,-1 0 0 0 0,1 0 0 0 0,0 0 0 0 0,-1 1 0 0 0,0-1 0 0 0,1 1 0 0 0,-1-1 0 0 0,0 1 0 0 0,0-1 0 0 0,-1 1 0 0 0,1 0 0 0 0,-1-1 0 0 0,1 1 1 0 0,-1 0-1 0 0,0 0 0 0 0,0-1 0 0 0,0 1 0 0 0,0 0 0 0 0,0 0 0 0 0,-1-1 0 0 0,1 1 0 0 0,-1 0 0 0 0,0-1 0 0 0,1 1 0 0 0,-1-1 0 0 0,-1 1 0 0 0,1-1 0 0 0,0 1 0 0 0,-1-1 0 0 0,1 1 0 0 0,-1-1 0 0 0,1 0 0 0 0,-1 0 0 0 0,0 0 0 0 0,0 0-1 0 0,-11 12 35 0 0,-1 0 0 0 0,1-2 0 0 0,-2 1 0 0 0,0-2 0 0 0,0 0 0 0 0,-1 0 0 0 0,-1-2 1 0 0,1 0-1 0 0,-1-1 0 0 0,-1-1 0 0 0,0 0 0 0 0,0-1 0 0 0,-18 3-35 0 0,-57 6-1067 0 0,91-15 945 0 0,0 0 1 0 0,1-1 0 0 0,-1 1-1 0 0,0-1 1 0 0,1 0 0 0 0,-1 1-1 0 0,1-1 1 0 0,-1 0 0 0 0,1 0 0 0 0,0 0-1 0 0,-1 0 1 0 0,1 0 0 0 0,0 0-1 0 0,-1 0 1 0 0,1-1 0 0 0,0 1 0 0 0,0 0-1 0 0,0-1 1 0 0,0 1 0 0 0,1-1-1 0 0,-1 1 1 0 0,0-1 0 0 0,0 1 0 0 0,1-1-1 0 0,-1 1 1 0 0,1-1 0 0 0,0 0-1 0 0,-1 1 1 0 0,1-1 0 0 0,0 0-1 0 0,0 1 1 0 0,0-1 0 0 0,0 0 0 0 0,0 1-1 0 0,0-1 1 0 0,1 0 0 0 0,-1 1-1 0 0,0-1 1 0 0,1 0 0 0 0,-1 1 0 0 0,1-1-1 0 0,0 1 1 0 0,0-1 0 0 0,0 1-1 0 0,-1-1 1 0 0,1 1 0 0 0,0-1 0 0 0,1 1-1 0 0,-1 0 1 0 0,0 0 0 0 0,1-1 121 0 0,17-18-1310 0 0</inkml:trace>
  <inkml:trace contextRef="#ctx0" brushRef="#br0" timeOffset="36175.523">11546 5420 956 0 0,'-21'0'4591'0'0,"37"-1"-2113"0"0,19 0-2010 0 0,170-18-942 0 0,-4-3-4365 0 0,-160 17 3355 0 0</inkml:trace>
  <inkml:trace contextRef="#ctx0" brushRef="#br0" timeOffset="37553.134">10346 5010 2500 0 0,'-20'18'355'0'0,"1"1"-1"0"0,0 0 0 0 0,2 2 0 0 0,0 0 1 0 0,2 1-1 0 0,0 0 0 0 0,1 1 1 0 0,1 1-1 0 0,2 0 0 0 0,0 1 1 0 0,2 0-1 0 0,0 0 0 0 0,2 1 1 0 0,1 0-1 0 0,1 1 0 0 0,1-1 0 0 0,0 19-354 0 0,7-15 94 0 0,1 1-1 0 0,1-1 1 0 0,2 0-1 0 0,0 0 1 0 0,3-1-1 0 0,0 0 1 0 0,2 0-1 0 0,1-2 0 0 0,1 1 1 0 0,1-2-1 0 0,1 0 1 0 0,2 0-1 0 0,0-2 1 0 0,2 0-1 0 0,1-2 0 0 0,0 0 1 0 0,2-1-1 0 0,0-1 1 0 0,2-1-1 0 0,0-2 1 0 0,12 7-94 0 0,7 4-341 0 0,1-2 1 0 0,1-1-1 0 0,1-3 1 0 0,1-2 0 0 0,39 11 340 0 0,-37-17-1122 0 0,0-2 1 0 0,1-2 0 0 0,0-2 0 0 0,1-3 0 0 0,45-1 1121 0 0,-33-4-1298 0 0</inkml:trace>
  <inkml:trace contextRef="#ctx0" brushRef="#br0" timeOffset="28315.057">12179 3890 984 0 0,'5'1'4572'0'0,"42"5"-3763"0"0,219-49 232 0 0,-245 37-1024 0 0,-5 2-28 0 0,-2 2-56 0 0,0 0 1 0 0,0-1 0 0 0,-1 0 0 0 0,1-1-1 0 0,-1-1 1 0 0,1 0 0 0 0,-1-1 0 0 0,-1-1-1 0 0,1 0 1 0 0,-1 0 0 0 0,-1-1 0 0 0,1-1-1 0 0,-1 0 1 0 0,-1 0 0 0 0,0-1-1 0 0,0 0 1 0 0,2-4 66 0 0,-11 12-256 0 0,-29-18-156 0 0,-103 15 73 0 0,104 8 423 0 0,0 1 0 0 0,1 1 0 0 0,0 1 0 0 0,0 1 0 0 0,1 1 0 0 0,-1 2 0 0 0,2 0 0 0 0,0 2 0 0 0,0 0 0 0 0,1 2-1 0 0,0 1 1 0 0,2 0 0 0 0,-1 2 0 0 0,2 0 0 0 0,1 2 0 0 0,0 0 0 0 0,1 1 0 0 0,-3 6-84 0 0,17-21 37 0 0,1 1-1 0 0,1 0 1 0 0,-1 0 0 0 0,1 0-1 0 0,0 0 1 0 0,0 1-1 0 0,1-1 1 0 0,-1 0 0 0 0,2 1-1 0 0,-1-1 1 0 0,1 1-1 0 0,0-1 1 0 0,0 1 0 0 0,0-1-1 0 0,1 1 1 0 0,0-1-1 0 0,1 1 1 0 0,-1-1 0 0 0,1 0-1 0 0,0 0 1 0 0,1 0-1 0 0,0 0 1 0 0,-1 0 0 0 0,2 0-1 0 0,-1-1 1 0 0,1 1-1 0 0,0-1 1 0 0,0 0 0 0 0,0 0-1 0 0,1-1 1 0 0,0 1-1 0 0,0-1 1 0 0,0 0 0 0 0,3 1-37 0 0,10 8 11 0 0,1-1 1 0 0,0-1 0 0 0,0 0 0 0 0,1-2-1 0 0,0 0 1 0 0,1-2 0 0 0,0 0 0 0 0,0-1-1 0 0,15 1-11 0 0,1 0-234 0 0,0-2 0 0 0,1-2-1 0 0,0-1 1 0 0,0-2 0 0 0,0-2-1 0 0,10-2 235 0 0,168-39-3567 0 0,-164 22 2301 0 0</inkml:trace>
  <inkml:trace contextRef="#ctx0" brushRef="#br0" timeOffset="28859.469">12908 2988 860 0 0,'-12'-19'3887'0'0,"12"50"-2911"0"0,1-6-738 0 0,38 259 1764 0 0,-29-251-1995 0 0,2-2 1 0 0,2 1-1 0 0,0-2 0 0 0,2 0 1 0 0,2 0-1 0 0,0-2 1 0 0,2 0-1 0 0,7 5-7 0 0,-16-25-4934 0 0,-11-8 3654 0 0</inkml:trace>
  <inkml:trace contextRef="#ctx0" brushRef="#br0" timeOffset="29107.943">12707 3325 1392 0 0,'-4'-2'848'0'0,"3"2"-180"0"0,1-1 8 0 0,0 2-60 0 0,3-1-116 0 0,6-1-80 0 0,0 1-35 0 0,23-2-1 0 0,-14 2-44 0 0,12 0-188 0 0,43-15-128 0 0,-30 13-80 0 0,3-3-4 0 0,0-1-680 0 0,0 1-477 0 0,2 0 65 0 0,-3-2 24 0 0,-6-1-88 0 0</inkml:trace>
  <inkml:trace contextRef="#ctx0" brushRef="#br0" timeOffset="29694.018">13824 3110 1292 0 0,'-2'-3'97'0'0,"0"0"0"0"0,1 0 1 0 0,-1 0-1 0 0,0 0 0 0 0,0 0 0 0 0,-1 0 0 0 0,1 0 1 0 0,0 1-1 0 0,-1 0 0 0 0,0-1 0 0 0,1 1 0 0 0,-1 0 0 0 0,0 0 1 0 0,0 0-1 0 0,0 1 0 0 0,-1-1 0 0 0,1 1 0 0 0,0 0 0 0 0,-1 0 1 0 0,1 0-1 0 0,0 0 0 0 0,-1 0 0 0 0,1 1 0 0 0,-1-1 1 0 0,1 1-1 0 0,-1 0 0 0 0,1 0 0 0 0,-1 1 0 0 0,0-1 0 0 0,1 1 1 0 0,0-1-1 0 0,-3 2-97 0 0,-12 0 134 0 0,1 1 0 0 0,-1 1 0 0 0,1 1 0 0 0,-1 0 0 0 0,2 1-1 0 0,-1 1 1 0 0,1 0 0 0 0,0 1 0 0 0,0 1 0 0 0,1 1 0 0 0,0 0 0 0 0,1 1 0 0 0,0 0 0 0 0,0 1 0 0 0,2 1 0 0 0,-1 0 0 0 0,2 1 0 0 0,0 0 0 0 0,0 1 0 0 0,2 0 0 0 0,0 0 0 0 0,0 1 0 0 0,2 1 0 0 0,-2 3-134 0 0,8-18 20 0 0,-1 1-1 0 0,1-1 1 0 0,0 1 0 0 0,0-1 0 0 0,0 1 0 0 0,0 0 0 0 0,1 0 0 0 0,-1-1-1 0 0,1 1 1 0 0,-1 0 0 0 0,1 0 0 0 0,0 0 0 0 0,0 0 0 0 0,0-1 0 0 0,1 1-1 0 0,-1 0 1 0 0,1 0 0 0 0,-1 0 0 0 0,1-1 0 0 0,0 1 0 0 0,0 0-1 0 0,0-1 1 0 0,1 1 0 0 0,-1-1 0 0 0,1 1 0 0 0,-1-1 0 0 0,1 0 0 0 0,0 1-1 0 0,0-1 1 0 0,0 0 0 0 0,0 0 0 0 0,0 0 0 0 0,0-1 0 0 0,0 1 0 0 0,1 0-1 0 0,-1-1 1 0 0,1 0 0 0 0,-1 1 0 0 0,1-1 0 0 0,-1 0 0 0 0,1 0 0 0 0,0-1-1 0 0,0 1 1 0 0,-1 0 0 0 0,1-1 0 0 0,0 0 0 0 0,0 0 0 0 0,0 1 0 0 0,0-2-1 0 0,-1 1 1 0 0,1 0 0 0 0,1-1-20 0 0,153-16-380 0 0,-148 15 336 0 0,-1 1-1 0 0,0-1 0 0 0,0-1 1 0 0,0 0-1 0 0,0 0 0 0 0,0 0 1 0 0,-1-1-1 0 0,0 0 0 0 0,0-1 0 0 0,0 0 1 0 0,0 0-1 0 0,0 0 0 0 0,-1-1 1 0 0,0 1-1 0 0,0-2 0 0 0,-1 1 1 0 0,0-1-1 0 0,0 1 0 0 0,0-1 1 0 0,-1-1-1 0 0,0 1 0 0 0,0-1 0 0 0,-1 1 1 0 0,0-1-1 0 0,-1 0 0 0 0,1 0 1 0 0,-1-1-1 0 0,0-2 45 0 0,-4-26 76 0 0,7 52-110 0 0,-5-13 39 0 0,2 11 11 0 0,2 1 1 0 0,-1 0 0 0 0,2-1 0 0 0,0 0 0 0 0,0 0 0 0 0,1 0 0 0 0,1-1-1 0 0,0 0 1 0 0,1 0 0 0 0,0-1 0 0 0,0 0 0 0 0,1 0 0 0 0,1-1-1 0 0,8 7-16 0 0,-9-10-316 0 0,0-1-1 0 0,0 0 0 0 0,1 0 0 0 0,0-1 1 0 0,0-1-1 0 0,0 1 0 0 0,0-2 0 0 0,1 1 0 0 0,0-1 1 0 0,-1-1-1 0 0,1 0 0 0 0,10 0 317 0 0,7-1-1179 0 0</inkml:trace>
  <inkml:trace contextRef="#ctx0" brushRef="#br0" timeOffset="39902.276">12935 2987 948 0 0,'0'0'378'0'0,"0"0"-36"0"0,-14 0 119 0 0,6-1 5614 0 0,7 1-6066 0 0,0 0 0 0 0,1 0 0 0 0,-1-1-1 0 0,0 1 1 0 0,1 0 0 0 0,-1 0 0 0 0,0 0 0 0 0,0 0-1 0 0,1 0 1 0 0,-1 0 0 0 0,0 0 0 0 0,1 0 0 0 0,-1 0-1 0 0,0 0 1 0 0,1 0 0 0 0,-1 1 0 0 0,0-1 0 0 0,1 0 0 0 0,-1 0-1 0 0,0 1 1 0 0,1-1 0 0 0,-1 0 0 0 0,0 1 0 0 0,1-1-1 0 0,-1 1 1 0 0,1-1 0 0 0,-1 1 0 0 0,1-1 0 0 0,-1 1 0 0 0,1-1-1 0 0,-1 1 1 0 0,1-1 0 0 0,0 1 0 0 0,-1 0 0 0 0,1-1-1 0 0,0 1 1 0 0,0 0 0 0 0,-1-1 0 0 0,1 1 0 0 0,0 0 0 0 0,0-1-1 0 0,0 1 1 0 0,0 0 0 0 0,0 0 0 0 0,0-1 0 0 0,0 1-1 0 0,0 0 1 0 0,0-1 0 0 0,0 1 0 0 0,0 0 0 0 0,0-1-1 0 0,0 1 1 0 0,1 0 0 0 0,-1-1 0 0 0,0 1 0 0 0,1 0-9 0 0,-1 11 171 0 0,0-11-115 0 0,0-1-8 0 0,0 38 485 0 0,0 114 396 0 0,48-54-669 0 0,8-11 251 0 0,57 69 463 0 0,-105-152-952 0 0,-1-1 1 0 0,1 0-1 0 0,0-1 0 0 0,1 0 0 0 0,-1 0 0 0 0,0-1 0 0 0,1 0 0 0 0,-1 0 0 0 0,0-1 0 0 0,1 0 0 0 0,-1 0 0 0 0,1-1 0 0 0,-1 0 0 0 0,0-1 0 0 0,1 0 0 0 0,-1 0 0 0 0,0-1 0 0 0,0 0 0 0 0,0-1-22 0 0,16-2-29 0 0,11-3-1002 0 0,-22 5-7307 0 0,-15 4 7097 0 0</inkml:trace>
  <inkml:trace contextRef="#ctx0" brushRef="#br0" timeOffset="41159.917">15340 4365 1356 0 0,'20'-18'1527'0'0,"-4"15"-784"0"0,-5-9-556 0 0,-10 11-168 0 0,-1 0 0 0 0,1 0 0 0 0,-1 0 1 0 0,1 0-1 0 0,-1 0 0 0 0,1 1 0 0 0,-1-1 0 0 0,1 0 1 0 0,0 0-1 0 0,-1 0 0 0 0,1 1 0 0 0,0-1 1 0 0,0 0-1 0 0,0 1 0 0 0,0-1 0 0 0,0 1 0 0 0,-1-1 1 0 0,1 1-1 0 0,0-1 0 0 0,0 1 0 0 0,0 0 1 0 0,0-1-1 0 0,0 1 0 0 0,0 0 0 0 0,1 0 0 0 0,-1 0 1 0 0,0 0-1 0 0,0 0 0 0 0,0 0 0 0 0,0 0 1 0 0,0 0-1 0 0,0 0 0 0 0,0 0 0 0 0,0 0 1 0 0,0 1-1 0 0,0-1 0 0 0,0 1 0 0 0,0-1 0 0 0,0 0 1 0 0,0 1-1 0 0,0 0 0 0 0,-1-1 0 0 0,1 1 1 0 0,0-1-1 0 0,0 1 0 0 0,0 0 0 0 0,-1 0 0 0 0,1 0 1 0 0,0-1-1 0 0,-1 1 0 0 0,1 0 0 0 0,-1 0 1 0 0,1 0-1 0 0,-1 0 0 0 0,1 0 0 0 0,-1 0 0 0 0,1 1-19 0 0,1 7 103 0 0,0 1-1 0 0,-1 0 0 0 0,0 0 0 0 0,-1 0 0 0 0,0-1 0 0 0,0 1 0 0 0,-1 0 0 0 0,0 0 0 0 0,-1 0 0 0 0,0-1 0 0 0,-1 1 0 0 0,0-1 0 0 0,0 0 0 0 0,-1 1 0 0 0,0-2 0 0 0,-1 1 0 0 0,0 0 1 0 0,0-1-1 0 0,-1 0 0 0 0,0 0 0 0 0,0 0 0 0 0,-1-1 0 0 0,0 0 0 0 0,0-1 0 0 0,0 1 0 0 0,-1-1 0 0 0,-2 1-102 0 0,-203 155 243 0 0,211-153-2829 0 0,20-16 867 0 0,5-6 313 0 0</inkml:trace>
  <inkml:trace contextRef="#ctx0" brushRef="#br0" timeOffset="41643.098">16748 3737 924 0 0,'15'-15'3919'0'0,"-21"29"-2109"0"0,-147 281 1234 0 0,150-287-2995 0 0,-10 15 122 0 0,2 2 0 0 0,0-1 0 0 0,2 1 0 0 0,0 1 0 0 0,2 0 0 0 0,1 0 0 0 0,1 0 0 0 0,-1 25-171 0 0,6-43 33 0 0,1-1 1 0 0,0 1-1 0 0,0-1 0 0 0,1 1 1 0 0,-1-1-1 0 0,2 0 1 0 0,-1 1-1 0 0,1-1 1 0 0,0 0-1 0 0,0-1 0 0 0,1 1 1 0 0,0-1-1 0 0,0 1 1 0 0,1-1-1 0 0,0 0 1 0 0,0-1-1 0 0,0 1 0 0 0,1-1 1 0 0,-1 0-1 0 0,1 0 1 0 0,0-1-1 0 0,1 0 1 0 0,-1 0-1 0 0,1 0 0 0 0,5 1-33 0 0,6 3-374 0 0,1 0-1 0 0,1-2 0 0 0,-1 0 1 0 0,1-1-1 0 0,0-1 0 0 0,0-1 1 0 0,1-1-1 0 0,-1-1 0 0 0,6-1 375 0 0,-23 0-230 0 0,0 0 1 0 0,1 0-1 0 0,-1-1 0 0 0,0 0 0 0 0,0 0 0 0 0,0 0 0 0 0,0 0 0 0 0,0 0 0 0 0,-1 0 0 0 0,1-1 0 0 0,0 1 0 0 0,0-1 0 0 0,-1 0 0 0 0,1 0 0 0 0,-1 0 0 0 0,0 0 0 0 0,0 0 0 0 0,1-1 0 0 0,-1 1 0 0 0,-1-1 0 0 0,1 1 0 0 0,0-1 0 0 0,-1 0 0 0 0,1 1 0 0 0,0-3 230 0 0,-2-5-1468 0 0</inkml:trace>
  <inkml:trace contextRef="#ctx0" brushRef="#br0" timeOffset="41921.508">16343 4028 1552 0 0,'15'-1'4974'0'0,"131"-9"-3287"0"0,118-15-1195 0 0,26-4-6067 0 0,-250 23 4289 0 0</inkml:trace>
  <inkml:trace contextRef="#ctx0" brushRef="#br0" timeOffset="42201.209">17335 4038 1204 0 0,'9'17'4039'0'0,"38"-9"-3244"0"0,-41-8-533 0 0,324 16 1621 0 0,-90-9-4189 0 0,-173-2-12 0 0,-42-1 1123 0 0</inkml:trace>
  <inkml:trace contextRef="#ctx0" brushRef="#br0" timeOffset="42466.319">17193 4278 1944 0 0,'3'14'3419'0'0,"32"0"-2509"0"0,29-3-437 0 0,0-4 0 0 0,1-2 0 0 0,0-3-1 0 0,31-4-472 0 0,36 1-807 0 0,4 1-3846 0 0,-105 0 3305 0 0</inkml:trace>
  <inkml:trace contextRef="#ctx0" brushRef="#br0" timeOffset="42839.942">17696 3813 1436 0 0,'8'-4'1772'0'0,"-7"9"986"0"0,-5 7-2593 0 0,-170 588 2173 0 0,142-517-8039 0 0,32-80 4249 0 0</inkml:trace>
  <inkml:trace contextRef="#ctx0" brushRef="#br0" timeOffset="43317.444">18608 3913 1588 0 0,'-51'17'4052'0'0,"-47"81"-1868"0"0,88-83-1963 0 0,1-1-1 0 0,0 1 1 0 0,2 0-1 0 0,-1 1 1 0 0,2 0-1 0 0,0 0 1 0 0,1 1-1 0 0,1-1 1 0 0,0 1-1 0 0,1 0 1 0 0,1 0-1 0 0,0 6-220 0 0,2-16 59 0 0,0 1-1 0 0,1 0 1 0 0,0 0-1 0 0,0-1 1 0 0,0 1-1 0 0,1-1 1 0 0,0 1-1 0 0,1-1 1 0 0,0 0-1 0 0,0 1 1 0 0,0-1-1 0 0,1-1 1 0 0,0 1-1 0 0,0 0 1 0 0,1-1-1 0 0,-1 0 1 0 0,2 0-1 0 0,-1-1 1 0 0,1 1-1 0 0,-1-1 1 0 0,1 0-1 0 0,1-1 1 0 0,-1 1-1 0 0,1-1 1 0 0,0-1-1 0 0,-1 1 1 0 0,2-1-1 0 0,1 1-58 0 0,192 23 458 0 0,-183-28-456 0 0,-1 0 0 0 0,1-1-1 0 0,-1-1 1 0 0,1-1 0 0 0,-1 0 0 0 0,0-1 0 0 0,0-1 0 0 0,-1-1 0 0 0,0 0-1 0 0,3-3-1 0 0,-10 4-20 0 0,0-1-1 0 0,-1 1 1 0 0,1-1-1 0 0,-2 0 1 0 0,1-1-1 0 0,-1 0 1 0 0,0 0-1 0 0,-1-1 1 0 0,0 0-1 0 0,0 0 0 0 0,-1 0 1 0 0,0 0-1 0 0,-1-1 1 0 0,0 0-1 0 0,0 0 1 0 0,-1 0-1 0 0,-1-1 1 0 0,0 1-1 0 0,0-1 1 0 0,-1 1-1 0 0,0-1 0 0 0,-1-9 21 0 0,0 12-7 0 0,-1 1-1 0 0,1 0 0 0 0,-2 0 1 0 0,1 1-1 0 0,-1-1 0 0 0,0 0 0 0 0,-1 0 1 0 0,1 1-1 0 0,-1 0 0 0 0,-1-1 1 0 0,1 1-1 0 0,-1 0 0 0 0,0 0 0 0 0,0 1 1 0 0,-1-1-1 0 0,0 1 0 0 0,0 0 0 0 0,0 0 1 0 0,0 1-1 0 0,-1 0 0 0 0,0 0 1 0 0,0 0-1 0 0,0 0 0 0 0,-1 0 8 0 0,-160-54-2227 0 0,9 25-5059 0 0,130 22 6024 0 0</inkml:trace>
  <inkml:trace contextRef="#ctx0" brushRef="#br0" timeOffset="47963.601">1572 3617 1128 0 0,'7'-70'3464'0'0,"-7"68"-3277"0"0,0 2-14 0 0,0 0-32 0 0,-6 4 140 0 0,-44 245 123 0 0,11 1-1 0 0,-1 164-403 0 0,-104 494 485 0 0,123-615-593 0 0,17-62-97 0 0,25-114 191 0 0,-17 454-765 0 0,-4-569-39 0 0,-11 4-1728 0 0,6-11 1230 0 0</inkml:trace>
  <inkml:trace contextRef="#ctx0" brushRef="#br0" timeOffset="132798.649">6538 7129 1164 0 0,'-41'19'1770'0'0,"-11"-5"1595"0"0,214-13-1682 0 0,350-9-612 0 0,44 7-2796 0 0,-498 6-153 0 0,-55 9-764 0 0,-10-7 1338 0 0</inkml:trace>
  <inkml:trace contextRef="#ctx0" brushRef="#br0" timeOffset="133045.937">6726 7611 1508 0 0,'54'14'3791'0'0,"357"-13"-1585"0"0,-108-21-2525 0 0,152-9-4135 0 0,-360 18 3162 0 0</inkml:trace>
  <inkml:trace contextRef="#ctx0" brushRef="#br0" timeOffset="133916.543">10024 6892 1148 0 0,'25'-38'7209'0'0,"-32"75"-6789"0"0,-17 182 951 0 0,9 0 0 0 0,11 106-1371 0 0,3-321-1 0 0,0 0 1 0 0,0 0-1 0 0,-1 0 1 0 0,0 0-1 0 0,0-1 0 0 0,0 1 1 0 0,0 0-1 0 0,0-1 0 0 0,-1 0 1 0 0,1 1-1 0 0,-1-1 1 0 0,0 0-1 0 0,0 0 0 0 0,0-1 1 0 0,-1 1-1 0 0,1-1 0 0 0,-1 1 1 0 0,1-1-1 0 0,-1 0 1 0 0,0 0-1 0 0,0-1 0 0 0,0 1 1 0 0,0-1-1 0 0,0 0 1 0 0,0 0-1 0 0,0 0 0 0 0,0 0 1 0 0,0-1-1 0 0,-4 0 1 0 0,-12 6-57 0 0,107-6-269 0 0,6-9 59 0 0,2 0-3358 0 0,-94 9 2692 0 0,9-8-3056 0 0,-16 4 2641 0 0</inkml:trace>
  <inkml:trace contextRef="#ctx0" brushRef="#br0" timeOffset="134272.17">10188 6820 1484 0 0,'-2'-1'138'0'0,"0"1"0"0"0,0-1 0 0 0,0 0 1 0 0,0 1-1 0 0,0-1 0 0 0,0 1 0 0 0,0-1 0 0 0,0 1 0 0 0,0 0 0 0 0,0 0 0 0 0,0 0 0 0 0,0 0 0 0 0,0 0 0 0 0,0 0 1 0 0,0 1-1 0 0,0-1 0 0 0,0 1 0 0 0,0-1 0 0 0,0 1 0 0 0,0 0 0 0 0,0 0 0 0 0,0 0 0 0 0,0 0 0 0 0,1 0 1 0 0,-1 0-1 0 0,0 1 0 0 0,1-1 0 0 0,-1 0 0 0 0,0 1-138 0 0,-3 1 176 0 0,-11 8-49 0 0,-1 0-1 0 0,2 2 1 0 0,-1 0-1 0 0,2 1 1 0 0,0 0-1 0 0,0 1 1 0 0,2 1-1 0 0,0 0 1 0 0,0 1-1 0 0,-3 9-126 0 0,-17 19-612 0 0,-27 43-2679 0 0,41-58 2032 0 0</inkml:trace>
  <inkml:trace contextRef="#ctx0" brushRef="#br0" timeOffset="134631.483">11690 7749 944 0 0,'-18'28'632'0'0,"-7"2"-104"0"0,0-1-80 0 0,-5 1-56 0 0,-2-2 36 0 0,-9-3-60 0 0,4-2-36 0 0,0 1-148 0 0,1-4-24 0 0,6-4-472 0 0,-2 1-240 0 0,2-2-688 0 0,8-5-84 0 0</inkml:trace>
  <inkml:trace contextRef="#ctx0" brushRef="#br0" timeOffset="135361.288">16615 6427 1004 0 0,'39'-36'5182'0'0,"-32"61"-4291"0"0,-99 537 2307 0 0,92-554-3188 0 0,1-1 0 0 0,0 1 1 0 0,0-1-1 0 0,1 0 0 0 0,0 0 0 0 0,0 1 1 0 0,1-1-1 0 0,0-1 0 0 0,0 1 0 0 0,0 0 0 0 0,1-1 1 0 0,0 0-1 0 0,1 0 0 0 0,-1 0 0 0 0,1 0 1 0 0,0-1-1 0 0,0 1 0 0 0,1-1 0 0 0,0-1 0 0 0,0 1 1 0 0,0-1-1 0 0,0 0 0 0 0,0 0 0 0 0,1-1 1 0 0,0 0-1 0 0,0 0 0 0 0,0-1 0 0 0,0 1 0 0 0,0-2 1 0 0,0 1-1 0 0,1-1 0 0 0,-1 0 0 0 0,1 0 1 0 0,-1-1-1 0 0,1 0 0 0 0,-1 0-10 0 0,87-5-1187 0 0,-79 0 651 0 0,0 0-1 0 0,0-1 1 0 0,-1-1 0 0 0,0 0-1 0 0,0-1 1 0 0,-1-1-1 0 0,0 0 1 0 0,0 0-1 0 0,-1-2 1 0 0,0 1 0 0 0,1-3 536 0 0,2-7-1200 0 0</inkml:trace>
  <inkml:trace contextRef="#ctx0" brushRef="#br0" timeOffset="135610.224">16277 6687 2632 0 0,'136'0'5660'0'0,"24"-1"-4895"0"0,219-1-7103 0 0,-325 2 5023 0 0</inkml:trace>
  <inkml:trace contextRef="#ctx0" brushRef="#br0" timeOffset="135889.837">17506 6632 1676 0 0,'11'10'3227'0'0,"18"-9"-2517"0"0,-3-1-139 0 0,271 10 1113 0 0,76 6-6212 0 0,-336-13 3072 0 0</inkml:trace>
  <inkml:trace contextRef="#ctx0" brushRef="#br0" timeOffset="136166.743">17835 6902 936 0 0,'67'4'4654'0'0,"-39"-6"-3953"0"0,225-20 1029 0 0,196-23-6415 0 0,-386 37 3333 0 0</inkml:trace>
  <inkml:trace contextRef="#ctx0" brushRef="#br0" timeOffset="136510.472">19385 6557 1292 0 0,'-14'3'347'0'0,"1"0"0"0"0,0 1-1 0 0,-1 0 1 0 0,2 1 0 0 0,-1 1-1 0 0,0 0 1 0 0,1 1 0 0 0,0 0 0 0 0,1 1-1 0 0,0 0 1 0 0,0 1 0 0 0,1 0-1 0 0,0 0 1 0 0,-6 8-347 0 0,7-8 143 0 0,1 0 0 0 0,0 1-1 0 0,0 0 1 0 0,1 1 0 0 0,1 0 0 0 0,-1 0-1 0 0,2 0 1 0 0,0 1 0 0 0,0-1-1 0 0,1 1 1 0 0,0 0 0 0 0,1 1 0 0 0,0-1-1 0 0,1 1 1 0 0,1-1 0 0 0,0 1-1 0 0,1 0 1 0 0,0-1 0 0 0,0 1 0 0 0,2 0-1 0 0,0-1 1 0 0,0 1 0 0 0,1-1 0 0 0,1 2-143 0 0,1-6 45 0 0,1-1 0 0 0,0 1 1 0 0,1-1-1 0 0,0 0 0 0 0,0-1 1 0 0,0 0-1 0 0,1 0 0 0 0,0 0 1 0 0,0-1-1 0 0,0 0 0 0 0,0-1 1 0 0,1 1-1 0 0,0-2 0 0 0,0 1 1 0 0,0-2-1 0 0,1 1 0 0 0,-1-1 1 0 0,1 0-1 0 0,-1-1 0 0 0,1 0 1 0 0,-1-1-1 0 0,1 1 0 0 0,0-2 1 0 0,-1 0-1 0 0,1 0 0 0 0,-1-1 1 0 0,8-1-46 0 0,14-2 47 0 0,1-1 0 0 0,-1-1 1 0 0,0-1-1 0 0,0-2 1 0 0,-1-2-1 0 0,15-8-47 0 0,-35 16 31 0 0,-1-1 1 0 0,0 0-1 0 0,0-1 0 0 0,0 0 0 0 0,-1 0 1 0 0,0-1-1 0 0,0 0 0 0 0,-1 0 0 0 0,0-1 1 0 0,0 0-1 0 0,-1 0 0 0 0,0 0 0 0 0,0-1 1 0 0,-1 0-1 0 0,0 0 0 0 0,0-1 0 0 0,-1 1 1 0 0,-1-1-1 0 0,0 0 0 0 0,0 0 0 0 0,-1 0 1 0 0,1-6-32 0 0,-5 6-38 0 0,0 1 0 0 0,-1 0 0 0 0,0-1 0 0 0,0 1 0 0 0,-1 0 0 0 0,0 1 0 0 0,-1-1 0 0 0,1 1 0 0 0,-2 0 0 0 0,1 0 0 0 0,-1 0 0 0 0,-1 1 0 0 0,1 0 0 0 0,-1 0 0 0 0,0 1 0 0 0,-1-1 0 0 0,0 2 0 0 0,0-1 0 0 0,0 1 0 0 0,0 0 0 0 0,-1 1 0 0 0,0 0 0 0 0,0 0 0 0 0,0 1 0 0 0,0 0 0 0 0,-1 1 0 0 0,1 0 0 0 0,-1 0 0 0 0,1 1 0 0 0,-1 0 0 0 0,-7 1 38 0 0,-97-24-7028 0 0,101 19 5758 0 0</inkml:trace>
  <inkml:trace contextRef="#ctx0" brushRef="#br0" timeOffset="141654.384">1625 3542 1160 0 0,'0'0'315'0'0,"0"0"5"0"0,0 0-70 0 0,0 0 4 0 0,0 0 11 0 0,0 0-66 0 0,0 0 10 0 0,0 0-5 0 0,4-21 328 0 0,8 15-511 0 0,0 0 1 0 0,1 0-1 0 0,-1 1 0 0 0,1 1 0 0 0,0 0 0 0 0,0 1 0 0 0,1 0 0 0 0,-1 1 0 0 0,1 1 0 0 0,-1 0 0 0 0,1 1 1 0 0,5 0-22 0 0,32-3 74 0 0,186-13-275 0 0,203 14 201 0 0,-201 5-53 0 0,80 17 201 0 0,397-20-472 0 0,-527-7 338 0 0,7-9 8 0 0,493-9 158 0 0,-296 2-563 0 0,63-26 383 0 0,475-44-139 0 0,-171 8-89 0 0,147-25 266 0 0,-487 56 246 0 0,27 42-439 0 0,-193-14 54 0 0,363 22 357 0 0,-413-16-168 0 0,885-53-64 0 0,-192-20-146 0 0,-252 67 119 0 0,-82-3-132 0 0,141 28 135 0 0,-324 3 54 0 0,426-2 136 0 0,-560 12-10 0 0,567 36-474 0 0,-124-11 222 0 0,1953-22 482 0 0,-2358 4-410 0 0,535 34 292 0 0,-385 10-108 0 0,-401-56-201 0 0,0 1 0 0 0,-1 2 0 0 0,1 1 0 0 0,-2 2 0 0 0,0 1 0 0 0,0 2 0 0 0,-2 0 0 0 0,0 2 0 0 0,-1 1-1 0 0,0 2 1 0 0,16 16 17 0 0,-26-12 14 0 0,-1 1 0 0 0,-1 1-1 0 0,-1 0 1 0 0,-1 1-1 0 0,-1 1 1 0 0,-2 0-1 0 0,-1 0 1 0 0,-2 1 0 0 0,0 0-1 0 0,-2 1 1 0 0,-2 0-1 0 0,0 0 1 0 0,-2 0-1 0 0,-2 0 1 0 0,0 0 0 0 0,-3 0-1 0 0,-1 6-13 0 0,4-5-21 0 0,-32 178-37 0 0,-80 591-24 0 0,66-121-91 0 0,28-443 125 0 0,0 39 167 0 0,-7-55-93 0 0,-44 256 265 0 0,48-287-32 0 0,9 0-1 0 0,10 169-258 0 0,3-192 354 0 0,-1-165-445 0 0,0-2-30 0 0,0 0-63 0 0,8 9-2286 0 0,-3-12 1194 0 0</inkml:trace>
  <inkml:trace contextRef="#ctx0" brushRef="#br0" timeOffset="144559.602">1382 6494 836 0 0,'0'0'107'0'0,"0"0"-85"0"0,0 0-19 0 0,0 0 54 0 0,0 0 33 0 0,2 4-40 0 0,2 105 56 0 0,-12-52-40 0 0,1 413 248 0 0,25-260-290 0 0,-9-122-6 0 0,4-1 1 0 0,3 0-1 0 0,4-1 1 0 0,4 0 0 0 0,4-2-1 0 0,37 78-18 0 0,-41-117-32 0 0,2-1 1 0 0,1-1-1 0 0,3-1 0 0 0,1-2 1 0 0,3-1-1 0 0,0-2 0 0 0,16 11 32 0 0,-30-34 20 0 0,1-2-1 0 0,1 0 1 0 0,0-1-1 0 0,1-1 1 0 0,0-2-1 0 0,0 0 1 0 0,1-1-1 0 0,0-1 1 0 0,0-2-1 0 0,0 0 1 0 0,1-2-1 0 0,-1 0 1 0 0,1-2 0 0 0,-1 0-1 0 0,1-2 1 0 0,19-4-20 0 0,42 4 5 0 0,407 18-115 0 0,66-3 222 0 0,-237-38 44 0 0,1015-77 85 0 0,67-33-452 0 0,-373 62 212 0 0,448 21 399 0 0,-516 22-267 0 0,-590 9-54 0 0,919-8 263 0 0,-1189 29-333 0 0,232 16 21 0 0,835 27 478 0 0,-699-20-480 0 0,310-3 419 0 0,-37-20-248 0 0,-404-24-223 0 0,305-15 118 0 0,947-40 38 0 0,-888 57-162 0 0,200-44-148 0 0,-113-5 556 0 0,-57-34-120 0 0,-465 67-208 0 0,-155 25-177 0 0,-1-5 42 0 0,71 4-79 0 0,-183 14 245 0 0,-1 0 48 0 0,6 0 82 0 0,-2-1-2592 0 0,10-8 1583 0 0</inkml:trace>
  <inkml:trace contextRef="#ctx0" brushRef="#br0" timeOffset="164648.134">22183 945 936 0 0,'0'0'249'0'0,"0"0"-41"0"0,0 0-4 0 0,-3-3 21 0 0,-9-8-8 0 0,10 8-53 0 0,2 3 60 0 0,0 0 59 0 0,-6-3-85 0 0,-26-16 850 0 0,20 49 556 0 0,26 95-1307 0 0,30 236-272 0 0,39 235-220 0 0,-14 26 451 0 0,-10-362-229 0 0,-43-202-57 0 0,-1 1 1 0 0,-4 0 0 0 0,-2 1-1 0 0,-2-1 1 0 0,-4 1-1 0 0,-1 1 1 0 0,-4-1-1 0 0,-2 5 30 0 0,1 69 103 0 0,1-64-102 0 0,16 138-16 0 0,32 165-285 0 0,-45 168 135 0 0,-1 472 215 0 0,25-717-193 0 0,0 160 369 0 0,18-170-685 0 0,-1-77 413 0 0,-13-58-33 0 0,-3 233 159 0 0,4-259 245 0 0,24 399-395 0 0,-2 81 1323 0 0,-18-414-829 0 0,8-1 0 0 0,53 138-424 0 0,-39-187 107 0 0,-54-132-1751 0 0,-9-22 230 0 0,-11-26-550 0 0,4 5 412 0 0</inkml:trace>
  <inkml:trace contextRef="#ctx0" brushRef="#br0" timeOffset="166262.991">22176 908 1056 0 0,'0'0'252'0'0,"0"0"131"0"0,0 0-100 0 0,-16 4 1336 0 0,17-2-1607 0 0,0 0-1 0 0,0 0 1 0 0,1-1 0 0 0,-1 1-1 0 0,1 0 1 0 0,-1-1-1 0 0,1 1 1 0 0,0-1 0 0 0,-1 0-1 0 0,1 1 1 0 0,0-1 0 0 0,0 0-1 0 0,0 0 1 0 0,0 0 0 0 0,0 0-1 0 0,0-1 1 0 0,0 1-1 0 0,1 0 1 0 0,-1-1 0 0 0,0 0-1 0 0,0 1 1 0 0,0-1 0 0 0,1 0-1 0 0,-1 0 1 0 0,0 0 0 0 0,0-1-1 0 0,1 1 1 0 0,-1 0-1 0 0,0-1 1 0 0,2 0-12 0 0,11 1 45 0 0,617-23 364 0 0,202-21 17 0 0,1069-53 283 0 0,-708 67-1272 0 0,-809 12 654 0 0,839-43 74 0 0,-443 22 532 0 0,-490 16 479 0 0,-275 20-1191 0 0,12-2 362 0 0,-7 4-3925 0 0,-20 3 2373 0 0,6 10 111 0 0</inkml:trace>
  <inkml:trace contextRef="#ctx0" brushRef="#br0" timeOffset="167912.549">23099 9714 956 0 0,'0'0'395'0'0,"0"0"-7"0"0,0 0-61 0 0,0 0-18 0 0,0 0-34 0 0,0 0-49 0 0,0 0 10 0 0,0 0-95 0 0,0 0-56 0 0,0 0 33 0 0,0 0-11 0 0,0 0 22 0 0,5 3-29 0 0,124 2 70 0 0,-58-11 74 0 0,1497 11 1696 0 0,-642 21-1633 0 0,-404-40-125 0 0,-3-7-6 0 0,-1 20 25 0 0,-221 17-106 0 0,981-4 425 0 0,-991 8-622 0 0,552-13-282 0 0,-838-8 285 0 0,0 0 1 0 0,0 0-1 0 0,-1 0 1 0 0,1 1-1 0 0,0-1 1 0 0,0 0-1 0 0,-1 0 1 0 0,1 0-1 0 0,0 0 1 0 0,-1-1-1 0 0,1 1 1 0 0,-1 0-1 0 0,0 0 1 0 0,1 0-1 0 0,-1 0 1 0 0,0 0-1 0 0,0-1 1 0 0,0 1-1 0 0,0 0 1 0 0,0 0-1 0 0,0 0 1 0 0,0-1-1 0 0,0 1 1 0 0,0 0-1 0 0,0 0 1 0 0,-1 0-1 0 0,1-1 1 0 0,0 1 0 0 0,-1 0-1 0 0,1 0 1 0 0,-1 0-1 0 0,1 0 1 0 0,-1 0-1 0 0,0 0 1 0 0,0 0-1 0 0,1 0 1 0 0,-1 0-1 0 0,0 0 1 0 0,0 0 98 0 0,-13-21-1172 0 0</inkml:trace>
  <inkml:trace contextRef="#ctx0" brushRef="#br0" timeOffset="176954.52">23387 1981 1184 0 0,'0'0'219'0'0,"0"0"15"0"0,0 0 44 0 0,0 0-139 0 0,0 0-4 0 0,0 0 74 0 0,0 0 6 0 0,0 0-39 0 0,0 0 48 0 0,0 0-49 0 0,0 0 1 0 0,0 0-38 0 0,0 0-49 0 0,0 0 47 0 0,0 0-37 0 0,0 0-26 0 0,0 0-8 0 0,0 0 19 0 0,0 0 88 0 0,0 0 6 0 0,0 0-19 0 0,0 0-18 0 0,0 0-15 0 0,0 0-8 0 0,0 0-26 0 0,0 0-52 0 0,0 0 86 0 0,0 0 56 0 0,0 0 47 0 0,0 0-39 0 0,6-1-48 0 0,18-23 343 0 0,-27 19-479 0 0,0-1 0 0 0,0 1 1 0 0,-1 0-1 0 0,0 0 0 0 0,0 0 0 0 0,-1 1 1 0 0,1-1-1 0 0,-1 1 0 0 0,0 0 0 0 0,0 0 1 0 0,-1 1-1 0 0,1-1 0 0 0,-1 1 1 0 0,1 1-1 0 0,-1-1 0 0 0,0 1 0 0 0,0 0 1 0 0,0 0-1 0 0,-1 0 0 0 0,1 1 0 0 0,0 0 1 0 0,0 1-1 0 0,-1-1 0 0 0,1 1 0 0 0,-1 0 1 0 0,1 1-1 0 0,0-1 0 0 0,-1 1 0 0 0,1 1 1 0 0,-5 1-7 0 0,-10-3 65 0 0,-100 42-177 0 0,113-38 106 0 0,0 1 1 0 0,1 1-1 0 0,-1-1 1 0 0,1 1-1 0 0,0 1 1 0 0,0-1-1 0 0,1 1 1 0 0,0 0-1 0 0,1 1 1 0 0,-1-1-1 0 0,1 1 1 0 0,0 0-1 0 0,1 0 1 0 0,0 1-1 0 0,1-1 1 0 0,-1 1-1 0 0,2 0 1 0 0,-1 0-1 0 0,1 0 1 0 0,1 0-1 0 0,-1 1 1 0 0,2-1 0 0 0,-1 0-1 0 0,1 1 1 0 0,0-1-1 0 0,1 0 1 0 0,2 8 5 0 0,-1-7 2 0 0,1-1 0 0 0,1 1 0 0 0,-1-1 0 0 0,2 0 0 0 0,-1 0 1 0 0,1-1-1 0 0,0 1 0 0 0,1-1 0 0 0,0 0 0 0 0,0 0 0 0 0,1-1 0 0 0,0 0 1 0 0,0 0-1 0 0,1-1 0 0 0,0 1 0 0 0,0-2 0 0 0,0 1 0 0 0,1-1 1 0 0,0-1-1 0 0,0 1 0 0 0,8 1-2 0 0,139 8 416 0 0,-147-17-385 0 0,0 0 0 0 0,0 0 0 0 0,0 0 0 0 0,0-2 0 0 0,-1 1 0 0 0,1-1 0 0 0,-1 0 0 0 0,0 0 0 0 0,-1-1 0 0 0,1 0 0 0 0,-1-1 0 0 0,0 0 0 0 0,-1 0 0 0 0,0 0 0 0 0,0-1-1 0 0,0 0 1 0 0,-1 0 0 0 0,0 0 0 0 0,-1-1 0 0 0,4-8-31 0 0,41-234 352 0 0,-44 201-313 0 0,-4 22 6 0 0,-1-1 1 0 0,-2 0-1 0 0,-1 0 1 0 0,-1 1-1 0 0,-2-1 1 0 0,0 1-1 0 0,-10-22-45 0 0,1-7 163 0 0,-22-31 138 0 0,36 89-304 0 0,1-1-1 0 0,0 1 1 0 0,-1-1-1 0 0,1 0 1 0 0,-1 1-1 0 0,0-1 1 0 0,1 1 0 0 0,-1-1-1 0 0,1 0 1 0 0,-1 1-1 0 0,0-1 1 0 0,1 0-1 0 0,-1 0 1 0 0,1 0-1 0 0,-1 1 1 0 0,0-1-1 0 0,1 0 1 0 0,-1 0 0 0 0,0 0-1 0 0,0 0 1 0 0,1 0-1 0 0,-1 0 1 0 0,0 0-1 0 0,1 0 1 0 0,-1 0-1 0 0,0-1 1 0 0,1 1-1 0 0,-1 0 1 0 0,1 0 0 0 0,-1-1-1 0 0,0 1 1 0 0,1 0-1 0 0,-1-1 1 0 0,1 1-1 0 0,-1 0 1 0 0,1-1-1 0 0,-1 1 1 0 0,1-1 0 0 0,-1 1-1 0 0,1-1 1 0 0,-1 1-1 0 0,1-1 1 0 0,-1 1-1 0 0,1-1 1 0 0,0 0-1 0 0,0 1 1 0 0,-1-1 3 0 0,-6 68-53 0 0,21 281 77 0 0,43 22 71 0 0,-51-351-368 0 0,6 25 712 0 0,-26-58-6491 0 0,11 9 4640 0 0</inkml:trace>
  <inkml:trace contextRef="#ctx0" brushRef="#br0" timeOffset="177515.367">23746 1798 1196 0 0,'1'-33'3487'0'0,"0"3"-1083"0"0,-1 276-1580 0 0,0-104-596 0 0,32-21-1938 0 0,-40-126-2030 0 0,7 1 2607 0 0</inkml:trace>
  <inkml:trace contextRef="#ctx0" brushRef="#br0" timeOffset="178245.012">23764 1668 1172 0 0,'62'71'2802'0'0,"72"138"-458"0"0,-134-209-2317 0 0,1 1 1 0 0,-1 0-1 0 0,0 0 0 0 0,1 0 0 0 0,-1-1 1 0 0,1 1-1 0 0,0 0 0 0 0,-1-1 1 0 0,1 1-1 0 0,0 0 0 0 0,-1-1 1 0 0,1 1-1 0 0,0-1 0 0 0,0 1 0 0 0,-1-1 1 0 0,1 0-1 0 0,0 1 0 0 0,0-1 1 0 0,0 0-1 0 0,0 1 0 0 0,0-1 1 0 0,-1 0-1 0 0,1 0 0 0 0,0 0 0 0 0,0 0 1 0 0,0 0-1 0 0,0 0 0 0 0,0 0 1 0 0,0 0-1 0 0,0 0 0 0 0,0 0 1 0 0,0 0-1 0 0,-1-1 0 0 0,1 1 0 0 0,0 0 1 0 0,0-1-1 0 0,0 1 0 0 0,0-1 1 0 0,-1 1-1 0 0,1-1 0 0 0,0 1 1 0 0,0-1-1 0 0,-1 1 0 0 0,1-1 1 0 0,-1 0-1 0 0,1 1 0 0 0,0-1 0 0 0,-1 0 1 0 0,1 1-1 0 0,-1-1 0 0 0,1 0 1 0 0,-1 0-1 0 0,0 0 0 0 0,1 0 1 0 0,-1 0-28 0 0,39-63 45 0 0,-29 44 65 0 0,135-234 229 0 0,-100 180-138 0 0,-45 74-203 0 0,0 1-1 0 0,0-1 1 0 0,0 0-1 0 0,0 1 1 0 0,0-1-1 0 0,0 0 0 0 0,0 1 1 0 0,1-1-1 0 0,-1 1 1 0 0,0-1-1 0 0,0 0 0 0 0,0 1 1 0 0,0-1-1 0 0,1 0 1 0 0,-1 1-1 0 0,0-1 0 0 0,0 0 1 0 0,1 0-1 0 0,-1 1 1 0 0,0-1-1 0 0,0 0 1 0 0,1 0-1 0 0,-1 1 0 0 0,0-1 1 0 0,1 0-1 0 0,-1 0 1 0 0,1 0-1 0 0,-1 0 0 0 0,0 1 1 0 0,1-1-1 0 0,-1 0 1 0 0,0 0-1 0 0,1 0 1 0 0,-1 0-1 0 0,1 0 0 0 0,-1 0 1 0 0,0 0-1 0 0,1 0 1 0 0,-1 0-1 0 0,0 0 0 0 0,1 0 1 0 0,-1 0-1 0 0,1 0 1 0 0,-1-1-1 0 0,0 1 0 0 0,1 0 1 0 0,-1 0-1 0 0,0 0 1 0 0,1 0-1 0 0,-1-1 1 0 0,0 1-1 0 0,1 0 0 0 0,-1 0 1 0 0,0-1-1 0 0,0 1 1 0 0,1 0-1 0 0,-1-1 0 0 0,0 1 1 0 0,0 0-1 0 0,1 0 1 0 0,-1-1-1 0 0,0 1 3 0 0,2 46-44 0 0,-3-35 21 0 0,-28 274 506 0 0,16 52-36 0 0,13-337-485 0 0,0 0 0 0 0,0-1-1 0 0,0 1 1 0 0,0-1 0 0 0,0 1 0 0 0,0-1-1 0 0,0 1 1 0 0,0 0 0 0 0,0-1-1 0 0,1 1 1 0 0,-1-1 0 0 0,0 1 0 0 0,0 0-1 0 0,1-1 1 0 0,-1 1 0 0 0,0 0-1 0 0,0-1 1 0 0,1 1 0 0 0,-1 0 0 0 0,0-1-1 0 0,1 1 1 0 0,-1 0 0 0 0,0 0-1 0 0,1-1 1 0 0,-1 1 0 0 0,1 0 0 0 0,-1 0-1 0 0,0 0 1 0 0,1-1 0 0 0,-1 1 0 0 0,1 0-1 0 0,-1 0 1 0 0,1 0 0 0 0,-1 0-1 0 0,0 0 1 0 0,1 0 0 0 0,-1 0 0 0 0,1 0-1 0 0,-1 0 1 0 0,1 0 0 0 0,-1 0-1 0 0,0 0 1 0 0,1 0 0 0 0,-1 1 0 0 0,1-1-1 0 0,-1 0 1 0 0,0 0 0 0 0,1 0 0 0 0,-1 1-1 0 0,1-1 1 0 0,-1 0 0 0 0,0 0-1 0 0,1 1 1 0 0,-1-1 0 0 0,0 0 0 0 0,1 1-1 0 0,-1-1 1 0 0,0 0 0 0 0,0 1-1 0 0,1-1 1 0 0,-1 0 0 0 0,0 1 0 0 0,0 0 38 0 0,6-23-3486 0 0,-1 16 2369 0 0</inkml:trace>
  <inkml:trace contextRef="#ctx0" brushRef="#br0" timeOffset="178652.394">24735 1938 1760 0 0,'-32'35'3745'0'0,"-25"65"-3110"0"0,21-37-43 0 0,-84 181-696 0 0,107-231-3647 0 0,7-13 2618 0 0</inkml:trace>
  <inkml:trace contextRef="#ctx0" brushRef="#br0" timeOffset="178983.139">24388 2015 916 0 0,'0'-1'121'0'0,"0"1"29"0"0,1 0 1 0 0,-1 0-1 0 0,0 0 0 0 0,0 0 1 0 0,1 0-1 0 0,-1 0 0 0 0,0 0 1 0 0,1 0-1 0 0,-1-1 0 0 0,0 1 1 0 0,1 0-1 0 0,-1 0 1 0 0,0 0-1 0 0,0 0 0 0 0,1 0 1 0 0,-1-1-1 0 0,0 1 0 0 0,0 0 1 0 0,1 0-1 0 0,-1 0 0 0 0,0-1 1 0 0,0 1-1 0 0,0 0 0 0 0,1 0 1 0 0,-1-1-1 0 0,0 1 0 0 0,0 0 1 0 0,0-1-1 0 0,0 1 0 0 0,1 0-150 0 0,5 10 142 0 0,217 306 1934 0 0,-163-248-2845 0 0,-54-65 77 0 0,-5-2-2254 0 0,-1-1 2938 0 0,0 0-1146 0 0</inkml:trace>
  <inkml:trace contextRef="#ctx0" brushRef="#br0" timeOffset="179653.78">25200 1598 1300 0 0,'1'1'113'0'0,"-1"-1"1"0"0,0 1-1 0 0,1-1 0 0 0,-1 1 0 0 0,0-1 1 0 0,1 1-1 0 0,-1-1 0 0 0,0 1 0 0 0,1-1 0 0 0,-1 0 1 0 0,1 1-1 0 0,-1-1 0 0 0,1 1 0 0 0,-1-1 1 0 0,1 0-1 0 0,0 0 0 0 0,-1 1 0 0 0,1-1 1 0 0,-1 0-1 0 0,1 0 0 0 0,-1 0 0 0 0,1 1 0 0 0,0-1 1 0 0,-1 0-1 0 0,1 0 0 0 0,-1 0 0 0 0,1 0 1 0 0,0 0-1 0 0,-1 0 0 0 0,1 0 0 0 0,0-1 1 0 0,-1 1-1 0 0,1 0 0 0 0,-1 0 0 0 0,1 0 0 0 0,-1-1 1 0 0,1 1-1 0 0,0 0 0 0 0,-1 0 0 0 0,1-1 1 0 0,-1 1-1 0 0,1-1 0 0 0,-1 1 0 0 0,0 0 1 0 0,1-1-1 0 0,-1 1 0 0 0,1-1 0 0 0,-1 0-113 0 0,-38 262 1727 0 0,36-254-1693 0 0,0 0-1 0 0,1 0 1 0 0,0 0 0 0 0,1 0-1 0 0,-1 0 1 0 0,2 0-1 0 0,-1 0 1 0 0,1 0 0 0 0,0 0-1 0 0,0 0 1 0 0,1 0-1 0 0,-1 0 1 0 0,2 0 0 0 0,-1-1-1 0 0,1 1 1 0 0,0-1-1 0 0,0 1 1 0 0,1-1 0 0 0,0 0-1 0 0,0-1 1 0 0,0 1-1 0 0,1-1 1 0 0,0 0 0 0 0,0 0-1 0 0,0 0 1 0 0,0 0-1 0 0,1-1 1 0 0,0 0 0 0 0,0 0-1 0 0,0-1 1 0 0,0 0-1 0 0,1 0 1 0 0,-1 0 0 0 0,1-1-1 0 0,6 2-33 0 0,-6-2-127 0 0,-1-1-1 0 0,1 0 1 0 0,0 0 0 0 0,0 0-1 0 0,0-1 1 0 0,0 0 0 0 0,0 0-1 0 0,0-1 1 0 0,0 0-1 0 0,0 0 1 0 0,0-1 0 0 0,0 1-1 0 0,-1-2 1 0 0,1 1 0 0 0,-1-1-1 0 0,1 0 1 0 0,-1 0-1 0 0,0 0 1 0 0,3-3 127 0 0,-4-11-3938 0 0,-10 12 2734 0 0</inkml:trace>
  <inkml:trace contextRef="#ctx0" brushRef="#br0" timeOffset="179934.083">25035 1848 2272 0 0,'16'-3'3747'0'0,"27"-1"-2948"0"0,-8 1-580 0 0,-8 0-167 0 0,189-39-4261 0 0,-204 35 2733 0 0</inkml:trace>
  <inkml:trace contextRef="#ctx0" brushRef="#br0" timeOffset="180212.552">24802 1746 888 0 0,'-1'9'160'0'0,"-1"1"0"0"0,2-1 0 0 0,-1 0 0 0 0,1 0 0 0 0,1 0 1 0 0,0 1-1 0 0,0-1 0 0 0,1 0 0 0 0,0 0 0 0 0,0 0 0 0 0,1-1 0 0 0,0 1 0 0 0,1-1 0 0 0,0 1 0 0 0,0-1 0 0 0,1 0 0 0 0,0 0 1 0 0,0-1-1 0 0,1 0 0 0 0,0 0 0 0 0,0 0 0 0 0,0 0 0 0 0,1-1 0 0 0,0 0 0 0 0,1-1 0 0 0,-1 0 0 0 0,1 0 0 0 0,0 0 0 0 0,1-1-160 0 0,-3 2 119 0 0,178 105 318 0 0,-49-77-3777 0 0,-103-33 2126 0 0</inkml:trace>
  <inkml:trace contextRef="#ctx0" brushRef="#br0" timeOffset="180494.64">25753 1371 1452 0 0,'11'10'256'0'0,"-1"1"1"0"0,-1 0-1 0 0,0 0 0 0 0,0 1 0 0 0,-1 0 0 0 0,-1 0 1 0 0,0 1-1 0 0,-1 0 0 0 0,0 0 0 0 0,-1 1 0 0 0,0-1 1 0 0,-1 1-1 0 0,-1 0 0 0 0,0 3-256 0 0,3 3 229 0 0,25 236 1387 0 0,-33-235-1561 0 0,0 0 1 0 0,-1 0-1 0 0,-2 0 0 0 0,0 0 1 0 0,-1 0-1 0 0,-1-1 1 0 0,-1 0-1 0 0,-1-1 0 0 0,-1 1 1 0 0,0-2-1 0 0,-1 1 0 0 0,-1-2 1 0 0,-2 2-56 0 0,-134 117-4824 0 0,121-119 3380 0 0</inkml:trace>
  <inkml:trace contextRef="#ctx0" brushRef="#br0" timeOffset="181539.281">23245 2672 1380 0 0,'-59'18'2098'0'0,"50"-12"-727"0"0,24-9-746 0 0,176-10 270 0 0,505-23 955 0 0,1340-53 188 0 0,-1543 46-2372 0 0,-474 42-2603 0 0,-39 5-608 0 0,-5-1 2344 0 0</inkml:trace>
  <inkml:trace contextRef="#ctx0" brushRef="#br0" timeOffset="182531.25">23878 3323 1160 0 0,'-6'-4'82'0'0,"0"0"0"0"0,0 0-1 0 0,0 1 1 0 0,-1-1 0 0 0,1 1 0 0 0,-1 1-1 0 0,0-1 1 0 0,1 1 0 0 0,-1 0 0 0 0,0 1-1 0 0,0 0 1 0 0,-1 0 0 0 0,1 0 0 0 0,0 1-1 0 0,0 0 1 0 0,0 0 0 0 0,0 1 0 0 0,-7 1-82 0 0,-6 3 80 0 0,1 1 0 0 0,-1 0 0 0 0,1 2 0 0 0,0 0 1 0 0,1 1-1 0 0,0 1 0 0 0,0 1 0 0 0,1 0 1 0 0,1 1-1 0 0,0 1 0 0 0,0 1 0 0 0,2 0 1 0 0,-1 1-1 0 0,2 0 0 0 0,0 1 0 0 0,1 1 0 0 0,1 0 1 0 0,0 0-1 0 0,1 1 0 0 0,1 1 0 0 0,-3 8-80 0 0,13-23 36 0 0,-1 0 0 0 0,1-1 0 0 0,0 1 0 0 0,0 0-1 0 0,0-1 1 0 0,0 1 0 0 0,1-1 0 0 0,-1 1 0 0 0,1-1-1 0 0,0 0 1 0 0,0 1 0 0 0,0-1 0 0 0,1 0 0 0 0,-1 0-1 0 0,1-1 1 0 0,-1 1 0 0 0,1 0 0 0 0,0-1 0 0 0,0 0-1 0 0,0 0 1 0 0,0 0 0 0 0,1 0 0 0 0,-1 0 0 0 0,1 0-1 0 0,-1-1 1 0 0,1 0 0 0 0,-1 0 0 0 0,1 0 0 0 0,0 0-1 0 0,0 0-35 0 0,17 2 32 0 0,0 0-1 0 0,0-1 1 0 0,1-2-1 0 0,-1 0 1 0 0,0-1-1 0 0,0-1 1 0 0,0-1-1 0 0,0-1 1 0 0,-1 0-1 0 0,1-2 1 0 0,-1-1-1 0 0,0 0 1 0 0,-1-1-1 0 0,0-1 1 0 0,0-1-1 0 0,-1-1 1 0 0,0-1-1 0 0,-1 0 1 0 0,0-1-1 0 0,-1-1 1 0 0,-1 0-1 0 0,0-1 1 0 0,-1-1-1 0 0,0 0 1 0 0,-1-1-1 0 0,-1-1 1 0 0,2-5-32 0 0,195-354 509 0 0,-155 278 138 0 0,-54 98-678 0 0,-17 364-26 0 0,36-140 224 0 0,56-34-2719 0 0,-53-171 124 0 0,-12-12 1204 0 0</inkml:trace>
  <inkml:trace contextRef="#ctx0" brushRef="#br0" timeOffset="182903.716">24884 3058 1256 0 0,'10'-6'3354'0'0,"-13"70"-2331"0"0,-19 95 113 0 0,3 90 282 0 0,19-244-1403 0 0,0 0 0 0 0,1 0-1 0 0,0 1 1 0 0,-1-1-1 0 0,2 0 1 0 0,-1 0 0 0 0,0 0-1 0 0,1 0 1 0 0,0 0 0 0 0,0 0-1 0 0,1-1 1 0 0,-1 1-1 0 0,1-1 1 0 0,0 1 0 0 0,1-1-1 0 0,-1 0 1 0 0,0 0 0 0 0,1-1-1 0 0,0 1 1 0 0,0-1-1 0 0,0 0 1 0 0,0 1 0 0 0,1-2-1 0 0,-1 1 1 0 0,1-1-1 0 0,0 1 1 0 0,0-1 0 0 0,0-1-1 0 0,2 2-14 0 0,62-11-2229 0 0,-28-18-504 0 0,-25 10 1336 0 0</inkml:trace>
  <inkml:trace contextRef="#ctx0" brushRef="#br0" timeOffset="183186.227">24530 3380 876 0 0,'81'-7'5604'0'0,"10"-7"-4152"0"0,97-10-1467 0 0,25 19-4352 0 0,-169 5 3117 0 0</inkml:trace>
  <inkml:trace contextRef="#ctx0" brushRef="#br0" timeOffset="189156.981">26809 1733 1348 0 0,'0'-20'1896'0'0,"-23"-12"-1488"0"0,4-4 2055 0 0,19 36-2294 0 0,5 20-94 0 0,-1 136 79 0 0,20 86-61 0 0,12 577 890 0 0,-36-70-215 0 0,25-595-608 0 0,-8 41-566 0 0,-7-209-4786 0 0,-9 6 3873 0 0</inkml:trace>
  <inkml:trace contextRef="#ctx0" brushRef="#br0" timeOffset="190961.764">27236 3655 904 0 0,'0'0'389'0'0,"0"-23"2626"0"0,-4-20-1433 0 0,5 90-861 0 0,-15 152-155 0 0,1-1 133 0 0,13-187-679 0 0,0-1 0 0 0,0 0 0 0 0,1 0 0 0 0,1 0 0 0 0,0 0 1 0 0,0 0-1 0 0,1 0 0 0 0,0 0 0 0 0,1-1 0 0 0,0 0 0 0 0,0 1 0 0 0,1-1 0 0 0,0-1 0 0 0,1 1 0 0 0,0-1 0 0 0,0 0 1 0 0,1 0-1 0 0,0-1 0 0 0,0 0 0 0 0,1 0 0 0 0,0-1 0 0 0,0 1 0 0 0,1-2 0 0 0,0 1-20 0 0,143 19-479 0 0,-58-57-3174 0 0,-87 25 2367 0 0,-4 1 46 0 0</inkml:trace>
  <inkml:trace contextRef="#ctx0" brushRef="#br0" timeOffset="191521.403">27092 3962 1280 0 0,'-65'-5'7231'0'0,"111"-12"-6474"0"0,168-5-1066 0 0,-212 22 263 0 0,9 1 345 0 0,14-2-6519 0 0,-23 1 5072 0 0</inkml:trace>
  <inkml:trace contextRef="#ctx0" brushRef="#br0" timeOffset="192092.161">27594 3868 1044 0 0,'-36'3'2836'0'0,"55"-7"-671"0"0,118-2-1356 0 0,75 2-46 0 0,-210 4-726 0 0,32 0-475 0 0,-30 3-3983 0 0,-10-1 3274 0 0</inkml:trace>
  <inkml:trace contextRef="#ctx0" brushRef="#br0" timeOffset="192418.017">27627 4017 1224 0 0,'65'8'3513'0'0,"-55"-8"-3159"0"0,146-15 509 0 0,60 6 683 0 0,-240 13-5414 0 0,23-7 2716 0 0</inkml:trace>
  <inkml:trace contextRef="#ctx0" brushRef="#br0" timeOffset="192818.487">28454 3747 1336 0 0,'-105'93'3782'0'0,"99"-86"-3687"0"0,1 0 0 0 0,-1 0 1 0 0,1 1-1 0 0,0 0 0 0 0,1 0 0 0 0,0 0 1 0 0,0 0-1 0 0,1 1 0 0 0,0 0 0 0 0,0 0 1 0 0,1 0-1 0 0,0 0 0 0 0,1 0 0 0 0,0 0 1 0 0,0 0-1 0 0,1 0 0 0 0,0 0 0 0 0,0 1 1 0 0,1-1-1 0 0,1 0 0 0 0,0 0 0 0 0,0 0 1 0 0,3 6-96 0 0,2-6 58 0 0,0-1 0 0 0,1 1 0 0 0,0-2 1 0 0,1 1-1 0 0,0-1 0 0 0,0-1 0 0 0,0 0 1 0 0,1 0-1 0 0,0 0 0 0 0,0-1 0 0 0,1-1 1 0 0,-1 0-1 0 0,1 0 0 0 0,0-1 0 0 0,0-1 1 0 0,0 0-1 0 0,0 0 0 0 0,0-1 0 0 0,1 0 1 0 0,-1-1-1 0 0,0 0 0 0 0,0-1 0 0 0,1-1 1 0 0,3 0-59 0 0,-6 2 2 0 0,-5 1-7 0 0,0-1 1 0 0,1 1-1 0 0,-1-1 1 0 0,0 0-1 0 0,0 0 0 0 0,0-1 1 0 0,1 1-1 0 0,-1-1 1 0 0,0 0-1 0 0,0 0 1 0 0,0 0-1 0 0,0 0 0 0 0,0-1 1 0 0,0 0-1 0 0,-1 1 1 0 0,1-2-1 0 0,0 1 1 0 0,-1 0-1 0 0,0-1 1 0 0,1 1-1 0 0,-1-1 0 0 0,0 0 1 0 0,0 0-1 0 0,-1 0 1 0 0,1-1-1 0 0,-1 1 1 0 0,1 0-1 0 0,-1-1 0 0 0,0 0 1 0 0,0 0-1 0 0,-1 1 1 0 0,1-1-1 0 0,-1 0 1 0 0,0 0-1 0 0,0 0 0 0 0,0-1 1 0 0,0 1-1 0 0,-1 0 1 0 0,0-2 4 0 0,-5-6-120 0 0,-1 0 0 0 0,-1 1 0 0 0,0-1-1 0 0,0 1 1 0 0,-1 1 0 0 0,-1 0 0 0 0,1 0 0 0 0,-2 0 0 0 0,1 1 0 0 0,-1 1 0 0 0,-1 0 0 0 0,0 0 0 0 0,0 1 0 0 0,0 0 0 0 0,-1 1 0 0 0,0 0 120 0 0,-5-4-1118 0 0,4-1-1272 0 0,8 3 1244 0 0</inkml:trace>
  <inkml:trace contextRef="#ctx0" brushRef="#br0" timeOffset="194295.623">24047 5649 904 0 0,'0'0'675'0'0,"-24"0"1803"0"0,-5 3-1491 0 0,55-17 806 0 0,12 5-1584 0 0,0 1-1 0 0,1 2 1 0 0,0 2 0 0 0,1 2-1 0 0,-1 1 1 0 0,10 2-209 0 0,44-2 158 0 0,-77 0-235 0 0,8-1-156 0 0,0 1-1 0 0,1 1 1 0 0,-1 1 0 0 0,0 1-1 0 0,0 1 1 0 0,0 1 0 0 0,0 1-1 0 0,0 2 1 0 0,1 1 233 0 0,-5 14-3040 0 0,-24-14 1942 0 0</inkml:trace>
  <inkml:trace contextRef="#ctx0" brushRef="#br0" timeOffset="194542.871">24052 5914 976 0 0,'25'5'684'0'0,"1"0"-168"0"0,5 1-76 0 0,2-6-56 0 0,-17 0-40 0 0,15 0-40 0 0,6 0-32 0 0,2 0-32 0 0,41-11-276 0 0,-55 11 36 0 0,9 0-136 0 0,3 0-156 0 0,6 0-416 0 0,40-17-484 0 0</inkml:trace>
  <inkml:trace contextRef="#ctx0" brushRef="#br0" timeOffset="195054.27">25334 5462 1100 0 0,'14'-25'3387'0'0,"-13"49"-2040"0"0,-113 461-333 0 0,110-455-1015 0 0,-1-17 66 0 0,1 0 0 0 0,0 0-1 0 0,1 1 1 0 0,1-1 0 0 0,0 1 0 0 0,0-1-1 0 0,2 1 1 0 0,0-1 0 0 0,0 0-1 0 0,1 1 1 0 0,1-1 0 0 0,0-1 0 0 0,0 1-1 0 0,2-1 1 0 0,0 1 0 0 0,5 8-65 0 0,2-12 73 0 0,1 0 1 0 0,0 0-1 0 0,0-2 1 0 0,0 0-1 0 0,1 0 1 0 0,0-1 0 0 0,0-1-1 0 0,1-1 1 0 0,0 0-1 0 0,-1-1 1 0 0,1 0-1 0 0,0-1 1 0 0,1-1-1 0 0,-1-1 1 0 0,0 0 0 0 0,0-1-1 0 0,0-1 1 0 0,5-2-74 0 0,29 3 129 0 0,156-15-988 0 0,-201 15 643 0 0,14-14-4454 0 0,-21 11 3515 0 0</inkml:trace>
  <inkml:trace contextRef="#ctx0" brushRef="#br0" timeOffset="195346.958">25208 5909 1748 0 0,'16'-13'3117'0'0,"26"2"-2950"0"0,-39 10 26 0 0,169-29 288 0 0,1 7-1 0 0,74 4-480 0 0,-235 15-352 0 0,-4 1-2923 0 0,-8 3 1952 0 0</inkml:trace>
  <inkml:trace contextRef="#ctx0" brushRef="#br0" timeOffset="195642.384">25403 5494 1484 0 0,'-9'-7'3896'0'0,"53"-5"-3151"0"0,-34 10-588 0 0,72-13 42 0 0,0 3 0 0 0,1 3 0 0 0,0 5 0 0 0,0 2 0 0 0,8 5-199 0 0,11-2-1028 0 0,2 12-1397 0 0,-85-9 1385 0 0</inkml:trace>
  <inkml:trace contextRef="#ctx0" brushRef="#br0" timeOffset="196079.045">26980 5477 1228 0 0,'-7'0'128'0'0,"0"1"-1"0"0,0-1 1 0 0,0 2-1 0 0,0-1 1 0 0,0 1 0 0 0,0 0-1 0 0,1 0 1 0 0,-1 1-1 0 0,1 0 1 0 0,-1 0-1 0 0,1 0 1 0 0,0 1-1 0 0,0 0 1 0 0,1 0 0 0 0,-1 1-1 0 0,1-1 1 0 0,0 1-1 0 0,0 0 1 0 0,0 1-1 0 0,1-1 1 0 0,0 1 0 0 0,0 0-1 0 0,0 0 1 0 0,-2 6-128 0 0,-21 30 312 0 0,1 1 0 0 0,3 2 0 0 0,1 0 0 0 0,2 1 1 0 0,0 10-313 0 0,-32 64-659 0 0,36-111-2351 0 0,11-9 2244 0 0</inkml:trace>
  <inkml:trace contextRef="#ctx0" brushRef="#br0" timeOffset="196401.319">26568 5564 1648 0 0,'-17'-25'2941'0'0,"28"32"-491"0"0,187 173-1086 0 0,-177-165-1455 0 0,-1 1 0 0 0,0 0 0 0 0,-2 2-1 0 0,0 0 1 0 0,0 2 0 0 0,-2-1 0 0 0,-1 2-1 0 0,7 11 92 0 0,-16 4-2403 0 0,-6-34 1211 0 0,-3 0 36 0 0,-12 11-46 0 0</inkml:trace>
  <inkml:trace contextRef="#ctx0" brushRef="#br0" timeOffset="196746.562">26365 5450 1076 0 0,'-10'9'198'0'0,"1"1"-1"0"0,0 0 0 0 0,0 1 1 0 0,1-1-1 0 0,0 2 1 0 0,1-1-1 0 0,0 1 1 0 0,1 0-1 0 0,1 0 1 0 0,0 1-1 0 0,0 0 1 0 0,1 0-1 0 0,1 0 1 0 0,0 0-1 0 0,1 0 0 0 0,0 1 1 0 0,1-1-1 0 0,1 1 1 0 0,0-1-1 0 0,0 1 1 0 0,2-1-1 0 0,0 1 1 0 0,0-1-1 0 0,1 0 1 0 0,4 9-198 0 0,5 9 145 0 0,1 0 0 0 0,2-1 1 0 0,1-1-1 0 0,2-1 1 0 0,0 0-1 0 0,2-1 1 0 0,1-1-1 0 0,1-1 0 0 0,14 11-145 0 0,136 118-2959 0 0,-143-131 1659 0 0,0-6 30 0 0</inkml:trace>
  <inkml:trace contextRef="#ctx0" brushRef="#br0" timeOffset="197116.729">27449 5290 1576 0 0,'68'292'4232'0'0,"-63"-78"-1903"0"0,-9-189-2261 0 0,-1-1 1 0 0,-1 1-1 0 0,-1-2 1 0 0,-1 1-1 0 0,-2-1 1 0 0,0 0-1 0 0,-1-1 1 0 0,-1 0 0 0 0,-1-1-1 0 0,-1 0 1 0 0,-1-1-1 0 0,-1-1 1 0 0,-1 0-1 0 0,0-1 1 0 0,-1-1-1 0 0,-1-1 1 0 0,0-1-1 0 0,-2 0 1 0 0,-13 7-69 0 0,30-20-188 0 0,0 0 1 0 0,0 0-1 0 0,-1-1 1 0 0,1 1-1 0 0,-1-1 1 0 0,1 0-1 0 0,-1 0 1 0 0,1 0-1 0 0,-1-1 1 0 0,0 1-1 0 0,1-1 1 0 0,-1-1-1 0 0,1 1 1 0 0,-1 0-1 0 0,0-1 1 0 0,1 0-1 0 0,-1 0 0 0 0,1-1 1 0 0,-1 1-1 0 0,1-1 1 0 0,0 0-1 0 0,0 0 1 0 0,0 0-1 0 0,0-1 1 0 0,0 1-1 0 0,0-1 1 0 0,1 0-1 0 0,-1 0 1 0 0,1 0-1 0 0,0-1 1 0 0,-2-1 187 0 0,-11-19-1302 0 0</inkml:trace>
  <inkml:trace contextRef="#ctx0" brushRef="#br0" timeOffset="199834.456">26713 1308 1412 0 0,'0'0'285'0'0,"0"-19"1211"0"0,-22-13-1175 0 0,24 11 1167 0 0,-8 81-1494 0 0,35 86 321 0 0,-5 133-1590 0 0,-27-258 139 0 0,-10 10-56 0 0</inkml:trace>
  <inkml:trace contextRef="#ctx0" brushRef="#br0" timeOffset="226543.36">0 8777 984 0 0,'0'0'205'0'0,"3"-39"2304"0"0,18-5-1282 0 0,-27-1-33 0 0,6 45-1134 0 0,-2-9 939 0 0,8 99-1132 0 0,-9-34 106 0 0,16 111 279 0 0,41 37 1011 0 0,-53-199-1013 0 0,4 20-990 0 0,-11-30-3751 0 0,4-1 2935 0 0</inkml:trace>
  <inkml:trace contextRef="#ctx0" brushRef="#br0" timeOffset="227226.287">38 8669 944 0 0,'0'1'42'0'0,"0"-1"0"0"0,1 1 0 0 0,-1 0 0 0 0,0-1 0 0 0,1 1 0 0 0,-1 0 0 0 0,1-1 0 0 0,-1 1 0 0 0,1-1 0 0 0,0 1 0 0 0,-1-1 0 0 0,1 1 0 0 0,-1-1 0 0 0,1 1 0 0 0,0-1 0 0 0,-1 0 0 0 0,1 1 0 0 0,0-1 0 0 0,0 0 0 0 0,-1 0 0 0 0,1 1 0 0 0,0-1 0 0 0,0 0 0 0 0,-1 0 0 0 0,1 0 0 0 0,0 0 0 0 0,0 0 0 0 0,-1 0 0 0 0,1 0 0 0 0,0 0 0 0 0,0 0 0 0 0,-1-1 0 0 0,1 1 0 0 0,0 0 0 0 0,0 0 0 0 0,-1-1 0 0 0,1 1 0 0 0,0 0 0 0 0,-1-1 0 0 0,1 1 0 0 0,0-1 0 0 0,-1 1 0 0 0,1-1 0 0 0,-1 1 0 0 0,1-1 0 0 0,-1 1 0 0 0,1-1 0 0 0,-1 0 0 0 0,1 1-1 0 0,-1-1 1 0 0,1 0 0 0 0,-1 1 0 0 0,0-1 0 0 0,1 0 0 0 0,-1 1 0 0 0,0-1 0 0 0,0 0 0 0 0,0 0 0 0 0,0 1 0 0 0,1-1 0 0 0,-1 0 0 0 0,0 0 0 0 0,0 0 0 0 0,0 1 0 0 0,-1-1 0 0 0,1 0 0 0 0,0 0 0 0 0,0 0-42 0 0,43 49 178 0 0,161 232 912 0 0,-172-229 1059 0 0,-6-89-1792 0 0,148-324 301 0 0,-98 223-730 0 0,-61 169-2 0 0,-14 161 10 0 0,-18-20 50 0 0,11 154 123 0 0,6-323-116 0 0,4 1-24 0 0,11-8-3200 0 0,-14-2 2166 0 0,2 1-253 0 0</inkml:trace>
  <inkml:trace contextRef="#ctx0" brushRef="#br0" timeOffset="227831.236">1129 8799 1388 0 0,'0'-1'50'0'0,"-1"-1"0"0"0,0 1-1 0 0,0-1 1 0 0,0 1 0 0 0,0 0 0 0 0,0-1-1 0 0,0 1 1 0 0,0 0 0 0 0,0 0 0 0 0,0 0-1 0 0,0 0 1 0 0,-1 0 0 0 0,1 0 0 0 0,0 0-1 0 0,-1 0 1 0 0,1 1 0 0 0,-1-1 0 0 0,1 1 0 0 0,-1-1-1 0 0,1 1 1 0 0,-1-1 0 0 0,1 1 0 0 0,-1 0-1 0 0,1-1 1 0 0,-1 1 0 0 0,0 0 0 0 0,1 0-1 0 0,-1 0 1 0 0,1 1 0 0 0,-1-1 0 0 0,1 0-1 0 0,-1 0 1 0 0,0 1 0 0 0,1-1 0 0 0,-1 1-1 0 0,1 0 1 0 0,0-1 0 0 0,-1 1 0 0 0,1 0-1 0 0,-1 0 1 0 0,1 0 0 0 0,0 0 0 0 0,-1 0-50 0 0,-15 6 73 0 0,0 0 1 0 0,1 1 0 0 0,0 1-1 0 0,0 0 1 0 0,1 1-1 0 0,0 1 1 0 0,0 0 0 0 0,2 1-1 0 0,-1 1 1 0 0,2 0 0 0 0,-1 1-1 0 0,2 0 1 0 0,0 1 0 0 0,1 0-1 0 0,0 0 1 0 0,1 1-1 0 0,1 1 1 0 0,-3 8-74 0 0,9-20 18 0 0,1-1-1 0 0,0 0 1 0 0,0 0 0 0 0,1 1-1 0 0,-1-1 1 0 0,1 0-1 0 0,0 1 1 0 0,0-1 0 0 0,0 1-1 0 0,1-1 1 0 0,-1 0-1 0 0,1 1 1 0 0,0-1 0 0 0,0 0-1 0 0,1 0 1 0 0,-1 0-1 0 0,1 0 1 0 0,0 0 0 0 0,0 0-1 0 0,0 0 1 0 0,1 0-1 0 0,-1-1 1 0 0,1 0 0 0 0,0 1-1 0 0,0-1 1 0 0,0 0-1 0 0,1 0 1 0 0,-1 0 0 0 0,1-1-1 0 0,-1 1 1 0 0,1-1-1 0 0,0 0 1 0 0,0 0 0 0 0,0 0-1 0 0,0-1 1 0 0,0 1-1 0 0,0-1 1 0 0,1 0 0 0 0,2 0-18 0 0,4 3 22 0 0,0-1 1 0 0,1-1 0 0 0,-1 0 0 0 0,1 0 0 0 0,0-1-1 0 0,-1-1 1 0 0,1 0 0 0 0,0-1 0 0 0,-1 0-1 0 0,1 0 1 0 0,0-1 0 0 0,-1-1 0 0 0,0 0 0 0 0,6-2-23 0 0,-13 2 6 0 0,0 1 0 0 0,0 0 0 0 0,-1-1 1 0 0,1 0-1 0 0,0 0 0 0 0,-1 0 0 0 0,0 0 1 0 0,1 0-1 0 0,-1-1 0 0 0,-1 1 1 0 0,1-1-1 0 0,0 0 0 0 0,-1 0 0 0 0,0 0 1 0 0,0 0-1 0 0,0 0 0 0 0,0-1 1 0 0,-1 1-1 0 0,0 0 0 0 0,0-1 0 0 0,0 1 1 0 0,0-1-1 0 0,-1 0 0 0 0,1-3-6 0 0,0 0-37 0 0,42 104-194 0 0,-8 3-1444 0 0,-35-98 700 0 0,0-1-48 0 0</inkml:trace>
  <inkml:trace contextRef="#ctx0" brushRef="#br0" timeOffset="228125.506">1588 8836 860 0 0,'-10'18'1850'0'0,"2"4"-1618"0"0,0 0 1 0 0,2 0 0 0 0,0 1 0 0 0,2 0 0 0 0,0 0 0 0 0,2 0-1 0 0,0 0 1 0 0,2 1 0 0 0,2 21-233 0 0,-2-16 147 0 0,40 96-491 0 0,-39-124-204 0 0,-1-1-274 0 0,-3 3-128 0 0,-8 12-362 0 0</inkml:trace>
  <inkml:trace contextRef="#ctx0" brushRef="#br0" timeOffset="228392.35">1527 8856 904 0 0,'92'-112'4341'0'0,"-70"99"-4184"0"0,0 1-1 0 0,2 0 0 0 0,-1 2 1 0 0,1 1-1 0 0,1 1 1 0 0,0 1-1 0 0,0 1 0 0 0,0 1 1 0 0,0 1-1 0 0,1 2 1 0 0,0 0-1 0 0,11 2-156 0 0,-31 0-162 0 0,-1-1 1 0 0,1 1-1 0 0,0 1 0 0 0,-1-1 1 0 0,1 1-1 0 0,-1 0 1 0 0,1 1-1 0 0,-1-1 0 0 0,1 1 1 0 0,-1 0-1 0 0,0 0 0 0 0,0 1 1 0 0,0-1-1 0 0,0 1 1 0 0,0 0-1 0 0,-1 1 0 0 0,1-1 1 0 0,-1 1-1 0 0,0 0 0 0 0,0 0 1 0 0,0 0-1 0 0,-1 0 1 0 0,1 1-1 0 0,1 2 162 0 0,-5-5-1343 0 0</inkml:trace>
  <inkml:trace contextRef="#ctx0" brushRef="#br0" timeOffset="228655.981">1483 9106 1856 0 0,'96'-3'4859'0'0,"46"-8"-3717"0"0,-107 8-794 0 0,78-2-609 0 0,-37 5-2685 0 0,-46 0 753 0 0,-15 0 676 0 0</inkml:trace>
  <inkml:trace contextRef="#ctx0" brushRef="#br0" timeOffset="229867.336">2660 8851 1100 0 0,'30'48'232'0'0,"4"-14"-60"0"0,19 68 556 0 0,-46-55 2026 0 0,-15-65-1747 0 0,8-2-980 0 0,2 0-1 0 0,0 0 0 0 0,2 1 0 0 0,0-1 1 0 0,1 1-1 0 0,1 0 0 0 0,1 0 1 0 0,0 1-1 0 0,2 0 0 0 0,0 0 0 0 0,1 1 1 0 0,0 0-1 0 0,1 1 0 0 0,1 0 1 0 0,1 1-1 0 0,9-9-26 0 0,26 1-493 0 0,-46 23 419 0 0,2 4 3 0 0,10 21-7 0 0,-1 0 1 0 0,-1 0-1 0 0,-1 1 1 0 0,-1 1-1 0 0,-2 0 0 0 0,0 0 1 0 0,-2 1-1 0 0,-1-1 1 0 0,-1 2-1 0 0,-2-1 0 0 0,0 15 78 0 0,-2 3 1095 0 0,0-46-981 0 0,4-30 148 0 0,6-17-252 0 0,2 0 0 0 0,2 1 0 0 0,2 1 0 0 0,2 0 1 0 0,2 1-1 0 0,5-5-10 0 0,-25 49-11 0 0,0 1 1 0 0,0-1-1 0 0,0 1 1 0 0,0-1-1 0 0,0 1 0 0 0,0 0 1 0 0,0-1-1 0 0,0 1 1 0 0,0-1-1 0 0,1 1 1 0 0,-1-1-1 0 0,0 1 0 0 0,0-1 1 0 0,0 1-1 0 0,1-1 1 0 0,-1 1-1 0 0,0-1 0 0 0,0 1 1 0 0,1-1-1 0 0,-1 1 1 0 0,1-1-1 0 0,-1 1 1 0 0,0-1-1 0 0,1 0 0 0 0,-1 1 1 0 0,1-1-1 0 0,-1 0 1 0 0,1 1-1 0 0,-1-1 0 0 0,1 0 1 0 0,-1 0-1 0 0,1 1 1 0 0,-1-1-1 0 0,1 0 1 0 0,-1 0-1 0 0,1 0 0 0 0,-1 0 1 0 0,1 0-1 0 0,0 0 1 0 0,-1 0-1 0 0,1 0 1 0 0,-1 0-1 0 0,1 0 0 0 0,-1 0 1 0 0,1 0-1 0 0,0 0 1 0 0,-1 0-1 0 0,1 0 0 0 0,-1-1 1 0 0,1 1-1 0 0,-1 0 1 0 0,1 0-1 0 0,-1-1 1 0 0,1 1 10 0 0,1 72-119 0 0,-2-65 78 0 0,0 35-37 0 0,20 151 56 0 0,-19-189-73 0 0,1 0-1 0 0,-1-1 1 0 0,1 1-1 0 0,0-1 0 0 0,0 1 1 0 0,1-1-1 0 0,-1 0 1 0 0,1 0-1 0 0,0 0 1 0 0,-1 0-1 0 0,1 0 1 0 0,0-1-1 0 0,1 1 1 0 0,-1-1-1 0 0,0 0 0 0 0,1 0 1 0 0,-1 0-1 0 0,1 0 1 0 0,0 0-1 0 0,0-1 1 0 0,-1 0-1 0 0,1 0 1 0 0,0 0-1 0 0,0 0 1 0 0,0-1-1 0 0,0 1 0 0 0,0-1 1 0 0,0 0-1 0 0,0 0 1 0 0,0-1-1 0 0,0 1 1 0 0,0-1-1 0 0,0 0 1 0 0,0 0-1 0 0,0 0 1 0 0,3-2 95 0 0,31-13-936 0 0</inkml:trace>
  <inkml:trace contextRef="#ctx0" brushRef="#br0" timeOffset="230334.401">3618 8866 924 0 0,'45'-122'5255'0'0,"-86"152"-4634"0"0,30-14-580 0 0,1-1-1 0 0,0 2 1 0 0,2-1 0 0 0,0 1 0 0 0,0 1 0 0 0,2-1-1 0 0,0 1 1 0 0,1 0 0 0 0,1 1 0 0 0,1-1-1 0 0,1 1 1 0 0,0 0 0 0 0,1-1 0 0 0,1 8-41 0 0,3-20 4 0 0,0 0 1 0 0,0 0 0 0 0,0-1 0 0 0,0 1-1 0 0,1-1 1 0 0,0 0 0 0 0,0 0-1 0 0,0 0 1 0 0,1-1 0 0 0,0 0 0 0 0,0 1-1 0 0,0-2 1 0 0,0 1 0 0 0,1-1-1 0 0,-1 1 1 0 0,1-1 0 0 0,0-1-1 0 0,0 1 1 0 0,0-1 0 0 0,0 0 0 0 0,0-1-1 0 0,0 1 1 0 0,1-1 0 0 0,-1 0-1 0 0,0-1 1 0 0,1 0 0 0 0,-1 0 0 0 0,1 0-1 0 0,-1-1 1 0 0,4 0-5 0 0,158-23 188 0 0,-162 21-186 0 0,0 0 0 0 0,0 0 0 0 0,0 0 1 0 0,-1-1-1 0 0,1 0 0 0 0,-1 0 0 0 0,0-1 0 0 0,0 0 0 0 0,-1 1 0 0 0,1-2 0 0 0,-1 1 0 0 0,0 0 1 0 0,-1-1-1 0 0,1 0 0 0 0,-1 1 0 0 0,0-2 0 0 0,-1 1 0 0 0,1 0 0 0 0,-1 0 0 0 0,0-1 1 0 0,-1 1-1 0 0,1-1 0 0 0,-2 1 0 0 0,1-1 0 0 0,0 0 0 0 0,-1 1 0 0 0,-1-1 0 0 0,1 0 1 0 0,-1 1-1 0 0,0-1 0 0 0,0 0 0 0 0,-1 1 0 0 0,0-1 0 0 0,0 1 0 0 0,-1 0 0 0 0,1 0 0 0 0,-1 0 1 0 0,-1 0-1 0 0,1 0 0 0 0,-1 1 0 0 0,0-1 0 0 0,0 1 0 0 0,-1 0 0 0 0,1 0 0 0 0,-1 1 1 0 0,0 0-1 0 0,0-1 0 0 0,-1 1 0 0 0,0 1 0 0 0,-2-2-2 0 0,6 4-7 0 0,0-1 1 0 0,-1 1-1 0 0,1 0 1 0 0,-1 1-1 0 0,1-1 1 0 0,-1 0-1 0 0,1 1 1 0 0,-1-1-1 0 0,0 1 1 0 0,1 0-1 0 0,-1-1 0 0 0,1 2 1 0 0,-1-1-1 0 0,0 0 1 0 0,1 0-1 0 0,-1 1 1 0 0,1-1-1 0 0,-1 1 1 0 0,1 0-1 0 0,-1 0 0 0 0,1 0 1 0 0,-1 0-1 0 0,1 0 1 0 0,0 0-1 0 0,-1 1 1 0 0,1-1-1 0 0,0 1 1 0 0,0 0-1 0 0,0 0 0 0 0,0-1 1 0 0,1 1-1 0 0,-1 0 1 0 0,0 1-1 0 0,1-1 1 0 0,0 0-1 0 0,-1 0 1 0 0,1 1-1 0 0,0-1 1 0 0,0 0-1 0 0,0 1 0 0 0,0 0 7 0 0,-27 109 210 0 0,29-97-227 0 0,0 1 1 0 0,1-1 0 0 0,1 0-1 0 0,1 0 1 0 0,0 0-1 0 0,0-1 1 0 0,2 1 0 0 0,0-1-1 0 0,7 13 17 0 0,54 62-5042 0 0,-63-84 3573 0 0</inkml:trace>
  <inkml:trace contextRef="#ctx0" brushRef="#br0" timeOffset="230664.378">4287 8817 1036 0 0,'-2'0'62'0'0,"0"-1"1"0"0,0 1-1 0 0,0 0 0 0 0,0-1 0 0 0,0 1 0 0 0,-1 0 1 0 0,1 0-1 0 0,0 0 0 0 0,0 1 0 0 0,0-1 0 0 0,0 0 1 0 0,0 1-1 0 0,0-1 0 0 0,0 1 0 0 0,0 0 1 0 0,0 0-1 0 0,1 0 0 0 0,-1 0 0 0 0,0 0 0 0 0,0 0 1 0 0,1 0-1 0 0,-1 0 0 0 0,0 1 0 0 0,1-1 0 0 0,-1 1 1 0 0,1-1-1 0 0,0 1 0 0 0,0 0 0 0 0,-1-1 1 0 0,1 1-1 0 0,0 0 0 0 0,0 0 0 0 0,1 0 0 0 0,-1 0 1 0 0,0 0-1 0 0,1 0 0 0 0,-1 0 0 0 0,1 0 0 0 0,-1 0 1 0 0,1 0-1 0 0,0 0 0 0 0,0 0 0 0 0,0 0 1 0 0,0 0-1 0 0,1 0 0 0 0,-1 0 0 0 0,0 0 0 0 0,1 0 1 0 0,-1 0-1 0 0,1 0 0 0 0,1 2-62 0 0,123 152 1455 0 0,-124-152-1427 0 0,-1 1-1 0 0,1 0 1 0 0,-1-1 0 0 0,0 1-1 0 0,0 0 1 0 0,0-1 0 0 0,-1 1-1 0 0,0-1 1 0 0,0 1 0 0 0,0-1-1 0 0,0 1 1 0 0,-1-1 0 0 0,1 1-1 0 0,-1-1 1 0 0,0 0 0 0 0,-1 0-1 0 0,1 0 1 0 0,-1 0 0 0 0,0 0-1 0 0,0-1 1 0 0,0 1 0 0 0,0-1-1 0 0,0 0 1 0 0,-1 0 0 0 0,1 0 0 0 0,-1 0-1 0 0,0-1 1 0 0,0 1 0 0 0,0-1-1 0 0,0 0 1 0 0,-1 0 0 0 0,1-1-1 0 0,-2 1-27 0 0,-8 6-23 0 0,-1 0 0 0 0,0-2 0 0 0,0 1 0 0 0,0-2 0 0 0,0 0 0 0 0,-1-1 0 0 0,0-1 0 0 0,0 0 0 0 0,0-1 0 0 0,-3 0 23 0 0,-59-38-2943 0 0,65 18 1587 0 0</inkml:trace>
  <inkml:trace contextRef="#ctx0" brushRef="#br0" timeOffset="230943.269">4585 8731 1060 0 0,'-14'-29'5214'0'0,"-14"47"-3548"0"0,27-2-1615 0 0,0-1-1 0 0,2 1 1 0 0,0 0 0 0 0,0-1-1 0 0,2 1 1 0 0,0-1 0 0 0,0 0-1 0 0,2 1 1 0 0,0-2 0 0 0,0 1-1 0 0,2-1 1 0 0,0 0 0 0 0,0 0-1 0 0,1 0 1 0 0,1-1 0 0 0,5 6-51 0 0,7 16 57 0 0,-18-31-187 0 0,0-1 0 0 0,-1 1 0 0 0,1 0 0 0 0,-1 0 0 0 0,0 0 0 0 0,0 0 0 0 0,-1 0 0 0 0,1 0 0 0 0,-1 1 0 0 0,0-1 0 0 0,0 0 0 0 0,0 1 0 0 0,-1-1 0 0 0,0 1 0 0 0,1-1 0 0 0,-1 1 0 0 0,-1-1 0 0 0,1 1 0 0 0,-1-1 0 0 0,0 1 0 0 0,0-1 0 0 0,0 0 0 0 0,0 0 0 0 0,-1 1 0 0 0,0-1 0 0 0,0 0 0 0 0,0 0 0 0 0,0 0 0 0 0,-1-1 0 0 0,1 1 0 0 0,-1-1 0 0 0,0 1 0 0 0,0-1 0 0 0,0 0 0 0 0,-1 0 0 0 0,1 0 0 0 0,-1 0 0 0 0,1-1 0 0 0,-1 1 0 0 0,0-1 0 0 0,0 0 0 0 0,-4 1 130 0 0,-14 1-1240 0 0</inkml:trace>
  <inkml:trace contextRef="#ctx0" brushRef="#br0" timeOffset="231192.407">4369 9071 1312 0 0,'17'-10'972'0'0,"6"-2"-132"0"0,1 2-36 0 0,4-2-96 0 0,2 1-72 0 0,4-1-87 0 0,2 2-61 0 0,3 2-36 0 0,-2-1-48 0 0,2 1-172 0 0,4 1-272 0 0,-1 2-4 0 0,1-1-776 0 0,3-3 64 0 0,1-1-757 0 0,-1-1 121 0 0,-2-3 12 0 0</inkml:trace>
  <inkml:trace contextRef="#ctx0" brushRef="#br0" timeOffset="231626.135">5613 8872 1228 0 0,'40'6'3442'0'0,"7"-13"-3134"0"0,-1-1 0 0 0,-1-2 1 0 0,0-2-1 0 0,0-2 1 0 0,-2-2-1 0 0,1-3-308 0 0,-27 13-5 0 0,-19 6-8 0 0,0-1 1 0 0,1 1 0 0 0,-1-1-1 0 0,0 1 1 0 0,1-1 0 0 0,-1 0 0 0 0,0 0-1 0 0,1 1 1 0 0,-1-1 0 0 0,1 0 0 0 0,-1 0-1 0 0,1-1 1 0 0,0 1 0 0 0,-1 0-1 0 0,1 0 1 0 0,0-1 0 0 0,0 1 0 0 0,0-1-1 0 0,0 1 1 0 0,0-1 0 0 0,0 1-1 0 0,0-1 1 0 0,0 0 0 0 0,1 1 0 0 0,-1-1-1 0 0,1 0 1 0 0,-1 1 0 0 0,1-1 0 0 0,0 0-1 0 0,0 0 1 0 0,0 0 0 0 0,-1 1-1 0 0,2-1 1 0 0,-1 0 0 0 0,0 0 0 0 0,0 0-1 0 0,1 1 1 0 0,-1-1 0 0 0,1 0-1 0 0,-1 0 1 0 0,1 1 0 0 0,0-1 0 0 0,-1 0-1 0 0,1 1 1 0 0,0-1 0 0 0,0 1 0 0 0,0-1-1 0 0,0 1 1 0 0,1 0 0 0 0,-1-1-1 0 0,0 1 1 0 0,1 0 0 0 0,-1 0 0 0 0,1 0-1 0 0,-1 0 1 0 0,1 0 0 0 0,-1 0 0 0 0,1 0-1 0 0,-1 1 1 0 0,1-1 0 0 0,0 0-1 0 0,0 1 1 0 0,-1 0 0 0 0,1-1 0 0 0,0 1-1 0 0,0 0 1 0 0,0 0 0 0 0,-1 0-1 0 0,1 0 1 0 0,1 0 12 0 0,-28-8 91 0 0,0 0 0 0 0,0 2 0 0 0,-1 1 0 0 0,0 1-1 0 0,0 1 1 0 0,0 1 0 0 0,-1 2 0 0 0,-12 1-91 0 0,-164 48 687 0 0,199-49-673 0 0,0 1-1 0 0,0-1 0 0 0,0 1 1 0 0,1 0-1 0 0,-1 0 0 0 0,0 1 1 0 0,1-1-1 0 0,-1 1 0 0 0,1 0 1 0 0,-1 0-1 0 0,1 0 0 0 0,0 0 0 0 0,0 0 1 0 0,0 1-1 0 0,0 0 0 0 0,0-1 1 0 0,0 1-1 0 0,1 0 0 0 0,0 0 1 0 0,-1 1-1 0 0,1-1 0 0 0,0 0 1 0 0,0 1-1 0 0,1-1 0 0 0,-1 1 1 0 0,1 0-1 0 0,0-1 0 0 0,0 1 1 0 0,0 0-1 0 0,0 0 0 0 0,1 0 1 0 0,-1 0-1 0 0,1-1 0 0 0,0 1 1 0 0,0 0-1 0 0,1 0 0 0 0,-1 0 0 0 0,1 0 1 0 0,0 0-1 0 0,0-1 0 0 0,0 1 1 0 0,0 0-1 0 0,1 0 0 0 0,-1-1 1 0 0,1 1-1 0 0,1 0-13 0 0,10 10-58 0 0,0-2 1 0 0,1 1-1 0 0,0-2 1 0 0,1 0-1 0 0,1-1 1 0 0,0 0-1 0 0,0-1 1 0 0,0-1-1 0 0,1 0 0 0 0,1-2 1 0 0,-1 0-1 0 0,1 0 1 0 0,0-2-1 0 0,0 0 1 0 0,8-1 57 0 0,152 11-4438 0 0,-143-14 2961 0 0</inkml:trace>
  <inkml:trace contextRef="#ctx0" brushRef="#br0" timeOffset="231903.785">6651 8662 968 0 0,'-15'19'3639'0'0,"-16"29"-3022"0"0,10-17-255 0 0,-8 7-142 0 0,-2 0 0 0 0,-1-2 0 0 0,-2-2 0 0 0,-2-1 0 0 0,-1-1 0 0 0,-13 6-220 0 0,-69 10-3384 0 0,105-48 2010 0 0</inkml:trace>
  <inkml:trace contextRef="#ctx0" brushRef="#br0" timeOffset="232355.322">6198 8772 1016 0 0,'93'43'3774'0'0,"-43"-12"-3430"0"0,1-8-620 0 0,1-1 1 0 0,0-3 0 0 0,2-2-1 0 0,0-3 1 0 0,1-2 0 0 0,1-2-1 0 0,-1-3 1 0 0,50 0 275 0 0,-97-7-25 0 0,0-1 0 0 0,0 0-1 0 0,0-1 1 0 0,0 0 0 0 0,-1 0 0 0 0,1-1 0 0 0,0 0 0 0 0,-1 0 0 0 0,0-1-1 0 0,0 1 1 0 0,0-2 0 0 0,0 1 0 0 0,0-1 0 0 0,-1 0 0 0 0,0-1 25 0 0,51-56 4553 0 0,-44 69-1496 0 0,-14 75-3676 0 0,0-50-257 0 0,1-27 343 0 0,0 25-4324 0 0,0-30 3446 0 0</inkml:trace>
  <inkml:trace contextRef="#ctx0" brushRef="#br0" timeOffset="232637.683">6975 8486 1120 0 0,'2'-7'1204'0'0,"-2"2"-184"0"0,2-2-140 0 0,-2 2-208 0 0,0 4-107 0 0,0-4-141 0 0,0 5-84 0 0,1 0-92 0 0,-2 3-128 0 0,1 0-112 0 0,1 2-36 0 0,1 2 8 0 0,5 13-360 0 0,2 3-220 0 0,-4-3-309 0 0,6 2 73 0 0,-2 0-572 0 0,0 1-104 0 0</inkml:trace>
  <inkml:trace contextRef="#ctx0" brushRef="#br0" timeOffset="232899.778">7121 8994 1268 0 0,'7'-8'1961'0'0,"5"-10"-1760"0"0,1 1 0 0 0,1 1 0 0 0,1 0 0 0 0,0 1 0 0 0,1 0 0 0 0,0 1 0 0 0,2 1 0 0 0,-1 1 1 0 0,1 0-1 0 0,1 2 0 0 0,0 0 0 0 0,1 1 0 0 0,0 0 0 0 0,17-3-201 0 0,-33 13 1 0 0,0 1 0 0 0,-1-1 0 0 0,1 1 0 0 0,-1 0 1 0 0,1 1-1 0 0,-1-1 0 0 0,0 0 0 0 0,0 1 0 0 0,0 0 0 0 0,0 0 0 0 0,0 0 1 0 0,0 0-1 0 0,-1 0 0 0 0,0 0 0 0 0,0 1 0 0 0,0-1 0 0 0,0 1 1 0 0,0 0-1 0 0,-1-1 0 0 0,1 1 0 0 0,-1 0 0 0 0,0 0 0 0 0,0 0 0 0 0,-1 0 1 0 0,1 0-1 0 0,-1 0 0 0 0,0 0 0 0 0,0 0 0 0 0,0 0 0 0 0,0 0 0 0 0,-1 0 1 0 0,0 3-2 0 0,-1 6-52 0 0,1 0 0 0 0,-2 0 0 0 0,0-1 0 0 0,-1 1 0 0 0,0 0 0 0 0,0-1 0 0 0,-1 0 0 0 0,-1 0 0 0 0,0-1 1 0 0,-1 0-1 0 0,0 0 0 0 0,-1 0 0 0 0,-8 9 52 0 0,15-20-1094 0 0,1-2-192 0 0,-3-8-20 0 0</inkml:trace>
  <inkml:trace contextRef="#ctx0" brushRef="#br0" timeOffset="233179.397">7811 8532 1076 0 0,'6'-27'4092'0'0,"-9"33"-1551"0"0,14 199-1467 0 0,53 92-1828 0 0,-79-278-4269 0 0,5-17 3665 0 0</inkml:trace>
  <inkml:trace contextRef="#ctx0" brushRef="#br0" timeOffset="233505.514">7643 8817 1060 0 0,'3'-14'5557'0'0,"49"-6"-5399"0"0,-43 17 267 0 0,116-10-3881 0 0,-111 13 2271 0 0,2 0-178 0 0</inkml:trace>
  <inkml:trace contextRef="#ctx0" brushRef="#br0" timeOffset="234652.755">7748 8844 948 0 0,'-17'14'294'0'0,"17"-11"-166"0"0,0-3-6 0 0,-4 0 4 0 0,-64 35 992 0 0,172-48 2538 0 0,123 2-4133 0 0,-81 46-2427 0 0,-141-31 1837 0 0</inkml:trace>
  <inkml:trace contextRef="#ctx0" brushRef="#br0" timeOffset="235649.931">8847 8711 916 0 0,'0'-4'155'0'0,"0"1"1"0"0,1-1-1 0 0,-1 1 1 0 0,1-1-1 0 0,-1 1 1 0 0,1-1-1 0 0,0 1 0 0 0,0 0 1 0 0,1 0-1 0 0,-1-1 1 0 0,1 1-1 0 0,0 0 0 0 0,-1 0 1 0 0,1 0-1 0 0,0 1 1 0 0,1-1-1 0 0,-1 0 0 0 0,1 1 1 0 0,-1 0-1 0 0,1-1 1 0 0,0 1-1 0 0,1-1-155 0 0,12 54 1276 0 0,-14 217 728 0 0,-2-264-2037 0 0,1 0-1 0 0,0 0 0 0 0,0 0 1 0 0,1 0-1 0 0,-1 0 0 0 0,1-1 0 0 0,0 1 1 0 0,0-1-1 0 0,0 1 0 0 0,0-1 1 0 0,0 1-1 0 0,1-1 0 0 0,0 0 0 0 0,-1 0 1 0 0,1-1-1 0 0,0 1 0 0 0,1 0 1 0 0,-1-1-1 0 0,0 0 0 0 0,1 0 0 0 0,-1 0 1 0 0,1 0-1 0 0,0 0 0 0 0,-1-1 1 0 0,5 1 33 0 0,37-44-4072 0 0,-40 21 2663 0 0</inkml:trace>
  <inkml:trace contextRef="#ctx0" brushRef="#br0" timeOffset="235882.27">8860 8391 1280 0 0,'-2'-10'1116'0'0,"0"3"-204"0"0,0 0-168 0 0,2 2-244 0 0,0 0-28 0 0,0 2-172 0 0,0 0-11 0 0,4 1-137 0 0,-1 2-136 0 0,4 2-8 0 0,15 3-292 0 0,-3 1-197 0 0,6 4-471 0 0,-7 5 60 0 0,10 0-664 0 0</inkml:trace>
  <inkml:trace contextRef="#ctx0" brushRef="#br0" timeOffset="236319.887">9178 8736 984 0 0,'25'360'6480'0'0,"-42"-366"-5390"0"0,16-13-1052 0 0,2 0 0 0 0,0 0 0 0 0,1 0 0 0 0,1 0 0 0 0,1 1 0 0 0,0-1 1 0 0,2 1-1 0 0,0 0 0 0 0,1 0 0 0 0,1 0 0 0 0,0 1 0 0 0,10-14-38 0 0,-12 18-12 0 0,-1 1 0 0 0,2 1 0 0 0,-1-1 1 0 0,2 1-1 0 0,-1 0 0 0 0,2 1 0 0 0,-1-1 0 0 0,1 2 0 0 0,1-1 1 0 0,0 1-1 0 0,0 1 0 0 0,1 0 0 0 0,0 0 0 0 0,0 1 1 0 0,1 1-1 0 0,-1 0 0 0 0,2 0 0 0 0,-1 1 0 0 0,0 1 0 0 0,1 0 1 0 0,0 0-1 0 0,0 2 12 0 0,-9 2-12 0 0,0 1 0 0 0,0-1 1 0 0,0 1-1 0 0,0 1 0 0 0,0-1 1 0 0,0 0-1 0 0,0 1 0 0 0,-1 0 0 0 0,1 0 1 0 0,0 0-1 0 0,-1 0 0 0 0,0 0 1 0 0,0 1-1 0 0,1 0 0 0 0,-2 0 1 0 0,1-1-1 0 0,0 1 0 0 0,0 1 0 0 0,-1-1 1 0 0,0 0-1 0 0,0 1 0 0 0,0-1 1 0 0,0 1-1 0 0,0 0 0 0 0,-1 0 1 0 0,1-1-1 0 0,-1 1 0 0 0,0 1 12 0 0,25 123-57 0 0,-24-112 69 0 0,30 190-2678 0 0,-22-193 363 0 0,-6-8 754 0 0</inkml:trace>
  <inkml:trace contextRef="#ctx0" brushRef="#br0" timeOffset="236910.504">10527 8451 1212 0 0,'-18'0'315'0'0,"-173"25"2872"0"0,190-25-3169 0 0,-2 1 39 0 0,-1-1 1 0 0,1 1-1 0 0,0 0 0 0 0,-1 0 0 0 0,1 0 0 0 0,0 0 1 0 0,0 1-1 0 0,0-1 0 0 0,0 1 0 0 0,0 0 1 0 0,0 0-1 0 0,0 0 0 0 0,1 0 0 0 0,-1 0 1 0 0,1 0-1 0 0,-1 1 0 0 0,1 0 0 0 0,0-1 0 0 0,0 1 1 0 0,0 0-1 0 0,0 0 0 0 0,1 0 0 0 0,-1 0 1 0 0,1 0-1 0 0,-1 0 0 0 0,1 1 0 0 0,0-1 1 0 0,1 0-1 0 0,-1 1 0 0 0,0-1 0 0 0,1 1 0 0 0,0-1 1 0 0,0 0-1 0 0,0 2-57 0 0,8 7 100 0 0,1 0 0 0 0,0-1 1 0 0,1 0-1 0 0,0 0 0 0 0,1-1 0 0 0,0 0 0 0 0,0-1 1 0 0,1-1-1 0 0,1 0 0 0 0,-1 0 0 0 0,1-1 0 0 0,0-1 0 0 0,1 0 1 0 0,-1 0-1 0 0,1-2 0 0 0,12 3-100 0 0,30 16 247 0 0,-33-13-158 0 0,-14-8-88 0 0,0 1 0 0 0,0 0 0 0 0,-1 0-1 0 0,0 0 1 0 0,1 1 0 0 0,-1 0 0 0 0,-1 1 0 0 0,1 0 0 0 0,-1 0 0 0 0,0 1 0 0 0,0-1-1 0 0,0 2 1 0 0,-1-1 0 0 0,0 1 0 0 0,0 0 0 0 0,0 0 0 0 0,-1 0 0 0 0,-1 1-1 0 0,1 0 1 0 0,-1 0 0 0 0,0 0 0 0 0,0 2-1 0 0,-7-3-36 0 0,1-1 0 0 0,-1 1 0 0 0,-1-1 0 0 0,1 0 0 0 0,-1 0 0 0 0,-1 0 0 0 0,1-1 0 0 0,-1 1 0 0 0,1-1 0 0 0,-1 0 0 0 0,-1-1 0 0 0,1 1 0 0 0,-1-1 1 0 0,0 0-1 0 0,0 0 0 0 0,0-1 0 0 0,0 0 0 0 0,-1 0 0 0 0,1 0 0 0 0,-1-1 0 0 0,-4 1 36 0 0,-15 7-466 0 0,0-2 1 0 0,0-1-1 0 0,0-1 1 0 0,-1-1-1 0 0,0-1 1 0 0,0-1 0 0 0,0-2-1 0 0,-2-1 466 0 0,4-4-1030 0 0,-14-17-349 0 0</inkml:trace>
  <inkml:trace contextRef="#ctx0" brushRef="#br0" timeOffset="237235.933">10698 8536 876 0 0,'-18'-10'3611'0'0,"-29"37"-2663"0"0,43-24-770 0 0,-215 203 2460 0 0,164-146-2225 0 0,-143 180-678 0 0,185-209-1559 0 0,12-28 677 0 0,16 2-1699 0 0,-5-7 1428 0 0</inkml:trace>
  <inkml:trace contextRef="#ctx0" brushRef="#br0" timeOffset="238076.723">11237 8669 1180 0 0,'-20'0'294'0'0,"1"0"1"0"0,0 2-1 0 0,-1 0 0 0 0,1 1 0 0 0,0 1 1 0 0,0 0-1 0 0,1 2 0 0 0,0 0 1 0 0,0 1-1 0 0,0 1 0 0 0,1 1 0 0 0,0 0 1 0 0,0 1-1 0 0,1 1 0 0 0,0 1 0 0 0,1 0 1 0 0,1 1-1 0 0,0 0 0 0 0,-5 8-294 0 0,17-19 28 0 0,-1 1-1 0 0,1-1 1 0 0,0 1 0 0 0,0 0-1 0 0,0 0 1 0 0,1 0-1 0 0,-1 0 1 0 0,1 0-1 0 0,-1 0 1 0 0,1 0 0 0 0,0 1-1 0 0,0-1 1 0 0,1 0-1 0 0,-1 1 1 0 0,1-1-1 0 0,-1 1 1 0 0,1-1 0 0 0,0 0-1 0 0,1 1 1 0 0,-1-1-1 0 0,0 1 1 0 0,1-1-1 0 0,0 0 1 0 0,0 1 0 0 0,0-1-1 0 0,0 0 1 0 0,0 0-1 0 0,1 0 1 0 0,-1 0-1 0 0,1 0 1 0 0,0 0 0 0 0,0 0-1 0 0,0 0 1 0 0,0-1-1 0 0,1 1 1 0 0,-1-1-1 0 0,1 1 1 0 0,-1-1 0 0 0,1 0-1 0 0,0 0 1 0 0,0 0-1 0 0,0-1 1 0 0,0 1-1 0 0,0-1 1 0 0,0 1 0 0 0,0-1-1 0 0,1 0 1 0 0,0 0-28 0 0,26 7-46 0 0,1-2 0 0 0,0-1 0 0 0,0-1 0 0 0,0-2 0 0 0,0-1 0 0 0,0-1 0 0 0,0-2 0 0 0,0-1 0 0 0,0-1 0 0 0,0-2 0 0 0,-1-1 0 0 0,18-7 46 0 0,-41 13-44 0 0,-1 1 1 0 0,0-1-1 0 0,1-1 0 0 0,-1 1 0 0 0,0-1 0 0 0,0 0 0 0 0,0 0 0 0 0,0-1 0 0 0,-1 0 0 0 0,1 0 1 0 0,-1 0-1 0 0,1-1 0 0 0,-1 0 0 0 0,0 0 0 0 0,0 0 0 0 0,-1 0 0 0 0,1-1 0 0 0,-1 0 0 0 0,0 0 0 0 0,-1 0 1 0 0,1 0-1 0 0,-1-1 0 0 0,0 1 0 0 0,0-1 0 0 0,0 0 0 0 0,-1 0 0 0 0,0 0 0 0 0,0 0 0 0 0,-1 0 1 0 0,0-1-1 0 0,0 1 0 0 0,0 0 0 0 0,-1-1 0 0 0,1 1 0 0 0,-2 0 0 0 0,0-7 44 0 0,-48-129-406 0 0,48 138 387 0 0,1-1 0 0 0,0 1 0 0 0,1 0 0 0 0,-1-1 0 0 0,1 1 0 0 0,0 0 0 0 0,0-1 0 0 0,0 1 0 0 0,1 0 0 0 0,-1 0 0 0 0,1 0 1 0 0,0 0-1 0 0,0 0 0 0 0,0 1 0 0 0,1-1 0 0 0,-1 1 0 0 0,1-1 0 0 0,0 1 0 0 0,0 0 0 0 0,0 0 0 0 0,1 0 0 0 0,-1 0 0 0 0,1 1 0 0 0,-1-1 0 0 0,1 1 0 0 0,0 0 0 0 0,1 0 19 0 0,-5 1-1 0 0,5-2-19 0 0,0 1 1 0 0,1-1-1 0 0,-1 1 1 0 0,0 0-1 0 0,1 0 1 0 0,-1 0-1 0 0,1 1 1 0 0,-1-1-1 0 0,1 2 1 0 0,0-1-1 0 0,0 1 1 0 0,-1-1-1 0 0,1 1 1 0 0,0 1-1 0 0,0-1 1 0 0,-1 1 0 0 0,1 0-1 0 0,0 1 1 0 0,-1-1-1 0 0,1 1 1 0 0,-1 0-1 0 0,0 0 1 0 0,0 1-1 0 0,1 0 1 0 0,-1 0-1 0 0,-1 0 1 0 0,1 0-1 0 0,0 1 1 0 0,-1 0-1 0 0,0 0 1 0 0,0 0-1 0 0,0 0 1 0 0,0 0-1 0 0,-1 1 1 0 0,0 0-1 0 0,0 0 1 0 0,0 0-1 0 0,0 0 1 0 0,-1 0-1 0 0,0 1 1 0 0,0-1-1 0 0,0 1 1 0 0,-1-1-1 0 0,0 1 1 0 0,0 0-1 0 0,0-1 1 0 0,-1 1-1 0 0,0 4 20 0 0,2 15 193 0 0,-1-1 0 0 0,-1 1-1 0 0,-2-1 1 0 0,0 0-1 0 0,-2 0 1 0 0,0 0 0 0 0,-2 0-1 0 0,0 0 1 0 0,-6 9-193 0 0,4 0 1187 0 0,19-58-194 0 0,97-222-1886 0 0,-105 242 784 0 0,0 0 0 0 0,0 0 1 0 0,0 0-1 0 0,1 1 0 0 0,0-1 0 0 0,0 1 0 0 0,0 0 0 0 0,1 0 0 0 0,0 1 0 0 0,-1-1 0 0 0,1 1 0 0 0,0 0 0 0 0,0 0 0 0 0,1 1 0 0 0,-1-1 0 0 0,1 1 0 0 0,-1 1 1 0 0,1-1-1 0 0,0 1 0 0 0,-1 0 0 0 0,5-1 109 0 0,-9 2-78 0 0</inkml:trace>
  <inkml:trace contextRef="#ctx0" brushRef="#br0" timeOffset="238465.852">11923 8667 4596 0 0,'7'210'837'0'0,"66"-254"-588"0"0,0-13-264 0 0,-73 57 41 0 0,0 0-109 0 0,0 0 34 0 0,0 0-54 0 0,0 0 1 0 0,0 0 3 0 0,0 0-22 0 0,0 0-99 0 0,0 0-49 0 0,5-2-2435 0 0,-7 0 1689 0 0</inkml:trace>
  <inkml:trace contextRef="#ctx0" brushRef="#br0" timeOffset="238821.571">11966 8732 1140 0 0,'6'-11'150'0'0,"0"0"1"0"0,2 0-1 0 0,-1 0 0 0 0,1 1 1 0 0,1 0-1 0 0,-1 1 0 0 0,2 0 0 0 0,-1 0 1 0 0,1 1-1 0 0,1 0 0 0 0,0 1 1 0 0,0 0-1 0 0,0 1 0 0 0,1 0 1 0 0,-1 1-1 0 0,1 0 0 0 0,1 1 0 0 0,-1 0 1 0 0,11-1-151 0 0,-18 8 20 0 0,-1 1 1 0 0,1-1-1 0 0,-1 1 0 0 0,1 0 1 0 0,-1 1-1 0 0,0-1 1 0 0,0 1-1 0 0,-1 0 1 0 0,0 0-1 0 0,0 0 1 0 0,0 0-1 0 0,0 0 0 0 0,-1 1 1 0 0,0-1-1 0 0,0 1 1 0 0,0 0-1 0 0,-1 0 1 0 0,0-1-1 0 0,0 1 1 0 0,0 0-1 0 0,-1 0 1 0 0,0 0-1 0 0,0 0 0 0 0,0 2-20 0 0,1 3 5 0 0,55 216-236 0 0,-39-211-1411 0 0,-11-14 760 0 0</inkml:trace>
  <inkml:trace contextRef="#ctx0" brushRef="#br0" timeOffset="239195.265">12444 8882 984 0 0,'69'-14'896'0'0,"0"-3"1"0"0,-1-3-1 0 0,-1-4 0 0 0,10-6-896 0 0,-76 30 1 0 0,0 0-1 0 0,0 0 1 0 0,0 0-1 0 0,0 0 1 0 0,0 0-1 0 0,0 0 1 0 0,0 0 0 0 0,0-1-1 0 0,0 1 1 0 0,0 0-1 0 0,0-1 1 0 0,0 1-1 0 0,0 0 1 0 0,-1-1-1 0 0,1 1 1 0 0,0-1 0 0 0,0 1-1 0 0,0-1 1 0 0,0 0-1 0 0,-1 1 1 0 0,1-1-1 0 0,0 0 1 0 0,-1 0-1 0 0,1 1 1 0 0,-1-1 0 0 0,1 0-1 0 0,0 0 1 0 0,-1 0-1 0 0,0 0 1 0 0,1 0-1 0 0,-1 0 1 0 0,0 0-1 0 0,1 0 1 0 0,-1 0 0 0 0,0 0-1 0 0,0 0 1 0 0,0 0-1 0 0,0 0 1 0 0,0 0-1 0 0,0 0 1 0 0,0 0-1 0 0,0 0 1 0 0,0 0 0 0 0,0 0-1 0 0,-1 0 1 0 0,1 0-1 0 0,0 1 1 0 0,-1-1-1 0 0,1 0 1 0 0,-1 0-1 0 0,1 0 1 0 0,-1 0 0 0 0,1 0-1 0 0,-1 0 1 0 0,1 1-1 0 0,-1-1 1 0 0,0 0-1 0 0,0 1 1 0 0,1-1-1 0 0,-1 0 1 0 0,0 1 0 0 0,0-1-1 0 0,0 1 1 0 0,0-1-1 0 0,-65-24 52 0 0,38 21 160 0 0,0 1 1 0 0,-1 2-1 0 0,1 1 1 0 0,0 1-1 0 0,-1 1 0 0 0,1 2 1 0 0,0 0-1 0 0,0 2 1 0 0,-4 3-213 0 0,28-9 24 0 0,1 0 0 0 0,-1 0 1 0 0,1 1-1 0 0,-1-1 1 0 0,1 1-1 0 0,-1 0 1 0 0,1 0-1 0 0,0 0 1 0 0,-1 1-1 0 0,1-1 0 0 0,0 1 1 0 0,0 0-1 0 0,0 0 1 0 0,0 0-1 0 0,0 0 1 0 0,1 0-1 0 0,-1 0 0 0 0,1 1 1 0 0,-1 0-1 0 0,1-1 1 0 0,0 1-1 0 0,0 0 1 0 0,0 0-1 0 0,0 0 0 0 0,0 0 1 0 0,1 0-1 0 0,0 1 1 0 0,-1-1-1 0 0,1 0 1 0 0,0 1-1 0 0,1-1 1 0 0,-1 1-1 0 0,0-1 0 0 0,1 1 1 0 0,0-1-1 0 0,0 1 1 0 0,0-1-25 0 0,13 11-89 0 0,0 0 0 0 0,1-1 1 0 0,1-1-1 0 0,0-1 1 0 0,0 0-1 0 0,1 0 0 0 0,0-2 1 0 0,1 0-1 0 0,0-1 0 0 0,1-1 1 0 0,-1 0-1 0 0,1-1 0 0 0,1-2 1 0 0,-1 1-1 0 0,1-2 1 0 0,7 0 88 0 0,107 22-3675 0 0,-93-22 2155 0 0</inkml:trace>
  <inkml:trace contextRef="#ctx0" brushRef="#br0" timeOffset="239982.826">13345 8779 856 0 0,'0'-1'43'0'0,"0"0"0"0"0,0-1 1 0 0,0 1-1 0 0,0 0 0 0 0,0 0 0 0 0,1 0 0 0 0,-1-1 0 0 0,0 1 0 0 0,0 0 1 0 0,1 0-1 0 0,-1 0 0 0 0,1 0 0 0 0,-1 0 0 0 0,1-1 0 0 0,0 1 0 0 0,-1 0 0 0 0,1 0 1 0 0,0 1-1 0 0,0-1 0 0 0,-1 0 0 0 0,1 0 0 0 0,0 0 0 0 0,0 0 0 0 0,0 1 1 0 0,0-1-1 0 0,0 0 0 0 0,0 1 0 0 0,0-1 0 0 0,0 1 0 0 0,1-1 0 0 0,-1 1 1 0 0,0 0-1 0 0,0-1 0 0 0,0 1 0 0 0,1 0 0 0 0,-1 0 0 0 0,0 0 0 0 0,0 0 1 0 0,0 0-1 0 0,1 0 0 0 0,-1 0 0 0 0,0 0 0 0 0,0 1 0 0 0,0-1 0 0 0,1 0 1 0 0,-1 1-1 0 0,0-1 0 0 0,0 1 0 0 0,0-1 0 0 0,0 1 0 0 0,0-1 0 0 0,0 1 1 0 0,0 0-44 0 0,58 35 309 0 0,-46-19-170 0 0,1 1 0 0 0,-2 0 0 0 0,-1 1 0 0 0,0 1 0 0 0,-2-1 0 0 0,0 2 1 0 0,-1-1-1 0 0,-1 1 0 0 0,3 13-139 0 0,-10 15 2329 0 0,0-48-2000 0 0,0-1-48 0 0,-1 9 141 0 0,1-13-302 0 0,-1-2-62 0 0,3-17-119 0 0,1 1 0 0 0,1-1 1 0 0,1 1-1 0 0,1 0 0 0 0,1 0 0 0 0,1 0 1 0 0,1 1-1 0 0,1 0 0 0 0,12-19 61 0 0,-2-2-183 0 0,-5 10 9 0 0,0 2 0 0 0,3 0 0 0 0,0 0 0 0 0,2 2 0 0 0,1 0 0 0 0,1 2 0 0 0,7-6 174 0 0,-27 30-23 0 0,1 0 1 0 0,0 1 0 0 0,0-1 0 0 0,0 1-1 0 0,0-1 1 0 0,0 1 0 0 0,0 0 0 0 0,0 0 0 0 0,0 1-1 0 0,0-1 1 0 0,1 1 0 0 0,-1-1 0 0 0,0 1-1 0 0,1 0 1 0 0,-1 0 0 0 0,0 0 0 0 0,0 1-1 0 0,1-1 1 0 0,-1 1 0 0 0,0 0 0 0 0,0 0 0 0 0,0 0-1 0 0,0 0 1 0 0,0 1 0 0 0,0-1 0 0 0,0 1-1 0 0,0-1 1 0 0,-1 1 0 0 0,1 0 0 0 0,0 0-1 0 0,-1 0 1 0 0,0 1 0 0 0,1-1 0 0 0,-1 1 0 0 0,0-1-1 0 0,0 1 1 0 0,-1 0 0 0 0,1-1 0 0 0,0 1-1 0 0,-1 0 1 0 0,0 0 0 0 0,1 0 0 0 0,-1 1 0 0 0,-1-1-1 0 0,1 0 1 0 0,0 0 0 0 0,-1 0 22 0 0,119 257-4 0 0,-110-241-229 0 0,0 0 1 0 0,0-1-1 0 0,2-1 0 0 0,0 1 1 0 0,2-1-1 0 0,-1-1 0 0 0,2-1 1 0 0,0 0-1 0 0,1 0 1 0 0,7 4 232 0 0,-11-11-1244 0 0</inkml:trace>
  <inkml:trace contextRef="#ctx0" brushRef="#br0" timeOffset="240648.272">14371 8464 924 0 0,'-1'215'5729'0'0,"-1"115"-3695"0"0,2-328-1825 0 0,-8-2 113 0 0,6-3 97 0 0,9-11-328 0 0,-4 1-120 0 0,0 1-1 0 0,1-1 1 0 0,1 0 0 0 0,0 1 0 0 0,0 0 0 0 0,1 0 0 0 0,1 1 0 0 0,0 0 0 0 0,1 0 0 0 0,0 0 0 0 0,1 1 0 0 0,0 0 0 0 0,0 1 0 0 0,1 0 0 0 0,0 0 0 0 0,0 1 0 0 0,1 1 0 0 0,1 0 0 0 0,-1 0 0 0 0,1 1 0 0 0,0 0 0 0 0,0 1 0 0 0,1 1 0 0 0,-1 0 0 0 0,1 0 0 0 0,0 2-1 0 0,7-2 30 0 0,-15 5 0 0 0,0 0-1 0 0,0 0 1 0 0,0 0-1 0 0,0 0 1 0 0,0 1-1 0 0,0 0 1 0 0,-1 0-1 0 0,1 0 1 0 0,-1 1-1 0 0,1-1 1 0 0,-1 1-1 0 0,0 0 1 0 0,0 0-1 0 0,0 1 1 0 0,0-1-1 0 0,-1 1 0 0 0,0 0 1 0 0,1 0-1 0 0,-1 0 1 0 0,-1 0-1 0 0,1 1 1 0 0,0-1-1 0 0,-1 1 1 0 0,0-1-1 0 0,0 1 1 0 0,-1 0-1 0 0,1 0 1 0 0,-1 0-1 0 0,0 0 1 0 0,0 0-1 0 0,-1 0 1 0 0,1 0-1 0 0,-1 0 0 0 0,0 2 1 0 0,-9 5 57 0 0,-1-1-1 0 0,0 0 0 0 0,0 0 1 0 0,-1-1-1 0 0,-1 0 0 0 0,1-1 1 0 0,-2 0-1 0 0,1-1 0 0 0,-1 0 0 0 0,0-1 1 0 0,-1-1-1 0 0,1 0 0 0 0,-1-1 1 0 0,-1 0-1 0 0,1-1 0 0 0,-1-1 0 0 0,1 0 1 0 0,-1-1-1 0 0,0 0 0 0 0,0-1 1 0 0,-3-1-57 0 0,18-1-71 0 0,1 1 0 0 0,-1 0 1 0 0,0-1-1 0 0,0 1 1 0 0,1-1-1 0 0,-1 1 0 0 0,0-1 1 0 0,0 1-1 0 0,0-1 1 0 0,0 1-1 0 0,0-1 0 0 0,0 1 1 0 0,0-1-1 0 0,1 1 1 0 0,-2-1-1 0 0,1 1 0 0 0,0-1 1 0 0,0 1-1 0 0,0-1 1 0 0,0 1-1 0 0,0-1 0 0 0,0 1 1 0 0,0 0-1 0 0,-1-1 1 0 0,1 1-1 0 0,0-1 0 0 0,0 1 1 0 0,-1-1-1 0 0,1 1 1 0 0,0 0-1 0 0,-1-1 0 0 0,1 1 1 0 0,0 0-1 0 0,-1-1 1 0 0,1 1-1 0 0,0 0 0 0 0,-1-1 1 0 0,1 1-1 0 0,-1 0 1 0 0,1 0-1 0 0,-1-1 0 0 0,1 1 1 0 0,0 0-1 0 0,-1 0 1 0 0,1 0-1 0 0,-1 0 0 0 0,1 0 1 0 0,-1 0-1 0 0,1 0 1 0 0,-1 0-1 0 0,1 0 0 0 0,-1 0 1 0 0,1 0-1 0 0,-1 0 1 0 0,1 0 70 0 0,36-27-2383 0 0,-7 10 942 0 0,0-1 88 0 0</inkml:trace>
  <inkml:trace contextRef="#ctx0" brushRef="#br0" timeOffset="241145.144">15308 8734 1380 0 0,'-61'-15'3280'0'0,"-89"59"-1443"0"0,127-35-1616 0 0,1 1 1 0 0,1 2-1 0 0,0 0 1 0 0,0 1-1 0 0,1 1 1 0 0,1 1 0 0 0,0 1-1 0 0,2 1 1 0 0,-13 14-222 0 0,17-2 312 0 0,72 5-348 0 0,-44-33-86 0 0,-1-1 0 0 0,1 0 0 0 0,-1-1-1 0 0,1-1 1 0 0,-1-1 0 0 0,0 0 0 0 0,1 0-1 0 0,-2-2 1 0 0,1 1 0 0 0,0-2 0 0 0,-1 0-1 0 0,0-1 1 0 0,0 0 0 0 0,10-8 122 0 0,-4 1-125 0 0,-2-1-1 0 0,1-1 1 0 0,-2-1 0 0 0,0 0-1 0 0,-1-1 1 0 0,-1-1 0 0 0,0 0 0 0 0,-2-1-1 0 0,0 0 1 0 0,-1-1 0 0 0,-1-1-1 0 0,-1 1 1 0 0,-1-1 0 0 0,-1-1-1 0 0,3-18 126 0 0,25-168 2204 0 0,-39 163-270 0 0,-10 66-1316 0 0,-2 227-131 0 0,45-46-1089 0 0,-27-186 14 0 0,2-1-1 0 0,0 1 1 0 0,0-1 0 0 0,2 0-1 0 0,-1 0 1 0 0,2-1 0 0 0,0 1 0 0 0,1-2-1 0 0,0 1 1 0 0,0-1 0 0 0,7 6 588 0 0,1-4-1510 0 0</inkml:trace>
  <inkml:trace contextRef="#ctx0" brushRef="#br0" timeOffset="241792.871">16341 8762 1428 0 0,'-18'-3'248'0'0,"1"-1"0"0"0,-1 2-1 0 0,0 1 1 0 0,0 0 0 0 0,0 1 0 0 0,0 1-1 0 0,0 1 1 0 0,0 0 0 0 0,0 1 0 0 0,0 1 0 0 0,1 1-1 0 0,0 1 1 0 0,0 0 0 0 0,0 1 0 0 0,1 1-1 0 0,0 0 1 0 0,0 1 0 0 0,1 1 0 0 0,0 1-1 0 0,1 0 1 0 0,0 0 0 0 0,1 2 0 0 0,-3 3-248 0 0,13-14 17 0 0,0 0 1 0 0,0 0-1 0 0,0 0 0 0 0,0 0 1 0 0,1 1-1 0 0,-1-1 1 0 0,1 1-1 0 0,0-1 1 0 0,0 1-1 0 0,-1 0 0 0 0,2 0 1 0 0,-1 0-1 0 0,0 0 1 0 0,1 0-1 0 0,-1 0 1 0 0,1 0-1 0 0,0 1 0 0 0,0-1 1 0 0,0 1-1 0 0,1-1 1 0 0,-1 0-1 0 0,1 1 1 0 0,0-1-1 0 0,0 1 1 0 0,0-1-1 0 0,0 1 0 0 0,0-1 1 0 0,1 1-1 0 0,0-1 1 0 0,0 1-1 0 0,0-1 1 0 0,0 0-1 0 0,0 0 0 0 0,1 1 1 0 0,-1-1-1 0 0,1 0 1 0 0,0 0-1 0 0,0 0 1 0 0,0-1-1 0 0,0 1 0 0 0,0 0 1 0 0,1-1-1 0 0,-1 1 1 0 0,1-1-1 0 0,0 0 1 0 0,0 0-1 0 0,1 1-17 0 0,17 6-77 0 0,1-1 0 0 0,-1-1 0 0 0,1-1 0 0 0,1-1 0 0 0,-1-1 0 0 0,1-1 0 0 0,0-1 0 0 0,-1-1 0 0 0,1 0 0 0 0,0-2 0 0 0,13-3 77 0 0,29 3-470 0 0,101-26-36 0 0,-161 26 491 0 0,-1 1 1 0 0,0-1 0 0 0,0 0 0 0 0,0 0-1 0 0,0 0 1 0 0,0 0 0 0 0,0-1-1 0 0,0 1 1 0 0,-1-1 0 0 0,1 0 0 0 0,0-1-1 0 0,-1 1 1 0 0,0 0 0 0 0,1-1 0 0 0,-1 0-1 0 0,0 0 1 0 0,0 0 0 0 0,-1 0 0 0 0,1 0-1 0 0,0 0 1 0 0,-1-1 0 0 0,0 1 0 0 0,0-1-1 0 0,0 0 1 0 0,-1 0 0 0 0,2-1 14 0 0,-6-2 53 0 0,0 1 1 0 0,0 0 0 0 0,0 0-1 0 0,0 1 1 0 0,-1-1-1 0 0,0 1 1 0 0,0-1 0 0 0,-1 1-1 0 0,0 1 1 0 0,1-1-1 0 0,-2 1 1 0 0,1-1 0 0 0,0 1-1 0 0,-1 1 1 0 0,0-1-1 0 0,0 1 1 0 0,0 0 0 0 0,-5-1-54 0 0,-197-55 1211 0 0,250 52-1887 0 0,35 1-266 0 0,-1-3 0 0 0,0-4 0 0 0,71-22 942 0 0,-111 22-326 0 0</inkml:trace>
  <inkml:trace contextRef="#ctx0" brushRef="#br0" timeOffset="242044.985">16830 8554 3268 0 0,'-19'-165'1354'0'0,"16"151"-1081"0"0,-1 1 0 0 0,-1-1 0 0 0,0 1 0 0 0,0 0 0 0 0,-1 1 0 0 0,-1-1 1 0 0,0 1-1 0 0,-1 0 0 0 0,0 1 0 0 0,-1 0 0 0 0,0 0 0 0 0,0 1 0 0 0,-1 0 0 0 0,-1 1 0 0 0,0 0 0 0 0,-1 0-273 0 0,7 9 52 0 0,0 1 1 0 0,1-1-1 0 0,-1 1 0 0 0,0 0 0 0 0,0 1 0 0 0,0-1 0 0 0,1 1 0 0 0,-1 0 0 0 0,0 0 0 0 0,1 0 0 0 0,0 0 0 0 0,-1 1 0 0 0,1 0 0 0 0,0 0 0 0 0,1 0 0 0 0,-1 1 0 0 0,0-1 0 0 0,1 1 0 0 0,0 0 0 0 0,0-1 0 0 0,0 2 0 0 0,0-1 0 0 0,1 0 0 0 0,-1 0 0 0 0,1 1 0 0 0,0 0 0 0 0,1-1 0 0 0,-1 1 0 0 0,1 0 0 0 0,0 0 0 0 0,0 0 0 0 0,0-1 0 0 0,1 1 0 0 0,-1 5-52 0 0,-9 53 189 0 0,2 0-1 0 0,3 1 1 0 0,3-1 0 0 0,3 1 0 0 0,2 0 0 0 0,11 56-189 0 0,3-10 92 0 0,27 154-565 0 0,-2-92-3144 0 0,-29-141-931 0 0,-13-31 3109 0 0</inkml:trace>
  <inkml:trace contextRef="#ctx0" brushRef="#br0" timeOffset="242699.933">17491 8286 1228 0 0,'0'0'93'0'0,"0"1"0"0"0,0-1 0 0 0,0 0-1 0 0,0 1 1 0 0,0-1 0 0 0,0 1 0 0 0,0-1 0 0 0,0 1 0 0 0,0-1 0 0 0,0 1-1 0 0,0-1 1 0 0,0 1 0 0 0,0-1 0 0 0,1 0 0 0 0,-1 1 0 0 0,0-1-1 0 0,0 1 1 0 0,0-1 0 0 0,1 1 0 0 0,-1-1 0 0 0,0 0 0 0 0,0 1-1 0 0,1-1 1 0 0,-1 0 0 0 0,0 1 0 0 0,1-1 0 0 0,-1 0 0 0 0,0 1-1 0 0,1-1 1 0 0,-1 0 0 0 0,1 0 0 0 0,-1 0 0 0 0,0 1 0 0 0,1-1-1 0 0,-1 0 1 0 0,1 0 0 0 0,-1 0 0 0 0,1 0 0 0 0,-1 0 0 0 0,1 0 0 0 0,-1 0-93 0 0,-4 14 87 0 0,-18 79 1035 0 0,3 1-1 0 0,5 0 1 0 0,4 2 0 0 0,2 73-1122 0 0,7-162 33 0 0,1 1 0 0 0,0 0 1 0 0,0-1-1 0 0,1 1 0 0 0,-1 0 0 0 0,2-1 1 0 0,-1 1-1 0 0,1-1 0 0 0,1 1 0 0 0,-1-1 1 0 0,1 0-1 0 0,0 0 0 0 0,1 0 0 0 0,0 0 1 0 0,0-1-1 0 0,0 0 0 0 0,1 1 1 0 0,0-1-1 0 0,0-1 0 0 0,0 1 0 0 0,1-1 1 0 0,0 0-1 0 0,0 0 0 0 0,0-1 0 0 0,0 0 1 0 0,1 0-1 0 0,0 0 0 0 0,0-1 0 0 0,0 0 1 0 0,0 0-1 0 0,0-1 0 0 0,1 0 0 0 0,-1 0 1 0 0,4 0-34 0 0,1 0-258 0 0,0-1 1 0 0,0 0 0 0 0,0 0-1 0 0,0-1 1 0 0,1-1 0 0 0,-1 0-1 0 0,0-1 1 0 0,0 0-1 0 0,0-1 1 0 0,-1 0 0 0 0,1-1-1 0 0,-1 0 1 0 0,1-1 0 0 0,-1 0-1 0 0,-1-1 1 0 0,1 0 0 0 0,9-8 257 0 0,6-24-2915 0 0,-21 15 1473 0 0</inkml:trace>
  <inkml:trace contextRef="#ctx0" brushRef="#br0" timeOffset="243008.425">17257 8576 848 0 0,'-3'-1'320'0'0,"-34"-9"5402"0"0,57-8-3084 0 0,49 1-2810 0 0,1 2 0 0 0,1 3 1 0 0,0 4-1 0 0,1 3 0 0 0,19 2 172 0 0,-63 2-570 0 0,161-2-4840 0 0,-116-11 4033 0 0</inkml:trace>
  <inkml:trace contextRef="#ctx0" brushRef="#br0" timeOffset="243301.934">18343 8489 1648 0 0,'16'9'5532'0'0,"30"-8"-5270"0"0,-37-1 323 0 0,292 0 441 0 0,-101 0-7053 0 0,-198 0 4649 0 0</inkml:trace>
  <inkml:trace contextRef="#ctx0" brushRef="#br0" timeOffset="243517.442">18402 8797 948 0 0,'-1'0'108'0'0,"0"1"0"0"0,0-1 0 0 0,1 0 0 0 0,-1 0 0 0 0,0 1-1 0 0,1-1 1 0 0,-1 0 0 0 0,0 0 0 0 0,1 1 0 0 0,-1-1 0 0 0,1 1 0 0 0,-1-1 0 0 0,0 1 0 0 0,1-1 0 0 0,-1 1-1 0 0,1-1 1 0 0,-1 1 0 0 0,1-1 0 0 0,0 1 0 0 0,-1 0 0 0 0,1-1 0 0 0,0 1 0 0 0,-1 0 0 0 0,1-1 0 0 0,0 1 0 0 0,0 0-1 0 0,-1 0 1 0 0,1-1 0 0 0,0 1 0 0 0,0 0 0 0 0,0-1 0 0 0,0 1 0 0 0,0 0 0 0 0,0 0 0 0 0,0-1 0 0 0,0 1-1 0 0,0 0 1 0 0,1 0 0 0 0,-1-1 0 0 0,0 1 0 0 0,0 0 0 0 0,1-1 0 0 0,-1 1 0 0 0,0 0 0 0 0,1-1 0 0 0,-1 1-1 0 0,1-1 1 0 0,-1 1 0 0 0,1 0 0 0 0,-1-1 0 0 0,1 1 0 0 0,-1-1 0 0 0,1 1 0 0 0,-1-1 0 0 0,1 0 0 0 0,0 1-1 0 0,-1-1 1 0 0,1 0 0 0 0,0 1 0 0 0,-1-1 0 0 0,1 0 0 0 0,0 0 0 0 0,-1 1 0 0 0,1-1 0 0 0,0 0 0 0 0,0 0-1 0 0,0 0-107 0 0,64 2 378 0 0,-46-3 80 0 0,166-26-954 0 0,0-28-3289 0 0,-137 39 2234 0 0,-1-1 14 0 0</inkml:trace>
  <inkml:trace contextRef="#ctx0" brushRef="#br0" timeOffset="243949.924">19486 8442 1712 0 0,'-13'4'308'0'0,"1"0"1"0"0,-1 1-1 0 0,1 0 0 0 0,0 1 0 0 0,0 0 1 0 0,1 1-1 0 0,0 0 0 0 0,0 1 1 0 0,0 0-1 0 0,1 0 0 0 0,1 2 0 0 0,-1-1 1 0 0,1 1-1 0 0,1 0 0 0 0,0 1 0 0 0,0 0-308 0 0,-5 11 253 0 0,0 0 0 0 0,2 1 0 0 0,0 0-1 0 0,1 1 1 0 0,2 0 0 0 0,0 0 0 0 0,2 1-1 0 0,1 0 1 0 0,1 0 0 0 0,1 1 0 0 0,1-1 0 0 0,1 9-253 0 0,1-28 36 0 0,1 1 0 0 0,-1-1 1 0 0,2 0-1 0 0,-1 1 0 0 0,1-1 1 0 0,0 0-1 0 0,0 0 1 0 0,1 0-1 0 0,-1 0 0 0 0,1 0 1 0 0,1-1-1 0 0,-1 1 1 0 0,1-1-1 0 0,0 0 0 0 0,0 0 1 0 0,1 0-1 0 0,-1-1 0 0 0,1 0 1 0 0,0 1-1 0 0,0-2 1 0 0,0 1-1 0 0,1 0 0 0 0,0-1 1 0 0,-1 0-1 0 0,1-1 0 0 0,0 1 1 0 0,0-1-1 0 0,5 1-36 0 0,180 26-12 0 0,-180-29 0 0 0,-1 0 0 0 0,1 0 0 0 0,-1-1 0 0 0,1 0 0 0 0,-1-1 0 0 0,1 0 0 0 0,-1 0 0 0 0,0-1 0 0 0,0-1 0 0 0,0 0 0 0 0,-1 0 0 0 0,1-1 0 0 0,-1 0 0 0 0,0 0 0 0 0,0-1 0 0 0,-1-1 0 0 0,1 1 0 0 0,-1-1-1 0 0,-1-1 1 0 0,0 0 0 0 0,0 0 0 0 0,0 0 0 0 0,-1 0 0 0 0,0-1 0 0 0,-1 0 0 0 0,0-1 0 0 0,0 1 0 0 0,-1-1 0 0 0,0 0 0 0 0,-1 0 0 0 0,1-6 12 0 0,-2 4 15 0 0,-2 0 0 0 0,0 0 0 0 0,0 0 0 0 0,-1 0 0 0 0,-1 1 0 0 0,0-1 0 0 0,0 0 0 0 0,-1 0 0 0 0,-1 1 0 0 0,0 0 0 0 0,-1 0 0 0 0,0 0 0 0 0,0 0 0 0 0,-1 1 0 0 0,0-1 0 0 0,-1 2 0 0 0,0-1 0 0 0,-1 1 0 0 0,0 0 0 0 0,-1 0 0 0 0,-3-2-15 0 0,-11-9 29 0 0,-1 1 0 0 0,-1 1 0 0 0,0 2 1 0 0,-2 0-1 0 0,0 2 0 0 0,0 0 0 0 0,-1 2 0 0 0,-1 2-29 0 0,-5 0-211 0 0,21 6-1186 0 0,15 4-3924 0 0,7 1 3763 0 0</inkml:trace>
  <inkml:trace contextRef="#ctx0" brushRef="#br0" timeOffset="244201.635">20140 8556 944 0 0,'18'1'8832'0'0,"-5"3"-6317"0"0,-6 0-4112 0 0,-7 3-4595 0 0,-2-5 4867 0 0,-2-2 56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2:5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149 489 1100 0 0,'0'0'499'0'0,"0"0"-84"0"0,0 0-74 0 0,0 0-26 0 0,0 0-24 0 0,0 0 6 0 0,0 0-24 0 0,0 0-12 0 0,0 0 44 0 0,0 0-19 0 0,0 0 20 0 0,-22-4 1714 0 0,5-27-704 0 0,17 31-1241 0 0,-2 18 30 0 0,-2 429 819 0 0,17-171-46 0 0,-5-211-697 0 0,-14-101-6966 0 0,5 25 6008 0 0,0-3-489 0 0</inkml:trace>
  <inkml:trace contextRef="#ctx0" brushRef="#br0" timeOffset="866.743">53 487 1260 0 0,'-11'-12'3530'0'0,"-12"-13"-2612"0"0,21 22-887 0 0,0 0 1 0 0,0 0 0 0 0,0 0-1 0 0,0-1 1 0 0,1 1-1 0 0,-1 0 1 0 0,1-1-1 0 0,0 1 1 0 0,0-1-1 0 0,0 1 1 0 0,0-1 0 0 0,1 0-1 0 0,-1 1 1 0 0,1-1-1 0 0,0 0 1 0 0,0 1-1 0 0,1-1 1 0 0,-1 1-1 0 0,1-1 1 0 0,-1 0-1 0 0,1 1 1 0 0,0-1 0 0 0,1 1-1 0 0,-1-1 1 0 0,0 1-1 0 0,1 0 1 0 0,0 0-1 0 0,0 0 1 0 0,0 0-1 0 0,0 0 1 0 0,0 0 0 0 0,1 0-1 0 0,-1 0 1 0 0,1 1-1 0 0,0 0 1 0 0,0-1-1 0 0,0 1 1 0 0,1-1-32 0 0,129-68-45 0 0,-116 66 31 0 0,-7 1 2 0 0,-1 1 0 0 0,1 0 1 0 0,0 1-1 0 0,0 0 0 0 0,0 0 1 0 0,0 1-1 0 0,0 0 0 0 0,1 1 1 0 0,-1 0-1 0 0,0 1 0 0 0,0 0 1 0 0,0 0-1 0 0,4 2 12 0 0,-4 0 0 0 0,0 1-1 0 0,0 0 1 0 0,0 1 0 0 0,-1 0 0 0 0,0 0-1 0 0,0 1 1 0 0,0 0 0 0 0,-1 1 0 0 0,0 0-1 0 0,0 0 1 0 0,-1 0 0 0 0,0 1 0 0 0,0 1 0 0 0,-1-1-1 0 0,0 1 1 0 0,0 0 0 0 0,-1 0 0 0 0,0 1-1 0 0,1 3 1 0 0,23 171 11 0 0,-36-154 50 0 0,0 1 1 0 0,-2-1-1 0 0,-1-1 1 0 0,-1 1-1 0 0,-2-2 1 0 0,-1 0-1 0 0,-1 0 1 0 0,-1-2-1 0 0,-2 0 1 0 0,0-1 0 0 0,-2 0-1 0 0,-7 5-61 0 0,-6-1 379 0 0,32-29-360 0 0,32-50-194 0 0,-23 44 171 0 0,1 1 1 0 0,-1 0 0 0 0,1 0 0 0 0,0 1 0 0 0,0 0-1 0 0,1 0 1 0 0,-1 1 0 0 0,1 0 0 0 0,0 1-1 0 0,-1 0 1 0 0,1 1 0 0 0,0 0 0 0 0,0 0-1 0 0,0 1 1 0 0,0 0 0 0 0,0 1 0 0 0,0 0 0 0 0,0 1-1 0 0,0 0 1 0 0,0 0 0 0 0,-1 1 0 0 0,1 1-1 0 0,-1-1 1 0 0,0 1 0 0 0,0 1 0 0 0,0 0-1 0 0,-1 0 1 0 0,0 1 0 0 0,0 0 0 0 0,0 0-1 0 0,0 1 1 0 0,-1 0 0 0 0,0 0 0 0 0,-1 1 0 0 0,0-1-1 0 0,0 2 1 0 0,0-1 0 0 0,-1 1 0 0 0,-1-1-1 0 0,1 1 1 0 0,-1 1 0 0 0,-1-1 0 0 0,0 0-1 0 0,0 1 1 0 0,-1 0 0 0 0,1 4 3 0 0,-6-1 53 0 0,0 0 0 0 0,0 0 0 0 0,-1 0-1 0 0,-1-1 1 0 0,0 1 0 0 0,-1-1 0 0 0,0 0 0 0 0,-1-1 0 0 0,0 0-1 0 0,-1 0 1 0 0,0 0 0 0 0,-1-1 0 0 0,0 0 0 0 0,0-1 0 0 0,-1 0 0 0 0,-1-1-1 0 0,1 0 1 0 0,-1 0 0 0 0,0-1 0 0 0,-1 0 0 0 0,0-1 0 0 0,0-1-1 0 0,-4 1-52 0 0,-162 35 258 0 0,172-41-308 0 0,-1 0 0 0 0,1 0 0 0 0,-1-1 0 0 0,1 1 0 0 0,0-2 0 0 0,0 1 0 0 0,-1-1 1 0 0,1 0-1 0 0,0 0 0 0 0,0 0 0 0 0,1-1 0 0 0,-1 0 0 0 0,0 0 0 0 0,1-1 0 0 0,0 0 0 0 0,0 0 0 0 0,0 0 0 0 0,0 0 0 0 0,-1-3 50 0 0,-2-2-409 0 0,1 0 0 0 0,1-1-1 0 0,-1 0 1 0 0,2 0-1 0 0,-1-1 1 0 0,1 0 0 0 0,1 0-1 0 0,0 0 1 0 0,1 0-1 0 0,0 0 1 0 0,0-1 0 0 0,1 0-1 0 0,1 1 1 0 0,-1-11 409 0 0,2-3-1299 0 0</inkml:trace>
  <inkml:trace contextRef="#ctx0" brushRef="#br0" timeOffset="2093.653">823 932 876 0 0,'0'0'469'0'0,"0"0"-127"0"0,0 0 4 0 0,0 0-87 0 0,0 0-63 0 0,0 0 4 0 0,0 0 98 0 0,0 0-16 0 0,0 0-69 0 0,0 0-18 0 0,0 0 1 0 0,0 0 56 0 0,0 0-8 0 0,0 0-36 0 0,0 0-54 0 0,0 0-32 0 0,0 0-55 0 0,0 0 2 0 0,0 0 69 0 0,0 0-2 0 0,0 0 1 0 0,0 0-19 0 0,0 0-50 0 0,0 0 22 0 0,0 0-38 0 0,0 0-4 0 0,0 0 10 0 0,0 0-1 0 0,0 0 40 0 0,0 0 23 0 0,0 0-38 0 0,0 0 16 0 0,0 0 0 0 0,0 0-37 0 0,0 0-52 0 0,0 0 70 0 0,0 0-42 0 0,0 0 10 0 0,0 0 37 0 0,0 0 32 0 0,0 0-26 0 0,0 0 5 0 0,0 0-51 0 0,0 0-12 0 0,0 0 30 0 0,0 0-36 0 0,0 0 11 0 0,0 0 42 0 0,0 0-7 0 0,0 0 17 0 0,0 0-5 0 0,0 0-21 0 0,0 0 35 0 0,0 0-38 0 0,0 0-22 0 0,0 0 10 0 0,0 0 6 0 0,0 0-64 0 0,0 0 17 0 0,0 0 11 0 0,0 0 35 0 0,0 0-18 0 0,0 0 2 0 0,0 0-7 0 0,0 0 6 0 0,0 0-11 0 0,0 0-75 0 0,0-2 11 0 0,0-9 43 0 0,0 8 2 0 0,0 3-18 0 0,0 0-6 0 0,0 0-18 0 0,0 0 6 0 0,0 0 21 0 0,0 0 22 0 0,66 38 50 0 0,-40-34-26 0 0,0-1 0 0 0,0-1 0 0 0,0-2 0 0 0,1 0 0 0 0,-1-2 0 0 0,0 0 0 0 0,0-2 1 0 0,0-1-1 0 0,-1-1 0 0 0,1-2 0 0 0,-2 0 0 0 0,1-1 0 0 0,-1-2 0 0 0,0 0 0 0 0,-1-2 0 0 0,-1 0 0 0 0,0-2 0 0 0,-1 0 0 0 0,18-17-37 0 0,-32 26 3 0 0,0-1 0 0 0,-1 1-1 0 0,1-2 1 0 0,-1 1 0 0 0,-1-1-1 0 0,1 1 1 0 0,-1-2 0 0 0,-1 1-1 0 0,1 0 1 0 0,-2-1 0 0 0,1 0 0 0 0,-1 0-1 0 0,0 0 1 0 0,-1 0 0 0 0,0 0-1 0 0,0-1 1 0 0,-1 1-3 0 0,-4 4-6 0 0,1 1 0 0 0,0 0 1 0 0,-1-1-1 0 0,0 1 0 0 0,0 1 0 0 0,0-1 0 0 0,-1 0 0 0 0,1 1 0 0 0,-1 0 1 0 0,0 0-1 0 0,0 0 0 0 0,0 0 0 0 0,0 0 0 0 0,-1 1 0 0 0,1 0 0 0 0,-1 0 1 0 0,1 0-1 0 0,-1 0 0 0 0,0 1 0 0 0,1 0 0 0 0,-1 0 0 0 0,0 0 0 0 0,0 1 1 0 0,0-1-1 0 0,0 1 0 0 0,0 0 0 0 0,0 1 0 0 0,0-1 0 0 0,1 1 0 0 0,-1 0 1 0 0,-2 1 5 0 0,2-2-15 0 0,-18 2 6 0 0,0 1 0 0 0,1 1 0 0 0,-1 2-1 0 0,1 0 1 0 0,0 1 0 0 0,0 1 0 0 0,1 1 0 0 0,0 1 0 0 0,0 1 0 0 0,1 1-1 0 0,1 0 1 0 0,0 2 0 0 0,1 0 0 0 0,0 1 0 0 0,-3 5 9 0 0,8-7 4 0 0,0-1 1 0 0,1 2-1 0 0,1-1 0 0 0,1 2 1 0 0,0 0-1 0 0,0 0 1 0 0,2 0-1 0 0,0 1 1 0 0,1 0-1 0 0,0 1 1 0 0,1 0-1 0 0,1 0 0 0 0,1 0 1 0 0,0 0-1 0 0,2 1 1 0 0,0 0-1 0 0,0 11-4 0 0,2-21 8 0 0,1-1 1 0 0,0 1-1 0 0,0 0 0 0 0,1 0 0 0 0,0-1 1 0 0,0 1-1 0 0,1-1 0 0 0,0 0 0 0 0,0 1 1 0 0,1-1-1 0 0,0-1 0 0 0,0 1 1 0 0,0 0-1 0 0,1-1 0 0 0,0 0 0 0 0,0 0 1 0 0,1-1-1 0 0,0 1 0 0 0,0-1 0 0 0,0 0 1 0 0,0-1-1 0 0,1 0 0 0 0,0 0 0 0 0,0 0 1 0 0,0-1-1 0 0,0 0 0 0 0,7 2-8 0 0,13 4-177 0 0,-1-1 0 0 0,1-1-1 0 0,0-2 1 0 0,1-1 0 0 0,-1-1-1 0 0,1-1 1 0 0,13-1 177 0 0,-23-2-425 0 0,-1 0 0 0 0,0-1 0 0 0,0-1-1 0 0,0 0 1 0 0,-1-1 0 0 0,1-1 0 0 0,-1-1 0 0 0,0 0 0 0 0,0-1 0 0 0,-1-1 0 0 0,14-9 425 0 0,9-9-1270 0 0</inkml:trace>
  <inkml:trace contextRef="#ctx0" brushRef="#br0" timeOffset="2573.862">1861 321 856 0 0,'29'12'3952'0'0,"-4"72"-3430"0"0,-24-77-219 0 0,9 57 412 0 0,-4 0 1 0 0,-2 0 0 0 0,-2 1-1 0 0,-6 28-715 0 0,2 24 605 0 0,2-83-444 0 0,-2-17-104 0 0,2 1 1 0 0,0-1-1 0 0,1 1 1 0 0,1 0-1 0 0,0-1 1 0 0,2 0 0 0 0,0 1-1 0 0,0-1 1 0 0,2-1-1 0 0,2 6-57 0 0,-5-17-8 0 0,1 0-1 0 0,0 0 1 0 0,0 0 0 0 0,0 0-1 0 0,1-1 1 0 0,-1 1-1 0 0,1-1 1 0 0,0-1-1 0 0,0 1 1 0 0,0-1 0 0 0,1 1-1 0 0,-1-2 1 0 0,1 1-1 0 0,0 0 1 0 0,0-1 0 0 0,0 0-1 0 0,0-1 1 0 0,0 1-1 0 0,0-1 1 0 0,0 0-1 0 0,1-1 1 0 0,-1 0 0 0 0,0 0-1 0 0,0 0 1 0 0,1 0-1 0 0,-1-1 1 0 0,0 0 0 0 0,0-1-1 0 0,0 1 1 0 0,4-2 8 0 0,3-1-462 0 0,1 0-1 0 0,0 0 1 0 0,-1-1 0 0 0,0-1 0 0 0,0 0 0 0 0,-1-1 0 0 0,0 0-1 0 0,0-1 1 0 0,0 0 0 0 0,-1-1 0 0 0,0 0 0 0 0,-1-1 0 0 0,3-4 462 0 0,3-9-1268 0 0</inkml:trace>
  <inkml:trace contextRef="#ctx0" brushRef="#br0" timeOffset="2849.975">1673 819 2148 0 0,'-17'0'3194'0'0,"29"0"-1345"0"0,26 0-1065 0 0,339-47-1214 0 0,-182 4-3582 0 0,-155 31 2751 0 0</inkml:trace>
  <inkml:trace contextRef="#ctx0" brushRef="#br0" timeOffset="3437.373">2812 636 1760 0 0,'6'-16'3107'0'0,"-41"13"-2238"0"0,19 8-804 0 0,0 0 0 0 0,0 2 1 0 0,1 0-1 0 0,0 1 0 0 0,0 0 1 0 0,1 1-1 0 0,0 1 0 0 0,1 0 1 0 0,0 1-1 0 0,0 0 0 0 0,1 1 0 0 0,1 0 1 0 0,0 1-1 0 0,1 1 0 0 0,-9 13-65 0 0,9-11 79 0 0,0 0 0 0 0,2 0-1 0 0,-1 1 1 0 0,2 0 0 0 0,1 1 0 0 0,0 0-1 0 0,1 0 1 0 0,0 0 0 0 0,2 0 0 0 0,0 1-1 0 0,1-1 1 0 0,1 11-79 0 0,1-23 30 0 0,0-1 1 0 0,1 0-1 0 0,0 0 0 0 0,0 0 0 0 0,0 0 1 0 0,0 0-1 0 0,1 0 0 0 0,0-1 1 0 0,0 1-1 0 0,0 0 0 0 0,0-1 0 0 0,1 1 1 0 0,0-1-1 0 0,0 0 0 0 0,0 0 1 0 0,0 0-1 0 0,1 0 0 0 0,0-1 0 0 0,0 1 1 0 0,0-1-1 0 0,0 0 0 0 0,0 0 1 0 0,0 0-1 0 0,1-1 0 0 0,-1 0 0 0 0,1 0 1 0 0,0 0-1 0 0,0 0 0 0 0,0-1 1 0 0,0 1-1 0 0,0-1 0 0 0,0 0 0 0 0,0-1 1 0 0,0 0-1 0 0,0 1 0 0 0,0-1 1 0 0,0-1-1 0 0,5 0-30 0 0,5-3-29 0 0,0-1-1 0 0,0-1 1 0 0,-1 0 0 0 0,0-1-1 0 0,0-1 1 0 0,-1 0 0 0 0,0 0 0 0 0,0-2-1 0 0,-1 0 1 0 0,0 0 0 0 0,0-1 0 0 0,-1 0-1 0 0,-1-1 1 0 0,0 0 0 0 0,-1-1-1 0 0,0 0 1 0 0,-1 0 0 0 0,0-1 0 0 0,-1 0-1 0 0,-1 0 1 0 0,0-1 0 0 0,3-12 29 0 0,17-101 574 0 0,17 215-298 0 0,66 45-1701 0 0,-13-73-3661 0 0,-81-53 3820 0 0</inkml:trace>
  <inkml:trace contextRef="#ctx0" brushRef="#br0" timeOffset="4506.52">4101 336 1468 0 0,'16'-15'3230'0'0,"-16"25"-1234"0"0,-1-6-2013 0 0,-68 183 709 0 0,27-69-247 0 0,-5-3 1 0 0,-5-2 0 0 0,-5-2 0 0 0,-55 79-446 0 0,77-155 151 0 0,34-35-245 0 0,10-125-579 0 0,13 27 267 0 0,6 1 0 0 0,3 1 1 0 0,23-43 405 0 0,-27 168-490 0 0,-13 15 442 0 0,-13-31 78 0 0,1 0 0 0 0,0 0 0 0 0,1-1 0 0 0,1 1 0 0 0,0-1 0 0 0,0 1 0 0 0,2-1 0 0 0,-1 0 0 0 0,1-1 0 0 0,1 0 0 0 0,0 0 0 0 0,1 0 0 0 0,0-1 0 0 0,1 0 0 0 0,0 0 0 0 0,0-1 0 0 0,1 0 0 0 0,0-1 0 0 0,0 0 0 0 0,1-1 0 0 0,0 0 0 0 0,1 0 0 0 0,-1-1 0 0 0,1-1 0 0 0,1 0 0 0 0,8 2-30 0 0,9-6 52 0 0,1-1 0 0 0,0-2 0 0 0,0 0 0 0 0,-1-3 0 0 0,1 0 0 0 0,-1-2 0 0 0,-1-1 0 0 0,1-2 0 0 0,-1 0 0 0 0,-1-2 0 0 0,0-1 0 0 0,-1-2 0 0 0,0 0 0 0 0,8-9-52 0 0,-11 9-78 0 0,-1-2 0 0 0,-1 0 0 0 0,0-2 0 0 0,-1 0 0 0 0,-1-1 0 0 0,-1-2 0 0 0,-1 0 0 0 0,-1 0 0 0 0,-1-2 0 0 0,-1 0 0 0 0,-2-1 0 0 0,0 0 0 0 0,-1-1 0 0 0,-1 0 0 0 0,-2-1 0 0 0,-1 0 0 0 0,0-3 78 0 0,-6 21-9 0 0,1 0-1 0 0,-1 0 1 0 0,-1 0-1 0 0,0 0 1 0 0,0-1-1 0 0,-1 1 1 0 0,0 0-1 0 0,-1-1 1 0 0,0 1-1 0 0,0 0 1 0 0,-1-1-1 0 0,0 1 1 0 0,0 0 0 0 0,-1 0-1 0 0,-1 1 1 0 0,0-1-1 0 0,0 0 1 0 0,0 1-1 0 0,-1 0 1 0 0,0 0-1 0 0,-1 1 1 0 0,1-1-1 0 0,-1 1 1 0 0,-1 1-1 0 0,0-1 1 0 0,0 1-1 0 0,0 0 1 0 0,0 0-1 0 0,-1 1 1 0 0,0 0-1 0 0,0 1 1 0 0,-1-1-1 0 0,1 1 1 0 0,-1 1-1 0 0,0 0 1 0 0,0 0-1 0 0,0 1 1 0 0,0 0-1 0 0,0 1 1 0 0,-5-1 9 0 0,3 1 32 0 0,0 1 0 0 0,0 0 0 0 0,1 0-1 0 0,-1 1 1 0 0,0 1 0 0 0,0 0 0 0 0,1 0 0 0 0,-1 1 0 0 0,1 0 0 0 0,0 1 0 0 0,0 0-1 0 0,0 1 1 0 0,1 0 0 0 0,-1 0 0 0 0,1 1 0 0 0,1 0 0 0 0,-1 1 0 0 0,1 0 0 0 0,0 0-1 0 0,0 1 1 0 0,1 0 0 0 0,0 0 0 0 0,1 1 0 0 0,-1 0 0 0 0,2 0 0 0 0,-1 0 0 0 0,1 1-1 0 0,1 0 1 0 0,0 0 0 0 0,0 0 0 0 0,1 0 0 0 0,0 1 0 0 0,1-1 0 0 0,0 1-1 0 0,1-1 1 0 0,0 1 0 0 0,0 0 0 0 0,1 0 0 0 0,1 0 0 0 0,0-1 0 0 0,1 5-32 0 0,4 4 22 0 0,0 0-1 0 0,1-1 1 0 0,1 0 0 0 0,1 0 0 0 0,1 0 0 0 0,0-1-1 0 0,1 0 1 0 0,1-1 0 0 0,0-1 0 0 0,2 0 0 0 0,-1 0 0 0 0,2-2-1 0 0,0 1 1 0 0,0-2 0 0 0,1 0 0 0 0,1-1 0 0 0,3 1-22 0 0,8 5-811 0 0,0-2 1 0 0,2 0 0 0 0,0-2-1 0 0,0-1 1 0 0,1-2 0 0 0,19 4 810 0 0,-14-7-1264 0 0</inkml:trace>
  <inkml:trace contextRef="#ctx0" brushRef="#br0" timeOffset="4817.906">5180 657 1452 0 0,'13'49'4143'0'0,"26"125"-1499"0"0,1-103-3088 0 0,-38-72-3290 0 0,0-8 2777 0 0,-3-1-279 0 0</inkml:trace>
  <inkml:trace contextRef="#ctx0" brushRef="#br0" timeOffset="5067.558">5134 387 1520 0 0,'-9'-21'1308'0'0,"4"1"-224"0"0,3 8-132 0 0,-1 0-159 0 0,-1 6-53 0 0,0-1-136 0 0,3 0-236 0 0,1 2-128 0 0,-2 2-136 0 0,2 1-268 0 0,-4 2 20 0 0,4 2-260 0 0,2 1-116 0 0,-2 1-280 0 0,2 2 79 0 0,-2 1 49 0 0,0 1-608 0 0,0 2 20 0 0</inkml:trace>
  <inkml:trace contextRef="#ctx0" brushRef="#br0" timeOffset="5623.572">5403 907 1204 0 0,'33'-9'5016'0'0,"-23"-2"-4975"0"0,0-1 0 0 0,0 1-1 0 0,-2-2 1 0 0,1 1 0 0 0,-2-1 0 0 0,0-1 0 0 0,0 1-1 0 0,-1-1 1 0 0,-1 0 0 0 0,0-1 0 0 0,-1 1 0 0 0,-1-1-1 0 0,0 0 1 0 0,-1 0 0 0 0,0 0 0 0 0,-1 0 0 0 0,-1 0-1 0 0,-1 0 1 0 0,-1-6-41 0 0,4-131-1092 0 0,1 165 857 0 0,27 35 604 0 0,112 231 1691 0 0,-139-271-2023 0 0,-1 1 1 0 0,0 0 0 0 0,-1 1-1 0 0,0-1 1 0 0,0 0 0 0 0,-1 0-1 0 0,0 1 1 0 0,-1-1 0 0 0,0 0-1 0 0,0 0 1 0 0,-1 0 0 0 0,-1 0-1 0 0,1 0 1 0 0,-1 0-1 0 0,-1-1 1 0 0,1 1 0 0 0,-1-1-1 0 0,-1 0 1 0 0,0 0 0 0 0,0 0-1 0 0,0-1 1 0 0,-1 0 0 0 0,0 0-1 0 0,-1 0 1 0 0,1-1 0 0 0,-1 0-1 0 0,-1 0 1 0 0,1 0 0 0 0,-1-1-1 0 0,0-1 1 0 0,0 1 0 0 0,-5 1-38 0 0,10-7-165 0 0,0 1 0 0 0,0-1 0 0 0,0 0 0 0 0,0-1 0 0 0,0 1 0 0 0,0 0 0 0 0,1-1 0 0 0,-1 0 0 0 0,0 1 0 0 0,1-1 0 0 0,0 0 0 0 0,-1 0 0 0 0,1-1 0 0 0,0 1 0 0 0,0 0 0 0 0,0-1 0 0 0,0 1 0 0 0,0-1 0 0 0,1 0 1 0 0,-1 1-1 0 0,1-1 0 0 0,0 0 0 0 0,0 0 0 0 0,0 0 0 0 0,0 0 0 0 0,0 0 0 0 0,1 0 0 0 0,-1 0 0 0 0,1 0 0 0 0,0-1 0 0 0,0 1 0 0 0,0 0 0 0 0,0 0 0 0 0,0 0 0 0 0,1-1 165 0 0,-6-35-1412 0 0</inkml:trace>
  <inkml:trace contextRef="#ctx0" brushRef="#br0" timeOffset="5961.54">5812 269 1048 0 0,'1'0'88'0'0,"0"0"-1"0"0,1 0 1 0 0,-1 1-1 0 0,1-1 1 0 0,-1 1 0 0 0,1-1-1 0 0,-1 1 1 0 0,1-1-1 0 0,-1 1 1 0 0,0-1-1 0 0,0 1 1 0 0,1 0 0 0 0,-1 0-1 0 0,0 0 1 0 0,0 0-1 0 0,0 0 1 0 0,0 0 0 0 0,0 0-1 0 0,0 0 1 0 0,0 0-1 0 0,0 1 1 0 0,0-1-1 0 0,0 0 1 0 0,-1 1 0 0 0,1-1-1 0 0,-1 0 1 0 0,1 1-1 0 0,-1-1 1 0 0,1 1-1 0 0,-1-1 1 0 0,0 1 0 0 0,0-1-1 0 0,0 1 1 0 0,1-1-1 0 0,-1 1 1 0 0,-1-1 0 0 0,1 1-1 0 0,0-1 1 0 0,0 1-1 0 0,-1-1 1 0 0,1 1-88 0 0,0 0 67 0 0,16 230 2422 0 0,-18-191-2225 0 0,3 0 0 0 0,1-1 0 0 0,2 1-1 0 0,2-1 1 0 0,1 0 0 0 0,3 0 0 0 0,1-1 0 0 0,9 21-264 0 0,26 5 45 0 0,4-46-3027 0 0,-23-48-635 0 0,-27 18 2477 0 0</inkml:trace>
  <inkml:trace contextRef="#ctx0" brushRef="#br0" timeOffset="6193.927">5580 587 948 0 0,'16'-1'7308'0'0,"101"-21"-6276"0"0,-6 0-1646 0 0,75-16-4734 0 0,-150 28 4034 0 0</inkml:trace>
  <inkml:trace contextRef="#ctx0" brushRef="#br0" timeOffset="6795.99">6156 677 988 0 0,'16'1'125'0'0,"-1"0"-1"0"0,0 1 1 0 0,1 0-1 0 0,-1 1 1 0 0,0 1-1 0 0,-1 0 1 0 0,1 2-1 0 0,-1-1 1 0 0,0 2-1 0 0,0-1 1 0 0,0 2 0 0 0,-1 0-1 0 0,-1 1 1 0 0,1 0-1 0 0,-1 1 1 0 0,-1 0-1 0 0,0 1 1 0 0,0 0-1 0 0,-1 0 1 0 0,-1 1-1 0 0,0 1 1 0 0,0 0-1 0 0,-1 0 1 0 0,1 5-125 0 0,-7-13 98 0 0,-1 0 1 0 0,0 0-1 0 0,0 1 0 0 0,0-1 0 0 0,0 1 1 0 0,-1-1-1 0 0,0 0 0 0 0,0 1 1 0 0,-1-1-1 0 0,0 1 0 0 0,0-1 0 0 0,0 0 1 0 0,0 0-1 0 0,-1 1 0 0 0,0-1 1 0 0,0 0-1 0 0,0 0 0 0 0,0-1 0 0 0,-1 1 1 0 0,0 0-1 0 0,0-1 0 0 0,-1 0 1 0 0,1 0-1 0 0,-1 0 0 0 0,1 0 0 0 0,-1 0 1 0 0,-1-1-1 0 0,1 1 0 0 0,0-1 0 0 0,-1 0 1 0 0,0-1-1 0 0,1 1 0 0 0,-1-1 1 0 0,0 0-1 0 0,0 0 0 0 0,-1 0 0 0 0,1-1 1 0 0,0 0-1 0 0,0 0 0 0 0,-1 0 1 0 0,1-1-1 0 0,-1 1 0 0 0,1-1 0 0 0,0-1-98 0 0,2 1 19 0 0,0 0-1 0 0,0 0 0 0 0,1-1 0 0 0,-1 0 1 0 0,1 1-1 0 0,-1-1 0 0 0,0 0 0 0 0,1 0 0 0 0,0 0 1 0 0,-1-1-1 0 0,1 1 0 0 0,0-1 0 0 0,-1 1 0 0 0,1-1 1 0 0,0 0-1 0 0,0 1 0 0 0,0-1 0 0 0,1 0 1 0 0,-1-1-1 0 0,0 1 0 0 0,1 0 0 0 0,-1 0 0 0 0,1-1 1 0 0,0 1-1 0 0,0-1 0 0 0,0 1 0 0 0,0-1 1 0 0,0 1-1 0 0,0-1 0 0 0,1 0 0 0 0,-1 1 0 0 0,1-1 1 0 0,0 0-1 0 0,0 1 0 0 0,0-3-18 0 0,10-90-302 0 0,2 70 86 0 0,2 1-1 0 0,0 1 0 0 0,2 1 1 0 0,0 0-1 0 0,2 0 0 0 0,0 2 1 0 0,1 0-1 0 0,2 2 0 0 0,-1 0 1 0 0,2 1-1 0 0,0 1 0 0 0,1 1 1 0 0,1 1-1 0 0,0 1 0 0 0,1 2 0 0 0,0 0 1 0 0,1 1-1 0 0,0 2 0 0 0,1 0 217 0 0,5-1-552 0 0,-3 1-8 0 0</inkml:trace>
  <inkml:trace contextRef="#ctx0" brushRef="#br0" timeOffset="7060.081">6841 539 1508 0 0,'-11'47'1476'0'0,"6"36"1005"0"0,139 75-1954 0 0,-112-138-2200 0 0,-22-21 270 0 0,-1-6 123 0 0</inkml:trace>
  <inkml:trace contextRef="#ctx0" brushRef="#br0" timeOffset="7324.439">6713 137 1568 0 0,'2'-3'656'0'0,"1"-2"-248"0"0,3 2-52 0 0,-3 4-436 0 0,2-2-372 0 0,3 1-820 0 0</inkml:trace>
  <inkml:trace contextRef="#ctx0" brushRef="#br0" timeOffset="7758.214">7156 282 1100 0 0,'20'-2'3447'0'0,"-6"31"-2612"0"0,-13-25-803 0 0,24 101 965 0 0,-5 1 0 0 0,-5 1 0 0 0,0 59-997 0 0,-6-113 1273 0 0,-9-52-1179 0 0,0-1-45 0 0,29-37-106 0 0,-19 26 24 0 0,1-1 0 0 0,1 1 0 0 0,0 1 0 0 0,0 0 0 0 0,1 1 0 0 0,0 0 0 0 0,1 1 0 0 0,-1 1 0 0 0,2 0 0 0 0,-1 1 0 0 0,1 0 0 0 0,0 1 0 0 0,0 1 0 0 0,0 0 0 0 0,1 1 0 0 0,-1 1 0 0 0,1 1 0 0 0,0 0 0 0 0,1 0 33 0 0,-14 1-3 0 0,-1 0 0 0 0,1 0-1 0 0,0 0 1 0 0,0 1 0 0 0,0-1 0 0 0,0 0 0 0 0,0 1 0 0 0,0 0 0 0 0,0 0-1 0 0,-1 0 1 0 0,1 0 0 0 0,0 0 0 0 0,-1 1 0 0 0,1-1 0 0 0,-1 1 0 0 0,1 0-1 0 0,-1-1 1 0 0,0 1 0 0 0,0 0 0 0 0,0 0 0 0 0,0 1 0 0 0,0-1 0 0 0,0 0 0 0 0,0 1-1 0 0,-1-1 1 0 0,1 1 0 0 0,-1-1 0 0 0,0 1 0 0 0,0 0 0 0 0,0 0 0 0 0,0-1-1 0 0,0 1 1 0 0,0 0 0 0 0,-1 0 0 0 0,0 0 0 0 0,1 0 0 0 0,-1 0 0 0 0,0 0-1 0 0,0 0 1 0 0,-1 0 0 0 0,1 1 3 0 0,-15 12-28 0 0,-1-1 0 0 0,0-1 0 0 0,0 0 0 0 0,-1-1 0 0 0,-1-1 0 0 0,0-1 0 0 0,-1-1 0 0 0,0 0 0 0 0,-1-1 0 0 0,0-1 0 0 0,0-1 0 0 0,0-1 0 0 0,-1-1 0 0 0,0 0 0 0 0,0-2 0 0 0,-1 0 0 0 0,1-2 0 0 0,-15 0 28 0 0,28 0-290 0 0,-1 0 1 0 0,0 0-1 0 0,1 0 0 0 0,-1-2 0 0 0,1 1 1 0 0,-1-1-1 0 0,1 0 0 0 0,-1 0 0 0 0,1-1 1 0 0,-1-1-1 0 0,1 1 0 0 0,0-1 0 0 0,0 0 0 0 0,0-1 1 0 0,1 0-1 0 0,-1 0 0 0 0,1-1 0 0 0,0 0 1 0 0,0 0-1 0 0,-3-5 290 0 0,-6-11-1317 0 0</inkml:trace>
  <inkml:trace contextRef="#ctx0" brushRef="#br0" timeOffset="8614.915">7845 541 1152 0 0,'14'17'6713'0'0,"-23"71"-6974"0"0,8-79 728 0 0,-6 146 427 0 0,7-151-871 0 0,0 0-1 0 0,0-1 0 0 0,0 1 0 0 0,1 0 1 0 0,-1-1-1 0 0,1 1 0 0 0,0-1 0 0 0,0 1 0 0 0,0-1 1 0 0,1 1-1 0 0,-1-1 0 0 0,1 0 0 0 0,0 1 0 0 0,0-1 1 0 0,0 0-1 0 0,0 0 0 0 0,0-1 0 0 0,1 1 0 0 0,-1 0 1 0 0,1-1-1 0 0,0 1 0 0 0,0-1 0 0 0,0 0 0 0 0,0 0 1 0 0,0 0-1 0 0,0 0 0 0 0,0-1 0 0 0,1 1 1 0 0,-1-1-1 0 0,1 0 0 0 0,-1 0 0 0 0,1 0 0 0 0,-1-1 1 0 0,1 1-1 0 0,0-1 0 0 0,-1 0 0 0 0,1 0 0 0 0,0 0 1 0 0,0 0-23 0 0,10-5-38 0 0,0 0 0 0 0,-1 0 0 0 0,1-1 0 0 0,-1-1 1 0 0,-1-1-1 0 0,1 1 0 0 0,-1-2 0 0 0,-1 0 1 0 0,0 0-1 0 0,0-1 0 0 0,-1-1 0 0 0,0 1 0 0 0,0-2 1 0 0,-1 1-1 0 0,-1-1 0 0 0,0-1 0 0 0,-1 1 1 0 0,0-1-1 0 0,-1-1 0 0 0,-1 1 0 0 0,2-6 38 0 0,43-101-365 0 0,-40 165 381 0 0,-9-43-17 0 0,36 180 62 0 0,-36-176-100 0 0,1 0 0 0 0,1 0-1 0 0,-1-1 1 0 0,1 1 0 0 0,0-1-1 0 0,1 0 1 0 0,-1 0 0 0 0,1 0 0 0 0,0 0-1 0 0,0-1 1 0 0,0 1 0 0 0,1-1 0 0 0,0 0-1 0 0,-1-1 1 0 0,1 1 0 0 0,1-1-1 0 0,-1 0 1 0 0,0 0 0 0 0,1 0 0 0 0,0-1-1 0 0,-1 0 1 0 0,1 0 0 0 0,0 0-1 0 0,0-1 1 0 0,0 0 0 0 0,0 0 0 0 0,1-1-1 0 0,0 1 40 0 0,4-4-79 0 0,0-1-1 0 0,0 0 0 0 0,0 0 0 0 0,-1-1 0 0 0,0-1 0 0 0,0 1 1 0 0,0-2-1 0 0,-1 1 0 0 0,0-1 0 0 0,0-1 0 0 0,-1 0 0 0 0,0 0 1 0 0,0 0-1 0 0,-1-1 0 0 0,0 0 0 0 0,0-1 0 0 0,-1 1 0 0 0,0-1 1 0 0,0-2 79 0 0,17-40-96 0 0,-3-1 0 0 0,-2-1 0 0 0,-2 0 0 0 0,-2-2 1 0 0,-3 1-1 0 0,-2-1 0 0 0,0-41 96 0 0,11-56 1817 0 0,-10 35 1738 0 0,-34 265-2182 0 0,39 79-1308 0 0,1-141-520 0 0,11 74-1741 0 0,-20-52-2285 0 0,-19-44 2053 0 0,2-40 1272 0 0</inkml:trace>
  <inkml:trace contextRef="#ctx0" brushRef="#br0" timeOffset="9130.023">8471 511 1272 0 0,'58'-21'3899'0'0,"-1"0"-3606"0"0,-22 10-198 0 0,0 0 0 0 0,1 3-1 0 0,0 1 1 0 0,0 1 0 0 0,0 2 0 0 0,1 2 0 0 0,-1 1 0 0 0,1 2-1 0 0,-1 2 1 0 0,1 1 0 0 0,-1 1 0 0 0,1 3-95 0 0,-25-2 54 0 0,0 1 1 0 0,-1 0-1 0 0,1 1 1 0 0,-1 0 0 0 0,-1 1-1 0 0,0 0 1 0 0,0 1-1 0 0,-1 0 1 0 0,0 0-1 0 0,-1 1 1 0 0,0 0-1 0 0,0 0 1 0 0,-1 1-1 0 0,-1 0 1 0 0,0 1-1 0 0,-1-1 1 0 0,0 1-1 0 0,-1 0 1 0 0,0 0-1 0 0,-1 1 1 0 0,-1-1-1 0 0,0 0 1 0 0,-1 1-1 0 0,0 0 1 0 0,-1-1-1 0 0,-2 12-54 0 0,-22-17-3696 0 0,11-22 2450 0 0,-3-5-51 0 0</inkml:trace>
  <inkml:trace contextRef="#ctx0" brushRef="#br0" timeOffset="9390.409">9078 204 976 0 0,'0'-3'1380'0'0,"1"-1"-272"0"0,-2 1-256 0 0,2-4-296 0 0,-1 2-88 0 0,0 2-339 0 0,0 1-9 0 0,2 1-265 0 0,2-1-123 0 0,-6 4-84 0 0,7-1-176 0 0,-1-1-276 0 0,5 2-352 0 0,0-2-92 0 0</inkml:trace>
  <inkml:trace contextRef="#ctx0" brushRef="#br0" timeOffset="10025.022">9710 367 836 0 0,'-52'14'4090'0'0,"-60"64"-2628"0"0,99-67-1361 0 0,1 1 0 0 0,0 0 1 0 0,1 1-1 0 0,1 0 0 0 0,0 1 0 0 0,1 0 1 0 0,0 0-1 0 0,1 1 0 0 0,1 0 0 0 0,0 1 0 0 0,1 0 1 0 0,1 0-1 0 0,0 0 0 0 0,1 0 0 0 0,1 1 1 0 0,1-1-1 0 0,0 1 0 0 0,1 1-101 0 0,1-15 7 0 0,0 0 0 0 0,1 0-1 0 0,-1 0 1 0 0,1 0 0 0 0,-1 0 0 0 0,1-1 0 0 0,0 1-1 0 0,0 0 1 0 0,1 0 0 0 0,-1-1 0 0 0,0 1 0 0 0,1-1-1 0 0,-1 1 1 0 0,1-1 0 0 0,0 0 0 0 0,0 0 0 0 0,0 1-1 0 0,0-1 1 0 0,0 0 0 0 0,1-1 0 0 0,-1 1 0 0 0,1 0-1 0 0,-1-1 1 0 0,1 1 0 0 0,-1-1 0 0 0,1 0 0 0 0,0 0 0 0 0,-1 0-1 0 0,1 0 1 0 0,0-1 0 0 0,0 1 0 0 0,0-1 0 0 0,0 1-1 0 0,0-1 1 0 0,0 0 0 0 0,0 0 0 0 0,0 0 0 0 0,0-1-7 0 0,4 1-24 0 0,0 0 1 0 0,1 0-1 0 0,-1-1 1 0 0,0-1-1 0 0,0 1 1 0 0,0-1 0 0 0,1 0-1 0 0,-2-1 1 0 0,1 1-1 0 0,0-1 1 0 0,-1-1 0 0 0,1 1-1 0 0,-1-1 1 0 0,0 0-1 0 0,4-4 24 0 0,124-184-1223 0 0,-74 92 700 0 0,-34 54 458 0 0,-24 40 49 0 0,-1 1-1 0 0,2-1 1 0 0,-1 1-1 0 0,0 0 1 0 0,1 0-1 0 0,0 0 1 0 0,0 0 0 0 0,0 0-1 0 0,1 1 1 0 0,0 0-1 0 0,0-1 1 0 0,0 1 0 0 0,0 1-1 0 0,0-1 1 0 0,1 1-1 0 0,0-1 1 0 0,0 1 0 0 0,0 0-1 0 0,0 1 1 0 0,0 0-1 0 0,0-1 1 0 0,1 1-1 0 0,-1 1 1 0 0,1-1 0 0 0,-1 1-1 0 0,6 0 17 0 0,-2 4-8 0 0,-2 0 1 0 0,1 1-1 0 0,0 0 0 0 0,-1 1 0 0 0,0 0 0 0 0,0 0 0 0 0,0 0 1 0 0,-1 1-1 0 0,1 0 0 0 0,-2 0 0 0 0,1 0 0 0 0,0 1 0 0 0,-1 0 1 0 0,-1 0-1 0 0,1 1 0 0 0,-1-1 0 0 0,0 1 0 0 0,-1 0 0 0 0,0 0 1 0 0,0 1 7 0 0,3 5 97 0 0,-1 0 1 0 0,-1 0-1 0 0,0 1 1 0 0,-1-1-1 0 0,0 1 1 0 0,-1 0-1 0 0,-1 0 1 0 0,-1 0-1 0 0,0 0 1 0 0,0 0-1 0 0,-2 0 1 0 0,0 0-1 0 0,-1-1 1 0 0,-1 6-98 0 0,3-16 11 0 0,0-1 70 0 0,1 0 0 0 0,0 1 0 0 0,-1-1 0 0 0,0 0 1 0 0,1 0-1 0 0,-1 0 0 0 0,0 0 0 0 0,-1 0 0 0 0,1 0 0 0 0,-1 0 0 0 0,1-1 1 0 0,-1 1-1 0 0,0 0 0 0 0,0-1 0 0 0,0 1 0 0 0,0-1 0 0 0,0 0 0 0 0,0 0 1 0 0,-1 0-1 0 0,1 0 0 0 0,-1 0 0 0 0,0 0 0 0 0,0 0 0 0 0,1-1 0 0 0,-1 0 1 0 0,0 1-1 0 0,0-1 0 0 0,-1 0-81 0 0,-27-44 438 0 0,28 29-438 0 0,0-1 0 0 0,1 1 1 0 0,1-1-1 0 0,0 0 0 0 0,1 1 0 0 0,1-1 0 0 0,0 0 1 0 0,1 0-1 0 0,0 1 0 0 0,1-1 0 0 0,1 1 0 0 0,0 0 1 0 0,1 0-1 0 0,1 0 0 0 0,0 1 0 0 0,0 0 0 0 0,2 0 1 0 0,0 1-1 0 0,0-1 0 0 0,1 2 0 0 0,0-1 0 0 0,1 1 1 0 0,0 1-1 0 0,1 0 0 0 0,0 0 0 0 0,1 1 0 0 0,0 0 1 0 0,0 1-1 0 0,10-4 0 0 0,-18 10-2 0 0,1 0 0 0 0,0 1 1 0 0,0-1-1 0 0,0 1 0 0 0,0 0 1 0 0,0 0-1 0 0,0 1 0 0 0,0-1 0 0 0,1 1 1 0 0,-1 0-1 0 0,0 0 0 0 0,0 1 1 0 0,0 0-1 0 0,0 0 0 0 0,0 0 0 0 0,0 0 1 0 0,0 1-1 0 0,0 0 0 0 0,0 0 1 0 0,-1 0-1 0 0,1 1 0 0 0,-1-1 1 0 0,0 1-1 0 0,1 0 0 0 0,-1 0 0 0 0,0 1 1 0 0,-1-1-1 0 0,1 1 0 0 0,-1 0 1 0 0,1 0-1 0 0,-1 0 0 0 0,0 0 0 0 0,-1 1 1 0 0,1-1-1 0 0,-1 1 0 0 0,0-1 1 0 0,1 4 1 0 0,47 190-678 0 0,-49-189 474 0 0,0 0-1 0 0,-1 0 0 0 0,0 0 1 0 0,0 0-1 0 0,-1 1 0 0 0,0-1 1 0 0,0 0-1 0 0,-1 0 0 0 0,0-1 1 0 0,-1 1-1 0 0,0 0 0 0 0,-1-1 1 0 0,1 1-1 0 0,-2-1 0 0 0,1 0 1 0 0,-1-1-1 0 0,0 1 0 0 0,-1-1 1 0 0,1 0-1 0 0,-2 0 0 0 0,1 0 1 0 0,-1-1-1 0 0,0 0 0 0 0,0 0 1 0 0,-3 0 204 0 0,-21 11-1030 0 0</inkml:trace>
  <inkml:trace contextRef="#ctx0" brushRef="#br0" timeOffset="10939.896">5127 424 1956 0 0,'0'0'751'0'0,"0"0"-41"0"0,0 0-29 0 0,0 0-30 0 0,0 0-24 0 0,0 0-24 0 0,0 0-33 0 0,0 0-26 0 0,0 0-26 0 0,0 0-52 0 0,0 0-38 0 0,0 0 3 0 0,0 0-37 0 0,0 0-42 0 0,0 0-32 0 0,0 0-18 0 0,0 0-54 0 0,0 0-37 0 0,0 0-10 0 0,0 0 4 0 0,0 0-40 0 0,0 0-117 0 0,0 0-73 0 0,0 0-94 0 0,0 0-115 0 0,0 0-52 0 0,0 0-68 0 0,0 0-328 0 0,0 0-199 0 0,0 0-339 0 0,0 0-213 0 0,0 0 110 0 0,0 0 94 0 0,0 0 41 0 0</inkml:trace>
  <inkml:trace contextRef="#ctx0" brushRef="#br0" timeOffset="11933.532">6885 606 1712 0 0,'0'0'334'0'0,"0"0"-6"0"0,-5 22 806 0 0,-1-13-991 0 0,1 0 0 0 0,0 0 0 0 0,0 0 0 0 0,1 1 0 0 0,0 0 0 0 0,0 0 0 0 0,1 0-1 0 0,1 0 1 0 0,0 0 0 0 0,0 1 0 0 0,1-1 0 0 0,0 1 0 0 0,1 4-143 0 0,0-8 65 0 0,7 92 1427 0 0,-6-97-1516 0 0,0 0 1 0 0,-1 1-1 0 0,1-1 1 0 0,0 0-1 0 0,1 0 1 0 0,-1 0-1 0 0,0 0 1 0 0,1 0-1 0 0,-1 0 1 0 0,1-1-1 0 0,-1 1 1 0 0,1 0-1 0 0,0-1 1 0 0,0 1-1 0 0,-1-1 1 0 0,1 0-1 0 0,0 1 1 0 0,1-1-1 0 0,-1 0 1 0 0,0 0-1 0 0,0 0 1 0 0,0-1-1 0 0,1 1 1 0 0,-1 0-1 0 0,0-1 1 0 0,0 0-1 0 0,1 1 1 0 0,-1-1-1 0 0,1 0 1 0 0,-1 0-1 0 0,0 0 1 0 0,1-1-1 0 0,-1 1 1 0 0,0-1-1 0 0,1 1 1 0 0,-1-1-1 0 0,0 0 1 0 0,0 1-1 0 0,0-1 1 0 0,0 0-1 0 0,2-1 24 0 0,67-58-3665 0 0,-58 33 2503 0 0</inkml:trace>
  <inkml:trace contextRef="#ctx0" brushRef="#br0" timeOffset="12341.483">6788 117 1472 0 0,'3'-3'1160'0'0,"-1"1"-152"0"0,0-3-140 0 0,-2 4-180 0 0,3-3-215 0 0,-3 3-61 0 0,0-1-276 0 0,2-1-48 0 0,2 1-4 0 0,-1 0-348 0 0,-3 2-60 0 0,2 0-61 0 0,-2 0-367 0 0,2 2-508 0 0,-1 3-64 0 0</inkml:trace>
  <inkml:trace contextRef="#ctx0" brushRef="#br0" timeOffset="13926.768">343 1796 976 0 0,'0'0'47'0'0,"1"0"1"0"0,0 0-1 0 0,-1 0 0 0 0,1 0 1 0 0,0-1-1 0 0,-1 1 0 0 0,1 0 1 0 0,0 0-1 0 0,-1 0 0 0 0,1-1 1 0 0,0 1-1 0 0,-1 0 0 0 0,1-1 1 0 0,-1 1-1 0 0,1 0 0 0 0,-1-1 1 0 0,1 1-1 0 0,-1-1 0 0 0,1 1 1 0 0,-1-1-1 0 0,1 1 0 0 0,-1-1 1 0 0,1 0-1 0 0,-1 1 0 0 0,0-1 1 0 0,1 1-1 0 0,-1-1 0 0 0,0 0 1 0 0,0 1-1 0 0,1-1 0 0 0,-1 0 1 0 0,0 1-1 0 0,0-1 0 0 0,0 0 0 0 0,0 1 1 0 0,0-1-1 0 0,0 0 0 0 0,0 1 1 0 0,0-1-1 0 0,0 0 0 0 0,0 0 1 0 0,-1 1-1 0 0,1-1 0 0 0,0 0 1 0 0,0 1-1 0 0,0-1 0 0 0,-1 1 1 0 0,1-1-1 0 0,-1 0 0 0 0,1 1 1 0 0,0-1-1 0 0,-1 1 0 0 0,1-1 1 0 0,-1 1-1 0 0,0-1-47 0 0,567-11 1190 0 0,-268-10-778 0 0,456-16 116 0 0,362 3 382 0 0,193-52-496 0 0,64 26 212 0 0,-195-40-947 0 0,-130-18 347 0 0,819-48 494 0 0,-949 84 291 0 0,-812 77-407 0 0,-105 6-374 0 0,48 0 520 0 0,16-11-119 0 0,-35 3-111 0 0,-9 2-2495 0 0,-18-19-3306 0 0,-5 15 4251 0 0</inkml:trace>
  <inkml:trace contextRef="#ctx0" brushRef="#br0" timeOffset="14236.21">11191 437 1804 0 0,'10'-15'5674'0'0,"-8"18"-5997"0"0,-15 30-3775 0 0,0-12 2973 0 0</inkml:trace>
  <inkml:trace contextRef="#ctx0" brushRef="#br0" timeOffset="14484.765">11108 897 1300 0 0,'7'9'2367'0'0,"-7"-9"-2259"0"0,0 1-1 0 0,0-1 0 0 0,1 1 0 0 0,-1-1 1 0 0,0 1-1 0 0,1-1 0 0 0,-1 0 1 0 0,0 1-1 0 0,1-1 0 0 0,-1 1 0 0 0,0-1 1 0 0,1 0-1 0 0,-1 1 0 0 0,1-1 0 0 0,-1 0 1 0 0,1 0-1 0 0,-1 1 0 0 0,1-1 1 0 0,-1 0-1 0 0,1 0 0 0 0,-1 0 0 0 0,1 0 1 0 0,-1 1-1 0 0,1-1 0 0 0,-1 0 0 0 0,1 0 1 0 0,-1 0-1 0 0,1 0 0 0 0,-1 0 1 0 0,1 0-1 0 0,-1 0 0 0 0,1-1 0 0 0,0 1 1 0 0,-1 0-1 0 0,1 0 0 0 0,-1 0 0 0 0,1 0 1 0 0,-1-1-1 0 0,0 1 0 0 0,1 0 0 0 0,-1-1 1 0 0,1 1-1 0 0,-1 0 0 0 0,1-1 1 0 0,-1 1-1 0 0,0 0 0 0 0,1-1 0 0 0,-1 1 1 0 0,0-1-1 0 0,1 1 0 0 0,-1 0 0 0 0,0-1 1 0 0,0 1-1 0 0,1-1 0 0 0,-1 1 1 0 0,0-1-1 0 0,0 1 0 0 0,0-1 0 0 0,0 1 1 0 0,0-1-1 0 0,1 1 0 0 0,-1-1 0 0 0,0 0 1 0 0,0 1-1 0 0,0-1 0 0 0,-1 1 1 0 0,1-1-1 0 0,0 1 0 0 0,0-1 0 0 0,0 0-107 0 0,-2 20-8575 0 0,1-16 7342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5:2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520 231 1132 0 0,'3'-7'114'0'0,"-1"1"0"0"0,1-1 0 0 0,-2 0 0 0 0,1-1 0 0 0,-1 1 0 0 0,0 0 0 0 0,-1 0 0 0 0,1-1 0 0 0,-1 1 1 0 0,-1 0-1 0 0,0 0 0 0 0,0-1 0 0 0,0 1 0 0 0,-1 0 0 0 0,0 0 0 0 0,0 0 0 0 0,-1 0 0 0 0,1 1 0 0 0,-2-1 0 0 0,1 1 0 0 0,-1-1 0 0 0,0 1 0 0 0,0 0 0 0 0,-1 1 0 0 0,1-1 0 0 0,-1 1 0 0 0,-1 0 0 0 0,1 0 0 0 0,-1 0 0 0 0,0 1 0 0 0,0 0 1 0 0,0 0-1 0 0,0 0 0 0 0,-1 1 0 0 0,1 0 0 0 0,-1 0 0 0 0,0 1 0 0 0,0 0 0 0 0,0 0 0 0 0,-5 0-114 0 0,-7 4 63 0 0,0 0 0 0 0,0 2 1 0 0,1 0-1 0 0,-1 1 0 0 0,1 1 0 0 0,0 0 1 0 0,0 2-1 0 0,1 0 0 0 0,0 1 0 0 0,1 0 1 0 0,-1 2-1 0 0,2 0 0 0 0,0 1 0 0 0,0 0 1 0 0,1 1-1 0 0,0 1 0 0 0,1 0 0 0 0,1 0 1 0 0,1 2-1 0 0,0-1 0 0 0,0 2 0 0 0,2-1 1 0 0,0 1-1 0 0,-3 10-63 0 0,10-24 6 0 0,0 1 1 0 0,0 0-1 0 0,0 0 1 0 0,0 1-1 0 0,1-1 0 0 0,0 0 1 0 0,0 0-1 0 0,0 1 0 0 0,0-1 1 0 0,1 1-1 0 0,-1-1 1 0 0,1 0-1 0 0,0 1 0 0 0,0-1 1 0 0,1 1-1 0 0,0-1 0 0 0,-1 1 1 0 0,1-1-1 0 0,1 0 1 0 0,-1 0-1 0 0,1 1 0 0 0,-1-1 1 0 0,1 0-1 0 0,0 0 0 0 0,1-1 1 0 0,-1 1-1 0 0,1 0 1 0 0,0-1-1 0 0,0 1 0 0 0,0-1 1 0 0,0 0-1 0 0,0 0 1 0 0,1 0-1 0 0,-1-1 0 0 0,1 1 1 0 0,0-1-1 0 0,0 0 0 0 0,0 0 1 0 0,0 0-1 0 0,0 0 1 0 0,0-1-1 0 0,0 1 0 0 0,1-1 1 0 0,1 0-7 0 0,20 0 41 0 0,-1 0 0 0 0,1-2 1 0 0,0 0-1 0 0,0-2 0 0 0,-1-1 1 0 0,1-1-1 0 0,-1-2 0 0 0,0 0 1 0 0,-1-1-1 0 0,0-2 0 0 0,0 0 1 0 0,-1-2-1 0 0,0 0 0 0 0,17-14-41 0 0,31-18 1726 0 0,-71 44-1655 0 0,0 0-36 0 0,31 19-234 0 0,5 2-143 0 0,-21-11-401 0 0,1 0 0 0 0,0-1 1 0 0,0-1-1 0 0,1 0 0 0 0,1-1 1 0 0,-1-1-1 0 0,1-1 0 0 0,0-1 1 0 0,4 1 742 0 0,5-2-1410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5:2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36 106 856 0 0,'1'1'126'0'0,"-1"-1"1"0"0,0 0-1 0 0,0 0 0 0 0,1 1 0 0 0,-1-1 1 0 0,0 0-1 0 0,1 1 0 0 0,-1-1 0 0 0,0 0 1 0 0,1 0-1 0 0,-1 0 0 0 0,0 1 0 0 0,1-1 1 0 0,-1 0-1 0 0,1 0 0 0 0,-1 0 0 0 0,0 0 1 0 0,1 0-1 0 0,-1 0 0 0 0,1 0 0 0 0,-1 0 1 0 0,0 0-1 0 0,1 0 0 0 0,-1 0 0 0 0,1 0 1 0 0,-1 0-1 0 0,0 0 0 0 0,1 0 0 0 0,-1 0 1 0 0,1 0-1 0 0,-1-1 0 0 0,0 1 0 0 0,1 0 1 0 0,-1 0-1 0 0,0 0 0 0 0,1-1 0 0 0,-1 1 1 0 0,0 0-1 0 0,1 0 0 0 0,-1-1 0 0 0,0 1 1 0 0,1 0-1 0 0,-1-1 0 0 0,0 1 0 0 0,0 0 1 0 0,0-1-1 0 0,1 1 0 0 0,-1 0 0 0 0,0-1-126 0 0,-1 55-52 0 0,0-35 518 0 0,1 383 885 0 0,-39-198-1678 0 0,32-175-724 0 0,4-25-2758 0 0,2-5 2345 0 0</inkml:trace>
  <inkml:trace contextRef="#ctx0" brushRef="#br0" timeOffset="375.994">214 5 1120 0 0,'9'-2'93'0'0,"-1"1"0"0"0,1 0 0 0 0,0 1 0 0 0,-1 0 0 0 0,1 0 0 0 0,0 1 0 0 0,-1 0 0 0 0,1 1 0 0 0,-1 0 0 0 0,0 0 0 0 0,1 1 1 0 0,-1 0-1 0 0,0 0 0 0 0,0 1 0 0 0,-1 0 0 0 0,1 0 0 0 0,-1 1 0 0 0,0 0 0 0 0,0 0 0 0 0,-1 1 0 0 0,1 0 0 0 0,-1 0 0 0 0,0 1 0 0 0,-1-1 0 0 0,0 1 0 0 0,4 7-93 0 0,-5-7 87 0 0,0 1 1 0 0,-1 0-1 0 0,0 0 0 0 0,0 0 0 0 0,-1 0 1 0 0,0 1-1 0 0,-1-1 0 0 0,0 0 0 0 0,0 1 1 0 0,-1-1-1 0 0,0 1 0 0 0,0-1 1 0 0,-1 1-1 0 0,0-1 0 0 0,-1 1 0 0 0,0-1 1 0 0,0 0-1 0 0,0 0 0 0 0,-1 0 0 0 0,-1 0 1 0 0,1 0-1 0 0,-1-1 0 0 0,0 1 1 0 0,-1-1-1 0 0,0 0 0 0 0,0 0 0 0 0,-1-1 1 0 0,1 0-1 0 0,-1 0 0 0 0,-1 0 0 0 0,1 0 1 0 0,-1-1-1 0 0,0 0 0 0 0,0-1 0 0 0,-1 0 1 0 0,1 0-1 0 0,-1 0 0 0 0,-6 2-87 0 0,10-5-78 0 0,-82 33 404 0 0,45-29-4025 0 0,33-5 2423 0 0</inkml:trace>
  <inkml:trace contextRef="#ctx0" brushRef="#br0" timeOffset="889.507">719 171 1088 0 0,'-4'10'5834'0'0,"-16"66"-5492"0"0,-51 393 1872 0 0,41-291-1795 0 0,27-175-4846 0 0,-2-44 1944 0 0,5 33 1852 0 0,-4-20-677 0 0</inkml:trace>
  <inkml:trace contextRef="#ctx0" brushRef="#br0" timeOffset="1261.181">879 210 1184 0 0,'11'4'159'0'0,"-1"2"0"0"0,-1 0 0 0 0,1 0 0 0 0,-1 0 0 0 0,0 1 0 0 0,0 1 0 0 0,-1 0 0 0 0,1 0 0 0 0,-2 0 0 0 0,0 1 0 0 0,0 0 0 0 0,0 1 0 0 0,-1-1 0 0 0,0 1 0 0 0,-1 0 0 0 0,0 1 0 0 0,-1-1 0 0 0,0 1 0 0 0,-1 0 0 0 0,0 0 0 0 0,-1 0 0 0 0,0 1 0 0 0,0-1 0 0 0,-1 0 0 0 0,-1 1 0 0 0,0-1 0 0 0,-1 1 0 0 0,0-1 0 0 0,0 0 0 0 0,-1 1 0 0 0,-1-1 0 0 0,0 0 0 0 0,-1 0 0 0 0,1-1 0 0 0,-2 1 0 0 0,0-1 0 0 0,0 0 0 0 0,-1 0 0 0 0,0 0 0 0 0,-1-1 0 0 0,0 0 0 0 0,-1 1-159 0 0,-23 17 414 0 0,-2-1-1 0 0,0-2 1 0 0,-1-2-1 0 0,-2 0 1 0 0,0-3-1 0 0,-4 1-413 0 0,-137 59-1715 0 0,150-68 864 0 0,23-2-4145 0 0,12-9 3551 0 0</inkml:trace>
  <inkml:trace contextRef="#ctx0" brushRef="#br0" timeOffset="1648.535">1322 141 1676 0 0,'8'-1'2129'0'0,"-2"18"278"0"0,-35 196-792 0 0,-30 263-1207 0 0,58-472-780 0 0,-4 15-175 0 0,-6-13-4371 0 0,11-6 3408 0 0</inkml:trace>
  <inkml:trace contextRef="#ctx0" brushRef="#br0" timeOffset="1913.415">1210 256 1228 0 0,'22'-51'4990'0'0,"100"-22"-3272"0"0,-80 60-1706 0 0,0 2-1 0 0,1 2 1 0 0,0 2-1 0 0,0 2 1 0 0,1 2-1 0 0,33 2-11 0 0,15 14-1673 0 0,-57 2-1637 0 0,-30-11 2008 0 0</inkml:trace>
  <inkml:trace contextRef="#ctx0" brushRef="#br0" timeOffset="2129.818">1302 435 2000 0 0,'7'26'6204'0'0,"51"-9"-5322"0"0,115-12-2086 0 0,-3-42-3918 0 0,-144 27 3846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5:2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162 340 1028 0 0,'-5'1'178'0'0,"0"0"0"0"0,0 0 1 0 0,0 0-1 0 0,0 0 0 0 0,0 1 0 0 0,1 0 0 0 0,-1 0 0 0 0,0 0 0 0 0,1 1 1 0 0,-1-1-1 0 0,1 1 0 0 0,0 0 0 0 0,0 0 0 0 0,0 1 0 0 0,1-1 1 0 0,-1 1-1 0 0,1 0 0 0 0,0 0 0 0 0,0 0 0 0 0,-1 1-178 0 0,1-1 174 0 0,-3 1-115 0 0,0 0-1 0 0,0 0 1 0 0,1 1 0 0 0,0 0 0 0 0,0 0-1 0 0,0 0 1 0 0,1 1 0 0 0,0 0-1 0 0,0 0 1 0 0,1 0 0 0 0,0 0-1 0 0,0 0 1 0 0,0 1 0 0 0,1-1-1 0 0,0 1 1 0 0,1 0 0 0 0,0 0-1 0 0,0-1 1 0 0,0 1 0 0 0,1 0 0 0 0,0 0-1 0 0,1 0 1 0 0,0 0 0 0 0,0 0-1 0 0,1-1 1 0 0,0 1 0 0 0,0-1-1 0 0,0 1 1 0 0,1-1 0 0 0,1 0-1 0 0,-1 0 1 0 0,1 0 0 0 0,0 0-1 0 0,0 0 1 0 0,1-1 0 0 0,0 0-1 0 0,0 0 1 0 0,1 0 0 0 0,0-1 0 0 0,-1 0-1 0 0,2 0 1 0 0,-1 0 0 0 0,1-1-1 0 0,-1 0 1 0 0,1 0 0 0 0,0-1-1 0 0,1 0 1 0 0,-1 0 0 0 0,2 0-59 0 0,1-2-232 0 0,1 0-1 0 0,-1-1 1 0 0,1 0 0 0 0,-1-1 0 0 0,1 0 0 0 0,-1-1 0 0 0,0 0-1 0 0,0-1 1 0 0,0 0 0 0 0,0 0 0 0 0,0-1 0 0 0,0-1 0 0 0,-1 1-1 0 0,0-1 1 0 0,0-1 0 0 0,0 0 0 0 0,-1 0 0 0 0,0-1 0 0 0,6-5 232 0 0,18-15-1322 0 0</inkml:trace>
  <inkml:trace contextRef="#ctx0" brushRef="#br0" timeOffset="387.65">665 114 916 0 0,'48'-114'6956'0'0,"-56"171"-5154"0"0,-42 305-625 0 0,47-298-1003 0 0,-3 0 1 0 0,-2 0-1 0 0,-3-1 0 0 0,-9 22-174 0 0,19-85 3 0 0,1 0-1 0 0,0-1 0 0 0,-1 1 0 0 0,1 0 1 0 0,0 0-1 0 0,0 0 0 0 0,-1-1 0 0 0,1 1 0 0 0,-1 0 1 0 0,1 0-1 0 0,0 0 0 0 0,-1 0 0 0 0,1 0 1 0 0,0 0-1 0 0,-1 0 0 0 0,1 0 0 0 0,-1 0 0 0 0,1 0 1 0 0,0 0-1 0 0,-1 0 0 0 0,1 0 0 0 0,0 0 1 0 0,-1 0-1 0 0,1 0 0 0 0,-1 0 0 0 0,1 0 0 0 0,0 1 1 0 0,-1-1-1 0 0,1 0 0 0 0,0 0 0 0 0,-1 0 1 0 0,1 1-1 0 0,0-1 0 0 0,0 0 0 0 0,-1 0 1 0 0,1 1-1 0 0,0-1 0 0 0,-1 0 0 0 0,1 1-2 0 0,-3-39-241 0 0,7 22 168 0 0,-1-1 0 0 0,2 1 0 0 0,0 0 0 0 0,1 0 0 0 0,1 1 0 0 0,0 0 0 0 0,1 0 1 0 0,1 0-1 0 0,0 1 0 0 0,1 1 0 0 0,1-1 0 0 0,0 2 0 0 0,0-1 0 0 0,1 2 0 0 0,1 0 0 0 0,0 0 0 0 0,1 1 1 0 0,0 0-1 0 0,0 2 0 0 0,1-1 0 0 0,0 2 0 0 0,0 0 0 0 0,1 1 0 0 0,5-1 73 0 0,-14 3-16 0 0,0 1 0 0 0,0 0 0 0 0,0 0 1 0 0,1 1-1 0 0,-1 0 0 0 0,1 0 0 0 0,-1 0 0 0 0,1 1 0 0 0,0 1 0 0 0,0-1 0 0 0,-1 1 0 0 0,1 1 0 0 0,0-1 0 0 0,-1 1 1 0 0,1 0-1 0 0,0 1 0 0 0,-1 0 0 0 0,1 0 0 0 0,-1 1 0 0 0,0 0 0 0 0,0 0 0 0 0,0 1 0 0 0,0 0 0 0 0,-1 0 1 0 0,1 0-1 0 0,-1 1 0 0 0,0 0 0 0 0,0 0 0 0 0,-1 1 0 0 0,0-1 0 0 0,0 1 0 0 0,0 0 0 0 0,0 1 0 0 0,-1-1 0 0 0,0 1 1 0 0,-1 0-1 0 0,1 0 0 0 0,-1 0 0 0 0,-1 0 0 0 0,1 1 0 0 0,-1-1 0 0 0,0 1 0 0 0,-1 3 16 0 0,-1-3-54 0 0,-1-1 0 0 0,0 1 0 0 0,-1-1 0 0 0,0 1 1 0 0,0-1-1 0 0,0 0 0 0 0,-1 0 0 0 0,0 0 0 0 0,-1 0 0 0 0,0 0 0 0 0,0-1 0 0 0,0 0 0 0 0,0 0 0 0 0,-1 0 0 0 0,0 0 0 0 0,-1-1 0 0 0,1 1 1 0 0,-1-1-1 0 0,-2 1 54 0 0,-1 1-402 0 0,0 0 0 0 0,0-1 0 0 0,-1-1 1 0 0,0 1-1 0 0,0-1 0 0 0,0-1 0 0 0,-1 0 0 0 0,1 0 1 0 0,-1-1-1 0 0,0-1 0 0 0,0 0 0 0 0,-8 1 402 0 0,-4-3-1290 0 0</inkml:trace>
  <inkml:trace contextRef="#ctx0" brushRef="#br0" timeOffset="558.445">555 267 1416 0 0,'32'-12'880'0'0,"7"4"-72"0"0,2-2-108 0 0,0 3-96 0 0,2 2-132 0 0,-1-1-200 0 0,3 4-172 0 0,1-1-12 0 0,0 3-424 0 0,-5 0-232 0 0,4-2-620 0 0,-1 2-140 0 0</inkml:trace>
  <inkml:trace contextRef="#ctx0" brushRef="#br0" timeOffset="763.274">201 25 896 0 0,'-9'0'1476'0'0,"4"0"-316"0"0,0 0-276 0 0,-1 0-156 0 0,1 2-143 0 0,0 0-193 0 0,1-1-152 0 0,1 4-28 0 0,1 0-428 0 0,4 2-60 0 0,-1-2-244 0 0,1 2-277 0 0,12 4-519 0 0,10 3 40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5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1440 0 0,'15'7'3906'0'0,"8"35"-3007"0"0,-18-30-392 0 0,19 28-26 0 0,23 46 502 0 0,-25-28-3254 0 0,-27-60-307 0 0,0-4 1307 0 0</inkml:trace>
  <inkml:trace contextRef="#ctx0" brushRef="#br0" timeOffset="250.029">52 8 2064 0 0,'2'-3'920'0'0,"0"1"-256"0"0,-2 1-232 0 0,0-1-96 0 0,2 5-44 0 0,0-1-296 0 0,1 1-128 0 0,-1 1-152 0 0,1 1-232 0 0,-3 1-644 0 0,13 11-172 0 0</inkml:trace>
  <inkml:trace contextRef="#ctx0" brushRef="#br0" timeOffset="496.665">627 100 1036 0 0,'-7'-1'209'0'0,"0"0"0"0"0,0 0 0 0 0,0 1 0 0 0,0 0 0 0 0,0 0 0 0 0,0 0 0 0 0,0 1 0 0 0,0 0 0 0 0,1 0 0 0 0,-1 1 0 0 0,0 0 0 0 0,1 0 0 0 0,-1 1 0 0 0,1 0 0 0 0,-1 0-1 0 0,1 0 1 0 0,0 1 0 0 0,1 0 0 0 0,-1 0 0 0 0,1 0 0 0 0,-1 1 0 0 0,1 0 0 0 0,1 0 0 0 0,-1 0 0 0 0,1 0 0 0 0,0 1 0 0 0,0 0 0 0 0,0 0 0 0 0,-2 5-209 0 0,-2 6 223 0 0,0 1 0 0 0,1 0 0 0 0,1 0 0 0 0,1 1 0 0 0,0 0 1 0 0,2-1-1 0 0,0 2 0 0 0,1-1 0 0 0,0 0 0 0 0,2 3-223 0 0,46 325 1423 0 0,-30-153-3293 0 0,-15-191 1776 0 0,-1 0 0 0 0,1 0 0 0 0,-1 0 1 0 0,0 1-1 0 0,0-1 0 0 0,0 0 0 0 0,0 0 0 0 0,-1 0 0 0 0,1 0 0 0 0,-1 0 0 0 0,0 0 0 0 0,0-1 0 0 0,0 1 1 0 0,0 0-1 0 0,0 0 0 0 0,-1 0 0 0 0,1-1 0 0 0,-1 1 0 0 0,0-1 0 0 0,0 1 0 0 0,0-1 0 0 0,0 0 0 0 0,0 0 0 0 0,0 0 1 0 0,-1 0-1 0 0,1 0 0 0 0,-1 0 0 0 0,1-1 0 0 0,-1 1 0 0 0,0-1 0 0 0,1 1 0 0 0,-1-1 0 0 0,0 0 0 0 0,0 0 1 0 0,0-1-1 0 0,0 1 0 0 0,0-1 0 0 0,-3 1 94 0 0,-43-29-1806 0 0,27 6 572 0 0</inkml:trace>
  <inkml:trace contextRef="#ctx0" brushRef="#br0" timeOffset="776.829">179 590 2672 0 0,'12'-13'1080'0'0,"4"0"-144"0"0,5 6-107 0 0,-3-3-73 0 0,0 2-120 0 0,3 1-168 0 0,-3 7-160 0 0,11-2-220 0 0,4 2-200 0 0,5 0 8 0 0,1-1-444 0 0,-16 1-140 0 0,12 0-697 0 0,5 0 33 0 0,6 0 40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5:2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576 698 1452 0 0,'-11'-6'296'0'0,"0"0"1"0"0,-1 2-1 0 0,1-1 0 0 0,-1 1 0 0 0,0 1 0 0 0,0 0 0 0 0,0 1 1 0 0,0 0-1 0 0,-1 1 0 0 0,1 0 0 0 0,-1 1 0 0 0,-11 2-296 0 0,-1 2 183 0 0,0 1 1 0 0,1 1-1 0 0,0 2 0 0 0,0 0 0 0 0,0 2 0 0 0,1 0 0 0 0,1 2 0 0 0,0 0 0 0 0,-15 12-183 0 0,25-17 47 0 0,-128 109 723 0 0,139-115-764 0 0,1 0 0 0 0,-1 0-1 0 0,0 0 1 0 0,1 0 0 0 0,-1 0-1 0 0,1-1 1 0 0,-1 1-1 0 0,1 1 1 0 0,0-1 0 0 0,-1 0-1 0 0,1 0 1 0 0,0 0 0 0 0,0 0-1 0 0,0 0 1 0 0,0 0-1 0 0,-1 0 1 0 0,2 0 0 0 0,-1 0-1 0 0,0 0 1 0 0,0 0 0 0 0,0 1-1 0 0,0-1 1 0 0,1 0 0 0 0,-1 0-1 0 0,0 0 1 0 0,1 0-1 0 0,-1 0 1 0 0,1 0 0 0 0,0 0-1 0 0,-1-1 1 0 0,1 1 0 0 0,0 0-1 0 0,-1 0 1 0 0,1 0-1 0 0,0 0 1 0 0,0-1 0 0 0,-1 1-1 0 0,1 0 1 0 0,0-1 0 0 0,0 1-1 0 0,0-1 1 0 0,0 1-1 0 0,0-1 1 0 0,0 1 0 0 0,0-1-1 0 0,0 0 1 0 0,0 0 0 0 0,0 1-1 0 0,1-1 1 0 0,-1 0 0 0 0,0 0-1 0 0,0 0 1 0 0,0 0-1 0 0,1 0-5 0 0,73 3 52 0 0,-49-7-100 0 0,0-2 1 0 0,-1 0 0 0 0,1-2 0 0 0,-1-1-1 0 0,-1-1 1 0 0,0-1 0 0 0,0-1 0 0 0,-1-1-1 0 0,0 0 1 0 0,-2-2 0 0 0,1-1-1 0 0,-2-1 1 0 0,0-1 0 0 0,-1 0 0 0 0,-1-1-1 0 0,-1-2 1 0 0,-1 1 0 0 0,0-2 0 0 0,-2 0-1 0 0,0-1 1 0 0,2-7 47 0 0,-4 0 28 0 0,-1 0 0 0 0,-1-1 0 0 0,-2 0 0 0 0,-1 0 0 0 0,-2-1 0 0 0,0 0 0 0 0,-3 0 1 0 0,0 0-1 0 0,-3-20-28 0 0,1 45 46 0 0,-1 0 0 0 0,1 0 0 0 0,-1 0 0 0 0,-1 0 1 0 0,1 0-1 0 0,-1 0 0 0 0,-1 1 0 0 0,1-1 0 0 0,-1 1 1 0 0,0-1-1 0 0,0 1 0 0 0,-1 0 0 0 0,0 0 0 0 0,0 1 0 0 0,0-1 1 0 0,-1 1-1 0 0,0 0 0 0 0,-1-1-46 0 0,3 5 13 0 0,0 1 1 0 0,0 0-1 0 0,-1-1 1 0 0,1 1-1 0 0,0 0 0 0 0,0 0 1 0 0,0 1-1 0 0,-1-1 1 0 0,1 1-1 0 0,0-1 0 0 0,0 1 1 0 0,0 0-1 0 0,0 0 0 0 0,0 1 1 0 0,0-1-1 0 0,0 0 1 0 0,0 1-1 0 0,1 0 0 0 0,-1 0 1 0 0,0 0-1 0 0,1 0 1 0 0,0 0-1 0 0,-1 0 0 0 0,1 1 1 0 0,0-1-1 0 0,0 1 0 0 0,0-1 1 0 0,1 1-1 0 0,-1 0 1 0 0,1 0-1 0 0,-1 0 0 0 0,1 0-13 0 0,0-2 14 0 0,-12 21 71 0 0,1 0 0 0 0,1 1 1 0 0,1 0-1 0 0,1 0 0 0 0,1 1 0 0 0,2 0 0 0 0,0 1 1 0 0,1 0-1 0 0,2-1 0 0 0,0 1 0 0 0,2 1 0 0 0,0-1 1 0 0,3 15-86 0 0,-1-17 29 0 0,1-1 0 0 0,1 1 0 0 0,1 0 0 0 0,1-1 0 0 0,1 0 0 0 0,1 0 0 0 0,1 0 0 0 0,1-1 1 0 0,7 11-30 0 0,-12-20-17 0 0,2 0 0 0 0,-1 0 1 0 0,2-1-1 0 0,0 1 0 0 0,0-1 1 0 0,1-1-1 0 0,0 0 1 0 0,1 0-1 0 0,0 0 0 0 0,0-1 1 0 0,1 0-1 0 0,1-1 1 0 0,-1 0-1 0 0,1-1 0 0 0,0 0 1 0 0,1-1-1 0 0,0 0 1 0 0,0-1-1 0 0,0 0 0 0 0,1-1 1 0 0,-1 0-1 0 0,1-1 0 0 0,0 0 1 0 0,0-1-1 0 0,0-1 1 0 0,0 0-1 0 0,0-1 0 0 0,1 0 1 0 0,-1-1-1 0 0,0 0 1 0 0,0-1-1 0 0,0-1 0 0 0,0 0 1 0 0,-1-1-1 0 0,1 0 0 0 0,10-6 18 0 0,-11 2-16 0 0,-1-1 1 0 0,1 0 0 0 0,-2-1 0 0 0,1-1-1 0 0,-2 1 1 0 0,1-2 0 0 0,-1 1 0 0 0,-1-1-1 0 0,0 0 1 0 0,-1-1 0 0 0,0 0 0 0 0,-1 0 0 0 0,0-1-1 0 0,-1 1 1 0 0,-1-1 0 0 0,0 0 0 0 0,-1-1-1 0 0,-1 1 1 0 0,0-1 0 0 0,-1 1 0 0 0,0-1 0 0 0,-1 1-1 0 0,-1-1 1 0 0,-2-13 14 0 0,3 27 5 0 0,0 1 0 0 0,0-1 0 0 0,0 0-1 0 0,0 1 1 0 0,0-1 0 0 0,0 0 0 0 0,0 0 0 0 0,-1 1-1 0 0,1-1 1 0 0,0 0 0 0 0,0 1 0 0 0,-1-1 0 0 0,1 0-1 0 0,-1 1 1 0 0,1-1 0 0 0,0 1 0 0 0,-1-1 0 0 0,1 0-1 0 0,-1 1 1 0 0,1-1 0 0 0,-1 1 0 0 0,0 0 0 0 0,1-1-1 0 0,-1 1 1 0 0,1-1 0 0 0,-1 1 0 0 0,0 0 0 0 0,1-1-1 0 0,-1 1 1 0 0,0 0 0 0 0,0 0 0 0 0,1 0 0 0 0,-1 0-1 0 0,0-1 1 0 0,1 1 0 0 0,-1 0 0 0 0,0 0 0 0 0,0 0-1 0 0,1 0 1 0 0,-1 1 0 0 0,0-1 0 0 0,0 0 0 0 0,1 0-1 0 0,-1 0 1 0 0,0 0 0 0 0,1 1 0 0 0,-1-1 0 0 0,0 0-1 0 0,1 1 1 0 0,-1-1 0 0 0,1 1 0 0 0,-1-1 0 0 0,0 1-1 0 0,1-1 1 0 0,-1 1 0 0 0,1-1 0 0 0,-1 1 0 0 0,1-1-1 0 0,0 1 1 0 0,-1-1 0 0 0,1 1 0 0 0,-1 0 0 0 0,1-1-1 0 0,0 1 1 0 0,0 0 0 0 0,-1-1 0 0 0,1 1 0 0 0,0 0-1 0 0,0 0 1 0 0,0 0-5 0 0,0 12-50 0 0,1 0 0 0 0,1 0 0 0 0,0 0 0 0 0,0 0 0 0 0,2 0 0 0 0,-1-1 0 0 0,2 1 0 0 0,0-1 0 0 0,0 0 0 0 0,1 0 0 0 0,6 10 50 0 0,-8-15-100 0 0,33 54-1607 0 0,-2-35-2313 0 0,-31-26 2739 0 0</inkml:trace>
  <inkml:trace contextRef="#ctx0" brushRef="#br0" timeOffset="251.229">1093 254 1036 0 0,'0'-3'576'0'0,"-2"3"-432"0"0,6-2-84 0 0,-2 4-140 0 0,-2 1-32 0 0,-2 2 44 0 0,4 0-196 0 0,-2 5-24 0 0</inkml:trace>
  <inkml:trace contextRef="#ctx0" brushRef="#br0" timeOffset="635.885">1196 871 1016 0 0,'17'-41'3474'0'0,"-14"34"-3254"0"0,11-30-149 0 0,-1 0-1 0 0,-2-2 0 0 0,-2 1 0 0 0,-2-1 0 0 0,-1 0 1 0 0,-2-1-1 0 0,-1-29-70 0 0,-3-15 48 0 0,0 82 4 0 0,0 1-2 0 0,0 0-55 0 0,0 0-1 0 0,-1 0 1 0 0,1 0 0 0 0,0 0 0 0 0,0 0 0 0 0,0 1-1 0 0,0-1 1 0 0,-1 0 0 0 0,1 0 0 0 0,0 0 0 0 0,0 0-1 0 0,1 0 1 0 0,-1 0 0 0 0,0 1 0 0 0,0-1 0 0 0,0 0-1 0 0,1 0 1 0 0,-1 0 0 0 0,0 0 0 0 0,1 0 0 0 0,-1 1-1 0 0,0-1 1 0 0,1 0 0 0 0,-1 0 0 0 0,1 1 0 0 0,0-1-1 0 0,-1 0 1 0 0,1 1 0 0 0,-1-1 0 0 0,1 1 0 0 0,0-1-1 0 0,0 1 1 0 0,-1-1 0 0 0,1 1 0 0 0,0-1-1 0 0,0 1 1 0 0,-1-1 0 0 0,1 1 0 0 0,0 0 0 0 0,0 0-1 0 0,0-1 1 0 0,0 1 0 0 0,0 0 0 0 0,0 0 0 0 0,-1 0-1 0 0,1 0 1 0 0,0 0 0 0 0,0 0 0 0 0,0 0 0 0 0,0 1-1 0 0,0-1 1 0 0,0 0 0 0 0,-1 0 0 0 0,1 1 0 0 0,0-1-1 0 0,0 0 1 0 0,0 1 0 0 0,0-1 0 0 0,-1 1 0 0 0,1-1-1 0 0,0 1 1 0 0,0 0 5 0 0,36 29-183 0 0,-23-15 277 0 0,-1 0 0 0 0,0 1 0 0 0,-2 0 0 0 0,0 1 0 0 0,-1 0 0 0 0,0 1 0 0 0,-2 0 0 0 0,0 0 0 0 0,-1 1 0 0 0,0 0 0 0 0,-2 0 0 0 0,0 1 0 0 0,-2 0 0 0 0,0-1 1 0 0,-1 1-1 0 0,-1 10-94 0 0,-38 78 451 0 0,-2-87-2849 0 0,35-26 1114 0 0,-13-20 20 0 0</inkml:trace>
  <inkml:trace contextRef="#ctx0" brushRef="#br0" timeOffset="887.06">1692 106 1648 0 0,'-8'16'4930'0'0,"-22"55"-3851"0"0,24-49-927 0 0,1 0 0 0 0,1 0 0 0 0,1 0 0 0 0,1 0 1 0 0,1 1-1 0 0,1-1 0 0 0,1 1 0 0 0,1-1 0 0 0,1 0 1 0 0,0 0-1 0 0,2 0 0 0 0,1 0 0 0 0,1-1 0 0 0,0 0 0 0 0,5 9-152 0 0,23 89-1659 0 0,-19 4-3442 0 0,-16-114 3950 0 0</inkml:trace>
  <inkml:trace contextRef="#ctx0" brushRef="#br0" timeOffset="1132.369">1365 453 848 0 0,'4'-4'1112'0'0,"-1"3"-148"0"0,3-1-184 0 0,1-1-48 0 0,2 1-208 0 0,23-1 41 0 0,0-2-97 0 0,0 1-76 0 0,5 3-196 0 0,4-1-96 0 0,2 2-16 0 0,-22 0-336 0 0,13 0-212 0 0,3 0-181 0 0,40-12 53 0 0,-40 2 56 0 0,4 0 36 0 0,-6-1-996 0 0</inkml:trace>
  <inkml:trace contextRef="#ctx0" brushRef="#br0" timeOffset="1471.548">1988 1 1440 0 0,'21'56'2800'0'0,"-9"-18"-2342"0"0,-1 1 1 0 0,-3-1-1 0 0,-1 2 0 0 0,-2-1 1 0 0,0 38-459 0 0,-28-54 725 0 0,29-69-741 0 0,1 29-3 0 0,-1 0-1 0 0,2 0 0 0 0,1 1 1 0 0,0 1-1 0 0,0-1 0 0 0,2 1 1 0 0,0 1-1 0 0,1 0 0 0 0,0 1 1 0 0,1 0-1 0 0,0 0 1 0 0,1 2-1 0 0,0 0 0 0 0,1 0 1 0 0,1 1-1 0 0,-1 1 0 0 0,5-1 20 0 0,-17 9-1 0 0,0-1 0 0 0,0 1-1 0 0,0 0 1 0 0,0 0 0 0 0,0 1-1 0 0,0-1 1 0 0,0 0 0 0 0,0 1-1 0 0,1 0 1 0 0,-1 0 0 0 0,0 0-1 0 0,0 0 1 0 0,0 0 0 0 0,0 1-1 0 0,1-1 1 0 0,-1 1 0 0 0,0 0-1 0 0,0 0 1 0 0,0 0 0 0 0,0 1-1 0 0,-1-1 1 0 0,1 0 0 0 0,0 1-1 0 0,-1 0 1 0 0,1 0 0 0 0,0 0-1 0 0,-1 0 1 0 0,0 0 0 0 0,0 0-1 0 0,1 1 1 0 0,-2-1 0 0 0,1 1-1 0 0,0-1 1 0 0,0 1 0 0 0,-1 0-1 0 0,1 0 1 0 0,-1 0 0 0 0,0 0-1 0 0,1 2 2 0 0,31 126 92 0 0,-1 104-3849 0 0,-27-201 2427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5:2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1240 0 0,'-5'208'2596'0'0,"28"167"-715"0"0,-23-123-227 0 0,0-253-1640 0 0,0 1 0 0 0,-1-1 0 0 0,1 1-1 0 0,0 0 1 0 0,0-1 0 0 0,0 1-1 0 0,-1-1 1 0 0,1 1 0 0 0,0 0 0 0 0,0-1-1 0 0,-1 1 1 0 0,1 0 0 0 0,0-1-1 0 0,-1 1 1 0 0,1 0 0 0 0,-1 0 0 0 0,1-1-1 0 0,0 1 1 0 0,-1 0 0 0 0,1 0 0 0 0,-1-1-1 0 0,1 1 1 0 0,0 0 0 0 0,-1 0-1 0 0,1 0 1 0 0,-1 0 0 0 0,1 0 0 0 0,-1 0-1 0 0,1 0 1 0 0,-1 0 0 0 0,1 0 0 0 0,0 0-1 0 0,-1 0 1 0 0,1 0 0 0 0,-1 0-1 0 0,1 0 1 0 0,-1 0 0 0 0,1 1 0 0 0,0-1-1 0 0,-1 0 1 0 0,1 0 0 0 0,-1 0 0 0 0,1 1-1 0 0,0-1 1 0 0,-1 0 0 0 0,1 0-1 0 0,0 1 1 0 0,-1-1 0 0 0,1 0 0 0 0,0 1-1 0 0,-1-1 1 0 0,1 1 0 0 0,0-1 0 0 0,0 0-1 0 0,-1 1 1 0 0,1-1 0 0 0,0 1-1 0 0,0-1 1 0 0,0 0 0 0 0,0 1 0 0 0,0-1-1 0 0,0 1 1 0 0,-1-1 0 0 0,1 1-1 0 0,0-1 1 0 0,0 0 0 0 0,0 1 0 0 0,1-1-1 0 0,-1 1 1 0 0,0-1-14 0 0,-1-12 17 0 0,1 0-1 0 0,1 0 1 0 0,0 0-1 0 0,1 1 1 0 0,0-1-1 0 0,1 0 1 0 0,0 1 0 0 0,1-1-1 0 0,0 1 1 0 0,1 0-1 0 0,0 0 1 0 0,1 0-1 0 0,0 1 1 0 0,0 0-1 0 0,1 0 1 0 0,1 1-1 0 0,0 0 1 0 0,0 0 0 0 0,0 1-1 0 0,1 0 1 0 0,1 0-1 0 0,-1 1 1 0 0,3-1-17 0 0,-6 3-7 0 0,1 0 0 0 0,-1 1 0 0 0,1 0 0 0 0,0 0 0 0 0,1 0 0 0 0,-1 1 0 0 0,1 0 0 0 0,0 0 0 0 0,-1 1 0 0 0,1 0 0 0 0,0 1 0 0 0,0 0-1 0 0,0 0 1 0 0,1 0 0 0 0,-1 1 0 0 0,0 0 0 0 0,0 1 0 0 0,0 0 0 0 0,0 0 0 0 0,0 1 0 0 0,0 0 0 0 0,0 0 0 0 0,-1 1 0 0 0,1 0 0 0 0,0 0 0 0 0,-1 0 0 0 0,0 1 0 0 0,0 1 0 0 0,0-1 0 0 0,-1 1 0 0 0,0 0 0 0 0,1 1 0 0 0,-2-1 0 0 0,1 1 0 0 0,-1 0 0 0 0,0 1 0 0 0,0-1 0 0 0,0 1 0 0 0,-1 0 0 0 0,0 0 0 0 0,-1 1 0 0 0,1-1 0 0 0,-1 1 0 0 0,-1-1 0 0 0,2 6 7 0 0,-7-3 7 0 0,0 1 0 0 0,0-2 0 0 0,-1 1 0 0 0,0 0-1 0 0,-1-1 1 0 0,0 0 0 0 0,-1 0 0 0 0,0 0 0 0 0,0-1 0 0 0,0 0 0 0 0,-1 0 0 0 0,-1 0 0 0 0,1-1 0 0 0,-1 0 0 0 0,0-1 0 0 0,-1 0 0 0 0,0 0 0 0 0,0 0 0 0 0,0-1 0 0 0,0-1 0 0 0,-1 0 0 0 0,0 0 0 0 0,0-1-1 0 0,-6 2-6 0 0,-167 40-238 0 0,181-46 171 0 0,-1 1-1 0 0,1 0 0 0 0,0 0 0 0 0,0-1 0 0 0,0 0 0 0 0,0 1 0 0 0,0-1 0 0 0,0 0 0 0 0,0 0 0 0 0,0 0 0 0 0,0 0 0 0 0,0 0 0 0 0,1 0 0 0 0,-1-1 0 0 0,0 1 1 0 0,1-1-1 0 0,-1 1 0 0 0,1-1 0 0 0,-1 1 0 0 0,1-1 0 0 0,0 0 0 0 0,0 0 0 0 0,0 0 0 0 0,0 0 0 0 0,0 0 0 0 0,0 0 0 0 0,0 0 0 0 0,1 0 0 0 0,-1 0 1 0 0,1 0-1 0 0,-1 0 0 0 0,1 0 0 0 0,0 0 0 0 0,0-1 0 0 0,0 1 0 0 0,0 0 0 0 0,0 0 0 0 0,1 0 0 0 0,-1 0 0 0 0,0-1 0 0 0,1 1 0 0 0,0 0 0 0 0,-1 0 1 0 0,1 0-1 0 0,0 0 0 0 0,0 0 0 0 0,0 1 0 0 0,1-1 0 0 0,-1 0 0 0 0,0 0 0 0 0,1 1 0 0 0,-1-1 0 0 0,1 1 0 0 0,-1-1 0 0 0,1 1 0 0 0,0-1 0 0 0,0 1 1 0 0,-1 0-1 0 0,1 0 0 0 0,0 0 0 0 0,2 0 68 0 0,23-18-1322 0 0,1 2-114 0 0</inkml:trace>
  <inkml:trace contextRef="#ctx0" brushRef="#br0" timeOffset="401.832">692 776 1272 0 0,'288'-100'3837'0'0,"-235"45"-3646"0"0,-103 21-350 0 0,31 28 244 0 0,0 2 0 0 0,0 0 0 0 0,0 1-1 0 0,-1 1 1 0 0,1 0 0 0 0,-1 2 0 0 0,0 0 0 0 0,1 1-1 0 0,-1 2 1 0 0,1-1 0 0 0,0 2 0 0 0,0 1 0 0 0,0 0 0 0 0,0 2-1 0 0,1 0 1 0 0,0 0 0 0 0,0 2 0 0 0,1 1 0 0 0,-5 3-85 0 0,18-11 11 0 0,0 1 1 0 0,1-1 0 0 0,-1 0-1 0 0,1 1 1 0 0,0 0 0 0 0,0 0-1 0 0,0 0 1 0 0,0 0 0 0 0,0 1-1 0 0,0-1 1 0 0,1 1 0 0 0,0-1-1 0 0,0 1 1 0 0,0 0 0 0 0,0 0-1 0 0,1 0 1 0 0,-1 0 0 0 0,1 0 0 0 0,0 0-1 0 0,0 1 1 0 0,1-1 0 0 0,-1 0-1 0 0,1 0 1 0 0,0 1 0 0 0,0-1-1 0 0,0 0 1 0 0,1 1 0 0 0,-1-1-1 0 0,1 0 1 0 0,0 0 0 0 0,0 1-12 0 0,12 8-88 0 0,0 0 0 0 0,0 0 0 0 0,1-2 0 0 0,0 1 0 0 0,1-2 0 0 0,1 0 1 0 0,0-1-1 0 0,0-1 0 0 0,0 0 0 0 0,1-1 0 0 0,0-1 0 0 0,1 0 0 0 0,-1-1 1 0 0,1-1-1 0 0,0-1 0 0 0,0-1 0 0 0,0 0 0 0 0,0-1 0 0 0,10-2 88 0 0,149 11-3035 0 0,-140-10 1797 0 0</inkml:trace>
  <inkml:trace contextRef="#ctx0" brushRef="#br0" timeOffset="666.413">1690 92 1100 0 0,'-22'34'3501'0'0,"3"270"-1144"0"0,57-29-1819 0 0,-33-132-2782 0 0,-25-90-220 0 0,8-40 1268 0 0</inkml:trace>
  <inkml:trace contextRef="#ctx0" brushRef="#br0" timeOffset="1239.57">1179 666 1392 0 0,'11'-6'3710'0'0,"708"-90"-3093"0"0,-669 89-693 0 0,-5 3-29 0 0,0-3-1 0 0,0-1 1 0 0,-1-2-1 0 0,0-3 1 0 0,11-5 105 0 0,-11-11 787 0 0,-43 28-576 0 0,-4 0-30 0 0,-11-2-121 0 0,0 1 0 0 0,0 1 0 0 0,0 1 0 0 0,0-1-1 0 0,0 2 1 0 0,0 0 0 0 0,0 1 0 0 0,0 0 0 0 0,0 1 0 0 0,0 1 0 0 0,1 0-1 0 0,0 1 1 0 0,-1 0 0 0 0,2 1 0 0 0,-1 1 0 0 0,1 0 0 0 0,-8 6-60 0 0,4-4 47 0 0,0 0 0 0 0,1 0 0 0 0,0 2 1 0 0,1 0-1 0 0,0 0 0 0 0,1 1 0 0 0,0 1 0 0 0,1 0 1 0 0,1 1-1 0 0,0 1 0 0 0,0-1 0 0 0,2 2 1 0 0,0-1-1 0 0,1 1 0 0 0,0 0 0 0 0,1 1 1 0 0,1 0-1 0 0,-3 14-47 0 0,11-28 0 0 0,0 0 1 0 0,0 0-1 0 0,0 0 0 0 0,0 0 1 0 0,1-1-1 0 0,-1 1 1 0 0,1-1-1 0 0,0 1 0 0 0,0-1 1 0 0,0 0-1 0 0,0 0 1 0 0,0 0-1 0 0,0-1 1 0 0,0 1-1 0 0,1-1 0 0 0,-1 0 1 0 0,0 0-1 0 0,1 0 1 0 0,-1 0-1 0 0,1 0 0 0 0,0-1 1 0 0,-1 0-1 0 0,1 1 1 0 0,-1-1-1 0 0,1-1 1 0 0,0 1-1 0 0,-1 0 0 0 0,1-1 1 0 0,3-1-1 0 0,-5 2 1 0 0,24-5 68 0 0,0-1-1 0 0,0-1 1 0 0,-1-2 0 0 0,0-1 0 0 0,0 0-1 0 0,-1-2 1 0 0,-1-1 0 0 0,0 0-1 0 0,0-2 1 0 0,-2-1 0 0 0,6-6-69 0 0,-27 22 0 0 0,1-1 30 0 0,1 0 1 0 0,-1 0-1 0 0,1 0 0 0 0,-1 0 1 0 0,1 0-1 0 0,-1 1 0 0 0,1-1 1 0 0,-1 0-1 0 0,1 1 0 0 0,0-1 1 0 0,0 1-1 0 0,-1-1 0 0 0,1 1 0 0 0,0 0 1 0 0,0 0-1 0 0,-1 0 0 0 0,1 0 1 0 0,0 0-1 0 0,0 0 0 0 0,-1 0 1 0 0,1 1-1 0 0,0-1 0 0 0,0 0 1 0 0,-1 1-1 0 0,1 0 0 0 0,0-1 0 0 0,-1 1 1 0 0,1 0-1 0 0,-1 0 0 0 0,1 0 1 0 0,-1 0-1 0 0,1 0 0 0 0,-1 0 1 0 0,0 0-1 0 0,0 1 0 0 0,1-1 1 0 0,-1 0-1 0 0,0 1 0 0 0,0-1 0 0 0,0 1 1 0 0,0 0-31 0 0,14 13-148 0 0,106 80-1665 0 0,18-27-3593 0 0,-102-58 4066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5:1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79 996 0 0,'-30'-79'5679'0'0,"10"184"-4419"0"0,-51 546 1105 0 0,70-639-1826 0 0,7-42-533 0 0,93-216-931 0 0,-56 208 417 0 0,-42 38 350 0 0,18 12-26 0 0,53 106-148 0 0,-64-103 276 0 0,-5-4-87 0 0,0 0 0 0 0,1 0 1 0 0,1-1-1 0 0,-1 1 1 0 0,2-1-1 0 0,0 0 0 0 0,0-1 1 0 0,0 0-1 0 0,1 0 1 0 0,1 0-1 0 0,-1 0 0 0 0,2-1 1 0 0,-1-1-1 0 0,1 1 0 0 0,0-1 1 0 0,0-1-1 0 0,1 0 1 0 0,0 0-1 0 0,0-1 0 0 0,0 0 1 0 0,1-1-1 0 0,0 0 1 0 0,0-1-1 0 0,0 0 0 0 0,0 0 1 0 0,4-1 142 0 0,43-5-2442 0 0,5-14 1082 0 0</inkml:trace>
  <inkml:trace contextRef="#ctx0" brushRef="#br0" timeOffset="404.271">970 470 1452 0 0,'-145'12'2772'0'0,"133"-8"-2667"0"0,0 0 1 0 0,0 1-1 0 0,0 0 0 0 0,1 0 0 0 0,0 2 0 0 0,0-1 0 0 0,0 1 0 0 0,1 1 0 0 0,0 0 0 0 0,1 0 0 0 0,-1 1 0 0 0,2 0 0 0 0,-1 1 0 0 0,1 0 1 0 0,-2 4-106 0 0,11-12 21 0 0,-1 1 1 0 0,0 0-1 0 0,1-1 1 0 0,-1 1-1 0 0,1 0 1 0 0,0-1-1 0 0,-1 1 1 0 0,1-1-1 0 0,1 1 1 0 0,-1-1-1 0 0,0 1 1 0 0,1-1-1 0 0,-1 0 1 0 0,1 0-1 0 0,0 0 1 0 0,-1 0-1 0 0,1 0 1 0 0,0 0-1 0 0,0 0 1 0 0,0 0-1 0 0,1-1 1 0 0,-1 1-1 0 0,0-1 1 0 0,1 0-1 0 0,-1 1 1 0 0,1-1-1 0 0,-1 0 1 0 0,1-1-1 0 0,-1 1 1 0 0,1 0-1 0 0,0-1 1 0 0,-1 1-1 0 0,1-1 1 0 0,0 0-1 0 0,0 0 1 0 0,-1 0-1 0 0,1 0 1 0 0,0-1-1 0 0,-1 1 1 0 0,1-1-1 0 0,0 1 1 0 0,-1-1-1 0 0,1 0 1 0 0,-1 0-1 0 0,1 0 1 0 0,0-1-22 0 0,11-1 119 0 0,0-1 0 0 0,0-1 0 0 0,0 0 0 0 0,0-1 0 0 0,-1 0 0 0 0,0-1 0 0 0,-1 0 1 0 0,1-1-1 0 0,-1-1 0 0 0,-1 0 0 0 0,0 0 0 0 0,0-1 0 0 0,-1-1 0 0 0,0 0 0 0 0,-1 0 0 0 0,0-1 0 0 0,0 0-119 0 0,17-38 1906 0 0,-25 50-1858 0 0,11 2-49 0 0,66 33-412 0 0,13 4-1669 0 0,-28-17-2908 0 0,-57-20 3748 0 0</inkml:trace>
  <inkml:trace contextRef="#ctx0" brushRef="#br0" timeOffset="988.369">1280 292 1288 0 0,'50'72'2062'0'0,"26"156"-627"0"0,-56-181 449 0 0,-19-47-1604 0 0,4-4-39 0 0,266-262-195 0 0,-246 347-294 0 0,-24-76 246 0 0,-1-1 1 0 0,1 1-1 0 0,1 0 0 0 0,-1-1 1 0 0,0 0-1 0 0,1 1 0 0 0,0-1 1 0 0,0 0-1 0 0,1 0 0 0 0,-1 0 1 0 0,1 0-1 0 0,0 0 0 0 0,0 0 1 0 0,0-1-1 0 0,0 1 0 0 0,1-1 1 0 0,-1 0-1 0 0,1 0 0 0 0,0-1 1 0 0,0 1-1 0 0,0-1 0 0 0,0 1 1 0 0,0-1-1 0 0,1 0 0 0 0,-1-1 1 0 0,1 1-1 0 0,-1-1 0 0 0,1 0 1 0 0,-1 0-1 0 0,1-1 0 0 0,0 1 1 0 0,-1-1-1 0 0,1 0 0 0 0,0 0 1 0 0,2-1 1 0 0,164-22 71 0 0,-153 18 11 0 0,0-1 1 0 0,0-1-1 0 0,-1-1 1 0 0,0 0-1 0 0,0-1 1 0 0,-1-1-1 0 0,0 0 1 0 0,0-2-1 0 0,-1 1 1 0 0,-1-2-1 0 0,0 0 1 0 0,-1-1-1 0 0,0 0 1 0 0,-1-1-1 0 0,9-15-82 0 0,-21 27 32 0 0,-1 1 0 0 0,1-1-1 0 0,-1 0 1 0 0,0 0 0 0 0,0 1 0 0 0,0-1-1 0 0,0 0 1 0 0,0 1 0 0 0,0-1 0 0 0,-1 1-1 0 0,1-1 1 0 0,-1 1 0 0 0,0 0-1 0 0,0 0 1 0 0,1-1 0 0 0,-2 1 0 0 0,1 1-1 0 0,0-1 1 0 0,0 0 0 0 0,0 0 0 0 0,-1 1-1 0 0,1-1 1 0 0,-1 1 0 0 0,0 0 0 0 0,1 0-1 0 0,-1 0 1 0 0,0 0 0 0 0,1 0 0 0 0,-1 1-1 0 0,0-1 1 0 0,0 1 0 0 0,0 0 0 0 0,0 0-1 0 0,1 0 1 0 0,-1 0 0 0 0,0 0 0 0 0,0 1-1 0 0,0-1 1 0 0,0 1 0 0 0,1-1 0 0 0,-3 2-32 0 0,-1-1 8 0 0,0 1 1 0 0,-1 0 0 0 0,1 0-1 0 0,0 1 1 0 0,0-1 0 0 0,0 1 0 0 0,1 1-1 0 0,-1-1 1 0 0,1 1 0 0 0,0 0-1 0 0,0 0 1 0 0,0 0 0 0 0,0 1 0 0 0,1 0-1 0 0,0 0 1 0 0,0 0 0 0 0,0 0 0 0 0,0 1-1 0 0,1 0 1 0 0,0-1 0 0 0,0 1-1 0 0,1 0 1 0 0,-1 0 0 0 0,1 1 0 0 0,1-1-1 0 0,-1 0 1 0 0,1 1 0 0 0,0-1-1 0 0,1 1 1 0 0,-1-1 0 0 0,1 1 0 0 0,1-1-1 0 0,-1 1 1 0 0,1-1 0 0 0,0 1 0 0 0,0-1-1 0 0,2 4-8 0 0,8 8-290 0 0,1 0 0 0 0,1 0 0 0 0,1-1 0 0 0,0-1 0 0 0,1 0 0 0 0,1-1 0 0 0,0 0 0 0 0,1-2 0 0 0,0 0 0 0 0,1 0 0 0 0,1-2 0 0 0,0-1 0 0 0,0 0 0 0 0,1-1 0 0 0,1-1 0 0 0,-1-1 0 0 0,1-1 0 0 0,0-1 0 0 0,0 0 0 0 0,1-2 0 0 0,0 0 0 0 0,8-2 290 0 0,26 4-1326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5:1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 1256 0 0,'-8'48'3869'0'0,"-1"1"-3433"0"0,2 1-1 0 0,3 0 1 0 0,1 0-1 0 0,3 0 1 0 0,2 1-1 0 0,9 46-435 0 0,7-29-26 0 0,3 37-4191 0 0,-21-103 2818 0 0</inkml:trace>
  <inkml:trace contextRef="#ctx0" brushRef="#br0" timeOffset="469.425">1 449 1344 0 0,'12'-14'2988'0'0,"26"0"-2737"0"0,-29 11 45 0 0,56-15-79 0 0,1 3-1 0 0,1 3 1 0 0,-1 3-1 0 0,2 3 1 0 0,-1 2 0 0 0,53 6-217 0 0,-118-1 28 0 0,-1 1 1 0 0,1-1-1 0 0,-1 1 1 0 0,0 0-1 0 0,0 0 0 0 0,1-1 1 0 0,-1 1-1 0 0,0 0 1 0 0,0 0-1 0 0,-1 0 1 0 0,1 0-1 0 0,0 0 1 0 0,-1 1-1 0 0,1-1 1 0 0,-1 0-1 0 0,0 0 1 0 0,1 0-1 0 0,-1 0 1 0 0,0 1-1 0 0,0-1 1 0 0,-1 0-1 0 0,1 0 1 0 0,0 0-1 0 0,-1 0 1 0 0,1 1-1 0 0,-1-1 1 0 0,0 0-1 0 0,0 0 1 0 0,0 0-1 0 0,0 0 1 0 0,0 0-1 0 0,0-1 1 0 0,0 1-1 0 0,-1 0 1 0 0,1 0-29 0 0,-2 4-71 0 0,-14 61 399 0 0,39-41-383 0 0,-15-22 28 0 0,0 0 0 0 0,0 0 1 0 0,1-1-1 0 0,-1 0 0 0 0,1 0 0 0 0,0-1 0 0 0,0 0 1 0 0,0 0-1 0 0,0-1 0 0 0,0 0 0 0 0,0-1 0 0 0,0 0 1 0 0,0 0-1 0 0,0 0 0 0 0,0-1 0 0 0,0 0 0 0 0,0-1 1 0 0,0 0-1 0 0,0 0 0 0 0,-1-1 0 0 0,1 0 0 0 0,-1 0 1 0 0,1 0-1 0 0,-1-1 0 0 0,6-5 27 0 0,-11 8-11 0 0,0-1 0 0 0,-1 0 0 0 0,1 1 0 0 0,-1-1 0 0 0,1 0 0 0 0,-1 0 0 0 0,0 0 0 0 0,0 0 0 0 0,0 0 0 0 0,0 0 0 0 0,0 0 0 0 0,0 0 0 0 0,0 0 0 0 0,-1-1 0 0 0,1 1 0 0 0,-1 0 0 0 0,0 0 0 0 0,1-1 0 0 0,-1 1 0 0 0,0 0 0 0 0,-1 0 0 0 0,1-1 0 0 0,0 1 0 0 0,0 0-1 0 0,-1 0 1 0 0,0-1 0 0 0,1 1 0 0 0,-1 0 0 0 0,0 0 0 0 0,0 0 0 0 0,0 0 0 0 0,0 0 0 0 0,0 0 0 0 0,-1 0 0 0 0,1 0 0 0 0,-1 1 0 0 0,1-1 0 0 0,-2-1 11 0 0,-69-63 116 0 0,-40 4-141 0 0,1 1-3861 0 0,101 52 2764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2:0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2 876 0 0,'0'0'224'0'0,"0"0"47"0"0,0 0-5 0 0,0 0-47 0 0,0 0 26 0 0,0 0-1 0 0,0 0-11 0 0,0 0-46 0 0,0 0-1 0 0,0 0 77 0 0,0 0-26 0 0,0 0-17 0 0,0 0 43 0 0,0 0-21 0 0,0 0 1 0 0,0 0-13 0 0,0 0 13 0 0,0 0-9 0 0,0 0-41 0 0,0 0-10 0 0,0 0-56 0 0,0 0-55 0 0,0 0 53 0 0,0 0 5 0 0,0 0-65 0 0,0 0 9 0 0,0 0 68 0 0,0 0-50 0 0,0 0-10 0 0,0 0-25 0 0,0 0-36 0 0,0 0-35 0 0,0 0 38 0 0,0 0-6 0 0,0 0-6 0 0,0 0 4 0 0,0 0 16 0 0,0 0 41 0 0,-6 7-34 0 0,-25 85-187 0 0,17 120 228 0 0,13 259 1228 0 0,30-460-1039 0 0,102-26-112 0 0,226-39 151 0 0,-323 31-1790 0 0,-33 22 714 0 0,-1-19-2177 0 0,0 7 2045 0 0</inkml:trace>
  <inkml:trace contextRef="#ctx0" brushRef="#br0" timeOffset="389.891">41 354 1684 0 0,'-40'-1'3606'0'0,"56"0"-1521"0"0,360 1-1147 0 0,-374 0-1011 0 0,9-14-5607 0 0,-13 10 4392 0 0</inkml:trace>
  <inkml:trace contextRef="#ctx0" brushRef="#br0" timeOffset="749.752">87 87 1164 0 0,'1'0'74'0'0,"-1"-1"-1"0"0,1 1 1 0 0,-1 0-1 0 0,1 0 1 0 0,-1-1-1 0 0,1 1 1 0 0,-1-1-1 0 0,1 1 1 0 0,-1 0 0 0 0,1-1-1 0 0,-1 1 1 0 0,0-1-1 0 0,1 1 1 0 0,-1-1-1 0 0,0 1 1 0 0,1-1-1 0 0,-1 1 1 0 0,0-1-1 0 0,0 0 1 0 0,0 1 0 0 0,1-1-1 0 0,-1 1 1 0 0,0-1-1 0 0,0 1 1 0 0,0-1-1 0 0,0 0 1 0 0,0 1-1 0 0,0-1 1 0 0,0 1-1 0 0,0-1 1 0 0,0 0 0 0 0,-1 1-1 0 0,1-1 1 0 0,0 1-1 0 0,0-1 1 0 0,0 1-1 0 0,-1-1 1 0 0,1 0-1 0 0,0 1 1 0 0,-1-1-1 0 0,1 1 1 0 0,0 0 0 0 0,-1-1-1 0 0,1 1 1 0 0,-1-1-1 0 0,1 1 1 0 0,0-1-1 0 0,-1 1 1 0 0,1 0-1 0 0,-1-1 1 0 0,1 1-1 0 0,-1 0 1 0 0,0 0-1 0 0,1-1 1 0 0,-1 1 0 0 0,0 0-74 0 0,65-17 111 0 0,-58 15 31 0 0,314-38 759 0 0,-287 38-1633 0 0,-25 2-2013 0 0,-6 0 1533 0 0</inkml:trace>
  <inkml:trace contextRef="#ctx0" brushRef="#br0" timeOffset="1261.721">1531 65 1024 0 0,'5'3'3278'0'0,"-26"45"-2918"0"0,-129 290 507 0 0,104-250-1066 0 0,38-85-1998 0 0,8-3 920 0 0</inkml:trace>
  <inkml:trace contextRef="#ctx0" brushRef="#br0" timeOffset="1573.761">1222 122 1048 0 0,'-1'-13'2189'0'0,"1"13"-2113"0"0,1 0 0 0 0,-1 0 0 0 0,0 1 0 0 0,1-1 0 0 0,-1 0 0 0 0,1 0 0 0 0,-1 0 0 0 0,0 0 0 0 0,1 0 0 0 0,-1 0 0 0 0,1 0 0 0 0,-1 0 0 0 0,1 0 0 0 0,-1 0 0 0 0,0 0 0 0 0,1 0 0 0 0,-1 0 0 0 0,1 0 0 0 0,-1 0 0 0 0,0-1 0 0 0,1 1-1 0 0,-1 0 1 0 0,1 0 0 0 0,-1 0 0 0 0,0-1 0 0 0,1 1 0 0 0,-1 0 0 0 0,0 0 0 0 0,1-1 0 0 0,-1 1 0 0 0,0 0 0 0 0,0-1 0 0 0,1 1 0 0 0,-1 0 0 0 0,0-1 0 0 0,0 1 0 0 0,0 0 0 0 0,1-1 0 0 0,-1 1 0 0 0,0-1 0 0 0,0 1 0 0 0,0 0 0 0 0,0-1 0 0 0,0 1 0 0 0,0-1 0 0 0,0 1 0 0 0,0-1-76 0 0,327 360 1104 0 0,-305-331-1090 0 0,-6-6-2890 0 0,-32-19 434 0 0,6-5 1246 0 0</inkml:trace>
  <inkml:trace contextRef="#ctx0" brushRef="#br0" timeOffset="1915.708">782 59 1380 0 0,'-7'11'194'0'0,"0"1"0"0"0,1 0 0 0 0,0 0 0 0 0,1 1 0 0 0,0 0 0 0 0,1 0 0 0 0,1 0 0 0 0,0 0 0 0 0,0 0 0 0 0,1 1 0 0 0,1-1 0 0 0,1 1 0 0 0,0 0 0 0 0,0-1 0 0 0,1 1 0 0 0,3 10-194 0 0,5 4 105 0 0,2 0 0 0 0,0-1 0 0 0,2 0 0 0 0,2-1 0 0 0,0 0 0 0 0,1-2 0 0 0,2 0 0 0 0,0 0 0 0 0,1-2 0 0 0,2 0 0 0 0,0-2 0 0 0,1 0 1 0 0,1-1-1 0 0,1-1 0 0 0,1-2 0 0 0,5 3-105 0 0,170 61-4005 0 0,-167-75 2733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5:1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0 939 1172 0 0,'123'-87'2455'0'0,"-108"74"-2254"0"0,11-11-192 0 0,-1-1 0 0 0,-1 0 0 0 0,-1-2 0 0 0,-2-1 0 0 0,0-1 0 0 0,-2 0 0 0 0,-1-1 0 0 0,-2-1 0 0 0,-1-1 0 0 0,-1 0 0 0 0,-2-1 0 0 0,3-14-9 0 0,-8-19-780 0 0,255 265 1679 0 0,-253-189-772 0 0,-1 0 0 0 0,0 0 0 0 0,0 1 1 0 0,-2 0-1 0 0,1 0 0 0 0,-1 1 0 0 0,-1 0 0 0 0,0 0 0 0 0,-1 0 0 0 0,0 1 0 0 0,-1 0 1 0 0,2 10-128 0 0,-7-13 2 0 0,0 0 1 0 0,0 0 0 0 0,-1 1 0 0 0,0-2 0 0 0,-1 1-1 0 0,0 0 1 0 0,0-1 0 0 0,-1 0 0 0 0,0 0 0 0 0,-1 0 0 0 0,0-1-1 0 0,0 1 1 0 0,-1-1 0 0 0,0-1 0 0 0,0 0 0 0 0,-1 0-1 0 0,0 0 1 0 0,0-1 0 0 0,-1 0 0 0 0,1 0 0 0 0,-1-1 0 0 0,-1 0-1 0 0,1-1 1 0 0,-1 0 0 0 0,1-1 0 0 0,-7 2-3 0 0,14-4-93 0 0,0-1 1 0 0,0 0-1 0 0,0 0 0 0 0,0 0 1 0 0,1 0-1 0 0,-1 0 1 0 0,0 0-1 0 0,0 0 0 0 0,0-1 1 0 0,1 1-1 0 0,-1-1 0 0 0,0 1 1 0 0,0-1-1 0 0,1 0 1 0 0,-1 0-1 0 0,0 0 0 0 0,1 1 1 0 0,-1-2-1 0 0,1 1 0 0 0,-1 0 1 0 0,1 0-1 0 0,0 0 1 0 0,-1-1-1 0 0,1 1 0 0 0,0 0 1 0 0,0-1-1 0 0,0 1 0 0 0,0-1 1 0 0,0 0-1 0 0,0 1 1 0 0,1-1-1 0 0,-1 0 0 0 0,0 1 1 0 0,1-1-1 0 0,-1 0 0 0 0,1 0 1 0 0,0 0 92 0 0,-4-19-1311 0 0</inkml:trace>
  <inkml:trace contextRef="#ctx0" brushRef="#br0" timeOffset="686.115">1108 461 848 0 0,'30'-13'2707'0'0,"-47"18"-790"0"0,-17 10-1745 0 0,0 2 1 0 0,0 2-1 0 0,2 0 1 0 0,0 2-1 0 0,2 2 1 0 0,0 1-1 0 0,1 1 1 0 0,-12 15-173 0 0,42-41 11 0 0,0 1 0 0 0,1-1 0 0 0,-1 0 0 0 0,1 1-1 0 0,-1-1 1 0 0,1 1 0 0 0,-1-1 0 0 0,1 1 0 0 0,-1 0 0 0 0,1 0 0 0 0,0 0 0 0 0,-1 0 0 0 0,1 0 0 0 0,-1 0-1 0 0,1 0 1 0 0,-1 0 0 0 0,1 0 0 0 0,-1 1 0 0 0,1-1 0 0 0,-1 1 0 0 0,1-1 0 0 0,-1 1 0 0 0,1 0-1 0 0,-1-1 1 0 0,0 1 0 0 0,1 0 0 0 0,-1 0 0 0 0,0 0 0 0 0,0 0 0 0 0,1 0 0 0 0,-1 0 0 0 0,0 0 0 0 0,0 1-1 0 0,0-1 1 0 0,-1 0 0 0 0,1 0 0 0 0,0 1 0 0 0,0-1 0 0 0,-1 1 0 0 0,1-1 0 0 0,-1 1 0 0 0,1-1 0 0 0,-1 1-1 0 0,1-1 1 0 0,-1 1 0 0 0,0-1 0 0 0,0 1 0 0 0,0-1 0 0 0,0 1 0 0 0,0 0 0 0 0,0-1 0 0 0,0 1-1 0 0,-1-1 1 0 0,1 1 0 0 0,0-1 0 0 0,-1 1 0 0 0,0-1 0 0 0,1 1 0 0 0,-1-1 0 0 0,0 0 0 0 0,1 1 0 0 0,-1-1-1 0 0,0 0 1 0 0,-1 1-11 0 0,73-21-132 0 0,0-4-1 0 0,-2-3 0 0 0,-1-2 1 0 0,41-26 132 0 0,-152 117 324 0 0,40-60-328 0 0,1 1 0 0 0,-1-1 0 0 0,1 1 0 0 0,0-1 0 0 0,0 1-1 0 0,1 0 1 0 0,-1 0 0 0 0,1 0 0 0 0,-1 0 0 0 0,1 0 0 0 0,1 0 0 0 0,-1 1-1 0 0,0-1 1 0 0,1 0 0 0 0,0 0 0 0 0,0 0 0 0 0,0 1 0 0 0,1-1-1 0 0,-1 0 1 0 0,1 0 0 0 0,0 0 0 0 0,0 0 0 0 0,1 0 0 0 0,-1 0 0 0 0,1 0-1 0 0,0 0 1 0 0,0 0 0 0 0,0-1 0 0 0,0 1 0 0 0,1-1 0 0 0,-1 1 0 0 0,1-1-1 0 0,0 0 1 0 0,0 0 0 0 0,0 0 0 0 0,1-1 0 0 0,-1 1 0 0 0,1-1-1 0 0,-1 0 1 0 0,1 0 0 0 0,0 0 0 0 0,0 0 0 0 0,-1-1 0 0 0,1 1 0 0 0,1-1-1 0 0,-1 0 1 0 0,0 0 0 0 0,0 0 0 0 0,0-1 0 0 0,0 0 0 0 0,1 0-1 0 0,-1 0 1 0 0,3 0 4 0 0,213-13-754 0 0,-198 11 719 0 0,0-1 1 0 0,0 0 0 0 0,0-2 0 0 0,0-1 0 0 0,-1 0 0 0 0,0-2 0 0 0,0 0 0 0 0,-1-1 0 0 0,0-1 0 0 0,0-1 0 0 0,-1-1 0 0 0,-1-1-1 0 0,0 0 1 0 0,-1-2 0 0 0,0 0 0 0 0,12-14 34 0 0,-26 23 57 0 0,0 1 0 0 0,0-1 1 0 0,-1 0-1 0 0,1 0 0 0 0,-1 0 0 0 0,-1-1 0 0 0,1 1 0 0 0,-1 0 0 0 0,0-1 0 0 0,0 1 0 0 0,-1-1 1 0 0,0 1-1 0 0,0-1 0 0 0,-1 1 0 0 0,1-1 0 0 0,-1 1 0 0 0,-1 0 0 0 0,0-2-57 0 0,0 3 94 0 0,-1-1 0 0 0,-1 1 0 0 0,1 0 0 0 0,-1 0 0 0 0,0 0-1 0 0,0 0 1 0 0,0 1 0 0 0,0-1 0 0 0,-1 1 0 0 0,0 0 0 0 0,0 0-1 0 0,0 1 1 0 0,0 0 0 0 0,-1 0 0 0 0,1 0 0 0 0,-1 0 0 0 0,0 1-1 0 0,0 0 1 0 0,0 0 0 0 0,-3 0-94 0 0,7 2 115 0 0,2 0-17 0 0,-21 30-180 0 0,23-23-197 0 0,-1-1 0 0 0,1 1-1 0 0,0-1 1 0 0,0 0-1 0 0,1 0 1 0 0,-1 0-1 0 0,2 0 1 0 0,-1 0-1 0 0,0-1 1 0 0,1 1-1 0 0,0-1 1 0 0,1 0 0 0 0,-1 0-1 0 0,1-1 1 0 0,0 1-1 0 0,0-1 1 0 0,0 0-1 0 0,0 0 1 0 0,1-1-1 0 0,1 1 280 0 0,-1-2-1246 0 0</inkml:trace>
  <inkml:trace contextRef="#ctx0" brushRef="#br0" timeOffset="916.45">1865 139 2028 0 0,'-1'-8'1072'0'0,"-1"1"-368"0"0,2 1-268 0 0,0 1-164 0 0,2 1-32 0 0,1 3-432 0 0,-1-1-112 0 0,3 2-48 0 0,-1 2-336 0 0,5-1 32 0 0,7 11 44 0 0</inkml:trace>
  <inkml:trace contextRef="#ctx0" brushRef="#br0" timeOffset="1320.447">2324 548 1148 0 0,'-25'-27'3431'0'0,"-46"20"-2953"0"0,65 7-227 0 0,-9 4-171 0 0,1 1 0 0 0,0 1 0 0 0,1 0 0 0 0,-1 0 1 0 0,1 1-1 0 0,1 1 0 0 0,-1 0 0 0 0,1 1 0 0 0,1 0 0 0 0,-1 1 0 0 0,2 1 1 0 0,-1-1-1 0 0,2 1 0 0 0,-1 1 0 0 0,-2 5-80 0 0,-38 82 187 0 0,52-97-189 0 0,0 0-1 0 0,0-1 1 0 0,1 1 0 0 0,-1 0 0 0 0,0-1 0 0 0,0 0 0 0 0,1 0 0 0 0,-1 1 0 0 0,1-1 0 0 0,-1-1 0 0 0,1 1-1 0 0,-1 0 1 0 0,1-1 0 0 0,-1 1 0 0 0,1-1 0 0 0,0 0 0 0 0,-1 1 0 0 0,1-1 0 0 0,0-1 0 0 0,-1 1 0 0 0,1 0 0 0 0,-1-1-1 0 0,1 1 1 0 0,0-1 0 0 0,-1 0 0 0 0,1 0 0 0 0,-1 0 0 0 0,2-1 2 0 0,18-6 21 0 0,-1-1 0 0 0,-1-2 0 0 0,1 0 0 0 0,-2-1 0 0 0,1 0 0 0 0,-2-2 0 0 0,0 0 0 0 0,0-2 0 0 0,-2 1 0 0 0,0-2 0 0 0,-1 0 0 0 0,0-1 0 0 0,-1-1 0 0 0,-2 0 0 0 0,0-1 0 0 0,0 0 0 0 0,-2-1 0 0 0,-1 0 0 0 0,0 0 0 0 0,-2-1 0 0 0,-1 0 0 0 0,0-1 0 0 0,-2 1 0 0 0,0-1 0 0 0,-1-10-21 0 0,26-269 4446 0 0,-44 303-3816 0 0,11 21-490 0 0,-2 8-244 0 0,1 0 0 0 0,1 0 0 0 0,2 0-1 0 0,1 0 1 0 0,1 0 0 0 0,4 25 104 0 0,36 139-2212 0 0,42-5-4112 0 0,-63-162 5070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5:1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74 345 1344 0 0,'2'5'5512'0'0,"-3"21"-3740"0"0,5 66-1637 0 0,48 111-983 0 0,-52-202-111 0 0,-26 4-2195 0 0,9-16 1905 0 0,-1-5 8 0 0</inkml:trace>
  <inkml:trace contextRef="#ctx0" brushRef="#br0" timeOffset="252.895">1 40 1772 0 0,'16'-39'4480'0'0,"7"57"-4432"0"0,20 57-2850 0 0,-31-52 1560 0 0</inkml:trace>
  <inkml:trace contextRef="#ctx0" brushRef="#br0" timeOffset="641.532">253 710 928 0 0,'21'13'3296'0'0,"29"-32"-2628"0"0,-49 18-591 0 0,22-18-14 0 0,0-1 1 0 0,-1-2-1 0 0,-1 0 0 0 0,-1-1 0 0 0,-1-1 1 0 0,-2-1-1 0 0,0 0 0 0 0,-1-1 0 0 0,-2-1 1 0 0,0-1-1 0 0,-2 0 0 0 0,-2 0 0 0 0,0-1 1 0 0,-2-1-1 0 0,5-28-63 0 0,10-4-445 0 0,-18 66 451 0 0,40 25 57 0 0,-3-2-13 0 0,0 1 0 0 0,-2 2 1 0 0,-1 1-1 0 0,-2 2 0 0 0,-1 2 1 0 0,20 27-51 0 0,-50-54 50 0 0,-1 1-1 0 0,0 0 1 0 0,0 0 0 0 0,-1 0 0 0 0,0 0 0 0 0,-1 1 0 0 0,0 0-1 0 0,0 0 1 0 0,-1 0 0 0 0,0 0 0 0 0,-1 0 0 0 0,0 0-1 0 0,-1 0 1 0 0,0 7-50 0 0,-1-11 3 0 0,1 0-1 0 0,-2 0 1 0 0,1 0-1 0 0,0 0 1 0 0,-1 0-1 0 0,0 0 1 0 0,-1-1-1 0 0,1 1 1 0 0,-1-1-1 0 0,0 0 1 0 0,0 0 0 0 0,-1 0-1 0 0,1 0 1 0 0,-1 0-1 0 0,0-1 1 0 0,-1 1-1 0 0,1-1 1 0 0,-1 0-1 0 0,1-1 1 0 0,-7 4-3 0 0,-72 21-4146 0 0,67-28 2780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5:1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40 908 0 0,'1'3'119'0'0,"0"0"1"0"0,0 0-1 0 0,-1 0 0 0 0,0 1 1 0 0,1-1-1 0 0,-1 0 0 0 0,0 0 1 0 0,-1 1-1 0 0,1-1 1 0 0,0 0-1 0 0,-1 0 0 0 0,0 0 1 0 0,0 0-1 0 0,0 0 0 0 0,0 0 1 0 0,0 0-1 0 0,-1 0 0 0 0,1 0 1 0 0,-1 0-1 0 0,0 0 0 0 0,0-1 1 0 0,0 1-1 0 0,0-1 0 0 0,0 1 1 0 0,0-1-1 0 0,-1 0 0 0 0,1 0 1 0 0,-1 0-1 0 0,-2 1-119 0 0,-5 10 341 0 0,-254 303 1844 0 0,227-287-2338 0 0,9-20-3470 0 0,27-9 2348 0 0</inkml:trace>
  <inkml:trace contextRef="#ctx0" brushRef="#br0" timeOffset="279.663">2 20 1504 0 0,'-1'-7'689'0'0,"1"7"-535"0"0,1 1 1 0 0,-1-1-1 0 0,1 0 1 0 0,0 0-1 0 0,-1 0 1 0 0,1-1-1 0 0,-1 1 1 0 0,1 0-1 0 0,0 0 1 0 0,-1 0-1 0 0,1 0 1 0 0,-1 0-1 0 0,1-1 1 0 0,-1 1-1 0 0,1 0 1 0 0,-1 0-1 0 0,1-1 1 0 0,-1 1-1 0 0,1-1 1 0 0,-1 1-1 0 0,1 0 1 0 0,-1-1-1 0 0,1 1 1 0 0,-1-1-1 0 0,0 1 1 0 0,1-1-1 0 0,-1 1 1 0 0,0-1-1 0 0,1 1 0 0 0,-1-1 1 0 0,0 1-1 0 0,0-1 1 0 0,0 0-1 0 0,1 1 1 0 0,-1-1-1 0 0,0 1 1 0 0,0-1-1 0 0,0 0-154 0 0,199 175 1250 0 0,73 78-2208 0 0,-244-214-659 0 0,-13-11-2435 0 0,-14-27 2906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5:13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7 284 1532 0 0,'-5'-21'3125'0'0,"3"11"-1383"0"0,6 21-980 0 0,43 136-197 0 0,18 56-128 0 0,-46-48-2562 0 0,-34-148-441 0 0,10-8 1270 0 0</inkml:trace>
  <inkml:trace contextRef="#ctx0" brushRef="#br0" timeOffset="436.103">23 307 1664 0 0,'-2'-12'136'0'0,"1"0"0"0"0,1 1 1 0 0,0-1-1 0 0,1 0 0 0 0,0 0 0 0 0,1 1 0 0 0,0-1 0 0 0,0 0 0 0 0,2 1 0 0 0,-1 0 1 0 0,1 0-1 0 0,1 0 0 0 0,0 0 0 0 0,1 1 0 0 0,0 0 0 0 0,0 0 0 0 0,1 0 0 0 0,0 1 1 0 0,1 0-1 0 0,0 0 0 0 0,0 1 0 0 0,1 0 0 0 0,0 0 0 0 0,1 1 0 0 0,0 1 1 0 0,0-1-1 0 0,0 1 0 0 0,0 1 0 0 0,1 0 0 0 0,0 1 0 0 0,0 0 0 0 0,1 0 0 0 0,-1 1 1 0 0,10-1-137 0 0,-16 4 15 0 0,-1 1 0 0 0,1-1 0 0 0,-1 1 0 0 0,0 0 0 0 0,0 0 0 0 0,1 0 1 0 0,-1 0-1 0 0,0 1 0 0 0,0 0 0 0 0,0 0 0 0 0,0 0 0 0 0,0 0 0 0 0,-1 0 1 0 0,1 1-1 0 0,-1 0 0 0 0,1 0 0 0 0,-1 0 0 0 0,0 0 0 0 0,0 0 0 0 0,-1 0 1 0 0,1 1-1 0 0,0 0 0 0 0,-1-1 0 0 0,0 1 0 0 0,0 0 0 0 0,0 0 0 0 0,-1 0 1 0 0,1 0-1 0 0,-1 1 0 0 0,0-1 0 0 0,0 0 0 0 0,0 5-15 0 0,-9 135 360 0 0,1-124-330 0 0,-2 0-1 0 0,0-1 1 0 0,-2 0-1 0 0,0-1 1 0 0,-1 0-1 0 0,0-1 1 0 0,-2-1-1 0 0,0 0 1 0 0,-1 0-1 0 0,0-1 1 0 0,-1-1-1 0 0,-1-1 1 0 0,0 0-1 0 0,-1-2 1 0 0,0 0-1 0 0,-1 0 1 0 0,-6 1-30 0 0,-22-7 313 0 0,46-5-308 0 0,1 0 0 0 0,-1 0-1 0 0,0 0 1 0 0,1 0 0 0 0,-1 0-1 0 0,1 0 1 0 0,-1 0 0 0 0,0-1-1 0 0,1 1 1 0 0,-1 0 0 0 0,0 0-1 0 0,1 0 1 0 0,-1-1 0 0 0,1 1-1 0 0,-1 0 1 0 0,1-1 0 0 0,-1 1-1 0 0,1 0 1 0 0,-1-1 0 0 0,1 1-1 0 0,-1-1 1 0 0,1 1-1 0 0,-1-1 1 0 0,1 1 0 0 0,-1-1-1 0 0,1 1 1 0 0,0-1 0 0 0,0 0-1 0 0,-1 1 1 0 0,1-1 0 0 0,0 1-1 0 0,0-1 1 0 0,-1 0 0 0 0,1 1-1 0 0,0-1 1 0 0,0 1 0 0 0,0-1-1 0 0,0 0 1 0 0,0 1 0 0 0,0-1-1 0 0,0 0 1 0 0,0 1 0 0 0,0-1-1 0 0,0 0 1 0 0,1 1-1 0 0,-1-1 1 0 0,0 1 0 0 0,0-1-1 0 0,1 0 1 0 0,-1 1 0 0 0,0-1-1 0 0,1 1 1 0 0,-1-1 0 0 0,0 1-1 0 0,1-1 1 0 0,-1 1 0 0 0,1-1-1 0 0,-1 1 1 0 0,1-1 0 0 0,-1 1-1 0 0,1 0 1 0 0,-1-1 0 0 0,1 1-1 0 0,-1 0 1 0 0,1-1-1 0 0,-1 1 1 0 0,1 0 0 0 0,0 0-1 0 0,-1 0 1 0 0,1-1-5 0 0,8-3-8 0 0,0-1 0 0 0,0 1-1 0 0,0 1 1 0 0,1 0 0 0 0,-1 0 0 0 0,1 1-1 0 0,0 0 1 0 0,0 0 0 0 0,-1 1-1 0 0,1 1 1 0 0,0 0 0 0 0,0 0 0 0 0,4 1 8 0 0,-13-1 0 0 0,28 5-118 0 0,-1 1 1 0 0,0 2-1 0 0,0 1 1 0 0,-1 0-1 0 0,0 3 1 0 0,-1 0-1 0 0,0 1 1 0 0,-1 2 0 0 0,0 0-1 0 0,-1 2 1 0 0,9 9 117 0 0,40 36-3423 0 0,-69-59 2579 0 0</inkml:trace>
  <inkml:trace contextRef="#ctx0" brushRef="#br0" timeOffset="825.401">574 129 1932 0 0,'20'36'1532'0'0,"115"349"540"0"0,-86-260-513 0 0,-20-174 255 0 0,128-364-752 0 0,-79 256-1257 0 0,-78 158 89 0 0,0-1 0 0 0,0 1 0 0 0,0-1 1 0 0,0 1-1 0 0,0-1 0 0 0,1 1 1 0 0,-1-1-1 0 0,0 1 0 0 0,0-1 1 0 0,1 1-1 0 0,-1-1 0 0 0,0 1 0 0 0,1-1 1 0 0,-1 1-1 0 0,1-1 0 0 0,-1 0 1 0 0,0 1-1 0 0,1-1 0 0 0,-1 0 1 0 0,1 1-1 0 0,-1-1 0 0 0,1 0 0 0 0,-1 1 1 0 0,1-1-1 0 0,-1 0 0 0 0,1 0 1 0 0,-1 0-1 0 0,1 0 0 0 0,0 0 1 0 0,-1 1-1 0 0,1-1 0 0 0,-1 0 0 0 0,1 0 1 0 0,-1 0-1 0 0,1 0 0 0 0,-1-1 1 0 0,1 1-1 0 0,0 0 0 0 0,-1 0 1 0 0,1 0-1 0 0,-1 0 0 0 0,1-1 106 0 0,1 19-2210 0 0,1-8 916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5:1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65 848 0 0,'19'-32'2216'0'0,"-13"25"-1916"0"0,26-19 782 0 0,-130 176 609 0 0,-433 664-1135 0 0,518-811-4058 0 0,15-15 2407 0 0</inkml:trace>
  <inkml:trace contextRef="#ctx0" brushRef="#br0" timeOffset="435.462">665 2 1860 0 0,'2'0'107'0'0,"0"1"0"0"0,0-1 0 0 0,0 1-1 0 0,0 0 1 0 0,-1 0 0 0 0,1 0 0 0 0,0 0-1 0 0,0 0 1 0 0,-1 0 0 0 0,1 0 0 0 0,0 0 0 0 0,-1 1-1 0 0,0-1 1 0 0,1 0 0 0 0,-1 1 0 0 0,0 0-1 0 0,1-1 1 0 0,-1 1 0 0 0,0 0 0 0 0,0-1 0 0 0,0 1-1 0 0,-1 0 1 0 0,1 0 0 0 0,0 0 0 0 0,-1 0-1 0 0,1 0 1 0 0,-1 0 0 0 0,0 0 0 0 0,1 0 0 0 0,-1 0-1 0 0,0 0 1 0 0,0 1-107 0 0,35 95 944 0 0,4-2-1 0 0,4-2 1 0 0,54 85-944 0 0,-64-125 134 0 0,-22-40-176 0 0,-1 0 1 0 0,-1 1 0 0 0,0 0-1 0 0,-1 1 1 0 0,-1 0-1 0 0,0 0 1 0 0,-1 1-1 0 0,-1-1 1 0 0,-1 1-1 0 0,0 1 1 0 0,1 12 41 0 0,-6-26-176 0 0,-1 0 1 0 0,1 0-1 0 0,-1 0 0 0 0,0-1 1 0 0,0 1-1 0 0,0-1 0 0 0,0 1 0 0 0,-1-1 1 0 0,1 0-1 0 0,-1 0 0 0 0,0 0 1 0 0,0 0-1 0 0,0-1 0 0 0,0 1 1 0 0,-1-1-1 0 0,1 1 0 0 0,-1-1 1 0 0,1 0-1 0 0,-1-1 0 0 0,0 1 0 0 0,1-1 1 0 0,-1 1-1 0 0,0-1 0 0 0,0 0 1 0 0,0 0-1 0 0,0-1 0 0 0,0 1 1 0 0,0-1-1 0 0,-1 0 176 0 0,-6 0-1223 0 0</inkml:trace>
  <inkml:trace contextRef="#ctx0" brushRef="#br0" timeOffset="684.973">137 659 1204 0 0,'-7'-1'728'0'0,"7"0"-625"0"0,0 1 1 0 0,0-1-1 0 0,0 1 0 0 0,1-1 0 0 0,-1 1 1 0 0,0-1-1 0 0,0 1 0 0 0,0-1 1 0 0,0 1-1 0 0,0-1 0 0 0,0 1 0 0 0,0-1 1 0 0,-1 1-1 0 0,1-1 0 0 0,0 1 1 0 0,0-1-1 0 0,0 1 0 0 0,0-1 0 0 0,-1 1 1 0 0,1-1-1 0 0,0 1 0 0 0,0-1 1 0 0,-1 1-1 0 0,1 0 0 0 0,0-1 0 0 0,-1 1 1 0 0,1-1-1 0 0,0 1 0 0 0,-1 0 1 0 0,1-1-1 0 0,-1 1 0 0 0,1 0 0 0 0,0 0 1 0 0,-1-1-1 0 0,1 1 0 0 0,-1 0 1 0 0,1 0-1 0 0,-1 0 0 0 0,1 0 0 0 0,-1-1 1 0 0,1 1-1 0 0,-1 0 0 0 0,0 0-103 0 0,56-14 242 0 0,0 2-1 0 0,0 3 1 0 0,1 2-1 0 0,0 2 1 0 0,10 3-242 0 0,71-8-1329 0 0,20-4-2282 0 0,-115 10 2442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5:5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50 2644 0 0,'-16'10'578'0'0,"0"0"0"0"0,1 1 0 0 0,0 1 0 0 0,1 0 0 0 0,0 1-1 0 0,1 1 1 0 0,0 0 0 0 0,1 1 0 0 0,1 0 0 0 0,-3 6-578 0 0,11-18 77 0 0,1 1 0 0 0,-1 0 1 0 0,1 0-1 0 0,-1 0 0 0 0,1 0 0 0 0,0 0 0 0 0,0 0 1 0 0,1 1-1 0 0,0-1 0 0 0,-1 1 0 0 0,1-1 1 0 0,1 1-1 0 0,-1 0 0 0 0,1-1 0 0 0,0 1 1 0 0,0-1-1 0 0,0 1 0 0 0,0 0 0 0 0,1-1 1 0 0,0 1-1 0 0,1 4-77 0 0,3-3 50 0 0,1 0-1 0 0,-1-1 1 0 0,1 0 0 0 0,0 0-1 0 0,1 0 1 0 0,-1 0-1 0 0,1-1 1 0 0,0 0 0 0 0,0-1-1 0 0,0 1 1 0 0,0-1 0 0 0,1-1-1 0 0,-1 0 1 0 0,1 0 0 0 0,0 0-1 0 0,0-1 1 0 0,0 0 0 0 0,-1 0-1 0 0,1-1 1 0 0,0 0 0 0 0,7-1-50 0 0,167-34 490 0 0,-174 32-462 0 0,0 1-1 0 0,0-1 1 0 0,-1-1-1 0 0,1 1 0 0 0,-1-1 1 0 0,0-1-1 0 0,0 1 0 0 0,0-1 1 0 0,0 0-1 0 0,-1-1 0 0 0,0 0 1 0 0,0 0-1 0 0,0 0 1 0 0,-1 0-1 0 0,0-1 0 0 0,0 0 1 0 0,-1 0-1 0 0,0 0 0 0 0,0-1 1 0 0,1-3-28 0 0,-6 7 14 0 0,1 0 0 0 0,-1 0 0 0 0,0 0 0 0 0,0 0 0 0 0,0 0 0 0 0,-1 0 0 0 0,1 0 0 0 0,-1 1 0 0 0,0-1 0 0 0,0 0 0 0 0,0 1 0 0 0,-1 0 0 0 0,1-1 0 0 0,-1 1 0 0 0,0 0 0 0 0,0 0 0 0 0,0 0 0 0 0,0 1 0 0 0,0-1 0 0 0,-1 1 0 0 0,1 0 0 0 0,-1 0 0 0 0,1 0 0 0 0,-4-1-14 0 0,-196-73-1142 0 0,91 41-4295 0 0,69 20 2956 0 0,27 10 1279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21 1332 0 0,'-8'-21'5595'0'0,"10"49"-4195"0"0,8 44-1359 0 0,36 89 596 0 0,-33-125-1311 0 0,-1 2 0 0 0,-2-1 0 0 0,-2 1 1 0 0,-1 1-1 0 0,-2-1 0 0 0,-1 15 674 0 0,-29 9-2578 0 0,5-40 1390 0 0</inkml:trace>
  <inkml:trace contextRef="#ctx0" brushRef="#br0" timeOffset="245.305">2 431 1224 0 0,'1'-1'109'0'0,"0"1"1"0"0,0-1-1 0 0,0 1 0 0 0,0-1 0 0 0,-1 1 1 0 0,1-1-1 0 0,0 1 0 0 0,0-1 1 0 0,-1 0-1 0 0,1 1 0 0 0,0-1 0 0 0,-1 0 1 0 0,1 0-1 0 0,-1 0 0 0 0,1 0 0 0 0,-1 1 1 0 0,1-1-1 0 0,-1 0 0 0 0,1 0 1 0 0,-1 0-1 0 0,0 0 0 0 0,0 0 0 0 0,1 0 1 0 0,-1 0-1 0 0,0 0 0 0 0,0 0 0 0 0,0 0 1 0 0,0 0-1 0 0,0 0 0 0 0,0 0 1 0 0,-1 0-1 0 0,1 0 0 0 0,0 0 0 0 0,0 0 1 0 0,-1 0-1 0 0,1 0 0 0 0,-1 0 0 0 0,1 1 1 0 0,0-1-1 0 0,-1 0 0 0 0,0 0 1 0 0,1 0-1 0 0,-1 1 0 0 0,1-1 0 0 0,-1 0 1 0 0,0 0-1 0 0,0 1 0 0 0,1-1 0 0 0,-1 1 1 0 0,0-1-1 0 0,0 1 0 0 0,0-1 1 0 0,0 1-1 0 0,0-1 0 0 0,0 1 0 0 0,0 0-109 0 0,335-61-1053 0 0,-34-11-715 0 0,-267 59 1678 0 0</inkml:trace>
  <inkml:trace contextRef="#ctx0" brushRef="#br0" timeOffset="851.959">740 202 4436 0 0,'7'-8'78'0'0,"-4"7"-30"0"0,-1-1-1 0 0,0 0 0 0 0,0 0 1 0 0,0 0-1 0 0,0 0 1 0 0,0 0-1 0 0,0-1 0 0 0,-1 1 1 0 0,1-1-1 0 0,-1 1 0 0 0,0-1 1 0 0,1 1-1 0 0,-1-1 0 0 0,0 0 1 0 0,-1 0-1 0 0,1 1 1 0 0,0-1-1 0 0,-1 0 0 0 0,0 0 1 0 0,1 0-1 0 0,-1 0 0 0 0,0 0 1 0 0,-1 1-1 0 0,1-1 0 0 0,0 0 1 0 0,-1 0-1 0 0,0 0 1 0 0,1 0-48 0 0,-79-103 2512 0 0,65 241-1241 0 0,-1 108-883 0 0,10-114-146 0 0,5-128-204 0 0,0-1-37 0 0,7 7-198 0 0,29-58-30 0 0,-29 38 131 0 0,1 0 0 0 0,0 1 0 0 0,1 0 0 0 0,0 0 0 0 0,1 1 0 0 0,0 0 0 0 0,1 1 0 0 0,0 0 0 0 0,0 1 0 0 0,1 0 0 0 0,11-5 96 0 0,-20 13-13 0 0,1 1 1 0 0,-1 0 0 0 0,1 0-1 0 0,-1 0 1 0 0,1 0-1 0 0,-1 1 1 0 0,1-1 0 0 0,-1 1-1 0 0,1 0 1 0 0,-1 0-1 0 0,1 0 1 0 0,-1 0 0 0 0,0 1-1 0 0,0 0 1 0 0,0-1-1 0 0,0 1 1 0 0,0 0 0 0 0,0 0-1 0 0,0 1 1 0 0,-1-1-1 0 0,1 1 1 0 0,-1-1 0 0 0,1 1-1 0 0,1 2 13 0 0,-1-2-7 0 0,10 11-8 0 0,2 0 0 0 0,0 0 0 0 0,1-2 0 0 0,0 0 0 0 0,0-1 0 0 0,2 0 0 0 0,-1-1 0 0 0,1-2-1 0 0,0 1 1 0 0,1-2 0 0 0,0-1 0 0 0,0 0 0 0 0,1-1 0 0 0,0-1 0 0 0,4 0 15 0 0,-7-2-98 0 0,-1-1-1 0 0,1-1 1 0 0,-1 0-1 0 0,0-1 1 0 0,1-1 0 0 0,-1 0-1 0 0,0-1 1 0 0,0-1-1 0 0,0-1 1 0 0,0 0-1 0 0,-1-1 1 0 0,0 0-1 0 0,0-2 1 0 0,-1 1 0 0 0,0-2-1 0 0,0 0 1 0 0,-1-1-1 0 0,0 0 1 0 0,8-8 98 0 0,1-42-26 0 0,-22 58 238 0 0,-12-29 1287 0 0,12 31-1466 0 0,0 1 0 0 0,0 0 0 0 0,0-1 1 0 0,0 1-1 0 0,0 0 0 0 0,0-1 0 0 0,0 1 1 0 0,0-1-1 0 0,0 1 0 0 0,0 0 0 0 0,0-1 0 0 0,0 1 1 0 0,0 0-1 0 0,-1-1 0 0 0,1 1 0 0 0,0-1 1 0 0,0 1-1 0 0,-1 0 0 0 0,1-1 0 0 0,0 1 1 0 0,-1-1-1 0 0,1 1 0 0 0,-1-1 0 0 0,1 1 0 0 0,0-1 1 0 0,-1 1-1 0 0,1-1 0 0 0,-1 0 0 0 0,1 1 1 0 0,-1-1-1 0 0,0 0 0 0 0,1 1 0 0 0,-1-1 1 0 0,1 0-1 0 0,-1 0 0 0 0,0 1 0 0 0,1-1 0 0 0,-1 0 1 0 0,1 0-1 0 0,-1 0 0 0 0,0 0 0 0 0,1 0 1 0 0,-1 0-1 0 0,0 0 0 0 0,1 0 0 0 0,-1 0 1 0 0,0 0-1 0 0,1 0 0 0 0,-1-1 0 0 0,1 1 0 0 0,-1 0 1 0 0,0 0-1 0 0,1-1 0 0 0,-1 1 0 0 0,1 0 1 0 0,-1-1-34 0 0,4 11-27 0 0,1-1 0 0 0,0 1 1 0 0,0-1-1 0 0,1 0 0 0 0,1-1 0 0 0,-1 1 1 0 0,1-1-1 0 0,0 0 0 0 0,1-1 1 0 0,0 1-1 0 0,0-1 0 0 0,8 5 27 0 0,36 16-4825 0 0,-50-28 3410 0 0,-1 0 18 0 0</inkml:trace>
  <inkml:trace contextRef="#ctx0" brushRef="#br0" timeOffset="1024.464">1531 59 996 0 0,'0'-10'1653'0'0,"3"-19"3104"0"0,14 33-4868 0 0,80 86-4709 0 0,-79-67 3293 0 0</inkml:trace>
  <inkml:trace contextRef="#ctx0" brushRef="#br0" timeOffset="1272.82">1727 476 964 0 0,'-8'-1'4704'0'0,"17"-25"-3819"0"0,1 13-762 0 0,1 2 0 0 0,1-1 0 0 0,0 1-1 0 0,0 1 1 0 0,1 0 0 0 0,1 1 0 0 0,-1 1-1 0 0,1 0 1 0 0,1 0 0 0 0,0 2 0 0 0,0 0 0 0 0,0 0-1 0 0,0 1 1 0 0,1 1 0 0 0,0 1 0 0 0,0 0-1 0 0,0 1 1 0 0,0 1 0 0 0,0 0 0 0 0,5 2-123 0 0,-7-1 25 0 0,0 1 0 0 0,0 0-1 0 0,-1 1 1 0 0,1 1 0 0 0,0 0 0 0 0,-1 1 0 0 0,0 1 0 0 0,0 0 0 0 0,0 0-1 0 0,0 1 1 0 0,-1 1 0 0 0,0 0 0 0 0,-1 1 0 0 0,1 0 0 0 0,-1 1-1 0 0,-1 0 1 0 0,0 0 0 0 0,0 2 0 0 0,-1-1 0 0 0,0 1 0 0 0,-1 0 0 0 0,0 1-1 0 0,-1-1 1 0 0,0 2 0 0 0,-1-1 0 0 0,0 1 0 0 0,-1 0 0 0 0,0 0 0 0 0,1 9-25 0 0,-7-13-246 0 0,-1 1 1 0 0,1 0-1 0 0,-1-1 1 0 0,-1 1-1 0 0,0-1 0 0 0,0 0 1 0 0,-1 0-1 0 0,0 0 1 0 0,0 0-1 0 0,-1-1 1 0 0,-1 1-1 0 0,1-1 1 0 0,-1-1-1 0 0,0 1 1 0 0,-1-1-1 0 0,0 0 1 0 0,0 0-1 0 0,-1-1 1 0 0,1 0-1 0 0,-1 0 1 0 0,-1-1-1 0 0,1 0 1 0 0,-1-1-1 0 0,0 0 1 0 0,0 0-1 0 0,-9 2 246 0 0,-28 11-1266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7:4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65 802 1004 0 0,'-18'3'1070'0'0,"3"11"1195"0"0,12-14-1940 0 0,3 0-97 0 0,-4 2-3 0 0,-20 9 625 0 0,24-11-624 0 0,0 0 24 0 0,0 0-7 0 0,0 0-92 0 0,0 0 65 0 0,8-2 1969 0 0,398-46-1908 0 0,556-69-85 0 0,-256 19-170 0 0,-627 87 133 0 0,-78 10-109 0 0,-1 1-28 0 0,0 0 26 0 0,5 0 90 0 0,5 1-808 0 0,-4-4-5692 0 0,5-6 5240 0 0</inkml:trace>
  <inkml:trace contextRef="#ctx0" brushRef="#br0" timeOffset="574.684">2611 209 1660 0 0,'9'-22'3829'0'0,"-9"22"-3747"0"0,0 1 1 0 0,0-1-1 0 0,1 0 0 0 0,-1 0 1 0 0,0 0-1 0 0,1 1 0 0 0,-1-1 1 0 0,1 0-1 0 0,-1 0 0 0 0,0 0 1 0 0,1 0-1 0 0,-1 0 0 0 0,0 1 1 0 0,1-1-1 0 0,-1 0 0 0 0,1 0 1 0 0,-1 0-1 0 0,0 0 0 0 0,1 0 1 0 0,-1 0-1 0 0,1-1 0 0 0,-1 1 1 0 0,0 0-1 0 0,1 0 0 0 0,-1 0 1 0 0,0 0-1 0 0,1 0 0 0 0,-1-1 0 0 0,1 1 1 0 0,-1 0-1 0 0,0 0 0 0 0,0 0 1 0 0,1-1-1 0 0,-1 1 0 0 0,0 0 1 0 0,1 0-1 0 0,-1-1 0 0 0,0 1-82 0 0,13 80 244 0 0,-3 0-1 0 0,-4 1 1 0 0,-4 1-1 0 0,-6 50-243 0 0,3-1 193 0 0,15 70-83 0 0,-12-156 47 0 0,-9-60-3573 0 0,-1-44 26 0 0,8 40 2281 0 0</inkml:trace>
  <inkml:trace contextRef="#ctx0" brushRef="#br0" timeOffset="1134.39">2666 0 1544 0 0,'-30'8'225'0'0,"1"1"0"0"0,0 1-1 0 0,0 2 1 0 0,1 1 0 0 0,1 1-1 0 0,0 1 1 0 0,1 2 0 0 0,0 0 0 0 0,2 2-1 0 0,0 1 1 0 0,1 0 0 0 0,1 2-1 0 0,1 1 1 0 0,1 0 0 0 0,2 1 0 0 0,0 2-1 0 0,1-1 1 0 0,1 2 0 0 0,2 0-1 0 0,1 1 1 0 0,1 1 0 0 0,1-1-1 0 0,2 2 1 0 0,1-1 0 0 0,1 2 0 0 0,1-1-1 0 0,2 0 1 0 0,1 1 0 0 0,2 26-225 0 0,1-40 59 0 0,2 0-1 0 0,0 1 1 0 0,0-1 0 0 0,2-1 0 0 0,0 1 0 0 0,1 0 0 0 0,1-1 0 0 0,1 0-1 0 0,0 0 1 0 0,1-1 0 0 0,0 0 0 0 0,1 0 0 0 0,1-1 0 0 0,1 0 0 0 0,0-1-1 0 0,0 0 1 0 0,1-1 0 0 0,1 0 0 0 0,0-1 0 0 0,1 0 0 0 0,14 8-59 0 0,2 0 57 0 0,1-2 1 0 0,1 0-1 0 0,0-3 1 0 0,1 0-1 0 0,1-2 1 0 0,0-2 0 0 0,1-1-1 0 0,-1-2 1 0 0,2-1-1 0 0,1-1-57 0 0,201-15 183 0 0,-218 8-173 0 0,-1 0 0 0 0,0-2-1 0 0,1 0 1 0 0,-1-2 0 0 0,-1 0 0 0 0,1-1 0 0 0,-1 0-1 0 0,0-2 1 0 0,-1 0 0 0 0,0-1 0 0 0,-1-1 0 0 0,0 0-1 0 0,0-2 1 0 0,-1 1 0 0 0,-1-2 0 0 0,0 0 0 0 0,-1-1-1 0 0,-1 0 1 0 0,0 0 0 0 0,-1-2 0 0 0,0 1 0 0 0,-2-2-1 0 0,0 1 1 0 0,-1-1 0 0 0,0 0 0 0 0,-2-1 0 0 0,0 0-1 0 0,-1 0 1 0 0,-1 0 0 0 0,0-5-10 0 0,-9-66-19 0 0,-8 60-77 0 0,-2 0 1 0 0,-1 1 0 0 0,-1 1 0 0 0,-2 0 0 0 0,0 2 0 0 0,-2 0-1 0 0,-1 1 1 0 0,-1 1 0 0 0,-1 2 0 0 0,0 0 0 0 0,-2 1 0 0 0,-1 2 0 0 0,-1 0-1 0 0,0 2 1 0 0,-1 2 0 0 0,-1 0 0 0 0,0 2 0 0 0,-1 1 0 0 0,0 1-1 0 0,-1 2 1 0 0,0 1 0 0 0,-2 2 95 0 0,-102 1-5136 0 0,100 5 3936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7:5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3846 10311 1024 0 0,'0'0'365'0'0,"0"0"11"0"0,0 0 4 0 0,0 0-123 0 0,0 0-27 0 0,0 0 98 0 0,0 0-10 0 0,0 0-38 0 0,0 0-18 0 0,0 0 52 0 0,0-14 161 0 0,-2 11 2438 0 0,-93 97-2557 0 0,72-65-307 0 0,-395 405 1337 0 0,258-280-952 0 0,145-136-658 0 0,-12 12-177 0 0,8-21-3140 0 0,19-9 2154 0 0,0 0-32 0 0,0 0 12 0 0</inkml:trace>
  <inkml:trace contextRef="#ctx0" brushRef="#br0" timeOffset="373.812">3156 10274 1576 0 0,'14'6'3503'0'0,"31"58"-2505"0"0,-45-64-942 0 0,58 83 893 0 0,3-4 0 0 0,4-2 1 0 0,3-3-1 0 0,70 58-949 0 0,-34-30 616 0 0,-100-98-882 0 0,27 30 1062 0 0,-21-9-4993 0 0,-25-23-6 0 0,12-6 2807 0 0</inkml:trace>
  <inkml:trace contextRef="#ctx0" brushRef="#br0" timeOffset="1039.305">3914 10751 836 0 0,'7'60'2862'0'0,"-4"-54"-2766"0"0,-1 0 1 0 0,2 0-1 0 0,-1 1 1 0 0,1-2 0 0 0,0 1-1 0 0,0 0 1 0 0,0-1-1 0 0,1 0 1 0 0,0 0 0 0 0,0 0-1 0 0,0-1 1 0 0,0 1-1 0 0,1-1 1 0 0,0-1-1 0 0,0 1 1 0 0,0-1 0 0 0,0 0-1 0 0,1 0 1 0 0,-1-1-1 0 0,1 0 1 0 0,-1 0-1 0 0,1 0 1 0 0,0-1 0 0 0,0 0-1 0 0,0 0 1 0 0,0-1-1 0 0,0 0 1 0 0,-1 0 0 0 0,1-1-1 0 0,4 0-96 0 0,17-3 96 0 0,0-1-1 0 0,0-2 1 0 0,-1 0-1 0 0,0-2 0 0 0,-1-1 1 0 0,0-1-1 0 0,0-2-95 0 0,82-45 49 0 0,115-41-348 0 0,-218 98 292 0 0,0 1 1 0 0,1-1 0 0 0,-1 1 0 0 0,1 0 0 0 0,-1 1-1 0 0,0-1 1 0 0,1 1 0 0 0,-1 0 0 0 0,0 0-1 0 0,1 1 1 0 0,-1 0 0 0 0,0 0 0 0 0,0 0 0 0 0,0 0-1 0 0,-1 1 1 0 0,1 0 0 0 0,0 0 0 0 0,-1 0-1 0 0,0 0 1 0 0,0 1 0 0 0,0 0 0 0 0,0 0 0 0 0,0 0-1 0 0,-1 0 1 0 0,0 0 0 0 0,0 1 0 0 0,1 1 6 0 0,65 139-701 0 0,-67-139 629 0 0,10 52-3270 0 0,-10-56 2288 0 0</inkml:trace>
  <inkml:trace contextRef="#ctx0" brushRef="#br0" timeOffset="7976.804">2283 9979 1324 0 0,'0'0'376'0'0,"0"0"-2"0"0,0 0-66 0 0,0 0-16 0 0,0 0-26 0 0,0 0-22 0 0,6-7-7 0 0,-1 3-204 0 0,0 0 1 0 0,0 0-1 0 0,1 0 0 0 0,-1 0 1 0 0,1 1-1 0 0,0 0 0 0 0,0 0 1 0 0,0 0-1 0 0,1 1 0 0 0,-1 0 1 0 0,0 0-1 0 0,1 1 0 0 0,-1 0 1 0 0,1 0-1 0 0,5 0-33 0 0,852-86 1353 0 0,2 37 0 0 0,215 41-1353 0 0,-635-6-120 0 0,1179 15-81 0 0,-1403-11-55 0 0,68-8 33 0 0,31 4-206 0 0,1096-77-526 0 0,-973 64 2531 0 0,135 19-1576 0 0,-510 28 927 0 0,-62-19-903 0 0,0 0 0 0 0,0 1 0 0 0,0 0 1 0 0,0 0-1 0 0,0 1 0 0 0,0 0 0 0 0,0 0 0 0 0,-1 1 0 0 0,1 0 1 0 0,-1 0-1 0 0,0 0 0 0 0,1 1 0 0 0,-1-1 0 0 0,-1 2 0 0 0,1-1 0 0 0,-1 1 1 0 0,0-1-1 0 0,0 1 0 0 0,0 1 0 0 0,0-1 0 0 0,-1 1 0 0 0,0 0 1 0 0,0 0-1 0 0,-1 0 0 0 0,0 0 0 0 0,0 1 0 0 0,0-1 0 0 0,-1 1 1 0 0,0 0-1 0 0,0 1-24 0 0,11 53-10 0 0,-2 0 1 0 0,-4 2-1 0 0,-2-1 1 0 0,-3 0-1 0 0,-2 1 1 0 0,-4 1 9 0 0,3 55-75 0 0,-2 31-37 0 0,-14 41 192 0 0,2 259 408 0 0,10-296 120 0 0,5-153-572 0 0,-8 5-992 0 0,-57-87-4020 0 0,42 56 3561 0 0</inkml:trace>
  <inkml:trace contextRef="#ctx0" brushRef="#br0" timeOffset="9514.715">2345 9944 1076 0 0,'0'0'322'0'0,"0"0"-25"0"0,0 0-69 0 0,0 0-7 0 0,0 0-7 0 0,6 3-43 0 0,-3-1-137 0 0,-1 0 0 0 0,1 0 0 0 0,-1 1 0 0 0,0-1 0 0 0,0 1 0 0 0,0-1 0 0 0,0 1 1 0 0,0 0-1 0 0,0 0 0 0 0,-1 0 0 0 0,1 0 0 0 0,-1 0 0 0 0,0 0 0 0 0,0 0 0 0 0,0 0 0 0 0,-1 0 0 0 0,1 1 0 0 0,-1-1 0 0 0,1 0 1 0 0,-1 0-1 0 0,0 1 0 0 0,0-1 0 0 0,-1 0 0 0 0,1 1 0 0 0,-1-1 0 0 0,0 2-34 0 0,1-2 5 0 0,-23 285 941 0 0,12 972 1221 0 0,36-1233-2235 0 0,-13-21 60 0 0,0 0 0 0 0,1-2 1 0 0,-1 1-1 0 0,1-2 1 0 0,0 1-1 0 0,0-2 1 0 0,0 0-1 0 0,0 0 0 0 0,0-1 1 0 0,1-1-1 0 0,-1 0 1 0 0,0-1-1 0 0,11-2 8 0 0,19 2-13 0 0,1535 1 121 0 0,-1172-15-66 0 0,1570 13-190 0 0,-613 13 276 0 0,-158 53-42 0 0,-858-61-365 0 0,71-56 327 0 0,49-8 52 0 0,-423 54-61 0 0,-1-3 1 0 0,0-1-1 0 0,-1-2 0 0 0,0-3 1 0 0,-1 0-1 0 0,6-7-39 0 0,155-53-182 0 0,-120 46 1929 0 0,-81 29-2083 0 0,-1 0-3208 0 0,0 1 2309 0 0,0 0-85 0 0</inkml:trace>
  <inkml:trace contextRef="#ctx0" brushRef="#br0" timeOffset="22068.855">5651 10240 1348 0 0,'0'-16'694'0'0,"0"12"-136"0"0,-5-2-4 0 0,-19-40 788 0 0,27 24 757 0 0,-4 35-1274 0 0,-1 192-225 0 0,16 126-25 0 0,2-90-374 0 0,-43-242-3927 0 0,14-39 953 0 0,9 16 1364 0 0</inkml:trace>
  <inkml:trace contextRef="#ctx0" brushRef="#br0" timeOffset="22828.392">5629 10225 1100 0 0,'-27'-13'5254'0'0,"36"8"-5199"0"0,0 0 0 0 0,-1 1 0 0 0,1 1 0 0 0,1-1 0 0 0,-1 1 0 0 0,1 1 0 0 0,-1-1 0 0 0,1 2 0 0 0,0-1 0 0 0,-1 2 0 0 0,1-1 0 0 0,0 1 0 0 0,0 1 0 0 0,0-1-55 0 0,0 3-4 0 0,0 1 1 0 0,0-1-1 0 0,0 1 1 0 0,0 1-1 0 0,-1 0 0 0 0,0 0 1 0 0,0 1-1 0 0,0 0 1 0 0,-1 0-1 0 0,0 1 1 0 0,0 0-1 0 0,0 1 0 0 0,-1 0 1 0 0,0 0-1 0 0,-1 0 1 0 0,0 1-1 0 0,0 0 0 0 0,-1 0 1 0 0,0 1-1 0 0,-1-1 1 0 0,0 1-1 0 0,0 0 1 0 0,-1 0-1 0 0,0 1 0 0 0,-1-1 1 0 0,0 0-1 0 0,-1 1 1 0 0,0 0-1 0 0,0-1 0 0 0,-2 1 1 0 0,1-1-1 0 0,-2 8 4 0 0,-1 2 51 0 0,-2 0-1 0 0,0 0 1 0 0,-2 0 0 0 0,0-1-1 0 0,-1 0 1 0 0,-1 0-1 0 0,0-1 1 0 0,-2 0-1 0 0,0-1 1 0 0,-1 0 0 0 0,0-1-1 0 0,-2 0 1 0 0,-3 3-51 0 0,11 2 319 0 0,37-28-161 0 0,-10 2-263 0 0,166 7-42 0 0,-181-1 155 0 0,0 0-1 0 0,0 1 1 0 0,0-1 0 0 0,0 1 0 0 0,-1 1-1 0 0,1-1 1 0 0,-1 1 0 0 0,1 0-1 0 0,-1 0 1 0 0,0 0 0 0 0,0 1 0 0 0,0 0-1 0 0,-1 0 1 0 0,1 0 0 0 0,-1 0 0 0 0,0 1-1 0 0,0 0 1 0 0,-1 0 0 0 0,1 0 0 0 0,-1 0-1 0 0,0 0 1 0 0,0 1 0 0 0,-1-1-1 0 0,0 1 1 0 0,0 0 0 0 0,0 0 0 0 0,-1 0-1 0 0,1 0 1 0 0,-1 1-8 0 0,-46 60 432 0 0,40-62-379 0 0,-14 7-2 0 0,0-1 0 0 0,-1 0 0 0 0,-1-2 0 0 0,0 0 0 0 0,0-1 0 0 0,0-1 0 0 0,-1-1 0 0 0,0-1 0 0 0,0-1 0 0 0,-1-1-1 0 0,1-1 1 0 0,-1-1 0 0 0,1-1 0 0 0,-13-1-51 0 0,-63-28-1005 0 0,92 25 727 0 0,1 0 0 0 0,-1 0 1 0 0,1 0-1 0 0,0-1 1 0 0,1 0-1 0 0,-1 0 1 0 0,1 0-1 0 0,0 0 0 0 0,0-1 1 0 0,0 1-1 0 0,1-1 1 0 0,0 0-1 0 0,0 0 1 0 0,1-1-1 0 0,-1 1 0 0 0,1 0 1 0 0,1-1-1 0 0,-1 0 1 0 0,1 1-1 0 0,0-1 1 0 0,1-2 277 0 0,-1-14-1432 0 0</inkml:trace>
  <inkml:trace contextRef="#ctx0" brushRef="#br0" timeOffset="23305.769">6845 10045 888 0 0,'-19'4'372'0'0,"-1"0"1"0"0,1 1-1 0 0,0 0 1 0 0,1 2-1 0 0,-1 0 1 0 0,1 2-1 0 0,0-1 0 0 0,1 2 1 0 0,0 1-1 0 0,1 0 1 0 0,0 1-1 0 0,1 0 0 0 0,0 1 1 0 0,-1 3-373 0 0,-5 6 253 0 0,1 1 0 0 0,1 1 1 0 0,0 1-1 0 0,3 0 0 0 0,0 1 0 0 0,1 1 0 0 0,1 0 1 0 0,2 1-1 0 0,1 0 0 0 0,1 1 0 0 0,2 1 0 0 0,0-1 1 0 0,-1 25-254 0 0,7-43 23 0 0,1-1 1 0 0,1 1 0 0 0,0-1 0 0 0,0 1 0 0 0,1-1 0 0 0,0 1 0 0 0,1-1 0 0 0,1 0 0 0 0,-1 1 0 0 0,1-1 0 0 0,1 0 0 0 0,0-1 0 0 0,0 1 0 0 0,1-1 0 0 0,1 0 0 0 0,-1 0 0 0 0,5 5-24 0 0,1-1-242 0 0,-1-2 1 0 0,2 0-1 0 0,-1 0 0 0 0,1-1 1 0 0,1 0-1 0 0,0-1 1 0 0,0-1-1 0 0,1 0 0 0 0,0 0 1 0 0,1-2-1 0 0,-1 0 1 0 0,1 0-1 0 0,0-2 0 0 0,1 1 1 0 0,-1-2-1 0 0,1 0 1 0 0,-1-1-1 0 0,1-1 0 0 0,14 0 242 0 0,61-18-2785 0 0,-44 3 1448 0 0</inkml:trace>
  <inkml:trace contextRef="#ctx0" brushRef="#br0" timeOffset="23804.157">7311 10165 1556 0 0,'20'59'3577'0'0,"-40"29"-2552"0"0,5-65-799 0 0,-1 0-1 0 0,0 0 1 0 0,-2-2 0 0 0,0 0 0 0 0,-2-2-1 0 0,0 0 1 0 0,-1 0 0 0 0,-1-2 0 0 0,0-1-1 0 0,-1-1 1 0 0,-1-1 0 0 0,-1-1-1 0 0,-12 5-225 0 0,26-12 72 0 0,-7 5 25 0 0,-1 0-1 0 0,0-1 0 0 0,0-1 1 0 0,-1-1-1 0 0,0-1 0 0 0,-1-1 1 0 0,0-1-1 0 0,1 0 0 0 0,-2-2 1 0 0,-1 0-97 0 0,20-3-14 0 0,1 1 1 0 0,-1-1-1 0 0,1 0 1 0 0,-1-1-1 0 0,0 1 1 0 0,1 0 0 0 0,-1-1-1 0 0,0 1 1 0 0,1-1-1 0 0,-1 0 1 0 0,1 0 0 0 0,0 0-1 0 0,-1 0 1 0 0,1-1-1 0 0,0 1 1 0 0,-1 0-1 0 0,1-1 1 0 0,0 0 0 0 0,0 1-1 0 0,0-1 1 0 0,1 0-1 0 0,-1 0 1 0 0,0 0 0 0 0,1 0-1 0 0,-1-1 1 0 0,1 1-1 0 0,0 0 1 0 0,-1-1-1 0 0,1 1 1 0 0,0 0 0 0 0,1-1-1 0 0,-1 1 1 0 0,0-1-1 0 0,1 0 1 0 0,-1 1-1 0 0,1-1 1 0 0,0 1 0 0 0,0-1-1 0 0,0 0 1 0 0,0 1-1 0 0,0-1 1 0 0,1 0 0 0 0,-1 1-1 0 0,1-1 1 0 0,0 1-1 0 0,0-1 1 0 0,0-1 13 0 0,6-6-43 0 0,0 0 0 0 0,0 1 0 0 0,1-1 0 0 0,0 2 0 0 0,0-1 0 0 0,1 1-1 0 0,0 0 1 0 0,1 1 0 0 0,-1 0 0 0 0,2 1 0 0 0,-1 0 0 0 0,0 0 0 0 0,1 1 0 0 0,0 1 0 0 0,1-1 0 0 0,-1 2 0 0 0,1 0 0 0 0,-1 0 0 0 0,1 1 0 0 0,0 1 0 0 0,0-1 0 0 0,0 2 0 0 0,0 0-1 0 0,1 1 44 0 0,5 5-32 0 0,0 1 0 0 0,0 1-1 0 0,-1 0 1 0 0,0 2-1 0 0,0 0 1 0 0,-1 1 0 0 0,0 0-1 0 0,-1 1 1 0 0,-1 1-1 0 0,0 1 1 0 0,0 0-1 0 0,-2 0 1 0 0,1 1 0 0 0,8 16 32 0 0,-15-24-14 0 0,7 8-107 0 0,103 101-232 0 0,-17-77-3933 0 0,-84-39 2874 0 0</inkml:trace>
  <inkml:trace contextRef="#ctx0" brushRef="#br0" timeOffset="24066.917">8065 10611 1336 0 0,'-10'25'381'0'0,"-2"1"0"0"0,0-2 0 0 0,-2 1 0 0 0,0-2 0 0 0,-2 0 0 0 0,0 0-1 0 0,-2-2 1 0 0,0 0 0 0 0,-2-1 0 0 0,0-1 0 0 0,-1-1 0 0 0,-1-1 0 0 0,0-1 0 0 0,-1 0 0 0 0,-1-2-1 0 0,-1-1 1 0 0,-14 6-381 0 0,-72 18-1742 0 0,62-57-612 0 0,32 5 843 0 0</inkml:trace>
  <inkml:trace contextRef="#ctx0" brushRef="#br0" timeOffset="24316.916">8501 10275 1228 0 0,'16'-15'7507'0'0,"-17"51"-6289"0"0,0-11-1011 0 0,-19 477 51 0 0,18-485-417 0 0,2-11-135 0 0,1 0-1 0 0,-1 0 1 0 0,-1 0 0 0 0,1 0 0 0 0,-1 0-1 0 0,0 0 1 0 0,0 0 0 0 0,-1 0 0 0 0,0-1-1 0 0,0 1 1 0 0,0 0 0 0 0,-1-1 0 0 0,0 0-1 0 0,0 1 1 0 0,0-1 0 0 0,0 0-1 0 0,-1-1 1 0 0,0 1 0 0 0,0-1 0 0 0,0 1-1 0 0,-1-1 1 0 0,0 0 0 0 0,1-1 0 0 0,-1 1-1 0 0,0-1 1 0 0,-4 2 294 0 0,-6-2-1340 0 0</inkml:trace>
  <inkml:trace contextRef="#ctx0" brushRef="#br0" timeOffset="24910.63">8586 10280 1180 0 0,'-20'-54'4604'0'0,"52"0"-3427"0"0,75-20-891 0 0,-101 70-271 0 0,-1 1 0 0 0,1-1 1 0 0,0 1-1 0 0,0 1 1 0 0,0-1-1 0 0,0 1 0 0 0,1 0 1 0 0,-1 1-1 0 0,0 0 0 0 0,1 0 1 0 0,-1 0-1 0 0,1 0 1 0 0,0 1-1 0 0,-1 0 0 0 0,1 1 1 0 0,-1-1-1 0 0,1 1 0 0 0,-1 1 1 0 0,1-1-1 0 0,-1 1 1 0 0,0 0-1 0 0,0 1 0 0 0,0-1 1 0 0,0 1-1 0 0,0 0 1 0 0,0 1-1 0 0,-1-1 0 0 0,1 1 1 0 0,-1 0-1 0 0,0 1 0 0 0,-1-1 1 0 0,1 1-1 0 0,-1 0 1 0 0,0 0-1 0 0,0 0 0 0 0,0 1 1 0 0,-1-1-1 0 0,1 1 0 0 0,-1 0 1 0 0,-1 0-1 0 0,1 0 1 0 0,-1 0-1 0 0,0 1 0 0 0,-1-1 1 0 0,1 5-16 0 0,-5 10 101 0 0,-2-1 0 0 0,0 1 0 0 0,-2-1 0 0 0,0-1 0 0 0,-1 1 0 0 0,-1-1 1 0 0,0 0-1 0 0,-2-1 0 0 0,0 0 0 0 0,-1-1 0 0 0,-1 0 0 0 0,0-1 0 0 0,-1-1 0 0 0,-1 0 0 0 0,-1-1 1 0 0,0 0-1 0 0,-12 7-101 0 0,26-19 20 0 0,66 0 34 0 0,-48-5-68 0 0,0 0 1 0 0,0 2 0 0 0,0-1 0 0 0,0 2 0 0 0,0 0 0 0 0,0 1 0 0 0,0 0 0 0 0,0 2 0 0 0,0-1 0 0 0,-1 2 0 0 0,1 0 0 0 0,-1 1 0 0 0,9 4 13 0 0,-23-8 3 0 0,0 0 0 0 0,0 1 0 0 0,0-1 1 0 0,0 0-1 0 0,0 0 0 0 0,0 0 0 0 0,0 1 1 0 0,0-1-1 0 0,0 0 0 0 0,0 1 0 0 0,-1-1 0 0 0,1 0 1 0 0,-1 1-1 0 0,1-1 0 0 0,-1 1 0 0 0,1-1 1 0 0,-1 1-1 0 0,0 0 0 0 0,0-1 0 0 0,0 1 1 0 0,0-1-1 0 0,0 1 0 0 0,0-1 0 0 0,0 1 1 0 0,-1-1-1 0 0,1 1 0 0 0,0-1 0 0 0,-1 1 1 0 0,1-1-1 0 0,-1 1 0 0 0,0-1 0 0 0,1 1 1 0 0,-1-1-1 0 0,0 0 0 0 0,0 1 0 0 0,0-1 1 0 0,0 0-1 0 0,0 0 0 0 0,0 0 0 0 0,0 0 1 0 0,0 0-1 0 0,-1 0 0 0 0,1 0 0 0 0,0 0 1 0 0,-1 0-1 0 0,1 0-3 0 0,-63 42-5 0 0,-80 6-931 0 0,131-45 534 0 0,0-2 1 0 0,1 0-1 0 0,-1 0 0 0 0,0-1 0 0 0,0-1 1 0 0,0 0-1 0 0,0-1 0 0 0,1 0 0 0 0,-1-1 0 0 0,0 0 1 0 0,1-1-1 0 0,-1-1 0 0 0,1 0 0 0 0,0-1 0 0 0,0 0 1 0 0,-5-3 401 0 0,-11-10-1338 0 0</inkml:trace>
  <inkml:trace contextRef="#ctx0" brushRef="#br0" timeOffset="25159.922">9304 9940 1172 0 0,'13'3'296'0'0,"-1"0"1"0"0,1 1-1 0 0,-1 0 1 0 0,0 1-1 0 0,0 0 0 0 0,-1 1 1 0 0,1 0-1 0 0,-1 1 1 0 0,-1 0-1 0 0,1 1 0 0 0,-1 0 1 0 0,0 0-1 0 0,-1 1 0 0 0,0 1 1 0 0,-1 0-1 0 0,0 0 1 0 0,0 0-1 0 0,-1 1 0 0 0,0 0 1 0 0,-1 0-1 0 0,0 2-296 0 0,8 16 416 0 0,-1 0 0 0 0,-2 1 0 0 0,-1 0 1 0 0,-1 1-1 0 0,-1 1 0 0 0,-2-1 0 0 0,2 29-416 0 0,-26 125 1301 0 0,11-161-1333 0 0,-1-1 0 0 0,0 0 0 0 0,-2 0 0 0 0,0-1 0 0 0,-2 0 0 0 0,0-1 0 0 0,-2 0 0 0 0,0-1 0 0 0,-1-1-1 0 0,-1 0 1 0 0,-1-1 0 0 0,-1 0 0 0 0,0-2 0 0 0,-1 0 0 0 0,-1-1 0 0 0,0-2 0 0 0,-1 1 0 0 0,-16 6 32 0 0,11-7-826 0 0,0-1 0 0 0,-1-2 0 0 0,0 0 0 0 0,-1-2 0 0 0,0 0 0 0 0,0-3 0 0 0,-1 0 0 0 0,0-1 0 0 0,1-2 1 0 0,-3-1 825 0 0,-5-1-1414 0 0</inkml:trace>
  <inkml:trace contextRef="#ctx0" brushRef="#br0" timeOffset="-139065.837">50 443 1468 0 0,'-2'0'427'0'0,"-22"-1"3327"0"0,5-27-1552 0 0,34 50-1514 0 0,-9 23-563 0 0,-3 0-1 0 0,-1 0 0 0 0,-2 0 0 0 0,-2 0 0 0 0,-3 1 0 0 0,-8 38-124 0 0,3-5 98 0 0,14-33-741 0 0,-4-46 589 0 0,0 1 0 0 0,1-1 0 0 0,-1 1 1 0 0,1 0-1 0 0,-1-1 0 0 0,1 1 0 0 0,-1-1 0 0 0,1 1 0 0 0,-1-1 1 0 0,1 1-1 0 0,-1-1 0 0 0,1 0 0 0 0,0 1 0 0 0,-1-1 0 0 0,1 0 1 0 0,0 1-1 0 0,-1-1 0 0 0,1 0 0 0 0,0 0 0 0 0,-1 0 0 0 0,1 1 1 0 0,0-1-1 0 0,0 0 0 0 0,-1 0 0 0 0,1 0 0 0 0,0 0 0 0 0,-1 0 1 0 0,1-1-1 0 0,0 1 0 0 0,0 0 0 0 0,-1 0 0 0 0,1 0 0 0 0,0 0 1 0 0,-1-1-1 0 0,1 1 0 0 0,0 0 0 0 0,-1-1 0 0 0,1 1 0 0 0,-1-1 1 0 0,1 1-1 0 0,-1 0 0 0 0,1-1 0 0 0,-1 1 0 0 0,1-1 0 0 0,-1 0 1 0 0,1 1-1 0 0,-1-1 0 0 0,1 1 0 0 0,-1-1 0 0 0,0 0 0 0 0,1 1 1 0 0,-1-1-1 0 0,0 0 0 0 0,0 1 0 0 0,1-1 0 0 0,-1 0 0 0 0,0 1 1 0 0,0-1 53 0 0,24-50-2774 0 0,-16 18 1563 0 0</inkml:trace>
  <inkml:trace contextRef="#ctx0" brushRef="#br0" timeOffset="-138879.669">41 173 1932 0 0,'-11'-37'5407'0'0,"41"40"-6319"0"0,18 33-2465 0 0,-35-20 2143 0 0</inkml:trace>
  <inkml:trace contextRef="#ctx0" brushRef="#br0" timeOffset="-138506.348">354 926 1160 0 0,'8'4'3327'0'0,"25"-45"-2189"0"0,122-274 330 0 0,-120 230-1302 0 0,-34 83-166 0 0,-1 1 0 0 0,0 0 0 0 0,1 0 0 0 0,-1 0 1 0 0,1-1-1 0 0,0 1 0 0 0,-1 0 0 0 0,1 0 0 0 0,0 0 0 0 0,0 0 1 0 0,-1 0-1 0 0,1 0 0 0 0,0 0 0 0 0,0 0 0 0 0,0 0 1 0 0,0 1-1 0 0,0-1 0 0 0,0 0 0 0 0,1 1 0 0 0,-1-1 0 0 0,0 1 1 0 0,0-1-1 0 0,0 1 0 0 0,1-1 0 0 0,-1 1 0 0 0,0 0 1 0 0,0 0-1 0 0,1-1 0 0 0,-1 1 0 0 0,0 0 0 0 0,1 0 0 0 0,-1 0 1 0 0,0 1-1 0 0,0-1 0 0 0,1 0 0 0 0,-1 0 0 0 0,0 1 0 0 0,0-1 1 0 0,1 1-1 0 0,-1-1 0 0 0,0 1 0 0 0,0-1 0 0 0,0 1 1 0 0,0 0-1 0 0,0-1 0 0 0,0 1 0 0 0,0 0 0 0 0,0 0 0 0 0,0 0 1 0 0,0 0-1 0 0,0 0 0 0 0,0 0 0 0 0,-1 0 0 0 0,1 0 1 0 0,0 0-1 0 0,-1 0 0 0 0,1 1 0 0 0,-1-1 0 0 0,1 0 0 0 0,-1 0 1 0 0,0 1-1 0 0,21 17 41 0 0,18 10-38 0 0,-27-23 80 0 0,0 2-1 0 0,0 0 1 0 0,0 0 0 0 0,-1 1 0 0 0,0 0 0 0 0,-1 1-1 0 0,0 0 1 0 0,-1 0 0 0 0,0 2 0 0 0,0-1-1 0 0,-1 1 1 0 0,-1 0 0 0 0,0 0 0 0 0,-1 1-1 0 0,0 0 1 0 0,-1 0 0 0 0,2 6-83 0 0,-9-9-3 0 0,-1 1 0 0 0,0-1 1 0 0,0 0-1 0 0,-1 1 0 0 0,-1-2 0 0 0,1 1 1 0 0,-2 0-1 0 0,1-1 0 0 0,-1 0 1 0 0,0 0-1 0 0,-1-1 0 0 0,0 0 0 0 0,-1 0 1 0 0,0 0-1 0 0,0-1 0 0 0,0-1 1 0 0,-1 1-1 0 0,0-1 0 0 0,0 0 0 0 0,0-1 1 0 0,-1 0-1 0 0,0-1 0 0 0,0 0 0 0 0,0-1 3 0 0,5 0-265 0 0,0 0 0 0 0,0-1-1 0 0,0 0 1 0 0,-1 0-1 0 0,1-1 1 0 0,0 1-1 0 0,-1-1 1 0 0,1 0-1 0 0,-1-1 1 0 0,1 1-1 0 0,-1-1 1 0 0,1 0-1 0 0,-1-1 1 0 0,1 1-1 0 0,-1-1 1 0 0,1 0-1 0 0,-1 0 1 0 0,1-1-1 0 0,0 0 1 0 0,0 0 0 0 0,-1 0-1 0 0,1 0 1 0 0,1-1 265 0 0,-13-15-1386 0 0</inkml:trace>
  <inkml:trace contextRef="#ctx0" brushRef="#br0" timeOffset="-135369.162">5382 11 1580 0 0,'2'-11'6509'0'0,"4"47"-5191"0"0,4 61-1370 0 0,56 277 1134 0 0,-60-351-1102 0 0,-1-8 760 0 0,-2-47-391 0 0,-3 21-380 0 0,0 0 1 0 0,1 0-1 0 0,0 0 0 0 0,1 0 1 0 0,0 0-1 0 0,1 0 0 0 0,0 0 1 0 0,1 1-1 0 0,0 0 1 0 0,1-1-1 0 0,0 1 0 0 0,0 1 1 0 0,1-1-1 0 0,0 1 1 0 0,1 0-1 0 0,0 0 0 0 0,0 1 1 0 0,1 0-1 0 0,0 0 1 0 0,0 1-1 0 0,1 0 0 0 0,0 0 1 0 0,0 1-1 0 0,1 1 1 0 0,0-1-1 0 0,0 1 0 0 0,0 1 1 0 0,0 0-1 0 0,1 0 1 0 0,0 1-1 0 0,4 0 31 0 0,-10 2-2 0 0,-1 1 0 0 0,1-1 0 0 0,-1 1 0 0 0,1 0 1 0 0,-1 1-1 0 0,1-1 0 0 0,-1 1 0 0 0,1 0 0 0 0,-1 0 0 0 0,0 0 0 0 0,1 0 0 0 0,-1 1 0 0 0,0 0 1 0 0,0 0-1 0 0,0 0 0 0 0,0 0 0 0 0,0 1 0 0 0,-1-1 0 0 0,1 1 0 0 0,-1 0 0 0 0,0 0 0 0 0,1 1 1 0 0,-1-1-1 0 0,-1 0 0 0 0,1 1 0 0 0,0 0 0 0 0,-1 0 0 0 0,0 0 0 0 0,0 0 0 0 0,0 0 0 0 0,0 0 1 0 0,-1 0-1 0 0,0 1 0 0 0,0-1 0 0 0,0 0 0 0 0,0 1 0 0 0,-1-1 0 0 0,1 1 0 0 0,-1-1 1 0 0,0 1-1 0 0,-1 1 2 0 0,-7 8 51 0 0,-2-1 0 0 0,0 0 0 0 0,0 0 0 0 0,-1-1 0 0 0,0-1 0 0 0,-1 0 0 0 0,-1 0 0 0 0,0-1 0 0 0,0-1 0 0 0,-1 0 0 0 0,0-1 0 0 0,0 0 0 0 0,-1-1 1 0 0,0-1-1 0 0,-1 0 0 0 0,1-1 0 0 0,-7 0-51 0 0,21-5-24 0 0,0 0 0 0 0,1 0 0 0 0,-1 0 0 0 0,0 0 0 0 0,0-1 0 0 0,0 1 0 0 0,0 0 0 0 0,1 0 0 0 0,-1-1 0 0 0,0 1 0 0 0,0-1 0 0 0,1 1 0 0 0,-1-1 0 0 0,0 1 0 0 0,1-1 0 0 0,-1 1-1 0 0,0-1 1 0 0,1 0 0 0 0,-1 1 0 0 0,1-1 0 0 0,-1 0 0 0 0,1 0 0 0 0,-1 1 0 0 0,1-1 0 0 0,0 0 0 0 0,-1 0 0 0 0,1 0 0 0 0,0 1 0 0 0,0-1 0 0 0,0 0 0 0 0,-1 0 0 0 0,1 0 0 0 0,0 0 0 0 0,0 0 0 0 0,0 0 0 0 0,0 1 0 0 0,0-1 0 0 0,1 0 0 0 0,-1 0 0 0 0,0 0 0 0 0,0 0 0 0 0,1 1 0 0 0,-1-1 0 0 0,0 0 0 0 0,1 0 0 0 0,-1 0 0 0 0,1 1 0 0 0,-1-1 0 0 0,1 0 0 0 0,-1 1 0 0 0,1-1 0 0 0,-1 0 0 0 0,1 1 0 0 0,0-1 0 0 0,-1 1 0 0 0,1-1 0 0 0,0 1 0 0 0,-1-1 0 0 0,1 1 0 0 0,0-1 0 0 0,0 1 0 0 0,0 0 0 0 0,-1-1 0 0 0,1 1 0 0 0,0 0 24 0 0,23-21-500 0 0,1 2 1 0 0,0 0-1 0 0,2 2 1 0 0,0 1 0 0 0,1 1-1 0 0,0 1 1 0 0,13-4 499 0 0,125-59-837 0 0,-165 77 1006 0 0,-1 0 73 0 0,0 27 1142 0 0,-20 52-26 0 0,23-75-1350 0 0,1-1 0 0 0,-1 1-1 0 0,1-1 1 0 0,-1 0 0 0 0,1 0-1 0 0,0-1 1 0 0,0 1 0 0 0,0-1-1 0 0,0 0 1 0 0,1 0-1 0 0,-1 0 1 0 0,0-1 0 0 0,1 1-1 0 0,0-1 1 0 0,-1 0 0 0 0,1 0-1 0 0,0-1 1 0 0,-1 0 0 0 0,1 1-1 0 0,0-1 1 0 0,-1-1 0 0 0,1 1-1 0 0,0-1 1 0 0,-1 0-8 0 0,25-2-20 0 0,-1-2 1 0 0,0-1-1 0 0,0-1 1 0 0,0-1-1 0 0,-1-2 1 0 0,-1-1-1 0 0,0-1 1 0 0,1-1 19 0 0,20-8 54 0 0,55-48 3383 0 0,-104 172-1784 0 0,21 118-1404 0 0,2-89-64 0 0,-5 0 0 0 0,-7 1 0 0 0,-5 8-185 0 0,-3-126 69 0 0,-2 0-1 0 0,0 0 1 0 0,-1 0-1 0 0,0 0 1 0 0,-1-1-1 0 0,-1 1 1 0 0,0-1-1 0 0,-1 0 1 0 0,0 0-1 0 0,-5 6-68 0 0,10-18 9 0 0,0-1-1 0 0,0 0 1 0 0,-1 0-1 0 0,1 1 1 0 0,-1-1 0 0 0,1 0-1 0 0,-1 0 1 0 0,1 0-1 0 0,-1 0 1 0 0,1 1-1 0 0,-1-1 1 0 0,0 0 0 0 0,0 0-1 0 0,0 0 1 0 0,0-1-1 0 0,0 1 1 0 0,1 0-1 0 0,-1 0 1 0 0,-1 0 0 0 0,1-1-1 0 0,0 1 1 0 0,0 0-1 0 0,0-1 1 0 0,0 1-1 0 0,0-1 1 0 0,-1 1 0 0 0,1-1-1 0 0,0 0 1 0 0,0 0-1 0 0,-1 1 1 0 0,1-1 0 0 0,0 0-1 0 0,0 0 1 0 0,-1 0-1 0 0,1 0 1 0 0,0-1-1 0 0,-1 1 1 0 0,1 0 0 0 0,0 0-1 0 0,0-1 1 0 0,0 1-1 0 0,-1-1 1 0 0,1 1-1 0 0,0-1 1 0 0,0 1 0 0 0,0-1-1 0 0,0 0 1 0 0,0 0-1 0 0,0 1 1 0 0,0-1-1 0 0,0 0 1 0 0,0 0 0 0 0,0 0-1 0 0,0 0 1 0 0,1 0-1 0 0,-1 0 1 0 0,0 0 0 0 0,1 0-1 0 0,-1-1 1 0 0,1 1-1 0 0,-1 0 1 0 0,1 0-1 0 0,-1 0 1 0 0,1-1 0 0 0,0 0-9 0 0,-27-85-629 0 0,26-4-564 0 0,10 40 150 0 0,1 0 1 0 0,3 1-1 0 0,2 1 0 0 0,2 1 1 0 0,2 0-1 0 0,2 1 1 0 0,3 1-1 0 0,1 1 0 0 0,2 1 1 0 0,16-17 1042 0 0,0 5-1214 0 0</inkml:trace>
  <inkml:trace contextRef="#ctx0" brushRef="#br0" timeOffset="-137852.996">2127 434 1164 0 0,'18'-33'1341'0'0,"-15"30"-1231"0"0,0 1-1 0 0,0-1 1 0 0,0 0-1 0 0,0 0 1 0 0,-1 0-1 0 0,0-1 1 0 0,0 1-1 0 0,0 0 1 0 0,0-1 0 0 0,0 0-1 0 0,-1 1 1 0 0,1-1-1 0 0,-1 0 1 0 0,0 0-1 0 0,0 0 1 0 0,0 1-1 0 0,-1-1 1 0 0,1 0-1 0 0,-1 0 1 0 0,0 0-1 0 0,0 0 1 0 0,-1 0 0 0 0,1 0-1 0 0,-1 0 1 0 0,0 0-1 0 0,0 0 1 0 0,0 0-1 0 0,0 0 1 0 0,-1 1-1 0 0,0-1 1 0 0,1 1-1 0 0,-1-1 1 0 0,-1 1 0 0 0,1 0-1 0 0,0-1 1 0 0,-1 1-1 0 0,0 0 1 0 0,1 1-1 0 0,-4-4-109 0 0,-5 4 39 0 0,0 0 0 0 0,0 1 0 0 0,0 0 0 0 0,0 0 0 0 0,0 1 0 0 0,0 0 0 0 0,-1 1 0 0 0,1 1 0 0 0,0 0 0 0 0,1 0 0 0 0,-1 1 0 0 0,0 0 0 0 0,1 1-1 0 0,0 0 1 0 0,-1 1 0 0 0,2 0 0 0 0,-1 1 0 0 0,1 0 0 0 0,-1 0 0 0 0,2 1 0 0 0,-1 0 0 0 0,1 0 0 0 0,0 1 0 0 0,0 0 0 0 0,1 1 0 0 0,1 0 0 0 0,-4 5-39 0 0,0-4-17 0 0,1-1 0 0 0,0 2 0 0 0,1-1 1 0 0,0 1-1 0 0,0 0 0 0 0,1 1 0 0 0,1 0 0 0 0,0 0 1 0 0,1 0-1 0 0,0 1 0 0 0,1 0 0 0 0,0 0 0 0 0,1 0 0 0 0,1 0 1 0 0,-1 6 16 0 0,3-17-2 0 0,1 1 1 0 0,-1-1 0 0 0,0 0-1 0 0,1 0 1 0 0,0 0 0 0 0,0 0 0 0 0,-1 0-1 0 0,1 0 1 0 0,0 0 0 0 0,1 0-1 0 0,-1 0 1 0 0,0 0 0 0 0,1 0-1 0 0,-1-1 1 0 0,1 1 0 0 0,-1-1-1 0 0,1 1 1 0 0,0-1 0 0 0,-1 1 0 0 0,1-1-1 0 0,0 0 1 0 0,0 0 0 0 0,0 0-1 0 0,0 0 1 0 0,0 0 0 0 0,0 0-1 0 0,0-1 1 0 0,1 1 0 0 0,-1-1 0 0 0,0 1-1 0 0,0-1 1 0 0,0 0 0 0 0,1 0-1 0 0,-1 0 1 0 0,0 0 0 0 0,0 0-1 0 0,0-1 1 0 0,1 1 0 0 0,0-1 1 0 0,87-15 47 0 0,-78 14-44 0 0,0-1 0 0 0,0 0 0 0 0,0-1 0 0 0,0 0 0 0 0,-1-1 0 0 0,0 0 0 0 0,0-1 0 0 0,0 0 0 0 0,0-1 0 0 0,-1 0 0 0 0,-1 0 0 0 0,1-1 0 0 0,-1 0 0 0 0,0-1 0 0 0,-1 0-1 0 0,0-1 1 0 0,0 1 0 0 0,-1-2 0 0 0,-1 1 0 0 0,1-1 0 0 0,-2 0 0 0 0,0 0 0 0 0,0 0 0 0 0,2-7-3 0 0,-27 30 346 0 0,16 12-299 0 0,0 1 1 0 0,2 0-1 0 0,1 0 0 0 0,0 1 0 0 0,2-1 0 0 0,1 0 1 0 0,1 0-1 0 0,2 0 0 0 0,0-1 0 0 0,5 14-47 0 0,-7-23 36 0 0,30 117 376 0 0,-17-74-214 0 0,-2 1 0 0 0,-3 1 0 0 0,-3 0 0 0 0,1 51-198 0 0,-8-99 56 0 0,-2 1 0 0 0,1-1 1 0 0,-1 0-1 0 0,-1 0 0 0 0,0 0 0 0 0,-1 0 0 0 0,0-1 0 0 0,-1 1 0 0 0,-1-1 0 0 0,1 0 0 0 0,-2 0 1 0 0,1 0-1 0 0,-1 0 0 0 0,-1-1 0 0 0,0 0 0 0 0,-1-1 0 0 0,0 1 0 0 0,0-2 0 0 0,-1 1 0 0 0,0-1 0 0 0,0 0 1 0 0,-1-1-1 0 0,0 0 0 0 0,0-1 0 0 0,-1 0 0 0 0,-8 4-56 0 0,13-12-91 0 0,0 1 0 0 0,0-1 0 0 0,0-1 0 0 0,0 1-1 0 0,1-1 1 0 0,-1 0 0 0 0,1 0 0 0 0,0-1 0 0 0,0 0 0 0 0,0 1 0 0 0,1-2 0 0 0,-1 1 0 0 0,1 0-1 0 0,0-1 1 0 0,0 0 0 0 0,0 0 0 0 0,1 0 0 0 0,0 0 0 0 0,0-1 0 0 0,0 1 0 0 0,1-1 0 0 0,-1 0-1 0 0,1 0 1 0 0,1 0 0 0 0,-1 0 0 0 0,1 0 0 0 0,0 0 0 0 0,1 0 0 0 0,-1 0 0 0 0,1-1 0 0 0,0 1-1 0 0,1-2 92 0 0,-2-22-765 0 0,0 1 0 0 0,3-1 0 0 0,0 0 0 0 0,2 1 0 0 0,1 0 0 0 0,1 0 0 0 0,4-8 765 0 0,13-39-1214 0 0</inkml:trace>
  <inkml:trace contextRef="#ctx0" brushRef="#br0" timeOffset="-137607.78">2493 384 848 0 0,'17'-25'1977'0'0,"-25"35"929"0"0,1-1-2785 0 0,0 0 1 0 0,1 1-1 0 0,0 0 1 0 0,0 0-1 0 0,1 0 0 0 0,0 1 1 0 0,1-1-1 0 0,0 1 1 0 0,1 0-1 0 0,0 0 1 0 0,1 1-1 0 0,0-1 1 0 0,1 0-1 0 0,0 1 1 0 0,1-1-1 0 0,0 1 1 0 0,1-1-1 0 0,0 1 1 0 0,1-1-1 0 0,0 0 1 0 0,1 1-1 0 0,2 6-121 0 0,-1-11-27 0 0,0 0-1 0 0,1 0 0 0 0,-1 0 0 0 0,1-1 0 0 0,1 0 0 0 0,-1 0 0 0 0,1 0 0 0 0,0 0 0 0 0,1-1 0 0 0,-1 0 0 0 0,1-1 0 0 0,0 1 1 0 0,0-1-1 0 0,0-1 0 0 0,1 1 0 0 0,-1-1 0 0 0,1 0 0 0 0,0-1 0 0 0,0 0 0 0 0,0 0 0 0 0,5 0 28 0 0,-8-2-213 0 0,0 0 1 0 0,0 0-1 0 0,0 0 0 0 0,0 0 0 0 0,0-1 0 0 0,1 0 0 0 0,-1 0 1 0 0,0-1-1 0 0,-1 1 0 0 0,1-1 0 0 0,0 0 0 0 0,0 0 0 0 0,-1-1 1 0 0,1 1-1 0 0,-1-1 0 0 0,0 0 0 0 0,0 0 0 0 0,0 0 0 0 0,0-1 1 0 0,-1 0-1 0 0,1 1 0 0 0,0-3 213 0 0,12-19-1379 0 0</inkml:trace>
  <inkml:trace contextRef="#ctx0" brushRef="#br0" timeOffset="-137353.533">2511 199 836 0 0,'-23'-30'4700'0'0,"39"33"-5378"0"0,26 24-1946 0 0,-31-20 1398 0 0</inkml:trace>
  <inkml:trace contextRef="#ctx0" brushRef="#br0" timeOffset="-136796.717">2763 323 1304 0 0,'84'189'3958'0'0,"-9"-3"-591"0"0,-45-206-1501 0 0,107-253-1205 0 0,-72 133-1016 0 0,-46 209-345 0 0,-17-60 695 0 0,-1-1-1 0 0,2 1 1 0 0,-1-1 0 0 0,1 0 0 0 0,0 0 0 0 0,1 0-1 0 0,0-1 1 0 0,0 1 0 0 0,1-1 0 0 0,0 0 0 0 0,0 0-1 0 0,1-1 1 0 0,-1 1 0 0 0,1-1 0 0 0,1-1 0 0 0,-1 1-1 0 0,1-1 1 0 0,0 0 0 0 0,0 0 0 0 0,1-1-1 0 0,-1 0 1 0 0,1 0 0 0 0,0-1 0 0 0,0 0 0 0 0,0-1-1 0 0,1 1 1 0 0,-1-1 0 0 0,1-1 0 0 0,-1 0 0 0 0,1 0-1 0 0,-1-1 1 0 0,1 0 0 0 0,0 0 5 0 0,2 1-14 0 0,0-1-1 0 0,1 0 1 0 0,-1-1 0 0 0,0 0 0 0 0,0 0 0 0 0,0-1-1 0 0,0-1 1 0 0,0 0 0 0 0,-1 0 0 0 0,1-1 0 0 0,-1-1-1 0 0,0 1 1 0 0,0-2 0 0 0,-1 1 0 0 0,1-1 0 0 0,-1-1-1 0 0,0 0 1 0 0,-1 0 0 0 0,0-1 0 0 0,0 0 0 0 0,0 0-1 0 0,-1-1 1 0 0,-1 0 0 0 0,1 0 0 0 0,-1 0-1 0 0,-1-1 1 0 0,0 0 0 0 0,0 0 0 0 0,-1 0 0 0 0,0-1-1 0 0,-1 0 1 0 0,2-8 14 0 0,-7 14 7 0 0,1-1-1 0 0,-1 2 0 0 0,0-1 1 0 0,0 0-1 0 0,0 0 0 0 0,0 1 1 0 0,-1-1-1 0 0,0 1 1 0 0,0-1-1 0 0,0 1 0 0 0,-1 0 1 0 0,1 1-1 0 0,-1-1 0 0 0,0 1 1 0 0,0-1-1 0 0,0 1 1 0 0,0 0-1 0 0,-1 0 0 0 0,1 1 1 0 0,-1 0-1 0 0,0-1 0 0 0,0 1 1 0 0,1 1-1 0 0,-1-1 1 0 0,0 1-1 0 0,-1 0 0 0 0,1 0 1 0 0,0 0-1 0 0,0 1 1 0 0,0 0-1 0 0,-1 0 0 0 0,1 0 1 0 0,0 1-1 0 0,0 0 0 0 0,0 0 1 0 0,0 0-1 0 0,0 0 1 0 0,0 1-1 0 0,-1 0-6 0 0,-5 1 7 0 0,-1 1 1 0 0,1 1-1 0 0,0-1 1 0 0,1 2-1 0 0,-1-1 0 0 0,1 2 1 0 0,0-1-1 0 0,1 1 1 0 0,0 1-1 0 0,0 0 1 0 0,0 0-1 0 0,1 1 1 0 0,0 0-1 0 0,1 0 0 0 0,0 0 1 0 0,0 1-1 0 0,1 1 1 0 0,1-1-1 0 0,-1 1 1 0 0,2 0-1 0 0,-1 0 0 0 0,2 0 1 0 0,-1 0-1 0 0,2 1 1 0 0,-1-1-1 0 0,2 1 1 0 0,-1 8-8 0 0,5-9-35 0 0,1-1 0 0 0,0 1 0 0 0,0-1 0 0 0,1 0 0 0 0,0-1 0 0 0,1 1 0 0 0,0-1 0 0 0,1 0 0 0 0,-1-1 0 0 0,2 0 0 0 0,-1 0 0 0 0,1 0 0 0 0,1-1 0 0 0,-1 0 0 0 0,1 0 0 0 0,0-1 0 0 0,1-1 0 0 0,-1 1 0 0 0,1-1 0 0 0,0-1 0 0 0,1 0 0 0 0,0 0 35 0 0,-1-1-332 0 0,0 1 1 0 0,0-1 0 0 0,0-1-1 0 0,0 0 1 0 0,1 0 0 0 0,-1-1 0 0 0,1-1-1 0 0,-1 1 1 0 0,1-2 0 0 0,-1 1-1 0 0,1-2 1 0 0,-1 1 0 0 0,0-1 0 0 0,1-1-1 0 0,-1 0 1 0 0,0 0 0 0 0,8-5 331 0 0,4-2-1318 0 0</inkml:trace>
  <inkml:trace contextRef="#ctx0" brushRef="#br0" timeOffset="-136455.531">3782 418 1552 0 0,'0'-2'67'0'0,"-1"1"0"0"0,1-1 0 0 0,0 1 0 0 0,0 0 0 0 0,-1-1 0 0 0,1 1 0 0 0,0-1 0 0 0,0 1 0 0 0,1-1 0 0 0,-1 1 0 0 0,0 0 0 0 0,0-1 0 0 0,1 1 0 0 0,-1 0 0 0 0,1-1-1 0 0,-1 1 1 0 0,1 0 0 0 0,0-1 0 0 0,-1 1 0 0 0,1 0 0 0 0,0 0 0 0 0,0 0 0 0 0,0 0 0 0 0,0 0 0 0 0,0 0 0 0 0,0 0 0 0 0,0 0 0 0 0,0 0 0 0 0,0 0 0 0 0,0 0 0 0 0,1 1 0 0 0,-1-1 0 0 0,0 0 0 0 0,0 1 0 0 0,1-1 0 0 0,-1 1 0 0 0,1-1 0 0 0,-1 1 0 0 0,0 0-1 0 0,1 0 1 0 0,-1 0 0 0 0,1 0 0 0 0,-1 0 0 0 0,0 0 0 0 0,1 0 0 0 0,-1 0 0 0 0,1 0 0 0 0,-1 1 0 0 0,0-1 0 0 0,1 0 0 0 0,-1 1 0 0 0,0 0 0 0 0,1-1 0 0 0,-1 1 0 0 0,0 0 0 0 0,0-1 0 0 0,1 1 0 0 0,-1 0 0 0 0,0 0 0 0 0,0 0 0 0 0,0 0 0 0 0,0 0 0 0 0,0 0-1 0 0,0 0 1 0 0,-1 0 0 0 0,1 1 0 0 0,0-1 0 0 0,-1 0 0 0 0,1 0 0 0 0,0 1-67 0 0,5 3 132 0 0,-1 0 0 0 0,1 1-1 0 0,-1 0 1 0 0,0 0 0 0 0,-1 0-1 0 0,1 1 1 0 0,-1 0 0 0 0,0-1 0 0 0,-1 1-1 0 0,0 1 1 0 0,0-1 0 0 0,0 0-1 0 0,-1 1 1 0 0,0-1 0 0 0,0 7-132 0 0,-2-13 348 0 0,0-1-1 0 0,-1 20 1225 0 0,3-30-1059 0 0,2-6-522 0 0,1 1 0 0 0,1 0 0 0 0,0 0 1 0 0,1 0-1 0 0,1 1 0 0 0,0 0 0 0 0,1 0 0 0 0,0 1 0 0 0,1 0 1 0 0,0 1-1 0 0,1 0 0 0 0,1 1 0 0 0,0 0 0 0 0,0 1 0 0 0,1 0 1 0 0,0 1-1 0 0,1 0 0 0 0,0 1 0 0 0,1 1 0 0 0,-1 0 0 0 0,1 1 0 0 0,0 0 1 0 0,12-1 8 0 0,-23 6-5 0 0,-1 0 0 0 0,1 0 0 0 0,0 0 1 0 0,0 1-1 0 0,-1-1 0 0 0,1 1 0 0 0,0 0 0 0 0,0 0 1 0 0,0 1-1 0 0,0-1 0 0 0,-1 1 0 0 0,1 0 0 0 0,0 0 1 0 0,0 0-1 0 0,-1 0 0 0 0,1 1 0 0 0,-1-1 0 0 0,1 1 1 0 0,-1 0-1 0 0,0 0 0 0 0,0 0 0 0 0,0 1 1 0 0,0-1-1 0 0,0 1 0 0 0,0-1 0 0 0,-1 1 0 0 0,1 0 1 0 0,-1 0-1 0 0,0 0 0 0 0,1 1 0 0 0,-2-1 0 0 0,1 0 1 0 0,0 2 4 0 0,47 171-661 0 0,-44-55-5998 0 0,-5-109 5357 0 0</inkml:trace>
  <inkml:trace contextRef="#ctx0" brushRef="#br0" timeOffset="-130100.497">8149 2186 2024 0 0,'-8'2'1172'0'0,"-21"4"1835"0"0,42-1-625 0 0,263-3-945 0 0,-142-4-2981 0 0,-26-16-3467 0 0,-108 18 3804 0 0</inkml:trace>
  <inkml:trace contextRef="#ctx0" brushRef="#br0" timeOffset="-129851.366">8054 2463 2356 0 0,'42'20'3690'0'0,"42"-17"-2510"0"0,-71-3-768 0 0,262-14 823 0 0,20-18-7404 0 0,-255 25 4949 0 0</inkml:trace>
  <inkml:trace contextRef="#ctx0" brushRef="#br0" timeOffset="-131370.271">6287 2086 2704 0 0,'-17'0'235'0'0,"0"1"-1"0"0,1 1 0 0 0,-1 0 1 0 0,0 1-1 0 0,1 1 1 0 0,-1 0-1 0 0,1 1 1 0 0,1 1-1 0 0,-1 1 0 0 0,1 0 1 0 0,0 1-1 0 0,0 0 1 0 0,1 2-1 0 0,0-1 0 0 0,1 2 1 0 0,0 0-1 0 0,1 0 1 0 0,0 1-1 0 0,0 1 0 0 0,2 0 1 0 0,-1 0-1 0 0,2 1 1 0 0,0 0-1 0 0,1 1 1 0 0,0 0-1 0 0,1 0 0 0 0,0 1 1 0 0,2 0-1 0 0,-4 13-234 0 0,9-14 25 0 0,1 0 0 0 0,0 0-1 0 0,1 0 1 0 0,1 0 0 0 0,0 0-1 0 0,1 0 1 0 0,1-1 0 0 0,0 0-1 0 0,1 0 1 0 0,0 0 0 0 0,1 0-1 0 0,1-1 1 0 0,0 0 0 0 0,1-1-1 0 0,0 0 1 0 0,1 0 0 0 0,0-1-1 0 0,1-1 1 0 0,0 1 0 0 0,1-2 0 0 0,0 1-1 0 0,2 0-24 0 0,0-1-534 0 0,-1 0-1 0 0,1 0 1 0 0,1-1 0 0 0,0-1-1 0 0,0 0 1 0 0,0-2-1 0 0,1 1 1 0 0,0-2-1 0 0,0 0 1 0 0,0-1-1 0 0,0 0 1 0 0,0-2 0 0 0,4 1 534 0 0,-1-2-1206 0 0</inkml:trace>
  <inkml:trace contextRef="#ctx0" brushRef="#br0" timeOffset="-130965.682">6397 2314 1556 0 0,'18'-13'5167'0'0,"66"40"-4317"0"0,-78-24-789 0 0,0 0-1 0 0,0 0 1 0 0,0 1-1 0 0,0 0 0 0 0,-1 0 1 0 0,1 0-1 0 0,-1 0 1 0 0,0 1-1 0 0,0 0 0 0 0,-1 0 1 0 0,0 1-1 0 0,0-1 1 0 0,0 1-1 0 0,0 0 0 0 0,-1 0 1 0 0,0 0-1 0 0,0 0 1 0 0,-1 0-1 0 0,1 1 0 0 0,-1-1 1 0 0,-1 1-1 0 0,1 0 1 0 0,-1 0-1 0 0,-1-1 0 0 0,1 1 1 0 0,-1 0-1 0 0,0 0 1 0 0,0 0-1 0 0,-1 0 1 0 0,0 1-61 0 0,-5 8 129 0 0,1-1 1 0 0,-2 0 0 0 0,0 0 0 0 0,-1 0 0 0 0,0-1 0 0 0,-1 0 0 0 0,-1-1 0 0 0,0 0 0 0 0,-1 0 0 0 0,0-1 0 0 0,-1-1 0 0 0,0 0 0 0 0,-1 0 0 0 0,0-1-1 0 0,0-1 1 0 0,-9 4-130 0 0,21-14-78 0 0,0 0 0 0 0,0 0-1 0 0,-1-1 1 0 0,1 1 0 0 0,0 0-1 0 0,0 0 1 0 0,1-1 0 0 0,-1 1 0 0 0,0-1-1 0 0,0 1 1 0 0,1-1 0 0 0,-1 1-1 0 0,0-1 1 0 0,1 1 0 0 0,0-1-1 0 0,-1 0 1 0 0,1 1 0 0 0,0-1-1 0 0,0 0 1 0 0,0 1 0 0 0,0-1-1 0 0,0 0 1 0 0,0 1 0 0 0,1-1-1 0 0,-1 1 1 0 0,0-1 0 0 0,1 0 0 0 0,-1 1-1 0 0,1-1 1 0 0,0 1 0 0 0,0-1-1 0 0,-1 1 1 0 0,1 0 0 0 0,0-1-1 0 0,0 1 1 0 0,0 0 0 0 0,0-1-1 0 0,0 1 1 0 0,1 0 0 0 0,-1 0-1 0 0,2-1 79 0 0,74-101-5617 0 0,-50 79 4165 0 0</inkml:trace>
  <inkml:trace contextRef="#ctx0" brushRef="#br0" timeOffset="-130699.688">6728 2311 1016 0 0,'-7'-1'193'0'0,"-1"0"-1"0"0,1 1 1 0 0,0 0-1 0 0,-1 0 1 0 0,1 1 0 0 0,0 0-1 0 0,-1 0 1 0 0,1 1-1 0 0,0-1 1 0 0,0 2-1 0 0,0-1 1 0 0,0 1 0 0 0,1 0-1 0 0,-1 0 1 0 0,1 1-1 0 0,-1 0 1 0 0,1 0-1 0 0,0 0 1 0 0,1 1 0 0 0,-1 0-1 0 0,1 0 1 0 0,0 1-1 0 0,0-1 1 0 0,1 1-1 0 0,-1 0 1 0 0,1 0 0 0 0,1 1-1 0 0,-1-1 1 0 0,1 1-1 0 0,0-1 1 0 0,1 1 0 0 0,-1 0-1 0 0,1 1 1 0 0,1-1-1 0 0,-1 0 1 0 0,1 0-1 0 0,0 3-192 0 0,5 1 15 0 0,0-1 0 0 0,0-1 0 0 0,1 1 0 0 0,1-1 0 0 0,-1 1 0 0 0,1-1 0 0 0,1-1 0 0 0,0 1 0 0 0,0-1 0 0 0,0-1 0 0 0,1 1 0 0 0,0-1 0 0 0,1 0 0 0 0,-1-1 0 0 0,2 0 0 0 0,-1-1 0 0 0,0 0 0 0 0,1 0 0 0 0,0-1 0 0 0,0 0 0 0 0,0 0 0 0 0,1-1 0 0 0,7 1-15 0 0,-12-2-245 0 0,0 0 0 0 0,0 0 0 0 0,1-1 0 0 0,-1 0 0 0 0,0 0 0 0 0,1 0 0 0 0,-1-1 0 0 0,1 0 0 0 0,-1 0 0 0 0,0-1 0 0 0,1 0 0 0 0,-1 0-1 0 0,0 0 1 0 0,1-1 0 0 0,-1 0 0 0 0,0 0 0 0 0,0 0 0 0 0,0-1 0 0 0,-1 0 0 0 0,1 0 0 0 0,-1 0 0 0 0,1-1 0 0 0,-1 0 0 0 0,3-3 245 0 0,2-12-1249 0 0</inkml:trace>
  <inkml:trace contextRef="#ctx0" brushRef="#br0" timeOffset="-130454.201">7062 2021 1184 0 0,'21'10'342'0'0,"-2"1"0"0"0,1 0-1 0 0,-1 2 1 0 0,-1 0 0 0 0,0 1 0 0 0,-1 1-1 0 0,-1 1 1 0 0,0 0 0 0 0,-1 1 0 0 0,-1 0-1 0 0,-1 1 1 0 0,0 1 0 0 0,-1 0 0 0 0,-1 1-1 0 0,-1 0 1 0 0,-1 1 0 0 0,-1 0 0 0 0,0 0 0 0 0,-2 1-1 0 0,0 0 1 0 0,-2 0 0 0 0,0 2-342 0 0,-7-5 124 0 0,0 1 0 0 0,-1-1 0 0 0,-1 0 0 0 0,-1 0 0 0 0,0 0 0 0 0,-2-1 0 0 0,0 0 0 0 0,-1 0 0 0 0,-1-1 1 0 0,0 0-1 0 0,-1 0 0 0 0,-1-2 0 0 0,-1 1 0 0 0,0-2 0 0 0,-1 1 0 0 0,0-2 0 0 0,-2 0 0 0 0,1-1 0 0 0,-1 0 0 0 0,-1-1 0 0 0,-2 0-124 0 0,-50 18-2151 0 0,63-33 847 0 0,6 4 1300 0 0,-2-2-229 0 0,-1-1 0 0 0,1 0-1 0 0,0 1 1 0 0,0-1-1 0 0,1 0 1 0 0,-1 0 0 0 0,1 0-1 0 0,-1-1 1 0 0,1 1 0 0 0,0 0-1 0 0,0 0 1 0 0,1-1-1 0 0,-1 1 1 0 0,1 0 0 0 0,-1-1-1 0 0,1 1 1 0 0,0-1-1 0 0,0 1 1 0 0,1 0 0 0 0,-1-1-1 0 0,1 1 1 0 0,0-2 233 0 0,10-35-1399 0 0</inkml:trace>
  <inkml:trace contextRef="#ctx0" brushRef="#br0" timeOffset="-131864.005">4159 2143 1612 0 0,'-11'11'204'0'0,"1"0"0"0"0,0 0 1 0 0,1 2-1 0 0,0-1 0 0 0,1 1 0 0 0,0 0 0 0 0,1 1 0 0 0,1-1 0 0 0,0 1 0 0 0,1 1 1 0 0,0-1-1 0 0,1 1 0 0 0,1 0 0 0 0,0 0 0 0 0,1 0 0 0 0,1 0 0 0 0,0 1 0 0 0,1-1 1 0 0,1 8-205 0 0,3 22 417 0 0,1 0 1 0 0,3-1 0 0 0,1 1 0 0 0,3-2 0 0 0,9 25-418 0 0,-6-23 165 0 0,-2 1-1 0 0,-2 0 1 0 0,-2 0-1 0 0,-2 2 1 0 0,0 30-165 0 0,-7-70-196 0 0,0 1 0 0 0,0-1 0 0 0,-1 1 1 0 0,0-1-1 0 0,-1 1 0 0 0,0-1 0 0 0,0 0 0 0 0,0 1 0 0 0,-1-1 1 0 0,-1 0-1 0 0,1-1 0 0 0,-2 1 0 0 0,1-1 0 0 0,-1 0 1 0 0,0 0-1 0 0,0 0 0 0 0,0 0 0 0 0,-1-1 0 0 0,0 0 1 0 0,-1 0-1 0 0,1-1 0 0 0,-1 0 0 0 0,0 0 0 0 0,-1 0 0 0 0,1-1 1 0 0,-1 0-1 0 0,1 0 0 0 0,-1-1 0 0 0,-3 0 196 0 0,-19 0-1112 0 0</inkml:trace>
  <inkml:trace contextRef="#ctx0" brushRef="#br0" timeOffset="-131679.724">3666 2900 1824 0 0,'15'-17'5816'0'0,"30"1"-5493"0"0,-31 12 235 0 0,62-19-249 0 0,1 3 0 0 0,0 4 0 0 0,1 3 0 0 0,37 1-309 0 0,173-7-4262 0 0,-227 15 2467 0 0,-20 3 560 0 0,-19 1 10 0 0</inkml:trace>
  <inkml:trace contextRef="#ctx0" brushRef="#br0" timeOffset="-131678.724">5046 2868 1160 0 0,'-180'450'6076'0'0,"143"-377"-5932"0"0,-1-45-3892 0 0,28-27 2556 0 0</inkml:trace>
  <inkml:trace contextRef="#ctx0" brushRef="#br0" timeOffset="-131677.724">4627 2916 2176 0 0,'43'-13'5751'0'0,"35"69"-5266"0"0,-68-47-86 0 0,266 212 855 0 0,-81-88-5170 0 0,-154-106 1311 0 0,-28-21 1385 0 0</inkml:trace>
  <inkml:trace contextRef="#ctx0" brushRef="#br0" timeOffset="-119566.613">18709 1533 1404 0 0,'6'0'117'0'0,"0"1"0"0"0,0-1-1 0 0,0 2 1 0 0,0-1 0 0 0,0 1-1 0 0,-1-1 1 0 0,1 2 0 0 0,-1-1 0 0 0,1 1-1 0 0,-1-1 1 0 0,0 1 0 0 0,0 1-1 0 0,0-1 1 0 0,0 1 0 0 0,-1 0 0 0 0,1 0-1 0 0,-1 0 1 0 0,0 1 0 0 0,0-1-1 0 0,-1 1 1 0 0,1 0 0 0 0,-1 0 0 0 0,0 0-1 0 0,-1 1 1 0 0,1-1 0 0 0,-1 1-1 0 0,0-1 1 0 0,0 1 0 0 0,-1 0 0 0 0,0 0-1 0 0,0 0 1 0 0,0 0 0 0 0,-1 0-1 0 0,1 0 1 0 0,-1 0 0 0 0,-1 5-117 0 0,-1 1 73 0 0,-1 0 0 0 0,0 0 0 0 0,0 0-1 0 0,-1-1 1 0 0,-1 1 0 0 0,0-1 0 0 0,0 0 0 0 0,-1-1 0 0 0,-1 1 0 0 0,0-1 0 0 0,0 0 0 0 0,-1-1 0 0 0,0 0 0 0 0,0 0 0 0 0,-1-1-1 0 0,0 0 1 0 0,-1 0 0 0 0,0-1 0 0 0,0 0 0 0 0,-1-1 0 0 0,0 0 0 0 0,0-1 0 0 0,0 0 0 0 0,0-1 0 0 0,-1 0 0 0 0,0-1-1 0 0,1 0 1 0 0,-13 1-73 0 0,22-4-114 0 0,0 0 0 0 0,1 0 0 0 0,-1 0-1 0 0,0-1 1 0 0,0 1 0 0 0,1-1 0 0 0,-1 1-1 0 0,1-1 1 0 0,-1 0 0 0 0,0 0 0 0 0,1 1-1 0 0,-1-1 1 0 0,1 0 0 0 0,0 0 0 0 0,-1-1-1 0 0,1 1 1 0 0,0 0 0 0 0,0 0 0 0 0,-1-1-1 0 0,1 1 1 0 0,0 0 0 0 0,0-1 0 0 0,1 1 0 0 0,-1-1-1 0 0,0 1 1 0 0,0-1 0 0 0,1 0 0 0 0,-1 1-1 0 0,1-1 1 0 0,-1 0 0 0 0,1 1 0 0 0,0-1-1 0 0,0 0 1 0 0,0 0 0 0 0,0 1 0 0 0,0-1-1 0 0,0 0 1 0 0,0 0 0 0 0,0 1 0 0 0,1-1 114 0 0,-1-15-1078 0 0</inkml:trace>
  <inkml:trace contextRef="#ctx0" brushRef="#br0" timeOffset="-118788.277">20957 988 2136 0 0,'-13'-1'327'0'0,"-1"1"0"0"0,1 1-1 0 0,0 0 1 0 0,0 0 0 0 0,0 2-1 0 0,0 0 1 0 0,1 0 0 0 0,-1 1-1 0 0,1 0 1 0 0,0 1 0 0 0,0 1 0 0 0,-5 3-327 0 0,0-3 193 0 0,1 1 0 0 0,1 1 0 0 0,0 1 1 0 0,0 0-1 0 0,0 0 0 0 0,1 2 1 0 0,1-1-1 0 0,-1 2 0 0 0,2 0 0 0 0,0 1 1 0 0,0 0-1 0 0,1 0 0 0 0,1 1 1 0 0,0 1-1 0 0,1 0 0 0 0,1 0 0 0 0,0 1 1 0 0,1 0-1 0 0,1 0 0 0 0,0 0 1 0 0,2 1-1 0 0,-4 17-193 0 0,11-27 39 0 0,0 0 1 0 0,1 0-1 0 0,-1 0 0 0 0,2-1 1 0 0,-1 1-1 0 0,1-1 0 0 0,-1 0 1 0 0,2 0-1 0 0,-1-1 0 0 0,1 0 1 0 0,0 0-1 0 0,0 0 0 0 0,0 0 1 0 0,0-1-1 0 0,1 0 0 0 0,0-1 1 0 0,0 1-1 0 0,0-1 0 0 0,0-1 1 0 0,1 1-1 0 0,-1-1 0 0 0,1 0 1 0 0,-1-1-1 0 0,1 0 0 0 0,0 0 1 0 0,-1-1-1 0 0,1 0 0 0 0,0 0 1 0 0,-1 0-1 0 0,2-2-39 0 0,19 4 1 0 0,-1-1-1 0 0,1-1 1 0 0,-1-2-1 0 0,1 0 1 0 0,-1-2 0 0 0,0-1-1 0 0,0-2 1 0 0,0 0 0 0 0,-1-2-1 0 0,0-1 1 0 0,-1-1-1 0 0,13-8 0 0 0,-34 17-24 0 0,0 0 0 0 0,0-1 0 0 0,0 0 0 0 0,0 0 0 0 0,0 0 0 0 0,-1 0 0 0 0,0 0 0 0 0,0-1 0 0 0,0 0 0 0 0,0 1 0 0 0,0-1 0 0 0,-1 0 0 0 0,1 0 0 0 0,-1-1 0 0 0,0 1 0 0 0,0 0 0 0 0,-1-1 0 0 0,1 1 0 0 0,-1-1 0 0 0,0 0 0 0 0,-1 1 0 0 0,1-1 0 0 0,-1 0 0 0 0,0 1 0 0 0,0-1 0 0 0,0 0 0 0 0,0 0 0 0 0,-1 1 0 0 0,0-3 24 0 0,-7-8-103 0 0,-1 0-1 0 0,0 1 0 0 0,0 0 0 0 0,-2 1 0 0 0,1 0 1 0 0,-2 1-1 0 0,0 0 0 0 0,0 0 0 0 0,-1 2 0 0 0,0-1 1 0 0,-9-3 103 0 0,-60-56-1616 0 0,67 31-3671 0 0,15 38 3823 0 0</inkml:trace>
  <inkml:trace contextRef="#ctx0" brushRef="#br0" timeOffset="-113402.739">24230 1714 1336 0 0,'-4'4'5339'0'0,"74"10"-4493"0"0,-30-6-412 0 0,-19-4-198 0 0,-5-2-107 0 0,0 1 0 0 0,1 1 1 0 0,-2 0-1 0 0,1 1 0 0 0,0 1 0 0 0,-1 0 1 0 0,0 1-1 0 0,-1 1 0 0 0,1 0 1 0 0,-1 1-130 0 0,-12-5 54 0 0,-1 1 0 0 0,0-1 0 0 0,-1 0 0 0 0,1 0 0 0 0,-1 1 0 0 0,0-1 1 0 0,0 0-1 0 0,0 1 0 0 0,0-1 0 0 0,-1 0 0 0 0,0 0 0 0 0,0 1 0 0 0,0-1 1 0 0,0 0-1 0 0,-1 0 0 0 0,0 0 0 0 0,0 0 0 0 0,0 0 0 0 0,0-1 0 0 0,0 1 1 0 0,-1-1-1 0 0,1 1 0 0 0,-1-1 0 0 0,0 0 0 0 0,0 0 0 0 0,0 0 0 0 0,-1 0 1 0 0,1-1-1 0 0,-1 1 0 0 0,0-1-54 0 0,-5 8 178 0 0,-239 227-96 0 0,249-237-236 0 0,-1-1 1 0 0,1 1 0 0 0,-1-1 0 0 0,1 1-1 0 0,0 0 1 0 0,-1-1 0 0 0,1 1 0 0 0,-1 0-1 0 0,1 0 1 0 0,0 0 0 0 0,-1-1 0 0 0,1 1-1 0 0,0 0 1 0 0,-1 0 0 0 0,1 0 0 0 0,0 0-1 0 0,-1 0 1 0 0,1 0 0 0 0,0 0 0 0 0,-1 0-1 0 0,1 0 1 0 0,0 0 0 0 0,-1 0 0 0 0,1 1-1 0 0,-1-1 1 0 0,1 0 0 0 0,0 0 0 0 0,-1 1-1 0 0,1-1 1 0 0,-1 0 0 0 0,1 1 0 0 0,-1-1-1 0 0,1 1 1 0 0,-1-1 0 0 0,1 1-1 0 0,-1-1 1 0 0,1 1 0 0 0,-1-1 0 0 0,1 1-1 0 0,-1-1 1 0 0,0 1 0 0 0,1-1 0 0 0,-1 1-1 0 0,0 0 1 0 0,0-1 0 0 0,1 1 0 0 0,-1-1-1 0 0,0 1 1 0 0,0 0 0 0 0,0-1 0 0 0,0 1 153 0 0,18-11-1228 0 0</inkml:trace>
  <inkml:trace contextRef="#ctx0" brushRef="#br0" timeOffset="-114505.183">23577 1914 968 0 0,'10'-17'3998'0'0,"-4"6"-802"0"0,-6 26-1908 0 0,-5 515 759 0 0,5-509-2447 0 0,0 48-1906 0 0,-2-52-3945 0 0,-3-34 5055 0 0</inkml:trace>
  <inkml:trace contextRef="#ctx0" brushRef="#br0" timeOffset="-113791.868">23636 1918 836 0 0,'-16'-22'6101'0'0,"15"21"-6076"0"0,0 0 0 0 0,0 0 0 0 0,0 1 0 0 0,0-1-1 0 0,0 0 1 0 0,0 0 0 0 0,1 0 0 0 0,-1 0 0 0 0,0 0-1 0 0,0 0 1 0 0,1-1 0 0 0,-1 1 0 0 0,1 0 0 0 0,-1 0-1 0 0,1 0 1 0 0,-1-1 0 0 0,1 1 0 0 0,0 0 0 0 0,0-1-1 0 0,0 1 1 0 0,-1 0 0 0 0,1 0 0 0 0,0-1 0 0 0,1 1-1 0 0,-1 0 1 0 0,0-1 0 0 0,0 1 0 0 0,0 0 0 0 0,1 0-1 0 0,-1-1 1 0 0,1 1 0 0 0,-1 0 0 0 0,1 0 0 0 0,-1 0-1 0 0,1 0 1 0 0,0-1 0 0 0,0 1 0 0 0,-1 0 0 0 0,1 0-1 0 0,0 0 1 0 0,0 1 0 0 0,0-1 0 0 0,0 0 0 0 0,0 0 0 0 0,0 0-1 0 0,0 1 1 0 0,1-1 0 0 0,-1 0 0 0 0,0 1 0 0 0,0-1-1 0 0,0 1 1 0 0,1 0 0 0 0,-1-1 0 0 0,1 1-25 0 0,5-7 9 0 0,1 1 1 0 0,1 0 0 0 0,-1 0-1 0 0,1 1 1 0 0,0 0-1 0 0,1 0 1 0 0,-1 1 0 0 0,1 0-1 0 0,0 1 1 0 0,-1 0-1 0 0,2 1 1 0 0,-1 0 0 0 0,0 0-1 0 0,0 1 1 0 0,3 0-10 0 0,-11 2 0 0 0,0 1 1 0 0,1-1 0 0 0,-1 0 0 0 0,0 1-1 0 0,0-1 1 0 0,0 1 0 0 0,0 0-1 0 0,-1 0 1 0 0,1 0 0 0 0,0-1 0 0 0,-1 2-1 0 0,1-1 1 0 0,-1 0 0 0 0,0 0-1 0 0,0 0 1 0 0,0 1 0 0 0,0-1-1 0 0,0 0 1 0 0,0 1 0 0 0,-1-1 0 0 0,1 1-1 0 0,-1-1 1 0 0,1 1 0 0 0,-1-1-1 0 0,0 1 1 0 0,0-1 0 0 0,0 1 0 0 0,-1-1-1 0 0,1 1 1 0 0,0-1 0 0 0,-1 1-1 0 0,0-1 1 0 0,1 1 0 0 0,-1-1-1 0 0,-1 2 0 0 0,-100 132 169 0 0,102-133-180 0 0,1 0 0 0 0,0 0 0 0 0,0 0 0 0 0,1-1 0 0 0,-1 1 1 0 0,1 0-1 0 0,-1-1 0 0 0,1 0 0 0 0,0 1 0 0 0,0-1 0 0 0,0 0 0 0 0,0 0 0 0 0,0 0 0 0 0,0 0 0 0 0,1 0 0 0 0,-1 0 0 0 0,1-1 0 0 0,-1 1 0 0 0,1-1 0 0 0,0 0 0 0 0,-1 1 1 0 0,1-1-1 0 0,0-1 0 0 0,0 1 0 0 0,0 0 0 0 0,0-1 0 0 0,0 1 0 0 0,0-1 0 0 0,0 0 0 0 0,0 0 0 0 0,0 0 11 0 0,5 2-92 0 0,5 1 71 0 0,-1 1 1 0 0,1 0 0 0 0,-1 1 0 0 0,0 0-1 0 0,-1 1 1 0 0,1 0 0 0 0,-1 1 0 0 0,0 0-1 0 0,-1 0 1 0 0,1 1 0 0 0,-2 1 0 0 0,1 0-1 0 0,2 4 21 0 0,-12-9 26 0 0,-1-1 0 0 0,1 1 1 0 0,0 0-1 0 0,-1 0 0 0 0,0 0 0 0 0,0 0 0 0 0,0 0 0 0 0,-1-1 0 0 0,1 1 0 0 0,-1 0 0 0 0,0-1 0 0 0,0 0 0 0 0,0 1 0 0 0,0-1 0 0 0,-1 0 0 0 0,1 0 0 0 0,-1 0 0 0 0,0 0 0 0 0,0-1 0 0 0,0 1 0 0 0,0-1 0 0 0,0 1 0 0 0,-1-1 0 0 0,1 0 0 0 0,-1-1 0 0 0,1 1 0 0 0,-1-1 1 0 0,0 1-1 0 0,0-1 0 0 0,1 0 0 0 0,-1 0 0 0 0,0-1 0 0 0,0 1 0 0 0,0-1 0 0 0,-1 0-26 0 0,-119 27-552 0 0,119-26 335 0 0,-1 0 0 0 0,0 0 0 0 0,0-1 1 0 0,1 1-1 0 0,-1-1 0 0 0,0-1 0 0 0,0 1 0 0 0,0-1 1 0 0,1 0-1 0 0,-1 0 0 0 0,1-1 0 0 0,-1 0 0 0 0,1 0 1 0 0,-1 0-1 0 0,1-1 0 0 0,0 1 0 0 0,0-1 1 0 0,0-1-1 0 0,-4-2 217 0 0,2-8-1237 0 0,3-7-38 0 0</inkml:trace>
  <inkml:trace contextRef="#ctx0" brushRef="#br0" timeOffset="-115138.294">22288 1973 2612 0 0,'-23'35'1611'0'0,"16"-27"-1301"0"0,0 0 0 0 0,1 1-1 0 0,0 0 1 0 0,1 1 0 0 0,0-1 0 0 0,1 1 0 0 0,0 0 0 0 0,0 0-1 0 0,1 0 1 0 0,0 0 0 0 0,1 1 0 0 0,0-1 0 0 0,0 9-310 0 0,4-13 82 0 0,1 0 0 0 0,0 1 1 0 0,1-1-1 0 0,-1 0 1 0 0,1 0-1 0 0,0-1 0 0 0,1 1 1 0 0,-1-1-1 0 0,1 0 0 0 0,0 0 1 0 0,1-1-1 0 0,-1 1 1 0 0,1-1-1 0 0,0 0 0 0 0,0-1 1 0 0,0 1-1 0 0,0-1 0 0 0,1 0 1 0 0,-1-1-1 0 0,1 0 0 0 0,-1 0 1 0 0,1 0-1 0 0,0-1 1 0 0,0 0-1 0 0,0 0 0 0 0,1 0-82 0 0,12 2 104 0 0,1 0 0 0 0,-1-1-1 0 0,1-1 1 0 0,-1-1-1 0 0,1 0 1 0 0,0-2 0 0 0,-1 0-1 0 0,1-2 1 0 0,-1 0-1 0 0,12-5-103 0 0,-29 9 5 0 0,-1-1-1 0 0,0 1 0 0 0,0-1 1 0 0,1 0-1 0 0,-1 0 1 0 0,0 0-1 0 0,0 0 0 0 0,0 0 1 0 0,0 0-1 0 0,0 0 0 0 0,0-1 1 0 0,0 1-1 0 0,-1-1 0 0 0,1 1 1 0 0,0-1-1 0 0,-1 0 1 0 0,1 0-1 0 0,-1 1 0 0 0,0-1 1 0 0,0 0-1 0 0,0 0 0 0 0,1-1 1 0 0,-2 1-1 0 0,1 0 0 0 0,0 0 1 0 0,0 0-1 0 0,-1-1 1 0 0,1 1-1 0 0,-1 0 0 0 0,0 0 1 0 0,0-1-1 0 0,0 1 0 0 0,0 0 1 0 0,0-1-1 0 0,0 1 0 0 0,0 0 1 0 0,-1-1-1 0 0,1 1 1 0 0,-1 0-1 0 0,0 0 0 0 0,0 0 1 0 0,0-1-1 0 0,0 1 0 0 0,0 0 1 0 0,0 0-1 0 0,0 0 0 0 0,-1 1 1 0 0,0-2-5 0 0,-79-80-156 0 0,-22 24-212 0 0,1 1-3553 0 0,95 48 107 0 0,7 10 2623 0 0</inkml:trace>
  <inkml:trace contextRef="#ctx0" brushRef="#br0" timeOffset="-114889.498">23067 2214 2392 0 0,'-2'15'391'0'0,"0"-1"1"0"0,-1 0-1 0 0,0 0 0 0 0,-1 0 0 0 0,-1-1 1 0 0,0 1-1 0 0,-1-1 0 0 0,-1-1 0 0 0,0 1 1 0 0,0-1-1 0 0,-1 0 0 0 0,-1 0 0 0 0,0-1 0 0 0,0-1 1 0 0,-1 1-1 0 0,-4 2-391 0 0,-7 4-268 0 0,0 0-1 0 0,-1-1 1 0 0,0-1 0 0 0,-2-1 0 0 0,1-1-1 0 0,-2-1 1 0 0,1-2 0 0 0,-9 3 268 0 0,-13-5-3903 0 0,37-8 2724 0 0</inkml:trace>
  <inkml:trace contextRef="#ctx0" brushRef="#br0" timeOffset="-115914.425">21049 2058 1392 0 0,'0'0'684'0'0,"0"0"-128"0"0,24 4 2196 0 0,-21-1-2697 0 0,0 0-1 0 0,0-1 0 0 0,0 1 0 0 0,-1 0 0 0 0,1 0 0 0 0,-1 1 1 0 0,0-1-1 0 0,0 0 0 0 0,0 1 0 0 0,-1-1 0 0 0,1 1 0 0 0,-1 0 0 0 0,0-1 1 0 0,0 1-1 0 0,0 0 0 0 0,0 0 0 0 0,-1 0 0 0 0,1 0 0 0 0,-1 0 0 0 0,0 0 1 0 0,0-1-1 0 0,-1 1 0 0 0,1 0 0 0 0,-1 0 0 0 0,0 0 0 0 0,0 0 0 0 0,0-1 1 0 0,-1 4-55 0 0,-3 9 104 0 0,0 0 0 0 0,0 0 1 0 0,-1-1-1 0 0,-1 1 0 0 0,-1-2 0 0 0,0 1 1 0 0,-1-1-1 0 0,-1 0 0 0 0,0-1 1 0 0,0 0-1 0 0,-2 0 0 0 0,1-1 1 0 0,-2-1-1 0 0,1 0 0 0 0,-1-1 0 0 0,-1 0 1 0 0,0-1-1 0 0,-1 0 0 0 0,1-1 1 0 0,-1-1-1 0 0,-1-1 0 0 0,0 0 1 0 0,1-1-1 0 0,-2 0 0 0 0,-2-1-104 0 0,16-2 3 0 0,-1 0-1 0 0,0-1 0 0 0,1 0 0 0 0,-1 0 1 0 0,0 0-1 0 0,0 0 0 0 0,0 0 1 0 0,0-1-1 0 0,0 1 0 0 0,0-1 1 0 0,0 0-1 0 0,0-1 0 0 0,0 1 1 0 0,0-1-1 0 0,0 0 0 0 0,0 1 1 0 0,0-2-1 0 0,0 1 0 0 0,1 0 1 0 0,-1-1-1 0 0,0 0 0 0 0,1 0 0 0 0,-1 0 1 0 0,1 0-1 0 0,0 0 0 0 0,0-1 1 0 0,0 1-1 0 0,0-1 0 0 0,0 0 1 0 0,0 0-1 0 0,1 0 0 0 0,-1-1 1 0 0,1 1-1 0 0,0 0 0 0 0,0-1 1 0 0,0 1-1 0 0,1-1 0 0 0,-2-2-2 0 0,1-1-30 0 0,-1 1 1 0 0,1-1-1 0 0,0 0 0 0 0,1 0 1 0 0,0 1-1 0 0,0-1 0 0 0,0 0 0 0 0,1 0 1 0 0,0 0-1 0 0,0 0 0 0 0,1 0 0 0 0,0 0 1 0 0,0 0-1 0 0,1 0 0 0 0,-1 1 1 0 0,2-1-1 0 0,-1 1 0 0 0,1-1 0 0 0,0 1 1 0 0,0 0-1 0 0,0 0 0 0 0,1 0 0 0 0,0 0 1 0 0,0 1-1 0 0,1-1 0 0 0,0 1 1 0 0,0 0-1 0 0,0 1 0 0 0,2-3 30 0 0,0 5-4 0 0,0 1 0 0 0,0 0 0 0 0,0 0 0 0 0,0 0 0 0 0,1 1 0 0 0,-1 0 0 0 0,0 0 0 0 0,0 1 0 0 0,0-1 0 0 0,0 2 0 0 0,0-1 0 0 0,0 1 0 0 0,0 0 0 0 0,0 1 0 0 0,-1-1 0 0 0,1 1 0 0 0,-1 1-1 0 0,0-1 1 0 0,0 1 0 0 0,4 3 4 0 0,-4-4-15 0 0,97 54-261 0 0,119 54-523 0 0,-67-69-4124 0 0,-123-40 3711 0 0</inkml:trace>
  <inkml:trace contextRef="#ctx0" brushRef="#br0" timeOffset="-115494.254">21650 2033 2000 0 0,'-33'-4'3296'0'0,"22"4"-1546"0"0,26 4-87 0 0,20 4-1149 0 0,-13-5-327 0 0,1 2 1 0 0,-1 0-1 0 0,0 2 0 0 0,-1 0 0 0 0,1 2 1 0 0,-1 0-1 0 0,-1 1 0 0 0,2 2-187 0 0,-20-10 31 0 0,1-1 1 0 0,-1 1-1 0 0,0 0 1 0 0,1-1-1 0 0,-1 1 1 0 0,0 0-1 0 0,0 1 1 0 0,-1-1-1 0 0,1 0 1 0 0,0 0-1 0 0,-1 1 1 0 0,1-1-1 0 0,-1 1 1 0 0,0-1-1 0 0,0 1 0 0 0,0 0 1 0 0,0-1-1 0 0,0 1 1 0 0,0 0-1 0 0,-1 0 1 0 0,0 0-1 0 0,1-1 1 0 0,-1 1-1 0 0,0 0 1 0 0,0 0-1 0 0,-1 0 1 0 0,1 0-1 0 0,-1-1 1 0 0,1 1-1 0 0,-1 0 1 0 0,0 0-1 0 0,0-1 0 0 0,0 1 1 0 0,0 0-1 0 0,0-1 1 0 0,-1 1-1 0 0,1-1 1 0 0,-1 0-1 0 0,0 0 1 0 0,0 1-1 0 0,1-1 1 0 0,-2 1-32 0 0,-97 83 960 0 0,91-80-881 0 0,-187 172 470 0 0,163-135-2820 0 0,55-48-2890 0 0,17-20 2553 0 0,-15 7 1413 0 0</inkml:trace>
  <inkml:trace contextRef="#ctx0" brushRef="#br0" timeOffset="-118350.447">22068 801 1576 0 0,'0'0'107'0'0,"0"1"0"0"0,0-1 0 0 0,0 0 0 0 0,0 1 0 0 0,0-1 0 0 0,0 0 0 0 0,0 1 0 0 0,0-1 1 0 0,0 0-1 0 0,0 1 0 0 0,0-1 0 0 0,1 0 0 0 0,-1 1 0 0 0,0-1 0 0 0,0 0 0 0 0,0 1 0 0 0,1-1 0 0 0,-1 0 0 0 0,0 1 0 0 0,0-1 0 0 0,0 0 0 0 0,1 0 0 0 0,-1 1 0 0 0,0-1 0 0 0,1 0 0 0 0,-1 0 0 0 0,0 0 0 0 0,1 0 0 0 0,-1 1 0 0 0,0-1 0 0 0,1 0 0 0 0,-1 0 1 0 0,0 0-1 0 0,1 0 0 0 0,-1 0 0 0 0,0 0 0 0 0,1 0 0 0 0,-1 0 0 0 0,0 0 0 0 0,1 0 0 0 0,-1 0 0 0 0,0 0 0 0 0,1 0 0 0 0,-1 0 0 0 0,1 0 0 0 0,-1 0 0 0 0,0 0 0 0 0,1-1 0 0 0,-1 1 0 0 0,0 0 0 0 0,0 0 0 0 0,1 0 0 0 0,-1-1-107 0 0,-20 33 477 0 0,-2-1 0 0 0,-1-1 0 0 0,-1-1 0 0 0,-2-1 0 0 0,-1-2 0 0 0,-1 0 0 0 0,-1-2 0 0 0,-1-1 0 0 0,-8 3-477 0 0,-37 33 797 0 0,49-39-491 0 0,-54 71 826 0 0,83-84-976 0 0,11 1-189 0 0,-1 0 1 0 0,2-1-1 0 0,-1-1 1 0 0,1 0-1 0 0,0-1 1 0 0,0 0-1 0 0,0-2 1 0 0,1 0-1 0 0,-1 0 1 0 0,1-1-1 0 0,0-1 1 0 0,-1-1 0 0 0,1 0-1 0 0,0-1 1 0 0,-1-1-1 0 0,6-1 33 0 0,38 1-632 0 0,239-30-5536 0 0,-188-2 2035 0 0,-84 22 2713 0 0</inkml:trace>
  <inkml:trace contextRef="#ctx0" brushRef="#br0" timeOffset="-117930.021">22484 768 964 0 0,'43'-24'3985'0'0,"77"39"-2829"0"0,-113-13-1067 0 0,-1 0 1 0 0,1 0 0 0 0,-1 1 0 0 0,0 0-1 0 0,0 0 1 0 0,0 1 0 0 0,0-1 0 0 0,-1 1 0 0 0,1 1-1 0 0,-1-1 1 0 0,0 1 0 0 0,0 0 0 0 0,-1 0-1 0 0,0 0 1 0 0,0 0 0 0 0,0 1 0 0 0,0 0 0 0 0,-1 0-1 0 0,0 0 1 0 0,0 0 0 0 0,0 1 0 0 0,-1-1-1 0 0,0 1 1 0 0,0-1 0 0 0,-1 1 0 0 0,0 0 0 0 0,0-1-1 0 0,-1 1 1 0 0,0 0 0 0 0,0 0 0 0 0,0 0-1 0 0,-1 3-89 0 0,-11 8 231 0 0,-1-1-1 0 0,-1 0 1 0 0,0-1-1 0 0,-1-1 0 0 0,0-1 1 0 0,-2 0-1 0 0,1-1 1 0 0,-2 0-1 0 0,0-1 0 0 0,0-2 1 0 0,-1 0-1 0 0,0 0 0 0 0,-1-2 1 0 0,0 0-1 0 0,0-2 1 0 0,0 0-1 0 0,-8 0-230 0 0,27-5 3 0 0,2-2-31 0 0,-1 1-1 0 0,1 0 0 0 0,-1 0 1 0 0,1 0-1 0 0,-1 0 0 0 0,1 0 1 0 0,0 0-1 0 0,-1-1 0 0 0,1 1 1 0 0,-1 0-1 0 0,1 0 0 0 0,-1-1 1 0 0,1 1-1 0 0,-1 0 0 0 0,1-1 1 0 0,-1 1-1 0 0,0-1 0 0 0,1 1 1 0 0,-1 0-1 0 0,0-1 1 0 0,1 1-1 0 0,-1-1 0 0 0,0 1 1 0 0,1-1-1 0 0,-1 1 0 0 0,0-1 1 0 0,0 1-1 0 0,1-1 0 0 0,-1 0 1 0 0,0 1-1 0 0,0-1 0 0 0,0 1 1 0 0,0-1-1 0 0,0 1 0 0 0,0-1 1 0 0,0 0-1 0 0,0 1 1 0 0,0-1-1 0 0,0 1 0 0 0,0-1 1 0 0,0 1-1 0 0,-1-1 0 0 0,1 0 1 0 0,0 1-1 0 0,0-1 0 0 0,-1 1 1 0 0,1-1-1 0 0,0 1 0 0 0,0-1 1 0 0,-1 1-1 0 0,1-1 0 0 0,-1 1 1 0 0,1 0-1 0 0,0-1 0 0 0,-1 1 1 0 0,1-1-1 0 0,-1 1 1 0 0,1 0-1 0 0,-1 0 0 0 0,1-1 1 0 0,-1 1-1 0 0,1 0 0 0 0,-1 0 1 0 0,1-1-1 0 0,-1 1 0 0 0,0 0 29 0 0,219-128-7350 0 0,-171 105 6114 0 0</inkml:trace>
  <inkml:trace contextRef="#ctx0" brushRef="#br0" timeOffset="-117669.283">23110 781 1960 0 0,'-56'-14'4309'0'0,"-27"35"-2881"0"0,69-19-1312 0 0,0 2 0 0 0,0-1-1 0 0,0 2 1 0 0,1 0 0 0 0,0 1-1 0 0,0 0 1 0 0,0 1 0 0 0,1 0-1 0 0,0 1 1 0 0,0 0 0 0 0,1 1-1 0 0,0 0 1 0 0,1 1 0 0 0,0 0-1 0 0,0 1 1 0 0,1 0-1 0 0,1 0 1 0 0,0 1 0 0 0,0 0-1 0 0,1 1 1 0 0,1 0 0 0 0,0 0-1 0 0,0 0 1 0 0,2 1 0 0 0,0-1-1 0 0,0 1 1 0 0,1 0 0 0 0,0 6-116 0 0,4-15-7 0 0,0 1 1 0 0,0 0 0 0 0,1-1 0 0 0,0 1 0 0 0,0-1 0 0 0,0 0-1 0 0,1 0 1 0 0,-1 0 0 0 0,1 0 0 0 0,1 0 0 0 0,-1 0 0 0 0,1-1-1 0 0,-1 1 1 0 0,1-1 0 0 0,0 0 0 0 0,1 0 0 0 0,-1-1 0 0 0,1 1-1 0 0,0-1 1 0 0,-1 0 0 0 0,1 0 0 0 0,1-1 0 0 0,-1 0 0 0 0,0 1-1 0 0,1-2 1 0 0,-1 1 0 0 0,3 0 6 0 0,102 18-3264 0 0,45-68-1875 0 0,-126 29 3905 0 0</inkml:trace>
  <inkml:trace contextRef="#ctx0" brushRef="#br0" timeOffset="-117313.332">23704 639 1508 0 0,'-255'194'7189'0'0,"83"-70"-4588"0"0,135-68-1671 0 0,37-55-788 0 0,4 3-18 0 0,7 4-140 0 0,0-1-1 0 0,1-1 1 0 0,-1 0-1 0 0,1-1 1 0 0,0 0-1 0 0,1-1 1 0 0,-1 0-1 0 0,1-1 1 0 0,0 0-1 0 0,0-1 1 0 0,0 0-1 0 0,12-1 17 0 0,104 3-2936 0 0,-116-4 2325 0 0,123-31-4939 0 0,-113 20 4187 0 0</inkml:trace>
  <inkml:trace contextRef="#ctx0" brushRef="#br0" timeOffset="-117018.705">24111 601 976 0 0,'7'-16'4510'0'0,"1"-3"203"0"0,-10 33-2732 0 0,-48 459-1894 0 0,48-464-542 0 0,0 1-1 0 0,0-1 1 0 0,-2 0-1 0 0,1 0 1 0 0,-1 0 0 0 0,0 0-1 0 0,-1-1 1 0 0,0 0-1 0 0,0 0 1 0 0,-1 0 0 0 0,0 0-1 0 0,0-1 1 0 0,-1 0-1 0 0,0 0 1 0 0,0-1 0 0 0,0 0-1 0 0,-1 0 1 0 0,0-1-1 0 0,0 1 1 0 0,-1-2 0 0 0,-3 2 455 0 0,-13 1-1200 0 0</inkml:trace>
  <inkml:trace contextRef="#ctx0" brushRef="#br0" timeOffset="-121831.498">16835 82 916 0 0,'-11'-29'5300'0'0,"0"45"-2502"0"0,32 269-1127 0 0,54 91-2461 0 0,-74-376 662 0 0,-1 1-1 0 0,1 1 1 0 0,0-1 0 0 0,-1 0-1 0 0,1 0 1 0 0,-1 0 0 0 0,1 0-1 0 0,-1 0 1 0 0,1 0 0 0 0,-1 1-1 0 0,0-1 1 0 0,0 0 0 0 0,1 0-1 0 0,-1 0 1 0 0,0 1 0 0 0,0-1-1 0 0,0 0 1 0 0,-1 0 0 0 0,1 1-1 0 0,0-1 1 0 0,0 0 0 0 0,-1 0-1 0 0,1 0 1 0 0,0 1 0 0 0,-1-1-1 0 0,1 0 1 0 0,-1 0 0 0 0,0 0-1 0 0,1 0 1 0 0,-1 0 0 0 0,0 0-1 0 0,0 0 1 0 0,0 0 0 0 0,1 0-1 0 0,-1-1 1 0 0,0 1 0 0 0,0 0-1 0 0,0 0 1 0 0,0-1 0 0 0,0 1-1 0 0,-1-1 1 0 0,1 1 0 0 0,0-1 0 0 0,0 1-1 0 0,0-1 1 0 0,0 0 0 0 0,-1 1-1 0 0,1-1 1 0 0,0 0 0 0 0,0 0-1 0 0,-1 0 1 0 0,1 0 0 0 0,0 0-1 0 0,0 0 1 0 0,-1 0 128 0 0,-11-13-1385 0 0</inkml:trace>
  <inkml:trace contextRef="#ctx0" brushRef="#br0" timeOffset="-121071.16">16835 131 1096 0 0,'-12'-17'5604'0'0,"16"10"-5567"0"0,0 1-1 0 0,1 0 1 0 0,0 0 0 0 0,0 0 0 0 0,1 1-1 0 0,-1 0 1 0 0,1 0 0 0 0,0 0 0 0 0,1 1-1 0 0,-1 0 1 0 0,1 0 0 0 0,0 1-1 0 0,0-1 1 0 0,0 2 0 0 0,0-1 0 0 0,0 1-1 0 0,1 0 1 0 0,-1 0 0 0 0,1 1 0 0 0,0 0-37 0 0,-4 0 3 0 0,0 1 0 0 0,-1 0 0 0 0,1 0 0 0 0,0 0 0 0 0,0 0 0 0 0,0 0 0 0 0,0 1 0 0 0,-1-1 0 0 0,1 1 0 0 0,0 0 0 0 0,-1 1 0 0 0,1-1 0 0 0,0 1 1 0 0,-1-1-1 0 0,0 1 0 0 0,1 0 0 0 0,-1 0 0 0 0,0 0 0 0 0,0 1 0 0 0,0-1 0 0 0,0 1 0 0 0,-1 0 0 0 0,1 0 0 0 0,-1 0 0 0 0,1 0 0 0 0,-1 0 0 0 0,0 0 1 0 0,0 1-1 0 0,0-1 0 0 0,-1 1 0 0 0,1-1 0 0 0,-1 1 0 0 0,0-1 0 0 0,0 1 0 0 0,0 0 0 0 0,-1 0 0 0 0,1 0 0 0 0,-1-1 0 0 0,0 1 0 0 0,0 1-3 0 0,-1 9 11 0 0,0 0-1 0 0,0 0 1 0 0,-2 0-1 0 0,1 0 1 0 0,-2 0 0 0 0,0 0-1 0 0,-1-1 1 0 0,0 0-1 0 0,-1 0 1 0 0,0 0-1 0 0,-1 0 1 0 0,-1-1-1 0 0,0-1 1 0 0,-6 8-11 0 0,-36 66 58 0 0,51-82-56 0 0,0-1 0 0 0,0 1-1 0 0,0 0 1 0 0,1-1 0 0 0,-1 1 0 0 0,1-1-1 0 0,0 1 1 0 0,-1-1 0 0 0,1 0-1 0 0,1 0 1 0 0,-1 0 0 0 0,0 0-1 0 0,0 0 1 0 0,1 0 0 0 0,-1 0 0 0 0,1-1-1 0 0,-1 1 1 0 0,1-1 0 0 0,0 0-1 0 0,0 0 1 0 0,-1 0 0 0 0,1 0-1 0 0,0 0 1 0 0,0-1 0 0 0,0 1 0 0 0,0-1-1 0 0,0 0 1 0 0,0 0 0 0 0,0 0-1 0 0,0 0 1 0 0,0-1 0 0 0,0 1-1 0 0,1-1-1 0 0,10 3 23 0 0,6 3-10 0 0,-10-5 11 0 0,0 1 1 0 0,0 1-1 0 0,0 0 1 0 0,0 0-1 0 0,-1 1 1 0 0,1 0-1 0 0,-1 1 1 0 0,0 0-1 0 0,0 0 1 0 0,0 1-1 0 0,0 0 1 0 0,-1 1-1 0 0,0 0 1 0 0,0 0-1 0 0,-1 1 1 0 0,1 0-1 0 0,0 1-24 0 0,-12 9 440 0 0,-6-7-458 0 0,-1 0 1 0 0,-1-2-1 0 0,0 1 1 0 0,0-1-1 0 0,0-1 1 0 0,-1 0-1 0 0,0-1 1 0 0,-1-1-1 0 0,1 0 1 0 0,-1 0-1 0 0,0-1 1 0 0,0-1-1 0 0,0-1 1 0 0,0 0-1 0 0,-1 0 1 0 0,1-2-1 0 0,-10 0 18 0 0,22 0-97 0 0,1 1-1 0 0,0-1 1 0 0,0 0-1 0 0,0 0 0 0 0,0 0 1 0 0,0 0-1 0 0,0 0 1 0 0,0-1-1 0 0,0 1 0 0 0,0 0 1 0 0,0 0-1 0 0,0-1 0 0 0,0 1 1 0 0,0-1-1 0 0,0 1 1 0 0,0-1-1 0 0,0 1 0 0 0,0-1 1 0 0,0 1-1 0 0,0-1 0 0 0,1 0 1 0 0,-1 0-1 0 0,0 1 1 0 0,0-1-1 0 0,1 0 0 0 0,-1 0 1 0 0,1 0-1 0 0,-1 0 1 0 0,0 0-1 0 0,1 0 0 0 0,0 0 1 0 0,-1 0-1 0 0,1 0 0 0 0,0 0 1 0 0,-1 0-1 0 0,1 0 1 0 0,0 0-1 0 0,0 0 0 0 0,0 0 1 0 0,0 0-1 0 0,0 0 1 0 0,0 0-1 0 0,0 0 0 0 0,0 0 1 0 0,0 0-1 0 0,1 0 0 0 0,-1 0 1 0 0,0 0-1 0 0,1 0 1 0 0,-1 0-1 0 0,1-1 98 0 0,7-22-1231 0 0</inkml:trace>
  <inkml:trace contextRef="#ctx0" brushRef="#br0" timeOffset="-120790.926">17362 324 2792 0 0,'72'-3'5422'0'0,"6"-7"-4086"0"0,155-55-8304 0 0,-204 55 5734 0 0</inkml:trace>
  <inkml:trace contextRef="#ctx0" brushRef="#br0" timeOffset="-120525.738">17913 149 1184 0 0,'7'-15'9085'0'0,"-17"33"-6183"0"0,0 34-2876 0 0,3 1 1 0 0,2 0-1 0 0,2 0 1 0 0,2 0 0 0 0,3 0-1 0 0,2 0 1 0 0,4 13-27 0 0,5 144-5492 0 0,-17-72 269 0 0,-15-70 4205 0 0</inkml:trace>
  <inkml:trace contextRef="#ctx0" brushRef="#br0" timeOffset="-124137.019">14108 1023 1660 0 0,'-2'-18'4847'0'0,"-2"32"-3004"0"0,-2 34-1173 0 0,52 217 1011 0 0,-9-117-1639 0 0,-37-147-473 0 0,0-1-59 0 0,-4 6-7081 0 0,3-14 6344 0 0</inkml:trace>
  <inkml:trace contextRef="#ctx0" brushRef="#br0" timeOffset="-123873.493">14434 1164 964 0 0,'-8'8'2398'0'0,"19"0"2135"0"0,167-18-3182 0 0,-38-2-1491 0 0,110-22-5984 0 0,-224 26 4922 0 0</inkml:trace>
  <inkml:trace contextRef="#ctx0" brushRef="#br0" timeOffset="-123346.02">15306 1009 1148 0 0,'45'-21'7630'0'0,"-18"1"-6268"0"0,-22 18-1358 0 0,0 1-1 0 0,0 0 1 0 0,0 0-1 0 0,0 1 1 0 0,1 0-1 0 0,-1 0 1 0 0,0 0-1 0 0,0 0 1 0 0,0 1-1 0 0,0 0 1 0 0,0 0 0 0 0,0 0-1 0 0,0 0 1 0 0,-1 1-1 0 0,1 0 1 0 0,0 0-1 0 0,-1 0 1 0 0,1 1-1 0 0,-1 0 1 0 0,0 0-1 0 0,0 0 1 0 0,0 0-1 0 0,0 0 1 0 0,0 1-1 0 0,-1 0 1 0 0,1-1-1 0 0,-1 1 1 0 0,0 1-1 0 0,-1-1 1 0 0,1 0-1 0 0,-1 1 1 0 0,1-1-1 0 0,-1 1 1 0 0,-1 0 0 0 0,1 0-1 0 0,-1 0 1 0 0,0-1-1 0 0,0 1 1 0 0,0 1-4 0 0,0 3 19 0 0,-1-1 0 0 0,0 1 0 0 0,0 0 0 0 0,-1-1 0 0 0,0 1 1 0 0,-1 0-1 0 0,0-1 0 0 0,0 1 0 0 0,-1-1 0 0 0,0 0 1 0 0,0 0-1 0 0,-1 0 0 0 0,0 0 0 0 0,0-1 0 0 0,-1 1 0 0 0,0-1 1 0 0,0 0-1 0 0,-1-1 0 0 0,0 1 0 0 0,0-1 0 0 0,0 0 0 0 0,-4 2-19 0 0,-162 115 559 0 0,130-105-793 0 0,40-17-78 0 0,10-49-2750 0 0,49-19-1019 0 0,-31 43 2824 0 0</inkml:trace>
  <inkml:trace contextRef="#ctx0" brushRef="#br0" timeOffset="-123113.574">15758 993 2136 0 0,'-136'26'4809'0'0,"128"-23"-4699"0"0,1 1 1 0 0,-1 0-1 0 0,1 1 0 0 0,0 0 0 0 0,0 0 1 0 0,1 0-1 0 0,-1 1 0 0 0,1 0 1 0 0,0 0-1 0 0,1 0 0 0 0,0 1 1 0 0,0 0-1 0 0,0 0 0 0 0,1 0 0 0 0,0 1 1 0 0,0-1-1 0 0,1 1 0 0 0,0 0 1 0 0,0 0-1 0 0,1 0 0 0 0,0 0 1 0 0,0 7-111 0 0,1-10 29 0 0,1 0 1 0 0,0 1 0 0 0,0-1 0 0 0,0 0 0 0 0,1 1 0 0 0,-1-1 0 0 0,1 0 0 0 0,1 1 0 0 0,-1-1 0 0 0,1 0 0 0 0,0 0 0 0 0,0 0 0 0 0,0 0 0 0 0,1-1 0 0 0,0 1 0 0 0,0-1 0 0 0,0 1 0 0 0,0-1 0 0 0,1 0 0 0 0,-1 0 0 0 0,1 0-1 0 0,0-1 1 0 0,0 0 0 0 0,1 1 0 0 0,-1-1 0 0 0,1-1 0 0 0,0 1 0 0 0,-1-1 0 0 0,2 1-30 0 0,152 36-4523 0 0,-112-42 1956 0 0,-5-14 1349 0 0</inkml:trace>
  <inkml:trace contextRef="#ctx0" brushRef="#br0" timeOffset="-122853.037">16018 759 1280 0 0,'6'3'186'0'0,"0"-1"-1"0"0,-1 1 1 0 0,1 1 0 0 0,0-1-1 0 0,-1 1 1 0 0,0 0-1 0 0,0 0 1 0 0,0 0 0 0 0,0 1-1 0 0,-1 0 1 0 0,1 0-1 0 0,-1 0 1 0 0,-1 0 0 0 0,1 1-1 0 0,-1-1 1 0 0,0 1-1 0 0,0 0 1 0 0,0 0 0 0 0,-1 0-1 0 0,0 0 1 0 0,1 4-186 0 0,1 0 242 0 0,6 14-78 0 0,-1 0-1 0 0,-1 0 0 0 0,-1 1 0 0 0,-1 0 1 0 0,-2 0-1 0 0,0 0 0 0 0,-2 0 0 0 0,0 1 1 0 0,-2-1-1 0 0,-1 1 0 0 0,-1-1 0 0 0,-1 0 1 0 0,-1 1-1 0 0,-2-1 0 0 0,0-1 0 0 0,-1 1 0 0 0,-2-1 1 0 0,0-1-1 0 0,-2 1 0 0 0,-1-2 0 0 0,0 1 1 0 0,-2-2-1 0 0,0 0 0 0 0,-1 0 0 0 0,-2-2 1 0 0,0 0-1 0 0,-1-1 0 0 0,0 0 0 0 0,-19 12-163 0 0,14-16-454 0 0,0 0-1 0 0,-1-2 0 0 0,-1-1 1 0 0,1-1-1 0 0,-2-1 1 0 0,1-2-1 0 0,-1 0 0 0 0,-1-1 1 0 0,1-2-1 0 0,-1-1 0 0 0,0-1 1 0 0,1-1-1 0 0,-1-1 1 0 0,0-2-1 0 0,-16-2 455 0 0,-60-10-1083 0 0</inkml:trace>
  <inkml:trace contextRef="#ctx0" brushRef="#br0" timeOffset="-122451.193">13644 1063 2644 0 0,'-11'11'193'0'0,"0"1"0"0"0,0 1 0 0 0,1 0 0 0 0,1 0 0 0 0,0 1 0 0 0,1 0 0 0 0,1 0 0 0 0,0 1 0 0 0,1 0 0 0 0,0 0 0 0 0,1 1 0 0 0,1 0 0 0 0,1 0 0 0 0,0 0 0 0 0,1 0 0 0 0,1 0 0 0 0,0 0 0 0 0,1 1 0 0 0,1-1-1 0 0,0 0 1 0 0,1 0 0 0 0,1 0 0 0 0,1 0 0 0 0,4 12-193 0 0,3-2 75 0 0,2-1 0 0 0,1 0 0 0 0,1 0 0 0 0,1-2 0 0 0,1 0 0 0 0,1-1 0 0 0,1 0 0 0 0,1-2 0 0 0,1 0 0 0 0,1-1 1 0 0,0-1-1 0 0,17 9-75 0 0,190 88-2898 0 0,-94-80 129 0 0,-66-25 1532 0 0</inkml:trace>
  <inkml:trace contextRef="#ctx0" brushRef="#br0" timeOffset="-126278.362">10696 1233 848 0 0,'0'0'365'0'0,"-41"-3"2399"0"0,36-1-2981 0 0,4 4 272 0 0,0 0 1 0 0,0 0 0 0 0,1 0-1 0 0,-1 0 1 0 0,0-1-1 0 0,0 1 1 0 0,0 0 0 0 0,1 0-1 0 0,-1-1 1 0 0,0 1-1 0 0,0-1 1 0 0,0 1-1 0 0,1-1 1 0 0,-1 1 0 0 0,0-1-1 0 0,1 1 1 0 0,-1-1-1 0 0,1 0 1 0 0,-1 1-1 0 0,1-1 1 0 0,-1 0 0 0 0,1 1-1 0 0,-1-1 1 0 0,1 0-1 0 0,-1 0 1 0 0,1 1-1 0 0,0-1 1 0 0,0 0 0 0 0,-1 0-1 0 0,1 0 1 0 0,0 0-1 0 0,0 1 1 0 0,0-1-1 0 0,0 0 1 0 0,0 0 0 0 0,0 0-1 0 0,0 0 1 0 0,0 0-1 0 0,0 1 1 0 0,0-1-1 0 0,1 0 1 0 0,-1 0 0 0 0,0 0-1 0 0,0 0 1 0 0,1 1-1 0 0,-1-1 1 0 0,1 0 0 0 0,-1 0-1 0 0,1 1 1 0 0,-1-1-1 0 0,1 0 1 0 0,-1 1-1 0 0,1-1 1 0 0,-1 1 0 0 0,1-1-1 0 0,0 1 1 0 0,0-1-1 0 0,-1 1 1 0 0,1-1-1 0 0,0 1 1 0 0,0-1-56 0 0,10-5 50 0 0,0 0 0 0 0,0 1 0 0 0,1 0 0 0 0,0 1 0 0 0,0 0 0 0 0,0 1 0 0 0,0 0 0 0 0,0 1 0 0 0,1 0 0 0 0,-1 1 0 0 0,1 1 0 0 0,-1 0 0 0 0,1 0 0 0 0,-1 2-1 0 0,0-1 1 0 0,1 1 0 0 0,-1 1 0 0 0,0 0-50 0 0,-5-1 13 0 0,0-1 0 0 0,-1 1 0 0 0,0 0 0 0 0,1 1 0 0 0,-1 0 0 0 0,0 0 0 0 0,0 0 0 0 0,0 0 0 0 0,-1 1 0 0 0,1 0 0 0 0,-1 0 0 0 0,0 1 0 0 0,0 0 0 0 0,0-1 0 0 0,-1 2 0 0 0,1-1-1 0 0,-1 0 1 0 0,-1 1 0 0 0,1 0 0 0 0,-1 0 0 0 0,0 0 0 0 0,0 0 0 0 0,-1 0 0 0 0,0 1 0 0 0,0-1 0 0 0,0 1 0 0 0,-1-1 0 0 0,0 1 0 0 0,0 0 0 0 0,-1-1 0 0 0,1 1 0 0 0,-2 0 0 0 0,1 0 0 0 0,-1-1 0 0 0,0 1-1 0 0,-1 5-12 0 0,-6 7 12 0 0,-1-1 0 0 0,0 0-1 0 0,-1 0 1 0 0,-1-1-1 0 0,-1-1 1 0 0,0 0-1 0 0,-1 0 1 0 0,-1-2 0 0 0,0 1-1 0 0,-1-2 1 0 0,-1 0-1 0 0,0 0 1 0 0,-1-2-1 0 0,0 0 1 0 0,0-1 0 0 0,-1-1-1 0 0,-17 6-11 0 0,34-13-121 0 0,0-1 1 0 0,-1 0-1 0 0,1 0 0 0 0,0 0 1 0 0,-1 0-1 0 0,1 0 0 0 0,-1 0 0 0 0,0 0 1 0 0,1 0-1 0 0,-1 0 0 0 0,0-1 1 0 0,1 1-1 0 0,-1-1 0 0 0,0 1 0 0 0,0-1 1 0 0,0 0-1 0 0,1 0 0 0 0,-1 0 1 0 0,0 0-1 0 0,0 0 0 0 0,0 0 0 0 0,1 0 1 0 0,-1-1-1 0 0,0 1 0 0 0,0-1 1 0 0,1 1-1 0 0,-1-1 0 0 0,0 1 0 0 0,1-1 1 0 0,-1 0-1 0 0,0 0 0 0 0,1 0 1 0 0,-1 0-1 0 0,1 0 0 0 0,0 0 0 0 0,-1-1 1 0 0,1 1-1 0 0,0 0 0 0 0,0-1 1 0 0,0 1-1 0 0,0-1 0 0 0,0 1 0 0 0,0-1 1 0 0,0 1-1 0 0,0-1 0 0 0,0 0 1 0 0,1 1-1 0 0,-1-1 0 0 0,1 0 0 0 0,-1 0 1 0 0,1 0-1 0 0,0 1 0 0 0,0-1 1 0 0,0-1 120 0 0,3-22-1278 0 0</inkml:trace>
  <inkml:trace contextRef="#ctx0" brushRef="#br0" timeOffset="-125855.62">11505 1108 1544 0 0,'-62'0'3200'0'0,"32"8"-2860"0"0,0 0-1 0 0,0 2 0 0 0,1 2 0 0 0,1 0 1 0 0,0 2-1 0 0,1 1 0 0 0,0 1 0 0 0,-16 14-339 0 0,32-22 96 0 0,0 0-1 0 0,0 2 1 0 0,1-1-1 0 0,0 1 1 0 0,1 1-1 0 0,0 0 1 0 0,1 0-1 0 0,0 1 1 0 0,1 0-1 0 0,0 0 1 0 0,0 0-1 0 0,2 1 1 0 0,-1 0-1 0 0,2 1 1 0 0,0-1-1 0 0,0 1 1 0 0,1-1-1 0 0,1 1 1 0 0,1 0-1 0 0,-1 5-95 0 0,3-12 0 0 0,-1-1-1 0 0,1 1 1 0 0,1 0 0 0 0,-1-1-1 0 0,1 1 1 0 0,0-1-1 0 0,1 0 1 0 0,-1 1 0 0 0,1-1-1 0 0,0 0 1 0 0,1-1-1 0 0,-1 1 1 0 0,1-1 0 0 0,1 1-1 0 0,-1-1 1 0 0,1 0-1 0 0,-1-1 1 0 0,1 1 0 0 0,1-1-1 0 0,-1 0 1 0 0,1 0-1 0 0,-1 0 1 0 0,1-1 0 0 0,0 0-1 0 0,0 0 1 0 0,1-1 0 0 0,-1 0-1 0 0,0 0 1 0 0,1 0-1 0 0,0-1 1 0 0,4 1 0 0 0,11 2-544 0 0,-1 0-1 0 0,1-2 1 0 0,0 0-1 0 0,1-2 1 0 0,-1 0 0 0 0,0-1-1 0 0,0-2 1 0 0,0 0-1 0 0,1-2 545 0 0,23-9-1245 0 0,-8-3 30 0 0</inkml:trace>
  <inkml:trace contextRef="#ctx0" brushRef="#br0" timeOffset="-125234.477">12056 556 1048 0 0,'4'27'2483'0'0,"-8"-4"-2293"0"0,-1 0-1 0 0,0-1 1 0 0,-2 0 0 0 0,0-1-1 0 0,-2 1 1 0 0,0-1 0 0 0,-1-1-1 0 0,-1 0 1 0 0,-2 0 0 0 0,1-1-1 0 0,-2-1 1 0 0,-1 0 0 0 0,0-1-1 0 0,-1 0 1 0 0,0-2 0 0 0,-2 0-1 0 0,0 0 1 0 0,0-2 0 0 0,-1 0-1 0 0,-1-2 1 0 0,0 0 0 0 0,-1-1-1 0 0,0-1 1 0 0,0 0 0 0 0,-18 3-190 0 0,36-10 10 0 0,1-1-1 0 0,-1 1 1 0 0,0-1 0 0 0,1 1 0 0 0,-1-1 0 0 0,0 0-1 0 0,0 0 1 0 0,0 0 0 0 0,0 0 0 0 0,0-1 0 0 0,0 1 0 0 0,0-1-1 0 0,-1 0 1 0 0,1 0 0 0 0,0 0 0 0 0,0 0 0 0 0,0 0-1 0 0,0-1 1 0 0,0 1 0 0 0,0-1 0 0 0,0 0 0 0 0,0 0-1 0 0,0 0 1 0 0,0 0 0 0 0,0-1 0 0 0,1 1 0 0 0,-1-1-1 0 0,0 0 1 0 0,1 1 0 0 0,-1-1 0 0 0,1 0 0 0 0,0-1 0 0 0,0 1-1 0 0,0 0 1 0 0,0-1 0 0 0,0 1 0 0 0,0-1 0 0 0,0 1-1 0 0,1-1 1 0 0,0 0 0 0 0,-1 0 0 0 0,1 0 0 0 0,0 0-1 0 0,0 0 1 0 0,1 0 0 0 0,-1 0 0 0 0,1 0 0 0 0,-1 0 0 0 0,1 0-1 0 0,0 0 1 0 0,0 0 0 0 0,0 0 0 0 0,1-2-10 0 0,1 0-17 0 0,1-1 1 0 0,0 1-1 0 0,0-1 1 0 0,1 1-1 0 0,-1 0 1 0 0,1 0-1 0 0,0 1 1 0 0,1-1-1 0 0,-1 1 1 0 0,1 0-1 0 0,0 0 1 0 0,0 1-1 0 0,0-1 1 0 0,0 1-1 0 0,1 0 1 0 0,-1 0-1 0 0,1 1 1 0 0,0 0-1 0 0,0 0 1 0 0,0 0-1 0 0,0 1 1 0 0,0-1-1 0 0,0 1 1 0 0,0 1-1 0 0,0-1 1 0 0,0 1-1 0 0,0 0 1 0 0,1 1-1 0 0,-1 0 17 0 0,223 128-42 0 0,-74-33-231 0 0,-69-58-4194 0 0,-83-38 3071 0 0</inkml:trace>
  <inkml:trace contextRef="#ctx0" brushRef="#br0" timeOffset="-124972.105">12257 896 1576 0 0,'-8'5'6626'0'0,"90"-2"-5668"0"0,123-45-5434 0 0,-171 31 3177 0 0,0-1 62 0 0</inkml:trace>
  <inkml:trace contextRef="#ctx0" brushRef="#br0" timeOffset="-124725.118">12837 671 3668 0 0,'5'-22'6066'0'0,"-6"36"-3124"0"0,8 80-2193 0 0,22 19-675 0 0,15 71-2796 0 0,-32-60-3778 0 0,-16-108 5277 0 0,-17 11 141 0 0</inkml:trace>
  <inkml:trace contextRef="#ctx0" brushRef="#br0" timeOffset="-111679.762">10599 2511 1240 0 0,'0'0'445'0'0,"0"0"-90"0"0,0 0-41 0 0,0 0-55 0 0,0 0 34 0 0,0 0-47 0 0,0 0-28 0 0,0 0-4 0 0,0 0-4 0 0,4 3 42 0 0,111-3 479 0 0,-85-5-704 0 0,639-28 1339 0 0,247 18-348 0 0,-613-5-875 0 0,-266 18-140 0 0,1295-113 1152 0 0,-59-64 619 0 0,136-25 183 0 0,-1270 185-1348 0 0,-106 22-2787 0 0,-49 16-2311 0 0,-30-2 1796 0 0,17-7 1620 0 0</inkml:trace>
  <inkml:trace contextRef="#ctx0" brushRef="#br0" timeOffset="-109256.198">11925 2961 936 0 0,'-52'-28'4918'0'0,"-34"55"-3363"0"0,73-18-1421 0 0,0 0 0 0 0,1 1 0 0 0,0 1 0 0 0,1-1 0 0 0,0 2 0 0 0,1 0 0 0 0,0 0 1 0 0,1 1-1 0 0,0 0 0 0 0,1 1 0 0 0,0 0 0 0 0,2 0 0 0 0,-1 0 0 0 0,2 1 0 0 0,0 0 1 0 0,0 0-1 0 0,2 1 0 0 0,0-1 0 0 0,0 1 0 0 0,2-1 0 0 0,0 1 0 0 0,1 0 0 0 0,0 0 0 0 0,1-1 1 0 0,1 1-1 0 0,1 0 0 0 0,0-1 0 0 0,1 0 0 0 0,1 3-134 0 0,-1-3-46 0 0,1-1 0 0 0,1 0-1 0 0,0-1 1 0 0,1 1 0 0 0,1-1 0 0 0,0-1-1 0 0,0 1 1 0 0,1-1 0 0 0,1-1 0 0 0,0 0 0 0 0,0 0-1 0 0,1-1 1 0 0,1 0 0 0 0,-1-1 0 0 0,2 0 0 0 0,-1-1-1 0 0,1-1 1 0 0,0 1 0 0 0,1-2 0 0 0,0 0 46 0 0,-5-2-332 0 0,0-1 1 0 0,0 0 0 0 0,0 0 0 0 0,0-1-1 0 0,0 0 1 0 0,1-1 0 0 0,-1 0 0 0 0,1 0-1 0 0,-1-1 1 0 0,0 0 0 0 0,1-1-1 0 0,-1 0 1 0 0,1 0 0 0 0,-1-1 0 0 0,0-1-1 0 0,0 1 1 0 0,0-1 0 0 0,0-1 0 0 0,0 0-1 0 0,7-4 332 0 0,9-10-1208 0 0</inkml:trace>
  <inkml:trace contextRef="#ctx0" brushRef="#br0" timeOffset="-108492.955">12570 2910 1672 0 0,'0'0'179'0'0,"0"0"0"0"0,0 1 0 0 0,0-1 0 0 0,0 1 0 0 0,0-1 0 0 0,0 0 0 0 0,0 1 0 0 0,0-1 0 0 0,0 1 0 0 0,0-1 0 0 0,0 0 0 0 0,1 1 0 0 0,-1-1 0 0 0,0 1 0 0 0,0-1 0 0 0,0 0 0 0 0,0 1 0 0 0,1-1 0 0 0,-1 0 0 0 0,0 1 0 0 0,0-1 0 0 0,1 0 0 0 0,-1 1 0 0 0,0-1 0 0 0,1 0 0 0 0,-1 0 0 0 0,0 1 0 0 0,1-1 0 0 0,-1 0 0 0 0,0 0 0 0 0,1 0 0 0 0,-1 1 0 0 0,1-1 0 0 0,-1 0-179 0 0,-22 30 232 0 0,-1-1 0 0 0,-1-1-1 0 0,-2-2 1 0 0,-1 0 0 0 0,-1-2 0 0 0,-1 0 0 0 0,-1-2-1 0 0,-1-2 1 0 0,-31 16-232 0 0,58-34 12 0 0,-26 17 63 0 0,-2-1-1 0 0,0-1 0 0 0,-1-2 1 0 0,0-1-1 0 0,-1-2 0 0 0,-5 0-74 0 0,-2-9-15 0 0,38-3-44 0 0,0-3-3 0 0,1 1 54 0 0,1 1 1 0 0,0-1 0 0 0,0 1-1 0 0,0-1 1 0 0,0 0 0 0 0,0 1-1 0 0,0-1 1 0 0,1 0 0 0 0,-1 0-1 0 0,0 1 1 0 0,1-1 0 0 0,0 0-1 0 0,-1 0 1 0 0,1 0 0 0 0,0 0-1 0 0,0 0 1 0 0,0 1 0 0 0,0-1-1 0 0,0 0 1 0 0,0 0 0 0 0,1 0-1 0 0,-1 0 1 0 0,1 0 0 0 0,-1 1-1 0 0,1-1 1 0 0,0 0 0 0 0,-1 0-1 0 0,1 1 1 0 0,0-1 0 0 0,0 0-1 0 0,0 1 1 0 0,1-1 0 0 0,-1 1-1 0 0,0 0 1 0 0,0-1 0 0 0,2 0 7 0 0,7-14-73 0 0,1 1 0 0 0,1 1 0 0 0,0 0 1 0 0,1 0-1 0 0,0 1 0 0 0,1 1 0 0 0,0 0 0 0 0,1 1 1 0 0,0 1-1 0 0,1 0 0 0 0,0 1 0 0 0,1 1 1 0 0,0 0-1 0 0,2 0 73 0 0,-13 8-11 0 0,0 0 0 0 0,0 1 0 0 0,0-1 0 0 0,-1 1 1 0 0,1 0-1 0 0,0 0 0 0 0,-1 1 0 0 0,1 0 0 0 0,-1 0 0 0 0,0 0 1 0 0,1 1-1 0 0,-1-1 0 0 0,0 1 0 0 0,0 1 0 0 0,-1-1 0 0 0,1 1 1 0 0,-1-1-1 0 0,1 1 0 0 0,-1 0 0 0 0,-1 1 0 0 0,1-1 0 0 0,0 1 0 0 0,-1 0 1 0 0,0 0-1 0 0,2 5 11 0 0,23 22-21 0 0,148 134-1467 0 0,-92-113-2541 0 0,-67-46 2791 0 0</inkml:trace>
  <inkml:trace contextRef="#ctx0" brushRef="#br0" timeOffset="-107873.582">13095 3271 1004 0 0,'16'33'3614'0'0,"-38"25"-2331"0"0,11-41-1147 0 0,-1 1 0 0 0,-1-2 1 0 0,0 1-1 0 0,-1-2 1 0 0,0 0-1 0 0,-2 0 1 0 0,0-2-1 0 0,0 0 1 0 0,-1 0-1 0 0,-1-2 1 0 0,0 0-1 0 0,0-1 0 0 0,-1-1 1 0 0,0-1-1 0 0,-1 0 1 0 0,0-2-1 0 0,0 0 1 0 0,-8 0-137 0 0,27-6-102 0 0,0 0 1 0 0,0 0 0 0 0,0 0 0 0 0,0-1-1 0 0,0 1 1 0 0,0 0 0 0 0,0-1-1 0 0,0 1 1 0 0,0 0 0 0 0,0-1 0 0 0,1 1-1 0 0,-1-1 1 0 0,0 0 0 0 0,0 1-1 0 0,0-1 1 0 0,0 0 0 0 0,1 1 0 0 0,-1-1-1 0 0,0 0 1 0 0,1 0 0 0 0,-1 0-1 0 0,1 0 1 0 0,-1 1 0 0 0,1-1-1 0 0,-1 0 1 0 0,1 0 0 0 0,0 0 0 0 0,-1 0-1 0 0,1 0 1 0 0,0 0 0 0 0,0 0-1 0 0,-1 0 1 0 0,1 0 0 0 0,0 0 0 0 0,0 0-1 0 0,0 0 1 0 0,0 0 0 0 0,1-1-1 0 0,-1 1 1 0 0,0 0 0 0 0,0 0-1 0 0,1 0 1 0 0,-1 0 0 0 0,0 1 0 0 0,1-1-1 0 0,-1 0 1 0 0,1 0 0 0 0,-1 0-1 0 0,1 0 1 0 0,0 0 0 0 0,-1 0 0 0 0,1 1-1 0 0,1-2 102 0 0,9-20-1232 0 0</inkml:trace>
  <inkml:trace contextRef="#ctx0" brushRef="#br0" timeOffset="-107488.464">13790 2966 1428 0 0,'39'-54'9255'0'0,"-40"92"-7592"0"0,-55 401-895 0 0,55-426-1130 0 0,-9 48-1061 0 0,-4-29-2644 0 0,8-30 3052 0 0,5-1-2036 0 0,1-1 1775 0 0</inkml:trace>
  <inkml:trace contextRef="#ctx0" brushRef="#br0" timeOffset="-106660.253">13857 2868 1076 0 0,'-22'-11'7841'0'0,"171"-33"-7660"0"0,-146 44-178 0 0,1 0-1 0 0,-1 0 1 0 0,1 0 0 0 0,-1 1-1 0 0,1-1 1 0 0,-1 1 0 0 0,0 0-1 0 0,1 0 1 0 0,-1 0 0 0 0,0 0-1 0 0,0 1 1 0 0,0-1 0 0 0,0 1-1 0 0,0 0 1 0 0,0 0 0 0 0,0 0-1 0 0,-1 0 1 0 0,1 1 0 0 0,-1-1-1 0 0,1 1 1 0 0,-1-1 0 0 0,0 1-1 0 0,0 0 1 0 0,0 0 0 0 0,0 0-1 0 0,-1 0 1 0 0,1 0-1 0 0,-1 0 1 0 0,0 1 0 0 0,0-1-1 0 0,0 0 1 0 0,0 1 0 0 0,0-1-1 0 0,-1 0 1 0 0,0 1 0 0 0,0-1-1 0 0,0 1-2 0 0,-29 125 338 0 0,-97 4 497 0 0,168-138-1129 0 0,157-11-333 0 0,-118 49 386 0 0,-116 19 175 0 0,19-41-198 0 0,0-1 1 0 0,0-1-1 0 0,-1-1 1 0 0,0 0-1 0 0,0-1 0 0 0,-1 0 1 0 0,1-2-1 0 0,-2 0 1 0 0,1-1-1 0 0,0-1 1 0 0,-1-1-1 0 0,0 0 1 0 0,-5-2 263 0 0,-38-22-2453 0 0,40 6 1295 0 0</inkml:trace>
  <inkml:trace contextRef="#ctx0" brushRef="#br0" timeOffset="-106409.938">14610 2574 2848 0 0,'13'10'373'0'0,"0"1"1"0"0,0-1-1 0 0,-1 2 0 0 0,0 0 0 0 0,-1 0 0 0 0,0 1 0 0 0,-1 1 1 0 0,-1-1-1 0 0,0 2 0 0 0,-1-1 0 0 0,0 1 0 0 0,-1 0 0 0 0,1 7-373 0 0,-2-4 224 0 0,0 0-1 0 0,-1 0 0 0 0,-1 1 1 0 0,-1 0-1 0 0,0-1 0 0 0,-2 1 1 0 0,0 0-1 0 0,-1 0 0 0 0,-1 1 1 0 0,-1-2-1 0 0,0 1 0 0 0,-2 0 1 0 0,0 0-1 0 0,-1-1 0 0 0,-1 0 1 0 0,0 0-1 0 0,-2 0 0 0 0,-1 1-223 0 0,-12 23 190 0 0,-3-1-1 0 0,-1 0 0 0 0,-2-2 1 0 0,-1-1-1 0 0,-3-1 0 0 0,-22 21-189 0 0,18-23-359 0 0,-1-1-1 0 0,-2-2 0 0 0,-1-2 1 0 0,-2-1-1 0 0,0-3 1 0 0,-12 5 359 0 0,3-6-1020 0 0,-1-2 0 0 0,-1-3 1 0 0,0-1-1 0 0,-2-3 0 0 0,0-3 1 0 0,-1-1-1 0 0,0-3 0 0 0,-31 0 1020 0 0,-7-3-1480 0 0</inkml:trace>
  <inkml:trace contextRef="#ctx0" brushRef="#br0" timeOffset="-100265.746">9850 3148 1120 0 0,'18'-58'5563'0'0,"-10"50"-3441"0"0,-14 25-1794 0 0,-2 2-281 0 0,-65 288 930 0 0,66-207-940 0 0,-7-132-7396 0 0,11 14 6100 0 0</inkml:trace>
  <inkml:trace contextRef="#ctx0" brushRef="#br0" timeOffset="-99378.009">9873 3105 1088 0 0,'-5'0'2668'0'0,"-2"-2"1690"0"0,22-15-3685 0 0,-12 13-669 0 0,1 1-1 0 0,0-1 1 0 0,1 1-1 0 0,-1 0 0 0 0,0 1 1 0 0,1-1-1 0 0,0 1 0 0 0,-1 0 1 0 0,1 0-1 0 0,0 0 0 0 0,0 1 1 0 0,0 0-1 0 0,0 0 0 0 0,1 0 1 0 0,-1 0-1 0 0,0 1 0 0 0,0 0 1 0 0,0 0-1 0 0,1 0 0 0 0,-1 1 1 0 0,0 0-1 0 0,0 0 1 0 0,0 0-1 0 0,0 0 0 0 0,0 1 1 0 0,0 0-1 0 0,0 0 0 0 0,-1 0 1 0 0,1 1-1 0 0,-1 0 0 0 0,1-1 1 0 0,-1 2-1 0 0,0-1 0 0 0,0 0 1 0 0,0 1-1 0 0,-1 0 0 0 0,1 0 1 0 0,-1 0-1 0 0,0 0 0 0 0,0 0 1 0 0,2 5-4 0 0,1-1 4 0 0,0 1 0 0 0,0 0 0 0 0,-1 0 1 0 0,0 1-1 0 0,-1-1 0 0 0,0 1 0 0 0,0 0 1 0 0,-1 0-1 0 0,-1 0 0 0 0,1 0 0 0 0,-2 1 0 0 0,1-1 1 0 0,-2 0-1 0 0,1 1 0 0 0,-1-1 0 0 0,-1 1 0 0 0,0-1 1 0 0,0 1-1 0 0,-1-1 0 0 0,0 0 0 0 0,-1 0 1 0 0,0 0-1 0 0,-1 0 0 0 0,0 0 0 0 0,-1-1 0 0 0,0 1 1 0 0,0-1-1 0 0,-3 3-4 0 0,3-5 38 0 0,0 0 1 0 0,-1 0-1 0 0,1-1 1 0 0,-1 1-1 0 0,0-2 1 0 0,-1 1-1 0 0,0-1 1 0 0,0 1 0 0 0,0-2-1 0 0,0 1 1 0 0,-1-1-1 0 0,1 0 1 0 0,-1-1-1 0 0,0 0 1 0 0,-1 0-1 0 0,1-1 1 0 0,0 0-1 0 0,-4 0-38 0 0,11-2 72 0 0,1 0-32 0 0,0 0 48 0 0,-3-2-1 0 0,2 2-87 0 0,0-1 0 0 0,0 0 0 0 0,0 1 0 0 0,1-1 1 0 0,-1 0-1 0 0,0 1 0 0 0,0-1 0 0 0,1 0 0 0 0,-1 0 0 0 0,1 1 0 0 0,-1-1 1 0 0,0 0-1 0 0,1 0 0 0 0,0 0 0 0 0,-1 0 0 0 0,1 0 0 0 0,-1 0 0 0 0,1 0 0 0 0,0 0 1 0 0,0 0-1 0 0,0 0 0 0 0,-1 0 0 0 0,1 0 0 0 0,0 0 0 0 0,0 0 0 0 0,1 0 1 0 0,-1 0-1 0 0,0 0 0 0 0,0 0 0 0 0,0 0 0 0 0,1 0 0 0 0,-1 0 0 0 0,0 0 1 0 0,1 0-1 0 0,-1 0 0 0 0,1 0 0 0 0,-1 0 0 0 0,1 0 0 0 0,-1 1 0 0 0,1-1 0 0 0,0 0 1 0 0,0 0-1 0 0,-1 1 0 0 0,1-1 0 0 0,0 0 0 0 0,0 1 0 0 0,0-1 0 0 0,-1 1 1 0 0,1-1-1 0 0,0 1 0 0 0,0-1 0 0 0,0 1 0 0 0,0 0 0 0 0,1-1 0 0 0,2-2 1 0 0,0 0 0 0 0,1 0-1 0 0,0 1 1 0 0,0-1-1 0 0,0 1 1 0 0,0 0 0 0 0,0 1-1 0 0,0-1 1 0 0,0 1 0 0 0,1 0-1 0 0,-1 0 1 0 0,0 0 0 0 0,1 1-1 0 0,-1 0 1 0 0,0 0-1 0 0,1 1 1 0 0,-1-1 0 0 0,1 1-1 0 0,-1 0 1 0 0,0 0 0 0 0,0 1-1 0 0,0 0 1 0 0,0 0 0 0 0,0 0-1 0 0,0 0 1 0 0,0 1-1 0 0,0 0 1 0 0,-1 0 0 0 0,0 0-1 0 0,1 1 1 0 0,-1-1 0 0 0,-1 1-1 0 0,1 0 1 0 0,0 0 0 0 0,-1 0-1 0 0,0 1 1 0 0,0-1-1 0 0,0 1 1 0 0,0-1 0 0 0,-1 1-1 0 0,0 0 1 0 0,0 0 0 0 0,0 0-1 0 0,-1 1 1 0 0,1 4-1 0 0,-6-1 6 0 0,0 1 0 0 0,-1-1 1 0 0,0 0-1 0 0,-1 0 0 0 0,0 0 0 0 0,0-1 1 0 0,-1 0-1 0 0,0 0 0 0 0,-1-1 0 0 0,1 0 1 0 0,-1 0-1 0 0,-1 0 0 0 0,1-1 0 0 0,-1-1 1 0 0,0 0-1 0 0,0 0 0 0 0,-1 0 0 0 0,0-1 1 0 0,0-1-1 0 0,0 0 0 0 0,0 0 0 0 0,0-1 0 0 0,0 0 1 0 0,-1 0-1 0 0,-1-1-6 0 0,7 0-106 0 0,1 0-1 0 0,0 0 1 0 0,-1-1 0 0 0,1 1-1 0 0,-1-1 1 0 0,1 0 0 0 0,0 0-1 0 0,-1-1 1 0 0,1 1 0 0 0,0-1-1 0 0,-1 0 1 0 0,1 0 0 0 0,0-1 0 0 0,0 1-1 0 0,-1-1 1 0 0,1 0 0 0 0,1 0-1 0 0,-1 0 1 0 0,0 0 0 0 0,0-1-1 0 0,1 1 1 0 0,-1-1 0 0 0,1 0-1 0 0,0 0 1 0 0,0-1 0 0 0,0 1-1 0 0,1-1 1 0 0,-1 1 0 0 0,1-1-1 0 0,-1 0 1 0 0,1 0 0 0 0,1 0 0 0 0,-1 0-1 0 0,0 0 1 0 0,1 0 0 0 0,0 0-1 0 0,-1-4 107 0 0,5-38-2755 0 0,13 12 1525 0 0</inkml:trace>
  <inkml:trace contextRef="#ctx0" brushRef="#br0" timeOffset="-98598.451">10323 3436 1780 0 0,'-26'12'5016'0'0,"-10"5"-3673"0"0,231-52 412 0 0,-161 25-1735 0 0,61-36-381 0 0,-94 45 334 0 0,0-1 0 0 0,-1 1 0 0 0,1-1-1 0 0,-1 0 1 0 0,1 1 0 0 0,-1-1 0 0 0,0 0 0 0 0,1 1 0 0 0,-1-1 0 0 0,0 0 0 0 0,0 0-1 0 0,0 1 1 0 0,-1-1 0 0 0,1 0 0 0 0,0 1 0 0 0,-1-1 0 0 0,1 0 0 0 0,-1 1 0 0 0,1-1-1 0 0,-1 0 1 0 0,0 1 0 0 0,0-1 0 0 0,1 1 0 0 0,-1 0 0 0 0,0-1 0 0 0,0 1 0 0 0,-1 0 0 0 0,1-1-1 0 0,0 1 1 0 0,0 0 0 0 0,-1 0 0 0 0,1 0 0 0 0,0 0 0 0 0,-1 0 0 0 0,1 0 0 0 0,-1 0-1 0 0,0 1 1 0 0,1-1 0 0 0,-1 1 0 0 0,1-1 0 0 0,-1 1 0 0 0,0-1 27 0 0,-75-23-304 0 0,55 22 271 0 0,-1 1 0 0 0,1 0-1 0 0,-1 2 1 0 0,1 1 0 0 0,-1 0 0 0 0,1 2 0 0 0,0 0-1 0 0,0 2 1 0 0,1 0 0 0 0,-6 3 33 0 0,13-3 38 0 0,-1 1-1 0 0,1 0 1 0 0,1 1 0 0 0,-1 1-1 0 0,1 0 1 0 0,1 0 0 0 0,-1 1-1 0 0,2 1 1 0 0,-1 0 0 0 0,-3 6-38 0 0,12-13 24 0 0,0 0 1 0 0,0 0-1 0 0,0 0 1 0 0,0 1 0 0 0,1-1-1 0 0,0 1 1 0 0,0-1-1 0 0,0 1 1 0 0,1 0 0 0 0,-1 0-1 0 0,1 0 1 0 0,0 0 0 0 0,1 0-1 0 0,-1 0 1 0 0,1 0-1 0 0,0 0 1 0 0,0 0 0 0 0,1 0-1 0 0,-1 0 1 0 0,1 0-1 0 0,0-1 1 0 0,1 1 0 0 0,-1 0-1 0 0,1 0 1 0 0,0 0 0 0 0,0-1-1 0 0,0 1 1 0 0,1-1-1 0 0,-1 0 1 0 0,1 0 0 0 0,0 0-1 0 0,0 0 1 0 0,1 0 0 0 0,0 0-26 0 0,6 6-6 0 0,1-1-1 0 0,0 0 1 0 0,0-1-1 0 0,0 0 1 0 0,1-1-1 0 0,0 0 1 0 0,0-1-1 0 0,1 0 1 0 0,0-1-1 0 0,0-1 1 0 0,0 0-1 0 0,1 0 1 0 0,-1-2-1 0 0,1 0 1 0 0,0 0-1 0 0,0-1 1 0 0,-1-1-1 0 0,1 0 1 0 0,0-1-1 0 0,13-2 8 0 0,-5 0-694 0 0,-1-1 0 0 0,0 0 0 0 0,1-2 0 0 0,-2-1 0 0 0,1 0 0 0 0,-1-1 0 0 0,0-2 0 0 0,4-3 694 0 0,2-4-1221 0 0</inkml:trace>
  <inkml:trace contextRef="#ctx0" brushRef="#br0" timeOffset="-98181.461">10855 3066 1076 0 0,'15'7'5607'0'0,"-11"43"-4948"0"0,-4-47-381 0 0,-1 82 918 0 0,-2-42-701 0 0,3 0 1 0 0,1 1-1 0 0,2-1 0 0 0,2 0 0 0 0,2-1 1 0 0,8 28-496 0 0,25-39-583 0 0,-39-31 42 0 0,8-3-1961 0 0,21-55-3024 0 0,-30 55 4326 0 0</inkml:trace>
  <inkml:trace contextRef="#ctx0" brushRef="#br0" timeOffset="-97542.198">10700 3348 1172 0 0,'-17'4'4753'0'0,"37"-9"-2508"0"0,540-71-2569 0 0,-465 62-403 0 0,-37-6 1292 0 0,-58 19-354 0 0,0 1-33 0 0,0 0 46 0 0,-36-17 789 0 0,23 17-923 0 0,-1 1 0 0 0,0 0 0 0 0,1 0 0 0 0,-1 1 0 0 0,1 1 0 0 0,-1 1 0 0 0,1 0 0 0 0,0 0 0 0 0,0 1 0 0 0,1 1 0 0 0,0 0 0 0 0,0 1 0 0 0,0 0 0 0 0,1 1-1 0 0,0 0 1 0 0,0 1 0 0 0,1 0 0 0 0,0 0 0 0 0,1 1 0 0 0,0 1 0 0 0,0 0 0 0 0,1 0 0 0 0,1 0 0 0 0,0 1 0 0 0,0 0 0 0 0,1 0 0 0 0,1 1 0 0 0,0 0 0 0 0,1 0 0 0 0,0 0 0 0 0,1 0 0 0 0,1 1 0 0 0,0 0 0 0 0,0-1 0 0 0,1 1-1 0 0,1 7-89 0 0,2-18 11 0 0,-1 0 0 0 0,1 1 0 0 0,0-1-1 0 0,0 0 1 0 0,0 0 0 0 0,0 0-1 0 0,0 0 1 0 0,1 0 0 0 0,0 0 0 0 0,-1 0-1 0 0,1-1 1 0 0,0 0 0 0 0,0 1-1 0 0,0-1 1 0 0,0 0 0 0 0,1-1 0 0 0,-1 1-1 0 0,1 0 1 0 0,-1-1 0 0 0,1 0-1 0 0,-1 0 1 0 0,1 0 0 0 0,0 0 0 0 0,-1-1-1 0 0,1 1 1 0 0,0-1 0 0 0,0 0-1 0 0,-1 0 1 0 0,1 0 0 0 0,0-1 0 0 0,-1 1-1 0 0,1-1 1 0 0,0 0 0 0 0,-1 0-1 0 0,1 0 1 0 0,-1 0 0 0 0,1-1 0 0 0,-1 0-1 0 0,1 1 1 0 0,-1-1 0 0 0,0 0-1 0 0,0-1 1 0 0,0 1 0 0 0,0-1 0 0 0,0 1-11 0 0,16-8 5 0 0,-1-1 0 0 0,0 0 1 0 0,0-1-1 0 0,-1-1 0 0 0,0 0 1 0 0,-2-2-1 0 0,1 0 0 0 0,-2 0 1 0 0,0-2-1 0 0,-1 1 0 0 0,0-2 1 0 0,3-8-6 0 0,-12 26-1 0 0,-1-1 0 0 0,1 1 0 0 0,-1 0 0 0 0,1 0 0 0 0,-1 0 1 0 0,1 1-1 0 0,0-1 0 0 0,-1 1 0 0 0,1 0 0 0 0,-1 0 0 0 0,0 0 1 0 0,1 1-1 0 0,-1-1 0 0 0,0 1 0 0 0,0 0 0 0 0,0-1 0 0 0,0 1 1 0 0,0 1-1 0 0,0-1 0 0 0,0 0 0 0 0,-1 1 0 0 0,1-1 0 0 0,1 4 1 0 0,5 1-32 0 0,104 65-2131 0 0,-31-45-3976 0 0,-78-27 4815 0 0,4 0 95 0 0</inkml:trace>
  <inkml:trace contextRef="#ctx0" brushRef="#br0" timeOffset="-65230.112">173 5035 1440 0 0,'0'0'305'0'0,"0"0"-98"0"0,0 0-28 0 0,0 0 72 0 0,0 0-71 0 0,2-15 951 0 0,4 29-1090 0 0,-1 0 1 0 0,0 0-1 0 0,-1 0 1 0 0,-1 1-1 0 0,0 0 0 0 0,-1 0 1 0 0,-1-1-1 0 0,0 1 1 0 0,-1 0-1 0 0,-2 14-41 0 0,2 6 122 0 0,0 2 140 0 0,1 0 1 0 0,2 0-1 0 0,1 0 1 0 0,2 0-1 0 0,2-1 0 0 0,1 0 1 0 0,4 6-263 0 0,-10-41 30 0 0,-1 1 1 0 0,1-1-1 0 0,-1 0 0 0 0,1-1 1 0 0,0 1-1 0 0,-1 0 1 0 0,1-1-1 0 0,0 0 0 0 0,0 1 1 0 0,-1-1-1 0 0,1 0 0 0 0,0-1 1 0 0,0 1-1 0 0,-1 0 0 0 0,1-1 1 0 0,0 1-1 0 0,-1-1 1 0 0,1 0-1 0 0,0 0 0 0 0,-1 0 1 0 0,1 0-1 0 0,-1 0 0 0 0,0-1 1 0 0,1 1-1 0 0,-1-1 1 0 0,0 0-1 0 0,0 1 0 0 0,0-1 1 0 0,0 0-1 0 0,0 0 0 0 0,0-1 1 0 0,-1 1-1 0 0,1 0 1 0 0,-1 0-1 0 0,1-1 0 0 0,0-1-30 0 0,132-167 523 0 0,-131 171-531 0 0,-1-1 0 0 0,1 1 1 0 0,-1 0-1 0 0,1 0 0 0 0,-1 0 0 0 0,1 0 0 0 0,-1 1 0 0 0,0-1 1 0 0,1 1-1 0 0,-1-1 0 0 0,0 1 0 0 0,1 0 0 0 0,-1 0 0 0 0,0 0 0 0 0,0 0 1 0 0,1 0-1 0 0,-1 1 0 0 0,0-1 0 0 0,0 0 0 0 0,-1 1 0 0 0,1 0 1 0 0,0-1-1 0 0,0 1 0 0 0,-1 0 0 0 0,1 0 0 0 0,-1 0 0 0 0,0 0 1 0 0,1 0-1 0 0,-1 0 0 0 0,0 1 0 0 0,0-1 0 0 0,0 0 0 0 0,-1 1 1 0 0,1-1-1 0 0,-1 0 0 0 0,1 1 0 0 0,-1-1 0 0 0,0 1 0 0 0,1-1 1 0 0,-1 1-1 0 0,-1 1 8 0 0,7 8-12 0 0,0 1 17 0 0,0-1 0 0 0,2 1 0 0 0,-1-1 0 0 0,2-1-1 0 0,-1 1 1 0 0,2-2 0 0 0,-1 1 0 0 0,1-1 0 0 0,1-1 0 0 0,0 1 0 0 0,0-2 0 0 0,1 0 0 0 0,0 0 0 0 0,0-1 0 0 0,1-1 0 0 0,0 0 0 0 0,0 0 0 0 0,0-1 0 0 0,1-1 0 0 0,0 0 0 0 0,0-1 0 0 0,0-1 0 0 0,0 0 0 0 0,0-1 0 0 0,0-1 0 0 0,1 0 0 0 0,-1 0 0 0 0,0-2-1 0 0,0 0 1 0 0,0 0 0 0 0,0-1 0 0 0,3-2-5 0 0,-4 1 9 0 0,-1 0 0 0 0,0 0 0 0 0,0-2 1 0 0,-1 1-1 0 0,0-1 0 0 0,0-1 0 0 0,0 0 0 0 0,0-1 0 0 0,-1 0 0 0 0,-1 0 0 0 0,1-1 0 0 0,-1-1 0 0 0,-1 1 0 0 0,0-1 0 0 0,0-1 0 0 0,-1 0 0 0 0,0 0 0 0 0,-1 0 0 0 0,-1 0 0 0 0,1-1 0 0 0,-2 0 0 0 0,1 0 0 0 0,-2-1 0 0 0,0 1 0 0 0,1-10-9 0 0,-6-75 117 0 0,-3 83-104 0 0,1 0-1 0 0,-2 0 1 0 0,0 1-1 0 0,-1-1 1 0 0,0 2-1 0 0,-1-1 1 0 0,0 1-1 0 0,-1 0 0 0 0,-1 1 1 0 0,1 0-1 0 0,-2 0 1 0 0,0 1-1 0 0,0 1 1 0 0,-1 0-1 0 0,0 0 1 0 0,0 1-1 0 0,-1 1 1 0 0,0 0-1 0 0,0 0 1 0 0,-1 1-1 0 0,1 1 1 0 0,-1 1-1 0 0,-12-3-12 0 0,-18 23-1885 0 0,56 0-1328 0 0,4-8 2082 0 0</inkml:trace>
  <inkml:trace contextRef="#ctx0" brushRef="#br0" timeOffset="-58415.962">9754 5086 1184 0 0,'30'-1'4695'0'0,"77"-11"-3409"0"0,424-41 777 0 0,-502 49-2354 0 0,1 2 0 0 0,-1 1 0 0 0,1 1 0 0 0,-1 1 0 0 0,1 2 0 0 0,-1 1 0 0 0,4 2 291 0 0,-18 13-3392 0 0,-23-15 2197 0 0</inkml:trace>
  <inkml:trace contextRef="#ctx0" brushRef="#br0" timeOffset="-58168.155">9985 5352 2116 0 0,'7'4'298'0'0,"-1"0"0"0"0,1-1 0 0 0,0 1 0 0 0,0-1 0 0 0,0 0 0 0 0,0-1 1 0 0,0 0-1 0 0,1 0 0 0 0,-1 0 0 0 0,1-1 0 0 0,0 0 0 0 0,-1-1 0 0 0,1 0 0 0 0,0 0 0 0 0,3-1-298 0 0,7 2 414 0 0,350 6 422 0 0,-319-7-1794 0 0,130-20-2867 0 0,-138 13 2619 0 0</inkml:trace>
  <inkml:trace contextRef="#ctx0" brushRef="#br0" timeOffset="-57690.226">12366 4516 840 0 0,'-14'-8'257'0'0,"-1"1"-1"0"0,0 0 1 0 0,0 0-1 0 0,-1 2 1 0 0,1 0-1 0 0,-1 1 1 0 0,-1 0 0 0 0,1 1-1 0 0,0 1 1 0 0,0 1-1 0 0,-1 0 1 0 0,1 1-1 0 0,-1 1 1 0 0,1 0 0 0 0,-1 1-1 0 0,1 1 1 0 0,0 1-1 0 0,0 0 1 0 0,0 1-1 0 0,1 1 1 0 0,-13 6-257 0 0,18-6 118 0 0,1 1 0 0 0,-1 1 0 0 0,1 0 0 0 0,1 0 0 0 0,-1 1 0 0 0,1 0 0 0 0,1 0 0 0 0,0 1 0 0 0,0-1 0 0 0,1 2-1 0 0,0-1 1 0 0,0 1 0 0 0,2 0 0 0 0,-1 0 0 0 0,1 0 0 0 0,1 1 0 0 0,0-1 0 0 0,1 1 0 0 0,0 0 0 0 0,0 0 0 0 0,1 0 0 0 0,1 0 0 0 0,0 0 0 0 0,1 0 0 0 0,0 0 0 0 0,1 0 0 0 0,3 10-118 0 0,56 273 1092 0 0,-37-204-734 0 0,-4 2 0 0 0,-4 1 1 0 0,-4 0-1 0 0,-3 38-358 0 0,-9-119-48 0 0,-1 0 0 0 0,0 0 0 0 0,-1-1 0 0 0,0 1 0 0 0,-1 0 0 0 0,-1-1 0 0 0,0 0 0 0 0,0 0 0 0 0,-2 0 0 0 0,1 0 1 0 0,-1-1-1 0 0,-1 0 0 0 0,0 0 0 0 0,0-1 0 0 0,-1 1 0 0 0,-1-2 0 0 0,0 1 0 0 0,-6 5 48 0 0,11-13-214 0 0,0 0-1 0 0,1-1 1 0 0,-1 1 0 0 0,0-1 0 0 0,0 0-1 0 0,0 0 1 0 0,0 0 0 0 0,0 0 0 0 0,0-1-1 0 0,0 1 1 0 0,0-1 0 0 0,0 0-1 0 0,0 0 1 0 0,0-1 0 0 0,0 1 0 0 0,0-1-1 0 0,0 0 1 0 0,0 0 0 0 0,0 0-1 0 0,0-1 1 0 0,1 1 0 0 0,-1-1 0 0 0,0 0-1 0 0,1 0 1 0 0,-1 0 0 0 0,1 0-1 0 0,0-1 1 0 0,0 0 0 0 0,0 1 0 0 0,0-1-1 0 0,0 0 1 0 0,1 0 0 0 0,-1-1 0 0 0,1 1-1 0 0,0 0 1 0 0,-2-4 214 0 0,-8-16-1093 0 0</inkml:trace>
  <inkml:trace contextRef="#ctx0" brushRef="#br0" timeOffset="-57193.244">12552 5828 1964 0 0,'-25'4'572'0'0,"0"0"-1"0"0,-1 2 1 0 0,1 0 0 0 0,1 2-1 0 0,0 1 1 0 0,0 1 0 0 0,0 1-1 0 0,2 0 1 0 0,-1 2 0 0 0,0 2-572 0 0,20-13 49 0 0,0-1 0 0 0,1 1-1 0 0,-1 0 1 0 0,0 0 0 0 0,1 0 0 0 0,0 0 0 0 0,-1 0 0 0 0,1 0 0 0 0,0 1 0 0 0,0-1 0 0 0,0 1 0 0 0,0-1 0 0 0,1 1 0 0 0,-1 0-1 0 0,1 0 1 0 0,0 0 0 0 0,0 0 0 0 0,-1 0 0 0 0,2 0 0 0 0,-1 0 0 0 0,0 0 0 0 0,1 0 0 0 0,-1 0 0 0 0,1 0 0 0 0,0 1 0 0 0,0-1 0 0 0,1 0-1 0 0,-1 0 1 0 0,0 0 0 0 0,1 0 0 0 0,0 0 0 0 0,0 0 0 0 0,0 0 0 0 0,0 0 0 0 0,0 0 0 0 0,1 0 0 0 0,-1 0 0 0 0,1 0 0 0 0,0-1-1 0 0,0 1 1 0 0,0-1 0 0 0,0 1 0 0 0,0-1 0 0 0,0 0 0 0 0,1 0 0 0 0,-1 0 0 0 0,1 0 0 0 0,-1 0 0 0 0,1-1 0 0 0,0 1 0 0 0,0 0-49 0 0,18 4 38 0 0,0-2 0 0 0,0 0 0 0 0,0-1 0 0 0,1 0 0 0 0,-1-2 0 0 0,1-1 0 0 0,-1-1 0 0 0,1 0 1 0 0,-1-2-1 0 0,0 0 0 0 0,0-2 0 0 0,0 0 0 0 0,10-5-38 0 0,-27 10-11 0 0,1 0 1 0 0,-1 0-1 0 0,0 0 0 0 0,1-1 1 0 0,-1 0-1 0 0,0 0 0 0 0,1 0 0 0 0,-1 0 1 0 0,0-1-1 0 0,0 0 0 0 0,0 0 1 0 0,0 0-1 0 0,-1 0 0 0 0,1-1 1 0 0,0 1-1 0 0,-1-1 0 0 0,0 0 1 0 0,1 0-1 0 0,-1 0 0 0 0,0 0 1 0 0,-1-1-1 0 0,1 1 0 0 0,-1-1 1 0 0,1 0-1 0 0,-1 1 0 0 0,0-1 0 0 0,0 0 1 0 0,-1 0-1 0 0,1-1 0 0 0,-1 1 1 0 0,0 0-1 0 0,0 0 0 0 0,0-1 1 0 0,-1 1-1 0 0,0 0 0 0 0,0-1 1 0 0,0 0 10 0 0,-10-9-115 0 0,-2 0 0 0 0,0 1 0 0 0,0 0 1 0 0,-1 0-1 0 0,-1 1 0 0 0,0 1 0 0 0,-1 1 1 0 0,0 0-1 0 0,0 1 0 0 0,-2 0 115 0 0,-89-67-1563 0 0,-16-60-3558 0 0,101 98 3893 0 0</inkml:trace>
  <inkml:trace contextRef="#ctx0" brushRef="#br0" timeOffset="-56772.782">12650 4095 2188 0 0,'0'-22'3972'0'0,"0"21"-1254"0"0,6 63-898 0 0,30 204-2479 0 0,-26-79-5004 0 0,-13-153 4265 0 0,-12 26-36 0 0</inkml:trace>
  <inkml:trace contextRef="#ctx0" brushRef="#br0" timeOffset="-59841.411">8451 4943 1556 0 0,'13'-30'4841'0'0,"-5"41"-1480"0"0,-17 53-2987 0 0,3 1 0 0 0,3-1 0 0 0,3 1 1 0 0,3-1-1 0 0,3 3-374 0 0,25 107-2978 0 0,-38-159-2271 0 0,1-17 4103 0 0</inkml:trace>
  <inkml:trace contextRef="#ctx0" brushRef="#br0" timeOffset="-59220.131">8570 4945 916 0 0,'-13'-16'3307'0'0,"11"15"-3246"0"0,1 0 1 0 0,0 1-1 0 0,-1-1 1 0 0,1 0-1 0 0,0 0 1 0 0,0 0 0 0 0,0 0-1 0 0,0 0 1 0 0,0 0-1 0 0,0-1 1 0 0,0 1-1 0 0,0 0 1 0 0,0 0 0 0 0,0-1-1 0 0,1 1 1 0 0,-1 0-1 0 0,0-1 1 0 0,1 1-1 0 0,-1-1 1 0 0,1 1 0 0 0,0-1-1 0 0,-1 1 1 0 0,1-1-1 0 0,0 1 1 0 0,0-1-1 0 0,0 1 1 0 0,0-1 0 0 0,0 1-1 0 0,1-1 1 0 0,-1 0-1 0 0,0 1 1 0 0,1 0-1 0 0,-1-1 1 0 0,1 0-62 0 0,0 0 63 0 0,11-16 135 0 0,-8 13-178 0 0,0 1 0 0 0,1 0-1 0 0,-1 0 1 0 0,1 1 0 0 0,0-1 0 0 0,0 1-1 0 0,0 0 1 0 0,0 0 0 0 0,1 1 0 0 0,-1 0-1 0 0,1 0 1 0 0,0 0 0 0 0,-1 0-1 0 0,1 1 1 0 0,0 0 0 0 0,0 0 0 0 0,2 0-20 0 0,-5 5 11 0 0,0-1 1 0 0,-1 1 0 0 0,1-1 0 0 0,-1 1-1 0 0,0 0 1 0 0,0 0 0 0 0,-1 0 0 0 0,1 0-1 0 0,-1 0 1 0 0,0 0 0 0 0,0 0 0 0 0,0 0-1 0 0,0 1 1 0 0,-1-1 0 0 0,1 0 0 0 0,-1 0-1 0 0,-1 1 1 0 0,1-1 0 0 0,0 0 0 0 0,-1 1 0 0 0,0-1-1 0 0,0 0 1 0 0,0 0 0 0 0,-1 0 0 0 0,1 0-1 0 0,-1 0 1 0 0,0 0 0 0 0,0 0 0 0 0,0-1-1 0 0,-2 2-11 0 0,-95 135 498 0 0,98-140-437 0 0,1 0-39 0 0,35 3 5 0 0,-18-5-36 0 0,1 2 1 0 0,0 0 0 0 0,-1 1-1 0 0,1 1 1 0 0,-1 0 0 0 0,1 1 0 0 0,-1 1-1 0 0,0 1 1 0 0,0 1 0 0 0,0 0-1 0 0,-1 1 1 0 0,0 1 0 0 0,15 9 8 0 0,-30-16 8 0 0,1 0 1 0 0,-1 1-1 0 0,0-1 1 0 0,1 1 0 0 0,-1-1-1 0 0,0 1 1 0 0,0-1-1 0 0,0 1 1 0 0,0 0-1 0 0,0-1 1 0 0,0 1-1 0 0,-1 0 1 0 0,1 0 0 0 0,0 0-1 0 0,-1-1 1 0 0,0 1-1 0 0,1 0 1 0 0,-1 0-1 0 0,0 0 1 0 0,0 0-1 0 0,0 0 1 0 0,0 0 0 0 0,0 0-1 0 0,0 0 1 0 0,-1 0-1 0 0,1 0 1 0 0,-1 0-1 0 0,1-1 1 0 0,-1 1-1 0 0,0 0 1 0 0,0 0 0 0 0,0-1-1 0 0,0 1 1 0 0,0 0-1 0 0,0-1 1 0 0,0 1-1 0 0,0-1 1 0 0,-1 1 0 0 0,1-1-1 0 0,0 0 1 0 0,-1 1-1 0 0,0-1 1 0 0,1 0-9 0 0,-76 48 99 0 0,-110-6-3452 0 0,163-46 2064 0 0,-17-14 27 0 0</inkml:trace>
  <inkml:trace contextRef="#ctx0" brushRef="#br0" timeOffset="-58971.736">9121 4666 2052 0 0,'22'17'344'0'0,"-1"0"0"0"0,-1 1 0 0 0,0 1 0 0 0,-2 0 0 0 0,0 2 0 0 0,-1 0-1 0 0,-1 1 1 0 0,-1 1 0 0 0,-1 0 0 0 0,-1 1 0 0 0,-2 0 0 0 0,0 1 0 0 0,-1 1 0 0 0,-2-1 0 0 0,0 2-1 0 0,-2-1 1 0 0,-1 1 0 0 0,-1-1 0 0 0,0 26-344 0 0,-5-35 40 0 0,-1 0-1 0 0,-1 0 1 0 0,0 0-1 0 0,-2 0 1 0 0,0 0 0 0 0,0-1-1 0 0,-2 0 1 0 0,0 0-1 0 0,-1-1 1 0 0,0 0 0 0 0,-1 0-1 0 0,-1-1 1 0 0,0 0-1 0 0,-1-1 1 0 0,-1 0 0 0 0,0-1-1 0 0,0 0 1 0 0,-2 0-40 0 0,3-3-436 0 0,-1 0 1 0 0,0 0-1 0 0,0-1 0 0 0,-1-1 1 0 0,0 0-1 0 0,0 0 1 0 0,0-1-1 0 0,-1-1 1 0 0,0-1-1 0 0,0 0 0 0 0,0 0 1 0 0,-1-1-1 0 0,-8 0 436 0 0,-2-6-1260 0 0,-14-12 48 0 0</inkml:trace>
  <inkml:trace contextRef="#ctx0" brushRef="#br0" timeOffset="-63164.252">4342 4905 848 0 0,'9'-5'1792'0'0,"0"23"1380"0"0,-9-16-3197 0 0,-1 47 356 0 0,3-1 0 0 0,2 1 0 0 0,2 0 1 0 0,2-1-1 0 0,8 21-331 0 0,45 130 405 0 0,-58-193-803 0 0,2 8-301 0 0,-9-12-3568 0 0,0-5 2979 0 0</inkml:trace>
  <inkml:trace contextRef="#ctx0" brushRef="#br0" timeOffset="-62529.174">4456 4981 860 0 0,'-31'-12'5057'0'0,"26"-39"-3788"0"0,5 49-1186 0 0,28-32 79 0 0,-20 27-152 0 0,0 1 0 0 0,1 0 0 0 0,-1 0-1 0 0,2 1 1 0 0,-1 0 0 0 0,0 0 0 0 0,1 1 0 0 0,0 0 0 0 0,0 1 0 0 0,0 0 0 0 0,1 1 0 0 0,-1 0 0 0 0,7-1-10 0 0,-13 4-5 0 0,1-1 0 0 0,0 0 1 0 0,0 1-1 0 0,0 0 0 0 0,0 0 0 0 0,-1 1 1 0 0,1-1-1 0 0,-1 1 0 0 0,1 0 0 0 0,-1 0 1 0 0,1 1-1 0 0,-1-1 0 0 0,0 1 0 0 0,0 0 0 0 0,0 0 1 0 0,-1 0-1 0 0,1 1 0 0 0,-1-1 0 0 0,0 1 1 0 0,0 0-1 0 0,0 0 0 0 0,0 0 0 0 0,0 0 1 0 0,-1 0-1 0 0,0 1 0 0 0,0-1 0 0 0,0 1 0 0 0,-1-1 1 0 0,1 1-1 0 0,-1 0 0 0 0,0 0 0 0 0,0 3 5 0 0,-8 154 143 0 0,-59-19 1208 0 0,66-140-1297 0 0,0-2-22 0 0,36 6 42 0 0,-19-6-50 0 0,-5-1-17 0 0,0 0 0 0 0,1 0 0 0 0,-1 1 0 0 0,0 1 0 0 0,0 0 0 0 0,0 0 0 0 0,0 2 1 0 0,-1-1-1 0 0,1 1 0 0 0,-1 1 0 0 0,0 0 0 0 0,0 1 0 0 0,0 0 0 0 0,-1 0 0 0 0,0 1 0 0 0,0 1 1 0 0,4 4-8 0 0,-13-9-3 0 0,0 0 1 0 0,0 0 0 0 0,-1 0 0 0 0,1 0 0 0 0,-1 0 0 0 0,1 0 0 0 0,-1 0 0 0 0,0 0-1 0 0,0 0 1 0 0,-1 0 0 0 0,1 0 0 0 0,-1 0 0 0 0,1 0 0 0 0,-1 0 0 0 0,0 0 0 0 0,0 0 0 0 0,0-1-1 0 0,-1 1 1 0 0,1 0 0 0 0,-1-1 0 0 0,1 1 0 0 0,-1 0 0 0 0,0-1 0 0 0,0 0 0 0 0,0 0 0 0 0,0 1-1 0 0,0-1 1 0 0,-1 0 0 0 0,1 0 2 0 0,-13 9-41 0 0,-1 0-1 0 0,0-1 0 0 0,0-1 1 0 0,-1 0-1 0 0,0-1 0 0 0,0-1 1 0 0,-1-1-1 0 0,0 0 1 0 0,0-2-1 0 0,-1 0 0 0 0,1 0 1 0 0,-1-2-1 0 0,0-1 0 0 0,-10 0 42 0 0,24-1-199 0 0,0 0 0 0 0,0 0 0 0 0,0-1 0 0 0,0 1 0 0 0,0-1 0 0 0,0-1 1 0 0,0 1-1 0 0,0 0 0 0 0,1-1 0 0 0,-1 0 0 0 0,1-1 0 0 0,-1 1 0 0 0,1-1 0 0 0,0 1 0 0 0,0-1 0 0 0,0 0 0 0 0,0-1 0 0 0,0 1 0 0 0,1-1 0 0 0,-1 0 0 0 0,1 1 0 0 0,0-1 0 0 0,1-1 0 0 0,-1 1 0 0 0,1 0 0 0 0,-3-5 199 0 0,2-14-1184 0 0</inkml:trace>
  <inkml:trace contextRef="#ctx0" brushRef="#br0" timeOffset="-62094.357">5011 5302 904 0 0,'53'3'3663'0'0,"40"-31"-2881"0"0,-64 18-294 0 0,143-57 413 0 0,-172 66-900 0 0,-1 1 0 0 0,1 0-1 0 0,-1 0 1 0 0,1 0 0 0 0,-1-1 0 0 0,1 1-1 0 0,-1 0 1 0 0,1-1 0 0 0,0 1 0 0 0,-1 0 0 0 0,1-1-1 0 0,-1 1 1 0 0,1-1 0 0 0,0 1 0 0 0,-1 0 0 0 0,1-1-1 0 0,0 1 1 0 0,0-1 0 0 0,-1 1 0 0 0,1-1 0 0 0,0 1-1 0 0,0-1 1 0 0,0 1 0 0 0,0-1 0 0 0,-1 0-1 0 0,1 1 1 0 0,0-1 0 0 0,0 1 0 0 0,0-1 0 0 0,0 1-1 0 0,0-1 1 0 0,0 1 0 0 0,0-1 0 0 0,1 1 0 0 0,-1-1-1 0 0,0 0 1 0 0,0 1 0 0 0,0-1 0 0 0,0 1 0 0 0,1-1-1 0 0,-1 1 1 0 0,0 0 0 0 0,1-1 0 0 0,-1 1-1 0 0,0-1 1 0 0,1 1 0 0 0,-1-1 0 0 0,0 1 0 0 0,1 0-1 0 0,-1-1 1 0 0,1 1 0 0 0,-1 0 0 0 0,1-1 0 0 0,-1 1-1 0 0,1 0 1 0 0,-1 0 0 0 0,1 0 0 0 0,-1-1 0 0 0,1 1-1 0 0,-1 0 1 0 0,1 0 0 0 0,0 0-1 0 0,-43-5 186 0 0,4 8-45 0 0,0 2 0 0 0,0 1 0 0 0,0 2 0 0 0,1 2 0 0 0,0 1 0 0 0,0 2 0 0 0,2 1 0 0 0,-28 16-141 0 0,58-28 11 0 0,1 0-1 0 0,-1 0 1 0 0,1 0 0 0 0,0 1 0 0 0,0 0 0 0 0,0 0 0 0 0,0 0-1 0 0,0 0 1 0 0,1 0 0 0 0,-1 1 0 0 0,1 0 0 0 0,0 0 0 0 0,0 0-1 0 0,0 0 1 0 0,0 0 0 0 0,1 0 0 0 0,0 1 0 0 0,0-1 0 0 0,0 1-1 0 0,0 1-10 0 0,22 25 78 0 0,-8-22-153 0 0,0 0-1 0 0,0-2 0 0 0,1 1 1 0 0,1-2-1 0 0,-1 1 0 0 0,1-2 0 0 0,0 0 1 0 0,0-1-1 0 0,0 0 0 0 0,1-1 1 0 0,0-1-1 0 0,-1 0 0 0 0,15 0 76 0 0,-27-2-24 0 0,145 5-3753 0 0,-102-5 2547 0 0</inkml:trace>
  <inkml:trace contextRef="#ctx0" brushRef="#br0" timeOffset="-61830.057">5828 4850 2296 0 0,'0'20'3279'0'0,"-1"42"-2645"0"0,-22 394-68 0 0,12-428-3946 0 0,-3-19 2245 0 0</inkml:trace>
  <inkml:trace contextRef="#ctx0" brushRef="#br0" timeOffset="-61220.008">5489 5308 2212 0 0,'-26'-9'3095'0'0,"54"7"-1869"0"0,854-104-1830 0 0,-851 95 1299 0 0,-31 11-514 0 0,0 0 3 0 0,-30-2 259 0 0,8 5-366 0 0,0 1 1 0 0,0 1-1 0 0,1 1 0 0 0,0 1 1 0 0,0 0-1 0 0,0 2 0 0 0,1 0 0 0 0,1 2 1 0 0,-1 0-1 0 0,2 1 0 0 0,0 1 1 0 0,0 0-1 0 0,1 2 0 0 0,1 0 1 0 0,0 0-1 0 0,1 2 0 0 0,-9 13-77 0 0,2 41-3 0 0,22-69 1 0 0,0 0 0 0 0,1-1 0 0 0,-1 1-1 0 0,1 0 1 0 0,-1 0 0 0 0,1 0-1 0 0,0-1 1 0 0,0 1 0 0 0,-1-1 0 0 0,1 1-1 0 0,0 0 1 0 0,0-1 0 0 0,1 1-1 0 0,-1-1 1 0 0,0 0 0 0 0,1 1 0 0 0,-1-1-1 0 0,0 0 1 0 0,1 0 0 0 0,-1 0-1 0 0,1 0 1 0 0,0 0 0 0 0,-1 0 0 0 0,1-1-1 0 0,0 1 1 0 0,-1 0 0 0 0,1-1-1 0 0,0 1 1 0 0,0-1 0 0 0,0 0-1 0 0,-1 1 1 0 0,1-1 0 0 0,0 0 0 0 0,0 0-1 0 0,0 0 1 0 0,0-1 0 0 0,0 1-1 0 0,-1 0 1 0 0,1-1 0 0 0,0 1 0 0 0,0-1-1 0 0,0 0 3 0 0,70-20-54 0 0,33-72 416 0 0,-104 91-338 0 0,0 0-1 0 0,0 0 1 0 0,0 0-1 0 0,0 0 1 0 0,1 0-1 0 0,-1 0 1 0 0,0 0-1 0 0,1 0 1 0 0,0 1-1 0 0,-1-1 0 0 0,1 1 1 0 0,0-1-1 0 0,0 1 1 0 0,0 0-1 0 0,0-1 1 0 0,0 1-1 0 0,0 0 1 0 0,0 0-1 0 0,0 1 1 0 0,0-1-1 0 0,0 0 0 0 0,1 1 1 0 0,-1-1-1 0 0,0 1 1 0 0,0 0-1 0 0,1 0 1 0 0,-1 0-1 0 0,0 0 1 0 0,1 0-1 0 0,-1 0 1 0 0,0 1-1 0 0,0-1 0 0 0,1 1 1 0 0,-1-1-1 0 0,0 1 1 0 0,0 0-1 0 0,0 0 1 0 0,0 0-1 0 0,0 0 1 0 0,0 0-1 0 0,0 1 1 0 0,0-1-1 0 0,0 1 0 0 0,-1-1 1 0 0,2 1-24 0 0,234 88-2579 0 0,-175-76-1284 0 0,-49-12 2618 0 0</inkml:trace>
  <inkml:trace contextRef="#ctx0" brushRef="#br0" timeOffset="-60987.254">6959 4760 2324 0 0,'-125'143'4429'0'0,"116"-127"-4267"0"0,0 1 1 0 0,2 0-1 0 0,-1 1 0 0 0,2 0 0 0 0,1 0 1 0 0,0 0-1 0 0,1 1 0 0 0,1-1 0 0 0,1 1 0 0 0,0 0 1 0 0,2 0-1 0 0,0-1 0 0 0,1 1 0 0 0,3 15-162 0 0,-2-20-125 0 0,1-1 0 0 0,1 1 0 0 0,0-1 0 0 0,1 0 0 0 0,1 0 0 0 0,0 0 0 0 0,0-1 1 0 0,1 0-1 0 0,1 0 0 0 0,0 0 0 0 0,1-1 0 0 0,5 6 125 0 0,97 61-4060 0 0,-78-63 2827 0 0</inkml:trace>
  <inkml:trace contextRef="#ctx0" brushRef="#br0" timeOffset="-60399.202">7660 4788 1472 0 0,'-5'22'243'0'0,"-1"0"0"0"0,0-1-1 0 0,-2 0 1 0 0,0 0 0 0 0,-1-1 0 0 0,-2 0-1 0 0,0-1 1 0 0,0 0 0 0 0,-2-1 0 0 0,-1 0-1 0 0,0-1 1 0 0,-1 0 0 0 0,0-1 0 0 0,-2-1 0 0 0,0-1-1 0 0,0 0 1 0 0,-2-1 0 0 0,1-1 0 0 0,-2-1-1 0 0,1 0 1 0 0,-1-2 0 0 0,-1 0 0 0 0,0-1-1 0 0,0-1 1 0 0,-1-1 0 0 0,1-1 0 0 0,-1-1-1 0 0,0-1 1 0 0,-14 0-243 0 0,30-4 24 0 0,0 0 0 0 0,-1 0 1 0 0,1 0-1 0 0,0 0 0 0 0,1-1 0 0 0,-1 0 0 0 0,0 0 0 0 0,0-1 0 0 0,1 0 0 0 0,-1 0 1 0 0,1 0-1 0 0,0 0 0 0 0,0-1 0 0 0,0 0 0 0 0,1 0 0 0 0,-1 0 0 0 0,1-1 0 0 0,0 0 1 0 0,0 0-1 0 0,1 0 0 0 0,-1 0 0 0 0,1 0 0 0 0,0 0 0 0 0,1-1 0 0 0,-1 0 1 0 0,1 1-1 0 0,0-1 0 0 0,0 0 0 0 0,1 0 0 0 0,0 0 0 0 0,0 0 0 0 0,0-1 0 0 0,1 1 1 0 0,0 0-1 0 0,0 0 0 0 0,1-6-24 0 0,0 9-5 0 0,0 0 0 0 0,0 0 0 0 0,1 0 0 0 0,-1 0 0 0 0,1 1 1 0 0,-1-1-1 0 0,1 0 0 0 0,0 1 0 0 0,0-1 0 0 0,0 1 0 0 0,0-1 0 0 0,1 1 0 0 0,-1 0 0 0 0,1 0 1 0 0,-1 0-1 0 0,1 1 0 0 0,0-1 0 0 0,0 0 0 0 0,0 1 0 0 0,0 0 0 0 0,0 0 0 0 0,0 0 0 0 0,0 0 1 0 0,0 0-1 0 0,0 0 0 0 0,0 1 0 0 0,0 0 0 0 0,1-1 0 0 0,-1 1 0 0 0,0 1 0 0 0,0-1 0 0 0,0 0 1 0 0,1 1-1 0 0,-1-1 0 0 0,0 1 0 0 0,0 0 0 0 0,0 0 0 0 0,0 0 0 0 0,0 1 0 0 0,0-1 0 0 0,0 1 1 0 0,-1-1-1 0 0,1 1 0 0 0,0 0 0 0 0,-1 0 0 0 0,0 0 0 0 0,1 1 0 0 0,0 0 5 0 0,156 105 54 0 0,60 28-2146 0 0,-146-119-1755 0 0,-57-15 2614 0 0</inkml:trace>
  <inkml:trace contextRef="#ctx0" brushRef="#br0" timeOffset="-60152.029">8081 5233 1440 0 0,'-1'11'251'0'0,"0"-1"0"0"0,-1 1 0 0 0,-1-1 0 0 0,1 0 0 0 0,-2 0 0 0 0,1 0 0 0 0,-1 0 0 0 0,-1-1 0 0 0,0 1 0 0 0,0-1 0 0 0,-1 0 0 0 0,0-1 0 0 0,0 1 0 0 0,-1-1 0 0 0,0 0 0 0 0,-1-1 0 0 0,0 0 0 0 0,0 0 0 0 0,0-1 0 0 0,-2 2-251 0 0,-189 98 1787 0 0,106-78-2523 0 0,79-63-3911 0 0,24 11 3431 0 0</inkml:trace>
  <inkml:trace contextRef="#ctx0" brushRef="#br0" timeOffset="-64394.478">1481 4881 880 0 0,'11'-28'3390'0'0,"-2"42"-1736"0"0,37 492-540 0 0,-32-424-131 0 0,-14-81-940 0 0,12-4 1651 0 0,-10-2-1734 0 0,113-233 43 0 0,-114 238-15 0 0,1-1 1 0 0,-1 1 0 0 0,1-1-1 0 0,0 1 1 0 0,-1 0 0 0 0,1 0-1 0 0,0-1 1 0 0,-1 1-1 0 0,1 0 1 0 0,0 1 0 0 0,-1-1-1 0 0,1 0 1 0 0,0 0-1 0 0,-1 1 1 0 0,1-1 0 0 0,-1 1-1 0 0,1 0 1 0 0,0-1-1 0 0,-1 1 1 0 0,1 0 0 0 0,-1 0-1 0 0,0 0 1 0 0,1 0-1 0 0,-1 0 1 0 0,0 0 0 0 0,0 0-1 0 0,0 0 1 0 0,1 1-1 0 0,-1-1 1 0 0,0 0 0 0 0,-1 1-1 0 0,1-1 1 0 0,0 1-1 0 0,0-1 1 0 0,-1 1 0 0 0,1-1-1 0 0,0 1 1 0 0,-1-1-1 0 0,0 1 1 0 0,1 0 0 0 0,-1-1-1 0 0,0 1 1 0 0,0 0 11 0 0,16 33-57 0 0,-14-27 50 0 0,0-1 0 0 0,1 1 1 0 0,-1-1-1 0 0,1 0 0 0 0,1 0 1 0 0,-1 0-1 0 0,1 0 0 0 0,1-1 0 0 0,-1 1 1 0 0,1-1-1 0 0,0 0 0 0 0,0 0 0 0 0,1-1 1 0 0,0 0-1 0 0,0 0 0 0 0,0 0 0 0 0,0-1 1 0 0,1 1-1 0 0,0-2 0 0 0,0 1 1 0 0,0-1-1 0 0,0 0 0 0 0,0 0 0 0 0,1-1 1 0 0,0 0-1 0 0,-1 0 0 0 0,3-1 7 0 0,13-3 10 0 0,1-2 0 0 0,0-1 0 0 0,-1 0 0 0 0,0-2-1 0 0,-1-1 1 0 0,1 0 0 0 0,-1-2 0 0 0,-1 0 0 0 0,0-2 0 0 0,10-7-10 0 0,-19 13 5 0 0,-1-1 0 0 0,0-1 0 0 0,-1 0 0 0 0,0 0 0 0 0,0-1 0 0 0,0 0 0 0 0,-1 0 0 0 0,-1-1 0 0 0,1-1 0 0 0,-2 1 0 0 0,1-1 0 0 0,-2-1 0 0 0,1 1 0 0 0,-2-1 0 0 0,3-5-5 0 0,-10 14-5 0 0,1 0 1 0 0,0 0-1 0 0,-1 0 0 0 0,1 0 1 0 0,-1 0-1 0 0,0 1 0 0 0,0-1 1 0 0,0 1-1 0 0,0-1 0 0 0,-1 1 1 0 0,1 0-1 0 0,-1 0 0 0 0,1 0 1 0 0,-1 0-1 0 0,0 0 0 0 0,0 0 1 0 0,1 1-1 0 0,-1 0 0 0 0,0-1 0 0 0,0 1 1 0 0,-1 0-1 0 0,1 1 0 0 0,0-1 1 0 0,0 0-1 0 0,0 1 0 0 0,-1 0 1 0 0,1 0-1 0 0,0 0 0 0 0,0 0 1 0 0,-1 0-1 0 0,1 0 0 0 0,0 1 1 0 0,0 0-1 0 0,0 0 0 0 0,0 0 0 0 0,0 0 1 0 0,0 0-1 0 0,-1 1 5 0 0,-14-2-21 0 0,7 1 13 0 0,1 1 1 0 0,-1-1-1 0 0,1 1 1 0 0,-1 1-1 0 0,1 0 1 0 0,0 1-1 0 0,0 0 1 0 0,0 0-1 0 0,0 1 0 0 0,1 0 1 0 0,0 1-1 0 0,0 0 1 0 0,0 0-1 0 0,1 1 1 0 0,0 0-1 0 0,0 1 1 0 0,1-1-1 0 0,0 2 1 0 0,0-1-1 0 0,1 1 1 0 0,0 0-1 0 0,1 0 1 0 0,-1 0-1 0 0,2 1 0 0 0,-1 0 1 0 0,2 0-1 0 0,-1 0 1 0 0,1 0-1 0 0,1 1 1 0 0,-1 3 7 0 0,4-9-17 0 0,0 0 0 0 0,0 0-1 0 0,0 0 1 0 0,1 0 0 0 0,-1 0 0 0 0,1 0 0 0 0,0-1 0 0 0,1 1 0 0 0,-1-1 0 0 0,1 1-1 0 0,0-1 1 0 0,0 0 0 0 0,0 0 0 0 0,1 0 0 0 0,0 0 0 0 0,-1-1 0 0 0,1 0 0 0 0,0 1-1 0 0,0-1 1 0 0,1-1 0 0 0,-1 1 0 0 0,1-1 0 0 0,-1 1 0 0 0,1-1 0 0 0,0 0 0 0 0,2 0 17 0 0,130 30-1963 0 0,-23-44-1677 0 0,-72 2 2503 0 0</inkml:trace>
  <inkml:trace contextRef="#ctx0" brushRef="#br0" timeOffset="-64080.137">2569 5158 1196 0 0,'18'-2'3974'0'0,"14"60"-3625"0"0,-25-43-27 0 0,4 5 52 0 0,-1 1 0 0 0,-1 1 0 0 0,-1-1 0 0 0,-1 1 0 0 0,-1 0 0 0 0,-1 1 0 0 0,-1 0 0 0 0,-1-1 1 0 0,0 21-375 0 0,-3-41 358 0 0,0-2-42 0 0,-12 2 221 0 0,-3-18-106 0 0,13 0-474 0 0,0-1 1 0 0,1 0-1 0 0,1 1 1 0 0,1-1-1 0 0,0 1 0 0 0,1-1 1 0 0,1 1-1 0 0,1-1 1 0 0,0 1-1 0 0,1 0 1 0 0,0 1-1 0 0,2-1 1 0 0,0 1-1 0 0,5-8 43 0 0,68-78-5079 0 0,-72 97 2382 0 0,-8 4 1319 0 0</inkml:trace>
  <inkml:trace contextRef="#ctx0" brushRef="#br0" timeOffset="-63770.536">2950 5352 1256 0 0,'28'-6'358'0'0,"-1"-2"-1"0"0,0 0 1 0 0,0-1 0 0 0,-1-2-1 0 0,0-1 1 0 0,-1-1 0 0 0,0-1-1 0 0,-1-1 1 0 0,-1-1-1 0 0,12-11-357 0 0,-30 23 45 0 0,-1 1-1 0 0,1-1 1 0 0,-1-1-1 0 0,1 1 1 0 0,-1-1-1 0 0,-1 0 0 0 0,1 0 1 0 0,-1 0-1 0 0,1 0 1 0 0,-1-1-1 0 0,-1 1 1 0 0,1-1-1 0 0,-1 1 1 0 0,0-1-1 0 0,-1 0 0 0 0,1 0 1 0 0,-1-1-45 0 0,-3 3 40 0 0,0-1 1 0 0,0 1 0 0 0,-1 0-1 0 0,0 0 1 0 0,0 0 0 0 0,0 1-1 0 0,0-1 1 0 0,0 1-1 0 0,-1-1 1 0 0,1 1 0 0 0,-1 0-1 0 0,0 1 1 0 0,0-1 0 0 0,0 1-1 0 0,0-1 1 0 0,-1 1-1 0 0,1 0 1 0 0,-1 1 0 0 0,1-1-1 0 0,-1 1 1 0 0,1 0 0 0 0,-1 0-1 0 0,0 0 1 0 0,0 1-1 0 0,1 0 1 0 0,-1 0 0 0 0,0 0-1 0 0,0 0 1 0 0,-3 1-41 0 0,-3-1 47 0 0,-1-1 0 0 0,0 2 0 0 0,1-1-1 0 0,-1 1 1 0 0,1 1 0 0 0,0 0 0 0 0,-1 1 0 0 0,1 0 0 0 0,0 1 0 0 0,0 0-1 0 0,1 1 1 0 0,-1 0 0 0 0,1 0 0 0 0,0 1 0 0 0,0 1 0 0 0,1-1 0 0 0,0 2-1 0 0,0-1 1 0 0,1 1 0 0 0,0 0 0 0 0,0 1 0 0 0,1 0 0 0 0,0 0 0 0 0,0 1-1 0 0,1 0 1 0 0,1 0 0 0 0,-1 0 0 0 0,1 3-47 0 0,6-7-32 0 0,0 1 1 0 0,1-1-1 0 0,-1 0 1 0 0,2 0-1 0 0,-1 0 1 0 0,1 0-1 0 0,-1 0 0 0 0,1 0 1 0 0,1 0-1 0 0,-1-1 1 0 0,1 0-1 0 0,0 0 1 0 0,1 0-1 0 0,-1 0 0 0 0,1-1 1 0 0,0 1-1 0 0,0-1 1 0 0,0 0-1 0 0,5 2 32 0 0,4 3-514 0 0,1 0 0 0 0,-1-1 0 0 0,1-1 1 0 0,0-1-1 0 0,1 0 0 0 0,0-1 0 0 0,0 0 0 0 0,0-1 0 0 0,0-1 1 0 0,2-1 513 0 0,23 3-1364 0 0</inkml:trace>
  <inkml:trace contextRef="#ctx0" brushRef="#br0" timeOffset="-49672.89">20404 4711 1192 0 0,'-4'-7'231'0'0,"-1"0"0"0"0,0 0-1 0 0,0 1 1 0 0,0-1 0 0 0,-1 1 0 0 0,0 0 0 0 0,0 1-1 0 0,-1-1 1 0 0,1 1 0 0 0,-1 0 0 0 0,0 1 0 0 0,-1 0-1 0 0,1 0 1 0 0,-1 0 0 0 0,1 1 0 0 0,-1 0 0 0 0,0 1-1 0 0,0 0 1 0 0,-1 0 0 0 0,1 1 0 0 0,0 0 0 0 0,0 0-1 0 0,-1 1 1 0 0,1 0 0 0 0,-1 0 0 0 0,1 1 0 0 0,0 0-1 0 0,0 0 1 0 0,-1 1 0 0 0,1 0 0 0 0,-7 4-231 0 0,5-4 91 0 0,-1 0 0 0 0,1 1 0 0 0,0 1 0 0 0,0 0 0 0 0,0 0 0 0 0,1 1 0 0 0,-1 0 1 0 0,1 1-1 0 0,0 0 0 0 0,1 1 0 0 0,-1-1 0 0 0,1 1 0 0 0,1 1 0 0 0,-1 0 0 0 0,1 0 0 0 0,1 0 0 0 0,-1 1 1 0 0,1 0-1 0 0,1 0 0 0 0,0 1 0 0 0,0-1 0 0 0,-1 5-91 0 0,7-10 2 0 0,0 0 0 0 0,0 0 1 0 0,0 0-1 0 0,1-1 0 0 0,-1 1 0 0 0,1-1 1 0 0,0 1-1 0 0,0-1 0 0 0,0 0 0 0 0,0 1 1 0 0,1-1-1 0 0,-1 0 0 0 0,1-1 0 0 0,0 1 1 0 0,0 0-1 0 0,0-1 0 0 0,0 0 0 0 0,0 1 0 0 0,0-1 1 0 0,1 0-1 0 0,-1-1 0 0 0,1 1 0 0 0,-1-1 1 0 0,1 1-1 0 0,0-1 0 0 0,0 0 0 0 0,-1 0 1 0 0,1-1-1 0 0,0 1 0 0 0,0-1 0 0 0,3 0-2 0 0,14 2-99 0 0,0 0-1 0 0,-1-1 0 0 0,1-2 0 0 0,0 0 1 0 0,0-1-1 0 0,0-1 0 0 0,-1-1 1 0 0,1-1-1 0 0,-1 0 0 0 0,0-2 0 0 0,-1 0 1 0 0,1-2-1 0 0,-2 0 0 0 0,13-8 100 0 0,-17 4-72 0 0,-2 0 0 0 0,0-1 0 0 0,0 0 0 0 0,-2-1 0 0 0,1 0 0 0 0,-2-1 0 0 0,0 0 0 0 0,-1 0 0 0 0,-1-1 0 0 0,0 0-1 0 0,-1-1 1 0 0,-1 1 0 0 0,-1-1 0 0 0,-1 0 0 0 0,0 0 0 0 0,-1 0 0 0 0,-1 0 0 0 0,0-1 0 0 0,-2 1 0 0 0,0 0 0 0 0,-1 0 0 0 0,-1-2 72 0 0,3 4 122 0 0,-2-8 112 0 0,-1 0 0 0 0,-1 0-1 0 0,-1 1 1 0 0,-1 0-1 0 0,-1-1 1 0 0,0 2 0 0 0,-2-1-1 0 0,-4-3-233 0 0,13 24 30 0 0,0 1 0 0 0,0-1 0 0 0,0 1 0 0 0,0-1 0 0 0,0 1-1 0 0,-1-1 1 0 0,1 1 0 0 0,0-1 0 0 0,-1 1 0 0 0,0 0 0 0 0,1-1 0 0 0,-1 1 0 0 0,0 0-1 0 0,1-1 1 0 0,-1 1 0 0 0,0 0 0 0 0,0 0 0 0 0,0 0 0 0 0,0 0 0 0 0,0 0 0 0 0,-1 0-1 0 0,1 0 1 0 0,0 0 0 0 0,0 0 0 0 0,0 1 0 0 0,-1-1 0 0 0,1 0 0 0 0,-1 1 0 0 0,1-1-1 0 0,0 1 1 0 0,-1-1 0 0 0,1 1 0 0 0,-1 0 0 0 0,1 0 0 0 0,-1 0 0 0 0,1 0 0 0 0,-1 0-1 0 0,1 0 1 0 0,-1 0 0 0 0,1 0 0 0 0,-1 0 0 0 0,1 1 0 0 0,0-1 0 0 0,-1 0 0 0 0,1 1-1 0 0,-1-1 1 0 0,1 1 0 0 0,0 0 0 0 0,0 0 0 0 0,-1-1 0 0 0,1 1 0 0 0,0 0 0 0 0,0 0-1 0 0,-1 1-29 0 0,-37 75 338 0 0,32-50-305 0 0,2 0 0 0 0,2 0 0 0 0,0 1 0 0 0,2 0 0 0 0,0 0 0 0 0,3-1 0 0 0,0 1 0 0 0,1-1-1 0 0,2 1 1 0 0,1-1 0 0 0,1 0 0 0 0,1-1 0 0 0,1 0 0 0 0,2 0 0 0 0,2 3-33 0 0,8 21-501 0 0,19 40-519 0 0,0-38-5523 0 0,-40-52 5269 0 0,0 0 9 0 0</inkml:trace>
  <inkml:trace contextRef="#ctx0" brushRef="#br0" timeOffset="-49221.233">20710 4596 848 0 0,'6'5'215'0'0,"0"-1"0"0"0,0 1 0 0 0,0 0 0 0 0,-1 0 0 0 0,1 1 0 0 0,-1-1 0 0 0,-1 1 0 0 0,1 0 0 0 0,-1 1 0 0 0,0-1 0 0 0,0 1 0 0 0,-1 0 0 0 0,0 0 0 0 0,0 0 0 0 0,-1 0 0 0 0,1 0 0 0 0,-2 1 0 0 0,1-1 0 0 0,-1 1 0 0 0,0-1 0 0 0,-1 1 0 0 0,1 0 0 0 0,-2-1 0 0 0,1 4-215 0 0,-3-2 195 0 0,1-1-1 0 0,-1 0 1 0 0,-1 0 0 0 0,0 0-1 0 0,0 0 1 0 0,0 0 0 0 0,-1-1-1 0 0,0 1 1 0 0,-1-1 0 0 0,1-1-1 0 0,-1 1 1 0 0,-1-1 0 0 0,1 0-1 0 0,-1 0 1 0 0,0-1 0 0 0,-8 5-195 0 0,16-11 20 0 0,0 1 1 0 0,-1-1-1 0 0,1 0 1 0 0,-1 1-1 0 0,1-1 1 0 0,-1 0-1 0 0,1 1 1 0 0,-1-1-1 0 0,1 0 1 0 0,-1 0-1 0 0,0 0 1 0 0,1 1 0 0 0,-1-1-1 0 0,0 0 1 0 0,0 0-1 0 0,0 0 1 0 0,0 1-1 0 0,0-1 1 0 0,0 0-1 0 0,0 0 1 0 0,0 0-1 0 0,0 0 1 0 0,0 0-1 0 0,0 1 1 0 0,0-1-1 0 0,0 0 1 0 0,-1 0-1 0 0,1 0 1 0 0,0 1-1 0 0,-1-1 1 0 0,1 0-1 0 0,-1 0 1 0 0,1 1-1 0 0,-1-1 1 0 0,1 0-1 0 0,-1 1 1 0 0,1-1-1 0 0,-1 0 1 0 0,0 1-1 0 0,1-1 1 0 0,-1 1-1 0 0,0-1 1 0 0,1 1-1 0 0,-1-1 1 0 0,0 1-1 0 0,0 0 1 0 0,1-1-1 0 0,-1 1 1 0 0,0 0-1 0 0,0 0 1 0 0,0 0 0 0 0,0-1-1 0 0,1 1 1 0 0,-1 0-1 0 0,0 0 1 0 0,0 0-1 0 0,0 0 1 0 0,0 0-1 0 0,1 1 1 0 0,-2-1-21 0 0,30-34-250 0 0,0 1 0 0 0,3 1 0 0 0,0 2 0 0 0,2 1 0 0 0,1 2 0 0 0,1 1 0 0 0,17-8 250 0 0,-33 21-88 0 0,32-25 289 0 0,-51 37-103 0 0,-9 4 31 0 0,0 0 1 0 0,1 1 0 0 0,-1 0 0 0 0,1 0-1 0 0,-1 1 1 0 0,1 0 0 0 0,1 0-1 0 0,-1 1 1 0 0,1 0 0 0 0,0 0-1 0 0,0 1 1 0 0,0 0 0 0 0,1 0-1 0 0,1 1 1 0 0,-1 0 0 0 0,1 0-130 0 0,2-4 18 0 0,0 0 0 0 0,1 1 1 0 0,0-1-1 0 0,0 1 0 0 0,0-1 1 0 0,0 1-1 0 0,1 0 0 0 0,-1-1 1 0 0,1 1-1 0 0,1 0 0 0 0,-1 0 1 0 0,1 0-1 0 0,0 0 0 0 0,0 0 1 0 0,0 0-1 0 0,1 0 0 0 0,-1 0 1 0 0,1-1-1 0 0,0 1 0 0 0,1 0 1 0 0,-1 0-1 0 0,1-1 0 0 0,0 1 0 0 0,0-1 1 0 0,0 1-1 0 0,1-1 0 0 0,0 0 1 0 0,0 0-1 0 0,0 0 0 0 0,0 0 1 0 0,0-1-1 0 0,1 1 0 0 0,0-1 1 0 0,-1 0-1 0 0,1 0 0 0 0,0 0 1 0 0,1-1-1 0 0,-1 1 0 0 0,3 0-18 0 0,9 7-354 0 0,1-2 0 0 0,0 0-1 0 0,0-1 1 0 0,1 0-1 0 0,-1-1 1 0 0,2-2-1 0 0,-1 1 1 0 0,0-2-1 0 0,1-1 1 0 0,2 0 354 0 0,96-3-5048 0 0,-67-11 3980 0 0</inkml:trace>
  <inkml:trace contextRef="#ctx0" brushRef="#br0" timeOffset="-49064.068">21551 4701 3216 0 0,'3'-5'1436'0'0,"1"2"-183"0"0,-3 3-285 0 0,-1-3-184 0 0,4 1-232 0 0,-2-3-352 0 0,-2 5-424 0 0,0 0 28 0 0,0 0-920 0 0,-4 0-268 0 0,-1 2 87 0 0,-4-1 61 0 0,-14 6 188 0 0</inkml:trace>
  <inkml:trace contextRef="#ctx0" brushRef="#br0" timeOffset="-53619.89">16363 4800 2736 0 0,'17'-14'5500'0'0,"-8"39"-3818"0"0,-7-14-1825 0 0,88 308 1240 0 0,-83-287-1452 0 0,1 6-605 0 0,1-14-3235 0 0,-14-23 1985 0 0,3-2 1014 0 0</inkml:trace>
  <inkml:trace contextRef="#ctx0" brushRef="#br0" timeOffset="-53371.951">16700 4946 1976 0 0,'53'0'7686'0'0,"64"-12"-7130"0"0,-23-3-1072 0 0,32-6-1757 0 0,-49-7-2368 0 0,-67 21 3409 0 0</inkml:trace>
  <inkml:trace contextRef="#ctx0" brushRef="#br0" timeOffset="-52983.452">17228 4751 1256 0 0,'36'-14'3324'0'0,"62"5"-1715"0"0,-91 9-1546 0 0,0 1 1 0 0,-1 0 0 0 0,1 0 0 0 0,-1 0 0 0 0,1 1 0 0 0,-1 0 0 0 0,0 0 0 0 0,0 1 0 0 0,0 0 0 0 0,0 0-1 0 0,0 0 1 0 0,0 1 0 0 0,-1-1 0 0 0,1 1 0 0 0,-1 1 0 0 0,0-1 0 0 0,-1 1 0 0 0,1 0 0 0 0,-1 0-1 0 0,0 0 1 0 0,0 1 0 0 0,0-1 0 0 0,-1 1 0 0 0,0 0 0 0 0,0 0 0 0 0,-1 0 0 0 0,1 0 0 0 0,-1 0 0 0 0,-1 1-1 0 0,1 2-63 0 0,-7 2 142 0 0,0 0 0 0 0,-1 0 0 0 0,0-1 0 0 0,-1 0 0 0 0,-1 0 0 0 0,1-1-1 0 0,-1 0 1 0 0,-1 0 0 0 0,0 0 0 0 0,0-1 0 0 0,-1-1 0 0 0,1 0 0 0 0,-2 0 0 0 0,1-1-1 0 0,-1 0 1 0 0,0-1 0 0 0,0 0 0 0 0,-2 0-142 0 0,-66 32 537 0 0,80-55-1735 0 0,161-94-5259 0 0,-127 93 5312 0 0</inkml:trace>
  <inkml:trace contextRef="#ctx0" brushRef="#br0" timeOffset="-52781.433">17765 4738 2000 0 0,'-16'1'490'0'0,"0"0"-1"0"0,0 1 0 0 0,0 1 1 0 0,0 0-1 0 0,1 1 1 0 0,-1 1-1 0 0,1 0 1 0 0,0 1-1 0 0,0 1 1 0 0,1 0-1 0 0,0 1 0 0 0,-9 7-489 0 0,21-14 35 0 0,0 0-1 0 0,1 1 0 0 0,-1-1 1 0 0,0 1-1 0 0,1 0 1 0 0,-1 0-1 0 0,1-1 0 0 0,-1 1 1 0 0,1 0-1 0 0,0 0 0 0 0,0 0 1 0 0,0 0-1 0 0,0 0 1 0 0,0 0-1 0 0,0 1 0 0 0,1-1 1 0 0,-1 0-1 0 0,1 0 0 0 0,-1 1 1 0 0,1-1-1 0 0,0 0 0 0 0,0 1 1 0 0,0-1-1 0 0,0 0 1 0 0,1 1-1 0 0,-1-1 0 0 0,0 0 1 0 0,1 0-1 0 0,0 1 0 0 0,-1-1 1 0 0,1 0-1 0 0,0 0 1 0 0,0 0-1 0 0,0 0 0 0 0,1 0 1 0 0,-1 0-1 0 0,0 0 0 0 0,1 0 1 0 0,-1-1-1 0 0,1 1 0 0 0,0 0 1 0 0,-1-1-1 0 0,1 0 1 0 0,0 1-35 0 0,91 49-446 0 0,51-40-3402 0 0,-73-28 1440 0 0,-36 5 1264 0 0</inkml:trace>
  <inkml:trace contextRef="#ctx0" brushRef="#br0" timeOffset="-52530.428">18108 4543 1036 0 0,'18'-9'4971'0'0,"27"67"-3569"0"0,-39-46-1231 0 0,0 1 1 0 0,-1 0 0 0 0,-1 0 0 0 0,0 0 0 0 0,0 0 0 0 0,-2 1-1 0 0,0-1 1 0 0,0 1 0 0 0,-1 0 0 0 0,-1 0 0 0 0,0-1-1 0 0,-1 1 1 0 0,-2 10-172 0 0,-1 0-19 0 0,-1-1 0 0 0,-1 0 0 0 0,-2-1 0 0 0,0 0 0 0 0,-1 0-1 0 0,-1 0 1 0 0,-1-1 0 0 0,-1-1 0 0 0,-1 0 0 0 0,0-1 0 0 0,-2 0 0 0 0,0-1 0 0 0,-1 0 0 0 0,-1-2-1 0 0,0 0 1 0 0,-1 0 0 0 0,-1-2 0 0 0,-1 0 0 0 0,0-2 0 0 0,0 0 0 0 0,-1-1 0 0 0,-4 0 19 0 0,-10 2-862 0 0,-1-2 0 0 0,0-2 1 0 0,-1-1-1 0 0,0-2 1 0 0,0-2-1 0 0,0-1 1 0 0,-12-1 861 0 0,12-2-1087 0 0</inkml:trace>
  <inkml:trace contextRef="#ctx0" brushRef="#br0" timeOffset="-52185.263">16119 4715 2604 0 0,'-12'6'228'0'0,"0"2"-1"0"0,1-1 0 0 0,0 2 1 0 0,0-1-1 0 0,1 1 0 0 0,0 1 1 0 0,1 0-1 0 0,0 0 0 0 0,1 1 1 0 0,0 0-1 0 0,0 1 0 0 0,1 0 1 0 0,1 0-1 0 0,0 0 1 0 0,0 1-1 0 0,1 0 0 0 0,1 0 1 0 0,0 0-1 0 0,1 0 0 0 0,1 1 1 0 0,0 1-228 0 0,1-4 86 0 0,2-1 1 0 0,-1 0-1 0 0,1 0 0 0 0,1 1 1 0 0,0-1-1 0 0,0 0 1 0 0,1 0-1 0 0,1 0 1 0 0,-1-1-1 0 0,2 1 0 0 0,-1-1 1 0 0,5 6-87 0 0,-8-13 21 0 0,14 23-19 0 0,1 0-1 0 0,1-2 1 0 0,1 0-1 0 0,1-1 0 0 0,1 0 1 0 0,0-2-1 0 0,2-1 1 0 0,1 0-1 0 0,0-2 0 0 0,1 0 1 0 0,1-2-1 0 0,0-1 1 0 0,1-1-1 0 0,1-1 0 0 0,2 0-1 0 0,269 73-4536 0 0,-236-77 3316 0 0,-1-4-2 0 0</inkml:trace>
  <inkml:trace contextRef="#ctx0" brushRef="#br0" timeOffset="-51646.769">18484 4135 1588 0 0,'-7'-9'1734'0'0,"7"10"-1660"0"0,-1 0 0 0 0,1-1 0 0 0,0 1 0 0 0,0-1 0 0 0,-1 1 0 0 0,1 0 1 0 0,0-1-1 0 0,-1 1 0 0 0,1-1 0 0 0,-1 1 0 0 0,1-1 0 0 0,-1 1 0 0 0,1-1 0 0 0,-1 1 1 0 0,1-1-1 0 0,-1 1 0 0 0,1-1 0 0 0,-1 0 0 0 0,0 1 0 0 0,1-1 0 0 0,-1 0 0 0 0,0 0 0 0 0,1 1 1 0 0,-1-1-1 0 0,0 0 0 0 0,1 0 0 0 0,-1 0 0 0 0,0 0 0 0 0,1 0 0 0 0,-1 0 0 0 0,0 0 1 0 0,1 0-1 0 0,-1 0 0 0 0,0 0 0 0 0,1 0 0 0 0,-1 0 0 0 0,0-1 0 0 0,1 1 0 0 0,-1 0 1 0 0,0-1-1 0 0,1 1 0 0 0,-1 0 0 0 0,1-1 0 0 0,-1 1 0 0 0,1 0 0 0 0,-1-1 0 0 0,0 1 0 0 0,1-1 1 0 0,0 1-1 0 0,-1-1 0 0 0,1 1 0 0 0,-1-1 0 0 0,1 0 0 0 0,0 1 0 0 0,-1-1 0 0 0,1 1 1 0 0,0-1-1 0 0,-1 0 0 0 0,1 1 0 0 0,0-1 0 0 0,0 0 0 0 0,0 1 0 0 0,0-1 0 0 0,0 0-74 0 0,-3 23 157 0 0,2 1-1 0 0,0-1 1 0 0,2 0-1 0 0,0 1 1 0 0,1-1-1 0 0,2 0 1 0 0,0 0-1 0 0,1 0 1 0 0,8 18-157 0 0,63 188-1171 0 0,-75-226 163 0 0,-1-2-302 0 0,-15 10-1336 0 0,7-10 1371 0 0</inkml:trace>
  <inkml:trace contextRef="#ctx0" brushRef="#br0" timeOffset="-50807.171">18501 4150 1132 0 0,'-24'-23'6329'0'0,"146"-40"-3958"0"0,-119 61-2381 0 0,0 1 1 0 0,-1-1-1 0 0,1 1 0 0 0,-1 0 0 0 0,1 0 0 0 0,0 1 1 0 0,0-1-1 0 0,0 0 0 0 0,0 1 0 0 0,-1 0 0 0 0,1-1 0 0 0,0 1 1 0 0,0 0-1 0 0,0 1 0 0 0,0-1 0 0 0,0 0 0 0 0,0 1 1 0 0,-1 0-1 0 0,1-1 0 0 0,0 1 0 0 0,0 0 0 0 0,-1 1 1 0 0,1-1-1 0 0,-1 0 0 0 0,1 1 0 0 0,-1-1 0 0 0,1 1 0 0 0,-1 0 1 0 0,0 0-1 0 0,0 0 0 0 0,0 0 0 0 0,0 0 0 0 0,0 1 1 0 0,0-1-1 0 0,-1 0 0 0 0,1 1 0 0 0,-1-1 0 0 0,0 1 1 0 0,1 1 9 0 0,-2 8 9 0 0,0 0 0 0 0,0 0 0 0 0,-1 0 0 0 0,-1 0 0 0 0,0 0 0 0 0,-1-1 0 0 0,0 1 0 0 0,-1-1 0 0 0,0 1 0 0 0,-1-1 0 0 0,0 0 0 0 0,-1-1 0 0 0,0 1 0 0 0,0-1 0 0 0,-1-1 0 0 0,-8 9-9 0 0,16-15-7 0 0,-1-1 0 0 0,1 1 0 0 0,-1-1 0 0 0,1 1 0 0 0,0-1-1 0 0,0 1 1 0 0,0-1 0 0 0,0 0 0 0 0,1 0 0 0 0,-1 0 0 0 0,1 0 0 0 0,-1 0 0 0 0,1 0-1 0 0,0 0 1 0 0,-1 0 0 0 0,1 0 0 0 0,0-1 0 0 0,0 1 0 0 0,0-1 0 0 0,1 1-1 0 0,-1-1 1 0 0,0 0 0 0 0,0 0 0 0 0,1 0 0 0 0,-1 0 0 0 0,1 0 0 0 0,-1-1 0 0 0,1 1-1 0 0,-1-1 1 0 0,1 0 0 0 0,-1 1 0 0 0,1-1 0 0 0,-1 0 0 0 0,1-1 0 0 0,-1 1-1 0 0,1 0 1 0 0,0-1 7 0 0,37 15-56 0 0,-39-13 64 0 0,1 0 0 0 0,-1 0 0 0 0,1 0 0 0 0,-1 0 0 0 0,0 0 0 0 0,0 1 0 0 0,0-1 0 0 0,0 0 0 0 0,0 1 0 0 0,0-1 0 0 0,0 1 0 0 0,0-1 0 0 0,0 1 0 0 0,-1-1 0 0 0,1 1 0 0 0,-1-1 0 0 0,1 1 0 0 0,-1 0 0 0 0,0-1 0 0 0,1 1 0 0 0,-1 0 0 0 0,0 0 0 0 0,0-1 0 0 0,0 1 0 0 0,0 0 0 0 0,0-1 0 0 0,-1 1 0 0 0,1 0 0 0 0,-1-1 0 0 0,1 1 0 0 0,-1 0 0 0 0,1-1 0 0 0,-1 1 0 0 0,0-1 0 0 0,0 1 0 0 0,0-1 0 0 0,0 1 0 0 0,0-1 0 0 0,0 0 0 0 0,0 1 0 0 0,0-1 0 0 0,0 0 0 0 0,-1 0 0 0 0,1 0 0 0 0,0 0 0 0 0,-1 0 0 0 0,1 0 0 0 0,-1 0-1 0 0,1-1 1 0 0,-1 1 0 0 0,1 0 0 0 0,-1-1 0 0 0,0 1 0 0 0,0-1-8 0 0,-93 36-25 0 0,94-35-55 0 0,0 0 1 0 0,0 0-1 0 0,-1 0 0 0 0,1 0 1 0 0,0 0-1 0 0,-1 0 0 0 0,1-1 0 0 0,-1 1 1 0 0,1 0-1 0 0,-1-1 0 0 0,1 1 0 0 0,-1-1 1 0 0,0 1-1 0 0,1-1 0 0 0,-1 0 0 0 0,0 0 1 0 0,1 0-1 0 0,-1 0 0 0 0,1 0 0 0 0,-1 0 1 0 0,0 0-1 0 0,1-1 0 0 0,-1 1 0 0 0,0-1 1 0 0,1 1-1 0 0,-1-1 0 0 0,1 1 1 0 0,-1-1-1 0 0,1 0 0 0 0,-1 0 0 0 0,1 0 1 0 0,0 1-1 0 0,-1-2 0 0 0,1 1 0 0 0,0 0 1 0 0,0 0-1 0 0,0 0 0 0 0,0 0 0 0 0,0-1 1 0 0,0 1-1 0 0,0 0 0 0 0,0-1 0 0 0,0 1 1 0 0,1-1-1 0 0,-1 1 0 0 0,1-1 0 0 0,-1 0 1 0 0,1 1-1 0 0,-1-1 0 0 0,1 1 1 0 0,0-1-1 0 0,0 0 0 0 0,0 1 0 0 0,0-1 1 0 0,0 0-1 0 0,0 1 0 0 0,0-1 0 0 0,1 0 1 0 0,-1 1-1 0 0,0-1 0 0 0,1 1 0 0 0,-1-1 1 0 0,1 1-1 0 0,0-1 0 0 0,0 1 0 0 0,-1-1 1 0 0,1 1 79 0 0,14-21-1253 0 0,3-3 28 0 0</inkml:trace>
  <inkml:trace contextRef="#ctx0" brushRef="#br0" timeOffset="-50555.394">18996 4223 1036 0 0,'1'-1'4944'0'0,"46"-4"-3628"0"0,9 0-1179 0 0,170-26-4440 0 0,-194 26 2873 0 0</inkml:trace>
  <inkml:trace contextRef="#ctx0" brushRef="#br0" timeOffset="-50279.74">19483 4053 1460 0 0,'-1'-23'6663'0'0,"-1"31"-3695"0"0,6 47-1994 0 0,31 103-850 0 0,21 85-5384 0 0,-33-135 1365 0 0,-19-79 2597 0 0</inkml:trace>
  <inkml:trace contextRef="#ctx0" brushRef="#br0" timeOffset="-55401.429">13447 5033 1624 0 0,'-24'-50'2208'0'0,"24"47"-2147"0"0,0 0-1 0 0,0 0 0 0 0,0 1 1 0 0,0-1-1 0 0,0 0 0 0 0,1 0 1 0 0,-1 0-1 0 0,1 1 1 0 0,0-1-1 0 0,0 0 0 0 0,0 1 1 0 0,0-1-1 0 0,0 1 0 0 0,0-1 1 0 0,1 1-1 0 0,0-1 0 0 0,-1 1 1 0 0,1 0-1 0 0,0 0 0 0 0,0 0 1 0 0,0 0-1 0 0,0 0 0 0 0,0 0 1 0 0,1 0-61 0 0,-2 1 39 0 0,8-6 67 0 0,0 1 0 0 0,0 0 0 0 0,0 1 0 0 0,1-1-1 0 0,-1 2 1 0 0,1 0 0 0 0,0 0 0 0 0,1 1 0 0 0,-1 0 0 0 0,1 0 0 0 0,-1 1 0 0 0,1 1 0 0 0,0 0 0 0 0,-1 0 0 0 0,1 1 0 0 0,4 1-106 0 0,-6 2 26 0 0,0 2 0 0 0,0-1 0 0 0,-1 1-1 0 0,0 0 1 0 0,0 1 0 0 0,0-1 0 0 0,-1 2 0 0 0,0-1 0 0 0,0 1 0 0 0,0 0 0 0 0,-1 1 0 0 0,0-1 0 0 0,-1 1 0 0 0,0 0 0 0 0,0 1 0 0 0,0-1 0 0 0,-1 1 0 0 0,0 0 0 0 0,-1 0 0 0 0,0 0 0 0 0,-1 1 0 0 0,0-1 0 0 0,0 0 0 0 0,-1 1 0 0 0,0 0-1 0 0,0-1 1 0 0,-1 1 0 0 0,-1 2-26 0 0,0 7 55 0 0,0 0-1 0 0,-1 0 0 0 0,-1 0 1 0 0,-1-1-1 0 0,-1 1 0 0 0,0-1 0 0 0,-2 0 1 0 0,0 0-1 0 0,-1-1 0 0 0,0 0 1 0 0,-1-1-1 0 0,-1 0 0 0 0,-1 0 0 0 0,0-1 1 0 0,-1 0-1 0 0,-1-1 0 0 0,0 0 1 0 0,-1-1-1 0 0,-1-1 0 0 0,0 0 0 0 0,-9 5-54 0 0,-2-12-2621 0 0,40-38-563 0 0,3 7 1932 0 0</inkml:trace>
  <inkml:trace contextRef="#ctx0" brushRef="#br0" timeOffset="-55061.246">14057 4931 1472 0 0,'-18'7'333'0'0,"1"1"-1"0"0,1 1 1 0 0,-1 0 0 0 0,2 0-1 0 0,-1 2 1 0 0,1 0 0 0 0,1 1-1 0 0,0 0 1 0 0,1 2 0 0 0,0-1-1 0 0,1 1 1 0 0,0 1 0 0 0,1 0-1 0 0,1 1 1 0 0,0 0 0 0 0,2 0-1 0 0,0 1 1 0 0,-1 4-333 0 0,8-16 34 0 0,1 1-1 0 0,0 0 1 0 0,0-1-1 0 0,1 1 1 0 0,0-1-1 0 0,0 1 1 0 0,0 0-1 0 0,0-1 1 0 0,1 0-1 0 0,0 1 1 0 0,0-1-1 0 0,1 0 1 0 0,-1 0-1 0 0,1 0 1 0 0,0 0-1 0 0,0-1 1 0 0,1 1 0 0 0,-1-1-1 0 0,1 0 1 0 0,0 0-1 0 0,0 0 1 0 0,1 0-1 0 0,-1-1 1 0 0,1 0-1 0 0,0 0 1 0 0,0 0-1 0 0,0 0 1 0 0,0-1-34 0 0,151 50-1216 0 0,-59-53-2481 0 0,-39-20 2331 0 0</inkml:trace>
  <inkml:trace contextRef="#ctx0" brushRef="#br0" timeOffset="-54531.966">14549 4468 956 0 0,'2'79'2643'0'0,"-6"-65"-2485"0"0,0 0 0 0 0,-1 0 0 0 0,0-1 0 0 0,-1 0 0 0 0,0 0 0 0 0,-2 0 0 0 0,1 0 0 0 0,-1-1-1 0 0,-1-1 1 0 0,0 1 0 0 0,-1-1 0 0 0,0-1 0 0 0,-1 0 0 0 0,0 0 0 0 0,0-1 0 0 0,-1-1 0 0 0,0 0 0 0 0,-1 0 0 0 0,-3 0-158 0 0,1 3 118 0 0,-2-1 0 0 0,1-1 1 0 0,-1-1-1 0 0,0 0 0 0 0,-1-1 0 0 0,0-1 1 0 0,0-1-1 0 0,0 0 0 0 0,-1-2 0 0 0,0 0 0 0 0,1-1 1 0 0,-3 0-119 0 0,17-2-10 0 0,0 0 0 0 0,0-1 1 0 0,1 1-1 0 0,-1-1 0 0 0,0 0 1 0 0,0 0-1 0 0,0 0 0 0 0,1 0 0 0 0,-1-1 1 0 0,1 0-1 0 0,-1 1 0 0 0,1-1 1 0 0,-1-1-1 0 0,1 1 0 0 0,0 0 1 0 0,0-1-1 0 0,0 1 0 0 0,0-1 0 0 0,1 0 1 0 0,-1 0-1 0 0,1 0 0 0 0,0 0 1 0 0,0-1-1 0 0,0 1 0 0 0,0-1 0 0 0,0 1 1 0 0,1-1-1 0 0,-1 1 0 0 0,1-3 10 0 0,1 4-88 0 0,21-22-95 0 0,42-20-340 0 0,-44 44 520 0 0,1 1 1 0 0,-1 1-1 0 0,0 1 0 0 0,0 0 0 0 0,-1 2 0 0 0,1 0 1 0 0,-1 1-1 0 0,0 0 0 0 0,0 2 0 0 0,-1 0 0 0 0,0 1 0 0 0,0 1 1 0 0,-1 0-1 0 0,-1 1 0 0 0,0 1 0 0 0,3 3 3 0 0,47 29 5 0 0,17-2-353 0 0,-25-30-3610 0 0,-55-12 2741 0 0</inkml:trace>
  <inkml:trace contextRef="#ctx0" brushRef="#br0" timeOffset="-54285.955">14730 4755 1272 0 0,'5'0'5114'0'0,"25"-2"-3959"0"0,170-30-940 0 0,-66-1-4171 0 0,-102 21 2641 0 0,-4-4-102 0 0</inkml:trace>
  <inkml:trace contextRef="#ctx0" brushRef="#br0" timeOffset="-54037.481">15260 4540 916 0 0,'1'-26'7590'0'0,"1"41"-3964"0"0,1 29-3758 0 0,3 1 1 0 0,2-1-1 0 0,1 0 0 0 0,3-1 1 0 0,1 0-1 0 0,11 21 132 0 0,33 121-7698 0 0,-53-163 6478 0 0</inkml:trace>
  <inkml:trace contextRef="#ctx0" brushRef="#br0" timeOffset="-42848.587">3906 4595 1236 0 0,'0'0'366'0'0,"0"0"-2"0"0,0 0-10 0 0,0 0-119 0 0,0 0-7 0 0,0 0 36 0 0,0 0-88 0 0,0 0-7 0 0,0 0 90 0 0,0 0-2 0 0,0 0-24 0 0,0 0-6 0 0,0 0-51 0 0,0 0-132 0 0,0 0 4 0 0,1-4 136 0 0,0 4-167 0 0,-1 0 0 0 0,0 0-1 0 0,1 0 1 0 0,-1 0-1 0 0,1 1 1 0 0,-1-1-1 0 0,1 0 1 0 0,-1 0 0 0 0,1 0-1 0 0,-1 0 1 0 0,1 0-1 0 0,-1 0 1 0 0,1 0 0 0 0,-1 0-1 0 0,1 0 1 0 0,-1-1-1 0 0,1 1 1 0 0,-1 0-1 0 0,0 0 1 0 0,1 0 0 0 0,-1 0-1 0 0,1-1 1 0 0,-1 1-1 0 0,1 0 1 0 0,-1 0-1 0 0,0-1 1 0 0,1 1 0 0 0,-1 0-1 0 0,0-1 1 0 0,1 1-1 0 0,-1-1 1 0 0,0 1-1 0 0,1 0 1 0 0,-1-1 0 0 0,0 1-1 0 0,0-1 1 0 0,1 1-1 0 0,-1 0 1 0 0,0-1 0 0 0,0 1-1 0 0,0-1 1 0 0,0 1-1 0 0,0-1 1 0 0,0 1-1 0 0,0-1-16 0 0,15 53 128 0 0,38 236 185 0 0,21 137-800 0 0,88 352 1106 0 0,-93-284-157 0 0,-63-469-504 0 0,-5-21-2979 0 0,-1-31 1659 0 0</inkml:trace>
  <inkml:trace contextRef="#ctx0" brushRef="#br0" timeOffset="-37989.224">3906 4578 1060 0 0,'0'0'415'0'0,"0"0"-129"0"0,0 0-43 0 0,59-2 1593 0 0,184-9-1518 0 0,249 6-300 0 0,-260-12-217 0 0,172-36 141 0 0,-51-7-109 0 0,136-16 253 0 0,-161 35-229 0 0,89 23 339 0 0,-27-23-135 0 0,-77 8-443 0 0,132 9 382 0 0,-251 16 66 0 0,221 2 18 0 0,-237-16-152 0 0,377-23 182 0 0,51 7 48 0 0,-434 11-243 0 0,672-53-15 0 0,-300 37 241 0 0,209 28-201 0 0,-520 36-176 0 0,262 21 126 0 0,-205-29 417 0 0,40-7-394 0 0,-147-15 40 0 0,-25 1-54 0 0,-51 4 197 0 0,490-32-172 0 0,294 36 206 0 0,-662-10-216 0 0,92-11 42 0 0,269-17 122 0 0,227-47 130 0 0,265-71 231 0 0,-393 74-372 0 0,-281 38 329 0 0,314 12-400 0 0,418 32 348 0 0,-1048 11-447 0 0,-82-8 75 0 0,1 0 1 0 0,-1 1-1 0 0,0 0 0 0 0,0 1 1 0 0,0 0-1 0 0,-1 0 0 0 0,0 1 1 0 0,0 0-1 0 0,0 1 0 0 0,-1 0 1 0 0,0 0-1 0 0,2 3 24 0 0,15 25 10 0 0,-2 1 0 0 0,-2 2 0 0 0,-1 0 0 0 0,-1 1 0 0 0,-3 1 0 0 0,-1 1 0 0 0,-2 0-1 0 0,3 21-9 0 0,102 411 393 0 0,-116-462-380 0 0,17 65 12 0 0,-3 2 0 0 0,-4-1 1 0 0,-3 2-1 0 0,-2 31-25 0 0,-7 798 2072 0 0,-23-879-1838 0 0,14-21-211 0 0,-1-1 0 0 0,0-1 0 0 0,0 0 1 0 0,-1 0-1 0 0,0-1 0 0 0,0-1 0 0 0,0 0 1 0 0,0 0-1 0 0,-1-1 0 0 0,0 0 0 0 0,0-1 1 0 0,1-1-1 0 0,-1 1 0 0 0,0-2 0 0 0,0 0 0 0 0,0 0 1 0 0,0-1-1 0 0,0-1 0 0 0,-4-1-23 0 0,-26 2-35 0 0,-382 15 187 0 0,-379 41-78 0 0,-450 82 1 0 0,459-15-180 0 0,52-1-213 0 0,-1112 66 92 0 0,410-81 65 0 0,1209-95 72 0 0,-1210 16 223 0 0,1172-15 158 0 0,-5 1-289 0 0,-245 21-96 0 0,-1134 39 518 0 0,-149-31-143 0 0,1644-46-302 0 0,-51-16 36 0 0,-1582-1 748 0 0,1264 22-602 0 0,154 46-715 0 0,149-37 409 0 0,73 10 21 0 0,30-32-183 0 0,-78-24 529 0 0,26 17-329 0 0,99 2 33 0 0,-42 6-57 0 0,118 11 167 0 0,-37 0-371 0 0,21 0-4410 0 0,16 0 3529 0 0</inkml:trace>
  <inkml:trace contextRef="#ctx0" brushRef="#br0" timeOffset="-22397.885">2059 7728 2076 0 0,'2'-8'1096'0'0,"0"3"-148"0"0,-2-2-184 0 0,3 6-79 0 0,-3-3-81 0 0,2 1-120 0 0,0 0-56 0 0,-2 1-140 0 0,0 0-36 0 0,0 2-148 0 0,2 2-92 0 0,-1 0-180 0 0,1 3 16 0 0,-2 0-376 0 0,14 13-216 0 0,-3 4-593 0 0,2-4 57 0 0,-1 2 48 0 0</inkml:trace>
  <inkml:trace contextRef="#ctx0" brushRef="#br0" timeOffset="-11167.922">19307 7365 1204 0 0,'6'-2'5956'0'0,"140"-11"-4435"0"0,63-2-3953 0 0,-145 15-298 0 0,-39 0 1467 0 0</inkml:trace>
  <inkml:trace contextRef="#ctx0" brushRef="#br0" timeOffset="-10916.869">19259 7608 2580 0 0,'114'8'4612'0'0,"54"-30"-2899"0"0,-77 8-797 0 0,140-28-1756 0 0,-6-21-5055 0 0,-185 50 4633 0 0</inkml:trace>
  <inkml:trace contextRef="#ctx0" brushRef="#br0" timeOffset="-10621.282">20690 7028 1896 0 0,'-22'-3'4139'0'0,"21"2"-4051"0"0,0 1 1 0 0,1-1-1 0 0,-1 1 1 0 0,0-1 0 0 0,0 1-1 0 0,0 0 1 0 0,0 0 0 0 0,0-1-1 0 0,0 1 1 0 0,0 0-1 0 0,0 0 1 0 0,0 0 0 0 0,0 0-1 0 0,0 0 1 0 0,0 0-1 0 0,0 0 1 0 0,0 0 0 0 0,0 0-1 0 0,0 0 1 0 0,0 1 0 0 0,1-1-1 0 0,-1 0 1 0 0,0 1-1 0 0,0-1 1 0 0,0 1 0 0 0,0-1-1 0 0,0 1 1 0 0,1-1 0 0 0,-1 1-1 0 0,0 0 1 0 0,0-1-1 0 0,1 1 1 0 0,-1 0 0 0 0,0-1-1 0 0,1 1 1 0 0,-1 0 0 0 0,1 0-1 0 0,-1 0 1 0 0,1 0-1 0 0,0-1 1 0 0,-1 1 0 0 0,1 0-1 0 0,0 0 1 0 0,-1 0 0 0 0,1 0-1 0 0,0 0 1 0 0,0 0-1 0 0,0 0 1 0 0,0 0 0 0 0,0 0-1 0 0,0 0 1 0 0,0 0 0 0 0,0 0-1 0 0,0 0 1 0 0,1 0-1 0 0,-1 0 1 0 0,0 0 0 0 0,1 0-1 0 0,-1-1 1 0 0,0 1-1 0 0,1 0 1 0 0,-1 0 0 0 0,1 0-89 0 0,14 143 1259 0 0,6-58-1217 0 0,-5 1-1 0 0,-3 1 1 0 0,-4 0-1 0 0,-3 19-41 0 0,-32-22-3085 0 0,-27-56-3915 0 0,43-29 5694 0 0</inkml:trace>
  <inkml:trace contextRef="#ctx0" brushRef="#br0" timeOffset="-10369.997">20379 7772 1496 0 0,'12'12'5234'0'0,"37"-9"-4270"0"0,-45-3-483 0 0,180-29 1084 0 0,-70-5-2856 0 0,-43-2-3101 0 0,-58 26 3115 0 0,-5-1 53 0 0</inkml:trace>
  <inkml:trace contextRef="#ctx0" brushRef="#br0" timeOffset="-10075.325">20667 7043 916 0 0,'-39'19'5298'0'0,"-9"42"-4361"0"0,37-46-356 0 0,-35 57 36 0 0,-53 59-5392 0 0,75-112 3509 0 0</inkml:trace>
  <inkml:trace contextRef="#ctx0" brushRef="#br0" timeOffset="-13769.647">15662 7308 1556 0 0,'-6'-3'351'0'0,"1"-1"-122"0"0,0 0 1 0 0,0 0-1 0 0,-1 1 1 0 0,0 0-1 0 0,0 0 1 0 0,0 0-1 0 0,0 1 1 0 0,0 0-1 0 0,0 0 1 0 0,0 1-1 0 0,-1-1 1 0 0,1 1-1 0 0,-1 1 1 0 0,1-1-1 0 0,-1 1 1 0 0,1 0-1 0 0,-1 1 1 0 0,1-1-1 0 0,-1 1 0 0 0,1 1 1 0 0,-2 0-230 0 0,-3 3 140 0 0,1 0 1 0 0,1 1-1 0 0,-1 1 0 0 0,1 0 1 0 0,0 0-1 0 0,0 0 0 0 0,1 1 1 0 0,0 0-1 0 0,1 1 1 0 0,-1 0-1 0 0,2 0 0 0 0,-1 1 1 0 0,1-1-1 0 0,1 1 0 0 0,0 1 1 0 0,0-1-1 0 0,1 1 0 0 0,0-1 1 0 0,1 1-1 0 0,-1 10-140 0 0,-22 237 2053 0 0,50-59-1527 0 0,-13-136-436 0 0,-6-48-303 0 0,-1-1-1 0 0,0 1 0 0 0,-1 0 1 0 0,-1 0-1 0 0,0 1 0 0 0,-1-1 1 0 0,-1 0-1 0 0,0 1 0 0 0,-1-1 1 0 0,-1 0-1 0 0,-1 0 0 0 0,0 0 1 0 0,0 0-1 0 0,-1 0 0 0 0,-1-1 1 0 0,-1 0-1 0 0,-5 11 214 0 0,8-22-231 0 0,0 0 0 0 0,0-1 0 0 0,0 0 0 0 0,0 1 0 0 0,0-1 0 0 0,-1 0 0 0 0,1-1 0 0 0,-1 1 0 0 0,1-1 0 0 0,-1 1 0 0 0,0-1 0 0 0,1 0 0 0 0,-1 0 0 0 0,0-1 0 0 0,0 1 0 0 0,1-1 0 0 0,-1 0 0 0 0,0 0 0 0 0,0 0 0 0 0,0 0 0 0 0,0-1 0 0 0,1 1 0 0 0,-1-1 0 0 0,0 0 231 0 0,-30-14-1234 0 0</inkml:trace>
  <inkml:trace contextRef="#ctx0" brushRef="#br0" timeOffset="-13518.733">15027 7899 1556 0 0,'36'-54'7662'0'0,"69"22"-7269"0"0,-95 31 44 0 0,284-24-1498 0 0,-16 2-4828 0 0,-217 11 4391 0 0</inkml:trace>
  <inkml:trace contextRef="#ctx0" brushRef="#br0" timeOffset="-13268.41">16313 7530 1744 0 0,'-17'2'511'0'0,"1"1"-1"0"0,0 1 0 0 0,0 0 1 0 0,0 1-1 0 0,1 0 0 0 0,0 2 1 0 0,0 0-1 0 0,0 0 0 0 0,-13 10-510 0 0,18-10 137 0 0,0 0-1 0 0,1 1 0 0 0,-1 1 1 0 0,2-1-1 0 0,-1 1 0 0 0,1 1 0 0 0,0 0 1 0 0,1 0-1 0 0,0 0 0 0 0,1 1 1 0 0,0 0-1 0 0,1 0 0 0 0,0 1 1 0 0,1-1-1 0 0,0 1 0 0 0,1 0 1 0 0,0 0-1 0 0,0 0 0 0 0,2 1 1 0 0,-1 0-138 0 0,4 0 40 0 0,-1 1-1 0 0,2-2 0 0 0,0 1 0 0 0,0 0 0 0 0,1 0 1 0 0,1-1-1 0 0,0 0 0 0 0,0 0 0 0 0,2 0 0 0 0,-1-1 1 0 0,1 0-1 0 0,1 0 0 0 0,0-1 0 0 0,3 4-38 0 0,71 51-1108 0 0,-12-50-3133 0 0,-54-19 2857 0 0,8-15 23 0 0</inkml:trace>
  <inkml:trace contextRef="#ctx0" brushRef="#br0" timeOffset="-12897.906">16409 7643 1672 0 0,'17'-14'3343'0'0,"53"30"-2567"0"0,-64-13-703 0 0,-1 0 0 0 0,1 0 0 0 0,-1 1 0 0 0,0 0 0 0 0,0 0 0 0 0,0 0 0 0 0,-1 0 0 0 0,0 1 0 0 0,0 0 0 0 0,0-1 0 0 0,0 2 0 0 0,-1-1 0 0 0,1 0 0 0 0,-1 1 0 0 0,-1 0 0 0 0,1-1 0 0 0,-1 1 1 0 0,0 0-1 0 0,0 0 0 0 0,-1 1 0 0 0,1 2-73 0 0,-3-2 118 0 0,-1-1 0 0 0,0 1 0 0 0,0 0 0 0 0,0-1 1 0 0,-1 1-1 0 0,0-1 0 0 0,0 0 0 0 0,0 0 0 0 0,-1 0 0 0 0,0-1 1 0 0,0 1-1 0 0,-1-1 0 0 0,1 0 0 0 0,-1 0 0 0 0,0 0 1 0 0,-5 3-119 0 0,-140 92 1852 0 0,160-121-3192 0 0,132-92-5082 0 0,-115 91 5168 0 0</inkml:trace>
  <inkml:trace contextRef="#ctx0" brushRef="#br0" timeOffset="-12629.546">16700 7642 2016 0 0,'-5'0'158'0'0,"0"1"0"0"0,0 0 0 0 0,0 0 0 0 0,1 1 0 0 0,-1-1 0 0 0,0 1 0 0 0,0 0 0 0 0,1 0 0 0 0,-1 1 0 0 0,1-1 0 0 0,0 1 0 0 0,0 0 0 0 0,0 0 0 0 0,0 0 0 0 0,0 1 0 0 0,1-1-1 0 0,-1 1 1 0 0,1 0 0 0 0,0 0 0 0 0,0 0 0 0 0,1 1 0 0 0,-1-1 0 0 0,1 1 0 0 0,0-1 0 0 0,0 1 0 0 0,0 0 0 0 0,1 0 0 0 0,0 0 0 0 0,0-1 0 0 0,0 1 0 0 0,0 0 0 0 0,1 1 0 0 0,0-1 0 0 0,0 0 0 0 0,0 0-158 0 0,4 3 63 0 0,-1 0 0 0 0,1-1 0 0 0,0 1 0 0 0,1-1 1 0 0,0 0-1 0 0,0 0 0 0 0,1-1 0 0 0,0 0 0 0 0,0 0 1 0 0,0 0-1 0 0,0-1 0 0 0,1 1 0 0 0,0-1 0 0 0,0-1 0 0 0,1 0 1 0 0,2 2-64 0 0,88 18-4317 0 0,-88-27 3009 0 0,5-9 21 0 0</inkml:trace>
  <inkml:trace contextRef="#ctx0" brushRef="#br0" timeOffset="-12429.788">17070 7483 1792 0 0,'8'20'411'0'0,"-1"0"-1"0"0,-1 0 0 0 0,-1 1 1 0 0,-1 0-1 0 0,0 0 1 0 0,-2 0-1 0 0,0 0 1 0 0,-2 0-1 0 0,0 0 1 0 0,-1 0-1 0 0,-2 0 0 0 0,0 0 1 0 0,-1 0-1 0 0,-1 0 1 0 0,0-1-1 0 0,-2 0 1 0 0,-1 0-1 0 0,0-1 1 0 0,-1 0-1 0 0,-1 0 0 0 0,-1-1 1 0 0,-1 0-1 0 0,-4 4-410 0 0,3-2 373 0 0,-1 1-2288 0 0,29-35-1294 0 0,40-46-859 0 0,-34 38 2735 0 0</inkml:trace>
  <inkml:trace contextRef="#ctx0" brushRef="#br0" timeOffset="-11838.563">17925 7640 848 0 0,'-17'-7'380'0'0,"-1"1"-1"0"0,0 1 1 0 0,-1 0-1 0 0,1 2 1 0 0,-1 0-1 0 0,0 1 1 0 0,1 0 0 0 0,-1 2-1 0 0,0 0 1 0 0,0 2-1 0 0,0 0 1 0 0,1 0-1 0 0,-1 2 1 0 0,1 1 0 0 0,-1 0-1 0 0,2 1 1 0 0,-7 3-380 0 0,9-4 129 0 0,1 0 0 0 0,1 0 0 0 0,-1 1 0 0 0,1 1 1 0 0,0 0-1 0 0,1 1 0 0 0,-1 0 0 0 0,2 1 0 0 0,-1 1 1 0 0,1-1-1 0 0,0 2 0 0 0,1 0 0 0 0,1 0 0 0 0,0 0 1 0 0,0 1-1 0 0,1 1 0 0 0,0 0 0 0 0,-1 5-129 0 0,8-15 13 0 0,1-1 0 0 0,0 0 0 0 0,0 1 0 0 0,0-1 1 0 0,0 1-1 0 0,1-1 0 0 0,-1 0 0 0 0,1 1 0 0 0,-1-1 0 0 0,1 0 0 0 0,0 0 0 0 0,0 1 0 0 0,0-1 0 0 0,0 0 0 0 0,0 0 0 0 0,0 0 0 0 0,1 0 0 0 0,-1 0 0 0 0,1-1 0 0 0,-1 1 0 0 0,1 0 1 0 0,0 0-1 0 0,0-1 0 0 0,-1 0 0 0 0,1 1 0 0 0,0-1 0 0 0,0 0 0 0 0,1 0 0 0 0,-1 0 0 0 0,0 0 0 0 0,0 0 0 0 0,0 0 0 0 0,1-1 0 0 0,-1 1 0 0 0,0-1 0 0 0,3 1-13 0 0,100 0-280 0 0,-86-5 118 0 0,1-1 0 0 0,-2-1 0 0 0,1-1 0 0 0,0-1 0 0 0,-1 0 0 0 0,-1-1-1 0 0,0-1 1 0 0,0-1 0 0 0,0 0 0 0 0,-2-1 0 0 0,1-1 0 0 0,-2 0 0 0 0,0-1 0 0 0,0-1-1 0 0,-1 0 1 0 0,-1-1 0 0 0,-1 0 0 0 0,0-1 0 0 0,2-6 162 0 0,24-138-363 0 0,-34 51 3087 0 0,-3 99-2184 0 0,0 9-421 0 0,-13 1 271 0 0,40 371 118 0 0,14-196-1740 0 0,-40-173 1128 0 0,-1-1-1 0 0,1 1 0 0 0,-1-1 0 0 0,1 1 1 0 0,0-1-1 0 0,-1 0 0 0 0,1 1 1 0 0,0-1-1 0 0,-1 0 0 0 0,1 1 1 0 0,0-1-1 0 0,-1 0 0 0 0,1 0 1 0 0,0 1-1 0 0,0-1 0 0 0,-1 0 1 0 0,1 0-1 0 0,0 0 0 0 0,0 0 0 0 0,-1 0 1 0 0,1 0-1 0 0,0 0 0 0 0,0-1 1 0 0,0 1-1 0 0,-1 0 0 0 0,1 0 1 0 0,0 0-1 0 0,-1-1 0 0 0,1 1 1 0 0,0 0-1 0 0,-1-1 0 0 0,1 1 1 0 0,0-1-1 0 0,-1 1 0 0 0,1-1 0 0 0,-1 1 1 0 0,1-1-1 0 0,-1 1 0 0 0,1-1 1 0 0,-1 0-1 0 0,1 1 0 0 0,-1-1 1 0 0,1 0-1 0 0,-1 1 0 0 0,0-1 1 0 0,1 0-1 0 0,-1 1 0 0 0,0-1 1 0 0,0 0-1 0 0,0 0 0 0 0,0 1 0 0 0,1-1 1 0 0,-1 0-1 0 0,0 0 0 0 0,0 1 1 0 0,0-1-1 0 0,-1 0 0 0 0,1 0 1 0 0,0 1-1 0 0,0-1 0 0 0,0 0 1 0 0,-1 0 104 0 0,9-18-1208 0 0</inkml:trace>
  <inkml:trace contextRef="#ctx0" brushRef="#br0" timeOffset="-11433.301">18018 7749 964 0 0,'5'-14'321'0'0,"1"0"1"0"0,1 1-1 0 0,0 0 1 0 0,1 0-1 0 0,0 1 0 0 0,1 0 1 0 0,0 0-1 0 0,1 1 0 0 0,0 0 1 0 0,1 1-1 0 0,0 0 0 0 0,1 1 1 0 0,10-6-322 0 0,-17 13 52 0 0,0 1 0 0 0,0 0 1 0 0,1 0-1 0 0,-1 0 0 0 0,0 1 0 0 0,1 0 0 0 0,-1 0 1 0 0,0 0-1 0 0,1 0 0 0 0,-1 1 0 0 0,0 0 1 0 0,0 0-1 0 0,0 1 0 0 0,1-1 0 0 0,-1 1 1 0 0,-1 0-1 0 0,1 1 0 0 0,0-1 0 0 0,0 1 1 0 0,-1 0-1 0 0,0 0 0 0 0,1 0 0 0 0,-1 1 0 0 0,-1-1 1 0 0,1 1-1 0 0,0 0 0 0 0,-1 0 0 0 0,0 1 1 0 0,0-1-1 0 0,0 1 0 0 0,0-1 0 0 0,-1 1 1 0 0,0 0-1 0 0,0 0 0 0 0,0 0 0 0 0,0 0 1 0 0,-1 0-1 0 0,0 0 0 0 0,0 1 0 0 0,0-1 1 0 0,-1 0-1 0 0,0 1 0 0 0,0 2-52 0 0,0-2 150 0 0,-1 0 1 0 0,1 0-1 0 0,-1-1 0 0 0,0 1 0 0 0,-1 0 1 0 0,1-1-1 0 0,-1 1 0 0 0,0-1 0 0 0,0 0 1 0 0,-1 0-1 0 0,0 1 0 0 0,0-2 0 0 0,0 1 1 0 0,0 0-1 0 0,-1 0 0 0 0,0-1 1 0 0,0 0-1 0 0,0 0 0 0 0,0 0 0 0 0,-1 0 1 0 0,1-1-1 0 0,-1 0 0 0 0,0 0 0 0 0,0 0 1 0 0,0 0-1 0 0,-1-1 0 0 0,1 0 0 0 0,-1 0 1 0 0,-1 0-151 0 0,-5-20 155 0 0,32-40-185 0 0,-2 31-111 0 0,2 0-1 0 0,1 1 1 0 0,1 2 0 0 0,0 0-1 0 0,2 1 1 0 0,1 2 0 0 0,18-13 141 0 0,-35 34 746 0 0,-16 28-394 0 0,11-15-351 0 0,0 0-1 0 0,0-1 1 0 0,1 1 0 0 0,1-1 0 0 0,0 0 0 0 0,0 0 0 0 0,2-1-1 0 0,-1 0 1 0 0,1 0 0 0 0,1 0 0 0 0,0-1 0 0 0,0 0-1 0 0,1-1 1 0 0,1 0 0 0 0,-1 0 0 0 0,1-1 0 0 0,1 0 0 0 0,4 2-1 0 0,134 65-3688 0 0,-53-69-2039 0 0,-59-24 4395 0 0</inkml:trace>
  <inkml:trace contextRef="#ctx0" brushRef="#br0" timeOffset="-15088.381">13488 7318 1532 0 0,'-4'-1'86'0'0,"0"1"-1"0"0,0-1 1 0 0,0 1 0 0 0,1-1-1 0 0,-1 1 1 0 0,0 0 0 0 0,0 0-1 0 0,0 1 1 0 0,0-1 0 0 0,0 1-1 0 0,1 0 1 0 0,-1 0 0 0 0,0 0-1 0 0,0 1 1 0 0,1-1 0 0 0,-1 1-1 0 0,1 0 1 0 0,0 0 0 0 0,-1 0-1 0 0,1 0 1 0 0,0 0 0 0 0,0 1-1 0 0,0 0 1 0 0,1-1 0 0 0,-1 1-1 0 0,1 0 1 0 0,-1 1 0 0 0,1-1-1 0 0,0 0 1 0 0,0 0 0 0 0,0 1-1 0 0,1-1 1 0 0,-1 1 0 0 0,1 0-1 0 0,0-1 1 0 0,0 1 0 0 0,0 0-1 0 0,0 0 1 0 0,1 3-86 0 0,-2 9 215 0 0,2 1 0 0 0,0-1 1 0 0,1 1-1 0 0,0-1 0 0 0,2 1 0 0 0,0-1 0 0 0,0 0 0 0 0,2 0 0 0 0,0 0 1 0 0,1-1-1 0 0,0 0 0 0 0,4 5-215 0 0,4 16 369 0 0,19 43 24 0 0,-4 2-1 0 0,-3 1 1 0 0,-4 0-1 0 0,-3 2 1 0 0,-4 0 0 0 0,-4 1-1 0 0,-2 29-392 0 0,-10-98 19 0 0,-1 0 0 0 0,0 0 0 0 0,-2 0 0 0 0,0-1-1 0 0,0 1 1 0 0,-2-1 0 0 0,0 0 0 0 0,0 0 0 0 0,-2 0 0 0 0,0-1-1 0 0,0-1 1 0 0,-9 11-19 0 0,15-21-116 0 0,0 1 1 0 0,-1-1-1 0 0,1 0 0 0 0,-1 0 0 0 0,0 0 0 0 0,0 0 0 0 0,0 0 1 0 0,0-1-1 0 0,-1 0 0 0 0,1 1 0 0 0,-1-1 0 0 0,0 0 0 0 0,1-1 1 0 0,-1 1-1 0 0,0-1 0 0 0,0 1 0 0 0,0-1 0 0 0,0 0 0 0 0,0-1 1 0 0,0 1-1 0 0,0-1 0 0 0,0 1 0 0 0,-1-1 0 0 0,1-1 0 0 0,0 1 1 0 0,0 0-1 0 0,-2-2 116 0 0,-57-56-4303 0 0,54 33 2983 0 0</inkml:trace>
  <inkml:trace contextRef="#ctx0" brushRef="#br0" timeOffset="-14577.572">14222 8494 1056 0 0,'-47'-11'5040'0'0,"-64"76"-3086"0"0,103-57-1845 0 0,0-1-1 0 0,0 1 1 0 0,0 1 0 0 0,1-1-1 0 0,1 1 1 0 0,-1 1 0 0 0,2-1-1 0 0,-1 1 1 0 0,1 0 0 0 0,0 0 0 0 0,1 0-1 0 0,1 1 1 0 0,-1 0 0 0 0,2 0-1 0 0,-1 0 1 0 0,2 0 0 0 0,-1 0-1 0 0,2 0 1 0 0,-1 9-109 0 0,4-13 28 0 0,-1-1 1 0 0,1 1 0 0 0,0 0-1 0 0,1-1 1 0 0,0 1-1 0 0,0-1 1 0 0,0 0-1 0 0,1-1 1 0 0,-1 1-1 0 0,1-1 1 0 0,1 0 0 0 0,-1 0-1 0 0,1 0 1 0 0,0-1-1 0 0,0 0 1 0 0,0 0-1 0 0,1 0 1 0 0,-1-1-1 0 0,1 0 1 0 0,0 0 0 0 0,0-1-1 0 0,0 0 1 0 0,0 0-1 0 0,0 0 1 0 0,1-1-1 0 0,-1 0 1 0 0,0-1-1 0 0,1 0 1 0 0,-1 0-1 0 0,0 0 1 0 0,1-1 0 0 0,-1 0-1 0 0,0 0 1 0 0,6-3-29 0 0,-7 4 4 0 0,0 0 0 0 0,0-1-1 0 0,0 1 1 0 0,0-1 0 0 0,0-1 0 0 0,0 1 0 0 0,-1-1 0 0 0,1 0 0 0 0,0 0 0 0 0,-1-1 0 0 0,0 1 0 0 0,1-1 0 0 0,-1-1-1 0 0,0 1 1 0 0,-1-1 0 0 0,1 0 0 0 0,-1 0 0 0 0,1 0 0 0 0,-1 0 0 0 0,0-1 0 0 0,-1 0 0 0 0,1 1 0 0 0,-1-1 0 0 0,0-1 0 0 0,0 1-1 0 0,-1 0 1 0 0,1-1 0 0 0,-1 1 0 0 0,-1-1 0 0 0,1 0 0 0 0,-1 0 0 0 0,0 0 0 0 0,0 0 0 0 0,0 0 0 0 0,-1 0 0 0 0,0 0-1 0 0,0 0 1 0 0,-1 0-4 0 0,-9-14-57 0 0,-2 1 0 0 0,0 0-1 0 0,-1 1 1 0 0,-1 1 0 0 0,-1 0 0 0 0,0 1-1 0 0,-1 0 1 0 0,-1 1 0 0 0,0 1-1 0 0,-1 1 1 0 0,-10-6 57 0 0,-87-77-2030 0 0,34-23-3516 0 0,73 92 4218 0 0</inkml:trace>
  <inkml:trace contextRef="#ctx0" brushRef="#br0" timeOffset="-14222.178">13904 7278 1404 0 0,'7'-16'7227'0'0,"3"54"-6007"0"0,20 217-349 0 0,-15-114-3027 0 0,3-1-3852 0 0,-15-124 4730 0 0</inkml:trace>
  <inkml:trace contextRef="#ctx0" brushRef="#br0" timeOffset="-17323.266">9686 7487 1196 0 0,'3'9'3430'0'0,"-11"28"-2925"0"0,5-25-167 0 0,-8 58 136 0 0,3 0 0 0 0,3 0 0 0 0,3 0 0 0 0,4 10-474 0 0,-2-8-477 0 0,1-68 278 0 0,-1 1 0 0 0,0-1 0 0 0,0 1 0 0 0,0-1 0 0 0,-1 1 0 0 0,1-1 0 0 0,-1 0 0 0 0,-1 1 0 0 0,1-1 0 0 0,0 0 0 0 0,-1 1 0 0 0,0-1 0 0 0,0 0 0 0 0,0 0 0 0 0,0 0 0 0 0,-1-1 0 0 0,0 1 0 0 0,0-1 0 0 0,0 1 0 0 0,0-1 0 0 0,0 0 0 0 0,-1 0 199 0 0,-8 3-1410 0 0</inkml:trace>
  <inkml:trace contextRef="#ctx0" brushRef="#br0" timeOffset="-16702.817">9354 7874 1428 0 0,'65'-39'2747'0'0,"376"-43"-1209"0"0,-430 80-1512 0 0,0-1 0 0 0,0 0 0 0 0,-1 0-1 0 0,0-1 1 0 0,1-1 0 0 0,-1 0 0 0 0,-1 0-1 0 0,1-1 1 0 0,-1 0 0 0 0,0-1 0 0 0,0 1 0 0 0,-1-2-1 0 0,0 1 1 0 0,0-1 0 0 0,-1-1 0 0 0,0 0-1 0 0,0 1 1 0 0,4-11-26 0 0,-3-31 2933 0 0,-8 48-2724 0 0,-7-8 915 0 0,-111 481-328 0 0,117-470-788 0 0,-6 34 1 0 0,20-41-333 0 0,2-20 67 0 0,-10 14 147 0 0,0 0-1 0 0,2 0 1 0 0,-1 0-1 0 0,2 1 0 0 0,-1 0 1 0 0,2 1-1 0 0,-1-1 1 0 0,1 2-1 0 0,1-1 1 0 0,0 1-1 0 0,0 1 0 0 0,1-1 1 0 0,0 2-1 0 0,0 0 1 0 0,1 0-1 0 0,9-4 111 0 0,61 48-295 0 0,-10 11 144 0 0,-56-35 97 0 0,1-1-1 0 0,0 0 1 0 0,1-1-1 0 0,0-1 1 0 0,1-1-1 0 0,0-1 0 0 0,1 0 1 0 0,-1-2-1 0 0,1 0 1 0 0,0-1-1 0 0,16 2 55 0 0,-17-5-166 0 0,0-1 1 0 0,0-1-1 0 0,0 0 0 0 0,0-1 0 0 0,0-1 1 0 0,0-1-1 0 0,0-1 0 0 0,0 0 0 0 0,-1-2 1 0 0,0 0-1 0 0,0-1 0 0 0,0-1 1 0 0,-1 0-1 0 0,0-1 0 0 0,-1-1 0 0 0,0-1 1 0 0,-1 0-1 0 0,0-1 0 0 0,8-8 166 0 0,-10 1-83 0 0</inkml:trace>
  <inkml:trace contextRef="#ctx0" brushRef="#br0" timeOffset="-16176.791">10883 7900 4724 0 0,'0'-2'55'0'0,"-1"0"-1"0"0,1 0 1 0 0,-1 0-1 0 0,1-1 1 0 0,-1 1-1 0 0,0 0 1 0 0,0 0-1 0 0,0 0 1 0 0,0 1-1 0 0,0-1 1 0 0,0 0-1 0 0,0 0 1 0 0,-1 0-1 0 0,1 1 1 0 0,-1-1-1 0 0,1 1 1 0 0,-1-1-1 0 0,0 1 1 0 0,1 0-1 0 0,-1-1 1 0 0,0 1-1 0 0,0 0 1 0 0,0 0-1 0 0,0 0 1 0 0,0 1-1 0 0,0-1 1 0 0,0 0-1 0 0,0 1 1 0 0,-1-1-1 0 0,1 1 1 0 0,0 0-1 0 0,0 0 1 0 0,0 0-1 0 0,0 0 1 0 0,-1 0-1 0 0,1 0 1 0 0,0 1-1 0 0,0-1 0 0 0,0 1-54 0 0,-83 15 996 0 0,77-13-930 0 0,4-3-24 0 0,-1 1-1 0 0,1 0 1 0 0,0 0 0 0 0,-1 1-1 0 0,1-1 1 0 0,0 1 0 0 0,0 0 0 0 0,0 0-1 0 0,0 0 1 0 0,1 1 0 0 0,-1-1-1 0 0,0 1 1 0 0,1 0 0 0 0,0 0-1 0 0,0 0 1 0 0,0 1 0 0 0,0-1 0 0 0,0 1-1 0 0,1-1 1 0 0,-1 1 0 0 0,1 0-1 0 0,0 0 1 0 0,0 0 0 0 0,1 0-1 0 0,-2 4-41 0 0,55-2-70 0 0,94-30-222 0 0,-88 15 736 0 0,-68 51 104 0 0,6-17-468 0 0,3-22-82 0 0,0-1-1 0 0,0 0 1 0 0,0 1 0 0 0,0-1 0 0 0,0 0-1 0 0,1 1 1 0 0,-1-1 0 0 0,1 1 0 0 0,-1-1-1 0 0,1 1 1 0 0,0-1 0 0 0,0 1 0 0 0,0-1-1 0 0,0 1 1 0 0,1-1 0 0 0,-1 1 0 0 0,1-1-1 0 0,-1 1 1 0 0,1-1 0 0 0,0 0 0 0 0,0 1-1 0 0,0-1 1 0 0,0 0 0 0 0,1 0 0 0 0,-1 1-1 0 0,0-1 1 0 0,1 0 0 0 0,0 0-1 0 0,-1-1 1 0 0,1 1 0 0 0,0 0 0 0 0,0-1-1 0 0,0 1 1 0 0,0-1 0 0 0,0 1 0 0 0,0-1-1 0 0,1 0 1 0 0,-1 0 0 0 0,0 0 0 0 0,1 0-1 0 0,-1 0 1 0 0,1-1 0 0 0,-1 1 0 0 0,0-1-1 0 0,1 1 1 0 0,0-1 0 0 0,0 0 2 0 0,13-2-82 0 0,1-1 0 0 0,-1 0 0 0 0,0-1 1 0 0,0-1-1 0 0,0-1 0 0 0,0 0 0 0 0,-1-1 1 0 0,0 0-1 0 0,-1-2 0 0 0,1 1 0 0 0,-2-2 0 0 0,1 0 1 0 0,-1-1-1 0 0,-1 0 0 0 0,0 0 0 0 0,-1-2 0 0 0,0 1 1 0 0,0-1-1 0 0,-2-1 0 0 0,0 0 0 0 0,0 0 0 0 0,-1-1 1 0 0,-1 0-1 0 0,0 0 0 0 0,0-4 82 0 0,3-16 175 0 0,0 0 0 0 0,-3 0 0 0 0,0 0 1 0 0,-3-1-1 0 0,-1 0 0 0 0,-1 0 0 0 0,-2-1 0 0 0,-2 0-175 0 0,2 15 455 0 0,-21-79 1587 0 0,4 125-818 0 0,65 301-811 0 0,-47-320-368 0 0,9 89-1405 0 0,-9-87 969 0 0,0 1 0 0 0,-1 0 0 0 0,0 0 0 0 0,0 0 0 0 0,-1 0 0 0 0,0 0 0 0 0,0 0 1 0 0,-1-1-1 0 0,0 1 0 0 0,0 0 0 0 0,-1-1 0 0 0,0 0 0 0 0,0 1 0 0 0,-1-1 0 0 0,0-1 0 0 0,-2 4 391 0 0,-25 10-2658 0 0,28-19 1383 0 0</inkml:trace>
  <inkml:trace contextRef="#ctx0" brushRef="#br0" timeOffset="-15898.757">11107 7814 1044 0 0,'9'-12'1236'0'0,"3"-5"-332"0"0,3 6-128 0 0,4-3-196 0 0,2 1-104 0 0,3-1-288 0 0,0 3-92 0 0,1 2-16 0 0,4-1-556 0 0,-1 2-836 0 0,-1 0 56 0 0,3 3-24 0 0</inkml:trace>
  <inkml:trace contextRef="#ctx0" brushRef="#br0" timeOffset="-19420.393">6977 7642 848 0 0,'-62'-8'3700'0'0,"52"12"-3524"0"0,1 0-1 0 0,0 1 1 0 0,0 0-1 0 0,0 0 1 0 0,1 1-1 0 0,-1 0 1 0 0,2 0-1 0 0,-1 1 1 0 0,0 0-1 0 0,1 0 1 0 0,1 1-1 0 0,-1 0 1 0 0,1 1-1 0 0,1-1 1 0 0,-2 4-176 0 0,4-5 77 0 0,1 0 1 0 0,0 0-1 0 0,0 0 1 0 0,1 0 0 0 0,0 0-1 0 0,0 1 1 0 0,1-1-1 0 0,-1 0 1 0 0,2 1-1 0 0,-1-1 1 0 0,1 0 0 0 0,0 1-1 0 0,1-1 1 0 0,0 0-1 0 0,0 0 1 0 0,0 0-1 0 0,1 0 1 0 0,0 0 0 0 0,0-1-1 0 0,1 1 1 0 0,0-1-1 0 0,0 0 1 0 0,0 0-1 0 0,1 0 1 0 0,0-1 0 0 0,0 0-1 0 0,0 0 1 0 0,1 0-78 0 0,24 36 383 0 0,-29-39-363 0 0,1 0 0 0 0,-1-1 0 0 0,0 1 0 0 0,0 0 0 0 0,0 0 0 0 0,0 0 0 0 0,-1 0 1 0 0,1 1-1 0 0,0-1 0 0 0,-1 0 0 0 0,0 0 0 0 0,1 0 0 0 0,-1 1 0 0 0,0-1 0 0 0,0 0 0 0 0,0 0 1 0 0,0 0-1 0 0,-1 1 0 0 0,1-1 0 0 0,-1 0 0 0 0,1 0 0 0 0,-1 0 0 0 0,0 0 0 0 0,1 0 1 0 0,-1 0-1 0 0,0 0 0 0 0,-1 0 0 0 0,1 0 0 0 0,0 0 0 0 0,0 0 0 0 0,-1-1 0 0 0,1 1 0 0 0,-1-1 1 0 0,0 1-1 0 0,1-1 0 0 0,-1 1 0 0 0,0-1 0 0 0,0 0 0 0 0,0 0 0 0 0,0 0 0 0 0,0 0 1 0 0,0 0-1 0 0,-1 0-20 0 0,-95 29-5 0 0,95-28-144 0 0,-1-1 1 0 0,1 0 0 0 0,-1 0 0 0 0,1-1-1 0 0,-1 1 1 0 0,0-1 0 0 0,1 1 0 0 0,-1-1 0 0 0,0-1-1 0 0,0 1 1 0 0,1 0 0 0 0,-1-1 0 0 0,1 1-1 0 0,-1-1 1 0 0,0 0 0 0 0,1-1 0 0 0,-1 1-1 0 0,1 0 1 0 0,0-1 0 0 0,0 0 0 0 0,-1 0-1 0 0,1 0 1 0 0,0 0 0 0 0,1 0 0 0 0,-1-1 0 0 0,0 1-1 0 0,1-1 1 0 0,-1 0 0 0 0,1 0 0 0 0,0 0-1 0 0,0 0 1 0 0,0 0 0 0 0,0-1 148 0 0,9-14-2879 0 0,5 5 1506 0 0</inkml:trace>
  <inkml:trace contextRef="#ctx0" brushRef="#br0" timeOffset="-18487.611">7133 7902 1412 0 0,'385'-92'3286'0'0,"-386"93"-3272"0"0,1-1 0 0 0,-1 1 0 0 0,0 0 0 0 0,0-1 0 0 0,1 1 0 0 0,-1-1 0 0 0,0 0 0 0 0,0 1 0 0 0,0-1 0 0 0,0 0 0 0 0,1 1 0 0 0,-1-1 0 0 0,0 0 0 0 0,0 0 0 0 0,0 0 0 0 0,0 0 0 0 0,0 0 0 0 0,0 0 0 0 0,0 0 0 0 0,0 0 0 0 0,0 0 0 0 0,1 0 0 0 0,-1 0 0 0 0,0-1 1 0 0,0 1-1 0 0,0 0 0 0 0,0-1 0 0 0,0 1 0 0 0,1 0 0 0 0,-1-1 0 0 0,0 1 0 0 0,0-1 0 0 0,1 1 0 0 0,-1-1 0 0 0,0 0 0 0 0,1 1 0 0 0,-1-1 0 0 0,0 0 0 0 0,1 1 0 0 0,-1-1 0 0 0,1 0 0 0 0,-1 0 0 0 0,1 0 0 0 0,0 0 0 0 0,-1 1 0 0 0,1-1 0 0 0,0 0 0 0 0,-1 0 0 0 0,1 0 0 0 0,0 0 0 0 0,0 0 0 0 0,0 0 0 0 0,0 0 0 0 0,0 1 0 0 0,0-1 0 0 0,0 0 0 0 0,0 0 0 0 0,0 0 1 0 0,1 0-1 0 0,-1 0 0 0 0,0 0 0 0 0,0 0 0 0 0,1 0 0 0 0,-1 1 0 0 0,1-1 0 0 0,-1 0 0 0 0,1 0 0 0 0,-1 1 0 0 0,1-1 0 0 0,0 0-14 0 0,-24 0 185 0 0,0 2 0 0 0,1 1 0 0 0,-1 0-1 0 0,1 2 1 0 0,-1 0 0 0 0,1 2 0 0 0,0 0 0 0 0,1 2 0 0 0,0 0 0 0 0,0 1 0 0 0,1 2 0 0 0,-19 11-185 0 0,34-19 42 0 0,0-1 1 0 0,1 1 0 0 0,-1 1 0 0 0,1-1-1 0 0,-1 1 1 0 0,1 0 0 0 0,0-1 0 0 0,0 2-1 0 0,0-1 1 0 0,1 0 0 0 0,0 1 0 0 0,0 0-1 0 0,0 0 1 0 0,0 0 0 0 0,1 0 0 0 0,-1 0-1 0 0,2 0 1 0 0,-3 6-43 0 0,7-6 19 0 0,-1-1 0 0 0,1 1 1 0 0,0-1-1 0 0,0 1 0 0 0,0-1 0 0 0,0 0 0 0 0,1 0 0 0 0,-1 0 1 0 0,1-1-1 0 0,0 1 0 0 0,0-1 0 0 0,1 0 0 0 0,-1 0 0 0 0,1-1 1 0 0,-1 1-1 0 0,1-1 0 0 0,0 0 0 0 0,0 0 0 0 0,0-1 0 0 0,5 2-19 0 0,25 5-109 0 0,0-2-1 0 0,0-1 1 0 0,0-2-1 0 0,0-1 0 0 0,1-2 1 0 0,4-1 109 0 0,9 0-310 0 0,161-32-353 0 0,-189 29 567 0 0,-1-1 1 0 0,-1-1 0 0 0,1-1 0 0 0,-1 0-1 0 0,-1-2 1 0 0,1 0 0 0 0,-1-1-1 0 0,-1 0 1 0 0,0-2 0 0 0,11-9 95 0 0,-27 20 9 0 0,0-1 1 0 0,0 1-1 0 0,0-1 1 0 0,-1 0-1 0 0,1 1 1 0 0,-1-1-1 0 0,1 0 0 0 0,-1 0 1 0 0,1 0-1 0 0,-1 1 1 0 0,0-1-1 0 0,0 0 1 0 0,0 0-1 0 0,0 0 0 0 0,0 0 1 0 0,0 1-1 0 0,-1-1 1 0 0,1 0-1 0 0,0 0 1 0 0,-1 0-1 0 0,0 1 1 0 0,1-1-1 0 0,-1 0 0 0 0,0 1 1 0 0,0-1-1 0 0,0 0 1 0 0,0 1-1 0 0,0-1 1 0 0,0 1-1 0 0,0 0 0 0 0,-1-1 1 0 0,1 1-1 0 0,0 0 1 0 0,-1 0-1 0 0,1 0 1 0 0,-1 0-1 0 0,1 0 1 0 0,-1 0-1 0 0,0 0 0 0 0,1 0 1 0 0,-1 1-1 0 0,0-1 1 0 0,0 1-1 0 0,1-1 1 0 0,-1 1-1 0 0,0 0 0 0 0,0-1 1 0 0,0 1-1 0 0,0 0 1 0 0,0 0-1 0 0,1 0 1 0 0,-1 1-1 0 0,0-1 1 0 0,0 0-1 0 0,0 1 0 0 0,1-1 1 0 0,-1 1-1 0 0,-1 0-9 0 0,-9-1 53 0 0,0-1-1 0 0,0 1 1 0 0,0 1-1 0 0,0 0 1 0 0,0 1-1 0 0,0 0 1 0 0,1 1-1 0 0,-1 0 1 0 0,1 1-1 0 0,0 0 1 0 0,0 1-1 0 0,0 0 1 0 0,1 1-1 0 0,-1 0 1 0 0,1 1-1 0 0,1 0 1 0 0,-1 0-1 0 0,1 1 1 0 0,1 0-1 0 0,-1 1 0 0 0,1 0 1 0 0,1 0-1 0 0,0 1 1 0 0,0-1-1 0 0,-1 5-52 0 0,6-12 3 0 0,1-1 0 0 0,0 1 0 0 0,0 0 0 0 0,0 0 0 0 0,0-1 0 0 0,0 1-1 0 0,0 0 1 0 0,0 0 0 0 0,1 0 0 0 0,-1 0 0 0 0,1 0 0 0 0,-1 0 0 0 0,1 0-1 0 0,0 0 1 0 0,0 0 0 0 0,0 0 0 0 0,0 0 0 0 0,0 0 0 0 0,0 0 0 0 0,1 0-1 0 0,-1 0 1 0 0,1 0 0 0 0,-1 0 0 0 0,1 0 0 0 0,0 0 0 0 0,-1 0 0 0 0,1 0-1 0 0,0 0 1 0 0,0-1 0 0 0,1 1 0 0 0,-1 0 0 0 0,0-1 0 0 0,1 1 0 0 0,-1-1-1 0 0,1 1 1 0 0,-1-1 0 0 0,1 0 0 0 0,-1 0 0 0 0,1 0 0 0 0,0 0 0 0 0,0 0-1 0 0,0 0 1 0 0,-1 0 0 0 0,1 0 0 0 0,0-1 0 0 0,0 1 0 0 0,1-1-3 0 0,105 6-421 0 0,-82-10 261 0 0,-1-2 0 0 0,-1-1 1 0 0,1 0-1 0 0,-1-2 0 0 0,-1-1 1 0 0,0-1-1 0 0,0-1 0 0 0,-1-1 1 0 0,0-1-1 0 0,6-6 160 0 0,74-53-117 0 0,-101 73 173 0 0,-1 0-6 0 0,35 55 262 0 0,-33-50-216 0 0,0-1 1 0 0,-1 1 0 0 0,1 0-1 0 0,-1-1 1 0 0,0 1 0 0 0,-1 0 0 0 0,1 0-1 0 0,-1-1 1 0 0,0 1 0 0 0,0 0-1 0 0,-1 0 1 0 0,1-1 0 0 0,-1 1-1 0 0,0 0 1 0 0,0-1 0 0 0,-1 1 0 0 0,1 0-1 0 0,-1-1 1 0 0,0 0 0 0 0,0 1-1 0 0,-1-1 1 0 0,1 0 0 0 0,-2 2-97 0 0,5-49 709 0 0,75-111-476 0 0,-71 151-245 0 0,1-1 1 0 0,0 1-1 0 0,0 1 0 0 0,0-1 1 0 0,0 1-1 0 0,0 0 0 0 0,0 1 1 0 0,0 0-1 0 0,1 0 0 0 0,-1 0 1 0 0,1 0-1 0 0,-1 1 0 0 0,1 0 1 0 0,-1 1-1 0 0,1-1 1 0 0,-1 1-1 0 0,0 0 0 0 0,1 1 1 0 0,-1 0-1 0 0,0 0 0 0 0,0 0 1 0 0,0 1-1 0 0,0-1 0 0 0,-1 2 1 0 0,1-1-1 0 0,-1 0 0 0 0,1 1 1 0 0,1 2 11 0 0,18 6-139 0 0,70 37-981 0 0,-59-21-2291 0 0,-35-27 2115 0 0,-4-1 20 0 0,-12 0 1 0 0</inkml:trace>
  <inkml:trace contextRef="#ctx0" brushRef="#br0" timeOffset="-17835.24">6936 7682 1088 0 0,'-35'11'4877'0'0,"-15"24"-4200"0"0,41-28-160 0 0,-41 34 163 0 0,2 2-1 0 0,2 2 1 0 0,2 3 0 0 0,2 0-1 0 0,-2 9-679 0 0,-90 164-653 0 0,132-216 508 0 0,-29 68-1802 0 0,22-23-3159 0 0,9-49 3852 0 0</inkml:trace>
  <inkml:trace contextRef="#ctx0" brushRef="#br0" timeOffset="-20704.066">5055 7949 1096 0 0,'1'-1'94'0'0,"-1"0"-1"0"0,1 1 0 0 0,0-1 1 0 0,-1 1-1 0 0,1-1 1 0 0,0 1-1 0 0,0 0 1 0 0,-1-1-1 0 0,1 1 1 0 0,0 0-1 0 0,0-1 1 0 0,0 1-1 0 0,0 0 1 0 0,-1 0-1 0 0,1 0 0 0 0,0 0 1 0 0,0 0-1 0 0,0 0 1 0 0,0 0-1 0 0,0 0 1 0 0,-1 0-1 0 0,1 0 1 0 0,0 1-1 0 0,0-1 1 0 0,0 0-1 0 0,0 0 1 0 0,-1 1-1 0 0,1-1 0 0 0,0 1 1 0 0,0-1-1 0 0,-1 0 1 0 0,1 1-1 0 0,0 0 1 0 0,-1-1-1 0 0,1 1 1 0 0,0-1-1 0 0,-1 1 1 0 0,1 0-1 0 0,-1-1 0 0 0,1 1 1 0 0,-1 0-1 0 0,1 0 1 0 0,-1-1-1 0 0,0 1 1 0 0,1 0-1 0 0,-1 0 1 0 0,0 0-1 0 0,0-1 1 0 0,0 1-1 0 0,1 0 1 0 0,-1 0-1 0 0,0 0 0 0 0,0 0 1 0 0,0 0-1 0 0,0-1 1 0 0,0 1-1 0 0,-1 0 1 0 0,1 0-1 0 0,0 0 1 0 0,0 0-1 0 0,0-1 1 0 0,-1 2-94 0 0,4 19 606 0 0,4 151 492 0 0,-8-109-4256 0 0,-7-50 299 0 0,2-14 1409 0 0</inkml:trace>
  <inkml:trace contextRef="#ctx0" brushRef="#br0" timeOffset="-20520.598">5059 7799 2160 0 0,'1'-4'1252'0'0,"1"-1"-144"0"0,2 0-176 0 0,-4 0-151 0 0,0-1-97 0 0,1 4-12 0 0,-1-1-128 0 0,0-2-136 0 0,-1 3-160 0 0,2-3-200 0 0,-2 2-280 0 0,4 3 20 0 0,-1-2-512 0 0,2 2-380 0 0,-1-2 84 0 0,-1 2 83 0 0,1 0-367 0 0,3-3 48 0 0</inkml:trace>
  <inkml:trace contextRef="#ctx0" brushRef="#br0" timeOffset="-19852.661">5354 7630 1184 0 0,'14'3'4776'0'0,"-14"391"-1913"0"0,-1-381-2815 0 0,2 0 0 0 0,-1 1 0 0 0,1-1-1 0 0,1 0 1 0 0,1 0 0 0 0,0 1 0 0 0,0-2-1 0 0,1 1 1 0 0,1 0 0 0 0,0-1-1 0 0,1 0 1 0 0,3 4-48 0 0,-7-13-15 0 0,-1 0 0 0 0,1 0-1 0 0,0 0 1 0 0,1 0 0 0 0,-1-1-1 0 0,1 1 1 0 0,-1-1 0 0 0,1 1 0 0 0,0-1-1 0 0,-1 0 1 0 0,1 0 0 0 0,0 0-1 0 0,1-1 1 0 0,-1 1 0 0 0,0-1 0 0 0,0 1-1 0 0,1-1 1 0 0,-1 0 0 0 0,0-1-1 0 0,1 1 1 0 0,-1 0 0 0 0,1-1 0 0 0,-1 0-1 0 0,1 0 1 0 0,-1 0 0 0 0,1 0-1 0 0,-1-1 1 0 0,1 1 0 0 0,-1-1-1 0 0,1 0 1 0 0,-1 0 0 0 0,1 0 0 0 0,-1 0-1 0 0,0-1 1 0 0,0 1 0 0 0,0-1-1 0 0,0 0 1 0 0,0 0 0 0 0,0 0 0 0 0,0 0-1 0 0,-1-1 1 0 0,3-1 15 0 0,4-4 17 0 0,0 0 0 0 0,-1 0 0 0 0,0-1 0 0 0,0 0 0 0 0,0-1 0 0 0,-1 0 0 0 0,-1 0 0 0 0,0 0 0 0 0,0-1 0 0 0,-1 0 0 0 0,-1 0-1 0 0,2-4-16 0 0,-1 0 271 0 0,-4 26 211 0 0,6 33 121 0 0,-3-36-624 0 0,1-2 0 0 0,0 1 0 0 0,0 0 0 0 0,1-1 0 0 0,0 0-1 0 0,0 0 1 0 0,0-1 0 0 0,1 0 0 0 0,-1 0 0 0 0,1 0 0 0 0,0-1 0 0 0,1 0 0 0 0,-1 0 0 0 0,1-1 0 0 0,0 0 0 0 0,0-1 0 0 0,0 1-1 0 0,0-1 1 0 0,0-1 0 0 0,0 0 0 0 0,1 0 0 0 0,-1 0 0 0 0,0-1 0 0 0,1 0 0 0 0,-1-1 0 0 0,0 0 0 0 0,0 0 0 0 0,1-1 0 0 0,-1 0-1 0 0,0 0 1 0 0,0-1 0 0 0,-1 0 0 0 0,1-1 0 0 0,-1 1 0 0 0,1-2 0 0 0,-1 1 0 0 0,6-5 21 0 0,-8 2 139 0 0,1 0 1 0 0,-1-1-1 0 0,-1 0 0 0 0,1 0 1 0 0,-1 0-1 0 0,-1 0 0 0 0,1-1 1 0 0,-1 1-1 0 0,-1-1 0 0 0,0 0 1 0 0,0 0-1 0 0,-1 0 0 0 0,1-6-139 0 0,10 109 1735 0 0,-11-64-1716 0 0,-1 0 0 0 0,-1 0 1 0 0,-2 0-1 0 0,-1 0 0 0 0,-1 0 0 0 0,-1-1 0 0 0,-2 0 0 0 0,-1 0 0 0 0,-2-1 1 0 0,-6 14-20 0 0,2-16-87 0 0,0-1 0 0 0,-2 0 1 0 0,-1-1-1 0 0,0 0 1 0 0,-2-2-1 0 0,-1 0 1 0 0,0-2-1 0 0,-2 0 0 0 0,0-1 1 0 0,-1-2-1 0 0,-1 0 1 0 0,-1-2-1 0 0,-25 12 87 0 0,47-25-200 0 0,1 0-1 0 0,-1-1 1 0 0,0 0 0 0 0,0 1-1 0 0,0-2 1 0 0,0 1-1 0 0,0 0 1 0 0,0-1 0 0 0,0 0-1 0 0,0 1 1 0 0,-1-2 0 0 0,1 1-1 0 0,0 0 1 0 0,0-1-1 0 0,0 0 1 0 0,0 0 0 0 0,0 0-1 0 0,0 0 1 0 0,1-1 0 0 0,-1 0-1 0 0,0 1 1 0 0,1-1-1 0 0,-1-1 1 0 0,1 1 0 0 0,0 0-1 0 0,-1-1 1 0 0,1 0-1 0 0,0 1 1 0 0,1-1 0 0 0,-1 0-1 0 0,0-1 1 0 0,1 1 0 0 0,0 0-1 0 0,0-1 1 0 0,0 0-1 0 0,0 1 1 0 0,0-1 0 0 0,1 0-1 0 0,0 0 1 0 0,-1 0 0 0 0,1 0-1 0 0,1 0 1 0 0,-1 0-1 0 0,1 0 1 0 0,-1 0 0 0 0,1-1 200 0 0,-1-18-1252 0 0</inkml:trace>
  <inkml:trace contextRef="#ctx0" brushRef="#br0" timeOffset="-21513.315">3346 8122 1528 0 0,'103'-15'3072'0'0,"259"-109"-1564"0"0,-357 122-1510 0 0,0 1 1 0 0,0-1-1 0 0,0 0 1 0 0,0-1-1 0 0,0 1 1 0 0,0-1-1 0 0,-1 0 1 0 0,1 0-1 0 0,-1-1 1 0 0,0 1 0 0 0,0-1-1 0 0,0 0 1 0 0,-1 0-1 0 0,1 0 1 0 0,-1 0-1 0 0,0-1 1 0 0,1-2 1 0 0,-3 6-84 0 0,-7-2 74 0 0,-13-4 105 0 0,-1 1 1 0 0,1 2 0 0 0,-1 0 0 0 0,0 1-1 0 0,0 1 1 0 0,-1 1 0 0 0,1 0 0 0 0,0 2-1 0 0,0 0 1 0 0,0 1 0 0 0,0 2 0 0 0,0 0-1 0 0,0 0 1 0 0,1 2 0 0 0,-1 1 0 0 0,-12 6-96 0 0,24-11 28 0 0,-1 0 0 0 0,0 0 1 0 0,1 1-1 0 0,-1 0 0 0 0,1 1 1 0 0,0 0-1 0 0,0 0 0 0 0,1 0 1 0 0,-1 1-1 0 0,1 1 0 0 0,0-1 1 0 0,0 1-1 0 0,0 0 0 0 0,1 0 1 0 0,0 1-1 0 0,1 0 0 0 0,-1 0 0 0 0,1 1 1 0 0,0-1-1 0 0,1 1 0 0 0,0 0 1 0 0,0 0-1 0 0,1 1 0 0 0,0-1 1 0 0,-1 8-29 0 0,7-7-28 0 0,1 0-1 0 0,1 0 1 0 0,0 0 0 0 0,0-1 0 0 0,0 1 0 0 0,1-1-1 0 0,1-1 1 0 0,-1 1 0 0 0,1-1 0 0 0,0 0 0 0 0,1 0-1 0 0,0-1 1 0 0,0 0 0 0 0,0-1 0 0 0,1 0 0 0 0,-1 0-1 0 0,1 0 1 0 0,1-1 0 0 0,-1-1 0 0 0,5 2 28 0 0,5 3-391 0 0,1-1 1 0 0,0 0-1 0 0,1-2 0 0 0,-1 0 1 0 0,1-1-1 0 0,0-1 1 0 0,0-2-1 0 0,1 0 0 0 0,-1 0 1 0 0,0-2-1 0 0,13-3 391 0 0,37-7-1128 0 0</inkml:trace>
  <inkml:trace contextRef="#ctx0" brushRef="#br0" timeOffset="-20905.229">4287 7974 1452 0 0,'-10'-2'151'0'0,"1"1"1"0"0,-1 1-1 0 0,1 0 0 0 0,-1 0 1 0 0,1 1-1 0 0,-1 0 0 0 0,1 1 0 0 0,0 0 1 0 0,-1 0-1 0 0,1 1 0 0 0,0 0 1 0 0,0 1-1 0 0,1 0 0 0 0,-1 0 1 0 0,1 1-1 0 0,0 0 0 0 0,0 0 0 0 0,0 1 1 0 0,1 0-1 0 0,0 0 0 0 0,0 1 1 0 0,0 0-1 0 0,1 0 0 0 0,0 1 0 0 0,-2 3-151 0 0,-5 6 175 0 0,7-11-84 0 0,0 0 1 0 0,0 1 0 0 0,1 0-1 0 0,-1 0 1 0 0,2 0-1 0 0,-1 1 1 0 0,1 0 0 0 0,0 0-1 0 0,1 0 1 0 0,0 0-1 0 0,0 0 1 0 0,1 1 0 0 0,0 0-1 0 0,0 5-91 0 0,2-12 199 0 0,3 8 116 0 0,1-7-288 0 0,1 0 1 0 0,1 0 0 0 0,-1-1-1 0 0,0 0 1 0 0,1 0 0 0 0,-1 0-1 0 0,1-1 1 0 0,-1 1 0 0 0,1-2-1 0 0,0 1 1 0 0,-1 0 0 0 0,1-1-1 0 0,0 0 1 0 0,0-1 0 0 0,-1 1-1 0 0,1-1 1 0 0,0 0 0 0 0,-1 0-1 0 0,1-1 1 0 0,-1 0 0 0 0,1 0-1 0 0,-1 0 1 0 0,0 0 0 0 0,0-1-1 0 0,0 0-27 0 0,15-4 38 0 0,-16 7-21 0 0,-1-1 0 0 0,1 0 1 0 0,-1 0-1 0 0,0 0 0 0 0,1 0 0 0 0,-1 0 0 0 0,0-1 0 0 0,0 0 1 0 0,0 1-1 0 0,0-1 0 0 0,0 0 0 0 0,-1-1 0 0 0,1 1 0 0 0,-1 0 0 0 0,1-1 1 0 0,-1 1-1 0 0,0-1 0 0 0,0 0 0 0 0,0 0 0 0 0,0 0 0 0 0,0 0 1 0 0,-1 0-1 0 0,1 0 0 0 0,-1 0 0 0 0,0-1 0 0 0,0 1 0 0 0,1-2-17 0 0,-1 6 190 0 0,46 28-750 0 0,-30-32 553 0 0,1-2 0 0 0,-1 0 0 0 0,0-1 0 0 0,0-1 0 0 0,-1-1 0 0 0,0 0 0 0 0,0-1 0 0 0,-1-1 0 0 0,0 0 0 0 0,9-9 7 0 0,-9 8-21 0 0,1 0 0 0 0,0 0 0 0 0,0 1-1 0 0,1 1 1 0 0,0 1 0 0 0,0 1 0 0 0,1 0 0 0 0,0 1 0 0 0,8-1 21 0 0,-19 7-2 0 0,0 1 1 0 0,0 0-1 0 0,-1 1 1 0 0,1 0-1 0 0,0 0 1 0 0,-1 0-1 0 0,1 1 1 0 0,-1-1-1 0 0,0 2 1 0 0,0-1 0 0 0,0 1-1 0 0,0 0 1 0 0,-1 0-1 0 0,1 0 1 0 0,-1 1-1 0 0,0 0 1 0 0,-1 0-1 0 0,1 0 1 0 0,-1 1-1 0 0,0-1 1 0 0,0 1-1 0 0,-1 0 1 0 0,1 0-1 0 0,-1 1 1 0 0,-1-1-1 0 0,1 0 1 0 0,-1 1 0 0 0,0 0-1 0 0,-1-1 1 0 0,0 1-1 0 0,0 0 1 0 0,0 0-1 0 0,-1 0 1 0 0,0 4 1 0 0,-38 57-630 0 0,11-65-3807 0 0,23-6 3143 0 0</inkml:trace>
  <inkml:trace contextRef="#ctx0" brushRef="#br0" timeOffset="-22661.283">2113 7974 1804 0 0,'5'15'4531'0'0,"-5"24"-3772"0"0,0-35-514 0 0,22 112 707 0 0,-8-60-2074 0 0,-7 1-3540 0 0,-7-56 3339 0 0</inkml:trace>
  <inkml:trace contextRef="#ctx0" brushRef="#br0" timeOffset="-22086.078">2237 8302 1660 0 0,'12'-23'5164'0'0,"53"-82"-4493"0"0,-55 90-634 0 0,0 1 1 0 0,1 0 0 0 0,1 0-1 0 0,0 2 1 0 0,1-1 0 0 0,0 1 0 0 0,1 1-1 0 0,0 1 1 0 0,1 0 0 0 0,0 1-1 0 0,0 0 1 0 0,1 1 0 0 0,0 1 0 0 0,1 0-1 0 0,0 1 1 0 0,0 1 0 0 0,0 1-1 0 0,0 1 1 0 0,1 0 0 0 0,6 0-38 0 0,-16 4 12 0 0,0 0 0 0 0,0 0 0 0 0,-1 0 1 0 0,1 1-1 0 0,-1 0 0 0 0,1 1 0 0 0,-1 0 1 0 0,0 0-1 0 0,0 0 0 0 0,0 1 0 0 0,0 0 1 0 0,-1 1-1 0 0,0-1 0 0 0,1 1 0 0 0,-2 0 0 0 0,1 1 1 0 0,-1-1-1 0 0,1 1 0 0 0,-1 0 0 0 0,-1 1 1 0 0,0-1-1 0 0,0 1 0 0 0,0 0 0 0 0,0 0 0 0 0,-1 0 1 0 0,0 0-1 0 0,-1 1 0 0 0,0-1 0 0 0,0 1 1 0 0,0 0-1 0 0,-1-1 0 0 0,0 1 0 0 0,-1 0 1 0 0,0 0-1 0 0,0-1 0 0 0,0 1 0 0 0,-1 0 0 0 0,-1 1-12 0 0,-3 5 0 0 0,0-1-1 0 0,-1 1 1 0 0,-1-1-1 0 0,0-1 1 0 0,0 1-1 0 0,-2-1 1 0 0,1-1-1 0 0,-1 1 1 0 0,-1-1-1 0 0,0-1 1 0 0,-1 0-1 0 0,0-1 1 0 0,0 0-1 0 0,-1 0 1 0 0,0-1-1 0 0,-3 0 1 0 0,-88 21-3951 0 0,87-32 2553 0 0,-7-13 6 0 0</inkml:trace>
  <inkml:trace contextRef="#ctx0" brushRef="#br0" timeOffset="-24010.693">566 7879 988 0 0,'0'0'457'0'0,"3"-16"533"0"0,39-33 789 0 0,-29 16 836 0 0,2 50-1483 0 0,92 504 401 0 0,-97-496-1456 0 0,1 3-423 0 0,-8-10-2979 0 0,-22-14 837 0 0,8-3 1024 0 0</inkml:trace>
  <inkml:trace contextRef="#ctx0" brushRef="#br0" timeOffset="-23747.174">409 8452 1712 0 0,'-5'-1'4794'0'0,"33"-2"-3739"0"0,221-41 8 0 0,-80 30-4264 0 0,-120 5 458 0 0,-36 3 1355 0 0</inkml:trace>
  <inkml:trace contextRef="#ctx0" brushRef="#br0" timeOffset="-23485.389">495 7770 1392 0 0,'-4'-5'1605'0'0,"17"-14"1847"0"0,186-22-2769 0 0,-60 34-4422 0 0,-115 7 2358 0 0</inkml:trace>
  <inkml:trace contextRef="#ctx0" brushRef="#br0" timeOffset="-23112.495">1131 7802 1248 0 0,'32'25'4131'0'0,"-20"52"-3876"0"0,-11-64 170 0 0,3 122 641 0 0,-7-108-917 0 0,2 0-1 0 0,1 0 1 0 0,1 1-1 0 0,1-1 1 0 0,2 0-1 0 0,1-1 1 0 0,1 1-1 0 0,1-1 1 0 0,1 0 0 0 0,1 0-1 0 0,1-1 1 0 0,2 0-1 0 0,10 15-148 0 0,40 14-542 0 0,-31-45-4592 0 0,-31-9 3750 0 0</inkml:trace>
  <inkml:trace contextRef="#ctx0" brushRef="#br0" timeOffset="-22880.348">927 8239 1720 0 0,'0'-1'163'0'0,"1"1"0"0"0,-1 0 0 0 0,0 0 0 0 0,1-1 0 0 0,-1 1 0 0 0,0 0 0 0 0,1 0 0 0 0,-1-1 0 0 0,0 1 0 0 0,1-1 0 0 0,-1 1 0 0 0,0 0-1 0 0,1-1 1 0 0,-1 1 0 0 0,0 0 0 0 0,0-1 0 0 0,0 1 0 0 0,1-1 0 0 0,-1 1 0 0 0,0-1 0 0 0,0 1 0 0 0,0-1 0 0 0,0 1 0 0 0,0-1 0 0 0,0 1 0 0 0,0 0 0 0 0,0-1 0 0 0,0 1 0 0 0,0-1 0 0 0,0 1 0 0 0,0-1-1 0 0,0 1 1 0 0,0-1 0 0 0,-1 1 0 0 0,1-1 0 0 0,0 1 0 0 0,0 0 0 0 0,0-1 0 0 0,-1 1 0 0 0,1-1 0 0 0,0 1-163 0 0,10-2-160 0 0,224-34 1069 0 0,95-21-7359 0 0,-284 44 5122 0 0</inkml:trace>
  <inkml:trace contextRef="#ctx0" brushRef="#br0" timeOffset="-4835.668">12743 7497 1132 0 0,'-5'16'103'0'0,"2"1"0"0"0,0-1 1 0 0,0 1-1 0 0,2 0 0 0 0,0-1 0 0 0,1 1 0 0 0,1 0 0 0 0,0 0 0 0 0,1 0 1 0 0,3 7-104 0 0,53 426 1336 0 0,-18 314-392 0 0,9-386-582 0 0,-48-373-354 0 0,1-1-1 0 0,0 1 1 0 0,0-1-1 0 0,0 1 1 0 0,1-1-1 0 0,-1 0 0 0 0,1 0 1 0 0,0 0-1 0 0,0 0 1 0 0,1 0-1 0 0,-1-1 1 0 0,1 1-1 0 0,0-1 0 0 0,0 0 1 0 0,0 0-1 0 0,0 0 1 0 0,1-1-1 0 0,-1 0 1 0 0,1 1-1 0 0,-1-2 0 0 0,1 1 1 0 0,0 0-1 0 0,-1-1 1 0 0,1 0-1 0 0,0 0 1 0 0,0 0-1 0 0,0-1 0 0 0,0 0 1 0 0,4 0-8 0 0,562 55 386 0 0,-122-31-531 0 0,45-20 145 0 0,-414-4-68 0 0,280-18 123 0 0,1994-81 236 0 0,-304-49 139 0 0,-1553 85-774 0 0,-3-21-1 0 0,34-31 345 0 0,-77-9-134 0 0,-244 64 42 0 0,-150 38 1628 0 0,-44 2-1471 0 0,0-2 0 0 0,-2 1 1 0 0,0-2-1 0 0,-2 1 0 0 0,0-1 0 0 0,-2-1 0 0 0,0 1 1 0 0,-2-1-1 0 0,3-22-65 0 0,-4 26 6 0 0,84-655 228 0 0,-85 644-208 0 0,3-254 90 0 0,-41 83-142 0 0,-28 18-21 0 0,2 85 8 0 0,51 91 16 0 0,-1 0-1 0 0,-1 0 1 0 0,1 1 0 0 0,-1 1-1 0 0,0 0 1 0 0,-1 0-1 0 0,0 1 1 0 0,0 1-1 0 0,0 0 1 0 0,0 1-1 0 0,0 0 1 0 0,-1 1-1 0 0,1 1 1 0 0,-1 0 0 0 0,-12 1 23 0 0,18-1-38 0 0,-874-65-77 0 0,381 49 221 0 0,147 12-215 0 0,-55-2 70 0 0,249 2 73 0 0,-113-27-46 0 0,-588-16-331 0 0,-224 43 484 0 0,809 31-123 0 0,-378 33-89 0 0,-23 32 71 0 0,-432 22-105 0 0,790-72-3 0 0,-212 28 240 0 0,173-19-43 0 0,271-44 158 0 0,85-6-234 0 0,-38 0 391 0 0,25 0-666 0 0,13 0 227 0 0,-17 28 1127 0 0,10-23-1093 0 0,0-1-1 0 0,0 1 0 0 0,0 1 0 0 0,1 0 0 0 0,0 0 0 0 0,0 0 0 0 0,1 1 0 0 0,0 0 1 0 0,0 1-1 0 0,0 0 0 0 0,1 0 0 0 0,0 0 0 0 0,1 0 0 0 0,0 1 0 0 0,0 0 1 0 0,1 0-1 0 0,0 1 0 0 0,0-1 0 0 0,1 1 0 0 0,0 2 2 0 0,16 77-243 0 0,5-24-837 0 0,-43 35-3464 0 0,8-70 3171 0 0</inkml:trace>
  <inkml:trace contextRef="#ctx0" brushRef="#br0" timeOffset="38299.158">10151 2544 840 0 0,'-22'-2'833'0'0,"-59"-27"918"0"0,62 29-977 0 0,44 0-554 0 0,49 3-108 0 0,46 11 21 0 0,0-6 0 0 0,1-5-1 0 0,22-6-132 0 0,11 1-18 0 0,-153 2-62 0 0,26 0-1667 0 0,-26 0 628 0 0</inkml:trace>
  <inkml:trace contextRef="#ctx0" brushRef="#br0" timeOffset="40670.937">9477 871 996 0 0,'0'0'319'0'0,"0"0"3"0"0,0 0-19 0 0,0 0 7 0 0,0 0-58 0 0,0 0 2 0 0,0-18 1706 0 0,0 16-1957 0 0,0 0 0 0 0,-1 0 0 0 0,1 0-1 0 0,0 0 1 0 0,0 0 0 0 0,-1 0 0 0 0,0 1-1 0 0,1-1 1 0 0,-1 0 0 0 0,0 0-1 0 0,0 0 1 0 0,0 1 0 0 0,0-1 0 0 0,0 0-1 0 0,0 1 1 0 0,0-1 0 0 0,0 1 0 0 0,-1 0-1 0 0,1-1 1 0 0,-1 1 0 0 0,1 0 0 0 0,-1 0-1 0 0,1 0 1 0 0,-1 0 0 0 0,0 0-1 0 0,0 0 1 0 0,1 0 0 0 0,-1 0 0 0 0,0 1-1 0 0,0-1 1 0 0,0 1 0 0 0,0-1 0 0 0,0 1-1 0 0,0 0 1 0 0,0 0 0 0 0,0 0 0 0 0,0 0-1 0 0,1 0 1 0 0,-1 0 0 0 0,0 1-1 0 0,0-1 1 0 0,0 1 0 0 0,0-1 0 0 0,0 1-1 0 0,0 0-2 0 0,-95 30-4 0 0,97-31 4 0 0,-11 5 2 0 0,1 0 0 0 0,-1 1 0 0 0,1 0 0 0 0,0 1-1 0 0,0 0 1 0 0,1 1 0 0 0,0 0 0 0 0,0 0 0 0 0,1 1 0 0 0,0 0 0 0 0,1 0 0 0 0,0 1-1 0 0,0 0 1 0 0,1 0 0 0 0,0 1 0 0 0,1 0 0 0 0,0 0 0 0 0,1 0 0 0 0,0 0 0 0 0,-2 10-2 0 0,-16 245 45 0 0,23-229-23 0 0,-20 118-159 0 0,13 622 1455 0 0,-7-642-1455 0 0,13 393 536 0 0,-23-353-291 0 0,21 186-163 0 0,13-300 52 0 0,-11 118 280 0 0,-28-27-99 0 0,28-152-177 0 0,0 0 31 0 0,0 0-32 0 0,25 29 88 0 0,246 7-3932 0 0,-242-36 2731 0 0</inkml:trace>
  <inkml:trace contextRef="#ctx0" brushRef="#br0" timeOffset="42632.665">18256 224 1216 0 0,'0'0'426'0'0,"0"0"-62"0"0,-17-4 1558 0 0,21 1-1904 0 0,0 0-1 0 0,-1 0 1 0 0,1 1 0 0 0,0-1 0 0 0,1 1 0 0 0,-1 0 0 0 0,0 0 0 0 0,1 1-1 0 0,-1-1 1 0 0,1 1 0 0 0,-1 0 0 0 0,1 0 0 0 0,0 0 0 0 0,0 1 0 0 0,-1 0 0 0 0,1 0-1 0 0,0 0 1 0 0,-1 0 0 0 0,1 1 0 0 0,0 0 0 0 0,-1 0 0 0 0,5 1-18 0 0,18-1-7 0 0,-21-1 12 0 0,-1 0 0 0 0,1 0 0 0 0,-1 1 0 0 0,1 0 0 0 0,-1 0 0 0 0,1 0 0 0 0,-1 1 0 0 0,0-1 0 0 0,1 1 0 0 0,-1 1 0 0 0,0-1 0 0 0,0 1 0 0 0,-1-1 0 0 0,1 2-1 0 0,0-1 1 0 0,-1 0 0 0 0,0 1 0 0 0,0 0 0 0 0,0 0 0 0 0,0 0 0 0 0,-1 0 0 0 0,1 1 0 0 0,-1-1 0 0 0,0 1 0 0 0,-1 0 0 0 0,1 0 0 0 0,-1 0 0 0 0,0 0 0 0 0,0 0 0 0 0,0 1-1 0 0,-1-1 1 0 0,1 6-5 0 0,2 194 258 0 0,-36-35-102 0 0,-65 590 846 0 0,49-439-440 0 0,-64 375 42 0 0,75-382-221 0 0,0-73 127 0 0,7-49-705 0 0,30-188 213 0 0,0-1-1 0 0,0 1 0 0 0,0 0 1 0 0,-1 0-1 0 0,1 0 1 0 0,-1 0-1 0 0,0 0 1 0 0,0-1-1 0 0,-1 1 1 0 0,1 0-1 0 0,-1-1 1 0 0,1 1-1 0 0,-1-1 1 0 0,0 0-1 0 0,-1 1 0 0 0,1-1 1 0 0,0 0-1 0 0,-1 0 1 0 0,0-1-1 0 0,0 1 1 0 0,0 0-1 0 0,0-1 1 0 0,0 0-1 0 0,0 0 1 0 0,0 0-1 0 0,-1 0 1 0 0,1 0-1 0 0,-1-1 0 0 0,0 1 1 0 0,1-1-1 0 0,-3 1-17 0 0,-78 26-1266 0 0,-1-4 0 0 0,0-3 0 0 0,-2-5-1 0 0,-23 0 1267 0 0,48-8-1108 0 0</inkml:trace>
  <inkml:trace contextRef="#ctx0" brushRef="#br0" timeOffset="71672.075">13553 10129 1248 0 0,'5'-11'1756'0'0,"-4"11"-1666"0"0,-1 1-1 0 0,1-1 0 0 0,-1 1 1 0 0,0-1-1 0 0,1 1 1 0 0,-1-1-1 0 0,1 0 0 0 0,-1 0 1 0 0,1 1-1 0 0,-1-1 1 0 0,1 0-1 0 0,-1 0 0 0 0,1 1 1 0 0,0-1-1 0 0,-1 0 1 0 0,1 0-1 0 0,-1 0 0 0 0,1 0 1 0 0,-1 0-1 0 0,1 0 1 0 0,0 0-1 0 0,-1 0 0 0 0,1 0 1 0 0,-1 0-1 0 0,1 0 1 0 0,0 0-1 0 0,-1 0 0 0 0,1-1 1 0 0,-1 1-1 0 0,1 0 1 0 0,-1 0-1 0 0,1-1 1 0 0,-1 1-1 0 0,1 0 0 0 0,-1-1 1 0 0,1 1-1 0 0,-1 0 1 0 0,1-1-1 0 0,-1 1 0 0 0,0-1 1 0 0,1 1-1 0 0,-1 0 1 0 0,0-1-1 0 0,1 1 0 0 0,-1-1 1 0 0,0 0-1 0 0,1 1 1 0 0,-1-1-1 0 0,0 1 0 0 0,0-1 1 0 0,0 1-1 0 0,0-1 1 0 0,0 1-1 0 0,0-1-89 0 0,82 369 944 0 0,-70-328-1276 0 0,-1 0-1 0 0,-2 0 0 0 0,-2 1 1 0 0,-2 1-1 0 0,0 28 333 0 0,-38-29-4799 0 0,24-42 3353 0 0</inkml:trace>
  <inkml:trace contextRef="#ctx0" brushRef="#br0" timeOffset="72667.513">13587 10149 1016 0 0,'-12'-22'5757'0'0,"18"-27"-5415"0"0,2 38-333 0 0,1 0 0 0 0,0 1 0 0 0,1 1 1 0 0,0-1-1 0 0,0 1 0 0 0,1 1 1 0 0,0 0-1 0 0,0 1 0 0 0,1 0 0 0 0,0 1 1 0 0,0 0-1 0 0,11-3-9 0 0,-18 6-18 0 0,0 1 0 0 0,0 0 0 0 0,0 0 0 0 0,0 0 0 0 0,0 1 0 0 0,1 0 0 0 0,-1 0 0 0 0,0 0 0 0 0,1 1 0 0 0,-1 0 0 0 0,1 0 0 0 0,-1 0 0 0 0,0 0 0 0 0,1 1 0 0 0,-1 0 1 0 0,0 0-1 0 0,1 1 0 0 0,-1-1 0 0 0,0 1 0 0 0,0 0 0 0 0,0 1 0 0 0,-1-1 0 0 0,1 1 0 0 0,0 0 0 0 0,-1 0 0 0 0,0 0 0 0 0,1 1 0 0 0,-1-1 0 0 0,-1 1 0 0 0,1 0 0 0 0,-1 0 0 0 0,1 1 0 0 0,-1-1 0 0 0,0 1 0 0 0,-1-1 0 0 0,1 1 0 0 0,-1 0 0 0 0,0 0 0 0 0,0 0 0 0 0,1 5 18 0 0,-1 0-5 0 0,0 1-1 0 0,-1-1 0 0 0,0 1 0 0 0,-1-1 1 0 0,0 1-1 0 0,-1-1 0 0 0,0 1 1 0 0,0-1-1 0 0,-1 1 0 0 0,0-1 0 0 0,-1 0 1 0 0,-1 0-1 0 0,1 0 0 0 0,-1 0 1 0 0,-1 0-1 0 0,0-1 0 0 0,0 0 0 0 0,-3 3 6 0 0,-12 26 85 0 0,20-35-106 0 0,1 0 0 0 0,-1 0 1 0 0,1-1-1 0 0,-1 1 0 0 0,1 0 1 0 0,0-1-1 0 0,0 1 0 0 0,0 0 1 0 0,1-1-1 0 0,-1 1 0 0 0,1-1 0 0 0,-1 0 1 0 0,1 1-1 0 0,0-1 0 0 0,-1 0 1 0 0,1 0-1 0 0,0 0 0 0 0,1 0 1 0 0,-1 0-1 0 0,0-1 0 0 0,0 1 1 0 0,1-1-1 0 0,-1 1 0 0 0,1-1 1 0 0,0 0-1 0 0,-1 0 0 0 0,1 0 1 0 0,0 0-1 0 0,2 0 21 0 0,41 32 123 0 0,-45-29-97 0 0,-1 1-1 0 0,1-1 1 0 0,-1 0-1 0 0,-1 0 1 0 0,1 1 0 0 0,0-1-1 0 0,-1 0 1 0 0,0 0 0 0 0,0 0-1 0 0,0 0 1 0 0,-1 0-1 0 0,1 0 1 0 0,-1 0 0 0 0,0 0-1 0 0,0-1 1 0 0,0 1 0 0 0,-1-1-1 0 0,1 1 1 0 0,-1-1 0 0 0,0 0-1 0 0,0 0 1 0 0,0 0-1 0 0,0 0 1 0 0,0-1 0 0 0,-1 1-1 0 0,1-1 1 0 0,-1 0 0 0 0,0 0-1 0 0,0 0 1 0 0,0 0-1 0 0,0-1 1 0 0,0 1 0 0 0,0-1-1 0 0,0 0 1 0 0,0-1 0 0 0,-3 1-26 0 0,-141 36-725 0 0,83-67-2661 0 0,58 15 2030 0 0</inkml:trace>
  <inkml:trace contextRef="#ctx0" brushRef="#br0" timeOffset="70432.146">12480 9977 1604 0 0,'4'-38'3598'0'0,"22"18"-3218"0"0,-57 138 271 0 0,18-70-585 0 0,-2-2 0 0 0,-2 0 0 0 0,-2-1 0 0 0,-2 0 0 0 0,-2-2 0 0 0,-1-1 0 0 0,-3-1 0 0 0,-1-1 0 0 0,-2-1 0 0 0,-2-2 0 0 0,-1-1 0 0 0,-2-1 0 0 0,-1-2 0 0 0,-2-2 0 0 0,-6 2-66 0 0,39-28 28 0 0,0-2 0 0 0,0 1 0 0 0,0 0 0 0 0,0-1 0 0 0,0 0 1 0 0,-1 0-1 0 0,1-1 0 0 0,-1 0 0 0 0,0 0 0 0 0,0 0 0 0 0,0 0 0 0 0,0-1 1 0 0,0 0-1 0 0,0 0 0 0 0,0-1 0 0 0,0 0 0 0 0,-1 0 0 0 0,1 0 0 0 0,0-1 1 0 0,0 0-1 0 0,0 0 0 0 0,0 0 0 0 0,0-1 0 0 0,0 0 0 0 0,0 0 0 0 0,1 0 1 0 0,-1-1-1 0 0,1 0 0 0 0,-1 0 0 0 0,1-1 0 0 0,0 1 0 0 0,1-1 0 0 0,-1 0 0 0 0,0 0 1 0 0,1-1-1 0 0,0 1 0 0 0,0-1 0 0 0,0 0 0 0 0,1 0 0 0 0,0 0 0 0 0,0-1 1 0 0,0 1-1 0 0,-2-6-28 0 0,2 3-5 0 0,1-1 0 0 0,0 0-1 0 0,0 1 1 0 0,1-1 0 0 0,0 0 0 0 0,0 0 0 0 0,1 1 0 0 0,0-1 0 0 0,0 0 0 0 0,1 0-1 0 0,1 0 1 0 0,-1 1 0 0 0,1-1 0 0 0,1 1 0 0 0,0-1 0 0 0,0 1 0 0 0,0 0 0 0 0,1 0 0 0 0,1 0-1 0 0,-1 1 1 0 0,1-1 0 0 0,0 1 0 0 0,1 0 0 0 0,0 1 0 0 0,0-1 0 0 0,0 1 0 0 0,1 0-1 0 0,-1 1 1 0 0,2-1 0 0 0,-1 1 0 0 0,5-2 5 0 0,-3 7-12 0 0,-1 1 0 0 0,0 0 0 0 0,1 0 0 0 0,-1 1 0 0 0,0 0-1 0 0,0 1 1 0 0,0 0 0 0 0,0 0 0 0 0,-1 0 0 0 0,1 1 0 0 0,-1 0 0 0 0,0 1 0 0 0,0-1 0 0 0,0 1-1 0 0,-1 1 1 0 0,0-1 0 0 0,0 1 0 0 0,1 2 12 0 0,19 12-33 0 0,64 49-3 0 0,74 53-1210 0 0,-49-53-2857 0 0,-96-60 2669 0 0</inkml:trace>
  <inkml:trace contextRef="#ctx0" brushRef="#br0" timeOffset="70989.204">12933 10632 1312 0 0,'4'8'176'0'0,"-1"0"-1"0"0,0 0 0 0 0,0 0 1 0 0,-1 1-1 0 0,0-1 1 0 0,0 1-1 0 0,-1 0 0 0 0,0-1 1 0 0,0 1-1 0 0,-1 0 1 0 0,-1-1-1 0 0,1 1 0 0 0,-1 0 1 0 0,-1-1-1 0 0,1 1 1 0 0,-2-1-1 0 0,1 1 1 0 0,-1-1-1 0 0,0 0 0 0 0,-1 0 1 0 0,0 0-1 0 0,-2 2-175 0 0,-5 11 111 0 0,-2-1-1 0 0,0-1 1 0 0,-2 0 0 0 0,0-1 0 0 0,-1-1-1 0 0,0 0 1 0 0,-2-1 0 0 0,0-1-1 0 0,0 0 1 0 0,-1-2 0 0 0,-1 0-1 0 0,-19 9-110 0 0,-24-2-3249 0 0,54-20 1891 0 0</inkml:trace>
  <inkml:trace contextRef="#ctx0" brushRef="#br0" timeOffset="76228.705">17131 9869 936 0 0,'-1'-1'69'0'0,"1"0"-1"0"0,0 0 1 0 0,-1 0 0 0 0,1 1 0 0 0,0-1-1 0 0,-1 0 1 0 0,1 0 0 0 0,-1 1-1 0 0,1-1 1 0 0,-1 0 0 0 0,0 1 0 0 0,1-1-1 0 0,-1 1 1 0 0,0-1 0 0 0,1 0-1 0 0,-1 1 1 0 0,0-1 0 0 0,1 1-1 0 0,-1 0 1 0 0,0-1 0 0 0,0 1 0 0 0,0 0-1 0 0,0-1 1 0 0,1 1 0 0 0,-1 0-1 0 0,0 0 1 0 0,0 0 0 0 0,0 0 0 0 0,0 0-1 0 0,0 0 1 0 0,0 0 0 0 0,1 0-1 0 0,-1 0 1 0 0,0 0 0 0 0,0 0-1 0 0,0 1 1 0 0,0-1 0 0 0,0 0 0 0 0,1 1-1 0 0,-1-1 1 0 0,0 0 0 0 0,0 1-1 0 0,1-1 1 0 0,-1 1 0 0 0,0-1 0 0 0,1 1-1 0 0,-1 0 1 0 0,0-1 0 0 0,1 1-1 0 0,-1 0 1 0 0,1-1 0 0 0,-1 1-1 0 0,1 0 1 0 0,-1 0 0 0 0,1-1 0 0 0,-1 1-1 0 0,1 0 1 0 0,0 0 0 0 0,0 0-1 0 0,-1-1 1 0 0,1 1 0 0 0,0 0-1 0 0,0 0 1 0 0,0 0 0 0 0,0 0 0 0 0,0 0-1 0 0,0 0-68 0 0,-8 70 906 0 0,12-20-552 0 0,2 1-1 0 0,3-1 1 0 0,2-1 0 0 0,2 0 0 0 0,11 24-354 0 0,26 113 479 0 0,-20 68-1387 0 0,-30-251 738 0 0,0 0 0 0 0,0 0 0 0 0,-1 0 0 0 0,0 0 0 0 0,0 0 0 0 0,0 0 0 0 0,0 0 0 0 0,0 0-1 0 0,-1 0 1 0 0,0 0 0 0 0,0-1 0 0 0,0 1 0 0 0,0-1 0 0 0,0 0 0 0 0,-1 1 0 0 0,0-1 0 0 0,1 0-1 0 0,-1 0 1 0 0,0-1 0 0 0,0 1 0 0 0,-1-1 0 0 0,1 1 0 0 0,0-1 0 0 0,-1 0 0 0 0,0 0 0 0 0,1-1 0 0 0,-1 1-1 0 0,0-1 1 0 0,0 0 0 0 0,0 0 170 0 0,-14 1-1334 0 0</inkml:trace>
  <inkml:trace contextRef="#ctx0" brushRef="#br0" timeOffset="76519.883">17390 9937 1160 0 0,'23'-9'433'0'0,"46"-1"576"0"0,-62 12-936 0 0,-1 1-1 0 0,0 0 1 0 0,-1 0 0 0 0,1 1-1 0 0,0 0 1 0 0,-1 0-1 0 0,0 0 1 0 0,0 1-1 0 0,0 0 1 0 0,-1-1-1 0 0,1 2 1 0 0,-1-1 0 0 0,0 0-1 0 0,-1 1 1 0 0,1 0-1 0 0,-1 0 1 0 0,0 0-1 0 0,-1 0 1 0 0,1 0 0 0 0,-1 1-1 0 0,-1-1 1 0 0,1 1-1 0 0,-1-1 1 0 0,0 1-1 0 0,-1 0 1 0 0,1-1 0 0 0,-1 1-1 0 0,-1 0 1 0 0,1 0-1 0 0,-1-1 1 0 0,0 1-1 0 0,-1-1 1 0 0,1 1 0 0 0,-1-1-1 0 0,-1 1 1 0 0,1-1-1 0 0,-1 0 1 0 0,-1 2-73 0 0,-6 6 65 0 0,-1-1 0 0 0,-1 0 0 0 0,0-1 0 0 0,0 0 0 0 0,-1-1 1 0 0,-1 0-1 0 0,0-1 0 0 0,0-1 0 0 0,-1 0 0 0 0,0-1 0 0 0,0 0 0 0 0,-1-1 0 0 0,0-1 0 0 0,-1-1 1 0 0,1 0-1 0 0,-1-1 0 0 0,0-1 0 0 0,-4 0-65 0 0,-51-24-3466 0 0,67 11 2604 0 0</inkml:trace>
  <inkml:trace contextRef="#ctx0" brushRef="#br0" timeOffset="74656.77">14954 10094 1036 0 0,'-15'4'114'0'0,"-1"1"-1"0"0,1 0 1 0 0,-1 1-1 0 0,2 1 1 0 0,-1 0 0 0 0,1 1-1 0 0,0 1 1 0 0,0 0-1 0 0,1 1 1 0 0,1 0-1 0 0,-1 1 1 0 0,2 0 0 0 0,0 1-1 0 0,0 0 1 0 0,1 1-1 0 0,0 1 1 0 0,1-1-1 0 0,1 1 1 0 0,0 1 0 0 0,-3 8-114 0 0,8-19 35 0 0,1-1 1 0 0,-1 1-1 0 0,0 0 1 0 0,1 0-1 0 0,0 0 1 0 0,0 1-1 0 0,0-1 1 0 0,1 0-1 0 0,0 1 1 0 0,-1-1-1 0 0,2 1 1 0 0,-1 0-1 0 0,0-1 1 0 0,1 1-1 0 0,0-1 1 0 0,0 1-1 0 0,0 0 1 0 0,1-1-1 0 0,-1 1 1 0 0,1 0-1 0 0,0-1 1 0 0,0 1-1 0 0,1-1 1 0 0,-1 0-1 0 0,1 1 1 0 0,0-1 0 0 0,1 0-1 0 0,-1 0 1 0 0,0 0-1 0 0,1-1 1 0 0,0 1-1 0 0,0 0 1 0 0,0-1-1 0 0,1 0 1 0 0,-1 0-1 0 0,1 0 1 0 0,-1 0-1 0 0,1 0 1 0 0,0-1-1 0 0,0 0 1 0 0,0 1-1 0 0,1-2 1 0 0,-1 1-1 0 0,0 0 1 0 0,3 0-36 0 0,4 0-10 0 0,-1 0 1 0 0,1-1-1 0 0,0 0 0 0 0,0-1 1 0 0,0 0-1 0 0,-1-1 0 0 0,1 0 1 0 0,0-1-1 0 0,-1 0 0 0 0,1 0 1 0 0,-1-1-1 0 0,1 0 1 0 0,-1-1-1 0 0,0-1 0 0 0,-1 1 1 0 0,1-1-1 0 0,-1-1 0 0 0,0 0 1 0 0,0 0-1 0 0,-1-1 0 0 0,1 0 1 0 0,-2 0-1 0 0,1-1 1 0 0,-1 0-1 0 0,0-1 0 0 0,-1 1 1 0 0,1-1-1 0 0,-2 0 0 0 0,0-1 1 0 0,0 0-1 0 0,0 1 0 0 0,-1-1 1 0 0,-1-1-1 0 0,0 1 1 0 0,0-1-1 0 0,-1 1 0 0 0,0-1 1 0 0,-1 0-1 0 0,0 1 0 0 0,-1-4 10 0 0,3 14 9 0 0,-1-1 0 0 0,1 1 0 0 0,-1 0 0 0 0,1 0-1 0 0,-1 0 1 0 0,1 1 0 0 0,-1-1 0 0 0,1 0-1 0 0,-1 1 1 0 0,1 0 0 0 0,-1-1 0 0 0,0 1 0 0 0,1 0-1 0 0,-1 0 1 0 0,0 0 0 0 0,0 1 0 0 0,0-1 0 0 0,0 1-1 0 0,0-1 1 0 0,0 1 0 0 0,0-1 0 0 0,0 1-1 0 0,-1 0 1 0 0,1 0 0 0 0,0 0 0 0 0,-1 0 0 0 0,0 0-1 0 0,1 0 1 0 0,-1 1 0 0 0,0-1 0 0 0,0 0 0 0 0,0 1-1 0 0,-1-1 1 0 0,1 0 0 0 0,-1 1 0 0 0,1-1-9 0 0,15 17-93 0 0,69 51-2564 0 0,-71-60 1418 0 0</inkml:trace>
  <inkml:trace contextRef="#ctx0" brushRef="#br0" timeOffset="75198.823">15235 10034 1256 0 0,'12'5'245'0'0,"0"0"-1"0"0,-1 1 1 0 0,0 1 0 0 0,0 0-1 0 0,0 0 1 0 0,-1 1 0 0 0,0 0-1 0 0,-1 1 1 0 0,0 0-1 0 0,0 1 1 0 0,-1 0-245 0 0,9 8 110 0 0,-1 2 1 0 0,-1 0-1 0 0,-1 1 1 0 0,-1 1-1 0 0,-1 0 0 0 0,-1 0 1 0 0,0 1-1 0 0,-2 1 0 0 0,2 8-110 0 0,-10-29 66 0 0,1 0-1 0 0,-1 1 1 0 0,1 0-1 0 0,-1-1 0 0 0,0 1 1 0 0,-1 0-1 0 0,1 0 1 0 0,-1-1-1 0 0,1 1 0 0 0,-1 0 1 0 0,0 0-1 0 0,0 0 1 0 0,-1-1-1 0 0,1 1 0 0 0,-1 0 1 0 0,0 0-1 0 0,0-1 0 0 0,0 1 1 0 0,-1 0-1 0 0,1-1 1 0 0,-1 1-1 0 0,0-1 0 0 0,1 0 1 0 0,-2 1-1 0 0,1-1 1 0 0,0 0-1 0 0,-1 0 0 0 0,1-1 1 0 0,-1 1-1 0 0,0 0 1 0 0,0-1-1 0 0,0 0 0 0 0,0 0 1 0 0,0 0-1 0 0,-1 0 1 0 0,1 0-1 0 0,-1 0 0 0 0,1-1 1 0 0,-3 1-66 0 0,1-4 22 0 0,0-1 0 0 0,0 1 0 0 0,0-1 0 0 0,0 0 1 0 0,1-1-1 0 0,-1 1 0 0 0,1-1 0 0 0,0 0 0 0 0,0 0 1 0 0,0 0-1 0 0,1 0 0 0 0,-1-1 0 0 0,1 1 0 0 0,0-1 0 0 0,0 0 1 0 0,1 0-1 0 0,0 0 0 0 0,-1 0 0 0 0,2-1 0 0 0,-1 1 1 0 0,1 0-1 0 0,-1-1 0 0 0,1 0 0 0 0,1 1 0 0 0,-1-1 1 0 0,1 1-1 0 0,0-1 0 0 0,0 0 0 0 0,2-5-22 0 0,0-6-214 0 0,1 0 0 0 0,0 0 0 0 0,1 0 0 0 0,1 0 1 0 0,1 1-1 0 0,1 0 0 0 0,0 0 0 0 0,1 0 0 0 0,0 1 0 0 0,1 0 0 0 0,1 1 0 0 0,0 0 0 0 0,1 1 1 0 0,1 0-1 0 0,0 0 0 0 0,1 1 0 0 0,0 1 0 0 0,1 0 0 0 0,0 1 0 0 0,0 0 0 0 0,1 1 0 0 0,2 0 214 0 0,4-4-828 0 0</inkml:trace>
  <inkml:trace contextRef="#ctx0" brushRef="#br0" timeOffset="75805.872">15683 10234 1360 0 0,'6'15'1972'0'0,"15"-11"-1778"0"0,-1 0 1 0 0,1-1-1 0 0,0 0 1 0 0,0-2-1 0 0,1-1 1 0 0,-1-1-1 0 0,0 0 1 0 0,0-2-1 0 0,0 0 1 0 0,-1-1-1 0 0,1-1 1 0 0,-1-2 0 0 0,4-1-195 0 0,2 2 58 0 0,-1-2 1 0 0,1 0 0 0 0,-2-2 0 0 0,1-1 0 0 0,-1-1 0 0 0,-1-1-1 0 0,0-1 1 0 0,15-12-59 0 0,-36 25-8 0 0,-1 0 0 0 0,1 0-1 0 0,-1 0 1 0 0,1 0 0 0 0,-1 0-1 0 0,1 0 1 0 0,-1-1 0 0 0,0 1-1 0 0,0 0 1 0 0,1-1 0 0 0,-1 1-1 0 0,0-1 1 0 0,0 1-1 0 0,-1-1 1 0 0,1 0 0 0 0,0 1-1 0 0,0-1 1 0 0,-1 0 0 0 0,1 0-1 0 0,-1 1 1 0 0,1-1 0 0 0,-1 0-1 0 0,0 0 1 0 0,0 0 0 0 0,0 0-1 0 0,0 1 1 0 0,0-1 0 0 0,0 0-1 0 0,-1 0 1 0 0,1 0 0 0 0,0 1-1 0 0,-1-1 1 0 0,1 0 0 0 0,-1 0-1 0 0,0 1 1 0 0,0-1 0 0 0,0 0-1 0 0,0 1 1 0 0,0-1 0 0 0,0 1-1 0 0,0-1 1 0 0,0 1 0 0 0,0 0-1 0 0,-1-1 1 0 0,1 1 0 0 0,-1 0-1 0 0,1 0 1 0 0,-1 0 0 0 0,1 0-1 0 0,-1 0 1 0 0,1 0 0 0 0,-1 1-1 0 0,0-1 1 0 0,0 0 8 0 0,-99-32-441 0 0,82 31 485 0 0,-1 1 0 0 0,1 1 0 0 0,0 0 0 0 0,-1 1 0 0 0,1 1 0 0 0,0 1-1 0 0,0 1 1 0 0,0 0 0 0 0,1 2 0 0 0,0 0 0 0 0,0 1 0 0 0,-10 6-44 0 0,19-9 22 0 0,0 0 0 0 0,0 1 0 0 0,0 0 0 0 0,1 0 0 0 0,0 1 0 0 0,0 0-1 0 0,1 1 1 0 0,-1 0 0 0 0,1 0 0 0 0,1 0 0 0 0,-1 1 0 0 0,2 0 0 0 0,-1 0 0 0 0,1 1 0 0 0,0 0 0 0 0,0-1 0 0 0,1 2 0 0 0,1-1 0 0 0,-1 0 0 0 0,2 1 0 0 0,-1 0 0 0 0,1-1 0 0 0,1 1 0 0 0,-1 0 0 0 0,2 2-22 0 0,4-2-22 0 0,0 0 0 0 0,1 0 0 0 0,0 0 1 0 0,1-1-1 0 0,0 1 0 0 0,1-1 0 0 0,-1-1 0 0 0,2 1 0 0 0,-1-1 1 0 0,1-1-1 0 0,1 1 0 0 0,-1-1 0 0 0,1-1 0 0 0,0 0 1 0 0,1 0-1 0 0,0 0 0 0 0,0-1 0 0 0,0-1 0 0 0,0 0 0 0 0,0 0 1 0 0,1-1-1 0 0,0 0 0 0 0,6 0 22 0 0,173 21-3730 0 0,-161-24 2334 0 0</inkml:trace>
  <inkml:trace contextRef="#ctx0" brushRef="#br0" timeOffset="77107.047">17872 10097 1076 0 0,'1'0'62'0'0,"0"0"0"0"0,0-1 1 0 0,0 1-1 0 0,0 0 0 0 0,-1-1 0 0 0,1 1 0 0 0,0-1 0 0 0,0 1 1 0 0,0-1-1 0 0,-1 1 0 0 0,1-1 0 0 0,0 0 0 0 0,-1 1 0 0 0,1-1 1 0 0,0 0-1 0 0,-1 0 0 0 0,1 1 0 0 0,-1-1 0 0 0,1 0 0 0 0,-1 0 1 0 0,0 0-1 0 0,1 0 0 0 0,-1 0 0 0 0,0 1 0 0 0,1-1 1 0 0,-1 0-1 0 0,0 0 0 0 0,0 0 0 0 0,0 0 0 0 0,0 0 0 0 0,0 0 1 0 0,0 0-1 0 0,0 0 0 0 0,0 0 0 0 0,0 0 0 0 0,-1 0 0 0 0,1 0 1 0 0,0 1-1 0 0,-1-1 0 0 0,1 0 0 0 0,0 0 0 0 0,-1 0 0 0 0,1 0 1 0 0,-1 0-1 0 0,1 1 0 0 0,-1-1 0 0 0,0 0 0 0 0,1 1 0 0 0,-1-1 1 0 0,0 0-1 0 0,1 1 0 0 0,-1-1 0 0 0,0 1 0 0 0,0-1 0 0 0,0 1 1 0 0,1-1-1 0 0,-1 1 0 0 0,0-1 0 0 0,0 1-62 0 0,-66 2 1060 0 0,51 2-995 0 0,1 0 0 0 0,0 2 1 0 0,0 0-1 0 0,1 0 0 0 0,-1 1 0 0 0,2 1 1 0 0,-1 0-1 0 0,1 1 0 0 0,0 1 0 0 0,1 0 1 0 0,0 1-1 0 0,0 0 0 0 0,1 0 0 0 0,1 2 1 0 0,0-1-1 0 0,1 1 0 0 0,0 0 0 0 0,1 1 1 0 0,0 0-1 0 0,2 0 0 0 0,-1 3-65 0 0,8-14 8 0 0,1-1 0 0 0,-1 1 0 0 0,1 0-1 0 0,0 0 1 0 0,0-1 0 0 0,1 1 0 0 0,-1-1 0 0 0,0 0 0 0 0,1 0 0 0 0,-1 0-1 0 0,1 0 1 0 0,0 0 0 0 0,-1 0 0 0 0,1-1 0 0 0,0 0 0 0 0,0 1-1 0 0,0-1 1 0 0,0 0 0 0 0,1 0 0 0 0,-1 0 0 0 0,0-1 0 0 0,0 1 0 0 0,1-1-1 0 0,-1 0 1 0 0,0 0 0 0 0,0 0 0 0 0,1 0 0 0 0,-1-1 0 0 0,0 1 0 0 0,0-1-1 0 0,0 0 1 0 0,1 0 0 0 0,-1 0 0 0 0,0 0 0 0 0,0 0 0 0 0,2-2-8 0 0,9 0-11 0 0,0-1 1 0 0,-1 0 0 0 0,1-1 0 0 0,-1 0-1 0 0,0-1 1 0 0,-1-1 0 0 0,1 0 0 0 0,-1 0-1 0 0,0-1 1 0 0,-1-1 0 0 0,0 0 0 0 0,0-1-1 0 0,3-4 11 0 0,34-61 363 0 0,4 84-622 0 0,53 44-261 0 0,-42-12-2790 0 0,-56-36 2485 0 0</inkml:trace>
  <inkml:trace contextRef="#ctx0" brushRef="#br0" timeOffset="77422.665">18324 9950 1416 0 0,'7'10'193'0'0,"0"0"0"0"0,-1 0 1 0 0,0 1-1 0 0,0 0 0 0 0,-1 0 0 0 0,-1 0 0 0 0,0 1 0 0 0,0-1 0 0 0,-1 1 0 0 0,0 0 1 0 0,-1 0-1 0 0,-1 0 0 0 0,0 0 0 0 0,0 0 0 0 0,-1 0 0 0 0,-1 0 0 0 0,0 0 1 0 0,-1 0-1 0 0,0 0 0 0 0,-1 0 0 0 0,0 0 0 0 0,-1-1 0 0 0,0 1 0 0 0,-1-1 1 0 0,0 0-1 0 0,-1 0 0 0 0,0-1 0 0 0,0 0 0 0 0,-1 0 0 0 0,-1 0 0 0 0,-7 7-193 0 0,12-13 64 0 0,0 0 0 0 0,1-1-1 0 0,-1 0 1 0 0,0 1 0 0 0,0-1 0 0 0,-1 0-1 0 0,1-1 1 0 0,-1 1 0 0 0,1-1 0 0 0,-1 1-1 0 0,0-1 1 0 0,0 0 0 0 0,0 0-1 0 0,0-1 1 0 0,0 1 0 0 0,-1-1 0 0 0,1 0-1 0 0,0 0 1 0 0,-1-1 0 0 0,1 1-1 0 0,-1-1 1 0 0,1 0 0 0 0,0 0 0 0 0,-1 0-1 0 0,1 0 1 0 0,-1-1 0 0 0,1 0-1 0 0,0 0 1 0 0,0 0 0 0 0,-1-1 0 0 0,1 1-1 0 0,0-1 1 0 0,0 0 0 0 0,0 0-1 0 0,1 0 1 0 0,-1-1 0 0 0,0 1 0 0 0,1-1-1 0 0,-1 0 1 0 0,1 0 0 0 0,0 0-1 0 0,0-1 1 0 0,1 1 0 0 0,-1-1 0 0 0,0 1-1 0 0,-1-4-63 0 0,2 0-24 0 0,1 1-1 0 0,0-1 0 0 0,-1 0 1 0 0,2 0-1 0 0,-1 0 0 0 0,1 1 0 0 0,0-1 1 0 0,1 0-1 0 0,-1 0 0 0 0,1 1 1 0 0,1-1-1 0 0,-1 0 0 0 0,1 1 1 0 0,1-1-1 0 0,-1 1 0 0 0,1 0 1 0 0,0-1-1 0 0,0 2 0 0 0,1-1 0 0 0,-1 0 1 0 0,1 0-1 0 0,1 1 0 0 0,-1 0 1 0 0,1 0-1 0 0,4-3 25 0 0,150-108-2951 0 0,-117 91 1553 0 0,33-21-1485 0 0,-42 24 1346 0 0</inkml:trace>
  <inkml:trace contextRef="#ctx0" brushRef="#br0" timeOffset="77996.45">18759 9960 1108 0 0,'-5'4'117'0'0,"-14"6"196"0"0,0 1 1 0 0,0 1-1 0 0,1 1 0 0 0,0 0 0 0 0,1 2 0 0 0,1 0 0 0 0,0 1 0 0 0,2 0 0 0 0,-1 1 0 0 0,2 1 1 0 0,0 0-1 0 0,1 1 0 0 0,-4 10-313 0 0,15-27 19 0 0,1-1 1 0 0,-1 1-1 0 0,0 0 0 0 0,1 0 1 0 0,-1-1-1 0 0,1 1 0 0 0,-1 0 1 0 0,1 0-1 0 0,0 0 0 0 0,0 0 1 0 0,0 0-1 0 0,0-1 0 0 0,0 1 1 0 0,0 0-1 0 0,1 0 0 0 0,-1 0 1 0 0,0 0-1 0 0,1-1 1 0 0,0 1-1 0 0,-1 0 0 0 0,1 0 1 0 0,0-1-1 0 0,0 1 0 0 0,0-1 1 0 0,0 1-1 0 0,0-1 0 0 0,0 1 1 0 0,0-1-1 0 0,1 1 0 0 0,-1-1 1 0 0,0 0-1 0 0,1 0 0 0 0,-1 0 1 0 0,1 0-1 0 0,0 0 0 0 0,-1 0 1 0 0,1 0-1 0 0,0 0 1 0 0,-1-1-1 0 0,1 1 0 0 0,0-1 1 0 0,0 1-1 0 0,0-1 0 0 0,-1 1 1 0 0,1-1-1 0 0,0 0 0 0 0,0 0 1 0 0,0 0-1 0 0,2-1-19 0 0,87-9 190 0 0,-76 6-160 0 0,-1-1 1 0 0,0-1 0 0 0,0 0-1 0 0,0-1 1 0 0,0 0-1 0 0,-1-1 1 0 0,0-1-1 0 0,-1 0 1 0 0,0-1-1 0 0,0 0 1 0 0,-1-1 0 0 0,-1 0-1 0 0,0 0 1 0 0,0-1-1 0 0,-1-1 1 0 0,-1 0-1 0 0,0 0 1 0 0,0 0-1 0 0,-2-1 1 0 0,1 0 0 0 0,-2-1-1 0 0,0 1 1 0 0,2-12-31 0 0,-4 15 325 0 0,-1 11-30 0 0,6 14-297 0 0,93 109-609 0 0,-13-60-3909 0 0,-76-56 3044 0 0</inkml:trace>
  <inkml:trace contextRef="#ctx0" brushRef="#br0" timeOffset="79082.484">19344 10010 1088 0 0,'18'112'1879'0'0,"-15"-34"3141"0"0,-18-90-3617 0 0,18-2-1415 0 0,0 0 0 0 0,1 1 0 0 0,1-1 0 0 0,0 1 0 0 0,1 0 1 0 0,0 0-1 0 0,1 0 0 0 0,1 1 0 0 0,0 0 0 0 0,0 0 0 0 0,1 1 0 0 0,1 0 0 0 0,-1 1 0 0 0,2 0 0 0 0,0 1 0 0 0,0 0 0 0 0,0 0 0 0 0,1 2 0 0 0,1-1 0 0 0,-1 1 0 0 0,1 1 0 0 0,0 0 1 0 0,3 0 11 0 0,-9 7-26 0 0,1 0 0 0 0,-1 0 1 0 0,1 1-1 0 0,-1 0 1 0 0,0 0-1 0 0,1 1 1 0 0,-1 0-1 0 0,0 0 0 0 0,-1 1 1 0 0,1-1-1 0 0,-1 2 1 0 0,1-1-1 0 0,-1 1 1 0 0,-1 0-1 0 0,1 0 0 0 0,-1 0 1 0 0,1 1-1 0 0,-2 0 1 0 0,1 0-1 0 0,-1 0 1 0 0,1 0-1 0 0,-2 1 1 0 0,1 0-1 0 0,-1 0 0 0 0,0 0 1 0 0,0 0-1 0 0,-1 0 1 0 0,0 1-1 0 0,-1-1 1 0 0,1 1-1 0 0,-1-1 0 0 0,-1 1 26 0 0,2 81 515 0 0,-5-78-446 0 0,9-26-37 0 0,19-34-201 0 0,75-108-336 0 0,-96 157 491 0 0,-1 0-1 0 0,0 0 0 0 0,1 0 0 0 0,-1 0 1 0 0,1 1-1 0 0,-1-1 0 0 0,0 1 0 0 0,1 0 0 0 0,-1 0 1 0 0,0 0-1 0 0,0 1 0 0 0,1-1 0 0 0,-1 1 1 0 0,0-1-1 0 0,-1 1 0 0 0,1 0 0 0 0,0 0 0 0 0,0 0 1 0 0,-1 1-1 0 0,1-1 0 0 0,-1 1 0 0 0,0-1 1 0 0,0 1-1 0 0,0 0 0 0 0,0 0 0 0 0,0 0 0 0 0,-1 0 1 0 0,1 0-1 0 0,-1 0 0 0 0,0 0 0 0 0,0 1 1 0 0,0 0 14 0 0,18 22-106 0 0,-9-18 89 0 0,0 0-1 0 0,0 0 0 0 0,1-1 0 0 0,-1 0 0 0 0,2-1 1 0 0,-1 0-1 0 0,1-1 0 0 0,-1 0 0 0 0,1-1 0 0 0,1 0 1 0 0,-1-1-1 0 0,1 0 0 0 0,-1-1 0 0 0,1-1 1 0 0,0 0-1 0 0,-1 0 0 0 0,1-1 0 0 0,0-1 0 0 0,4-1 18 0 0,147-36-368 0 0,-157 36 313 0 0,1-1 1 0 0,-1 1 0 0 0,0-1-1 0 0,0 0 1 0 0,0-1-1 0 0,-1 0 1 0 0,1 0 0 0 0,-1 0-1 0 0,0-1 1 0 0,0 0 0 0 0,0 0-1 0 0,0 0 1 0 0,-1-1-1 0 0,0 0 1 0 0,0 0 0 0 0,-1 0-1 0 0,0-1 1 0 0,3-5 54 0 0,-9 9-14 0 0,0 0 1 0 0,0 0-1 0 0,-1 0 1 0 0,1 0-1 0 0,-1 0 1 0 0,1 1-1 0 0,-1-1 1 0 0,0 1-1 0 0,0 0 1 0 0,0 0-1 0 0,0 0 1 0 0,-1 0-1 0 0,1 0 1 0 0,-1 1-1 0 0,1-1 1 0 0,-1 1-1 0 0,1 0 1 0 0,-1 0-1 0 0,0 0 1 0 0,1 1-1 0 0,-1-1 1 0 0,0 1 0 0 0,0 0-1 0 0,1 0 1 0 0,-1 0-1 0 0,-1 1 14 0 0,3-2 35 0 0,-17-1 96 0 0,0 1 0 0 0,0 1 0 0 0,0 1 1 0 0,0 0-1 0 0,0 1 0 0 0,1 1 0 0 0,-1 1 1 0 0,1 1-1 0 0,0 0 0 0 0,0 2 0 0 0,0 0 0 0 0,1 0 1 0 0,0 2-1 0 0,0 0 0 0 0,1 1 0 0 0,0 1 0 0 0,1 0 1 0 0,1 1-1 0 0,-1 1 0 0 0,-9 11-131 0 0,22-21 3 0 0,0-1 0 0 0,0 1 0 0 0,0 0 0 0 0,0 0 0 0 0,0 0 0 0 0,0 0 0 0 0,1 0 0 0 0,-1 0 0 0 0,1 1 0 0 0,0-1 0 0 0,0 0 0 0 0,0 1 0 0 0,1-1 0 0 0,-1 1 0 0 0,1-1 0 0 0,0 1 0 0 0,0-1 0 0 0,0 1 0 0 0,0-1 0 0 0,1 0 0 0 0,-1 1 0 0 0,1-1 0 0 0,0 1 0 0 0,0-1 0 0 0,0 0 0 0 0,0 1 0 0 0,1-1 0 0 0,-1 0 0 0 0,1 0 0 0 0,0 0 0 0 0,0 0 0 0 0,0 0 0 0 0,0-1 0 0 0,0 1 0 0 0,1-1 0 0 0,-1 1 0 0 0,4 1-3 0 0,117 55-380 0 0,-89-55 233 0 0,0-1 0 0 0,0-3 0 0 0,0 0 0 0 0,0-2 0 0 0,-1-2 0 0 0,1-1 0 0 0,-1-1 1 0 0,0-2-1 0 0,0-1 0 0 0,-1-2 0 0 0,0-1 0 0 0,0-2 147 0 0,-16 6-27 0 0,1-1 0 0 0,-1-1 0 0 0,-1 0 0 0 0,0-1 0 0 0,0-1 0 0 0,-1 0 0 0 0,-1-1 0 0 0,0 0 0 0 0,0-1 0 0 0,-2-1 0 0 0,0 1 0 0 0,0-2 0 0 0,-1 0 0 0 0,-1 0 0 0 0,-1-1 0 0 0,-1 0 0 0 0,0 0 0 0 0,-1-1 0 0 0,0 0 0 0 0,-2 0 27 0 0,27-244 3669 0 0,-31 259-3591 0 0,1 0 1 0 0,-1 0-1 0 0,0 1 1 0 0,0-1-1 0 0,0 0 1 0 0,-1 0-1 0 0,1 0 1 0 0,-1 1-1 0 0,0-1 0 0 0,1 0 1 0 0,-1 1-1 0 0,0-1 1 0 0,0 1-1 0 0,-1-1 1 0 0,1 1-1 0 0,-1-1 1 0 0,1 1-1 0 0,-1 0 1 0 0,0 0-1 0 0,1 0 0 0 0,-1 0 1 0 0,0 0-1 0 0,-1 0 1 0 0,1 0-1 0 0,0 0 1 0 0,0 1-1 0 0,-1 0 1 0 0,1-1-1 0 0,-1 1 1 0 0,1 0-1 0 0,-1 0 1 0 0,0 0-1 0 0,1 0 0 0 0,-1 1 1 0 0,0-1-1 0 0,0 1 1 0 0,1 0-1 0 0,-1-1 1 0 0,0 1-1 0 0,-1 1-78 0 0,-45 64 574 0 0,41-44-572 0 0,2 0 0 0 0,0 1 0 0 0,2 0 0 0 0,0 0 0 0 0,2 0 0 0 0,0 0 1 0 0,1 0-1 0 0,2 1 0 0 0,0-1 0 0 0,1 0 0 0 0,1 0 0 0 0,1 0 1 0 0,3 5-3 0 0,14 102-2047 0 0,-18-44-2958 0 0,-18-44 2035 0 0,6-28 1535 0 0</inkml:trace>
  <inkml:trace contextRef="#ctx0" brushRef="#br0" timeOffset="79334.058">20539 9957 2076 0 0,'0'-3'1380'0'0,"3"-2"-276"0"0,-1 0-171 0 0,4 0-89 0 0,10-7-104 0 0,7-1-60 0 0,2-1-80 0 0,3-1-36 0 0,8 4-256 0 0,-1-3-180 0 0,1 4-168 0 0,1 4 8 0 0,4-3-532 0 0,2-2-272 0 0,-3 4-668 0 0,1 2 91 0 0,-3-2 21 0 0,6 1 40 0 0</inkml:trace>
  <inkml:trace contextRef="#ctx0" brushRef="#br0" timeOffset="79785.8">20919 9995 1160 0 0,'134'-25'4242'0'0,"-72"9"-3735"0"0,166-59 210 0 0,-229 75-723 0 0,1 0-1 0 0,-1-1 1 0 0,1 1 0 0 0,-1 0-1 0 0,1-1 1 0 0,-1 1-1 0 0,1 0 1 0 0,-1-1 0 0 0,1 1-1 0 0,-1 0 1 0 0,1-1 0 0 0,0 1-1 0 0,-1-1 1 0 0,1 1 0 0 0,-1-1-1 0 0,1 1 1 0 0,0-1 0 0 0,0 1-1 0 0,-1-1 1 0 0,1 1 0 0 0,0-1-1 0 0,0 0 1 0 0,0 1 0 0 0,0-1-1 0 0,0 1 1 0 0,0-1-1 0 0,-1 0 1 0 0,1 1 0 0 0,1-1-1 0 0,-1 1 1 0 0,0-1 0 0 0,0 0-1 0 0,0 1 1 0 0,0-1 0 0 0,0 1-1 0 0,0-1 1 0 0,1 1 0 0 0,-1-1-1 0 0,0 1 1 0 0,0-1 0 0 0,1 1-1 0 0,-1-1 1 0 0,0 1 0 0 0,1-1-1 0 0,-1 1 1 0 0,1-1-1 0 0,-1 1 1 0 0,1-1 0 0 0,-1 1-1 0 0,1 0 1 0 0,-1-1 0 0 0,1 1-1 0 0,-1 0 1 0 0,1 0 0 0 0,-1-1-1 0 0,1 1 1 0 0,0 0 6 0 0,-50-8-160 0 0,24 9 261 0 0,0 1 1 0 0,0 2-1 0 0,0 0 0 0 0,0 1 1 0 0,0 2-1 0 0,1 0 0 0 0,0 2 1 0 0,1 0-1 0 0,0 2 0 0 0,1 0 1 0 0,0 2-1 0 0,-17 12-101 0 0,35-23 15 0 0,-1 1 0 0 0,1-1 0 0 0,0 1 1 0 0,0 0-1 0 0,1 1 0 0 0,-1-1 0 0 0,1 0 0 0 0,0 1 0 0 0,-1 0 1 0 0,1 0-1 0 0,1 0 0 0 0,-1 0 0 0 0,1 0 0 0 0,-1 1 0 0 0,1-1 1 0 0,1 1-1 0 0,-1-1 0 0 0,1 1 0 0 0,-1 0 0 0 0,1-1 0 0 0,1 1 1 0 0,-1 0-1 0 0,1 0 0 0 0,-1 0 0 0 0,2 0 0 0 0,-1 0 0 0 0,1 2-15 0 0,2-1-12 0 0,1 0 0 0 0,0 0-1 0 0,0 0 1 0 0,1-1 0 0 0,-1 1-1 0 0,1-1 1 0 0,0 0 0 0 0,1-1-1 0 0,-1 1 1 0 0,1-1 0 0 0,0 0-1 0 0,0 0 1 0 0,1-1 0 0 0,-1 0-1 0 0,1 0 1 0 0,-1 0 0 0 0,1-1-1 0 0,0 0 1 0 0,0 0 0 0 0,0-1 0 0 0,5 1 12 0 0,169 8-3042 0 0,-143-11 1557 0 0,-8 1 49 0 0</inkml:trace>
  <inkml:trace contextRef="#ctx0" brushRef="#br0" timeOffset="80082.452">21620 9845 1460 0 0,'1'-7'363'0'0,"-2"5"-263"0"0,1-1 0 0 0,-1 1 0 0 0,1-1 0 0 0,0 1 0 0 0,0-1 1 0 0,0 0-1 0 0,0 1 0 0 0,0-1 0 0 0,0 1 0 0 0,1-1 0 0 0,-1 1 1 0 0,1-1-1 0 0,0 1 0 0 0,0 0 0 0 0,0-1 0 0 0,0 1 0 0 0,0 0 1 0 0,0 0-1 0 0,0-1 0 0 0,1 1 0 0 0,-1 0 0 0 0,1 0 1 0 0,0 1-1 0 0,0-1 0 0 0,-1 0 0 0 0,1 0 0 0 0,0 1 0 0 0,0-1 1 0 0,1 1-1 0 0,-1 0 0 0 0,0 0 0 0 0,0 0 0 0 0,1 0 0 0 0,-1 0 1 0 0,0 0-1 0 0,1 0 0 0 0,-1 1 0 0 0,1-1 0 0 0,-1 1 1 0 0,1 0-1 0 0,-1 0 0 0 0,1 0 0 0 0,-1 0 0 0 0,1 0 0 0 0,0 0 1 0 0,1 1-101 0 0,6 4 73 0 0,-1 1 1 0 0,0 0 0 0 0,-1 1 0 0 0,1 0-1 0 0,-1 0 1 0 0,0 0 0 0 0,-1 1 0 0 0,0 1-1 0 0,0-1 1 0 0,-1 1 0 0 0,0 0 0 0 0,0 0-1 0 0,-1 1 1 0 0,0 0 0 0 0,-1 0 0 0 0,3 9-74 0 0,-7-15 75 0 0,0 0-1 0 0,0-1 1 0 0,0 1 0 0 0,0 0 0 0 0,-1 0 0 0 0,0-1 0 0 0,0 1-1 0 0,0 0 1 0 0,0-1 0 0 0,0 1 0 0 0,-1-1 0 0 0,1 0 0 0 0,-1 1 0 0 0,0-1-1 0 0,0 0 1 0 0,0 0 0 0 0,-1 0 0 0 0,1 0 0 0 0,-1-1 0 0 0,1 1-1 0 0,-1-1 1 0 0,0 1 0 0 0,-2 0-75 0 0,5-3 33 0 0,0-1 0 0 0,0 0 0 0 0,-1 1-1 0 0,1-1 1 0 0,0 0 0 0 0,0 1 0 0 0,0-1 0 0 0,-1 0 0 0 0,1 1-1 0 0,0-1 1 0 0,-1 0 0 0 0,1 1 0 0 0,-1-1 0 0 0,1 1 0 0 0,0-1-1 0 0,-1 1 1 0 0,1-1 0 0 0,-1 1 0 0 0,0-1 0 0 0,1 1 0 0 0,-1 0-1 0 0,1-1 1 0 0,-1 1 0 0 0,0 0 0 0 0,1-1 0 0 0,-1 1-1 0 0,0 0 1 0 0,1 0 0 0 0,-1-1 0 0 0,0 1 0 0 0,1 0 0 0 0,-1 0-1 0 0,0 0 1 0 0,1 0 0 0 0,-1 0 0 0 0,0 0 0 0 0,1 0 0 0 0,-1 0-1 0 0,0 0 1 0 0,0 1 0 0 0,1-1 0 0 0,-1 0 0 0 0,0 0 0 0 0,1 1-1 0 0,-1-1 1 0 0,0 1-33 0 0,28-68-504 0 0,-7 41-207 0 0,1 0 0 0 0,1 1 0 0 0,2 2 0 0 0,0 0 0 0 0,1 1 0 0 0,26-16 711 0 0,12-12-2716 0 0,-29 22 1228 0 0</inkml:trace>
  <inkml:trace contextRef="#ctx0" brushRef="#br0" timeOffset="80406.725">22363 9472 1576 0 0,'-41'52'4085'0'0,"36"-49"-3987"0"0,0 1 0 0 0,1-1-1 0 0,0 1 1 0 0,0 0 0 0 0,0 1 0 0 0,1-1-1 0 0,-1 1 1 0 0,1-1 0 0 0,0 1-1 0 0,0 0 1 0 0,1 1 0 0 0,0-1 0 0 0,-1 0-1 0 0,2 0 1 0 0,-1 1 0 0 0,1 0-1 0 0,-1-1 1 0 0,2 1 0 0 0,-1-1 0 0 0,1 1-1 0 0,-1 0 1 0 0,2 0 0 0 0,-1-1-1 0 0,1 1 1 0 0,0 3-98 0 0,8 10 163 0 0,0 0 0 0 0,1-1-1 0 0,1 1 1 0 0,1-2 0 0 0,1 0-1 0 0,0 0 1 0 0,1-2 0 0 0,1 1 0 0 0,0-2-1 0 0,1 0 1 0 0,3 1-163 0 0,58 59 356 0 0,-74-72-344 0 0,1 1 0 0 0,-1 0 0 0 0,-1 0 1 0 0,1 1-1 0 0,0-1 0 0 0,-1 0 0 0 0,1 1 1 0 0,-1 0-1 0 0,0-1 0 0 0,-1 1 0 0 0,1 0 1 0 0,0 0-1 0 0,-1 0 0 0 0,0 0 0 0 0,0 0 1 0 0,0 0-1 0 0,-1 1 0 0 0,1-1 0 0 0,-1 0 0 0 0,0 0 1 0 0,0 1-1 0 0,-1-1 0 0 0,1 0 0 0 0,-1 0 1 0 0,0 0-1 0 0,0 0 0 0 0,0 1 0 0 0,0-1 1 0 0,-1-1-1 0 0,0 1 0 0 0,0 0 0 0 0,0 0 1 0 0,0-1-1 0 0,0 1 0 0 0,-1-1 0 0 0,0 0 1 0 0,0 1-1 0 0,0-1 0 0 0,0 0 0 0 0,0-1 1 0 0,0 1-1 0 0,-1-1 0 0 0,1 1 0 0 0,-4 0-12 0 0,-89 26-1550 0 0,91-28 1293 0 0,0-1-1 0 0,-1-1 1 0 0,1 1 0 0 0,0-1 0 0 0,0 1-1 0 0,-1-2 1 0 0,1 1 0 0 0,0 0 0 0 0,0-1 0 0 0,0 0-1 0 0,1 0 1 0 0,-1-1 0 0 0,0 1 0 0 0,1-1-1 0 0,-1 0 1 0 0,1 0 0 0 0,0 0 0 0 0,0-1-1 0 0,0 0 1 0 0,1 1 0 0 0,-1-1 0 0 0,1-1-1 0 0,0 1 1 0 0,0 0 0 0 0,0-1 0 0 0,-1-4 257 0 0,-8-24-1386 0 0</inkml:trace>
  <inkml:trace contextRef="#ctx0" brushRef="#br0" timeOffset="80626.693">22509 9459 1224 0 0,'-13'2'3645'0'0,"-11"13"-2682"0"0,-26 23 61 0 0,2 3-1 0 0,1 2 1 0 0,3 2 0 0 0,1 2-1 0 0,-28 41-1023 0 0,-160 272-3422 0 0,156-251-718 0 0,49-79 2856 0 0</inkml:trace>
  <inkml:trace contextRef="#ctx0" brushRef="#br0" timeOffset="81678.553">18039 10030 1324 0 0,'0'0'412'0'0,"0"0"-56"0"0,0 0-68 0 0,0 0-64 0 0,0 0-20 0 0,-3-25-36 0 0,15 25 40 0 0,13 7-16 0 0,0 1 56 0 0,-2 4-100 0 0,0-4-84 0 0,2 6-196 0 0,0-6-88 0 0,-2 7-140 0 0,-2-2-724 0 0,4-1-12 0 0</inkml:trace>
  <inkml:trace contextRef="#ctx0" brushRef="#br0" timeOffset="82551.893">17947 10042 1360 0 0,'2'-25'1354'0'0,"-1"22"-1296"0"0,0-1-1 0 0,1 1 1 0 0,0-1 0 0 0,-1 1 0 0 0,1-1 0 0 0,1 1 0 0 0,-1 0 0 0 0,0 0 0 0 0,1 0 0 0 0,-1 0 0 0 0,1 1 0 0 0,0-1 0 0 0,0 1 0 0 0,0-1 0 0 0,0 1 0 0 0,1 0 0 0 0,-1 0-1 0 0,1 1 1 0 0,-1-1 0 0 0,1 1 0 0 0,-1-1 0 0 0,1 1 0 0 0,0 0 0 0 0,0 1 0 0 0,-1-1 0 0 0,1 1 0 0 0,0-1 0 0 0,0 1 0 0 0,2 0-58 0 0,13 4 61 0 0,0 1 1 0 0,-1 0-1 0 0,1 1 1 0 0,-1 1-1 0 0,-1 1 1 0 0,1 0-1 0 0,-1 1 0 0 0,-1 1 1 0 0,0 1-1 0 0,0 0 1 0 0,-1 1-1 0 0,-1 1 1 0 0,0 0-1 0 0,0 1 1 0 0,-2 0-1 0 0,11 15-61 0 0,-15-21 98 0 0,-1 1-1 0 0,-1 0 0 0 0,1 0 1 0 0,-1 0-1 0 0,-1 1 1 0 0,0-1-1 0 0,0 1 1 0 0,-1 0-1 0 0,0 1 1 0 0,-1-1-1 0 0,0 1 0 0 0,-1 0 1 0 0,0 0-1 0 0,0 0 1 0 0,-1-1-1 0 0,-1 1 1 0 0,0 0-1 0 0,0 0 1 0 0,-1 0-1 0 0,-1 2-97 0 0,-3 2 174 0 0,-1-1 1 0 0,0 0-1 0 0,-1-1 0 0 0,-1 1 0 0 0,0-2 1 0 0,0 1-1 0 0,-2-1 0 0 0,1 0 1 0 0,-2-1-1 0 0,1 0 0 0 0,-1-1 0 0 0,-1 0 1 0 0,0 0-1 0 0,0-2 0 0 0,-9 5-174 0 0,-6-42 393 0 0,26 16-436 0 0,0 0 0 0 0,1 0 0 0 0,0 0 0 0 0,1 0 0 0 0,1 1 0 0 0,0-1 1 0 0,0 0-1 0 0,1 0 0 0 0,1 1 0 0 0,0 0 0 0 0,1 0 0 0 0,0 0 0 0 0,1 0 0 0 0,0 1 0 0 0,1 0 0 0 0,0 0 0 0 0,1 1 0 0 0,0-1 1 0 0,5-3 42 0 0,38-49-1100 0 0,3 3 1 0 0,3 2-1 0 0,2 2 1 0 0,44-30 1099 0 0,-43 44-2014 0 0,-38 26 584 0 0</inkml:trace>
  <inkml:trace contextRef="#ctx0" brushRef="#br0" timeOffset="85364.253">23652 9735 1316 0 0,'0'0'643'0'0,"0"0"-10"0"0,4-22 963 0 0,-4 21-1576 0 0,1-1 1 0 0,0 1-1 0 0,-1 0 0 0 0,1-1 0 0 0,-1 1 0 0 0,1-1 0 0 0,-1 1 0 0 0,1-1 0 0 0,-1 1 0 0 0,0-1 1 0 0,0 1-1 0 0,0-1 0 0 0,0 1 0 0 0,0-1 0 0 0,0 1 0 0 0,0-1 0 0 0,-1 1 0 0 0,1-1 0 0 0,0 1 0 0 0,-1-1 1 0 0,1 1-1 0 0,-1 0 0 0 0,0-1 0 0 0,1 1 0 0 0,-1 0 0 0 0,0-1 0 0 0,0 1 0 0 0,0 0 0 0 0,0 0 0 0 0,0 0 1 0 0,0 0-1 0 0,0 0 0 0 0,0 0 0 0 0,0 0 0 0 0,-1 0 0 0 0,1 0 0 0 0,0 1 0 0 0,-1-1 0 0 0,1 0 1 0 0,0 1-1 0 0,-1-1 0 0 0,1 1 0 0 0,-1-1 0 0 0,1 1 0 0 0,-1 0 0 0 0,1 0 0 0 0,-1 0 0 0 0,1 0 0 0 0,-1 0 1 0 0,1 0-1 0 0,-1 0 0 0 0,1 0 0 0 0,-1 0 0 0 0,1 1 0 0 0,-1-1 0 0 0,1 1 0 0 0,-1-1 0 0 0,1 1 0 0 0,-2 0-20 0 0,-14 0 46 0 0,-1 0 0 0 0,0 2-1 0 0,1 0 1 0 0,0 1-1 0 0,0 1 1 0 0,0 0 0 0 0,0 1-1 0 0,1 1 1 0 0,0 1-1 0 0,0 0 1 0 0,1 1 0 0 0,0 0-1 0 0,0 2 1 0 0,1-1-1 0 0,1 2 1 0 0,-1 0-1 0 0,2 1 1 0 0,0 0 0 0 0,1 0-1 0 0,0 1 1 0 0,1 1-1 0 0,0 0 1 0 0,2 0 0 0 0,-7 16-46 0 0,13-28 8 0 0,1 0 0 0 0,-1 0 0 0 0,1 1 1 0 0,0-1-1 0 0,1 0 0 0 0,-1 0 0 0 0,0 1 0 0 0,1-1 1 0 0,0 1-1 0 0,0-1 0 0 0,0 0 0 0 0,0 1 1 0 0,1-1-1 0 0,-1 0 0 0 0,1 1 0 0 0,0-1 0 0 0,-1 0 1 0 0,2 0-1 0 0,-1 1 0 0 0,0-1 0 0 0,1 0 1 0 0,-1 0-1 0 0,1 0 0 0 0,0-1 0 0 0,0 1 0 0 0,0 0 1 0 0,0-1-1 0 0,1 1 0 0 0,-1-1 0 0 0,1 0 1 0 0,-1 0-1 0 0,1 0 0 0 0,0 0 0 0 0,0 0 1 0 0,0 0-1 0 0,0-1 0 0 0,0 0 0 0 0,0 1 0 0 0,0-1 1 0 0,0 0-1 0 0,3 0-8 0 0,143 19 71 0 0,82-50-1269 0 0,-225 30 1117 0 0,1 0 0 0 0,-1-1 1 0 0,1 0-1 0 0,-1 0 0 0 0,0-1 1 0 0,1 0-1 0 0,-1 0 0 0 0,0 0 1 0 0,0-1-1 0 0,0 0 0 0 0,0 0 1 0 0,-1 0-1 0 0,1-1 0 0 0,-1 0 1 0 0,0 0-1 0 0,0 0 1 0 0,0-1-1 0 0,-1 0 0 0 0,0 1 1 0 0,0-2-1 0 0,0 1 0 0 0,0 0 1 0 0,-1-1-1 0 0,2-2 81 0 0,-9 1 7 0 0,0 0 0 0 0,-1 0 0 0 0,1 1 0 0 0,-1 0 0 0 0,0 0 0 0 0,-1 0 0 0 0,0 0 0 0 0,1 1 0 0 0,-2 0 0 0 0,1 0 0 0 0,-1 0 0 0 0,1 1 0 0 0,-1 0 0 0 0,0 1 0 0 0,-1-1 0 0 0,1 1 0 0 0,-1 1 0 0 0,1-1 0 0 0,-1 1 0 0 0,0 1 0 0 0,0-1-7 0 0,-98-25 1019 0 0,158 5-920 0 0,38 1-272 0 0,-1-5-1 0 0,-1-3 0 0 0,-2-4 1 0 0,52-29 173 0 0,-128 58 12 0 0,0-1 0 0 0,-1 0-1 0 0,0-1 1 0 0,0 0 0 0 0,0 0 0 0 0,-1 0 0 0 0,0-1 0 0 0,0-1 0 0 0,-1 1 0 0 0,0-1 0 0 0,0-1-1 0 0,0 1 1 0 0,-2-1 0 0 0,1 0 0 0 0,-1 0 0 0 0,0-1 0 0 0,-1 0 0 0 0,0 1 0 0 0,0-2 0 0 0,-1 1 0 0 0,-1 0-1 0 0,1-1 1 0 0,-2 1 0 0 0,0-1 0 0 0,0 0-12 0 0,-1-9 272 0 0,-2 0 0 0 0,0 0 0 0 0,-1 0 1 0 0,-1 0-1 0 0,-1 0 0 0 0,-1 1 0 0 0,-1-1 0 0 0,0 2 0 0 0,-2-1 0 0 0,0 1 0 0 0,-1 0 0 0 0,0 1 1 0 0,-2 0-1 0 0,0 1 0 0 0,-7-8-272 0 0,18 23 25 0 0,0-1 0 0 0,1 0 0 0 0,-1 1 1 0 0,0-1-1 0 0,1 1 0 0 0,-1 0 0 0 0,0-1 1 0 0,0 1-1 0 0,0 0 0 0 0,-1-1 0 0 0,1 1 0 0 0,0 0 1 0 0,0 0-1 0 0,-1 0 0 0 0,1 0 0 0 0,0 0 1 0 0,-1 0-1 0 0,1 0 0 0 0,-1 1 0 0 0,1-1 0 0 0,-1 0 1 0 0,0 1-1 0 0,1-1 0 0 0,-1 1 0 0 0,1 0 1 0 0,-1-1-1 0 0,0 1 0 0 0,1 0 0 0 0,-1 0 0 0 0,0 0 1 0 0,1 0-1 0 0,-1 1 0 0 0,0-1 0 0 0,1 0 1 0 0,-1 1-1 0 0,0-1 0 0 0,1 1 0 0 0,-1-1 0 0 0,1 1 1 0 0,-1 0-1 0 0,1 0 0 0 0,-1 0 0 0 0,1 0 1 0 0,0 0-1 0 0,-1 0 0 0 0,1 0 0 0 0,0 0 0 0 0,0 0 1 0 0,0 0-1 0 0,0 1 0 0 0,0-1 0 0 0,0 1 1 0 0,0-1-1 0 0,0 1 0 0 0,0-1 0 0 0,1 1 0 0 0,-1-1 1 0 0,1 1-1 0 0,-1-1 0 0 0,1 1 0 0 0,-1 0 0 0 0,1-1 1 0 0,0 1-1 0 0,0 0-25 0 0,-22 213 761 0 0,61 28-292 0 0,42 124-167 0 0,-10-56-4112 0 0,-55-223-469 0 0,-15-84 2888 0 0,-1-4-20 0 0</inkml:trace>
  <inkml:trace contextRef="#ctx0" brushRef="#br0" timeOffset="88330.355">16523 11642 876 0 0,'-9'-3'122'0'0,"1"-1"0"0"0,-1 1-1 0 0,0 0 1 0 0,0 1 0 0 0,0 0 0 0 0,0 1-1 0 0,0 0 1 0 0,-1 0 0 0 0,1 1 0 0 0,0 0 0 0 0,0 1-1 0 0,0 0 1 0 0,-1 0 0 0 0,1 1 0 0 0,0 0-1 0 0,0 0 1 0 0,1 1 0 0 0,-1 0 0 0 0,-3 3-122 0 0,-19 9 297 0 0,1 2 1 0 0,1 2 0 0 0,0 0-1 0 0,1 2 1 0 0,2 1 0 0 0,0 1-1 0 0,-19 22-297 0 0,37-38 78 0 0,1 0 0 0 0,0 0 0 0 0,0 0 0 0 0,0 1 0 0 0,1 0 0 0 0,0 0 0 0 0,1 1-1 0 0,0 0 1 0 0,0 0 0 0 0,1 0 0 0 0,0 0 0 0 0,0 1 0 0 0,1-1 0 0 0,1 1 0 0 0,-2 7-78 0 0,4-14 9 0 0,1 0 1 0 0,-1-1 0 0 0,0 1-1 0 0,1 0 1 0 0,0 0-1 0 0,0-1 1 0 0,0 1-1 0 0,0 0 1 0 0,0-1-1 0 0,0 1 1 0 0,1-1-1 0 0,-1 1 1 0 0,1-1-1 0 0,-1 0 1 0 0,1 1-1 0 0,0-1 1 0 0,0 0-1 0 0,0 0 1 0 0,0 0 0 0 0,1-1-1 0 0,-1 1 1 0 0,0 0-1 0 0,1-1 1 0 0,-1 0-1 0 0,1 1 1 0 0,0-1-1 0 0,-1 0 1 0 0,1 0-1 0 0,0-1 1 0 0,-1 1-1 0 0,1-1 1 0 0,0 1-1 0 0,0-1 1 0 0,0 0-1 0 0,0 0 1 0 0,-1 0-1 0 0,1 0 1 0 0,0 0 0 0 0,1-1-10 0 0,115-22-185 0 0,-105 16 75 0 0,-1 1 0 0 0,0-2 0 0 0,0 0-1 0 0,-1 0 1 0 0,0-1 0 0 0,0-1 0 0 0,-1 0-1 0 0,-1 0 1 0 0,1-1 0 0 0,-2-1 0 0 0,0 0-1 0 0,0 0 1 0 0,-1 0 0 0 0,0-1 0 0 0,-1-1-1 0 0,-1 1 1 0 0,0-1 0 0 0,-1 0 0 0 0,0 0 0 0 0,1-9 110 0 0,40-304-471 0 0,-45 311 535 0 0,3-214 1842 0 0,-22 234-1516 0 0,17 2-354 0 0,-4 24 117 0 0,1 0 0 0 0,1-1 0 0 0,1 1 1 0 0,2 0-1 0 0,0 0 0 0 0,6 28-153 0 0,-6-37 44 0 0,2 0 1 0 0,0 0-1 0 0,1-1 0 0 0,1 1 1 0 0,1-1-1 0 0,1 0 1 0 0,0-1-1 0 0,2 1 1 0 0,0-1-1 0 0,1 0 0 0 0,1-1 1 0 0,1 0-1 0 0,1-1 1 0 0,0 0-1 0 0,1-1 1 0 0,0 0-1 0 0,2-1 1 0 0,0-1-1 0 0,0 0 0 0 0,1-1 1 0 0,1-1-1 0 0,0 0 1 0 0,14 6-45 0 0,151 11-150 0 0,-169-30 182 0 0,-1 0 0 0 0,1-1 0 0 0,-1-1 0 0 0,0 0-1 0 0,0 0 1 0 0,0-1 0 0 0,0-1 0 0 0,0 0 0 0 0,-1 0 0 0 0,0-1-1 0 0,0-1 1 0 0,-1 1 0 0 0,0-2 0 0 0,0 0 0 0 0,0 0-1 0 0,-1-1 1 0 0,-1 0 0 0 0,1 0 0 0 0,-1-1 0 0 0,-1 0-1 0 0,0 0 1 0 0,0-1 0 0 0,-1 0 0 0 0,-1 0 0 0 0,0-1 0 0 0,0 1-1 0 0,-1-1 1 0 0,0 0 0 0 0,-1-1 0 0 0,-1 1 0 0 0,0 0-1 0 0,0-1 1 0 0,-2 1 0 0 0,1-1 0 0 0,-2-4-32 0 0,-2 2 1098 0 0,1 55-967 0 0,41 112-482 0 0,12-61-5601 0 0,-49-89 4413 0 0,-2-2 113 0 0</inkml:trace>
  <inkml:trace contextRef="#ctx0" brushRef="#br0" timeOffset="88552.975">17200 11257 1652 0 0,'2'-11'1220'0'0,"-2"1"-200"0"0,2 1-224 0 0,-2 3-144 0 0,0 1-195 0 0,0-2-81 0 0,-2 5-212 0 0,2 1-184 0 0,3 1-8 0 0,-1 1-68 0 0,0 4-144 0 0,3-1-24 0 0,6 14-17 0 0,3 0-207 0 0,0 4-156 0 0,6 5 48 0 0,-4 4-828 0 0</inkml:trace>
  <inkml:trace contextRef="#ctx0" brushRef="#br0" timeOffset="88847.353">17463 11832 1048 0 0,'-19'-28'3260'0'0,"11"-29"-2832"0"0,7 52-195 0 0,1-16-123 0 0,1 0 1 0 0,1 1-1 0 0,0 0 0 0 0,2-1 1 0 0,0 1-1 0 0,2 1 1 0 0,0-1-1 0 0,1 1 0 0 0,1 0 1 0 0,7-14-111 0 0,-12 27 3 0 0,-1 0 1 0 0,1 1-1 0 0,1-1 1 0 0,-1 1-1 0 0,1 0 1 0 0,0 0 0 0 0,0 0-1 0 0,0 1 1 0 0,0-1-1 0 0,1 1 1 0 0,0 0-1 0 0,0 0 1 0 0,0 0 0 0 0,0 1-1 0 0,1 0 1 0 0,0 0-1 0 0,-1 0 1 0 0,1 1-1 0 0,0 0 1 0 0,0 0 0 0 0,0 0-1 0 0,0 1 1 0 0,1 0-1 0 0,-1 0 1 0 0,0 1-1 0 0,0-1 1 0 0,1 1 0 0 0,-1 1-1 0 0,0-1 1 0 0,1 1-1 0 0,-1 0 1 0 0,0 1 0 0 0,0-1-1 0 0,0 1 1 0 0,0 0-1 0 0,0 1-3 0 0,2 2 31 0 0,-1 0-1 0 0,0 1 0 0 0,-1-1 1 0 0,0 1-1 0 0,0 1 1 0 0,0-1-1 0 0,0 1 0 0 0,-1 0 1 0 0,0 0-1 0 0,-1 1 0 0 0,0-1 1 0 0,0 1-1 0 0,0 0 1 0 0,-1 0-1 0 0,0 1 0 0 0,-1-1 1 0 0,0 0-1 0 0,0 1 0 0 0,-1-1 1 0 0,0 1-1 0 0,0 0 1 0 0,-1 0-1 0 0,-1 7-30 0 0,-4 1 121 0 0,0-1-1 0 0,-1 0 1 0 0,-1 0 0 0 0,-1-1-1 0 0,0 0 1 0 0,-1 0 0 0 0,0-1-1 0 0,-2 0 1 0 0,1 0 0 0 0,-2-1-1 0 0,1-1 1 0 0,-2 0 0 0 0,0-1-1 0 0,0 0 1 0 0,-1-1 0 0 0,0 0-1 0 0,-1-1 1 0 0,0-1 0 0 0,-4 2-121 0 0,-30 3-617 0 0,32-39-1623 0 0,19-21-561 0 0,9 3 1478 0 0</inkml:trace>
  <inkml:trace contextRef="#ctx0" brushRef="#br0" timeOffset="89095.899">18064 11172 1416 0 0,'9'-8'685'0'0,"20"-16"1654"0"0,-21 19 2534 0 0,-18 135-3121 0 0,9-89-1633 0 0,2 0-1 0 0,2-1 1 0 0,2 1 0 0 0,1 0 0 0 0,2-1-1 0 0,2-1 1 0 0,13 36-119 0 0,19 81-2278 0 0,-40-150 1991 0 0,0-1 0 0 0,0 1 0 0 0,-1-1 0 0 0,0 1-1 0 0,0 0 1 0 0,0 0 0 0 0,-1 0 0 0 0,0 0 0 0 0,0 0 0 0 0,-1-1 0 0 0,1 1-1 0 0,-1 0 1 0 0,0 0 0 0 0,-1 0 0 0 0,1-1 0 0 0,-1 1 0 0 0,0-1 0 0 0,-1 1-1 0 0,0-1 1 0 0,1 0 0 0 0,-1 0 0 0 0,-1 0 0 0 0,1 0 0 0 0,-1-1 0 0 0,-1 2 287 0 0,-12-2-1224 0 0</inkml:trace>
  <inkml:trace contextRef="#ctx0" brushRef="#br0" timeOffset="89343.645">17852 11644 1672 0 0,'0'-7'1136'0'0,"2"-1"-168"0"0,0 1-136 0 0,9-13-88 0 0,-4 2-79 0 0,7 0-129 0 0,7-4 0 0 0,2 5-92 0 0,1 1-44 0 0,8-1-224 0 0,1 4-108 0 0,3-1-300 0 0,-2 3 24 0 0,-4-1-616 0 0,7-1 68 0 0,1 3-793 0 0,-8-4 161 0 0,4-1 36 0 0</inkml:trace>
  <inkml:trace contextRef="#ctx0" brushRef="#br0" timeOffset="89699.742">18386 11037 1544 0 0,'2'0'105'0'0,"0"-1"1"0"0,0 1-1 0 0,0 0 0 0 0,0 0 1 0 0,0 0-1 0 0,1 0 0 0 0,-1 0 1 0 0,0 0-1 0 0,0 1 0 0 0,0-1 1 0 0,0 1-1 0 0,0-1 0 0 0,0 1 1 0 0,0 0-1 0 0,0 0 0 0 0,0 0 1 0 0,0 0-1 0 0,-1 0 0 0 0,1 0 1 0 0,0 0-1 0 0,-1 1 0 0 0,1-1 0 0 0,0 1 1 0 0,-1-1-1 0 0,0 1 0 0 0,1-1 1 0 0,-1 1-1 0 0,1 2-105 0 0,5 3 105 0 0,0 1 1 0 0,-1 0-1 0 0,0 0 0 0 0,0 1 0 0 0,-1 0 1 0 0,0 0-1 0 0,-1 0 0 0 0,0 0 1 0 0,0 1-1 0 0,-1-1 0 0 0,0 1 0 0 0,-1 0 1 0 0,0 0-1 0 0,-1 0 0 0 0,0 1 0 0 0,0-1 1 0 0,-1 0-1 0 0,0 0 0 0 0,-2 8-105 0 0,-49 100 1231 0 0,48-112-1108 0 0,-1 0 0 0 0,0 0-1 0 0,0 0 1 0 0,0-1 0 0 0,0 0 0 0 0,-1 0-1 0 0,0 0 1 0 0,0 0 0 0 0,-1-1 0 0 0,1 0-1 0 0,-1 0 1 0 0,0 0 0 0 0,0-1 0 0 0,0 0-1 0 0,0 0 1 0 0,-3 1-123 0 0,-5-72 587 0 0,19 49-587 0 0,0 1 0 0 0,1 0 0 0 0,1 1 0 0 0,0 0 0 0 0,2 0 0 0 0,0 0 0 0 0,1 1 0 0 0,0 1 0 0 0,1 0 0 0 0,1 0 0 0 0,1 1-1 0 0,0 0 1 0 0,0 1 0 0 0,2 1 0 0 0,-1 0 0 0 0,1 1 0 0 0,1 1 0 0 0,15-9 0 0 0,-19 12-19 0 0,-9 4 31 0 0,0 0-1 0 0,0 0 1 0 0,0 0 0 0 0,0 0-1 0 0,0 1 1 0 0,0-1 0 0 0,1 1-1 0 0,-1 0 1 0 0,1 0 0 0 0,-1 0-1 0 0,1 1 1 0 0,0-1-1 0 0,0 1 1 0 0,0 0 0 0 0,0 0-1 0 0,0 0 1 0 0,0 1 0 0 0,0-1-1 0 0,0 1 1 0 0,0 0 0 0 0,0 0-1 0 0,0 1 1 0 0,0-1 0 0 0,0 1-1 0 0,0 0 1 0 0,0 0-1 0 0,0 0 1 0 0,0 0 0 0 0,-1 1-1 0 0,1-1 1 0 0,0 1 0 0 0,-1 0-1 0 0,1 0 1 0 0,0 1-12 0 0,6 16 46 0 0,-1-1 0 0 0,-1 1 0 0 0,0 0 0 0 0,-2 1 0 0 0,0 0 0 0 0,-1 0 0 0 0,-2 0 0 0 0,1 0 0 0 0,-2 9-46 0 0,5 115-4020 0 0,-10-55-301 0 0,-11-43 2969 0 0</inkml:trace>
  <inkml:trace contextRef="#ctx0" brushRef="#br0" timeOffset="89887.479">18800 11684 1248 0 0,'2'2'1356'0'0,"-2"-2"-200"0"0,0 3-216 0 0,0-3-151 0 0,3 2-197 0 0,-3-2-208 0 0,-1 0-216 0 0,2 0-228 0 0,-1 0 4 0 0,0 0-608 0 0,0 0-345 0 0,0 0 69 0 0,2 1-596 0 0</inkml:trace>
  <inkml:trace contextRef="#ctx0" brushRef="#br0" timeOffset="780155.06">15918 8174 1440 0 0,'0'0'300'0'0,"0"0"8"0"0,6-22 758 0 0,16 3-832 0 0,3-44 3583 0 0,-25 63-3693 0 0,0 0-64 0 0,-31 23 101 0 0,-256 322 1500 0 0,195-226-1054 0 0,83-111-1436 0 0,7-6-5083 0 0,2-2 5887 0 0,0 0-1139 0 0</inkml:trace>
  <inkml:trace contextRef="#ctx0" brushRef="#br0" timeOffset="780609.623">15603 8085 976 0 0,'0'-6'1077'0'0,"1"6"-967"0"0,-1 1 0 0 0,1-1 1 0 0,-1 0-1 0 0,1 0 0 0 0,0 0 0 0 0,-1 0 1 0 0,1 0-1 0 0,-1 0 0 0 0,1 0 1 0 0,-1 0-1 0 0,1 0 0 0 0,0 0 0 0 0,-1 0 1 0 0,1 0-1 0 0,-1-1 0 0 0,1 1 0 0 0,-1 0 1 0 0,1 0-1 0 0,-1 0 0 0 0,1-1 1 0 0,-1 1-1 0 0,1 0 0 0 0,-1-1 0 0 0,1 1 1 0 0,-1 0-1 0 0,1-1 0 0 0,-1 1 0 0 0,0-1 1 0 0,1 1-1 0 0,-1-1 0 0 0,0 1 1 0 0,1-1-1 0 0,-1 1 0 0 0,0-1 0 0 0,0 1 1 0 0,1-1-1 0 0,-1 1 0 0 0,0-1 0 0 0,0 1 1 0 0,0-1-1 0 0,0 1 0 0 0,0-1 1 0 0,0 0-1 0 0,0 1 0 0 0,0-1 0 0 0,0 1 1 0 0,0-1-1 0 0,0 1 0 0 0,0-1 0 0 0,0 0 1 0 0,0 1-1 0 0,-1-1 0 0 0,1 1 1 0 0,0-1-1 0 0,0 1 0 0 0,-1-1-110 0 0,270 335 2444 0 0,-170-245-926 0 0,-98-88-1421 0 0,2 4-871 0 0,-7-4-5113 0 0,-8-2 4541 0 0,-1 2 166 0 0,-8 1-40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9:3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31 916 0 0,'7'-30'7670'0'0,"0"45"-4161"0"0,35 122-3030 0 0,-31-107-589 0 0,0 0 1 0 0,-2 0-1 0 0,-2 1 0 0 0,-1 1 0 0 0,-1-1 1 0 0,0 19 109 0 0,-7-36-960 0 0,-1-13-6276 0 0,5-8 6076 0 0</inkml:trace>
  <inkml:trace contextRef="#ctx0" brushRef="#br0" timeOffset="249.936">485 186 2496 0 0,'-10'27'563'0'0,"0"-1"0"0"0,-2 0 0 0 0,-1-1 0 0 0,-1-1 0 0 0,0 0-1 0 0,-2-1 1 0 0,-1 0 0 0 0,-1-1 0 0 0,-1-1 0 0 0,-1-1 0 0 0,-5 3-563 0 0,13-10 212 0 0,-128 140 306 0 0,130-135-1136 0 0,10-14-5194 0 0,15-4 4356 0 0</inkml:trace>
  <inkml:trace contextRef="#ctx0" brushRef="#br0" timeOffset="591.841">541 465 868 0 0,'21'-2'3544'0'0,"24"12"-1572"0"0,-39-5-1878 0 0,0-1 0 0 0,-1 1 0 0 0,0 1 0 0 0,1-1 0 0 0,-2 1-1 0 0,1-1 1 0 0,-1 1 0 0 0,0 1 0 0 0,0-1 0 0 0,0 1 0 0 0,-1-1 0 0 0,0 1 0 0 0,0 0 0 0 0,-1 0 0 0 0,0 0 0 0 0,0 0 0 0 0,-1 1 0 0 0,0-1-1 0 0,0 0 1 0 0,-1 1 0 0 0,0-1 0 0 0,0 1 0 0 0,0-1 0 0 0,-1 0 0 0 0,0 1 0 0 0,-1-1 0 0 0,0 0 0 0 0,0 0 0 0 0,0 0 0 0 0,-1 0 0 0 0,-3 6-94 0 0,-42 75 1284 0 0,93-96-2241 0 0,125-95-5926 0 0,-147 80 5663 0 0</inkml:trace>
  <inkml:trace contextRef="#ctx0" brushRef="#br0" timeOffset="933.86">1165 208 1480 0 0,'13'13'744'0'0,"-2"7"-72"0"0,-4 2-28 0 0,-7-10-16 0 0,0 6-132 0 0,-16 27-88 0 0,0-18-40 0 0,-2-1-7 0 0,-3-4-89 0 0,-6-4-208 0 0,2 2-8 0 0,-3 0-376 0 0,-1 0-165 0 0,1-11-251 0 0,6-4-628 0 0,-4-2 64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2:09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50 1336 0 0,'0'0'427'0'0,"-14"0"72"0"0,7 0 2460 0 0,103-13-1261 0 0,288-22-1016 0 0,-371 34-613 0 0,5 0-4314 0 0,-24 3 2924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9:3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36 194 1868 0 0,'0'-18'6586'0'0,"2"33"-5159"0"0,1 34-1530 0 0,28 202 742 0 0,-14-136-601 0 0,-15-62-3684 0 0,-24-40-133 0 0,17-16 2609 0 0</inkml:trace>
  <inkml:trace contextRef="#ctx0" brushRef="#br0" timeOffset="777.959">64 276 1260 0 0,'-6'-26'6247'0'0,"0"8"-5186"0"0,6 12-1055 0 0,1 0 0 0 0,-1 1 0 0 0,2-1 0 0 0,-1 0 0 0 0,0 0 0 0 0,1 1 0 0 0,0-1 0 0 0,1 1 0 0 0,-1-1 0 0 0,1 1 0 0 0,0 0 0 0 0,0 0 0 0 0,0 0 0 0 0,1 1 0 0 0,0-1 0 0 0,0 1 0 0 0,1-1-6 0 0,4-7-3 0 0,58-34 11 0 0,-64 47-10 0 0,-1-1-1 0 0,1 0 1 0 0,0 1 0 0 0,0 0 0 0 0,0 0-1 0 0,-1 0 1 0 0,1 0 0 0 0,0 0 0 0 0,-1 1 0 0 0,1-1-1 0 0,-1 1 1 0 0,0-1 0 0 0,1 1 0 0 0,-1 0-1 0 0,0 0 1 0 0,0 0 0 0 0,0 0 0 0 0,0 0 0 0 0,-1 1-1 0 0,1-1 1 0 0,0 0 0 0 0,-1 1 0 0 0,0 0-1 0 0,1-1 1 0 0,-1 2 2 0 0,2 1 1 0 0,3 10 7 0 0,-1 0 1 0 0,-1 1-1 0 0,0 0 0 0 0,-1 0 1 0 0,-1 0-1 0 0,0 1 0 0 0,-1-1 1 0 0,-1 0-1 0 0,-1 1 1 0 0,0-1-1 0 0,-1 0 0 0 0,0 0 1 0 0,-2 0-1 0 0,0 0 0 0 0,0 0 1 0 0,-2-1-1 0 0,0 1-8 0 0,-8 39 5 0 0,9-37 92 0 0,4-18-111 0 0,1 1-1 0 0,-1 0 1 0 0,1-1 0 0 0,-1 1 0 0 0,1 0-1 0 0,-1 0 1 0 0,1-1 0 0 0,0 1-1 0 0,-1 0 1 0 0,1 0 0 0 0,0 0 0 0 0,0 0-1 0 0,0-1 1 0 0,0 1 0 0 0,-1 0 0 0 0,1 0-1 0 0,0 0 1 0 0,0 0 0 0 0,1 0 0 0 0,-1-1-1 0 0,0 1 1 0 0,0 0 0 0 0,0 0-1 0 0,0 0 1 0 0,1 0 0 0 0,-1-1 0 0 0,0 1-1 0 0,1 0 1 0 0,-1 0 0 0 0,1-1 0 0 0,-1 1-1 0 0,1 0 1 0 0,-1 0 0 0 0,1-1-1 0 0,0 1 1 0 0,-1-1 0 0 0,1 1 0 0 0,0-1-1 0 0,-1 1 1 0 0,1-1 0 0 0,0 1 0 0 0,0-1-1 0 0,-1 1 1 0 0,1-1 0 0 0,0 0 0 0 0,0 0-1 0 0,0 1 1 0 0,0-1 0 0 0,-1 0-1 0 0,1 0 1 0 0,0 0 0 0 0,0 0 0 0 0,0 0-1 0 0,0 0 1 0 0,0 0 0 0 0,-1 0 0 0 0,1 0-1 0 0,0 0 1 0 0,0-1 0 0 0,0 1 0 0 0,0 0-1 0 0,-1-1 1 0 0,1 1 0 0 0,0 0-1 0 0,0-1 1 0 0,-1 1 0 0 0,1-1 0 0 0,0 1-1 0 0,0-1 15 0 0,25-2-185 0 0,-21 1 191 0 0,1 0-1 0 0,0 0 1 0 0,0 1-1 0 0,-1 0 1 0 0,1 0-1 0 0,0 0 1 0 0,0 1 0 0 0,0 0-1 0 0,0 0 1 0 0,0 0-1 0 0,0 1 1 0 0,0 0-1 0 0,0 0 1 0 0,0 0-1 0 0,0 1 1 0 0,-1 0-1 0 0,1 0 1 0 0,-1 0 0 0 0,1 1-1 0 0,-1 0 1 0 0,0 0-1 0 0,0 0 1 0 0,0 1-1 0 0,0-1 1 0 0,-1 1-1 0 0,0 0 1 0 0,1 1-1 0 0,-1-1 1 0 0,-1 1 0 0 0,1 0-1 0 0,1 3-5 0 0,-20 43 568 0 0,4-40-503 0 0,0 0 0 0 0,0-1-1 0 0,-1 0 1 0 0,0-1 0 0 0,0 0-1 0 0,-1-1 1 0 0,-1-1 0 0 0,1 0 0 0 0,-1 0-1 0 0,0-2 1 0 0,-1 0 0 0 0,1 0-1 0 0,-1-1 1 0 0,0-1 0 0 0,0 0-1 0 0,-1-1 1 0 0,0-1-65 0 0,10 1-105 0 0,1-1 0 0 0,-1 1-1 0 0,1-1 1 0 0,-1 0 0 0 0,0 0 0 0 0,1-1 0 0 0,-1 0-1 0 0,0 0 1 0 0,1 0 0 0 0,-1-1 0 0 0,0 1-1 0 0,1-2 1 0 0,-1 1 0 0 0,1 0 0 0 0,-1-1-1 0 0,1 0 1 0 0,-1 0 0 0 0,1-1 0 0 0,0 0-1 0 0,0 1 1 0 0,1-2 0 0 0,-1 1 0 0 0,0 0 0 0 0,1-1-1 0 0,0 0 1 0 0,0 0 0 0 0,0 0 0 0 0,0-1-1 0 0,1 1 1 0 0,0-1 0 0 0,0 0 0 0 0,0 0-1 0 0,0 0 1 0 0,1 0 0 0 0,0-1 0 0 0,0 1-1 0 0,0-1 1 0 0,1 1 105 0 0,1-41-1941 0 0,13 7 767 0 0</inkml:trace>
  <inkml:trace contextRef="#ctx0" brushRef="#br0" timeOffset="1163.375">793 1 2108 0 0,'-27'16'484'0'0,"1"2"-1"0"0,1 0 1 0 0,1 2-1 0 0,0 1 1 0 0,2 1-1 0 0,0 1 1 0 0,2 0-1 0 0,0 2 1 0 0,2 0-1 0 0,1 2 1 0 0,-2 5-484 0 0,7-14 134 0 0,2 0 0 0 0,0 1 0 0 0,2 0 0 0 0,0 1 0 0 0,1 0 1 0 0,1 0-1 0 0,0 1 0 0 0,2-1 0 0 0,1 1 0 0 0,-1 14-134 0 0,3-27-16 0 0,1 0 1 0 0,0 1-1 0 0,1-1 0 0 0,0 0 0 0 0,0 0 0 0 0,1 0 0 0 0,0 0 0 0 0,0 0 0 0 0,1-1 1 0 0,0 1-1 0 0,0 0 0 0 0,1-1 0 0 0,0 0 0 0 0,0 0 0 0 0,0 0 0 0 0,1-1 1 0 0,0 1-1 0 0,1-1 0 0 0,0 0 0 0 0,-1-1 0 0 0,2 1 0 0 0,-1-1 0 0 0,1 0 1 0 0,-1-1-1 0 0,1 0 0 0 0,1 0 0 0 0,-1 0 0 0 0,5 1 16 0 0,171 24-5681 0 0,-153-29 4298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59:3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24 1044 0 0,'13'0'636'0'0,"-4"-4"2504"0"0,16-15-2366 0 0,-105 193 1540 0 0,7-13-2140 0 0,-137 291 904 0 0,183-402-1395 0 0,19-53-4757 0 0,5-6 3715 0 0,-1-8-43 0 0</inkml:trace>
  <inkml:trace contextRef="#ctx0" brushRef="#br0" timeOffset="307.233">1 279 1736 0 0,'-1'-12'1613'0'0,"2"12"-1539"0"0,-1 0 0 0 0,1 1 0 0 0,-1-1 0 0 0,1 0 0 0 0,-1 1 0 0 0,1-1 0 0 0,-1 0 0 0 0,1 0 0 0 0,-1 1 0 0 0,1-1 0 0 0,0 0 0 0 0,-1 0 0 0 0,1 0 0 0 0,-1 0 0 0 0,1 0 0 0 0,0 0-1 0 0,-1 0 1 0 0,1 0 0 0 0,0 0 0 0 0,-1 0 0 0 0,1 0 0 0 0,-1 0 0 0 0,1 0 0 0 0,0-1 0 0 0,-1 1 0 0 0,1 0 0 0 0,-1 0 0 0 0,1-1 0 0 0,-1 1 0 0 0,1 0 0 0 0,-1-1 0 0 0,1 1 0 0 0,-1 0 0 0 0,1-1 0 0 0,-1 1 0 0 0,1-1 0 0 0,-1 1-1 0 0,0-1 1 0 0,1 1 0 0 0,-1-1 0 0 0,0 1 0 0 0,0-1 0 0 0,1 0 0 0 0,-1 1 0 0 0,0-1 0 0 0,0 1 0 0 0,0-1 0 0 0,1 1 0 0 0,-1-1 0 0 0,0 0 0 0 0,0 1 0 0 0,0-1 0 0 0,0 0 0 0 0,0 1 0 0 0,0-1 0 0 0,0 1 0 0 0,-1-1 0 0 0,1 0-1 0 0,0 1 1 0 0,0-1 0 0 0,0 1 0 0 0,-1-1 0 0 0,1 1 0 0 0,0-1 0 0 0,0 0 0 0 0,-1 1 0 0 0,1-1-74 0 0,403 211 2160 0 0,-257-140-1884 0 0,-43-22-5411 0 0,-98-46 2626 0 0,-4-2 1229 0 0</inkml:trace>
  <inkml:trace contextRef="#ctx0" brushRef="#br0" timeOffset="679.832">794 334 1424 0 0,'15'52'3576'0'0,"-13"-35"-3295"0"0,0-5-124 0 0,0-1 0 0 0,1 0 0 0 0,1 0 0 0 0,0 0 0 0 0,0 0 0 0 0,1-1 0 0 0,0 1 0 0 0,1-1 0 0 0,0-1 0 0 0,1 1-1 0 0,0-1 1 0 0,0 0 0 0 0,6 5-157 0 0,-7-13 53 0 0,0 0-1 0 0,0-1 0 0 0,0 0 0 0 0,0 1 0 0 0,0-2 1 0 0,0 1-1 0 0,0-1 0 0 0,-1 0 0 0 0,1 0 0 0 0,0-1 1 0 0,0 0-1 0 0,-1 0 0 0 0,1 0 0 0 0,-1 0 0 0 0,1-1 1 0 0,-1 0-1 0 0,0 0 0 0 0,0-1 0 0 0,-1 1 0 0 0,1-1 1 0 0,-1 0-1 0 0,1 0 0 0 0,-1-1 0 0 0,0 0-52 0 0,-2 3 27 0 0,89-88 211 0 0,-77 72-190 0 0,1 1 0 0 0,1 1 0 0 0,1 1 0 0 0,0 0 0 0 0,1 1 0 0 0,0 1 0 0 0,1 0 0 0 0,17-7-48 0 0,-33 19-1 0 0,0 0 0 0 0,0 0 0 0 0,0 0 0 0 0,0 1 0 0 0,1-1 0 0 0,-1 1 0 0 0,0 0 0 0 0,1 0 0 0 0,-1 0 0 0 0,0 0 0 0 0,0 1 0 0 0,1-1 0 0 0,-1 1 0 0 0,0 0 0 0 0,0 0 0 0 0,0 0 0 0 0,0 0 0 0 0,0 1 0 0 0,0-1 0 0 0,0 1 0 0 0,0-1 0 0 0,0 1 0 0 0,-1 0 0 0 0,1 0 0 0 0,-1 1 0 0 0,1-1 0 0 0,-1 0 0 0 0,0 1 0 0 0,0 0 0 0 0,0-1 0 0 0,0 1 0 0 0,-1 0 0 0 0,1 0 0 0 0,0 0 1 0 0,47 114-572 0 0,-44-101 339 0 0,-5-16 233 0 0,16 53-1626 0 0,-7-17-2240 0 0,-7-29 2638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0:3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1794 575 2092 0 0,'3'-30'4836'0'0,"4"38"-2064"0"0,57 340-1466 0 0,-53-309-1321 0 0,14 35-237 0 0,-4 1 0 0 0,-4 1 0 0 0,-2 1 0 0 0,-4 0 1 0 0,0 55 251 0 0,-11-129-197 0 0,-1 1 1 0 0,1-1 0 0 0,-1 0 0 0 0,0 0 0 0 0,0 0-1 0 0,0 0 1 0 0,0 0 0 0 0,-1 0 0 0 0,1 0 0 0 0,-1 0-1 0 0,0 0 1 0 0,0-1 0 0 0,0 1 0 0 0,0-1-1 0 0,0 1 1 0 0,0-1 0 0 0,-1 0 0 0 0,1 0 0 0 0,-1 0-1 0 0,0 0 1 0 0,1 0 0 0 0,-1 0 0 0 0,0-1 0 0 0,0 0-1 0 0,0 1 1 0 0,0-1 0 0 0,0 0 0 0 0,0 0 0 0 0,-1-1-1 0 0,1 1 1 0 0,0-1 0 0 0,-2 1 196 0 0,-8-1-1213 0 0</inkml:trace>
  <inkml:trace contextRef="#ctx0" brushRef="#br0" timeOffset="343.692">1838 687 1976 0 0,'2'-10'138'0'0,"0"-1"0"0"0,0 1 0 0 0,1 0 0 0 0,1-1-1 0 0,-1 1 1 0 0,2 1 0 0 0,-1-1 0 0 0,1 1 0 0 0,1 0 0 0 0,-1 0-1 0 0,2 0 1 0 0,-1 1 0 0 0,1 0 0 0 0,0 0 0 0 0,1 0 0 0 0,0 1 0 0 0,0 1-1 0 0,1-1 1 0 0,0 1 0 0 0,0 1 0 0 0,0-1 0 0 0,0 2 0 0 0,1-1-1 0 0,0 1 1 0 0,0 1 0 0 0,0 0 0 0 0,0 0 0 0 0,1 1 0 0 0,-1 0 0 0 0,1 1-1 0 0,-1 0 1 0 0,10 1-138 0 0,-7 0 46 0 0,-1 1-1 0 0,1 1 1 0 0,-1 0 0 0 0,1 1-1 0 0,-1 0 1 0 0,0 0-1 0 0,0 2 1 0 0,-1-1-1 0 0,1 2 1 0 0,-1-1 0 0 0,0 1-1 0 0,0 1 1 0 0,-1 0-1 0 0,0 1 1 0 0,0 0-1 0 0,-1 0 1 0 0,0 1 0 0 0,0 0-1 0 0,-1 1 1 0 0,0 0-1 0 0,-1 0 1 0 0,0 1-1 0 0,4 9-45 0 0,-9-13 22 0 0,-1-1 0 0 0,0 1 0 0 0,0-1 0 0 0,-1 1-1 0 0,1-1 1 0 0,-1 1 0 0 0,-1 0 0 0 0,0-1 0 0 0,0 1-1 0 0,0-1 1 0 0,0 1 0 0 0,-1-1 0 0 0,0 0 0 0 0,-1 0 0 0 0,1 1-1 0 0,-1-2 1 0 0,-1 1 0 0 0,1 0 0 0 0,-1-1 0 0 0,0 1-1 0 0,0-1 1 0 0,0 0 0 0 0,-1 0 0 0 0,1-1 0 0 0,-2 2-22 0 0,-143 92-415 0 0,143-95 160 0 0,0-1 0 0 0,0 1 0 0 0,0-1 0 0 0,-1 0 0 0 0,1 0-1 0 0,-1-1 1 0 0,0 0 0 0 0,1 0 0 0 0,-1 0 0 0 0,0-1 0 0 0,0 0 0 0 0,0-1 0 0 0,1 1 0 0 0,-1-1 0 0 0,0 0 0 0 0,1-1-1 0 0,-1 0 1 0 0,1 0 0 0 0,-1 0 0 0 0,0-1 255 0 0,-6-14-1236 0 0</inkml:trace>
  <inkml:trace contextRef="#ctx0" brushRef="#br0" timeOffset="-1575.29">343 244 976 0 0,'0'0'411'0'0,"3"-24"457"0"0,14-41 2642 0 0,-17 64-3220 0 0,4-26 1325 0 0,1 62-1371 0 0,2 121 412 0 0,7-1 0 0 0,7-1 0 0 0,16 46-656 0 0,-27-110 127 0 0,-34-63-691 0 0,16-23 275 0 0,-1 1-1 0 0,1-1 1 0 0,-1-1 0 0 0,0 0-1 0 0,0 0 1 0 0,0 0 0 0 0,0-1-1 0 0,0-1 1 0 0,-1 0 0 0 0,1 0-1 0 0,0 0 1 0 0,-1-2 0 0 0,0 1 289 0 0,-12 1-1193 0 0,-6 0-57 0 0,3 2 25 0 0</inkml:trace>
  <inkml:trace contextRef="#ctx0" brushRef="#br0" timeOffset="-1328.91">2 1054 1544 0 0,'0'0'68'0'0,"1"0"0"0"0,0 0 0 0 0,-1 1-1 0 0,1-1 1 0 0,0 0 0 0 0,-1 0 0 0 0,1 1 0 0 0,-1-1 0 0 0,1 0-1 0 0,-1 1 1 0 0,1-1 0 0 0,-1 1 0 0 0,1-1 0 0 0,-1 1 0 0 0,0-1-1 0 0,1 1 1 0 0,-1-1 0 0 0,1 1 0 0 0,-1-1 0 0 0,0 1-1 0 0,0 0 1 0 0,1-1 0 0 0,-1 1 0 0 0,0-1 0 0 0,0 1 0 0 0,0 0-1 0 0,0-1 1 0 0,0 1 0 0 0,1-1 0 0 0,-1 1 0 0 0,0 0 0 0 0,0-1-1 0 0,-1 1 1 0 0,1 0 0 0 0,0-1 0 0 0,0 1 0 0 0,0 0-1 0 0,0-1 1 0 0,-1 1 0 0 0,1-1 0 0 0,0 1 0 0 0,0 0 0 0 0,-1-1-1 0 0,1 1 1 0 0,0-1 0 0 0,-1 1 0 0 0,1-1 0 0 0,-1 1 0 0 0,1-1-1 0 0,-1 0 1 0 0,1 1 0 0 0,-1-1 0 0 0,1 1 0 0 0,-1-1-1 0 0,1 0 1 0 0,-1 1 0 0 0,1-1 0 0 0,-1 0 0 0 0,0 0 0 0 0,1 0-1 0 0,-1 1 1 0 0,1-1 0 0 0,-1 0-68 0 0,54 11 797 0 0,25-10-357 0 0,0-4-1 0 0,-1-3 1 0 0,1-3 0 0 0,55-15-440 0 0,-58 12-264 0 0,125-34-5014 0 0,-175 36 4099 0 0</inkml:trace>
  <inkml:trace contextRef="#ctx0" brushRef="#br0" timeOffset="-1063.186">101 50 1480 0 0,'-8'-8'4392'0'0,"37"-2"-3541"0"0,255-19 100 0 0,-92 26-3773 0 0,-138 6 1502 0 0,28 11-12 0 0</inkml:trace>
  <inkml:trace contextRef="#ctx0" brushRef="#br0" timeOffset="-326.305">674 582 2160 0 0,'8'18'4041'0'0,"28"17"-3882"0"0,-30-29 108 0 0,8 5-104 0 0,-1 1 1 0 0,0 1 0 0 0,-1 0 0 0 0,0 0 0 0 0,-1 2 0 0 0,0-1-1 0 0,-2 1 1 0 0,1 1 0 0 0,-2 0 0 0 0,0 0 0 0 0,-1 0 0 0 0,-1 1-1 0 0,0 0 1 0 0,-2 1 0 0 0,1-1 0 0 0,-2 1 0 0 0,-1 0 0 0 0,0 0-164 0 0,-23 3 415 0 0,9-59-228 0 0,13 21-214 0 0,2 1 0 0 0,0-1-1 0 0,0 1 1 0 0,2 0 0 0 0,0 0 0 0 0,1 0-1 0 0,1 0 1 0 0,0 1 0 0 0,1 0-1 0 0,0 1 1 0 0,1 0 0 0 0,1 0 0 0 0,1 1-1 0 0,0-1 28 0 0,-6 7-15 0 0,0 0-1 0 0,1 1 1 0 0,0-1-1 0 0,0 1 1 0 0,0 1-1 0 0,0-1 1 0 0,1 1-1 0 0,0 0 1 0 0,0 0-1 0 0,0 1 1 0 0,1 0-1 0 0,0 1 1 0 0,0-1-1 0 0,-1 1 1 0 0,2 1-1 0 0,-1-1 1 0 0,4 1 15 0 0,-5 5-10 0 0,-1 0-1 0 0,1 1 1 0 0,-1 0 0 0 0,0 0 0 0 0,0 1 0 0 0,-1-1-1 0 0,0 1 1 0 0,1 0 0 0 0,-2 1 0 0 0,1-1-1 0 0,-1 1 1 0 0,1 0 0 0 0,-2 0 0 0 0,1 1 0 0 0,-1-1-1 0 0,0 1 1 0 0,0-1 0 0 0,0 1 0 0 0,-1 0-1 0 0,0 0 1 0 0,-1 0 0 0 0,0 0 0 0 0,0 1 0 0 0,0 6 10 0 0,1-5 5 0 0,0 1 0 0 0,-1-1 0 0 0,0 1 1 0 0,-1-1-1 0 0,0 1 0 0 0,0 0 1 0 0,-1-1-1 0 0,-1 1 0 0 0,1-1 0 0 0,-1 1 1 0 0,-1-1-1 0 0,0 0 0 0 0,0 0 1 0 0,-1 0-1 0 0,0 0 0 0 0,0-1 1 0 0,-5 6-6 0 0,8-14 3 0 0,0 0 0 0 0,0 0 0 0 0,0 0 0 0 0,0 0 1 0 0,0 0-1 0 0,0-1 0 0 0,0 1 0 0 0,0 0 1 0 0,0-1-1 0 0,0 1 0 0 0,0 0 0 0 0,0-1 1 0 0,0 1-1 0 0,0-1 0 0 0,0 1 0 0 0,1-1 1 0 0,-1 0-1 0 0,0 1 0 0 0,0-1 0 0 0,1 0 1 0 0,-1 0-1 0 0,0 0 0 0 0,1 1 0 0 0,-1-1 0 0 0,0 0 1 0 0,1 0-1 0 0,0 0 0 0 0,-1 0 0 0 0,1 0 1 0 0,-1 0-1 0 0,1 0 0 0 0,0 0 0 0 0,0 0 1 0 0,0 0-1 0 0,-1 0 0 0 0,1 0 0 0 0,0 0 1 0 0,0 0-1 0 0,0 0 0 0 0,1 0 0 0 0,-1 0 0 0 0,0 0 1 0 0,0 0-1 0 0,1 0 0 0 0,-1 0 0 0 0,0 0 1 0 0,1 0-1 0 0,-1 0 0 0 0,1 0 0 0 0,-1 0 1 0 0,1 0-1 0 0,-1 0 0 0 0,1 0 0 0 0,0 1 1 0 0,0-1-1 0 0,-1 0 0 0 0,1 1 0 0 0,0-1-3 0 0,0-9 21 0 0,1-9-59 0 0,1 0 0 0 0,2-1 1 0 0,0 1-1 0 0,1 1 1 0 0,0-1-1 0 0,2 1 1 0 0,0 0-1 0 0,1 1 0 0 0,1 0 1 0 0,1 0-1 0 0,0 1 1 0 0,1 0-1 0 0,1 1 0 0 0,10-9 38 0 0,-21 21-10 0 0,1 1 0 0 0,0 0 0 0 0,0 0 0 0 0,0 0 0 0 0,0 0 0 0 0,1 1 0 0 0,-1-1 0 0 0,0 1 0 0 0,1 0-1 0 0,-1-1 1 0 0,1 2 0 0 0,-1-1 0 0 0,1 0 0 0 0,0 1 0 0 0,-1 0 0 0 0,1-1 0 0 0,-1 1 0 0 0,1 1 0 0 0,0-1-1 0 0,-1 1 1 0 0,1-1 0 0 0,-1 1 0 0 0,1 0 0 0 0,-1 0 0 0 0,1 1 0 0 0,-1-1 0 0 0,0 1 0 0 0,1-1 0 0 0,-1 1-1 0 0,0 0 1 0 0,0 0 0 0 0,0 0 0 0 0,-1 1 0 0 0,1-1 0 0 0,0 1 0 0 0,-1 0 0 0 0,2 2 10 0 0,72 116-171 0 0,-58-58 75 0 0,11 34 131 0 0,-7-31-3629 0 0,-21-65 2310 0 0,2 1 32 0 0</inkml:trace>
  <inkml:trace contextRef="#ctx0" brushRef="#br0" timeOffset="881.632">2747 635 908 0 0,'0'0'102'0'0,"0"0"-1"0"0,-1 0 1 0 0,1-1-1 0 0,0 1 1 0 0,0 0-1 0 0,0-1 0 0 0,-1 1 1 0 0,1 0-1 0 0,0-1 1 0 0,0 1-1 0 0,0 0 1 0 0,0-1-1 0 0,0 1 1 0 0,0 0-1 0 0,0-1 1 0 0,0 1-1 0 0,0 0 1 0 0,0-1-1 0 0,0 1 1 0 0,0-1-1 0 0,0 1 1 0 0,0 0-1 0 0,0-1 1 0 0,0 1-1 0 0,1 0 1 0 0,-1-1-1 0 0,0 1 1 0 0,0 0-1 0 0,0-1 1 0 0,0 1-1 0 0,1 0 1 0 0,-1 0-1 0 0,0-1 1 0 0,0 1-1 0 0,1 0 1 0 0,-1 0-1 0 0,0-1 1 0 0,0 1-1 0 0,1 0-101 0 0,-39 4 497 0 0,16 1-386 0 0,1 1 0 0 0,0 1 0 0 0,1 1 0 0 0,0 0 0 0 0,0 2 0 0 0,0 0 0 0 0,1 1-1 0 0,1 1 1 0 0,0 1 0 0 0,1 1 0 0 0,0 0 0 0 0,1 1 0 0 0,1 1 0 0 0,-5 7-111 0 0,19-23 9 0 0,0 1 0 0 0,0 1 0 0 0,0-1 0 0 0,0 0 0 0 0,1 0 0 0 0,-1 0 0 0 0,0 0 0 0 0,1 0 0 0 0,-1 1 1 0 0,1-1-1 0 0,-1 0 0 0 0,1 1 0 0 0,0-1 0 0 0,-1 0 0 0 0,1 1 0 0 0,0-1 0 0 0,0 0 0 0 0,0 1 0 0 0,0-1 0 0 0,0 0 0 0 0,0 1 0 0 0,1-1 0 0 0,-1 0 0 0 0,0 1 0 0 0,1-1 0 0 0,-1 0 0 0 0,1 0 1 0 0,-1 1-1 0 0,1-1 0 0 0,0 0 0 0 0,-1 0 0 0 0,1 0 0 0 0,0 0 0 0 0,0 0 0 0 0,0 0 0 0 0,0 0 0 0 0,0 0 0 0 0,0 0 0 0 0,0 0 0 0 0,0 0 0 0 0,0-1 0 0 0,0 1 0 0 0,0 0 0 0 0,1-1 0 0 0,-1 1 1 0 0,0-1-1 0 0,0 1 0 0 0,1-1 0 0 0,-1 0 0 0 0,0 1 0 0 0,1-1-9 0 0,77 7 254 0 0,-71-7-215 0 0,157-39-223 0 0,-158 37 172 0 0,5 0 1 0 0,-1 0 0 0 0,0-1 0 0 0,0-1 1 0 0,0 1-1 0 0,-1-2 0 0 0,1 0 0 0 0,-1 0 0 0 0,0 0 0 0 0,0-2 0 0 0,-1 1 0 0 0,1-1 0 0 0,-2 0 1 0 0,1-1-1 0 0,6-7 11 0 0,-52-22-252 0 0,-241-21-1923 0 0,269 54-191 0 0,8 1 1168 0 0</inkml:trace>
  <inkml:trace contextRef="#ctx0" brushRef="#br0" timeOffset="1260.107">2783 624 1088 0 0,'8'-5'175'0'0,"0"0"1"0"0,0 1-1 0 0,1 0 1 0 0,-1 1-1 0 0,1-1 0 0 0,0 2 1 0 0,0-1-1 0 0,1 2 0 0 0,-1-1 1 0 0,0 1-1 0 0,1 0 0 0 0,-1 1 1 0 0,1 0-1 0 0,-1 1 1 0 0,0-1-1 0 0,1 2 0 0 0,-1 0 1 0 0,0 0-1 0 0,0 0 0 0 0,0 1 1 0 0,0 0-1 0 0,-1 1 0 0 0,1 0 1 0 0,-1 1-1 0 0,8 4-175 0 0,-2 0 67 0 0,0 0 0 0 0,0 1 0 0 0,-1 1 0 0 0,-1 0 0 0 0,1 1 0 0 0,-2 0 0 0 0,0 1 0 0 0,0 0 0 0 0,-1 0 0 0 0,-1 1-1 0 0,0 1 1 0 0,-1 0 0 0 0,-1 0 0 0 0,2 6-67 0 0,-8-12 122 0 0,-1 0-1 0 0,0 0 1 0 0,0 0-1 0 0,-1 0 1 0 0,-1 0-1 0 0,1 0 0 0 0,-1 0 1 0 0,-1 0-1 0 0,0-1 1 0 0,0 1-1 0 0,-1-1 1 0 0,0 0-1 0 0,0 0 1 0 0,0 0-1 0 0,-1 0 1 0 0,-1-1-1 0 0,1 0 0 0 0,-1 0 1 0 0,-1 0-1 0 0,1-1 1 0 0,-1 0-1 0 0,0 0 1 0 0,0-1-1 0 0,-1 0 1 0 0,1 0-1 0 0,-1 0 1 0 0,-1-1-1 0 0,1-1 0 0 0,0 1 1 0 0,-1-1-1 0 0,0-1 1 0 0,1 1-1 0 0,-1-2 1 0 0,0 1-1 0 0,0-1 1 0 0,-8 0-122 0 0,14-3 19 0 0,0 1 0 0 0,0-1 1 0 0,0 0-1 0 0,0 0 0 0 0,1 0 1 0 0,-1 0-1 0 0,1-1 0 0 0,0 1 1 0 0,-1-1-1 0 0,1 0 1 0 0,0 1-1 0 0,0-1 0 0 0,1 0 1 0 0,-1 0-1 0 0,1 0 0 0 0,-1 0 1 0 0,1 0-1 0 0,0-1 0 0 0,0 1 1 0 0,0 0-1 0 0,1 0 0 0 0,-1-1 1 0 0,1 1-1 0 0,0-1 1 0 0,0 1-1 0 0,0 0 0 0 0,0-1 1 0 0,0 1-1 0 0,1 0 0 0 0,0-1 1 0 0,0 1-1 0 0,0 0 0 0 0,0 0 1 0 0,0-1-1 0 0,0 1 0 0 0,1 0-19 0 0,14-31-577 0 0,1 0 0 0 0,2 2 0 0 0,1 0 0 0 0,1 1 0 0 0,2 2 0 0 0,1 0 0 0 0,2 1 0 0 0,0 1 0 0 0,2 2 0 0 0,0 1 0 0 0,19-11 577 0 0,-2-4-1909 0 0,-21 17 683 0 0</inkml:trace>
  <inkml:trace contextRef="#ctx0" brushRef="#br0" timeOffset="1521.65">3586 217 1896 0 0,'0'-1'119'0'0,"0"0"0"0"0,-1 1 1 0 0,1-1-1 0 0,0 0 0 0 0,0 0 0 0 0,0 0 0 0 0,0 0 0 0 0,0 0 0 0 0,0 0 1 0 0,0 1-1 0 0,0-1 0 0 0,0 0 0 0 0,1 0 0 0 0,-1 0 0 0 0,0 0 0 0 0,0 0 0 0 0,1 1 1 0 0,-1-1-1 0 0,1 0 0 0 0,-1 0 0 0 0,1 1 0 0 0,-1-1 0 0 0,1 0 0 0 0,-1 1 1 0 0,1-1-1 0 0,-1 0 0 0 0,1 1 0 0 0,0-1 0 0 0,-1 1 0 0 0,1-1 0 0 0,0 1 1 0 0,0-1-1 0 0,-1 1 0 0 0,1-1 0 0 0,0 1 0 0 0,0 0 0 0 0,0 0 0 0 0,0-1 0 0 0,-1 1 1 0 0,1 0-1 0 0,0 0 0 0 0,0 0 0 0 0,0 0 0 0 0,0 0 0 0 0,0 0 0 0 0,0 0 1 0 0,0 0-1 0 0,-1 0 0 0 0,1 1 0 0 0,0-1 0 0 0,0 0 0 0 0,0 0 0 0 0,0 1 0 0 0,-1-1 1 0 0,1 1-1 0 0,0-1 0 0 0,0 1 0 0 0,-1-1 0 0 0,1 1 0 0 0,0-1 0 0 0,-1 1 1 0 0,1-1-1 0 0,-1 1 0 0 0,1 0 0 0 0,0-1 0 0 0,-1 1 0 0 0,1 0-119 0 0,42 217 1460 0 0,35 78-2148 0 0,-65-203-3873 0 0,-37-61 2012 0 0,5-19 1373 0 0</inkml:trace>
  <inkml:trace contextRef="#ctx0" brushRef="#br0" timeOffset="1818.866">3279 642 2920 0 0,'0'0'227'0'0,"0"1"-1"0"0,1-1 1 0 0,-1 0-1 0 0,0 0 1 0 0,1 1 0 0 0,-1-1-1 0 0,0 0 1 0 0,1 0-1 0 0,-1 1 1 0 0,0-1-1 0 0,0 0 1 0 0,1 1-1 0 0,-1-1 1 0 0,0 1-1 0 0,0-1 1 0 0,0 0-1 0 0,0 1 1 0 0,1-1 0 0 0,-1 1-1 0 0,0-1 1 0 0,0 0-1 0 0,0 1 1 0 0,0-1-1 0 0,0 1 1 0 0,0-1-1 0 0,0 0 1 0 0,0 1-1 0 0,0-1 1 0 0,0 1-1 0 0,0-1-225 0 0,22-2 154 0 0,277-18 381 0 0,96-1-8048 0 0,-350 18 6300 0 0</inkml:trace>
  <inkml:trace contextRef="#ctx0" brushRef="#br0" timeOffset="2377.446">4413 564 936 0 0,'-16'-6'192'0'0,"1"2"-1"0"0,-1 0 1 0 0,0 1 0 0 0,-1 0 0 0 0,1 1-1 0 0,0 1 1 0 0,-1 1 0 0 0,1 0-1 0 0,-1 1 1 0 0,1 1 0 0 0,0 0-1 0 0,0 1 1 0 0,0 1 0 0 0,0 1 0 0 0,0 0-1 0 0,1 1 1 0 0,0 1 0 0 0,0 0-1 0 0,1 1 1 0 0,0 0 0 0 0,0 1-1 0 0,1 1 1 0 0,0 0 0 0 0,1 1-1 0 0,0 0 1 0 0,0 1 0 0 0,2 1 0 0 0,-1-1-1 0 0,2 2 1 0 0,-1-1 0 0 0,-2 8-192 0 0,11-20 36 0 0,1 1-1 0 0,-1 0 1 0 0,0 0 0 0 0,1 0 0 0 0,-1 0 0 0 0,1 0 0 0 0,0 0 0 0 0,-1 0 0 0 0,1 0 0 0 0,0 0 0 0 0,0 0 0 0 0,1 0 0 0 0,-1 0 0 0 0,0 0-1 0 0,1 0 1 0 0,-1 0 0 0 0,1 0 0 0 0,-1-1 0 0 0,1 1 0 0 0,0 0 0 0 0,0 0 0 0 0,0 0 0 0 0,0-1 0 0 0,0 1 0 0 0,0 0 0 0 0,0-1-1 0 0,1 1 1 0 0,-1-1 0 0 0,1 0 0 0 0,-1 1 0 0 0,1-1 0 0 0,-1 0 0 0 0,1 0 0 0 0,0 0 0 0 0,-1 0 0 0 0,1 0 0 0 0,0 0 0 0 0,0-1 0 0 0,0 1-1 0 0,0 0 1 0 0,0-1 0 0 0,0 0 0 0 0,0 1 0 0 0,0-1 0 0 0,0 0-36 0 0,99 3 583 0 0,-81-7-529 0 0,-1-1 0 0 0,1-1 1 0 0,-1-1-1 0 0,0 0 0 0 0,-1-2 0 0 0,0 0 0 0 0,0-1 0 0 0,-1 0 0 0 0,0-2 1 0 0,10-9-55 0 0,-10-24-8 0 0,-17 43 15 0 0,-12-11-30 0 0,104 88-1862 0 0,-83-70 1520 0 0,34 16-3270 0 0,-36-17 2484 0 0</inkml:trace>
  <inkml:trace contextRef="#ctx0" brushRef="#br0" timeOffset="2824.962">4578 542 1588 0 0,'5'3'136'0'0,"-1"1"1"0"0,0 0-1 0 0,0-1 0 0 0,-1 1 0 0 0,1 1 0 0 0,-1-1 0 0 0,0 0 1 0 0,0 1-1 0 0,0 0 0 0 0,0-1 0 0 0,-1 1 0 0 0,0 0 1 0 0,0 0-1 0 0,0 1 0 0 0,-1-1 0 0 0,0 0 0 0 0,0 1 1 0 0,0-1-1 0 0,0 0 0 0 0,-1 1 0 0 0,0-1 0 0 0,0 1 1 0 0,-1-1-1 0 0,0 1 0 0 0,1-1 0 0 0,-2 0 0 0 0,1 2-136 0 0,0 4 476 0 0,-32 69 2021 0 0,25-107-1964 0 0,9 17-580 0 0,1 0 1 0 0,0 0 0 0 0,1 0-1 0 0,0 0 1 0 0,0 0 0 0 0,1 1-1 0 0,1-1 1 0 0,-1 1 0 0 0,2 0-1 0 0,-1 1 1 0 0,1-1 0 0 0,0 1-1 0 0,1 0 1 0 0,0 0 0 0 0,0 1-1 0 0,1 0 1 0 0,0 0 0 0 0,0 1-1 0 0,0 0 1 0 0,3-1 46 0 0,-7 9-12 0 0,-1-1 1 0 0,0 0-1 0 0,0 1 0 0 0,1 0 1 0 0,-1 0-1 0 0,0 0 1 0 0,0 0-1 0 0,0 0 0 0 0,-1 1 1 0 0,1-1-1 0 0,-1 1 0 0 0,1-1 1 0 0,-1 1-1 0 0,0 0 0 0 0,0 0 1 0 0,0 0-1 0 0,0 1 0 0 0,0-1 1 0 0,-1 0-1 0 0,0 1 0 0 0,0-1 1 0 0,0 1-1 0 0,0-1 0 0 0,0 1 1 0 0,0-1-1 0 0,-1 1 1 0 0,0 2 11 0 0,2-1-51 0 0,63 176-11 0 0,-60-178-25 0 0,0 0 0 0 0,0 0-1 0 0,0 0 1 0 0,0 0 0 0 0,1-1 0 0 0,-1 0-1 0 0,1 0 1 0 0,0 0 0 0 0,0-1-1 0 0,-1 0 1 0 0,1 0 0 0 0,0 0-1 0 0,0-1 1 0 0,0 0 0 0 0,0 0 0 0 0,0 0-1 0 0,0-1 1 0 0,0 0 0 0 0,0 0-1 0 0,0-1 1 0 0,-1 1 0 0 0,1-1 0 0 0,-1 0-1 0 0,1-1 1 0 0,-1 0 0 0 0,0 1-1 0 0,0-2 1 0 0,0 1 0 0 0,0 0-1 0 0,2-3 88 0 0,22-12-366 0 0,-4-3 38 0 0</inkml:trace>
  <inkml:trace contextRef="#ctx0" brushRef="#br0" timeOffset="3106.573">5140 674 3516 0 0,'21'-40'308'0'0,"-2"0"0"0"0,-2-1 0 0 0,-1-1 0 0 0,-3 0 0 0 0,-1-1 0 0 0,5-38-308 0 0,1-153 6921 0 0,-18 234-6872 0 0,0 0 0 0 0,0 0 0 0 0,-1 0 0 0 0,1 0 0 0 0,0 1 0 0 0,0-1 0 0 0,-1 0-1 0 0,1 0 1 0 0,0 0 0 0 0,-1 0 0 0 0,1 0 0 0 0,0 0 0 0 0,0 0 0 0 0,-1 0 0 0 0,1 0 0 0 0,0 0 0 0 0,-1 0 0 0 0,1 0 0 0 0,0 0 0 0 0,-1 0-1 0 0,1 0 1 0 0,0-1 0 0 0,0 1 0 0 0,-1 0 0 0 0,1 0 0 0 0,0 0-49 0 0,-9 38 138 0 0,6 10-125 0 0,2 1 0 0 0,2-1 0 0 0,3 0 0 0 0,1 0 0 0 0,3-1 0 0 0,2 1 0 0 0,12 34-13 0 0,-9-27-466 0 0,-6-26 324 0 0,-3-17-375 0 0,0 0 0 0 0,0-1 0 0 0,-2 2 0 0 0,1-1 0 0 0,-1 0 0 0 0,-1 0 0 0 0,0 1 1 0 0,-1-1-1 0 0,-1 1 0 0 0,0-1 0 0 0,0 0 0 0 0,-1 1 0 0 0,-1-1 0 0 0,-3 10 517 0 0,-27-3-2469 0 0,13-18 1305 0 0</inkml:trace>
  <inkml:trace contextRef="#ctx0" brushRef="#br0" timeOffset="3353.644">4909 469 2676 0 0,'3'-9'816'0'0,"3"4"-116"0"0,13-6-148 0 0,4-1-100 0 0,4 0-99 0 0,5 7-117 0 0,5-3-180 0 0,6 6-8 0 0,0-1-284 0 0,0 0-233 0 0,-1 1-399 0 0,-19 2-360 0 0,11 0-40 0 0</inkml:trace>
  <inkml:trace contextRef="#ctx0" brushRef="#br0" timeOffset="3974.63">123 1766 1192 0 0,'-28'3'2952'0'0,"33"2"-1029"0"0,239-2-479 0 0,153-25-736 0 0,765-50 1545 0 0,60-59-2253 0 0,571-47 1428 0 0,-996 135-683 0 0,-533 24-658 0 0,-262-2-2163 0 0,-126-104-6063 0 0,102 93 6958 0 0</inkml:trace>
  <inkml:trace contextRef="#ctx0" brushRef="#br0" timeOffset="4319.275">5945 482 1676 0 0,'-1'-6'7657'0'0,"1"-12"-3708"0"0,0 12-3222 0 0,-36 54-5813 0 0,-14 33-563 0 0,45-60 4439 0 0</inkml:trace>
  <inkml:trace contextRef="#ctx0" brushRef="#br0" timeOffset="4490.135">5992 970 3336 0 0,'6'13'5985'0'0,"-22"-26"-5122"0"0,-35-20-7589 0 0,33 21 5520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1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4222 221 2540 0 0,'23'-21'301'0'0,"2"1"-1"0"0,0 1 1 0 0,1 1-1 0 0,1 2 1 0 0,1 0-1 0 0,0 2 1 0 0,1 1-1 0 0,0 1 0 0 0,1 2 1 0 0,0 0-1 0 0,1 3 1 0 0,0 0-1 0 0,0 2 1 0 0,1 1-1 0 0,19 1-300 0 0,-44 3-142 0 0,0 1 0 0 0,0-1-1 0 0,0 1 1 0 0,1 1 0 0 0,-1-1 0 0 0,-1 1-1 0 0,1 0 1 0 0,0 1 0 0 0,0 0-1 0 0,-1 0 1 0 0,1 0 0 0 0,-1 1-1 0 0,0-1 1 0 0,0 2 0 0 0,-1-1 0 0 0,1 1-1 0 0,-1 0 1 0 0,0 0 0 0 0,0 0-1 0 0,0 0 1 0 0,-1 1 0 0 0,0 0-1 0 0,0 0 1 0 0,0 0 0 0 0,-1 1 0 0 0,0-1-1 0 0,0 1 1 0 0,1 6 142 0 0,0 18-1243 0 0</inkml:trace>
  <inkml:trace contextRef="#ctx0" brushRef="#br0" timeOffset="-186.79">4198 408 1804 0 0,'7'-10'1833'0'0,"-5"10"592"0"0,-5 25-1726 0 0,4 16-407 0 0,1 0 0 0 0,2 0 0 0 0,2-1 0 0 0,2 1 0 0 0,9 26-292 0 0,22 63 393 0 0,13 50-2909 0 0,-54-165-64 0 0,-11-3 1322 0 0</inkml:trace>
  <inkml:trace contextRef="#ctx0" brushRef="#br0" timeOffset="184.811">4371 636 2068 0 0,'24'-9'6684'0'0,"113"-37"-5144"0"0,-5 24-2406 0 0,1 16-5313 0 0,-115 6 4940 0 0</inkml:trace>
  <inkml:trace contextRef="#ctx0" brushRef="#br0" timeOffset="-1713.083">1914 621 1312 0 0,'5'267'2255'0'0,"-25"-131"-591"0"0,18-116 1192 0 0,21-76-2773 0 0,-12 33 65 0 0,2-3-160 0 0,0 1 0 0 0,2 0 0 0 0,1 1 0 0 0,1 0 1 0 0,1 0-1 0 0,1 2 0 0 0,1 0 0 0 0,4-3 12 0 0,-19 24-23 0 0,0 0 0 0 0,0 0 0 0 0,0 0 0 0 0,0 0 0 0 0,0 0 0 0 0,1 0 0 0 0,-1 1 0 0 0,0-1 0 0 0,0 1 0 0 0,1-1 0 0 0,-1 0 0 0 0,0 1 0 0 0,1 0 0 0 0,-1-1 0 0 0,0 1 0 0 0,1 0 0 0 0,-1 0 0 0 0,0 0 0 0 0,1 0 0 0 0,-1 0 0 0 0,1 0 0 0 0,-1 0 0 0 0,0 0 0 0 0,1 1 0 0 0,-1-1 0 0 0,0 0 0 0 0,1 1 0 0 0,-1-1-1 0 0,0 1 1 0 0,1 0 0 0 0,-1-1 0 0 0,0 1 0 0 0,0 0 0 0 0,0 0 0 0 0,0-1 0 0 0,0 1 0 0 0,0 0 0 0 0,0 0 0 0 0,0 0 0 0 0,0 1 0 0 0,0-1 0 0 0,0 0 0 0 0,-1 0 0 0 0,1 0 0 0 0,0 1 0 0 0,-1-1 0 0 0,1 0 0 0 0,-1 1 0 0 0,0-1 0 0 0,1 0 0 0 0,-1 1 0 0 0,0-1 0 0 0,0 0 0 0 0,0 1 0 0 0,0-1 0 0 0,0 1 23 0 0,21 85 112 0 0,-20-16-105 0 0,-1-71-5 0 0,0 0 1 0 0,-1 0-1 0 0,1-1 1 0 0,0 1 0 0 0,0 0-1 0 0,-1 0 1 0 0,1 0 0 0 0,0-1-1 0 0,0 1 1 0 0,-1 0-1 0 0,1 0 1 0 0,0 0 0 0 0,-1 0-1 0 0,1 0-2 0 0,15-43 3 0 0,-7 23-41 0 0,2 0 0 0 0,0 1-1 0 0,0 0 1 0 0,2 0 0 0 0,1 1 0 0 0,0 1 0 0 0,1 0-1 0 0,1 1 1 0 0,0 1 0 0 0,3-2 38 0 0,22 11-417 0 0,-31 19 373 0 0,0 1 1 0 0,-1 0 0 0 0,-1 0 0 0 0,0 0 0 0 0,-1 1 0 0 0,-1 0-1 0 0,-1 1 1 0 0,0-1 0 0 0,0 1 0 0 0,-2 0 0 0 0,0 0-1 0 0,-1 0 1 0 0,0 0 0 0 0,-1 0 43 0 0,2 87-2807 0 0,-2-102 1682 0 0</inkml:trace>
  <inkml:trace contextRef="#ctx0" brushRef="#br0" timeOffset="-1026.657">2625 754 1016 0 0,'33'241'3048'0'0,"-30"-136"899"0"0,-3-106-3929 0 0,0 1 0 0 0,0 0-1 0 0,-1-1 1 0 0,1 1 0 0 0,0 0-1 0 0,0-1 1 0 0,0 1 0 0 0,0-1-1 0 0,0 1 1 0 0,0 0-1 0 0,-1-1 1 0 0,1 1 0 0 0,0 0-1 0 0,0 0 1 0 0,0-1 0 0 0,-1 1-1 0 0,1 0 1 0 0,0-1 0 0 0,0 1-1 0 0,-1 0 1 0 0,1 0-1 0 0,0 0 1 0 0,-1-1 0 0 0,1 1-1 0 0,0 0 1 0 0,-1 0 0 0 0,1 0-1 0 0,0 0 1 0 0,-1 0 0 0 0,1-1-1 0 0,-1 1 1 0 0,1 0-1 0 0,0 0 1 0 0,-1 0 0 0 0,1 0-1 0 0,0 0 1 0 0,-1 0 0 0 0,1 0-1 0 0,0 0 1 0 0,-1 0 0 0 0,1 1-1 0 0,-1-1 1 0 0,1 0-1 0 0,-1 0-17 0 0,6-32-41 0 0,0 0 0 0 0,2 1 0 0 0,2 0-1 0 0,0 0 1 0 0,2 0 0 0 0,2 2 0 0 0,0-1-1 0 0,6-5 42 0 0,-19 34-19 0 0,0-1-1 0 0,1 1 0 0 0,-1 0 0 0 0,1-1 1 0 0,-1 1-1 0 0,1 0 0 0 0,0 0 1 0 0,-1-1-1 0 0,1 1 0 0 0,0 0 0 0 0,0 0 1 0 0,0 0-1 0 0,0 0 0 0 0,0 0 0 0 0,0 0 1 0 0,0 0-1 0 0,0 0 0 0 0,0 0 0 0 0,1 0 1 0 0,-1 1-1 0 0,0-1 0 0 0,1 0 0 0 0,-1 1 1 0 0,0-1-1 0 0,1 1 0 0 0,-1 0 0 0 0,0-1 1 0 0,1 1-1 0 0,-1 0 0 0 0,1 0 1 0 0,-1 0-1 0 0,1 0 0 0 0,-1 0 0 0 0,0 0 1 0 0,1 0-1 0 0,-1 1 0 0 0,1-1 0 0 0,-1 0 1 0 0,0 1-1 0 0,1-1 0 0 0,-1 1 0 0 0,0 0 1 0 0,1-1-1 0 0,-1 1 0 0 0,0 0 0 0 0,0 0 1 0 0,1 0 19 0 0,38 60-313 0 0,-33-45 437 0 0,-1 0 0 0 0,0 1 0 0 0,-2 0-1 0 0,0 0 1 0 0,0 0 0 0 0,-2 0 0 0 0,0 1 0 0 0,-1-1-1 0 0,-1 9-123 0 0,0-25 196 0 0,-7-11 305 0 0,7-8-547 0 0,0-1 0 0 0,2 1-1 0 0,0 0 1 0 0,1 0 0 0 0,1 0 0 0 0,0 0-1 0 0,2 0 1 0 0,0 1 0 0 0,1 0 0 0 0,0 0 0 0 0,1 1-1 0 0,1 0 1 0 0,1 0 0 0 0,0 1 0 0 0,1 0-1 0 0,1 1 1 0 0,9-9 46 0 0,-16 22-28 0 0,0 0 0 0 0,-1 0-1 0 0,1 0 1 0 0,-1 1 0 0 0,1 0-1 0 0,0 0 1 0 0,-1 0 0 0 0,1 0 0 0 0,0 1-1 0 0,-1 0 1 0 0,1 0 0 0 0,-1 0-1 0 0,1 0 1 0 0,-1 1 0 0 0,1 0 0 0 0,-1 0-1 0 0,0 0 1 0 0,0 0 0 0 0,0 1-1 0 0,0-1 1 0 0,0 1 0 0 0,-1 0 0 0 0,1 0-1 0 0,-1 0 1 0 0,0 1 0 0 0,2 2 28 0 0,52 117-211 0 0,-21-28 0 0 0,-7-70-893 0 0,-1-20-2459 0 0,-13-5 2253 0 0</inkml:trace>
  <inkml:trace contextRef="#ctx0" brushRef="#br0" timeOffset="-589.447">3688 683 1148 0 0,'-13'-1'198'0'0,"-1"1"0"0"0,1 0-1 0 0,-1 1 1 0 0,1 0 0 0 0,0 1 0 0 0,0 1 0 0 0,-1 0-1 0 0,2 1 1 0 0,-1 0 0 0 0,0 1 0 0 0,1 0 0 0 0,0 1-1 0 0,0 1 1 0 0,1 0 0 0 0,-1 0 0 0 0,1 1-1 0 0,1 1 1 0 0,0 0 0 0 0,0 0 0 0 0,-7 10-198 0 0,5-7 173 0 0,0 1 0 0 0,1 0 0 0 0,1 1 0 0 0,0 0-1 0 0,1 1 1 0 0,0 0 0 0 0,1 0 0 0 0,1 0 0 0 0,1 1 0 0 0,0 1 0 0 0,-1 7-173 0 0,7-23 6 0 0,-1 1-1 0 0,1-1 1 0 0,0 1-1 0 0,0-1 1 0 0,1 0-1 0 0,-1 1 1 0 0,0-1 0 0 0,0 1-1 0 0,1-1 1 0 0,-1 0-1 0 0,1 1 1 0 0,-1-1-1 0 0,1 0 1 0 0,-1 1 0 0 0,1-1-1 0 0,0 0 1 0 0,0 0-1 0 0,0 0 1 0 0,0 1-1 0 0,0-1 1 0 0,0 0 0 0 0,0 0-1 0 0,0-1 1 0 0,0 1-1 0 0,0 0 1 0 0,0 0-1 0 0,0 0 1 0 0,1-1-1 0 0,-1 1 1 0 0,0-1 0 0 0,1 1-1 0 0,-1-1 1 0 0,0 1-1 0 0,1-1 1 0 0,-1 0-1 0 0,1 0 1 0 0,-1 1 0 0 0,1-1-1 0 0,-1 0 1 0 0,0 0-1 0 0,1-1 1 0 0,-1 1-1 0 0,1 0 1 0 0,-1 0 0 0 0,0-1-1 0 0,1 1 1 0 0,-1-1-1 0 0,0 1 1 0 0,1-1-1 0 0,-1 1 1 0 0,0-1 0 0 0,0 0-1 0 0,2-1-5 0 0,76-31-242 0 0,73-110 654 0 0,-115 173-400 0 0,92 103-4603 0 0,-116-120 3423 0 0</inkml:trace>
  <inkml:trace contextRef="#ctx0" brushRef="#br0" timeOffset="-2865.862">1085 339 928 0 0,'24'-2'1906'0'0,"-18"1"-1787"0"0,0-1 0 0 0,-1 0 0 0 0,1 0 0 0 0,-1-1 0 0 0,0 1 0 0 0,1-1 0 0 0,-1 0 0 0 0,-1-1 0 0 0,1 1-1 0 0,0-1 1 0 0,-1 0 0 0 0,0 0 0 0 0,0-1 0 0 0,0 1 0 0 0,0-1 0 0 0,-1 0 0 0 0,0 0 0 0 0,0 0 0 0 0,0 0 0 0 0,0 0 0 0 0,-1-1 0 0 0,0 1 0 0 0,0-1 0 0 0,-1 1 0 0 0,1-1 0 0 0,-1 0 0 0 0,0 0 0 0 0,-1 0 0 0 0,0 0 0 0 0,1 0 0 0 0,-2 1 0 0 0,0-4-119 0 0,-2-2 25 0 0,-1 1-1 0 0,0 0 1 0 0,-1 0-1 0 0,0 0 1 0 0,-1 1-1 0 0,0 0 0 0 0,0 0 1 0 0,-1 0-1 0 0,0 1 1 0 0,0 0-1 0 0,-1 0 1 0 0,0 1-1 0 0,-1 0 1 0 0,0 0-1 0 0,0 1 0 0 0,0 1 1 0 0,0-1-1 0 0,-1 1 1 0 0,0 1-1 0 0,0 0 1 0 0,-1 0-1 0 0,1 1 1 0 0,-1 0-1 0 0,1 1 0 0 0,-10-1-24 0 0,-12-2 34 0 0,-1 1 0 0 0,1 2 0 0 0,-1 2 0 0 0,0 0 0 0 0,0 3 0 0 0,1 0 0 0 0,-31 8-34 0 0,19-1 37 0 0,1 1 0 0 0,-1 3 0 0 0,2 1 0 0 0,0 3 0 0 0,1 1 0 0 0,1 2 0 0 0,1 1 0 0 0,1 2 0 0 0,1 2 0 0 0,-31 28-37 0 0,47-34 39 0 0,0 0-1 0 0,2 1 0 0 0,0 1 0 0 0,1 1 1 0 0,2 1-1 0 0,0 0 0 0 0,1 1 0 0 0,2 0 1 0 0,1 1-1 0 0,1 1 0 0 0,1 0 0 0 0,1 0 1 0 0,1 1-1 0 0,2 0 0 0 0,1 1 1 0 0,1-1-1 0 0,0 10-38 0 0,3-15 42 0 0,0 1 0 0 0,1-1 0 0 0,1 0 0 0 0,1 0-1 0 0,1 0 1 0 0,2 0 0 0 0,0 0 0 0 0,1-1 0 0 0,1 0 0 0 0,2 1-42 0 0,-6-12 6 0 0,0-1 1 0 0,2 0-1 0 0,-1 0 0 0 0,1 0 1 0 0,0-1-1 0 0,1 1 0 0 0,0-1 1 0 0,1 0-1 0 0,-1-1 0 0 0,2 0 1 0 0,-1 0-1 0 0,1-1 0 0 0,1 0 1 0 0,-1 0-1 0 0,1 0 0 0 0,0-1 1 0 0,0-1-1 0 0,1 0 0 0 0,0 0 1 0 0,0-1-1 0 0,0 0 0 0 0,0 0 1 0 0,1-1-1 0 0,1 0-6 0 0,-3-7-8 0 0,0 1 0 0 0,0-1-1 0 0,0 0 1 0 0,-1-1 0 0 0,0 0 0 0 0,0-1-1 0 0,0 1 1 0 0,-1-1 0 0 0,0-1 0 0 0,0 1-1 0 0,0-1 1 0 0,-1-1 0 0 0,0 1 0 0 0,0-1-1 0 0,-1 0 1 0 0,0 0 0 0 0,-1-1 0 0 0,0 1-1 0 0,1-3 9 0 0,11-14-42 0 0,2-4-28 0 0,-2 1 36 0 0,1 2 1 0 0,1 0-1 0 0,1 1 0 0 0,1 1 1 0 0,2 0-1 0 0,0 2 1 0 0,1 1-1 0 0,9-6 34 0 0,-29 25-6 0 0,0 1 0 0 0,0-1 0 0 0,0 1-1 0 0,0 0 1 0 0,0-1 0 0 0,0 2 0 0 0,1-1 0 0 0,-1 0 0 0 0,0 1-1 0 0,0-1 1 0 0,1 1 0 0 0,-1 0 0 0 0,0 0 0 0 0,1 0-1 0 0,-1 0 1 0 0,0 1 0 0 0,1 0 0 0 0,-1-1 0 0 0,0 1 0 0 0,0 0-1 0 0,0 1 1 0 0,0-1 0 0 0,0 0 0 0 0,0 1 0 0 0,0 0 0 0 0,0-1-1 0 0,-1 1 1 0 0,1 0 0 0 0,0 1 0 0 0,-1-1 0 0 0,0 0-1 0 0,0 1 1 0 0,1-1 0 0 0,-1 1 0 0 0,-1 0 0 0 0,1 0 0 0 0,0 0-1 0 0,-1-1 1 0 0,1 2 0 0 0,-1-1 0 0 0,0 0 0 0 0,0 0-1 0 0,0 0 1 0 0,-1 0 0 0 0,1 1 0 0 0,-1-1 0 0 0,0 0 0 0 0,0 1-1 0 0,0 0 7 0 0,55 324 133 0 0,-39-172-572 0 0,-11-134 62 0 0,12 18-3477 0 0,-15-41 2624 0 0,1-1-16 0 0</inkml:trace>
  <inkml:trace contextRef="#ctx0" brushRef="#br0" timeOffset="-2371.637">1404 741 976 0 0,'-13'-5'136'0'0,"0"1"1"0"0,-1 0-1 0 0,1 0 1 0 0,-1 2-1 0 0,1-1 0 0 0,-1 2 1 0 0,0 0-1 0 0,1 1 0 0 0,-1 0 1 0 0,0 1-1 0 0,0 0 1 0 0,1 1-1 0 0,-1 1 0 0 0,1 0 1 0 0,-1 1-1 0 0,1 0 0 0 0,0 1 1 0 0,1 1-1 0 0,-1 0 1 0 0,1 1-1 0 0,0 0 0 0 0,1 0 1 0 0,0 1-1 0 0,-1 2-136 0 0,-7 1 125 0 0,1 1 1 0 0,1 1-1 0 0,0 1 0 0 0,1 0 1 0 0,0 1-1 0 0,1 1 0 0 0,1 0 0 0 0,0 1 1 0 0,1 0-1 0 0,1 1 0 0 0,1 1 1 0 0,0 2-126 0 0,10-21 10 0 0,1 1 0 0 0,0 0 1 0 0,0 0-1 0 0,0 0 1 0 0,0 0-1 0 0,-1-1 1 0 0,1 1-1 0 0,0 0 0 0 0,0 0 1 0 0,1 0-1 0 0,-1 0 1 0 0,0-1-1 0 0,0 1 1 0 0,0 0-1 0 0,0 0 0 0 0,1 0 1 0 0,-1-1-1 0 0,0 1 1 0 0,1 0-1 0 0,-1 0 1 0 0,1-1-1 0 0,-1 1 0 0 0,1 0 1 0 0,-1-1-1 0 0,1 1 1 0 0,-1 0-1 0 0,1-1 1 0 0,0 1-1 0 0,-1-1 0 0 0,1 1 1 0 0,0-1-1 0 0,-1 1 1 0 0,1-1-1 0 0,0 0 1 0 0,0 1-1 0 0,-1-1 1 0 0,1 0-1 0 0,0 0 0 0 0,0 1 1 0 0,0-1-1 0 0,-1 0 1 0 0,1 0-1 0 0,0 0 1 0 0,0 0-1 0 0,0 0 0 0 0,0 0 1 0 0,-1 0-1 0 0,1 0 1 0 0,0-1-1 0 0,0 1 1 0 0,0 0-1 0 0,0 0 0 0 0,-1-1 1 0 0,1 1-1 0 0,0 0 1 0 0,0-1-11 0 0,57-10 102 0 0,-55 10-102 0 0,255-105 114 0 0,-204 83 158 0 0,2 103-122 0 0,-48-70-403 0 0,1-1 0 0 0,-1 0-1 0 0,2-1 1 0 0,-1 1 0 0 0,1-2-1 0 0,1 0 1 0 0,-1 0 0 0 0,1 0-1 0 0,0-2 1 0 0,1 1 0 0 0,-1-1 0 0 0,1-1-1 0 0,0 0 1 0 0,0-1 0 0 0,12 2 253 0 0,0-3-1332 0 0</inkml:trace>
  <inkml:trace contextRef="#ctx0" brushRef="#br0" timeOffset="1089.472">4999 599 1484 0 0,'10'4'4125'0'0,"4"46"-3780"0"0,-12-36-265 0 0,-3 2 40 0 0,1 0 1 0 0,1-1 0 0 0,1 1-1 0 0,0 0 1 0 0,1-1 0 0 0,0 1-1 0 0,2-1 1 0 0,0 0 0 0 0,0 0-1 0 0,1 0 1 0 0,1-1 0 0 0,1 0-1 0 0,0 0 1 0 0,0-1 0 0 0,2 0-1 0 0,-1 0 1 0 0,2-1-1 0 0,-1-1 1 0 0,2 0 0 0 0,11 9-121 0 0,-12-15 15 0 0,1 0 0 0 0,-1-1 0 0 0,1-1 0 0 0,0 0-1 0 0,0-1 1 0 0,1 0 0 0 0,-1-1 0 0 0,0 0 0 0 0,0-1 0 0 0,1 0 0 0 0,-1-1 0 0 0,0 0 0 0 0,1-1 0 0 0,-1-1 0 0 0,0 0 0 0 0,-1 0 0 0 0,1-1 0 0 0,0-1 0 0 0,-1 0 0 0 0,0 0-1 0 0,0-1 1 0 0,-1-1 0 0 0,0 0 0 0 0,0 0 0 0 0,0-1 0 0 0,-1 0 0 0 0,0-1 0 0 0,-1 1 0 0 0,1-2 0 0 0,-2 1 0 0 0,1-1 0 0 0,-2-1 0 0 0,1 1 0 0 0,-1-1 0 0 0,-1 0 0 0 0,0-1-1 0 0,2-6-14 0 0,6-80 315 0 0,-55 70 11 0 0,39 31-359 0 0,0-1 0 0 0,0 1-1 0 0,1 0 1 0 0,-1 1 0 0 0,1-1 0 0 0,0 0 0 0 0,-1 1-1 0 0,2 0 1 0 0,-1-1 0 0 0,0 1 0 0 0,1 0-1 0 0,0 0 1 0 0,0 0 0 0 0,0 0 0 0 0,0 0-1 0 0,0 0 1 0 0,1 0 0 0 0,0 0 0 0 0,0 0-1 0 0,0 0 1 0 0,0 0 0 0 0,1 0 0 0 0,0 0-1 0 0,0 0 1 0 0,0 0 0 0 0,0 0 0 0 0,0 0-1 0 0,1 1 34 0 0,96 167-5322 0 0,-84-155 4151 0 0</inkml:trace>
  <inkml:trace contextRef="#ctx0" brushRef="#br0" timeOffset="1944.801">5763 583 1712 0 0,'5'2'102'0'0,"0"0"1"0"0,-1 0-1 0 0,1 1 0 0 0,0 0 1 0 0,-1 0-1 0 0,0 0 0 0 0,0 0 0 0 0,0 1 1 0 0,0 0-1 0 0,-1-1 0 0 0,1 1 1 0 0,-1 1-1 0 0,0-1 0 0 0,0 0 0 0 0,0 1 1 0 0,-1 0-1 0 0,1-1 0 0 0,-1 1 1 0 0,-1 0-1 0 0,2 5-102 0 0,7 9 229 0 0,32 79 1617 0 0,-34-137 586 0 0,52-117-2633 0 0,-53 143 104 0 0,-6 10 50 0 0,0-1-1 0 0,0 1 1 0 0,1-1-1 0 0,-1 1 1 0 0,1 0-1 0 0,0 0 0 0 0,0 0 1 0 0,0 0-1 0 0,0 0 1 0 0,0 0-1 0 0,1 1 0 0 0,-1-1 1 0 0,1 1-1 0 0,0-1 1 0 0,0 1-1 0 0,0 0 1 0 0,0 0-1 0 0,0 0 0 0 0,0 1 1 0 0,0-1-1 0 0,1 1 1 0 0,1-1 47 0 0,-4 2-28 0 0,-1 0 16 0 0,13 4-58 0 0,8 14 6 0 0,-2 0 0 0 0,0 1-1 0 0,-1 1 1 0 0,-1 1-1 0 0,-1 0 1 0 0,-1 1 0 0 0,-1 1-1 0 0,-1 1 1 0 0,-1-1 0 0 0,-1 2-1 0 0,6 20 65 0 0,-13-35-219 0 0,17 54 563 0 0,-15-23-3822 0 0,-6-41 2176 0 0</inkml:trace>
  <inkml:trace contextRef="#ctx0" brushRef="#br0" timeOffset="2223.117">6648 539 1324 0 0,'-9'1'193'0'0,"-1"0"1"0"0,0 0-1 0 0,1 1 0 0 0,-1 0 1 0 0,1 1-1 0 0,0 0 0 0 0,0 0 1 0 0,0 1-1 0 0,0 0 0 0 0,0 1 1 0 0,1 0-1 0 0,0 0 0 0 0,0 0 0 0 0,0 1 1 0 0,1 1-1 0 0,0-1 0 0 0,0 1 1 0 0,0 1-1 0 0,1-1 0 0 0,0 1 1 0 0,1 0-1 0 0,0 0 0 0 0,0 0 1 0 0,1 1-1 0 0,0 0 0 0 0,0 0 0 0 0,1 0 1 0 0,0 0-1 0 0,0 1 0 0 0,1-1 1 0 0,1 2-194 0 0,-1-4-14 0 0,2 0 0 0 0,-1 0 0 0 0,1 0 0 0 0,0 0 0 0 0,1 0 0 0 0,0 0 0 0 0,0-1 0 0 0,0 1 0 0 0,1 0 0 0 0,0 0 0 0 0,0-1 0 0 0,0 1 0 0 0,1-1 0 0 0,0 0 0 0 0,1 0 0 0 0,-1 0 0 0 0,1 0 0 0 0,0-1 1 0 0,1 1-1 0 0,-1-1 0 0 0,1 0 0 0 0,0 0 0 0 0,0-1 0 0 0,1 1 0 0 0,-1-1 0 0 0,1 0 0 0 0,0-1 0 0 0,0 0 0 0 0,0 1 0 0 0,0-2 0 0 0,1 1 0 0 0,-1-1 0 0 0,1 0 0 0 0,0 0 0 0 0,0-1 0 0 0,-1 0 0 0 0,1 0 0 0 0,0-1 0 0 0,0 0 0 0 0,0 0 1 0 0,0 0-1 0 0,0-1 0 0 0,4-1 14 0 0,102-51-3529 0 0,-85 31 2077 0 0</inkml:trace>
  <inkml:trace contextRef="#ctx0" brushRef="#br0" timeOffset="2675.81">7015 261 1196 0 0,'-6'-56'4525'0'0,"-26"117"-3179"0"0,21-15-1117 0 0,2 1-1 0 0,2 0 1 0 0,2 1 0 0 0,2-1 0 0 0,2 1 0 0 0,4 32-229 0 0,-5 120 87 0 0,3-191-106 0 0,-2-1-1 0 0,1 0 0 0 0,-1 0 1 0 0,0 0-1 0 0,-1 0 0 0 0,0 0 1 0 0,0 0-1 0 0,-1 0 0 0 0,0 0 0 0 0,0-1 1 0 0,-1 1-1 0 0,0-1 0 0 0,0 0 1 0 0,-1 0-1 0 0,0-1 0 0 0,0 1 1 0 0,0-1-1 0 0,-1 0 0 0 0,0-1 1 0 0,0 1-1 0 0,-1-1 0 0 0,1 0 0 0 0,-1-1 1 0 0,-7 4 19 0 0,-2-13-328 0 0,12 1 308 0 0,1-1 0 0 0,-1 0 0 0 0,1-1-1 0 0,-1 1 1 0 0,2-1 0 0 0,-1 1-1 0 0,1-1 1 0 0,-1 0 0 0 0,2 0-1 0 0,-1 0 1 0 0,1 0 0 0 0,0 0 0 0 0,0 0-1 0 0,0 0 1 0 0,1-1 0 0 0,0 1-1 0 0,0 0 1 0 0,1 0 0 0 0,0-1 0 0 0,0 1-1 0 0,0-1 21 0 0,5-8 39 0 0,1 1 0 0 0,0-1-1 0 0,1 2 1 0 0,1-1-1 0 0,0 1 1 0 0,0 0-1 0 0,1 1 1 0 0,1 0 0 0 0,0 1-1 0 0,1 0 1 0 0,0 0-1 0 0,1 2 1 0 0,0-1 0 0 0,0 2-1 0 0,1 0 1 0 0,0 0-1 0 0,1 1 1 0 0,-1 1 0 0 0,1 0-1 0 0,0 2 1 0 0,1-1-1 0 0,-1 2 1 0 0,1 0-1 0 0,0 1 1 0 0,13-1-39 0 0,-13 1 51 0 0,-1 1 1 0 0,1 0-1 0 0,-1 1 0 0 0,1 0 0 0 0,-1 2 0 0 0,1 0 1 0 0,-1 0-1 0 0,0 1 0 0 0,0 1 0 0 0,0 1 1 0 0,0 0-1 0 0,-1 1 0 0 0,0 0 0 0 0,0 1 1 0 0,0 1-1 0 0,-1 0 0 0 0,0 1 0 0 0,-1 1 1 0 0,11 9-52 0 0,-19-15 24 0 0,-1 0 0 0 0,0 0 1 0 0,0 0-1 0 0,-1 0 1 0 0,1 0-1 0 0,-1 1 1 0 0,0-1-1 0 0,0 1 0 0 0,0-1 1 0 0,0 1-1 0 0,-1 0 1 0 0,0-1-1 0 0,0 1 1 0 0,0 0-1 0 0,-1 0 1 0 0,0 0-1 0 0,0 0 0 0 0,0 0 1 0 0,0 0-1 0 0,-1 0 1 0 0,0 0-1 0 0,0 0 1 0 0,0-1-1 0 0,0 1 0 0 0,-1 0 1 0 0,0-1-1 0 0,0 1 1 0 0,0-1-1 0 0,-1 1 1 0 0,1-1-1 0 0,-1 0-24 0 0,-1 0-205 0 0,1 0 0 0 0,-1-1-1 0 0,0 1 1 0 0,0-1 0 0 0,0 0 0 0 0,-1 0 0 0 0,1 0 0 0 0,-1-1-1 0 0,1 0 1 0 0,-1 1 0 0 0,0-2 0 0 0,0 1 0 0 0,0 0-1 0 0,0-1 1 0 0,0 0 0 0 0,-1 0 0 0 0,1-1 0 0 0,0 1-1 0 0,0-1 1 0 0,-1-1 205 0 0,-58-21-2641 0 0,35 3 1405 0 0</inkml:trace>
  <inkml:trace contextRef="#ctx0" brushRef="#br0" timeOffset="2880.909">7340 423 1428 0 0,'2'-4'1244'0'0,"3"3"-176"0"0,-3-1-224 0 0,0 2-164 0 0,0-2-131 0 0,-2 4-45 0 0,1-4-100 0 0,-2 4-72 0 0,1 0-136 0 0,-2-1-208 0 0,-2 1-60 0 0,4 1-32 0 0,2-1 12 0 0,-2 3-420 0 0,2 2-100 0 0,1-2-545 0 0,10 8-123 0 0,-1-5 36 0 0</inkml:trace>
  <inkml:trace contextRef="#ctx0" brushRef="#br0" timeOffset="3579.156">7802 519 1332 0 0,'-14'2'237'0'0,"-1"-1"1"0"0,1 2-1 0 0,0 0 0 0 0,0 1 1 0 0,0 0-1 0 0,1 1 0 0 0,-1 0 0 0 0,1 1 1 0 0,0 1-1 0 0,0 0 0 0 0,1 1 1 0 0,0 0-1 0 0,1 1 0 0 0,0 0 1 0 0,0 1-1 0 0,1 0 0 0 0,0 1 0 0 0,0 0 1 0 0,1 1-1 0 0,1-1 0 0 0,0 2 1 0 0,-5 11-238 0 0,12-22 23 0 0,0 0 0 0 0,0 1 1 0 0,1-1-1 0 0,0 0 0 0 0,-1 0 1 0 0,1 1-1 0 0,0-1 0 0 0,0 0 1 0 0,0 0-1 0 0,0 1 0 0 0,0-1 1 0 0,1 0-1 0 0,-1 0 0 0 0,1 0 1 0 0,0 1-1 0 0,-1-1 0 0 0,1 0 1 0 0,0 0-1 0 0,0 0 0 0 0,0 0 1 0 0,0 0-1 0 0,1-1 0 0 0,-1 1 1 0 0,1 0-1 0 0,-1 0 0 0 0,1-1 1 0 0,-1 1-1 0 0,1-1 0 0 0,0 1 1 0 0,0-1-1 0 0,0 0 0 0 0,-1 0 1 0 0,1 0-1 0 0,0 0 0 0 0,1 0 1 0 0,-1 0-1 0 0,0 0 0 0 0,0-1 1 0 0,0 1-1 0 0,0-1 0 0 0,1 0 1 0 0,-1 1-1 0 0,0-1 0 0 0,0 0 1 0 0,1 0-1 0 0,-1 0 0 0 0,0-1 1 0 0,0 1-1 0 0,1-1 0 0 0,-1 1 1 0 0,0-1-1 0 0,0 0 0 0 0,0 1 1 0 0,0-1-1 0 0,0 0 0 0 0,2-2-23 0 0,107-58-70 0 0,-21-26-38 0 0,-86 87 35 0 0,-3 0 49 0 0,2 2-16 0 0,3 4 17 0 0,0 1 1 0 0,-1 0-1 0 0,0-1 1 0 0,0 1-1 0 0,0 1 1 0 0,-1-1-1 0 0,0 1 0 0 0,-1 0 1 0 0,0 0-1 0 0,0 0 1 0 0,0 0-1 0 0,-1 0 1 0 0,-1 1-1 0 0,1-1 1 0 0,-1 1-1 0 0,-1-1 0 0 0,1 9 23 0 0,10 49 364 0 0,12-85 422 0 0,35-59-588 0 0,49-41 19 0 0,-105 118-222 0 0,1 0 1 0 0,0 0-1 0 0,-1 1 0 0 0,1 0 1 0 0,0-1-1 0 0,-1 1 0 0 0,1 0 1 0 0,0 0-1 0 0,0 0 0 0 0,-1 1 1 0 0,1-1-1 0 0,0 1 0 0 0,-1-1 1 0 0,1 1-1 0 0,0 0 1 0 0,-1 0-1 0 0,1 0 0 0 0,-1 0 1 0 0,1 1-1 0 0,-1-1 0 0 0,0 1 1 0 0,0-1-1 0 0,0 1 0 0 0,0 0 1 0 0,0 0-1 0 0,0 0 1 0 0,1 1 4 0 0,2 0 22 0 0,6 7-47 0 0,0-1 0 0 0,0 1 0 0 0,-1 1-1 0 0,0 0 1 0 0,-1 1 0 0 0,0 0 0 0 0,0 0-1 0 0,-2 0 1 0 0,0 1 0 0 0,2 5 25 0 0,16 91-3964 0 0,-28-89 2677 0 0,-10 12 0 0 0</inkml:trace>
  <inkml:trace contextRef="#ctx0" brushRef="#br0" timeOffset="4509.217">682 1773 916 0 0,'-86'6'4769'0'0,"127"-4"-4243"0"0,566-14 217 0 0,333-24-95 0 0,2030-119 1601 0 0,-502 53-1389 0 0,-1704 71-327 0 0,-765 30-618 0 0,0 1 0 0 0,0-1-1 0 0,0 1 1 0 0,0-1-1 0 0,0 0 1 0 0,0 1 0 0 0,0-1-1 0 0,0 0 1 0 0,0 0 0 0 0,1 1-1 0 0,-1-1 1 0 0,0 0-1 0 0,1 0 1 0 0,-1 0 0 0 0,0 0-1 0 0,1 0 1 0 0,-1 0 0 0 0,1 0-1 0 0,0 0 1 0 0,-1 0 0 0 0,1 0-1 0 0,0 0 1 0 0,0-1-1 0 0,-1 1 1 0 0,1 0 0 0 0,0 0-1 0 0,0 0 1 0 0,0 0 0 0 0,0 0-1 0 0,1 0 1 0 0,-1 0-1 0 0,0-1 1 0 0,0 1 0 0 0,1 0-1 0 0,-1 0 1 0 0,0 0 0 0 0,1 0-1 0 0,-1 0 1 0 0,1 0-1 0 0,0 0 1 0 0,-1 0 0 0 0,1 0-1 0 0,0 1 1 0 0,-1-1 0 0 0,1 0-1 0 0,0 0 1 0 0,0 0-1 0 0,0 1 1 0 0,0-1 0 0 0,0 0-1 0 0,0 1 1 0 0,0-1 0 0 0,0 1-1 0 0,0-1 1 0 0,0 1-1 0 0,0 0 1 0 0,0-1 0 0 0,0 1-1 0 0,0 0 1 0 0,0 0 0 0 0,0 0-1 0 0,0 0 1 0 0,1 0-1 0 0,-1 0 1 0 0,0 0 0 0 0,0 0-1 0 0,0 0 1 0 0,0 0 0 0 0,0 1-1 0 0,1-1 86 0 0,-10-12-122 0 0,-27-41-2417 0 0,19 22 1312 0 0</inkml:trace>
  <inkml:trace contextRef="#ctx0" brushRef="#br0" timeOffset="4759.166">8574 566 1604 0 0,'0'0'832'0'0,"3"-2"-172"0"0,-1 2-20 0 0,-2 0-168 0 0,4 0-28 0 0,-1-1 8 0 0,-3 1-188 0 0,4 0-39 0 0,-1 1-57 0 0,3-1-80 0 0,-1 5-12 0 0,2-1-496 0 0,11 9-449 0 0,-7 0 61 0 0,3-1 48 0 0,-9 3-484 0 0</inkml:trace>
  <inkml:trace contextRef="#ctx0" brushRef="#br0" timeOffset="4993.017">8665 1029 928 0 0,'0'10'1496'0'0,"0"-5"-372"0"0,0 0-204 0 0,0-1-76 0 0,0 1-167 0 0,3 0-169 0 0,-3-2-100 0 0,0 0-264 0 0,4 1-20 0 0,1-1-464 0 0,-1 0-284 0 0,-1 1-453 0 0,3-1 69 0 0,-3-3 56 0 0,1 2 48 0 0,-3-2 16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1:3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2240 0 0,'1'0'63'0'0,"-1"1"1"0"0,0-1-1 0 0,0 1 0 0 0,0-1 0 0 0,0 1 0 0 0,0-1 1 0 0,1 1-1 0 0,-1-1 0 0 0,0 1 0 0 0,0-1 0 0 0,1 1 1 0 0,-1-1-1 0 0,0 1 0 0 0,1-1 0 0 0,-1 1 0 0 0,1-1 1 0 0,-1 0-1 0 0,0 1 0 0 0,1-1 0 0 0,-1 0 0 0 0,1 1 1 0 0,-1-1-1 0 0,1 0 0 0 0,-1 1 0 0 0,1-1 0 0 0,-1 0 1 0 0,1 0-1 0 0,-1 0 0 0 0,1 0 0 0 0,-1 0 0 0 0,1 0 1 0 0,0 1-1 0 0,-1-1 0 0 0,1 0 0 0 0,-1 0 0 0 0,1-1 1 0 0,-1 1-1 0 0,1 0 0 0 0,0 0 0 0 0,-1 0 0 0 0,1 0 1 0 0,-1 0-1 0 0,1-1 0 0 0,-1 1 0 0 0,1 0 0 0 0,-1 0 1 0 0,1-1-1 0 0,-1 1 0 0 0,0 0 0 0 0,1-1 0 0 0,-1 1 1 0 0,1-1-1 0 0,-1 1 0 0 0,0 0 0 0 0,1-1 0 0 0,-1 1 1 0 0,0-1-1 0 0,1 1 0 0 0,-1-1 0 0 0,0 1 0 0 0,0-1 1 0 0,1 1-1 0 0,-1-1 0 0 0,0 1 0 0 0,0-1 0 0 0,0 0 1 0 0,0 1-1 0 0,0-1-63 0 0,30 37 237 0 0,-17-14 141 0 0,-2 0-1 0 0,0 1 1 0 0,-1 1-1 0 0,-1 0 1 0 0,-1 0 0 0 0,-1 0-1 0 0,-1 1 1 0 0,-2 0-1 0 0,0 1 1 0 0,-2-1-1 0 0,0 2-377 0 0,-3-27 19 0 0,1-1 0 0 0,0 0-1 0 0,-1 0 1 0 0,1 0 0 0 0,-1 1-1 0 0,1-1 1 0 0,-1 0 0 0 0,0 1-1 0 0,1-1 1 0 0,-1 1 0 0 0,0-1-1 0 0,1 0 1 0 0,-1 1 0 0 0,0-1-1 0 0,0 1 1 0 0,1 0 0 0 0,-1-1-1 0 0,0 1 1 0 0,0 0 0 0 0,0-1-1 0 0,0 1 1 0 0,1 0 0 0 0,-1 0-1 0 0,0 0 1 0 0,0 0 0 0 0,0 0-1 0 0,0 0 1 0 0,0 0 0 0 0,0 0-1 0 0,1 0 1 0 0,-1 0 0 0 0,0 0-1 0 0,0 1 1 0 0,0-1 0 0 0,0 0-1 0 0,0 0 1 0 0,1 1 0 0 0,-1-1-1 0 0,0 1 1 0 0,0-1 0 0 0,1 1-1 0 0,-1-1 1 0 0,0 1 0 0 0,1-1-1 0 0,-1 1 1 0 0,0 0 0 0 0,1-1-1 0 0,-1 1 1 0 0,1 0 0 0 0,-1 0-1 0 0,1-1 1 0 0,0 1 0 0 0,-1 0-1 0 0,1 0 1 0 0,0 0 0 0 0,-1-1-1 0 0,1 1 1 0 0,0 0 0 0 0,0 0-1 0 0,0 0 1 0 0,0 0 0 0 0,0 0-1 0 0,0 0 1 0 0,0-1 0 0 0,0 1-1 0 0,0 0 1 0 0,0 0 0 0 0,0 0-1 0 0,0 0 1 0 0,1 0-19 0 0,-2-16-43 0 0,1 0-1 0 0,0 0 1 0 0,2 0-1 0 0,-1 0 1 0 0,2 1-1 0 0,0-1 1 0 0,1 0-1 0 0,0 1 1 0 0,1 0-1 0 0,1 0 1 0 0,0 1-1 0 0,1-1 1 0 0,4-6 43 0 0,4-5-118 0 0,1 0 0 0 0,0 1 0 0 0,2 0 0 0 0,1 2 0 0 0,1 0 0 0 0,1 1 1 0 0,0 1-1 0 0,2 1 0 0 0,0 1 0 0 0,9-4 118 0 0,-30 20-23 0 0,1 1 1 0 0,-1 0-1 0 0,0 0 1 0 0,1 0 0 0 0,-1 0-1 0 0,1 0 1 0 0,-1 1-1 0 0,1-1 1 0 0,-1 1-1 0 0,1 0 1 0 0,-1-1-1 0 0,1 1 1 0 0,-1 0-1 0 0,1 1 1 0 0,0-1-1 0 0,-1 0 1 0 0,1 1-1 0 0,-1-1 1 0 0,1 1-1 0 0,-1 0 1 0 0,1 0-1 0 0,-1 0 1 0 0,0 0-1 0 0,1 0 1 0 0,-1 0-1 0 0,0 1 1 0 0,0-1-1 0 0,0 1 1 0 0,0 0-1 0 0,0 0 1 0 0,0-1-1 0 0,-1 1 1 0 0,1 0-1 0 0,0 0 1 0 0,-1 1-1 0 0,0-1 1 0 0,1 0-1 0 0,-1 0 1 0 0,0 1-1 0 0,0-1 1 0 0,0 1-1 0 0,-1-1 1 0 0,1 1-1 0 0,0 1 23 0 0,27 120-149 0 0,-25-107-24 0 0,30 160 16 0 0,21-77-3907 0 0,-37-87 1722 0 0,-9-10 1218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1:3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1108 0 0,'12'-4'4432'0'0,"57"12"-3373"0"0,184 59 569 0 0,-237-63-1501 0 0,-13-4-56 0 0,-1-1-1 0 0,1 1 1 0 0,-1 0 0 0 0,1 0 0 0 0,0 0-1 0 0,-1 1 1 0 0,1-1 0 0 0,-1 1 0 0 0,1-1-1 0 0,-1 1 1 0 0,1 0 0 0 0,-1 0-1 0 0,1 0 1 0 0,-1 0 0 0 0,0 1 0 0 0,0-1-1 0 0,0 0 1 0 0,1 1 0 0 0,-1 0 0 0 0,0-1-1 0 0,-1 1 1 0 0,1 0 0 0 0,0 0-1 0 0,-1 0 1 0 0,1 0 0 0 0,-1 0 0 0 0,1 1-1 0 0,-1-1 1 0 0,0 0 0 0 0,0 1 0 0 0,0-1-1 0 0,0 1 1 0 0,0-1 0 0 0,-1 1-1 0 0,1-1 1 0 0,-1 1 0 0 0,0-1 0 0 0,0 3-71 0 0,-186 209 1564 0 0,163-186-1560 0 0,-52 89-2431 0 0,75-115 1472 0 0,15 13-3299 0 0,16-20 1567 0 0,-8-5 1348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1:3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1636 0 0,'-15'6'327'0'0,"2"1"0"0"0,-1 0 0 0 0,1 1 0 0 0,0 1 0 0 0,1 0 0 0 0,0 0 0 0 0,0 2 0 0 0,1-1 0 0 0,0 1 0 0 0,1 1-1 0 0,0 0 1 0 0,1 0 0 0 0,0 1 0 0 0,1 0 0 0 0,1 1 0 0 0,0-1 0 0 0,1 2 0 0 0,0-1 0 0 0,1 0 0 0 0,1 1 0 0 0,0 0 0 0 0,1 0 0 0 0,1 1 0 0 0,0-1 0 0 0,1 4-327 0 0,5-7 65 0 0,1-1 1 0 0,0 0 0 0 0,1-1 0 0 0,0 1 0 0 0,0-1 0 0 0,1 0 0 0 0,1 0 0 0 0,0-1-1 0 0,0 0 1 0 0,0-1 0 0 0,1 1 0 0 0,1-2 0 0 0,-1 1 0 0 0,1-1 0 0 0,1-1 0 0 0,-1 0-1 0 0,1 0 1 0 0,0-1 0 0 0,0-1 0 0 0,1 0 0 0 0,-1 0 0 0 0,1-1 0 0 0,0 0 0 0 0,0-1-1 0 0,4 0-65 0 0,-1 1 24 0 0,-1-1 0 0 0,0 0 0 0 0,1-1 0 0 0,-1 0 0 0 0,0-1 0 0 0,1 0 0 0 0,-1-2 0 0 0,1 0 0 0 0,-1 0 0 0 0,0-1 0 0 0,0-1 0 0 0,0 0 0 0 0,12-6-24 0 0,-21 6 15 0 0,1-1 1 0 0,-1 1-1 0 0,0-1 1 0 0,-1 0-1 0 0,1 0 1 0 0,-1-1-1 0 0,0 1 1 0 0,0-1-1 0 0,-1 0 1 0 0,0 0-1 0 0,0 0 1 0 0,0-1-1 0 0,-1 1 1 0 0,1-1-1 0 0,-2 1 1 0 0,1-1-1 0 0,-1 0 1 0 0,0 0-1 0 0,0 1 1 0 0,-1-1-1 0 0,0 0 0 0 0,0 0 1 0 0,-1 0-1 0 0,0 0 1 0 0,0 1-1 0 0,0-1 1 0 0,-1 0-1 0 0,0 1 1 0 0,0-1-1 0 0,-1 1 1 0 0,0 0-1 0 0,0-1 1 0 0,0 2-1 0 0,-1-1 1 0 0,0 0-1 0 0,0 1 1 0 0,0-1-1 0 0,-1 1 1 0 0,0 0-1 0 0,0 1 1 0 0,0-1-1 0 0,0 1 1 0 0,-1 0-1 0 0,0 0 1 0 0,0 1-1 0 0,0 0 1 0 0,0 0-1 0 0,-1 0-15 0 0,-217-76 60 0 0,148 60-2018 0 0,54 7-1159 0 0,21 11 1671 0 0,7-11-1140 0 0,22-9 1394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1:3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3216 0 0,'0'1'1080'0'0,"0"1"-60"0"0,0 0-143 0 0,0-2-137 0 0,0 1-144 0 0,0 1-96 0 0,0-2-108 0 0,-2 2-236 0 0,0-2-204 0 0,2 0-152 0 0,-2 1 8 0 0,1 1-864 0 0,-3 1-444 0 0,-1-3 107 0 0,-2 2 49 0 0,0-2 164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1:3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496 535 1132 0 0,'-3'-5'181'0'0,"0"0"-1"0"0,-1 1 1 0 0,1-1-1 0 0,-1 1 1 0 0,0 0 0 0 0,-1 0-1 0 0,1 1 1 0 0,-1-1-1 0 0,0 1 1 0 0,1 0 0 0 0,-1 0-1 0 0,-1 1 1 0 0,1-1-1 0 0,0 1 1 0 0,-1 0 0 0 0,1 0-1 0 0,-1 1 1 0 0,1 0-1 0 0,-1 0 1 0 0,0 0 0 0 0,1 1-1 0 0,-1 0 1 0 0,0 0-1 0 0,1 0 1 0 0,-1 1 0 0 0,0-1-1 0 0,0 1 1 0 0,-4 2-181 0 0,2-3 243 0 0,-16 3-2 0 0,0 1 0 0 0,0 2 0 0 0,0 0 1 0 0,1 1-1 0 0,0 1 0 0 0,0 2 0 0 0,1 0 0 0 0,0 1 0 0 0,1 1 0 0 0,-11 9-241 0 0,26-18 56 0 0,1 1 0 0 0,0-1 0 0 0,0 1-1 0 0,0 0 1 0 0,0 0 0 0 0,0 0-1 0 0,1 1 1 0 0,0-1 0 0 0,0 1-1 0 0,0 0 1 0 0,1 1 0 0 0,0-1-1 0 0,-1 0 1 0 0,2 1 0 0 0,-1 0-1 0 0,1 0 1 0 0,0 0 0 0 0,0 0 0 0 0,1 0-1 0 0,-1 0 1 0 0,1 1-56 0 0,55 46 427 0 0,-36-47-476 0 0,1 0 0 0 0,-1-2 0 0 0,1 0 0 0 0,0-1-1 0 0,0-1 1 0 0,0-1 0 0 0,0 0 0 0 0,0-2 0 0 0,0 0 0 0 0,0-1-1 0 0,0-1 1 0 0,0 0 0 0 0,-1-2 0 0 0,0 0 0 0 0,0-1-1 0 0,0-1 1 0 0,0-1 0 0 0,-1 0 0 0 0,0-2 0 0 0,-1 1 0 0 0,0-2-1 0 0,-1 0 1 0 0,0-1 0 0 0,0-1 0 0 0,9-11 49 0 0,-14 9-26 0 0,0 0 1 0 0,0-1-1 0 0,-2-1 0 0 0,0 0 1 0 0,-1 0-1 0 0,0 0 0 0 0,-2-1 1 0 0,0 1-1 0 0,-1-2 0 0 0,-1 1 1 0 0,0 0-1 0 0,-2 0 0 0 0,0-1 1 0 0,-1 1-1 0 0,-1-9 26 0 0,-2 1 153 0 0,-1-1 0 0 0,-1 2 1 0 0,-1-1-1 0 0,-1 1 0 0 0,-1-1 0 0 0,-1 2 0 0 0,-2 0 0 0 0,0 0 0 0 0,-2 1 1 0 0,-3-4-154 0 0,-24-37 1188 0 0,22 104-964 0 0,13-15-208 0 0,2 0-1 0 0,0 1 0 0 0,2 0 0 0 0,1-1 0 0 0,0 1 0 0 0,2-1 0 0 0,2 1 1 0 0,0-1-1 0 0,1 0 0 0 0,1 0 0 0 0,10 22-15 0 0,79 219-1122 0 0,-61-185-1516 0 0,-27-88-3193 0 0,-7-3 4529 0 0</inkml:trace>
  <inkml:trace contextRef="#ctx0" brushRef="#br0" timeOffset="497.329">770 325 1184 0 0,'5'1'155'0'0,"1"0"-1"0"0,-1 1 1 0 0,0 0-1 0 0,0 0 1 0 0,0 0-1 0 0,-1 1 1 0 0,1-1-1 0 0,-1 1 1 0 0,1 0 0 0 0,-1 1-1 0 0,0-1 1 0 0,0 1-1 0 0,0 0 1 0 0,-1 0-1 0 0,1 0 1 0 0,-1 0-1 0 0,0 1 1 0 0,0-1-1 0 0,1 2-154 0 0,-1 1 154 0 0,1-1-1 0 0,-1 1 0 0 0,0-1 0 0 0,0 1 0 0 0,-1 0 1 0 0,0 0-1 0 0,0 0 0 0 0,0 0 0 0 0,-1 1 1 0 0,-1-1-1 0 0,1 0 0 0 0,-1 1 0 0 0,0-1 0 0 0,0 0 1 0 0,-1 1-1 0 0,0-1 0 0 0,-1 0 0 0 0,1 0 1 0 0,-2 0-1 0 0,1 0 0 0 0,0 0 0 0 0,-1 0 0 0 0,-1-1 1 0 0,1 1-1 0 0,-1-1 0 0 0,0 0 0 0 0,0 0 1 0 0,-1 0-1 0 0,0-1 0 0 0,0 1 0 0 0,0-1 0 0 0,-1 0 1 0 0,1-1-1 0 0,-1 1 0 0 0,0-1 0 0 0,-1-1 1 0 0,-2 2-154 0 0,-52 27 1487 0 0,77-54-1384 0 0,338-194-2091 0 0,-318 167 2294 0 0,-36 48-176 0 0,-24-23 404 0 0,19 21-493 0 0,-1 0 1 0 0,-1 1-1 0 0,1-1 1 0 0,0 1 0 0 0,0 0-1 0 0,-1 0 1 0 0,1 1-1 0 0,-1 0 1 0 0,0 0 0 0 0,1 1-1 0 0,-1 0 1 0 0,0 0-1 0 0,1 0 1 0 0,-1 1 0 0 0,1 0-1 0 0,-1 0 1 0 0,1 1-1 0 0,-1 0 1 0 0,1 0 0 0 0,0 0-1 0 0,-1 1 1 0 0,1 0-1 0 0,1 0 1 0 0,-1 1 0 0 0,0-1-1 0 0,1 1 1 0 0,0 0-1 0 0,0 1 1 0 0,0-1 0 0 0,0 1-1 0 0,1 0 1 0 0,0 0-1 0 0,0 1 1 0 0,0-1 0 0 0,1 1-1 0 0,-1 0 1 0 0,1 0-1 0 0,1 0 1 0 0,-1 0 0 0 0,1 0-1 0 0,0 1 1 0 0,1-1-1 0 0,-1 2-41 0 0,7 8-73 0 0,0 0 0 0 0,1 0-1 0 0,1-1 1 0 0,0 0-1 0 0,2 0 1 0 0,-1-1-1 0 0,2 0 1 0 0,0 0-1 0 0,0-1 1 0 0,1 0-1 0 0,1-1 1 0 0,0-1-1 0 0,1 0 1 0 0,0 0-1 0 0,0-1 1 0 0,14 7 73 0 0,-1 2-1403 0 0,1-2 0 0 0,1-1 1 0 0,0-1-1 0 0,0-1 0 0 0,2-1 0 0 0,26 7 1403 0 0,-27-15-1266 0 0</inkml:trace>
  <inkml:trace contextRef="#ctx0" brushRef="#br0" timeOffset="748.043">1752 573 1172 0 0,'6'5'181'0'0,"1"1"0"0"0,-1 0 0 0 0,0 0 0 0 0,-1 1 0 0 0,1-1 0 0 0,-1 1 0 0 0,-1 1 1 0 0,1-1-1 0 0,-1 0 0 0 0,0 1 0 0 0,-1 0 0 0 0,0 0 0 0 0,0 0 0 0 0,-1 0 0 0 0,0 1 0 0 0,0-1 0 0 0,-1 1 0 0 0,0-1 0 0 0,-1 1 0 0 0,0-1 0 0 0,0 1 0 0 0,0-1 0 0 0,-1 1 0 0 0,-1-1 0 0 0,1 1 1 0 0,-1-1-1 0 0,-1 0 0 0 0,0 0 0 0 0,0 0 0 0 0,0 0 0 0 0,-1 0 0 0 0,0-1 0 0 0,-1 0 0 0 0,0 1 0 0 0,0-2 0 0 0,0 1 0 0 0,-1 0 0 0 0,0-1 0 0 0,0 0 0 0 0,0-1 0 0 0,-1 0 0 0 0,0 1 0 0 0,-3 0-181 0 0,-14 9 46 0 0,-1-2 0 0 0,0 0-1 0 0,-1-1 1 0 0,-1-2-1 0 0,0-1 1 0 0,0-1-1 0 0,-27 5-45 0 0,53-13-142 0 0,-1 1 1 0 0,0-1-1 0 0,0 0 0 0 0,1 1 0 0 0,-1-1 0 0 0,0 0 1 0 0,0 0-1 0 0,0 0 0 0 0,1 0 0 0 0,-1 0 1 0 0,0-1-1 0 0,0 1 0 0 0,0 0 0 0 0,1-1 0 0 0,-1 0 1 0 0,0 1-1 0 0,1-1 0 0 0,-1 0 0 0 0,0 0 1 0 0,1 0-1 0 0,-1 0 0 0 0,1 0 0 0 0,0 0 0 0 0,-1 0 1 0 0,1 0-1 0 0,0-1 0 0 0,0 1 0 0 0,-1-1 1 0 0,1 1-1 0 0,0-1 0 0 0,0 1 0 0 0,1-1 0 0 0,-1 1 1 0 0,0-1-1 0 0,0 0 0 0 0,1 1 0 0 0,-1-1 1 0 0,1 0-1 0 0,0 0 0 0 0,-1 1 0 0 0,1-1 0 0 0,0 0 1 0 0,0-1 141 0 0,-1-12-1060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1:2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216 300 976 0 0,'-9'0'139'0'0,"0"0"1"0"0,0 1-1 0 0,1 0 0 0 0,-1 0 0 0 0,0 1 1 0 0,1 0-1 0 0,-1 1 0 0 0,1 0 0 0 0,0 0 1 0 0,0 0-1 0 0,0 1 0 0 0,0 1 0 0 0,1-1 1 0 0,-1 1-1 0 0,1 0 0 0 0,0 1 0 0 0,1 0 1 0 0,0 0-1 0 0,0 0 0 0 0,0 1 0 0 0,0 0 1 0 0,1 0-1 0 0,0 0 0 0 0,1 1 1 0 0,-1 0-1 0 0,2 0 0 0 0,-1 0 0 0 0,1 0 1 0 0,0 0-1 0 0,-1 9-139 0 0,-1 13 309 0 0,2-1 0 0 0,1 1-1 0 0,2 0 1 0 0,1 0 0 0 0,1 0 0 0 0,1 0 0 0 0,3 6-309 0 0,140 670 2383 0 0,-98-176-1407 0 0,-47-521-1016 0 0,-1 0 0 0 0,0 0 1 0 0,-1 0-1 0 0,1 0 0 0 0,-2 0 0 0 0,1 0 1 0 0,-1-1-1 0 0,-1 1 0 0 0,0 0 0 0 0,0-1 1 0 0,0 0-1 0 0,-1 0 0 0 0,0 0 0 0 0,-1 0 1 0 0,0 0-1 0 0,-1 0 40 0 0,3-8-220 0 0,0 1-1 0 0,-1-1 1 0 0,1 0 0 0 0,0 0 0 0 0,-1 0-1 0 0,1-1 1 0 0,0 1 0 0 0,0-1 0 0 0,-1 0-1 0 0,1 0 1 0 0,0 0 0 0 0,0 0 0 0 0,0-1-1 0 0,0 1 1 0 0,0-1 0 0 0,0 1 0 0 0,0-1-1 0 0,1 0 1 0 0,-1 0 0 0 0,1-1 0 0 0,-1 1-1 0 0,1 0 1 0 0,0-1 0 0 0,0 0 0 0 0,0 1-1 0 0,0-2 221 0 0,-13-14-1188 0 0,4-6-36 0 0</inkml:trace>
  <inkml:trace contextRef="#ctx0" brushRef="#br0" timeOffset="526.527">675 2094 1484 0 0,'-10'-2'225'0'0,"0"0"0"0"0,0 0 0 0 0,0 1 0 0 0,0 1-1 0 0,0-1 1 0 0,0 2 0 0 0,0-1 0 0 0,0 2 0 0 0,1-1 0 0 0,-1 1 0 0 0,0 1 0 0 0,1-1-1 0 0,-1 2 1 0 0,1-1 0 0 0,0 1 0 0 0,0 1 0 0 0,0 0 0 0 0,1 0 0 0 0,-1 1 0 0 0,1-1-1 0 0,1 2 1 0 0,-1-1 0 0 0,1 1 0 0 0,0 1 0 0 0,1-1 0 0 0,-1 1 0 0 0,2 0-1 0 0,-1 0 1 0 0,1 1 0 0 0,0 0 0 0 0,1 0 0 0 0,0 0 0 0 0,-1 5-225 0 0,4-11 48 0 0,1 1-1 0 0,0 0 1 0 0,0 0 0 0 0,0-1-1 0 0,0 1 1 0 0,1 0 0 0 0,-1 0-1 0 0,1-1 1 0 0,0 1 0 0 0,0 0-1 0 0,0-1 1 0 0,1 1 0 0 0,-1-1-1 0 0,1 1 1 0 0,0-1 0 0 0,0 0 0 0 0,0 0-1 0 0,0 0 1 0 0,1 0 0 0 0,-1 0-1 0 0,1 0 1 0 0,0-1 0 0 0,0 1-1 0 0,0-1 1 0 0,0 0 0 0 0,0 0-1 0 0,0 0 1 0 0,0 0 0 0 0,1 0 0 0 0,-1-1-1 0 0,1 1 1 0 0,0-1 0 0 0,-1 0-1 0 0,4 0-47 0 0,128 19 557 0 0,78-53-138 0 0,-209 33-422 0 0,1-1 0 0 0,0 1-1 0 0,0-1 1 0 0,0 0-1 0 0,0 0 1 0 0,0-1-1 0 0,-1 1 1 0 0,1-1 0 0 0,-1 0-1 0 0,1 0 1 0 0,-1-1-1 0 0,0 1 1 0 0,0-1-1 0 0,0 0 1 0 0,0 0 0 0 0,0-1-1 0 0,-1 1 1 0 0,1-1-1 0 0,-1 1 1 0 0,0-1-1 0 0,0 0 1 0 0,0 0 0 0 0,-1-1-1 0 0,0 1 1 0 0,1 0-1 0 0,-1-1 1 0 0,-1 0 0 0 0,1 1-1 0 0,-1-1 1 0 0,0 0-1 0 0,0 0 1 0 0,0 0-1 0 0,-1 1 1 0 0,1-1 0 0 0,-1 0-1 0 0,0 0 1 0 0,-1-3 3 0 0,-12-16-144 0 0,-1 0-1 0 0,-1 1 1 0 0,-1 1 0 0 0,0 1 0 0 0,-2 0-1 0 0,-1 1 1 0 0,0 1 0 0 0,-2 0 0 0 0,0 2 0 0 0,-11-7 144 0 0,-85-82-2117 0 0,39-9-3307 0 0,67 82 4087 0 0</inkml:trace>
  <inkml:trace contextRef="#ctx0" brushRef="#br0" timeOffset="1438.672">740 0 1068 0 0,'10'8'4475'0'0,"-22"23"-3493"0"0,-137 233-24 0 0,136-246-833 0 0,1 1-46 0 0,-1 0 0 0 0,-1 0 0 0 0,0-2 0 0 0,-2 0 0 0 0,0 0 0 0 0,-1-2 0 0 0,0 0 0 0 0,-1-1 0 0 0,-1 0 0 0 0,0-2 0 0 0,-8 3-79 0 0,26-14-6 0 0,-1-1 1 0 0,0 1-1 0 0,0-1 0 0 0,0 0 1 0 0,1 0-1 0 0,-1 0 0 0 0,0 0 1 0 0,0 0-1 0 0,0 0 0 0 0,1-1 1 0 0,-1 1-1 0 0,0-1 1 0 0,0 1-1 0 0,1-1 0 0 0,-1 0 1 0 0,0 1-1 0 0,1-1 0 0 0,-1 0 1 0 0,1 0-1 0 0,-1 0 0 0 0,1 0 1 0 0,-1-1-1 0 0,1 1 1 0 0,0 0-1 0 0,-1 0 0 0 0,1-1 1 0 0,0 1-1 0 0,0-1 0 0 0,0 1 1 0 0,0-1-1 0 0,1 1 0 0 0,-1-1 1 0 0,0 0-1 0 0,0 0 1 0 0,1 1-1 0 0,-1-1 0 0 0,1 0 1 0 0,0 0-1 0 0,0 1 0 0 0,-1-1 1 0 0,1 0 5 0 0,-12-76-300 0 0,12 69 277 0 0,0 0-1 0 0,1 0 1 0 0,0 0 0 0 0,1 0-1 0 0,-1 0 1 0 0,2 1 0 0 0,0-1-1 0 0,0 1 1 0 0,0 0 0 0 0,1 0-1 0 0,0 0 1 0 0,0 0 0 0 0,1 0-1 0 0,4-4 24 0 0,-4 8-17 0 0,1 0-1 0 0,0 0 1 0 0,0 0-1 0 0,0 0 1 0 0,0 1-1 0 0,0 0 1 0 0,1 1-1 0 0,-1-1 1 0 0,1 1-1 0 0,-1 1 1 0 0,1-1-1 0 0,0 1 1 0 0,0 0-1 0 0,0 1 1 0 0,0-1-1 0 0,0 1 1 0 0,0 1-1 0 0,0-1 1 0 0,0 1-1 0 0,-1 1 1 0 0,1-1-1 0 0,0 1 1 0 0,-1 0-1 0 0,1 1 1 0 0,-1-1-1 0 0,1 1 1 0 0,0 1 17 0 0,39 8 26 0 0,303 27 127 0 0,-327-38-89 0 0,-1-1 0 0 0,1 0 0 0 0,0-2-1 0 0,-1 0 1 0 0,1-2 0 0 0,-1 0 0 0 0,0-1 0 0 0,0-2 0 0 0,-1 0 0 0 0,19-9-64 0 0,-37 15 13 0 0,1 0 1 0 0,-1 0 0 0 0,0-1-1 0 0,0 1 1 0 0,0-1-1 0 0,0 1 1 0 0,0-1 0 0 0,0 0-1 0 0,0 0 1 0 0,0 0-1 0 0,-1 0 1 0 0,1 0 0 0 0,-1 0-1 0 0,1 0 1 0 0,-1 0-1 0 0,0-1 1 0 0,0 1 0 0 0,0 0-1 0 0,0-1 1 0 0,0 1 0 0 0,-1-1-1 0 0,1 1 1 0 0,-1-1-1 0 0,0 0 1 0 0,0 1 0 0 0,1-1-1 0 0,-2 1 1 0 0,1-1-1 0 0,0 1 1 0 0,0-1 0 0 0,-1 0-1 0 0,0 1 1 0 0,1-1-1 0 0,-1 1 1 0 0,0 0 0 0 0,0-1-1 0 0,0 1 1 0 0,-1 0-1 0 0,1-1 1 0 0,0 1 0 0 0,-1 0-1 0 0,1 0 1 0 0,-1 0 0 0 0,0 0-1 0 0,0 1 1 0 0,0-1-1 0 0,0 0 1 0 0,0 1 0 0 0,-2-2-14 0 0,-116-70 62 0 0,-67 42-876 0 0,71 72-3426 0 0,101-28 2996 0 0</inkml:trace>
  <inkml:trace contextRef="#ctx0" brushRef="#br0" timeOffset="4809.499">3960 859 1868 0 0,'69'-8'3400'0'0,"-19"-3"-2919"0"0,7-1 22 0 0,0-2-1 0 0,-1-3 1 0 0,0-2-1 0 0,50-25-502 0 0,-104 43 12 0 0,0 1-1 0 0,0-1 0 0 0,0 1 0 0 0,-1-1 0 0 0,1 0 1 0 0,0 0-1 0 0,0 0 0 0 0,0 0 0 0 0,-1 0 0 0 0,1 0 0 0 0,-1-1 1 0 0,1 1-1 0 0,-1 0 0 0 0,1-1 0 0 0,-1 1 0 0 0,0-1 1 0 0,1 0-1 0 0,-1 1 0 0 0,0-1 0 0 0,0 0 0 0 0,0 0 1 0 0,-1 1-1 0 0,1-1 0 0 0,0 0 0 0 0,-1 0 0 0 0,1 0 1 0 0,-1 0-1 0 0,0 0 0 0 0,1 0 0 0 0,-1 0 0 0 0,0 0 0 0 0,0 0 1 0 0,-1 0-1 0 0,1 0 0 0 0,0 0 0 0 0,-1 0 0 0 0,1 0 1 0 0,-1 0-1 0 0,1 0 0 0 0,-1 0 0 0 0,0 0 0 0 0,0 0 1 0 0,0 1-1 0 0,0-1 0 0 0,0 0 0 0 0,0 1 0 0 0,0-1 1 0 0,-1 1-12 0 0,-87-48 94 0 0,67 46-31 0 0,0 1-1 0 0,0 0 0 0 0,1 2 1 0 0,-1 1-1 0 0,0 0 0 0 0,0 2 1 0 0,0 1-1 0 0,1 0 0 0 0,0 1 1 0 0,0 2-1 0 0,0 0 0 0 0,1 1 1 0 0,0 1-1 0 0,0 1 0 0 0,1 1 1 0 0,1 0-1 0 0,-4 4-62 0 0,15-9 25 0 0,0 0-1 0 0,0 0 1 0 0,1 1 0 0 0,0 0-1 0 0,0 0 1 0 0,0 1 0 0 0,1-1-1 0 0,0 1 1 0 0,1 0 0 0 0,0 0-1 0 0,0 1 1 0 0,1-1 0 0 0,0 1-1 0 0,0 0 1 0 0,1 0 0 0 0,0 0-1 0 0,1 0 1 0 0,0 0 0 0 0,0 0-1 0 0,1 1 1 0 0,0-1 0 0 0,0 0-1 0 0,1 0 1 0 0,1 0 0 0 0,-1 0 0 0 0,2 0-1 0 0,-1 0 1 0 0,1 0 0 0 0,0-1-1 0 0,1 1 1 0 0,2 3-25 0 0,2 4 26 0 0,1-2 0 0 0,0 1 0 0 0,1-1 0 0 0,1 0 0 0 0,0-1 0 0 0,1-1-1 0 0,0 0 1 0 0,1 0 0 0 0,0-1 0 0 0,1-1 0 0 0,0 0 0 0 0,0-1 0 0 0,1 0 0 0 0,0-1 0 0 0,1-1 0 0 0,10 3-26 0 0,209 18-1332 0 0,-214-28 980 0 0,-1-1 1 0 0,0-1-1 0 0,1-1 1 0 0,-1-1-1 0 0,0-1 1 0 0,-1-1-1 0 0,0 0 1 0 0,1-2-1 0 0,3-2 352 0 0,119-77-3548 0 0,-105 53 2165 0 0</inkml:trace>
  <inkml:trace contextRef="#ctx0" brushRef="#br0" timeOffset="5162.478">4310 355 1196 0 0,'-4'0'738'0'0,"5"-1"-636"0"0,-1 1 0 0 0,0-1 1 0 0,0 1-1 0 0,0-1 0 0 0,1 1 1 0 0,-1-1-1 0 0,0 1 0 0 0,0-1 0 0 0,0 1 1 0 0,0-1-1 0 0,0 1 0 0 0,0-1 1 0 0,0 0-1 0 0,0 1 0 0 0,0-1 0 0 0,0 1 1 0 0,-1-1-1 0 0,1 1 0 0 0,0-1 0 0 0,0 1 1 0 0,0-1-1 0 0,-1 1 0 0 0,1-1 1 0 0,0 1-1 0 0,0 0 0 0 0,-1-1 0 0 0,1 1 1 0 0,0-1-1 0 0,-1 1 0 0 0,1 0 0 0 0,-1-1 1 0 0,1 1-1 0 0,-1 0 0 0 0,1-1 1 0 0,0 1-1 0 0,-1 0 0 0 0,1 0 0 0 0,-1-1 1 0 0,1 1-1 0 0,-1 0 0 0 0,1 0 1 0 0,-1 0-1 0 0,1 0 0 0 0,-1 0 0 0 0,1 0 1 0 0,-1 0-1 0 0,0 0 0 0 0,1 0 0 0 0,-1 0 1 0 0,1 0-1 0 0,-1 0 0 0 0,1 0 1 0 0,-1 0-1 0 0,1 0 0 0 0,-1 0 0 0 0,1 1 1 0 0,-1-1-1 0 0,1 0 0 0 0,-1 0 0 0 0,1 1 1 0 0,-1-1-103 0 0,366-71 2711 0 0,-361 70-2630 0 0,3 1-36 0 0,2 5-831 0 0,-15-12-6354 0 0,8 2 5780 0 0</inkml:trace>
  <inkml:trace contextRef="#ctx0" brushRef="#br0" timeOffset="5577.534">4913 5 1164 0 0,'8'2'202'0'0,"-1"-1"-1"0"0,1 2 0 0 0,-1-1 1 0 0,1 1-1 0 0,-1 0 1 0 0,0 0-1 0 0,0 1 0 0 0,-1 0 1 0 0,1 0-1 0 0,-1 1 1 0 0,0 0-1 0 0,0 0 0 0 0,0 0 1 0 0,-1 1-1 0 0,1-1 1 0 0,-1 1-1 0 0,-1 1 0 0 0,1-1 1 0 0,-1 1-1 0 0,0 0 1 0 0,-1 0-1 0 0,0 0 1 0 0,0 0-1 0 0,0 0 0 0 0,-1 1 1 0 0,0-1-1 0 0,-1 1 1 0 0,1 0-1 0 0,-1-1 0 0 0,-1 1 1 0 0,1 0-1 0 0,-2 0 1 0 0,1 0-1 0 0,-1 4-201 0 0,-1 0 148 0 0,-1 0 0 0 0,0-1 0 0 0,-1 1 0 0 0,0 0 0 0 0,-1-1 0 0 0,0 0 0 0 0,0 0 0 0 0,-1-1 0 0 0,-1 1 0 0 0,0-1 0 0 0,0 0 0 0 0,-1-1 0 0 0,0 0 0 0 0,-1 0 0 0 0,0-1 0 0 0,0 0 0 0 0,-10 6-148 0 0,-31 35 199 0 0,100-60-3433 0 0,32-31-788 0 0,-51 23 2779 0 0</inkml:trace>
  <inkml:trace contextRef="#ctx0" brushRef="#br0" timeOffset="5825.482">5340 60 2492 0 0,'-10'-4'337'0'0,"0"1"0"0"0,-1 0-1 0 0,1 1 1 0 0,-1-1 0 0 0,0 2 0 0 0,1 0-1 0 0,-1 0 1 0 0,0 1 0 0 0,0 0 0 0 0,1 1-1 0 0,-1 0 1 0 0,0 1 0 0 0,-3 1-337 0 0,7-2 119 0 0,0 1 0 0 0,0 0 1 0 0,1 0-1 0 0,-1 0 0 0 0,1 1 0 0 0,-1 0 0 0 0,1 0 1 0 0,0 1-1 0 0,0 0 0 0 0,0 0 0 0 0,1 0 1 0 0,-1 0-1 0 0,1 1 0 0 0,0 0 0 0 0,0 0 1 0 0,1 1-1 0 0,0-1 0 0 0,0 1 0 0 0,0 0 1 0 0,0 0-1 0 0,1 1 0 0 0,0-1 0 0 0,0 0 1 0 0,1 1-1 0 0,0 0 0 0 0,0 0 0 0 0,1 0 0 0 0,-1-1 1 0 0,2 1-1 0 0,-1 6-119 0 0,6 3 19 0 0,0-1 0 0 0,1 0 0 0 0,1 0 0 0 0,0 0 0 0 0,1-1-1 0 0,1 0 1 0 0,0-1 0 0 0,1 0 0 0 0,0 0 0 0 0,1-1 0 0 0,1-1 0 0 0,0 0 0 0 0,0 0 0 0 0,1-1 0 0 0,0-1 0 0 0,1 0-1 0 0,0 0 1 0 0,0-2 0 0 0,1 0 0 0 0,0 0 0 0 0,0-2 0 0 0,4 1-19 0 0,182 89-7783 0 0,-191-89 6559 0 0</inkml:trace>
  <inkml:trace contextRef="#ctx0" brushRef="#br0" timeOffset="2589.223">1597 790 1736 0 0,'-16'-18'1199'0'0,"10"-1"-95"0"0,4 14-1022 0 0,1 4-32 0 0,0-1 1 0 0,0 0-1 0 0,0 0 0 0 0,0 0 1 0 0,0 0-1 0 0,0 0 0 0 0,1 0 1 0 0,-1 0-1 0 0,1 0 0 0 0,-1 0 1 0 0,1 0-1 0 0,0-1 0 0 0,0 1 1 0 0,0 0-1 0 0,0 0 0 0 0,0 0 1 0 0,0 0-1 0 0,1 0 0 0 0,-1 0 1 0 0,1-1-1 0 0,-1 1 0 0 0,1 0 1 0 0,0 0-1 0 0,0 0 0 0 0,0 1 1 0 0,0-1-1 0 0,0 0 0 0 0,0 0 1 0 0,1 0-1 0 0,-1 1 1 0 0,1-1-1 0 0,-1 1 0 0 0,1-1 1 0 0,0 0-51 0 0,5-2 47 0 0,1 0 0 0 0,0 1 0 0 0,0-1 0 0 0,0 2 0 0 0,0-1 0 0 0,0 1 0 0 0,1 0 0 0 0,-1 1 1 0 0,1 0-1 0 0,-1 0 0 0 0,1 1 0 0 0,-1 0 0 0 0,1 0 0 0 0,-1 1 0 0 0,1 0 0 0 0,-1 1 0 0 0,1 0 1 0 0,-1 0-1 0 0,0 1 0 0 0,0 0 0 0 0,0 0 0 0 0,-1 1 0 0 0,1 0 0 0 0,-1 0 0 0 0,1 1 0 0 0,-1 0 1 0 0,-1 0-1 0 0,1 0 0 0 0,-1 1 0 0 0,0 0 0 0 0,0 1 0 0 0,-1-1 0 0 0,0 1 0 0 0,0 0 0 0 0,0 0 1 0 0,-1 1-1 0 0,0 0 0 0 0,-1-1 0 0 0,1 1 0 0 0,-2 0 0 0 0,1 0 0 0 0,-1 1 0 0 0,0-1 0 0 0,0 5-47 0 0,-1 0 89 0 0,0 1-1 0 0,-1 0 0 0 0,0 0 0 0 0,-1 0 0 0 0,0 0 0 0 0,-2 0 1 0 0,1-1-1 0 0,-2 1 0 0 0,0-1 0 0 0,0 1 0 0 0,-1-1 0 0 0,-1-1 1 0 0,0 1-1 0 0,-1-1 0 0 0,0 0 0 0 0,-1-1 0 0 0,0 1 1 0 0,-1-1-1 0 0,0-1 0 0 0,-1 0 0 0 0,0 0 0 0 0,-1-1 0 0 0,1 0 1 0 0,-5 1-89 0 0,-139 98-575 0 0,181-133-4536 0 0,-11 8 4159 0 0,11-2-260 0 0</inkml:trace>
  <inkml:trace contextRef="#ctx0" brushRef="#br0" timeOffset="2943.611">2250 682 1860 0 0,'-140'21'3352'0'0,"123"-19"-3139"0"0,-1 2-1 0 0,1 0 1 0 0,-1 1 0 0 0,1 0 0 0 0,1 2 0 0 0,-1 0 0 0 0,1 1-1 0 0,1 0 1 0 0,-1 1 0 0 0,1 1 0 0 0,1 1 0 0 0,0 0-1 0 0,0 0 1 0 0,1 2 0 0 0,1-1 0 0 0,0 2 0 0 0,1 0-1 0 0,0 0 1 0 0,1 1 0 0 0,1 0 0 0 0,-4 9-213 0 0,12-20 30 0 0,0 1-1 0 0,1-1 1 0 0,-1 1 0 0 0,1-1 0 0 0,0 1 0 0 0,0-1-1 0 0,1 1 1 0 0,-1-1 0 0 0,1 1 0 0 0,0-1-1 0 0,0 1 1 0 0,1-1 0 0 0,-1 0 0 0 0,1 0 0 0 0,0 1-1 0 0,0-1 1 0 0,0 0 0 0 0,1-1 0 0 0,0 1 0 0 0,-1 0-1 0 0,1-1 1 0 0,0 1 0 0 0,1-1 0 0 0,-1 0-1 0 0,0 0 1 0 0,1-1 0 0 0,0 1 0 0 0,0-1 0 0 0,0 1-1 0 0,2 0-29 0 0,131 56-432 0 0,81-31-4627 0 0,-153-41 2530 0 0,-33-1 1291 0 0</inkml:trace>
  <inkml:trace contextRef="#ctx0" brushRef="#br0" timeOffset="3596.943">2308 264 1268 0 0,'62'33'2579'0'0,"-51"-25"-2370"0"0,-1 1 1 0 0,0 0-1 0 0,-1 0 0 0 0,0 1 1 0 0,0 1-1 0 0,-1 0 0 0 0,0 0 1 0 0,-1 0-1 0 0,0 1 1 0 0,-1 0-1 0 0,-1 0 0 0 0,0 1 1 0 0,0-1-1 0 0,-1 1 0 0 0,-1 0 1 0 0,0 0-1 0 0,-1 1 0 0 0,0 5-209 0 0,-3-16 107 0 0,0 1 0 0 0,-1 0-1 0 0,0-1 1 0 0,0 1 0 0 0,0-1 0 0 0,0 1-1 0 0,-1-1 1 0 0,1 0 0 0 0,-1 0-1 0 0,1 0 1 0 0,-1 0 0 0 0,0-1 0 0 0,-1 1-1 0 0,1-1 1 0 0,0 1 0 0 0,-1-1-1 0 0,1 0 1 0 0,-1-1 0 0 0,1 1-1 0 0,-1-1 1 0 0,0 1 0 0 0,-2-1-107 0 0,5-1 168 0 0,1 0-27 0 0,-14-20 124 0 0,16 1-285 0 0,1 0-1 0 0,2 0 1 0 0,0 0-1 0 0,0 1 1 0 0,2-1-1 0 0,0 1 1 0 0,2 1 0 0 0,0 0-1 0 0,0 0 1 0 0,2 1-1 0 0,2-4 21 0 0,20-35-22 0 0,-28 46-20 0 0,0 0 0 0 0,1 0-1 0 0,-1 1 1 0 0,2 0 0 0 0,-1 0 0 0 0,1 1 0 0 0,0 0 0 0 0,1 0 0 0 0,0 0 0 0 0,0 1 0 0 0,0 0 0 0 0,1 1 0 0 0,3-2 42 0 0,-11 7-12 0 0,-1 0 31 0 0,13 2-50 0 0,-3 8 10 0 0,0 0 0 0 0,-1 1 1 0 0,0-1-1 0 0,-1 2 0 0 0,0 0 1 0 0,-1 0-1 0 0,0 0 0 0 0,-1 0 0 0 0,0 1 1 0 0,-1 0-1 0 0,-1 1 0 0 0,4 13 21 0 0,13 26 35 0 0,6 16-708 0 0,-20-25-5473 0 0,-7-44 4852 0 0</inkml:trace>
  <inkml:trace contextRef="#ctx0" brushRef="#br0" timeOffset="3862.768">2968 375 988 0 0,'12'-8'6282'0'0,"21"2"-5848"0"0,-28 5-12 0 0,137-33 430 0 0,-50 5-3564 0 0,-44 3-1113 0 0,-42 19 2588 0 0</inkml:trace>
  <inkml:trace contextRef="#ctx0" brushRef="#br0" timeOffset="4109.948">3395 117 1872 0 0,'10'-16'3570'0'0,"-2"7"1279"0"0,-5 36-3408 0 0,61 331-2075 0 0,-38-247-4538 0 0,-20-71 2364 0 0,-4-26 1714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2:0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1160 0 0,'47'12'3668'0'0,"290"-7"-1107"0"0,-225-20-2198 0 0,-50 7-322 0 0,-62 8-405 0 0,0 0-180 0 0,4-7-2853 0 0,-6 5 2085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1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17 148 1528 0 0,'0'0'814'0'0,"0"0"-60"0"0,-15 1 271 0 0,13-8 2546 0 0,4 3-3523 0 0,1 1-1 0 0,-1-1 1 0 0,1 0-1 0 0,-1 1 1 0 0,1 0 0 0 0,0 0-1 0 0,1 0 1 0 0,-1 0-1 0 0,0 0 1 0 0,1 1-1 0 0,-1-1 1 0 0,1 1 0 0 0,0 0-1 0 0,0 0 1 0 0,0 1-1 0 0,0-1 1 0 0,0 1 0 0 0,0 0-1 0 0,0 0 1 0 0,1 0-1 0 0,3 0-47 0 0,7-4 71 0 0,67-19 67 0 0,1 4 0 0 0,0 3 0 0 0,2 4 0 0 0,17 3-138 0 0,-44 19-3944 0 0,-66 4 1394 0 0,-8-3 1322 0 0</inkml:trace>
  <inkml:trace contextRef="#ctx0" brushRef="#br0" timeOffset="250.673">118 258 1564 0 0,'66'-7'4087'0'0,"356"-46"-2724"0"0,-310 47-5043 0 0,-83 2 2398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1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46 157 1096 0 0,'-18'-14'1101'0'0,"18"11"-901"0"0,0 3 174 0 0,0 0 39 0 0,0 0-3 0 0,0 0-1 0 0,0 0-12 0 0,0 0-2 0 0,0 0-82 0 0,0 0 66 0 0,1-7-477 0 0,-5-17 5581 0 0,-1 33-5486 0 0,2-1 0 0 0,-1 1 0 0 0,1 0 0 0 0,1 0-1 0 0,-1 0 1 0 0,1 0 0 0 0,1 0 0 0 0,0 0 0 0 0,0 1 0 0 0,1-1 0 0 0,0 0 0 0 0,1 1 0 0 0,0-1 0 0 0,0 0 0 0 0,1 1 3 0 0,0 27-19 0 0,12 316-10 0 0,30-146 44 0 0,-30-148-992 0 0,-24-85-5423 0 0,10 17 5280 0 0</inkml:trace>
  <inkml:trace contextRef="#ctx0" brushRef="#br0" timeOffset="666.394">44 85 1868 0 0,'-36'2'3967'0'0,"53"-8"-737"0"0,-15 5-3274 0 0,189-29 755 0 0,1 8 0 0 0,30 7-711 0 0,-210 14 20 0 0,528-11 393 0 0,-538 12-544 0 0,8 2-3407 0 0,-44 7-293 0 0,13-3 2627 0 0</inkml:trace>
  <inkml:trace contextRef="#ctx0" brushRef="#br0" timeOffset="1490.891">334 314 1672 0 0,'2'0'101'0'0,"0"0"0"0"0,1 0 0 0 0,-1 0 0 0 0,0 0 0 0 0,0 0 0 0 0,1 1 0 0 0,-1-1 1 0 0,0 1-1 0 0,0 0 0 0 0,0 0 0 0 0,0 0 0 0 0,0 0 0 0 0,0 0 0 0 0,0 0 0 0 0,0 0 0 0 0,0 0 0 0 0,0 1 0 0 0,-1-1 0 0 0,1 1 0 0 0,-1 0 0 0 0,1-1 0 0 0,-1 1 0 0 0,1 0 0 0 0,-1 0 0 0 0,0 0 0 0 0,0 0 0 0 0,0 0 0 0 0,0 0 0 0 0,0 1-101 0 0,17 28 298 0 0,-3 1 0 0 0,0 1 1 0 0,-2 0-1 0 0,-1 1 0 0 0,-2 0 0 0 0,5 30-298 0 0,-11-47 217 0 0,-1 0 0 0 0,0-1 0 0 0,-1 1 0 0 0,-1 1 1 0 0,0-1-1 0 0,-2 0 0 0 0,0 0 0 0 0,0 0 0 0 0,-2 0 1 0 0,0 0-1 0 0,-1-1 0 0 0,-1 1 0 0 0,-5 11-217 0 0,10-28 42 0 0,-1 0 0 0 0,1-1 0 0 0,-1 1 0 0 0,1 0 0 0 0,-1 0 0 0 0,1 0 0 0 0,-1 0 0 0 0,1 0 0 0 0,-1 0 0 0 0,1 0 0 0 0,-1 0 0 0 0,1 0 0 0 0,-1 0 0 0 0,1 0 0 0 0,-1 0 0 0 0,1 0 0 0 0,-1 0 0 0 0,1 1 0 0 0,-1-1 0 0 0,1 0 0 0 0,0 0 0 0 0,-1 1 0 0 0,1-1-42 0 0,14-65-45 0 0,-13 58 83 0 0,3-16-33 0 0,1-1 0 0 0,0 1 0 0 0,2 0 0 0 0,1 0 1 0 0,1 0-1 0 0,0 1 0 0 0,2 1 0 0 0,1 0 0 0 0,0 0 0 0 0,2 1 0 0 0,0 1 1 0 0,1 0-1 0 0,1 1 0 0 0,0 1 0 0 0,2 0 0 0 0,0 1 0 0 0,16-10-5 0 0,31 7-206 0 0,-64 19 184 0 0,22 3-162 0 0,-14 5 181 0 0,0 0 0 0 0,0 0 1 0 0,-1 1-1 0 0,0 0 0 0 0,-1 1 1 0 0,0 0-1 0 0,0 0 0 0 0,-1 1 1 0 0,0-1-1 0 0,-1 1 0 0 0,0 0 1 0 0,-1 1-1 0 0,0-1 0 0 0,-1 1 1 0 0,-1 0-1 0 0,1 0 0 0 0,-2 0 1 0 0,0 0-1 0 0,0 9 3 0 0,12 42 17 0 0,36 143-613 0 0,-42-198-1170 0 0,0-7-2774 0 0,-7-1 3324 0 0</inkml:trace>
  <inkml:trace contextRef="#ctx0" brushRef="#br0" timeOffset="34181.328">999 939 1080 0 0,'-4'0'231'0'0,"-10"0"-20"0"0,10 0 13 0 0,4 0 30 0 0,-2 0-27 0 0,-79 27 1640 0 0,62-26-1077 0 0,25-4-267 0 0,73-10-389 0 0,93-11-403 0 0,-59 14-2942 0 0,-96 10 2026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2:4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99 1148 0 0,'-6'-24'1462'0'0,"-33"-43"445"0"0,34 66-1873 0 0,1-1-1 0 0,-1 1 0 0 0,1 0 1 0 0,-1 0-1 0 0,1 0 1 0 0,-1 1-1 0 0,0-1 0 0 0,1 1 1 0 0,-1 0-1 0 0,0 1 1 0 0,1-1-1 0 0,-1 1 1 0 0,0 0-1 0 0,1 0 0 0 0,-1 0 1 0 0,1 1-1 0 0,0 0 1 0 0,-1 0-1 0 0,1 0 1 0 0,0 0-1 0 0,0 0 0 0 0,0 1 1 0 0,0 0-1 0 0,1 0 1 0 0,-1 0-1 0 0,1 0 0 0 0,0 1 1 0 0,0-1-1 0 0,0 1 1 0 0,0 0-1 0 0,0 0-33 0 0,-8 12 98 0 0,0 1 0 0 0,2 0 0 0 0,0 0 0 0 0,1 1-1 0 0,1 0 1 0 0,0 0 0 0 0,1 1 0 0 0,1 0 0 0 0,1 0 0 0 0,1 0 0 0 0,1 0-1 0 0,0 1 1 0 0,2-1 0 0 0,0 1 0 0 0,1-1 0 0 0,1 0 0 0 0,0 1 0 0 0,2-1-1 0 0,0 0 1 0 0,2 0 0 0 0,0-1 0 0 0,1 2-98 0 0,24 54 281 0 0,-21-54-250 0 0,-1 1-1 0 0,-1 0 0 0 0,-1 0 0 0 0,0 1 0 0 0,-2 0 0 0 0,-1 0 1 0 0,0 1-1 0 0,-1 7-30 0 0,-5-23-204 0 0,0-1 0 0 0,-1 1 0 0 0,0-1-1 0 0,0 0 1 0 0,0 0 0 0 0,-1 0 0 0 0,0 0 0 0 0,0-1 0 0 0,0 1 0 0 0,-1-1 0 0 0,0 0 0 0 0,0 0 0 0 0,0-1 0 0 0,0 1 0 0 0,-1-1 0 0 0,0-1 0 0 0,0 1 0 0 0,0-1-1 0 0,0 0 1 0 0,-1 0 0 0 0,1 0 0 0 0,-1-1 0 0 0,1 0 0 0 0,-1-1 0 0 0,0 1 0 0 0,0-1 0 0 0,-3 0 204 0 0,-24 2-1303 0 0</inkml:trace>
  <inkml:trace contextRef="#ctx0" brushRef="#br0" timeOffset="927.805">34 415 996 0 0,'-4'0'139'0'0,"-26"-1"2796"0"0,51-12-1391 0 0,271-42-283 0 0,-177 40-971 0 0,56-4-1325 0 0,1 7 0 0 0,69 7 1035 0 0,-241 5 0 0 0,1-1 0 0 0,-1 1 0 0 0,1 0 0 0 0,-1-1 0 0 0,1 0 1 0 0,-1 1-1 0 0,0-1 0 0 0,1 1 0 0 0,-1-1 0 0 0,0 1 0 0 0,0-1 0 0 0,1 0 0 0 0,-1 1 0 0 0,0-1 0 0 0,0 0 0 0 0,0 1 0 0 0,0-1 0 0 0,0 0 0 0 0,0 1 1 0 0,0-1-1 0 0,0 0 0 0 0,0 1 0 0 0,0-1 0 0 0,0 0 0 0 0,0 1 0 0 0,0-1 0 0 0,0 0 0 0 0,-1 1 0 0 0,1-1 0 0 0,0 1 0 0 0,-1-1 0 0 0,1 0 0 0 0,0 1 0 0 0,-1-1 1 0 0,1 1-1 0 0,0-1 0 0 0,-1 1 0 0 0,1-1 0 0 0,-1 1 0 0 0,1-1 0 0 0,-1 1 0 0 0,0 0 0 0 0,1-1 0 0 0,-1 1 0 0 0,1 0 0 0 0,-1-1 0 0 0,0 1 0 0 0,1 0 1 0 0,-1 0-1 0 0,1 0 0 0 0,-1-1 0 0 0,0 1 0 0 0,1 0 0 0 0,-1 0 0 0 0,0 0 0 0 0,1 0 0 0 0,-1 0 0 0 0,0 0 0 0 0,1 0 0 0 0,-1 1 0 0 0,0-1 0 0 0,1 0 0 0 0,-1 0 1 0 0,0 0-1 0 0,1 1 0 0 0,-1-1 0 0 0,1 0 0 0 0,-1 1 0 0 0,-18-1 47 0 0,0 1 1 0 0,0 2 0 0 0,0 0-1 0 0,0 0 1 0 0,1 2 0 0 0,0 0-1 0 0,0 2 1 0 0,0 0 0 0 0,1 0-1 0 0,0 2 1 0 0,0 0 0 0 0,1 1-1 0 0,0 1 1 0 0,1 0 0 0 0,0 1-1 0 0,0 0 1 0 0,-1 5-48 0 0,9-12 35 0 0,2 0 1 0 0,-1 1-1 0 0,0 0 0 0 0,1 0 1 0 0,0 0-1 0 0,1 1 1 0 0,-1 0-1 0 0,1 0 0 0 0,0 0 1 0 0,1 0-1 0 0,0 1 0 0 0,0-1 1 0 0,1 1-1 0 0,-2 6-35 0 0,59 3 172 0 0,-31-21-160 0 0,-1-2 0 0 0,1 0 0 0 0,-1-1 0 0 0,-1-1 0 0 0,1-1 0 0 0,-1-1 0 0 0,-1-1 0 0 0,0-1 0 0 0,-1-1 0 0 0,10-8-12 0 0,19-10 32 0 0,-27 18-50 0 0,-9 4 7 0 0,0 0-1 0 0,1 1 0 0 0,0 0 1 0 0,0 1-1 0 0,1 1 0 0 0,0 1 1 0 0,0 0-1 0 0,0 1 1 0 0,1 0-1 0 0,-1 1 0 0 0,13 0 12 0 0,-17 7 2 0 0,0 1 0 0 0,0 0 0 0 0,0 1 0 0 0,0 0 0 0 0,-1 0 0 0 0,0 1 0 0 0,0 1 0 0 0,-1 0 0 0 0,0 0 0 0 0,0 1 0 0 0,-1 0 0 0 0,0 0 0 0 0,-1 1 0 0 0,0 0 0 0 0,0 0 0 0 0,-1 1 0 0 0,-1 0 0 0 0,1 0 0 0 0,-1 4-2 0 0,-5-16 66 0 0,0 1 0 0 0,-1-1 0 0 0,1 1 0 0 0,-1-1 1 0 0,1 1-1 0 0,-1 0 0 0 0,1-1 0 0 0,0 1 0 0 0,-1 0 0 0 0,0-1 0 0 0,1 1 0 0 0,-1 0 0 0 0,1 0 0 0 0,-1 0 0 0 0,1-1 0 0 0,-1 1 0 0 0,1 0 0 0 0,-1 0 0 0 0,0 0 0 0 0,1 0 0 0 0,-1 0 0 0 0,1 0 0 0 0,-1 0 0 0 0,0 0 1 0 0,1 0-1 0 0,-1 0 0 0 0,1 1 0 0 0,-1-1 0 0 0,1 0 0 0 0,-1 0-66 0 0,2-13-6 0 0,1 0 0 0 0,0 0 0 0 0,1 0 0 0 0,0 0 0 0 0,1 0 0 0 0,1 0 0 0 0,0 1 0 0 0,1 0 0 0 0,0 0 0 0 0,0 0 0 0 0,2 1 0 0 0,-1 0 0 0 0,1 1 0 0 0,1-1 0 0 0,0 1 0 0 0,0 1 0 0 0,1 0 0 0 0,0 0 0 0 0,1 1 6 0 0,13-11-841 0 0,1 1 1 0 0,1 2-1 0 0,0 0 1 0 0,1 2-1 0 0,0 0 0 0 0,2 2 1 0 0,26-7 840 0 0,-21 7-1317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2:4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1088 0 0,'-13'5'321'0'0,"0"2"0"0"0,1-1 0 0 0,0 2 0 0 0,0 0 0 0 0,1 0 0 0 0,-1 1 0 0 0,2 0 0 0 0,-1 1 0 0 0,2 0-1 0 0,-1 1 1 0 0,1 0 0 0 0,1 0 0 0 0,0 1 0 0 0,-6 12-321 0 0,12-21 48 0 0,1-1 0 0 0,-1 1 0 0 0,1 0-1 0 0,0 0 1 0 0,-1-1 0 0 0,2 1 0 0 0,-1 0 0 0 0,0 0-1 0 0,0 0 1 0 0,1 0 0 0 0,0 0 0 0 0,0 0-1 0 0,-1 1 1 0 0,2-1 0 0 0,-1 0 0 0 0,0 0 0 0 0,1 0-1 0 0,-1 0 1 0 0,1 0 0 0 0,0 0 0 0 0,0 0 0 0 0,0-1-1 0 0,0 1 1 0 0,1 0 0 0 0,-1 0 0 0 0,1-1 0 0 0,0 1-1 0 0,-1-1 1 0 0,1 1 0 0 0,0-1 0 0 0,1 0 0 0 0,-1 0-1 0 0,0 0 1 0 0,1 0 0 0 0,-1 0 0 0 0,1 0 0 0 0,-1-1-1 0 0,1 1 1 0 0,0-1 0 0 0,0 0 0 0 0,-1 0-1 0 0,3 1-47 0 0,128 29 751 0 0,-113-27-685 0 0,1-1-1 0 0,0-1 0 0 0,-1-1 0 0 0,1-1 0 0 0,0 0 0 0 0,0-2 0 0 0,0 0 0 0 0,-1-2 0 0 0,0 0 0 0 0,1-1 1 0 0,-1-1-1 0 0,-1-1 0 0 0,1-1 0 0 0,2-2-65 0 0,-21 9 3 0 0,0 0 1 0 0,0 0-1 0 0,0 0 0 0 0,0 0 1 0 0,0 0-1 0 0,0 0 0 0 0,0 0 1 0 0,0 0-1 0 0,-1-1 0 0 0,1 1 1 0 0,0 0-1 0 0,-1-1 0 0 0,1 1 1 0 0,-1 0-1 0 0,1-1 0 0 0,-1 1 1 0 0,0-1-1 0 0,0 1 0 0 0,0-1 1 0 0,1 1-1 0 0,-1 0 0 0 0,-1-1 1 0 0,1 1-1 0 0,0-1 0 0 0,0 1 1 0 0,0-1-1 0 0,-1 1 0 0 0,1-1 1 0 0,-1 1-1 0 0,1 0 0 0 0,-1-1 1 0 0,0 1-1 0 0,1 0 0 0 0,-1 0 1 0 0,0-1-1 0 0,0 1 0 0 0,0 0 1 0 0,0 0-1 0 0,0 0 0 0 0,0 0 1 0 0,0 0-1 0 0,0 0 0 0 0,0 0 1 0 0,-1 0-4 0 0,-57-41 116 0 0,-182-46-561 0 0,241 88 352 0 0,1 0-1 0 0,-1 0 0 0 0,1 0 1 0 0,-1 0-1 0 0,0 0 0 0 0,1 0 1 0 0,-1 0-1 0 0,1 0 0 0 0,-1 0 1 0 0,0 0-1 0 0,1 0 0 0 0,-1 0 0 0 0,1 0 1 0 0,-1 0-1 0 0,1 0 0 0 0,-1 0 1 0 0,0 0-1 0 0,1-1 0 0 0,-1 1 1 0 0,0 0-1 0 0,1 0 0 0 0,-1-1 1 0 0,0 1-1 0 0,1 0 0 0 0,-1 0 0 0 0,0-1 1 0 0,1 1-1 0 0,-1 0 0 0 0,0-1 1 0 0,0 1-1 0 0,1 0 0 0 0,-1-1 1 0 0,0 1-1 0 0,0-1 0 0 0,0 1 0 0 0,0 0 1 0 0,1-1-1 0 0,-1 1 0 0 0,0-1 1 0 0,0 1-1 0 0,0 0 0 0 0,0-1 1 0 0,0 1-1 0 0,0-1 0 0 0,0 1 1 0 0,0 0-1 0 0,0-1 0 0 0,0 1 0 0 0,0-1 1 0 0,-1 1-1 0 0,1 0 0 0 0,0-1 1 0 0,0 1-1 0 0,0-1 0 0 0,0 1 1 0 0,-1 0-1 0 0,1-1 0 0 0,0 1 0 0 0,0 0 1 0 0,-1-1-1 0 0,1 1 0 0 0,0 0 1 0 0,-1-1-1 0 0,1 1 94 0 0,3-1 345 0 0,18-9-1635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2:4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1528 0 0,'0'2'1104'0'0,"1"0"-152"0"0,-2 1-196 0 0,-1-1-108 0 0,0 1-11 0 0,-1-1-177 0 0,1 1-136 0 0,-4 2-40 0 0,5-2-240 0 0,-3 2-140 0 0,2 0 8 0 0,2 0-636 0 0,-3 2-441 0 0,-1 1 65 0 0,2-4 48 0 0,1 1 24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2:4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1 161 984 0 0,'0'0'401'0'0,"0"0"-63"0"0,1-23 320 0 0,0 19-598 0 0,1 0 0 0 0,-1 0 0 0 0,1 0 0 0 0,0 0-1 0 0,0 1 1 0 0,0-1 0 0 0,1 1 0 0 0,-1 0 0 0 0,1-1 0 0 0,0 1 0 0 0,0 0 0 0 0,0 1 0 0 0,0-1 0 0 0,0 0 0 0 0,1 1 0 0 0,-1 0-1 0 0,1 0 1 0 0,0 0 0 0 0,-1 0 0 0 0,1 1 0 0 0,0-1 0 0 0,3 0-60 0 0,-7 2-12 0 0,14 4 189 0 0,-3 7-107 0 0,-2 0-1 0 0,1 0 0 0 0,-1 1 0 0 0,-1 1 1 0 0,0-1-1 0 0,-1 1 0 0 0,0 0 0 0 0,-1 1 1 0 0,-1 0-1 0 0,0 0 0 0 0,0 2-69 0 0,10 21 170 0 0,19 86 889 0 0,-34-122-884 0 0,0-1-92 0 0,0 0 76 0 0,0-1-136 0 0,0 1-1 0 0,-1 0 1 0 0,1 0 0 0 0,0 0-1 0 0,0-1 1 0 0,-1 1-1 0 0,1 0 1 0 0,0 0 0 0 0,-1 0-1 0 0,1 0 1 0 0,0 0 0 0 0,-1-1-1 0 0,1 1 1 0 0,0 0 0 0 0,-1 0-1 0 0,1 0 1 0 0,0 0 0 0 0,-1 0-1 0 0,1 0 1 0 0,0 0 0 0 0,-1 0-1 0 0,1 0 1 0 0,0 0 0 0 0,-1 1-1 0 0,1-1 1 0 0,0 0 0 0 0,0 0-1 0 0,-1 0 1 0 0,1 0 0 0 0,0 0-1 0 0,-1 1 1 0 0,1-1 0 0 0,0 0-1 0 0,0 0 1 0 0,-1 0 0 0 0,1 1-1 0 0,0-1 1 0 0,0 0-1 0 0,-1 0 1 0 0,1 1 0 0 0,0-1-1 0 0,0 0 1 0 0,0 1 0 0 0,0-1-1 0 0,-1 0 1 0 0,1 0 0 0 0,0 1-1 0 0,0-1 1 0 0,0 0 0 0 0,0 1-1 0 0,0-1-22 0 0,-1-19 31 0 0,1 0 0 0 0,1 0 0 0 0,1 0 0 0 0,0 1 0 0 0,1-1 0 0 0,2 0 0 0 0,-1 1-1 0 0,2 0 1 0 0,1 0 0 0 0,0 1 0 0 0,1-1 0 0 0,1 2 0 0 0,0-1 0 0 0,1 1 0 0 0,6-6-31 0 0,-11 15-7 0 0,-1 0 0 0 0,0 1-1 0 0,1-1 1 0 0,0 1 0 0 0,1 0 0 0 0,0 1 0 0 0,0-1 0 0 0,0 1 0 0 0,0 0 0 0 0,1 1 0 0 0,-1 0 0 0 0,1 0 0 0 0,0 0-1 0 0,1 1 1 0 0,-1-1 0 0 0,1 2 0 0 0,-1-1 0 0 0,1 1 0 0 0,5 0 7 0 0,-8 5 2 0 0,0 0 0 0 0,-1 0 0 0 0,0 1 0 0 0,0 0 1 0 0,0 0-1 0 0,0 0 0 0 0,-1 0 0 0 0,1 1 0 0 0,-1-1 0 0 0,0 1 0 0 0,-1 0 0 0 0,1 0 0 0 0,-1 0 1 0 0,0 0-1 0 0,0 1 0 0 0,-1-1 0 0 0,1 0 0 0 0,-1 1 0 0 0,0 0-2 0 0,46 187 67 0 0,12-91-1714 0 0,-48-99-1760 0 0,-11-2 2118 0 0</inkml:trace>
  <inkml:trace contextRef="#ctx0" brushRef="#br0" timeOffset="462.788">837 27 1324 0 0,'1'-2'2694'0'0,"50"-9"-2022"0"0,-19 8-388 0 0,-9-1-179 0 0,0 1 0 0 0,0 0 0 0 0,1 2 1 0 0,-1 1-1 0 0,0 1 0 0 0,1 1 0 0 0,-1 1 1 0 0,0 1-1 0 0,0 1 0 0 0,-1 1 0 0 0,1 1 1 0 0,-1 0-1 0 0,6 5-105 0 0,-26-11 12 0 0,0 1 1 0 0,-1-1-1 0 0,1 0 1 0 0,-1 1-1 0 0,0-1 1 0 0,1 1-1 0 0,-1 0 1 0 0,0-1 0 0 0,0 1-1 0 0,0 0 1 0 0,0 0-1 0 0,0-1 1 0 0,0 1-1 0 0,0 0 1 0 0,-1 0-1 0 0,1 0 1 0 0,-1 0-1 0 0,1 0 1 0 0,-1 0-1 0 0,0 0 1 0 0,0 0-1 0 0,0 0 1 0 0,0 0-1 0 0,0 1 1 0 0,0-1-1 0 0,0 0 1 0 0,-1 0-1 0 0,1 0 1 0 0,-1 0-1 0 0,0-1 1 0 0,0 1-1 0 0,1 0 1 0 0,-1 0-1 0 0,0 0 1 0 0,0 0-1 0 0,-1-1 1 0 0,1 1-1 0 0,0 0 1 0 0,-1-1-1 0 0,1 1 1 0 0,0-1-1 0 0,-1 0 1 0 0,-1 1-13 0 0,-70 64 591 0 0,27-33-449 0 0,-14 9 28 0 0,1 2 1 0 0,3 3-1 0 0,2 2 1 0 0,-42 49-171 0 0,89-84-531 0 0,23-9-4449 0 0,1-14 3844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2:4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74 1312 0 0,'0'0'499'0'0,"0"0"5"0"0,-6-14 3291 0 0,5 83-3538 0 0,11 207-11 0 0,16-93 1760 0 0,-22-155-949 0 0,-10-24-7371 0 0,4-5 4960 0 0</inkml:trace>
  <inkml:trace contextRef="#ctx0" brushRef="#br0" timeOffset="373.348">24 700 1720 0 0,'-24'4'3688'0'0,"41"-1"-1519"0"0,165-16-1074 0 0,267-1-869 0 0,-447 14-323 0 0,-2 0-9 0 0,6 17-2674 0 0,-15-21 303 0 0,5 1 1143 0 0</inkml:trace>
  <inkml:trace contextRef="#ctx0" brushRef="#br0" timeOffset="821.814">81 79 1600 0 0,'1'0'98'0'0,"-1"0"0"0"0,1 0 1 0 0,0-1-1 0 0,-1 1 0 0 0,1 0 0 0 0,0 0 0 0 0,-1 0 0 0 0,1-1 0 0 0,-1 1 0 0 0,1 0 0 0 0,0 0 1 0 0,-1-1-1 0 0,1 1 0 0 0,-1-1 0 0 0,1 1 0 0 0,-1 0 0 0 0,1-1 0 0 0,-1 1 0 0 0,0-1 1 0 0,1 1-1 0 0,-1-1 0 0 0,1 1 0 0 0,-1-1 0 0 0,0 0 0 0 0,1 1 0 0 0,-1-1 0 0 0,0 1 1 0 0,0-1-1 0 0,0 0 0 0 0,0 1 0 0 0,1-1 0 0 0,-1 1 0 0 0,0-1 0 0 0,0 0 0 0 0,0 1 0 0 0,0-1 1 0 0,0 0-1 0 0,0 1 0 0 0,0-1 0 0 0,-1 0 0 0 0,1 1 0 0 0,0-1 0 0 0,0 1 0 0 0,0-1 1 0 0,-1 0-1 0 0,1 1 0 0 0,0-1 0 0 0,-1 1 0 0 0,1-1 0 0 0,0 1 0 0 0,-1-1 0 0 0,1 1 1 0 0,-1-1-1 0 0,1 1 0 0 0,-1-1 0 0 0,1 1 0 0 0,-1 0 0 0 0,1-1 0 0 0,-1 1-98 0 0,63-18 387 0 0,273-15 981 0 0,-334 33-1408 0 0,0 1 1 0 0,0-1 0 0 0,0 0 0 0 0,0 1 0 0 0,0-1-1 0 0,0 1 1 0 0,0-1 0 0 0,0 1 0 0 0,0-1 0 0 0,0 1 0 0 0,0-1-1 0 0,0 1 1 0 0,0 0 0 0 0,-1 0 0 0 0,1-1 0 0 0,0 1 0 0 0,0 0-1 0 0,-1 0 1 0 0,1 0 0 0 0,-1 0 0 0 0,1 0 0 0 0,-1 0 0 0 0,1 0-1 0 0,-1 0 1 0 0,1 0 0 0 0,-1 0 0 0 0,0 0 0 0 0,0 0 0 0 0,1 0-1 0 0,-1 0 1 0 0,0 1 0 0 0,0-1 0 0 0,0 0 0 0 0,0 0 0 0 0,0 0-1 0 0,-1 0 1 0 0,1 0 0 0 0,0 0 0 0 0,0 0 0 0 0,-1 0 0 0 0,1 0-1 0 0,-1 0 1 0 0,1 0 0 0 0,-1 0 0 0 0,1 0 0 0 0,-1 0 0 0 0,0 0-1 0 0,1 0 1 0 0,-1 0 0 0 0,-1 0 39 0 0,-2 20-4481 0 0,4-16 3101 0 0</inkml:trace>
  <inkml:trace contextRef="#ctx0" brushRef="#br0" timeOffset="1132.867">917 80 1088 0 0,'-12'6'242'0'0,"0"1"0"0"0,1 0 0 0 0,0 1 0 0 0,0 0 0 0 0,0 0 0 0 0,1 2 0 0 0,1-1 0 0 0,0 1 0 0 0,0 0 0 0 0,1 1 0 0 0,0 0 0 0 0,0 0 0 0 0,2 0 0 0 0,-1 1 0 0 0,1 1 0 0 0,1-1 0 0 0,1 1 0 0 0,-1-1 0 0 0,2 1 0 0 0,0 0 0 0 0,0 1 0 0 0,1-1 0 0 0,1 4-242 0 0,0 13 262 0 0,1 0 1 0 0,2-1-1 0 0,1 1 0 0 0,1 0 1 0 0,1-1-1 0 0,2 0 0 0 0,1-1 1 0 0,1 1-1 0 0,10 19-262 0 0,-6-16 12 0 0,-2 1 0 0 0,-2 1 1 0 0,0 0-1 0 0,-3 0 0 0 0,0 0 0 0 0,-1 24-12 0 0,-5-54-158 0 0,-1-1 0 0 0,1 0-1 0 0,-1 1 1 0 0,0-1 0 0 0,0 0-1 0 0,-1 0 1 0 0,1 0 0 0 0,0 0-1 0 0,-1 0 1 0 0,0 0 0 0 0,0-1-1 0 0,0 1 1 0 0,0 0 0 0 0,0-1-1 0 0,0 1 1 0 0,-1-1 0 0 0,1 0 0 0 0,-1 0-1 0 0,0 0 1 0 0,1 0 0 0 0,-1 0-1 0 0,0-1 1 0 0,0 1 0 0 0,0-1-1 0 0,0 0 1 0 0,0 0 0 0 0,-1 0-1 0 0,1 0 1 0 0,0-1 0 0 0,0 1-1 0 0,-1-1 1 0 0,1 0 0 0 0,0 0 0 0 0,-1 0-1 0 0,1 0 1 0 0,0 0 0 0 0,-1-1-1 0 0,0 0 159 0 0,-33-14-1348 0 0</inkml:trace>
  <inkml:trace contextRef="#ctx0" brushRef="#br0" timeOffset="1379.628">407 594 1528 0 0,'41'-53'5239'0'0,"75"21"-4504"0"0,-111 31-562 0 0,306-32-5325 0 0,-258 25 3737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2:4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1164 0 0,'0'-21'2256'0'0,"0"19"-2225"0"0,0 0 1 0 0,0 1-1 0 0,0-1 1 0 0,0 0-1 0 0,0 1 1 0 0,0-1-1 0 0,0 1 1 0 0,1-1-1 0 0,-1 0 1 0 0,0 1-1 0 0,1-1 1 0 0,-1 1-1 0 0,1-1 1 0 0,0 1-1 0 0,0-1 1 0 0,-1 1 0 0 0,1-1-1 0 0,0 1 1 0 0,0 0-1 0 0,0-1 1 0 0,0 1-1 0 0,1 0 1 0 0,-1 0-1 0 0,0 0 1 0 0,0 0-1 0 0,1 0 1 0 0,-1 0-1 0 0,1 0 1 0 0,-1 0-1 0 0,1 1 1 0 0,-1-1-1 0 0,1 0 1 0 0,-1 1-1 0 0,1 0 1 0 0,-1-1-1 0 0,1 1 1 0 0,0 0-1 0 0,-1 0 1 0 0,1-1 0 0 0,0 2-1 0 0,-1-1 1 0 0,1 0-1 0 0,0 0 1 0 0,-1 0-1 0 0,1 1 1 0 0,0-1-1 0 0,-1 1 1 0 0,1-1-1 0 0,-1 1 1 0 0,1-1-1 0 0,-1 1 1 0 0,1 0-1 0 0,-1 0 1 0 0,1 0-32 0 0,15 11 144 0 0,0 1 0 0 0,-1 1-1 0 0,-1 1 1 0 0,0 0 0 0 0,-1 0 0 0 0,0 2 0 0 0,-2-1 0 0 0,0 2 0 0 0,0 0-1 0 0,-2 0 1 0 0,0 1 0 0 0,-1 0 0 0 0,-2 1 0 0 0,1 0 0 0 0,-2 0 0 0 0,-1 0-1 0 0,2 12-143 0 0,-20 19 1925 0 0,0-83-1649 0 0,11 11-268 0 0,2-1 0 0 0,1 1 0 0 0,0-1 0 0 0,2 1 0 0 0,0-1 0 0 0,2 1 0 0 0,0 0 0 0 0,1 1-1 0 0,2-1 1 0 0,0 1 0 0 0,0 1 0 0 0,2-1 0 0 0,1 2 0 0 0,0-1 0 0 0,1 1 0 0 0,1 1 0 0 0,1 0 0 0 0,0 1 0 0 0,1 1 0 0 0,1 0 0 0 0,0 1-1 0 0,1 1 1 0 0,1 0 0 0 0,6-3-8 0 0,-19 13-10 0 0,0-1 0 0 0,0 1 0 0 0,0 0 1 0 0,0 0-1 0 0,0 1 0 0 0,1 0 0 0 0,-1 0 0 0 0,1 0 0 0 0,0 0 0 0 0,-1 1 0 0 0,1 0 0 0 0,0 0 0 0 0,0 1 0 0 0,0-1 0 0 0,0 1 0 0 0,-1 1 0 0 0,1-1 1 0 0,0 1-1 0 0,5 1 10 0 0,0 7-8 0 0,0 1-1 0 0,-1 0 1 0 0,0 1 0 0 0,0 0 0 0 0,-1 0 0 0 0,-1 1 0 0 0,0 0 0 0 0,-1 1 0 0 0,0-1 0 0 0,-1 1 0 0 0,0 1 0 0 0,-1-1 0 0 0,0 1 0 0 0,-2 0 0 0 0,1 0 0 0 0,-2 1 0 0 0,0-1 0 0 0,0 0 0 0 0,-1 12 8 0 0,7 17-6 0 0,2 48-188 0 0,10 38-4817 0 0,-17-124 3623 0 0,0-1 18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2:5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66 141 888 0 0,'-32'-68'6036'0'0,"11"20"-3967"0"0,21 47-1730 0 0,0 1-51 0 0,-9-23 640 0 0,5 45-4487 0 0,12 1-566 0 0,0-8 2949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2:5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1380 0 0,'6'-34'5345'0'0,"-6"34"-5208"0"0,0 0 1 0 0,1 0-1 0 0,-1 1 0 0 0,0-1 0 0 0,0 0 1 0 0,1 0-1 0 0,-1 0 0 0 0,0 0 0 0 0,0 1 0 0 0,1-1 1 0 0,-1 0-1 0 0,0 0 0 0 0,0 0 0 0 0,1 0 1 0 0,-1 0-1 0 0,0 0 0 0 0,1 0 0 0 0,-1 0 1 0 0,0 1-1 0 0,0-1 0 0 0,1 0 0 0 0,-1 0-137 0 0,46 340 985 0 0,-20-199-840 0 0,-25-134-221 0 0,19 132-190 0 0,-15-47-4036 0 0,-5-90 2950 0 0,-2 0-20 0 0,-8 11 10 0 0</inkml:trace>
  <inkml:trace contextRef="#ctx0" brushRef="#br0" timeOffset="312.052">79 376 1676 0 0,'8'-6'125'0'0,"1"1"-1"0"0,0 0 1 0 0,0 0 0 0 0,0 1-1 0 0,1 0 1 0 0,-1 1 0 0 0,1 0-1 0 0,0 0 1 0 0,0 1 0 0 0,0 0-1 0 0,0 1 1 0 0,0 0 0 0 0,1 1-1 0 0,-1 0 1 0 0,0 1 0 0 0,0 0-1 0 0,0 0 1 0 0,0 1 0 0 0,0 0-1 0 0,0 1 1 0 0,0 0 0 0 0,-1 1-1 0 0,1 0 1 0 0,-1 0 0 0 0,0 1-1 0 0,0 0 1 0 0,-1 1-1 0 0,0 0 1 0 0,8 6-125 0 0,-13-9 40 0 0,-1-1-1 0 0,1 0 1 0 0,-1 1-1 0 0,0 0 1 0 0,0-1-1 0 0,0 1 1 0 0,0 0-1 0 0,0 0 1 0 0,-1 0-1 0 0,1 1 1 0 0,-1-1 0 0 0,0 0-1 0 0,0 0 1 0 0,0 1-1 0 0,0-1 1 0 0,-1 1-1 0 0,1-1 1 0 0,-1 0-1 0 0,0 1 1 0 0,0-1-1 0 0,0 1 1 0 0,-1-1-1 0 0,1 1 1 0 0,-1-1-1 0 0,0 1 1 0 0,0-1 0 0 0,0 0-1 0 0,0 0 1 0 0,0 1-1 0 0,-1-1 1 0 0,1 0-1 0 0,-1 0 1 0 0,0 0-1 0 0,0 0 1 0 0,0-1-1 0 0,0 1 1 0 0,-1-1-1 0 0,1 1 1 0 0,-1-1-1 0 0,-2 2-39 0 0,-118 78 883 0 0,105-73-1114 0 0,-74 28 416 0 0,30-26-4300 0 0,60-11 2685 0 0</inkml:trace>
  <inkml:trace contextRef="#ctx0" brushRef="#br0" timeOffset="778.002">700 464 904 0 0,'-15'-6'3822'0'0,"-19"4"-2393"0"0,33 2-1271 0 0,-8-1-45 0 0,0 0 0 0 0,0 1 0 0 0,0 1 1 0 0,0-1-1 0 0,-1 1 0 0 0,2 1 0 0 0,-1-1 1 0 0,0 2-1 0 0,0-1 0 0 0,1 1 1 0 0,-1 0-1 0 0,1 1 0 0 0,0 0 0 0 0,0 0 1 0 0,0 1-1 0 0,1 0 0 0 0,-1 1 0 0 0,1-1 1 0 0,0 1-1 0 0,1 1 0 0 0,0-1 1 0 0,0 1-1 0 0,0 0 0 0 0,1 0 0 0 0,0 1 1 0 0,0 0-1 0 0,-3 7-113 0 0,9-11 13 0 0,1 0-1 0 0,-1 0 1 0 0,1 0 0 0 0,-1 0-1 0 0,1 0 1 0 0,0 0 0 0 0,1-1-1 0 0,-1 1 1 0 0,1 0 0 0 0,-1-1-1 0 0,1 0 1 0 0,0 0 0 0 0,1 0 0 0 0,-1 0-1 0 0,0 0 1 0 0,1-1 0 0 0,-1 1-1 0 0,1-1 1 0 0,0 0 0 0 0,0 0-1 0 0,0 0 1 0 0,0-1 0 0 0,0 1-1 0 0,0-1 1 0 0,0 0 0 0 0,1 0 0 0 0,3 0-13 0 0,10 2-42 0 0,1 0 0 0 0,-1 0 0 0 0,1-2 0 0 0,0-1 0 0 0,-1 0 0 0 0,1-1 1 0 0,0-1-1 0 0,-1-1 0 0 0,1 0 0 0 0,-1-2 0 0 0,0 0 0 0 0,-1-1 1 0 0,17-7 41 0 0,-31 12-15 0 0,0 1 1 0 0,-1-1 0 0 0,1 0-1 0 0,0 0 1 0 0,0 0 0 0 0,-1 0-1 0 0,1 0 1 0 0,0-1 0 0 0,-1 1-1 0 0,1-1 1 0 0,-1 0 0 0 0,0 0-1 0 0,0 0 1 0 0,1 0 0 0 0,-1 0-1 0 0,0 0 1 0 0,-1 0 0 0 0,1-1 0 0 0,0 1-1 0 0,-1-1 1 0 0,1 1 0 0 0,-1-1-1 0 0,0 0 1 0 0,0 1 0 0 0,0-1-1 0 0,0 0 1 0 0,0 0 0 0 0,-1 0-1 0 0,1 0 1 0 0,-1 0 0 0 0,0 0-1 0 0,0 1 1 0 0,0-1 0 0 0,0 0-1 0 0,-1 0 1 0 0,1-1 14 0 0,-8-4-27 0 0,0 1 0 0 0,0-1 0 0 0,-1 2 1 0 0,0-1-1 0 0,0 1 0 0 0,-1 0 0 0 0,0 1 0 0 0,0 0 0 0 0,0 1 0 0 0,0 0 0 0 0,-1 0 1 0 0,0 1-1 0 0,1 1 0 0 0,-1 0 0 0 0,0 0 0 0 0,0 1 0 0 0,-1 1 0 0 0,-2 0 27 0 0,-76-4-3108 0 0,71 19 1059 0 0,14-10 748 0 0</inkml:trace>
  <inkml:trace contextRef="#ctx0" brushRef="#br0" timeOffset="1461.529">1050 728 1068 0 0,'6'8'4737'0'0,"75"-128"-2243"0"0,-63 92-2470 0 0,0 0-1 0 0,-2-1 0 0 0,-1-1 0 0 0,-2 0 0 0 0,-1-1 0 0 0,-1 0 1 0 0,-2-1-1 0 0,4-24-23 0 0,-10-6 87 0 0,-4 61-91 0 0,1-1 0 0 0,-1 1 0 0 0,1 0 0 0 0,-1-1 1 0 0,0 1-1 0 0,0 0 0 0 0,1 0 0 0 0,-1 0 0 0 0,0 0 0 0 0,0-1 0 0 0,0 1 0 0 0,0 0 0 0 0,-1 1 0 0 0,1-1 0 0 0,0 0 0 0 0,0 0 1 0 0,-1 0-1 0 0,1 1 0 0 0,0-1 0 0 0,-1 1 0 0 0,1-1 0 0 0,0 1 0 0 0,-1-1 0 0 0,1 1 0 0 0,-1 0 0 0 0,1 0 0 0 0,-1 0 0 0 0,1 0 1 0 0,0 0-1 0 0,-1 0 0 0 0,1 0 0 0 0,-1 0 0 0 0,1 0 0 0 0,-1 1 0 0 0,1-1 0 0 0,0 1 0 0 0,-1-1 0 0 0,1 1 0 0 0,0-1 0 0 0,-2 2 4 0 0,3 1-15 0 0,-1 1-1 0 0,0-1 0 0 0,1 0 1 0 0,0 1-1 0 0,0 0 0 0 0,0-1 0 0 0,0 1 1 0 0,0-1-1 0 0,1 0 0 0 0,-1 1 1 0 0,1-1-1 0 0,0 1 0 0 0,0-1 0 0 0,0 0 1 0 0,1 1-1 0 0,-1-1 0 0 0,1 0 0 0 0,0 0 1 0 0,0 0-1 0 0,0 0 0 0 0,0-1 1 0 0,0 1-1 0 0,1 0 0 0 0,-1-1 0 0 0,1 0 1 0 0,0 1-1 0 0,-1-1 0 0 0,1 0 1 0 0,0 0-1 0 0,0-1 0 0 0,1 1 0 0 0,0 0 16 0 0,1 2-37 0 0,38 31-209 0 0,-32-28 254 0 0,0-1-1 0 0,-1 1 1 0 0,-1 1 0 0 0,1 0-1 0 0,-1 0 1 0 0,0 1 0 0 0,-1 0-1 0 0,0 1 1 0 0,0 0 0 0 0,-1 0-1 0 0,-1 0 1 0 0,0 1 0 0 0,0 0-1 0 0,-1 0 1 0 0,0 1 0 0 0,-1-1-1 0 0,0 1 1 0 0,-1 0 0 0 0,0 3-8 0 0,-6-6 33 0 0,-1 0 0 0 0,0 0 0 0 0,0 0 0 0 0,-1 0 0 0 0,0-1 0 0 0,-1 0 0 0 0,0 0 0 0 0,0-1 0 0 0,-1 0 0 0 0,0 0 0 0 0,0 0 0 0 0,0-1 0 0 0,-1 0 0 0 0,0 0 0 0 0,0-1 0 0 0,-1 0 0 0 0,0-1 0 0 0,0 1 0 0 0,-3 0-33 0 0,-63 14-2485 0 0,55-37-219 0 0,15 6 1311 0 0</inkml:trace>
  <inkml:trace contextRef="#ctx0" brushRef="#br0" timeOffset="1758.618">1610 363 1196 0 0,'4'14'3966'0'0,"-10"34"-2379"0"0,3-35-1114 0 0,0 5-307 0 0,0-6-2 0 0,1 0 1 0 0,0-1 0 0 0,1 1 0 0 0,0 0 0 0 0,0 0 0 0 0,2 0 0 0 0,-1 0 0 0 0,1 0 0 0 0,1 0-1 0 0,0 0 1 0 0,1-1 0 0 0,3 7-165 0 0,42 47 347 0 0,1-50-2943 0 0,-45-16 2392 0 0,-1-1-1 0 0,1 0 0 0 0,0 0 0 0 0,-1 0 0 0 0,0 0 1 0 0,1 0-1 0 0,-1 0 0 0 0,0-1 0 0 0,0 0 1 0 0,-1 0-1 0 0,1 0 0 0 0,0 0 0 0 0,-1 0 1 0 0,0 0-1 0 0,0 0 0 0 0,0-1 0 0 0,0 1 0 0 0,0-1 1 0 0,-1 0-1 0 0,1 0 0 0 0,-1 1 0 0 0,0-1 1 0 0,0-1 204 0 0,3-17-1440 0 0</inkml:trace>
  <inkml:trace contextRef="#ctx0" brushRef="#br0" timeOffset="1946.14">1692 163 1060 0 0,'-12'-36'6420'0'0,"18"37"-8032"0"0,6 5-1264 0 0,-6-2 1476 0 0</inkml:trace>
  <inkml:trace contextRef="#ctx0" brushRef="#br0" timeOffset="2208.862">2028 41 1496 0 0,'13'-15'4078'0'0,"-11"19"-1640"0"0,-3 15-2276 0 0,17 200 984 0 0,6-56-767 0 0,-5 51-2872 0 0,-55-164-1924 0 0,26-47 3148 0 0</inkml:trace>
  <inkml:trace contextRef="#ctx0" brushRef="#br0" timeOffset="2567.254">1784 501 976 0 0,'3'-10'4838'0'0,"36"-12"-4069"0"0,-38 21-505 0 0,55-20 178 0 0,1 3 1 0 0,0 1-1 0 0,1 4 1 0 0,0 2-1 0 0,1 3 1 0 0,16 1-443 0 0,43-2 557 0 0,-114 11-527 0 0,0 0-1 0 0,-1 0 1 0 0,0 0 0 0 0,0 1-1 0 0,1-1 1 0 0,-1 1 0 0 0,0-1-1 0 0,-1 1 1 0 0,1 0 0 0 0,-1 0-1 0 0,1 1 1 0 0,-1-1 0 0 0,0 0 0 0 0,0 1-1 0 0,0-1 1 0 0,-1 1 0 0 0,1 0-1 0 0,-1 0 1 0 0,0-1 0 0 0,0 1-1 0 0,0 0 1 0 0,0 4-30 0 0,2 1 13 0 0,1 3-189 0 0,19 53 534 0 0,-4-24-5050 0 0,-18-40 1833 0 0,-4-2 1543 0 0</inkml:trace>
  <inkml:trace contextRef="#ctx0" brushRef="#br0" timeOffset="2819.569">2344 201 976 0 0,'0'-3'1048'0'0,"0"-2"-84"0"0,0-2-284 0 0,4 2-180 0 0,-4 3-276 0 0,0-1-24 0 0,1 1-292 0 0,3 2-268 0 0,0-3-480 0 0,-1 1-452 0 0</inkml:trace>
  <inkml:trace contextRef="#ctx0" brushRef="#br0" timeOffset="3454.158">2534 264 1272 0 0,'51'167'4232'0'0,"21"7"-2277"0"0,-36-183-1222 0 0,-18-7-648 0 0,-1-1 1 0 0,-1-1-1 0 0,0-1 1 0 0,-1 0-1 0 0,-1-1 0 0 0,-1 0 1 0 0,-1-1-1 0 0,0-1 1 0 0,3-10-86 0 0,0 3 117 0 0,-4 6 107 0 0,0 5 324 0 0,-8 45-420 0 0,-3-21-125 0 0,0-1 0 0 0,1 0 0 0 0,-1 0 1 0 0,1 0-1 0 0,0 0 0 0 0,1 0 0 0 0,-1 0 0 0 0,1 0 0 0 0,0 0 0 0 0,0 0 0 0 0,1-1 0 0 0,-1 1 0 0 0,1-1 0 0 0,0 0 0 0 0,0 0 0 0 0,1 0 0 0 0,-1 0 0 0 0,1 0 1 0 0,0-1-1 0 0,0 1 0 0 0,0-1 0 0 0,0 0 0 0 0,0 0 0 0 0,1-1 0 0 0,0 1 0 0 0,-1-1 0 0 0,1 0 0 0 0,0 0 0 0 0,0-1 0 0 0,0 1 0 0 0,0-1 0 0 0,0 0 0 0 0,0-1 1 0 0,1 1-1 0 0,-1-1 0 0 0,3 0-3 0 0,9 1 5 0 0,-1-1 1 0 0,0-1 0 0 0,0 0 0 0 0,0-1-1 0 0,0-1 1 0 0,0 0 0 0 0,0-1-1 0 0,0-1 1 0 0,-1 0 0 0 0,0-1 0 0 0,3-3-6 0 0,-12 7 9 0 0,0-1 1 0 0,0 0-1 0 0,0 0 1 0 0,0-1 0 0 0,-1 0-1 0 0,1 0 1 0 0,-1 0 0 0 0,0-1-1 0 0,0 0 1 0 0,-1 0-1 0 0,1 0 1 0 0,-1 0 0 0 0,0-1-1 0 0,-1 1 1 0 0,1-1 0 0 0,-1 0-1 0 0,0 0 1 0 0,-1-1-1 0 0,1 1 1 0 0,-1 0 0 0 0,0-1-1 0 0,-1 1 1 0 0,1-7-10 0 0,-4 10 43 0 0,-1 0-1 0 0,0-1 1 0 0,0 1-1 0 0,0 0 1 0 0,0 1 0 0 0,0-1-1 0 0,-1 0 1 0 0,1 1-1 0 0,-1 0 1 0 0,1 0 0 0 0,-1 0-1 0 0,0 0 1 0 0,0 0 0 0 0,0 1-1 0 0,0 0 1 0 0,0 0-1 0 0,0 0 1 0 0,0 0 0 0 0,0 1-1 0 0,-1-1 1 0 0,1 1-1 0 0,0 0 1 0 0,-4 1-43 0 0,5-1 12 0 0,-1 0 1 0 0,1 0-1 0 0,-1 1 0 0 0,1-1 0 0 0,-1 1 0 0 0,1 0 1 0 0,0 0-1 0 0,-1 0 0 0 0,1 0 0 0 0,0 1 1 0 0,0-1-1 0 0,0 1 0 0 0,0 0 0 0 0,0 0 1 0 0,0 0-1 0 0,0 0 0 0 0,1 1 0 0 0,-1-1 1 0 0,1 1-1 0 0,-1-1 0 0 0,1 1 0 0 0,0 0 1 0 0,0 0-1 0 0,0 0 0 0 0,1 0 0 0 0,-1 0 1 0 0,1 0-1 0 0,0 1 0 0 0,-1-1 0 0 0,1 0 0 0 0,1 1 1 0 0,-1-1-1 0 0,1 1 0 0 0,-1-1 0 0 0,1 1 1 0 0,0 1-13 0 0,-1 4 5 0 0,1-1 0 0 0,0 1 0 0 0,1 0 0 0 0,0 0 0 0 0,0-1 1 0 0,1 1-1 0 0,0 0 0 0 0,1-1 0 0 0,-1 0 0 0 0,2 0 0 0 0,-1 0 0 0 0,1 0 1 0 0,0 0-1 0 0,2 1-5 0 0,5 5-179 0 0,1 0 0 0 0,0 0 0 0 0,1-1 0 0 0,0-1 0 0 0,1 0 0 0 0,1-1 0 0 0,0-1 0 0 0,0 0 0 0 0,1-1 0 0 0,8 3 179 0 0,-5-3-858 0 0,0-2-1 0 0,0 0 1 0 0,1-2-1 0 0,0 0 1 0 0,0-1 0 0 0,0-1-1 0 0,1-1 1 0 0,-1 0-1 0 0,2-2 859 0 0,-5 0-1274 0 0</inkml:trace>
  <inkml:trace contextRef="#ctx0" brushRef="#br0" timeOffset="3861.24">3873 308 888 0 0,'1'0'121'0'0,"1"0"0"0"0,-1 0 0 0 0,0 0 0 0 0,1 0 0 0 0,-1 0 1 0 0,0 1-1 0 0,1-1 0 0 0,-1 0 0 0 0,0 1 0 0 0,0-1 0 0 0,1 1 0 0 0,-1 0 0 0 0,0-1 0 0 0,0 1 0 0 0,0 0 0 0 0,0 0 0 0 0,0-1 0 0 0,0 1 1 0 0,0 0-1 0 0,0 0 0 0 0,0 0 0 0 0,0 0 0 0 0,-1 1 0 0 0,1-1 0 0 0,0 0 0 0 0,-1 0 0 0 0,1 0 0 0 0,-1 1 0 0 0,1-1 0 0 0,-1 0 0 0 0,1 0 1 0 0,-1 1-1 0 0,0-1 0 0 0,0 0 0 0 0,0 1 0 0 0,0-1 0 0 0,0 0 0 0 0,0 1 0 0 0,0-1 0 0 0,0 1-121 0 0,47 230 3250 0 0,-36-214-3793 0 0,-3-21-5105 0 0,10-24 4174 0 0</inkml:trace>
  <inkml:trace contextRef="#ctx0" brushRef="#br0" timeOffset="4109.95">4079 161 1068 0 0,'1'-20'3597'0'0,"2"-12"-243"0"0,4 29-6762 0 0,-4 7 2083 0 0,-2 2-61 0 0</inkml:trace>
  <inkml:trace contextRef="#ctx0" brushRef="#br0" timeOffset="4511.811">4142 288 1088 0 0,'29'77'2612'0'0,"-16"31"1115"0"0,-47-27-2261 0 0,122-240-3095 0 0,3 28-451 0 0,-64 203 3281 0 0,-22-50-1208 0 0,0-1 0 0 0,1 0-1 0 0,0 0 1 0 0,2 0 0 0 0,1-1-1 0 0,0 0 1 0 0,2-1 0 0 0,0 0-1 0 0,1 0 1 0 0,1-2 0 0 0,1 1-1 0 0,0-2 1 0 0,1 0 0 0 0,1 0 7 0 0,58 26-3366 0 0,-58-37 2013 0 0</inkml:trace>
  <inkml:trace contextRef="#ctx0" brushRef="#br0" timeOffset="4776.015">4803 48 1860 0 0,'-9'-48'6078'0'0,"-8"67"-2469"0"0,15 3-3460 0 0,2 0 0 0 0,0 0 0 0 0,1 0 0 0 0,1 0-1 0 0,1 0 1 0 0,2 0 0 0 0,0-1 0 0 0,3 7-149 0 0,9 49 216 0 0,6 133-1307 0 0,-24-203 750 0 0,1 0 0 0 0,-1 0-1 0 0,0 0 1 0 0,-1-1 0 0 0,0 1 0 0 0,0-1 0 0 0,0 1-1 0 0,-1-1 1 0 0,0 1 0 0 0,0-1 0 0 0,0 0-1 0 0,-1-1 1 0 0,0 1 0 0 0,0-1 0 0 0,-1 1 0 0 0,1-1-1 0 0,-1 0 1 0 0,0-1 0 0 0,-1 1 0 0 0,1-1 0 0 0,-1 0-1 0 0,1-1 1 0 0,-1 1 0 0 0,0-1 0 0 0,-1 0-1 0 0,1-1 1 0 0,-3 1 341 0 0,-15 1-1246 0 0</inkml:trace>
  <inkml:trace contextRef="#ctx0" brushRef="#br0" timeOffset="4982.029">4559 368 2492 0 0,'82'-83'5521'0'0,"29"46"-3742"0"0,137 75-8244 0 0,-217-36 5294 0 0</inkml:trace>
  <inkml:trace contextRef="#ctx0" brushRef="#br0" timeOffset="5599.987">5002 509 2128 0 0,'163'2'3611'0'0,"-76"-14"-3610"0"0,-2-5 0 0 0,0-3 0 0 0,-2-4 0 0 0,0-3 0 0 0,1-5-1 0 0,-78 30-18 0 0,0 0 0 0 0,0-1 0 0 0,-1 1 1 0 0,1-1-1 0 0,-1 0 0 0 0,1-1 0 0 0,-1 1 0 0 0,0-1 0 0 0,-1 0 1 0 0,1 0-1 0 0,-1-1 0 0 0,0 1 0 0 0,0-1 0 0 0,0 0 0 0 0,0 0 1 0 0,-1 0-1 0 0,0-1 0 0 0,0 1 0 0 0,0-1 0 0 0,0-3 18 0 0,-23-18 8 0 0,10 21 101 0 0,0 0 0 0 0,-1 0 1 0 0,1 0-1 0 0,-1 2 0 0 0,0-1 0 0 0,-1 1 0 0 0,1 1 0 0 0,-1 0 0 0 0,0 1 0 0 0,0 0 0 0 0,1 1 1 0 0,-1 0-1 0 0,0 0 0 0 0,0 2 0 0 0,0-1 0 0 0,-2 2-109 0 0,4-2 111 0 0,0 0-67 0 0,-1 0 1 0 0,1 0-1 0 0,0 1 0 0 0,-1 1 1 0 0,1 0-1 0 0,0 0 0 0 0,0 1 0 0 0,0 0 1 0 0,1 1-1 0 0,-1 0 0 0 0,1 0 1 0 0,0 1-1 0 0,0 0 0 0 0,0 1 1 0 0,1 0-1 0 0,-1 0 0 0 0,2 1 0 0 0,-1 0 1 0 0,1 1-1 0 0,0-1 0 0 0,0 1 1 0 0,1 1-1 0 0,0-1 0 0 0,1 1 1 0 0,0 0-1 0 0,0 0 0 0 0,-2 8-44 0 0,8-11-15 0 0,1 0 0 0 0,0 0 1 0 0,0-1-1 0 0,1 1 0 0 0,-1-1 0 0 0,1 1 0 0 0,1-1 1 0 0,-1 0-1 0 0,1 0 0 0 0,0 0 0 0 0,0 0 0 0 0,0-1 0 0 0,0 0 1 0 0,1 0-1 0 0,0 0 0 0 0,0 0 0 0 0,0-1 0 0 0,0 0 0 0 0,1 0 1 0 0,-1 0-1 0 0,1 0 0 0 0,0-1 0 0 0,-1 0 0 0 0,1-1 1 0 0,0 1-1 0 0,1-1 15 0 0,50 9-421 0 0,1-3 0 0 0,0-2 0 0 0,1-3 0 0 0,-1-2 0 0 0,0-3 0 0 0,0-2 0 0 0,0-3 0 0 0,33-10 421 0 0,-45 10-286 0 0,-3-3-31 0 0</inkml:trace>
  <inkml:trace contextRef="#ctx0" brushRef="#br0" timeOffset="6004.186">6231 354 3528 0 0,'-2'-3'59'0'0,"1"1"0"0"0,-1-1-1 0 0,0 0 1 0 0,0 1-1 0 0,0-1 1 0 0,0 1-1 0 0,0 0 1 0 0,-1 0 0 0 0,1-1-1 0 0,-1 2 1 0 0,1-1-1 0 0,-1 0 1 0 0,0 0 0 0 0,0 1-1 0 0,0-1 1 0 0,1 1-1 0 0,-1 0 1 0 0,-1 0 0 0 0,1 0-1 0 0,0 1 1 0 0,0-1-1 0 0,0 1 1 0 0,0-1 0 0 0,0 1-1 0 0,-1 0 1 0 0,1 0-1 0 0,0 1 1 0 0,0-1-1 0 0,0 1 1 0 0,0-1 0 0 0,-1 1-1 0 0,-1 1-58 0 0,4-2 21 0 0,-13 1 64 0 0,0 2-1 0 0,-1 0 1 0 0,1 1-1 0 0,0 0 0 0 0,1 1 1 0 0,-1 0-1 0 0,1 1 0 0 0,0 1 1 0 0,0 0-1 0 0,1 1 0 0 0,0 0 1 0 0,0 1-1 0 0,1 0 1 0 0,0 1-1 0 0,-6 7-84 0 0,17-15-2 0 0,0-1 0 0 0,0 0 0 0 0,0 0 0 0 0,0 1 0 0 0,0-1 0 0 0,0 0 0 0 0,0 0 0 0 0,1 1 0 0 0,-1-1 0 0 0,0 0 0 0 0,1 0 1 0 0,-1 0-1 0 0,1 0 0 0 0,-1 1 0 0 0,1-1 0 0 0,0 0 0 0 0,0 0 0 0 0,-1 0 0 0 0,1 0 0 0 0,0 0 0 0 0,0-1 0 0 0,0 1 0 0 0,0 0 0 0 0,0 0 0 0 0,0 0 0 0 0,0-1 0 0 0,0 1 0 0 0,0-1 0 0 0,0 1 0 0 0,0-1 0 0 0,1 1 0 0 0,-1-1 1 0 0,0 0-1 0 0,0 1 0 0 0,1-1 0 0 0,-1 0 0 0 0,0 0 0 0 0,0 0 0 0 0,2 0 2 0 0,-2 1-1 0 0,13 2-64 0 0,0-1 1 0 0,0 0 0 0 0,1-1 0 0 0,-1 0-1 0 0,0-2 1 0 0,0 1 0 0 0,0-2 0 0 0,1 1-1 0 0,-1-2 1 0 0,-1 0 0 0 0,4-2 64 0 0,23-3-75 0 0,77-35-374 0 0,-90 2 2697 0 0,-46 66-255 0 0,16 2-1916 0 0,1 0 0 0 0,2 0 0 0 0,0 0 0 0 0,2 0 0 0 0,1-1 0 0 0,1 1 0 0 0,1-1 0 0 0,2 1-77 0 0,16 132 206 0 0,-21-148-158 0 0,0 0-1 0 0,0 0 1 0 0,-1 1 0 0 0,-1-1 0 0 0,0 0-1 0 0,0 0 1 0 0,-1 1 0 0 0,-1-1 0 0 0,0 0 0 0 0,0 0-1 0 0,-1 0 1 0 0,0 0 0 0 0,-1-1 0 0 0,-1 1-1 0 0,1-1 1 0 0,-2 0 0 0 0,1-1 0 0 0,-1 1-1 0 0,-1-1 1 0 0,0 0 0 0 0,0 0 0 0 0,0-1-1 0 0,-1 0 1 0 0,-1 0 0 0 0,1-1 0 0 0,-1 0-1 0 0,-6 3-47 0 0,8-8-39 0 0,1 0 0 0 0,-1-1 0 0 0,0 0 0 0 0,0 0-1 0 0,1 0 1 0 0,-1-1 0 0 0,0 0 0 0 0,0-1 0 0 0,0 1 0 0 0,1-1-1 0 0,-1-1 1 0 0,0 1 0 0 0,1-1 0 0 0,-1 0 0 0 0,1 0-1 0 0,-1-1 1 0 0,1 0 0 0 0,0 0 0 0 0,0-1 0 0 0,1 0 0 0 0,-1 0-1 0 0,1 0 1 0 0,-1 0 0 0 0,1-1 0 0 0,1 0 0 0 0,-5-5 39 0 0,1 1-395 0 0,0-1 1 0 0,1 0 0 0 0,1 0 0 0 0,0 0 0 0 0,0-1 0 0 0,1 0 0 0 0,0 0 0 0 0,1 0 0 0 0,0-1-1 0 0,1 1 1 0 0,0-1 0 0 0,1 0 0 0 0,0 0 0 0 0,1 0 0 0 0,0-1 394 0 0,1-16-1046 0 0,0-5-80 0 0</inkml:trace>
  <inkml:trace contextRef="#ctx0" brushRef="#br0" timeOffset="6405.764">6305 464 2096 0 0,'114'-25'1604'0'0,"53"-30"-1304"0"0,-36 2-520 0 0,-132 51 264 0 0,-1 0 1 0 0,0 0 0 0 0,1 0 0 0 0,-1 1-1 0 0,0-1 1 0 0,0 0 0 0 0,0 1-1 0 0,0-1 1 0 0,0 1 0 0 0,-1 0 0 0 0,1 0-1 0 0,0 0 1 0 0,-1 0 0 0 0,1 0-1 0 0,-1 0 1 0 0,1 1 0 0 0,-1-1 0 0 0,1 1-1 0 0,-1-1 1 0 0,1 1 0 0 0,-1 0-1 0 0,1 0 1 0 0,-1 0 0 0 0,1 1 0 0 0,-1-1-1 0 0,1 1 1 0 0,-1-1 0 0 0,0 1-45 0 0,-18-2 189 0 0,1 1 0 0 0,0 1-1 0 0,0 0 1 0 0,0 2 0 0 0,0 0 0 0 0,1 1 0 0 0,-1 1 0 0 0,1 1 0 0 0,0 0 0 0 0,0 2-1 0 0,1 0 1 0 0,0 1 0 0 0,1 1 0 0 0,0 1 0 0 0,0 0 0 0 0,1 1 0 0 0,-8 8-189 0 0,22-16 24 0 0,-1 0 1 0 0,0 0 0 0 0,1 0-1 0 0,0 0 1 0 0,0 1-1 0 0,0-1 1 0 0,1 0 0 0 0,0 1-1 0 0,-1 0 1 0 0,1-1 0 0 0,1 1-1 0 0,-1 0 1 0 0,1-1-1 0 0,0 1 1 0 0,0 0 0 0 0,0 0-1 0 0,1-1 1 0 0,-1 1 0 0 0,1 0-1 0 0,0-1 1 0 0,1 1-1 0 0,-1-1 1 0 0,1 1 0 0 0,0-1-1 0 0,0 0 1 0 0,0 1 0 0 0,1-1-1 0 0,-1 0 1 0 0,1-1-1 0 0,0 1 1 0 0,0 0 0 0 0,0-1-1 0 0,4 3-24 0 0,131 93-234 0 0,50-71-3707 0 0,-162-30 2531 0 0,17-12-4 0 0</inkml:trace>
  <inkml:trace contextRef="#ctx0" brushRef="#br0" timeOffset="6703.641">6960 221 1392 0 0,'5'2'128'0'0,"1"-1"0"0"0,0 2-1 0 0,-1-1 1 0 0,0 0 0 0 0,1 1 0 0 0,-1 0-1 0 0,0 1 1 0 0,0-1 0 0 0,-1 1 0 0 0,1 0-1 0 0,-1 0 1 0 0,0 0 0 0 0,0 0 0 0 0,0 1-1 0 0,0 0 1 0 0,-1 0 0 0 0,0 0 0 0 0,0 0-1 0 0,0 0 1 0 0,-1 1 0 0 0,1-1 0 0 0,-1 1-1 0 0,-1-1 1 0 0,1 1 0 0 0,-1 2-128 0 0,4 0 212 0 0,-1 0 0 0 0,0 1 0 0 0,0-1 0 0 0,-1 1 0 0 0,0 0 0 0 0,-1 0 0 0 0,0 0 0 0 0,0 1 0 0 0,-1-1 0 0 0,0 0-1 0 0,-1 1 1 0 0,0-1 0 0 0,0 1 0 0 0,-1-1 0 0 0,0 0 0 0 0,-1 1 0 0 0,0-1 0 0 0,0 0 0 0 0,-1 0 0 0 0,0 0 0 0 0,-1-1 0 0 0,0 1 0 0 0,0-1 0 0 0,-1 0 0 0 0,0 0 0 0 0,0 0 0 0 0,-1-1 0 0 0,0 1 0 0 0,-1-1 0 0 0,1-1 0 0 0,-6 4-212 0 0,11-10 39 0 0,0-1-1 0 0,-1 0 0 0 0,1 0 1 0 0,0 0-1 0 0,0 0 1 0 0,0 0-1 0 0,0 0 1 0 0,0 0-1 0 0,0 0 1 0 0,0 0-1 0 0,0-1 1 0 0,1 1-1 0 0,-1 0 1 0 0,0-1-1 0 0,1 1 1 0 0,-1 0-1 0 0,1-1 1 0 0,-1 1-1 0 0,1-1 1 0 0,0 1-1 0 0,0-1 1 0 0,-1 1-1 0 0,1-1 1 0 0,0 1-1 0 0,0-1 1 0 0,0 1-1 0 0,1-1 0 0 0,-1 1 1 0 0,0-1-1 0 0,1 1 1 0 0,-1 0-1 0 0,0-1 1 0 0,1 1-1 0 0,0-1 1 0 0,-1 1-1 0 0,1 0 1 0 0,0 0-1 0 0,0-1 1 0 0,0 1-1 0 0,0 0 1 0 0,0 0-1 0 0,0 0 1 0 0,0 0-1 0 0,0 0 1 0 0,0 0-1 0 0,0 0-38 0 0,14-21-348 0 0,1 1-1 0 0,0 1 1 0 0,2 0 0 0 0,0 1-1 0 0,1 1 1 0 0,1 1 0 0 0,1 1-1 0 0,0 1 1 0 0,1 0-1 0 0,22-10 349 0 0,44-32-3896 0 0,-47 19 1196 0 0,-31 25 1541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2:1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1460 0 0,'55'96'3074'0'0,"-47"-71"-2929"0"0,-1 0 0 0 0,-2 0 0 0 0,0 1 0 0 0,-2-1 0 0 0,0 1 0 0 0,-2 0 0 0 0,-1 0 0 0 0,-1 0 0 0 0,-1 0 0 0 0,-1-1 0 0 0,-2 1 0 0 0,0-1 0 0 0,-2 0 0 0 0,-1 0 0 0 0,0 0 0 0 0,-2-2 0 0 0,-5 9-145 0 0,-5 6-218 0 0,-24 40-122 0 0,9-34-2911 0 0,32-42 1917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2:4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11 181 1736 0 0,'-2'-74'7876'0'0,"-6"145"-7295"0"0,11-27-538 0 0,3-2 1 0 0,2 1 0 0 0,1-1-1 0 0,2 0 1 0 0,11 25-44 0 0,8 33-68 0 0,-29-38-4015 0 0,-17-49 1361 0 0,4-12 1436 0 0</inkml:trace>
  <inkml:trace contextRef="#ctx0" brushRef="#br0" timeOffset="1243.794">116 568 1304 0 0,'0'0'407'0'0,"0"0"-89"0"0,0 0-9 0 0,0 0 159 0 0,0 0 29 0 0,0 0-18 0 0,0 0-43 0 0,0 0-28 0 0,8-2-60 0 0,65-40 450 0 0,-56 24-703 0 0,0 0 0 0 0,-2-1 0 0 0,0 0-1 0 0,-1-1 1 0 0,-1-1 0 0 0,-1 0 0 0 0,-1-1 0 0 0,-1 0 0 0 0,0-1 0 0 0,-2 0 0 0 0,-1 0-1 0 0,-1-1 1 0 0,-1 0 0 0 0,-1 0 0 0 0,-1 0 0 0 0,0-7-95 0 0,-3 20 32 0 0,0 0 0 0 0,-1 0 0 0 0,-1 0 0 0 0,1 0 0 0 0,-2 1 0 0 0,1-1 0 0 0,-1 0 0 0 0,-1 1 0 0 0,0 0 1 0 0,-1 0-1 0 0,1 0 0 0 0,-2 1 0 0 0,0-2-32 0 0,79 98 473 0 0,-24-42-297 0 0,-35-34-118 0 0,0 0-1 0 0,0 0 1 0 0,-1 1-1 0 0,-1 1 0 0 0,0 0 1 0 0,0 1-1 0 0,-2 0 1 0 0,1 0-1 0 0,-2 1 1 0 0,0 1-1 0 0,-1 0 1 0 0,-1 0-1 0 0,0 0 1 0 0,-1 1-1 0 0,-1 0 1 0 0,3 14-58 0 0,-11-21-56 0 0,0-1 1 0 0,0 1-1 0 0,-1-1 1 0 0,0 1-1 0 0,-1-1 1 0 0,0 0 0 0 0,0-1-1 0 0,-1 1 1 0 0,0-1-1 0 0,0 0 1 0 0,-1-1 0 0 0,0 1-1 0 0,-1-1 1 0 0,1-1-1 0 0,-1 0 1 0 0,-1 0 0 0 0,1 0-1 0 0,-1-1 1 0 0,0 0-1 0 0,0-1 1 0 0,0 0-1 0 0,-1 0 1 0 0,0-1 0 0 0,1 0-1 0 0,-1-1 1 0 0,0 0-1 0 0,0 0 56 0 0,-4 0-424 0 0,1 0-1 0 0,-1 0 0 0 0,0-1 0 0 0,1-1 0 0 0,-1 0 0 0 0,1-1 1 0 0,-1 0-1 0 0,0-1 0 0 0,1-1 0 0 0,0 0 0 0 0,-3-1 425 0 0,-25-12-1274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0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205 258 1196 0 0,'0'0'647'0'0,"0"0"-36"0"0,0 0-76 0 0,0-19 1884 0 0,-23-12-2052 0 0,55 0 585 0 0,-24 31-939 0 0,-1 0 1 0 0,1 1 0 0 0,-1 0-1 0 0,1 1 1 0 0,-1-1 0 0 0,0 1 0 0 0,0 1-1 0 0,0-1 1 0 0,0 1 0 0 0,0 1-1 0 0,0-1 1 0 0,-1 1 0 0 0,0 0 0 0 0,1 1-1 0 0,-2-1 1 0 0,1 1 0 0 0,0 0-1 0 0,-1 1 1 0 0,0 0 0 0 0,0-1 0 0 0,2 6-14 0 0,86 138-11 0 0,-30 49 758 0 0,-63-198-651 0 0,0-1 1 0 0,0 1 0 0 0,1 0 0 0 0,-1 0-1 0 0,0-1 1 0 0,1 1 0 0 0,-1 0 0 0 0,1 0-1 0 0,-1 0 1 0 0,0 0 0 0 0,1-1 0 0 0,-1 1-1 0 0,0 0 1 0 0,1 0 0 0 0,-1 0 0 0 0,1 0-1 0 0,-1 0 1 0 0,1 0 0 0 0,-1 0 0 0 0,0 0-1 0 0,1 0 1 0 0,-1 0 0 0 0,1 0 0 0 0,-1 0-1 0 0,0 0 1 0 0,1 1 0 0 0,-1-1-97 0 0,6-22-39 0 0,43-130 276 0 0,133-151 18 0 0,-155 271-543 0 0,-26 32 256 0 0,-1 0-10 0 0,3 3 22 0 0,11 16 7 0 0,-1 1-1 0 0,0 0 0 0 0,-2 1 1 0 0,0 1-1 0 0,-2-1 1 0 0,0 2-1 0 0,-1-1 0 0 0,-1 1 1 0 0,-1 4 13 0 0,23 62-6 0 0,45 139-986 0 0,-73-201-764 0 0,-1-12-2848 0 0,0-8 3118 0 0</inkml:trace>
  <inkml:trace contextRef="#ctx0" brushRef="#br0" timeOffset="330.273">1425 255 1576 0 0,'-2'-2'478'0'0,"-7"2"4009"0"0,7 14-4138 0 0,25 109 785 0 0,-6-75-921 0 0,-12-29 11 0 0,12 75-1248 0 0,-17-89 756 0 0,0-1 0 0 0,-1 1 0 0 0,0 0 0 0 0,0-1 0 0 0,0 1 0 0 0,-1 0 0 0 0,0-1 0 0 0,1 0 0 0 0,-2 1 0 0 0,1-1 0 0 0,0 0 0 0 0,-1 0 0 0 0,0 0 0 0 0,0 0 0 0 0,0-1 0 0 0,0 1 0 0 0,0-1 0 0 0,-1 0 0 0 0,-1 2 268 0 0,-14 8-1269 0 0</inkml:trace>
  <inkml:trace contextRef="#ctx0" brushRef="#br0" timeOffset="614.157">1204 520 1748 0 0,'14'-17'6552'0'0,"55"-13"-6138"0"0,-64 28-14 0 0,37-11-497 0 0,1 2 0 0 0,0 2 0 0 0,1 1 0 0 0,0 3 0 0 0,28 0 97 0 0,60-8-5281 0 0,-110 9 3921 0 0</inkml:trace>
  <inkml:trace contextRef="#ctx0" brushRef="#br0" timeOffset="889.989">1935 227 1544 0 0,'1'-25'5591'0'0,"-6"33"-2622"0"0,12 238-2236 0 0,8-83-5713 0 0,-37-98 1889 0 0,8-39 1541 0 0</inkml:trace>
  <inkml:trace contextRef="#ctx0" brushRef="#br0" timeOffset="1480.141">59 30 1532 0 0,'0'0'128'0'0,"0"1"-1"0"0,-1-1 1 0 0,1 1 0 0 0,0-1-1 0 0,-1 1 1 0 0,1-1-1 0 0,-1 1 1 0 0,1-1 0 0 0,0 0-1 0 0,-1 1 1 0 0,1-1 0 0 0,-1 0-1 0 0,1 1 1 0 0,-1-1-1 0 0,1 0 1 0 0,-1 0 0 0 0,0 1-1 0 0,1-1 1 0 0,-1 0 0 0 0,1 0-1 0 0,-1 0 1 0 0,1 0-1 0 0,-1 0 1 0 0,0 0 0 0 0,1 0-1 0 0,-1 0 1 0 0,1 0-1 0 0,-1 0 1 0 0,1 0 0 0 0,-1 0-1 0 0,0 0 1 0 0,1 0 0 0 0,-1 0-1 0 0,1-1 1 0 0,-1 1-1 0 0,1 0 1 0 0,-1 0 0 0 0,0-1-128 0 0,-2 16-48 0 0,-2 27 319 0 0,1-1 0 0 0,1 1-1 0 0,3 0 1 0 0,1 0 0 0 0,3 0 0 0 0,1-1 0 0 0,2 0 0 0 0,2 0-1 0 0,1 0 1 0 0,16 37-271 0 0,102 258-201 0 0,-124-326-109 0 0,1 8-801 0 0,-9-19-3493 0 0,1-3 3204 0 0</inkml:trace>
  <inkml:trace contextRef="#ctx0" brushRef="#br0" timeOffset="1958.641">24 117 1100 0 0,'-7'-1'993'0'0,"7"0"-895"0"0,0 1 0 0 0,0-1 0 0 0,0 1 0 0 0,0-1 1 0 0,0 1-1 0 0,0-1 0 0 0,0 1 0 0 0,0-1 0 0 0,0 1 0 0 0,0-1 0 0 0,0 1 0 0 0,-1-1 0 0 0,1 1 0 0 0,0-1 0 0 0,0 1 0 0 0,0 0 0 0 0,-1-1 1 0 0,1 1-1 0 0,0-1 0 0 0,-1 1 0 0 0,1 0 0 0 0,0-1 0 0 0,-1 1 0 0 0,1 0 0 0 0,0-1 0 0 0,-1 1 0 0 0,1 0 0 0 0,-1-1 0 0 0,1 1 1 0 0,0 0-1 0 0,-1 0 0 0 0,1 0 0 0 0,-1-1 0 0 0,1 1 0 0 0,-1 0 0 0 0,1 0 0 0 0,-1 0 0 0 0,1 0 0 0 0,-1 0 0 0 0,1 0 0 0 0,-1 0 1 0 0,1 0-1 0 0,-1 0 0 0 0,1 0 0 0 0,-1 0 0 0 0,1 0 0 0 0,0 0 0 0 0,-1 1 0 0 0,1-1 0 0 0,-1 0 0 0 0,1 0 0 0 0,-1 0-98 0 0,307-43 2017 0 0,92 14 35 0 0,309 21-2052 0 0,-433 10 468 0 0,-174-21 158 0 0,-95 17-1012 0 0,5-1 563 0 0,-3 5-9600 0 0,2 8 8035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0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60 1076 0 0,'-13'2'3993'0'0,"30"1"-2476"0"0,142-30-313 0 0,180-10-1812 0 0,-253 49-4109 0 0,-85-4 3312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1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1624 0 0,'0'5'772'0'0,"2"-3"-72"0"0,1-2-56 0 0,4-2-96 0 0,18-3 12 0 0,4 0-92 0 0,3-3-55 0 0,5-2-41 0 0,2 1-40 0 0,7 1-84 0 0,1 0-160 0 0,1 1-16 0 0,1 0-544 0 0,7 1-541 0 0,-5-3 81 0 0,1 3-500 0 0,-6-1 16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1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1356 0 0,'0'0'476'0'0,"0"0"-103"0"0,0 0-38 0 0,0 0 47 0 0,0 0-38 0 0,0 0-111 0 0,5-3-20 0 0,-1 2-166 0 0,-1-1 0 0 0,1 1 0 0 0,0 0 0 0 0,0 0 0 0 0,0 0 0 0 0,-1 1 0 0 0,1-1 0 0 0,0 1 1 0 0,0 0-1 0 0,0 0 0 0 0,0 0 0 0 0,0 1 0 0 0,0-1 0 0 0,0 1 0 0 0,0 0 0 0 0,-1 0 0 0 0,1 0 0 0 0,0 1 0 0 0,-1-1 1 0 0,1 1-1 0 0,-1 0 0 0 0,1 0-47 0 0,9 8 114 0 0,0 1-1 0 0,0 0 1 0 0,-1 1 0 0 0,-1 1-1 0 0,0 0 1 0 0,0 0 0 0 0,-2 1 0 0 0,1 0-1 0 0,-2 1 1 0 0,0 0 0 0 0,-1 0 0 0 0,0 1-1 0 0,-1-1 1 0 0,-1 2 0 0 0,-1-1 0 0 0,0 0-1 0 0,-1 1 1 0 0,-1 0 0 0 0,0 0 0 0 0,-2 0-1 0 0,1-1 1 0 0,-3 7-114 0 0,2-15 124 0 0,-1-1 0 0 0,-1 1 0 0 0,1-1 0 0 0,-1 0 0 0 0,-1 0 0 0 0,1 0-1 0 0,-1 0 1 0 0,-1 0 0 0 0,1 0 0 0 0,-1-1 0 0 0,0 1 0 0 0,-1-1 0 0 0,1 0 0 0 0,-1-1 0 0 0,-1 2-124 0 0,5-7 22 0 0,-1 0 1 0 0,1-1-1 0 0,0 1 1 0 0,0 0-1 0 0,0-1 1 0 0,0 1-1 0 0,0-1 1 0 0,0 1-1 0 0,0-1 0 0 0,0 1 1 0 0,0-1-1 0 0,0 0 1 0 0,1 1-1 0 0,-1-1 1 0 0,0 0-1 0 0,0 0 1 0 0,1 1-1 0 0,-1-1 1 0 0,0 0-1 0 0,1 0 1 0 0,-1 0-1 0 0,1 0 0 0 0,-1 0 1 0 0,1 0-1 0 0,-1 0 1 0 0,1 0-1 0 0,0 0 1 0 0,-1 0-1 0 0,1-1 1 0 0,0 1-1 0 0,0 0 1 0 0,0 0-1 0 0,0 0 1 0 0,0 0-1 0 0,0 0 1 0 0,0 0-1 0 0,0 0 0 0 0,1 0 1 0 0,-1-1-1 0 0,0 1 1 0 0,1 0-1 0 0,-1 0 1 0 0,1 0-23 0 0,-1-3 21 0 0,1-23 13 0 0,1 0 0 0 0,1 1 0 0 0,2-1 0 0 0,1 0-1 0 0,0 1 1 0 0,2 1 0 0 0,2-1 0 0 0,0 1 0 0 0,1 0 0 0 0,1 1-1 0 0,2 1 1 0 0,0 0 0 0 0,2 1 0 0 0,0 0 0 0 0,1 2 0 0 0,2-1-1 0 0,0 2 1 0 0,0 1 0 0 0,9-5-34 0 0,-21 17-21 0 0,-4 3 3 0 0,0 0 1 0 0,0 0-1 0 0,0 0 0 0 0,1 0 1 0 0,-1 0-1 0 0,0 1 0 0 0,1 0 1 0 0,0-1-1 0 0,0 1 0 0 0,0 1 1 0 0,0-1-1 0 0,0 1 0 0 0,0-1 1 0 0,0 1-1 0 0,0 0 0 0 0,0 1 1 0 0,1-1-1 0 0,-1 1 0 0 0,0-1 1 0 0,0 1-1 0 0,1 1 0 0 0,-1-1 1 0 0,3 1 17 0 0,3 11-13 0 0,0-1 0 0 0,0 2 0 0 0,-1 0 1 0 0,-1 0-1 0 0,0 0 0 0 0,-1 1 0 0 0,0 0 1 0 0,-1 0-1 0 0,-1 1 0 0 0,0 0 1 0 0,-1 0-1 0 0,-1 0 0 0 0,0 0 0 0 0,-1 1 1 0 0,-1-1-1 0 0,0 13 13 0 0,6 23 20 0 0,51 229-2505 0 0,-42-254-1732 0 0,-11-26 2735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1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1804 0 0,'6'-5'4223'0'0,"50"-15"-3173"0"0,152-19 370 0 0,-68 34-5216 0 0,-128 8 2491 0 0,-2 8 97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1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2156 0 0,'9'0'752'0'0,"21"0"0"0"0,-14 0-40 0 0,9 0-68 0 0,44-13-55 0 0,-30 6-41 0 0,6 1-100 0 0,1-1-48 0 0,2 0-64 0 0,2 1-192 0 0,-1-1-276 0 0,3 4 4 0 0,-6-4-836 0 0,0 2 75 0 0,-1-5 73 0 0,-8 3-516 0 0,2-3 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1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65 114 1724 0 0,'12'-13'3444'0'0,"-8"16"-1096"0"0,-8 21-2163 0 0,11 247 417 0 0,42-27-468 0 0,-48-236-484 0 0,2 35-175 0 0,-7-18-4379 0 0,1-18 3590 0 0</inkml:trace>
  <inkml:trace contextRef="#ctx0" brushRef="#br0" timeOffset="342.116">1 116 1360 0 0,'2'-11'3522'0'0,"27"-1"-2865"0"0,76-15-34 0 0,1 5 0 0 0,1 4-1 0 0,0 5 1 0 0,1 5 0 0 0,9 4-623 0 0,2 4-1324 0 0,-118 0 944 0 0,-4 15-2942 0 0,-4-12 2079 0 0</inkml:trace>
  <inkml:trace contextRef="#ctx0" brushRef="#br0" timeOffset="964.403">276 311 2008 0 0,'-5'-6'4947'0'0,"50"130"-4259"0"0,-30 63 1913 0 0,-15-185-2289 0 0,-8 3 116 0 0,6-17 78 0 0,8-16-474 0 0,0 0-1 0 0,2 1 1 0 0,1 0-1 0 0,2 1 0 0 0,0 0 1 0 0,2 0-1 0 0,0 1 1 0 0,2 1-1 0 0,0 1 0 0 0,2 0 1 0 0,1 1-1 0 0,9-9-31 0 0,41-8-134 0 0,-67 39 73 0 0,13 4-3 0 0,1 10 63 0 0,-1 1-1 0 0,0 0 1 0 0,-1 1-1 0 0,-1 0 1 0 0,-1 1 0 0 0,0 1-1 0 0,-1 0 1 0 0,-1 0-1 0 0,-1 1 1 0 0,0 0-1 0 0,-1 1 1 0 0,-2-1-1 0 0,1 2 2 0 0,59 137-4681 0 0,-49-142 586 0 0,-14-16 2718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1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98 1660 0 0,'-6'38'5916'0'0,"7"53"-5151"0"0,1-38-171 0 0,41 242 471 0 0,-23-119-1643 0 0,-20-175 431 0 0,1 1 0 0 0,-1-1 0 0 0,1 1 1 0 0,-1-1-1 0 0,0 1 0 0 0,0 0 0 0 0,0-1 1 0 0,0 1-1 0 0,0-1 0 0 0,0 1 1 0 0,0-1-1 0 0,0 1 0 0 0,-1-1 0 0 0,1 1 1 0 0,-1-1-1 0 0,1 1 0 0 0,-1-1 0 0 0,1 1 1 0 0,-1-1-1 0 0,0 0 0 0 0,0 1 1 0 0,1-1-1 0 0,-1 0 0 0 0,0 0 0 0 0,0 0 1 0 0,0 1-1 0 0,-1-1 0 0 0,1 0 0 0 0,0 0 1 0 0,0-1-1 0 0,-1 1 0 0 0,1 0 1 0 0,0 0-1 0 0,-1 0 0 0 0,1-1 0 0 0,-1 1 1 0 0,1-1-1 0 0,0 1 0 0 0,-1-1 0 0 0,0 0 1 0 0,1 0-1 0 0,-1 1 0 0 0,0-1 147 0 0,-5-1-1332 0 0</inkml:trace>
  <inkml:trace contextRef="#ctx0" brushRef="#br0" timeOffset="338.76">45 145 1676 0 0,'8'-12'6087'0'0,"34"-3"-6124"0"0,-35 13 596 0 0,101-26 72 0 0,2 5 0 0 0,0 4 0 0 0,1 6 1 0 0,58 1-632 0 0,374-9-2545 0 0,-486 33 741 0 0,-55 2-2294 0 0,-9-8 2671 0 0</inkml:trace>
  <inkml:trace contextRef="#ctx0" brushRef="#br0" timeOffset="989.654">373 377 1356 0 0,'1'0'94'0'0,"0"1"-1"0"0,-1-1 1 0 0,1 0 0 0 0,0 1-1 0 0,-1-1 1 0 0,1 0 0 0 0,0 1-1 0 0,0-1 1 0 0,-1 0 0 0 0,1 0-1 0 0,0 0 1 0 0,0 0 0 0 0,-1 0-1 0 0,1 0 1 0 0,0 0 0 0 0,0 0-1 0 0,-1 0 1 0 0,1 0 0 0 0,0 0-1 0 0,0 0 1 0 0,-1-1 0 0 0,1 1-1 0 0,0 0 1 0 0,0 0 0 0 0,-1-1-1 0 0,1 1 1 0 0,0-1 0 0 0,-1 1-1 0 0,1 0 1 0 0,-1-1 0 0 0,1 1-1 0 0,0-1 1 0 0,-1 0 0 0 0,1 1-1 0 0,-1-1 1 0 0,1 1-1 0 0,-1-1 1 0 0,0 0 0 0 0,1 1-1 0 0,-1-1 1 0 0,0 0 0 0 0,1 1-1 0 0,-1-1 1 0 0,0 0 0 0 0,0 0-1 0 0,0 1 1 0 0,0-1 0 0 0,1 0-1 0 0,-1 0 1 0 0,0 1 0 0 0,0-1-1 0 0,0 0 1 0 0,-1 0 0 0 0,1 1-1 0 0,0-1 1 0 0,0 0 0 0 0,0 0-1 0 0,-1 1 1 0 0,1-1-94 0 0,8 20 253 0 0,0 1 1 0 0,-2 0-1 0 0,0 1 0 0 0,-1-1 1 0 0,-1 1-1 0 0,-1 0 0 0 0,-1 0 0 0 0,-1 1 1 0 0,-1-1-1 0 0,-2 18-253 0 0,2-27 191 0 0,-22 24 1737 0 0,144-250-1726 0 0,-19 108-807 0 0,-70 148 75 0 0,20 222 492 0 0,-40-184-1627 0 0,-11-82-4891 0 0,-2-2 5178 0 0</inkml:trace>
  <inkml:trace contextRef="#ctx0" brushRef="#br0" timeOffset="1253.609">891 458 1984 0 0,'-4'-4'7216'0'0,"30"-3"-5694"0"0,63 3-2495 0 0,2 3-5714 0 0,-76 1 5345 0 0</inkml:trace>
  <inkml:trace contextRef="#ctx0" brushRef="#br0" timeOffset="1518.426">1298 297 1724 0 0,'6'-12'3209'0'0,"6"-5"3045"0"0,-6 32-5058 0 0,10 112-481 0 0,11 103-1642 0 0,-19-77-6520 0 0,-11-136 6082 0 0,-9 5 86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1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77 944 0 0,'16'-9'5038'0'0,"17"35"-4186"0"0,-18-5-718 0 0,0 1 0 0 0,-2 0 0 0 0,-1 1 0 0 0,-1 0 1 0 0,-1 1-1 0 0,-1 0 0 0 0,0 0 0 0 0,-2 1 0 0 0,-1 0 0 0 0,-2 1 0 0 0,0-1 0 0 0,-1 1-134 0 0,-2-22 92 0 0,0-1-1 0 0,-1 0 0 0 0,1 0 1 0 0,0 1-1 0 0,-1-1 0 0 0,0 1 0 0 0,0-1 1 0 0,0 0-1 0 0,0 1 0 0 0,0-1 0 0 0,-1 0 1 0 0,0 1-1 0 0,0-1 0 0 0,1 0 0 0 0,-2 0 1 0 0,1 0-1 0 0,0 1 0 0 0,-1-1 1 0 0,1-1-1 0 0,-1 1 0 0 0,0 0 0 0 0,0 0 1 0 0,0-1-1 0 0,0 1 0 0 0,-1-1 0 0 0,1 1 1 0 0,-3 1-92 0 0,-16-59 552 0 0,20 41-557 0 0,1-1 1 0 0,1 0-1 0 0,0 1 1 0 0,1-1-1 0 0,0 0 1 0 0,1 1-1 0 0,1 0 1 0 0,0 0-1 0 0,1 0 0 0 0,1 0 1 0 0,0 1-1 0 0,1 0 1 0 0,0 0-1 0 0,4-4 5 0 0,1-4-102 0 0,2 1 0 0 0,0 1 0 0 0,1 0 0 0 0,1 0 0 0 0,0 2 0 0 0,2 0 0 0 0,0 1 0 0 0,1 0 0 0 0,20-12 102 0 0,-1 52-627 0 0,37 157 299 0 0,-59-124 275 0 0,40 131-2405 0 0,-48-172-866 0 0,-5-14 1868 0 0</inkml:trace>
  <inkml:trace contextRef="#ctx0" brushRef="#br0" timeOffset="575.134">1012 129 1172 0 0,'96'250'4906'0'0,"-95"-247"-4713"0"0,-1 0 0 0 0,1-1 0 0 0,0 1 0 0 0,-1 0-1 0 0,0 0 1 0 0,1 0 0 0 0,-1 0 0 0 0,-1 0 0 0 0,1 0 0 0 0,0 0 0 0 0,-1 0 0 0 0,1 0 0 0 0,-1 0 0 0 0,0 0-1 0 0,0 0 1 0 0,0 0 0 0 0,0-1 0 0 0,0 1 0 0 0,-1 0 0 0 0,1-1 0 0 0,-1 1 0 0 0,0-1 0 0 0,0 0 0 0 0,-1 2-193 0 0,0-48 741 0 0,7 25-744 0 0,1 1 0 0 0,1 1 0 0 0,1-1 0 0 0,0 1 0 0 0,1 0 0 0 0,1 1 0 0 0,1 0 0 0 0,0 0 0 0 0,1 1 0 0 0,0 0 0 0 0,1 1-1 0 0,1 1 1 0 0,1 0 0 0 0,0 0 3 0 0,67-49-1064 0 0,-81 62 1011 0 0,0 0 11 0 0,19 13-197 0 0,40 128 252 0 0,-2 10-1069 0 0,-55-124-4792 0 0,-2-25 4639 0 0</inkml:trace>
  <inkml:trace contextRef="#ctx0" brushRef="#br0" timeOffset="810.215">1576 337 976 0 0,'2'-1'1180'0'0,"0"-1"-196"0"0,-1 0-172 0 0,1 1-16 0 0,0 1-144 0 0,0-2-59 0 0,5 0-49 0 0,-2 1-56 0 0,2-1-68 0 0,4 2-128 0 0,12-5-120 0 0,2 0-184 0 0,5 3 4 0 0,-3-1-568 0 0,-2 0-464 0 0,0-2-353 0 0,-2-2 77 0 0,0-5 36 0 0</inkml:trace>
  <inkml:trace contextRef="#ctx0" brushRef="#br0" timeOffset="1059.634">2127 62 2816 0 0,'13'-8'7785'0'0,"-13"53"-7041"0"0,0-33-476 0 0,16 168-591 0 0,-13-22-6376 0 0,-3-148 5386 0 0,0-8 43 0 0</inkml:trace>
  <inkml:trace contextRef="#ctx0" brushRef="#br0" timeOffset="1308.401">2597 1 1636 0 0,'11'23'501'0'0,"-2"0"0"0"0,0 1 0 0 0,-1 0 0 0 0,-1 0 0 0 0,-1 1 0 0 0,-1 0 0 0 0,-2 0 0 0 0,0 0 0 0 0,-2 0 0 0 0,-1 1 0 0 0,-1 3-501 0 0,2-14 173 0 0,-2 7-28 0 0,-1-1 1 0 0,-1 0-1 0 0,-1 0 0 0 0,0 0 1 0 0,-2 0-1 0 0,0-1 0 0 0,-1 0 1 0 0,-1 0-1 0 0,-1 0 0 0 0,-5 5-145 0 0,5-9-68 0 0,-1 0-1 0 0,-1-1 0 0 0,-1 0 0 0 0,0 0 0 0 0,-1-1 1 0 0,-1-1-1 0 0,0 0 0 0 0,0-1 0 0 0,-2 0 0 0 0,-15 9 69 0 0,10-10-569 0 0,1 0-1 0 0,-1-1 1 0 0,-1-1 0 0 0,0-1-1 0 0,0-1 1 0 0,-1-1-1 0 0,1-1 1 0 0,-19 1 569 0 0,-28 1-1394 0 0</inkml:trace>
  <inkml:trace contextRef="#ctx0" brushRef="#br0" timeOffset="1692.613">968 62 1756 0 0,'-12'7'349'0'0,"0"0"-1"0"0,0 1 1 0 0,1 1-1 0 0,0-1 1 0 0,1 1-1 0 0,0 1 1 0 0,0 0-1 0 0,1 1 1 0 0,0 0-1 0 0,1 0 0 0 0,0 1 1 0 0,1 0-1 0 0,-2 3-348 0 0,4-3 121 0 0,0-1 0 0 0,1 1 0 0 0,0 0 0 0 0,1 0 0 0 0,0 0 0 0 0,1 0 0 0 0,1 0 0 0 0,-1 1 0 0 0,2-1 0 0 0,0 1 0 0 0,0-1 0 0 0,2 0 0 0 0,-1 1 0 0 0,1-1 0 0 0,1 0 0 0 0,0 0 0 0 0,1 0 0 0 0,0 0 0 0 0,1-1 0 0 0,0 0 0 0 0,1 0 0 0 0,4 6-121 0 0,4 4-81 0 0,1 0-1 0 0,1-1 0 0 0,1-1 1 0 0,1-1-1 0 0,0 0 0 0 0,2-1 1 0 0,-1-2-1 0 0,2 0 1 0 0,0 0-1 0 0,1-2 0 0 0,11 4 82 0 0,-12-6-781 0 0,1-2-1 0 0,0-1 0 0 0,1 0 1 0 0,-1-2-1 0 0,1 0 1 0 0,1-2-1 0 0,21 2 782 0 0,2-4-1563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2:2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47 1612 0 0,'6'4'5749'0'0,"50"-10"-4829"0"0,2-6-762 0 0,71-13-235 0 0,-44 18-3510 0 0,-83 8 2710 0 0,7 6-317 0 0</inkml:trace>
  <inkml:trace contextRef="#ctx0" brushRef="#br0" timeOffset="154.458">2 211 2500 0 0,'-2'3'672'0'0,"2"-1"28"0"0,0-1-108 0 0,4-1-100 0 0,5 2-4 0 0,-2-2-107 0 0,19-2-81 0 0,-13 2 60 0 0,10 0-116 0 0,5 0-80 0 0,6 0-252 0 0,43-15 20 0 0,-36 10-512 0 0,-2 2-693 0 0,0-5 73 0 0,2-1 44 0 0,0 1-160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2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20 138 1564 0 0,'0'0'648'0'0,"0"0"-38"0"0,0 0-70 0 0,-15 1 275 0 0,11-5 2230 0 0,6-1-2989 0 0,1 1 1 0 0,0-1-1 0 0,0 0 1 0 0,1 1-1 0 0,0 0 1 0 0,-1-1-1 0 0,1 1 1 0 0,1 1-1 0 0,-1-1 0 0 0,0 1 1 0 0,1-1-1 0 0,0 2 1 0 0,0-1-1 0 0,0 0 1 0 0,0 1-1 0 0,0 0 1 0 0,0 0-1 0 0,1 0 1 0 0,-1 1-1 0 0,1 0 0 0 0,-1 0 1 0 0,1 0-1 0 0,0 1 1 0 0,-1-1-1 0 0,1 1 1 0 0,1 1-57 0 0,20-6 198 0 0,277-54 888 0 0,-231 58-917 0 0,-72 1-314 0 0,-1 0-49 0 0,14 18-1263 0 0,-65 19-4182 0 0,29-25 4303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2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1552 0 0,'14'4'3506'0'0,"21"-4"-2750"0"0,-33 0-532 0 0,310-30 2771 0 0,-257 28-2405 0 0,-54 2-508 0 0,-1 0-15 0 0,0 0-47 0 0,0 0-40 0 0,0 0 10 0 0,5 13-144 0 0,-9 4-3678 0 0,3-17 2592 0 0,2 0-241 0 0,0-2-70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4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666 265 1336 0 0,'0'0'328'0'0,"0"0"26"0"0,0 0-58 0 0,0 0 34 0 0,0 0-42 0 0,2-38 3425 0 0,-6 22-2506 0 0,-33 54-97 0 0,37-38-1110 0 0,-32 34 68 0 0,2 1 1 0 0,1 1-1 0 0,2 2 0 0 0,2 1 0 0 0,1 1 1 0 0,-9 22-69 0 0,9 79 508 0 0,27-133-459 0 0,-1 0 0 0 0,1 0 0 0 0,1 0 0 0 0,0 0 0 0 0,0 0 0 0 0,0-1 0 0 0,1 0 0 0 0,0 0 0 0 0,0 0 0 0 0,1 0 0 0 0,0-1 0 0 0,0 0 0 0 0,1 0 0 0 0,-1-1 0 0 0,1 0 0 0 0,0 0 0 0 0,1 0 0 0 0,-1-1 0 0 0,1 0 0 0 0,0-1 1 0 0,0 1-1 0 0,0-2 0 0 0,0 1 0 0 0,1-1 0 0 0,4 1-49 0 0,12 1 94 0 0,0 0 0 0 0,0-1 0 0 0,0-2 1 0 0,0 0-1 0 0,0-2 0 0 0,0-1 0 0 0,0-1 0 0 0,0-1 1 0 0,-1-1-1 0 0,1-1 0 0 0,-1-1 0 0 0,0-1 0 0 0,21-11-94 0 0,-42 18 0 0 0,1 0-1 0 0,-1 0 0 0 0,0 0 1 0 0,0 0-1 0 0,0 0 0 0 0,0 0 0 0 0,0-1 1 0 0,0 1-1 0 0,0-1 0 0 0,-1 0 1 0 0,1 0-1 0 0,-1 0 0 0 0,1-1 1 0 0,-1 1-1 0 0,0 0 0 0 0,0-1 0 0 0,0 1 1 0 0,0-1-1 0 0,0 0 0 0 0,0 0 1 0 0,-1 0-1 0 0,1 0 0 0 0,-1 0 0 0 0,0 0 1 0 0,0 0-1 0 0,0 0 0 0 0,0 0 1 0 0,-1-1-1 0 0,1 1 0 0 0,-1 0 0 0 0,0 0 1 0 0,0-1-1 0 0,0 1 0 0 0,0 0 1 0 0,-1-1-1 0 0,1 1 0 0 0,-1 0 0 0 0,0 0 1 0 0,0 0-1 0 0,0 0 0 0 0,0 0 1 0 0,-1 0-1 0 0,1 0 0 0 0,-1 0 1 0 0,0 0-1 0 0,0-1 1 0 0,-11-5-93 0 0,0 0 1 0 0,-1 0 0 0 0,1 1 0 0 0,-2 1-1 0 0,1 1 1 0 0,-1 0 0 0 0,0 0-1 0 0,0 2 1 0 0,0 0 0 0 0,-1 0-1 0 0,-13 0 93 0 0,-26-9-1139 0 0,2-14-6653 0 0,52 26 6329 0 0</inkml:trace>
  <inkml:trace contextRef="#ctx0" brushRef="#br0" timeOffset="602.36">19 82 1724 0 0,'-18'-1'4652'0'0,"872"-64"-763"0"0,-697 50-3485 0 0,-254 43-8165 0 0,69-22 6221 0 0</inkml:trace>
  <inkml:trace contextRef="#ctx0" brushRef="#br0" timeOffset="1175.935">89 135 1428 0 0,'-7'-16'7331'0'0,"6"16"-7273"0"0,-1 14 160 0 0,-36 521 2189 0 0,49-316-1563 0 0,-8-60 2011 0 0,8-150-4168 0 0,5-40-6674 0 0,12 6 4616 0 0,-7 11 1769 0 0</inkml:trace>
  <inkml:trace contextRef="#ctx0" brushRef="#br0" timeOffset="1734.907">860 552 1504 0 0,'-3'-3'700'0'0,"-1"-1"-184"0"0,1 3 40 0 0,-5-3-80 0 0,0 3-188 0 0,-17-3 4 0 0,16 4-36 0 0,-11 0 52 0 0,-5 0-144 0 0,-3 0 80 0 0,-2 0 5 0 0,-29 12-157 0 0,32-7-24 0 0,2 2-212 0 0,8-2-241 0 0,2 0-119 0 0,-1-4-648 0 0,6 3 32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4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16 1120 0 0,'-65'15'3234'0'0,"59"-11"-2626"0"0,5-1 1898 0 0,20-6-1919 0 0,242-8 1397 0 0,334-12-829 0 0,-594 23-1193 0 0,0 1-1 0 0,0 0 0 0 0,0-1 0 0 0,0 1 0 0 0,0 0 0 0 0,-1 0 1 0 0,1 0-1 0 0,0 0 0 0 0,0 0 0 0 0,-1 0 0 0 0,1 0 1 0 0,-1 0-1 0 0,1 0 0 0 0,-1 0 0 0 0,1 0 0 0 0,-1 0 0 0 0,0 0 1 0 0,1 1-1 0 0,-1-1 0 0 0,0 0 0 0 0,0 0 0 0 0,0 0 1 0 0,0 0-1 0 0,0 1 0 0 0,0-1 0 0 0,0 0 0 0 0,0 0 1 0 0,-1 0-1 0 0,1 0 0 0 0,0 1 0 0 0,-1-1 0 0 0,1 0 0 0 0,-1 0 1 0 0,1 0-1 0 0,-1 0 0 0 0,1 0 0 0 0,-1 0 0 0 0,0 0 1 0 0,0 0-1 0 0,1 0 0 0 0,-1-1 0 0 0,0 1 0 0 0,0 0 0 0 0,0 0 1 0 0,0-1-1 0 0,0 1 0 0 0,0 0 0 0 0,0-1 0 0 0,0 1 1 0 0,0-1-1 0 0,0 1 0 0 0,0-1 0 0 0,-1 0 0 0 0,1 1 0 0 0,0-1 1 0 0,0 0-1 0 0,0 0 0 0 0,0 0 0 0 0,-1 0 0 0 0,1 0 1 0 0,0 0-1 0 0,0 0 0 0 0,0 0 0 0 0,-1-1 39 0 0,-124 32-5352 0 0,89-25 3890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4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1272 0 0,'25'12'3872'0'0,"24"-9"-3266"0"0,-35-3-151 0 0,19 1-105 0 0,271-3 1428 0 0,-104-32-6267 0 0,-170 23 3039 0 0,-4 1-96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4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139 126 1612 0 0,'23'-80'7826'0'0,"-27"79"-6990"0"0,-104 203-746 0 0,58-46 326 0 0,56-151-312 0 0,14 5-45 0 0,0-1 1 0 0,1 0-1 0 0,0-2 0 0 0,0-1 0 0 0,1 0 0 0 0,0-1 0 0 0,0-2 0 0 0,0 0 1 0 0,0-1-1 0 0,10-2-59 0 0,57 10 77 0 0,69 30 105 0 0,-157-39-173 0 0,-1 1 0 0 0,1 0-1 0 0,0 0 1 0 0,-1-1 0 0 0,1 1-1 0 0,-1 0 1 0 0,1 0 0 0 0,-1 0 0 0 0,0 0-1 0 0,0 0 1 0 0,0-1 0 0 0,0 1-1 0 0,0 0 1 0 0,0 0 0 0 0,0 0 0 0 0,-1 0-1 0 0,1 0 1 0 0,-1 0 0 0 0,1-1-1 0 0,-1 1 1 0 0,0 0 0 0 0,1 0 0 0 0,-1-1-1 0 0,0 1 1 0 0,0-1 0 0 0,-1 1-1 0 0,1-1 1 0 0,0 1 0 0 0,0-1 0 0 0,-1 1-1 0 0,1-1 1 0 0,-1 0 0 0 0,1 0 0 0 0,-1 0-1 0 0,1 0 1 0 0,-1 0 0 0 0,0 0-1 0 0,1 0 1 0 0,-1-1-9 0 0,-192 81-128 0 0,113-55-1119 0 0,78-25 914 0 0,1 0 1 0 0,-1 0-1 0 0,0 0 1 0 0,0 0-1 0 0,0 0 1 0 0,0-1-1 0 0,1 1 1 0 0,-1-1-1 0 0,0 0 1 0 0,0 0-1 0 0,0 0 1 0 0,0 0-1 0 0,0 0 1 0 0,0-1-1 0 0,0 1 1 0 0,0-1-1 0 0,1 0 1 0 0,-1 0-1 0 0,0 0 1 0 0,0 0-1 0 0,1-1 1 0 0,-1 1-1 0 0,1 0 1 0 0,-3-3 332 0 0,-5-12-1428 0 0</inkml:trace>
  <inkml:trace contextRef="#ctx0" brushRef="#br0" timeOffset="263.507">72 117 1424 0 0,'9'-14'3414'0'0,"29"-2"-2932"0"0,-36 15-251 0 0,45-10 145 0 0,0 1 0 0 0,0 2 0 0 0,1 3 1 0 0,0 2-1 0 0,45 2-376 0 0,-7-1-612 0 0,26-2-2721 0 0,-83 4 1938 0 0</inkml:trace>
  <inkml:trace contextRef="#ctx0" brushRef="#br0" timeOffset="526.116">898 4 840 0 0,'18'-4'6694'0'0,"-23"26"-3924"0"0,-2-1-2800 0 0,3 15 217 0 0,1 1 0 0 0,2 1 0 0 0,1-1-1 0 0,3 0 1 0 0,0 0 0 0 0,2-1 0 0 0,2 1-1 0 0,6 14-186 0 0,-3 65-3558 0 0,-65-37-2188 0 0,36-66 4462 0 0</inkml:trace>
  <inkml:trace contextRef="#ctx0" brushRef="#br0" timeOffset="817.765">895 771 1984 0 0,'0'-1'223'0'0,"0"1"0"0"0,0-1 0 0 0,0 1 0 0 0,0-1-1 0 0,0 1 1 0 0,0 0 0 0 0,0-1 0 0 0,0 1 0 0 0,0-1 0 0 0,0 1 0 0 0,0-1-1 0 0,1 1 1 0 0,-1 0 0 0 0,0-1 0 0 0,0 1 0 0 0,0-1 0 0 0,1 1-1 0 0,-1 0 1 0 0,0-1 0 0 0,1 1 0 0 0,-1 0 0 0 0,0-1 0 0 0,1 1 0 0 0,-1 0-1 0 0,0 0 1 0 0,1-1 0 0 0,-1 1 0 0 0,0 0 0 0 0,1 0 0 0 0,-1 0-1 0 0,1-1 1 0 0,-1 1 0 0 0,1 0 0 0 0,-1 0 0 0 0,1 0 0 0 0,-1 0 0 0 0,0 0-1 0 0,1 0 1 0 0,-1 0 0 0 0,1 0 0 0 0,-1 0 0 0 0,1 0 0 0 0,-1 0 0 0 0,1 0-1 0 0,-1 0 1 0 0,0 1 0 0 0,1-1 0 0 0,-1 0 0 0 0,1 0 0 0 0,-1 0-1 0 0,0 1 1 0 0,1-1 0 0 0,-1 0 0 0 0,1 0 0 0 0,-1 1 0 0 0,0-1 0 0 0,1 0-1 0 0,-1 1 1 0 0,0-1-223 0 0,-2-14-4540 0 0,2 11-3716 0 0,0 1 7100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4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3 126 1544 0 0,'1'0'97'0'0,"-1"0"-1"0"0,0 0 1 0 0,0-1-1 0 0,1 1 1 0 0,-1 0 0 0 0,0-1-1 0 0,0 1 1 0 0,0 0-1 0 0,1-1 1 0 0,-1 1-1 0 0,0 0 1 0 0,0-1-1 0 0,0 1 1 0 0,0 0 0 0 0,0-1-1 0 0,0 1 1 0 0,1 0-1 0 0,-1-1 1 0 0,0 1-1 0 0,0-1 1 0 0,0 1 0 0 0,0 0-1 0 0,-1-1 1 0 0,1 1-1 0 0,0-1 1 0 0,0 1-1 0 0,0 0 1 0 0,0-1-1 0 0,0 1 1 0 0,0 0 0 0 0,0-1-1 0 0,-1 1 1 0 0,1 0-1 0 0,0-1 1 0 0,0 1-1 0 0,-1 0 1 0 0,1 0 0 0 0,0-1-1 0 0,0 1 1 0 0,-1 0-1 0 0,1 0 1 0 0,0-1-1 0 0,-1 1 1 0 0,1 0-1 0 0,0 0 1 0 0,-1 0 0 0 0,1-1-1 0 0,-1 1-96 0 0,44-17 364 0 0,400-57 2424 0 0,-300 54-5136 0 0,-147 21-1545 0 0,-6-1 2527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4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1356 0 0,'4'4'940'0'0,"1"1"-104"0"0,4-4-44 0 0,16 8-100 0 0,3-8-56 0 0,3 1-115 0 0,6 0-5 0 0,0-2-44 0 0,-15 0-52 0 0,10 0-140 0 0,5 0-212 0 0,4 0-200 0 0,1 0 8 0 0,44-20-744 0 0,-47 18 76 0 0,-2-3-749 0 0,1-2 65 0 0,-8 1 52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4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4 147 1240 0 0,'0'0'479'0'0,"0"0"14"0"0,0 0-55 0 0,0 0-44 0 0,0 0 20 0 0,0 0 24 0 0,0 0 34 0 0,0 0 7 0 0,0 0-7 0 0,0 0-53 0 0,0 0 20 0 0,0 0-43 0 0,0 0 14 0 0,0-19 2245 0 0,22-21-833 0 0,-40 166-1755 0 0,18-122-68 0 0,-4 41 51 0 0,1 0 0 0 0,3 1 0 0 0,1-1 0 0 0,3 1 0 0 0,4 15-50 0 0,32 125 889 0 0,-43-172-3223 0 0,-8-62-2388 0 0,7 5 2029 0 0,4 23 1401 0 0</inkml:trace>
  <inkml:trace contextRef="#ctx0" brushRef="#br0" timeOffset="531.874">337 204 1256 0 0,'-10'-40'4690'0'0,"86"-40"-2921"0"0,-59 68-1586 0 0,1 2 0 0 0,0 0 1 0 0,1 1-1 0 0,0 1 0 0 0,1 0 0 0 0,-1 2 0 0 0,1 0 0 0 0,0 1 0 0 0,1 1 0 0 0,-1 1 0 0 0,18 0-183 0 0,-33 6 24 0 0,1 0 1 0 0,-1-1-1 0 0,0 2 1 0 0,-1-1-1 0 0,1 1 0 0 0,-1-1 1 0 0,1 1-1 0 0,-1 0 1 0 0,0 1-1 0 0,0-1 1 0 0,-1 1-1 0 0,1 0 0 0 0,-1 0 1 0 0,0 0-1 0 0,-1 0 1 0 0,1 0-1 0 0,-1 1 0 0 0,0-1 1 0 0,0 1-1 0 0,-1-1 1 0 0,0 1-1 0 0,0 0 1 0 0,0 0-1 0 0,0 0 0 0 0,-1-1 1 0 0,0 1-1 0 0,0 0 1 0 0,-1 0-1 0 0,0 0 0 0 0,0 0 1 0 0,0-1-1 0 0,-1 3-24 0 0,-2 14 124 0 0,-2 0 0 0 0,0 0 0 0 0,-2 0-1 0 0,0-1 1 0 0,-1 0 0 0 0,-1 0 0 0 0,-1-1 0 0 0,-1 0-1 0 0,-1-1 1 0 0,0-1 0 0 0,-2 0 0 0 0,0-1-1 0 0,-1 0 1 0 0,-17 13-124 0 0,15-10 135 0 0,-44 62 684 0 0,123-62-639 0 0,-35-17-306 0 0,-1-1 0 0 0,1-2-1 0 0,0 0 1 0 0,-1-2 0 0 0,0-1-1 0 0,1 0 1 0 0,-1-2 0 0 0,0-1-1 0 0,-1-2 1 0 0,0 0 0 0 0,16-8 126 0 0,144-103-9160 0 0,-162 103 7780 0 0</inkml:trace>
  <inkml:trace contextRef="#ctx0" brushRef="#br0" timeOffset="934.05">1428 124 976 0 0,'-105'37'4549'0'0,"94"-28"-4331"0"0,1 0 1 0 0,0 1 0 0 0,1 0 0 0 0,0 0 0 0 0,0 1 0 0 0,2 1-1 0 0,-1-1 1 0 0,1 1 0 0 0,1 1 0 0 0,0-1 0 0 0,1 1 0 0 0,0 0-1 0 0,1 0 1 0 0,0 0 0 0 0,1 1 0 0 0,1 0 0 0 0,0-1 0 0 0,0 12-219 0 0,3-18 65 0 0,0-1-1 0 0,0 1 1 0 0,1 0 0 0 0,-1-1 0 0 0,2 1 0 0 0,-1-1 0 0 0,1 0 0 0 0,-1 1 0 0 0,2-1 0 0 0,-1-1 0 0 0,1 1 0 0 0,0 0 0 0 0,0-1 0 0 0,0 0 0 0 0,1 0 0 0 0,0 0 0 0 0,0 0 0 0 0,0-1 0 0 0,0 0 0 0 0,1 0 0 0 0,0 0 0 0 0,0-1 0 0 0,0 0 0 0 0,0 0 0 0 0,0 0 0 0 0,1-1-65 0 0,176 45 1027 0 0,-175-46-1010 0 0,0 1 22 0 0,0 0-1 0 0,1 0 1 0 0,-1-1-1 0 0,0 0 1 0 0,1-1-1 0 0,-1 0 1 0 0,1 0-1 0 0,-1 0 0 0 0,1-1 1 0 0,-1-1-1 0 0,1 1 1 0 0,-1-1-1 0 0,0-1 1 0 0,0 0-1 0 0,0 0 1 0 0,0 0-1 0 0,0-1 1 0 0,-1 0-1 0 0,0-1 1 0 0,0 0-1 0 0,5-4-38 0 0,-10 3-8 0 0,0-1 1 0 0,-1 0-1 0 0,0 0 0 0 0,-1 0 0 0 0,1 0 0 0 0,-1 0 1 0 0,0 0-1 0 0,-1 0 0 0 0,0 0 0 0 0,0 0 0 0 0,0 0 1 0 0,-1 1-1 0 0,0-1 0 0 0,-1 0 0 0 0,1 1 0 0 0,-1-1 1 0 0,0 1-1 0 0,-1 0 0 0 0,0 0 0 0 0,0 0 0 0 0,0 1 1 0 0,0-1-1 0 0,-1 1 0 0 0,0 0 0 0 0,0 0 0 0 0,0 1 0 0 0,-6-4 9 0 0,-222-145-1840 0 0,228 142 67 0 0,9 3-3702 0 0,18-16 4008 0 0</inkml:trace>
  <inkml:trace contextRef="#ctx0" brushRef="#br0" timeOffset="1183.058">1880 219 2292 0 0,'21'1'7568'0'0,"-6"5"-5905"0"0,-29 14-6269 0 0,-64 16 353 0 0,45-21 2889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3:2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5143 1164 0 0,'51'-2'5918'0'0,"2"-1"-4582"0"0,60-2-4709 0 0,-53-6 666 0 0,-35 3 1273 0 0</inkml:trace>
  <inkml:trace contextRef="#ctx0" brushRef="#br0" timeOffset="249.403">795 5079 1624 0 0,'2'0'980'0'0,"1"2"-212"0"0,3-2-76 0 0,-5 0-48 0 0,1 2-140 0 0,2-4-43 0 0,1 2-21 0 0,-1 2-20 0 0,3-4-156 0 0,2 2-152 0 0,1 0-136 0 0,5 0 8 0 0,6 0-268 0 0,4 0-180 0 0,0 0-289 0 0,30-18-383 0 0,-29 14 60 0 0,1-1-444 0 0</inkml:trace>
  <inkml:trace contextRef="#ctx0" brushRef="#br0" timeOffset="541.732">1330 5024 1288 0 0,'4'-1'668'0'0,"1"1"-100"0"0,0 0-36 0 0,1-2-112 0 0,-1 2-116 0 0,2 0-40 0 0,2 0-376 0 0,0 2-252 0 0,0-4-512 0 0,1 2-388 0 0</inkml:trace>
  <inkml:trace contextRef="#ctx0" brushRef="#br0" timeOffset="715.641">2253 4976 1100 0 0,'5'0'736'0'0,"-1"0"-92"0"0,-1 0-228 0 0,4 2-44 0 0,1-2-416 0 0,-1-2-196 0 0,2 2-400 0 0,-1-2-696 0 0</inkml:trace>
  <inkml:trace contextRef="#ctx0" brushRef="#br0" timeOffset="885.697">2642 4961 1056 0 0,'6'2'972'0'0,"-1"-2"-136"0"0,2 0-96 0 0,-3 1-100 0 0,-1-2-28 0 0,1 2-164 0 0,-1-2-239 0 0,3 2-25 0 0,-3-1-501 0 0,1 2-579 0 0,1 0 60 0 0,-3-4-540 0 0</inkml:trace>
  <inkml:trace contextRef="#ctx0" brushRef="#br0" timeOffset="1413.325">3225 4848 924 0 0,'-12'6'1994'0'0,"2"2"1930"0"0,34-3-2319 0 0,370-19 747 0 0,-46-4-1435 0 0,-244 17-2202 0 0,-152 25-6375 0 0,22-18 6381 0 0</inkml:trace>
  <inkml:trace contextRef="#ctx0" brushRef="#br0" timeOffset="1692.386">3325 5186 1652 0 0,'12'11'3985'0'0,"27"-10"-3142"0"0,-26-1-302 0 0,223-19 1555 0 0,-190 17-1895 0 0,162-8 73 0 0,-70 7-3469 0 0,-88-12-846 0 0,-44 12 2693 0 0</inkml:trace>
  <inkml:trace contextRef="#ctx0" brushRef="#br0" timeOffset="2939.514">4562 4654 1160 0 0,'20'-2'2943'0'0,"2"-18"3092"0"0,-2-9-5466 0 0,-19 29-426 0 0,-1 0 5 0 0,0 0-26 0 0,1 294 809 0 0,19-150-706 0 0,-11 93 1009 0 0,52-199-747 0 0,145-49-101 0 0,287-75 126 0 0,-261 56-156 0 0,-200 21-478 0 0,-16-6-3053 0 0,-16 14 1739 0 0,0 1-73 0 0,-5-10-1207 0 0,-52-31-1139 0 0,41 29 2557 0 0</inkml:trace>
  <inkml:trace contextRef="#ctx0" brushRef="#br0" timeOffset="3687.156">5026 4681 1556 0 0,'-7'11'4875'0'0,"22"74"-3949"0"0,24 108 925 0 0,-59-135 381 0 0,33-119-1212 0 0,-4 34-998 0 0,1 0 0 0 0,2 0-1 0 0,1 1 1 0 0,0 1-1 0 0,2 0 1 0 0,1 1 0 0 0,1 0-1 0 0,1 2 1 0 0,1 0-1 0 0,1 1 1 0 0,1 1 0 0 0,1 0-1 0 0,10-5-21 0 0,65-19-161 0 0,-95 44 127 0 0,11 2 3 0 0,1 7 29 0 0,-2 1 0 0 0,0 0 0 0 0,0 1 0 0 0,-1 0 1 0 0,0 1-1 0 0,-1 0 0 0 0,0 0 0 0 0,-1 1 0 0 0,0 1 0 0 0,-1 0 0 0 0,-1 0 0 0 0,0 0 0 0 0,-1 1 0 0 0,0 0 0 0 0,-1 0 0 0 0,-1 0 0 0 0,1 10 2 0 0,27 90-948 0 0,-30-111 93 0 0,-5-2-6565 0 0,0-1 6093 0 0</inkml:trace>
  <inkml:trace contextRef="#ctx0" brushRef="#br0" timeOffset="66541.814">8184 1269 1660 0 0,'-7'-19'7389'0'0,"-9"2"-3314"0"0,-4 7-6910 0 0,1 10-4048 0 0,17-4 5625 0 0</inkml:trace>
  <inkml:trace contextRef="#ctx0" brushRef="#br0" timeOffset="67036.55">8474 887 2364 0 0,'21'-26'5342'0'0,"-21"29"-2338"0"0,-5 14-2934 0 0,5 123 471 0 0,32 17-703 0 0,-32-156-74 0 0,0-1-93 0 0,0 0-66 0 0,-16 19-2408 0 0,-12-10-2060 0 0,20-7 3722 0 0</inkml:trace>
  <inkml:trace contextRef="#ctx0" brushRef="#br0" timeOffset="67329.858">8143 1402 1760 0 0,'3'16'5141'0'0,"54"-13"-4497"0"0,-44-3-20 0 0,123-19 498 0 0,252-24-440 0 0,-388 43-732 0 0,-1 0 0 0 0,1 0 0 0 0,-1 0 0 0 0,1 1 0 0 0,-1-1 0 0 0,1 0 0 0 0,-1 0 0 0 0,1 1 0 0 0,0-1 1 0 0,-1 0-1 0 0,1 0 0 0 0,0 1 0 0 0,-1-1 0 0 0,1 1 0 0 0,0-1 0 0 0,-1 0 0 0 0,1 1 0 0 0,0-1 0 0 0,-1 1 0 0 0,1-1 0 0 0,0 0 0 0 0,0 1 0 0 0,0-1 0 0 0,-1 1 0 0 0,1-1 1 0 0,0 1-1 0 0,0-1 0 0 0,0 1 0 0 0,0-1 0 0 0,0 1 0 0 0,0-1 0 0 0,0 1 0 0 0,0-1 0 0 0,0 1 0 0 0,0-1 0 0 0,0 1 0 0 0,0-1 0 0 0,1 1 0 0 0,-1-1 0 0 0,0 0 0 0 0,0 1 1 0 0,0-1-1 0 0,1 1 0 0 0,-1-1 0 0 0,0 1 0 0 0,0-1 0 0 0,1 0 0 0 0,-1 1 0 0 0,0-1 0 0 0,1 0 0 0 0,-1 1 0 0 0,0-1 0 0 0,1 0 0 0 0,-1 1 0 0 0,1-1 50 0 0,-43 23-2386 0 0,16-12 1162 0 0,1-1 44 0 0</inkml:trace>
  <inkml:trace contextRef="#ctx0" brushRef="#br0" timeOffset="67671.16">8227 1637 2796 0 0,'57'3'4416'0'0,"-49"-3"-4141"0"0,-2 0-214 0 0,-1-1 1 0 0,1 1-1 0 0,0 0 1 0 0,-1 1 0 0 0,1-1-1 0 0,0 1 1 0 0,-1 0-1 0 0,1 0 1 0 0,-1 1 0 0 0,0 0-1 0 0,1 0 1 0 0,-1 0-1 0 0,0 0 1 0 0,0 1-1 0 0,0 0 1 0 0,0 0 0 0 0,-1 0-1 0 0,1 1 1 0 0,-1 0-1 0 0,0 0 1 0 0,0 0 0 0 0,0 0-1 0 0,-1 0 1 0 0,1 1-1 0 0,-1-1 1 0 0,0 1-1 0 0,0 0 1 0 0,-1 0 0 0 0,0 0-1 0 0,0 1 1 0 0,0-1-1 0 0,0 0 1 0 0,-1 1 0 0 0,0-1-1 0 0,0 1 1 0 0,0 0-1 0 0,-1-1 1 0 0,1 1-1 0 0,-1 0 1 0 0,-1-1 0 0 0,0 6-62 0 0,-105 144 1513 0 0,188-147-987 0 0,-50-15-694 0 0,181-44-1400 0 0,-76-1-4215 0 0,-124 44 4557 0 0,-5-1 36 0 0</inkml:trace>
  <inkml:trace contextRef="#ctx0" brushRef="#br0" timeOffset="68183.729">9078 1036 2480 0 0,'1'-1'131'0'0,"0"0"0"0"0,0 1 1 0 0,0-1-1 0 0,0 0 0 0 0,-1 1 0 0 0,1-1 0 0 0,0 0 0 0 0,0 0 0 0 0,-1 0 1 0 0,1 1-1 0 0,0-1 0 0 0,-1 0 0 0 0,1 0 0 0 0,-1 0 0 0 0,0 0 0 0 0,1 0 0 0 0,-1 0 1 0 0,0 0-1 0 0,1 0 0 0 0,-1-1 0 0 0,0 1 0 0 0,0 0 0 0 0,0 0 0 0 0,0 0 0 0 0,0 0 1 0 0,0 0-1 0 0,0 0 0 0 0,0 0 0 0 0,-1 0 0 0 0,1 0 0 0 0,0 0 0 0 0,-1 0 1 0 0,1 0-1 0 0,-1 0 0 0 0,1 0 0 0 0,-1 0 0 0 0,1 0 0 0 0,-1 0 0 0 0,0 0 0 0 0,1 0 1 0 0,-1 0-1 0 0,0 1 0 0 0,0-1 0 0 0,1 0 0 0 0,-1 1 0 0 0,0-1 0 0 0,0 0 1 0 0,0 1-1 0 0,0-1 0 0 0,0 1 0 0 0,0 0 0 0 0,0-1 0 0 0,0 1 0 0 0,0 0 0 0 0,0-1 1 0 0,0 1-1 0 0,0 0 0 0 0,0 0 0 0 0,-1 0-131 0 0,-28 87 1019 0 0,31-54-881 0 0,1 1 1 0 0,2-1 0 0 0,1 1 0 0 0,1-2-1 0 0,2 1 1 0 0,2-1 0 0 0,0 0-1 0 0,6 9-138 0 0,40 153-105 0 0,-54-136-2255 0 0,-39-39-4033 0 0,21-28 5178 0 0</inkml:trace>
  <inkml:trace contextRef="#ctx0" brushRef="#br0" timeOffset="68511.882">9037 1061 2272 0 0,'23'-21'2801'0'0,"31"-1"-2080"0"0,1 3 1 0 0,2 2-1 0 0,0 2 0 0 0,0 3 0 0 0,52-4-721 0 0,-66 13-214 0 0,-66 15-2557 0 0,-17-6 376 0 0,16-1 1212 0 0</inkml:trace>
  <inkml:trace contextRef="#ctx0" brushRef="#br0" timeOffset="69041.316">9116 1192 2492 0 0,'6'17'5495'0'0,"2"50"-2738"0"0,-4-57-2384 0 0,-7-25-630 0 0,2 11 128 0 0,-1 0 0 0 0,1 1 0 0 0,-1-1 0 0 0,1 0 0 0 0,0 1 0 0 0,0-1 0 0 0,1 0 0 0 0,-1 0 0 0 0,1 0 0 0 0,0 0 0 0 0,0 0 0 0 0,0 0 0 0 0,1 0 0 0 0,-1 0 0 0 0,1 0 0 0 0,0 1 0 0 0,0-1 0 0 0,0 0 0 0 0,1 0 0 0 0,-1 1 0 0 0,1-1 0 0 0,0 1 0 0 0,0-1 0 0 0,0 1 0 0 0,0 0 0 0 0,1 0 0 0 0,-1 0 0 0 0,1 0 0 0 0,0 0 0 0 0,0 1 1 0 0,0-1-1 0 0,0 1 0 0 0,0 0 0 0 0,1 0 129 0 0,20-14-3706 0 0,-17 12 2493 0 0</inkml:trace>
  <inkml:trace contextRef="#ctx0" brushRef="#br0" timeOffset="69503.615">9375 1144 1520 0 0,'9'-23'6746'0'0,"-8"33"-4168"0"0,-3 3-2488 0 0,0-1 0 0 0,1 0 1 0 0,0 0-1 0 0,1 1 1 0 0,0-1-1 0 0,1 0 1 0 0,1 0-1 0 0,0 0 0 0 0,0 1 1 0 0,1-2-1 0 0,1 1 1 0 0,1 5-91 0 0,7 24 325 0 0,1 6-2021 0 0,-20-60-5782 0 0,9 8 6254 0 0</inkml:trace>
  <inkml:trace contextRef="#ctx0" brushRef="#br0" timeOffset="69750.061">9638 1211 1528 0 0,'-28'40'3998'0'0,"17"-27"-3537"0"0,-130 260 3126 0 0,108-232-10303 0 0,29-37 5470 0 0</inkml:trace>
  <inkml:trace contextRef="#ctx0" brushRef="#br0" timeOffset="70155.421">9628 1532 2000 0 0,'27'-14'5248'0'0,"54"-4"-3338"0"0,-78 17-1859 0 0,0 2 0 0 0,0-1 1 0 0,0 0-1 0 0,0 1 0 0 0,0-1 0 0 0,0 1 0 0 0,0 0 0 0 0,0 0 0 0 0,0 0 0 0 0,0 0 1 0 0,0 1-1 0 0,-1-1 0 0 0,1 1 0 0 0,0 0 0 0 0,-1 0 0 0 0,1-1 0 0 0,-1 2 0 0 0,0-1 1 0 0,0 0-1 0 0,0 0 0 0 0,0 1 0 0 0,0-1 0 0 0,0 1 0 0 0,0 0 0 0 0,-1-1 0 0 0,0 1 0 0 0,1 0 1 0 0,-1 0-1 0 0,0 0 0 0 0,0 0 0 0 0,-1 0 0 0 0,1 0 0 0 0,-1 0 0 0 0,1 0 0 0 0,-1 0 1 0 0,0 3-52 0 0,-7 114 1228 0 0,-38-6 869 0 0,44-113-1965 0 0,24 1-103 0 0,5-6-675 0 0,1-1 0 0 0,-2-2-1 0 0,1-1 1 0 0,-1-1 0 0 0,0-1-1 0 0,-1-1 1 0 0,5-4 646 0 0,-1 2-1142 0 0,90-52-4269 0 0,-98 52 4375 0 0</inkml:trace>
  <inkml:trace contextRef="#ctx0" brushRef="#br0" timeOffset="54368.283">4961 901 1556 0 0,'-2'-2'174'0'0,"1"0"1"0"0,-1 0-1 0 0,1 1 1 0 0,-1-1-1 0 0,0 0 0 0 0,1 1 1 0 0,-1 0-1 0 0,0-1 0 0 0,0 1 1 0 0,0 0-1 0 0,0 0 0 0 0,0 0 1 0 0,0 0-1 0 0,-1 1 0 0 0,1-1 1 0 0,0 0-1 0 0,0 1 0 0 0,-1 0 1 0 0,1-1-1 0 0,0 1 0 0 0,0 0 1 0 0,-1 0-1 0 0,1 0 0 0 0,0 1 1 0 0,-1-1-1 0 0,1 0 0 0 0,0 1 1 0 0,0 0-1 0 0,0-1 0 0 0,-1 1 1 0 0,1 0-1 0 0,0 0 0 0 0,0 0 1 0 0,0 0-1 0 0,0 1 0 0 0,1-1 1 0 0,-1 1-175 0 0,-7 14 144 0 0,1 0 0 0 0,0 1 0 0 0,2 1 1 0 0,0-1-1 0 0,1 1 0 0 0,0 0 0 0 0,2 0 1 0 0,0 0-1 0 0,1 1 0 0 0,1-1 0 0 0,1 1 1 0 0,0-1-1 0 0,1 1 0 0 0,2-1 0 0 0,-1 0 1 0 0,2 0-1 0 0,1 0 0 0 0,4 13-144 0 0,-4-5 49 0 0,160 530 493 0 0,-150-495-2647 0 0,-16-61 1979 0 0,0 1 0 0 0,0-1-1 0 0,1 1 1 0 0,-1-1 0 0 0,0 0-1 0 0,0 1 1 0 0,0-1 0 0 0,0 0-1 0 0,0 0 1 0 0,0 1-1 0 0,0-1 1 0 0,0 0 0 0 0,0 0-1 0 0,0 0 1 0 0,0 0 0 0 0,0 0-1 0 0,0-1 1 0 0,0 1 0 0 0,0 0-1 0 0,0 0 1 0 0,0-1-1 0 0,0 1 1 0 0,0-1 0 0 0,0 1-1 0 0,0 0 1 0 0,0-1 0 0 0,1 0-1 0 0,-1 1 1 0 0,0-1-1 0 0,0 1 1 0 0,1-1 0 0 0,-1 0-1 0 0,0 0 1 0 0,1 1 0 0 0,-1-1-1 0 0,0 0 1 0 0,1 0 0 0 0,0 0-1 0 0,-1 0 1 0 0,1 0-1 0 0,-1 0 1 0 0,1 0 0 0 0,0 0-1 0 0,-1 1 1 0 0,1-2 126 0 0,-15-21-1199 0 0</inkml:trace>
  <inkml:trace contextRef="#ctx0" brushRef="#br0" timeOffset="54786.298">4882 906 2880 0 0,'23'-19'4161'0'0,"81"-10"-3145"0"0,1 3 0 0 0,2 5 0 0 0,101-6-1016 0 0,-94 13 307 0 0,129-17-297 0 0,-225 31-1402 0 0,-28 7-1077 0 0,-25 7-668 0 0,15-8 2001 0 0</inkml:trace>
  <inkml:trace contextRef="#ctx0" brushRef="#br0" timeOffset="55705.295">5130 1099 1424 0 0,'-15'-8'6424'0'0,"33"-5"-5382"0"0,121-17-1163 0 0,-137 29 135 0 0,10 4-42 0 0,-9 1 31 0 0,0-1 1 0 0,0 1 0 0 0,0 0-1 0 0,-1 0 1 0 0,0 0 0 0 0,0 0-1 0 0,0 1 1 0 0,0-1-1 0 0,0 1 1 0 0,-1-1 0 0 0,0 1-1 0 0,0 0 1 0 0,0-1 0 0 0,-1 1-1 0 0,0 0 1 0 0,1-1-1 0 0,-1 1 1 0 0,-1 0 0 0 0,1 0-1 0 0,-1-1 1 0 0,0 1 0 0 0,0 0-1 0 0,0-1 1 0 0,-1 1-1 0 0,0-1 1 0 0,-2 4-4 0 0,-64 119 337 0 0,69-127-335 0 0,0 0 0 0 0,0 0 1 0 0,0 0-1 0 0,0 0 1 0 0,-1 0-1 0 0,1 0 1 0 0,0 0-1 0 0,0 0 1 0 0,0 0-1 0 0,-1 1 0 0 0,1-1 1 0 0,0 0-1 0 0,0 1 1 0 0,-1-1-1 0 0,1 0 1 0 0,0 1-1 0 0,0-1 1 0 0,-1 1-1 0 0,1-1 0 0 0,0 1 1 0 0,-1-1-1 0 0,1 1 1 0 0,-1 0-1 0 0,1-1 1 0 0,-1 1-1 0 0,1 0 1 0 0,-1-1-1 0 0,1 1 0 0 0,-1 0 1 0 0,0-1-1 0 0,1 1 1 0 0,-1 0-1 0 0,0 0 1 0 0,0 0-1 0 0,0-1 1 0 0,0 1-1 0 0,1 0 0 0 0,-1 0 1 0 0,0 0-1 0 0,0 0 1 0 0,0-1-1 0 0,-1 1 1 0 0,1 0-1 0 0,0 0 1 0 0,0 0-1 0 0,0-1 0 0 0,0 1 1 0 0,-1 0-1 0 0,1 0 1 0 0,0 0-1 0 0,-1-1 1 0 0,1 1-1 0 0,-1 0 0 0 0,0 0-1 0 0,28-2 92 0 0,-21 0-97 0 0,0 0 1 0 0,0 0-1 0 0,1 1 0 0 0,-1 0 1 0 0,0 0-1 0 0,0 0 1 0 0,0 1-1 0 0,0 0 0 0 0,0 0 1 0 0,0 0-1 0 0,0 1 0 0 0,0 0 1 0 0,0 0-1 0 0,-1 1 1 0 0,1 0-1 0 0,-1-1 0 0 0,1 2 1 0 0,-1-1-1 0 0,0 1 0 0 0,-1 0 1 0 0,4 2 3 0 0,-7-2 10 0 0,-1 1 1 0 0,1-1 0 0 0,-1 1-1 0 0,0-1 1 0 0,0 0-1 0 0,0 1 1 0 0,0-1 0 0 0,-1 0-1 0 0,0 1 1 0 0,0-1-1 0 0,0 0 1 0 0,0 1 0 0 0,-1-1-1 0 0,0 0 1 0 0,1 0-1 0 0,-1 0 1 0 0,-1-1 0 0 0,1 1-1 0 0,-1 0 1 0 0,1-1-1 0 0,-1 0 1 0 0,0 1 0 0 0,0-1-1 0 0,-1 0 1 0 0,1-1-1 0 0,-1 1 1 0 0,-2 2-11 0 0,-99 58-576 0 0,104-63-110 0 0,1 0-342 0 0,3-26-2827 0 0,6 12 2619 0 0</inkml:trace>
  <inkml:trace contextRef="#ctx0" brushRef="#br0" timeOffset="56045.549">5807 1184 2384 0 0,'-31'35'3849'0'0,"17"-15"-3347"0"0,-8 9-25 0 0,2 2-1 0 0,1 0 1 0 0,1 0 0 0 0,2 2-1 0 0,1 0 1 0 0,-8 26-477 0 0,-39 126-285 0 0,56-163-481 0 0,-5 7-4757 0 0,10-29 4294 0 0</inkml:trace>
  <inkml:trace contextRef="#ctx0" brushRef="#br0" timeOffset="56465.112">5819 1551 1256 0 0,'14'-4'4993'0'0,"13"-8"-3417"0"0,7-3-1199 0 0,-30 13-335 0 0,0 0 0 0 0,0 1 0 0 0,0-1 0 0 0,0 1 1 0 0,0 1-1 0 0,0-1 0 0 0,1 0 0 0 0,-1 1 0 0 0,0 0 0 0 0,1 0 0 0 0,-1 0 0 0 0,0 1 0 0 0,0-1 0 0 0,1 1 0 0 0,-1 0 1 0 0,0 0-1 0 0,0 0 0 0 0,0 1 0 0 0,0 0 0 0 0,0 0 0 0 0,0 0 0 0 0,-1 0 0 0 0,1 0 0 0 0,-1 1 0 0 0,1-1 0 0 0,-1 1 0 0 0,0 0 1 0 0,0 0-1 0 0,0 0 0 0 0,0 1 0 0 0,-1-1 0 0 0,1 1 0 0 0,-1-1 0 0 0,0 1 0 0 0,0 0 0 0 0,0 0 0 0 0,-1 0 0 0 0,1 0 1 0 0,-1 0-1 0 0,0 0 0 0 0,0 0 0 0 0,0 0 0 0 0,-1 1 0 0 0,1-1 0 0 0,-1 0 0 0 0,0 1 0 0 0,-1 2-42 0 0,0 8 96 0 0,0-1-1 0 0,-1 1 0 0 0,0-1 0 0 0,-2 0 1 0 0,1 1-1 0 0,-2-1 0 0 0,0-1 1 0 0,-1 1-1 0 0,0-1 0 0 0,-1 0 0 0 0,0 0 1 0 0,-1-1-1 0 0,-6 7-95 0 0,-14 26 571 0 0,28-44-558 0 0,0 0 0 0 0,-1 0 0 0 0,1 0 0 0 0,0 0 0 0 0,0 0-1 0 0,0 0 1 0 0,0 0 0 0 0,0 0 0 0 0,0 0 0 0 0,0 0 0 0 0,0 0-1 0 0,0 1 1 0 0,0-1 0 0 0,0 0 0 0 0,1 0 0 0 0,-1 0-1 0 0,0 0 1 0 0,1 0 0 0 0,-1-1 0 0 0,1 1 0 0 0,-1 0 0 0 0,1 0-1 0 0,0 0 1 0 0,-1 0 0 0 0,1 0 0 0 0,0-1 0 0 0,-1 1 0 0 0,1 0-1 0 0,0-1 1 0 0,0 1 0 0 0,0 0 0 0 0,0-1 0 0 0,0 1-1 0 0,0-1 1 0 0,0 1 0 0 0,0-1 0 0 0,0 0 0 0 0,0 1 0 0 0,0-1-1 0 0,0 0 1 0 0,0 0 0 0 0,0 0 0 0 0,0 0 0 0 0,0 0 0 0 0,0 0-1 0 0,0 0 1 0 0,0 0 0 0 0,0 0 0 0 0,0 0 0 0 0,0 0-1 0 0,0-1 1 0 0,0 1-13 0 0,72-4-479 0 0,31-25-1035 0 0,56-53-6018 0 0,-144 69 6428 0 0</inkml:trace>
  <inkml:trace contextRef="#ctx0" brushRef="#br0" timeOffset="63607.381">6317 1051 1184 0 0,'-32'0'4030'0'0,"29"0"-3788"0"0,3 0 17 0 0,0 0-1 0 0,0 0 16 0 0,0 0-55 0 0,0 0-12 0 0,0 0-56 0 0,0 0-14 0 0,0 0 0 0 0,0 0-72 0 0,0 0-10 0 0,5 1 50 0 0,239-23 639 0 0,-12-10-240 0 0,-196 30-1659 0 0,-41 12-3062 0 0,-2-7 2938 0 0</inkml:trace>
  <inkml:trace contextRef="#ctx0" brushRef="#br0" timeOffset="63886.55">6475 1211 1600 0 0,'104'6'3261'0'0,"72"-22"-1673"0"0,-15 1-160 0 0,-161 15-1378 0 0,0 0-45 0 0,0 0-140 0 0,0 0-56 0 0,0 0-151 0 0,0 0-113 0 0,0 0-98 0 0,0 0-253 0 0,0 0-462 0 0,0 0-68 0 0,0 0 18 0 0</inkml:trace>
  <inkml:trace contextRef="#ctx0" brushRef="#br0" timeOffset="65267.013">7117 816 888 0 0,'0'0'315'0'0,"0"0"16"0"0,0 0-46 0 0,0 0-44 0 0,0 0 59 0 0,0 0-23 0 0,0 0-42 0 0,0 0-31 0 0,0 0-13 0 0,0 0 35 0 0,0 0-7 0 0,0 0-32 0 0,0 0-45 0 0,0 0-24 0 0,0 0-16 0 0,0 0-27 0 0,0 0 3 0 0,0 0 14 0 0,0 0 64 0 0,0 0-6 0 0,0 0-56 0 0,0 0-2 0 0,0 0 68 0 0,0 0 3 0 0,0 0-17 0 0,0 0-14 0 0,0 0-10 0 0,0 0-18 0 0,0 0-16 0 0,0 0-42 0 0,0 0 15 0 0,0 0 2 0 0,0 0 10 0 0,0 0 56 0 0,0 0 1 0 0,0 0-14 0 0,0 0-48 0 0,6-23-142 0 0,8 14 84 0 0,0 1 0 0 0,1 1 1 0 0,0 1-1 0 0,0 0 1 0 0,0 0-1 0 0,1 2 1 0 0,-1 0-1 0 0,1 1 1 0 0,0 0-1 0 0,1 1 0 0 0,-1 1 1 0 0,3 1-11 0 0,-15 1 0 0 0,0-1 1 0 0,0 1-1 0 0,0 0 1 0 0,-1 1-1 0 0,1-1 1 0 0,0 1-1 0 0,-1 0 1 0 0,0 0-1 0 0,1 0 1 0 0,-1 0-1 0 0,0 0 1 0 0,0 1-1 0 0,0-1 1 0 0,0 1-1 0 0,0 0 1 0 0,-1 0-1 0 0,1 0 1 0 0,-1 0-1 0 0,0 1 1 0 0,0-1-1 0 0,0 0 1 0 0,-1 1-1 0 0,1 0 1 0 0,-1-1-1 0 0,1 1 1 0 0,-1 0-1 0 0,-1 0 1 0 0,1-1-1 0 0,0 1 0 0 0,-1 0 1 0 0,0 0-1 0 0,0 0 1 0 0,0 0-1 0 0,0 0 1 0 0,-1 0-1 0 0,1 0 1 0 0,-1 0-1 0 0,0-1 1 0 0,0 1-1 0 0,-1 0 1 0 0,1-1-1 0 0,-1 1 1 0 0,1-1-1 0 0,-3 3 0 0 0,-63 112 717 0 0,141-111-432 0 0,-57-8-292 0 0,-9 1 19 0 0,-1-1 1 0 0,1 1-1 0 0,0 0 0 0 0,-1 0 0 0 0,1 1 1 0 0,-1 0-1 0 0,1 1 0 0 0,-1-1 1 0 0,0 1-1 0 0,0 1 0 0 0,1 0 0 0 0,-1 0 1 0 0,-1 0-1 0 0,1 0 0 0 0,0 2-12 0 0,-6-1 13 0 0,0 0 0 0 0,-1 0 0 0 0,1 0 0 0 0,-1 0 0 0 0,0 0 0 0 0,0 0 0 0 0,-1 0 0 0 0,1 1 0 0 0,-1-1 0 0 0,0 0 0 0 0,0 0 0 0 0,0-1 0 0 0,-1 1 1 0 0,1 0-1 0 0,-1 0 0 0 0,0-1 0 0 0,0 1 0 0 0,0-1 0 0 0,-1 1 0 0 0,1-1 0 0 0,-1 0 0 0 0,0 0 0 0 0,0 0 0 0 0,0 0 0 0 0,0-1 0 0 0,0 1 0 0 0,-1-1 0 0 0,1 0 0 0 0,-1 0 0 0 0,1 0 0 0 0,-5 2-13 0 0,-96 55-267 0 0,56-50-5034 0 0,48-9 3839 0 0</inkml:trace>
  <inkml:trace contextRef="#ctx0" brushRef="#br0" timeOffset="65762.283">7123 1429 1344 0 0,'-17'8'3166'0'0,"29"-5"-1276"0"0,30-4-778 0 0,-40 1-1145 0 0,464-64 2513 0 0,-292 45-2529 0 0,-189 38-3262 0 0,-34-3-543 0 0,27-10 2653 0 0</inkml:trace>
  <inkml:trace contextRef="#ctx0" brushRef="#br0" timeOffset="66138.552">7320 1544 1708 0 0,'65'13'4345'0'0,"-60"-11"-4295"0"0,0 0 1 0 0,1 1-1 0 0,-1 0 0 0 0,-1 0 1 0 0,1 0-1 0 0,0 0 1 0 0,-1 1-1 0 0,1 0 1 0 0,-1 0-1 0 0,0 0 1 0 0,0 0-1 0 0,-1 1 0 0 0,1-1 1 0 0,-1 1-1 0 0,0 0 1 0 0,-1 0-1 0 0,1 0 1 0 0,-1 1-1 0 0,0-1 0 0 0,0 0 1 0 0,0 1-1 0 0,-1 0 1 0 0,0-1-1 0 0,0 1 1 0 0,0 0-1 0 0,-1 5-50 0 0,-1-2 106 0 0,-1 0-1 0 0,0 0 1 0 0,-1-1-1 0 0,0 1 1 0 0,0 0-1 0 0,-1-1 1 0 0,0 0-1 0 0,0 0 1 0 0,-1 0-1 0 0,0-1 1 0 0,0 1 0 0 0,-1-1-1 0 0,0 0 1 0 0,0-1-1 0 0,0 1 1 0 0,-1-1-1 0 0,0-1 1 0 0,-1 1-106 0 0,-49 55 1400 0 0,58-59-1375 0 0,0-1 0 0 0,0 0 0 0 0,0 0 0 0 0,0 1 0 0 0,0-1 0 0 0,1 0 0 0 0,-1 0 0 0 0,0 0 0 0 0,1 0 0 0 0,-1 0 0 0 0,1-1 1 0 0,-1 1-1 0 0,1 0 0 0 0,-1-1 0 0 0,1 1 0 0 0,-1-1 0 0 0,1 1 0 0 0,0-1 0 0 0,-1 0 0 0 0,1 0 0 0 0,0 1 0 0 0,-1-1 0 0 0,1 0 0 0 0,0-1 1 0 0,-1 1-1 0 0,1 0 0 0 0,-1 0 0 0 0,1-1 0 0 0,0 1 0 0 0,-1-1 0 0 0,1 1 0 0 0,-1-1 0 0 0,1 0 0 0 0,-1 0 0 0 0,1 0 0 0 0,-1 1 0 0 0,1-2-25 0 0,3 1 58 0 0,235-46-534 0 0,-79 6-4693 0 0,-136 31 2489 0 0,-19 6 1356 0 0</inkml:trace>
  <inkml:trace contextRef="#ctx0" brushRef="#br0" timeOffset="53792.157">3915 1692 1612 0 0,'97'-9'4098'0'0,"-90"9"-4051"0"0,-1 0 0 0 0,1 0 0 0 0,-1 1 0 0 0,0 0 0 0 0,1 1 0 0 0,-1-1 0 0 0,0 1 0 0 0,0 0 0 0 0,0 1 0 0 0,0-1 0 0 0,0 1 0 0 0,-1 0 1 0 0,1 1-1 0 0,-1-1 0 0 0,0 1 0 0 0,0 0 0 0 0,0 1 0 0 0,-1-1 0 0 0,1 1 0 0 0,-1 0 0 0 0,0 0 0 0 0,0 0 0 0 0,-1 0 0 0 0,0 1 0 0 0,0 0 0 0 0,0-1 0 0 0,0 1 0 0 0,-1 0 0 0 0,0 0 0 0 0,0 1 0 0 0,-1-1 0 0 0,0 0 0 0 0,0 0 0 0 0,0 7-47 0 0,-4 3 130 0 0,0-1-1 0 0,-1 0 0 0 0,-1 0 1 0 0,0 0-1 0 0,-1 0 0 0 0,0-1 0 0 0,-2 0 1 0 0,1 0-1 0 0,-2-1 0 0 0,0 0 1 0 0,0 0-1 0 0,-2-1 0 0 0,1 0 0 0 0,-1-1 1 0 0,-9 7-130 0 0,6-3 289 0 0,15-13-281 0 0,1 0 0 0 0,0-1 0 0 0,-1 0 0 0 0,1 1 0 0 0,0-1-1 0 0,0 0 1 0 0,0 0 0 0 0,0 0 0 0 0,0 0 0 0 0,0 0 0 0 0,0 0 0 0 0,1-1 0 0 0,-1 1-1 0 0,0-1 1 0 0,0 0 0 0 0,1 1 0 0 0,-1-1 0 0 0,0 0 0 0 0,0 0 0 0 0,1 0 0 0 0,-1-1-1 0 0,0 1 1 0 0,0-1 0 0 0,1 1 0 0 0,-1-1 0 0 0,0 0 0 0 0,0 1 0 0 0,0-1 0 0 0,0 0-1 0 0,0 0 1 0 0,0-1 0 0 0,0 1-8 0 0,213-53-1845 0 0,-49 10-2915 0 0,-132 36 3547 0 0</inkml:trace>
  <inkml:trace contextRef="#ctx0" brushRef="#br0" timeOffset="52955.262">3574 972 1436 0 0,'0'0'354'0'0,"0"0"-79"0"0,0 0 66 0 0,0 0-28 0 0,0 0-110 0 0,0 0 6 0 0,0 0-46 0 0,0 0 15 0 0,0 0-9 0 0,0 0-26 0 0,0 0-39 0 0,0 0-15 0 0,0 0-16 0 0,0 0-5 0 0,0 0 31 0 0,-16-3 1816 0 0,19-4-1893 0 0,1 1 0 0 0,1-1 0 0 0,-1 1 0 0 0,1 0 0 0 0,0 0 0 0 0,0 0 0 0 0,1 0 0 0 0,0 1 0 0 0,0 0 0 0 0,0 1 0 0 0,1-1 0 0 0,-1 1 0 0 0,1 0 0 0 0,0 1 0 0 0,0-1 0 0 0,0 1 0 0 0,1 1 0 0 0,-1 0 0 0 0,1 0 0 0 0,-1 0 0 0 0,1 1 0 0 0,0 0 0 0 0,-1 0 1 0 0,1 1-1 0 0,0 0 0 0 0,8 1-22 0 0,-4-3 24 0 0,32-6 73 0 0,-35 5-95 0 0,0 0-1 0 0,0 0 0 0 0,1 0 1 0 0,-1 1-1 0 0,1 1 0 0 0,-1 0 1 0 0,1 0-1 0 0,-1 1 1 0 0,1 0-1 0 0,-1 0 0 0 0,1 1 1 0 0,-1 1-1 0 0,1 0 1 0 0,-1 0-1 0 0,0 0 0 0 0,0 1 1 0 0,0 1-1 0 0,0-1 0 0 0,0 2 1 0 0,-1-1-1 0 0,1 1 1 0 0,-1 0-1 0 0,6 6-1 0 0,-9-6 32 0 0,0-1-1 0 0,0 1 1 0 0,-1 0 0 0 0,0 0 0 0 0,0 0-1 0 0,0 1 1 0 0,-1-1 0 0 0,0 1-1 0 0,0 0 1 0 0,0 0 0 0 0,-1 0 0 0 0,1 1-1 0 0,-1-1 1 0 0,-1 1 0 0 0,0-1-1 0 0,0 1 1 0 0,0-1 0 0 0,0 1 0 0 0,-1-1-1 0 0,0 1 1 0 0,-1 0 0 0 0,1-1-1 0 0,-1 1 1 0 0,-1-1 0 0 0,1 1 0 0 0,-1-1-1 0 0,0 0 1 0 0,-2 5-32 0 0,-114 111 1213 0 0,243-146-784 0 0,-39 22-557 0 0,-84 3 131 0 0,0 0-1 0 0,0 0 1 0 0,0 0-1 0 0,-1 0 1 0 0,1 0-1 0 0,0 1 1 0 0,-1-1-1 0 0,1 1 1 0 0,-1-1-1 0 0,1 1 1 0 0,-1-1 0 0 0,0 1-1 0 0,1 0 1 0 0,-1 0-1 0 0,0 0 1 0 0,0-1-1 0 0,-1 1 1 0 0,1 0-1 0 0,0 0 1 0 0,-1 0-1 0 0,1 1 1 0 0,-1-1-1 0 0,1 0 1 0 0,-1 0-1 0 0,0 0 1 0 0,0 0-1 0 0,0 0 1 0 0,0 0 0 0 0,0 0-1 0 0,-1 1 1 0 0,1-1-1 0 0,-1 0 1 0 0,1 0-1 0 0,-1 0 1 0 0,0 0-1 0 0,0 0 1 0 0,0 0-1 0 0,0-1 1 0 0,0 1-1 0 0,0 0 1 0 0,0 0-1 0 0,0-1 1 0 0,-1 1-1 0 0,1-1 1 0 0,-1 1-1 0 0,0-1 1 0 0,1 1 0 0 0,-2-1-3 0 0,-8 12-73 0 0,0-1 1 0 0,-1 0 0 0 0,0-1 0 0 0,-1 0 0 0 0,-1-1 0 0 0,1-1 0 0 0,-2 0 0 0 0,1-1-1 0 0,-1 0 1 0 0,0-1 0 0 0,-1-1 0 0 0,-1 0 72 0 0,-23-16-5994 0 0,35 5 4676 0 0</inkml:trace>
  <inkml:trace contextRef="#ctx0" brushRef="#br0" timeOffset="53451.11">3764 1539 1096 0 0,'-25'11'3582'0'0,"41"-2"-872"0"0,385-70-240 0 0,-99 24-1616 0 0,-341 64-5546 0 0,-4-19 1832 0 0,21-5 1608 0 0</inkml:trace>
  <inkml:trace contextRef="#ctx0" brushRef="#br0" timeOffset="30765.264">87 986 1280 0 0,'-24'-25'888'0'0,"-17"-44"1845"0"0,40 69-2683 0 0,1 1-1 0 0,0-1 0 0 0,-1 1 1 0 0,1-1-1 0 0,0 1 1 0 0,-1-1-1 0 0,1 0 0 0 0,0 1 1 0 0,-1-1-1 0 0,1 0 1 0 0,-1 1-1 0 0,1-1 1 0 0,0 0-1 0 0,-1 1 0 0 0,1-1 1 0 0,-1 0-1 0 0,1 0 1 0 0,-1 0-1 0 0,1 0 1 0 0,-1 1-1 0 0,1-1 0 0 0,-1 0 1 0 0,1 0-1 0 0,-1 0 1 0 0,0 0-1 0 0,1 0 1 0 0,-1 0-1 0 0,1 0 0 0 0,-1 0 1 0 0,1 0-1 0 0,-1-1 1 0 0,1 1-1 0 0,-1 0 0 0 0,1 0 1 0 0,-1 0-1 0 0,1-1-49 0 0,-2 18 93 0 0,-1 222 407 0 0,38 35-64 0 0,48 589 479 0 0,11-214-561 0 0,-57-323 250 0 0,-12-185-1584 0 0,-6-148-4044 0 0,-10-6 3730 0 0</inkml:trace>
  <inkml:trace contextRef="#ctx0" brushRef="#br0" timeOffset="32423.577">235 3303 2024 0 0,'0'0'574'0'0,"0"0"-38"0"0,3-3-85 0 0,9-8-88 0 0,-9 8-14 0 0,-3 3-44 0 0,0 0-74 0 0,0 0 6 0 0,0 0-23 0 0,0 0 12 0 0,0 0-41 0 0,0 0-33 0 0,0 0-28 0 0,0 0-104 0 0,0 0 30 0 0,0 0 59 0 0,0 0-22 0 0,0 0 58 0 0,0 0-16 0 0,0 0-19 0 0,0 0 97 0 0,5 5 4 0 0,-2-1-168 0 0,0 1 0 0 0,0 0 0 0 0,0 0 0 0 0,0 0 0 0 0,-1 1 0 0 0,0-1 1 0 0,0 0-1 0 0,-1 1 0 0 0,1 0 0 0 0,-1-1 0 0 0,0 1 0 0 0,-1 0 0 0 0,1-1 1 0 0,-1 1-1 0 0,0 0 0 0 0,-1 0 0 0 0,0 5-43 0 0,1 66 426 0 0,-2 11-64 0 0,4 0 0 0 0,4 0 1 0 0,4-1-1 0 0,6 16-362 0 0,49 167 592 0 0,-60-251-958 0 0,4 21 1265 0 0,-3-32-3065 0 0,0-18-3976 0 0,-1-9 4838 0 0</inkml:trace>
  <inkml:trace contextRef="#ctx0" brushRef="#br0" timeOffset="34253.088">494 1141 1236 0 0,'0'0'559'0'0,"0"0"-25"0"0,0 0-83 0 0,0 0 12 0 0,0-13 167 0 0,3 9 3052 0 0,0 4-3639 0 0,0 0 0 0 0,0 0 0 0 0,-1 0 0 0 0,1 1 0 0 0,0-1 1 0 0,-1 1-1 0 0,1-1 0 0 0,0 1 0 0 0,-1 0 0 0 0,1 0 0 0 0,-1 0 0 0 0,1 1 1 0 0,-1-1-1 0 0,0 1 0 0 0,1-1 0 0 0,-1 1 0 0 0,0 0 0 0 0,0-1 0 0 0,0 1 1 0 0,0 0-1 0 0,-1 1 0 0 0,1-1 0 0 0,0 0 0 0 0,-1 0 0 0 0,0 1 0 0 0,1-1 1 0 0,-1 1-1 0 0,0-1 0 0 0,0 1 0 0 0,0-1 0 0 0,-1 1 0 0 0,1 0 0 0 0,-1-1 1 0 0,1 1-1 0 0,-1 0 0 0 0,0 0 0 0 0,0-1 0 0 0,0 1 0 0 0,0 0 0 0 0,-1 0 1 0 0,1 0-44 0 0,2 10 140 0 0,71 392 1546 0 0,-37-218-1117 0 0,41 63 105 0 0,-58-198-2423 0 0,-4-97-3661 0 0,-4-12 3052 0 0,-5 24 1242 0 0</inkml:trace>
  <inkml:trace contextRef="#ctx0" brushRef="#br0" timeOffset="34657.287">626 1114 1684 0 0,'0'-1'81'0'0,"1"1"-1"0"0,-1 0 1 0 0,0-1-1 0 0,0 1 1 0 0,1-1-1 0 0,-1 1 1 0 0,0-1-1 0 0,0 1 1 0 0,0-1-1 0 0,0 1 1 0 0,0-1 0 0 0,1 1-1 0 0,-1-1 1 0 0,0 0-1 0 0,0 1 1 0 0,0-1-1 0 0,-1 1 1 0 0,1-1-1 0 0,0 1 1 0 0,0-1-1 0 0,0 1 1 0 0,0-1-1 0 0,0 1 1 0 0,-1-1-1 0 0,1 1 1 0 0,0-1 0 0 0,0 1-1 0 0,-1-1 1 0 0,1 1-1 0 0,0 0 1 0 0,-1-1-1 0 0,1 1 1 0 0,0-1-1 0 0,-1 1 1 0 0,1 0-1 0 0,-1-1 1 0 0,1 1-1 0 0,-1 0 1 0 0,1 0-1 0 0,0-1 1 0 0,-1 1 0 0 0,1 0-1 0 0,-1 0 1 0 0,1 0-1 0 0,-1-1 1 0 0,0 1-1 0 0,1 0 1 0 0,-1 0-1 0 0,1 0 1 0 0,-1 0-1 0 0,1 0 1 0 0,-1 0-1 0 0,1 0 1 0 0,-1 0-1 0 0,1 0 1 0 0,-1 1-1 0 0,1-1 1 0 0,-1 0 0 0 0,1 0-1 0 0,-1 0 1 0 0,1 1-81 0 0,46-19 639 0 0,-36 15-446 0 0,108-26 405 0 0,0 4 1 0 0,2 6 0 0 0,0 5 0 0 0,83 2-599 0 0,442 0 68 0 0,-654 29-4443 0 0,-27-17 1818 0 0,19 0 1353 0 0</inkml:trace>
  <inkml:trace contextRef="#ctx0" brushRef="#br0" timeOffset="35428.178">1010 1232 1132 0 0,'9'-15'6239'0'0,"-19"31"-4943"0"0,-49 91-615 0 0,30-37 788 0 0,29-69-1328 0 0,0-1 21 0 0,63 3 500 0 0,-53-5-642 0 0,0 0 0 0 0,0 1 0 0 0,1 0 0 0 0,-1 1 0 0 0,0 0 0 0 0,0 0-1 0 0,0 1 1 0 0,1 0 0 0 0,-1 1 0 0 0,0 0 0 0 0,-1 1 0 0 0,1 0 0 0 0,0 1 0 0 0,-1-1 0 0 0,0 2 0 0 0,0-1 0 0 0,0 2 0 0 0,0-1 0 0 0,-1 1 0 0 0,0 0 0 0 0,0 1 0 0 0,0 0 0 0 0,-1 0 0 0 0,0 0 0 0 0,-1 1 0 0 0,1 0 0 0 0,-2 1 0 0 0,1-1 0 0 0,-1 1 0 0 0,0 0 0 0 0,-1 0 0 0 0,0 1-1 0 0,2 6-19 0 0,-6-13 5 0 0,0 0-1 0 0,0 0 0 0 0,0 0 0 0 0,0 0 0 0 0,0-1 0 0 0,-1 1 0 0 0,1 0 0 0 0,-1 0 0 0 0,0 0 0 0 0,0-1 0 0 0,0 1 0 0 0,0 0 0 0 0,0-1 0 0 0,0 1 1 0 0,-1-1-1 0 0,1 0 0 0 0,-1 1 0 0 0,0-1 0 0 0,0 0 0 0 0,0 0 0 0 0,0 0 0 0 0,0 0 0 0 0,0 0 0 0 0,0 0 0 0 0,-1-1 0 0 0,1 1 0 0 0,-1-1 0 0 0,1 0 1 0 0,-1 0-1 0 0,0 0 0 0 0,0 1-4 0 0,-34 5-2347 0 0,14-29-651 0 0,-7-39-1036 0 0,24 38 2678 0 0</inkml:trace>
  <inkml:trace contextRef="#ctx0" brushRef="#br0" timeOffset="35752.31">1023 1197 1676 0 0,'20'-7'2734'0'0,"40"-9"-2006"0"0,0 3 0 0 0,1 3 1 0 0,0 2-1 0 0,0 3 0 0 0,1 3 0 0 0,22 3-728 0 0,-82-1 53 0 0,-2 23-700 0 0,-27-18-4853 0 0,22-4 4403 0 0</inkml:trace>
  <inkml:trace contextRef="#ctx0" brushRef="#br0" timeOffset="36609.631">1561 1527 1412 0 0,'0'0'742'0'0,"3"-20"1362"0"0,-25 34 1935 0 0,-218 246-1374 0 0,96-89-3574 0 0,144-171-172 0 0,-2-9-4515 0 0,2 7 4196 0 0</inkml:trace>
  <inkml:trace contextRef="#ctx0" brushRef="#br0" timeOffset="37136.659">1520 1782 1636 0 0,'-4'1'5062'0'0,"18"-15"-3357"0"0,-10 12-1674 0 0,0 0 0 0 0,1 0 0 0 0,0 1 0 0 0,-1-1 0 0 0,1 1 0 0 0,0 0 0 0 0,0 1 0 0 0,0-1 0 0 0,0 1 0 0 0,0 0 0 0 0,0 0 0 0 0,0 0 0 0 0,-1 1 0 0 0,1-1 0 0 0,0 1 0 0 0,0 0 0 0 0,0 1 0 0 0,-1-1 0 0 0,1 1 0 0 0,-1 0 0 0 0,1 0 0 0 0,-1 1 0 0 0,0-1 0 0 0,0 1 0 0 0,0 0 0 0 0,0 0 0 0 0,0 0 0 0 0,0 1 1 0 0,-1-1-1 0 0,0 1 0 0 0,0 0 0 0 0,0 0 0 0 0,0 0 0 0 0,0 0 0 0 0,-1 0 0 0 0,0 1 0 0 0,0-1 0 0 0,0 1 0 0 0,-1 0 0 0 0,1-1 0 0 0,-1 1 0 0 0,0 0 0 0 0,0 0 0 0 0,-1 0 0 0 0,1 2-31 0 0,-2 7 106 0 0,1-1-1 0 0,-2 1 1 0 0,1 0-1 0 0,-2-1 1 0 0,0 1 0 0 0,-1-1-1 0 0,0 0 1 0 0,-1 0 0 0 0,0 0-1 0 0,-1-1 1 0 0,0 0 0 0 0,-1 0-1 0 0,-1 0 1 0 0,0-1-1 0 0,0 0 1 0 0,-1-1 0 0 0,-1 0-1 0 0,-2 2-105 0 0,-14 22 1051 0 0,26-34-859 0 0,0 0-34 0 0,4 1-26 0 0,300-54-1007 0 0,-246 48-536 0 0,-34 4-2457 0 0,-4 16-26 0 0,-23-15 2697 0 0</inkml:trace>
  <inkml:trace contextRef="#ctx0" brushRef="#br0" timeOffset="50677.684">2447 1312 1008 0 0,'0'0'271'0'0,"0"0"-33"0"0,0 0 63 0 0,0 0-19 0 0,0 0-52 0 0,0 0 66 0 0,0 0-6 0 0,-4-16 909 0 0,-50-3-231 0 0,-7 8 1264 0 0,61 11-2138 0 0,0 0 33 0 0,0 0 5 0 0,0 0-43 0 0,0 0-95 0 0,-10-1 196 0 0,20-2 320 0 0,473-67 468 0 0,-409 64-2882 0 0,-95 26-2057 0 0,-2-12 2657 0 0</inkml:trace>
  <inkml:trace contextRef="#ctx0" brushRef="#br0" timeOffset="50957.577">2461 1481 1984 0 0,'88'18'4155'0'0,"198"-37"-1974"0"0,-95-2-1214 0 0,-191 21-1167 0 0,0 0-48 0 0,0 0-255 0 0,17 0-4572 0 0,-16 0 3918 0 0</inkml:trace>
  <inkml:trace contextRef="#ctx0" brushRef="#br0" timeOffset="76723.097">2016 2781 1920 0 0,'-13'3'2497'0'0,"23"0"-2403"0"0,0 0 0 0 0,0 0 0 0 0,0-1 0 0 0,0 0 0 0 0,1-1 0 0 0,-1 0 0 0 0,0-1 0 0 0,1 0 0 0 0,-1 0 0 0 0,1-1 0 0 0,-1-1 0 0 0,0 0 0 0 0,0 0 0 0 0,4-2-94 0 0,43-4 266 0 0,472-34 1369 0 0,-481 43-2502 0 0,-60 17-2922 0 0,-9-9 2655 0 0</inkml:trace>
  <inkml:trace contextRef="#ctx0" brushRef="#br0" timeOffset="76972.836">2210 3071 1004 0 0,'12'9'3470'0'0,"27"-8"-2639"0"0,-37-1-694 0 0,349-12 2279 0 0,-194-2-2744 0 0,-92 12-3272 0 0,-65 2 2910 0 0</inkml:trace>
  <inkml:trace contextRef="#ctx0" brushRef="#br0" timeOffset="78534.94">3273 2491 1228 0 0,'0'0'151'0'0,"0"0"-47"0"0,0 0-1 0 0,0 0 4 0 0,0 0 32 0 0,0 0 11 0 0,0 0 61 0 0,0 0-12 0 0,0 0-17 0 0,0 0-37 0 0,0 0-4 0 0,0 0-18 0 0,0 0-22 0 0,0 0-57 0 0,0 0-28 0 0,0 0 16 0 0,0 0 27 0 0,0 0 51 0 0,0 0 9 0 0,0 0-56 0 0,0 0 52 0 0,0 0-64 0 0,0 0-52 0 0,0 0 24 0 0,0 0-29 0 0,0 0-21 0 0,0 0 25 0 0,0 0 73 0 0,0 0-24 0 0,0 0-11 0 0,0 0 70 0 0,0 0-38 0 0,0 0-47 0 0,0 0 57 0 0,0 0 18 0 0,0 0-29 0 0,0 0 5 0 0,0 0-10 0 0,0 0 30 0 0,0 0-33 0 0,0 0-3 0 0,5-37 1316 0 0,11 28-1363 0 0,1 1 1 0 0,0 0-1 0 0,0 1 0 0 0,1 1 1 0 0,0 0-1 0 0,0 2 0 0 0,0 0 0 0 0,1 1 1 0 0,-1 1-1 0 0,11 0-9 0 0,70-13 122 0 0,-96 14-113 0 0,1 1-1 0 0,-1 1 1 0 0,0-1 0 0 0,0 0 0 0 0,0 1 0 0 0,0 0-1 0 0,0-1 1 0 0,0 1 0 0 0,0 0 0 0 0,0 1 0 0 0,0-1-1 0 0,0 0 1 0 0,0 1 0 0 0,0 0 0 0 0,-1 0 0 0 0,1 0-1 0 0,-1 0 1 0 0,1 0 0 0 0,-1 0 0 0 0,0 0 0 0 0,0 1-1 0 0,0-1 1 0 0,0 1 0 0 0,0 0 0 0 0,-1-1 0 0 0,1 1-1 0 0,-1 0 1 0 0,0 0 0 0 0,0 0 0 0 0,0 0-1 0 0,0 0 1 0 0,0 0 0 0 0,-1 0 0 0 0,1 1 0 0 0,-1-1-1 0 0,0 0 1 0 0,0 0 0 0 0,0 0 0 0 0,0 1 0 0 0,-1-1-1 0 0,1 0 1 0 0,-1 0 0 0 0,0 0 0 0 0,0 0 0 0 0,0 0-1 0 0,0 0 1 0 0,0 0 0 0 0,-2 1-9 0 0,-3 9 69 0 0,0 0 1 0 0,-1-1-1 0 0,-1 0 1 0 0,0-1-1 0 0,0 1 1 0 0,-1-2-1 0 0,-1 1 1 0 0,1-1-1 0 0,-2-1 1 0 0,0 0-1 0 0,0 0 1 0 0,0-1-1 0 0,-7 3-69 0 0,136-24 449 0 0,-109 12-448 0 0,-1 0 0 0 0,0 0-1 0 0,1 1 1 0 0,-1 0 0 0 0,1 1 0 0 0,-1 0 0 0 0,0 0-1 0 0,1 1 1 0 0,-1 0 0 0 0,0 0 0 0 0,0 1 0 0 0,0 0-1 0 0,0 0 1 0 0,-1 1 0 0 0,1 0 0 0 0,-1 0 0 0 0,0 1-1 0 0,0 0 1 0 0,-1 0 0 0 0,1 1 0 0 0,1 2-1 0 0,-8-5 8 0 0,1 0 0 0 0,-1 0 0 0 0,0 0 1 0 0,-1 0-1 0 0,1 0 0 0 0,0 0 0 0 0,-1 0 0 0 0,1-1 1 0 0,-1 1-1 0 0,0 0 0 0 0,0 0 0 0 0,0-1 0 0 0,0 1 1 0 0,-1 0-1 0 0,1-1 0 0 0,-1 1 0 0 0,0-1 0 0 0,1 0 1 0 0,-1 1-1 0 0,0-1 0 0 0,0 0 0 0 0,-1 0 0 0 0,1 0 1 0 0,0-1-1 0 0,-1 1-8 0 0,-3 4 37 0 0,-5 4-54 0 0,-1-1-1 0 0,-1 0 1 0 0,0 0-1 0 0,0-2 0 0 0,-1 1 1 0 0,1-2-1 0 0,-2 0 0 0 0,1-1 1 0 0,-1 0-1 0 0,1-1 1 0 0,-1 0-1 0 0,0-2 0 0 0,-1 1 1 0 0,-7-2 17 0 0,0-25-4282 0 0,23 17 3103 0 0</inkml:trace>
  <inkml:trace contextRef="#ctx0" brushRef="#br0" timeOffset="79032.539">3160 3108 2572 0 0,'101'-23'5447'0'0,"100"-6"-4609"0"0,-62 10-302 0 0,307-39 141 0 0,-405 57-2281 0 0,-87 16-3987 0 0,28-6 4368 0 0</inkml:trace>
  <inkml:trace contextRef="#ctx0" brushRef="#br0" timeOffset="79586.25">3423 3348 1520 0 0,'7'-50'5989'0'0,"-7"50"-5924"0"0,-4 33 150 0 0,2 36 16 0 0,4 0 0 0 0,2 0 0 0 0,4 0 0 0 0,5 15-231 0 0,21 86-212 0 0,-34-168-276 0 0,0-2-344 0 0,-19 0-2922 0 0,8-10 2595 0 0</inkml:trace>
  <inkml:trace contextRef="#ctx0" brushRef="#br0" timeOffset="79975.133">3371 3268 1712 0 0,'-36'29'1082'0'0,"0"1"0"0"0,2 3 0 0 0,2 0 0 0 0,1 3 0 0 0,-13 20-1082 0 0,-37 40 2124 0 0,80-96-2095 0 0,0 1 1 0 0,0-1 0 0 0,1 1-1 0 0,-1-1 1 0 0,0 1 0 0 0,0-1-1 0 0,1 1 1 0 0,-1 0 0 0 0,1 0-1 0 0,-1-1 1 0 0,0 1 0 0 0,1 0-1 0 0,-1 0 1 0 0,1 0 0 0 0,0-1-1 0 0,-1 1 1 0 0,1 0 0 0 0,0 0-1 0 0,-1 0 1 0 0,1 0 0 0 0,0 0-1 0 0,0 0 1 0 0,0 0 0 0 0,0 0-1 0 0,0 0 1 0 0,0 0 0 0 0,0 0-1 0 0,0 0 1 0 0,0 0 0 0 0,0 0-1 0 0,1-1 1 0 0,-1 1 0 0 0,0 0-1 0 0,1 0 1 0 0,-1 0 0 0 0,0 0-1 0 0,1 0 1 0 0,-1 0 0 0 0,1-1 0 0 0,0 1-1 0 0,-1 0 1 0 0,1 0 0 0 0,-1-1-1 0 0,1 1 1 0 0,0-1 0 0 0,0 1-1 0 0,-1 0 1 0 0,1-1 0 0 0,0 1-1 0 0,0-1 1 0 0,0 0 0 0 0,0 1-1 0 0,0-1 1 0 0,0 0 0 0 0,-1 1-1 0 0,1-1 1 0 0,0 0 0 0 0,0 0-1 0 0,0 0 1 0 0,0 0 0 0 0,0 0-1 0 0,0 0 1 0 0,0 0 0 0 0,0 0-1 0 0,0 0 1 0 0,0 0 0 0 0,0-1-30 0 0,80-2 257 0 0,72-20-238 0 0,81-12-1120 0 0,-77 26-4922 0 0,-155 9 4627 0 0,-2 0 18 0 0</inkml:trace>
  <inkml:trace contextRef="#ctx0" brushRef="#br0" timeOffset="82647.809">4429 3002 988 0 0,'0'0'778'0'0,"0"0"-139"0"0,0 0-165 0 0,0 0-22 0 0,0 0 10 0 0,3-16 2086 0 0,30-14-910 0 0,-28 56 2839 0 0,-15-45-4111 0 0,20 27-8380 0 0,-9-5 6700 0 0,0 0-16 0 0</inkml:trace>
  <inkml:trace contextRef="#ctx0" brushRef="#br0" timeOffset="86853.193">5009 2769 996 0 0,'0'0'361'0'0,"0"0"51"0"0,3-18 489 0 0,45-11 695 0 0,-31 8 2954 0 0,-40 55-4333 0 0,-100 206 152 0 0,106-208-319 0 0,-4 15 350 0 0,19-15-4841 0 0,-2-23 3022 0 0,5-11 779 0 0</inkml:trace>
  <inkml:trace contextRef="#ctx0" brushRef="#br0" timeOffset="87384.894">5071 2682 1712 0 0,'-1'-21'4644'0'0,"12"33"-656"0"0,34 66-3688 0 0,39 30 220 0 0,41 4 190 0 0,-110-87-2008 0 0,-30-47-6141 0 0,10 17 6202 0 0</inkml:trace>
  <inkml:trace contextRef="#ctx0" brushRef="#br0" timeOffset="87741.025">4985 2744 1216 0 0,'1'0'202'0'0,"-1"-1"0"0"0,0 1 0 0 0,0-1-1 0 0,0 1 1 0 0,-1-1 0 0 0,1 1 0 0 0,0-1 0 0 0,0 1 0 0 0,0-1-1 0 0,0 1 1 0 0,0-1 0 0 0,0 1 0 0 0,-1-1 0 0 0,1 1-1 0 0,0 0 1 0 0,0-1 0 0 0,-1 1 0 0 0,1-1 0 0 0,0 1 0 0 0,-1 0-1 0 0,1-1 1 0 0,-1 1 0 0 0,1 0 0 0 0,0-1 0 0 0,-1 1-1 0 0,1 0 1 0 0,-1 0 0 0 0,1-1 0 0 0,0 1 0 0 0,-1 0-202 0 0,53-15 757 0 0,221-33-1219 0 0,-272 48 168 0 0,16-2-170 0 0,-9-1-3590 0 0,-8 3 2752 0 0</inkml:trace>
  <inkml:trace contextRef="#ctx0" brushRef="#br0" timeOffset="88595.047">4740 2631 1496 0 0,'10'-22'9232'0'0,"-50"137"-9088"0"0,39-68 42 0 0,3 0-1 0 0,1-1 1 0 0,3 1-1 0 0,1-1 1 0 0,3-1-1 0 0,5 16-185 0 0,28 166 904 0 0,-42-222-855 0 0,-1 0-1 0 0,1 1 1 0 0,-1-1-1 0 0,0 0 1 0 0,0 0-1 0 0,0 0 1 0 0,-1 0-1 0 0,0 0 0 0 0,0 0 1 0 0,0 0-1 0 0,-1 0 1 0 0,1 0-1 0 0,-1 0 1 0 0,0 0-1 0 0,-1-1 1 0 0,1 1-1 0 0,-1-1 1 0 0,0 0-1 0 0,0 1 1 0 0,0-1-1 0 0,0-1 1 0 0,-1 1-1 0 0,0 0 1 0 0,0-1-1 0 0,0 0 1 0 0,0 0-1 0 0,0 0 1 0 0,-1 0-1 0 0,1-1 0 0 0,-1 0 1 0 0,0 0-1 0 0,1 0 1 0 0,-1 0-1 0 0,0-1 1 0 0,0 0-1 0 0,0 0 1 0 0,0 0-1 0 0,-1-1 1 0 0,1 1-1 0 0,0-1 1 0 0,-2 0-49 0 0,0-1-78 0 0,1 1 1 0 0,-1 0-1 0 0,1-1 0 0 0,0-1 1 0 0,-1 1-1 0 0,1-1 1 0 0,0 0-1 0 0,0 0 0 0 0,0 0 1 0 0,0-1-1 0 0,1 0 1 0 0,-1-1-1 0 0,1 1 0 0 0,-1-1 1 0 0,1 0-1 0 0,0 0 1 0 0,1 0-1 0 0,-1-1 0 0 0,1 0 1 0 0,0 0-1 0 0,0 0 1 0 0,0 0-1 0 0,1-1 1 0 0,-2-2 76 0 0,-21-100-6692 0 0,30 55 3932 0 0,15 3 1621 0 0</inkml:trace>
  <inkml:trace contextRef="#ctx0" brushRef="#br0" timeOffset="89183.75">4649 2634 2344 0 0,'-30'-4'6196'0'0,"380"-66"-2261"0"0,287-18-3935 0 0,-355 53 1062 0 0,-223 15 216 0 0,-59 19-1194 0 0,0 1 46 0 0,0 0-30 0 0,0 0-12 0 0,0 0-40 0 0,0 0 9 0 0,0 0-4 0 0,-12-17-933 0 0,1 65-7877 0 0,9-41 8393 0 0,-9 41-2078 0 0,3-23 1222 0 0</inkml:trace>
  <inkml:trace contextRef="#ctx0" brushRef="#br0" timeOffset="89525.022">6011 3073 1900 0 0,'28'-33'10128'0'0,"-24"25"-9510"0"0,-8 10-3318 0 0,-159 75-4264 0 0,119-55 5902 0 0</inkml:trace>
  <inkml:trace contextRef="#ctx0" brushRef="#br0" timeOffset="96933.416">142 904 1060 0 0,'0'0'315'0'0,"0"0"-55"0"0,0 0 16 0 0,0 0-44 0 0,0 0-18 0 0,0 0-13 0 0,0-22 1502 0 0,-21-17-1526 0 0,58 5-141 0 0,-2 21-59 0 0,1 1 1 0 0,1 2-1 0 0,0 2 1 0 0,0 1-1 0 0,0 2 1 0 0,12 1 22 0 0,52-9 76 0 0,1072-175-12 0 0,-400 74 163 0 0,19-12-7 0 0,155 4-659 0 0,735 9 1012 0 0,-272 53-894 0 0,-710 46 394 0 0,-52 14 159 0 0,-508 23-277 0 0,160 20-158 0 0,6 4 266 0 0,-275-40-72 0 0,0 0 0 0 0,-1 3 0 0 0,-1 0-1 0 0,1 2 1 0 0,-2 1 0 0 0,0 1 0 0 0,0 1 0 0 0,-2 2-1 0 0,0 0 1 0 0,1 4 9 0 0,109 137 87 0 0,-114-127-95 0 0,-1 0 0 0 0,-2 1-1 0 0,-2 1 1 0 0,0 1-1 0 0,-2 1 1 0 0,-2 0-1 0 0,-1 0 1 0 0,-2 1-1 0 0,5 36 9 0 0,22 147-171 0 0,1 7 361 0 0,0-8-271 0 0,-5-66 69 0 0,24 49-56 0 0,-10 62 234 0 0,-40-195-435 0 0,2 196 395 0 0,-57-35 6 0 0,43-209-141 0 0,-1-1 0 0 0,0 0 0 0 0,-2 0 0 0 0,0-1 0 0 0,-1 0 0 0 0,0 0 0 0 0,-2-1 0 0 0,0-1 0 0 0,-1 1 0 0 0,0-2 0 0 0,-2 0 0 0 0,0 0-1 0 0,0-1 1 0 0,-3 1 9 0 0,-121 86-52 0 0,-186 41 216 0 0,238-111-146 0 0,-304 89-308 0 0,-352 94 201 0 0,-118-46-115 0 0,153-5 365 0 0,212-53-67 0 0,18-10-242 0 0,89-49 205 0 0,-834 69 44 0 0,285-30 89 0 0,321-44-278 0 0,-365 87 545 0 0,748-102-778 0 0,-45-30 235 0 0,31-3 1065 0 0,200-6 79 0 0,46 8-1072 0 0,1 0 100 0 0,-24-16 12 0 0,-178-161 290 0 0,189 167-497 0 0,-8-6 465 0 0,5 12-4763 0 0,7 4 3240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2:1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391 393 1128 0 0,'-20'2'186'0'0,"1"0"0"0"0,-1 2-1 0 0,1 0 1 0 0,0 2 0 0 0,1 0-1 0 0,-1 0 1 0 0,1 2 0 0 0,0 0 0 0 0,1 2-1 0 0,0 0 1 0 0,0 0 0 0 0,1 2-1 0 0,1 0 1 0 0,0 0 0 0 0,0 2-1 0 0,1 0 1 0 0,1 0 0 0 0,0 1 0 0 0,2 1-1 0 0,-1 0 1 0 0,2 1 0 0 0,0 0-1 0 0,1 0 1 0 0,-6 18-186 0 0,15-33 25 0 0,-1 0 0 0 0,1 1 0 0 0,0-1 1 0 0,0 0-1 0 0,0 0 0 0 0,0 1 0 0 0,0-1 0 0 0,1 0 0 0 0,-1 0 0 0 0,0 0 0 0 0,1 1 0 0 0,0-1 0 0 0,0 0 1 0 0,0 0-1 0 0,-1 0 0 0 0,2 0 0 0 0,-1 0 0 0 0,0 0 0 0 0,0 0 0 0 0,1-1 0 0 0,-1 1 0 0 0,1 0 0 0 0,-1-1 1 0 0,1 1-1 0 0,0-1 0 0 0,0 0 0 0 0,-1 1 0 0 0,1-1 0 0 0,0 0 0 0 0,0 0 0 0 0,0 0 0 0 0,0 0 0 0 0,1 0 1 0 0,-1-1-1 0 0,0 1 0 0 0,0-1 0 0 0,0 1 0 0 0,1-1 0 0 0,-1 0 0 0 0,0 0 0 0 0,0 0 0 0 0,1 0 0 0 0,-1 0 1 0 0,0-1-1 0 0,0 1 0 0 0,2-1-25 0 0,102-18 311 0 0,-86 14-311 0 0,0-2-1 0 0,-1 0 1 0 0,0-2-1 0 0,0 0 1 0 0,-1-1-1 0 0,0 0 0 0 0,-1-2 1 0 0,0 0-1 0 0,-1-1 1 0 0,0-1-1 0 0,-1 0 1 0 0,-1-1-1 0 0,0 0 0 0 0,-1-2 1 0 0,-1 1-1 0 0,0-1 1 0 0,-1-1-1 0 0,-1 0 1 0 0,-1-1-1 0 0,-1 0 1 0 0,0 0-1 0 0,-2-1 0 0 0,0 0 1 0 0,-1 0-1 0 0,0-6 1 0 0,-1 11 39 0 0,0 0-1 0 0,-1-1 1 0 0,-1 1-1 0 0,-1-1 1 0 0,0 0-1 0 0,-1 1 1 0 0,-1-1-1 0 0,0 1 1 0 0,-2-1-1 0 0,1 1 1 0 0,-2-1-1 0 0,0 1 1 0 0,0 0-1 0 0,-2 0 1 0 0,0 1-1 0 0,0 0 1 0 0,-2 0-1 0 0,1 0 1 0 0,-2 1-39 0 0,6 9 43 0 0,0 1 1 0 0,-1-1 0 0 0,1 1-1 0 0,-1 0 1 0 0,1 0 0 0 0,-1 1-1 0 0,0-1 1 0 0,0 1 0 0 0,0 0 0 0 0,0 0-1 0 0,-1 0 1 0 0,1 0 0 0 0,-1 1-1 0 0,1 0 1 0 0,-1 0 0 0 0,1 0-1 0 0,-1 0 1 0 0,1 1 0 0 0,-1 0-1 0 0,0 0 1 0 0,1 0 0 0 0,-1 0-1 0 0,0 1 1 0 0,1 0 0 0 0,-2 0-44 0 0,-1 3 11 0 0,0 1 1 0 0,0 0-1 0 0,1 0 1 0 0,0 0-1 0 0,-1 1 1 0 0,2 0-1 0 0,-1 0 1 0 0,1 1-1 0 0,0 0 1 0 0,0-1-1 0 0,1 2 1 0 0,-1-1-1 0 0,2 0 1 0 0,-1 1-1 0 0,1 0 1 0 0,0 0-1 0 0,1 0 1 0 0,0 0-1 0 0,0 0 1 0 0,1 0-1 0 0,0 1 0 0 0,0-1 1 0 0,1 1-1 0 0,0-1 1 0 0,1 5-12 0 0,42 218-27 0 0,46-7-1007 0 0,-30-88-3433 0 0,-52-119 3159 0 0,-2-6 4 0 0</inkml:trace>
  <inkml:trace contextRef="#ctx0" brushRef="#br0" timeOffset="494.729">622 383 1196 0 0,'5'0'82'0'0,"-1"0"0"0"0,1 1-1 0 0,0-1 1 0 0,-1 1 0 0 0,1 0-1 0 0,0 0 1 0 0,-1 1 0 0 0,0-1 0 0 0,1 1-1 0 0,-1 0 1 0 0,0 0 0 0 0,0 1-1 0 0,0-1 1 0 0,0 1 0 0 0,0 0-1 0 0,-1 0 1 0 0,1 0 0 0 0,-1 0 0 0 0,0 1-1 0 0,0-1 1 0 0,0 1 0 0 0,0 0-1 0 0,0 0 1 0 0,-1 0 0 0 0,0 0 0 0 0,0 1-1 0 0,0-1-81 0 0,53 115 1776 0 0,-55-115-1640 0 0,0 0 0 0 0,-1 1 1 0 0,1-1-1 0 0,-1 0 0 0 0,1 1 1 0 0,-1-1-1 0 0,-1 0 0 0 0,1 0 1 0 0,-1 1-1 0 0,1-1 0 0 0,-1 0 0 0 0,0 0 1 0 0,-1-1-1 0 0,1 1 0 0 0,-1 0 1 0 0,1-1-1 0 0,-1 0 0 0 0,0 1 1 0 0,0-1-1 0 0,-1 0 0 0 0,1-1 1 0 0,-1 1-1 0 0,1-1 0 0 0,-1 1 0 0 0,0-1 1 0 0,0 0-1 0 0,0 0 0 0 0,0-1 1 0 0,0 1-1 0 0,0-1 0 0 0,0 0 1 0 0,-1 0-1 0 0,1 0 0 0 0,-2-1-136 0 0,5 0 184 0 0,0-3-34 0 0,-1-9-133 0 0,1-1 1 0 0,0 0 0 0 0,1 1 0 0 0,0-1 0 0 0,1 0 0 0 0,1 1 0 0 0,0-1 0 0 0,1 1-1 0 0,0 0 1 0 0,1 0 0 0 0,0 0 0 0 0,1 0 0 0 0,0 0 0 0 0,1 1 0 0 0,0 0-1 0 0,1 0 1 0 0,0 1 0 0 0,0 0 0 0 0,2 0 0 0 0,1-2-18 0 0,-9 11 1 0 0,6-11-73 0 0,1 1 0 0 0,0-1 0 0 0,1 1 0 0 0,0 0 0 0 0,0 1 0 0 0,1 0 1 0 0,1 1-1 0 0,0 0 0 0 0,0 1 0 0 0,7-4 72 0 0,-16 13-16 0 0,0 0 1 0 0,0 1 0 0 0,-1 0-1 0 0,1-1 1 0 0,-1 1-1 0 0,0 0 1 0 0,1 0-1 0 0,-1-1 1 0 0,0 1-1 0 0,0 0 1 0 0,0 0-1 0 0,0 1 1 0 0,0-1-1 0 0,-1 0 1 0 0,1 0 0 0 0,-1 0-1 0 0,1 0 1 0 0,-1 1-1 0 0,0-1 1 0 0,0 0-1 0 0,0 0 1 0 0,0 1-1 0 0,0-1 1 0 0,0 0-1 0 0,-1 0 1 0 0,1 0-1 0 0,-1 1 1 0 0,0-1 0 0 0,1 0-1 0 0,-1 0 1 0 0,0 0-1 0 0,0 0 1 0 0,0 0-1 0 0,-1 0 1 0 0,1 0-1 0 0,0-1 1 0 0,-2 2 15 0 0,-37 192 94 0 0,40-188-117 0 0,1-1 1 0 0,1 1-1 0 0,-1 0 0 0 0,1-1 1 0 0,0 1-1 0 0,1-1 0 0 0,0 1 1 0 0,0-1-1 0 0,0 0 0 0 0,0 0 1 0 0,1 0-1 0 0,0-1 0 0 0,0 1 1 0 0,1-1-1 0 0,0 0 0 0 0,0 0 1 0 0,0-1-1 0 0,0 0 1 0 0,1 1-1 0 0,-1-2 0 0 0,1 1 1 0 0,0-1-1 0 0,0 0 0 0 0,1 0 1 0 0,-1 0-1 0 0,1-1 0 0 0,-1 0 1 0 0,3 0 22 0 0,119 20-3627 0 0,-77-25 1021 0 0,-1-11 1326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5:07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327 742 1164 0 0,'15'-14'714'0'0,"-6"-11"548"0"0,16 9-1037 0 0,18-49 4774 0 0,-40 96-2785 0 0,-11 65-2426 0 0,1 217 308 0 0,35-97 100 0 0,38 83 232 0 0,-57-259-173 0 0,-9-38-238 0 0,0-2-1 0 0,4 11-2184 0 0,2-62-3492 0 0,-6 34 4242 0 0</inkml:trace>
  <inkml:trace contextRef="#ctx0" brushRef="#br0" timeOffset="1069.966">435 699 1076 0 0,'2'-57'3907'0'0,"-2"-60"-1345"0"0,0 116-2537 0 0,-2-36 1511 0 0,2 36-1499 0 0,0 0 0 0 0,0 0 1 0 0,0 0-1 0 0,0 0 1 0 0,1-1-1 0 0,-1 1 1 0 0,0 0-1 0 0,0 0 1 0 0,1 0-1 0 0,-1 0 1 0 0,1 0-1 0 0,-1 0 1 0 0,1 0-1 0 0,-1 0 1 0 0,1 0-1 0 0,-1 0 1 0 0,1 0-1 0 0,0 1 1 0 0,0-1-1 0 0,-1 0 1 0 0,1 0-1 0 0,0 0 1 0 0,0 1-1 0 0,0-1 1 0 0,0 1-1 0 0,0-1 1 0 0,0 1-1 0 0,0-1 1 0 0,0 1-1 0 0,0-1 1 0 0,0 1-1 0 0,0 0 1 0 0,0-1-1 0 0,0 1 1 0 0,0 0-1 0 0,1 0 1 0 0,-1 0-1 0 0,0 0 1 0 0,0 0-1 0 0,0 0 1 0 0,0 0-1 0 0,0 1 1 0 0,0-1-1 0 0,0 0 1 0 0,0 0-1 0 0,0 1 1 0 0,1 0-38 0 0,18-6-126 0 0,435-67 205 0 0,-275 51-42 0 0,875-111 27 0 0,-945 115-1006 0 0,-109 17 511 0 0,-1 0-174 0 0,-2 16-3829 0 0,-13-7 3043 0 0,-4 0-96 0 0</inkml:trace>
  <inkml:trace contextRef="#ctx0" brushRef="#br0" timeOffset="1864.896">1041 592 1204 0 0,'-3'-25'4268'0'0,"0"37"-641"0"0,2 27-3430 0 0,1 1 0 0 0,3 0 0 0 0,1 0 0 0 0,2-1 0 0 0,2 0 0 0 0,1 0 0 0 0,2 0 0 0 0,2-2 0 0 0,4 8-197 0 0,-1 4 358 0 0,4 6 779 0 0,-20-55-1096 0 0,0 0-39 0 0,0 0-51 0 0,0 0-78 0 0,2-18-9046 0 0,0 15 7632 0 0</inkml:trace>
  <inkml:trace contextRef="#ctx0" brushRef="#br0" timeOffset="2300.046">1610 770 1312 0 0,'-12'17'4093'0'0,"-30"14"-3331"0"0,25-19-160 0 0,-48 47 475 0 0,4 2 0 0 0,2 2 0 0 0,2 4 0 0 0,4 1 1 0 0,-23 43-1078 0 0,23-37 584 0 0,-33 43 216 0 0,75-107-972 0 0,1 8-3968 0 0,10-17 3224 0 0,9-3-4489 0 0,-4 0 3835 0 0</inkml:trace>
  <inkml:trace contextRef="#ctx0" brushRef="#br0" timeOffset="2889.371">1479 1277 944 0 0,'-3'-22'5043'0'0,"28"-15"-4160"0"0,-25 37-852 0 0,7-8 75 0 0,0 0 1 0 0,0 1-1 0 0,1 0 0 0 0,0 0 1 0 0,0 1-1 0 0,0 0 1 0 0,1 0-1 0 0,0 1 1 0 0,0 0-1 0 0,1 1 1 0 0,-1 0-1 0 0,1 0 1 0 0,0 1-1 0 0,0 0 0 0 0,0 1 1 0 0,0 0-1 0 0,1 1 1 0 0,1 0-107 0 0,-6 3 22 0 0,0 0-1 0 0,0 1 1 0 0,0 0 0 0 0,0 0 0 0 0,0 1 0 0 0,-1 0-1 0 0,1 0 1 0 0,-1 0 0 0 0,0 1 0 0 0,-1-1-1 0 0,1 1 1 0 0,-1 0 0 0 0,1 0 0 0 0,-2 1 0 0 0,1 0-1 0 0,-1-1 1 0 0,1 1 0 0 0,-1 0 0 0 0,-1 0 0 0 0,1 1-1 0 0,-1-1 1 0 0,-1 0 0 0 0,1 1 0 0 0,-1 0-1 0 0,0-1 1 0 0,0 1 0 0 0,-1 0 0 0 0,0-1 0 0 0,0 1-1 0 0,-1 0 1 0 0,0 5-22 0 0,-4 8 117 0 0,-1 1 1 0 0,0-1-1 0 0,-1-1 0 0 0,-2 0 0 0 0,0 0 0 0 0,0 0 1 0 0,-2-1-1 0 0,0 0 0 0 0,-2-1 0 0 0,1-1 0 0 0,-2 0 1 0 0,0-1-1 0 0,-1 0 0 0 0,-1-1 0 0 0,-6 4-117 0 0,2 2 266 0 0,-7 11 220 0 0,27-31-451 0 0,6 0 11 0 0,151-10 113 0 0,106-26-700 0 0,-247 36-228 0 0,25-21-6663 0 0,-33 5 5968 0 0</inkml:trace>
  <inkml:trace contextRef="#ctx0" brushRef="#br0" timeOffset="3481.328">2786 839 856 0 0,'-22'-2'2757'0'0,"12"1"66"0"0,28-4-1512 0 0,622-72 1961 0 0,-600 81-4324 0 0,-67 20-1766 0 0,-47 10-1029 0 0,45-21 2361 0 0</inkml:trace>
  <inkml:trace contextRef="#ctx0" brushRef="#br0" timeOffset="3700.059">2844 1145 1160 0 0,'5'11'4262'0'0,"39"-10"-3196"0"0,-38-1-694 0 0,216-35 1229 0 0,-218 35-1653 0 0,126-13 39 0 0,-44 9-5368 0 0,-85 4 3850 0 0</inkml:trace>
  <inkml:trace contextRef="#ctx0" brushRef="#br0" timeOffset="4447.656">4009 522 1068 0 0,'7'-11'7643'0'0,"-5"42"-6578"0"0,-12 13-684 0 0,2 1 0 0 0,2-1-1 0 0,2 1 1 0 0,2 0-1 0 0,2 1 1 0 0,3 13-381 0 0,-1 33 396 0 0,48 356 1726 0 0,-50-446-1919 0 0,-56 4 158 0 0,38-11-472 0 0,0 0 1 0 0,1-1-1 0 0,0-1 1 0 0,0-1-1 0 0,0-1 1 0 0,1 0-1 0 0,0-1 0 0 0,1 0 1 0 0,0-2-1 0 0,1 1 1 0 0,0-2-1 0 0,1 0 1 0 0,-11-13 110 0 0,17 16-611 0 0,0 1 1 0 0,1-1-1 0 0,0 0 1 0 0,0 0-1 0 0,1-1 1 0 0,1 0 0 0 0,0 0-1 0 0,0 0 1 0 0,1 0-1 0 0,0-1 1 0 0,1 1-1 0 0,1-1 1 0 0,0 0-1 0 0,0-3 611 0 0,5-23-2841 0 0,17 0 1360 0 0</inkml:trace>
  <inkml:trace contextRef="#ctx0" brushRef="#br0" timeOffset="4853.252">4009 525 1652 0 0,'-16'4'4412'0'0,"42"-8"-3198"0"0,46-8-741 0 0,256-41 2442 0 0,173 0-2915 0 0,208 20-974 0 0,-713 37-2888 0 0,-56 18 369 0 0,31-12 2132 0 0</inkml:trace>
  <inkml:trace contextRef="#ctx0" brushRef="#br0" timeOffset="5273.599">4707 825 1236 0 0,'-2'-5'4599'0'0,"-11"17"-4281"0"0,0 0 1 0 0,1 0-1 0 0,0 1 1 0 0,1 1-1 0 0,1-1 1 0 0,0 2-1 0 0,0 0 1 0 0,2 0-1 0 0,0 1 1 0 0,1-1-1 0 0,-4 13-318 0 0,-11 17 455 0 0,-65 195 600 0 0,86-238-871 0 0,-7 14-2044 0 0,3-14-4566 0 0,5-7 5068 0 0</inkml:trace>
  <inkml:trace contextRef="#ctx0" brushRef="#br0" timeOffset="5599.389">4727 830 1508 0 0,'13'-14'2942'0'0,"9"27"2455"0"0,81 169-3912 0 0,-97-172-1541 0 0,5 8-90 0 0,-1 1-1 0 0,0 0 1 0 0,-1 0 0 0 0,-2 1-1 0 0,0 0 1 0 0,-1 1 0 0 0,-1 0-1 0 0,0-1 1 0 0,0 15 146 0 0,-5-34-735 0 0,0-1-244 0 0,-30 1-4518 0 0,24-6 4109 0 0</inkml:trace>
  <inkml:trace contextRef="#ctx0" brushRef="#br0" timeOffset="5847.501">4558 857 1932 0 0,'-1'-14'4753'0'0,"49"-21"-3250"0"0,135-15 65 0 0,12 45-6095 0 0,-140 6 1554 0 0,-28-1 1593 0 0</inkml:trace>
  <inkml:trace contextRef="#ctx0" brushRef="#br0" timeOffset="6886.609">480 319 848 0 0,'56'-17'-12'0'0,"-31"19"36"0"0,-14-2 12 0 0,7 0-72 0 0,7 0 112 0 0</inkml:trace>
  <inkml:trace contextRef="#ctx0" brushRef="#br0" timeOffset="7912.64">1662 112 876 0 0,'454'-63'648'0'0,"-158"51"-332"0"0,5 79-431 0 0,195-61 634 0 0,-327-25-402 0 0,197 0 645 0 0,-219 5-576 0 0,70 26 468 0 0,113-3-23 0 0,-126-25-689 0 0,4 2 161 0 0,385-13 322 0 0,-367 23-83 0 0,20 66-152 0 0,146-37 715 0 0,-373-25-815 0 0,-18 0-110 0 0,29 14 295 0 0,-13 120-42 0 0,-11 884 2127 0 0,-7-1016-2452 0 0,0 0-1 0 0,0 0 1 0 0,0-1 0 0 0,-1 1 0 0 0,1 0-1 0 0,0-1 1 0 0,-1 1 0 0 0,0-1-1 0 0,1 0 1 0 0,-1 0 0 0 0,0 1 0 0 0,0-1-1 0 0,1 0 1 0 0,-1 0 0 0 0,0-1 0 0 0,0 1-1 0 0,0 0 1 0 0,0-1 0 0 0,0 1 0 0 0,0-1-1 0 0,-1 0 1 0 0,1 1 0 0 0,0-1 0 0 0,0 0-1 0 0,0 0 1 0 0,0-1 0 0 0,0 1-1 0 0,0 0 1 0 0,0-1 0 0 0,0 1 0 0 0,0-1-1 0 0,0 1 1 0 0,0-1 0 0 0,0 0 0 0 0,0 0-1 0 0,0 0 1 0 0,0 0 0 0 0,1-1 0 0 0,-1 1-1 0 0,0 0 1 0 0,1-1 0 0 0,-1 1 0 0 0,1-1-1 0 0,-1 1 1 0 0,1-1 0 0 0,0 0-1 0 0,0 1 1 0 0,-1-3 92 0 0,-5 0-330 0 0,-23-16-1118 0 0,-2-6 36 0 0</inkml:trace>
  <inkml:trace contextRef="#ctx0" brushRef="#br0" timeOffset="9709.435">1993 12 836 0 0,'0'0'312'0'0,"0"0"-9"0"0,0 0-42 0 0,0 0-52 0 0,-18-12 275 0 0,-217 27 454 0 0,-220 25-251 0 0,249-13-283 0 0,2 8 1 0 0,2 9-1 0 0,-144 54-404 0 0,330-95 4 0 0,1 2 0 0 0,-1-1 0 0 0,1 2-1 0 0,0 0 1 0 0,1 1 0 0 0,-1 1 0 0 0,1 0 0 0 0,1 0-1 0 0,0 2 1 0 0,0 0 0 0 0,0 0 0 0 0,2 1 0 0 0,-1 0 0 0 0,1 1-1 0 0,1 1 1 0 0,0 0 0 0 0,1 0 0 0 0,-6 10-4 0 0,14-10 34 0 0,0-1 0 0 0,0 1 0 0 0,1 0 1 0 0,1-1-1 0 0,0 1 0 0 0,1-1 0 0 0,0 1 0 0 0,1-1 0 0 0,0 1 1 0 0,5 10-35 0 0,10 47 59 0 0,1 310-82 0 0,-6-165 238 0 0,-26-34-285 0 0,-62 209 292 0 0,25-184 208 0 0,48-199-418 0 0,1 0-1 0 0,0 0 1 0 0,0 0-1 0 0,1 0 1 0 0,0 0-1 0 0,0 0 0 0 0,1-1 1 0 0,0 1-1 0 0,0 0 1 0 0,0 0-1 0 0,1 0 1 0 0,0-1-1 0 0,0 1 1 0 0,1-1-1 0 0,0 1 1 0 0,0-1-1 0 0,1 0 1 0 0,-1 0-1 0 0,1-1 0 0 0,0 1 1 0 0,1-1-1 0 0,0 1 1 0 0,-1-2-1 0 0,2 1 1 0 0,-1 0-1 0 0,0-1 1 0 0,1 0-1 0 0,0 0 1 0 0,0-1-1 0 0,0 1 1 0 0,0-1-1 0 0,3 0-11 0 0,19 11 29 0 0,2-2 0 0 0,-1-1 0 0 0,1-1 0 0 0,1-2 0 0 0,0 0 0 0 0,18 0-29 0 0,104 15 13 0 0,1-6 1 0 0,0-7-1 0 0,1-7 1 0 0,105-14-14 0 0,612-30-11 0 0,-315 10-1 0 0,735-76 178 0 0,-25-42-112 0 0,-666 50-101 0 0,-285 39 3 0 0,-112 13-55 0 0,-26-1 583 0 0,-173 46-327 0 0,-5 2-201 0 0,0-1-1 0 0,-1 1 1 0 0,1 0 0 0 0,0-1-1 0 0,0 1 1 0 0,-1-1-1 0 0,1 1 1 0 0,0-1 0 0 0,0 1-1 0 0,0-1 1 0 0,-1 1-1 0 0,1-1 1 0 0,0 1 0 0 0,0-1-1 0 0,0 1 1 0 0,0-1 0 0 0,0 1-1 0 0,0-1 1 0 0,0 1-1 0 0,0-1 1 0 0,0 1 0 0 0,0-1-1 0 0,1 1 1 0 0,-1-1 0 0 0,0 1-1 0 0,0 0 1 0 0,0-1-1 0 0,1 1 1 0 0,-1-1 0 0 0,0 1-1 0 0,0-1 1 0 0,1 1-1 0 0,-1 0 1 0 0,0-1 0 0 0,1 1-1 0 0,-1 0 1 0 0,1-1 0 0 0,-1 1-1 0 0,0 0 1 0 0,1-1-1 0 0,-1 1 1 0 0,1 0 0 0 0,-1 0-1 0 0,1-1 1 0 0,-1 1-1 0 0,1 0 1 0 0,-1 0 0 0 0,1 0-1 0 0,-1 0 1 0 0,0 0 0 0 0,1 0 44 0 0,-18-9-2559 0 0,2-1 1191 0 0</inkml:trace>
  <inkml:trace contextRef="#ctx0" brushRef="#br0" timeOffset="10066.967">6444 1207 1240 0 0,'3'-11'3568'0'0,"-7"33"-2375"0"0,-8 31-843 0 0,1 1 0 0 0,4 0 1 0 0,1 1-1 0 0,3-1 1 0 0,2 1-1 0 0,3 7-350 0 0,-2-24 243 0 0,0-11-316 0 0,0 53-2693 0 0,0-78 1997 0 0,-1 1-85 0 0,-5 9-534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7:1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 1892 0 0,'2'-9'5725'0'0,"-9"30"-3318"0"0,28 182-103 0 0,0-3-6072 0 0,-21-198 2304 0 0,-15 4-2452 0 0,4-17 2680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0:07.91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20077 1271 2420 0 0,'3'2'898'0'0,"27"8"6070"0"0,-22-10-8232 0 0,-2-6-4106 0 0,-5 3 3834 0 0</inkml:trace>
  <inkml:trace contextRef="#ctx0" brushRef="#br0" timeOffset="-1830.6">17604 1363 1404 0 0,'-7'-8'3042'0'0,"-47"13"-1820"0"0,39-1-1089 0 0,0 0 1 0 0,0 1-1 0 0,1 1 0 0 0,0 0 1 0 0,0 1-1 0 0,0 0 1 0 0,1 1-1 0 0,0 1 0 0 0,1 0 1 0 0,0 1-1 0 0,0 0 0 0 0,1 1 1 0 0,0 0-1 0 0,1 1 1 0 0,0 0-1 0 0,-4 8-133 0 0,13-17 25 0 0,0-1 1 0 0,0 1-1 0 0,1-1 0 0 0,-1 1 1 0 0,1 0-1 0 0,-1-1 0 0 0,1 1 1 0 0,0 0-1 0 0,0-1 0 0 0,0 1 1 0 0,0 0-1 0 0,1-1 0 0 0,-1 1 1 0 0,1 0-1 0 0,0-1 0 0 0,-1 1 1 0 0,1-1-1 0 0,0 1 0 0 0,1-1 1 0 0,-1 1-1 0 0,0-1 0 0 0,1 0 1 0 0,-1 0-1 0 0,1 0 0 0 0,0 0 1 0 0,-1 0-1 0 0,1 0 0 0 0,0 0 1 0 0,0 0-1 0 0,1-1 0 0 0,-1 1 1 0 0,0-1-1 0 0,0 1 0 0 0,1-1 1 0 0,-1 0-1 0 0,1 0 0 0 0,-1 0 1 0 0,1 0-1 0 0,-1-1 0 0 0,3 1-25 0 0,114 16 368 0 0,-89-16-361 0 0,0-2 0 0 0,0 0-1 0 0,0-2 1 0 0,-1-1 0 0 0,1-2 0 0 0,-1-1 0 0 0,27-10-7 0 0,-54 17-11 0 0,-1 0 0 0 0,1 0 0 0 0,0 0 0 0 0,-1-1 0 0 0,1 1 0 0 0,-1 0 0 0 0,1-1 0 0 0,-1 1 0 0 0,1-1 0 0 0,-1 0 0 0 0,0 1 0 0 0,1-1 0 0 0,-1 0 0 0 0,0 0 0 0 0,1 0 0 0 0,-1 0 0 0 0,0 0 0 0 0,0 0 0 0 0,0 0 0 0 0,0-1 0 0 0,0 1 0 0 0,0 0 0 0 0,0-1 0 0 0,-1 1 0 0 0,1 0 0 0 0,0-1 0 0 0,-1 1 0 0 0,1-1 0 0 0,-1 1 0 0 0,1-1 0 0 0,-1 1 0 0 0,0-1 0 0 0,1 1 0 0 0,-1-1 0 0 0,0 0 0 0 0,0 1-1 0 0,0-1 1 0 0,-1 1 0 0 0,1-1 0 0 0,0 1 0 0 0,0-1 0 0 0,-1 1 0 0 0,1-1 0 0 0,-1 1 0 0 0,0-1 0 0 0,1 1 0 0 0,-1-1 0 0 0,0 1 0 0 0,0 0 0 0 0,0-1 0 0 0,0 1 0 0 0,0 0 0 0 0,0 0 0 0 0,0 0 0 0 0,0 0 0 0 0,0 0 0 0 0,0 0 0 0 0,-1 0 0 0 0,1 0 0 0 0,-1 0 11 0 0,-88-48-670 0 0,57 40 239 0 0,-61-35-4628 0 0,91 38 3565 0 0</inkml:trace>
  <inkml:trace contextRef="#ctx0" brushRef="#br0" timeOffset="-1503.476">18136 1256 1268 0 0,'-3'16'436'0'0,"0"0"0"0"0,-1 0 1 0 0,-1-1-1 0 0,-1 1 0 0 0,0-1 0 0 0,-1 0 0 0 0,0-1 0 0 0,-1 0 1 0 0,-1 0-1 0 0,0 0 0 0 0,-5 5-436 0 0,-19 19 933 0 0,-39 73 1433 0 0,72-109-2340 0 0,1 1 1 0 0,0-1-1 0 0,0 0 1 0 0,1 0-1 0 0,-1 0 1 0 0,0 0-1 0 0,1 0 1 0 0,-1 0-1 0 0,1-1 1 0 0,-1 1-1 0 0,1 0 1 0 0,0-1-1 0 0,0 1 0 0 0,0-1 1 0 0,0 0-1 0 0,0 0 1 0 0,0 0-1 0 0,0 0 1 0 0,0 0-1 0 0,1 0 1 0 0,-1 0-1 0 0,0 0 1 0 0,0-1-1 0 0,1 0 1 0 0,-1 1-1 0 0,1-1 1 0 0,0 0-27 0 0,139 11-1076 0 0,70-46-5456 0 0,-190 27 5240 0 0</inkml:trace>
  <inkml:trace contextRef="#ctx0" brushRef="#br0" timeOffset="-1097.552">18491 1249 1160 0 0,'2'-1'117'0'0,"1"1"0"0"0,-1-1 0 0 0,0 0 0 0 0,0 0 0 0 0,1 1 0 0 0,-1 0-1 0 0,0-1 1 0 0,1 1 0 0 0,-1 0 0 0 0,0 0 0 0 0,1 0 0 0 0,-1 0 0 0 0,0 1 0 0 0,1-1 0 0 0,-1 1 0 0 0,0-1-1 0 0,1 1 1 0 0,-1 0 0 0 0,0 0 0 0 0,0 0 0 0 0,0 0 0 0 0,0 0 0 0 0,0 0 0 0 0,0 1 0 0 0,0-1 0 0 0,0 1-1 0 0,-1-1 1 0 0,1 1 0 0 0,0 0 0 0 0,-1 0 0 0 0,1 0 0 0 0,-1 0 0 0 0,0 0 0 0 0,0 0 0 0 0,0 0 0 0 0,0 0-1 0 0,0 0 1 0 0,0 0 0 0 0,0 0 0 0 0,-1 1 0 0 0,1-1 0 0 0,-1 0 0 0 0,1 1 0 0 0,-1-1 0 0 0,0 2-117 0 0,-22 105 1768 0 0,-111 2 379 0 0,392-258-6945 0 0,-206 122 4305 0 0,7-4 146 0 0,-35 15 245 0 0</inkml:trace>
  <inkml:trace contextRef="#ctx0" brushRef="#br0" timeOffset="-834.12">18861 1279 4608 0 0,'0'0'42'0'0,"-1"0"0"0"0,1 0-1 0 0,0-1 1 0 0,-1 1-1 0 0,1 0 1 0 0,0-1 0 0 0,-1 1-1 0 0,1 0 1 0 0,0-1-1 0 0,0 1 1 0 0,0-1 0 0 0,-1 1-1 0 0,1 0 1 0 0,0-1-1 0 0,0 1 1 0 0,0-1 0 0 0,0 1-1 0 0,0-1 1 0 0,0 1-1 0 0,0 0 1 0 0,0-1 0 0 0,0 1-1 0 0,0-1 1 0 0,0 1 0 0 0,0-1-1 0 0,0 1 1 0 0,0-1-1 0 0,0 1 1 0 0,0 0 0 0 0,0-1-1 0 0,0 1 1 0 0,1-1-1 0 0,-1 1 1 0 0,0 0 0 0 0,0-1-1 0 0,1 1-41 0 0,-47 15 859 0 0,33-11-747 0 0,0 1-1 0 0,0 0 0 0 0,0 1 1 0 0,1 1-1 0 0,0 0 0 0 0,1 0 0 0 0,-1 2 1 0 0,1-1-1 0 0,1 1 0 0 0,0 1 1 0 0,0 0-1 0 0,1 0 0 0 0,0 1 1 0 0,0 0-1 0 0,2 0 0 0 0,-1 1 1 0 0,1 0-1 0 0,-1 5-111 0 0,8-14-4 0 0,1 0 1 0 0,-1 0-1 0 0,1 0 0 0 0,-1 0 1 0 0,1 0-1 0 0,0 0 0 0 0,0-1 1 0 0,0 1-1 0 0,1 0 1 0 0,-1 0-1 0 0,1-1 0 0 0,-1 1 1 0 0,1-1-1 0 0,0 1 0 0 0,0-1 1 0 0,0 0-1 0 0,0 1 1 0 0,1-1-1 0 0,-1 0 0 0 0,0-1 1 0 0,1 1-1 0 0,0 0 0 0 0,-1-1 1 0 0,1 1-1 0 0,0-1 0 0 0,0 0 1 0 0,-1 0-1 0 0,1 0 1 0 0,0 0-1 0 0,0 0 0 0 0,0-1 1 0 0,1 0 3 0 0,98 18-1950 0 0,-33-22-1911 0 0,-22-15 2667 0 0</inkml:trace>
  <inkml:trace contextRef="#ctx0" brushRef="#br0" timeOffset="-586.37">19250 1159 888 0 0,'-57'75'4071'0'0,"-166"85"102"0"0,223-157-4149 0 0,0-1 1 0 0,0 1-1 0 0,0-1 1 0 0,0 1 0 0 0,1-1-1 0 0,-1 0 1 0 0,1 1 0 0 0,-1-1-1 0 0,1 1 1 0 0,0-1-1 0 0,0 0 1 0 0,0 0 0 0 0,0 0-1 0 0,0 1 1 0 0,1-1 0 0 0,-1 0-1 0 0,1 0 1 0 0,-1-1 0 0 0,1 1-1 0 0,0 0 1 0 0,0 0-1 0 0,-1-1 1 0 0,1 1 0 0 0,0-1-1 0 0,0 0 1 0 0,1 1 0 0 0,-1-1-1 0 0,0 0 1 0 0,0 0 0 0 0,1-1-1 0 0,-1 1 1 0 0,0 0-1 0 0,1-1 1 0 0,-1 1 0 0 0,1-1-1 0 0,-1 0 1 0 0,0 0 0 0 0,1 0-1 0 0,0 0-24 0 0,39 10-565 0 0,1-3 0 0 0,0-1 0 0 0,0-2 0 0 0,0-1-1 0 0,39-5 566 0 0,-49 2-1379 0 0,54-16-1475 0 0,-56 7 1529 0 0</inkml:trace>
  <inkml:trace contextRef="#ctx0" brushRef="#br0" timeOffset="-262.875">19627 1113 1616 0 0,'20'-9'5474'0'0,"-16"32"-3544"0"0,0 9-1543 0 0,9 43 198 0 0,12 55-31 0 0,-14-49-406 0 0,-8-28-4968 0 0,-3-52 3401 0 0,0 1 84 0 0,-1 8 107 0 0</inkml:trace>
  <inkml:trace contextRef="#ctx0" brushRef="#br0" timeOffset="-2510.955">16391 1456 1392 0 0,'5'7'219'0'0,"-1"0"-1"0"0,0 1 1 0 0,-1-1-1 0 0,0 1 1 0 0,0 0-1 0 0,-1 0 1 0 0,0 0-1 0 0,0 0 1 0 0,-1 0-1 0 0,0 1 1 0 0,0-1-1 0 0,-1 0 1 0 0,0 1 0 0 0,-1-1-1 0 0,0 0 1 0 0,0 0-1 0 0,0 1 1 0 0,-1-1-1 0 0,-1 0 1 0 0,1 0-1 0 0,-1-1 1 0 0,-1 1-1 0 0,1-1 1 0 0,-1 1-1 0 0,-2 2-218 0 0,-3 6 145 0 0,-1-1-1 0 0,0 0 0 0 0,-1-1 1 0 0,0 0-1 0 0,-1 0 0 0 0,0-2 0 0 0,-1 1 1 0 0,-1-1-1 0 0,0-1 0 0 0,-7 4-144 0 0,-99 45-4184 0 0,118-59 2894 0 0,2-1 118 0 0</inkml:trace>
  <inkml:trace contextRef="#ctx0" brushRef="#br0" timeOffset="-30353.761">1 596 1480 0 0,'2'1'8287'0'0,"5"91"-7520"0"0,7 186-1285 0 0,-14-240-1087 0 0,0-13-3618 0 0,0-24 3743 0 0</inkml:trace>
  <inkml:trace contextRef="#ctx0" brushRef="#br0" timeOffset="-30118.554">358 824 1404 0 0,'-2'10'4566'0'0,"-38"47"-3333"0"0,-149 168 1366 0 0,86-99-4136 0 0,85-107-191 0 0,15-16-1459 0 0,3-3 1925 0 0</inkml:trace>
  <inkml:trace contextRef="#ctx0" brushRef="#br0" timeOffset="-29748.59">273 1141 1556 0 0,'2'-4'236'0'0,"0"1"1"0"0,0-1-1 0 0,0 1 0 0 0,1 0 0 0 0,-1 0 0 0 0,1 0 0 0 0,0 0 1 0 0,0 0-1 0 0,0 0 0 0 0,0 1 0 0 0,1-1 0 0 0,-1 1 1 0 0,1 0-1 0 0,-1 0 0 0 0,1 0 0 0 0,0 1 0 0 0,0-1 1 0 0,-1 1-1 0 0,1 0 0 0 0,3 0-236 0 0,-3 0 38 0 0,0 1 0 0 0,-1 0 0 0 0,1 0 1 0 0,0 0-1 0 0,-1 1 0 0 0,1-1 0 0 0,0 1 0 0 0,-1 0 0 0 0,1 0 0 0 0,-1 0 1 0 0,1 1-1 0 0,-1-1 0 0 0,1 1 0 0 0,-1 0 0 0 0,0-1 0 0 0,0 2 0 0 0,0-1 1 0 0,0 0-1 0 0,0 1 0 0 0,-1-1 0 0 0,1 1 0 0 0,-1 0 0 0 0,1-1 0 0 0,-1 1 1 0 0,0 1-1 0 0,0-1 0 0 0,0 0 0 0 0,-1 0 0 0 0,1 1 0 0 0,-1-1 0 0 0,0 1 1 0 0,0-1-1 0 0,1 2-38 0 0,-1 10 115 0 0,-1 1 0 0 0,0-1 0 0 0,0 0 0 0 0,-2 1 0 0 0,0-1 0 0 0,0 0 0 0 0,-2 0 0 0 0,0 0-1 0 0,0-1 1 0 0,-2 1 0 0 0,0-1 0 0 0,0 0 0 0 0,-1 0 0 0 0,-1-1 0 0 0,0 0 0 0 0,-1-1 0 0 0,-1 1 0 0 0,1-2 0 0 0,-2 1 0 0 0,-1 0-115 0 0,13-12-6 0 0,0 0-1 0 0,0 0 1 0 0,0 0-1 0 0,0 0 1 0 0,0 0-1 0 0,0 1 0 0 0,-1-1 1 0 0,1 0-1 0 0,0 1 1 0 0,0-1-1 0 0,0 1 1 0 0,0-1-1 0 0,-1 1 1 0 0,1-1-1 0 0,0 1 1 0 0,0 0-1 0 0,-1-1 0 0 0,1 1 1 0 0,-1 0-1 0 0,1 0 1 0 0,0-1-1 0 0,-1 1 1 0 0,0 0-1 0 0,1 0 1 0 0,-1 0-1 0 0,1 0 1 0 0,-1-1-1 0 0,0 1 1 0 0,0 0-1 0 0,1 0 0 0 0,-1 0 1 0 0,0 0-1 0 0,0 0 1 0 0,0 0-1 0 0,0 0 1 0 0,0 0-1 0 0,0 0 1 0 0,0 0-1 0 0,0 0 1 0 0,-1 0-1 0 0,1 0 0 0 0,0-1 1 0 0,-1 1-1 0 0,1 0 1 0 0,0 0-1 0 0,-1 0 1 0 0,1 0-1 0 0,-1-1 1 0 0,1 1-1 0 0,-1 0 1 0 0,0 0-1 0 0,1-1 1 0 0,-1 1-1 0 0,0 0 0 0 0,1-1 1 0 0,-1 1-1 0 0,0-1 1 0 0,0 1 6 0 0,79-31-2014 0 0,48-55-2517 0 0,-97 58 3077 0 0</inkml:trace>
  <inkml:trace contextRef="#ctx0" brushRef="#br0" timeOffset="-29503.917">838 478 1576 0 0,'15'17'263'0'0,"-1"0"0"0"0,0 1 0 0 0,-2 1 0 0 0,0 0 0 0 0,-1 1 0 0 0,-1 1 0 0 0,-1-1 0 0 0,0 1 0 0 0,-2 1 0 0 0,-1-1 0 0 0,0 1 0 0 0,-2 0 0 0 0,0 1 0 0 0,-2-1 0 0 0,0 1 0 0 0,-2-1 0 0 0,0 1 0 0 0,-1 0 0 0 0,-2-1 0 0 0,0 0 0 0 0,-2 1 0 0 0,0-1 0 0 0,-1-1 0 0 0,-1 1 0 0 0,-1-1 0 0 0,-1 0 0 0 0,-4 3-263 0 0,-121 197-921 0 0,-47-35-3937 0 0,138-153 3584 0 0</inkml:trace>
  <inkml:trace contextRef="#ctx0" brushRef="#br0" timeOffset="-25777.546">5576 813 1100 0 0,'-10'-3'256'0'0,"0"1"-1"0"0,0 0 0 0 0,0 1 1 0 0,-1 0-1 0 0,1 1 1 0 0,-1 0-1 0 0,1 1 0 0 0,0 0 1 0 0,-1 0-1 0 0,1 1 1 0 0,0 0-1 0 0,0 1 1 0 0,0 0-1 0 0,0 1 0 0 0,1 0 1 0 0,-1 1-1 0 0,1 0 1 0 0,0 0-1 0 0,1 1 1 0 0,-1 0-1 0 0,1 0 0 0 0,0 1 1 0 0,0 0-1 0 0,1 0 1 0 0,0 1-1 0 0,-2 3-255 0 0,-3 4 85 0 0,1-1 0 0 0,0 2 0 0 0,2-1 0 0 0,-1 1 0 0 0,2 1 0 0 0,0 0 0 0 0,1 0 0 0 0,0 0 0 0 0,2 1 0 0 0,0 0 0 0 0,1 0 0 0 0,1 0 0 0 0,1 1 0 0 0,-1 13-85 0 0,4-23 16 0 0,0 0 0 0 0,0 0 0 0 0,0-1 0 0 0,1 1 0 0 0,1-1 0 0 0,-1 0 0 0 0,1 0 1 0 0,1 0-1 0 0,0 0 0 0 0,0 0 0 0 0,0 0 0 0 0,1-1 0 0 0,0 0 0 0 0,0 0 0 0 0,1-1 0 0 0,0 1 0 0 0,0-1 0 0 0,1 0 0 0 0,-1-1 1 0 0,1 1-1 0 0,1-1 0 0 0,2 1-16 0 0,121 32-3141 0 0,-63-52-266 0 0,-55 5 2154 0 0</inkml:trace>
  <inkml:trace contextRef="#ctx0" brushRef="#br0" timeOffset="-25342.277">5548 978 1256 0 0,'11'-1'5450'0'0,"1"-2"-3678"0"0,24 0-1725 0 0,-27 3-6 0 0,-1 1 0 0 0,1 0 0 0 0,-1 1 0 0 0,0 0 0 0 0,1 1 0 0 0,-1-1-1 0 0,0 1 1 0 0,0 1 0 0 0,0 0 0 0 0,-1 0 0 0 0,0 0 0 0 0,1 1 0 0 0,-1 0 0 0 0,-1 0 0 0 0,1 1 0 0 0,-1 0 0 0 0,0 0 0 0 0,0 1 0 0 0,-1-1 0 0 0,0 1 0 0 0,0 0 0 0 0,0 1 0 0 0,-1-1 0 0 0,0 1 0 0 0,-1 0 0 0 0,0 0 0 0 0,0 0 0 0 0,1 7-41 0 0,-7-6 62 0 0,0 0 0 0 0,-1-1 0 0 0,0 1 0 0 0,0-1 0 0 0,-1 0 0 0 0,0 0 0 0 0,-1-1 0 0 0,0 0 0 0 0,0 1 0 0 0,0-2 0 0 0,-1 1 1 0 0,0-1-1 0 0,0 0 0 0 0,-1-1 0 0 0,0 0 0 0 0,0 0 0 0 0,0 0 0 0 0,-5 1-62 0 0,-75 26-181 0 0,87-31-173 0 0,1-1-69 0 0,-3-4-236 0 0,2 1 446 0 0,1-1 0 0 0,-1 0 0 0 0,1 0 0 0 0,0 0-1 0 0,0 0 1 0 0,0 0 0 0 0,0 0 0 0 0,1 0 0 0 0,-1 0 0 0 0,1 0 0 0 0,0 1 0 0 0,1-1-1 0 0,-1 0 1 0 0,0 1 0 0 0,1-1 0 0 0,0 1 0 0 0,0-1 0 0 0,0 1 0 0 0,0 0-1 0 0,1-1 1 0 0,-1 1 0 0 0,1 1 0 0 0,0-1 0 0 0,0 0 0 0 0,0 1 0 0 0,0-1-1 0 0,0 1 1 0 0,4-2 213 0 0,18-19-1308 0 0</inkml:trace>
  <inkml:trace contextRef="#ctx0" brushRef="#br0" timeOffset="-25046.042">5944 934 1324 0 0,'-5'0'136'0'0,"-1"0"0"0"0,1 0 0 0 0,-1 0-1 0 0,0 1 1 0 0,1 0 0 0 0,-1 0 0 0 0,1 0 0 0 0,-1 0-1 0 0,1 1 1 0 0,0 0 0 0 0,0 0 0 0 0,0 1 0 0 0,0 0-1 0 0,0-1 1 0 0,0 2 0 0 0,0-1 0 0 0,1 0 0 0 0,0 1-1 0 0,0 0 1 0 0,0 0 0 0 0,0 0 0 0 0,0 1 0 0 0,1-1-1 0 0,0 1 1 0 0,0-1 0 0 0,0 1 0 0 0,1 0 0 0 0,-1 1-1 0 0,1-1 1 0 0,0 0 0 0 0,1 1 0 0 0,0-1 0 0 0,-1 0-1 0 0,1 1 1 0 0,1 0 0 0 0,-1-1 0 0 0,1 1 0 0 0,0 0-1 0 0,1-1 1 0 0,-1 1 0 0 0,1 0-136 0 0,2 3 32 0 0,1 1 0 0 0,0-1 0 0 0,0 0 0 0 0,1 0 0 0 0,0 0 0 0 0,0-1 0 0 0,1 0 0 0 0,0 0 0 0 0,1 0 0 0 0,0-1 0 0 0,0 0 0 0 0,0 0 0 0 0,1-1 0 0 0,0 0 1 0 0,0 0-1 0 0,1-1 0 0 0,0 0 0 0 0,0 0 0 0 0,0-1 0 0 0,1 0-32 0 0,80-12-4199 0 0,-70-4 2941 0 0</inkml:trace>
  <inkml:trace contextRef="#ctx0" brushRef="#br0" timeOffset="-24762.039">6353 838 1336 0 0,'10'12'316'0'0,"-1"1"0"0"0,0 0 0 0 0,-1 0 0 0 0,0 1 0 0 0,-1 0-1 0 0,-1 0 1 0 0,0 1 0 0 0,-1 0 0 0 0,-1 0 0 0 0,0 0 0 0 0,-1 0 0 0 0,-1 1 0 0 0,0-1 0 0 0,-1 1 0 0 0,-1 0-1 0 0,0-1 1 0 0,-1 1 0 0 0,-1 0 0 0 0,0-1 0 0 0,-3 10-316 0 0,-2-11 78 0 0,1 0-1 0 0,-2-1 1 0 0,0 0-1 0 0,0-1 1 0 0,-1 1-1 0 0,-1-2 1 0 0,0 1-1 0 0,0-1 1 0 0,-1-1-1 0 0,-1 0 1 0 0,0 0-1 0 0,0-1 1 0 0,-1-1-1 0 0,0 0 1 0 0,0-1-1 0 0,-1 0 1 0 0,1-1-1 0 0,-2-1 1 0 0,1 0-1 0 0,-1-1 1 0 0,1 0-1 0 0,-1-1 1 0 0,-2-1-78 0 0,14-2-190 0 0,0 0 1 0 0,-1-1 0 0 0,1 1-1 0 0,0-1 1 0 0,0 0 0 0 0,0 0-1 0 0,0 0 1 0 0,0 0-1 0 0,0-1 1 0 0,0 1 0 0 0,0-1-1 0 0,1 1 1 0 0,-1-1-1 0 0,1 0 1 0 0,-1 0 0 0 0,1 0-1 0 0,0-1 1 0 0,-1 1-1 0 0,1-1 1 0 0,0 1 0 0 0,1-1-1 0 0,-1 0 1 0 0,0 1 0 0 0,1-1-1 0 0,-1 0 1 0 0,1 0-1 0 0,0 0 1 0 0,0 0 0 0 0,0 0-1 0 0,1 0 1 0 0,-1-1-1 0 0,1 1 1 0 0,-1 0 0 0 0,1-1 189 0 0,0-12-1242 0 0</inkml:trace>
  <inkml:trace contextRef="#ctx0" brushRef="#br0" timeOffset="-27036.445">4300 681 1380 0 0,'-8'-3'161'0'0,"1"0"0"0"0,-1 1 0 0 0,1 0 0 0 0,-1 1 0 0 0,0-1 0 0 0,0 1 0 0 0,0 1 0 0 0,0 0 0 0 0,0 0 0 0 0,0 0 0 0 0,0 1 0 0 0,0 0 0 0 0,0 1 0 0 0,1 0 0 0 0,-1 0 0 0 0,0 0 0 0 0,1 1 0 0 0,0 0 0 0 0,0 1 0 0 0,0-1 0 0 0,0 2 0 0 0,0-1 0 0 0,1 1 0 0 0,-2 1-161 0 0,-6 11 199 0 0,1 0-1 0 0,0 2 1 0 0,2-1 0 0 0,0 1 0 0 0,1 1 0 0 0,1 0-1 0 0,0 0 1 0 0,2 1 0 0 0,1 0 0 0 0,0 0 0 0 0,2 1-1 0 0,0 0 1 0 0,1 0 0 0 0,2-1 0 0 0,0 1 0 0 0,1 0-1 0 0,1 0 1 0 0,3 12-199 0 0,82 540 2162 0 0,-86-561-2169 0 0,3 7-154 0 0,-1 0-1 0 0,-1 0 0 0 0,-1 0 0 0 0,-1 0 0 0 0,-1 0 0 0 0,-1 0 1 0 0,0 0-1 0 0,-1-1 0 0 0,-2 1 0 0 0,0-1 0 0 0,0 0 0 0 0,-5 6 162 0 0,10-23-172 0 0,0 0 1 0 0,0 0-1 0 0,0 0 0 0 0,0-1 0 0 0,0 1 0 0 0,0 0 0 0 0,0-1 0 0 0,-1 1 0 0 0,1-1 0 0 0,-1 1 0 0 0,1-1 0 0 0,-1 0 0 0 0,1 1 0 0 0,-1-1 0 0 0,0 0 0 0 0,0 0 0 0 0,0 0 0 0 0,1-1 0 0 0,-1 1 0 0 0,0 0 0 0 0,0-1 0 0 0,0 1 0 0 0,0-1 0 0 0,0 1 0 0 0,0-1 0 0 0,0 0 0 0 0,-1 0 0 0 0,1 0 0 0 0,0 0 0 0 0,0 0 0 0 0,0-1 0 0 0,-1 1 172 0 0,-25-13-1468 0 0</inkml:trace>
  <inkml:trace contextRef="#ctx0" brushRef="#br0" timeOffset="-26773.894">3578 1624 1696 0 0,'-16'0'5759'0'0,"56"-14"-4450"0"0,260-51 175 0 0,4 25-5718 0 0,-192 26 1019 0 0,-82 11 1956 0 0</inkml:trace>
  <inkml:trace contextRef="#ctx0" brushRef="#br0" timeOffset="-26494.715">4591 1466 1588 0 0,'18'35'4093'0'0,"-36"42"-3057"0"0,9-49-516 0 0,-60 237 1479 0 0,35-214-3045 0 0,-4-40-4220 0 0,37-11 3966 0 0</inkml:trace>
  <inkml:trace contextRef="#ctx0" brushRef="#br0" timeOffset="-26306.424">4286 1688 1356 0 0,'2'-14'2107'0'0,"-2"13"-1986"0"0,0 0-1 0 0,-1 0 0 0 0,1 0 1 0 0,0-1-1 0 0,0 1 1 0 0,0 0-1 0 0,0 0 1 0 0,1-1-1 0 0,-1 1 0 0 0,0 0 1 0 0,0 0-1 0 0,1 0 1 0 0,-1 0-1 0 0,1-1 1 0 0,-1 1-1 0 0,1 0 1 0 0,-1 0-1 0 0,1 0 0 0 0,0 0 1 0 0,0 0-1 0 0,-1 0 1 0 0,1 0-1 0 0,0 1 1 0 0,0-1-1 0 0,0 0 0 0 0,0 0 1 0 0,0 0-1 0 0,0 1 1 0 0,0-1-1 0 0,0 1 1 0 0,0-1-1 0 0,0 1 1 0 0,0-1-1 0 0,1 1 0 0 0,-1 0 1 0 0,0-1-1 0 0,0 1 1 0 0,0 0-1 0 0,1 0 1 0 0,-1 0-1 0 0,0 0 0 0 0,0 0 1 0 0,1 0-1 0 0,-1 0 1 0 0,1 1-121 0 0,52 15 143 0 0,0 3 0 0 0,-2 3 0 0 0,0 1-1 0 0,44 29-142 0 0,39 17-5532 0 0,-119-62 4249 0 0,-1-3 36 0 0</inkml:trace>
  <inkml:trace contextRef="#ctx0" brushRef="#br0" timeOffset="-28196.377">1763 1114 1096 0 0,'-57'20'3811'0'0,"123"-24"-1023"0"0,812-130-1123 0 0,-755 122-2683 0 0,-122 12 649 0 0,-8 19-1658 0 0,-42-2-246 0 0,20-8 804 0 0</inkml:trace>
  <inkml:trace contextRef="#ctx0" brushRef="#br0" timeOffset="-27964.596">1875 1444 964 0 0,'16'18'3873'0'0,"33"-11"-3121"0"0,-40-7-344 0 0,94 1 266 0 0,0-5 1 0 0,0-4 0 0 0,0-5 0 0 0,30-10-675 0 0,4 1-531 0 0,48-29-5044 0 0,-168 40 4201 0 0</inkml:trace>
  <inkml:trace contextRef="#ctx0" brushRef="#br0" timeOffset="-27684.726">2794 804 876 0 0,'11'4'222'0'0,"0"0"1"0"0,0 1-1 0 0,0 0 0 0 0,-1 1 1 0 0,0 0-1 0 0,0 0 0 0 0,0 1 0 0 0,-1 0 1 0 0,0 1-1 0 0,-1 0 0 0 0,1 0 1 0 0,-2 1-1 0 0,1 0 0 0 0,-1 1 1 0 0,-1 0-1 0 0,1 0 0 0 0,-2 0 0 0 0,1 0 1 0 0,3 12-223 0 0,2 6 346 0 0,-2 1 0 0 0,0 0 0 0 0,-2 0 0 0 0,-1 1 0 0 0,-2-1 0 0 0,0 1 0 0 0,-2 1 0 0 0,-2 26-346 0 0,-5-24 57 0 0,-2-1 0 0 0,-1 0 0 0 0,-1-1 0 0 0,-2 0 0 0 0,-1 0 0 0 0,-1-1 0 0 0,-1 0 0 0 0,-2-2 0 0 0,-1 0 0 0 0,-2 0-1 0 0,0-2 1 0 0,-3 1-57 0 0,10-10-690 0 0,-1-1 0 0 0,-1-1 0 0 0,0 0 0 0 0,-1-1 0 0 0,0 0 0 0 0,-1-1-1 0 0,-1-1 1 0 0,-13 8 690 0 0,3-10-1150 0 0</inkml:trace>
  <inkml:trace contextRef="#ctx0" brushRef="#br0" timeOffset="-23847.514">7088 1034 1508 0 0,'0'0'920'0'0,"0"0"-20"0"0,0 0-74 0 0,0 0-69 0 0,0 0-50 0 0,0 0-28 0 0,0 0-39 0 0,0 0-49 0 0,0 0-57 0 0,0 0-73 0 0,0 0-40 0 0,0 0-24 0 0,0 0-15 0 0,0 0-37 0 0,2 2 5 0 0,116-14 725 0 0,-80 2-874 0 0,375-57-596 0 0,-404 66 158 0 0,62 14-3898 0 0,-119 16 270 0 0,19-18 2623 0 0</inkml:trace>
  <inkml:trace contextRef="#ctx0" brushRef="#br0" timeOffset="-23581.424">7146 1281 1216 0 0,'1'0'87'0'0,"0"-1"1"0"0,0 1-1 0 0,0 0 0 0 0,0 0 0 0 0,-1 0 1 0 0,1-1-1 0 0,0 1 0 0 0,0 0 1 0 0,0 0-1 0 0,0 0 0 0 0,0 1 0 0 0,0-1 1 0 0,-1 0-1 0 0,1 0 0 0 0,0 0 1 0 0,0 1-1 0 0,0-1 0 0 0,0 0 0 0 0,-1 1 1 0 0,1-1-1 0 0,0 0 0 0 0,0 1 0 0 0,-1-1 1 0 0,1 1-1 0 0,0 0 0 0 0,-1-1 1 0 0,1 1-1 0 0,0-1 0 0 0,-1 1 0 0 0,1 0 1 0 0,-1-1-1 0 0,1 1 0 0 0,-1 0 1 0 0,1 0-1 0 0,-1 0 0 0 0,0-1 0 0 0,1 1 1 0 0,-1 0-1 0 0,0 0 0 0 0,0 0 0 0 0,0 0 1 0 0,1 0-1 0 0,-1-1 0 0 0,0 1 1 0 0,0 0-1 0 0,0 0 0 0 0,-1 0 0 0 0,1 0 1 0 0,0 0-1 0 0,0 0 0 0 0,0-1 1 0 0,-1 1-1 0 0,1 0 0 0 0,0 0 0 0 0,-1 0 1 0 0,1 0-1 0 0,0-1 0 0 0,-1 1 0 0 0,1 0 1 0 0,-1-1-1 0 0,0 1 0 0 0,1 0-87 0 0,305 1 638 0 0,-157-19-4475 0 0,-119 11 2529 0 0</inkml:trace>
  <inkml:trace contextRef="#ctx0" brushRef="#br0" timeOffset="-21297.187">9394 939 1436 0 0,'0'0'415'0'0,"0"0"-45"0"0,0 0-46 0 0,0 0-41 0 0,0 0-11 0 0,0 0 49 0 0,0 0-30 0 0,0 0-14 0 0,0 0 10 0 0,0 0 34 0 0,0 0 10 0 0,0 0-11 0 0,0 0-51 0 0,0 0-20 0 0,-2-20 834 0 0,2 17-1069 0 0,0 1 0 0 0,0-1 0 0 0,0 1 0 0 0,1 0 0 0 0,-1-1 0 0 0,0 1 0 0 0,1-1 0 0 0,0 1-1 0 0,0 0 1 0 0,-1-1 0 0 0,1 1 0 0 0,1 0 0 0 0,-1 0 0 0 0,0 0 0 0 0,0 0 0 0 0,1 0 0 0 0,0 0 0 0 0,-1 0 0 0 0,1 0 0 0 0,0 1-1 0 0,0-1 1 0 0,-1 0 0 0 0,1 1 0 0 0,1 0 0 0 0,-1-1 0 0 0,0 1 0 0 0,0 0 0 0 0,0 0 0 0 0,1 0 0 0 0,-1 1 0 0 0,0-1-1 0 0,1 0 1 0 0,-1 1 0 0 0,1 0 0 0 0,-1-1 0 0 0,0 1 0 0 0,1 0-14 0 0,3-3 18 0 0,0 1 0 0 0,1-1-1 0 0,-1 1 1 0 0,0 0 0 0 0,1 1 0 0 0,-1 0-1 0 0,1 0 1 0 0,0 0 0 0 0,-1 1 0 0 0,1 0-1 0 0,-1 0 1 0 0,1 0 0 0 0,0 1 0 0 0,-1 0 0 0 0,1 0-1 0 0,-1 1 1 0 0,1 0 0 0 0,-1 0 0 0 0,0 1-1 0 0,0-1 1 0 0,0 1 0 0 0,0 1 0 0 0,0-1-1 0 0,-1 1 1 0 0,0 0 0 0 0,0 0 0 0 0,0 0-1 0 0,0 1 1 0 0,0 0 0 0 0,-1 0 0 0 0,0 0 0 0 0,0 1-1 0 0,0-1 1 0 0,-1 1 0 0 0,0 0 0 0 0,0 0-1 0 0,0 1-17 0 0,-1 5 34 0 0,0 1-1 0 0,-1 0 1 0 0,-1-1 0 0 0,0 1-1 0 0,-1-1 1 0 0,0 1-1 0 0,-1 0 1 0 0,0-1-1 0 0,-1 0 1 0 0,-1 0-1 0 0,0 0 1 0 0,0 0-1 0 0,-1 0 1 0 0,-1-1-1 0 0,0 0 1 0 0,0 0 0 0 0,-1 0-1 0 0,-1-1 1 0 0,1 0-1 0 0,-2 0 1 0 0,1-1-1 0 0,-1 0 1 0 0,-1-1-1 0 0,0 0 1 0 0,0-1-1 0 0,0 1 1 0 0,-1-2-1 0 0,0 0 1 0 0,0 0-1 0 0,-4 1-33 0 0,15-8-63 0 0,0 1-1 0 0,0-1 0 0 0,0 1 1 0 0,0-1-1 0 0,0 1 0 0 0,-1-1 1 0 0,1 1-1 0 0,0-1 0 0 0,0 1 1 0 0,0-1-1 0 0,0 1 0 0 0,-1-1 1 0 0,1 1-1 0 0,0 0 0 0 0,0-1 1 0 0,-1 1-1 0 0,1-1 0 0 0,0 1 1 0 0,-1 0-1 0 0,1-1 0 0 0,-1 1 1 0 0,1 0-1 0 0,0 0 0 0 0,-1-1 1 0 0,1 1-1 0 0,-1 0 0 0 0,1 0 1 0 0,-1-1-1 0 0,1 1 0 0 0,-1 0 1 0 0,1 0-1 0 0,-1 0 0 0 0,1 0 1 0 0,0 0-1 0 0,-1 0 0 0 0,1 0 1 0 0,-1 0-1 0 0,1 0 0 0 0,-1 0 1 0 0,1 0-1 0 0,-1 0 0 0 0,1 0 1 0 0,-1 0-1 0 0,1 0 0 0 0,-1 1 1 0 0,1-1-1 0 0,-1 0 0 0 0,1 0 1 0 0,-1 1-1 0 0,1-1 0 0 0,0 0 1 0 0,-1 0-1 0 0,1 1 0 0 0,0-1 1 0 0,-1 0 63 0 0,24-37-3035 0 0,-5 15 1748 0 0</inkml:trace>
  <inkml:trace contextRef="#ctx0" brushRef="#br0" timeOffset="-20719.75">10066 806 1428 0 0,'-40'16'4743'0'0,"-12"5"-4533"0"0,23-9 10 0 0,1 1 0 0 0,0 1 1 0 0,0 2-1 0 0,2 1 1 0 0,0 1-1 0 0,1 1 0 0 0,1 1 1 0 0,1 1-1 0 0,0 1 0 0 0,2 1 1 0 0,-13 19-221 0 0,30-39 11 0 0,1 1 1 0 0,0 0-1 0 0,0 0 1 0 0,1 1-1 0 0,-1-1 1 0 0,1 1-1 0 0,0-1 1 0 0,0 1-1 0 0,0-1 1 0 0,1 1-1 0 0,0 0 1 0 0,0 0-1 0 0,0 0 1 0 0,0 0-1 0 0,1 0 1 0 0,0 0-1 0 0,0 0 0 0 0,0 0 1 0 0,1 0-1 0 0,-1 0 1 0 0,1 0-1 0 0,0 0 1 0 0,1 0-1 0 0,-1-1 1 0 0,1 1-1 0 0,0 0 1 0 0,0-1-1 0 0,1 1 1 0 0,-1-1-1 0 0,1 0 1 0 0,0 0-1 0 0,0 0 1 0 0,0 0-1 0 0,1 0 1 0 0,-1-1-1 0 0,1 1 1 0 0,0-1-1 0 0,0 0 1 0 0,0 0-1 0 0,0-1 1 0 0,1 1-1 0 0,-1-1 1 0 0,1 0-1 0 0,-1 0 1 0 0,2 0-12 0 0,11 3-462 0 0,1 0 1 0 0,0-1 0 0 0,0-1 0 0 0,0-1 0 0 0,0 0 0 0 0,0-2 0 0 0,0 0-1 0 0,1 0 1 0 0,-1-2 0 0 0,0-1 0 0 0,0 0 0 0 0,0-1 0 0 0,-1-1 0 0 0,17-6 461 0 0,8-6-1406 0 0</inkml:trace>
  <inkml:trace contextRef="#ctx0" brushRef="#br0" timeOffset="-15403.457">10690 663 1848 0 0,'73'7'3825'0'0,"-65"-7"-3738"0"0,1 2 0 0 0,-1-1 1 0 0,0 1-1 0 0,0 1 0 0 0,0-1 0 0 0,-1 1 0 0 0,1 1 0 0 0,-1-1 0 0 0,1 1 0 0 0,-1 0 1 0 0,0 1-1 0 0,-1 0 0 0 0,1 0 0 0 0,-1 1 0 0 0,0-1 0 0 0,0 1 0 0 0,-1 0 0 0 0,1 1 1 0 0,-1 0-1 0 0,-1-1 0 0 0,1 2 0 0 0,-1-1 0 0 0,-1 0 0 0 0,1 1 0 0 0,-1 0 0 0 0,-1-1 1 0 0,1 1-1 0 0,0 5-87 0 0,-3-4 80 0 0,-1 0 1 0 0,1 0 0 0 0,-1-1 0 0 0,-1 1-1 0 0,0 0 1 0 0,0 0 0 0 0,0-1-1 0 0,-1 1 1 0 0,-1-1 0 0 0,1 0 0 0 0,-2 0-1 0 0,1 0 1 0 0,-1-1 0 0 0,0 1 0 0 0,0-1-1 0 0,-1 0 1 0 0,0-1 0 0 0,0 1-1 0 0,0-1 1 0 0,-4 2-81 0 0,-38 48 938 0 0,96-56-528 0 0,257-76-4782 0 0,-172 40 314 0 0,-92 22 2785 0 0</inkml:trace>
  <inkml:trace contextRef="#ctx0" brushRef="#br0" timeOffset="-14905.917">12183 661 1372 0 0,'3'17'4212'0'0,"-7"31"-3010"0"0,2-16-626 0 0,16 149 759 0 0,34 31-2515 0 0,-48-207-2836 0 0,2-7 2607 0 0</inkml:trace>
  <inkml:trace contextRef="#ctx0" brushRef="#br0" timeOffset="-14502.2">12448 954 1216 0 0,'-13'2'1751'0'0,"-8"2"1803"0"0,35-5-1715 0 0,320-33 274 0 0,-307 37-1759 0 0,-41-5-1806 0 0,20-20-5598 0 0,-1 16 5741 0 0</inkml:trace>
  <inkml:trace contextRef="#ctx0" brushRef="#br0" timeOffset="-14114.65">12964 706 1300 0 0,'8'-1'149'0'0,"-1"1"-1"0"0,1 0 1 0 0,0 1 0 0 0,0 0 0 0 0,0 0-1 0 0,0 0 1 0 0,-1 1 0 0 0,1 0-1 0 0,-1 1 1 0 0,1-1 0 0 0,-1 2-1 0 0,0-1 1 0 0,0 1 0 0 0,0 0-1 0 0,-1 0 1 0 0,1 1 0 0 0,-1 0-1 0 0,0 0 1 0 0,0 0 0 0 0,-1 1-1 0 0,1 0 1 0 0,-1 0 0 0 0,-1 0-1 0 0,1 1 1 0 0,-1-1 0 0 0,0 1-1 0 0,-1 0 1 0 0,0 1 0 0 0,0-1 0 0 0,0 0-1 0 0,-1 1 1 0 0,0 0 0 0 0,0-1-1 0 0,-1 1 1 0 0,0 1-149 0 0,-5 3 157 0 0,-1 1 0 0 0,0-1-1 0 0,-1 0 1 0 0,0-1 0 0 0,-1 1 0 0 0,0-1 0 0 0,-1 0-1 0 0,-1-1 1 0 0,1 0 0 0 0,-1 0 0 0 0,-1-1 0 0 0,0 0 0 0 0,0-1-1 0 0,-1 0 1 0 0,0-1 0 0 0,0 0 0 0 0,-1 0 0 0 0,0-1-1 0 0,0-1 1 0 0,-12 4-157 0 0,-85 31 641 0 0,107-40-868 0 0,2-25-1752 0 0,77-55-3172 0 0,-50 60 3819 0 0</inkml:trace>
  <inkml:trace contextRef="#ctx0" brushRef="#br0" timeOffset="-13851.883">13246 771 916 0 0,'-86'69'3786'0'0,"81"-62"-3623"0"0,1 0 0 0 0,-1 0 0 0 0,1 1-1 0 0,1 0 1 0 0,-1 0 0 0 0,1 0 0 0 0,1 0 0 0 0,0 0 0 0 0,0 0 0 0 0,0 1 0 0 0,1-1 0 0 0,0 1 0 0 0,1-1 0 0 0,0 6-163 0 0,2-7 24 0 0,0-1 0 0 0,0 1-1 0 0,0-1 1 0 0,1 0 0 0 0,0 0 0 0 0,0 0 0 0 0,1 0 0 0 0,0-1 0 0 0,0 1 0 0 0,0-1 0 0 0,0 0 0 0 0,1 0 0 0 0,0-1 0 0 0,0 1 0 0 0,0-1 0 0 0,0 0 0 0 0,1 0 0 0 0,0-1 0 0 0,0 0 0 0 0,0 0 0 0 0,0 0-1 0 0,0-1 1 0 0,1 1 0 0 0,5 0-24 0 0,81 2-4165 0 0,-51-16 2865 0 0</inkml:trace>
  <inkml:trace contextRef="#ctx0" brushRef="#br0" timeOffset="-13556.205">13652 638 1028 0 0,'9'9'454'0'0,"2"-1"-119"0"0,-1 1-1 0 0,0 0 0 0 0,0 1 1 0 0,-1 0-1 0 0,-1 1 1 0 0,0-1-1 0 0,0 2 0 0 0,-1-1 1 0 0,0 1-1 0 0,-1 0 0 0 0,0 1 1 0 0,-1-1-1 0 0,1 8-334 0 0,-2-6 213 0 0,-1 1 1 0 0,-1-1-1 0 0,0 1 0 0 0,-1-1 0 0 0,0 1 1 0 0,-2 0-1 0 0,1-1 0 0 0,-2 1 0 0 0,0 0 0 0 0,-1-1 1 0 0,0 0-1 0 0,-1 0 0 0 0,-1 0 0 0 0,0 0 1 0 0,-1-1-1 0 0,-7 13-213 0 0,1-5 31 0 0,0-1 1 0 0,-2-1 0 0 0,0 0-1 0 0,-1-1 1 0 0,-1 0-1 0 0,-1-2 1 0 0,-1 0-1 0 0,0-1 1 0 0,0 0 0 0 0,-2-2-1 0 0,0 0 1 0 0,0-1-1 0 0,-6 1-31 0 0,-7 3-866 0 0,0-2 0 0 0,-2-2-1 0 0,1 0 1 0 0,-1-3 0 0 0,-1-1-1 0 0,0-1 1 0 0,0-2 0 0 0,-4-2 866 0 0,11-2-1421 0 0</inkml:trace>
  <inkml:trace contextRef="#ctx0" brushRef="#br0" timeOffset="-13122.176">11993 819 1472 0 0,'-47'50'1816'0'0,"33"-39"-1526"0"0,1 1 1 0 0,0 1 0 0 0,1 0-1 0 0,1 1 1 0 0,0 0-1 0 0,1 0 1 0 0,1 1 0 0 0,0 1-1 0 0,0 0 1 0 0,2 0-1 0 0,0 0 1 0 0,1 1 0 0 0,1 0-1 0 0,0 0 1 0 0,0 8-291 0 0,4-8 37 0 0,2 0 1 0 0,0 0-1 0 0,0-1 1 0 0,2 1-1 0 0,0-1 0 0 0,1 1 1 0 0,0-1-1 0 0,1 0 1 0 0,1-1-1 0 0,1 1 1 0 0,0-1-1 0 0,1-1 1 0 0,0 1-1 0 0,2-1 1 0 0,-1-1-1 0 0,2 1 1 0 0,0-2-1 0 0,0 1 1 0 0,1-2-1 0 0,1 0 0 0 0,-1 0 1 0 0,2-1-1 0 0,0-1 1 0 0,0 0-1 0 0,0-1 1 0 0,1 0-1 0 0,1-1 1 0 0,-1-1-1 0 0,1 0 1 0 0,0-1-1 0 0,4 0-37 0 0,1 2-616 0 0,0-1 1 0 0,0-1-1 0 0,0 0 1 0 0,1-2-1 0 0,0 0 0 0 0,0-1 1 0 0,0-2-1 0 0,-1 0 0 0 0,1-1 1 0 0,5-2 615 0 0,56-12-1216 0 0</inkml:trace>
  <inkml:trace contextRef="#ctx0" brushRef="#br0" timeOffset="-12466.719">13742 313 1372 0 0,'-29'7'3194'0'0,"39"0"-501"0"0,217-10-1084 0 0,-33-15-1129 0 0,-218 8-7392 0 0,22 7 5472 0 0</inkml:trace>
  <inkml:trace contextRef="#ctx0" brushRef="#br0" timeOffset="-12123.04">14310 104 1576 0 0,'34'13'6330'0'0,"6"78"-6653"0"0,-34-75 844 0 0,70 175 5 0 0,-73-178-852 0 0,-1 8-4642 0 0,-2-21 3660 0 0</inkml:trace>
  <inkml:trace contextRef="#ctx0" brushRef="#br0" timeOffset="-11813.841">14864 251 1004 0 0,'-100'154'5949'0'0,"3"-6"-4467"0"0,8 35-1362 0 0,85-177-361 0 0,0 2-1027 0 0,3-5-3438 0 0,1-3 3294 0 0</inkml:trace>
  <inkml:trace contextRef="#ctx0" brushRef="#br0" timeOffset="-11519.914">14884 509 1556 0 0,'26'-9'927'0'0,"-22"6"-777"0"0,0 1 0 0 0,0 0-1 0 0,1 1 1 0 0,-1-1-1 0 0,1 1 1 0 0,-1-1 0 0 0,1 1-1 0 0,-1 1 1 0 0,1-1-1 0 0,0 1 1 0 0,-1-1 0 0 0,1 1-1 0 0,0 1 1 0 0,-1-1-1 0 0,1 1 1 0 0,-1-1 0 0 0,1 1-1 0 0,-1 1 1 0 0,2-1-150 0 0,0 4 143 0 0,0-1 1 0 0,0 1-1 0 0,0 1 1 0 0,-1-1-1 0 0,1 1 0 0 0,-2-1 1 0 0,1 1-1 0 0,0 1 1 0 0,-1-1-1 0 0,0 1 0 0 0,-1 0 1 0 0,0 0-1 0 0,0 0 1 0 0,0 0-1 0 0,-1 0 1 0 0,0 1-1 0 0,0-1 0 0 0,0 1 1 0 0,-1-1-1 0 0,-1 1 1 0 0,1 0-1 0 0,-1-1 1 0 0,-1 1-1 0 0,1 0 0 0 0,-1-1 1 0 0,-2 8-144 0 0,-104 199 3570 0 0,107-212-3559 0 0,0-1 0 0 0,0 1 0 0 0,1-1-1 0 0,-1 1 1 0 0,0-1 0 0 0,1 1 0 0 0,-1-1-1 0 0,1 1 1 0 0,0-1 0 0 0,-1 0 0 0 0,1 1 0 0 0,0-1-1 0 0,0 0 1 0 0,0 1 0 0 0,0-1 0 0 0,0 0-1 0 0,0 0 1 0 0,0 0 0 0 0,0 0 0 0 0,0 0 0 0 0,0 0-1 0 0,1 0 1 0 0,-1-1 0 0 0,0 1 0 0 0,1 0-1 0 0,-1-1 1 0 0,1 1 0 0 0,-1-1 0 0 0,1 1 0 0 0,-1-1-1 0 0,1 0 1 0 0,-1 1 0 0 0,1-1 0 0 0,-1 0-1 0 0,1 0 1 0 0,-1 0 0 0 0,1 0 0 0 0,-1-1 0 0 0,1 1-1 0 0,-1 0 1 0 0,1-1 0 0 0,-1 1 0 0 0,1-1 0 0 0,-1 1-1 0 0,0-1 1 0 0,1 0 0 0 0,-1 1 0 0 0,0-1-1 0 0,1 0 1 0 0,-1 0 0 0 0,0 0 0 0 0,0 0 0 0 0,1-1-11 0 0,317-93-6290 0 0,-204 55 2797 0 0,-77 28 2199 0 0</inkml:trace>
  <inkml:trace contextRef="#ctx0" brushRef="#br0" timeOffset="-16553.963">10229 358 888 0 0,'0'0'197'0'0,"0"0"50"0"0,0 0 54 0 0,0 0-55 0 0,0 0-19 0 0,0 0-90 0 0,0 0 20 0 0,0 0 16 0 0,0 0-44 0 0,0 0-17 0 0,0 0 28 0 0,0 0 41 0 0,0 0-30 0 0,-21 0 831 0 0,-13-18-398 0 0,8 19 1298 0 0,44 1-824 0 0,337-75-111 0 0,-339 71-917 0 0,16-3-313 0 0,-16-4-4971 0 0,-13 6 3882 0 0</inkml:trace>
  <inkml:trace contextRef="#ctx0" brushRef="#br0" timeOffset="-16072.081">10899 26 1204 0 0,'17'-25'6796'0'0,"-9"38"-5509"0"0,5 121-818 0 0,51 65-1848 0 0,-64-198 543 0 0,0-1-300 0 0,0 0-221 0 0,-16 11-1271 0 0,7-7 1368 0 0</inkml:trace>
  <inkml:trace contextRef="#ctx0" brushRef="#br0" timeOffset="-15746.632">10578 489 1484 0 0,'9'6'4533'0'0,"75"-2"-3155"0"0,116-32-236 0 0,117-19-2836 0 0,-314 51-1349 0 0,-10-1 2119 0 0</inkml:trace>
  <inkml:trace contextRef="#ctx0" brushRef="#br0" timeOffset="-9722.569">9319 1954 1212 0 0,'0'0'282'0'0,"0"0"-13"0"0,0 0-25 0 0,0 0-31 0 0,0 0 1 0 0,0 0 82 0 0,0 5-45 0 0,0-4-232 0 0,0 0 0 0 0,1 1-1 0 0,-1-1 1 0 0,0 0 0 0 0,1 0 0 0 0,-1 1 0 0 0,1-1 0 0 0,0 0 0 0 0,-1 0-1 0 0,1 0 1 0 0,0 0 0 0 0,0 0 0 0 0,-1 0 0 0 0,1 0 0 0 0,0 0 0 0 0,0 0-1 0 0,0 0 1 0 0,0-1 0 0 0,0 1 0 0 0,0 0 0 0 0,1-1 0 0 0,-1 1 0 0 0,0-1-1 0 0,0 1 1 0 0,0-1 0 0 0,1 1 0 0 0,-1-1 0 0 0,0 0 0 0 0,0 0-1 0 0,1 1 1 0 0,-1-1 0 0 0,0 0 0 0 0,0 0 0 0 0,1 0 0 0 0,-1-1 0 0 0,0 1-1 0 0,1 0 1 0 0,-1 0 0 0 0,0-1 0 0 0,0 1 0 0 0,1-1 0 0 0,-1 1 0 0 0,0-1-19 0 0,11 1 36 0 0,215-11 462 0 0,584-48 1421 0 0,180 8-654 0 0,501-63 381 0 0,27-9-414 0 0,-1084 91-1059 0 0,-362 10-2029 0 0,-79 16-2578 0 0,-14-3 4126 0 0,19 9-59 0 0,-26-10-976 0 0,-5 2-22 0 0</inkml:trace>
  <inkml:trace contextRef="#ctx0" brushRef="#br0" timeOffset="-7253.642">9822 2400 1484 0 0,'0'0'516'0'0,"14"-1"286"0"0,-6 11 4650 0 0,81 346-4911 0 0,-54-237-1335 0 0,-35-118 298 0 0,-9 2-4046 0 0,5-6 3311 0 0</inkml:trace>
  <inkml:trace contextRef="#ctx0" brushRef="#br0" timeOffset="-6520.655">9833 2478 860 0 0,'-21'-9'4784'0'0,"35"-10"-3438"0"0,43-20-1329 0 0,31 13-161 0 0,-75 29 150 0 0,-7 3 9 0 0,0 1 0 0 0,-1-1 0 0 0,1 1 0 0 0,-1 0 0 0 0,-1 0 0 0 0,1 1 0 0 0,-1-1 0 0 0,0 1 0 0 0,-1 0 0 0 0,0 0 0 0 0,0 0 0 0 0,-1 1 0 0 0,0-1 0 0 0,0 0 0 0 0,-1 1 1 0 0,0 0-1 0 0,0-1 0 0 0,-1 1 0 0 0,-1 0 0 0 0,1-1 0 0 0,-1 1 0 0 0,-1-1 0 0 0,0 2-15 0 0,2 24 73 0 0,50-7-195 0 0,-30-23 57 0 0,3 4 17 0 0,-18-8 65 0 0,1 1 0 0 0,-1 0 0 0 0,0 0 0 0 0,1 1 0 0 0,-1-1 0 0 0,0 1 0 0 0,0 0-1 0 0,0 1 1 0 0,0-1 0 0 0,-1 1 0 0 0,1 0 0 0 0,-1 0 0 0 0,1 0 0 0 0,-1 1-1 0 0,0 0 1 0 0,0 0 0 0 0,-1 0 0 0 0,1 0 0 0 0,-1 0 0 0 0,0 1 0 0 0,0-1-1 0 0,0 1 1 0 0,-1 0 0 0 0,0 0 0 0 0,0 0 0 0 0,0 0 0 0 0,0 0 0 0 0,-1 0-1 0 0,0 1 1 0 0,0 2-17 0 0,-3 0 37 0 0,0 0 1 0 0,-1-1-1 0 0,0 1 0 0 0,0-1 0 0 0,-1 0 0 0 0,0 0 0 0 0,0 0 0 0 0,-1 0 0 0 0,0-1 1 0 0,0 0-1 0 0,0 0 0 0 0,-1 0 0 0 0,0-1 0 0 0,0 0 0 0 0,-1 0 0 0 0,1 0 0 0 0,-1-1 0 0 0,0 0 1 0 0,0 0-1 0 0,0 0 0 0 0,-4 0-37 0 0,-5 4 12 0 0,-1-1 0 0 0,0 0 0 0 0,0-1 0 0 0,0-1 0 0 0,0-1 0 0 0,-1 0 0 0 0,0-2 0 0 0,0 0 0 0 0,-14 0-12 0 0,29-2-130 0 0,0-1 0 0 0,0 1 0 0 0,0-1-1 0 0,0 0 1 0 0,0 0 0 0 0,1 0-1 0 0,-1 0 1 0 0,0-1 0 0 0,0 1 0 0 0,1-1-1 0 0,-1 1 1 0 0,1-1 0 0 0,0 0-1 0 0,-1 0 1 0 0,1 0 0 0 0,0 0 0 0 0,0-1-1 0 0,0 1 1 0 0,0 0 0 0 0,1-1-1 0 0,-1 1 1 0 0,1-1 0 0 0,-1 0 0 0 0,1 0-1 0 0,0 1 1 0 0,0-1 0 0 0,0 0-1 0 0,0 0 1 0 0,1 0 0 0 0,-1 0 0 0 0,1 0-1 0 0,0 0 1 0 0,0 0 0 0 0,0 0-1 0 0,0 0 1 0 0,0 0 0 0 0,1 0 0 0 0,-1 0-1 0 0,1-2 131 0 0,14-28-1366 0 0</inkml:trace>
  <inkml:trace contextRef="#ctx0" brushRef="#br0" timeOffset="-5851.659">10736 2425 1184 0 0,'-18'7'252'0'0,"0"2"-1"0"0,1 1 1 0 0,0 0-1 0 0,1 1 1 0 0,0 0 0 0 0,1 1-1 0 0,0 1 1 0 0,1 1-1 0 0,0 0 1 0 0,2 1 0 0 0,-1 0-1 0 0,2 1 1 0 0,0 0-1 0 0,1 1 1 0 0,0 0 0 0 0,1 1-1 0 0,2 0 1 0 0,-1 0-1 0 0,2 1 1 0 0,1 0-1 0 0,0 0 1 0 0,1 0 0 0 0,1 1-252 0 0,4-13 42 0 0,0 0 1 0 0,0 0 0 0 0,1 1 0 0 0,0-1 0 0 0,0 0-1 0 0,1 0 1 0 0,0 0 0 0 0,0-1 0 0 0,0 1 0 0 0,1-1-1 0 0,0 0 1 0 0,1 0 0 0 0,-1 0 0 0 0,1 0-1 0 0,0-1 1 0 0,0 0 0 0 0,1 0 0 0 0,-1 0 0 0 0,1-1-1 0 0,0 0 1 0 0,1 0 0 0 0,-1 0 0 0 0,1-1 0 0 0,5 3-43 0 0,177 50-883 0 0,-157-52 186 0 0,0-2 1 0 0,0 0-1 0 0,0-2 0 0 0,0-2 0 0 0,0-1 0 0 0,-1-1 1 0 0,1-2 696 0 0,15-7-1290 0 0</inkml:trace>
  <inkml:trace contextRef="#ctx0" brushRef="#br0" timeOffset="-5323.345">11147 2381 988 0 0,'-10'-28'6936'0'0,"16"46"-4980"0"0,86 199-1754 0 0,-89-211-724 0 0,3 11-462 0 0,-2-12-4584 0 0,-4-5 4116 0 0</inkml:trace>
  <inkml:trace contextRef="#ctx0" brushRef="#br0" timeOffset="-5059.809">11566 2461 1404 0 0,'-42'37'1096'0'0,"2"1"-1"0"0,2 3 1 0 0,1 0 0 0 0,3 3-1 0 0,1 1 1 0 0,-17 32-1096 0 0,34-51 193 0 0,-6 13-610 0 0,14-14-4071 0 0,6-21 3154 0 0</inkml:trace>
  <inkml:trace contextRef="#ctx0" brushRef="#br0" timeOffset="-4642.202">11502 2808 1292 0 0,'6'-5'235'0'0,"0"1"1"0"0,0-1-1 0 0,0 2 1 0 0,0-1-1 0 0,1 0 0 0 0,-1 1 1 0 0,1 0-1 0 0,0 1 0 0 0,0 0 1 0 0,0 0-1 0 0,0 0 0 0 0,1 1 1 0 0,-1 0-1 0 0,0 0 0 0 0,0 1 1 0 0,1 0-1 0 0,0 0-235 0 0,-2 2 82 0 0,0 0-1 0 0,-1 1 1 0 0,1-1 0 0 0,-1 1-1 0 0,1 1 1 0 0,-1-1-1 0 0,0 1 1 0 0,0-1-1 0 0,0 1 1 0 0,-1 1 0 0 0,0-1-1 0 0,1 1 1 0 0,-2 0-1 0 0,1-1 1 0 0,0 2 0 0 0,-1-1-1 0 0,0 0 1 0 0,0 1-1 0 0,-1-1 1 0 0,1 1 0 0 0,-1 0-1 0 0,0 0 1 0 0,-1 0-1 0 0,0 0 1 0 0,0 0-1 0 0,0 0 1 0 0,0 1 0 0 0,-1-1-1 0 0,0 0 1 0 0,-1 0-1 0 0,1 0 1 0 0,-1 0 0 0 0,0 1-1 0 0,-1-1 1 0 0,0 1-82 0 0,-6 12 281 0 0,0-1 1 0 0,-2 0-1 0 0,0-1 1 0 0,-1 0-1 0 0,-1-1 1 0 0,0 0-1 0 0,-1-1 1 0 0,-1 0-1 0 0,0-1 1 0 0,-1 0-1 0 0,-9 5-281 0 0,24-18 7 0 0,0-1-1 0 0,1 0 1 0 0,-1 0 0 0 0,0 1 0 0 0,0-1-1 0 0,0 1 1 0 0,1-1 0 0 0,-1 0-1 0 0,0 1 1 0 0,0-1 0 0 0,0 0 0 0 0,0 1-1 0 0,1-1 1 0 0,-1 1 0 0 0,0-1-1 0 0,0 0 1 0 0,0 1 0 0 0,0-1 0 0 0,0 1-1 0 0,0-1 1 0 0,0 1 0 0 0,0-1-1 0 0,-1 0 1 0 0,1 1 0 0 0,0-1 0 0 0,0 1-1 0 0,0-1 1 0 0,0 0 0 0 0,0 1-1 0 0,-1-1 1 0 0,1 0 0 0 0,0 1-1 0 0,0-1 1 0 0,-1 0 0 0 0,1 1 0 0 0,0-1-1 0 0,-1 1-6 0 0,46-16-505 0 0,-43 14 472 0 0,292-124-7703 0 0,-250 101 6477 0 0</inkml:trace>
  <inkml:trace contextRef="#ctx0" brushRef="#br0" timeOffset="-4268.847">12158 2383 1248 0 0,'5'9'216'0'0,"0"0"0"0"0,-1 1 1 0 0,-1-1-1 0 0,1 1 0 0 0,-2 0 0 0 0,1 0 0 0 0,-1 0 0 0 0,-1 0 0 0 0,0 0 1 0 0,0 0-1 0 0,-1 0 0 0 0,0 1 0 0 0,-1-1 0 0 0,0 0 0 0 0,-1 0 1 0 0,0 0-1 0 0,-1 0 0 0 0,1 0 0 0 0,-2 0 0 0 0,0-1 0 0 0,0 1 0 0 0,0-1 1 0 0,-4 5-217 0 0,0-1 51 0 0,0 1 0 0 0,-1-1 0 0 0,-1-1 0 0 0,0 0 0 0 0,0 0 0 0 0,-1-1 1 0 0,0 0-1 0 0,-1-1 0 0 0,-12 8-51 0 0,24-18-88 0 0,-21 12-479 0 0,14-13-2341 0 0,3-13 1427 0 0</inkml:trace>
  <inkml:trace contextRef="#ctx0" brushRef="#br0" timeOffset="-3910.708">12628 2220 1544 0 0,'0'0'109'0'0,"0"0"1"0"0,0 1-1 0 0,0-1 0 0 0,0 0 0 0 0,0 1 0 0 0,0-1 1 0 0,0 1-1 0 0,0-1 0 0 0,-1 0 0 0 0,1 1 0 0 0,0-1 1 0 0,0 0-1 0 0,0 1 0 0 0,0-1 0 0 0,0 0 1 0 0,-1 1-1 0 0,1-1 0 0 0,0 0 0 0 0,0 1 0 0 0,-1-1 1 0 0,1 0-1 0 0,0 0 0 0 0,0 1 0 0 0,-1-1 0 0 0,1 0 1 0 0,0 0-1 0 0,-1 1 0 0 0,1-1 0 0 0,0 0 1 0 0,-1 0-1 0 0,1 0 0 0 0,0 0 0 0 0,-1 0 0 0 0,1 1 1 0 0,0-1-1 0 0,-1 0 0 0 0,1 0 0 0 0,-1 0 0 0 0,1 0 1 0 0,0 0-1 0 0,-1 0 0 0 0,1 0 0 0 0,0 0 1 0 0,-1 0-1 0 0,1-1 0 0 0,-1 1 0 0 0,1 0 0 0 0,0 0 1 0 0,-1 0-1 0 0,1 0 0 0 0,0 0 0 0 0,-1-1 0 0 0,1 1 1 0 0,0 0-1 0 0,-1 0 0 0 0,1-1 0 0 0,0 1-109 0 0,11 47-17 0 0,-7-33 424 0 0,58 184 596 0 0,-57-184-1081 0 0,16 47 72 0 0,-3-31-3409 0 0,-18-30 2143 0 0,0 0-1 0 0,0 0-1 0 0</inkml:trace>
  <inkml:trace contextRef="#ctx0" brushRef="#br0" timeOffset="-3645.775">13029 2356 1652 0 0,'-138'210'5990'0'0,"8"78"-4889"0"0,114-259-2412 0 0,12-22-2991 0 0,4-7 3028 0 0</inkml:trace>
  <inkml:trace contextRef="#ctx0" brushRef="#br0" timeOffset="-3320.546">13010 2680 1336 0 0,'5'-3'112'0'0,"-1"2"-1"0"0,1-1 1 0 0,0 0 0 0 0,0 1-1 0 0,0 0 1 0 0,0 0-1 0 0,0 0 1 0 0,0 1 0 0 0,0 0-1 0 0,1 0 1 0 0,-1 0-1 0 0,0 1 1 0 0,0-1 0 0 0,0 1-1 0 0,0 0 1 0 0,0 1-1 0 0,0-1 1 0 0,0 1 0 0 0,-1 0-1 0 0,1 0 1 0 0,-1 1-1 0 0,1-1 1 0 0,-1 1 0 0 0,0 0-1 0 0,0 0 1 0 0,0 1-1 0 0,0-1 1 0 0,0 1 0 0 0,-1 0-1 0 0,0 0 1 0 0,1 0-1 0 0,-2 0 1 0 0,1 0 0 0 0,0 1-1 0 0,-1-1 1 0 0,0 1-1 0 0,0 0 1 0 0,0-1 0 0 0,-1 1-112 0 0,1 12 278 0 0,-1 0 1 0 0,-1 0-1 0 0,-1 0 1 0 0,0 0-1 0 0,-1-1 1 0 0,-1 1 0 0 0,-1-1-1 0 0,0 1 1 0 0,-1-1-1 0 0,-1-1 1 0 0,0 1 0 0 0,-1-1-1 0 0,-1 0 1 0 0,0 0-1 0 0,-1-1 1 0 0,-1 0 0 0 0,-2 1-279 0 0,-1 8 559 0 0,57-26-1054 0 0,203-159-7026 0 0,-203 121 6097 0 0</inkml:trace>
  <inkml:trace contextRef="#ctx0" brushRef="#br0" timeOffset="-3039.082">13869 2074 1624 0 0,'7'4'220'0'0,"-1"-1"0"0"0,1 1 0 0 0,0 0 0 0 0,-1 0 0 0 0,0 1 0 0 0,0 0 0 0 0,0 0 0 0 0,-1 0 0 0 0,0 1 0 0 0,0 0 0 0 0,0 0 0 0 0,-1 0 0 0 0,1 0 0 0 0,-2 1 0 0 0,1-1 0 0 0,-1 1 0 0 0,0 0 1 0 0,1 4-221 0 0,6 12 314 0 0,-2 1 0 0 0,0 0 0 0 0,-2 0 0 0 0,0 1 0 0 0,-2 0 1 0 0,-1 0-1 0 0,-1 0 0 0 0,-1 0 0 0 0,-1 1-314 0 0,-38 160 1100 0 0,25-156-1095 0 0,-2 0-1 0 0,-1-1 1 0 0,-2-1-1 0 0,0 0 1 0 0,-2-1-1 0 0,-1-1 1 0 0,-1-1-1 0 0,-2-2 1 0 0,0 0-1 0 0,-1-1 1 0 0,-1-1-1 0 0,-19 10-4 0 0,-81 24-5149 0 0,109-58 3804 0 0,-7-15 21 0 0</inkml:trace>
  <inkml:trace contextRef="#ctx0" brushRef="#br0" timeOffset="33372.189">707 4817 2204 0 0,'0'0'696'0'0,"0"0"-86"0"0,0 0-50 0 0,0 0-31 0 0,0 0-60 0 0,0 0-51 0 0,0 0-67 0 0,0 0 25 0 0,0 0-18 0 0,0 0-72 0 0,0 0-66 0 0,0 0 21 0 0,0 0-39 0 0,0 0-49 0 0,0 0-15 0 0,0 0 5 0 0,0 0-59 0 0,0 0 29 0 0,0 0 35 0 0,0 3-53 0 0,33 70 229 0 0,17 285 871 0 0,-19-193-760 0 0,-7-28-1519 0 0,-50-184-5090 0 0,19 21 5060 0 0</inkml:trace>
  <inkml:trace contextRef="#ctx0" brushRef="#br0" timeOffset="34028.864">778 4958 1016 0 0,'-22'-59'5213'0'0,"22"58"-5158"0"0,3-20 102 0 0,0 13-126 0 0,-1 1 1 0 0,1-1 0 0 0,1 0-1 0 0,-1 1 1 0 0,1-1 0 0 0,1 1-1 0 0,-1 0 1 0 0,1 1 0 0 0,0-1-1 0 0,1 1 1 0 0,0 0 0 0 0,0 0-1 0 0,0 1 1 0 0,0 0 0 0 0,1 0 0 0 0,0 0-1 0 0,0 1 1 0 0,0 0 0 0 0,1 0-1 0 0,-1 1 1 0 0,1 0 0 0 0,0 0-1 0 0,0 1 1 0 0,0 0 0 0 0,5-1-32 0 0,-9 4 6 0 0,-1-1 1 0 0,1 1-1 0 0,-1-1 0 0 0,1 1 1 0 0,-1 0-1 0 0,0 1 1 0 0,1-1-1 0 0,-1 1 1 0 0,0-1-1 0 0,0 1 1 0 0,0 0-1 0 0,0 0 0 0 0,0 0 1 0 0,0 1-1 0 0,-1-1 1 0 0,1 0-1 0 0,-1 1 1 0 0,0 0-1 0 0,1 0 1 0 0,-1 0-1 0 0,-1 0 0 0 0,1 0 1 0 0,0 0-1 0 0,-1 0 1 0 0,1 0-1 0 0,-1 1 1 0 0,0-1-1 0 0,0 1 1 0 0,0-1-1 0 0,-1 2-6 0 0,14 114 17 0 0,-64 92 192 0 0,27-142-90 0 0,66-60 142 0 0,-28-12-264 0 0,1 1 0 0 0,-1 0-1 0 0,1 2 1 0 0,0 0 0 0 0,-1 0-1 0 0,1 2 1 0 0,-1 0 0 0 0,1 0 0 0 0,-1 2-1 0 0,0 0 1 0 0,0 1 0 0 0,0 0 0 0 0,-1 1-1 0 0,1 1 1 0 0,-1 0 0 0 0,-1 1-1 0 0,0 0 1 0 0,0 1 0 0 0,0 0 0 0 0,-1 2-1 0 0,8 8 4 0 0,-17-15 33 0 0,-1 1 0 0 0,0-1-1 0 0,0 0 1 0 0,0 1-1 0 0,0 0 1 0 0,-1-1-1 0 0,0 1 1 0 0,0 0 0 0 0,0 0-1 0 0,0-1 1 0 0,-1 1-1 0 0,0 0 1 0 0,0 0-1 0 0,0 0 1 0 0,-1 0 0 0 0,1 0-1 0 0,-1-1 1 0 0,0 1-1 0 0,-1 0 1 0 0,1-1 0 0 0,-1 1-1 0 0,0-1 1 0 0,0 1-1 0 0,0-1 1 0 0,-1 0-1 0 0,0 0 1 0 0,1 0 0 0 0,-2 0-1 0 0,1 0 1 0 0,0-1-1 0 0,-1 1 1 0 0,1-1-1 0 0,-1 0 1 0 0,0 0 0 0 0,0 0-1 0 0,0-1 1 0 0,0 1-1 0 0,-1-1 1 0 0,-3 1-33 0 0,-11 7 87 0 0,0-1 0 0 0,0 0 0 0 0,0-2 0 0 0,-1 0 1 0 0,0-2-1 0 0,-1 0 0 0 0,1-1 0 0 0,-20 1-87 0 0,33-4-63 0 0,0-1 0 0 0,-1 1 0 0 0,1-2 0 0 0,0 1 0 0 0,0-1 1 0 0,0 0-1 0 0,-1 0 0 0 0,1-1 0 0 0,0 0 0 0 0,0-1 0 0 0,1 1 0 0 0,-1-1 0 0 0,1 0 0 0 0,-1-1 0 0 0,1 0 1 0 0,0 0-1 0 0,0 0 0 0 0,-2-3 63 0 0,5 4-175 0 0,1 0-1 0 0,0-1 1 0 0,-1 1 0 0 0,1-1 0 0 0,0 0 0 0 0,1 0 0 0 0,-1 0 0 0 0,1 1 0 0 0,0-2-1 0 0,0 1 1 0 0,0 0 0 0 0,0 0 0 0 0,1 0 0 0 0,-1 0 0 0 0,1 0 0 0 0,0-1-1 0 0,1 1 1 0 0,-1 0 0 0 0,1 0 0 0 0,-1 0 0 0 0,1 0 0 0 0,1-3 175 0 0,32-64-2410 0 0,-10 41 1154 0 0</inkml:trace>
  <inkml:trace contextRef="#ctx0" brushRef="#br0" timeOffset="34691.676">1445 5313 1300 0 0,'149'-11'5170'0'0,"204"-67"-3411"0"0,-323 70-1662 0 0,-20 6-101 0 0,0 1 0 0 0,-1-2 0 0 0,1 1 1 0 0,-1-1-1 0 0,0-1 0 0 0,1 0 0 0 0,-1 0 0 0 0,-1-1 0 0 0,1 0 1 0 0,-1 0-1 0 0,0-1 0 0 0,0 0 0 0 0,6-6 4 0 0,-14 9-31 0 0,0 0 0 0 0,-1 0 0 0 0,1 0 0 0 0,0 1 0 0 0,-1-1 0 0 0,0 0 0 0 0,0 1 0 0 0,1-1 0 0 0,-2 1 0 0 0,1-1 0 0 0,0 1 0 0 0,0-1 0 0 0,-1 1 0 0 0,1 0 0 0 0,-1-1 0 0 0,0 1 0 0 0,0 0 0 0 0,0 0 0 0 0,0 0 0 0 0,0 1 0 0 0,0-1 0 0 0,0 0 0 0 0,-1 1 0 0 0,1-1 0 0 0,0 1 0 0 0,-1 0 0 0 0,1 0 0 0 0,-1 0 0 0 0,0 0 0 0 0,1 0 0 0 0,-1 1 0 0 0,0-1 0 0 0,-1 1 31 0 0,-24-9 48 0 0,-1 1 1 0 0,1 1 0 0 0,-1 2 0 0 0,0 1-1 0 0,0 1 1 0 0,-1 1 0 0 0,-20 3-49 0 0,43-2 11 0 0,-1 1-1 0 0,1 0 0 0 0,0 1 1 0 0,0-1-1 0 0,-1 2 1 0 0,1-1-1 0 0,0 1 1 0 0,0 0-1 0 0,1 0 1 0 0,-1 1-1 0 0,0 0 1 0 0,1 0-1 0 0,-1 0 1 0 0,1 1-1 0 0,0 0 1 0 0,0 1-1 0 0,1-1 1 0 0,-1 1-1 0 0,1 0 0 0 0,0 0 1 0 0,0 1-1 0 0,1-1 1 0 0,0 1-1 0 0,0 0 1 0 0,0 0-1 0 0,0 1 1 0 0,1-1-1 0 0,0 1 1 0 0,1 0-1 0 0,-1-1 1 0 0,1 1-1 0 0,1 0 1 0 0,-1 1-1 0 0,1 0-10 0 0,3-1 25 0 0,0 1-1 0 0,1-1 0 0 0,0 1 1 0 0,1-1-1 0 0,-1 0 1 0 0,1 0-1 0 0,0-1 1 0 0,1 1-1 0 0,0-1 1 0 0,0 0-1 0 0,0 0 1 0 0,1 0-1 0 0,0-1 1 0 0,0 0-1 0 0,0 0 1 0 0,0-1-1 0 0,6 3-24 0 0,6 5-78 0 0,2-2 0 0 0,-1 0 0 0 0,1-1 0 0 0,0-1 0 0 0,1-1 0 0 0,0-1 0 0 0,0 0 0 0 0,10 0 78 0 0,106 6-3292 0 0,-104-15 2119 0 0,22-8-24 0 0</inkml:trace>
  <inkml:trace contextRef="#ctx0" brushRef="#br0" timeOffset="34968.561">2447 4823 1964 0 0,'5'-9'4837'0'0,"-6"29"-3719"0"0,0-1-848 0 0,13 141 717 0 0,79 186-613 0 0,-77-294-1760 0 0,-11-14-2649 0 0,-7-27 2748 0 0,-13 12-127 0 0</inkml:trace>
  <inkml:trace contextRef="#ctx0" brushRef="#br0" timeOffset="35700.286">2150 5278 1436 0 0,'0'0'126'0'0,"0"-1"-1"0"0,0 1 1 0 0,0-1 0 0 0,0 1 0 0 0,0 0-1 0 0,0-1 1 0 0,0 1 0 0 0,0-1-1 0 0,0 1 1 0 0,0-1 0 0 0,-1 1-1 0 0,1 0 1 0 0,0-1 0 0 0,0 1-1 0 0,-1-1 1 0 0,1 1 0 0 0,0 0-1 0 0,0-1 1 0 0,-1 1 0 0 0,1 0-1 0 0,0-1 1 0 0,-1 1 0 0 0,1 0-1 0 0,0 0 1 0 0,-1-1 0 0 0,1 1 0 0 0,-1 0-1 0 0,1 0 1 0 0,0 0 0 0 0,-1 0-1 0 0,1-1 1 0 0,-1 1 0 0 0,1 0-1 0 0,-1 0 1 0 0,1 0 0 0 0,-1 0-1 0 0,1 0 1 0 0,0 0 0 0 0,-1 0-126 0 0,41-14 891 0 0,317-60 226 0 0,188 38-4258 0 0,-544 36 3168 0 0,-1 0 16 0 0,0 0 16 0 0,-3-25 703 0 0,-1 22-689 0 0,0 0-22 0 0,0-1 0 0 0,0 0 0 0 0,0 1 0 0 0,-1 0 0 0 0,1 0 0 0 0,-1 0 0 0 0,0 1 0 0 0,0-1 0 0 0,0 1-1 0 0,0 0 1 0 0,0 1 0 0 0,0-1 0 0 0,-1 1 0 0 0,1 0 0 0 0,-1 0 0 0 0,1 1 0 0 0,-1-1 0 0 0,1 1-1 0 0,0 1 1 0 0,-1-1 0 0 0,1 1 0 0 0,-1 0 0 0 0,1 0-51 0 0,-15 8 69 0 0,1 0 0 0 0,0 2 0 0 0,0 0 0 0 0,1 1 0 0 0,1 1 1 0 0,0 1-1 0 0,1 0 0 0 0,0 1 0 0 0,1 1 0 0 0,1 0 0 0 0,1 1 0 0 0,0 1 0 0 0,1 0 0 0 0,1 1 0 0 0,0 0 0 0 0,-4 13-69 0 0,13-30 21 0 0,1 0 1 0 0,-1 0-1 0 0,0 1 0 0 0,1-1 0 0 0,-1 0 0 0 0,1 1 0 0 0,0 0 0 0 0,0-1 0 0 0,0 1 0 0 0,0 0 0 0 0,1-1 0 0 0,-1 1 0 0 0,1 0 0 0 0,-1 0 0 0 0,1-1 0 0 0,0 1 0 0 0,0 0 0 0 0,0 0 1 0 0,0 0-1 0 0,1 0 0 0 0,-1-1 0 0 0,1 1 0 0 0,0 0 0 0 0,0-1 0 0 0,0 1 0 0 0,0 0 0 0 0,0-1 0 0 0,0 1 0 0 0,1-1 0 0 0,-1 0 0 0 0,1 1 0 0 0,0-1 0 0 0,0 0 0 0 0,0 0 0 0 0,0 0 0 0 0,0 0 1 0 0,0 0-1 0 0,0-1 0 0 0,1 1 0 0 0,-1 0 0 0 0,0-1 0 0 0,1 0 0 0 0,2 1-21 0 0,7-1-26 0 0,0-1 0 0 0,1 0-1 0 0,-1-1 1 0 0,0-1 0 0 0,0 0 0 0 0,0 0 0 0 0,0-1 0 0 0,0-1-1 0 0,0 0 1 0 0,-1-1 0 0 0,1 0 0 0 0,-1 0 0 0 0,-1-1 0 0 0,1-1-1 0 0,5-4 27 0 0,-14 10-5 0 0,14-10 7 0 0,-1-1 1 0 0,1-1-1 0 0,-2 0 1 0 0,0-1-1 0 0,0 0 1 0 0,-2-1-1 0 0,0 0 1 0 0,0-1-1 0 0,-2-1 1 0 0,0 0-1 0 0,2-4-2 0 0,-11 19 8 0 0,0 0-1 0 0,0 1 1 0 0,0-1-1 0 0,1 1 1 0 0,-1-1-1 0 0,0 1 1 0 0,1-1-1 0 0,0 1 1 0 0,-1 0-1 0 0,1 0 1 0 0,0 0-1 0 0,-1 0 1 0 0,1 0-1 0 0,0 0 1 0 0,0 0-1 0 0,0 0 1 0 0,0 1-1 0 0,0-1 1 0 0,0 1-1 0 0,0 0 1 0 0,0-1-1 0 0,0 1 1 0 0,0 0-1 0 0,0 0 1 0 0,0 0-1 0 0,0 1 1 0 0,0-1-1 0 0,0 0 1 0 0,0 1-1 0 0,0-1 1 0 0,0 1-1 0 0,0 0 1 0 0,0-1-1 0 0,0 1 1 0 0,-1 0-1 0 0,1 0 1 0 0,0 0-1 0 0,-1 1 1 0 0,1-1-1 0 0,0 0 1 0 0,-1 1-1 0 0,0-1 1 0 0,1 1-1 0 0,-1-1 1 0 0,0 1-1 0 0,0-1 1 0 0,1 1-1 0 0,-1 0 1 0 0,-1 0-1 0 0,1 0 1 0 0,0 0-8 0 0,0-1 5 0 0,163 122-343 0 0,-49-51-5398 0 0,-107-69 4506 0 0</inkml:trace>
  <inkml:trace contextRef="#ctx0" brushRef="#br0" timeOffset="37313.372">5333 4933 944 0 0,'13'-62'5061'0'0,"-14"61"-4421"0"0,0-1-494 0 0,0-1 1 0 0,0 1-1 0 0,-1 0 1 0 0,1 0 0 0 0,-1 0-1 0 0,0 0 1 0 0,1 0-1 0 0,-1 1 1 0 0,0-1-1 0 0,0 0 1 0 0,0 1 0 0 0,0 0-1 0 0,0-1 1 0 0,-1 1-1 0 0,1 0 1 0 0,0 0-1 0 0,-1 0 1 0 0,1 0 0 0 0,0 0-1 0 0,-1 1 1 0 0,1-1-1 0 0,-1 1 1 0 0,1 0 0 0 0,-1 0-1 0 0,1 0 1 0 0,-1 0-1 0 0,0 0-146 0 0,-51 60 1070 0 0,40 73-439 0 0,14-118-572 0 0,67 266 356 0 0,-43-136-3064 0 0,-24-144 2464 0 0,0 1 0 0 0,0-1 0 0 0,0 1 1 0 0,-1-1-1 0 0,1 1 0 0 0,0 0 0 0 0,-1-1 0 0 0,1 0 0 0 0,-1 1 0 0 0,1-1 0 0 0,-1 1 0 0 0,1-1 0 0 0,-1 0 0 0 0,0 1 0 0 0,0-1 0 0 0,0 0 0 0 0,0 0 1 0 0,0 1-1 0 0,0-1 0 0 0,0 0 0 0 0,0 0 0 0 0,0 0 0 0 0,-1 0 0 0 0,1-1 0 0 0,0 1 0 0 0,-1 0 0 0 0,1 0 0 0 0,-1-1 0 0 0,1 1 0 0 0,0-1 0 0 0,-1 1 1 0 0,1-1-1 0 0,-1 0 0 0 0,0 0 0 0 0,1 1 0 0 0,-1-1 0 0 0,1 0 0 0 0,-2 0 185 0 0,-12-9-1093 0 0</inkml:trace>
  <inkml:trace contextRef="#ctx0" brushRef="#br0" timeOffset="37872.077">5278 4870 1428 0 0,'-1'-1'79'0'0,"-1"1"1"0"0,1-1-1 0 0,0 0 0 0 0,0 1 0 0 0,0-1 0 0 0,0 0 1 0 0,0 0-1 0 0,0 0 0 0 0,0 0 0 0 0,1 0 1 0 0,-1 0-1 0 0,0 0 0 0 0,0 0 0 0 0,1 0 0 0 0,-1-1 1 0 0,1 1-1 0 0,-1 0 0 0 0,1 0 0 0 0,-1 0 1 0 0,1-1-1 0 0,0 1 0 0 0,-1 0 0 0 0,1-1 1 0 0,0 1-1 0 0,0 0 0 0 0,0-1 0 0 0,0 1 0 0 0,0 0 1 0 0,1 0-1 0 0,-1-1 0 0 0,0 1 0 0 0,1 0 1 0 0,-1 0-1 0 0,0-1 0 0 0,1 1 0 0 0,-1 0 0 0 0,1 0 1 0 0,0 0-1 0 0,-1 0 0 0 0,1-1 0 0 0,0 1 1 0 0,0 0-1 0 0,0 1 0 0 0,0-1 0 0 0,0 0 0 0 0,0 0 1 0 0,0 0-1 0 0,0 0 0 0 0,0 1 0 0 0,0-1 1 0 0,0 0-1 0 0,1 1 0 0 0,-1-1 0 0 0,0 1 0 0 0,0 0 1 0 0,0-1-1 0 0,1 1-79 0 0,74-43 229 0 0,-72 41-214 0 0,-1 0 0 0 0,1 1 0 0 0,0-1 0 0 0,0 1 0 0 0,0 0 0 0 0,0 0 0 0 0,0 1 0 0 0,0-1 1 0 0,0 1-1 0 0,0 0 0 0 0,0 0 0 0 0,0 0 0 0 0,0 0 0 0 0,0 1 0 0 0,0-1 0 0 0,0 1 0 0 0,0 0 1 0 0,0 1-1 0 0,-1-1 0 0 0,1 1 0 0 0,0-1 0 0 0,-1 1 0 0 0,1 0 0 0 0,-1 0 0 0 0,1 1 0 0 0,-1-1 0 0 0,0 1 1 0 0,0 0-1 0 0,0 0 0 0 0,0 0 0 0 0,-1 0 0 0 0,1 0 0 0 0,-1 0 0 0 0,0 1 0 0 0,0-1 0 0 0,0 1 1 0 0,0-1-1 0 0,-1 1 0 0 0,1 0 0 0 0,-1 0 0 0 0,0 0 0 0 0,0 0 0 0 0,-1 0 0 0 0,1 0 0 0 0,-1 0 1 0 0,0 0-1 0 0,0 3-15 0 0,-3 5 51 0 0,0-1 1 0 0,0 1 0 0 0,-2-1 0 0 0,1 0-1 0 0,-1 0 1 0 0,-1 0 0 0 0,0-1 0 0 0,-1 0-1 0 0,0 0 1 0 0,0-1 0 0 0,-1 1-1 0 0,0-2 1 0 0,-1 1 0 0 0,1-1 0 0 0,-2 0-1 0 0,-5 3-51 0 0,-27 30 233 0 0,42-41-228 0 0,0 0-1 0 0,1 0 1 0 0,-1 0 0 0 0,0 0-1 0 0,0 1 1 0 0,1-1-1 0 0,-1 0 1 0 0,0 0-1 0 0,0 0 1 0 0,0 1-1 0 0,1-1 1 0 0,-1 0-1 0 0,0 0 1 0 0,0 1 0 0 0,0-1-1 0 0,0 0 1 0 0,0 0-1 0 0,1 1 1 0 0,-1-1-1 0 0,0 0 1 0 0,0 1-1 0 0,0-1 1 0 0,0 0-1 0 0,0 0 1 0 0,0 1 0 0 0,0-1-1 0 0,0 0 1 0 0,0 1-1 0 0,0-1 1 0 0,0 0-1 0 0,0 1 1 0 0,0-1-1 0 0,0 0 1 0 0,0 0-1 0 0,-1 1 1 0 0,1-1 0 0 0,0 0-1 0 0,0 1-4 0 0,10-3-27 0 0,17-2 43 0 0,-15 0-19 0 0,1 1 0 0 0,-1 0 1 0 0,0 1-1 0 0,1 1 0 0 0,-1 0 0 0 0,1 0 0 0 0,-1 1 1 0 0,1 1-1 0 0,-1 0 0 0 0,1 1 0 0 0,-1 0 0 0 0,0 1 0 0 0,0 0 1 0 0,0 1-1 0 0,0 0 0 0 0,0 1 0 0 0,-1 0 0 0 0,0 1 0 0 0,5 4 3 0 0,-15-7-7 0 0,0 0 0 0 0,-1 0 0 0 0,0 1 0 0 0,1-1-1 0 0,-1 0 1 0 0,0 0 0 0 0,-1 0 0 0 0,1 1 0 0 0,0-1-1 0 0,-1 0 1 0 0,0 0 0 0 0,0 0 0 0 0,0 0 0 0 0,0 0-1 0 0,0 0 1 0 0,-1 0 0 0 0,1 0 0 0 0,-1 0 0 0 0,0-1-1 0 0,0 1 1 0 0,0-1 0 0 0,0 1 0 0 0,0-1 0 0 0,0 0-1 0 0,-1 0 1 0 0,1 0 0 0 0,-1 0 0 0 0,0 0 0 0 0,1 0-1 0 0,-1-1 1 0 0,0 1 0 0 0,0-1 0 0 0,0 0 0 0 0,0 0-1 0 0,-3 1 8 0 0,-96 28-4215 0 0,80-29 2871 0 0</inkml:trace>
  <inkml:trace contextRef="#ctx0" brushRef="#br0" timeOffset="38134.23">5985 4568 2300 0 0,'10'0'195'0'0,"-1"0"0"0"0,0 1-1 0 0,0 0 1 0 0,1 0 0 0 0,-1 1-1 0 0,0 0 1 0 0,0 1 0 0 0,-1 0 0 0 0,1 0-1 0 0,-1 1 1 0 0,1 0 0 0 0,-1 1-1 0 0,0 0 1 0 0,0 0 0 0 0,-1 0-1 0 0,0 1 1 0 0,0 0 0 0 0,0 1 0 0 0,-1-1-1 0 0,0 1 1 0 0,0 1 0 0 0,0-1-1 0 0,-1 1 1 0 0,0 0 0 0 0,-1 0-1 0 0,0 0 1 0 0,1 3-195 0 0,6 15 264 0 0,0 1-1 0 0,-1 1 1 0 0,-2-1-1 0 0,-1 2 1 0 0,-1-1 0 0 0,-2 1-1 0 0,1 25-263 0 0,-27 166 892 0 0,15-184-881 0 0,-3 0-1 0 0,-1-1 0 0 0,-1 0 1 0 0,-3-1-1 0 0,0-1 1 0 0,-2 0-1 0 0,-1-1 0 0 0,-2-1 1 0 0,-6 6-11 0 0,-5 2-777 0 0,-3 0 0 0 0,0-3 0 0 0,-3 0 0 0 0,0-3 1 0 0,-3-1-1 0 0,0-2 0 0 0,-2-1 0 0 0,-1-3 0 0 0,-42 19 777 0 0,12-10-1156 0 0</inkml:trace>
  <inkml:trace contextRef="#ctx0" brushRef="#br0" timeOffset="36181.979">3914 4685 2584 0 0,'-14'6'282'0'0,"0"0"1"0"0,1 1-1 0 0,0 1 0 0 0,0 0 0 0 0,1 0 0 0 0,0 2 0 0 0,0-1 1 0 0,1 2-1 0 0,0-1 0 0 0,1 1 0 0 0,0 1 0 0 0,1 0 1 0 0,0 0-1 0 0,1 1 0 0 0,1 0 0 0 0,0 1 0 0 0,0-1 0 0 0,0 6-282 0 0,-1 2 147 0 0,2 0-1 0 0,0 0 1 0 0,1 1-1 0 0,1 0 1 0 0,1 0-1 0 0,1 0 1 0 0,1 1-1 0 0,1-1 1 0 0,1 0-1 0 0,1 1 1 0 0,1-1-1 0 0,0 0 1 0 0,2-1-1 0 0,1 1 1 0 0,0-1-1 0 0,2 0 1 0 0,1 0-1 0 0,6 11-146 0 0,-1-8-85 0 0,0 0-1 0 0,2-1 0 0 0,1-1 0 0 0,1 0 1 0 0,1-1-1 0 0,0-2 0 0 0,2 1 0 0 0,18 11 86 0 0,-29-23-448 0 0,0-1 0 0 0,1-1 0 0 0,0 0 0 0 0,1 0-1 0 0,0-1 1 0 0,-1-1 0 0 0,1 0 0 0 0,1 0 0 0 0,-1-1-1 0 0,0-1 1 0 0,1 0 0 0 0,0-1 0 0 0,2 0 448 0 0,16-6-1110 0 0,19-20 36 0 0</inkml:trace>
  <inkml:trace contextRef="#ctx0" brushRef="#br0" timeOffset="36772.05">4447 4758 876 0 0,'16'-22'4479'0'0,"-16"41"-1512"0"0,0-18-2986 0 0,-8 27 129 0 0,-1-1 0 0 0,-2 1 0 0 0,-1-2 0 0 0,-1 0-1 0 0,-1 0 1 0 0,-1-1 0 0 0,-1-1 0 0 0,-1 0 0 0 0,-1-2 0 0 0,-2 0-1 0 0,0-1 1 0 0,-1 0 0 0 0,-1-2 0 0 0,-1-1 0 0 0,0-1-1 0 0,-1 0 1 0 0,-5 0-110 0 0,27-15-7 0 0,0 1 0 0 0,-1-1-1 0 0,1 0 1 0 0,0 0 0 0 0,-1 0-1 0 0,1 0 1 0 0,-1 0-1 0 0,1-1 1 0 0,-1 1 0 0 0,0-1-1 0 0,0 0 1 0 0,0 0 0 0 0,0 0-1 0 0,0 0 1 0 0,0 0 0 0 0,0 0-1 0 0,0-1 1 0 0,0 0 0 0 0,0 0-1 0 0,0 1 1 0 0,0-2 0 0 0,0 1-1 0 0,0 0 1 0 0,0-1 0 0 0,0 1-1 0 0,0-1 1 0 0,0 0 0 0 0,0 0-1 0 0,0 0 1 0 0,0 0 0 0 0,0-1-1 0 0,0 1 1 0 0,1-1-1 0 0,-1 0 1 0 0,1 1 0 0 0,-1-1-1 0 0,1 0 1 0 0,0-1 0 0 0,0 1-1 0 0,0 0 1 0 0,0-1 0 0 0,0 1-1 0 0,0-1 1 0 0,1 1 0 0 0,-1-1-1 0 0,1 0 1 0 0,0 0 0 0 0,-1 0-1 0 0,1 0 1 0 0,1 0 0 0 0,-1 0-1 0 0,0 0 1 0 0,1 0 0 0 0,-1-1 7 0 0,2-2-5 0 0,0 0 0 0 0,0 0 1 0 0,0 0-1 0 0,0 0 0 0 0,1 0 1 0 0,0 0-1 0 0,0 1 0 0 0,1-1 1 0 0,0 1-1 0 0,0 0 0 0 0,0 0 1 0 0,0 0-1 0 0,1 0 0 0 0,0 0 1 0 0,0 1-1 0 0,0-1 0 0 0,1 1 1 0 0,-1 0-1 0 0,1 1 0 0 0,0-1 1 0 0,0 1-1 0 0,0 0 0 0 0,0 0 1 0 0,1 0-1 0 0,-1 1 0 0 0,1 0 1 0 0,0 0-1 0 0,0 0 0 0 0,0 1 1 0 0,-1 0-1 0 0,1 0 0 0 0,0 0 1 0 0,0 1-1 0 0,1 0 0 0 0,-1 0 1 0 0,0 1-1 0 0,0 0 0 0 0,2 0 5 0 0,22 12-65 0 0,-1 2 0 0 0,-1 1 0 0 0,-1 1 0 0 0,0 1 0 0 0,-1 2 0 0 0,-1 0 0 0 0,-1 2 0 0 0,-1 1 0 0 0,-1 0 0 0 0,9 13 65 0 0,-1-4-527 0 0,10 7-5031 0 0,-37-37 4285 0 0</inkml:trace>
  <inkml:trace contextRef="#ctx0" brushRef="#br0" timeOffset="37003.641">4949 5153 1696 0 0,'-36'79'3143'0'0,"19"-54"-2888"0"0,-1-1 1 0 0,-1 0-1 0 0,-1-2 0 0 0,-1 0 0 0 0,-1-1 0 0 0,-1-1 1 0 0,0-1-1 0 0,-2-1 0 0 0,0-2 0 0 0,-1 0 0 0 0,0-2 1 0 0,-1 0-1 0 0,-15 3-255 0 0,40-16-580 0 0,-13-14-3044 0 0,18 3 2409 0 0,6-5 17 0 0</inkml:trace>
  <inkml:trace contextRef="#ctx0" brushRef="#br0" timeOffset="39241.573">6730 5098 2768 0 0,'0'0'944'0'0,"0"0"-75"0"0,0 0-131 0 0,0 0-72 0 0,0 0-47 0 0,14 7 464 0 0,58-15-204 0 0,219-18 828 0 0,-100 23-6445 0 0,-173 13 2199 0 0,-21-6 1327 0 0</inkml:trace>
  <inkml:trace contextRef="#ctx0" brushRef="#br0" timeOffset="39503.691">6800 5378 1388 0 0,'32'25'3943'0'0,"40"-14"-2819"0"0,-62-10-809 0 0,245-8 1129 0 0,1-33-3855 0 0,-149 13-100 0 0,-57 11 1255 0 0</inkml:trace>
  <inkml:trace contextRef="#ctx0" brushRef="#br0" timeOffset="44549.174">8361 6000 1256 0 0,'-1'-1'68'0'0,"1"0"0"0"0,0 0 0 0 0,0 1 0 0 0,-1-1-1 0 0,1 0 1 0 0,-1 0 0 0 0,1 0 0 0 0,-1 1 0 0 0,1-1 0 0 0,-1 0 0 0 0,1 0 0 0 0,-1 1-1 0 0,0-1 1 0 0,1 1 0 0 0,-1-1 0 0 0,0 0 0 0 0,1 1 0 0 0,-1-1 0 0 0,0 1-1 0 0,0 0 1 0 0,0-1 0 0 0,1 1 0 0 0,-1 0 0 0 0,0-1 0 0 0,0 1 0 0 0,0 0 0 0 0,0 0-1 0 0,0 0 1 0 0,0 0 0 0 0,0 0 0 0 0,1 0 0 0 0,-1 0 0 0 0,0 0 0 0 0,0 0-1 0 0,0 0 1 0 0,0 0 0 0 0,0 0 0 0 0,0 1 0 0 0,1-1 0 0 0,-1 0 0 0 0,0 1 0 0 0,0-1-1 0 0,0 1 1 0 0,1-1 0 0 0,-1 1 0 0 0,0-1 0 0 0,0 1 0 0 0,1 0 0 0 0,-1-1 0 0 0,1 1-1 0 0,-1 0 1 0 0,0-1 0 0 0,1 1 0 0 0,-1 0 0 0 0,1 0 0 0 0,0-1 0 0 0,-1 1-1 0 0,1 0 1 0 0,0 0 0 0 0,-1 0 0 0 0,1 0 0 0 0,0 0 0 0 0,0-1 0 0 0,0 1 0 0 0,0 0-1 0 0,0 0 1 0 0,0 0 0 0 0,0 0 0 0 0,0 0-68 0 0,-13 73 801 0 0,12-69-593 0 0,0 28 146 0 0,2 0-1 0 0,1-1 1 0 0,1 1 0 0 0,2 0 0 0 0,1-1-1 0 0,2 0 1 0 0,3 6-354 0 0,-2-1 345 0 0,29 88 537 0 0,5-3-1 0 0,51 100-881 0 0,-31-74-1367 0 0,-61-141-4144 0 0,-15-30 3485 0 0,1 0 834 0 0</inkml:trace>
  <inkml:trace contextRef="#ctx0" brushRef="#br0" timeOffset="44892.245">8346 6010 1872 0 0,'31'-22'3665'0'0,"73"-10"-2715"0"0,2 5 1 0 0,0 4 0 0 0,2 5 0 0 0,41 1-951 0 0,298-21-628 0 0,-447 38 529 0 0,-1 1-1 0 0,1-1 1 0 0,0 0-1 0 0,-1 0 0 0 0,1 0 1 0 0,0 0-1 0 0,-1 1 1 0 0,1-1-1 0 0,0 0 1 0 0,0 0-1 0 0,-1 0 1 0 0,1 1-1 0 0,0-1 1 0 0,-1 0-1 0 0,1 1 0 0 0,0-1 1 0 0,0 0-1 0 0,0 1 1 0 0,-1-1-1 0 0,1 0 1 0 0,0 1-1 0 0,0-1 1 0 0,0 0-1 0 0,0 1 1 0 0,0-1-1 0 0,0 0 1 0 0,0 1-1 0 0,0-1 0 0 0,0 1 1 0 0,0-1-1 0 0,0 0 1 0 0,0 1-1 0 0,0-1 1 0 0,0 0-1 0 0,0 1 1 0 0,0-1-1 0 0,0 0 1 0 0,0 1-1 0 0,0-1 1 0 0,0 1-1 0 0,1-1 0 0 0,-1 0 1 0 0,0 0-1 0 0,0 1 1 0 0,0-1-1 0 0,1 0 1 0 0,-1 1-1 0 0,0-1 1 0 0,1 0-1 0 0,-1 0 1 0 0,0 1-1 0 0,0-1 1 0 0,1 0-1 0 0,-1 0 100 0 0,-9 1-1201 0 0</inkml:trace>
  <inkml:trace contextRef="#ctx0" brushRef="#br0" timeOffset="45449.453">8764 6292 1688 0 0,'5'7'219'0'0,"0"0"1"0"0,-1 0-1 0 0,0 0 0 0 0,-1 1 1 0 0,0-1-1 0 0,0 1 0 0 0,0 0 0 0 0,-1 0 1 0 0,0 0-1 0 0,-1 1 0 0 0,0-1 1 0 0,0 0-1 0 0,-1 1 0 0 0,0-1 0 0 0,0 0 1 0 0,-1 1-1 0 0,0-1 0 0 0,-1 2-219 0 0,-6 5 177 0 0,-1-1 1 0 0,-1 1-1 0 0,-1-2 0 0 0,0 0 0 0 0,0 0 1 0 0,-2-1-1 0 0,1-1 0 0 0,-1 0 0 0 0,-1 0 1 0 0,0-1-1 0 0,-1-1 0 0 0,1-1 0 0 0,-2 0 1 0 0,1 0-1 0 0,-1-2 0 0 0,0 0 0 0 0,0-1 1 0 0,-1-1-1 0 0,0 0 0 0 0,-13 1-177 0 0,27-5 7 0 0,0 0-1 0 0,0 0 0 0 0,0 0 1 0 0,1-1-1 0 0,-1 1 1 0 0,0-1-1 0 0,0 1 1 0 0,0-1-1 0 0,1 0 0 0 0,-1 0 1 0 0,0 0-1 0 0,1-1 1 0 0,-1 1-1 0 0,1-1 0 0 0,-1 1 1 0 0,1-1-1 0 0,0 0 1 0 0,0 0-1 0 0,0 0 0 0 0,0 0 1 0 0,0 0-1 0 0,0 0 1 0 0,0 0-1 0 0,1-1 1 0 0,-1 1-1 0 0,1-1 0 0 0,0 1 1 0 0,-1-1-1 0 0,1 0 1 0 0,1 1-1 0 0,-1-1 0 0 0,0 0 1 0 0,1 0-1 0 0,-1 0 1 0 0,1 0-1 0 0,0 1 1 0 0,0-1-1 0 0,0 0 0 0 0,0 0 1 0 0,0 0-1 0 0,1 0 1 0 0,-1 0-1 0 0,1 1 0 0 0,0-1 1 0 0,1-2-7 0 0,2-3-8 0 0,0 1-1 0 0,1 0 1 0 0,0 1 0 0 0,0-1 0 0 0,1 1-1 0 0,0 0 1 0 0,0 0 0 0 0,0 1 0 0 0,1 0-1 0 0,-1 0 1 0 0,1 0 0 0 0,1 1 0 0 0,-1 0-1 0 0,1 0 1 0 0,-1 1 0 0 0,1 0-1 0 0,0 0 1 0 0,0 1 0 0 0,0 0 0 0 0,0 0-1 0 0,1 1 1 0 0,-1 0 0 0 0,0 1 0 0 0,1 0-1 0 0,-1 0 1 0 0,6 1 8 0 0,-3 1 8 0 0,0 0 0 0 0,0 1 0 0 0,0 0 0 0 0,-1 1 0 0 0,1 0 0 0 0,-1 1-1 0 0,0 0 1 0 0,0 0 0 0 0,-1 1 0 0 0,0 0 0 0 0,0 1 0 0 0,0 0 0 0 0,-1 1 0 0 0,0-1 0 0 0,0 2-1 0 0,-1-1 1 0 0,0 1 0 0 0,-1 0 0 0 0,1 0 0 0 0,-2 1 0 0 0,1 1-8 0 0,104 103-2253 0 0,-94-104-1714 0 0,-15-9 2663 0 0</inkml:trace>
  <inkml:trace contextRef="#ctx0" brushRef="#br0" timeOffset="45727.812">9260 6318 2052 0 0,'18'-19'7494'0'0,"-12"46"-5079"0"0,-4-13-2688 0 0,5 28 350 0 0,18 139 812 0 0,-19-61-3707 0 0,-6-117 2556 0 0,-1 0 1 0 0,1 0-1 0 0,-1 1 0 0 0,0-1 0 0 0,0 0 0 0 0,-1 0 0 0 0,1 0 0 0 0,-1 0 1 0 0,1-1-1 0 0,-1 1 0 0 0,0 0 0 0 0,0-1 0 0 0,0 1 0 0 0,0-1 1 0 0,-1 0-1 0 0,1 1 0 0 0,0-1 0 0 0,-1 0 0 0 0,0-1 0 0 0,1 1 0 0 0,-1 0 1 0 0,0-1-1 0 0,0 1 0 0 0,0-1 0 0 0,0 0 0 0 0,-3 1 262 0 0,-5 1-1268 0 0</inkml:trace>
  <inkml:trace contextRef="#ctx0" brushRef="#br0" timeOffset="45961.399">9091 6562 1428 0 0,'-7'-43'8926'0'0,"73"21"-6814"0"0,-50 20-1931 0 0,68-11 17 0 0,-38 7-2061 0 0,-1-1 0 0 0,-1-2 0 0 0,1-2 1 0 0,-1-2-1 0 0,32-15 1863 0 0,-56 15-1263 0 0</inkml:trace>
  <inkml:trace contextRef="#ctx0" brushRef="#br0" timeOffset="46208.778">9810 6238 2464 0 0,'-18'-28'6356'0'0,"-26"57"-3689"0"0,37-5-2513 0 0,1 1 0 0 0,1-1 0 0 0,1 1 0 0 0,1 0 0 0 0,1 0 0 0 0,2 0 0 0 0,0 0 0 0 0,3 15-154 0 0,-1 28-399 0 0,9 25-322 0 0,-4-46-994 0 0,-4 3-5021 0 0,-3-43 5536 0 0</inkml:trace>
  <inkml:trace contextRef="#ctx0" brushRef="#br0" timeOffset="46859.753">9755 6235 956 0 0,'-5'-8'5350'0'0,"17"-13"-4370"0"0,3 12-904 0 0,0 0-1 0 0,1 1 1 0 0,0 1 0 0 0,0 0-1 0 0,1 1 1 0 0,0 1 0 0 0,0 1 0 0 0,0 0-1 0 0,0 1 1 0 0,0 1 0 0 0,1 0-1 0 0,-1 2 1 0 0,1 0-76 0 0,-12 0 18 0 0,-1 1 0 0 0,0-1 0 0 0,0 1-1 0 0,0 0 1 0 0,0 1 0 0 0,0-1 0 0 0,0 1 0 0 0,0 0 0 0 0,-1 0-1 0 0,1 0 1 0 0,-1 1 0 0 0,1 0 0 0 0,-1 0 0 0 0,0 0 0 0 0,0 0-1 0 0,0 0 1 0 0,0 1 0 0 0,-1 0 0 0 0,0 0 0 0 0,1 0 0 0 0,-1 0-1 0 0,-1 0 1 0 0,1 1 0 0 0,-1-1 0 0 0,1 1 0 0 0,-1 0 0 0 0,-1 0-1 0 0,1 0 1 0 0,-1 0 0 0 0,0 0 0 0 0,0 0 0 0 0,0 0 0 0 0,0 0-1 0 0,-1 0 1 0 0,0 0 0 0 0,0 0 0 0 0,-1 1 0 0 0,1-1 0 0 0,-1 0 0 0 0,-1 1-19 0 0,-117 152 1082 0 0,147-140-1056 0 0,155 49-62 0 0,-182-66 49 0 0,1-1 0 0 0,-1 1 0 0 0,0 0 0 0 0,0 0 0 0 0,0 0-1 0 0,0 0 1 0 0,0 0 0 0 0,0 0 0 0 0,0 0 0 0 0,0 1 0 0 0,-1-1 0 0 0,1 0 0 0 0,0 0-1 0 0,-1 1 1 0 0,1-1 0 0 0,-1 0 0 0 0,1 1 0 0 0,-1-1 0 0 0,0 1 0 0 0,0-1-1 0 0,1 0 1 0 0,-1 1 0 0 0,0-1 0 0 0,0 1 0 0 0,0-1 0 0 0,-1 1 0 0 0,1-1 0 0 0,0 1-1 0 0,0-1 1 0 0,-1 0 0 0 0,1 1 0 0 0,-1-1 0 0 0,1 0 0 0 0,-1 1 0 0 0,0-1-1 0 0,1 0 1 0 0,-1 0 0 0 0,0 0 0 0 0,0 1 0 0 0,0-1 0 0 0,0 0 0 0 0,0 0 0 0 0,0 0-1 0 0,0 0 1 0 0,0-1 0 0 0,-1 1 0 0 0,1 0 0 0 0,0 0 0 0 0,0-1 0 0 0,-1 1 0 0 0,1-1-1 0 0,0 1 1 0 0,-1-1 0 0 0,0 1-12 0 0,-77 31 200 0 0,60-25-376 0 0,0-2-1 0 0,0-1 1 0 0,-1 0 0 0 0,1-1-1 0 0,-1-1 1 0 0,0-1 0 0 0,0-1-1 0 0,1 0 1 0 0,-1-2-1 0 0,-6-1 178 0 0,15 2-385 0 0,0-1 1 0 0,1 0 0 0 0,-1-1-1 0 0,1 0 1 0 0,-1 0 0 0 0,1-1 0 0 0,0-1-1 0 0,0 1 1 0 0,1-1 0 0 0,0-1 0 0 0,0 0-1 0 0,0-1 1 0 0,0 1 0 0 0,1-1 0 0 0,0-1-1 0 0,1 0 1 0 0,-2-1 383 0 0,-5-18-1222 0 0</inkml:trace>
  <inkml:trace contextRef="#ctx0" brushRef="#br0" timeOffset="47369.983">9184 5868 1576 0 0,'0'0'138'0'0,"1"0"-1"0"0,-1 0 1 0 0,0 0-1 0 0,1-1 1 0 0,-1 1-1 0 0,0 0 1 0 0,1 0-1 0 0,-1-1 1 0 0,0 1-1 0 0,1 0 1 0 0,-1-1-1 0 0,0 1 1 0 0,1 0-1 0 0,-1-1 1 0 0,0 1-1 0 0,0 0 1 0 0,0-1-1 0 0,1 1 0 0 0,-1 0 1 0 0,0-1-1 0 0,0 1 1 0 0,0-1-1 0 0,0 1 1 0 0,0-1-1 0 0,0 1 1 0 0,0 0-1 0 0,0-1 1 0 0,0 1-1 0 0,0-1 1 0 0,0 1-1 0 0,0-1 1 0 0,0 1-1 0 0,0 0 1 0 0,0-1-1 0 0,0 1 1 0 0,0-1-1 0 0,0 1 1 0 0,-1 0-1 0 0,1-1 1 0 0,0 1-1 0 0,0-1 1 0 0,-1 1-138 0 0,10-3-94 0 0,61-16 338 0 0,1 3-1 0 0,0 2 0 0 0,2 5 0 0 0,-1 2 0 0 0,57 3-243 0 0,152 3-5891 0 0,-238 1 4441 0 0</inkml:trace>
  <inkml:trace contextRef="#ctx0" brushRef="#br0" timeOffset="40435.066">8405 4211 1712 0 0,'0'0'648'0'0,"0"0"-79"0"0,0 0-46 0 0,0-14 59 0 0,3 10 2389 0 0,-2 4-2958 0 0,0-1-1 0 0,1 1 0 0 0,-1 0 0 0 0,0-1 1 0 0,0 1-1 0 0,0 0 0 0 0,0 0 0 0 0,0 0 1 0 0,0 0-1 0 0,1 0 0 0 0,-1 0 0 0 0,0 0 1 0 0,0 0-1 0 0,0 0 0 0 0,0 1 0 0 0,0-1 1 0 0,0 0-1 0 0,0 1 0 0 0,0-1 0 0 0,1 1 1 0 0,-1-1-1 0 0,-1 1 0 0 0,1-1 0 0 0,0 1 1 0 0,0 0-1 0 0,0 0 0 0 0,0-1 0 0 0,0 1 1 0 0,-1 0-1 0 0,1 0 0 0 0,0 0 0 0 0,-1 0 1 0 0,1 0-1 0 0,0 0 0 0 0,-1 0 0 0 0,1 0 1 0 0,-1 0-1 0 0,0 0 0 0 0,1 0 0 0 0,-1 0 1 0 0,0 0-1 0 0,0 1 0 0 0,0-1 1 0 0,1 0-1 0 0,-1 0 0 0 0,0 0 0 0 0,-1 0 1 0 0,1 0-1 0 0,0 1 0 0 0,0-1 0 0 0,0 0 1 0 0,-1 0-1 0 0,1 0-12 0 0,2 37 204 0 0,20 75 420 0 0,5-1-1 0 0,4-1 1 0 0,6-1-1 0 0,47 98-623 0 0,-84-208-141 0 0,-1-1-1 0 0,0 1 1 0 0,1 0 0 0 0,-1 0-1 0 0,1 0 1 0 0,-1 0 0 0 0,1 0 0 0 0,-1 0-1 0 0,0 0 1 0 0,1 0 0 0 0,-1 0-1 0 0,0 0 1 0 0,1 0 0 0 0,-1 0 0 0 0,1 0-1 0 0,-1 0 1 0 0,1 0 0 0 0,-1 1-1 0 0,0-1 1 0 0,1 0 0 0 0,-1 0 0 0 0,1 1-1 0 0,-1-1 1 0 0,1 0 0 0 0,-1 1-1 0 0,1-1 1 0 0,-1 1 0 0 0,1-1 0 0 0,0 1-1 0 0,-1-1 1 0 0,1 1 0 0 0,0-1-1 0 0,-1 1 1 0 0,1-1 0 0 0,0 1-1 0 0,-1-1 1 0 0,1 1 0 0 0,0-1 0 0 0,0 1-1 0 0,0-1 1 0 0,0 1 0 0 0,0 0-1 0 0,-1-1 1 0 0,1 1 0 0 0,0-1 0 0 0,0 1-1 0 0,0 0 1 0 0,1 0 141 0 0,-12-16-1103 0 0</inkml:trace>
  <inkml:trace contextRef="#ctx0" brushRef="#br0" timeOffset="40901.627">8426 4228 2484 0 0,'69'-18'4602'0'0,"10"-4"-4087"0"0,443-53 1617 0 0,-388 60-2477 0 0,-161 40-6231 0 0,20-22 5376 0 0</inkml:trace>
  <inkml:trace contextRef="#ctx0" brushRef="#br0" timeOffset="41383.872">9077 4373 1268 0 0,'5'12'481'0'0,"-1"-4"-240"0"0,0-1 0 0 0,0 1-1 0 0,-1 0 1 0 0,-1 1 0 0 0,1-1 0 0 0,-1 0 0 0 0,-1 1-1 0 0,1-1 1 0 0,-1 1 0 0 0,-1 0 0 0 0,0-1 0 0 0,0 1 0 0 0,-1 0-1 0 0,0-1 1 0 0,-1 3-241 0 0,-4 3 150 0 0,0 0-1 0 0,-2-1 1 0 0,0 0 0 0 0,0 0-1 0 0,-1-1 1 0 0,-1 0 0 0 0,0 0-1 0 0,0-1 1 0 0,-1-1 0 0 0,-1 0-1 0 0,0 0 1 0 0,0-1 0 0 0,-1-1-1 0 0,0 0 1 0 0,0-1 0 0 0,-1 0-1 0 0,0-1 1 0 0,0 0 0 0 0,0-1-1 0 0,-1-1 1 0 0,0-1 0 0 0,1 0-1 0 0,-2 0 1 0 0,1-2 0 0 0,0 0-1 0 0,-11 0-149 0 0,23-2 13 0 0,0 1 0 0 0,1 0-1 0 0,-1 0 1 0 0,1-1 0 0 0,-1 1-1 0 0,0-1 1 0 0,1 0 0 0 0,-1 0-1 0 0,1 0 1 0 0,0 0 0 0 0,-1 0-1 0 0,1-1 1 0 0,0 1 0 0 0,0 0-1 0 0,-1-1 1 0 0,1 0 0 0 0,1 0 0 0 0,-1 0-1 0 0,0 1 1 0 0,0-2 0 0 0,1 1-1 0 0,-1 0 1 0 0,1 0 0 0 0,-1 0-1 0 0,1-1 1 0 0,0 1 0 0 0,0-1-1 0 0,0 1 1 0 0,0-1 0 0 0,1 1-1 0 0,-1-1 1 0 0,1 1 0 0 0,-1-1-1 0 0,1 0 1 0 0,0 1 0 0 0,0-1 0 0 0,0 0-1 0 0,0 1 1 0 0,1-3-13 0 0,5-4-2 0 0,1 0 0 0 0,0 0-1 0 0,0 1 1 0 0,1 0 0 0 0,0 0 0 0 0,0 1 0 0 0,1 0 0 0 0,-1 1-1 0 0,2 0 1 0 0,-1 0 0 0 0,1 1 0 0 0,0 0 0 0 0,0 0 0 0 0,0 2-1 0 0,0-1 1 0 0,1 1 0 0 0,0 0 0 0 0,-1 1 0 0 0,1 1 0 0 0,0-1-1 0 0,0 2 1 0 0,0-1 0 0 0,0 2 0 0 0,0-1 0 0 0,0 2 0 0 0,0-1 0 0 0,0 2-1 0 0,-1-1 1 0 0,1 1 0 0 0,-1 1 0 0 0,1 0 0 0 0,-1 0 0 0 0,-1 1-1 0 0,1 0 1 0 0,-1 1 0 0 0,1 0 0 0 0,5 6 2 0 0,70 55-38 0 0,23 15-992 0 0,-28-48-3993 0 0,-64-32 3783 0 0</inkml:trace>
  <inkml:trace contextRef="#ctx0" brushRef="#br0" timeOffset="41895.254">9911 4258 2120 0 0,'18'-27'8254'0'0,"-9"48"-6956"0"0,80 522-86 0 0,-54-377-3626 0 0,-36-186-2948 0 0,-5-7 4232 0 0,2 14 171 0 0,-3-15-264 0 0</inkml:trace>
  <inkml:trace contextRef="#ctx0" brushRef="#br0" timeOffset="42249.536">9787 4205 1164 0 0,'-5'-4'1230'0'0,"12"-8"2559"0"0,83-15-2658 0 0,1 5 0 0 0,1 3 0 0 0,82-5-1131 0 0,-60 8 352 0 0,-43 6-384 0 0,52-8 290 0 0,-43 1-3221 0 0,-87 19-896 0 0,1-4 2759 0 0</inkml:trace>
  <inkml:trace contextRef="#ctx0" brushRef="#br0" timeOffset="42638.071">10375 4468 2284 0 0,'-6'16'6051'0'0,"-14"56"-5357"0"0,14-21-481 0 0,3-1-1 0 0,2 0 0 0 0,1 1 0 0 0,4-1 0 0 0,1 0 0 0 0,9 36-212 0 0,26 78-1456 0 0,-39-162 515 0 0,-3-9-4577 0 0,-1 1 4335 0 0</inkml:trace>
  <inkml:trace contextRef="#ctx0" brushRef="#br0" timeOffset="43459.716">10286 4385 1180 0 0,'-25'-12'5458'0'0,"25"12"-5413"0"0,1 0 0 0 0,-1-1 1 0 0,0 1-1 0 0,1 0 0 0 0,-1-1 1 0 0,1 1-1 0 0,-1 0 0 0 0,0-1 0 0 0,1 1 1 0 0,-1 0-1 0 0,0-1 0 0 0,1 1 1 0 0,-1-1-1 0 0,0 1 0 0 0,0 0 0 0 0,0-1 1 0 0,1 1-1 0 0,-1-1 0 0 0,0 1 0 0 0,0-1 1 0 0,0 1-1 0 0,0-1 0 0 0,0 1 1 0 0,0-1-1 0 0,0 1 0 0 0,0-1 0 0 0,0 1 1 0 0,0-1-1 0 0,0 1 0 0 0,0-1 1 0 0,0 1-1 0 0,0-1 0 0 0,0 1 0 0 0,0-1 1 0 0,-1 1-1 0 0,1-1 0 0 0,0 1 1 0 0,0-1-1 0 0,-1 1 0 0 0,1 0 0 0 0,0-1 1 0 0,-1 1-1 0 0,1-1 0 0 0,0 1 1 0 0,-1 0-1 0 0,1-1 0 0 0,-1 1-45 0 0,12-9 0 0 0,1 0 0 0 0,0 0 0 0 0,0 2-1 0 0,1-1 1 0 0,-1 2 0 0 0,2-1 0 0 0,-1 2 0 0 0,0 0-1 0 0,1 0 1 0 0,0 2 0 0 0,0-1 0 0 0,1 2 0 0 0,-1 0-1 0 0,14 0 1 0 0,-25 2 0 0 0,1 0 0 0 0,-1 0 0 0 0,1 1-1 0 0,-1 0 1 0 0,1-1 0 0 0,-1 1-1 0 0,0 1 1 0 0,1-1 0 0 0,-1 0-1 0 0,0 1 1 0 0,0-1 0 0 0,0 1 0 0 0,0 0-1 0 0,0 0 1 0 0,0 0 0 0 0,0 1-1 0 0,-1-1 1 0 0,1 1 0 0 0,-1-1-1 0 0,0 1 1 0 0,0 0 0 0 0,0 0-1 0 0,0 0 1 0 0,0 0 0 0 0,-1 0 0 0 0,1 0-1 0 0,-1 1 1 0 0,0-1 0 0 0,0 0-1 0 0,0 1 1 0 0,0-1 0 0 0,-1 1-1 0 0,1-1 1 0 0,-1 1 0 0 0,0-1-1 0 0,0 4 2 0 0,-28 125 119 0 0,-6-70-193 0 0,34-62 25 0 0,0 0 21 0 0,92 24-99 0 0,-83-23 134 0 0,-1 0 1 0 0,0 1-1 0 0,0 0 0 0 0,-1 0 1 0 0,1 0-1 0 0,0 1 1 0 0,-1 0-1 0 0,1 1 1 0 0,-1 0-1 0 0,0 0 0 0 0,0 1 1 0 0,-1-1-1 0 0,1 1 1 0 0,-1 1-1 0 0,0-1 0 0 0,1 3-8 0 0,-29 34 772 0 0,12-34-774 0 0,1-1 0 0 0,-1 0 0 0 0,0 0 0 0 0,0-1 0 0 0,-1 0 1 0 0,0-1-1 0 0,0 0 0 0 0,0-1 0 0 0,0 0 0 0 0,-1 0 0 0 0,0-1 0 0 0,0-1 0 0 0,1 0 1 0 0,-1-1-1 0 0,-1 0 0 0 0,-6-1 2 0 0,13 0-262 0 0,1-1 1 0 0,0 0-1 0 0,0 0 1 0 0,0 0-1 0 0,0 0 0 0 0,1-1 1 0 0,-1 1-1 0 0,0-1 1 0 0,1-1-1 0 0,-1 1 0 0 0,1-1 1 0 0,-1 1-1 0 0,1-1 1 0 0,0 0-1 0 0,0-1 0 0 0,1 1 1 0 0,-1-1-1 0 0,1 0 1 0 0,-1 0-1 0 0,1 0 1 0 0,1 0-1 0 0,-1 0 0 0 0,0-1 1 0 0,1 1-1 0 0,0-1 1 0 0,0 0 261 0 0,-1-14-1478 0 0</inkml:trace>
  <inkml:trace contextRef="#ctx0" brushRef="#br0" timeOffset="44080.358">8065 5630 1592 0 0,'-6'2'3160'0'0,"63"-10"-1554"0"0,2071-289 4614 0 0,-2105 294-6185 0 0,963-106-993 0 0,-929 107-873 0 0,-49 21-969 0 0,-74 17-1108 0 0,34-24 2660 0 0</inkml:trace>
  <inkml:trace contextRef="#ctx0" brushRef="#br0" timeOffset="49826.03">300 4236 948 0 0,'0'0'295'0'0,"-13"3"1712"0"0,119-6-1770 0 0,746-101-36 0 0,-142 22-208 0 0,144-8-152 0 0,-189 21 320 0 0,-241 48-33 0 0,-209-2-33 0 0,276-18-130 0 0,-284 37 56 0 0,658-59-127 0 0,-240 16 123 0 0,208 41-264 0 0,-269-13 101 0 0,88 3 572 0 0,-398-1-296 0 0,498 2-232 0 0,304 4 80 0 0,-767-2-60 0 0,320 4 346 0 0,-424 34-304 0 0,-174-24 44 0 0,-1 1 0 0 0,1-1-1 0 0,-1 2 1 0 0,0-1-1 0 0,0 2 1 0 0,0-1 0 0 0,0 1-1 0 0,0 1 1 0 0,-1 0 0 0 0,0 0-1 0 0,0 0 1 0 0,0 2-1 0 0,-1-1 1 0 0,0 1 0 0 0,0 0-1 0 0,-1 0 1 0 0,0 1-1 0 0,0 0 1 0 0,0 1-4 0 0,125 287 316 0 0,-91-189-325 0 0,-10 0 79 0 0,-4 1 0 0 0,-5 2-1 0 0,-4 0 1 0 0,-6 1-1 0 0,-4 0 1 0 0,-5 1 0 0 0,-5-1-1 0 0,-5 3-69 0 0,4 92-41 0 0,6-57-33 0 0,14 48 126 0 0,51 719 567 0 0,-58-674-510 0 0,-12-237-3091 0 0,-3-9 1914 0 0</inkml:trace>
  <inkml:trace contextRef="#ctx0" brushRef="#br0" timeOffset="52002.273">404 4275 968 0 0,'8'176'1024'0'0,"72"576"304"0"0,-64-547-1027 0 0,-7-94-298 0 0,7 128 153 0 0,11-1 0 0 0,10-1 0 0 0,34 97-156 0 0,-28-174 13 0 0,-7-16-198 0 0,7-2 0 0 0,6-1 0 0 0,36 66 185 0 0,-78-197 2 0 0,2 0 1 0 0,-1-1 0 0 0,1 0-1 0 0,1-1 1 0 0,-1 0 0 0 0,1-1-1 0 0,1 0 1 0 0,-1 0-1 0 0,1-1 1 0 0,1 0 0 0 0,-1-1-1 0 0,1 0 1 0 0,0-1 0 0 0,0-1-1 0 0,0 0 1 0 0,0 0 0 0 0,1-1-1 0 0,-1-1 1 0 0,1 0 0 0 0,-1 0-1 0 0,1-1 1 0 0,-1-1 0 0 0,1 0-1 0 0,-1-1 1 0 0,0-1-1 0 0,5-1-2 0 0,49 3 102 0 0,208-23 129 0 0,2082-166 920 0 0,-942 42-845 0 0,-335 80-288 0 0,184 67 613 0 0,-888 1-351 0 0,-142 19-188 0 0,1229-19 8 0 0,-1165-24 54 0 0,459-65-383 0 0,-149-18 204 0 0,-338 72 57 0 0,-94 35-98 0 0,-52 0-147 0 0,-122 0-92 0 0,-1 0-378 0 0,0 0-486 0 0,3-2-54 0 0,9-8 33 0 0</inkml:trace>
  <inkml:trace contextRef="#ctx0" brushRef="#br1" timeOffset="346538.397">8816 578 1452 0 0,'0'0'237'0'0,"0"0"-14"0"0,0 0-75 0 0,0 0-8 0 0,0 0-14 0 0,0 0-34 0 0,0 0 88 0 0,0 0-120 0 0,0 0 3 0 0,0 0-19 0 0,0 0 35 0 0,0 0 8 0 0,0 0 10 0 0,0 0-63 0 0,0 0 98 0 0,0 0-52 0 0,0 0-24 0 0,0 0 45 0 0,0 0 36 0 0,0 0-64 0 0,0 0-40 0 0,0 0 9 0 0,0 0-20 0 0,0 0-16 0 0,0 0 92 0 0,-7-5-39 0 0,-56-11-120 0 0,41 20 58 0 0,1 0-1 0 0,0 1 1 0 0,0 1-1 0 0,0 1 1 0 0,1 0-1 0 0,0 2 1 0 0,1 1-1 0 0,0 0 0 0 0,0 1 1 0 0,1 1-1 0 0,0 1 1 0 0,1 0-1 0 0,1 2 1 0 0,0-1-1 0 0,1 2 1 0 0,-5 7 3 0 0,10-4 54 0 0,0 1 0 0 0,1 0-1 0 0,1 1 1 0 0,1 0 0 0 0,1 0 0 0 0,1 1 0 0 0,1-1 0 0 0,0 1 0 0 0,2 0 0 0 0,1 0 0 0 0,0 0 0 0 0,2 0 0 0 0,2 19-54 0 0,-2 10 41 0 0,25 123 463 0 0,55 307 376 0 0,-35 459 99 0 0,-75-707-869 0 0,17-74-5 0 0,-6 179 562 0 0,21-333-670 0 0,1 0 0 0 0,-1 0 0 0 0,1 0 1 0 0,0-1-1 0 0,1 0 0 0 0,-1 1 0 0 0,1-2 1 0 0,0 1-1 0 0,0-1 0 0 0,0 1 0 0 0,0-1 1 0 0,0 0-1 0 0,1-1 0 0 0,-1 0 0 0 0,1 0 1 0 0,0 0-1 0 0,0 0 0 0 0,0-1 0 0 0,0 0 1 0 0,0 0-1 0 0,0-1 0 0 0,0 1 0 0 0,0-1 1 0 0,0-1-1 0 0,0 1 0 0 0,0-1 0 0 0,0 0 1 0 0,0-1-1 0 0,2 0 3 0 0,5 2-28 0 0,336-55-2809 0 0,-299 43 1705 0 0,16-4-68 0 0,0-3 22 0 0</inkml:trace>
  <inkml:trace contextRef="#ctx0" brushRef="#br1" timeOffset="348157.641">15595 391 956 0 0,'2'-23'393'0'0,"1"20"-379"0"0,0-1 0 0 0,-1 1-1 0 0,2 1 1 0 0,-1-1-1 0 0,0 0 1 0 0,0 1 0 0 0,1-1-1 0 0,0 1 1 0 0,-1 0-1 0 0,1 1 1 0 0,0-1 0 0 0,0 0-1 0 0,0 1 1 0 0,0 0-1 0 0,0 0 1 0 0,0 0-1 0 0,0 1 1 0 0,1-1 0 0 0,-1 1-1 0 0,0 0 1 0 0,0 0-1 0 0,0 0 1 0 0,1 1 0 0 0,-1 0-1 0 0,0-1 1 0 0,0 1-1 0 0,0 1 1 0 0,0-1 0 0 0,0 1-1 0 0,0-1 1 0 0,0 1-1 0 0,-1 0 1 0 0,1 1-1 0 0,2 1-13 0 0,9 8 5 0 0,0 1-1 0 0,-1 0 0 0 0,0 1 0 0 0,-1 1 0 0 0,0 0 0 0 0,-1 1 0 0 0,-1 0 0 0 0,-1 1 0 0 0,0 0 0 0 0,-2 1 0 0 0,1 0 0 0 0,-2 0 0 0 0,-1 1 0 0 0,0-1 0 0 0,0 6-4 0 0,35 302 415 0 0,-32-191-274 0 0,5 0-86 0 0,20 210 1512 0 0,-11 131-1567 0 0,-23 499 924 0 0,-31-681-423 0 0,29-289-475 0 0,1 0 0 0 0,-1 0 1 0 0,0 0-1 0 0,-1-1 0 0 0,1 1 1 0 0,-1 0-1 0 0,0-1 0 0 0,0 0 1 0 0,0 1-1 0 0,-1-1 1 0 0,1-1-1 0 0,-1 1 0 0 0,0 0 1 0 0,0-1-1 0 0,0 0 0 0 0,-1 0 1 0 0,1 0-1 0 0,-1 0 0 0 0,1-1 1 0 0,-1 0-1 0 0,0 0 1 0 0,-4 1-27 0 0,-52 22-697 0 0,-2-4 1 0 0,0-2-1 0 0,-1-3 1 0 0,-1-3-1 0 0,-43 3 697 0 0,53-12-1400 0 0</inkml:trace>
  <inkml:trace contextRef="#ctx0" brushRef="#br1" timeOffset="399133.443">13739 3510 888 0 0,'0'0'145'0'0,"0"0"-5"0"0,0 0 19 0 0,0 0-42 0 0,0 0-22 0 0,-23 4 2192 0 0,21-2-2282 0 0,1 0 0 0 0,-1 1 0 0 0,1-1-1 0 0,-1 1 1 0 0,1 0 0 0 0,0-1 0 0 0,0 1 0 0 0,0 0 0 0 0,0-1 0 0 0,0 1-1 0 0,1 0 1 0 0,-1 0 0 0 0,1 0 0 0 0,0 0 0 0 0,0 0 0 0 0,0 0 0 0 0,0-1-1 0 0,1 1 1 0 0,-1 0 0 0 0,1 0 0 0 0,-1 0 0 0 0,1 0 0 0 0,0-1 0 0 0,0 1-1 0 0,0 0 1 0 0,1-1 0 0 0,-1 1 0 0 0,1-1 0 0 0,-1 1 0 0 0,1-1 0 0 0,0 0-1 0 0,1 2-4 0 0,46 108 388 0 0,77 99 305 0 0,-1-55-175 0 0,-107-136-469 0 0,1-1 0 0 0,0-1 0 0 0,2-1 1 0 0,0-1-1 0 0,0-1 0 0 0,2 0 0 0 0,0-2 0 0 0,1-1 0 0 0,0-1 0 0 0,0 0 0 0 0,1-2 0 0 0,1-1 0 0 0,15 2-49 0 0,270 39 1316 0 0,-309-49-1316 0 0,54 0 682 0 0,-54 0-677 0 0,9-1-945 0 0,8 0-4016 0 0,-3-11 3542 0 0</inkml:trace>
  <inkml:trace contextRef="#ctx0" brushRef="#br1" timeOffset="399989.728">14749 4088 840 0 0,'-10'-17'4313'0'0,"40"27"-3549"0"0,2 2-681 0 0,218 103-98 0 0,-222-75 735 0 0,-28-40-657 0 0,-3 13 122 0 0,-14 13-80 0 0,-2 0 1 0 0,-2-1-1 0 0,0-1 1 0 0,-1-1-1 0 0,-1-1 1 0 0,-1 0 0 0 0,-1-2-1 0 0,-13 6-105 0 0,-26 26 308 0 0,30-26-585 0 0,-46 44 813 0 0,57-12-5193 0 0,23-58 3332 0 0,2 0-1 0 0</inkml:trace>
  <inkml:trace contextRef="#ctx0" brushRef="#br1" timeOffset="412095.704">16783 3733 1100 0 0,'0'0'207'0'0,"0"0"25"0"0,0 0-16 0 0,0 0-22 0 0,0 0-33 0 0,0 0 99 0 0,0 0-12 0 0,0 0-113 0 0,0 0 19 0 0,-15-3 46 0 0,14 2-132 0 0,0 0 1 0 0,1 0 0 0 0,-1 0-1 0 0,1-1 1 0 0,-1 1-1 0 0,1 0 1 0 0,0 0-1 0 0,-1-1 1 0 0,1 1-1 0 0,0 0 1 0 0,0-1-1 0 0,0 1 1 0 0,0 0 0 0 0,0-1-1 0 0,0 1 1 0 0,0 0-1 0 0,1-1 1 0 0,-1 1-1 0 0,0 0 1 0 0,1-1-1 0 0,-1 1 1 0 0,1 0-1 0 0,-1 0 1 0 0,1 0 0 0 0,0-1-1 0 0,-1 1 1 0 0,1 0-1 0 0,0 0 1 0 0,0 0-1 0 0,0 0 1 0 0,0 0-1 0 0,0 0 1 0 0,0 1-1 0 0,0-1 1 0 0,0 0-1 0 0,0 0 1 0 0,0 1 0 0 0,0-1-1 0 0,1 1 1 0 0,-1-1-1 0 0,0 1-68 0 0,9 1 10 0 0,0 1-1 0 0,0 0 0 0 0,0 1 1 0 0,-1 0-1 0 0,1 0 1 0 0,-1 1-1 0 0,0 1 0 0 0,0 0 1 0 0,0 0-1 0 0,-1 0 1 0 0,1 1-1 0 0,-1 0 0 0 0,-1 1 1 0 0,1 0-1 0 0,-1 0 1 0 0,0 0-1 0 0,-1 1 0 0 0,0 0 1 0 0,0 1-1 0 0,-1-1 0 0 0,0 1 1 0 0,0 0-1 0 0,-1 0 1 0 0,0 1-1 0 0,-1-1 0 0 0,0 1 1 0 0,0 0-1 0 0,-1-1 1 0 0,0 1-1 0 0,-1 0 0 0 0,0 1 1 0 0,-1-1-1 0 0,0 6-9 0 0,-5 0 68 0 0,0 1 0 0 0,0 0 0 0 0,-2-1-1 0 0,0 0 1 0 0,-1-1 0 0 0,-1 0 0 0 0,0 0-1 0 0,-1 0 1 0 0,-1-2 0 0 0,0 1 0 0 0,0-1-1 0 0,-2-1 1 0 0,1 0 0 0 0,-2 0 0 0 0,1-2-1 0 0,-2 0 1 0 0,1 0 0 0 0,-1-1 0 0 0,-1-1 0 0 0,1-1-1 0 0,-2 0 1 0 0,-13 4-68 0 0,28-10-408 0 0,-20 9 1003 0 0,9-11-5678 0 0,0-14 3829 0 0</inkml:trace>
  <inkml:trace contextRef="#ctx0" brushRef="#br1" timeOffset="416629.706">17339 3695 1076 0 0,'0'0'392'0'0,"0"0"-145"0"0,0 0 15 0 0,0 0-19 0 0,0 0-34 0 0,0 0-38 0 0,0 0 33 0 0,0 0-30 0 0,0 0-72 0 0,0 0 67 0 0,0 0 9 0 0,0 0 20 0 0,0 0-94 0 0,0 0 40 0 0,0 0 23 0 0,0 0-51 0 0,0 0-34 0 0,0 0 17 0 0,0 0 94 0 0,0 0-45 0 0,0 0-28 0 0,0 0-12 0 0,0 0-14 0 0,0 0-8 0 0,0 0-9 0 0,0 0-6 0 0,0 0 15 0 0,0 0 35 0 0,0 0 9 0 0,0 0-34 0 0,0 0-124 0 0,0 0-48 0 0,0 0 24 0 0,0 0 86 0 0,0 0-7 0 0,0 0-11 0 0,0 0 5 0 0,0 0 25 0 0,0 0-14 0 0,-5-6 18 0 0,-27-22 78 0 0,-86 71-197 0 0,97-31 92 0 0,-71 63 557 0 0,60 2-174 0 0,6 17-391 0 0,14-32 438 0 0,12-61-359 0 0,3 38 290 0 0,6-30-323 0 0,1 0 0 0 0,0-1 1 0 0,1 0-1 0 0,0 0 0 0 0,0-2 1 0 0,0 1-1 0 0,1-1 0 0 0,0-1 1 0 0,0 0-1 0 0,0-1 0 0 0,1 0 1 0 0,-1-1-1 0 0,1 0 0 0 0,0-1 1 0 0,0 0-1 0 0,0-1 0 0 0,0-1 1 0 0,0 0-1 0 0,1-1 0 0 0,-1 0 1 0 0,0-1-1 0 0,6-2-61 0 0,35 3 83 0 0,30-20 247 0 0,-46 13-1698 0 0,-14-1-4135 0 0,-19 7 4089 0 0</inkml:trace>
  <inkml:trace contextRef="#ctx0" brushRef="#br1" timeOffset="418301.508">17627 2995 1360 0 0,'0'-33'2916'0'0,"0"31"-2782"0"0,0 2-38 0 0,0 0-25 0 0,0 0-32 0 0,0 0 17 0 0,0 0 97 0 0,0 0-35 0 0,0 0-33 0 0,0 0-45 0 0,0 0 18 0 0,0 0 0 0 0,0 0-7 0 0,0 0-5 0 0,0 0-2 0 0,0 0-3 0 0,0 0 35 0 0,-5 2-13 0 0,3-1-56 0 0,0 0 0 0 0,-1 1-1 0 0,1-1 1 0 0,1 1 0 0 0,-1-1-1 0 0,0 1 1 0 0,0 0 0 0 0,1 0 0 0 0,-1 0-1 0 0,1 0 1 0 0,-1 0 0 0 0,1 0-1 0 0,0 0 1 0 0,0 1 0 0 0,0-1 0 0 0,0 0-1 0 0,0 1 1 0 0,1-1 0 0 0,-1 1-1 0 0,1-1 1 0 0,-1 1 0 0 0,1-1 0 0 0,0 1-1 0 0,0-1 1 0 0,0 1 0 0 0,0-1-1 0 0,1 1 1 0 0,-1-1 0 0 0,1 0 0 0 0,-1 1-1 0 0,1-1-6 0 0,-1 10 60 0 0,0 114 514 0 0,25-24 380 0 0,-17-75-435 0 0,-2-8-1624 0 0,-4-7-3064 0 0,-2-12 2851 0 0</inkml:trace>
  <inkml:trace contextRef="#ctx0" brushRef="#br1" timeOffset="418643.27">17373 3496 888 0 0,'53'-2'3724'0'0,"251"-53"-1483"0"0,-146 37-1235 0 0,-156 18-1008 0 0,-2 0-92 0 0,12 10-1886 0 0,-26 0-1247 0 0,7-6 1951 0 0</inkml:trace>
  <inkml:trace contextRef="#ctx0" brushRef="#br1" timeOffset="419072.009">17652 3620 1508 0 0,'3'0'235'0'0,"1"-1"-115"0"0,1 0 0 0 0,-1 0 0 0 0,1 0 0 0 0,-1 1 0 0 0,1 0 0 0 0,0 0 1 0 0,-1 0-1 0 0,1 1 0 0 0,-1 0 0 0 0,1 0 0 0 0,-1 0 0 0 0,1 0 0 0 0,-1 0 0 0 0,0 1 0 0 0,1 0 0 0 0,-1 0 0 0 0,0 0 1 0 0,0 1-1 0 0,-1-1 0 0 0,1 1 0 0 0,0 0 0 0 0,-1 0 0 0 0,0 0 0 0 0,1 0 0 0 0,-1 1 0 0 0,0-1 0 0 0,-1 1 0 0 0,1 0 1 0 0,-1 0-1 0 0,0 0 0 0 0,0 0 0 0 0,0 0-120 0 0,0 5 51 0 0,0-1 0 0 0,-1 0 0 0 0,-1 1 0 0 0,1-1 0 0 0,-1 0 1 0 0,-1 1-1 0 0,1-1 0 0 0,-1 1 0 0 0,-1-1 0 0 0,0 0 0 0 0,0 0 0 0 0,-1 0 0 0 0,1 0 0 0 0,-2 0 1 0 0,1 0-1 0 0,-1-1 0 0 0,0 0 0 0 0,-1 0 0 0 0,-3 5-51 0 0,-21 47 292 0 0,31-57-253 0 0,0-1 1 0 0,0 1-1 0 0,1 0 1 0 0,-1-1 0 0 0,1 0-1 0 0,0 0 1 0 0,-1 1-1 0 0,1-1 1 0 0,0-1 0 0 0,0 1-1 0 0,0 0 1 0 0,-1-1-1 0 0,1 1 1 0 0,0-1 0 0 0,0 0-1 0 0,0 0 1 0 0,0 0-1 0 0,0-1 1 0 0,0 1 0 0 0,-1 0-1 0 0,1-1 1 0 0,0 0 0 0 0,0 0-1 0 0,0 0 1 0 0,1-1-40 0 0,295-64-208 0 0,-280 58-3380 0 0,-19 8 2347 0 0,0 0 19 0 0</inkml:trace>
  <inkml:trace contextRef="#ctx0" brushRef="#br1" timeOffset="419346.687">18100 3381 1088 0 0,'4'-3'780'0'0,"-1"1"-76"0"0,4-1-220 0 0,13-4 128 0 0,1 1-140 0 0,6-3-108 0 0,5 1 48 0 0,2 3-64 0 0,-2-3-75 0 0,-2 1-165 0 0,4 2-8 0 0,-2-2-393 0 0,0-3-171 0 0,-6 4-312 0 0,-1-1 48 0 0,-5 0 52 0 0,-2-1-664 0 0</inkml:trace>
  <inkml:trace contextRef="#ctx0" brushRef="#br1" timeOffset="419607.583">18653 3100 1424 0 0,'9'-17'5985'0'0,"-5"41"-4040"0"0,93 256-1915 0 0,-45-148-6152 0 0,-49-113 4964 0 0</inkml:trace>
  <inkml:trace contextRef="#ctx0" brushRef="#br1" timeOffset="420418.048">19551 3651 1528 0 0,'0'0'735'0'0,"0"0"-12"0"0,5-22 2668 0 0,14 1-3262 0 0,2 84 1244 0 0,49 118-842 0 0,-45-111-172 0 0,-25-38-5643 0 0,-3-18 3943 0 0</inkml:trace>
  <inkml:trace contextRef="#ctx0" brushRef="#br1" timeOffset="420809.657">19823 3773 1360 0 0,'42'-4'4517'0'0,"35"-10"-3472"0"0,-10 1-444 0 0,47-4 793 0 0,-114 17-1310 0 0,0 0-32 0 0,-6-1-2495 0 0,16-7-1090 0 0,-5 5 2252 0 0</inkml:trace>
  <inkml:trace contextRef="#ctx0" brushRef="#br1" timeOffset="421335.583">20294 3593 916 0 0,'75'-20'4759'0'0,"-70"19"-4724"0"0,-1 1-1 0 0,1 0 1 0 0,0 0-1 0 0,0 1 1 0 0,-1-1 0 0 0,1 1-1 0 0,-1 0 1 0 0,1 0-1 0 0,0 1 1 0 0,-1-1-1 0 0,0 1 1 0 0,1 0 0 0 0,-1 0-1 0 0,0 1 1 0 0,0-1-1 0 0,0 1 1 0 0,0 0-1 0 0,-1 0 1 0 0,1 0-1 0 0,-1 0 1 0 0,0 1 0 0 0,0-1-1 0 0,0 1 1 0 0,0 0-1 0 0,-1 0 1 0 0,1 0-1 0 0,-1 0 1 0 0,0 0-1 0 0,0 1 1 0 0,-1-1 0 0 0,1 1-1 0 0,-1-1 1 0 0,0 1-1 0 0,0-1 1 0 0,0 1-1 0 0,-1 0 1 0 0,0-1 0 0 0,0 1-1 0 0,0 0 1 0 0,0 0-1 0 0,-1-1 1 0 0,0 1-1 0 0,0 2-34 0 0,-10 13 79 0 0,-1 0-1 0 0,0 0 0 0 0,-2-1 0 0 0,0-1 1 0 0,-1 0-1 0 0,-1-1 0 0 0,0-1 1 0 0,-1 0-1 0 0,-1-1 0 0 0,-4 1-78 0 0,88-54-4202 0 0,-43 26 2968 0 0</inkml:trace>
  <inkml:trace contextRef="#ctx0" brushRef="#br1" timeOffset="421629.938">20666 3566 1964 0 0,'-9'3'186'0'0,"1"1"-1"0"0,-1-1 1 0 0,1 1 0 0 0,0 1-1 0 0,0-1 1 0 0,1 1 0 0 0,0 1-1 0 0,-1-1 1 0 0,2 1-1 0 0,-1 1 1 0 0,1-1 0 0 0,0 1-1 0 0,0 0 1 0 0,1 1 0 0 0,0-1-1 0 0,0 1 1 0 0,1 0-1 0 0,0 0 1 0 0,0 0 0 0 0,1 1-1 0 0,0-1 1 0 0,0 2-186 0 0,6-3 35 0 0,1 0-1 0 0,-1-1 1 0 0,2 1 0 0 0,-1-1 0 0 0,0 0-1 0 0,1-1 1 0 0,0 1 0 0 0,1-1-1 0 0,-1 0 1 0 0,1 0 0 0 0,0-1 0 0 0,0 1-1 0 0,1-1 1 0 0,-1-1 0 0 0,1 1-1 0 0,0-1 1 0 0,0 0 0 0 0,0-1 0 0 0,0 1-1 0 0,0-2 1 0 0,0 1 0 0 0,1-1 0 0 0,-1 0-1 0 0,4 0-34 0 0,99 0-3907 0 0,-59-16 2545 0 0</inkml:trace>
  <inkml:trace contextRef="#ctx0" brushRef="#br1" timeOffset="421910.104">21082 3506 1128 0 0,'10'19'421'0'0,"-1"0"-1"0"0,-1 0 1 0 0,0 0-1 0 0,-2 1 1 0 0,0 0-1 0 0,-1 0 1 0 0,-1 1-1 0 0,-1 0 1 0 0,-1 0-1 0 0,0-1 1 0 0,-2 1 0 0 0,-1 13-421 0 0,0-20 107 0 0,-1 0 1 0 0,-1 1 0 0 0,0-1 0 0 0,0-1-1 0 0,-2 1 1 0 0,1 0 0 0 0,-2-1 0 0 0,0 0-1 0 0,-1 0 1 0 0,-4 6-108 0 0,5-9-30 0 0,0 0 0 0 0,-1-1 1 0 0,-1 1-1 0 0,1-1 0 0 0,-2-1 0 0 0,1 0 0 0 0,-1 0 0 0 0,0 0 1 0 0,-1-1-1 0 0,0-1 0 0 0,0 1 0 0 0,-9 3 30 0 0,-138 38-4470 0 0,109-41 3014 0 0</inkml:trace>
  <inkml:trace contextRef="#ctx0" brushRef="#br1" timeOffset="422311.883">19375 3716 888 0 0,'-9'6'192'0'0,"0"1"0"0"0,1-1-1 0 0,0 1 1 0 0,0 1 0 0 0,1-1 0 0 0,-1 1-1 0 0,2 1 1 0 0,-1-1 0 0 0,1 1 0 0 0,1 0-1 0 0,0 1 1 0 0,0-1 0 0 0,0 1 0 0 0,1 0-1 0 0,1 0 1 0 0,0 0 0 0 0,0 1 0 0 0,1-1-1 0 0,1 1 1 0 0,-1-1 0 0 0,2 1 0 0 0,-1 0-1 0 0,2 0 1 0 0,-1-1 0 0 0,2 9-192 0 0,5-1 111 0 0,1 0 1 0 0,1 0 0 0 0,0-1-1 0 0,2 0 1 0 0,-1-1-1 0 0,2 0 1 0 0,0-1-1 0 0,1 0 1 0 0,1-1 0 0 0,0 0-1 0 0,1-1 1 0 0,0-1-1 0 0,1 0 1 0 0,0-1 0 0 0,17 8-112 0 0,7 3-655 0 0,0-2 0 0 0,2-1 0 0 0,0-3 0 0 0,1-1 0 0 0,0-2 0 0 0,25 3 655 0 0,-23-9-1231 0 0,-2-2-96 0 0</inkml:trace>
  <inkml:trace contextRef="#ctx0" brushRef="#br1" timeOffset="423153.392">21412 2760 1180 0 0,'0'0'672'0'0,"0"0"-126"0"0,0 0-44 0 0,0 0-67 0 0,0 0 27 0 0,-3-17 899 0 0,2 17-1313 0 0,-1 0-1 0 0,0 0 0 0 0,0 0 0 0 0,0 0 0 0 0,0 1 0 0 0,1-1 0 0 0,-1 1 0 0 0,0-1 0 0 0,0 1 0 0 0,1 0 1 0 0,-1-1-1 0 0,0 1 0 0 0,1 0 0 0 0,-1 0 0 0 0,1 0 0 0 0,-1 0 0 0 0,1 1 0 0 0,0-1 0 0 0,-1 0 0 0 0,1 0 0 0 0,0 1 1 0 0,0-1-1 0 0,0 1 0 0 0,0-1 0 0 0,0 1 0 0 0,0 0 0 0 0,0-1 0 0 0,1 1 0 0 0,-1 0 0 0 0,1-1 0 0 0,-1 1 1 0 0,1 0-1 0 0,-1 0 0 0 0,1 0 0 0 0,0 0 0 0 0,0-1 0 0 0,0 1 0 0 0,0 0 0 0 0,0 0 0 0 0,1 0 0 0 0,-1 0-47 0 0,20 92 206 0 0,-12-66-1 0 0,3 7 108 0 0,3 26-2501 0 0,-28-48-359 0 0,7-10 1253 0 0</inkml:trace>
  <inkml:trace contextRef="#ctx0" brushRef="#br1" timeOffset="423466.513">21142 3210 1720 0 0,'15'-1'3263'0'0,"18"-5"-2634"0"0,-32 6-516 0 0,453-85 3017 0 0,-429 87-4929 0 0,-35 6-2001 0 0,2-6 2500 0 0</inkml:trace>
  <inkml:trace contextRef="#ctx0" brushRef="#br1" timeOffset="423836.966">21363 3318 1360 0 0,'123'18'3604'0'0,"-120"-17"-3544"0"0,1 0 0 0 0,-1 0 0 0 0,0 1 0 0 0,0-1 0 0 0,0 0 0 0 0,0 1 0 0 0,-1 0 1 0 0,1 0-1 0 0,0 0 0 0 0,-1 0 0 0 0,1 0 0 0 0,-1 1 0 0 0,0-1 0 0 0,1 1 0 0 0,-1-1 0 0 0,0 1 1 0 0,-1 0-1 0 0,1 0 0 0 0,0 0 0 0 0,-1 0 0 0 0,0 0 0 0 0,0 0 0 0 0,0 0 0 0 0,0 0 0 0 0,0 0 1 0 0,0 1-1 0 0,-1-1 0 0 0,0 0 0 0 0,1 1 0 0 0,-1-1 0 0 0,-1 0 0 0 0,1 1 0 0 0,0-1 1 0 0,-1 0-1 0 0,0 0 0 0 0,1 1 0 0 0,-1-1 0 0 0,-1 0-60 0 0,-84 134 1724 0 0,155-126-935 0 0,137-40-1082 0 0,-197 28-116 0 0,33-7-677 0 0,-28 0-4390 0 0,-14 4 4219 0 0</inkml:trace>
  <inkml:trace contextRef="#ctx0" brushRef="#br1" timeOffset="424148.952">21958 3006 936 0 0,'0'0'996'0'0,"2"0"-220"0"0,1-1-56 0 0,3-1-108 0 0,-3-1-60 0 0,6 1-32 0 0,14-1-212 0 0,6-4 93 0 0,-3-3-237 0 0,-1 7-60 0 0,2-6-8 0 0,1 1-508 0 0,1 1-209 0 0,-2 6-631 0 0,-3-6 44 0 0,3-3-192 0 0</inkml:trace>
  <inkml:trace contextRef="#ctx0" brushRef="#br1" timeOffset="424414.066">22449 2723 1520 0 0,'-12'-11'6152'0'0,"-11"42"-4322"0"0,21-9-1790 0 0,1 1 0 0 0,2-1-1 0 0,0 0 1 0 0,1 0 0 0 0,2 0-1 0 0,0 0 1 0 0,1 0 0 0 0,1-1 0 0 0,1 0-1 0 0,1 0 1 0 0,1 0 0 0 0,1-1-1 0 0,0-1 1 0 0,3 3-40 0 0,17 39-1038 0 0,-3 62-4865 0 0,-27-106 4462 0 0</inkml:trace>
  <inkml:trace contextRef="#ctx0" brushRef="#br1" timeOffset="425330.161">16930 4798 1256 0 0,'-57'25'2851'0'0,"47"-16"-1952"0"0,14-7 930 0 0,11-3-1675 0 0,192-14 1202 0 0,1416-132 1600 0 0,1444-121-1023 0 0,-2953 257-2902 0 0,-65 5-2408 0 0,-75 8-1031 0 0,-6-1 3219 0 0,8 0-38 0 0</inkml:trace>
  <inkml:trace contextRef="#ctx0" brushRef="#br1" timeOffset="425842.877">18459 5143 1196 0 0,'-9'15'3643'0'0,"-12"19"-2848"0"0,-74 169 1436 0 0,-18-17-3267 0 0,98-169-3217 0 0,14-17 3013 0 0</inkml:trace>
  <inkml:trace contextRef="#ctx0" brushRef="#br1" timeOffset="426183.957">18559 5135 984 0 0,'-11'-23'7605'0'0,"33"101"-6427"0"0,68 169-279 0 0,-63-159-2172 0 0,-27-86 584 0 0,0-2-362 0 0,-3 8-1663 0 0,-19 2 243 0 0,13-10 1243 0 0</inkml:trace>
  <inkml:trace contextRef="#ctx0" brushRef="#br1" timeOffset="426527.087">18315 5173 1360 0 0,'-22'-11'5285'0'0,"37"-4"-3420"0"0,49-10-1647 0 0,-56 22 264 0 0,97-26 233 0 0,1 3 0 0 0,1 6 0 0 0,0 4 0 0 0,22 3-715 0 0,-71 7 102 0 0,47-10-1621 0 0,-105 16 1029 0 0,0 0-223 0 0,-9 8-5368 0 0,6-7 5008 0 0</inkml:trace>
  <inkml:trace contextRef="#ctx0" brushRef="#br1" timeOffset="427396.4">22301 4316 2148 0 0,'0'0'554'0'0,"0"0"-115"0"0,28 2 1012 0 0,-25-2-1421 0 0,0 1-1 0 0,0-1 1 0 0,0 1-1 0 0,0 0 0 0 0,0 0 1 0 0,0 0-1 0 0,0 1 1 0 0,0-1-1 0 0,-1 1 0 0 0,1 0 1 0 0,0 0-1 0 0,-1-1 1 0 0,1 2-1 0 0,-1-1 0 0 0,0 0 1 0 0,0 0-1 0 0,0 1 1 0 0,0-1-1 0 0,0 1 0 0 0,0 0 1 0 0,-1-1-1 0 0,1 1 1 0 0,-1 0-1 0 0,0 0 0 0 0,0 0 1 0 0,0 0-1 0 0,0 0 1 0 0,0 0-1 0 0,-1 1 0 0 0,1-1 1 0 0,-1 1-30 0 0,1 5 42 0 0,0 1 1 0 0,0 0-1 0 0,-1 0 0 0 0,-1-1 1 0 0,1 1-1 0 0,-2 0 0 0 0,1-1 1 0 0,-1 1-1 0 0,-1-1 1 0 0,0 0-1 0 0,0 1 0 0 0,-1-1 1 0 0,0-1-1 0 0,0 1 0 0 0,-1-1 1 0 0,0 1-1 0 0,-1-1 0 0 0,0-1 1 0 0,0 1-1 0 0,0-1 1 0 0,-1 0-1 0 0,0 0 0 0 0,-1-1 1 0 0,1 0-1 0 0,-10 5-42 0 0,-81 44-3328 0 0,84-51 2069 0 0</inkml:trace>
  <inkml:trace contextRef="#ctx0" brushRef="#br1" timeOffset="428193.611">22068 5185 904 0 0,'-8'-1'206'0'0,"-1"0"-1"0"0,0 0 0 0 0,1 1 1 0 0,-1 0-1 0 0,0 1 1 0 0,0 0-1 0 0,1 1 0 0 0,-1-1 1 0 0,1 1-1 0 0,-1 1 1 0 0,1 0-1 0 0,0 0 1 0 0,0 1-1 0 0,0 0 0 0 0,1 0 1 0 0,-1 1-1 0 0,1-1 1 0 0,0 2-1 0 0,0-1 1 0 0,1 1-1 0 0,-1 0 0 0 0,1 1 1 0 0,1-1-1 0 0,-1 1 1 0 0,1 0-1 0 0,0 0 1 0 0,1 1-1 0 0,0 0 0 0 0,0 0 1 0 0,1 0-1 0 0,-1 0 1 0 0,2 0-1 0 0,-1 1 1 0 0,1-1-1 0 0,1 1 0 0 0,-1-1 1 0 0,1 2-206 0 0,4-2 66 0 0,-1 0 0 0 0,1 0 1 0 0,1-1-1 0 0,-1 1 0 0 0,1-1 1 0 0,0 0-1 0 0,1 0 0 0 0,0 0 1 0 0,0 0-1 0 0,0-1 0 0 0,1 0 1 0 0,0 0-1 0 0,0-1 0 0 0,0 0 1 0 0,1 0-1 0 0,0 0 0 0 0,0-1 1 0 0,0 0-1 0 0,1 0 0 0 0,-1 0 1 0 0,1-1-1 0 0,0-1 0 0 0,0 1 1 0 0,0-1-1 0 0,0-1-66 0 0,0 2 14 0 0,-1 0 0 0 0,1-1 1 0 0,0 0-1 0 0,0-1 0 0 0,0 0 0 0 0,1 0 1 0 0,-1-1-1 0 0,0 0 0 0 0,0 0 0 0 0,0-1 1 0 0,0 0-1 0 0,1 0 0 0 0,-1-1 1 0 0,-1 0-1 0 0,1 0 0 0 0,0-1 0 0 0,0 0 1 0 0,-1-1-1 0 0,0 0 0 0 0,0 0 0 0 0,0 0 1 0 0,0-1-1 0 0,0 0 0 0 0,-1 0 0 0 0,0 0 1 0 0,0-1-1 0 0,-1 0 0 0 0,1-1 0 0 0,-1 1 1 0 0,-1-1-1 0 0,1 0 0 0 0,-1 0 0 0 0,0 0 1 0 0,0-3-15 0 0,-2 3-74 0 0,-1 0 1 0 0,1 0 0 0 0,-2 1 0 0 0,1-1-1 0 0,-1 0 1 0 0,0 0 0 0 0,0 0 0 0 0,-1 0-1 0 0,0 0 1 0 0,0 0 0 0 0,-1 1 0 0 0,1-1-1 0 0,-2 0 1 0 0,1 1 0 0 0,-1 0 0 0 0,0-1-1 0 0,0 1 1 0 0,0 0 0 0 0,-1 0 0 0 0,0 1-1 0 0,0-1 1 0 0,-1 1 0 0 0,0 0 0 0 0,0 0 0 0 0,0 1-1 0 0,0-1 1 0 0,-1 1 0 0 0,-2-2 73 0 0,5 4-60 0 0,-29-40-5091 0 0,32 41 3901 0 0</inkml:trace>
  <inkml:trace contextRef="#ctx0" brushRef="#br1" timeOffset="428581.148">22657 5105 2000 0 0,'-3'17'401'0'0,"0"-1"0"0"0,0 0 0 0 0,-2 1 0 0 0,0-2 0 0 0,-1 1 0 0 0,-1 0 0 0 0,0-1 0 0 0,-1 0 0 0 0,0-1 0 0 0,-2 0 0 0 0,1 0 0 0 0,-2-1 0 0 0,-6 6-401 0 0,-39 62 1365 0 0,52-74-1320 0 0,2-6-9 0 0,1 0 0 0 0,-1 1-1 0 0,1-1 1 0 0,-1 0 0 0 0,1 1 0 0 0,0-1 0 0 0,-1 1 0 0 0,1 0-1 0 0,0-1 1 0 0,0 1 0 0 0,0 0 0 0 0,1 0 0 0 0,-1 0-1 0 0,0-1 1 0 0,1 1 0 0 0,-1 0 0 0 0,1 0 0 0 0,-1 0 0 0 0,1 0-1 0 0,0 0 1 0 0,0 0 0 0 0,0 0 0 0 0,0 0 0 0 0,0 0-1 0 0,0 0 1 0 0,1 0 0 0 0,-1 0 0 0 0,1 0 0 0 0,-1 0 0 0 0,1 0-1 0 0,0 0 1 0 0,0-1 0 0 0,0 1 0 0 0,0 0 0 0 0,0 0-1 0 0,0-1 1 0 0,0 1 0 0 0,0-1 0 0 0,1 1 0 0 0,-1-1 0 0 0,1 0-1 0 0,-1 1 1 0 0,1-1 0 0 0,-1 0 0 0 0,1 0 0 0 0,0 0-1 0 0,-1 0 1 0 0,2 0-36 0 0,24 7-65 0 0,1-1-1 0 0,0-1 0 0 0,0-2 1 0 0,1 0-1 0 0,-1-2 0 0 0,1-2 0 0 0,-1 0 1 0 0,4-2 65 0 0,23 1-1550 0 0,-53 1 537 0 0,10-8-2945 0 0,-15 3 2834 0 0</inkml:trace>
  <inkml:trace contextRef="#ctx0" brushRef="#br1" timeOffset="429261.144">22908 5148 1960 0 0,'1'0'102'0'0,"1"-1"1"0"0,-1 1-1 0 0,1 0 0 0 0,-1 0 0 0 0,1 0 1 0 0,-1 0-1 0 0,1 0 0 0 0,0 0 0 0 0,-1 0 0 0 0,1 0 1 0 0,-1 1-1 0 0,1-1 0 0 0,-1 1 0 0 0,1-1 1 0 0,-1 1-1 0 0,1-1 0 0 0,-1 1 0 0 0,0 0 0 0 0,1 0 1 0 0,-1-1-1 0 0,0 1 0 0 0,1 0 0 0 0,-1 1 1 0 0,0-1-1 0 0,0 0 0 0 0,0 0 0 0 0,0 0 1 0 0,0 0-1 0 0,0 1 0 0 0,0-1 0 0 0,-1 1 0 0 0,1-1 1 0 0,0 0-1 0 0,-1 1 0 0 0,1-1 0 0 0,-1 1 1 0 0,0-1-1 0 0,1 1 0 0 0,-1 0 0 0 0,0-1 0 0 0,0 1 1 0 0,0-1-1 0 0,0 1 0 0 0,0-1 0 0 0,0 1 1 0 0,-1 0-103 0 0,-34 91 1203 0 0,-68 26 69 0 0,166-140-1450 0 0,161-118-191 0 0,-170 84 477 0 0,-54 55-94 0 0,0 0-17 0 0,0 0-9 0 0,-33-9 119 0 0,24 12-97 0 0,1 0-1 0 0,-1 1 1 0 0,1 1 0 0 0,-1-1 0 0 0,1 2 0 0 0,1-1 0 0 0,-1 1-1 0 0,1 0 1 0 0,0 0 0 0 0,0 1 0 0 0,1 0 0 0 0,0 0 0 0 0,0 0-1 0 0,0 1 1 0 0,1 0 0 0 0,1 0 0 0 0,-1 1 0 0 0,1-1 0 0 0,0 1-1 0 0,1 0 1 0 0,0 0 0 0 0,1 0 0 0 0,0 0 0 0 0,-1 10-10 0 0,53 43-73 0 0,3-54-3604 0 0,-14-35 1312 0 0,-26 20 1255 0 0</inkml:trace>
  <inkml:trace contextRef="#ctx0" brushRef="#br1" timeOffset="429601.219">23444 5195 1520 0 0,'-106'109'4026'0'0,"-7"-15"-382"0"0,145-80-2337 0 0,223-22-2061 0 0,-230 7-200 0 0,6-3-4935 0 0,-19-8 4653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2:10.56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3681 772 1096 0 0,'0'0'308'0'0,"0"0"-13"0"0,0 0-44 0 0,0 0 7 0 0,0 0-16 0 0,-1-21 607 0 0,1 19-823 0 0,0-1 0 0 0,-1 1 0 0 0,2 0 0 0 0,-1 0 0 0 0,0 0 0 0 0,0 0 1 0 0,1 0-1 0 0,-1 0 0 0 0,1 0 0 0 0,-1 0 0 0 0,1 0 0 0 0,0 0 0 0 0,0 0 0 0 0,0 0 0 0 0,0 1 0 0 0,0-1 0 0 0,1 0 1 0 0,-1 1-1 0 0,0-1 0 0 0,1 1 0 0 0,-1-1 0 0 0,1 1 0 0 0,0-1 0 0 0,-1 1 0 0 0,1 0 0 0 0,0 0 0 0 0,0 0 0 0 0,0 0 0 0 0,-1 0 1 0 0,1 0-1 0 0,0 1 0 0 0,0-1 0 0 0,0 1 0 0 0,1-1 0 0 0,-1 1 0 0 0,0 0 0 0 0,0 0 0 0 0,0 0 0 0 0,0 0 0 0 0,1 0-26 0 0,7 2 41 0 0,1-1 0 0 0,-1 2-1 0 0,0 0 1 0 0,0 0 0 0 0,0 1-1 0 0,-1 0 1 0 0,1 0 0 0 0,-1 1-1 0 0,0 1 1 0 0,-1-1 0 0 0,1 1-1 0 0,-1 1 1 0 0,0 0-1 0 0,0 0 1 0 0,-1 0 0 0 0,0 1-1 0 0,-1 0 1 0 0,1 0 0 0 0,-1 1-1 0 0,-1 0 1 0 0,0 0 0 0 0,0 0-1 0 0,-1 1 1 0 0,0 0 0 0 0,-1-1-1 0 0,0 1 1 0 0,0 2-41 0 0,34 158 668 0 0,-47-94 1769 0 0,-2-117-1928 0 0,9 19-508 0 0,0 0-1 0 0,1 0 0 0 0,1 0 1 0 0,1 0-1 0 0,1 0 0 0 0,1 0 1 0 0,1 0-1 0 0,1 0 1 0 0,1 0-1 0 0,1 1 0 0 0,0 0 1 0 0,7-13-1 0 0,-7 21-13 0 0,0 0 1 0 0,1 1-1 0 0,1-1 1 0 0,0 2 0 0 0,0-1-1 0 0,1 1 1 0 0,0 0-1 0 0,1 1 1 0 0,1 0-1 0 0,-1 1 1 0 0,1 0-1 0 0,13-7 13 0 0,-22 15-8 0 0,1 0 0 0 0,-1 0-1 0 0,1 1 1 0 0,-1-1 0 0 0,1 1-1 0 0,0-1 1 0 0,-1 1 0 0 0,1 0-1 0 0,-1 0 1 0 0,1 1 0 0 0,0-1-1 0 0,-1 0 1 0 0,1 1 0 0 0,-1-1-1 0 0,1 1 1 0 0,-1 0 0 0 0,1 0-1 0 0,-1 0 1 0 0,0 0 0 0 0,1 0-1 0 0,-1 1 1 0 0,0-1 0 0 0,0 1-1 0 0,0 0 1 0 0,0-1 0 0 0,0 1-1 0 0,0 0 1 0 0,0 0 0 0 0,-1 0 0 0 0,1 0-1 0 0,-1 0 1 0 0,0 1 0 0 0,1-1-1 0 0,-1 0 1 0 0,0 1 0 0 0,0-1-1 0 0,0 1 1 0 0,0 0 8 0 0,35 103-5 0 0,-9 92 388 0 0,-27-105 44 0 0,0-92-410 0 0,0 10 352 0 0,9 10-6809 0 0,-4-26 5032 0 0</inkml:trace>
  <inkml:trace contextRef="#ctx0" brushRef="#br0" timeOffset="470.315">4634 807 1496 0 0,'55'-68'7314'0'0,"-60"136"-6902"0"0,8-37-368 0 0,1 0 1 0 0,2-1-1 0 0,1 1 0 0 0,2-1 1 0 0,1 0-1 0 0,1-1 0 0 0,3 3-44 0 0,3 12 0 0 0,-16-42-130 0 0,0 0-1 0 0,1 0 1 0 0,-1 0 0 0 0,0 1-1 0 0,0-1 1 0 0,-1 0-1 0 0,1 0 1 0 0,0 0 0 0 0,-1 1-1 0 0,1-1 1 0 0,-1 0 0 0 0,0 1-1 0 0,1-1 1 0 0,-1 0-1 0 0,0 1 1 0 0,-1-1 0 0 0,1 1-1 0 0,0-1 1 0 0,-1 0-1 0 0,1 0 1 0 0,-1 1 0 0 0,0-1-1 0 0,0 0 1 0 0,0 0-1 0 0,0 0 1 0 0,0 0 0 0 0,0 0-1 0 0,0 0 1 0 0,-1 0-1 0 0,1 0 1 0 0,-1 0 0 0 0,0 0-1 0 0,1-1 1 0 0,-1 1 0 0 0,0-1-1 0 0,0 1 1 0 0,0-1-1 0 0,0 0 1 0 0,0 0 0 0 0,0 0-1 0 0,0 0 1 0 0,0 0-1 0 0,-1 0 1 0 0,1-1 0 0 0,0 1-1 0 0,-1-1 1 0 0,1 1-1 0 0,0-1 1 0 0,-1 0 0 0 0,1 0-1 0 0,-1 0 131 0 0,-8 2-1014 0 0</inkml:trace>
  <inkml:trace contextRef="#ctx0" brushRef="#br0" timeOffset="796.71">4478 995 1440 0 0,'32'-33'4735'0'0,"60"2"-4099"0"0,-85 29-375 0 0,17-6-189 0 0,0 1 0 0 0,1 1 0 0 0,0 1 0 0 0,0 2 0 0 0,0 0-1 0 0,0 1 1 0 0,1 2 0 0 0,-1 1 0 0 0,1 0 0 0 0,-1 2 0 0 0,0 1 0 0 0,0 1 0 0 0,21 8-72 0 0,6 4-4712 0 0,-50-16 3465 0 0</inkml:trace>
  <inkml:trace contextRef="#ctx0" brushRef="#br0" timeOffset="1090.448">5407 697 1068 0 0,'19'-14'3808'0'0,"-19"14"-3722"0"0,0 1 0 0 0,0-1 0 0 0,0 1 0 0 0,-1-1 0 0 0,1 1 1 0 0,0-1-1 0 0,0 0 0 0 0,0 1 0 0 0,0-1 0 0 0,0 1 0 0 0,0-1 0 0 0,0 1 0 0 0,0-1 0 0 0,1 0 0 0 0,-1 1 1 0 0,0-1-1 0 0,0 1 0 0 0,0-1 0 0 0,0 0 0 0 0,0 1 0 0 0,1-1 0 0 0,-1 1 0 0 0,0-1 0 0 0,0 0 1 0 0,1 1-1 0 0,-1-1 0 0 0,0 0 0 0 0,1 1 0 0 0,-1-1 0 0 0,0 0 0 0 0,1 0 0 0 0,-1 1 0 0 0,0-1 1 0 0,1 0-1 0 0,-1 0 0 0 0,1 0 0 0 0,-1 1 0 0 0,0-1 0 0 0,1 0 0 0 0,-1 0 0 0 0,1 0 0 0 0,-1 0 0 0 0,1 0 1 0 0,-1 0-1 0 0,0 0 0 0 0,1 0-86 0 0,18 230 829 0 0,-8-173-1070 0 0,-9-48-175 0 0,0-1 1 0 0,0 1-1 0 0,-1 0 0 0 0,0-1 1 0 0,-1 1-1 0 0,0 0 1 0 0,-1-1-1 0 0,1 1 1 0 0,-1 0-1 0 0,-1-1 0 0 0,0 1 1 0 0,0-1-1 0 0,-1 1 1 0 0,0-1-1 0 0,-3 6 416 0 0,-5 1-1151 0 0</inkml:trace>
  <inkml:trace contextRef="#ctx0" brushRef="#br0" timeOffset="1913.157">3569 509 2120 0 0,'0'0'579'0'0,"0"0"10"0"0,0 0-85 0 0,0 0-121 0 0,0 0-50 0 0,0 0 20 0 0,2-5-60 0 0,13-33 1000 0 0,-14 37-1167 0 0,-7 14 260 0 0,-8 36-156 0 0,2 1 0 0 0,2 1-1 0 0,3 0 1 0 0,2 0 0 0 0,2 0 0 0 0,2 1-1 0 0,3-1 1 0 0,2 0 0 0 0,7 35-230 0 0,6 10 386 0 0,4 0 1 0 0,4-2-1 0 0,32 77-386 0 0,-38-102-264 0 0,-48-94-4241 0 0,4-13 1758 0 0,13 16 1433 0 0</inkml:trace>
  <inkml:trace contextRef="#ctx0" brushRef="#br0" timeOffset="2379.971">3546 620 1552 0 0,'0'0'77'0'0,"1"0"0"0"0,-1 0 0 0 0,0 0 1 0 0,1 0-1 0 0,-1 0 0 0 0,0 0 0 0 0,0-1 0 0 0,1 1 0 0 0,-1 0 0 0 0,0 0 0 0 0,1 0 0 0 0,-1-1 0 0 0,0 1 1 0 0,0 0-1 0 0,1 0 0 0 0,-1-1 0 0 0,0 1 0 0 0,0 0 0 0 0,0-1 0 0 0,0 1 0 0 0,1 0 0 0 0,-1-1 0 0 0,0 1 0 0 0,0 0 1 0 0,0-1-1 0 0,0 1 0 0 0,0 0 0 0 0,0-1 0 0 0,0 1 0 0 0,0 0 0 0 0,0-1 0 0 0,0 1 0 0 0,0 0 0 0 0,0-1 1 0 0,0 1-1 0 0,0 0 0 0 0,0-1 0 0 0,0 1 0 0 0,0 0 0 0 0,0-1 0 0 0,0 1 0 0 0,-1 0 0 0 0,1-1 0 0 0,0 1 1 0 0,0 0-1 0 0,0 0 0 0 0,-1-1-77 0 0,42-8 473 0 0,279-29 1166 0 0,0 14 1 0 0,129 13-1640 0 0,25-1 433 0 0,223-25 258 0 0,-620 36-1511 0 0,-66 35-4643 0 0,-15-31 4442 0 0</inkml:trace>
  <inkml:trace contextRef="#ctx0" brushRef="#br0" timeOffset="5583.161">6958 815 1652 0 0,'0'0'372'0'0,"0"0"-51"0"0,-18-3 503 0 0,20-1-739 0 0,0 0 0 0 0,0 0 0 0 0,1 0 0 0 0,0 0-1 0 0,0 0 1 0 0,0 1 0 0 0,0-1 0 0 0,0 1 0 0 0,1-1 0 0 0,-1 1 0 0 0,1 1 0 0 0,0-1-1 0 0,0 0 1 0 0,0 1 0 0 0,0 0 0 0 0,0 0 0 0 0,1 0 0 0 0,-1 0 0 0 0,0 1 0 0 0,1 0 0 0 0,0 0-1 0 0,-1 0 1 0 0,1 0 0 0 0,0 1 0 0 0,-1-1 0 0 0,1 1 0 0 0,0 1 0 0 0,0-1 0 0 0,-1 1 0 0 0,1-1-1 0 0,-1 1 1 0 0,5 2-85 0 0,23-4 274 0 0,532-17 155 0 0,-564 18-485 0 0,1 0 1 0 0,-1 1-1 0 0,1-1 1 0 0,-1 1-1 0 0,1-1 1 0 0,-1 1-1 0 0,1-1 1 0 0,-1 1-1 0 0,0-1 0 0 0,1 1 1 0 0,-1-1-1 0 0,0 1 1 0 0,1-1-1 0 0,-1 1 1 0 0,0 0-1 0 0,0-1 1 0 0,0 1-1 0 0,0-1 0 0 0,1 1 1 0 0,-1 0-1 0 0,0-1 1 0 0,0 1-1 0 0,0 0 1 0 0,0-1-1 0 0,0 1 1 0 0,0-1-1 0 0,-1 1 0 0 0,1 0 1 0 0,0-1-1 0 0,0 1 1 0 0,0-1-1 0 0,-1 1 1 0 0,1 0-1 0 0,0-1 1 0 0,0 1-1 0 0,-1-1 0 0 0,1 1 1 0 0,-1-1-1 0 0,1 1 1 0 0,0-1-1 0 0,-1 1 1 0 0,1-1-1 0 0,-1 0 1 0 0,1 1-1 0 0,-1-1 0 0 0,1 1 1 0 0,-1-1-1 0 0,0 0 1 0 0,1 0-1 0 0,-1 1 1 0 0,1-1-1 0 0,-1 0 1 0 0,1 0-1 0 0,-1 0 0 0 0,0 0 1 0 0,1 1-1 0 0,-1-1 1 0 0,0 0-1 0 0,1 0 1 0 0,-1 0-1 0 0,0-1 1 0 0,1 1 55 0 0,-20 9-1312 0 0</inkml:trace>
  <inkml:trace contextRef="#ctx0" brushRef="#br0" timeOffset="5864.541">7004 1039 1348 0 0,'153'10'4190'0'0,"-103"-12"-3745"0"0,263 2 988 0 0,-105 0-3698 0 0,-196 3 638 0 0,-10-1 343 0 0</inkml:trace>
  <inkml:trace contextRef="#ctx0" brushRef="#br0" timeOffset="6800.569">8177 789 1088 0 0,'0'0'485'0'0,"0"0"-72"0"0,0 0-61 0 0,0 0-36 0 0,0 0-24 0 0,0 0-34 0 0,6-5-33 0 0,-4 2-193 0 0,1 1 1 0 0,0-1-1 0 0,0 1 0 0 0,-1 0 1 0 0,1 0-1 0 0,1 0 1 0 0,-1 0-1 0 0,0 0 0 0 0,0 1 1 0 0,1-1-1 0 0,-1 1 0 0 0,1 0 1 0 0,-1 0-1 0 0,1 0 1 0 0,-1 1-1 0 0,1-1 0 0 0,-1 1 1 0 0,1 0-1 0 0,0 0 1 0 0,-1 0-1 0 0,1 0 0 0 0,0 1 1 0 0,-1 0-1 0 0,1-1 0 0 0,1 2-32 0 0,7 2 63 0 0,0 0 0 0 0,-1 1 0 0 0,1 0 0 0 0,-1 1 0 0 0,0 0 0 0 0,0 1 0 0 0,-1 0-1 0 0,0 0 1 0 0,0 1 0 0 0,-1 1 0 0 0,0 0 0 0 0,0 0 0 0 0,-1 1 0 0 0,0 0 0 0 0,-1 0-1 0 0,0 1 1 0 0,-1 0 0 0 0,0 0 0 0 0,0 0 0 0 0,-2 1 0 0 0,1 0 0 0 0,-1 0 0 0 0,-1 0-1 0 0,0 0 1 0 0,-1 0 0 0 0,1 9-63 0 0,-4-16 70 0 0,-1 1 0 0 0,1-1 0 0 0,-1 0 0 0 0,0 0 0 0 0,-1 0 0 0 0,1 0 0 0 0,-1 0 0 0 0,0 0 0 0 0,0 0 0 0 0,0-1 0 0 0,-1 0 0 0 0,1 0 0 0 0,-1 0 0 0 0,0 0 0 0 0,0 0 0 0 0,-1-1 0 0 0,1 0 0 0 0,-1 1 0 0 0,1-2 0 0 0,-1 1 0 0 0,0-1 0 0 0,0 1 0 0 0,-1-1 0 0 0,1-1 0 0 0,0 1 0 0 0,-1-1 0 0 0,-1 0-70 0 0,6-1 143 0 0,-12-4 153 0 0,9-2-281 0 0,1 0 1 0 0,0 0-1 0 0,0 0 1 0 0,0-1-1 0 0,1 1 0 0 0,-1-1 1 0 0,2 0-1 0 0,-1 1 0 0 0,1-1 1 0 0,0 0-1 0 0,0 0 0 0 0,1 0 1 0 0,0 0-1 0 0,0 0 0 0 0,1 0 1 0 0,-1 0-1 0 0,2 1 1 0 0,-1-1-1 0 0,1 0 0 0 0,0 0 1 0 0,0 1-1 0 0,1-1 0 0 0,0 1 1 0 0,0 0-1 0 0,0 0 0 0 0,5-6-15 0 0,4-9 6 0 0,1 1 0 0 0,0-1 0 0 0,2 2 0 0 0,0 0 0 0 0,2 1 0 0 0,0 1 0 0 0,1 0 0 0 0,0 1 0 0 0,1 1 0 0 0,1 1 0 0 0,0 1 0 0 0,1 0 0 0 0,1 2 0 0 0,0 0 0 0 0,0 2 0 0 0,1 0 0 0 0,15-3-6 0 0,-34 11-5 0 0,1 1 0 0 0,-1-1 0 0 0,1 1 1 0 0,-1 0-1 0 0,1 0 0 0 0,-1 0 0 0 0,1 1 0 0 0,-1-1 0 0 0,1 1 1 0 0,-1 0-1 0 0,0 1 0 0 0,1-1 0 0 0,-1 1 0 0 0,0-1 0 0 0,0 1 1 0 0,0 1-1 0 0,0-1 0 0 0,0 1 0 0 0,-1-1 0 0 0,1 1 1 0 0,-1 0-1 0 0,1 0 0 0 0,-1 0 0 0 0,0 1 0 0 0,-1-1 0 0 0,1 1 1 0 0,0 0-1 0 0,-1 0 0 0 0,2 3 5 0 0,51 131-35 0 0,-47-111 41 0 0,35 112-1044 0 0,-42-138 438 0 0,-1 11-2937 0 0,0-4 2242 0 0</inkml:trace>
  <inkml:trace contextRef="#ctx0" brushRef="#br0" timeOffset="7453.743">9445 612 1248 0 0,'24'-32'3773'0'0,"-10"62"-1961"0"0,3 128-563 0 0,106 292 684 0 0,-56-259-1491 0 0,-68-190-545 0 0,0 0 0 0 0,1 0-1 0 0,-1 0 1 0 0,0 0 0 0 0,0-1 0 0 0,0 1 0 0 0,-1 0 0 0 0,1 0-1 0 0,0-1 1 0 0,0 1 0 0 0,0-1 0 0 0,0 1 0 0 0,-1-1 0 0 0,1 1-1 0 0,0-1 1 0 0,0 0 0 0 0,-1 0 0 0 0,1 0 0 0 0,0 1 0 0 0,-1-1-1 0 0,1 0 1 0 0,0-1 0 0 0,-1 1 0 0 0,1 0 0 0 0,0 0 0 0 0,0 0-1 0 0,-1-1 1 0 0,1 1 0 0 0,0-1 0 0 0,0 1 0 0 0,-1-1 0 0 0,1 1-1 0 0,0-1 1 0 0,0 0 0 0 0,0 0 0 0 0,0 1 0 0 0,0-1 0 0 0,0 0-1 0 0,0 0 1 0 0,0 0 0 0 0,1 0 0 0 0,-1 0 0 0 0,0 0 0 0 0,0 0-1 0 0,1-1 1 0 0,-1 1 0 0 0,1 0 0 0 0,-1 0 0 0 0,1 0-1 0 0,-1-1 104 0 0,-25-36-2502 0 0,15 17 1210 0 0</inkml:trace>
  <inkml:trace contextRef="#ctx0" brushRef="#br0" timeOffset="7891.307">9452 589 1164 0 0,'-5'-1'377'0'0,"-20"-5"2298"0"0,34-2-597 0 0,151-20-847 0 0,2 8 0 0 0,64 3-1231 0 0,91-10 420 0 0,-338 29-7135 0 0,12-1 5478 0 0</inkml:trace>
  <inkml:trace contextRef="#ctx0" brushRef="#br0" timeOffset="8493.546">9710 860 948 0 0,'0'0'610'0'0,"30"15"2642"0"0,-17 0-3091 0 0,0 2-1 0 0,-1-1 1 0 0,-1 2-1 0 0,-1-1 0 0 0,0 2 1 0 0,-1-1-1 0 0,-1 1 1 0 0,-1 0-1 0 0,2 10-160 0 0,-6 34 1485 0 0,-3-62-1473 0 0,-1 0 0 0 0,0 0 0 0 0,1-1 0 0 0,-1 1 0 0 0,0-1 1 0 0,1 1-1 0 0,-1-1 0 0 0,0 1 0 0 0,0-1 0 0 0,1 1 0 0 0,-1-1 0 0 0,0 0 1 0 0,0 1-1 0 0,0-1 0 0 0,0 0 0 0 0,0 0 0 0 0,1 1 0 0 0,-1-1 0 0 0,0 0 1 0 0,0 0-1 0 0,0 0 0 0 0,0 0 0 0 0,0 0 0 0 0,0 0 0 0 0,0 0 0 0 0,1-1 1 0 0,-1 1-1 0 0,0 0 0 0 0,0 0 0 0 0,0-1 0 0 0,0 1 0 0 0,0-1 0 0 0,1 1 1 0 0,-1-1-1 0 0,0 1 0 0 0,0-1 0 0 0,1 1 0 0 0,-1-1 0 0 0,0 1 0 0 0,1-1 1 0 0,-1 0-1 0 0,1 0 0 0 0,-1 1 0 0 0,1-1 0 0 0,-1 0 0 0 0,1 0 0 0 0,0 1 1 0 0,-1-1-1 0 0,1 0 0 0 0,0 0 0 0 0,-1 0 0 0 0,1 0 0 0 0,0 0 0 0 0,0 1 1 0 0,0-1-1 0 0,0 0 0 0 0,0 0 0 0 0,0 0 0 0 0,0 0 0 0 0,0 0 1 0 0,0 0-1 0 0,0 0 0 0 0,1 0 0 0 0,-1 1 0 0 0,0-1 0 0 0,0 0 0 0 0,1 0 1 0 0,-1 0-1 0 0,1 1 0 0 0,0-2-12 0 0,-2-14-1 0 0,1 0 1 0 0,1 0 0 0 0,0 1-1 0 0,1-1 1 0 0,1 0 0 0 0,0 1-1 0 0,1-1 1 0 0,1 1 0 0 0,1 0-1 0 0,0 0 1 0 0,1 1 0 0 0,0 0-1 0 0,1 0 1 0 0,0 0 0 0 0,2 1-1 0 0,-1 1 1 0 0,2 0 0 0 0,-1 0-1 0 0,2 1 1 0 0,-1 0 0 0 0,2 1-1 0 0,-1 0 1 0 0,1 1 0 0 0,1 0-1 0 0,0 1 1 0 0,0 1-1 0 0,0 0 1 0 0,1 1 0 0 0,2 0 0 0 0,-10 3 1 0 0,-1 0 0 0 0,0 1 0 0 0,1 0 0 0 0,-1 0-1 0 0,1 1 1 0 0,0 0 0 0 0,-1 0 0 0 0,1 0 0 0 0,0 1 0 0 0,0 0 0 0 0,-1 1 0 0 0,1-1 0 0 0,0 1 0 0 0,-1 0 0 0 0,1 1 0 0 0,0 0 0 0 0,-1 0 0 0 0,0 0-1 0 0,1 1 1 0 0,-1 0 0 0 0,0 0 0 0 0,0 0 0 0 0,-1 1 0 0 0,1 0 0 0 0,-1 0 0 0 0,0 1 0 0 0,0-1 0 0 0,0 1 0 0 0,-1 0 0 0 0,1 0 0 0 0,-1 1 0 0 0,0-1-1 0 0,1 5 0 0 0,89 257-381 0 0,-82-231-4215 0 0,-12-35 3416 0 0</inkml:trace>
  <inkml:trace contextRef="#ctx0" brushRef="#br0" timeOffset="10536.152">3089 392 1440 0 0,'0'0'341'0'0,"0"0"-52"0"0,0 0-63 0 0,0 0-53 0 0,0 0 5 0 0,0 0 2 0 0,5-31 449 0 0,65 25-328 0 0,111-3 136 0 0,105 7-199 0 0,-74-12-96 0 0,385-50-26 0 0,464-42-66 0 0,132 12-206 0 0,-880 84 258 0 0,-100 6-51 0 0,951-48-435 0 0,-1075 52 291 0 0,943 25-129 0 0,-190-20-194 0 0,-630-5 390 0 0,-41 29 177 0 0,165 31 508 0 0,-326-55-635 0 0,0-1 0 0 0,-1 1 0 0 0,0 1 1 0 0,0 0-1 0 0,-1 0 0 0 0,1 1 0 0 0,-1 0 1 0 0,-1 0-1 0 0,1 1 0 0 0,-1-1 0 0 0,-1 2 1 0 0,1-1-1 0 0,-2 1 0 0 0,1 0 0 0 0,-1 0 1 0 0,0 1-1 0 0,-1-1 0 0 0,0 1 0 0 0,-1 0 1 0 0,0 1-1 0 0,0-1 0 0 0,-1 0 0 0 0,0 1 1 0 0,-1-1-1 0 0,0 1 0 0 0,-1-1 0 0 0,-1 4-24 0 0,-6 297 164 0 0,1 35 409 0 0,6 19-1576 0 0,-3-362-213 0 0,-11 7-90 0 0</inkml:trace>
  <inkml:trace contextRef="#ctx0" brushRef="#br0" timeOffset="12218.389">3318 397 1088 0 0,'0'0'199'0'0,"-1"6"-11"0"0,-82 561 1601 0 0,58-104-1065 0 0,13-8-390 0 0,34-291-304 0 0,5-36-158 0 0,-24-124 144 0 0,1 0-1 0 0,0 0 0 0 0,0-1 1 0 0,0 1-1 0 0,0-1 0 0 0,1 0 1 0 0,-1 0-1 0 0,1-1 0 0 0,0 1 1 0 0,0-1-1 0 0,0 0 0 0 0,0-1 1 0 0,0 1-1 0 0,0-1 1 0 0,1 0-1 0 0,-1 0 0 0 0,0 0 1 0 0,1-1-1 0 0,-1 0 0 0 0,0 0 1 0 0,1 0-1 0 0,-1-1 0 0 0,0 0 1 0 0,3 0-16 0 0,4 1 23 0 0,299-16 196 0 0,171-34 86 0 0,1585-170 210 0 0,154-4-455 0 0,-1569 155-9 0 0,156-15 336 0 0,104 38 187 0 0,-421 21 764 0 0,-490 25-1272 0 0,15 0 531 0 0,-3 1-1642 0 0,-5-2-3525 0 0,-8 1 3281 0 0</inkml:trace>
  <inkml:trace contextRef="#ctx0" brushRef="#br1" timeOffset="1.21322E6">127 1239 840 0 0,'0'0'529'0'0,"-4"0"-89"0"0,-92-25 3940 0 0,70 24-2960 0 0,47 0-908 0 0,52-1-254 0 0,1551 2 547 0 0,-1245-8-570 0 0,-109 0-149 0 0,-175-2 53 0 0,-45-9-224 0 0,-49 19 8 0 0,34-3-1153 0 0,-18-9-4738 0 0,-15 9 4720 0 0</inkml:trace>
  <inkml:trace contextRef="#ctx0" brushRef="#br1" timeOffset="1.21373E6">2330 912 1148 0 0,'-26'-9'5761'0'0,"38"14"-2962"0"0,48 7-2630 0 0,0 3-1 0 0,-1 2 1 0 0,-1 2 0 0 0,-1 3-1 0 0,-1 3 1 0 0,-1 2-1 0 0,3 5-168 0 0,-52-29 17 0 0,-1 1-1 0 0,0 0 1 0 0,0 0-1 0 0,0 0 1 0 0,0 1-1 0 0,-1-1 0 0 0,1 1 1 0 0,-1 0-1 0 0,0 0 1 0 0,-1 1-1 0 0,1-1 1 0 0,-1 1-1 0 0,0 0 1 0 0,-1 0-1 0 0,1 0 0 0 0,-1 0 1 0 0,-1 0-1 0 0,1 0 1 0 0,-1 1-1 0 0,0-1 1 0 0,0 0-1 0 0,0 1 1 0 0,-1-1-1 0 0,0 1 0 0 0,-1-1 1 0 0,0 1-1 0 0,0 2-16 0 0,-14 14 88 0 0,-2-1 0 0 0,0-1-1 0 0,-1 0 1 0 0,-1-1 0 0 0,-1-1-1 0 0,-1-1 1 0 0,-1-1-1 0 0,0 0 1 0 0,-1-2 0 0 0,0-1-1 0 0,-2-1 1 0 0,-24 10-88 0 0,5 2 94 0 0,-87 51-321 0 0,6-4-4133 0 0,98-61 2309 0 0,23-13-1182 0 0,9-5 1970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8:42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1 336 868 0 0,'7'40'1332'0'0,"30"81"522"0"0,24-55-1039 0 0,-47-59-686 0 0,-1 0 0 0 0,1 0 0 0 0,1-1 0 0 0,-1-1 0 0 0,1 0 0 0 0,0-1 0 0 0,0-1 0 0 0,0 0 0 0 0,1-1 0 0 0,-1-1 0 0 0,1 0 0 0 0,10-2-129 0 0,0-2 71 0 0,0-1-1 0 0,0-2 1 0 0,-1 0 0 0 0,0-2-1 0 0,0 0 1 0 0,0-2-1 0 0,14-8-70 0 0,-10 5 94 0 0,115-55 153 0 0,-3-6 0 0 0,47-38-247 0 0,249-127 347 0 0,-239 195-314 0 0,-185 46-42 0 0,-1 1 0 0 0,1 0 0 0 0,-1 1 0 0 0,0 0 0 0 0,0 0 0 0 0,0 1 0 0 0,-1 1 0 0 0,0 0 0 0 0,0 1 0 0 0,0 0 0 0 0,-1 1 0 0 0,0 0 0 0 0,0 0 0 0 0,-1 1 0 0 0,0 0 0 0 0,-1 1 0 0 0,0 0 0 0 0,0 0 0 0 0,5 11 9 0 0,-2-8-85 0 0,-2-1 0 0 0,0 2 0 0 0,0-1 0 0 0,-1 1 0 0 0,-1 0 0 0 0,0 1 0 0 0,-1 0 0 0 0,-1 0 0 0 0,0 0 0 0 0,-1 1 0 0 0,-1-1 0 0 0,0 1 0 0 0,0 15 85 0 0,-4-26-176 0 0,1-1 1 0 0,-1 1-1 0 0,0-1 0 0 0,-1 1 0 0 0,1-1 0 0 0,-1 0 1 0 0,0 0-1 0 0,0 1 0 0 0,0-1 0 0 0,-1-1 0 0 0,1 1 1 0 0,-1 0-1 0 0,0-1 0 0 0,0 1 0 0 0,0-1 0 0 0,-1 0 1 0 0,1 0-1 0 0,-1 0 0 0 0,-3 2 176 0 0,-20 14-1263 0 0</inkml:trace>
  <inkml:trace contextRef="#ctx0" brushRef="#br0" timeOffset="432.304">138 1226 1612 0 0,'0'6'117'0'0,"0"-1"-1"0"0,1 0 0 0 0,0-1 1 0 0,0 1-1 0 0,0 0 1 0 0,1 0-1 0 0,0 0 0 0 0,0-1 1 0 0,0 1-1 0 0,0-1 1 0 0,1 1-1 0 0,0-1 0 0 0,0 0 1 0 0,0 0-1 0 0,0 0 1 0 0,0 0-1 0 0,1-1 0 0 0,0 0 1 0 0,0 1-1 0 0,0-1 1 0 0,0 0-1 0 0,0-1 0 0 0,1 1 1 0 0,-1-1-1 0 0,1 0 1 0 0,-1 0-1 0 0,1 0 1 0 0,0-1-1 0 0,3 1-116 0 0,151 19 1351 0 0,-112-29-1203 0 0,1-1 0 0 0,-1-3 0 0 0,0-1 0 0 0,-1-3 0 0 0,-1-1 0 0 0,-1-3 0 0 0,0-1 0 0 0,25-18-148 0 0,-68 38 1 0 0,652-367 946 0 0,-630 357-912 0 0,2 1 1 0 0,-1 1-1 0 0,1 2 0 0 0,0 0 0 0 0,1 2 0 0 0,0 0 0 0 0,13 1-35 0 0,-31 4-16 0 0,0 1 0 0 0,0 0 0 0 0,0 0-1 0 0,0 0 1 0 0,0 1 0 0 0,0 1 0 0 0,-1-1 0 0 0,1 1 0 0 0,-1 1 0 0 0,0-1 0 0 0,0 1 0 0 0,0 0 0 0 0,0 1 0 0 0,0-1-1 0 0,-1 2 1 0 0,0-1 0 0 0,0 0 0 0 0,-1 1 0 0 0,1 0 0 0 0,-1 1 0 0 0,-1-1 0 0 0,1 1 0 0 0,-1 0 0 0 0,0 1 16 0 0,31 118-5890 0 0,-35-107 4609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8:4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1108 0 0,'17'-14'4835'0'0,"-4"34"-1645"0"0,100 484-1613 0 0,-113-479-3577 0 0,0-30-3874 0 0,1-3 4594 0 0</inkml:trace>
  <inkml:trace contextRef="#ctx0" brushRef="#br0" timeOffset="282.376">452 1 1356 0 0,'13'4'232'0'0,"1"1"0"0"0,-1 0 1 0 0,-1 1-1 0 0,1 1 0 0 0,-1 0 0 0 0,0 0 0 0 0,-1 1 0 0 0,0 1 0 0 0,0 0 0 0 0,-1 0 1 0 0,0 1-1 0 0,0 1 0 0 0,3 6-232 0 0,8 10 357 0 0,-2 2 0 0 0,-1 0 0 0 0,-1 1 0 0 0,-2 1-1 0 0,-1 0 1 0 0,-1 1 0 0 0,-2 1 0 0 0,1 6-357 0 0,-8-19 58 0 0,-1 0-1 0 0,-1 0 0 0 0,-1 0 1 0 0,-1 1-1 0 0,0-1 0 0 0,-1 0 1 0 0,-2 0-1 0 0,0 0 0 0 0,-1 0 1 0 0,-1-1-1 0 0,0 1 0 0 0,-2-1 1 0 0,0 0-1 0 0,-1-1 0 0 0,-1 0 1 0 0,-1 0-1 0 0,-1-1 0 0 0,0 0 1 0 0,-1-1-1 0 0,-1 0 0 0 0,0-1 1 0 0,-1 0-1 0 0,-1-1 0 0 0,0-1 1 0 0,-1-1-1 0 0,0 0 0 0 0,-1 0 1 0 0,0-2-1 0 0,-1 0 0 0 0,-15 5-57 0 0,22-10-367 0 0,1 0 0 0 0,0-2 0 0 0,-1 1-1 0 0,0-1 1 0 0,0-1 0 0 0,0 0-1 0 0,0 0 1 0 0,0-1 0 0 0,0 0 0 0 0,0-1-1 0 0,0-1 1 0 0,-1 0 0 0 0,1 0-1 0 0,0-1 1 0 0,0 0 0 0 0,1-1 0 0 0,-6-2 367 0 0,-21-18-1290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8:4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1576 0 0,'11'-11'3052'0'0,"-11"12"-2979"0"0,0-1-1 0 0,-1 1 1 0 0,1 0-1 0 0,0-1 1 0 0,0 1-1 0 0,1-1 1 0 0,-1 1-1 0 0,0 0 1 0 0,0-1-1 0 0,0 1 1 0 0,0 0-1 0 0,0-1 1 0 0,1 1-1 0 0,-1 0 1 0 0,0-1-1 0 0,1 1 0 0 0,-1-1 1 0 0,0 1-1 0 0,1-1 1 0 0,-1 1-1 0 0,1-1 1 0 0,-1 1-1 0 0,1-1 1 0 0,-1 1-1 0 0,1-1 1 0 0,-1 0-1 0 0,1 1 1 0 0,-1-1-1 0 0,1 0 1 0 0,-1 1-1 0 0,1-1 1 0 0,0 0-1 0 0,-1 0 0 0 0,1 1 1 0 0,-1-1-1 0 0,1 0 1 0 0,0 0-1 0 0,-1 0 1 0 0,1 0-1 0 0,0 0 1 0 0,-1 0-1 0 0,1 0 1 0 0,0 0-1 0 0,-1 0 1 0 0,1 0-1 0 0,0-1 1 0 0,-1 1-1 0 0,1 0 1 0 0,-1 0-1 0 0,1-1 0 0 0,0 1 1 0 0,-1 0-1 0 0,1-1 1 0 0,-1 1-1 0 0,1 0 1 0 0,-1-1-1 0 0,1 1 1 0 0,-1-1-1 0 0,1 1 1 0 0,-1-1-1 0 0,1 1 1 0 0,-1-1-1 0 0,0 1 1 0 0,1-1-1 0 0,-1 1 1 0 0,0-1-73 0 0,63 262 760 0 0,4-22-52 0 0,-66-237-678 0 0,0-2-53 0 0,-1 0-54 0 0,0 0-53 0 0,0 0-126 0 0,0 0-63 0 0,0 0-48 0 0,0 0-237 0 0,0 0-222 0 0,12 8-4315 0 0,-8-12 3854 0 0</inkml:trace>
  <inkml:trace contextRef="#ctx0" brushRef="#br0" timeOffset="280.226">717 537 1480 0 0,'-4'17'174'0'0,"-1"0"-1"0"0,-1-1 1 0 0,0 0 0 0 0,-1 0-1 0 0,-1 0 1 0 0,-1-1 0 0 0,0 0-1 0 0,-1-1 1 0 0,0 0 0 0 0,-1-1-1 0 0,-1 0 1 0 0,0 0-1 0 0,0-1 1 0 0,-2-1 0 0 0,1 0-1 0 0,-1-1 1 0 0,-1-1 0 0 0,0 0-1 0 0,0-1 1 0 0,-1 0 0 0 0,0-1-1 0 0,0-1 1 0 0,0-1 0 0 0,-1 0-1 0 0,-16 2-173 0 0,31-7-89 0 0,0 0-1 0 0,0 0 1 0 0,0 0-1 0 0,0 0 1 0 0,-1 0-1 0 0,1 0 0 0 0,0-1 1 0 0,0 1-1 0 0,0-1 1 0 0,0 0-1 0 0,0 1 1 0 0,1-1-1 0 0,-1 0 1 0 0,0 0-1 0 0,0 0 1 0 0,0 0-1 0 0,1 0 1 0 0,-1-1-1 0 0,0 1 0 0 0,1-1 1 0 0,0 1-1 0 0,-1-1 1 0 0,1 1-1 0 0,0-1 1 0 0,-1 0-1 0 0,1 1 1 0 0,0-1-1 0 0,1 0 1 0 0,-1 0-1 0 0,0 0 1 0 0,0 0-1 0 0,1 0 0 0 0,-1 0 1 0 0,1-1 89 0 0,-6-20-1101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8:3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1048 0 0,'0'0'504'0'0,"0"0"-160"0"0,0 0-38 0 0,0 0-7 0 0,0 0-63 0 0,3-18 1637 0 0,33-3-605 0 0,1 368-16 0 0,23-23-166 0 0,-38-226-753 0 0,-38-143-5334 0 0,11 27 3705 0 0</inkml:trace>
  <inkml:trace contextRef="#ctx0" brushRef="#br0" timeOffset="1234.037">75 95 1240 0 0,'-17'-25'6481'0'0,"17"22"-6467"0"0,0 3 22 0 0,-1-5-58 0 0,1 3 17 0 0,0 1-1 0 0,0-1 1 0 0,0 0 0 0 0,0 0-1 0 0,1 0 1 0 0,-1 0-1 0 0,0 0 1 0 0,1 1-1 0 0,-1-1 1 0 0,1 0-1 0 0,0 0 1 0 0,0 1-1 0 0,0-1 1 0 0,-1 0-1 0 0,1 1 1 0 0,1-1-1 0 0,-1 1 1 0 0,0-1 0 0 0,0 1-1 0 0,1 0 1 0 0,-1-1-1 0 0,0 1 1 0 0,1 0-1 0 0,-1 0 1 0 0,1 0-1 0 0,0 0 1 0 0,-1 0-1 0 0,1 1 1 0 0,0-1-1 0 0,-1 0 1 0 0,1 1-1 0 0,0-1 1 0 0,0 1-1 0 0,0-1 1 0 0,1 1 5 0 0,5-3-4 0 0,-1 1 1 0 0,0 0-1 0 0,1 0 1 0 0,-1 1-1 0 0,1 0 0 0 0,0 0 1 0 0,-1 1-1 0 0,1 0 1 0 0,0 0-1 0 0,-1 1 0 0 0,1 0 1 0 0,-1 0-1 0 0,1 1 1 0 0,-1 0-1 0 0,1 0 0 0 0,-1 1 1 0 0,0 0-1 0 0,0 0 1 0 0,0 1-1 0 0,-1 0 0 0 0,1 0 1 0 0,-1 0-1 0 0,0 1 1 0 0,0 0-1 0 0,0 0 0 0 0,-1 0 1 0 0,0 1-1 0 0,0 0 1 0 0,0 0-1 0 0,0 1 4 0 0,4 10-10 0 0,-1 0 1 0 0,0 0-1 0 0,-2 1 0 0 0,0-1 0 0 0,-1 1 1 0 0,0 1-1 0 0,-2-1 0 0 0,0 1 0 0 0,-1-1 1 0 0,-1 1-1 0 0,-1 0 0 0 0,0 0 1 0 0,-2 6 9 0 0,2-16-9 0 0,-30 140 100 0 0,13-89 150 0 0,60-75-333 0 0,-33 11 90 0 0,0 0 0 0 0,0 1-1 0 0,0 0 1 0 0,0 0 0 0 0,0 1-1 0 0,1 0 1 0 0,-1 1 0 0 0,1 0 0 0 0,0 1-1 0 0,-1 0 1 0 0,1 1 0 0 0,-1 0-1 0 0,1 0 1 0 0,-1 1 0 0 0,0 1-1 0 0,1 0 1 0 0,-1 0 0 0 0,0 1-1 0 0,-1 0 1 0 0,1 1 0 0 0,-1 0-1 0 0,0 0 1 0 0,0 1 0 0 0,0 0-1 0 0,-1 1 1 0 0,0 0 0 0 0,0 0 0 0 0,-1 1-1 0 0,0-1 1 0 0,0 2 0 0 0,-1-1-1 0 0,0 1 1 0 0,0 0 0 0 0,-1 0-1 0 0,0 1 1 0 0,-1-1 0 0 0,0 1-1 0 0,0 1 3 0 0,-4-6 22 0 0,0 0 1 0 0,-1 0-1 0 0,1-1 0 0 0,-1 1 0 0 0,0 0 0 0 0,0-1 0 0 0,-1 1 0 0 0,1 0 0 0 0,-1-1 0 0 0,0 0 1 0 0,0 1-1 0 0,0-1 0 0 0,-1 0 0 0 0,0 0 0 0 0,1 0 0 0 0,-1 0 0 0 0,-1-1 0 0 0,1 1 0 0 0,0-1 0 0 0,-1 0 1 0 0,0 0-1 0 0,0 0 0 0 0,0-1 0 0 0,0 1 0 0 0,0-1 0 0 0,0 0 0 0 0,-1 0 0 0 0,-3 1-22 0 0,-129 32 403 0 0,124-34-445 0 0,-1-1 0 0 0,1 0 1 0 0,-1 0-1 0 0,1-2 0 0 0,-1 1 0 0 0,1-2 1 0 0,0 0-1 0 0,0 0 0 0 0,0-1 1 0 0,0-1-1 0 0,0 0 0 0 0,1-1 0 0 0,0 0 1 0 0,0-1 41 0 0,7 3-251 0 0,0 0 0 0 0,0 0-1 0 0,1 0 1 0 0,-1-1 0 0 0,1 0 0 0 0,0 1 0 0 0,1-1 0 0 0,-1-1 0 0 0,1 1 0 0 0,0 0 0 0 0,0-1-1 0 0,0 0 1 0 0,1 0 0 0 0,0 0 0 0 0,0 0 0 0 0,1 0 0 0 0,0 0 0 0 0,0 0 0 0 0,0-6 251 0 0,-2-21-1302 0 0</inkml:trace>
  <inkml:trace contextRef="#ctx0" brushRef="#br0" timeOffset="1775.81">1414 0 1280 0 0,'-38'20'329'0'0,"0"1"0"0"0,2 2 0 0 0,0 1 0 0 0,2 2 0 0 0,1 2 0 0 0,1 1 1 0 0,1 1-1 0 0,2 1 0 0 0,1 2 0 0 0,2 1 0 0 0,1 1 0 0 0,1 1 0 0 0,-10 25-329 0 0,19-36 125 0 0,1 0 1 0 0,2 1 0 0 0,0 1-1 0 0,2 0 1 0 0,1 1 0 0 0,1 0-1 0 0,1 0 1 0 0,2 1-1 0 0,1 0 1 0 0,0 8-126 0 0,4-28 11 0 0,1 0 0 0 0,0-1 0 0 0,0 1 0 0 0,0 0 0 0 0,1 0 0 0 0,0-1 0 0 0,1 1 0 0 0,0-1 0 0 0,0 0 0 0 0,1 0 0 0 0,0 0 1 0 0,1 0-1 0 0,-1-1 0 0 0,1 1 0 0 0,1-1 0 0 0,-1-1 0 0 0,1 1 0 0 0,1-1 0 0 0,-1 0 0 0 0,1 0 0 0 0,0-1 0 0 0,0 0 0 0 0,1 0 0 0 0,-1 0 0 0 0,1-1 0 0 0,1 0-11 0 0,8 4-346 0 0,0-2-1 0 0,1 1 1 0 0,-1-2-1 0 0,1-1 1 0 0,0 0-1 0 0,0-1 1 0 0,1-1-1 0 0,-1 0 1 0 0,1-2 0 0 0,-1 0-1 0 0,1-1 1 0 0,10-2 346 0 0,47-11-1256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8:5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67 936 0 0,'0'0'273'0'0,"0"0"-100"0"0,0 0 58 0 0,0 0 14 0 0,0 0-65 0 0,0 0-86 0 0,0 0 58 0 0,0 0-44 0 0,0 0 58 0 0,0 0-58 0 0,0 0-108 0 0,0 0 32 0 0,0 0 43 0 0,0 0-97 0 0,0 0 63 0 0,0 0-3 0 0,0 0 0 0 0,0 0 18 0 0,0 0-2 0 0,0 0-20 0 0,0 0 10 0 0,0 0-2 0 0,0 0-8 0 0,0 0 45 0 0,0 0-40 0 0,0 0-17 0 0,0 0 30 0 0,0 0 12 0 0,0 0-14 0 0,0 0 38 0 0,0 0-49 0 0,0 0-72 0 0,0 0 51 0 0,0 0 61 0 0,0 0 30 0 0,0 0-2 0 0,0 0-53 0 0,0 0-34 0 0,0 0 55 0 0,0 0 11 0 0,0 0-82 0 0,0 0 11 0 0,0 0-36 0 0,0 0 22 0 0,0 0 42 0 0,0 0-19 0 0,0 0-21 0 0,0 0 32 0 0,0 0 17 0 0,0 0-11 0 0,0 0 66 0 0,0 0-13 0 0,0 0-32 0 0,0 0-50 0 0,0 0 11 0 0,0 0 49 0 0,0 0 2 0 0,0 0-59 0 0,0 0 36 0 0,0 0-4 0 0,0 0 2 0 0,0 0-4 0 0,0 0-4 0 0,0 0 5 0 0,0 0 0 0 0,0 0-42 0 0,0 0 13 0 0,0 0 79 0 0,0 0-21 0 0,0 0-24 0 0,0 0-28 0 0,0 0-66 0 0,0 0 58 0 0,0 0 14 0 0,0 0 1 0 0,0 0 24 0 0,0 0 1 0 0,0 0 3 0 0,2 3 26 0 0,12 144-69 0 0,1-75-97 0 0,0 19 558 0 0,-3 27-368 0 0,10-60-18 0 0,1 53 54 0 0,-11-63 3 0 0,61 148-485 0 0,-59-176 359 0 0,2-1 0 0 0,0 0 0 0 0,1-1-1 0 0,1-1 1 0 0,0-1 0 0 0,1-1 0 0 0,1 0 0 0 0,1-2-1 0 0,0 0 1 0 0,0-1 0 0 0,1-1 0 0 0,1-1 0 0 0,-1-2-1 0 0,2 0 1 0 0,17 4-21 0 0,141 0 822 0 0,-77-39-532 0 0,94-42 390 0 0,-188 57-609 0 0,0 0 0 0 0,-1-1 0 0 0,0 0 0 0 0,-1-1 0 0 0,-1 0 0 0 0,0 0 0 0 0,-1-1 0 0 0,0 1 0 0 0,-2-2 0 0 0,1 1 0 0 0,-2-1 0 0 0,0 1 0 0 0,-1-1 0 0 0,0-1 0 0 0,-2 1 0 0 0,0 0 0 0 0,0 0 0 0 0,-2 0 0 0 0,0-1 0 0 0,-1 1 0 0 0,-3-15-71 0 0,4-24-18 0 0,-23-102 216 0 0,-23-126-32 0 0,-10 105 788 0 0,54 171-1439 0 0,-9-15 665 0 0,5 16-8494 0 0,7 6 6777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8:5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74 1196 0 0,'0'0'254'0'0,"2"-37"2124"0"0,-1 36-2365 0 0,-1 0-1 0 0,0 0 1 0 0,0 0 0 0 0,0 0 0 0 0,1 0 0 0 0,-1 0-1 0 0,0-1 1 0 0,0 1 0 0 0,-1 0 0 0 0,1 0 0 0 0,0 0 0 0 0,0 0-1 0 0,0 0 1 0 0,-1 0 0 0 0,1 0 0 0 0,0 0 0 0 0,-1 0 0 0 0,1 0-1 0 0,-1 0 1 0 0,0 0 0 0 0,1 0 0 0 0,-1 0 0 0 0,0 0 0 0 0,1 1-1 0 0,-1-1 1 0 0,0 0 0 0 0,0 0 0 0 0,0 1 0 0 0,1-1-1 0 0,-1 0 1 0 0,0 1 0 0 0,0-1 0 0 0,0 1 0 0 0,0-1 0 0 0,0 1-1 0 0,0 0 1 0 0,0-1 0 0 0,0 1 0 0 0,-1 0 0 0 0,1 0 0 0 0,0 0-1 0 0,0 0 1 0 0,0 0 0 0 0,0 0 0 0 0,0 0 0 0 0,0 0 0 0 0,0 0-1 0 0,0 0 1 0 0,0 1 0 0 0,0-1 0 0 0,-1 0 0 0 0,1 1-1 0 0,0-1 1 0 0,0 1 0 0 0,1-1 0 0 0,-1 1 0 0 0,0-1 0 0 0,0 1-1 0 0,0 0-12 0 0,-48-10 2547 0 0,49 9-2477 0 0,0 0-20 0 0,-8 8 1310 0 0,-5 4-1386 0 0,1 1 0 0 0,0 0-1 0 0,1 1 1 0 0,0 1 0 0 0,1 0-1 0 0,1 0 1 0 0,0 0 0 0 0,1 1-1 0 0,1 1 1 0 0,1-1 0 0 0,0 1-1 0 0,-1 9 27 0 0,-5 13 38 0 0,1 1-1 0 0,3 0 0 0 0,1 1 1 0 0,1-1-1 0 0,3 1 0 0 0,1 1 0 0 0,3-1 1 0 0,1 0-1 0 0,1 0 0 0 0,3-1 1 0 0,1 1-1 0 0,3-1 0 0 0,2 4-37 0 0,-4-18 55 0 0,2 0-1 0 0,1-1 1 0 0,1 0 0 0 0,1-1-1 0 0,1 0 1 0 0,2-1-1 0 0,0-1 1 0 0,1 0 0 0 0,1-1-1 0 0,1-1 1 0 0,19 15-55 0 0,9-11-771 0 0,-46-24 193 0 0,10-4-1220 0 0,33-36-2092 0 0,-35 24 2594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2:1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1804 0 0,'-17'9'164'0'0,"2"1"0"0"0,-1 0 1 0 0,1 1-1 0 0,1 1 0 0 0,0 0 0 0 0,1 1 0 0 0,0 0 0 0 0,1 1 0 0 0,0 0 0 0 0,1 1 0 0 0,1 1 1 0 0,0 0-1 0 0,1 0 0 0 0,1 0 0 0 0,1 1 0 0 0,0 1 0 0 0,1-1 0 0 0,1 1 0 0 0,1 0 1 0 0,0 0-1 0 0,1 0 0 0 0,1 1 0 0 0,1-1 0 0 0,1 1 0 0 0,0-1 0 0 0,2 6-164 0 0,-2-15 13 0 0,1 0 0 0 0,0-1 0 0 0,1 1 0 0 0,-1-1-1 0 0,2 0 1 0 0,-1 1 0 0 0,1-1 0 0 0,0 0 0 0 0,1 0 0 0 0,0-1 0 0 0,0 1-1 0 0,1-1 1 0 0,0 0 0 0 0,0 0 0 0 0,1 0 0 0 0,0-1 0 0 0,0 0 0 0 0,0 0-1 0 0,6 4-12 0 0,59 13-2579 0 0,-63-25 1315 0 0,17-9-60 0 0</inkml:trace>
  <inkml:trace contextRef="#ctx0" brushRef="#br0" timeOffset="405.908">350 184 924 0 0,'7'5'141'0'0,"0"0"1"0"0,0 1-1 0 0,-1 0 0 0 0,0 0 0 0 0,0 0 1 0 0,0 1-1 0 0,-1 0 0 0 0,1 0 1 0 0,-2 1-1 0 0,1 0 0 0 0,-1-1 0 0 0,0 1 1 0 0,-1 1-1 0 0,0-1 0 0 0,0 0 1 0 0,-1 1-1 0 0,0-1 0 0 0,0 1 0 0 0,-1 0 1 0 0,-1 0-1 0 0,1 0 0 0 0,-1-1 1 0 0,0 1-1 0 0,-1 0 0 0 0,0 0 0 0 0,-1 0 1 0 0,0-1-1 0 0,0 1 0 0 0,-1-1 0 0 0,-2 6-141 0 0,-51 57 2961 0 0,70-112-2902 0 0,135-141-1487 0 0,-34 52-246 0 0,-126 135 1235 0 0,-4 5 398 0 0</inkml:trace>
  <inkml:trace contextRef="#ctx0" brushRef="#br0" timeOffset="560.799">565 197 4740 0 0,'-18'13'60'0'0,"0"6"-24"0"0,-1-3-8 0 0,6 3 4 0 0,-3-3 52 0 0,7 4-12 0 0,0-1 64 0 0,6 2-8 0 0,-1-6-184 0 0,4-15 8 0 0,0 17 8 0 0,18 16-8 0 0,-6-19-140 0 0,10-1-84 0 0,1-5-136 0 0,4 1-372 0 0,-1-8-540 0 0,3-1 92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8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1048 0 0,'10'-13'3295'0'0,"-2"23"81"0"0,7 117-2627 0 0,102 378 1107 0 0,-101-443-1717 0 0,-20-74-7162 0 0,4 4 5719 0 0</inkml:trace>
  <inkml:trace contextRef="#ctx0" brushRef="#br0" timeOffset="359.179">492 1 1152 0 0,'22'14'344'0'0,"0"1"0"0"0,-1 1 1 0 0,-1 1-1 0 0,0 1 0 0 0,-2 0 0 0 0,0 2 0 0 0,0 0 1 0 0,-2 1-1 0 0,-1 0 0 0 0,-1 2 0 0 0,0-1 0 0 0,-2 2 0 0 0,-1 0 1 0 0,7 22-345 0 0,-1-13 320 0 0,-2 0 0 0 0,-1 2 0 0 0,-2-1 0 0 0,-2 2 0 0 0,-1-1 1 0 0,-1 1-1 0 0,-2 1 0 0 0,-2-1 0 0 0,-1 11-320 0 0,-5-18-4 0 0,-2 0 0 0 0,-1 0 0 0 0,-1 0 0 0 0,-1 0 0 0 0,-2-1 0 0 0,-1-1 0 0 0,-1 1 0 0 0,-1-2 0 0 0,-1 1 0 0 0,-2-2 1 0 0,0 0-1 0 0,-2-1 0 0 0,-1 0 0 0 0,0-2 0 0 0,-2 0 0 0 0,-1-1 0 0 0,0-1 0 0 0,-2-1 0 0 0,0-1 0 0 0,-14 8 4 0 0,22-15-509 0 0,-1-1 0 0 0,0-1 0 0 0,-1 0 1 0 0,0-1-1 0 0,0-1 0 0 0,-1-1 0 0 0,1 0 1 0 0,-2-1-1 0 0,1-1 0 0 0,0-1 0 0 0,-10 1 509 0 0,-29-3-1276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8:5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77 840 0 0,'-35'-7'3398'0'0,"23"19"-3222"0"0,0 0 0 0 0,1 0 0 0 0,0 1 0 0 0,1 0 0 0 0,1 1 0 0 0,0 0 0 0 0,1 1 0 0 0,1 0 0 0 0,0 0 0 0 0,1 0 0 0 0,0 1 0 0 0,1 0 0 0 0,1 0 0 0 0,1 1 0 0 0,0-1 0 0 0,1 1-1 0 0,1-1 1 0 0,0 1 0 0 0,2 2-176 0 0,1-9 62 0 0,1 0-1 0 0,0-1 0 0 0,0 0 0 0 0,1 1 1 0 0,1-1-1 0 0,0-1 0 0 0,0 1 0 0 0,0-1 0 0 0,1 1 1 0 0,0-2-1 0 0,1 1 0 0 0,0-1 0 0 0,0 0 1 0 0,0 0-1 0 0,1-1 0 0 0,0 0 0 0 0,1 0 1 0 0,-1-1-1 0 0,1 0 0 0 0,0-1 0 0 0,0 1 1 0 0,0-2-1 0 0,1 1 0 0 0,-1-2 0 0 0,1 1 0 0 0,0-1 1 0 0,0-1-1 0 0,0 1 0 0 0,0-2 0 0 0,0 1 1 0 0,0-1-1 0 0,5-2-61 0 0,-2 4 11 0 0,1 0 0 0 0,-1-2 1 0 0,1 0-1 0 0,0 0 0 0 0,-1-1 1 0 0,1-1-1 0 0,-1 0 0 0 0,1-1 1 0 0,-1-1-1 0 0,0 0 0 0 0,0 0 0 0 0,-1-2 1 0 0,1 1-1 0 0,-1-2 0 0 0,0 1 1 0 0,-1-2-1 0 0,0 1 0 0 0,0-2 1 0 0,0 1-1 0 0,-1-2 0 0 0,-1 1 0 0 0,1-1 1 0 0,-1-1-1 0 0,-1 1 0 0 0,0-2 1 0 0,-1 1-1 0 0,0-1 0 0 0,-1 0 0 0 0,0 0 1 0 0,-1-1-1 0 0,0 0 0 0 0,-1 0 1 0 0,0 0-1 0 0,-1 0 0 0 0,0-4-11 0 0,-5 5-30 0 0,0-1 0 0 0,-1 1 1 0 0,-1 1-1 0 0,0-1 0 0 0,0 0 0 0 0,-1 1 0 0 0,-1 0 0 0 0,0 0 0 0 0,0 0 0 0 0,-1 1 1 0 0,0 0-1 0 0,-1 0 0 0 0,0 1 0 0 0,-1 0 0 0 0,0 1 0 0 0,0-1 0 0 0,-1 2 0 0 0,0-1 0 0 0,0 1 1 0 0,-1 1-1 0 0,1 0 0 0 0,-1 1 0 0 0,-1 0 0 0 0,1 0 0 0 0,-1 1 0 0 0,0 1 0 0 0,0 0 0 0 0,-11-1 31 0 0,-121-31-1487 0 0,143 35 1344 0 0,-9-2-490 0 0,6-3-2696 0 0,4 5 2112 0 0</inkml:trace>
  <inkml:trace contextRef="#ctx0" brushRef="#br0" timeOffset="264.015">1105 351 1564 0 0,'7'28'580'0'0,"-11"2"-60"0"0,4-13-68 0 0,-19 28-40 0 0,6-19 12 0 0,-6 1-208 0 0,-1-4-52 0 0,-3 2 72 0 0,2-3-28 0 0,-8-4-120 0 0,1 2-272 0 0,1-3-124 0 0,-3-7-156 0 0,3-3-532 0 0,2-4 44 0 0,15-3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9:2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5388 3122 860 0 0,'-2'0'163'0'0,"0"-1"-1"0"0,0 1 0 0 0,-1-1 1 0 0,1 1-1 0 0,0 0 1 0 0,0 0-1 0 0,0 0 0 0 0,0 0 1 0 0,0 1-1 0 0,0-1 1 0 0,-1 0-1 0 0,1 1 1 0 0,0 0-1 0 0,0-1 0 0 0,0 1 1 0 0,0 0-1 0 0,0 0 1 0 0,1 0-1 0 0,-1 0 1 0 0,0 0-1 0 0,0 0 0 0 0,1 1 1 0 0,-1-1-1 0 0,1 1 1 0 0,-1-1-1 0 0,1 1 1 0 0,-1 0-1 0 0,1-1 0 0 0,0 1 1 0 0,0 0-1 0 0,0 0 1 0 0,0 0-1 0 0,0 0 1 0 0,0 0-1 0 0,1 0 0 0 0,-1 0 1 0 0,1 0-1 0 0,-1 0 1 0 0,1 0-1 0 0,0 0-162 0 0,-14 102 718 0 0,13-84-154 0 0,0 28-185 0 0,3-1-1 0 0,1 0 0 0 0,3 0 1 0 0,1 0-1 0 0,3-1 0 0 0,5 11-378 0 0,16 90 571 0 0,-30-139-655 0 0,13 88 590 0 0,-10-31-3152 0 0,-42-31-3933 0 0,26-33 5386 0 0</inkml:trace>
  <inkml:trace contextRef="#ctx0" brushRef="#br0" timeOffset="217.873">5176 4061 1720 0 0,'8'12'5086'0'0,"42"-13"-4212"0"0,-28 0-145 0 0,252-56-53 0 0,-140 10-5936 0 0,-125 38 3807 0 0,-3 0-59 0 0</inkml:trace>
  <inkml:trace contextRef="#ctx0" brushRef="#br0" timeOffset="530.692">5310 3131 1076 0 0,'-8'-2'924'0'0,"0"2"-84"0"0,-1 2-184 0 0,-16 1-24 0 0,2 5-176 0 0,-2 2 0 0 0,2 4-40 0 0,0 1-7 0 0,1 0-97 0 0,1 5-260 0 0,5 1-8 0 0,0 3-284 0 0,2-3-300 0 0,1 3-637 0 0,-3-3-43 0 0,4-7-84 0 0</inkml:trace>
  <inkml:trace contextRef="#ctx0" brushRef="#br0" timeOffset="-9500.594">326 460 836 0 0,'-120'-2'1273'0'0,"109"6"-1197"0"0,1 0-1 0 0,0 0 1 0 0,0 1-1 0 0,1 1 1 0 0,-1 0 0 0 0,1 0-1 0 0,0 1 1 0 0,1 0 0 0 0,0 0-1 0 0,0 1 1 0 0,0 0 0 0 0,1 1-1 0 0,0 0 1 0 0,1 0 0 0 0,0 0-1 0 0,0 1 1 0 0,1-1 0 0 0,0 1-1 0 0,1 1 1 0 0,0-1-1 0 0,1 1 1 0 0,0-1 0 0 0,1 1-1 0 0,0 0 1 0 0,0 0 0 0 0,1 3-76 0 0,-31 163 699 0 0,46 71 98 0 0,64 287 129 0 0,114 494 993 0 0,-100-399-838 0 0,-81-548-987 0 0,1 10 52 0 0,3-2-1 0 0,4 0 1 0 0,4 0 0 0 0,13 26-146 0 0,-35-109-50 0 0,0-1 0 0 0,1 1 0 0 0,-1-1-1 0 0,1 0 1 0 0,0 0 0 0 0,1 0 0 0 0,0 0 0 0 0,0 0 0 0 0,0-1 0 0 0,0 1-1 0 0,1-1 1 0 0,0 0 0 0 0,0 0 0 0 0,1 0 0 0 0,-1-1 0 0 0,1 1 0 0 0,0-1-1 0 0,0 0 1 0 0,0-1 0 0 0,1 1 0 0 0,-1-1 0 0 0,1 0 0 0 0,0 0 0 0 0,0-1-1 0 0,0 0 1 0 0,0 0 0 0 0,1 0 0 0 0,-1-1 0 0 0,0 0 0 0 0,1 0 0 0 0,-1 0-1 0 0,1-1 1 0 0,-1 0 0 0 0,3 0 50 0 0,152-78-5131 0 0,-119 48 3896 0 0</inkml:trace>
  <inkml:trace contextRef="#ctx0" brushRef="#br0" timeOffset="-2388.014">4565 2170 1436 0 0,'8'-8'3610'0'0,"-1"18"1010"0"0,-6 2-4888 0 0,2 64 637 0 0,36 307 1608 0 0,-28-329-863 0 0,-11-52-1019 0 0,0-2-3 0 0,0 0-8 0 0,2 11-757 0 0,-2-20-2625 0 0,-15 4-2387 0 0,5 5 4556 0 0</inkml:trace>
  <inkml:trace contextRef="#ctx0" brushRef="#br0" timeOffset="-589.241">3610 3771 2640 0 0,'12'5'3472'0'0,"42"-11"-2309"0"0,87-26-35 0 0,46-10-996 0 0,-62 23-3086 0 0,-95 18 312 0 0,-28 1 1367 0 0</inkml:trace>
  <inkml:trace contextRef="#ctx0" brushRef="#br0" timeOffset="-402.844">3729 3981 1016 0 0,'15'19'4488'0'0,"56"-2"-3246"0"0,123-29-813 0 0,106-59-5193 0 0,-236 49 3505 0 0</inkml:trace>
  <inkml:trace contextRef="#ctx0" brushRef="#br0" timeOffset="-1645.311">1807 3804 2396 0 0,'5'-15'3715'0'0,"-5"24"-2182"0"0,49 245 60 0 0,37 13-324 0 0,-32-94-1276 0 0,-54-173-343 0 0,0 0-287 0 0,-10-50-5717 0 0,0 24 5116 0 0</inkml:trace>
  <inkml:trace contextRef="#ctx0" brushRef="#br0" timeOffset="-1286.581">1836 3821 876 0 0,'-5'-15'5166'0'0,"52"-7"-4471"0"0,-42 20-423 0 0,411-104 2592 0 0,11 22-1518 0 0,-371 77-2871 0 0,-76 35-2437 0 0,-18 5 1826 0 0,15-17 1144 0 0</inkml:trace>
  <inkml:trace contextRef="#ctx0" brushRef="#br0" timeOffset="-886.298">2364 3984 2764 0 0,'64'-12'3794'0'0,"-49"9"-3514"0"0,-9 0-212 0 0,-1 1-1 0 0,0 0 1 0 0,1-1-1 0 0,0 2 1 0 0,-1-1-1 0 0,1 1 1 0 0,0 0-1 0 0,0 0 1 0 0,0 0-1 0 0,0 1 1 0 0,0 0-1 0 0,-1 0 1 0 0,1 1-1 0 0,0-1 1 0 0,0 1-1 0 0,0 1 1 0 0,0-1-1 0 0,-1 1 1 0 0,1 0-1 0 0,-1 0 1 0 0,1 0-1 0 0,-1 1 1 0 0,0 0-1 0 0,0 0 1 0 0,0 1-1 0 0,0-1 1 0 0,-1 1-1 0 0,1 0 1 0 0,-1 0-1 0 0,0 0 1 0 0,0 1-1 0 0,0 0 1 0 0,-1-1-1 0 0,0 1 1 0 0,0 0-1 0 0,0 1 1 0 0,0 0-68 0 0,-1 3 54 0 0,0 0 1 0 0,-1 0 0 0 0,0 1 0 0 0,-1-1 0 0 0,0 1 0 0 0,0-1 0 0 0,-1 0 0 0 0,0 1 0 0 0,0-1 0 0 0,-1 0 0 0 0,-1 0 0 0 0,1 0 0 0 0,-2 0 0 0 0,1 0 0 0 0,-1 0 0 0 0,0-1 0 0 0,-1 0 0 0 0,0 0 0 0 0,0 0 0 0 0,-1 0 0 0 0,0-1 0 0 0,-2 2-55 0 0,-160 139 1650 0 0,145-126-1214 0 0,41-18-123 0 0,53-21-55 0 0,-61 14-269 0 0,509-117-3667 0 0,-429 73-2499 0 0,-82 36 5065 0 0</inkml:trace>
  <inkml:trace contextRef="#ctx0" brushRef="#br0" timeOffset="-3086.124">3365 2511 1392 0 0,'26'-5'5079'0'0,"39"-5"-4727"0"0,373-84 400 0 0,-390 86-1957 0 0,-32 5-2258 0 0,-21 4 1996 0 0</inkml:trace>
  <inkml:trace contextRef="#ctx0" brushRef="#br0" timeOffset="-2837.074">3361 2711 1316 0 0,'2'2'154'0'0,"1"1"1"0"0,-1-1-1 0 0,0 0 0 0 0,1 0 1 0 0,0 1-1 0 0,0-2 0 0 0,0 1 1 0 0,0 0-1 0 0,0-1 0 0 0,0 1 0 0 0,0-1 1 0 0,0 0-1 0 0,0 0 0 0 0,1 0 1 0 0,-1 0-1 0 0,0-1 0 0 0,1 1 1 0 0,-1-1-1 0 0,0 0 0 0 0,1 0 0 0 0,-1 0 1 0 0,1 0-1 0 0,-1-1 0 0 0,0 1 1 0 0,1-1-1 0 0,-1 0 0 0 0,1-1-154 0 0,12 2 416 0 0,280-43 72 0 0,-107-21-4356 0 0,-146 44 2630 0 0</inkml:trace>
  <inkml:trace contextRef="#ctx0" brushRef="#br0" timeOffset="-4452.011">1464 2511 1556 0 0,'0'0'894'0'0,"0"-4"-152"0"0,-8-85 3625 0 0,4 194-2870 0 0,113 386-407 0 0,-73-128-1294 0 0,-36-357 199 0 0,0 20-2225 0 0,6-31-2354 0 0,-3-17 3269 0 0</inkml:trace>
  <inkml:trace contextRef="#ctx0" brushRef="#br0" timeOffset="-4061.52">1581 2467 1412 0 0,'0'0'244'0'0,"1"0"1"0"0,-1-1-1 0 0,0 1 1 0 0,0 0-1 0 0,0-1 0 0 0,0 1 1 0 0,0-1-1 0 0,0 1 0 0 0,0 0 1 0 0,0-1-1 0 0,0 1 0 0 0,0 0 1 0 0,0-1-1 0 0,0 1 0 0 0,0 0 1 0 0,0-1-1 0 0,-1 1 0 0 0,1 0 1 0 0,0-1-1 0 0,0 1 0 0 0,0 0-244 0 0,40-21 434 0 0,119-30 520 0 0,1 6 0 0 0,3 8 1 0 0,69-4-955 0 0,-162 30-194 0 0,-69 11 72 0 0,-1 0-64 0 0,0 0 36 0 0,0 0-35 0 0,12 20-2321 0 0,-34 3-1201 0 0,7-11 2437 0 0</inkml:trace>
  <inkml:trace contextRef="#ctx0" brushRef="#br0" timeOffset="-3705.774">2068 2644 1700 0 0,'12'11'4936'0'0,"-9"29"-3839"0"0,-1-6-763 0 0,108 287 1606 0 0,-94-276-2515 0 0,-24-60-5917 0 0,7 7 5264 0 0</inkml:trace>
  <inkml:trace contextRef="#ctx0" brushRef="#br0" timeOffset="2951.787">267 599 948 0 0,'0'0'181'0'0,"0"0"-7"0"0,0 0-70 0 0,0 0-61 0 0,0 0 67 0 0,0 0-9 0 0,0 0-53 0 0,0 0 29 0 0,0 0 9 0 0,2 3-74 0 0,-1-1-1 0 0,0-1 0 0 0,0 0 1 0 0,1 0-1 0 0,-1 0 0 0 0,1 0 1 0 0,-1 0-1 0 0,0 0 0 0 0,1 0 1 0 0,-1 0-1 0 0,1 0 0 0 0,0-1 1 0 0,-1 1-1 0 0,1-1 1 0 0,0 1-1 0 0,-1-1 0 0 0,1 0 1 0 0,0 0-1 0 0,-1 0 0 0 0,1 1 1 0 0,0-2-1 0 0,0 1 0 0 0,-1 0 1 0 0,1 0-1 0 0,0 0 0 0 0,-1-1 1 0 0,1 1-1 0 0,0-1 1 0 0,-1 0-1 0 0,1 1 0 0 0,-1-1 1 0 0,1 0-1 0 0,-1 0 0 0 0,1 0 1 0 0,-1 0-1 0 0,1 0 0 0 0,-1 0 1 0 0,0 0-12 0 0,7-2-18 0 0,210-68 597 0 0,4 10 0 0 0,54-1-579 0 0,59-15-12 0 0,509-89 266 0 0,-19 42-102 0 0,-567 99-33 0 0,1 11-1 0 0,48 12-118 0 0,-70 21 203 0 0,-127-9-199 0 0,-1 4 1 0 0,0 5 0 0 0,-1 5 0 0 0,-1 4-1 0 0,-2 6 1 0 0,-1 3 0 0 0,-2 5 0 0 0,-2 5-1 0 0,-2 4 1 0 0,-2 4 0 0 0,72 56-5 0 0,-106-63 125 0 0,-2 2 1 0 0,-2 4-1 0 0,-3 1 1 0 0,-2 3 0 0 0,-3 3-1 0 0,42 65-125 0 0,165 301 82 0 0,-155-229-56 0 0,36 71 227 0 0,43 137-253 0 0,-148-317 4 0 0,-4 0 0 0 0,-4 2-1 0 0,-3 1 1 0 0,-5 1 0 0 0,4 82-4 0 0,-15-108 74 0 0,-3 1 0 0 0,-3 0 1 0 0,-3 0-1 0 0,-3-1 0 0 0,-3 1 1 0 0,-15 55-75 0 0,-1-34 59 0 0,-4-1 0 0 0,-4-1 0 0 0,-3-2 1 0 0,-4-1-1 0 0,-4-3 0 0 0,-3-1 0 0 0,-3-2 1 0 0,-4-3-1 0 0,-14 11-59 0 0,9-25 2 0 0,-3-3-1 0 0,-2-3 1 0 0,-3-3 0 0 0,-2-2-1 0 0,-2-4 1 0 0,-2-2 0 0 0,-2-4 0 0 0,-1-4-1 0 0,-47 15-1 0 0,-3-5 103 0 0,-2-6-1 0 0,-2-6 1 0 0,-1-5-1 0 0,-2-6 1 0 0,0-6-1 0 0,-17-5-102 0 0,-686 14 805 0 0,496-17-563 0 0,113-11-107 0 0,79-10-194 0 0,2-5 0 0 0,0-7 0 0 0,1-6-1 0 0,-31-16 60 0 0,-593-147 22 0 0,681 169-387 0 0,1-4 1 0 0,2-3-1 0 0,1-4 0 0 0,1-4 0 0 0,3-4 0 0 0,-53-37 365 0 0,65 8-2799 0 0,51 46 1504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3:13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568 475 1204 0 0,'0'-4'391'0'0,"50"-108"1143"0"0,-50 107-1500 0 0,1 0 0 0 0,-1 0 1 0 0,0-1-1 0 0,0 1 0 0 0,-1 0 0 0 0,1 0 1 0 0,-1 0-1 0 0,0-1 0 0 0,-1 1 0 0 0,1 0 1 0 0,-1 0-1 0 0,0 1 0 0 0,0-1 0 0 0,-1 0 1 0 0,1 1-1 0 0,-1-1 0 0 0,0 1 0 0 0,0 0 1 0 0,-1 0-1 0 0,1 0 0 0 0,-1 0 0 0 0,0 1 1 0 0,0-1-1 0 0,0 1 0 0 0,0 0 0 0 0,-1 0 1 0 0,1 1-1 0 0,-1-1 0 0 0,0 1 0 0 0,0 0 1 0 0,0 0-1 0 0,0 1 0 0 0,0-1 0 0 0,0 1 1 0 0,0 0-1 0 0,0 0 0 0 0,-1 1-34 0 0,-10-3 36 0 0,0 1 0 0 0,0 0 0 0 0,0 2 0 0 0,0-1 1 0 0,1 2-1 0 0,-1 0 0 0 0,0 1 0 0 0,0 1 0 0 0,1 0 0 0 0,-1 1 0 0 0,-7 4-36 0 0,1 3 149 0 0,1 2 1 0 0,0 0-1 0 0,1 1 0 0 0,0 1 0 0 0,1 1 0 0 0,1 1 1 0 0,1 1-1 0 0,0 0 0 0 0,1 1 0 0 0,1 1 1 0 0,1 0-1 0 0,1 1 0 0 0,0 1 0 0 0,2 0 1 0 0,0 0-1 0 0,2 1 0 0 0,-6 21-149 0 0,13-40 22 0 0,-1 1 1 0 0,1-1-1 0 0,0 1 1 0 0,0 0-1 0 0,1 0 1 0 0,0 0-1 0 0,-1-1 1 0 0,2 1-1 0 0,-1 0 0 0 0,0 0 1 0 0,1 1-1 0 0,0-1 1 0 0,0 0-1 0 0,1 0 1 0 0,-1 0-1 0 0,1 0 1 0 0,0 0-1 0 0,1 0 0 0 0,-1-1 1 0 0,1 1-1 0 0,0 0 1 0 0,0-1-1 0 0,0 1 1 0 0,1-1-1 0 0,-1 1 1 0 0,1-1-1 0 0,0 0 1 0 0,1 0-1 0 0,-1-1 0 0 0,1 1 1 0 0,-1-1-1 0 0,1 1 1 0 0,0-1-1 0 0,0 0 1 0 0,1-1-1 0 0,-1 1 1 0 0,0-1-1 0 0,1 0 0 0 0,3 2-22 0 0,8-3-47 0 0,-1 1-1 0 0,1-2 0 0 0,0 0 0 0 0,0-1 1 0 0,-1-1-1 0 0,1-1 0 0 0,-1 0 1 0 0,1 0-1 0 0,-1-2 0 0 0,0 0 0 0 0,0-1 1 0 0,-1 0-1 0 0,0-1 0 0 0,0 0 0 0 0,0-2 1 0 0,-1 1-1 0 0,-1-2 0 0 0,1 1 0 0 0,-1-2 1 0 0,9-10 47 0 0,62-89-527 0 0,-43 155 316 0 0,60 71-86 0 0,-12-65-3143 0 0,-63-43 2240 0 0</inkml:trace>
  <inkml:trace contextRef="#ctx0" brushRef="#br0" timeOffset="420.586">1188 315 1048 0 0,'-79'-10'4320'0'0,"59"12"-4110"0"0,0 1 0 0 0,0 1 0 0 0,0 1 0 0 0,0 1 1 0 0,1 1-1 0 0,0 0 0 0 0,1 2 0 0 0,0 0 0 0 0,0 1 0 0 0,1 0 0 0 0,0 2 1 0 0,1 0-1 0 0,0 1 0 0 0,1 0 0 0 0,0 1 0 0 0,1 1-210 0 0,11-12 1 0 0,0 0 0 0 0,0-1 1 0 0,0 1-1 0 0,0 1 0 0 0,0-1 0 0 0,1 0 0 0 0,0 0 0 0 0,0 1 0 0 0,0 0 1 0 0,0-1-1 0 0,0 1 0 0 0,1 0 0 0 0,-1 0 0 0 0,1 0 0 0 0,0 0 1 0 0,0 0-1 0 0,1 0 0 0 0,-1 0 0 0 0,1 0 0 0 0,0 0 0 0 0,0 0 0 0 0,0 0 1 0 0,1 0-1 0 0,-1 1 0 0 0,1-1 0 0 0,0 0 0 0 0,0 0 0 0 0,1-1 0 0 0,-1 1 1 0 0,1 0-1 0 0,0 0 0 0 0,0-1 0 0 0,0 1 0 0 0,0-1 0 0 0,1 1 1 0 0,-1-1-1 0 0,1 0 0 0 0,0 0 0 0 0,0 0 0 0 0,0-1 0 0 0,0 1 0 0 0,0-1 1 0 0,1 1-1 0 0,-1-1 0 0 0,1 0 0 0 0,0 0 0 0 0,3 1-1 0 0,12 4-671 0 0,0-1 0 0 0,1-1-1 0 0,0 0 1 0 0,-1-2 0 0 0,1 0 0 0 0,1-1 0 0 0,-1-1-1 0 0,18-2 672 0 0,-11 1-1218 0 0</inkml:trace>
  <inkml:trace contextRef="#ctx0" brushRef="#br0" timeOffset="1007.134">1651 368 1720 0 0,'-3'-4'126'0'0,"-1"1"-1"0"0,1 0 0 0 0,-1 0 1 0 0,0 0-1 0 0,0 0 0 0 0,0 0 1 0 0,0 1-1 0 0,0-1 0 0 0,0 1 1 0 0,-1 0-1 0 0,1 1 0 0 0,-1-1 1 0 0,1 1-1 0 0,-1 0 0 0 0,0 0 1 0 0,1 0-1 0 0,-1 1 0 0 0,0 0 1 0 0,0 0-1 0 0,0 0 0 0 0,1 0 1 0 0,-1 1-1 0 0,0-1 0 0 0,0 1 1 0 0,1 1-1 0 0,-1-1 0 0 0,1 1 1 0 0,-1-1-1 0 0,0 2-125 0 0,-128 68 1536 0 0,125-67-1492 0 0,0 1 1 0 0,1 0 0 0 0,0 1-1 0 0,0 0 1 0 0,0 0-1 0 0,1 1 1 0 0,-1 0 0 0 0,2 0-1 0 0,-1 0 1 0 0,1 0 0 0 0,0 1-1 0 0,0 0 1 0 0,1 0 0 0 0,0 1-1 0 0,1-1 1 0 0,0 1-1 0 0,0 0 1 0 0,1-1 0 0 0,-1 5-45 0 0,6-9-29 0 0,0 0 0 0 0,1 0 1 0 0,0-1-1 0 0,-1 0 0 0 0,1 1 1 0 0,0-1-1 0 0,1-1 0 0 0,-1 1 1 0 0,0-1-1 0 0,1 0 0 0 0,0 0 1 0 0,-1 0-1 0 0,1 0 0 0 0,0-1 1 0 0,0 0-1 0 0,0 0 0 0 0,0 0 1 0 0,0 0-1 0 0,0-1 0 0 0,0 0 1 0 0,0 0-1 0 0,5-1 29 0 0,9-2-112 0 0,0 0 0 0 0,0-2-1 0 0,0 0 1 0 0,-1-1 0 0 0,0-1 0 0 0,0 0 0 0 0,0-2-1 0 0,-1 0 1 0 0,0 0 0 0 0,15-13 112 0 0,-27 18 147 0 0,-1 1 1 0 0,1-1-1 0 0,-1 0 1 0 0,0-1-1 0 0,0 1 1 0 0,0-1-1 0 0,0 1 1 0 0,-1-1-1 0 0,0 0 1 0 0,0-1-1 0 0,0 1 1 0 0,-1 0-1 0 0,0-1 1 0 0,0 0-1 0 0,0 1 1 0 0,0-1-1 0 0,0-5-147 0 0,-2 11 239 0 0,0 0-28 0 0,0 0-5 0 0,0 0-31 0 0,-6-4 253 0 0,-1 127-123 0 0,1 475 356 0 0,6-598-803 0 0,1 0-1 0 0,-1 0 1 0 0,1 0-1 0 0,-1 0 0 0 0,1 0 1 0 0,-1 0-1 0 0,1 0 0 0 0,-1 0 1 0 0,1 0-1 0 0,-1 0 1 0 0,1 0-1 0 0,-1 1 0 0 0,0-1 1 0 0,1 0-1 0 0,-1 0 1 0 0,1 1-1 0 0,-1-1 0 0 0,0 0 1 0 0,1 0-1 0 0,-1 1 1 0 0,0-1-1 0 0,1 0 0 0 0,-1 1 1 0 0,0-1 142 0 0,19-54-1761 0 0,0-17-828 0 0,-7 31 1315 0 0</inkml:trace>
  <inkml:trace contextRef="#ctx0" brushRef="#br0" timeOffset="1598.932">1930 320 1312 0 0,'5'-25'1269'0'0,"-2"6"1200"0"0,-5 40-1124 0 0,-2-2-1213 0 0,1 1 0 0 0,0 1 0 0 0,2-1 0 0 0,0 0 0 0 0,1 0 0 0 0,1 1-1 0 0,1-1 1 0 0,1 0 0 0 0,1 0 0 0 0,0 0 0 0 0,2-1 0 0 0,0 1 0 0 0,1-1 0 0 0,1-1 0 0 0,1 1-1 0 0,8 12-131 0 0,-13-27 6 0 0,1 1 0 0 0,-1-1 0 0 0,1 0 0 0 0,0 0 0 0 0,0 0 0 0 0,0-1 0 0 0,1 1 0 0 0,-1-1-1 0 0,1-1 1 0 0,0 1 0 0 0,0-1 0 0 0,0 0 0 0 0,0 0 0 0 0,0-1 0 0 0,0 1 0 0 0,1-1-1 0 0,-1-1 1 0 0,0 1 0 0 0,1-1 0 0 0,-1 0 0 0 0,0-1 0 0 0,1 0 0 0 0,-1 0 0 0 0,0 0 0 0 0,0-1-1 0 0,0 1 1 0 0,0-1 0 0 0,0-1 0 0 0,0 1-6 0 0,10-5-55 0 0,0 0-1 0 0,-1-1 1 0 0,0 0-1 0 0,-1-1 1 0 0,0-1 0 0 0,0 0-1 0 0,-1-1 1 0 0,0 0-1 0 0,0-1 1 0 0,1-4 55 0 0,1-3-60 0 0,-1 0 0 0 0,-1-2 0 0 0,0 0-1 0 0,-2 0 1 0 0,-1-1 0 0 0,0 0 0 0 0,-2-1 0 0 0,0 0-1 0 0,-2-1 1 0 0,0 1 0 0 0,-1-6 60 0 0,-5 27 215 0 0,-1-1 101 0 0,1 3-303 0 0,0 1-1 0 0,-1-1 1 0 0,1 0 0 0 0,0 1-1 0 0,-1-1 1 0 0,1 0 0 0 0,0 1-1 0 0,-1-1 1 0 0,1 0 0 0 0,-1 0-1 0 0,1 1 1 0 0,0-1 0 0 0,-1 0-1 0 0,1 0 1 0 0,-1 0 0 0 0,1 1 0 0 0,-1-1-1 0 0,1 0 1 0 0,-1 0 0 0 0,1 0-1 0 0,-1 0 1 0 0,1 0 0 0 0,-1 0-1 0 0,1 0 1 0 0,0 0 0 0 0,-1 0-1 0 0,1 0 1 0 0,-1 0 0 0 0,1-1-1 0 0,-1 1 1 0 0,1 0 0 0 0,-1 0 0 0 0,1 0-1 0 0,-1-1 1 0 0,1 1 0 0 0,0 0-1 0 0,-1 0 1 0 0,1-1 0 0 0,-1 1-1 0 0,1 0 1 0 0,0-1 0 0 0,-1 1-1 0 0,1 0 1 0 0,0-1 0 0 0,0 1-1 0 0,-1-1 1 0 0,1 1 0 0 0,0 0-1 0 0,0-1 1 0 0,0 1 0 0 0,-1-1 0 0 0,1 1-1 0 0,0-1 1 0 0,0 1 0 0 0,0-1-1 0 0,0 1 1 0 0,0-1 0 0 0,0 1-1 0 0,0-1 1 0 0,0 1 0 0 0,0 0-1 0 0,0-1 1 0 0,0 1 0 0 0,0-1-1 0 0,0 0-12 0 0,-5 9-6 0 0,0 1-1 0 0,0-1 0 0 0,1 1 0 0 0,0 0 1 0 0,1 0-1 0 0,-1 0 0 0 0,2 0 0 0 0,-1 1 0 0 0,1-1 1 0 0,1 1-1 0 0,0-1 0 0 0,0 1 0 0 0,1-1 1 0 0,0 1-1 0 0,1 0 0 0 0,0-1 0 0 0,0 1 0 0 0,1-1 1 0 0,0 1-1 0 0,1-1 0 0 0,0 0 0 0 0,1 0 1 0 0,-1 0-1 0 0,2 0 0 0 0,-1-1 0 0 0,1 1 0 0 0,1-1 1 0 0,-1 0-1 0 0,1-1 0 0 0,1 0 0 0 0,-1 0 1 0 0,1 0-1 0 0,1 0 0 0 0,-1-1 0 0 0,1-1 0 0 0,0 1 1 0 0,0-1-1 0 0,1-1 0 0 0,-1 1 0 0 0,1-1 1 0 0,0-1-1 0 0,2 1 7 0 0,6-2-151 0 0,0-1-1 0 0,1-1 1 0 0,-1 0 0 0 0,0-1 0 0 0,0-1 0 0 0,0-1 0 0 0,0 0-1 0 0,-1-1 1 0 0,1-1 0 0 0,-1-1 0 0 0,0 0 0 0 0,0-1 0 0 0,-1 0-1 0 0,0-2 1 0 0,0 0 0 0 0,-1 0 0 0 0,0-1 0 0 0,-1-1-1 0 0,6-6 152 0 0,-10 8 76 0 0,0 0 0 0 0,-1 0-1 0 0,0-1 1 0 0,-1 0-1 0 0,0-1 1 0 0,-1 1-1 0 0,0-1 1 0 0,0-1-1 0 0,-1 1 1 0 0,-1-1-1 0 0,0 0 1 0 0,0 0-1 0 0,-1 0 1 0 0,-1 0 0 0 0,0-1-1 0 0,-1 1 1 0 0,0-8-76 0 0,-1 18 487 0 0,-3-21 2329 0 0,2 23-2791 0 0,1 0 0 0 0,-1-1 0 0 0,0 1 0 0 0,0 0 0 0 0,-1-1 0 0 0,1 1 0 0 0,0 0 0 0 0,0 0 0 0 0,0 0 0 0 0,0 0 0 0 0,0 0 0 0 0,0 0 0 0 0,0 0 0 0 0,0 1 0 0 0,0-1 0 0 0,0 0 0 0 0,0 0 0 0 0,0 1 0 0 0,0-1 0 0 0,0 1 0 0 0,0-1 0 0 0,0 1 0 0 0,0-1 0 0 0,1 1 0 0 0,-1 0 0 0 0,0-1 0 0 0,0 1 0 0 0,0 0 1 0 0,1-1-1 0 0,-1 1 0 0 0,1 0 0 0 0,-1 0 0 0 0,0 0 0 0 0,1 0 0 0 0,-1 0 0 0 0,1 0 0 0 0,0 0 0 0 0,-1 0 0 0 0,1 0 0 0 0,0 0 0 0 0,-1 0 0 0 0,1 0 0 0 0,0 0 0 0 0,0 0 0 0 0,0 0 0 0 0,0 0 0 0 0,0 0 0 0 0,0 0 0 0 0,0 0 0 0 0,1 0 0 0 0,-1 0 0 0 0,0 0 0 0 0,0 0 0 0 0,1 0 0 0 0,-1 1-25 0 0,-1 122-1256 0 0,32-51-3337 0 0,-22-66 1740 0 0,-5-8 1401 0 0</inkml:trace>
  <inkml:trace contextRef="#ctx0" brushRef="#br0" timeOffset="1860.744">2803 70 1780 0 0,'-31'-50'7483'0'0,"20"31"-6569"0"0,22 36-8673 0 0,-7-10 6441 0 0</inkml:trace>
  <inkml:trace contextRef="#ctx0" brushRef="#br0" timeOffset="2246.106">3054 175 1148 0 0,'64'19'4232'0'0,"61"97"-2916"0"0,-122-113-1230 0 0,11 12 206 0 0,-1 0 0 0 0,0 1 0 0 0,-1 1 0 0 0,-1 0-1 0 0,-1 1 1 0 0,0 0 0 0 0,-1 0 0 0 0,-1 1 0 0 0,-1 0 0 0 0,0 1 0 0 0,-2 0 0 0 0,0-1 0 0 0,-1 2-1 0 0,-1-1 1 0 0,-1 4-292 0 0,-2-23 21 0 0,0 0 0 0 0,0-1 0 0 0,0 1 0 0 0,-1 0 0 0 0,1-1 0 0 0,0 1 0 0 0,0 0 0 0 0,0-1-1 0 0,-1 1 1 0 0,1 0 0 0 0,0-1 0 0 0,-1 1 0 0 0,1-1 0 0 0,-1 1 0 0 0,1 0 0 0 0,0-1 0 0 0,-1 1-1 0 0,1-1 1 0 0,-1 1 0 0 0,0-1 0 0 0,1 0 0 0 0,-1 1 0 0 0,1-1 0 0 0,-1 0 0 0 0,0 1 0 0 0,1-1 0 0 0,-1 0-1 0 0,0 0 1 0 0,1 1 0 0 0,-1-1 0 0 0,0 0 0 0 0,1 0 0 0 0,-1 0 0 0 0,0 0 0 0 0,1 0 0 0 0,-1 0-1 0 0,0 0 1 0 0,1 0 0 0 0,-1 0 0 0 0,0 0 0 0 0,1-1 0 0 0,-1 1 0 0 0,0 0 0 0 0,1 0 0 0 0,-1-1 0 0 0,0 1-1 0 0,1 0 1 0 0,-1-1 0 0 0,1 1 0 0 0,-1 0 0 0 0,0-1 0 0 0,1 1 0 0 0,-1-1 0 0 0,1 1 0 0 0,0-1-1 0 0,-1 1 1 0 0,1-1 0 0 0,-1 0 0 0 0,1 0-21 0 0,-4-12-69 0 0,1 0 0 0 0,0 0-1 0 0,1 0 1 0 0,0-1 0 0 0,1 1-1 0 0,1-1 1 0 0,0 1 0 0 0,1-1-1 0 0,1 1 1 0 0,0-1 0 0 0,0 1 0 0 0,1 0-1 0 0,1 0 1 0 0,0 0 0 0 0,5-9 69 0 0,126-177-6352 0 0,-105 163 3754 0 0,-21 24 1398 0 0</inkml:trace>
  <inkml:trace contextRef="#ctx0" brushRef="#br0" timeOffset="2773.411">3551 371 1636 0 0,'14'0'403'0'0,"0"0"0"0"0,0-1 0 0 0,0-1 0 0 0,0 0-1 0 0,0-1 1 0 0,0 0 0 0 0,-1-2 0 0 0,0 1 0 0 0,0-1 0 0 0,0-1-1 0 0,12-7-402 0 0,21-8 624 0 0,-23 13-388 0 0,0-1 1 0 0,-1-2 0 0 0,0 0-1 0 0,-1-1 1 0 0,0-1 0 0 0,-1-1-1 0 0,0-1 1 0 0,-2-1 0 0 0,7-6-237 0 0,-26 21 25 0 0,1-1 1 0 0,0 1 0 0 0,-1 0-1 0 0,1-1 1 0 0,-1 1 0 0 0,1 0-1 0 0,-1 0 1 0 0,0-1-1 0 0,0 1 1 0 0,1 0 0 0 0,-1 0-1 0 0,0 0 1 0 0,0 0 0 0 0,0 0-1 0 0,0 0 1 0 0,0 0-1 0 0,0 0 1 0 0,-1 0 0 0 0,1 0-1 0 0,0 1 1 0 0,0-1 0 0 0,-1 1-1 0 0,1-1 1 0 0,0 1-1 0 0,-1-1 1 0 0,1 1 0 0 0,0-1-1 0 0,-1 1 1 0 0,1 0 0 0 0,0 0-1 0 0,-1 0 1 0 0,1 0-1 0 0,-1 0 1 0 0,1 0 0 0 0,-1 0-1 0 0,1 1 1 0 0,0-1 0 0 0,-1 0-1 0 0,1 1 1 0 0,0-1-1 0 0,-1 1 1 0 0,1-1 0 0 0,0 1-1 0 0,0 0 1 0 0,-1 0 0 0 0,1-1-1 0 0,0 1 1 0 0,0 0-1 0 0,0 0 1 0 0,0 0 0 0 0,0 0-1 0 0,0 0 1 0 0,0 0 0 0 0,1 1-1 0 0,-1-1-25 0 0,-12 3 38 0 0,1 0-1 0 0,0 2 1 0 0,0-1-1 0 0,0 1 0 0 0,1 1 1 0 0,0 0-1 0 0,0 1 1 0 0,1 0-1 0 0,0 1 0 0 0,0 0 1 0 0,1 0-1 0 0,0 1 1 0 0,1 0-1 0 0,0 0 0 0 0,1 1 1 0 0,0 0-1 0 0,0 1 1 0 0,1-1-1 0 0,1 1 1 0 0,0 1-1 0 0,1-1 0 0 0,0 1 1 0 0,1-1-1 0 0,0 1 1 0 0,1 0-1 0 0,-1 12-37 0 0,3-21-39 0 0,0 0 0 0 0,1 0-1 0 0,-1 0 1 0 0,1 0 0 0 0,0 0 0 0 0,0 0-1 0 0,0 0 1 0 0,1 0 0 0 0,-1 0 0 0 0,1 0-1 0 0,0-1 1 0 0,0 1 0 0 0,0-1 0 0 0,1 1-1 0 0,-1-1 1 0 0,1 0 0 0 0,0 0 0 0 0,0 0-1 0 0,0 0 1 0 0,0-1 0 0 0,0 1 0 0 0,1-1-1 0 0,-1 0 1 0 0,1 1 0 0 0,-1-2 0 0 0,1 1-1 0 0,0 0 1 0 0,0-1 0 0 0,0 0 0 0 0,0 0-1 0 0,1 0 40 0 0,133 12-2472 0 0,-125-13 2194 0 0,-4-1 295 0 0,0-2 1 0 0,-1 1-1 0 0,1-1 1 0 0,-1 0-1 0 0,0-1 1 0 0,0 0-1 0 0,0 0 1 0 0,0-1-1 0 0,-1 0 0 0 0,0 0 1 0 0,0-1-1 0 0,0 0 1 0 0,0 0-1 0 0,-1 0 1 0 0,0-1-1 0 0,-1 0 1 0 0,0 0-1 0 0,0 0 0 0 0,0-1 1 0 0,-1 0-1 0 0,0 0 1 0 0,0 0-1 0 0,-1 0 1 0 0,0-1-1 0 0,-1 0 1 0 0,0 1-1 0 0,0-1 0 0 0,0-6-17 0 0,41-83 851 0 0,-35 84-761 0 0,0 0 1 0 0,2 0-1 0 0,-1 1 0 0 0,1 1 0 0 0,1 0 0 0 0,0 0 0 0 0,1 1 0 0 0,0 0 0 0 0,1 1 0 0 0,0 1 0 0 0,1 0 0 0 0,-1 0 0 0 0,2 1 0 0 0,-1 1 0 0 0,1 1 0 0 0,0 0 0 0 0,1 1 0 0 0,-1 0 0 0 0,1 2 0 0 0,15-3-90 0 0,-26 7 20 0 0,0-1-1 0 0,0 1 1 0 0,0 0-1 0 0,0 0 1 0 0,0 1-1 0 0,0-1 1 0 0,0 1-1 0 0,-1 0 1 0 0,1 1-1 0 0,-1-1 1 0 0,0 1 0 0 0,1-1-1 0 0,-1 1 1 0 0,0 1-1 0 0,-1-1 1 0 0,1 1-1 0 0,-1-1 1 0 0,1 1-1 0 0,-1 0 1 0 0,0 0-1 0 0,0 0 1 0 0,-1 1-1 0 0,1-1 1 0 0,-1 1-1 0 0,0-1 1 0 0,0 1-1 0 0,-1 0 1 0 0,1 0-20 0 0,22 139 281 0 0,-64-42-2148 0 0,-7-54-2819 0 0,36-44 3370 0 0,2-4-7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09:5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16721 299 1312 0 0,'-8'-7'602'0'0,"7"5"-464"0"0,-1 0-1 0 0,0-1 1 0 0,0 1-1 0 0,-1 0 0 0 0,1 0 1 0 0,0 0-1 0 0,-1 0 1 0 0,1 1-1 0 0,-1-1 0 0 0,1 0 1 0 0,-1 1-1 0 0,0 0 0 0 0,0 0 1 0 0,0 0-1 0 0,0 0 1 0 0,1 0-1 0 0,-1 0 0 0 0,0 1 1 0 0,-1 0-1 0 0,1-1 0 0 0,0 1 1 0 0,0 0-1 0 0,0 1 1 0 0,0-1-1 0 0,0 0 0 0 0,0 1 1 0 0,0 0-1 0 0,0-1 1 0 0,0 2-138 0 0,-13 5 169 0 0,1 1 0 0 0,0 1 0 0 0,0 0 0 0 0,1 1 0 0 0,0 1 0 0 0,0 0 0 0 0,1 0 0 0 0,1 2 0 0 0,0 0 0 0 0,1 0 0 0 0,0 1 0 0 0,1 0 0 0 0,1 1 0 0 0,0 0 0 0 0,1 0 0 0 0,0 1 0 0 0,1 0 0 0 0,1 1 0 0 0,1 0 0 0 0,1-1 0 0 0,0 1 1 0 0,-1 9-170 0 0,5-21-16 0 0,0 0 0 0 0,0 1 0 0 0,0-1 1 0 0,1 0-1 0 0,-1 1 0 0 0,1-1 0 0 0,1 0 0 0 0,-1 1 1 0 0,1-1-1 0 0,0 0 0 0 0,0 0 0 0 0,0 0 1 0 0,1-1-1 0 0,-1 1 0 0 0,1-1 0 0 0,0 1 1 0 0,1-1-1 0 0,-1 0 0 0 0,1 0 0 0 0,0 0 1 0 0,0-1-1 0 0,0 1 0 0 0,0-1 0 0 0,1 0 1 0 0,-1 0-1 0 0,1 0 0 0 0,0-1 0 0 0,0 0 1 0 0,0 0-1 0 0,0 0 0 0 0,0 0 0 0 0,0-1 1 0 0,0 0-1 0 0,1 0 0 0 0,-1 0 0 0 0,0-1 1 0 0,5 0 15 0 0,11 2-501 0 0,1-2 1 0 0,0-1-1 0 0,0 0 1 0 0,-1-2-1 0 0,1 0 1 0 0,-1-2 0 0 0,0 0-1 0 0,12-6 501 0 0,57-17-2509 0 0,-45 9 1291 0 0</inkml:trace>
  <inkml:trace contextRef="#ctx0" brushRef="#br0" timeOffset="355.508">17177 404 1460 0 0,'-12'3'249'0'0,"1"1"0"0"0,-1 0 0 0 0,0 1 0 0 0,1 0 0 0 0,0 0 0 0 0,0 1 0 0 0,1 1 0 0 0,0 0 0 0 0,0 0 0 0 0,0 1 0 0 0,1 1-1 0 0,0-1 1 0 0,1 1 0 0 0,-1 1 0 0 0,2-1 0 0 0,-5 9-249 0 0,-9 6 428 0 0,13-16-295 0 0,-71 113 1482 0 0,79-119-1478 0 0,0-2 6 0 0,23 8 112 0 0,-10-9-238 0 0,1-1 0 0 0,-1 0 0 0 0,0-1-1 0 0,0 0 1 0 0,0-1 0 0 0,-1 0 0 0 0,1-1 0 0 0,-1 0-1 0 0,0-1 1 0 0,-1-1 0 0 0,1 0 0 0 0,-1 0 0 0 0,9-8-17 0 0,107-102 983 0 0,-142 130 7 0 0,17-7-1098 0 0,0 0 0 0 0,0-1 0 0 0,0 1-1 0 0,1-1 1 0 0,0 0 0 0 0,0 0 0 0 0,1 0 0 0 0,-1 0-1 0 0,1 0 1 0 0,0-1 0 0 0,0 1 0 0 0,1-1 0 0 0,-1 0-1 0 0,1-1 1 0 0,0 1 0 0 0,0-1 0 0 0,0 0 0 0 0,0 0-1 0 0,1-1 1 0 0,-1 1 0 0 0,1-1 0 0 0,0 0 0 0 0,0-1-1 0 0,-1 1 1 0 0,1-1 0 0 0,0 0 0 0 0,0-1 0 0 0,0 0-1 0 0,0 1 1 0 0,0-2 0 0 0,0 1 0 0 0,0-1 0 0 0,0 0-1 0 0,0 0 1 0 0,2-1 108 0 0,112-46-4173 0 0,-89 29 2899 0 0</inkml:trace>
  <inkml:trace contextRef="#ctx0" brushRef="#br0" timeOffset="838.317">17736 153 1684 0 0,'-8'2'208'0'0,"1"1"1"0"0,0 0-1 0 0,-1 0 0 0 0,1 1 0 0 0,1 0 0 0 0,-1 0 0 0 0,1 1 1 0 0,-1 0-1 0 0,1 0 0 0 0,1 0 0 0 0,-1 1 0 0 0,1 0 1 0 0,0 0-1 0 0,0 0 0 0 0,1 1 0 0 0,-1 0 0 0 0,2-1 0 0 0,-1 1 1 0 0,1 1-1 0 0,-2 5-208 0 0,2 0 125 0 0,0 0-1 0 0,1 1 1 0 0,1-1 0 0 0,0 0-1 0 0,1 1 1 0 0,0-1 0 0 0,1 1-1 0 0,1-1 1 0 0,0 0 0 0 0,0 0-1 0 0,2 1 1 0 0,0-2 0 0 0,0 1-1 0 0,1 0 1 0 0,1-1 0 0 0,0 0-1 0 0,0 0 1 0 0,1-1 0 0 0,1 0-1 0 0,0 0 1 0 0,0-1 0 0 0,1 1-1 0 0,1-2 1 0 0,-1 0 0 0 0,2 0-1 0 0,-1 0-124 0 0,53 70 584 0 0,-61-77-568 0 0,0 0 1 0 0,-1 0-1 0 0,1 0 0 0 0,-1 0 0 0 0,1 0 1 0 0,-1 0-1 0 0,0 1 0 0 0,0-1 1 0 0,0 0-1 0 0,0 1 0 0 0,0-1 1 0 0,0 1-1 0 0,-1-1 0 0 0,1 1 1 0 0,-1-1-1 0 0,0 1 0 0 0,0 0 1 0 0,0-1-1 0 0,0 1 0 0 0,0-1 1 0 0,0 1-1 0 0,-1-1 0 0 0,1 1 0 0 0,-1-1 1 0 0,0 1-1 0 0,0-1 0 0 0,0 1 1 0 0,0-1-1 0 0,0 0 0 0 0,0 0 1 0 0,0 1-1 0 0,-1-1 0 0 0,0 0 1 0 0,1 0-1 0 0,-1 0 0 0 0,0-1 1 0 0,0 1-1 0 0,0 0 0 0 0,0-1 1 0 0,0 1-1 0 0,0-1 0 0 0,0 1 1 0 0,0-1-1 0 0,-1 0 0 0 0,1 0 0 0 0,0 0 1 0 0,-1 0-1 0 0,1-1 0 0 0,-1 1 1 0 0,1-1-1 0 0,-1 1 0 0 0,0-1 1 0 0,1 0-1 0 0,-1 0 0 0 0,-1 0-16 0 0,-3 2-4 0 0,1-1-1 0 0,0 1 0 0 0,0-1 1 0 0,-1 0-1 0 0,1-1 1 0 0,0 1-1 0 0,-1-1 0 0 0,1-1 1 0 0,0 1-1 0 0,-1-1 1 0 0,1 0-1 0 0,0 0 0 0 0,0-1 1 0 0,0 0-1 0 0,0 0 1 0 0,0-1-1 0 0,0 1 0 0 0,0-1 1 0 0,1 0-1 0 0,-1-1 0 0 0,1 1 1 0 0,0-1-1 0 0,0 0 1 0 0,0-1-1 0 0,1 1 0 0 0,-1-1 1 0 0,1 0-1 0 0,0 0 1 0 0,1 0-1 0 0,-1 0 0 0 0,1-1 1 0 0,0 1-1 0 0,0-1 1 0 0,1 0-1 0 0,-2-5 5 0 0,7 3-49 0 0,0 0-1 0 0,0 0 1 0 0,1 0 0 0 0,0 0 0 0 0,0 0 0 0 0,1 1-1 0 0,0 0 1 0 0,0 0 0 0 0,1 0 0 0 0,0 1-1 0 0,0 0 1 0 0,0 0 0 0 0,1 0 0 0 0,0 1 0 0 0,0 0-1 0 0,0 0 1 0 0,1 1 0 0 0,5-3 49 0 0,303-148-450 0 0,-136 75 818 0 0,-138 41 286 0 0,-73 34-210 0 0,4 7-336 0 0,1 2-1 0 0,0 2 1 0 0,0 0 0 0 0,0 1 0 0 0,1 2-1 0 0,0 0 1 0 0,0 2 0 0 0,1 1 0 0 0,1 1-1 0 0,0 1 1 0 0,0 0 0 0 0,-14 15-108 0 0,33-27-10 0 0,1 1-1 0 0,-1 0 1 0 0,1 0 0 0 0,0 0 0 0 0,0 0 0 0 0,0 0 0 0 0,1 0-1 0 0,-1 1 1 0 0,1-1 0 0 0,0 1 0 0 0,0 0 0 0 0,0 0-1 0 0,0 0 1 0 0,1 0 0 0 0,-1 0 0 0 0,1 0 0 0 0,0 0 0 0 0,1 0-1 0 0,-1 0 1 0 0,1 1 0 0 0,-1-1 0 0 0,1 0 0 0 0,0 1 0 0 0,1-1-1 0 0,-1 0 1 0 0,1 0 0 0 0,0 1 10 0 0,10 4-357 0 0,0 1 0 0 0,1-2 1 0 0,0 1-1 0 0,0-2 0 0 0,1 0 0 0 0,0 0 0 0 0,1-1 0 0 0,-1 0 0 0 0,1-2 1 0 0,0 1-1 0 0,0-2 0 0 0,0 0 0 0 0,1-1 0 0 0,-1 0 0 0 0,1-1 0 0 0,0 0 1 0 0,-1-1-1 0 0,1-1 0 0 0,-1-1 0 0 0,12-2 357 0 0,2 4-799 0 0,15 0-322 0 0</inkml:trace>
  <inkml:trace contextRef="#ctx0" brushRef="#br0" timeOffset="-960.496">14192 181 2436 0 0,'-7'-20'1400'0'0,"4"10"-256"0"0,1 2-79 0 0,-2-1-357 0 0,4 4-192 0 0,-1 4-208 0 0,1-1-212 0 0,0 2-92 0 0,1 2-104 0 0,1-1 12 0 0,0 4-272 0 0,1 2-252 0 0,-1 1-316 0 0,11 14-429 0 0,-1-2 209 0 0,1 0-100 0 0</inkml:trace>
  <inkml:trace contextRef="#ctx0" brushRef="#br0" timeOffset="-402.258">14998 511 1348 0 0,'-17'12'4923'0'0,"-13"6"-4579"0"0,17-11 113 0 0,-43 29 230 0 0,2 3 0 0 0,1 1 1 0 0,2 4-1 0 0,-17 19-687 0 0,67-62 9 0 0,0-1 1 0 0,0 0 0 0 0,0 1-1 0 0,0-1 1 0 0,0 0-1 0 0,0 1 1 0 0,1-1-1 0 0,-1 1 1 0 0,0-1-1 0 0,0 1 1 0 0,0-1-1 0 0,1 1 1 0 0,-1 0-1 0 0,0-1 1 0 0,1 1-1 0 0,-1 0 1 0 0,1 0 0 0 0,-1 0-1 0 0,1-1 1 0 0,-1 1-1 0 0,1 0 1 0 0,-1 0-1 0 0,1 0 1 0 0,0 0-1 0 0,-1 0 1 0 0,1 0-1 0 0,0 0 1 0 0,0 0-1 0 0,0 0 1 0 0,0-1-1 0 0,0 1 1 0 0,0 0 0 0 0,0 0-1 0 0,0 0 1 0 0,0 0-1 0 0,0 0 1 0 0,1 0-1 0 0,-1 0 1 0 0,0 0-1 0 0,1 0 1 0 0,-1 0-1 0 0,0 0 1 0 0,1-1-1 0 0,-1 1 1 0 0,1 0-1 0 0,-1 0 1 0 0,1 0 0 0 0,0-1-1 0 0,0 1-9 0 0,46-3-98 0 0,-32-2 41 0 0,-1 0-1 0 0,0 0 0 0 0,0-2 1 0 0,-1 0-1 0 0,1 0 0 0 0,-1-1 1 0 0,-1-1-1 0 0,1 0 0 0 0,-1-1 1 0 0,-1 0-1 0 0,1-1 0 0 0,-2 0 1 0 0,1-1-1 0 0,-2 0 0 0 0,1 0 1 0 0,-1-1-1 0 0,3-7 58 0 0,-13 20 9 0 0,1 0 0 0 0,-1 0-1 0 0,1-1 1 0 0,-1 1 0 0 0,0 0-1 0 0,0 0 1 0 0,0-1 0 0 0,1 1-1 0 0,-1 0 1 0 0,0-1 0 0 0,0 1-1 0 0,0-1 1 0 0,0 0 0 0 0,0 1-1 0 0,0-1 1 0 0,0 1 0 0 0,0-1-1 0 0,0 0 1 0 0,0 0 0 0 0,0 0-1 0 0,0 0 1 0 0,0 0 0 0 0,0 0-1 0 0,0 0 1 0 0,0 0 0 0 0,0 0-1 0 0,0 0 1 0 0,0 0 0 0 0,0-1-1 0 0,0 1 1 0 0,0 0 0 0 0,0-1-1 0 0,0 1 1 0 0,0-1 0 0 0,0 1-1 0 0,0-1 1 0 0,0 1 0 0 0,0-1-1 0 0,0 0 1 0 0,1 1 0 0 0,-1-1-1 0 0,0 0 1 0 0,1 0 0 0 0,-1 0-1 0 0,0 1 1 0 0,1-1 0 0 0,-1 0-1 0 0,1 0 1 0 0,-1 0 0 0 0,1 0-1 0 0,0 0 1 0 0,-1 0 0 0 0,1 0-1 0 0,0 0 1 0 0,0 0-9 0 0,-1 4-12 0 0,0 1 0 0 0,0 0 0 0 0,1 0 0 0 0,0 0 0 0 0,0 0 0 0 0,0 0 1 0 0,0 0-1 0 0,0 0 0 0 0,1 0 0 0 0,0 0 0 0 0,0-1 0 0 0,0 1 0 0 0,0 0 0 0 0,1 0 0 0 0,-1-1 0 0 0,1 1 0 0 0,0-1 1 0 0,0 0-1 0 0,0 1 0 0 0,0-1 0 0 0,1 0 0 0 0,-1 0 0 0 0,1 0 0 0 0,0-1 0 0 0,0 1 0 0 0,0 0 0 0 0,0-1 0 0 0,1 0 1 0 0,-1 0-1 0 0,0 0 0 0 0,1 0 0 0 0,0-1 0 0 0,-1 1 0 0 0,1-1 0 0 0,0 0 0 0 0,0 0 0 0 0,-1 0 0 0 0,4 0 12 0 0,4 1-80 0 0,1 0 0 0 0,-1-1-1 0 0,0 0 1 0 0,1-1 0 0 0,-1 0-1 0 0,1 0 1 0 0,-1-1 0 0 0,0-1-1 0 0,0 0 1 0 0,1-1-1 0 0,-1 0 1 0 0,7-3 80 0 0,0-6-76 0 0,-1-1-1 0 0,0-1 0 0 0,-1 0 1 0 0,0-1-1 0 0,-1-1 1 0 0,-1 0-1 0 0,-1-1 1 0 0,0-1-1 0 0,-1 0 1 0 0,-1 0-1 0 0,0-1 1 0 0,-2-1-1 0 0,0 1 1 0 0,-2-2-1 0 0,0 1 1 0 0,-1-1-1 0 0,-1 0 0 0 0,-1 0 1 0 0,0-4 76 0 0,7-28 636 0 0,-2-1-1 0 0,-2 0 1 0 0,-3 0 0 0 0,-2-49-636 0 0,-30 36 793 0 0,26 67-765 0 0,0 0 0 0 0,0 1 0 0 0,0-1-1 0 0,0 1 1 0 0,1 0 0 0 0,-1-1 0 0 0,0 1-1 0 0,0 0 1 0 0,1 0 0 0 0,-1 0 0 0 0,1 0 0 0 0,-1 1-1 0 0,1-1 1 0 0,-1 0 0 0 0,1 1 0 0 0,-1-1-1 0 0,1 0 1 0 0,0 1 0 0 0,0 0 0 0 0,0-1-1 0 0,0 1 1 0 0,0 0 0 0 0,0 0 0 0 0,1-1 0 0 0,-1 1-1 0 0,0 0 1 0 0,1 0 0 0 0,0 0 0 0 0,-1 1-28 0 0,-9 26 87 0 0,1 1 0 0 0,2 0 0 0 0,1 1 0 0 0,1 0 0 0 0,1 0 0 0 0,2 0 0 0 0,1 0 0 0 0,2 1-87 0 0,42 207-819 0 0,-37-216 210 0 0,1-1 1 0 0,0 0-1 0 0,2 0 1 0 0,0-1-1 0 0,2 0 1 0 0,0 0-1 0 0,1-2 0 0 0,1 1 1 0 0,1-1-1 0 0,1-1 1 0 0,0-1-1 0 0,2 0 1 0 0,13 11 608 0 0,0-9-1252 0 0</inkml:trace>
  <inkml:trace contextRef="#ctx0" brushRef="#br0" timeOffset="-2724.854">12112 391 1576 0 0,'-158'24'3461'0'0,"153"-23"-3366"0"0,0 1 1 0 0,0 0-1 0 0,0 0 1 0 0,0 0-1 0 0,0 1 1 0 0,1-1-1 0 0,-1 1 0 0 0,1 0 1 0 0,0 1-1 0 0,0-1 1 0 0,0 1-1 0 0,0 0 0 0 0,1 0 1 0 0,0 0-1 0 0,-1 0 1 0 0,2 0-1 0 0,-1 1 1 0 0,0 0-1 0 0,1-1 0 0 0,0 1 1 0 0,0 0-1 0 0,0 0 1 0 0,1 0-1 0 0,-1 0 0 0 0,1 0 1 0 0,0 1-1 0 0,1-1 1 0 0,-1 4-96 0 0,4 5 87 0 0,1-1 1 0 0,1 1 0 0 0,-1-1 0 0 0,2 0-1 0 0,0-1 1 0 0,1 1 0 0 0,0-1 0 0 0,0 0-1 0 0,2-1 1 0 0,-1 0 0 0 0,1 0 0 0 0,1-1-1 0 0,0 0 1 0 0,0-1 0 0 0,1 0 0 0 0,0 0-1 0 0,3 0-87 0 0,37 38 300 0 0,3 26 352 0 0,-59-67-623 0 0,0 0 0 0 0,0 0 0 0 0,0 0-1 0 0,-1 0 1 0 0,0-1 0 0 0,0 0 0 0 0,0 0-1 0 0,-1 0 1 0 0,1-1 0 0 0,-1 0 0 0 0,0-1-1 0 0,-1 1 1 0 0,1-1 0 0 0,0-1 0 0 0,-1 1-1 0 0,0-1 1 0 0,1-1 0 0 0,-1 1 0 0 0,0-1-1 0 0,0-1 1 0 0,0 1 0 0 0,0-1 0 0 0,-6-1-29 0 0,8 0-129 0 0,0 1 1 0 0,-1-1-1 0 0,1 0 1 0 0,0-1-1 0 0,0 0 1 0 0,0 0-1 0 0,0 0 1 0 0,0-1-1 0 0,0 1 1 0 0,1-2-1 0 0,-1 1 1 0 0,1 0-1 0 0,0-1 1 0 0,0 0-1 0 0,0 0 1 0 0,0-1-1 0 0,1 1 1 0 0,0-1 0 0 0,0 0-1 0 0,0 0 1 0 0,0-1-1 0 0,1 1 1 0 0,0-1-1 0 0,0 1 1 0 0,1-1-1 0 0,-1 0 1 0 0,1-1 128 0 0,20-77-4255 0 0,0 55 3033 0 0</inkml:trace>
  <inkml:trace contextRef="#ctx0" brushRef="#br0" timeOffset="-2478.302">12354 489 1756 0 0,'34'-24'6531'0'0,"-78"62"-3650"0"0,35-15-2768 0 0,2 1 0 0 0,0 0 0 0 0,2 0 0 0 0,0 0 0 0 0,2 0 1 0 0,1 1-1 0 0,1 0 0 0 0,0-1 0 0 0,2 1 0 0 0,1-1 0 0 0,1 1 0 0 0,2-1 0 0 0,0 0 0 0 0,1 0 0 0 0,1 0 0 0 0,10 19-113 0 0,-16-37 14 0 0,81 249-539 0 0,-79-189-1450 0 0,-39-55-2311 0 0,-6-36 1596 0 0,18 3 1483 0 0</inkml:trace>
  <inkml:trace contextRef="#ctx0" brushRef="#br0" timeOffset="-2213.754">12461 496 1576 0 0,'5'-2'123'0'0,"0"0"0"0"0,0 0 1 0 0,0 0-1 0 0,1 1 0 0 0,-1 0 0 0 0,1 0 0 0 0,-1 0 0 0 0,1 1 0 0 0,-1 0 0 0 0,1 0 1 0 0,-1 0-1 0 0,1 1 0 0 0,-1-1 0 0 0,1 2 0 0 0,-1-1 0 0 0,0 0 0 0 0,0 1 1 0 0,1 0-1 0 0,-1 0 0 0 0,0 1 0 0 0,0-1 0 0 0,-1 1 0 0 0,1 0 0 0 0,-1 0 0 0 0,1 1 1 0 0,-1-1-1 0 0,0 1 0 0 0,0 0 0 0 0,-1 0 0 0 0,1 0 0 0 0,-1 1 0 0 0,0-1 1 0 0,0 1-1 0 0,0 0 0 0 0,-1 0 0 0 0,1 0 0 0 0,-1 0 0 0 0,0 0 0 0 0,-1 1 0 0 0,1-1 1 0 0,-1 4-124 0 0,-5 0 89 0 0,-1 0 0 0 0,0-1 0 0 0,-1 1 1 0 0,0-1-1 0 0,0 0 0 0 0,-1 0 1 0 0,0-1-1 0 0,0 0 0 0 0,-1 0 0 0 0,0-1 1 0 0,0 0-1 0 0,-1 0 0 0 0,1-1 1 0 0,-1 0-1 0 0,0 0 0 0 0,-1-1 0 0 0,1 0 1 0 0,-1-1-1 0 0,1 0 0 0 0,-1-1 1 0 0,0 0-1 0 0,0 0 0 0 0,0-1 0 0 0,-5 0-89 0 0,-103 7-598 0 0,117-7 524 0 0,1-1 0 0 0,-1 0-1 0 0,0 1 1 0 0,0-1 0 0 0,0 0 0 0 0,0 0-1 0 0,0 1 1 0 0,0-1 0 0 0,0 0-1 0 0,0 0 1 0 0,0 0 0 0 0,0 0-1 0 0,0 0 1 0 0,1-1 0 0 0,-1 1-1 0 0,0 0 1 0 0,0 0 0 0 0,0-1 0 0 0,0 1-1 0 0,0 0 1 0 0,0-1 0 0 0,1 1-1 0 0,-1-1 1 0 0,0 1 0 0 0,0-1-1 0 0,0 1 1 0 0,1-1 0 0 0,-1 0-1 0 0,0 1 1 0 0,1-1 0 0 0,-1 0 0 0 0,1 1-1 0 0,-1-1 1 0 0,1 0 0 0 0,-1 0-1 0 0,1 0 1 0 0,-1 1 0 0 0,1-1-1 0 0,0 0 1 0 0,0 0 0 0 0,-1 0-1 0 0,1 0 1 0 0,0 0 0 0 0,0 0 0 0 0,0 0-1 0 0,0 0 1 0 0,0 0 0 0 0,0 0-1 0 0,0 0 1 0 0,0 1 0 0 0,0-1-1 0 0,1 0 1 0 0,-1 0 0 0 0,0 0-1 0 0,0 0 1 0 0,1 0 0 0 0,-1 0 0 0 0,1 1-1 0 0,-1-1 1 0 0,1 0 0 0 0,-1 0-1 0 0,1 0 1 0 0,-1 1 0 0 0,1-1 74 0 0,18-11-1142 0 0</inkml:trace>
  <inkml:trace contextRef="#ctx0" brushRef="#br0" timeOffset="-1765.934">12880 591 1648 0 0,'37'-3'3676'0'0,"259"-54"-2494"0"0,-294 57-1170 0 0,1 0 0 0 0,-1 0 0 0 0,0-1 0 0 0,0 1 0 0 0,0-1 1 0 0,0 1-1 0 0,0-1 0 0 0,0 0 0 0 0,0 0 0 0 0,0 0 0 0 0,0 0 0 0 0,0 0 0 0 0,0 0 0 0 0,-1 0 0 0 0,1-1 1 0 0,-1 1-1 0 0,1-1 0 0 0,0 1 0 0 0,-1-1 0 0 0,0 1 0 0 0,0-1 0 0 0,1 0 0 0 0,-1 0 0 0 0,0 0 0 0 0,0 0 1 0 0,0 0-1 0 0,-1 0 0 0 0,1 0 0 0 0,0 0 0 0 0,-1 0 0 0 0,0 0 0 0 0,1 0 0 0 0,-1 0 0 0 0,0 0 0 0 0,0-1 1 0 0,0 1-1 0 0,0 0 0 0 0,0 0 0 0 0,-1 0 0 0 0,1 0 0 0 0,-1 0 0 0 0,1 0 0 0 0,-1 0 0 0 0,0 0 0 0 0,0 0 0 0 0,0 0 1 0 0,0 0-1 0 0,0 0 0 0 0,0 0 0 0 0,0 0 0 0 0,-1 1 0 0 0,1-1 0 0 0,-1 1 0 0 0,1-1 0 0 0,-1 1 0 0 0,0-1 1 0 0,1 1-1 0 0,-1 0 0 0 0,0 0 0 0 0,0 0 0 0 0,0 0 0 0 0,0 0 0 0 0,0 0 0 0 0,0 1 0 0 0,0-1 0 0 0,0 1 1 0 0,0-1-1 0 0,0 1-12 0 0,-11-5 45 0 0,0 0 0 0 0,0 1 0 0 0,-1 0 0 0 0,1 1 0 0 0,-1 0 1 0 0,0 1-1 0 0,0 1 0 0 0,0 1 0 0 0,0-1 0 0 0,1 2 0 0 0,-1 0 1 0 0,0 1-1 0 0,0 0 0 0 0,1 1 0 0 0,-1 1 0 0 0,1 0 0 0 0,0 1 0 0 0,0 0 1 0 0,0 1-1 0 0,1 0 0 0 0,0 1 0 0 0,-7 5-45 0 0,15-8 4 0 0,0-1 0 0 0,0 0 0 0 0,0 1 1 0 0,1-1-1 0 0,-1 1 0 0 0,1 0 0 0 0,0 0 0 0 0,1 1 0 0 0,-1-1 0 0 0,1 0 0 0 0,-1 1 0 0 0,1 0 0 0 0,1-1 1 0 0,-1 1-1 0 0,1 0 0 0 0,-1 0 0 0 0,1 0 0 0 0,1 0 0 0 0,-1 0 0 0 0,1 0 0 0 0,0 0 0 0 0,0 0 1 0 0,0 1-1 0 0,1-1 0 0 0,0 0 0 0 0,0 0 0 0 0,0 0 0 0 0,1-1 0 0 0,-1 1 0 0 0,1 0 0 0 0,0 0 1 0 0,1-1-1 0 0,-1 1 0 0 0,1-1 0 0 0,0 0 0 0 0,2 3-4 0 0,3 4-104 0 0,1 0 0 0 0,0-1 0 0 0,0 0 0 0 0,1 0-1 0 0,1-1 1 0 0,0 0 0 0 0,0-1 0 0 0,0 0 0 0 0,1-1 0 0 0,0 0 0 0 0,1-1 0 0 0,-1 0 0 0 0,3-1 104 0 0,167 19-4281 0 0,-153-24 3081 0 0</inkml:trace>
  <inkml:trace contextRef="#ctx0" brushRef="#br0" timeOffset="-1471.729">13794 444 1016 0 0,'-19'1'397'0'0,"-1"0"0"0"0,1 1-1 0 0,0 1 1 0 0,-1 1 0 0 0,1 1 0 0 0,1 0 0 0 0,-1 1-1 0 0,1 1 1 0 0,0 1 0 0 0,1 1 0 0 0,0 0 0 0 0,0 2-1 0 0,1-1 1 0 0,0 2 0 0 0,1 0 0 0 0,-10 11-397 0 0,21-20 40 0 0,1 0-1 0 0,-1 1 1 0 0,1 0 0 0 0,0-1 0 0 0,0 1 0 0 0,0 0 0 0 0,1 1-1 0 0,-1-1 1 0 0,1 0 0 0 0,0 1 0 0 0,0-1 0 0 0,1 1 0 0 0,-1 0-1 0 0,1-1 1 0 0,0 1 0 0 0,0 0 0 0 0,1 0 0 0 0,-1 0 0 0 0,1 0-1 0 0,0 0 1 0 0,1-1 0 0 0,-1 1 0 0 0,1 0 0 0 0,0 0 0 0 0,0 0-1 0 0,0 0 1 0 0,1-1 0 0 0,0 1 0 0 0,-1-1 0 0 0,2 1 0 0 0,-1-1-1 0 0,0 0 1 0 0,1 0 0 0 0,0 0 0 0 0,0 0 0 0 0,0 0 0 0 0,1-1-1 0 0,-1 1 1 0 0,1-1 0 0 0,0 0 0 0 0,0 0 0 0 0,0 0 0 0 0,0-1-1 0 0,2 2-38 0 0,16 5-207 0 0,0-1 1 0 0,1-1 0 0 0,0-1 0 0 0,0-1 0 0 0,0-1 0 0 0,0 0 0 0 0,1-2 0 0 0,-1-1 0 0 0,1-1 0 0 0,11-2 205 0 0,-4 0-442 0 0,-1-1 0 0 0,1-1 0 0 0,-1-2 0 0 0,0-1 0 0 0,0-1 0 0 0,-1-2 0 0 0,10-4 442 0 0,0-4-561 0 0</inkml:trace>
  <inkml:trace contextRef="#ctx0" brushRef="#br0" timeOffset="-1208.662">14233 601 3088 0 0,'21'-27'434'0'0,"38"-58"1427"0"0,-30 24 2720 0 0,-49 188-1143 0 0,22 22-4380 0 0,0-58-3079 0 0,-3-91 3907 0 0,1 0 1 0 0,-1 0-1 0 0,1 0 1 0 0,0 0-1 0 0,-1-1 1 0 0,1 1-1 0 0,-1 0 1 0 0,1 0-1 0 0,0 0 0 0 0,-1 0 1 0 0,1 0-1 0 0,-1 0 1 0 0,1 0-1 0 0,-1 1 1 0 0,1-1-1 0 0,0 0 1 0 0,-1 0-1 0 0,1 0 1 0 0,-1 0-1 0 0,1 0 1 0 0,0 1-1 0 0,-1-1 1 0 0,1 0-1 0 0,0 0 1 0 0,-1 1-1 0 0,1-1 1 0 0,0 0-1 0 0,-1 1 0 0 0,1-1 1 0 0,0 0-1 0 0,-1 1 1 0 0,1-1-1 0 0,0 0 1 0 0,0 1-1 0 0,0-1 1 0 0,-1 0-1 0 0,1 1 1 0 0,0-1-1 0 0,0 1 1 0 0,0-1-1 0 0,0 0 1 0 0,0 1-1 0 0,0-1 1 0 0,0 1-1 0 0,0-1 0 0 0,0 1 1 0 0,0-1 113 0 0,-4-19-1179 0 0</inkml:trace>
  <inkml:trace contextRef="#ctx0" brushRef="#br0" timeOffset="-9244.273">618 683 1576 0 0,'0'0'361'0'0,"0"0"-46"0"0,0 0-75 0 0,0 0-36 0 0,0 0-10 0 0,0 0 45 0 0,0 0-16 0 0,0 0-11 0 0,0 0-19 0 0,0 0-33 0 0,0 0-66 0 0,1 7 1 0 0,-49 132 717 0 0,20-79-650 0 0,-123 276 723 0 0,100-287-3808 0 0,40-49 1701 0 0</inkml:trace>
  <inkml:trace contextRef="#ctx0" brushRef="#br0" timeOffset="-8996.181">284 906 1428 0 0,'5'-16'3313'0'0,"-5"15"-3248"0"0,0 1-1 0 0,0-1 0 0 0,0 0 1 0 0,0 1-1 0 0,0-1 1 0 0,0 1-1 0 0,0-1 1 0 0,0 0-1 0 0,0 1 0 0 0,0-1 1 0 0,1 1-1 0 0,-1-1 1 0 0,0 0-1 0 0,0 1 1 0 0,0-1-1 0 0,1 1 0 0 0,-1-1 1 0 0,0 1-1 0 0,1-1 1 0 0,-1 1-1 0 0,1-1 1 0 0,-1 1-1 0 0,0-1 0 0 0,1 1 1 0 0,-1 0-1 0 0,1-1 1 0 0,-1 1-1 0 0,1 0 0 0 0,-1-1 1 0 0,1 1-1 0 0,0 0 1 0 0,-1 0-1 0 0,1-1 1 0 0,-1 1-1 0 0,1 0 0 0 0,0 0 1 0 0,-1 0-1 0 0,1 0 1 0 0,-1 0-1 0 0,1 0 1 0 0,0 0-1 0 0,-1 0 0 0 0,1 0 1 0 0,-1 0-1 0 0,1 0 1 0 0,0 0-1 0 0,-1 0 1 0 0,1 1-1 0 0,-1-1 0 0 0,1 0 1 0 0,-1 0-1 0 0,1 1 1 0 0,0-1-1 0 0,-1 0 1 0 0,1 1-1 0 0,-1-1 0 0 0,0 0 1 0 0,1 1-1 0 0,-1-1 1 0 0,1 1-1 0 0,-1-1 1 0 0,1 1-1 0 0,-1-1 0 0 0,0 1 1 0 0,1 0-65 0 0,272 193 498 0 0,-221-122-4152 0 0,-52-70 2349 0 0,-5 3 41 0 0,-18 20 24 0 0</inkml:trace>
  <inkml:trace contextRef="#ctx0" brushRef="#br0" timeOffset="-8763.679">197 1131 964 0 0,'3'-13'4223'0'0,"40"-7"-2563"0"0,341-37-66 0 0,-202 7-6553 0 0,-158 35 3717 0 0</inkml:trace>
  <inkml:trace contextRef="#ctx0" brushRef="#br0" timeOffset="-8407.565">541 633 2212 0 0,'-22'11'252'0'0,"0"2"0"0"0,1 0-1 0 0,1 2 1 0 0,0 0 0 0 0,1 1-1 0 0,0 1 1 0 0,1 1 0 0 0,2 1-1 0 0,-1 0 1 0 0,2 1 0 0 0,1 0-1 0 0,0 2 1 0 0,2-1 0 0 0,0 2-1 0 0,2-1 1 0 0,0 2 0 0 0,1-1-1 0 0,2 1 1 0 0,0 0 0 0 0,2 1-1 0 0,1 0 1 0 0,0-1 0 0 0,2 12-252 0 0,2-25 48 0 0,1-1 0 0 0,0 0-1 0 0,0 1 1 0 0,1-1 0 0 0,1 0 0 0 0,0 0 0 0 0,0 0 0 0 0,1 0 0 0 0,0 0 0 0 0,1-1 0 0 0,0 0 0 0 0,0 0 0 0 0,1 0-1 0 0,0-1 1 0 0,1 0 0 0 0,-1 0 0 0 0,2 0 0 0 0,-1-1 0 0 0,1 0 0 0 0,0 0 0 0 0,1-1 0 0 0,-1 0 0 0 0,3 0-48 0 0,9 6 69 0 0,1-1 0 0 0,0 0 0 0 0,1-2 0 0 0,0 0 0 0 0,1-2 0 0 0,0 0 1 0 0,0-2-1 0 0,1 0 0 0 0,11-1-69 0 0,-12-1 19 0 0,0-2 0 0 0,0 0 1 0 0,-1-2-1 0 0,1 0 0 0 0,0-2 0 0 0,-1 0 1 0 0,1-2-1 0 0,-1 0 0 0 0,0-1 0 0 0,-1-2 1 0 0,1 0-1 0 0,-1-1 0 0 0,-1-1 0 0 0,0-1 1 0 0,0-1-1 0 0,-1-1 0 0 0,16-14-19 0 0,-25 17-39 0 0,-2-1-1 0 0,1 1 1 0 0,-1-2-1 0 0,-1 1 1 0 0,0-1-1 0 0,0 0 1 0 0,-2 0-1 0 0,1-1 1 0 0,-2 0-1 0 0,1 0 1 0 0,-2 0 0 0 0,0 0-1 0 0,0-1 1 0 0,-1 1-1 0 0,-1-1 1 0 0,0 0-1 0 0,-1 1 1 0 0,-1-1-1 0 0,0 0 1 0 0,0 1-1 0 0,-2-1 1 0 0,0 1-1 0 0,0 0 1 0 0,-1 0-1 0 0,-1 0 1 0 0,-1-2 39 0 0,-2-7-48 0 0,-1 0-1 0 0,-1 1 1 0 0,0 1-1 0 0,-2 0 1 0 0,0 0 0 0 0,-2 1-1 0 0,0 1 1 0 0,-1 0 0 0 0,0 1-1 0 0,-2 1 1 0 0,0 0 0 0 0,-1 1-1 0 0,0 1 1 0 0,-1 1 0 0 0,-7-3 48 0 0,-42-8-693 0 0,18 19-3973 0 0,39 5 3368 0 0</inkml:trace>
  <inkml:trace contextRef="#ctx0" brushRef="#br0" timeOffset="-6057.919">4833 631 1240 0 0,'-15'93'2853'0'0,"12"-74"-2665"0"0,0 0 0 0 0,2 0-1 0 0,0 1 1 0 0,1-1 0 0 0,1 0 0 0 0,1 1-1 0 0,1-1 1 0 0,0 0 0 0 0,1-1 0 0 0,2 1-1 0 0,-1-1 1 0 0,2 1 0 0 0,1-2-1 0 0,0 1 1 0 0,1-1 0 0 0,1-1 0 0 0,0 1-1 0 0,1-2 1 0 0,1 1 0 0 0,1-2 0 0 0,0 0-1 0 0,1 0 1 0 0,0-1 0 0 0,1-1 0 0 0,0 0-1 0 0,1-1 1 0 0,0-1 0 0 0,1 0 0 0 0,0-2-1 0 0,1 0 1 0 0,0 0 0 0 0,0-2 0 0 0,0 0-1 0 0,1-1 1 0 0,0-1 0 0 0,0-1 0 0 0,4 0-188 0 0,-11-6 15 0 0,0 0 0 0 0,0-1 0 0 0,-1-1 0 0 0,1 1-1 0 0,-1-2 1 0 0,0 0 0 0 0,0 0 0 0 0,-1-1 0 0 0,0 0 0 0 0,0-1 0 0 0,0 0 0 0 0,-1 0 0 0 0,-1-1 0 0 0,1 0 0 0 0,-1-1 0 0 0,-1 0 0 0 0,0 0 0 0 0,0-1 0 0 0,-1 0 0 0 0,0 0 0 0 0,-1 0 0 0 0,-1 0 0 0 0,1-1 0 0 0,-2 0 0 0 0,0 0 0 0 0,0 0 0 0 0,-1-4-15 0 0,10-31 28 0 0,-3 0 0 0 0,-1 0 0 0 0,-3-1 0 0 0,-2 0 0 0 0,-2-19-28 0 0,-38-73-345 0 0,29 131-233 0 0,10 26-7280 0 0,1-14 6699 0 0</inkml:trace>
  <inkml:trace contextRef="#ctx0" brushRef="#br0" timeOffset="-3113.229">10668 763 984 0 0,'2'-2'95'0'0,"-1"1"0"0"0,0 0 0 0 0,-1-1 1 0 0,1 1-1 0 0,0-1 0 0 0,0 1 0 0 0,-1-1 0 0 0,1 1 0 0 0,-1-1 0 0 0,1 0 0 0 0,-1 1 1 0 0,0-1-1 0 0,1 0 0 0 0,-1 1 0 0 0,0-1 0 0 0,0 0 0 0 0,0 1 0 0 0,0-1 0 0 0,-1 0 0 0 0,1 1 1 0 0,0-1-1 0 0,-1 0 0 0 0,1 1 0 0 0,-1-1 0 0 0,0 1 0 0 0,1-1 0 0 0,-1 1 0 0 0,0-1 1 0 0,0 1-1 0 0,0-1 0 0 0,0 1 0 0 0,0 0 0 0 0,0-1 0 0 0,0 1 0 0 0,-1 0 0 0 0,1 0 1 0 0,0 0-1 0 0,-1 0 0 0 0,1 0 0 0 0,-1 0 0 0 0,1 1 0 0 0,-1-1 0 0 0,1 0 0 0 0,-1 1 1 0 0,1-1-1 0 0,-1 1 0 0 0,0-1 0 0 0,-1 1-95 0 0,-95-2 697 0 0,73 10-590 0 0,-1 1 0 0 0,1 1 0 0 0,1 1 0 0 0,0 2 0 0 0,1 0 0 0 0,0 2 1 0 0,1 0-1 0 0,1 1 0 0 0,0 1 0 0 0,1 2 0 0 0,1-1 0 0 0,1 2 1 0 0,1 1-1 0 0,-13 18-107 0 0,22-10 58 0 0,8-26 5 0 0,4 0 8 0 0,8 0-80 0 0,0-1 1 0 0,0 0 0 0 0,0-1-1 0 0,0 0 1 0 0,0-1 0 0 0,0-1-1 0 0,0 1 1 0 0,0-2-1 0 0,0 0 1 0 0,0 0 0 0 0,-1-1-1 0 0,1-1 1 0 0,-1 0 0 0 0,1 0-1 0 0,-1-1 1 0 0,0 0 0 0 0,9-7 8 0 0,-19 11 6 0 0,307-153 1340 0 0,-307 153-1305 0 0,1 0 0 0 0,-1 0 0 0 0,1 0 1 0 0,0 0-1 0 0,-1 0 0 0 0,1 0 0 0 0,0 1 0 0 0,0-1 1 0 0,-1 0-1 0 0,1 1 0 0 0,0 0 0 0 0,0-1 0 0 0,0 1 0 0 0,0 0 1 0 0,0 0-1 0 0,0 0 0 0 0,0 0 0 0 0,0 0 0 0 0,-1 1 1 0 0,1-1-1 0 0,0 1 0 0 0,0-1 0 0 0,0 1 0 0 0,0-1 1 0 0,-1 1-1 0 0,1 0 0 0 0,0 0 0 0 0,-1 0 0 0 0,1 0 1 0 0,-1 0-1 0 0,1 0 0 0 0,-1 1 0 0 0,1-1 0 0 0,-1 0 0 0 0,0 1 1 0 0,1 0-42 0 0,103 72-1137 0 0,78-25-5128 0 0,-148-48 5051 0 0</inkml:trace>
  <inkml:trace contextRef="#ctx0" brushRef="#br0" timeOffset="1799.17">1946 2316 1468 0 0,'15'-3'1046'0'0,"-14"2"-995"0"0,0 0-1 0 0,0 1 1 0 0,0-1-1 0 0,0 0 1 0 0,0 0 0 0 0,0 0-1 0 0,-1-1 1 0 0,1 1-1 0 0,0 0 1 0 0,-1 0-1 0 0,1 0 1 0 0,-1-1-1 0 0,1 1 1 0 0,-1 0-1 0 0,1 0 1 0 0,-1-1 0 0 0,0 1-1 0 0,0 0 1 0 0,1-1-1 0 0,-1 1 1 0 0,0 0-1 0 0,0-1 1 0 0,-1 1-1 0 0,1-1 1 0 0,0 1-1 0 0,0 0 1 0 0,-1-1 0 0 0,1 1-1 0 0,0 0 1 0 0,-1 0-1 0 0,0-1 1 0 0,1 1-1 0 0,-1 0 1 0 0,0 0-1 0 0,1 0 1 0 0,-1 0-1 0 0,0 0 1 0 0,0 0 0 0 0,0 0-1 0 0,0 0 1 0 0,0 0-1 0 0,0 0 1 0 0,-1 0-51 0 0,-19 1 104 0 0,0 2 0 0 0,0 1 0 0 0,0 0 0 0 0,0 2 0 0 0,1 0 0 0 0,-1 1 0 0 0,1 1 0 0 0,1 1 0 0 0,-1 1 0 0 0,2 0 0 0 0,-1 2 0 0 0,1 0 0 0 0,1 1 0 0 0,0 1 0 0 0,0 0 0 0 0,2 1 0 0 0,-1 1 0 0 0,2 1 0 0 0,0 0 0 0 0,-3 6-104 0 0,-14 66 188 0 0,34-82-178 0 0,0-1-1 0 0,1-1 1 0 0,0 1 0 0 0,0 0 0 0 0,1-1-1 0 0,-1 0 1 0 0,1 0 0 0 0,0 0 0 0 0,0-1-1 0 0,0 0 1 0 0,0 1 0 0 0,0-2 0 0 0,1 1-1 0 0,0-1 1 0 0,-1 0 0 0 0,1 0 0 0 0,0 0-1 0 0,0-1 1 0 0,0 0 0 0 0,0 0-1 0 0,0 0 1 0 0,0-1 0 0 0,0 0 0 0 0,0 0-1 0 0,0-1 1 0 0,0 0 0 0 0,0 0 0 0 0,4-1-10 0 0,38-1-181 0 0,0-2 0 0 0,-1-3 1 0 0,1-1-1 0 0,-2-2 1 0 0,1-3-1 0 0,-2-1 1 0 0,14-9 180 0 0,6-22-955 0 0,-88 31 577 0 0,-3 7 214 0 0</inkml:trace>
  <inkml:trace contextRef="#ctx0" brushRef="#br0" timeOffset="2137.978">1996 2445 4528 0 0,'-284'43'255'0'0,"336"-45"-863"0"0,32-16 231 0 0,-1-3 1 0 0,0-4-1 0 0,-2-4 0 0 0,-2-3 1 0 0,-1-4-1 0 0,72-44 377 0 0,-140 74 70 0 0,1-1 0 0 0,-1 0 0 0 0,-1 0 0 0 0,1-1 0 0 0,-1 0 1 0 0,-1-1-1 0 0,1 0 0 0 0,-2 0 0 0 0,1-1 0 0 0,-1 0 0 0 0,-1 0 0 0 0,0-1 0 0 0,0 0 0 0 0,-1 0 1 0 0,0 0-1 0 0,-1-1 0 0 0,0 1 0 0 0,-1-1 0 0 0,0-5-70 0 0,-28-67 1207 0 0,19 73-930 0 0,0 1 0 0 0,-1-1 1 0 0,0 1-1 0 0,-1 1 0 0 0,0-1 0 0 0,0 1 1 0 0,-1 1-1 0 0,0 0 0 0 0,-1 0 1 0 0,0 0-1 0 0,0 1 0 0 0,-1 1 0 0 0,1 0 1 0 0,-1 0-1 0 0,-1 1 0 0 0,1 1 1 0 0,-1 0-1 0 0,1 0 0 0 0,-2 1-277 0 0,10 4 46 0 0,0 0 0 0 0,0 0 0 0 0,1 1 0 0 0,-1-1 0 0 0,0 1 0 0 0,0 0 0 0 0,1-1 0 0 0,-1 1 0 0 0,1 1 0 0 0,0-1 0 0 0,0 0 0 0 0,-1 0-1 0 0,1 1 1 0 0,1-1 0 0 0,-1 1 0 0 0,0 0 0 0 0,1-1 0 0 0,-1 1 0 0 0,1 0 0 0 0,0 0 0 0 0,0 0 0 0 0,-1 3-46 0 0,-3 15 84 0 0,1 0 1 0 0,1 1-1 0 0,1-1 0 0 0,0 1 1 0 0,2 0-1 0 0,1-1 1 0 0,0 1-1 0 0,2 0 0 0 0,0-1 1 0 0,2 0-1 0 0,5 18-84 0 0,182 545 570 0 0,-81-276-2145 0 0,-22 7-3864 0 0,-76-250 3246 0 0,-6-43 989 0 0</inkml:trace>
  <inkml:trace contextRef="#ctx0" brushRef="#br0" timeOffset="-4116.288">8960 784 1636 0 0,'3'-5'6260'0'0,"3"31"-4766"0"0,19 270-942 0 0,-25-294-701 0 0,0 1 0 0 0,0-1 0 0 0,0 0 0 0 0,-1 0 0 0 0,1 1 0 0 0,0-1 0 0 0,-1 0 0 0 0,0 0 0 0 0,1 1 0 0 0,-1-1 1 0 0,0 0-1 0 0,0 0 0 0 0,0 0 0 0 0,0 0 0 0 0,-1 0 0 0 0,1-1 0 0 0,-1 1 0 0 0,1 0 0 0 0,-1 0 0 0 0,1-1 0 0 0,-1 1 1 0 0,0-1-1 0 0,0 0 0 0 0,0 1 0 0 0,0-1 0 0 0,0 0 0 0 0,0 0 0 0 0,0 0 0 0 0,0 0 0 0 0,0-1 0 0 0,0 1 0 0 0,0 0 0 0 0,-1-1 1 0 0,1 0-1 0 0,0 1 0 0 0,0-1 0 0 0,-1 0 0 0 0,1 0 0 0 0,0 0 0 0 0,-1-1 0 0 0,1 1 0 0 0,0-1 0 0 0,-1 1 149 0 0,-16-12-1258 0 0</inkml:trace>
  <inkml:trace contextRef="#ctx0" brushRef="#br0" timeOffset="-3853.749">8812 498 4192 0 0,'5'-29'5084'0'0,"17"33"-4629"0"0,106 159-6678 0 0,-108-135 4899 0 0</inkml:trace>
  <inkml:trace contextRef="#ctx0" brushRef="#br0" timeOffset="-3636.592">9168 1029 1660 0 0,'38'-52'3120'0'0,"70"-44"-1321"0"0,-94 88-1732 0 0,0 1 0 0 0,0 0 0 0 0,1 1 0 0 0,0 0 1 0 0,0 2-1 0 0,1 0 0 0 0,-1 0 0 0 0,1 1 1 0 0,0 1-1 0 0,0 1 0 0 0,0 0 0 0 0,0 1 0 0 0,0 1 1 0 0,0 0-1 0 0,0 1 0 0 0,0 1 0 0 0,-1 0 0 0 0,1 1 1 0 0,-1 1-1 0 0,0 1 0 0 0,0 0 0 0 0,-1 1 1 0 0,1 0-1 0 0,-2 1 0 0 0,1 1 0 0 0,-1 0 0 0 0,8 7-67 0 0,-18-14 20 0 0,0 1-1 0 0,1-1 1 0 0,-1 1-1 0 0,0 0 1 0 0,-1 0-1 0 0,1 0 0 0 0,0 1 1 0 0,-1-1-1 0 0,0 1 1 0 0,0-1-1 0 0,0 1 1 0 0,0 0-1 0 0,0-1 0 0 0,-1 1 1 0 0,0 0-1 0 0,0 0 1 0 0,0 0-1 0 0,0 0 1 0 0,0 0-1 0 0,-1 1 0 0 0,0-1 1 0 0,0 0-1 0 0,0 0 1 0 0,0 0-1 0 0,-1 0 1 0 0,1 0-1 0 0,-1 0 0 0 0,-1 2-19 0 0,-7 5-104 0 0,0-1-1 0 0,-1 1 1 0 0,0-2-1 0 0,0 1 1 0 0,-1-2-1 0 0,-1 1 0 0 0,1-2 1 0 0,-1 1-1 0 0,-1-2 1 0 0,1 1-1 0 0,-1-2 1 0 0,0 0-1 0 0,-1 0 0 0 0,1-1 1 0 0,-1-1-1 0 0,0 0 1 0 0,0-1-1 0 0,0 0 1 0 0,0-2-1 0 0,-2 1 105 0 0,12-1-183 0 0,-1-1 0 0 0,1 0 0 0 0,0 1 0 0 0,-1-1 0 0 0,1 0 0 0 0,0-1 0 0 0,0 1 0 0 0,0-1 0 0 0,0 0 0 0 0,0 0 0 0 0,0 0 0 0 0,1-1 0 0 0,-1 1 0 0 0,1-1 0 0 0,-1 0 0 0 0,1 0 0 0 0,0 0 1 0 0,0 0-1 0 0,0 0 0 0 0,1-1 0 0 0,-1 0 183 0 0,-10-17-1208 0 0</inkml:trace>
  <inkml:trace contextRef="#ctx0" brushRef="#br0" timeOffset="-5595.604">6295 659 1636 0 0,'-12'11'297'0'0,"1"-1"-1"0"0,0 1 1 0 0,1 1-1 0 0,1 0 1 0 0,-1 0-1 0 0,2 1 1 0 0,0 0-1 0 0,0 1 0 0 0,2 0 1 0 0,-1 0-1 0 0,2 0 1 0 0,0 1-1 0 0,1 0 1 0 0,0 0-1 0 0,1 0 1 0 0,1 0-1 0 0,0 0 1 0 0,1 1-1 0 0,1 6-296 0 0,0-18 52 0 0,0 1 0 0 0,1-1 0 0 0,-1 0-1 0 0,1 0 1 0 0,0 1 0 0 0,0-1-1 0 0,1 0 1 0 0,-1 0 0 0 0,1 0 0 0 0,0 0-1 0 0,0 0 1 0 0,1-1 0 0 0,-1 1 0 0 0,1 0-1 0 0,-1-1 1 0 0,1 0 0 0 0,0 0 0 0 0,1 0-1 0 0,-1 0 1 0 0,0 0 0 0 0,1-1-1 0 0,-1 1 1 0 0,1-1 0 0 0,0 0 0 0 0,0 0-1 0 0,0 0 1 0 0,0-1 0 0 0,0 1 0 0 0,0-1-1 0 0,1 0 1 0 0,-1 0 0 0 0,2-1-52 0 0,138-8 844 0 0,-136 7-827 0 0,0-1-1 0 0,-1 0 1 0 0,1-1 0 0 0,0 1-1 0 0,-1-2 1 0 0,0 1 0 0 0,0-1-1 0 0,0 0 1 0 0,0 0 0 0 0,-1-1-1 0 0,1 0 1 0 0,-1 0 0 0 0,0 0 0 0 0,-1-1-1 0 0,1 0 1 0 0,-1 0 0 0 0,-1-1-1 0 0,1 1 1 0 0,-1-1 0 0 0,0 0-1 0 0,0 0 1 0 0,-1 0 0 0 0,0-1-1 0 0,0 1 1 0 0,-1-1 0 0 0,0 0-1 0 0,0 1 1 0 0,-1-1 0 0 0,0 0 0 0 0,0 0-1 0 0,-1 0 1 0 0,0 0 0 0 0,0 0-1 0 0,-1-1-16 0 0,-5-4-49 0 0,0 0 0 0 0,-1 1 0 0 0,0-1 0 0 0,-1 1-1 0 0,0 1 1 0 0,-1-1 0 0 0,0 2 0 0 0,-1-1 0 0 0,0 1 0 0 0,-1 1 0 0 0,0 0-1 0 0,-1 0 1 0 0,1 1 0 0 0,-2 0 0 0 0,1 1 0 0 0,-1 1 0 0 0,0 0-1 0 0,0 1 1 0 0,-3-1 49 0 0,-105-35-4038 0 0,112 36 1438 0 0,9 5 1472 0 0</inkml:trace>
  <inkml:trace contextRef="#ctx0" brushRef="#br0" timeOffset="-5348.216">6978 969 1520 0 0,'2'10'149'0'0,"1"-1"-1"0"0,-1 0 1 0 0,-1 1-1 0 0,0-1 1 0 0,0 1-1 0 0,-1-1 1 0 0,0 1-1 0 0,0 0 1 0 0,-1-1-1 0 0,-1 1 1 0 0,0-1-1 0 0,0 0 1 0 0,0 1-1 0 0,-1-1 1 0 0,-1 0 0 0 0,0 0-1 0 0,0-1 1 0 0,0 1-1 0 0,-1-1 1 0 0,0 0-1 0 0,-1 0 1 0 0,0-1-1 0 0,0 0 1 0 0,-1 0-1 0 0,0 0 1 0 0,0 0-1 0 0,0-1 1 0 0,-1-1-1 0 0,0 1 1 0 0,-2 0-149 0 0,-76 34-89 0 0,1-53-3504 0 0,69-3 2187 0 0</inkml:trace>
  <inkml:trace contextRef="#ctx0" brushRef="#br0" timeOffset="-5083.099">7283 654 1616 0 0,'11'-7'4647'0'0,"-7"21"-2399"0"0,-2 2-2054 0 0,66 329-757 0 0,-63-326-26 0 0,10 22-4358 0 0,-15-40 3713 0 0</inkml:trace>
  <inkml:trace contextRef="#ctx0" brushRef="#br0" timeOffset="-4846.522">7788 494 1312 0 0,'10'9'222'0'0,"-1"0"-1"0"0,0 0 1 0 0,0 1 0 0 0,-1 0-1 0 0,0 0 1 0 0,-1 1 0 0 0,0 0-1 0 0,-1 0 1 0 0,0 0 0 0 0,-1 1-1 0 0,0 0 1 0 0,-1 0 0 0 0,0 1-1 0 0,-1-1 1 0 0,-1 1 0 0 0,0-1-1 0 0,0 1 1 0 0,-1 0 0 0 0,-1 0-1 0 0,0 0 1 0 0,-2 9-222 0 0,5 7 343 0 0,0 5-157 0 0,-1 0 0 0 0,-2 0 0 0 0,-1 1 0 0 0,-1-1 0 0 0,-2 0 0 0 0,-2 0 0 0 0,-1 0 0 0 0,-2-1 1 0 0,-1 0-1 0 0,-1-1 0 0 0,-2 0 0 0 0,-15 26-186 0 0,19-42-75 0 0,-2-1 0 0 0,1 0 1 0 0,-2-1-1 0 0,0 0 0 0 0,-1 0 0 0 0,-1-2 0 0 0,0 0 1 0 0,0 0-1 0 0,-1-1 0 0 0,-12 6 75 0 0,11-9-458 0 0,0 0 1 0 0,-1-1-1 0 0,0 0 0 0 0,0-2 1 0 0,-1 0-1 0 0,1-1 0 0 0,-1-1 0 0 0,0 0 1 0 0,0-2-1 0 0,0 0 0 0 0,-1-1 458 0 0,-23 0-1204 0 0</inkml:trace>
  <inkml:trace contextRef="#ctx0" brushRef="#br0" timeOffset="-4504.141">6033 651 1392 0 0,'-14'10'283'0'0,"0"0"-1"0"0,1 1 1 0 0,0 0-1 0 0,1 1 0 0 0,0 1 1 0 0,1 0-1 0 0,0 0 1 0 0,1 1-1 0 0,1 1 1 0 0,0-1-1 0 0,1 2 1 0 0,0-1-1 0 0,2 1 1 0 0,0 0-1 0 0,0 0 1 0 0,1 1-1 0 0,2 0 1 0 0,-1 0-1 0 0,2 0 1 0 0,0 0-1 0 0,1 10-282 0 0,6-3 46 0 0,1 1 1 0 0,1-1-1 0 0,1-1 1 0 0,2 0-1 0 0,0 0 1 0 0,1-1-1 0 0,1 0 1 0 0,1-1-1 0 0,1 0 1 0 0,1-1-1 0 0,1-1 1 0 0,1 0-1 0 0,0-1 1 0 0,1-1-1 0 0,1-1 1 0 0,1 0-1 0 0,13 7-46 0 0,-6-5-662 0 0,-1-1 0 0 0,2-1 0 0 0,0-2 1 0 0,1 0-1 0 0,0-2 0 0 0,1-2 0 0 0,0 0 0 0 0,24 3 662 0 0,6-5-1171 0 0</inkml:trace>
  <inkml:trace contextRef="#ctx0" brushRef="#br0" timeOffset="-8015.724">1798 779 1688 0 0,'2'-3'503'0'0,"-1"4"-382"0"0,-1-1-1 0 0,0 1 1 0 0,1-1 0 0 0,-1 1 0 0 0,1-1-1 0 0,-1 0 1 0 0,1 1 0 0 0,-1-1-1 0 0,1 1 1 0 0,-1-1 0 0 0,1 0 0 0 0,0 1-1 0 0,-1-1 1 0 0,1 0 0 0 0,-1 0 0 0 0,1 0-1 0 0,0 1 1 0 0,-1-1 0 0 0,1 0 0 0 0,0 0-1 0 0,-1 0 1 0 0,1 0 0 0 0,0 0 0 0 0,-1 0-1 0 0,1 0 1 0 0,-1 0 0 0 0,1 0-1 0 0,0-1 1 0 0,-1 1 0 0 0,1 0 0 0 0,0 0-1 0 0,-1 0 1 0 0,1-1 0 0 0,-1 1 0 0 0,1 0-1 0 0,-1-1 1 0 0,1 1 0 0 0,-1-1 0 0 0,1 1-1 0 0,-1 0 1 0 0,1-1 0 0 0,-1 1-1 0 0,1-1 1 0 0,-1 1 0 0 0,0-1 0 0 0,1 0-1 0 0,-1 1 1 0 0,0-1 0 0 0,1 1 0 0 0,-1-1-1 0 0,0 0 1 0 0,0 1 0 0 0,0-1 0 0 0,1 1-1 0 0,-1-1 1 0 0,0 0 0 0 0,0 1 0 0 0,0-1-121 0 0,64 362 1255 0 0,-59-345-1546 0 0,17 58 7 0 0,-16-27-3135 0 0,-6-45 1990 0 0,0-2 115 0 0,-3 0 53 0 0,-12 0 2 0 0</inkml:trace>
  <inkml:trace contextRef="#ctx0" brushRef="#br0" timeOffset="-6728.749">1637 839 1132 0 0,'-11'-18'5083'0'0,"38"10"-3860"0"0,-12 6-1093 0 0,613-95 492 0 0,-534 79-356 0 0,-93 18-190 0 0,-1 0 27 0 0,0 0 67 0 0,31-1 907 0 0,-34 100-1127 0 0,17 189 173 0 0,0-165-249 0 0,-14-122 138 0 0,0-1-69 0 0,0 2 37 0 0,0 4 10 0 0,32-106-695 0 0,-27 80 587 0 0,1 1 0 0 0,0-1 1 0 0,2 1-1 0 0,0 1 0 0 0,1-1 0 0 0,0 2 1 0 0,2-1-1 0 0,0 1 0 0 0,1 1 0 0 0,1 0 1 0 0,0 1-1 0 0,2 0 0 0 0,7-6 118 0 0,-20 20-30 0 0,0 0 1 0 0,-1 0-1 0 0,1 1 1 0 0,0-1-1 0 0,0 1 0 0 0,-1-1 1 0 0,1 1-1 0 0,0 0 1 0 0,0-1-1 0 0,0 1 1 0 0,0 0-1 0 0,-1 1 0 0 0,1-1 1 0 0,0 0-1 0 0,0 0 1 0 0,0 1-1 0 0,0-1 0 0 0,-1 1 1 0 0,1-1-1 0 0,0 1 1 0 0,-1 0-1 0 0,1 0 0 0 0,0 0 1 0 0,-1 0-1 0 0,1 0 1 0 0,-1 0-1 0 0,1 0 0 0 0,-1 0 1 0 0,0 1-1 0 0,1-1 1 0 0,-1 0-1 0 0,0 1 0 0 0,0-1 1 0 0,0 1-1 0 0,0 0 1 0 0,0-1-1 0 0,-1 1 0 0 0,1 0 1 0 0,0-1-1 0 0,0 2 30 0 0,34 77 43 0 0,-33-76-79 0 0,5 17-66 0 0,-7-14 120 0 0,0-1 1 0 0,1 1-1 0 0,0-1 0 0 0,0 1 0 0 0,1-1 1 0 0,0 1-1 0 0,0-1 0 0 0,0 0 0 0 0,1 0 0 0 0,-1 0 1 0 0,2 0-1 0 0,-1-1 0 0 0,1 1 0 0 0,-1-1 1 0 0,1 0-1 0 0,1 0 0 0 0,-1 0 0 0 0,1-1 0 0 0,0 1 1 0 0,0-1-1 0 0,0 0 0 0 0,1-1 0 0 0,-1 1 1 0 0,1-1-1 0 0,0 0 0 0 0,0 0 0 0 0,0-1 1 0 0,0 0-1 0 0,0 0 0 0 0,1 0 0 0 0,-1-1 0 0 0,1 0 1 0 0,-1 0-1 0 0,1-1 0 0 0,-1 0 0 0 0,4 0-18 0 0,8-8-46 0 0,0 0 1 0 0,0-2-1 0 0,0 0 0 0 0,-1 0 0 0 0,-1-2 0 0 0,0 0 1 0 0,-1-1-1 0 0,0-1 0 0 0,-1 0 0 0 0,0-1 0 0 0,-1 0 1 0 0,-1-1-1 0 0,-1-1 0 0 0,3-5 46 0 0,2-2 434 0 0,-10 43-285 0 0,-7-12-135 0 0,-1 2-4 0 0,0 0-1 0 0,1-1 0 0 0,0 1 1 0 0,0 0-1 0 0,1 0 1 0 0,0-1-1 0 0,0 1 0 0 0,1 0 1 0 0,0 0-1 0 0,1 0 0 0 0,-1-1 1 0 0,2 1-1 0 0,-1-1 0 0 0,2 0 1 0 0,-1 0-1 0 0,1 0 0 0 0,0 0 1 0 0,0 0-1 0 0,1-1 1 0 0,0 1-1 0 0,0-1 0 0 0,1-1 1 0 0,0 1-1 0 0,0-1 0 0 0,1 0 1 0 0,4 3-10 0 0,-4-8-2 0 0,0 0 0 0 0,-1 0 0 0 0,1-1 0 0 0,-1 0 0 0 0,1-1 1 0 0,-1 1-1 0 0,1-1 0 0 0,-1-1 0 0 0,1 1 0 0 0,-1-1 0 0 0,0 0 1 0 0,1 0-1 0 0,-1-1 0 0 0,0 0 0 0 0,-1 0 0 0 0,1-1 0 0 0,-1 1 1 0 0,1-1-1 0 0,-1 0 0 0 0,0 0 0 0 0,0-1 0 0 0,-1 0 0 0 0,1 0 1 0 0,-1 0-1 0 0,0 0 0 0 0,-1 0 0 0 0,1-1 0 0 0,-1 0 0 0 0,0 0 1 0 0,0 0-1 0 0,-1 0 0 0 0,2-6 2 0 0,5-8 1 0 0,0 0 0 0 0,-1-1 0 0 0,-2 0 0 0 0,0 0 0 0 0,-1-1 0 0 0,-1 0 0 0 0,-1 0 0 0 0,-1 0 0 0 0,-1-13-1 0 0,-5 227 800 0 0,48-74-581 0 0,-39-113-210 0 0,31 3 360 0 0,50-51-363 0 0,-71 33-29 0 0,1 1 0 0 0,0 0 0 0 0,1 2 1 0 0,-1-1-1 0 0,2 2 0 0 0,-1 1 0 0 0,1 0 1 0 0,-1 1-1 0 0,1 1 0 0 0,11-1 23 0 0,-23 4 4 0 0,-1 1 1 0 0,1 0-1 0 0,-1-1 1 0 0,0 2-1 0 0,1-1 0 0 0,-1 1 1 0 0,0 0-1 0 0,0 0 1 0 0,0 0-1 0 0,0 1 0 0 0,-1-1 1 0 0,1 1-1 0 0,0 0 0 0 0,-1 1 1 0 0,0-1-1 0 0,0 1 1 0 0,0 0-1 0 0,0 0 0 0 0,-1 0 1 0 0,0 0-1 0 0,0 1 0 0 0,0-1 1 0 0,0 1-1 0 0,0 0 1 0 0,-1 0-1 0 0,0 0 0 0 0,0 0 1 0 0,0 3-5 0 0,-6-1-36 0 0,-1-1 0 0 0,0 1 0 0 0,0-1 0 0 0,-1 0 0 0 0,0 0 0 0 0,0 0 0 0 0,0-1 0 0 0,0 0 0 0 0,-1 0 0 0 0,0-1 0 0 0,0 0 0 0 0,0 0 0 0 0,-1 0 0 0 0,1-1 0 0 0,-1 0 0 0 0,0-1 0 0 0,0 0 0 0 0,0 0 0 0 0,0 0 0 0 0,-7-1 36 0 0,-13 7-199 0 0,-34 7-365 0 0,15-11-3183 0 0,32-4 2390 0 0</inkml:trace>
  <inkml:trace contextRef="#ctx0" brushRef="#br0" timeOffset="4145">4048 1938 1088 0 0,'35'-56'2642'0'0,"-35"57"-2603"0"0,-1-1 1 0 0,1 0-1 0 0,0 1 1 0 0,-1-1-1 0 0,1 0 1 0 0,-1 1-1 0 0,1-1 1 0 0,-1 0-1 0 0,1 0 1 0 0,-1 1-1 0 0,1-1 1 0 0,-1 0-1 0 0,1 0 1 0 0,-1 0-1 0 0,1 0 0 0 0,-1 0 1 0 0,1 0-1 0 0,-1 1 1 0 0,1-1-1 0 0,-1 0 1 0 0,1-1-1 0 0,-1 1 1 0 0,1 0-1 0 0,-1 0 1 0 0,0 0-1 0 0,1 0 1 0 0,-1 0-1 0 0,1 0 1 0 0,-1-1-1 0 0,1 1 1 0 0,0 0-1 0 0,-1 0 1 0 0,1-1-1 0 0,-1 1 1 0 0,1 0-1 0 0,-1-1 1 0 0,1 1-1 0 0,0-1 1 0 0,-1 1-1 0 0,1 0 1 0 0,0-1-1 0 0,-1 1 1 0 0,1-1-1 0 0,0 1 1 0 0,0-1-1 0 0,-1 1 1 0 0,1-1-1 0 0,0 1 1 0 0,0-1-1 0 0,0 1 1 0 0,0-1-1 0 0,0 1 1 0 0,0-1-1 0 0,0 1 1 0 0,0-1-1 0 0,0 1 1 0 0,0-1-1 0 0,0 1 0 0 0,0-1 1 0 0,0 0-1 0 0,0 1 1 0 0,0-1-1 0 0,0 1 1 0 0,1-1-1 0 0,-1 1 1 0 0,0-1-40 0 0,-5 11 48 0 0,0 0-1 0 0,0 0 1 0 0,1 0 0 0 0,1 0-1 0 0,-1 1 1 0 0,2-1 0 0 0,-1 1-1 0 0,2 0 1 0 0,-1 0 0 0 0,1 0 0 0 0,1 0-1 0 0,0 0 1 0 0,2 10-48 0 0,27 195 356 0 0,-7-116 40 0 0,-3-22 56 0 0,-4 0-1 0 0,-3 1 1 0 0,-3 1 0 0 0,-3 14-452 0 0,-29-93 415 0 0,20-12-406 0 0,1 0-1 0 0,1 0 1 0 0,0 0 0 0 0,0 0 0 0 0,1 0 0 0 0,1-1 0 0 0,0 1 0 0 0,0 0 0 0 0,1 0 0 0 0,0 0 0 0 0,1 1 0 0 0,1-1 0 0 0,-1 0 0 0 0,2 1 0 0 0,-1 0-1 0 0,1 0 1 0 0,1 0 0 0 0,0 1 0 0 0,0 0 0 0 0,1 0 0 0 0,0 0 0 0 0,0 1 0 0 0,7-6-9 0 0,-6 4-10 0 0,1 1-1 0 0,-1-1 1 0 0,2 1 0 0 0,-1 1 0 0 0,1 0 0 0 0,0 0-1 0 0,1 1 1 0 0,0 0 0 0 0,0 0 0 0 0,0 2-1 0 0,1-1 1 0 0,0 2 0 0 0,0-1 0 0 0,0 2-1 0 0,1-1 1 0 0,-1 2 0 0 0,1 0 0 0 0,0 0 0 0 0,-1 1-1 0 0,1 1 1 0 0,0 0 0 0 0,0 0 0 0 0,0 2-1 0 0,-1-1 1 0 0,1 2 0 0 0,0 0 10 0 0,-10-2 2 0 0,0 1 0 0 0,1 0 0 0 0,-1 0 0 0 0,0 1 1 0 0,0-1-1 0 0,0 0 0 0 0,0 1 0 0 0,0 0 0 0 0,-1 0 0 0 0,1 0 0 0 0,-1 0 1 0 0,0 0-1 0 0,0 0 0 0 0,0 1 0 0 0,0-1 0 0 0,-1 1 0 0 0,1-1 0 0 0,-1 1 0 0 0,0-1 1 0 0,0 1-1 0 0,0 0 0 0 0,0 0 0 0 0,-1 0 0 0 0,0-1 0 0 0,1 1 0 0 0,-1 0 1 0 0,-1 0-1 0 0,1 0 0 0 0,-1 0 0 0 0,1-1 0 0 0,-1 1 0 0 0,0 0 0 0 0,0 0 0 0 0,-1-1 1 0 0,1 1-3 0 0,-74 110 278 0 0,60-100-225 0 0,0-1 0 0 0,-2-1 0 0 0,1 0 1 0 0,-2-1-1 0 0,1 0 0 0 0,-2-2 0 0 0,1 0 1 0 0,-1-1-1 0 0,0-1 0 0 0,-1-1 0 0 0,0-1 1 0 0,0 0-1 0 0,0-2 0 0 0,-19 2-53 0 0,37-5-2 0 0,-1 0 0 0 0,1 0 0 0 0,0 0 0 0 0,0 0 0 0 0,0 0 0 0 0,0 0 0 0 0,0-1 0 0 0,0 1 0 0 0,0-1 0 0 0,0 1 0 0 0,0-1 1 0 0,0 0-1 0 0,1 0 0 0 0,-1 0 0 0 0,0 0 0 0 0,0 0 0 0 0,1 0 0 0 0,-1 0 0 0 0,0-1 0 0 0,1 1 0 0 0,0 0 0 0 0,-1-1 0 0 0,1 0 0 0 0,0 1 0 0 0,-1-1 0 0 0,1 0 0 0 0,0 1 0 0 0,0-1 0 0 0,1 0 0 0 0,-1 0 0 0 0,0 0 0 0 0,0 0 0 0 0,1 0 0 0 0,0 0 1 0 0,-1 0-1 0 0,1 0 0 0 0,0 0 0 0 0,0 0 0 0 0,0 0 0 0 0,0 0 0 0 0,0 0 0 0 0,0 0 0 0 0,1 0 0 0 0,-1 0 0 0 0,1 0 0 0 0,0-2 2 0 0,18-15-109 0 0,1 0-1 0 0,1 1 1 0 0,1 1-1 0 0,0 1 1 0 0,1 1 0 0 0,1 1-1 0 0,0 1 1 0 0,1 1-1 0 0,0 1 1 0 0,1 1-1 0 0,0 2 1 0 0,0 0 0 0 0,1 2-1 0 0,0 1 1 0 0,0 1-1 0 0,1 1 1 0 0,14 1 109 0 0,2-5-174 0 0,15-1-58 0 0,-43 8 206 0 0,0-1 0 0 0,0-1 0 0 0,0-1-1 0 0,0 0 1 0 0,-1-1 0 0 0,1-1 0 0 0,-1 0-1 0 0,0-1 1 0 0,-1-1 0 0 0,1 0 0 0 0,6-5 26 0 0,-21 10-6 0 0,1 0 1 0 0,-1-1-1 0 0,0 1 1 0 0,1 0 0 0 0,-1-1-1 0 0,0 1 1 0 0,0 0-1 0 0,0-1 1 0 0,-1 1-1 0 0,1 0 1 0 0,-1-1-1 0 0,1 1 1 0 0,-1 0 0 0 0,0 0-1 0 0,1 0 1 0 0,-1-1-1 0 0,0 1 1 0 0,-1 0-1 0 0,1 0 1 0 0,0 0 0 0 0,0 1-1 0 0,-1-1 1 0 0,1 0-1 0 0,-1 0 1 0 0,0 1-1 0 0,0-1 1 0 0,1 1-1 0 0,-1-1 1 0 0,0 1 0 0 0,0 0-1 0 0,0 0 1 0 0,0 0-1 0 0,0 0 1 0 0,-1 0-1 0 0,1 0 1 0 0,0 1 0 0 0,0-1-1 0 0,-1 1 6 0 0,-5-4 18 0 0,1 1-1 0 0,-1 0 1 0 0,1 0-1 0 0,-1 1 1 0 0,0 0 0 0 0,0 1-1 0 0,0-1 1 0 0,0 1-1 0 0,0 1 1 0 0,0 0 0 0 0,0 0-1 0 0,0 1 1 0 0,0-1-1 0 0,0 2 1 0 0,0-1 0 0 0,0 1-1 0 0,0 0 1 0 0,1 1-1 0 0,-1 0 1 0 0,1 0 0 0 0,-1 1-1 0 0,1 0 1 0 0,0 0-1 0 0,1 0 1 0 0,-1 1 0 0 0,1 0-1 0 0,0 1 1 0 0,0-1-1 0 0,0 1 1 0 0,1 0 0 0 0,0 0-1 0 0,0 1 1 0 0,-1 2-18 0 0,24 48 50 0 0,-7-47-91 0 0,1 0 0 0 0,0 0 1 0 0,0-1-1 0 0,1-1 0 0 0,0 0 0 0 0,0-1 1 0 0,1 0-1 0 0,0-1 0 0 0,0-1 0 0 0,1 0 1 0 0,0-1-1 0 0,-1 0 0 0 0,1-2 0 0 0,1 1 1 0 0,-1-2-1 0 0,0 0 0 0 0,14-1 41 0 0,209-15-3630 0 0,-171 1 2387 0 0,-11-2 18 0 0</inkml:trace>
  <inkml:trace contextRef="#ctx0" brushRef="#br0" timeOffset="4409.169">5534 1898 1664 0 0,'0'0'85'0'0,"-1"1"-1"0"0,1-1 0 0 0,0 0 1 0 0,-1 1-1 0 0,1-1 1 0 0,0 0-1 0 0,-1 1 1 0 0,1-1-1 0 0,0 0 0 0 0,-1 0 1 0 0,1 1-1 0 0,-1-1 1 0 0,1 0-1 0 0,0 0 1 0 0,-1 0-1 0 0,1 1 0 0 0,-1-1 1 0 0,1 0-1 0 0,-1 0 1 0 0,1 0-1 0 0,-1 0 1 0 0,1 0-1 0 0,0 0 0 0 0,-1 0 1 0 0,1 0-1 0 0,-1 0 1 0 0,1 0-1 0 0,-1 0 1 0 0,1 0-1 0 0,-1-1 0 0 0,1 1 1 0 0,-1 0-1 0 0,1 0 1 0 0,0 0-1 0 0,-1-1 1 0 0,1 1-1 0 0,-1 0 0 0 0,1 0 1 0 0,0-1-1 0 0,-1 1 1 0 0,1 0-1 0 0,0-1 1 0 0,-1 1-1 0 0,1 0 0 0 0,0-1 1 0 0,0 1-1 0 0,-1-1 1 0 0,1 1-1 0 0,0 0 1 0 0,0-1-1 0 0,0 1 0 0 0,0-1 1 0 0,-1 1-1 0 0,1-1 1 0 0,0 1-1 0 0,0-1 1 0 0,0 1-1 0 0,0-1-84 0 0,-23 38 660 0 0,13-7-499 0 0,2 2-1 0 0,2-1 1 0 0,0 1 0 0 0,3 0-1 0 0,0 0 1 0 0,2 0-1 0 0,1 0 1 0 0,2 1-1 0 0,1-1 1 0 0,1 0-1 0 0,2-1 1 0 0,2 1-1 0 0,2 5-160 0 0,24 224-1576 0 0,-34-257 1379 0 0,0 0 1 0 0,-1 0-1 0 0,0 0 1 0 0,0 0-1 0 0,0-1 1 0 0,-1 1-1 0 0,1 0 0 0 0,-1 0 1 0 0,0-1-1 0 0,0 1 1 0 0,0-1-1 0 0,0 1 1 0 0,-1-1-1 0 0,1 0 0 0 0,-1 0 1 0 0,0 0-1 0 0,0-1 1 0 0,0 1-1 0 0,0 0 0 0 0,-1-1 1 0 0,1 0-1 0 0,-1 0 1 0 0,1 0-1 0 0,-1 0 1 0 0,-2 0 196 0 0,-18 7-1402 0 0</inkml:trace>
  <inkml:trace contextRef="#ctx0" brushRef="#br0" timeOffset="5016.32">5047 2533 1644 0 0,'85'-40'2755'0'0,"-64"35"-2402"0"0,375-53 1316 0 0,-326 55-1755 0 0,0-4-1 0 0,0-2 0 0 0,-1-4 1 0 0,0-2-1 0 0,-1-4 0 0 0,23-11 87 0 0,-11-40 256 0 0,-79 69-281 0 0,-6-11 107 0 0,-5 7-38 0 0,0 0 1 0 0,-1 1-1 0 0,0 0 1 0 0,0 0-1 0 0,0 1 1 0 0,0 1-1 0 0,0 0 1 0 0,-1 0-1 0 0,1 1 1 0 0,-1 1-1 0 0,1 0 1 0 0,-1 0-1 0 0,1 1 1 0 0,-1 1-1 0 0,1 0 1 0 0,0 0-1 0 0,0 1 1 0 0,0 0-1 0 0,0 1 1 0 0,0 1-1 0 0,-5 3-44 0 0,3-3 31 0 0,0 0 1 0 0,1 1-1 0 0,0 1 1 0 0,0 0 0 0 0,0 0-1 0 0,1 1 1 0 0,1 1-1 0 0,-1 0 1 0 0,1 0-1 0 0,1 1 1 0 0,0 1-1 0 0,0-1 1 0 0,1 1-1 0 0,0 1 1 0 0,1-1-1 0 0,0 1 1 0 0,1 1-1 0 0,0-1 1 0 0,1 1-1 0 0,1 0 1 0 0,0 0-1 0 0,1 1 1 0 0,0-1-1 0 0,0 4-31 0 0,3-13 16 0 0,1-1 0 0 0,-1 0 0 0 0,1 0 1 0 0,0 1-1 0 0,0-1 0 0 0,0 0 0 0 0,0 0 0 0 0,1 0 0 0 0,-1 0 0 0 0,1 0 1 0 0,0 0-1 0 0,0 0 0 0 0,0-1 0 0 0,0 1 0 0 0,0-1 0 0 0,1 1 0 0 0,-1-1 1 0 0,1 0-1 0 0,-1 0 0 0 0,1 0 0 0 0,0 0 0 0 0,0-1 0 0 0,0 1 0 0 0,0-1 1 0 0,0 1-1 0 0,0-1 0 0 0,0 0 0 0 0,0 0 0 0 0,1-1 0 0 0,-1 1 0 0 0,0-1 1 0 0,1 1-1 0 0,-1-1 0 0 0,0 0 0 0 0,1 0 0 0 0,0-1-16 0 0,114-11 167 0 0,-104 8-165 0 0,0 0 1 0 0,-1 0-1 0 0,0-2 0 0 0,0 1 0 0 0,0-2 0 0 0,0 0 1 0 0,-1 0-1 0 0,0-1 0 0 0,-1-1 0 0 0,0 0 0 0 0,0 0 1 0 0,-1-1-1 0 0,0-1 0 0 0,0 0 0 0 0,-1 0 0 0 0,0-2-2 0 0,29-37 1057 0 0,-37 50-1029 0 0,-1 0-19 0 0,12 3-12 0 0,202 164-742 0 0,-91-73-4713 0 0,-115-85 4291 0 0</inkml:trace>
  <inkml:trace contextRef="#ctx0" brushRef="#br0" timeOffset="5835.113">8226 2371 1004 0 0,'0'-6'121'0'0,"-1"0"1"0"0,1-1-1 0 0,-1 1 0 0 0,-1 0 1 0 0,1 0-1 0 0,-1 0 0 0 0,0 0 0 0 0,0 0 1 0 0,0 0-1 0 0,-1 0 0 0 0,0 1 1 0 0,0-1-1 0 0,-1 1 0 0 0,0 0 0 0 0,1 0 1 0 0,-2 0-1 0 0,1 0 0 0 0,0 1 1 0 0,-1 0-1 0 0,0 0 0 0 0,0 0 0 0 0,0 1 1 0 0,-1-1-1 0 0,1 1 0 0 0,-1 0 1 0 0,0 1-1 0 0,0-1 0 0 0,0 1 0 0 0,-3 0-121 0 0,-6-3 199 0 0,0 2 0 0 0,0 0-1 0 0,-1 0 1 0 0,1 1-1 0 0,0 1 1 0 0,-1 1 0 0 0,0 1-1 0 0,1 0 1 0 0,-1 0-1 0 0,1 2 1 0 0,-4 1-199 0 0,-1 2 133 0 0,0 1 0 0 0,0 1 1 0 0,1 1-1 0 0,0 1 0 0 0,0 0 0 0 0,1 1 1 0 0,1 2-1 0 0,0-1 0 0 0,0 2 1 0 0,2 0-1 0 0,0 1 0 0 0,0 1 0 0 0,1 0 1 0 0,1 1-1 0 0,-4 7-133 0 0,15-21 20 0 0,0 0 0 0 0,0 0 0 0 0,0 1 0 0 0,0-1 0 0 0,0 0 1 0 0,1 1-1 0 0,-1 0 0 0 0,1-1 0 0 0,0 1 0 0 0,0 0 0 0 0,0 0 0 0 0,1-1 0 0 0,-1 1 1 0 0,1 0-1 0 0,0 0 0 0 0,0 0 0 0 0,0 0 0 0 0,1 0 0 0 0,0-1 0 0 0,-1 1 0 0 0,1 0 1 0 0,0 0-1 0 0,1-1 0 0 0,-1 1 0 0 0,1-1 0 0 0,-1 1 0 0 0,1-1 0 0 0,0 1 0 0 0,0-1 1 0 0,1 0-1 0 0,-1 0 0 0 0,1 0 0 0 0,-1 0 0 0 0,1-1 0 0 0,0 1 0 0 0,0-1 1 0 0,0 0-1 0 0,1 1 0 0 0,-1-1 0 0 0,0-1 0 0 0,1 1 0 0 0,-1 0 0 0 0,1-1 0 0 0,0 0 1 0 0,-1 0-1 0 0,1 0 0 0 0,0 0 0 0 0,0-1 0 0 0,0 1 0 0 0,-1-1 0 0 0,1 0 0 0 0,0 0 1 0 0,3-1-21 0 0,13 3-138 0 0,0-1 0 0 0,0-1 0 0 0,-1-1 0 0 0,1-1 0 0 0,0 0 1 0 0,-1-2-1 0 0,0 0 0 0 0,1-1 0 0 0,-2-1 0 0 0,1-1 1 0 0,-1-1-1 0 0,0 0 0 0 0,0-1 0 0 0,-1-1 0 0 0,-1-1 1 0 0,1 0-1 0 0,-2-1 0 0 0,0-1 0 0 0,0 0 0 0 0,-1-1 0 0 0,-1-1 1 0 0,0 0-1 0 0,-1-1 0 0 0,-1 0 0 0 0,0-1 0 0 0,-1 0 1 0 0,-1-1-1 0 0,-1 1 0 0 0,0-2 0 0 0,3-14 138 0 0,1-25 726 0 0,-2-2-1 0 0,-2 1 0 0 0,-4-1 1 0 0,-2-51-726 0 0,-2 110 11 0 0,-1 1 1 0 0,1-1-1 0 0,-1 0 1 0 0,1 0-1 0 0,-1 1 1 0 0,1-1-1 0 0,-1 0 1 0 0,0 1-1 0 0,1-1 1 0 0,-1 1-1 0 0,0-1 1 0 0,0 1-1 0 0,1-1 1 0 0,-1 1-1 0 0,0-1 1 0 0,0 1-1 0 0,0 0 1 0 0,0 0-1 0 0,0-1 1 0 0,1 1-1 0 0,-1 0 1 0 0,0 0-1 0 0,0 0 1 0 0,0 0-1 0 0,0 0 1 0 0,0 0-1 0 0,0 0 1 0 0,0 0-1 0 0,0 0 1 0 0,1 1-1 0 0,-1-1 1 0 0,0 0-1 0 0,0 0 1 0 0,0 1-1 0 0,0-1 1 0 0,0 1-1 0 0,1-1 1 0 0,-1 1-1 0 0,0-1 0 0 0,1 1 1 0 0,-1-1-1 0 0,0 1 1 0 0,1 0-1 0 0,-1-1 1 0 0,0 1-1 0 0,1 0 1 0 0,-1-1-1 0 0,1 1 1 0 0,-1 0-1 0 0,1 0 1 0 0,0 0-1 0 0,-1-1 1 0 0,1 1-1 0 0,0 0 1 0 0,-1 0-1 0 0,1 0 1 0 0,0 0-1 0 0,0 0 1 0 0,0 0-1 0 0,0 0 1 0 0,0-1-1 0 0,0 1 1 0 0,0 1-12 0 0,-8 22 104 0 0,2 2 1 0 0,0-1-1 0 0,1 1 1 0 0,2-1-1 0 0,1 1 1 0 0,0 0 0 0 0,2 0-1 0 0,1 0 1 0 0,2 0-1 0 0,0 0 1 0 0,1 0-1 0 0,2-1 1 0 0,6 18-105 0 0,-9-29-2 0 0,1 0 1 0 0,1 0-1 0 0,0 0 1 0 0,1 0 0 0 0,0-1-1 0 0,1 0 1 0 0,1 0-1 0 0,0 0 1 0 0,1-1 0 0 0,0-1-1 0 0,1 1 1 0 0,0-2-1 0 0,0 1 1 0 0,1-1-1 0 0,1-1 1 0 0,0 0 0 0 0,0-1-1 0 0,1 0 1 0 0,0-1-1 0 0,0 0 1 0 0,0-1 0 0 0,1 0-1 0 0,0-1 1 0 0,0-1-1 0 0,1 0 1 0 0,-1-1-1 0 0,1-1 1 0 0,0 0 0 0 0,-1-1-1 0 0,1-1 1 0 0,0 0-1 0 0,0-1 1 0 0,1 0 1 0 0,-5-1-67 0 0,0 0 1 0 0,0-1-1 0 0,0-1 0 0 0,-1 0 1 0 0,1 0-1 0 0,-1-1 1 0 0,0 0-1 0 0,0 0 0 0 0,-1-1 1 0 0,1-1-1 0 0,-2 0 0 0 0,1 0 1 0 0,-1 0-1 0 0,0-1 1 0 0,0-1-1 0 0,-1 1 0 0 0,0-1 1 0 0,0 0-1 0 0,-1-1 1 0 0,-1 1-1 0 0,1-1 0 0 0,-2-1 1 0 0,1 1-1 0 0,-1 0 0 0 0,-1-1 1 0 0,0 0-1 0 0,1-8 67 0 0,-1 6 77 0 0,-1 1 0 0 0,-1-1 0 0 0,0 1 1 0 0,0-1-1 0 0,-2 1 0 0 0,1-1 0 0 0,-1 0 0 0 0,-1 1 0 0 0,-1 0 0 0 0,1-1 0 0 0,-2 1 1 0 0,0 0-1 0 0,0 0 0 0 0,-1 1 0 0 0,-2-4-77 0 0,7 16 27 0 0,-1 0 1 0 0,1 0-1 0 0,0 0 1 0 0,-1-1-1 0 0,1 1 1 0 0,-1 0-1 0 0,1-1 1 0 0,-1 1-1 0 0,1 0 1 0 0,-1-1-1 0 0,1 1 1 0 0,-1 0 0 0 0,0-1-1 0 0,1 1 1 0 0,-1-1-1 0 0,0 1 1 0 0,1-1-1 0 0,-1 0 1 0 0,0 1-1 0 0,0-1 1 0 0,1 0-1 0 0,-1 1 1 0 0,0-1-1 0 0,0 0 1 0 0,0 0-1 0 0,0 0 1 0 0,1 0-1 0 0,-1 0 1 0 0,0 0-1 0 0,0 0 1 0 0,0 0-1 0 0,0 0 1 0 0,1 0-1 0 0,-1 0 1 0 0,0 0-1 0 0,0-1 1 0 0,0 1-1 0 0,0 0 1 0 0,1-1-1 0 0,-1 1 1 0 0,0 0-1 0 0,1-1 1 0 0,-1 1-1 0 0,0-1 1 0 0,1 1-1 0 0,-1-1 1 0 0,0 0-1 0 0,1 1 1 0 0,-1-1-1 0 0,1 0 1 0 0,-1 1-1 0 0,1-1 1 0 0,-1 0-1 0 0,1 1 1 0 0,0-1-1 0 0,-1 0 1 0 0,1 0-1 0 0,0 0-27 0 0,5 20-37 0 0,1-1-1 0 0,1 0 0 0 0,0 0 0 0 0,2 0 0 0 0,0-1 0 0 0,1 0 0 0 0,0-1 0 0 0,12 13 38 0 0,46 84-6972 0 0,-68-111 5691 0 0,0-2-135 0 0</inkml:trace>
  <inkml:trace contextRef="#ctx0" brushRef="#br0" timeOffset="6007.948">8709 1965 888 0 0,'2'-4'232'0'0,"2"4"-156"0"0,-1 0-176 0 0</inkml:trace>
  <inkml:trace contextRef="#ctx0" brushRef="#br0" timeOffset="6300.514">8976 2460 1768 0 0,'11'-36'3381'0'0,"25"-17"-2776"0"0,-27 40-234 0 0,-3 4-306 0 0,-1 0-1 0 0,2 0 1 0 0,-1 0-1 0 0,1 0 1 0 0,0 1-1 0 0,1 1 1 0 0,0-1-1 0 0,0 1 1 0 0,1 0-1 0 0,0 1 0 0 0,0 0 1 0 0,0 0-1 0 0,1 1 1 0 0,0 0-1 0 0,0 1 1 0 0,0 0-1 0 0,0 1 1 0 0,1 0-1 0 0,-1 1 1 0 0,1 0-1 0 0,0 0 1 0 0,0 1-1 0 0,0 0 1 0 0,1 1-65 0 0,-5 1 36 0 0,-1 0-1 0 0,0 0 1 0 0,1 0 0 0 0,-1 1 0 0 0,0 0 0 0 0,0 0 0 0 0,0 0 0 0 0,-1 1-1 0 0,1 0 1 0 0,-1 0 0 0 0,1 1 0 0 0,-1-1 0 0 0,0 1 0 0 0,0 0 0 0 0,0 1-1 0 0,-1-1 1 0 0,0 1 0 0 0,0 0 0 0 0,0 0 0 0 0,0 0 0 0 0,-1 0 0 0 0,0 1-1 0 0,0 0 1 0 0,0-1 0 0 0,-1 1 0 0 0,1 0 0 0 0,-2 0 0 0 0,1 0 0 0 0,-1 1-1 0 0,0-1 1 0 0,0 0 0 0 0,0 1 0 0 0,-1-1 0 0 0,0 0 0 0 0,0 1 0 0 0,-1-1-1 0 0,0 0 1 0 0,0 1 0 0 0,0-1 0 0 0,-1 0 0 0 0,0 0-36 0 0,-4 3 3 0 0,0-1 0 0 0,0 0 0 0 0,-1-1 1 0 0,0 1-1 0 0,-1-1 0 0 0,1-1 0 0 0,-1 1 0 0 0,-1-1 0 0 0,1-1 1 0 0,-1 1-1 0 0,0-1 0 0 0,0-1 0 0 0,-1 0 0 0 0,1 0 0 0 0,-1-1 1 0 0,0 0-1 0 0,0-1 0 0 0,0 0 0 0 0,0-1 0 0 0,0 1 1 0 0,-8-2-4 0 0,14-1-193 0 0,1 0 0 0 0,0 0 1 0 0,0-1-1 0 0,0 1 1 0 0,0-1-1 0 0,1 0 1 0 0,-1 0-1 0 0,0 0 1 0 0,1 0-1 0 0,-1 0 1 0 0,1-1-1 0 0,0 1 0 0 0,0-1 1 0 0,0 0-1 0 0,0 1 1 0 0,0-1-1 0 0,0 0 1 0 0,1 0-1 0 0,-1 0 1 0 0,1 0-1 0 0,0 0 0 0 0,0-1 1 0 0,0 1-1 0 0,1 0 1 0 0,-1 0-1 0 0,1-1 1 0 0,-1 1-1 0 0,1 0 1 0 0,0-3 192 0 0,0-9-1242 0 0</inkml:trace>
  <inkml:trace contextRef="#ctx0" brushRef="#br0" timeOffset="6533.553">9609 1926 3272 0 0,'-4'1'3320'0'0,"-20"17"-128"0"0,21 3-3089 0 0,1-1 0 0 0,1 1 0 0 0,1-1 0 0 0,1 1 0 0 0,0-1-1 0 0,2 1 1 0 0,0-1 0 0 0,1 0 0 0 0,1 0 0 0 0,1 0 0 0 0,1-1 0 0 0,1 0 0 0 0,0 0-1 0 0,2 0 1 0 0,0-1 0 0 0,5 5-103 0 0,44 108-2608 0 0,-54-75-3038 0 0,-18-38 4466 0 0</inkml:trace>
  <inkml:trace contextRef="#ctx0" brushRef="#br0" timeOffset="6783.726">9330 2136 1468 0 0,'6'-34'6152'0'0,"49"4"-4214"0"0,-5 22-1831 0 0,1 2 1 0 0,0 2-1 0 0,0 2 1 0 0,0 3-1 0 0,0 2 1 0 0,33 7-108 0 0,-72-8-464 0 0,0-1 0 0 0,-1 0 0 0 0,1-1 0 0 0,0 0 0 0 0,0 0 1 0 0,0-2-1 0 0,-1 1 0 0 0,1-1 0 0 0,-1-1 0 0 0,1 0 0 0 0,-1-1 0 0 0,0 0 0 0 0,0-1 0 0 0,5-3 464 0 0,-2 1-1228 0 0,-6-1 8 0 0</inkml:trace>
  <inkml:trace contextRef="#ctx0" brushRef="#br0" timeOffset="7202.765">9970 1623 856 0 0,'8'5'198'0'0,"0"1"0"0"0,0 0-1 0 0,-1 1 1 0 0,1 0 0 0 0,-1 0 0 0 0,-1 0-1 0 0,0 1 1 0 0,0 0 0 0 0,0 0-1 0 0,-1 1 1 0 0,0-1 0 0 0,-1 1 0 0 0,0 0-1 0 0,0 0 1 0 0,-1 1 0 0 0,0-1 0 0 0,0 1-1 0 0,-1 0 1 0 0,-1-1-198 0 0,17 140 3792 0 0,-47-151-2237 0 0,28-8-1498 0 0,0 0 1 0 0,0 0 0 0 0,1 0 0 0 0,1-1 0 0 0,0 1 0 0 0,0 0-1 0 0,1 0 1 0 0,0 0 0 0 0,1 1 0 0 0,0-1 0 0 0,0 0 0 0 0,1 1-1 0 0,0 0 1 0 0,1 0 0 0 0,0 0 0 0 0,0 1 0 0 0,1-1 0 0 0,0 1-1 0 0,2-1-57 0 0,-3 1 20 0 0,0 2 0 0 0,1-1-1 0 0,-1 0 1 0 0,1 1 0 0 0,1 0-1 0 0,-1 1 1 0 0,1-1-1 0 0,0 1 1 0 0,0 1 0 0 0,0-1-1 0 0,1 1 1 0 0,-1 0 0 0 0,1 1-1 0 0,0 0 1 0 0,0 0 0 0 0,1 1-1 0 0,-1 0 1 0 0,0 0 0 0 0,1 1-1 0 0,0 0 1 0 0,-1 0-1 0 0,1 1 1 0 0,-1 1 0 0 0,6 0-20 0 0,1 4-62 0 0,0 1 0 0 0,0 0 0 0 0,-1 1 0 0 0,0 1 0 0 0,0 1 0 0 0,-1 0 0 0 0,0 0 0 0 0,-1 1 0 0 0,0 1 0 0 0,0 0 0 0 0,-1 0 0 0 0,-1 1 0 0 0,0 1 0 0 0,-1 0 0 0 0,0 0 0 0 0,-1 1 0 0 0,0 0 0 0 0,-1 0 0 0 0,-1 1 0 0 0,0 0 0 0 0,-1 0 0 0 0,0 1 0 0 0,-2-1 0 0 0,0 1 0 0 0,0 0 0 0 0,-2 0 0 0 0,0-1 0 0 0,0 1 0 0 0,-2 11 62 0 0,0-19-367 0 0,0 0 1 0 0,-1 0 0 0 0,1 0 0 0 0,-1 0 0 0 0,-1 0 0 0 0,0-1 0 0 0,0 1-1 0 0,0-1 1 0 0,-1 1 0 0 0,0-1 0 0 0,0-1 0 0 0,-1 1 0 0 0,0 0 0 0 0,0-1-1 0 0,-1 0 1 0 0,1-1 0 0 0,-1 1 0 0 0,0-1 0 0 0,-3 2 366 0 0,-11 5-1199 0 0</inkml:trace>
  <inkml:trace contextRef="#ctx0" brushRef="#br0" timeOffset="7391.532">10564 2268 1532 0 0,'7'0'1944'0'0,"-6"-2"-452"0"0,1 2-143 0 0,4 0-97 0 0,-3-1-464 0 0,-1 1-336 0 0,0 0-388 0 0,-2 0 0 0 0,-4 0-1564 0 0,-3 1 80 0 0,-23-6 115 0 0,14 5 161 0 0,-13 0-4 0 0</inkml:trace>
  <inkml:trace contextRef="#ctx0" brushRef="#br0" timeOffset="168212.795">15 3816 1164 0 0,'0'0'542'0'0,"-14"-2"2332"0"0,175-23-2517 0 0,1119-77 289 0 0,803-62-533 0 0,-179 20 358 0 0,-1138 91-491 0 0,788-20 121 0 0,225 39 209 0 0,898-53 787 0 0,-1610 40-261 0 0,-325 35-724 0 0,-441 38-1699 0 0,-166 4-2379 0 0,-108-24 2708 0 0</inkml:trace>
  <inkml:trace contextRef="#ctx0" brushRef="#br0" timeOffset="177567.743">8259 4253 1088 0 0,'1'16'6181'0'0,"-11"65"-5049"0"0,6-42-1045 0 0,3 1 0 0 0,1-1 0 0 0,2 1 1 0 0,2-1-1 0 0,2 1 0 0 0,1-1 0 0 0,10 31-87 0 0,-6-20-834 0 0,-10-24-3940 0 0,-1-26 3547 0 0</inkml:trace>
  <inkml:trace contextRef="#ctx0" brushRef="#br0" timeOffset="177940.329">7883 4195 2052 0 0,'-13'14'308'0'0,"0"1"-1"0"0,2 0 1 0 0,0 1 0 0 0,0 0-1 0 0,2 1 1 0 0,0 0 0 0 0,1 1-1 0 0,1-1 1 0 0,0 2 0 0 0,2-1-1 0 0,0 1 1 0 0,1-1 0 0 0,0 1-1 0 0,2 0 1 0 0,0 1 0 0 0,2 15-308 0 0,3-16 104 0 0,2-1 0 0 0,0 1 1 0 0,1-1-1 0 0,1 0 0 0 0,0-1 1 0 0,2 1-1 0 0,0-2 0 0 0,1 1 1 0 0,0-1-1 0 0,2-1 1 0 0,0 0-1 0 0,0 0 0 0 0,1-1 1 0 0,1-1-1 0 0,0 0 0 0 0,1-1 1 0 0,1-1-1 0 0,-1 0 0 0 0,2-1 1 0 0,-1-1-1 0 0,2 0 0 0 0,-1-2 1 0 0,1 1-1 0 0,0-2 1 0 0,4 0-105 0 0,7 4 29 0 0,1-1 1 0 0,0-2-1 0 0,0-1 0 0 0,1-2 1 0 0,-1 0-1 0 0,1-2 1 0 0,0-2-1 0 0,0-1 1 0 0,4-1-30 0 0,-3-1-27 0 0,-1-1 1 0 0,0-2 0 0 0,0-1-1 0 0,0-2 1 0 0,-1 0-1 0 0,28-14 27 0 0,-48 18-20 0 0,0 0-1 0 0,0 0 1 0 0,0-1 0 0 0,0-1-1 0 0,-1 0 1 0 0,0 0 0 0 0,-1 0-1 0 0,0-1 1 0 0,0-1 0 0 0,0 1-1 0 0,-1-1 1 0 0,0 0 0 0 0,-1-1-1 0 0,0 0 1 0 0,-1 0 0 0 0,0 0-1 0 0,0-1 1 0 0,-1 1 0 0 0,0-1-1 0 0,-1 0 1 0 0,2-11 20 0 0,-2-63-309 0 0,-9 63 320 0 0,-2 0-1 0 0,0 1 1 0 0,-2-1 0 0 0,0 2-1 0 0,-1 0 1 0 0,-2 0-1 0 0,0 1 1 0 0,0 0 0 0 0,-2 2-1 0 0,0-1 1 0 0,-1 2-1 0 0,-1 0 1 0 0,-1 1 0 0 0,0 0-1 0 0,0 2 1 0 0,-2 0 0 0 0,1 1-1 0 0,-2 1 1 0 0,-8-2-11 0 0,-170-41-2638 0 0,93 42-1245 0 0,78 10 2676 0 0</inkml:trace>
  <inkml:trace contextRef="#ctx0" brushRef="#br0" timeOffset="175700.948">5372 4261 1240 0 0,'5'-10'4764'0'0,"-3"28"-3368"0"0,-4 254 728 0 0,26-68-1359 0 0,-8-132-673 0 0,13 68 447 0 0,-14-45-3682 0 0,-41-95-818 0 0,15-15 2721 0 0,-2-4-96 0 0</inkml:trace>
  <inkml:trace contextRef="#ctx0" brushRef="#br0" timeOffset="175951.504">5390 4497 888 0 0,'6'-9'142'0'0,"1"1"0"0"0,0 1-1 0 0,0-1 1 0 0,0 2 0 0 0,1-1-1 0 0,0 1 1 0 0,1 0 0 0 0,-1 0 0 0 0,1 1-1 0 0,0 0 1 0 0,1 1 0 0 0,-1 0-1 0 0,1 0 1 0 0,-1 1 0 0 0,1 0 0 0 0,0 1-1 0 0,0 0 1 0 0,1 1 0 0 0,-1 0 0 0 0,0 0-1 0 0,0 1 1 0 0,1 1 0 0 0,-1-1-1 0 0,0 2 1 0 0,0-1 0 0 0,0 2 0 0 0,0-1-1 0 0,0 1 1 0 0,0 1 0 0 0,-1 0-1 0 0,1 0 1 0 0,6 5-142 0 0,-12-7 41 0 0,0 1 0 0 0,0 0 0 0 0,-1 0 0 0 0,1 0 0 0 0,-1 0 0 0 0,0 1 0 0 0,0 0 0 0 0,0-1 1 0 0,0 1-1 0 0,-1 0 0 0 0,1 0 0 0 0,-1 0 0 0 0,0 1 0 0 0,-1-1 0 0 0,1 0 0 0 0,-1 1 0 0 0,1-1 0 0 0,-1 1 0 0 0,-1 0 0 0 0,1-1 0 0 0,-1 1 0 0 0,1 0 0 0 0,-1-1 0 0 0,-1 1 0 0 0,1 0 0 0 0,-1-1 0 0 0,-1 6-41 0 0,-4 5 11 0 0,-2 0 0 0 0,0-1-1 0 0,-1 0 1 0 0,0 0-1 0 0,-1-1 1 0 0,-1 0 0 0 0,0-1-1 0 0,-1 0 1 0 0,0-1 0 0 0,0 0-1 0 0,-2-1 1 0 0,1 0 0 0 0,-1-1-1 0 0,0 0 1 0 0,-1-2-1 0 0,0 1 1 0 0,0-2 0 0 0,-1 0-1 0 0,0-1 1 0 0,0-1 0 0 0,0 0-1 0 0,0-1 1 0 0,-15 1-11 0 0,27-3-158 0 0,0-1 0 0 0,1 0-1 0 0,-1 0 1 0 0,1 0 0 0 0,-1 0 0 0 0,0-1 0 0 0,1 0 0 0 0,-1 1-1 0 0,1-1 1 0 0,-1 0 0 0 0,1-1 0 0 0,-1 1 0 0 0,1-1 0 0 0,0 1-1 0 0,0-1 1 0 0,0 0 0 0 0,0 0 0 0 0,0 0 0 0 0,0-1 0 0 0,0 1-1 0 0,1-1 1 0 0,-3-2 158 0 0,-11-16-1164 0 0</inkml:trace>
  <inkml:trace contextRef="#ctx0" brushRef="#br0" timeOffset="176210.14">5934 4150 2324 0 0,'-27'-12'4929'0'0,"14"33"-3301"0"0,8 53-1709 0 0,5-62 475 0 0,51 264 391 0 0,-16-146-943 0 0,-10-39-3268 0 0,-18-80-401 0 0,-7-11 2583 0 0</inkml:trace>
  <inkml:trace contextRef="#ctx0" brushRef="#br0" timeOffset="176693.447">6327 4490 1272 0 0,'7'-12'2858'0'0,"-35"18"-2008"0"0,14 3-693 0 0,0 0-1 0 0,0 1 0 0 0,1 0 1 0 0,1 2-1 0 0,0-1 0 0 0,0 1 1 0 0,1 1-1 0 0,1 0 0 0 0,0 1 1 0 0,1 0-1 0 0,0 0 0 0 0,1 1 0 0 0,1 0 1 0 0,0 0-1 0 0,1 1 0 0 0,-3 13-156 0 0,8-26 40 0 0,0 1 0 0 0,0 0-1 0 0,1 0 1 0 0,0-1-1 0 0,-1 1 1 0 0,1 0 0 0 0,0 0-1 0 0,1 0 1 0 0,-1 0 0 0 0,1 0-1 0 0,-1-1 1 0 0,1 1-1 0 0,0 0 1 0 0,1-1 0 0 0,-1 1-1 0 0,1-1 1 0 0,-1 1 0 0 0,1-1-1 0 0,0 1 1 0 0,0-1-1 0 0,1 0 1 0 0,-1 0 0 0 0,1 0-1 0 0,-1-1 1 0 0,1 1 0 0 0,0 0-1 0 0,0-1 1 0 0,0 0-1 0 0,1 0 1 0 0,-1 0 0 0 0,0 0-1 0 0,1 0 1 0 0,-1-1 0 0 0,4 2-40 0 0,132 22 426 0 0,45-59-709 0 0,-178 32 272 0 0,0 0 0 0 0,0 0 0 0 0,0 0 0 0 0,0-1 0 0 0,0 0 0 0 0,-1 0 0 0 0,1-1 0 0 0,-1 1 1 0 0,0-1-1 0 0,0 0 0 0 0,0-1 0 0 0,-1 1 0 0 0,1-1 0 0 0,-1 0 0 0 0,0 0 0 0 0,-1 0 0 0 0,1-1 0 0 0,-1 1 0 0 0,0-1 0 0 0,0 0 0 0 0,-1 1 0 0 0,0-2 0 0 0,0 1 11 0 0,-19-30-43 0 0,6 24 58 0 0,0 1-1 0 0,0 1 1 0 0,-1 0-1 0 0,0 1 1 0 0,-1 0-1 0 0,0 1 1 0 0,0 0-1 0 0,-1 1 0 0 0,0 1 1 0 0,0 0-1 0 0,-1 1 1 0 0,0 0-1 0 0,0 1 1 0 0,0 1-1 0 0,-3 0-14 0 0,-1-2 72 0 0,-146-29-2589 0 0,156 26-1272 0 0,9 8 2541 0 0</inkml:trace>
  <inkml:trace contextRef="#ctx0" brushRef="#br0" timeOffset="176942.567">6791 4240 1824 0 0,'23'-18'3052'0'0,"-11"11"2060"0"0,-11 34-3744 0 0,-1 28-1004 0 0,2-1-1 0 0,3 1 1 0 0,2-1 0 0 0,13 50-364 0 0,48 133-3053 0 0,-68-235 2882 0 0,1 0-1 0 0,-1 0 0 0 0,0-1 1 0 0,0 1-1 0 0,0 0 1 0 0,0 0-1 0 0,0 0 1 0 0,0 0-1 0 0,0-1 0 0 0,-1 1 1 0 0,1 0-1 0 0,0 0 1 0 0,-1 0-1 0 0,0-1 1 0 0,1 1-1 0 0,-1 0 0 0 0,0-1 1 0 0,0 1-1 0 0,0-1 1 0 0,0 1-1 0 0,0-1 1 0 0,0 1-1 0 0,0-1 0 0 0,-1 0 1 0 0,1 1-1 0 0,-1-1 1 0 0,1 0-1 0 0,0 0 0 0 0,-1 0 1 0 0,0 0-1 0 0,1 0 1 0 0,-1-1-1 0 0,0 1 1 0 0,1 0-1 0 0,-1-1 0 0 0,0 1 1 0 0,0-1-1 0 0,-1 1 172 0 0,-19 4-1282 0 0</inkml:trace>
  <inkml:trace contextRef="#ctx0" brushRef="#br0" timeOffset="177147.169">6551 4615 2336 0 0,'20'-30'6038'0'0,"80"-3"-4395"0"0,107 2-1308 0 0,82-16-7427 0 0,-244 38 5636 0 0</inkml:trace>
  <inkml:trace contextRef="#ctx0" brushRef="#br0" timeOffset="174877.51">3489 4463 840 0 0,'29'-78'7041'0'0,"-22"34"-3806"0"0,11 24-2963 0 0,-22 28-468 0 0,-5 213 68 0 0,7-108 99 0 0,4-109 29 0 0,1 0 1 0 0,-1-1-1 0 0,1 1 0 0 0,-1-1 1 0 0,1 0-1 0 0,0 0 0 0 0,0 0 0 0 0,1 0 1 0 0,-1 0-1 0 0,0-1 0 0 0,1 1 1 0 0,0-1-1 0 0,-1 0 0 0 0,1 0 1 0 0,0-1-1 0 0,0 1 0 0 0,0-1 1 0 0,0 0-1 0 0,1 0 0 0 0,-1 0 0 0 0,0 0 1 0 0,0-1-1 0 0,0 1 0 0 0,1-1 1 0 0,-1-1-1 0 0,0 1 0 0 0,1 0 1 0 0,-1-1-1 0 0,0 0 0 0 0,0 0 1 0 0,0 0-1 0 0,0-1 0 0 0,0 1 0 0 0,0-1 1 0 0,0 0-1 0 0,0 0 0 0 0,1-2 0 0 0,82-57-84 0 0,-86 64 67 0 0,0 0-1 0 0,0 1 1 0 0,0-1 0 0 0,0 0 0 0 0,1 0 0 0 0,0 0-1 0 0,-1 0 1 0 0,1 0 0 0 0,0-1 0 0 0,0 1 0 0 0,1-1 0 0 0,-1 1-1 0 0,0-1 1 0 0,1 1 0 0 0,-1-1 0 0 0,1 0 0 0 0,0 0 0 0 0,0-1-1 0 0,0 1 1 0 0,0-1 0 0 0,0 1 0 0 0,0-1 0 0 0,0 0 0 0 0,0 0-1 0 0,1 0 1 0 0,-1 0 0 0 0,0-1 0 0 0,1 1 0 0 0,-1-1 0 0 0,1 0-1 0 0,-1 0 1 0 0,3-1 17 0 0,11 3-20 0 0,-1-1-1 0 0,1-1 1 0 0,0 0-1 0 0,-1-2 1 0 0,1 0-1 0 0,0 0 1 0 0,-1-2-1 0 0,0 0 1 0 0,0-1-1 0 0,0 0 1 0 0,0-1-1 0 0,-1-1 1 0 0,0-1-1 0 0,0 0 1 0 0,-1-1-1 0 0,1-1 21 0 0,-12 7-10 0 0,1-1 0 0 0,-1 1 0 0 0,1-1 0 0 0,-1 0 0 0 0,-1 0 0 0 0,1 0 0 0 0,0-1-1 0 0,-1 1 1 0 0,0 0 0 0 0,0-1 0 0 0,0 0 0 0 0,-1 1 0 0 0,1-1 0 0 0,-1 0 0 0 0,0 0 0 0 0,-1 0-1 0 0,1 0 1 0 0,-1 0 0 0 0,0 0 0 0 0,0 1 0 0 0,0-1 0 0 0,-1 0 0 0 0,0 0 0 0 0,0 0 0 0 0,0 0-1 0 0,0 0 1 0 0,-1 1 0 0 0,0-1 0 0 0,0 1 0 0 0,0-1 0 0 0,-1 1 0 0 0,1 0 0 0 0,-1 0 0 0 0,-2-3 10 0 0,-4-6-15 0 0,0 0 1 0 0,0 1 0 0 0,-1 0 0 0 0,-1 0 0 0 0,0 1 0 0 0,-1 1 0 0 0,1 0 0 0 0,-2 0 0 0 0,0 1 0 0 0,-9-5 14 0 0,-11 2-455 0 0,30 11-5186 0 0,7 2 4477 0 0</inkml:trace>
  <inkml:trace contextRef="#ctx0" brushRef="#br0" timeOffset="175221.436">4250 4517 2036 0 0,'5'1'181'0'0,"-1"1"-1"0"0,0-1 1 0 0,1 0-1 0 0,-1 0 0 0 0,1-1 1 0 0,0 1-1 0 0,-1-1 1 0 0,1 0-1 0 0,-1 0 1 0 0,1 0-1 0 0,0-1 1 0 0,-1 0-1 0 0,1 0 0 0 0,-1 0 1 0 0,1 0-1 0 0,-1 0 1 0 0,0-1-1 0 0,1 0 1 0 0,-1 0-1 0 0,0-1-180 0 0,10-1 356 0 0,169-61 1220 0 0,-182 65-1579 0 0,0 0-1 0 0,0 0 1 0 0,0 0 0 0 0,-1 0 0 0 0,1-1 0 0 0,0 1 0 0 0,-1 0-1 0 0,1 0 1 0 0,0-1 0 0 0,0 1 0 0 0,-1-1 0 0 0,1 1 0 0 0,0 0-1 0 0,-1-1 1 0 0,1 1 0 0 0,-1-1 0 0 0,1 1 0 0 0,-1-1 0 0 0,1 0-1 0 0,-1 1 1 0 0,1-1 0 0 0,-1 0 0 0 0,0 1 0 0 0,1-1 0 0 0,-1 0-1 0 0,0 1 1 0 0,1-1 0 0 0,-1 0 0 0 0,0 0 0 0 0,0 1 0 0 0,0-1-1 0 0,0 0 1 0 0,1 0 0 0 0,-1 1 0 0 0,0-1 0 0 0,-1 0 0 0 0,1 0-1 0 0,0 1 1 0 0,0-1 0 0 0,0 0 0 0 0,0 0 0 0 0,0 1-1 0 0,-1-1 1 0 0,1 0 0 0 0,0 0 0 0 0,-1 1 0 0 0,1-1 0 0 0,-1 0-1 0 0,1 1 1 0 0,-1-1 0 0 0,1 1 0 0 0,-1-1 0 0 0,1 1 0 0 0,-1-1-1 0 0,1 1 1 0 0,-1-1 0 0 0,0 1 0 0 0,1-1 0 0 0,-1 1 0 0 0,0 0-1 0 0,1-1 1 0 0,-1 1 0 0 0,0 0 0 0 0,1-1 0 0 0,-1 1 0 0 0,0 0-1 0 0,0 0 1 0 0,1 0 0 0 0,-1 0 0 0 0,0 0 3 0 0,-58-13-265 0 0,31 12 276 0 0,-1 1 1 0 0,1 2-1 0 0,0 1 1 0 0,-1 1-1 0 0,1 2 1 0 0,1 0-1 0 0,-1 2 1 0 0,1 1-1 0 0,-11 6-11 0 0,34-13-1 0 0,0-1 0 0 0,0 1 0 0 0,0 0 0 0 0,1 0 0 0 0,-1 0 0 0 0,0 1 0 0 0,1-1-1 0 0,0 1 1 0 0,0 0 0 0 0,0-1 0 0 0,0 2 0 0 0,0-1 0 0 0,0 0 0 0 0,1 1 0 0 0,0-1 0 0 0,-1 1-1 0 0,1-1 1 0 0,1 1 0 0 0,-1 0 0 0 0,0 0 0 0 0,1 0 0 0 0,0 0 0 0 0,0 0 0 0 0,0 0 0 0 0,0 1-1 0 0,1-1 1 0 0,0 0 0 0 0,0 0 0 0 0,0 0 0 0 0,0 1 0 0 0,1-1 0 0 0,-1 0 0 0 0,1 0 0 0 0,0 0-1 0 0,0 0 1 0 0,1 0 0 0 0,-1 0 0 0 0,1 0 0 0 0,0 0 0 0 0,0 0 0 0 0,0-1 0 0 0,1 1 0 0 0,-1-1-1 0 0,1 0 1 0 0,0 1 0 0 0,0-1 0 0 0,0-1 0 0 0,0 1 0 0 0,0 0 0 0 0,1-1 0 0 0,-1 1 0 0 0,1-1-1 0 0,0 0 1 0 0,3 1 1 0 0,168 66-4072 0 0,-134-61 2791 0 0</inkml:trace>
  <inkml:trace contextRef="#ctx0" brushRef="#br0" timeOffset="172242.833">1809 4390 1096 0 0,'0'0'479'0'0,"0"0"-105"0"0,0 0-61 0 0,0 0-39 0 0,0 0 0 0 0,0 0 90 0 0,0 0-1 0 0,0 0-25 0 0,0 0-7 0 0,0 0 46 0 0,0 0-57 0 0,0 0-56 0 0,0 0-53 0 0,0 0 44 0 0,0 0-77 0 0,0 0 31 0 0,0-13 75 0 0,0 6 3359 0 0,13-29-3232 0 0,-10 32-393 0 0,1-28 1578 0 0,-3 386-1784 0 0,16-195 94 0 0,-4-84 204 0 0,-12-74-103 0 0,-1-1 0 0 0,0 28 175 0 0,-4-9-924 0 0,-15-12-5909 0 0,2-5 4556 0 0,7 0 855 0 0</inkml:trace>
  <inkml:trace contextRef="#ctx0" brushRef="#br0" timeOffset="172510.691">1558 5015 1480 0 0,'40'-9'5769'0'0,"106"-4"-4799"0"0,387-20 495 0 0,-522 28-3368 0 0,-30-2-1789 0 0,4 2 2824 0 0,-3-3-353 0 0</inkml:trace>
  <inkml:trace contextRef="#ctx0" brushRef="#br0" timeOffset="172869.476">1669 4273 908 0 0,'0'0'134'0'0,"0"-1"1"0"0,1 1-1 0 0,-1-1 0 0 0,1 1 0 0 0,-1 0 0 0 0,0-1 1 0 0,0 1-1 0 0,1-1 0 0 0,-1 1 0 0 0,0-1 1 0 0,0 0-1 0 0,0 1 0 0 0,1-1 0 0 0,-1 1 1 0 0,0-1-1 0 0,0 1 0 0 0,0-1 0 0 0,0 1 1 0 0,0-1-1 0 0,0 0 0 0 0,0 1 0 0 0,0-1 0 0 0,-1 1 1 0 0,1-1-1 0 0,0 1 0 0 0,0-1 0 0 0,0 1 1 0 0,0-1-1 0 0,-1 1 0 0 0,1-1 0 0 0,0 1 1 0 0,-1-1-1 0 0,1 1 0 0 0,0-1 0 0 0,-1 1 0 0 0,1-1 1 0 0,0 1-1 0 0,-1 0 0 0 0,1-1 0 0 0,-1 1 1 0 0,1 0-1 0 0,-1-1 0 0 0,1 1 0 0 0,-1 0 1 0 0,1 0-1 0 0,-1-1 0 0 0,1 1 0 0 0,-1 0 0 0 0,1 0 1 0 0,-1 0-135 0 0,56-10 682 0 0,-55 10-673 0 0,309-11 108 0 0,-289 54-5927 0 0,-20-40 4660 0 0</inkml:trace>
  <inkml:trace contextRef="#ctx0" brushRef="#br0" timeOffset="173199.558">2698 4346 944 0 0,'-8'0'308'0'0,"-1"1"1"0"0,1 0-1 0 0,-1 0 0 0 0,1 0 1 0 0,-1 1-1 0 0,1 0 0 0 0,0 1 0 0 0,0 0 1 0 0,0 0-1 0 0,1 0 0 0 0,-1 1 1 0 0,1 0-1 0 0,-1 1 0 0 0,-3 3-308 0 0,3 0 128 0 0,0 0 0 0 0,0 0-1 0 0,1 0 1 0 0,1 1 0 0 0,-1 0-1 0 0,1 0 1 0 0,1 1 0 0 0,0 0-1 0 0,0 0 1 0 0,1 0 0 0 0,0 0 0 0 0,0 1-1 0 0,2-1 1 0 0,-1 1 0 0 0,1 0-1 0 0,0 7-127 0 0,11 159 1295 0 0,60 85-239 0 0,-64-244-1184 0 0,-1 0 1 0 0,0 0-1 0 0,-2 1 0 0 0,0-1 0 0 0,-1 1 1 0 0,-1 0-1 0 0,-1-1 0 0 0,-1 1 1 0 0,0-1-1 0 0,-1 0 0 0 0,-1 1 0 0 0,-1-1 1 0 0,0-1-1 0 0,-2 1 0 0 0,-3 6 128 0 0,8-21-242 0 0,-1 1 0 0 0,0 0 1 0 0,0-1-1 0 0,0 1 0 0 0,-1-1 0 0 0,1 0 0 0 0,-1 0 0 0 0,0 0 1 0 0,0-1-1 0 0,0 1 0 0 0,0-1 0 0 0,0 0 0 0 0,0 0 1 0 0,-1 0-1 0 0,1-1 0 0 0,-1 1 0 0 0,1-1 0 0 0,-1 0 0 0 0,0-1 1 0 0,-3 1 241 0 0,-6-1-1206 0 0</inkml:trace>
  <inkml:trace contextRef="#ctx0" brushRef="#br0" timeOffset="173479.299">2188 4880 1944 0 0,'30'-39'3820'0'0,"91"-7"-1987"0"0,140 20-1272 0 0,-39 8-5305 0 0,-181 10 3366 0 0</inkml:trace>
  <inkml:trace contextRef="#ctx0" brushRef="#br0" timeOffset="179261.884">9652 4303 1404 0 0,'0'0'628'0'0,"-1"-13"253"0"0,6 13 2255 0 0,17 56-2729 0 0,-18-20-335 0 0,-3-21-11 0 0,0 0 1 0 0,1-1-1 0 0,0 1 0 0 0,1-1 1 0 0,1 1-1 0 0,0-1 0 0 0,1 0 1 0 0,1 0-1 0 0,0-1 1 0 0,1 0-1 0 0,0 0 0 0 0,1 0 1 0 0,0-1-1 0 0,1 0 0 0 0,1-1 1 0 0,0 0-1 0 0,0 0 0 0 0,1-1 1 0 0,0 0-1 0 0,1-1 1 0 0,0-1-1 0 0,0 0 0 0 0,1 0 1 0 0,0-1-1 0 0,0-1 0 0 0,1 0 1 0 0,0-1-1 0 0,0 0 0 0 0,4 0-61 0 0,-9-4 20 0 0,0 0-1 0 0,0 0 0 0 0,0-1 0 0 0,0 0 1 0 0,1 0-1 0 0,-1-1 0 0 0,0-1 0 0 0,0 1 1 0 0,0-1-1 0 0,0-1 0 0 0,0 0 0 0 0,-1 0 1 0 0,1-1-1 0 0,-1 0 0 0 0,0 0 0 0 0,0-1 0 0 0,0 0 1 0 0,-1 0-1 0 0,1-1 0 0 0,-1 0 0 0 0,-1 0 1 0 0,1-1-1 0 0,-1 1 0 0 0,0-2 0 0 0,-1 1 1 0 0,0 0-1 0 0,0-1 0 0 0,0 0 0 0 0,-1-1 1 0 0,0 1-1 0 0,-1-1 0 0 0,0 1 0 0 0,0-1 0 0 0,-1 0-19 0 0,18-288 570 0 0,-20 297-569 0 0,0-1 0 0 0,0 1 0 0 0,-1-1 0 0 0,1 1 0 0 0,0-1 1 0 0,0 1-1 0 0,-1-1 0 0 0,1 1 0 0 0,0 0 0 0 0,-1-1 0 0 0,1 1 0 0 0,0-1 0 0 0,-1 1 1 0 0,1 0-1 0 0,-1-1 0 0 0,1 1 0 0 0,-1 0 0 0 0,1-1 0 0 0,-1 1 0 0 0,1 0 0 0 0,-1 0 1 0 0,1 0-1 0 0,-1-1 0 0 0,1 1 0 0 0,-1 0 0 0 0,1 0 0 0 0,-1 0 0 0 0,0 0 0 0 0,1 0 1 0 0,-1 0-1 0 0,1 0 0 0 0,-1 0 0 0 0,1 0 0 0 0,-1 0 0 0 0,1 0 0 0 0,-1 0 0 0 0,1 1 1 0 0,-1-1-1 0 0,0 0 0 0 0,1 0 0 0 0,-1 1 0 0 0,1-1 0 0 0,0 0 0 0 0,-1 1 0 0 0,1-1 0 0 0,-1 0 1 0 0,1 1-1 0 0,-1-1 0 0 0,1 0 0 0 0,0 1 0 0 0,-1-1 0 0 0,1 1 0 0 0,0-1 0 0 0,-1 1 1 0 0,1-1-1 0 0,0 1 0 0 0,0-1 0 0 0,0 1 0 0 0,-1-1 0 0 0,1 1 0 0 0,0-1 0 0 0,0 1 1 0 0,0 0-2 0 0,-5 20-22 0 0,0 0 0 0 0,2 1 0 0 0,0 0 1 0 0,2 0-1 0 0,0-1 0 0 0,2 1 0 0 0,0 0 1 0 0,1 0-1 0 0,2 0 0 0 0,4 18 22 0 0,57 120-2930 0 0,-30-117-58 0 0,-26-37 1822 0 0</inkml:trace>
  <inkml:trace contextRef="#ctx0" brushRef="#br0" timeOffset="179558.27">10652 4241 1004 0 0,'-7'2'328'0'0,"3"-3"-202"0"0,-1 0-1 0 0,1 1 0 0 0,-1-1 0 0 0,1 1 0 0 0,-1 0 0 0 0,1 1 0 0 0,-1-1 0 0 0,1 1 0 0 0,-1 0 0 0 0,1 0 1 0 0,-1 0-1 0 0,1 1 0 0 0,0-1 0 0 0,0 1 0 0 0,-1 0 0 0 0,1 0 0 0 0,1 1 0 0 0,-1-1 0 0 0,0 1 1 0 0,1 0-1 0 0,-1 0 0 0 0,1 0 0 0 0,0 0 0 0 0,0 1 0 0 0,0-1 0 0 0,0 1 0 0 0,1 0 0 0 0,-1 0 0 0 0,1 0 1 0 0,0 0-1 0 0,0 0 0 0 0,1 0 0 0 0,-1 1 0 0 0,1-1 0 0 0,0 0 0 0 0,0 1 0 0 0,0-1 0 0 0,1 1 0 0 0,0 0 1 0 0,0 3-126 0 0,78 103 1202 0 0,-70-104-1091 0 0,1 1-1 0 0,-1 0 1 0 0,-1 1 0 0 0,0 0 0 0 0,0 0-1 0 0,-1 1 1 0 0,0-1 0 0 0,0 1-1 0 0,-1 1 1 0 0,-1-1 0 0 0,0 1-1 0 0,0 0 1 0 0,2 10-111 0 0,-8-15 21 0 0,0 1 0 0 0,0-1 0 0 0,-1 0 0 0 0,1-1 1 0 0,-1 1-1 0 0,-1 0 0 0 0,1-1 0 0 0,-1 1 0 0 0,0-1 0 0 0,0 0 0 0 0,-1-1 0 0 0,1 1 0 0 0,-1-1 0 0 0,0 0 0 0 0,0 0 0 0 0,-1 0 1 0 0,1-1-1 0 0,-1 0 0 0 0,0 0 0 0 0,0 0 0 0 0,-2 1-21 0 0,-72 30-722 0 0,77-32 553 0 0,-1 0 0 0 0,1-1 0 0 0,-1 0 0 0 0,1 0 0 0 0,-1 0 0 0 0,0 0 0 0 0,1-1 0 0 0,-1 1 0 0 0,0-1 1 0 0,0 0-1 0 0,1 0 0 0 0,-1 0 0 0 0,0-1 0 0 0,1 1 0 0 0,-1-1 0 0 0,0 0 0 0 0,1 0 0 0 0,-1 0 0 0 0,1 0 1 0 0,-1-1-1 0 0,1 1 0 0 0,0-1 0 0 0,-1 0 0 0 0,1 0 0 0 0,0 0 0 0 0,0-1 0 0 0,1 1 0 0 0,-1-1 1 0 0,0 0-1 0 0,1 1 0 0 0,-1-1 0 0 0,1 0 0 0 0,-1-2 169 0 0,-5-13-1265 0 0</inkml:trace>
  <inkml:trace contextRef="#ctx0" brushRef="#br0" timeOffset="179806.687">10875 4377 1416 0 0,'1'-1'125'0'0,"1"1"-1"0"0,-1 0 0 0 0,1 0 1 0 0,-1 0-1 0 0,1 0 1 0 0,-1 1-1 0 0,0-1 0 0 0,1 0 1 0 0,-1 0-1 0 0,1 1 1 0 0,-1-1-1 0 0,0 1 1 0 0,1 0-1 0 0,-1-1 0 0 0,0 1 1 0 0,1 0-1 0 0,-1 0 1 0 0,0 0-1 0 0,0 0 0 0 0,0 0 1 0 0,0 0-1 0 0,0 0 1 0 0,0 0-1 0 0,0 0 1 0 0,0 0-1 0 0,0 0 0 0 0,0 1 1 0 0,-1-1-1 0 0,1 0 1 0 0,-1 1-1 0 0,1-1 0 0 0,-1 0 1 0 0,1 1-1 0 0,-1-1 1 0 0,0 1-1 0 0,0-1 1 0 0,1 1-1 0 0,-1-1 0 0 0,0 1 1 0 0,0-1-1 0 0,-1 1 1 0 0,1-1-1 0 0,0 1 1 0 0,0-1-1 0 0,-1 0 0 0 0,1 1 1 0 0,-1-1-1 0 0,1 1 1 0 0,-1-1-1 0 0,0 0 0 0 0,1 0 1 0 0,-1 1-1 0 0,0-1 1 0 0,0 0-1 0 0,0 0 1 0 0,0 0-1 0 0,0 0 0 0 0,0 0 1 0 0,0 0-1 0 0,0 0 1 0 0,0 0-1 0 0,-1 0 0 0 0,1 0-124 0 0,-2 9-162 0 0,-30 193 2469 0 0,32-113-8187 0 0,-8-86 3323 0 0,-5-13 1351 0 0</inkml:trace>
  <inkml:trace contextRef="#ctx0" brushRef="#br0" timeOffset="180054.44">10685 4218 1672 0 0,'-4'-63'7027'0'0,"40"71"-12569"0"0,-17 0 4265 0 0</inkml:trace>
  <inkml:trace contextRef="#ctx0" brushRef="#br0" timeOffset="180904.174">11024 4295 1152 0 0,'28'28'2595'0'0,"-14"-7"-2251"0"0,0 1 0 0 0,-2 1 0 0 0,0 1 0 0 0,-1-1 0 0 0,-2 2 0 0 0,0-1 0 0 0,-2 1 0 0 0,-1 0 0 0 0,-1 1 0 0 0,0 0 0 0 0,-3 0 0 0 0,0 0 0 0 0,-1 1-344 0 0,-24 23 1299 0 0,44-131-783 0 0,-7 47-610 0 0,2 1 1 0 0,1 0 0 0 0,2 1-1 0 0,1 1 1 0 0,1 1 0 0 0,1 0-1 0 0,18-15 94 0 0,-39 44-4 0 0,-1 1-1 0 0,1 0 1 0 0,0-1-1 0 0,0 1 1 0 0,0 0-1 0 0,-1 0 1 0 0,1-1-1 0 0,0 1 1 0 0,0 0-1 0 0,0 0 1 0 0,0 0-1 0 0,0 0 1 0 0,-1 0-1 0 0,1 0 1 0 0,0 1-1 0 0,0-1 1 0 0,0 0-1 0 0,0 0 1 0 0,0 0-1 0 0,-1 1 1 0 0,1-1-1 0 0,0 0 1 0 0,0 1-1 0 0,-1-1 1 0 0,1 1-1 0 0,0-1 0 0 0,-1 1 1 0 0,1-1-1 0 0,0 1 1 0 0,-1 0-1 0 0,1-1 1 0 0,-1 1-1 0 0,1 0 1 0 0,-1-1-1 0 0,1 1 1 0 0,-1 0-1 0 0,1 0 1 0 0,-1 0-1 0 0,0-1 1 0 0,1 1-1 0 0,-1 0 1 0 0,0 0-1 0 0,0 0 1 0 0,0 0-1 0 0,0-1 1 0 0,0 1-1 0 0,0 0 1 0 0,0 0-1 0 0,0 0 1 0 0,0 0-1 0 0,0 0 1 0 0,0-1-1 0 0,0 1 1 0 0,-1 0-1 0 0,1 0 1 0 0,0 0 4 0 0,6 58-6 0 0,-6-47 2 0 0,16 151-46 0 0,-15-158 45 0 0,1 1 1 0 0,0-1-1 0 0,0 0 0 0 0,1 1 0 0 0,-1-1 0 0 0,1 0 0 0 0,0-1 1 0 0,0 1-1 0 0,1 0 0 0 0,-1-1 0 0 0,1 0 0 0 0,0 0 0 0 0,0 0 0 0 0,1 0 1 0 0,-1 0-1 0 0,1-1 0 0 0,-1 0 0 0 0,1 0 0 0 0,0-1 0 0 0,1 1 1 0 0,-1-1-1 0 0,0 0 0 0 0,1 0 0 0 0,-1-1 0 0 0,1 1 0 0 0,-1-1 0 0 0,5 0 5 0 0,8 0-52 0 0,-1-2 0 0 0,1 1-1 0 0,-1-2 1 0 0,1 0 0 0 0,-1-2-1 0 0,0 0 1 0 0,0 0-1 0 0,0-2 1 0 0,0 0 0 0 0,-1-1-1 0 0,0 0 1 0 0,11-8 52 0 0,-19 10-17 0 0,1 0 0 0 0,-1 0 0 0 0,0-1 1 0 0,0 0-1 0 0,-1 0 0 0 0,1 0 0 0 0,-1-1 1 0 0,-1-1-1 0 0,0 1 0 0 0,0-1 0 0 0,0 0 1 0 0,-1 0-1 0 0,0-1 0 0 0,0 1 0 0 0,-1-1 1 0 0,0 0-1 0 0,-1 0 0 0 0,0-1 0 0 0,-1 1 0 0 0,1-1 1 0 0,-1-5 16 0 0,-2 11 6 0 0,-1 1 1 0 0,0-1 0 0 0,0 1-1 0 0,0 0 1 0 0,0-1 0 0 0,0 1-1 0 0,-1 0 1 0 0,1 0 0 0 0,-1 0-1 0 0,0 0 1 0 0,0 0 0 0 0,0 0-1 0 0,0 0 1 0 0,0 1-1 0 0,-1-1 1 0 0,1 1 0 0 0,-1-1-1 0 0,0 1 1 0 0,0 0 0 0 0,0 0-1 0 0,0 0 1 0 0,0 1 0 0 0,0-1-1 0 0,0 1 1 0 0,0 0 0 0 0,-1 0-1 0 0,1 0 1 0 0,-1 0 0 0 0,1 0-1 0 0,-3 0-6 0 0,-110-10 589 0 0,105 13-556 0 0,1 1 0 0 0,-1 0-1 0 0,1 0 1 0 0,-1 2-1 0 0,1-1 1 0 0,0 1 0 0 0,1 1-1 0 0,-1-1 1 0 0,1 2-1 0 0,0-1 1 0 0,1 1 0 0 0,0 1-1 0 0,0-1 1 0 0,0 2-1 0 0,1-1 1 0 0,0 1 0 0 0,1 0-1 0 0,-1 0 1 0 0,0 4-33 0 0,6-10 3 0 0,-1-1 0 0 0,2 0 0 0 0,-1 0 0 0 0,0 0 0 0 0,0 1 0 0 0,1-1 0 0 0,-1 1 0 0 0,1-1 0 0 0,0 0 0 0 0,0 1 0 0 0,0-1 0 0 0,0 1 0 0 0,0-1 0 0 0,0 0 1 0 0,0 1-1 0 0,1-1 0 0 0,0 0 0 0 0,-1 1 0 0 0,1-1 0 0 0,0 0 0 0 0,0 1 0 0 0,0-1 0 0 0,0 0 0 0 0,0 0 0 0 0,1 0 0 0 0,-1 0 0 0 0,1 0 0 0 0,-1-1 0 0 0,1 1 0 0 0,0 0 0 0 0,0-1 0 0 0,0 1 0 0 0,0-1 0 0 0,0 1 0 0 0,0-1 0 0 0,0 0 0 0 0,0 0 0 0 0,0 0 1 0 0,0 0-1 0 0,1 0 0 0 0,-1-1 0 0 0,0 1 0 0 0,1-1-3 0 0,106 21-316 0 0,-84-20 233 0 0,-18 0 81 0 0,-1 0-1 0 0,1 0 1 0 0,0-1 0 0 0,-1 0 0 0 0,1 0 0 0 0,0-1 0 0 0,-1 0 0 0 0,1 0-1 0 0,0 0 1 0 0,-1-1 0 0 0,0 0 0 0 0,1 0 0 0 0,-1-1 0 0 0,0 0-1 0 0,0 0 1 0 0,0 0 0 0 0,4-4 2 0 0,-9 6 24 0 0,-1 0 0 0 0,1 1 0 0 0,0-1 0 0 0,-1 0 0 0 0,1 0 0 0 0,-1 0 0 0 0,1-1 0 0 0,-1 1 0 0 0,1 0 0 0 0,-1 0 0 0 0,0 0 0 0 0,0 0 0 0 0,1 0 0 0 0,-1 0 0 0 0,0 0 0 0 0,0-1 0 0 0,0 1 0 0 0,0 0 0 0 0,-1 0 0 0 0,1 0 0 0 0,0 0 0 0 0,0 0 0 0 0,-1 0 0 0 0,1 0 0 0 0,0-1 0 0 0,-1 1 0 0 0,1 0 0 0 0,-1 0 0 0 0,0 0 0 0 0,1 1 0 0 0,-1-1 0 0 0,0 0 0 0 0,1 0 0 0 0,-1 0 0 0 0,0 0 0 0 0,0 1 0 0 0,0-1 0 0 0,0 0 0 0 0,0 1 0 0 0,0-1 0 0 0,0 0 0 0 0,0 1 0 0 0,0-1 0 0 0,0 1 0 0 0,0 0 0 0 0,0-1 0 0 0,0 1 0 0 0,0 0 0 0 0,0 0 0 0 0,0 0 0 0 0,-1 0 0 0 0,1 0 0 0 0,0 0 0 0 0,0 0 0 0 0,0 0 0 0 0,0 0 0 0 0,0 0 0 0 0,-1 1-24 0 0,-3 11 18 0 0,1 0 1 0 0,0 0-1 0 0,1 0 0 0 0,0 1 0 0 0,1-1 0 0 0,1 1 1 0 0,0 0-1 0 0,0 0 0 0 0,1 0 0 0 0,1-1 0 0 0,0 1 1 0 0,1 0-1 0 0,0-1 0 0 0,1 1 0 0 0,1-1 0 0 0,-1 0 0 0 0,2 1-18 0 0,3 20 55 0 0,6 32 39 0 0,10 34 21 0 0,-4 2 0 0 0,-5 0 0 0 0,-4 1 0 0 0,-5 7-115 0 0,-4-100 76 0 0,-2 1 0 0 0,1-1 0 0 0,-1 1 1 0 0,-1 0-1 0 0,0-1 0 0 0,0 1 0 0 0,-1-1 0 0 0,0 1 1 0 0,-1-1-1 0 0,1 0 0 0 0,-2 0 0 0 0,0 0 1 0 0,0 0-1 0 0,0-1 0 0 0,-1 0 0 0 0,0 0 0 0 0,-1 0 1 0 0,0 0-1 0 0,0-1 0 0 0,-1 0 0 0 0,0 0 0 0 0,0-1 1 0 0,0 1-1 0 0,-1-2 0 0 0,0 1 0 0 0,0-1 1 0 0,0 0-1 0 0,-1-1 0 0 0,0 0 0 0 0,0 0 0 0 0,0-1 1 0 0,-7 2-77 0 0,5-10-48 0 0,1 0 1 0 0,0 0 0 0 0,0-1 0 0 0,0 0-1 0 0,0-1 1 0 0,1 0 0 0 0,0 0 0 0 0,1-1 0 0 0,-1 0-1 0 0,2-1 1 0 0,-1 0 0 0 0,1 0 0 0 0,0-1 0 0 0,1 1-1 0 0,0-2 1 0 0,1 1 0 0 0,0 0 0 0 0,1-1-1 0 0,0 0 1 0 0,0 0 0 0 0,1 0 0 0 0,1-1 0 0 0,-1-2 46 0 0,-5-12-625 0 0,0-1-1 0 0,1 0 1 0 0,2 0-1 0 0,1-1 1 0 0,1 0-1 0 0,2 1 1 0 0,0-1-1 0 0,2 0 1 0 0,2-10 626 0 0,38-157-3916 0 0,-22 141 2784 0 0</inkml:trace>
  <inkml:trace contextRef="#ctx0" brushRef="#br0" timeOffset="182232.592">12838 4418 1400 0 0,'13'-36'762'0'0,"-11"34"-691"0"0,-1 0 0 0 0,1 0 0 0 0,-1 0 0 0 0,0 0 0 0 0,0 0 0 0 0,0 0 0 0 0,0 0-1 0 0,0 0 1 0 0,0 0 0 0 0,-1-1 0 0 0,1 1 0 0 0,-1 0 0 0 0,0 0 0 0 0,1-1 0 0 0,-1 1 0 0 0,0 0-1 0 0,0-1 1 0 0,0 1 0 0 0,-1 0 0 0 0,1-1 0 0 0,0 1 0 0 0,-1 0 0 0 0,0 0 0 0 0,1-1 0 0 0,-1 1-1 0 0,0 0 1 0 0,-1-1-71 0 0,-2-1 82 0 0,0-1 0 0 0,0 1-1 0 0,-1-1 1 0 0,0 1 0 0 0,0 1-1 0 0,0-1 1 0 0,0 1 0 0 0,0 0-1 0 0,-1 0 1 0 0,0 0 0 0 0,1 1-1 0 0,-1 0 1 0 0,0 0 0 0 0,0 0-1 0 0,0 1 1 0 0,-1 0 0 0 0,1 0-1 0 0,0 0 1 0 0,0 1 0 0 0,0 0-1 0 0,-1 0 1 0 0,1 1 0 0 0,0 0-1 0 0,0 0 1 0 0,0 0 0 0 0,0 1-1 0 0,-4 1-81 0 0,-4 1 79 0 0,1 1-1 0 0,-1 0 1 0 0,1 1 0 0 0,0 1-1 0 0,1 0 1 0 0,0 1-1 0 0,0 0 1 0 0,0 0-1 0 0,1 2 1 0 0,1-1-1 0 0,-8 9-78 0 0,6-6 83 0 0,0 1-1 0 0,1-1 1 0 0,0 2-1 0 0,1 0 1 0 0,1 0-1 0 0,0 1 0 0 0,1 0 1 0 0,1 0-1 0 0,0 1 1 0 0,1-1-1 0 0,1 2 1 0 0,0-1-1 0 0,2 1 1 0 0,-1-1-1 0 0,2 6-82 0 0,2-19 13 0 0,0 1 0 0 0,1-1-1 0 0,0 0 1 0 0,0 1 0 0 0,0-1 0 0 0,0 0-1 0 0,0 0 1 0 0,1 0 0 0 0,-1 0 0 0 0,1 0-1 0 0,0 0 1 0 0,0 0 0 0 0,0 0 0 0 0,0-1-1 0 0,1 1 1 0 0,-1-1 0 0 0,1 0 0 0 0,-1 1-1 0 0,1-1 1 0 0,0 0 0 0 0,0-1 0 0 0,0 1-1 0 0,0 0 1 0 0,0-1 0 0 0,0 0 0 0 0,0 0-1 0 0,1 0 1 0 0,-1 0 0 0 0,0 0 0 0 0,1 0-1 0 0,-1-1 1 0 0,0 0 0 0 0,1 0 0 0 0,-1 0-1 0 0,4 0-12 0 0,115-11 184 0 0,-94 3-171 0 0,0-2-1 0 0,-1-1 1 0 0,0-1 0 0 0,0-1-1 0 0,-1-2 1 0 0,-1-1 0 0 0,-1 0-1 0 0,0-2 1 0 0,-1-1 0 0 0,-1-1-1 0 0,-1 0 1 0 0,-1-2 0 0 0,-1 0-1 0 0,0-2 1 0 0,-2 0-1 0 0,-1 0 1 0 0,-1-2 0 0 0,-1 0-1 0 0,-1-1 1 0 0,-1 0 0 0 0,-2 0-1 0 0,-1-2 1 0 0,-1 1 0 0 0,-1-1-1 0 0,-1 0 1 0 0,-2 0 0 0 0,-1-5-13 0 0,-3 29 24 0 0,1 2-11 0 0,0 0 1 0 0,0 1 0 0 0,0-1 0 0 0,0 0-1 0 0,-1 1 1 0 0,1-1 0 0 0,-1 0 0 0 0,0 0-1 0 0,0 1 1 0 0,0-1 0 0 0,0 0 0 0 0,-1 0-1 0 0,1 0 1 0 0,-1 1 0 0 0,0-1 0 0 0,1 0-1 0 0,-1 1 1 0 0,0-1 0 0 0,-1 1 0 0 0,1-1-1 0 0,0 1 1 0 0,-1-1 0 0 0,1 1 0 0 0,-1 0-1 0 0,0 0 1 0 0,0 0 0 0 0,0 0 0 0 0,0 0-1 0 0,0 0 1 0 0,0 0 0 0 0,0 1 0 0 0,-1-1-1 0 0,1 1 1 0 0,-1 0 0 0 0,0-1-14 0 0,-4 5 7 0 0,0 0 0 0 0,1 1 0 0 0,-1 0 0 0 0,1 1 0 0 0,0-1 0 0 0,0 1 0 0 0,1 0 0 0 0,-1 1 0 0 0,1-1 0 0 0,1 1 0 0 0,-1 0 1 0 0,1 0-1 0 0,0 0 0 0 0,0 1 0 0 0,0 0 0 0 0,1-1 0 0 0,0 1 0 0 0,1 0 0 0 0,0 1 0 0 0,0-1 0 0 0,0 0 0 0 0,1 1 0 0 0,0-1 0 0 0,0 1 0 0 0,1-1 0 0 0,0 4-7 0 0,-4 3 7 0 0,0 1-1 0 0,2 1 0 0 0,-1-1 1 0 0,2 0-1 0 0,0 1 1 0 0,1-1-1 0 0,1 1 0 0 0,0-1 1 0 0,1 0-1 0 0,0 1 0 0 0,1-1 1 0 0,1 0-1 0 0,1-1 1 0 0,0 1-1 0 0,1-1 0 0 0,0 0 1 0 0,1 0-1 0 0,1-1 1 0 0,0 1-1 0 0,1-2 0 0 0,0 1 1 0 0,1-2-1 0 0,0 1 0 0 0,1-1 1 0 0,0-1-1 0 0,1 1 1 0 0,0-2-1 0 0,1 0 0 0 0,0-1 1 0 0,0 0-1 0 0,1-1 0 0 0,0 0 1 0 0,0-1-1 0 0,0 0 1 0 0,10 1-7 0 0,-17-6-4 0 0,1 0 0 0 0,-1 0 1 0 0,1 0-1 0 0,-1-1 0 0 0,1 0 0 0 0,-1-1 1 0 0,1 0-1 0 0,-1 0 0 0 0,1 0 1 0 0,-1-1-1 0 0,0 0 0 0 0,0-1 1 0 0,0 0-1 0 0,0 0 0 0 0,0 0 1 0 0,-1-1-1 0 0,1 1 0 0 0,-1-2 0 0 0,0 1 1 0 0,0-1-1 0 0,0 0 0 0 0,-1 0 1 0 0,0-1-1 0 0,0 1 0 0 0,0-1 1 0 0,-1 0-1 0 0,0 0 0 0 0,0-1 1 0 0,0 1-1 0 0,-1-1 0 0 0,0 0 0 0 0,0 0 1 0 0,-1 0-1 0 0,0-1 0 0 0,0 1 1 0 0,-1 0-1 0 0,1-1 0 0 0,-2 1 1 0 0,1-1 3 0 0,-1 5 11 0 0,0 0 1 0 0,1 1-1 0 0,-1-1 1 0 0,-1 0-1 0 0,1 0 1 0 0,0 0-1 0 0,-1 1 1 0 0,1-1-1 0 0,-1 0 1 0 0,0 1-1 0 0,0-1 1 0 0,0 0-1 0 0,0 1 1 0 0,0-1-1 0 0,-1 1 1 0 0,1-1-1 0 0,-1 1 1 0 0,1 0-1 0 0,-1 0 1 0 0,0 0-1 0 0,0 0 1 0 0,0 0 0 0 0,0 0-1 0 0,-1 0 1 0 0,1 1-1 0 0,0-1 1 0 0,-1 1-1 0 0,1 0 1 0 0,-1-1-1 0 0,1 1 1 0 0,-1 0-1 0 0,0 0 1 0 0,1 1-1 0 0,-1-1 1 0 0,0 1-1 0 0,-2-1-11 0 0,2 4 1 0 0,-1 0 1 0 0,0 1-1 0 0,1 0 0 0 0,0-1 0 0 0,0 1 0 0 0,0 0 0 0 0,0 0 1 0 0,1 1-1 0 0,0-1 0 0 0,-1 0 0 0 0,1 1 0 0 0,1 0 0 0 0,-1-1 1 0 0,1 1-1 0 0,0 0 0 0 0,0 0 0 0 0,0 0 0 0 0,1-1 0 0 0,-1 1 1 0 0,1 0-1 0 0,1 0 0 0 0,-1 0 0 0 0,1 0 0 0 0,-1 0 0 0 0,1 0 0 0 0,1 0 1 0 0,0 2-2 0 0,16 25-602 0 0,-7-19-2227 0 0,-11-23-1210 0 0,-5-11 2821 0 0</inkml:trace>
  <inkml:trace contextRef="#ctx0" brushRef="#br0" timeOffset="182470.51">13357 4016 1196 0 0,'1'-6'1296'0'0,"3"2"-284"0"0,-2-1-148 0 0,-2 0-216 0 0,3 0-99 0 0,-1 0-149 0 0,0 4-200 0 0,-2-3-64 0 0,3 4-16 0 0,-1-1-204 0 0,2 1-148 0 0,3 0-88 0 0,2 1-137 0 0,-4-1-323 0 0,4 2-584 0 0,0-2 228 0 0,34 10-24 0 0</inkml:trace>
  <inkml:trace contextRef="#ctx0" brushRef="#br0" timeOffset="182717.821">13951 3953 1272 0 0,'-25'-25'4536'0'0,"-33"50"-2885"0"0,50-13-1521 0 0,0 1 0 0 0,1 0-1 0 0,0 1 1 0 0,1 0 0 0 0,1 0 0 0 0,0 0 0 0 0,1 1 0 0 0,1 0 0 0 0,0-1 0 0 0,1 1 0 0 0,0 0 0 0 0,1 1 0 0 0,1-1 0 0 0,1 0 0 0 0,0 0-1 0 0,0 0 1 0 0,2 0 0 0 0,0-1 0 0 0,1 1 0 0 0,0 0 0 0 0,1-1 0 0 0,1 0 0 0 0,2 5-130 0 0,43 116 493 0 0,-38-107-386 0 0,-2 0 0 0 0,0 1 1 0 0,-2 1-1 0 0,-1-1 0 0 0,-1 1 1 0 0,-2 1-1 0 0,2 29-107 0 0,-7-54-43 0 0,0-1 0 0 0,0 1 0 0 0,-1-1 0 0 0,0 1 0 0 0,0-1 0 0 0,0 0 0 0 0,-1 0 0 0 0,1 1 0 0 0,-1-1 0 0 0,0 0 0 0 0,-1-1 0 0 0,1 1 0 0 0,-1 0 0 0 0,0-1 0 0 0,0 1 0 0 0,-1-1 0 0 0,1 0 0 0 0,-1 0 0 0 0,0 0 0 0 0,0 0 0 0 0,0-1 0 0 0,0 0 0 0 0,-1 0 0 0 0,1 0 0 0 0,-6 2 43 0 0,-36-31-2412 0 0,41 18 2064 0 0,0 0-1 0 0,1 0 1 0 0,0 0-1 0 0,0 0 1 0 0,1-1 0 0 0,0 1-1 0 0,0-1 1 0 0,1 0-1 0 0,0 0 1 0 0,1 0 0 0 0,0 0-1 0 0,0 0 1 0 0,1 0-1 0 0,0-5 349 0 0,-2-31-1258 0 0</inkml:trace>
  <inkml:trace contextRef="#ctx0" brushRef="#br0" timeOffset="182979.108">14253 4023 1028 0 0,'-6'-1'3481'0'0,"-30"21"-2095"0"0,26-11-1219 0 0,0 1 0 0 0,1 0 1 0 0,1 0-1 0 0,-1 1 0 0 0,2 0 1 0 0,-1 0-1 0 0,2 1 0 0 0,-1 0 1 0 0,2 0-1 0 0,-1 1 0 0 0,2-1 1 0 0,0 1-1 0 0,0 0 0 0 0,1 0 1 0 0,1 1-1 0 0,0-1 0 0 0,1 1 1 0 0,0-1-1 0 0,1 1 1 0 0,1-1-1 0 0,0 1 0 0 0,1-1 1 0 0,0 0-1 0 0,1 1 0 0 0,1-1 1 0 0,0 0-1 0 0,1 2-167 0 0,89 234 990 0 0,-94-245-1151 0 0,0-1 0 0 0,0 1 0 0 0,-1-1 0 0 0,1 1 0 0 0,-1-1 0 0 0,0 1 0 0 0,0-1 0 0 0,0 1-1 0 0,0-1 1 0 0,-1 0 0 0 0,1 0 0 0 0,-1 1 0 0 0,0-1 0 0 0,0 0 0 0 0,0-1 0 0 0,0 1 0 0 0,0 0 0 0 0,-1-1 0 0 0,1 1 0 0 0,-1-1 0 0 0,0 0 0 0 0,0 1 0 0 0,0-2 0 0 0,0 1-1 0 0,0 0 1 0 0,0 0 0 0 0,0-1 0 0 0,-1 0 0 0 0,1 0 0 0 0,0 0 0 0 0,-1 0 0 0 0,1 0 0 0 0,-1-1 0 0 0,1 1 0 0 0,-1-1 0 0 0,1 0 0 0 0,-1 0 0 0 0,0 0 0 0 0,1-1 0 0 0,-1 1-1 0 0,1-1 1 0 0,0 0 0 0 0,-1 0 0 0 0,1 0 0 0 0,-1 0 0 0 0,1-1 0 0 0,0 1 0 0 0,0-1 0 0 0,-2-1 161 0 0,-53-14-1203 0 0</inkml:trace>
  <inkml:trace contextRef="#ctx0" brushRef="#br0" timeOffset="183260.235">13684 4323 3088 0 0,'0'0'824'0'0,"3"-2"-72"0"0,-1 1-132 0 0,-2 1 9 0 0,4 0-53 0 0,1-2-128 0 0,16-5-28 0 0,10 1-44 0 0,1-4-64 0 0,3-2-84 0 0,-1 2-152 0 0,7 0-4 0 0,2-2-660 0 0,-1-3-388 0 0,-1 5-473 0 0,0-3 125 0 0,0 1 52 0 0,-7 2 84 0 0</inkml:trace>
  <inkml:trace contextRef="#ctx0" brushRef="#br0" timeOffset="183539.184">14311 4226 964 0 0,'36'31'3718'0'0,"39"-18"-2771"0"0,-69-12-725 0 0,20 1-51 0 0,-1-1 1 0 0,1-2-1 0 0,-1 0 0 0 0,1-2 1 0 0,-1 0-1 0 0,0-2 0 0 0,0-1 0 0 0,15-6-171 0 0,-5-27-744 0 0,-35 38 504 0 0,-29-17-162 0 0,12 10 395 0 0,1 1-1 0 0,-1 1 1 0 0,0 0-1 0 0,0 1 1 0 0,-1 1-1 0 0,1 1 0 0 0,-1 1 1 0 0,0 0-1 0 0,0 1 1 0 0,-12 1 7 0 0,20 1 23 0 0,-1 0 1 0 0,1 1-1 0 0,0 0 0 0 0,0 1 1 0 0,0 0-1 0 0,1 0 0 0 0,-1 1 1 0 0,1 0-1 0 0,0 0 0 0 0,0 1 1 0 0,0 1-1 0 0,0 0 0 0 0,1 0 1 0 0,0 0-1 0 0,1 1 1 0 0,-1 0-1 0 0,1 1 0 0 0,0-1 1 0 0,1 1-1 0 0,0 1 0 0 0,0-1 1 0 0,1 1-1 0 0,0 0 0 0 0,1 0 1 0 0,0 1-1 0 0,0-1 0 0 0,1 1 1 0 0,0 0-1 0 0,1 0 1 0 0,0 0-1 0 0,0 0 0 0 0,1 0 1 0 0,1 1-1 0 0,-1 0-23 0 0,4-3 5 0 0,-1 0 1 0 0,1-1-1 0 0,0 0 1 0 0,0 1-1 0 0,1-1 1 0 0,0 0-1 0 0,1-1 1 0 0,-1 1-1 0 0,1-1 1 0 0,0 0-1 0 0,1 0 1 0 0,-1 0-1 0 0,1-1 1 0 0,1 0-1 0 0,-1 0 1 0 0,1-1-1 0 0,-1 1 1 0 0,1-1-1 0 0,0-1 1 0 0,1 1-1 0 0,-1-1 1 0 0,6 1-6 0 0,119 16-3851 0 0,-99-20 2615 0 0</inkml:trace>
  <inkml:trace contextRef="#ctx0" brushRef="#br0" timeOffset="183850.378">14772 4183 1520 0 0,'0'-1'85'0'0,"1"-1"0"0"0,-1 0-1 0 0,0 1 1 0 0,1-1 0 0 0,0 1 0 0 0,-1-1 0 0 0,1 1-1 0 0,0-1 1 0 0,0 1 0 0 0,0 0 0 0 0,0-1-1 0 0,0 1 1 0 0,0 0 0 0 0,0 0 0 0 0,0 0-1 0 0,0 0 1 0 0,0 0 0 0 0,1 0 0 0 0,-1 0 0 0 0,1 0-1 0 0,-1 0 1 0 0,0 1 0 0 0,1-1 0 0 0,-1 0-1 0 0,1 1 1 0 0,0-1 0 0 0,-1 1 0 0 0,1 0-1 0 0,-1-1 1 0 0,1 1 0 0 0,0 0 0 0 0,-1 0 0 0 0,1 0-1 0 0,0 0 1 0 0,-1 1 0 0 0,1-1 0 0 0,-1 0-1 0 0,1 1 1 0 0,-1-1 0 0 0,1 1 0 0 0,-1-1-1 0 0,1 1 1 0 0,-1 0 0 0 0,1-1 0 0 0,-1 1 0 0 0,1 0-1 0 0,-1 0 1 0 0,0 0 0 0 0,1 1-85 0 0,72 52 710 0 0,-73-54-661 0 0,21 19 286 0 0,-10-11-145 0 0,-1 1 0 0 0,1 0 0 0 0,-2 1 0 0 0,1 0 1 0 0,-2 1-1 0 0,1 0 0 0 0,-1 0 0 0 0,-1 1 0 0 0,0 0 1 0 0,-1 0-1 0 0,0 1 0 0 0,-1 0 0 0 0,0 0 0 0 0,3 13-190 0 0,-9-25 53 0 0,-1 0 1 0 0,1 0-1 0 0,-1 1 0 0 0,1-1 1 0 0,-1 0-1 0 0,1 0 0 0 0,-1 0 1 0 0,1 1-1 0 0,-1-1 0 0 0,0 0 0 0 0,0 0 1 0 0,0 0-1 0 0,1 0 0 0 0,-1 0 1 0 0,0 0-1 0 0,0-1 0 0 0,0 1 0 0 0,0 0 1 0 0,-1 0-1 0 0,1-1 0 0 0,0 1 1 0 0,0-1-1 0 0,0 1 0 0 0,-1-1 1 0 0,1 1-1 0 0,0-1 0 0 0,0 0 0 0 0,-1 1 1 0 0,1-1-1 0 0,0 0 0 0 0,-1 0 1 0 0,1 0-1 0 0,0 0 0 0 0,-1 0 0 0 0,1-1 1 0 0,0 1-1 0 0,0 0 0 0 0,-1 0 1 0 0,1-1-1 0 0,0 1 0 0 0,0-1 1 0 0,-1 1-1 0 0,1-1 0 0 0,0 0 0 0 0,0 1 1 0 0,0-1-1 0 0,0 0 0 0 0,0 0 1 0 0,0 0-1 0 0,0 0 0 0 0,0 0 0 0 0,0 0 1 0 0,0 0-1 0 0,1 0 0 0 0,-1 0 1 0 0,0 0-1 0 0,1 0 0 0 0,-1 0 1 0 0,0-2-55 0 0,-2-1-2 0 0,0-1-1 0 0,0 0 0 0 0,0 0 0 0 0,0 0 0 0 0,1-1 0 0 0,-1 1 0 0 0,1 0 0 0 0,1-1 0 0 0,-1 0 0 0 0,1 1 0 0 0,0-1 1 0 0,0 0-1 0 0,1 0 0 0 0,0 1 0 0 0,0-1 0 0 0,0 0 0 0 0,1 0 0 0 0,-1 1 0 0 0,1-1 0 0 0,1 0 0 0 0,-1 1 0 0 0,1-1 1 0 0,0 1-1 0 0,0-1 0 0 0,1 1 0 0 0,0 0 0 0 0,-1 0 0 0 0,2 0 0 0 0,-1 0 0 0 0,1 0 4 0 0,8-11-619 0 0,-1 1-1 0 0,2 1 1 0 0,-1 0-1 0 0,2 0 1 0 0,0 1-1 0 0,1 1 1 0 0,0 1-1 0 0,15-9 620 0 0,50-26-4211 0 0,-63 37 2865 0 0</inkml:trace>
  <inkml:trace contextRef="#ctx0" brushRef="#br0" timeOffset="184221.531">15346 4191 1380 0 0,'7'0'278'0'0,"4"0"50"0"0,-1 0 1 0 0,1-1-1 0 0,0-1 1 0 0,-1 0-1 0 0,1 0 0 0 0,-1-1 1 0 0,1 0-1 0 0,-1-1 0 0 0,0 0 1 0 0,0 0-1 0 0,-1-1 1 0 0,7-5-329 0 0,-58-10 1826 0 0,23 18-1636 0 0,0 1-1 0 0,-1 1 1 0 0,1 1-1 0 0,0 1 0 0 0,-1 0 1 0 0,1 2-1 0 0,1 0 1 0 0,-1 1-1 0 0,0 1 0 0 0,1 0 1 0 0,0 2-1 0 0,-14 8-189 0 0,28-14 34 0 0,-1 0 0 0 0,1 0 0 0 0,0 1 0 0 0,0 0 0 0 0,0-1-1 0 0,1 2 1 0 0,-1-1 0 0 0,0 0 0 0 0,1 1 0 0 0,0-1 0 0 0,0 1 0 0 0,0 0-1 0 0,1 0 1 0 0,-1 0 0 0 0,1 0 0 0 0,0 1 0 0 0,0-1 0 0 0,0 1 0 0 0,1-1 0 0 0,-1 1-1 0 0,1 0 1 0 0,0-1 0 0 0,1 1 0 0 0,-1 0 0 0 0,1 0 0 0 0,0 0 0 0 0,0-1-1 0 0,0 1 1 0 0,1 1-34 0 0,7 3-115 0 0,0-1 0 0 0,0 0 0 0 0,1 0-1 0 0,0 0 1 0 0,0-1 0 0 0,1 0 0 0 0,0-1 0 0 0,0 0-1 0 0,0-1 1 0 0,1 0 0 0 0,0-1 0 0 0,0 0 0 0 0,0 0-1 0 0,1-1 1 0 0,-1-1 0 0 0,1 0 0 0 0,-1 0 0 0 0,1-1-1 0 0,0-1 1 0 0,0 0 0 0 0,-1 0 0 0 0,1-2 0 0 0,0 1-1 0 0,2-2 116 0 0,133-34-5087 0 0,-123 27 3779 0 0</inkml:trace>
  <inkml:trace contextRef="#ctx0" brushRef="#br0" timeOffset="184826.862">15698 4161 1196 0 0,'4'0'151'0'0,"0"0"0"0"0,0 0 0 0 0,0 0 0 0 0,0 0-1 0 0,0 0 1 0 0,0 1 0 0 0,-1 0 0 0 0,1 0 0 0 0,0 0 0 0 0,0 0-1 0 0,-1 0 1 0 0,1 1 0 0 0,-1 0 0 0 0,1 0 0 0 0,-1 0 0 0 0,0 0 0 0 0,1 0-1 0 0,-1 0 1 0 0,0 1 0 0 0,-1 0 0 0 0,1 0 0 0 0,0-1 0 0 0,-1 2 0 0 0,0-1-1 0 0,1 0 1 0 0,-1 0 0 0 0,0 1 0 0 0,-1-1 0 0 0,1 1 0 0 0,-1-1 0 0 0,1 1-1 0 0,-1 0 1 0 0,0 0 0 0 0,-1-1 0 0 0,1 1 0 0 0,-1 0 0 0 0,1 0-1 0 0,-1 0 1 0 0,0 3-151 0 0,-9 20 2963 0 0,4-48-2279 0 0,7 7-659 0 0,0 1-1 0 0,1 0 0 0 0,1 0 1 0 0,0 0-1 0 0,0 1 0 0 0,1-1 0 0 0,1 1 1 0 0,0 0-1 0 0,1 0 0 0 0,0 1 1 0 0,1-1-25 0 0,-6 12-9 0 0,0 0 1 0 0,1 0 0 0 0,-1 0-1 0 0,0 0 1 0 0,0 0 0 0 0,0 1 0 0 0,0-1-1 0 0,0 0 1 0 0,1 1 0 0 0,-1 0-1 0 0,0-1 1 0 0,0 1 0 0 0,0 0-1 0 0,0 0 1 0 0,-1 0 0 0 0,1 1 0 0 0,0-1-1 0 0,0 0 1 0 0,-1 1 0 0 0,1-1-1 0 0,-1 1 1 0 0,1-1 0 0 0,-1 1-1 0 0,1 0 1 0 0,-1-1 0 0 0,0 1-1 0 0,0 0 1 0 0,0 0 0 0 0,0 0 0 0 0,0 0-1 0 0,0 0 1 0 0,-1 0 0 0 0,1 0-1 0 0,-1 0 1 0 0,1 1 0 0 0,-1-1-1 0 0,0 0 1 0 0,0 0 0 0 0,0 0 0 0 0,0 1 8 0 0,6 12-60 0 0,74 117-29 0 0,-77-130 80 0 0,0-1 0 0 0,0 0 0 0 0,1 0 1 0 0,-1 0-1 0 0,0-1 0 0 0,1 1 0 0 0,-1-1 0 0 0,1 0 0 0 0,-1 0 0 0 0,1 0 1 0 0,-1 0-1 0 0,1-1 0 0 0,-1 1 0 0 0,0-1 0 0 0,1 0 0 0 0,-1 0 0 0 0,0 0 0 0 0,1-1 1 0 0,-1 1-1 0 0,0-1 0 0 0,0 1 0 0 0,0-1 0 0 0,-1 0 0 0 0,1 0 0 0 0,0 0 1 0 0,-1-1-1 0 0,1 1 0 0 0,1-2 9 0 0,7-4-70 0 0,9-5 5 0 0,-1-1-1 0 0,-1 0 1 0 0,0-2-1 0 0,-1 0 1 0 0,0-1-1 0 0,-2 0 1 0 0,0-1 0 0 0,-1-1-1 0 0,-1-1 1 0 0,0 0-1 0 0,-2 0 1 0 0,0-1-1 0 0,-2-1 1 0 0,0 0 0 0 0,-1 0-1 0 0,-1-2 66 0 0,29-193 1224 0 0,-80 112 1491 0 0,24 135-1610 0 0,13 0-1101 0 0,2 0 0 0 0,0 1 0 0 0,2-1 0 0 0,1 1 0 0 0,2 0 0 0 0,1 0 0 0 0,1 0 1 0 0,2 0-1 0 0,1-1 0 0 0,1 1 0 0 0,2-1 0 0 0,1-1 0 0 0,1 0 0 0 0,14 27-4 0 0,11 56-2086 0 0,-24-35-3938 0 0,-37-53 3137 0 0,11-21 1503 0 0</inkml:trace>
  <inkml:trace contextRef="#ctx0" brushRef="#br0" timeOffset="185094.358">16088 3996 1832 0 0,'12'-15'1124'0'0,"8"4"-304"0"0,1-4-56 0 0,2 5-100 0 0,7 1-107 0 0,8 3-237 0 0,-3 1-176 0 0,2 3-16 0 0,4-1-556 0 0,-21 3-865 0 0,8 0 1 0 0,4 0 68 0 0</inkml:trace>
  <inkml:trace contextRef="#ctx0" brushRef="#br0" timeOffset="186385.394">1999 5697 1388 0 0,'0'0'543'0'0,"0"0"-64"0"0,0 0-65 0 0,0 0-50 0 0,0 0-36 0 0,0 0 5 0 0,0 0-8 0 0,0 0-71 0 0,0 0-59 0 0,0 0 9 0 0,0 0 27 0 0,0 5-65 0 0,-3 22-36 0 0,-2 0-1 0 0,-2 0 1 0 0,0-1 0 0 0,-1 0 0 0 0,-2 0 0 0 0,-1-1 0 0 0,-1 0-1 0 0,-1-1 1 0 0,0 0 0 0 0,-2-1 0 0 0,-1-1 0 0 0,-1 0-1 0 0,-1-1 1 0 0,-1-1 0 0 0,0-1 0 0 0,-2-1 0 0 0,0 0 0 0 0,-1-2-1 0 0,-1 0 1 0 0,0-1 0 0 0,-22 9-130 0 0,43-22 10 0 0,0 0-1 0 0,-1 0 0 0 0,1-1 1 0 0,-1 1-1 0 0,1 0 1 0 0,-1-1-1 0 0,0 0 1 0 0,0 1-1 0 0,0-1 1 0 0,1 0-1 0 0,-1-1 1 0 0,0 1-1 0 0,0 0 0 0 0,0-1 1 0 0,0 0-1 0 0,0 0 1 0 0,0 0-1 0 0,-1 0 1 0 0,1 0-1 0 0,0 0 1 0 0,0-1-1 0 0,0 0 1 0 0,1 1-1 0 0,-1-1 0 0 0,0 0 1 0 0,0 0-1 0 0,0-1 1 0 0,0 1-1 0 0,1-1 1 0 0,-1 1-1 0 0,1-1 1 0 0,-1 0-1 0 0,1 0 1 0 0,0 0-1 0 0,0 0 0 0 0,0 0 1 0 0,0 0-1 0 0,0-1 1 0 0,0 1-1 0 0,0-1 1 0 0,1 0-1 0 0,-1 1 1 0 0,1-1-1 0 0,0 0 1 0 0,0 0-1 0 0,0 0 0 0 0,0 0 1 0 0,0 1-1 0 0,1-1 1 0 0,-1 0-1 0 0,1-1 1 0 0,0 1-1 0 0,0 0 1 0 0,0 0-1 0 0,1-1-9 0 0,-1-4-20 0 0,1 0-1 0 0,0-1 0 0 0,0 1 1 0 0,1 0-1 0 0,0 0 1 0 0,0 1-1 0 0,1-1 1 0 0,0 0-1 0 0,0 1 1 0 0,1-1-1 0 0,0 1 1 0 0,0 0-1 0 0,1 1 1 0 0,0-1-1 0 0,0 1 0 0 0,1 0 1 0 0,0 0-1 0 0,0 0 1 0 0,0 1-1 0 0,0 0 1 0 0,1 0-1 0 0,0 1 1 0 0,0-1-1 0 0,0 2 1 0 0,1-1-1 0 0,6-2 21 0 0,-5 8-21 0 0,-1 0-1 0 0,0 0 0 0 0,0 1 1 0 0,0 0-1 0 0,0 0 1 0 0,0 1-1 0 0,-1 0 1 0 0,0 1-1 0 0,1-1 1 0 0,-2 1-1 0 0,1 1 1 0 0,0-1-1 0 0,-1 1 1 0 0,0 0-1 0 0,-1 1 1 0 0,1 0-1 0 0,-1-1 0 0 0,-1 2 1 0 0,1-1-1 0 0,1 3 22 0 0,6 6-95 0 0,127 125-450 0 0,-30-67-3271 0 0,-85-61 2411 0 0</inkml:trace>
  <inkml:trace contextRef="#ctx0" brushRef="#br0" timeOffset="186681.385">2531 6312 1392 0 0,'-51'176'3180'0'0,"42"-155"-3049"0"0,-1-2 1 0 0,-1 0 0 0 0,0 0 0 0 0,-1-1 0 0 0,-2 0-1 0 0,1-1 1 0 0,-2 0 0 0 0,0-2 0 0 0,-1 1-1 0 0,-1-2 1 0 0,-10 7-132 0 0,-10-18-3508 0 0,18-26 2267 0 0</inkml:trace>
  <inkml:trace contextRef="#ctx0" brushRef="#br0" timeOffset="186959.186">2887 5948 1332 0 0,'12'-10'1621'0'0,"-12"11"-1495"0"0,0-1 0 0 0,0 1 0 0 0,0-1 0 0 0,0 1 0 0 0,0-1 0 0 0,1 1 0 0 0,-1-1 0 0 0,0 1 0 0 0,0-1 0 0 0,0 1 0 0 0,1-1 0 0 0,-1 1 0 0 0,0-1 0 0 0,0 0-1 0 0,1 1 1 0 0,-1-1 0 0 0,0 0 0 0 0,1 1 0 0 0,-1-1 0 0 0,1 0 0 0 0,-1 1 0 0 0,0-1 0 0 0,1 0 0 0 0,-1 1 0 0 0,1-1 0 0 0,-1 0 0 0 0,1 0 0 0 0,-1 0 0 0 0,1 0-1 0 0,-1 1 1 0 0,1-1 0 0 0,-1 0 0 0 0,1 0 0 0 0,-1 0 0 0 0,1 0 0 0 0,-1 0 0 0 0,1 0 0 0 0,-1 0 0 0 0,1 0 0 0 0,-1-1 0 0 0,1 1 0 0 0,-1 0 0 0 0,0 0 0 0 0,1 0 0 0 0,-1 0-1 0 0,1-1 1 0 0,-1 1 0 0 0,1 0 0 0 0,-1 0 0 0 0,1-1-126 0 0,-6 199 948 0 0,39-7-429 0 0,0 0-4441 0 0,-34-190 2503 0 0,0-1 95 0 0,-4 3 126 0 0,-14 9 52 0 0</inkml:trace>
  <inkml:trace contextRef="#ctx0" brushRef="#br0" timeOffset="187502.557">2993 5948 1120 0 0,'-16'-52'5004'0'0,"20"41"-4889"0"0,0 1-1 0 0,0 0 1 0 0,1 1 0 0 0,0-1 0 0 0,1 1-1 0 0,0 0 1 0 0,1 0 0 0 0,0 0 0 0 0,0 1-1 0 0,0 1 1 0 0,1-1 0 0 0,5-2-115 0 0,-10 7 10 0 0,0 1 1 0 0,0 0-1 0 0,1-1 1 0 0,-1 2 0 0 0,1-1-1 0 0,-1 0 1 0 0,1 1-1 0 0,0-1 1 0 0,-1 1 0 0 0,1 0-1 0 0,0 0 1 0 0,0 1-1 0 0,0-1 1 0 0,0 1 0 0 0,0 0-1 0 0,0 0 1 0 0,0 0-1 0 0,0 1 1 0 0,0-1 0 0 0,0 1-1 0 0,0 0 1 0 0,-1 0-1 0 0,1 0 1 0 0,0 1 0 0 0,0-1-1 0 0,-1 1 1 0 0,1 0-1 0 0,-1 0 1 0 0,0 0 0 0 0,1 1-1 0 0,-1-1 1 0 0,0 1-1 0 0,0-1 1 0 0,-1 1 0 0 0,1 0-1 0 0,0 0 1 0 0,-1 0-1 0 0,0 1 1 0 0,0-1 0 0 0,0 1-1 0 0,0-1 1 0 0,0 1-1 0 0,-1-1 1 0 0,0 1 0 0 0,0 0-1 0 0,0 0 1 0 0,0 0-1 0 0,0 0 1 0 0,-1 0 0 0 0,1 0-1 0 0,-1 0 1 0 0,0 0-1 0 0,-1 0 1 0 0,1-1 0 0 0,-1 1-1 0 0,1 0 1 0 0,-1 1-11 0 0,-44 176 465 0 0,45-180-417 0 0,0-1-28 0 0,28 10 7 0 0,13-8-21 0 0,-32-3-2 0 0,0 1 0 0 0,1 0-1 0 0,-1 0 1 0 0,0 0 0 0 0,0 1 0 0 0,0 1-1 0 0,0 0 1 0 0,0 0 0 0 0,0 0-1 0 0,-1 1 1 0 0,1 1 0 0 0,-1-1-1 0 0,0 2 1 0 0,0-1 0 0 0,0 1-1 0 0,0 0 1 0 0,5 5-4 0 0,-12-6 15 0 0,0 0-1 0 0,-1 0 1 0 0,1 0 0 0 0,-1 0 0 0 0,0 0-1 0 0,-1 0 1 0 0,1 0 0 0 0,-1 0-1 0 0,1 0 1 0 0,-1 0 0 0 0,-1 0-1 0 0,1-1 1 0 0,0 1 0 0 0,-1 0-1 0 0,0-1 1 0 0,1 1 0 0 0,-2-1-1 0 0,1 1 1 0 0,0-1 0 0 0,-1 0-1 0 0,1 0 1 0 0,-1 0 0 0 0,0 0-1 0 0,0-1 1 0 0,0 1 0 0 0,0-1-1 0 0,0 0 1 0 0,-1 0 0 0 0,1 0-1 0 0,-1 0 1 0 0,0 0 0 0 0,0-1-15 0 0,2 1 10 0 0,-11 8-162 0 0,0-1 0 0 0,-1 0 0 0 0,0-1 0 0 0,0 0 0 0 0,-1-1 0 0 0,0-1 0 0 0,0-1 0 0 0,0 0 0 0 0,-1 0-1 0 0,0-2 1 0 0,0 0 0 0 0,-9 0 152 0 0,-34-38-4099 0 0,51 13 2773 0 0</inkml:trace>
  <inkml:trace contextRef="#ctx0" brushRef="#br0" timeOffset="187753.618">3598 5708 860 0 0,'9'4'229'0'0,"0"0"-1"0"0,0 1 0 0 0,0 0 1 0 0,0 0-1 0 0,-1 1 1 0 0,0 0-1 0 0,0 1 1 0 0,-1 0-1 0 0,0 0 1 0 0,0 0-1 0 0,0 1 0 0 0,-1 0 1 0 0,0 0-1 0 0,-1 1 1 0 0,0-1-1 0 0,0 1 1 0 0,-1 0-1 0 0,0 1 1 0 0,0-1-1 0 0,-1 1 0 0 0,0 1-228 0 0,32 212 2266 0 0,-35-203-2277 0 0,-1 0 1 0 0,-1 0-1 0 0,-1 0 0 0 0,-1-1 1 0 0,0 1-1 0 0,-1-1 0 0 0,-2 0 1 0 0,0-1-1 0 0,0 0 1 0 0,-2 0-1 0 0,0 0 0 0 0,-1-1 1 0 0,-1 0-1 0 0,-1-1 1 0 0,0 0-1 0 0,-1-1 0 0 0,-1-1 1 0 0,0 0-1 0 0,-1-1 1 0 0,0 0-1 0 0,-1-1 0 0 0,0-1 1 0 0,-2 0 10 0 0,-13 7-676 0 0,-1-1-1 0 0,-1-2 1 0 0,0-2 0 0 0,-1-1 0 0 0,0-1 0 0 0,-1-2 0 0 0,-24 3 676 0 0,-26 0-1286 0 0</inkml:trace>
  <inkml:trace contextRef="#ctx0" brushRef="#br0" timeOffset="188061.995">1699 5643 1268 0 0,'-21'5'438'0'0,"1"0"0"0"0,0 1 0 0 0,0 1 0 0 0,1 1 0 0 0,0 0 0 0 0,0 2 0 0 0,1 0 0 0 0,0 1 0 0 0,1 1 0 0 0,0 1 0 0 0,-7 7-438 0 0,8-7 152 0 0,1 2 0 0 0,0 0 0 0 0,1 0 0 0 0,1 2 0 0 0,0 0 0 0 0,1 0 0 0 0,1 1 0 0 0,1 0 0 0 0,0 1 0 0 0,2 0 0 0 0,0 0 0 0 0,1 1 0 0 0,1 0 0 0 0,0 1 0 0 0,2-1 0 0 0,1 1 0 0 0,-1 11-152 0 0,4-15 31 0 0,2 0 0 0 0,0 0 0 0 0,0 0 0 0 0,2 0 0 0 0,0 0 0 0 0,1-1 0 0 0,0 0 1 0 0,1 0-1 0 0,1 0 0 0 0,1-1 0 0 0,0 0 0 0 0,1 0 0 0 0,1-1 0 0 0,0 0 0 0 0,1-1 0 0 0,0 0 0 0 0,1-1 0 0 0,0 0 0 0 0,1-1 0 0 0,14 10-31 0 0,13 7-389 0 0,0-2 0 0 0,2-2 1 0 0,1-2-1 0 0,0-1 0 0 0,2-3 0 0 0,36 11 389 0 0,157 29-3964 0 0,-169-49 2546 0 0</inkml:trace>
  <inkml:trace contextRef="#ctx0" brushRef="#br0" timeOffset="188842.515">4499 5913 968 0 0,'11'-9'5479'0'0,"15"28"-4355"0"0,20 33-1174 0 0,186 261 1476 0 0,-232-314-1383 0 0,0 0-1 0 0,0 1 1 0 0,0-1-1 0 0,1 1 0 0 0,-1-1 1 0 0,0 1-1 0 0,1-1 1 0 0,-1 1-1 0 0,1-1 0 0 0,-1 1 1 0 0,0 0-1 0 0,1-1 1 0 0,-1 1-1 0 0,1 0 0 0 0,-1-1 1 0 0,1 1-1 0 0,-1 0 0 0 0,1-1 1 0 0,0 1-1 0 0,-1 0 1 0 0,1 0-1 0 0,-1 0 0 0 0,1-1 1 0 0,0 1-1 0 0,-1 0 1 0 0,1 0-1 0 0,-1 0 0 0 0,1 0 1 0 0,0 0-1 0 0,-1 0 0 0 0,1 0 1 0 0,-1 0-1 0 0,1 1 1 0 0,-1-1-1 0 0,1 0 0 0 0,0 0 1 0 0,-1 0-1 0 0,1 1 1 0 0,-1-1-1 0 0,1 0 0 0 0,-1 1 1 0 0,1-1-1 0 0,-1 0 1 0 0,1 1-1 0 0,-1-1 0 0 0,1 0 1 0 0,-1 1-1 0 0,0-1 0 0 0,1 1 1 0 0,-1-1-1 0 0,0 1 1 0 0,1-1-1 0 0,-1 1 0 0 0,0 0-42 0 0,3-13-198 0 0,6-21 106 0 0,1 0 0 0 0,1 0 1 0 0,2 1-1 0 0,2 0 1 0 0,0 2-1 0 0,2-1 1 0 0,2 2-1 0 0,17-22 92 0 0,95-101-4376 0 0,-112 139 1839 0 0,-15 10 1397 0 0</inkml:trace>
  <inkml:trace contextRef="#ctx0" brushRef="#br0" timeOffset="189381.797">5745 5902 1860 0 0,'-8'-4'193'0'0,"-1"0"-1"0"0,-1 1 1 0 0,1 0-1 0 0,0 0 1 0 0,-1 1-1 0 0,0 1 1 0 0,1-1-1 0 0,-1 2 1 0 0,0-1 0 0 0,0 1-1 0 0,1 1 1 0 0,-1 0-1 0 0,0 0 1 0 0,1 1-1 0 0,-1 0 1 0 0,1 1-1 0 0,-1 0 1 0 0,-3 2-193 0 0,-8 1 181 0 0,1 1 1 0 0,1 1-1 0 0,-1 0 1 0 0,1 2-1 0 0,1 0 1 0 0,0 1-1 0 0,1 1 0 0 0,0 1 1 0 0,0 0-1 0 0,1 1 1 0 0,1 1-1 0 0,1 0 1 0 0,-6 9-182 0 0,2 27 450 0 0,18-50-342 0 0,14 22 161 0 0,93-10-180 0 0,-81-14-122 0 0,32-57 426 0 0,-55 55-423 0 0,1 0 0 0 0,-1 0 0 0 0,1 0 0 0 0,0 0 0 0 0,0 1 0 0 0,0 0 0 0 0,0 0 0 0 0,0 0 0 0 0,0 0 0 0 0,1 1 0 0 0,-1-1 0 0 0,0 1 0 0 0,1 0 0 0 0,0 1 0 0 0,-1-1 0 0 0,1 1 0 0 0,-1 0 0 0 0,1 0 1 0 0,4 0 29 0 0,4-1-137 0 0,144-34-4822 0 0,-138 27 3671 0 0</inkml:trace>
  <inkml:trace contextRef="#ctx0" brushRef="#br0" timeOffset="189785.888">5687 5865 1756 0 0,'13'27'3050'0'0,"7"79"-2109"0"0,-18-83-762 0 0,1-1 0 0 0,1 1 0 0 0,1-1 0 0 0,1-1 0 0 0,1 1 0 0 0,1-1 0 0 0,1 0 0 0 0,7 11-179 0 0,-13-29-101 0 0,0 0-1 0 0,1 0 1 0 0,-1-1-1 0 0,1 1 1 0 0,-1-1-1 0 0,1 0 1 0 0,0 0-1 0 0,0 0 1 0 0,0 0-1 0 0,0 0 1 0 0,0-1-1 0 0,1 0 0 0 0,-1 0 1 0 0,0 0-1 0 0,1-1 1 0 0,-1 1-1 0 0,0-1 1 0 0,1 0-1 0 0,-1 0 1 0 0,1 0-1 0 0,-1-1 1 0 0,0 0-1 0 0,1 0 1 0 0,-1 0-1 0 0,0 0 1 0 0,0-1-1 0 0,0 1 1 0 0,0-1-1 0 0,0 0 1 0 0,0 0-1 0 0,0-1 0 0 0,0 1 1 0 0,-1-1-1 0 0,1 0 1 0 0,-1 0-1 0 0,0 0 1 0 0,0 0-1 0 0,0 0 1 0 0,-1-1-1 0 0,3-2 102 0 0,17-20-1158 0 0</inkml:trace>
  <inkml:trace contextRef="#ctx0" brushRef="#br0" timeOffset="191010.16">6037 5628 1664 0 0,'4'-21'3426'0'0,"-5"39"-1933"0"0,-8 119-322 0 0,8-104-987 0 0,1 0 0 0 0,1 1 0 0 0,2-1 0 0 0,2 0 0 0 0,0 0 0 0 0,3-1 0 0 0,0 0 0 0 0,2 0 0 0 0,4 3-184 0 0,-12-25 7 0 0,2-1-1 0 0,-1 0 0 0 0,2 0 0 0 0,-1 0 1 0 0,1 0-1 0 0,0-1 0 0 0,1 0 1 0 0,0 0-1 0 0,0 0 0 0 0,1-1 1 0 0,0 0-1 0 0,0 0 0 0 0,0-1 1 0 0,1 0-1 0 0,0 0 0 0 0,1 0 1 0 0,-1-1-1 0 0,1-1 0 0 0,0 0 1 0 0,0 0-1 0 0,0 0 0 0 0,1-1 1 0 0,-1-1-1 0 0,1 1 0 0 0,4-1-6 0 0,-6-5-68 0 0,0-1 0 0 0,0 0 0 0 0,-1 0 0 0 0,1-1 1 0 0,-1 0-1 0 0,0 0 0 0 0,0 0 0 0 0,-1-1 0 0 0,1 0 0 0 0,-1-1 0 0 0,-1 1 0 0 0,1-1 0 0 0,-1 0 0 0 0,0-1 0 0 0,-1 1 0 0 0,0-1 0 0 0,0 0 0 0 0,0 0 0 0 0,-1 0 0 0 0,0-1 68 0 0,49-155-362 0 0,-52 163 410 0 0,0 1 13 0 0,-4-30 339 0 0,1 20-330 0 0,1 27-118 0 0,0-2 62 0 0,1 1 1 0 0,1-1-1 0 0,0 1 0 0 0,1 0 0 0 0,0-1 1 0 0,1 0-1 0 0,1 1 0 0 0,1-1 0 0 0,0 0 0 0 0,1 0 1 0 0,0-1-1 0 0,1 0 0 0 0,1 0 0 0 0,0 0 1 0 0,1 0-1 0 0,1-1 0 0 0,9 11-14 0 0,-15-21 3 0 0,1-1 0 0 0,0 1 0 0 0,0-1 0 0 0,1 0 1 0 0,-1 0-1 0 0,0 0 0 0 0,1-1 0 0 0,-1 1 0 0 0,1-1 0 0 0,-1 0 0 0 0,1 0 0 0 0,-1-1 0 0 0,1 1 0 0 0,0-1 0 0 0,-1 0 0 0 0,1 0 1 0 0,0-1-1 0 0,-1 0 0 0 0,1 1 0 0 0,0-1 0 0 0,-1-1 0 0 0,1 1 0 0 0,-1-1 0 0 0,0 0 0 0 0,0 0 0 0 0,1 0 0 0 0,-1 0 0 0 0,0-1 0 0 0,-1 0 1 0 0,1 1-1 0 0,0-1 0 0 0,1-2-3 0 0,94-118-309 0 0,-75 22 751 0 0,-24 101-439 0 0,0-1-1 0 0,0 1 1 0 0,0-1 0 0 0,-1 1-1 0 0,1-1 1 0 0,0 1 0 0 0,-1-1-1 0 0,1 1 1 0 0,0-1 0 0 0,-1 1-1 0 0,1 0 1 0 0,-1-1-1 0 0,1 1 1 0 0,0 0 0 0 0,-1-1-1 0 0,1 1 1 0 0,-1 0 0 0 0,1-1-1 0 0,-1 1 1 0 0,1 0-1 0 0,-1 0 1 0 0,1 0 0 0 0,-1 0-1 0 0,0 0 1 0 0,1-1 0 0 0,-1 1-1 0 0,1 0 1 0 0,-1 0 0 0 0,1 0-1 0 0,-1 0 1 0 0,1 0-1 0 0,-1 1 1 0 0,1-1 0 0 0,-1 0-1 0 0,0 0 1 0 0,1 0 0 0 0,-1 0-1 0 0,1 1 1 0 0,-1-1 0 0 0,1 0-1 0 0,-1 0 1 0 0,1 1-1 0 0,0-1 1 0 0,-1 0 0 0 0,1 1-1 0 0,-1-1 1 0 0,1 1 0 0 0,0-1-1 0 0,-1 0 1 0 0,1 1 0 0 0,0-1-1 0 0,-1 1 1 0 0,1-1-1 0 0,0 1 1 0 0,0-1 0 0 0,-1 1-1 0 0,1-1 1 0 0,0 1 0 0 0,0-1-1 0 0,0 1 1 0 0,0-1 0 0 0,0 1-1 0 0,0 0 1 0 0,0-1-1 0 0,0 1-2 0 0,-1 4 4 0 0,0 1 0 0 0,1-1-1 0 0,-1 1 1 0 0,1-1-1 0 0,0 1 1 0 0,1-1-1 0 0,0 1 1 0 0,0-1-1 0 0,0 0 1 0 0,0 1-1 0 0,1-1 1 0 0,0 0-1 0 0,0 0 1 0 0,0 0-1 0 0,0 0 1 0 0,1 0-1 0 0,0 0 1 0 0,0-1-1 0 0,0 0 1 0 0,1 1 0 0 0,0-1-1 0 0,-1 0 1 0 0,2-1-1 0 0,-1 1 1 0 0,0-1-1 0 0,1 1 1 0 0,-1-1-1 0 0,1-1 1 0 0,0 1-1 0 0,0-1 1 0 0,0 0-1 0 0,0 0 1 0 0,0 0-1 0 0,0-1 1 0 0,1 1-1 0 0,-1-1 1 0 0,1-1-1 0 0,-1 1 1 0 0,1-1-1 0 0,-1 0 1 0 0,1 0 0 0 0,3-1-4 0 0,6 1-56 0 0,0-1-1 0 0,0 0 1 0 0,0-1 0 0 0,0 0 0 0 0,0-2 0 0 0,0 0 0 0 0,0 0 0 0 0,-1-1 0 0 0,0-1 0 0 0,0-1 0 0 0,4-2 56 0 0,-11 5-51 0 0,-1 0-1 0 0,1-1 0 0 0,-1 1 0 0 0,0-1 0 0 0,-1 0 0 0 0,1 0 0 0 0,-1-1 0 0 0,0 0 0 0 0,0 0 0 0 0,-1 0 0 0 0,0 0 0 0 0,0-1 0 0 0,-1 0 0 0 0,1 1 0 0 0,-1-1 0 0 0,-1-1 1 0 0,1 1-1 0 0,-1 0 0 0 0,-1-1 0 0 0,2-4 52 0 0,-3 9 34 0 0,0 0 0 0 0,0 0 0 0 0,0 0 0 0 0,0 1 0 0 0,0-1 0 0 0,0 0 0 0 0,-1 0 0 0 0,1 0 0 0 0,-1 0 1 0 0,0 0-1 0 0,0 1 0 0 0,0-1 0 0 0,0 0 0 0 0,0 1 0 0 0,-1-1 0 0 0,1 1 0 0 0,-1-1 0 0 0,1 1 0 0 0,-1 0 0 0 0,0 0 0 0 0,0 0 1 0 0,0 0-1 0 0,0 0 0 0 0,-1 0 0 0 0,1 0 0 0 0,-1 1 0 0 0,1-1 0 0 0,-1 1 0 0 0,1-1 0 0 0,-1 1 0 0 0,0 0 0 0 0,1 0 0 0 0,-1 1 1 0 0,0-1-1 0 0,0 0 0 0 0,0 1 0 0 0,1 0 0 0 0,-1-1 0 0 0,0 1 0 0 0,0 0 0 0 0,-1 1-34 0 0,-4 2 45 0 0,0 1 0 0 0,0 0 0 0 0,0 1-1 0 0,0-1 1 0 0,1 2 0 0 0,0-1 0 0 0,0 1 0 0 0,0 0-1 0 0,0 0 1 0 0,1 1 0 0 0,0 0 0 0 0,1 0 0 0 0,0 0 0 0 0,0 1-1 0 0,0 0 1 0 0,1 0 0 0 0,0 0 0 0 0,1 0 0 0 0,0 1-1 0 0,0-1 1 0 0,1 1 0 0 0,0 0 0 0 0,0 0 0 0 0,1 0 0 0 0,0 0-1 0 0,0 0 1 0 0,1 0 0 0 0,1 3-45 0 0,-1-5 23 0 0,0 1 1 0 0,0-1-1 0 0,1 0 0 0 0,0 0 0 0 0,0 1 1 0 0,1-1-1 0 0,0 0 0 0 0,0 0 1 0 0,1-1-1 0 0,0 1 0 0 0,0 0 0 0 0,0-1 1 0 0,1 0-1 0 0,0 0 0 0 0,0 0 1 0 0,0 0-1 0 0,1 0 0 0 0,0-1 0 0 0,0 0 1 0 0,1 0-1 0 0,-1 0 0 0 0,1-1 1 0 0,0 0-1 0 0,0 0 0 0 0,1-1 1 0 0,-1 1-1 0 0,1-1 0 0 0,0-1 0 0 0,-1 1 1 0 0,1-1-1 0 0,0 0 0 0 0,1-1 1 0 0,-1 1-1 0 0,0-2 0 0 0,0 1 0 0 0,0-1 1 0 0,1 0-1 0 0,-1 0 0 0 0,0-1 1 0 0,0 0-1 0 0,1 0 0 0 0,-1-1 0 0 0,0 0 1 0 0,0 0-1 0 0,3-2-23 0 0,9-6-23 0 0,-1-1-1 0 0,0 0 1 0 0,-1-1 0 0 0,0-1-1 0 0,-1-1 1 0 0,-1 0 0 0 0,0-1-1 0 0,-1-1 1 0 0,0 0 0 0 0,-1-1-1 0 0,-1 0 1 0 0,8-16 23 0 0,79-92-217 0 0,-93 119 217 0 0,-3 1-11 0 0,-1 1 1 0 0,1-1 0 0 0,0 1-1 0 0,1 0 1 0 0,-1-1 0 0 0,1 2-1 0 0,0-1 1 0 0,0 0 0 0 0,0 1-1 0 0,0 0 1 0 0,1 0 0 0 0,-1 0-1 0 0,1 0 1 0 0,0 1 0 0 0,0 0-1 0 0,0 0 1 0 0,0 0 0 0 0,0 0-1 0 0,0 1 1 0 0,0 0 0 0 0,1 0-1 0 0,-1 0 1 0 0,0 1 0 0 0,1 0-1 0 0,-1 0 1 0 0,1 0 0 0 0,-1 1-1 0 0,0 0 1 0 0,0 0 0 0 0,1 0-1 0 0,-1 0 1 0 0,0 1 0 0 0,0 0-1 0 0,3 1 11 0 0,-1 4-2 0 0,-1 1 0 0 0,0-1 0 0 0,0 1 0 0 0,-1 0 0 0 0,0 0 0 0 0,-1 1 0 0 0,0 0 0 0 0,0-1 0 0 0,0 1 0 0 0,-1 1 0 0 0,-1-1 0 0 0,0 0 0 0 0,0 1 0 0 0,0-1 0 0 0,-1 1 0 0 0,-1-1 0 0 0,0 1 0 0 0,-1 7 2 0 0,-1-7-58 0 0,-1 1-1 0 0,0 0 0 0 0,-1-1 0 0 0,-1 1 1 0 0,1-1-1 0 0,-2 0 0 0 0,1-1 1 0 0,-1 1-1 0 0,-1-1 0 0 0,1-1 1 0 0,-2 1-1 0 0,1-1 0 0 0,-1 0 0 0 0,-1 0 59 0 0,-9 13-326 0 0,-86 43-6204 0 0,101-64 5132 0 0</inkml:trace>
  <inkml:trace contextRef="#ctx0" brushRef="#br0" timeOffset="191524.415">8624 5680 1272 0 0,'0'0'1040'0'0,"0"0"-142"0"0,0 0-116 0 0,5-23 1645 0 0,22 1-1757 0 0,13 101 2121 0 0,37 110-2073 0 0,-20-34-831 0 0,-58-155-219 0 0,1 1 1 0 0,0-1 0 0 0,-1 0-1 0 0,1 0 1 0 0,0 0-1 0 0,-1 0 1 0 0,1 1-1 0 0,0-1 1 0 0,0 0-1 0 0,-1 0 1 0 0,1 1-1 0 0,0-1 1 0 0,0 0-1 0 0,0 0 1 0 0,-1 1-1 0 0,1-1 1 0 0,0 0-1 0 0,0 0 1 0 0,0 1-1 0 0,0-1 1 0 0,0 1 331 0 0,-8-9-122 0 0,-6-5-1028 0 0</inkml:trace>
  <inkml:trace contextRef="#ctx0" brushRef="#br0" timeOffset="192374.757">8379 5843 2384 0 0,'-9'2'4274'0'0,"45"0"-3640"0"0,203-18 124 0 0,-67-4-1111 0 0,176-39-1203 0 0,-344 58 1561 0 0,-1 0 1 0 0,1 0 0 0 0,0 0 0 0 0,-1-1 0 0 0,1 1 0 0 0,-1-1 0 0 0,0 0 0 0 0,0 0 0 0 0,1 0 0 0 0,-1 0 0 0 0,0-1 0 0 0,-1 1-1 0 0,1-1 1 0 0,0 1 0 0 0,-1-1 0 0 0,1 0 0 0 0,-1 0 0 0 0,0 0 0 0 0,0-1 0 0 0,0 1 0 0 0,-1 0 0 0 0,1-1 0 0 0,0-2-6 0 0,-2 5 48 0 0,-3-25 496 0 0,-62-68 2335 0 0,56 181-1963 0 0,54 205-207 0 0,-20-168-358 0 0,-2-160-533 0 0,46-123-332 0 0,-66 158 499 0 0,-1 0 0 0 0,1 0 0 0 0,-1 0 0 0 0,1 0 0 0 0,-1 1-1 0 0,1-1 1 0 0,-1 1 0 0 0,1 0 0 0 0,0 0 0 0 0,-1 0 0 0 0,1 0 0 0 0,0 0-1 0 0,-1 0 1 0 0,1 1 0 0 0,-1-1 0 0 0,1 1 0 0 0,0 0 0 0 0,-1-1 0 0 0,0 1-1 0 0,1 1 1 0 0,-1-1 0 0 0,1 0 0 0 0,-1 0 0 0 0,0 1 0 0 0,0 0 0 0 0,0-1-1 0 0,0 1 1 0 0,2 2 15 0 0,13 5-58 0 0,11 3 33 0 0,0-1 0 0 0,1-2 0 0 0,0-1 0 0 0,0-1-1 0 0,1-2 1 0 0,-1-1 0 0 0,1-1 0 0 0,0-1 0 0 0,23-3 25 0 0,-36 1-50 0 0,-1-2 0 0 0,0 0 1 0 0,1-1-1 0 0,-1-1 1 0 0,-1 0-1 0 0,1-1 0 0 0,-1-1 1 0 0,1 0-1 0 0,-2-1 0 0 0,1-1 1 0 0,-1 0-1 0 0,2-2 50 0 0,-15 9-1 0 0,1 0 1 0 0,-1 0-1 0 0,0 0 0 0 0,1 0 0 0 0,-1 0 0 0 0,0 0 0 0 0,0 0 0 0 0,1-1 1 0 0,-1 1-1 0 0,0 0 0 0 0,0-1 0 0 0,-1 1 0 0 0,1-1 0 0 0,0 1 1 0 0,0-1-1 0 0,-1 1 0 0 0,1-1 0 0 0,-1 0 0 0 0,1 1 0 0 0,-1-1 1 0 0,0 0-1 0 0,1 1 0 0 0,-1-1 0 0 0,0 0 0 0 0,0 0 0 0 0,0 1 0 0 0,-1-1 1 0 0,1 0-1 0 0,0 1 0 0 0,-1-1 0 0 0,1 0 0 0 0,-1 1 0 0 0,1-1 1 0 0,-1 1-1 0 0,0-1 0 0 0,0 1 0 0 0,1-1 0 0 0,-1 1 0 0 0,0-1 0 0 0,0 1 1 0 0,-1 0-1 0 0,1 0 0 0 0,0-1 0 0 0,0 1 0 0 0,-1 0 0 0 0,1 0 1 0 0,0 0-1 0 0,-1 0 0 0 0,1 1 0 0 0,-1-1 0 0 0,1 0 0 0 0,-1 1 1 0 0,0-1-1 0 0,0 0 1 0 0,-91-30 416 0 0,77 29-355 0 0,0 0 0 0 0,0 0 0 0 0,0 2 0 0 0,0 0 0 0 0,0 1 0 0 0,0 0 0 0 0,0 1 0 0 0,0 1 0 0 0,1 1 0 0 0,-1 0 0 0 0,1 1 0 0 0,0 1 0 0 0,0 0 0 0 0,1 1 0 0 0,0 0 0 0 0,0 1 0 0 0,-3 3-61 0 0,15-9-6 0 0,-1-1 0 0 0,1 1 0 0 0,0 0 1 0 0,-1 0-1 0 0,1 0 0 0 0,0 0 0 0 0,0 0 0 0 0,0 1 1 0 0,1-1-1 0 0,-1 1 0 0 0,1-1 0 0 0,-1 1 0 0 0,1-1 1 0 0,0 1-1 0 0,0 0 0 0 0,0 0 0 0 0,0 0 0 0 0,0-1 1 0 0,1 1-1 0 0,-1 0 0 0 0,1 0 0 0 0,0 0 0 0 0,0 0 1 0 0,0 0-1 0 0,0 0 0 0 0,0 0 0 0 0,1 0 0 0 0,-1 0 1 0 0,1 0-1 0 0,0 0 0 0 0,0-1 0 0 0,0 1 1 0 0,0 0-1 0 0,0-1 0 0 0,1 1 0 0 0,-1 0 0 0 0,1-1 1 0 0,0 0-1 0 0,0 1 0 0 0,0-1 0 0 0,0 0 0 0 0,2 2 6 0 0,113 61-1385 0 0,78-52-4709 0 0,-165-13 4849 0 0</inkml:trace>
  <inkml:trace contextRef="#ctx0" brushRef="#br0" timeOffset="192717.828">10059 5965 2308 0 0,'4'-8'459'0'0,"-3"4"-326"0"0,0 0 1 0 0,1 0-1 0 0,-1 0 1 0 0,1 0-1 0 0,-1 1 0 0 0,1-1 1 0 0,0 1-1 0 0,1-1 0 0 0,-1 1 1 0 0,1 0-1 0 0,-1 0 0 0 0,1 0 1 0 0,0 0-1 0 0,0 0 1 0 0,0 1-1 0 0,0-1 0 0 0,1 1 1 0 0,-1 0-1 0 0,1 0 0 0 0,0 0 1 0 0,-1 0-1 0 0,1 1 0 0 0,0-1 1 0 0,0 1-1 0 0,0 0 0 0 0,0 0 1 0 0,0 1-1 0 0,0-1 1 0 0,0 1-1 0 0,0 0 0 0 0,0 0 1 0 0,0 0-1 0 0,1 1-133 0 0,4 1 82 0 0,0 0-1 0 0,-1 1 1 0 0,0 0-1 0 0,1 1 1 0 0,-1 0 0 0 0,0 0-1 0 0,-1 0 1 0 0,1 1 0 0 0,-1 1-1 0 0,0-1 1 0 0,0 1-1 0 0,-1 0 1 0 0,0 0 0 0 0,0 1-1 0 0,0 0 1 0 0,-1 0-1 0 0,0 0 1 0 0,0 1 0 0 0,-1 0-1 0 0,0 0 1 0 0,0 0 0 0 0,-1 0-1 0 0,0 1 1 0 0,0-1-1 0 0,-1 1 1 0 0,0-1 0 0 0,-1 1-1 0 0,0 0 1 0 0,0 0-82 0 0,-5 20 1536 0 0,10-50-1091 0 0,3 4-451 0 0,0 1 1 0 0,2 0-1 0 0,0 0 1 0 0,0 1-1 0 0,2 0 1 0 0,0 1-1 0 0,0 0 1 0 0,1 1-1 0 0,1 1 1 0 0,0 0-1 0 0,1 1 1 0 0,0 1-1 0 0,1 0 1 0 0,0 1-1 0 0,0 1 1 0 0,2 1 5 0 0,-14 5-45 0 0,1 1-1 0 0,-1 0 1 0 0,1 1 0 0 0,-1-1 0 0 0,1 1 0 0 0,-1 0 0 0 0,1 0 0 0 0,0 1-1 0 0,-1 0 1 0 0,0 0 0 0 0,1 0 0 0 0,-1 1 0 0 0,1-1 0 0 0,-1 1 0 0 0,0 0-1 0 0,0 1 1 0 0,0 0 0 0 0,0-1 0 0 0,-1 1 0 0 0,1 1 0 0 0,-1-1 0 0 0,0 1-1 0 0,0 0 1 0 0,0 0 0 0 0,0 0 0 0 0,-1 0 0 0 0,1 1 0 0 0,-1-1-1 0 0,0 1 1 0 0,0 0 0 0 0,-1 0 0 0 0,0 0 0 0 0,0 0 0 0 0,1 3 45 0 0,1-2-183 0 0,32 83-6022 0 0,-34-73 4972 0 0</inkml:trace>
  <inkml:trace contextRef="#ctx0" brushRef="#br0" timeOffset="193840.383">11995 5563 916 0 0,'0'0'902'0'0,"0"0"-186"0"0,0 0-142 0 0,0 0-116 0 0,0 0-26 0 0,0 0-48 0 0,0 0-37 0 0,0 0-8 0 0,0 0-32 0 0,2 3-77 0 0,9 127 711 0 0,37-3-605 0 0,6 14-518 0 0,-39-44-2942 0 0,-19-76 1882 0 0,-15 10 8 0 0</inkml:trace>
  <inkml:trace contextRef="#ctx0" brushRef="#br0" timeOffset="194693.537">11591 5992 860 0 0,'58'-13'4949'0'0,"7"-2"-4667"0"0,172-12 563 0 0,196-38-2675 0 0,-425 63 1855 0 0,0 0-1 0 0,0 0 1 0 0,0-1 0 0 0,-1 0 0 0 0,1-1 0 0 0,-1 1-1 0 0,0-1 1 0 0,0-1 0 0 0,0 1 0 0 0,0-1 0 0 0,-1-1-1 0 0,0 1 1 0 0,0-1 0 0 0,-1 0 0 0 0,1 0 0 0 0,-1-1-1 0 0,0 1 1 0 0,-1-1 0 0 0,0 0 0 0 0,0 0 0 0 0,0-1-1 0 0,-1 1 1 0 0,0-1 0 0 0,-1 0 0 0 0,0 0 0 0 0,0 0-1 0 0,0 0 1 0 0,-1 0 0 0 0,0 0 0 0 0,-1 0 0 0 0,0-6-25 0 0,-25-79 1302 0 0,25 92-1339 0 0,0 1 33 0 0,0 0-15 0 0,0 0 3 0 0,-6 4 50 0 0,7 151 254 0 0,11 168 903 0 0,-10-304-1069 0 0,-1-20-111 0 0,-1 0 0 0 0,1 0-1 0 0,0 1 1 0 0,-1-1 0 0 0,1 0 0 0 0,0 1-1 0 0,0-1 1 0 0,0 1 0 0 0,0-1 0 0 0,0 1-1 0 0,0-1 1 0 0,0 1 0 0 0,0-1 0 0 0,-1 1-1 0 0,1 0 1 0 0,0 0 0 0 0,0 0-1 0 0,1-1 1 0 0,-1 1 0 0 0,0 0 0 0 0,0 0-1 0 0,0 0 1 0 0,0 1 0 0 0,0-1 0 0 0,0 0-1 0 0,0 0 1 0 0,0 1 0 0 0,0-1 0 0 0,0 0-1 0 0,-1 1 1 0 0,1-1 0 0 0,0 1 0 0 0,0-1-1 0 0,0 1 1 0 0,0-1 0 0 0,0 1 0 0 0,-1 0-1 0 0,1-1 1 0 0,0 1 0 0 0,0 0 0 0 0,-1 0-1 0 0,1-1 1 0 0,-1 1 0 0 0,1 0 0 0 0,-1 0-1 0 0,1 0 1 0 0,-1 0 0 0 0,1 0-1 0 0,-1 0 1 0 0,0 0 0 0 0,0 0 0 0 0,1 0-1 0 0,-1 0 1 0 0,0 0 0 0 0,0 0 0 0 0,0 0-1 0 0,0 0 1 0 0,0 0 0 0 0,0 0 0 0 0,0 0-1 0 0,-1 0 1 0 0,1 0 0 0 0,0 1-11 0 0,101-185-898 0 0,-40 191-40 0 0,-51-3 922 0 0,8 2 21 0 0,0-1 0 0 0,0 0 0 0 0,1-1-1 0 0,0-1 1 0 0,0-1 0 0 0,1-1 0 0 0,-1 0 0 0 0,0-2-1 0 0,1 0 1 0 0,-1-1 0 0 0,0-1 0 0 0,1-1-1 0 0,-1 0 1 0 0,0-2 0 0 0,-1 0 0 0 0,1-1 0 0 0,-1-1-1 0 0,15-8-4 0 0,-31 15-10 0 0,0 0-1 0 0,0-1 0 0 0,-1 1 1 0 0,1 0-1 0 0,0-1 1 0 0,-1 0-1 0 0,1 1 0 0 0,0-1 1 0 0,-1 0-1 0 0,1 0 0 0 0,-1 0 1 0 0,1 0-1 0 0,-1 0 1 0 0,1 0-1 0 0,-1 0 0 0 0,0 0 1 0 0,1-1-1 0 0,-1 1 0 0 0,0-1 1 0 0,0 1-1 0 0,0-1 1 0 0,0 1-1 0 0,0-1 0 0 0,-1 1 1 0 0,1-1-1 0 0,0 0 0 0 0,-1 1 1 0 0,1-1-1 0 0,-1 0 1 0 0,0 0-1 0 0,1 1 0 0 0,-1-1 1 0 0,0 0-1 0 0,0 0 0 0 0,0 0 1 0 0,0 1-1 0 0,-1-1 1 0 0,1 0-1 0 0,0 0 0 0 0,-1 1 1 0 0,1-1-1 0 0,-1 0 0 0 0,0 0 1 0 0,1 1-1 0 0,-1-1 1 0 0,0 1-1 0 0,0-1 0 0 0,0 1 1 0 0,0-1-1 0 0,0 1 0 0 0,-1 0 1 0 0,1-1-1 0 0,0 1 1 0 0,0 0-1 0 0,-1 0 0 0 0,0-1 11 0 0,-98-41 150 0 0,88 41-63 0 0,0 0 0 0 0,1 0 1 0 0,-2 1-1 0 0,1 1 0 0 0,0 0 0 0 0,0 1 0 0 0,0 0 1 0 0,0 1-1 0 0,1 0 0 0 0,-1 1 0 0 0,0 1 0 0 0,1-1 1 0 0,0 2-1 0 0,-7 3-87 0 0,17-7 17 0 0,-1 0 0 0 0,1 0 0 0 0,-1 1 0 0 0,1-1 0 0 0,0 0 0 0 0,-1 1 0 0 0,1-1 0 0 0,0 1 0 0 0,0 0 0 0 0,0-1 0 0 0,0 1 0 0 0,0 0 0 0 0,1 0 0 0 0,-1-1 0 0 0,1 1 0 0 0,-1 0 0 0 0,1 0 0 0 0,-1 0 0 0 0,1 0 0 0 0,0 0 0 0 0,0 0 0 0 0,0 0 0 0 0,0 0 0 0 0,0-1 0 0 0,1 1 0 0 0,-1 0 0 0 0,0 0 0 0 0,1 0 0 0 0,0 0 0 0 0,-1 0 0 0 0,1-1 0 0 0,0 1 0 0 0,0 0 0 0 0,0-1 0 0 0,0 1 0 0 0,0 0 0 0 0,0-1 0 0 0,0 1 0 0 0,2 0-17 0 0,51 57 60 0 0,-25-37-670 0 0,2-3 1 0 0,0 0-1 0 0,1-2 0 0 0,0-1 0 0 0,2-2 1 0 0,-1-1-1 0 0,2-2 0 0 0,0-1 0 0 0,1-2 610 0 0,9 2-1074 0 0</inkml:trace>
  <inkml:trace contextRef="#ctx0" brushRef="#br0" timeOffset="195066.011">14007 5635 2240 0 0,'13'-64'8364'0'0,"-13"63"-7890"0"0,0 1-100 0 0,38 101 1585 0 0,110 258-3456 0 0,-140-340 686 0 0,-1-3-1705 0 0,-2-6-2941 0 0,-5-10 4223 0 0</inkml:trace>
  <inkml:trace contextRef="#ctx0" brushRef="#br0" timeOffset="195561.706">14173 5403 1312 0 0,'11'-3'136'0'0,"0"0"0"0"0,0 1-1 0 0,1 0 1 0 0,-1 0 0 0 0,1 1 0 0 0,0 1 0 0 0,-1 0-1 0 0,1 0 1 0 0,-1 2 0 0 0,1-1 0 0 0,-1 1-1 0 0,1 1 1 0 0,-1 0 0 0 0,0 0 0 0 0,0 2-1 0 0,0-1 1 0 0,-1 1 0 0 0,0 0 0 0 0,0 1 0 0 0,0 1-1 0 0,0-1 1 0 0,-1 1 0 0 0,0 1 0 0 0,-1 0-1 0 0,0 0 1 0 0,0 1 0 0 0,-1 0 0 0 0,0 0 0 0 0,0 1-1 0 0,-1-1 1 0 0,0 2 0 0 0,-1-1 0 0 0,0 0-1 0 0,-1 1 1 0 0,0 0 0 0 0,0 0 0 0 0,-1 0 0 0 0,-1 1-1 0 0,1 8-135 0 0,-6-7 55 0 0,-2-1 0 0 0,0 0 0 0 0,0-1 0 0 0,-1 1 0 0 0,0-1 0 0 0,-1 0 0 0 0,0-1 0 0 0,-1 1 0 0 0,0-2 0 0 0,0 1 0 0 0,-1-1 0 0 0,-1 0 0 0 0,1-1 0 0 0,-1 0 0 0 0,-1 0 0 0 0,0-1 0 0 0,0-1 0 0 0,0 0 0 0 0,-1 0-1 0 0,1-1 1 0 0,-1-1 0 0 0,-1 0 0 0 0,1 0 0 0 0,0-2 0 0 0,-1 1 0 0 0,0-1 0 0 0,1-1 0 0 0,-1 0 0 0 0,0-1 0 0 0,-4-1-55 0 0,15 1-135 0 0,0 0 1 0 0,-1 0-1 0 0,1 0 0 0 0,0-1 1 0 0,-1 1-1 0 0,1-1 0 0 0,0 1 1 0 0,0-1-1 0 0,-1 0 0 0 0,1 0 1 0 0,0 0-1 0 0,0 0 0 0 0,0 0 1 0 0,0-1-1 0 0,0 1 0 0 0,1-1 1 0 0,-1 1-1 0 0,0-1 0 0 0,0 0 1 0 0,1 1-1 0 0,-1-1 0 0 0,1 0 0 0 0,0 0 1 0 0,0 0-1 0 0,-1 0 0 0 0,1 0 1 0 0,0 0-1 0 0,1 0 0 0 0,-1-1 1 0 0,0 1-1 0 0,1 0 0 0 0,-1-1 1 0 0,1 1-1 0 0,0 0 0 0 0,-1-1 1 0 0,1 1-1 0 0,0 0 0 0 0,1-1 135 0 0,11-26-1130 0 0</inkml:trace>
  <inkml:trace contextRef="#ctx0" brushRef="#br0" timeOffset="195842.434">14754 5558 1768 0 0,'0'0'956'0'0,"3"13"4393"0"0,10 48-4575 0 0,86 279-553 0 0,-116-308-6385 0 0,6-34 4924 0 0</inkml:trace>
  <inkml:trace contextRef="#ctx0" brushRef="#br0" timeOffset="196090.257">14822 5457 1004 0 0,'8'0'153'0'0,"1"0"0"0"0,0 1 0 0 0,-1 0 0 0 0,1 1 0 0 0,-1 0-1 0 0,1 0 1 0 0,-1 1 0 0 0,0 0 0 0 0,0 1 0 0 0,0-1 0 0 0,-1 2 0 0 0,1-1 0 0 0,-1 1 0 0 0,0 0 0 0 0,0 0-1 0 0,-1 1 1 0 0,1 0 0 0 0,-1 0 0 0 0,0 1 0 0 0,-1-1 0 0 0,0 1 0 0 0,0 0 0 0 0,0 1 0 0 0,0 1-153 0 0,5 8 261 0 0,-1 0 1 0 0,-1 1-1 0 0,0 0 1 0 0,-1 0 0 0 0,-1 1-1 0 0,-1 0 1 0 0,0 0 0 0 0,-2 0-1 0 0,0 0 1 0 0,-1 7-262 0 0,-1-11 108 0 0,0 0 1 0 0,-2 1-1 0 0,0-1 0 0 0,-1 0 0 0 0,0-1 1 0 0,-1 1-1 0 0,-1 0 0 0 0,0-1 1 0 0,-1 0-1 0 0,0 0 0 0 0,-1 0 0 0 0,-1 0 1 0 0,0-1-1 0 0,-1 0 0 0 0,-1-1 1 0 0,0 0-1 0 0,0 0 0 0 0,-1-1 0 0 0,-1 0 1 0 0,0-1-1 0 0,0 0 0 0 0,-3 1-108 0 0,13-9-115 0 0,-1-1-1 0 0,1 1 1 0 0,-1-1-1 0 0,0 0 1 0 0,1 1-1 0 0,-1-1 1 0 0,0 0-1 0 0,0 0 1 0 0,0 0-1 0 0,0 0 1 0 0,0-1-1 0 0,0 1 1 0 0,0-1-1 0 0,0 1 1 0 0,0-1-1 0 0,0 1 1 0 0,0-1-1 0 0,0 0 1 0 0,0 0 0 0 0,0 0-1 0 0,0 0 1 0 0,-1-1-1 0 0,1 1 1 0 0,0-1-1 0 0,0 1 1 0 0,0-1-1 0 0,0 1 1 0 0,0-1-1 0 0,1 0 1 0 0,-1 0-1 0 0,0 0 1 0 0,0 0-1 0 0,0 0 1 0 0,1-1-1 0 0,-1 1 1 0 0,1 0-1 0 0,-1-1 1 0 0,1 0-1 0 0,-1 1 1 0 0,1-1-1 0 0,0 0 1 0 0,0 1-1 0 0,0-1 1 0 0,0 0-1 0 0,0 0 1 0 0,0 0-1 0 0,0 0 1 0 0,1 0-1 0 0,-1 0 1 0 0,1 0 0 0 0,-1 0-1 0 0,1 0 1 0 0,0 0-1 0 0,0 0 1 0 0,0 0-1 0 0,0 0 1 0 0,0-2 115 0 0,0-6-1426 0 0</inkml:trace>
  <inkml:trace contextRef="#ctx0" brushRef="#br0" timeOffset="196356.289">15362 5575 1540 0 0,'-4'-7'6139'0'0,"2"33"-4756"0"0,58 190 500 0 0,-9-44-2556 0 0,-47-171 531 0 0,0 1 0 0 0,0-1 0 0 0,-1 0 1 0 0,1 0-1 0 0,0 0 0 0 0,-1 0 0 0 0,1 0 1 0 0,-1 0-1 0 0,1 0 0 0 0,-1 0 0 0 0,0 0 1 0 0,1 0-1 0 0,-1 0 0 0 0,0 0 0 0 0,0 0 1 0 0,0-1-1 0 0,0 1 0 0 0,0 0 0 0 0,1 0 0 0 0,-1-1 1 0 0,-1 1-1 0 0,1-1 0 0 0,0 1 0 0 0,0-1 1 0 0,0 1-1 0 0,0-1 0 0 0,0 0 0 0 0,0 1 1 0 0,0-1-1 0 0,-1 0 0 0 0,1 0 0 0 0,0 0 1 0 0,0 0-1 0 0,0 0 0 0 0,0 0 0 0 0,-1 0 1 0 0,1-1-1 0 0,0 1 0 0 0,0 0 0 0 0,0 0 1 0 0,0-1-1 0 0,0 1 0 0 0,0-1 0 0 0,0 1 1 0 0,0-1-1 0 0,0 0 0 0 0,0 1 0 0 0,0-1 1 0 0,0 0-1 0 0,0 0 0 0 0,0 1 0 0 0,0-2 142 0 0,-19-12-1296 0 0</inkml:trace>
  <inkml:trace contextRef="#ctx0" brushRef="#br0" timeOffset="196606.461">15259 5508 904 0 0,'133'-123'5842'0'0,"-108"110"-5480"0"0,0 1-1 0 0,1 1 1 0 0,0 1-1 0 0,1 1 1 0 0,0 1 0 0 0,0 2-1 0 0,1 0 1 0 0,18 0-362 0 0,-36 4-131 0 0,1 1 0 0 0,-1 0 0 0 0,1 0 0 0 0,0 1 0 0 0,-1 0 0 0 0,1 1-1 0 0,0 0 1 0 0,-1 1 0 0 0,1 0 0 0 0,-1 0 0 0 0,0 1 0 0 0,0 1 0 0 0,0 0 0 0 0,5 2 131 0 0,6 43-4985 0 0,-35-19 3742 0 0</inkml:trace>
  <inkml:trace contextRef="#ctx0" brushRef="#br0" timeOffset="196854.945">15359 5703 1496 0 0,'0'1'155'0'0,"0"-1"0"0"0,1 0 0 0 0,-1 0 0 0 0,0 1 0 0 0,1-1 0 0 0,-1 0 0 0 0,0 1 0 0 0,1-1 0 0 0,-1 1 0 0 0,0-1 0 0 0,0 0 0 0 0,1 1 0 0 0,-1-1 0 0 0,0 1 0 0 0,0-1-1 0 0,0 0 1 0 0,0 1 0 0 0,1-1 0 0 0,-1 1 0 0 0,0-1 0 0 0,0 1 0 0 0,0-1 0 0 0,0 1 0 0 0,0-1 0 0 0,0 1 0 0 0,0-1 0 0 0,0 1 0 0 0,0-1 0 0 0,-1 0 0 0 0,1 1 0 0 0,0-1 0 0 0,0 1 0 0 0,0-1 0 0 0,0 1 0 0 0,-1-1 0 0 0,1 0 0 0 0,0 1 0 0 0,-1-1 0 0 0,1 0 0 0 0,0 1-1 0 0,0-1 1 0 0,-1 0 0 0 0,1 1 0 0 0,-1-1 0 0 0,1 0 0 0 0,0 1 0 0 0,-1-1 0 0 0,1 0 0 0 0,-1 0 0 0 0,1 0 0 0 0,-1 1-155 0 0,63-3 775 0 0,-37 1-308 0 0,79 1-1626 0 0,50 0-5366 0 0,-128 0 5064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3:2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332 181 1080 0 0,'-2'-4'212'0'0,"0"0"-1"0"0,-1 0 1 0 0,0 1-1 0 0,0 0 1 0 0,0-1-1 0 0,0 1 1 0 0,0 0-1 0 0,-1 0 1 0 0,1 1-1 0 0,-1-1 1 0 0,0 1-1 0 0,1 0 1 0 0,-1 0-1 0 0,0 0 1 0 0,0 0-1 0 0,-1 1 1 0 0,1 0-1 0 0,0-1 1 0 0,-1 2-1 0 0,1-1 1 0 0,0 0-1 0 0,-1 1 1 0 0,1 0-1 0 0,-1 0 1 0 0,1 0-1 0 0,0 1 1 0 0,-1-1-1 0 0,1 1 1 0 0,-1 0-212 0 0,-126 36 1510 0 0,127-36-1463 0 0,0 0-1 0 0,-1 0 1 0 0,1 0-1 0 0,0 1 1 0 0,0 0-1 0 0,0 0 1 0 0,0 0-1 0 0,0 0 1 0 0,0 0-1 0 0,0 1 1 0 0,1 0-1 0 0,-1 0 0 0 0,1 0 1 0 0,0 0-1 0 0,0 0 1 0 0,0 1-1 0 0,0-1 1 0 0,1 1-1 0 0,-1 0 1 0 0,1 0-1 0 0,0 0 1 0 0,0 0-1 0 0,1 0 1 0 0,-1 0-1 0 0,1 0 1 0 0,0 1-1 0 0,0-1 1 0 0,0 0-1 0 0,0 1 1 0 0,1-1-1 0 0,0 1 1 0 0,0-1-1 0 0,0 1 1 0 0,0-1-1 0 0,1 1 1 0 0,0-1-1 0 0,0 1 1 0 0,0-1-1 0 0,0 0 1 0 0,2 4-47 0 0,9 8 93 0 0,0-1 0 0 0,1 0 1 0 0,0-1-1 0 0,1-1 0 0 0,1 0 1 0 0,0 0-1 0 0,0-2 0 0 0,17 10-93 0 0,36 29 200 0 0,-57-41-186 0 0,2 0 8 0 0,-1 0-1 0 0,0 0 1 0 0,-1 1-1 0 0,0 1 1 0 0,-1 0-1 0 0,0 0 1 0 0,-1 1 0 0 0,0 0-1 0 0,0 1 1 0 0,-2 0-1 0 0,1 0 1 0 0,-2 1-1 0 0,0 0 1 0 0,2 7-22 0 0,-8-15-23 0 0,0-1 1 0 0,-1 1-1 0 0,0-1 1 0 0,0 0 0 0 0,0 0-1 0 0,0 1 1 0 0,-1-1-1 0 0,0 0 1 0 0,0 0-1 0 0,0 0 1 0 0,-1-1-1 0 0,0 1 1 0 0,0-1-1 0 0,0 1 1 0 0,0-1 0 0 0,-1 0-1 0 0,0 0 1 0 0,1 0-1 0 0,-1-1 1 0 0,-1 1-1 0 0,1-1 1 0 0,0 0-1 0 0,-1 0 1 0 0,0-1 0 0 0,0 1-1 0 0,1-1 1 0 0,-1 0-1 0 0,-1 0 1 0 0,1-1-1 0 0,0 1 1 0 0,0-1-1 0 0,-1-1 1 0 0,1 1 0 0 0,0-1-1 0 0,-1 1 1 0 0,1-1-1 0 0,0-1 1 0 0,-1 1-1 0 0,1-1 1 0 0,0 0-1 0 0,-1 0 1 0 0,1-1 0 0 0,0 0-1 0 0,0 0 1 0 0,-1 0 22 0 0,-1-3-335 0 0,0-1 0 0 0,1 0 0 0 0,0 0 1 0 0,-1 0-1 0 0,2-1 0 0 0,-1 0 0 0 0,1 0 1 0 0,0 0-1 0 0,0-1 0 0 0,1 1 0 0 0,0-1 1 0 0,1-1-1 0 0,0 1 0 0 0,0 0 0 0 0,0-1 1 0 0,1 1-1 0 0,1-1 0 0 0,-1 0 0 0 0,1 1 1 0 0,1-1-1 0 0,0 0 0 0 0,0 0 0 0 0,0 0 1 0 0,3-8 334 0 0,-3-12-1334 0 0</inkml:trace>
  <inkml:trace contextRef="#ctx0" brushRef="#br0" timeOffset="823.54">546 39 988 0 0,'0'-1'110'0'0,"0"-1"-1"0"0,0 1 1 0 0,0 0-1 0 0,1-1 1 0 0,-1 1-1 0 0,0 0 1 0 0,-1-1 0 0 0,1 1-1 0 0,0 0 1 0 0,0-1-1 0 0,0 1 1 0 0,-1 0-1 0 0,1 0 1 0 0,-1-1-1 0 0,1 1 1 0 0,-1 0 0 0 0,0 0-1 0 0,1 0 1 0 0,-1-1-1 0 0,0 1 1 0 0,0 0-1 0 0,0 0 1 0 0,1 0 0 0 0,-1 0-1 0 0,0 1 1 0 0,-1-1-1 0 0,1 0 1 0 0,0 0-1 0 0,0 1 1 0 0,0-1-1 0 0,0 0 1 0 0,0 1 0 0 0,-1-1-1 0 0,1 1 1 0 0,0 0-1 0 0,-1-1 1 0 0,1 1-1 0 0,0 0 1 0 0,0 0 0 0 0,-1 0-1 0 0,1 0 1 0 0,0 0-1 0 0,-2 0-109 0 0,-3 84 1748 0 0,44 120-450 0 0,11 152 721 0 0,-20-565-1982 0 0,-24 190-92 0 0,40-69-326 0 0,-43 88 344 0 0,41 19-157 0 0,138 134-263 0 0,-168-145 243 0 0,0 1 0 0 0,1-2 0 0 0,1 0 0 0 0,-1-1 0 0 0,1 0 0 0 0,0-1 0 0 0,0-1 0 0 0,1-1 0 0 0,-1 0 0 0 0,1-1 0 0 0,0 0 0 0 0,0-1 214 0 0,-3-4-80 0 0,0-1-1 0 0,0 0 0 0 0,-1-1 0 0 0,0 0 1 0 0,0-1-1 0 0,0 0 0 0 0,-1-1 0 0 0,0 0 1 0 0,0-1-1 0 0,0 0 0 0 0,-1-1 0 0 0,-1 0 1 0 0,1-1-1 0 0,-2 1 0 0 0,1-2 0 0 0,-1 1 1 0 0,-1-1-1 0 0,0-1 81 0 0,22-71 1731 0 0,-29 81-1689 0 0,0 0 0 0 0,0 0-1 0 0,0 0 1 0 0,-1 1-1 0 0,1-1 1 0 0,-1 0-1 0 0,1 0 1 0 0,-1 1-1 0 0,0-1 1 0 0,0 0 0 0 0,0 1-1 0 0,0-1 1 0 0,0 1-1 0 0,0-1 1 0 0,0 1-1 0 0,0 0 1 0 0,0-1 0 0 0,-1 1-1 0 0,1 0 1 0 0,0 0-1 0 0,-1 0 1 0 0,1 0-1 0 0,-1 0 1 0 0,0 0 0 0 0,1 0-1 0 0,-1 0 1 0 0,0 1-1 0 0,1-1 1 0 0,-1 1-1 0 0,0-1 1 0 0,0 1 0 0 0,1 0-1 0 0,-1 0 1 0 0,0-1-1 0 0,0 1 1 0 0,0 1-1 0 0,0-1 1 0 0,1 0 0 0 0,-1 0-1 0 0,0 1 1 0 0,0-1-1 0 0,1 1 1 0 0,-2-1-42 0 0,-14 4 74 0 0,-1 0-1 0 0,1 1 1 0 0,-1 1 0 0 0,1 1 0 0 0,1 0 0 0 0,0 1 0 0 0,0 1-1 0 0,0 0 1 0 0,1 1 0 0 0,0 1 0 0 0,1 0 0 0 0,1 1 0 0 0,-1 1-1 0 0,2 0 1 0 0,-7 9-74 0 0,-5 32 50 0 0,24-53-78 0 0,17 14-48 0 0,54-14-238 0 0,-41-8 254 0 0,0-1 0 0 0,-1-2 0 0 0,-1-1 0 0 0,1-1 0 0 0,-2-2 1 0 0,0 0-1 0 0,0-2 0 0 0,1-3 60 0 0,-32 26 51 0 0,1 0 0 0 0,0 0 0 0 0,1 0 0 0 0,-1 1 0 0 0,1-1 1 0 0,1 0-1 0 0,-1 1 0 0 0,1 0 0 0 0,0-1 0 0 0,1 1 0 0 0,0 0 0 0 0,0-1 0 0 0,1 1 0 0 0,0-1 1 0 0,1 1-52 0 0,0-3-57 0 0,0-1 1 0 0,0 0-1 0 0,1 0 1 0 0,-1 0-1 0 0,1-1 1 0 0,0 1-1 0 0,1-1 1 0 0,-1 1-1 0 0,0-1 1 0 0,1 0-1 0 0,0 0 1 0 0,0-1 0 0 0,0 1-1 0 0,0-1 1 0 0,0 0-1 0 0,0 0 1 0 0,1 0-1 0 0,-1 0 1 0 0,1-1-1 0 0,-1 0 1 0 0,1 0-1 0 0,-1 0 1 0 0,1 0-1 0 0,0-1 1 0 0,-1 0-1 0 0,1 0 1 0 0,0 0 0 0 0,0-1-1 0 0,-1 1 1 0 0,3-2 56 0 0,145-42-2569 0 0,-67-8 554 0 0,-62 30 1207 0 0</inkml:trace>
  <inkml:trace contextRef="#ctx0" brushRef="#br0" timeOffset="1100.451">1788 259 1300 0 0,'17'-128'2605'0'0,"-14"44"2697"0"0,-29 97-4075 0 0,13 155-124 0 0,70 160-337 0 0,-15 80-2925 0 0,-55-339-164 0 0,13-68 2228 0 0,0 0 0 0 0,0 0 0 0 0,0 0-1 0 0,-1 0 1 0 0,1 0 0 0 0,0 0-1 0 0,-1 0 1 0 0,1 0 0 0 0,-1 0 0 0 0,1 0-1 0 0,-1 0 1 0 0,0-1 0 0 0,1 1-1 0 0,-1 0 1 0 0,0 0 0 0 0,1 0 0 0 0,-1-1-1 0 0,0 1 1 0 0,0 0 0 0 0,0-1 0 0 0,0 1-1 0 0,0-1 1 0 0,1 1 0 0 0,-1-1-1 0 0,0 0 1 0 0,0 1 0 0 0,0-1 0 0 0,0 0-1 0 0,0 1 1 0 0,0-1 0 0 0,-1 0-1 0 0,1 0 1 0 0,0 0 0 0 0,0 0 0 0 0,0 0-1 0 0,0 0 1 0 0,0 0 0 0 0,0-1-1 0 0,0 1 1 0 0,0 0 0 0 0,0-1 0 0 0,0 1-1 0 0,0 0 1 0 0,0-1 0 0 0,0 1 0 0 0,0-1-1 0 0,1 1 1 0 0,-1-1 0 0 0,0 0-1 0 0,0 1 1 0 0,0-1 0 0 0,1 0 0 0 0,-2 0 95 0 0,-13-13-1204 0 0</inkml:trace>
  <inkml:trace contextRef="#ctx0" brushRef="#br0" timeOffset="1287.618">1964 172 1192 0 0,'5'-2'82'0'0,"-1"0"-1"0"0,1 0 0 0 0,-1 1 1 0 0,1-1-1 0 0,0 1 0 0 0,0 0 1 0 0,-1 0-1 0 0,1 1 1 0 0,0 0-1 0 0,0 0 0 0 0,0 0 1 0 0,0 0-1 0 0,0 0 1 0 0,0 1-1 0 0,-1 0 0 0 0,1 0 1 0 0,0 1-1 0 0,-1-1 1 0 0,1 1-1 0 0,-1 0 0 0 0,1 0 1 0 0,-1 1-1 0 0,0-1 1 0 0,0 1-1 0 0,0 0 0 0 0,0 0 1 0 0,0 0-1 0 0,-1 0 1 0 0,1 1-1 0 0,-1 0 0 0 0,0-1 1 0 0,0 1-1 0 0,0 0 1 0 0,-1 1-1 0 0,0-1 0 0 0,1 0 1 0 0,-1 1-1 0 0,-1-1 1 0 0,1 1-1 0 0,-1 0 0 0 0,0-1 1 0 0,0 1-1 0 0,0 0 0 0 0,0 0 1 0 0,-1 0-1 0 0,0 0 1 0 0,0-1-1 0 0,0 1 0 0 0,-1 3-81 0 0,-4 6 74 0 0,0-1 0 0 0,-1 0-1 0 0,0 0 1 0 0,-1 0-1 0 0,-1-1 1 0 0,0 0-1 0 0,0 0 1 0 0,-1-1 0 0 0,-1 0-1 0 0,1 0 1 0 0,-2-1-1 0 0,0-1 1 0 0,-11 9-74 0 0,-110 41-3489 0 0,114-57 2213 0 0</inkml:trace>
  <inkml:trace contextRef="#ctx0" brushRef="#br0" timeOffset="1768.234">2083 356 1128 0 0,'37'-7'469'0'0,"-1"-2"0"0"0,0-1 1 0 0,-1-2-1 0 0,0-1 0 0 0,-1-2 0 0 0,-1-1 0 0 0,0-1 1 0 0,-1-2-1 0 0,-1-2 0 0 0,15-14-469 0 0,-19-4 399 0 0,-27 38-238 0 0,0 1 58 0 0,-71-3 976 0 0,58 8-1095 0 0,-1 0 0 0 0,1 1 0 0 0,1 0 0 0 0,-1 1 0 0 0,1 0 0 0 0,0 1 0 0 0,1 1-1 0 0,0 0 1 0 0,0 0 0 0 0,1 1 0 0 0,1 0 0 0 0,-1 1 0 0 0,1 0 0 0 0,1 1 0 0 0,0-1 0 0 0,1 2 0 0 0,0-1 0 0 0,1 1 0 0 0,0 0 0 0 0,1 0-1 0 0,1 0 1 0 0,0 1 0 0 0,1 0 0 0 0,-2 10-100 0 0,5-21 21 0 0,1 0 0 0 0,-1 0-1 0 0,0 0 1 0 0,1 0 0 0 0,0-1 0 0 0,-1 1-1 0 0,1 0 1 0 0,0 0 0 0 0,1-1-1 0 0,-1 1 1 0 0,0-1 0 0 0,1 1 0 0 0,-1-1-1 0 0,1 1 1 0 0,0-1 0 0 0,0 0-1 0 0,0 0 1 0 0,0 0 0 0 0,0 0 0 0 0,0 0-1 0 0,1 0 1 0 0,-1-1 0 0 0,0 1-1 0 0,1-1 1 0 0,0 1 0 0 0,-1-1-1 0 0,1 0 1 0 0,0 0 0 0 0,-1 0 0 0 0,1-1-1 0 0,0 1 1 0 0,0-1 0 0 0,0 1-1 0 0,0-1 1 0 0,0 0 0 0 0,2 0-21 0 0,96-16 355 0 0,223-194 196 0 0,-317 209-531 0 0,-1 0 1 0 0,1 0 0 0 0,0 1 0 0 0,0 0-1 0 0,0 0 1 0 0,-1 1 0 0 0,1 0 0 0 0,0 0-1 0 0,-1 0 1 0 0,1 1 0 0 0,-1 0 0 0 0,1 0-1 0 0,-1 1 1 0 0,0-1 0 0 0,0 2 0 0 0,0-1-1 0 0,0 1 1 0 0,0-1 0 0 0,-1 2 0 0 0,0-1-1 0 0,0 0 1 0 0,0 1 0 0 0,0 0 0 0 0,-1 0-1 0 0,0 1 1 0 0,0-1 0 0 0,0 1-21 0 0,29 69-897 0 0,-33-74 169 0 0,-44-5-4989 0 0,16-31 3287 0 0,22 11 1250 0 0</inkml:trace>
  <inkml:trace contextRef="#ctx0" brushRef="#br0" timeOffset="2033.496">3006 16 836 0 0,'4'-4'1672'0'0,"-2"3"-280"0"0,1-3-240 0 0,1 3-235 0 0,-4-1-193 0 0,1 0-160 0 0,-1 1-204 0 0,0 1-216 0 0,-1 0-232 0 0,-1 1 12 0 0,-2 3-464 0 0,1-4-284 0 0,-1 5-489 0 0,1 0 77 0 0,-8 8-204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3:18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25 218 1172 0 0,'-5'-22'1926'0'0,"-14"-1"-1492"0"0,19 21-393 0 0,0 1 1 0 0,0-1 0 0 0,0 1 0 0 0,1 0 0 0 0,-1-1 0 0 0,1 1-1 0 0,-1 0 1 0 0,1 0 0 0 0,-1-1 0 0 0,1 1 0 0 0,0 0-1 0 0,0 0 1 0 0,-1 0 0 0 0,1 0 0 0 0,0 0 0 0 0,0 0-1 0 0,0 0 1 0 0,0 0 0 0 0,1 0 0 0 0,-1 0 0 0 0,0 0-1 0 0,0 1 1 0 0,0-1 0 0 0,1 0 0 0 0,-1 1 0 0 0,0-1-1 0 0,0 1 1 0 0,1 0 0 0 0,-1-1 0 0 0,1 1 0 0 0,-1 0 0 0 0,0 0-1 0 0,1 0 1 0 0,-1 0 0 0 0,1 0 0 0 0,-1 0 0 0 0,0 0-1 0 0,1 0 1 0 0,-1 0 0 0 0,0 1 0 0 0,1-1-42 0 0,10 5 22 0 0,1 0-1 0 0,-1 1 1 0 0,-1 0 0 0 0,1 1-1 0 0,-1 0 1 0 0,0 1 0 0 0,-1 0 0 0 0,1 0-1 0 0,-2 1 1 0 0,1 1 0 0 0,-1 0 0 0 0,-1 0-1 0 0,0 0 1 0 0,0 1 0 0 0,-1 1-1 0 0,-1-1 1 0 0,0 1 0 0 0,0 1-22 0 0,3 0 6 0 0,72 181 2013 0 0,-98-291 263 0 0,36-77-2190 0 0,41 11-682 0 0,-14 170 270 0 0,-29 5 273 0 0,-1 0 0 0 0,0 2 0 0 0,-1 0 0 0 0,0 1 0 0 0,-1 0 0 0 0,-1 1 0 0 0,0 1 0 0 0,-1 0 0 0 0,-1 1 0 0 0,5 12 47 0 0,-1-6-58 0 0,45 98 0 0 0,-61-122 64 0 0,1-1 0 0 0,-1 1 0 0 0,1 0 0 0 0,-1-1 0 0 0,0 1 0 0 0,1 0 0 0 0,-1 0 0 0 0,0 0 0 0 0,1-1 0 0 0,-1 1 0 0 0,0 0 0 0 0,0 0 0 0 0,1 0 0 0 0,-1 0 0 0 0,0 0 0 0 0,1 0 0 0 0,-1 0 0 0 0,0 1 0 0 0,1-1 0 0 0,-1 0 0 0 0,0 0 0 0 0,1 0 0 0 0,-1 1 0 0 0,0-1 0 0 0,1 0 0 0 0,-1 1 0 0 0,0-1 0 0 0,1 0 0 0 0,-1 1 0 0 0,1-1 0 0 0,-1 1 0 0 0,1-1 0 0 0,-1 1 0 0 0,1-1 0 0 0,-1 1 0 0 0,1-1 0 0 0,0 1 0 0 0,-1 0 0 0 0,1-1 0 0 0,0 1 0 0 0,-1 0 0 0 0,1-1 0 0 0,0 1 0 0 0,0 0 0 0 0,0-1 0 0 0,0 1 0 0 0,0 0-1 0 0,-1-1 1 0 0,1 1 0 0 0,0 0-6 0 0,-5-14-25 0 0,0-1 0 0 0,1 0 0 0 0,0-1-1 0 0,1 1 1 0 0,0-1 0 0 0,2 0-1 0 0,0 1 1 0 0,0-1 0 0 0,1 0 0 0 0,1 0-1 0 0,0 1 1 0 0,1-1 0 0 0,1 0-1 0 0,0 1 1 0 0,1 0 0 0 0,1 0 0 0 0,0 0-1 0 0,1 0 1 0 0,0 1 0 0 0,1 0-1 0 0,1 0 1 0 0,0 0 0 0 0,0 1-1 0 0,2 1 1 0 0,-1 0 0 0 0,1 0 0 0 0,1 0-1 0 0,0 1 1 0 0,0 1 0 0 0,8-5 25 0 0,-14 12-27 0 0,1-1 1 0 0,0 0 0 0 0,-1 1 0 0 0,1 0-1 0 0,0 1 1 0 0,0-1 0 0 0,0 1-1 0 0,1 0 1 0 0,-1 1 0 0 0,0-1-1 0 0,0 1 1 0 0,0 0 0 0 0,1 1 0 0 0,-1-1-1 0 0,0 1 1 0 0,0 1 0 0 0,0-1-1 0 0,0 1 1 0 0,0 0 0 0 0,-1 0-1 0 0,1 1 1 0 0,0 0 0 0 0,-1 0 0 0 0,0 0-1 0 0,0 1 1 0 0,0-1 0 0 0,0 1-1 0 0,0 0 1 0 0,-1 1 0 0 0,2 1 26 0 0,5 5-2 0 0,-1 1 0 0 0,0-1 1 0 0,-1 2-1 0 0,0-1 0 0 0,-1 1 1 0 0,-1 1-1 0 0,0-1 0 0 0,0 1 1 0 0,-2 1-1 0 0,1-1 0 0 0,2 15 2 0 0,2 139 122 0 0,-1-149-877 0 0,1-15-1953 0 0,5-4 1812 0 0</inkml:trace>
  <inkml:trace contextRef="#ctx0" brushRef="#br0" timeOffset="434.119">1485 68 1504 0 0,'-21'0'288'0'0,"0"1"0"0"0,0 0-1 0 0,0 2 1 0 0,1 0 0 0 0,-1 2 0 0 0,1 0-1 0 0,0 1 1 0 0,0 1 0 0 0,1 1-1 0 0,0 1 1 0 0,0 0 0 0 0,1 2 0 0 0,0 0-1 0 0,1 1 1 0 0,0 0 0 0 0,1 2 0 0 0,0 0-1 0 0,1 0 1 0 0,1 2 0 0 0,1 0 0 0 0,0 0-1 0 0,1 1 1 0 0,0 1 0 0 0,2 0-1 0 0,-4 9-287 0 0,14-24 10 0 0,1-1-1 0 0,-1 1 1 0 0,1 0-1 0 0,0-1 0 0 0,0 1 1 0 0,0 0-1 0 0,1-1 0 0 0,-1 1 1 0 0,1-1-1 0 0,-1 1 1 0 0,1-1-1 0 0,0 0 0 0 0,0 0 1 0 0,0 0-1 0 0,0 0 0 0 0,0 0 1 0 0,0 0-1 0 0,0-1 1 0 0,1 1-1 0 0,-1-1 0 0 0,1 1 1 0 0,-1-1-1 0 0,1 0 0 0 0,0 0 1 0 0,-1 0-1 0 0,1 0 1 0 0,0-1-1 0 0,0 1 0 0 0,-1-1 1 0 0,1 1-1 0 0,0-1 0 0 0,0 0 1 0 0,0 0-1 0 0,0 0 0 0 0,-1-1 1 0 0,1 1-1 0 0,0-1 1 0 0,0 0-1 0 0,-1 1 0 0 0,1-1 1 0 0,0 0-1 0 0,1-1-9 0 0,7 2-18 0 0,15-4-129 0 0,-2-2-1 0 0,1 0 0 0 0,-1-1 0 0 0,0-2 0 0 0,0 0 0 0 0,-1-2 0 0 0,0 0 1 0 0,-1-1-1 0 0,10-9 148 0 0,-30 21 5 0 0,0 0 1 0 0,0-1 0 0 0,0 1 0 0 0,1-1-1 0 0,-1 0 1 0 0,0 0 0 0 0,0 1-1 0 0,0-1 1 0 0,0-1 0 0 0,0 1-1 0 0,-1 0 1 0 0,1 0 0 0 0,0-1 0 0 0,0 1-1 0 0,-1-1 1 0 0,1 1 0 0 0,-1-1-1 0 0,0 0 1 0 0,1 0 0 0 0,-1 0 0 0 0,0 1-1 0 0,0-1 1 0 0,0 0 0 0 0,0 0-1 0 0,0-1 1 0 0,-1 1 0 0 0,1 0 0 0 0,0 0-1 0 0,-1 0 1 0 0,0 0 0 0 0,1-1-1 0 0,-1 1 1 0 0,0 0 0 0 0,0 0-1 0 0,-1-1 1 0 0,1 1 0 0 0,0 0 0 0 0,-1 0-1 0 0,1 0 1 0 0,-1 0 0 0 0,0 0-1 0 0,1-1 1 0 0,-1 1 0 0 0,0 0 0 0 0,-1 1-1 0 0,1-1 1 0 0,0 0 0 0 0,0 0-1 0 0,-1 0 1 0 0,0 0-6 0 0,56 51 52 0 0,122 33-5284 0 0,-157-75 4036 0 0</inkml:trace>
  <inkml:trace contextRef="#ctx0" brushRef="#br0" timeOffset="1409.752">1775 70 1100 0 0,'1'2'58'0'0,"17"27"714"0"0,-1 0 0 0 0,-1 1 0 0 0,-2 0 0 0 0,-1 1 0 0 0,-1 1-1 0 0,-2 0 1 0 0,2 15-772 0 0,-25 26 2204 0 0,6-63-1691 0 0,2-6 950 0 0,12-25-1491 0 0,3-14-189 0 0,1 0-1 0 0,2 1 1 0 0,1 1 0 0 0,2 0 0 0 0,1 1 0 0 0,13-16 217 0 0,-14 21-190 0 0,-14 23 149 0 0,-1 0 0 0 0,1 0 0 0 0,0 1 0 0 0,0-1 0 0 0,0 0 0 0 0,1 1-1 0 0,-1 0 1 0 0,1-1 0 0 0,0 1 0 0 0,0 0 0 0 0,0 0 0 0 0,0 1 0 0 0,0-1 0 0 0,1 1-1 0 0,-1 0 1 0 0,1-1 0 0 0,-1 1 0 0 0,1 1 0 0 0,0-1 0 0 0,0 1 0 0 0,0-1 0 0 0,0 1 0 0 0,0 0-1 0 0,2 0 42 0 0,41 69-2 0 0,-37-33-20 0 0,-10-28 13 0 0,0 1 0 0 0,1-1 0 0 0,0 0 0 0 0,0 0 1 0 0,0 0-1 0 0,1 0 0 0 0,0 0 0 0 0,0 0 0 0 0,1 0 0 0 0,0-1 0 0 0,0 1 1 0 0,1-1-1 0 0,0 0 0 0 0,0 0 0 0 0,0 0 0 0 0,0 0 0 0 0,1-1 0 0 0,0 0 1 0 0,1 0-1 0 0,-1 0 0 0 0,1-1 0 0 0,0 1 0 0 0,0-1 0 0 0,0-1 0 0 0,0 1 1 0 0,1-1-1 0 0,-1 0 0 0 0,1-1 0 0 0,0 1 0 0 0,0-1 0 0 0,0-1 0 0 0,0 1 1 0 0,0-1-1 0 0,0-1 0 0 0,0 1 0 0 0,7-1 9 0 0,10-4-78 0 0,-1-2-1 0 0,0 0 0 0 0,0-1 1 0 0,0-1-1 0 0,-1-2 1 0 0,0 0-1 0 0,-1-1 1 0 0,0-1-1 0 0,-1-1 1 0 0,0-1-1 0 0,-1 0 0 0 0,-1-2 1 0 0,0 0-1 0 0,-1-1 1 0 0,-1-1-1 0 0,3-6 79 0 0,3-21 1916 0 0,-22 45-1712 0 0,0 0-17 0 0,-4 1-146 0 0,1 1-1 0 0,-1 0 1 0 0,1 0 0 0 0,-1 0-1 0 0,1 0 1 0 0,0 1-1 0 0,-1-1 1 0 0,2 1 0 0 0,-1 0-1 0 0,0 0 1 0 0,0 0-1 0 0,1 0 1 0 0,0 0 0 0 0,-1 1-1 0 0,1-1 1 0 0,0 1-1 0 0,1 0 1 0 0,-1-1 0 0 0,1 1-1 0 0,0 0 1 0 0,0 0-1 0 0,0 0 1 0 0,0 0 0 0 0,0 0-1 0 0,1 0 1 0 0,0 0-1 0 0,0 0 1 0 0,0 0 0 0 0,0 0-41 0 0,3 1-9 0 0,1 0 1 0 0,-1-1 0 0 0,0 1-1 0 0,1-1 1 0 0,0 0 0 0 0,0 0 0 0 0,1 0-1 0 0,-1-1 1 0 0,1 0 0 0 0,-1 1-1 0 0,1-1 1 0 0,0-1 0 0 0,0 1-1 0 0,1-1 1 0 0,-1 0 0 0 0,0 0 0 0 0,1-1-1 0 0,-1 1 1 0 0,1-1 0 0 0,-1 0-1 0 0,1-1 1 0 0,0 1 0 0 0,-1-1 0 0 0,1 0-1 0 0,5-1 9 0 0,1 0-12 0 0,0-1 0 0 0,0 0 0 0 0,0 0 0 0 0,-1-1 0 0 0,1 0 0 0 0,-1-1 0 0 0,0-1 0 0 0,0 0 0 0 0,-1 0 0 0 0,1-1 0 0 0,-1 0 0 0 0,0-1 0 0 0,-1 0 0 0 0,0 0 0 0 0,0-1 0 0 0,0-1 0 0 0,5-6 12 0 0,0-85 2257 0 0,88 489-1879 0 0,-93-352-322 0 0,-2 1 0 0 0,-2 0 0 0 0,-1 0-1 0 0,-2 1 1 0 0,-1-1 0 0 0,-2 1 0 0 0,-2-1 0 0 0,-2 0 0 0 0,-1 0 0 0 0,-2 0-1 0 0,-1-1 1 0 0,-7 14-56 0 0,14-43 30 0 0,0-1 0 0 0,-1 0 0 0 0,0 1 0 0 0,0-1 0 0 0,-1-1-1 0 0,0 1 1 0 0,0 0 0 0 0,0-1 0 0 0,-1 0 0 0 0,0 0 0 0 0,0-1 0 0 0,-1 1 0 0 0,1-1-1 0 0,-1 0 1 0 0,-1 0 0 0 0,1-1 0 0 0,0 0 0 0 0,-1 0 0 0 0,0 0 0 0 0,0-1 0 0 0,0 0-1 0 0,0-1 1 0 0,-1 1 0 0 0,1-1 0 0 0,-1-1 0 0 0,1 1 0 0 0,-1-1 0 0 0,0-1 0 0 0,1 0 0 0 0,-1 0-1 0 0,0 0 1 0 0,0-1 0 0 0,1 0 0 0 0,-1 0 0 0 0,1-1 0 0 0,-1 0 0 0 0,-4-2-30 0 0,1-3-88 0 0,0 0 1 0 0,0-2-1 0 0,1 1 1 0 0,0-1-1 0 0,0 0 1 0 0,1-1-1 0 0,0 0 0 0 0,1-1 1 0 0,0 0-1 0 0,1 0 1 0 0,0-1-1 0 0,0 0 1 0 0,1 0-1 0 0,1 0 1 0 0,0-1-1 0 0,1 0 1 0 0,1 1-1 0 0,0-2 1 0 0,-1-7 87 0 0,-1-3-611 0 0,1-1 1 0 0,0 0-1 0 0,3 0 1 0 0,0 0-1 0 0,1 0 0 0 0,1 0 1 0 0,2 0-1 0 0,0 0 1 0 0,2 1-1 0 0,0-1 1 0 0,2 1-1 0 0,1 0 611 0 0,10-24-1501 0 0,1 3 35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3:4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897 1119 840 0 0,'-4'-22'1169'0'0,"-14"-31"-90"0"0,18 51-886 0 0,0-45 1212 0 0,0 46-1273 0 0,-1-19 520 0 0,2 30-530 0 0,35 349 515 0 0,20 530-104 0 0,-36-567-719 0 0,-16 191 186 0 0,-6-278-13 0 0,-17-24 93 0 0,3 579 207 0 0,39-542-110 0 0,43 626 390 0 0,-21-474-474 0 0,-23-303 127 0 0,-22-96-218 0 0,0-1 43 0 0,0 0-94 0 0,0 0 21 0 0,-9 16-2951 0 0,-1-22 472 0 0,-1-6 1360 0 0</inkml:trace>
  <inkml:trace contextRef="#ctx0" brushRef="#br0" timeOffset="1117.632">20 5751 848 0 0,'-11'-2'1143'0'0,"11"1"-1041"0"0,1 1-1 0 0,-1-1 0 0 0,0 0 1 0 0,1 1-1 0 0,-1-1 0 0 0,0 1 1 0 0,0-1-1 0 0,0 0 0 0 0,0 1 1 0 0,0-1-1 0 0,0 0 1 0 0,0 1-1 0 0,0-1 0 0 0,0 1 1 0 0,0-1-1 0 0,0 0 0 0 0,0 1 1 0 0,0-1-1 0 0,0 0 0 0 0,0 1 1 0 0,-1-1-1 0 0,1 1 1 0 0,0-1-1 0 0,0 1 0 0 0,-1-1 1 0 0,1 1-1 0 0,0-1 0 0 0,-1 0 1 0 0,1 1-1 0 0,-1 0 1 0 0,1-1-1 0 0,-1 1 0 0 0,1-1 1 0 0,-1 1-1 0 0,1 0 0 0 0,-1-1 1 0 0,1 1-1 0 0,-1 0 0 0 0,1-1 1 0 0,-1 1-1 0 0,1 0 1 0 0,-1 0-102 0 0,68-19 255 0 0,0 3 0 0 0,1 4 0 0 0,1 2 0 0 0,22 2-255 0 0,12-3 200 0 0,710-30 312 0 0,327-9 149 0 0,693 12-354 0 0,-1317 40-223 0 0,957 11 75 0 0,347 50-97 0 0,-1118-62-34 0 0,-424-23-96 0 0,233-8 490 0 0,-447 22 262 0 0,-63 8-728 0 0,-1 0-40 0 0,0 0-132 0 0,-34 9-6042 0 0,13-11 5008 0 0</inkml:trace>
  <inkml:trace contextRef="#ctx0" brushRef="#br0" timeOffset="3976.041">936 982 1468 0 0,'0'-1'44'0'0,"0"-1"0"0"0,0 1 0 0 0,0-1-1 0 0,0 1 1 0 0,0-1 0 0 0,0 1 0 0 0,0 0 0 0 0,0-1-1 0 0,-1 1 1 0 0,1-1 0 0 0,0 1 0 0 0,-1 0 0 0 0,0-1-1 0 0,1 1 1 0 0,-1 0 0 0 0,0 0 0 0 0,1-1 0 0 0,-1 1-1 0 0,0 0 1 0 0,0 0 0 0 0,0 0 0 0 0,0 0 0 0 0,0 0-1 0 0,0 0 1 0 0,0 0 0 0 0,0 0 0 0 0,-1 1 0 0 0,1-1-1 0 0,0 0 1 0 0,-1 1 0 0 0,1-1 0 0 0,0 1 0 0 0,-1-1-1 0 0,1 1 1 0 0,0-1 0 0 0,-1 1 0 0 0,1 0 0 0 0,-1 0-1 0 0,1 0 1 0 0,-1 0 0 0 0,1 0 0 0 0,0 0 0 0 0,-1 0-1 0 0,1 1 1 0 0,-1-1 0 0 0,1 0 0 0 0,0 1 0 0 0,-1-1-1 0 0,1 1 1 0 0,0-1 0 0 0,-1 1 0 0 0,1 0 0 0 0,-1 0-44 0 0,-48 57 80 0 0,-179 204 1314 0 0,208-244-428 0 0,18-29-24 0 0,19-40-377 0 0,0 13-514 0 0,1 2 1 0 0,2 0-1 0 0,2 1 0 0 0,1 0 1 0 0,1 2-1 0 0,2 1 1 0 0,2 1-1 0 0,0 1 0 0 0,32-25-51 0 0,-57 54 0 0 0,1 0 0 0 0,0 0 0 0 0,0 1-1 0 0,0-1 1 0 0,0 1 0 0 0,1 0-1 0 0,-1-1 1 0 0,0 1 0 0 0,0 1-1 0 0,0-1 1 0 0,0 0 0 0 0,0 1 0 0 0,0-1-1 0 0,0 1 1 0 0,0 0 0 0 0,0 0-1 0 0,0 0 1 0 0,-1 1 0 0 0,1-1 0 0 0,0 1-1 0 0,-1-1 1 0 0,1 1 0 0 0,-1 0-1 0 0,1 0 1 0 0,-1 0 0 0 0,0 0 0 0 0,0 0-1 0 0,0 1 1 0 0,0-1 0 0 0,0 1-1 0 0,0-1 1 0 0,-1 1 0 0 0,1 0-1 0 0,-1-1 1 0 0,0 1 0 0 0,0 0 0 0 0,0 0-1 0 0,0 0 1 0 0,0 0 0 0 0,-1 0-1 0 0,1 0 1 0 0,-1 1 0 0 0,17 26 49 0 0,5 0-339 0 0,1-1 0 0 0,1-2-1 0 0,1 0 1 0 0,1-1 0 0 0,2-1 0 0 0,0-2 0 0 0,21 12 290 0 0,32 24-3889 0 0,-62-46 2649 0 0</inkml:trace>
  <inkml:trace contextRef="#ctx0" brushRef="#br0" timeOffset="4971.321">1110 35 1304 0 0,'-27'38'595'0'0,"-5"-12"5"0"0,26-10-368 0 0,1 0 1 0 0,0 1-1 0 0,1-1 1 0 0,1 1-1 0 0,1-1 0 0 0,0 1 1 0 0,2 0-1 0 0,-1 0 1 0 0,2 0-1 0 0,0 0 1 0 0,2 0-1 0 0,-1-1 0 0 0,2 1 1 0 0,0-1-1 0 0,1 1 1 0 0,1-2-1 0 0,0 1 1 0 0,1 0-1 0 0,1-1 1 0 0,8 12-233 0 0,15 51 538 0 0,-26-67-526 0 0,-1 1 0 0 0,0 0 0 0 0,-1 0 0 0 0,0 0 0 0 0,-1 0 0 0 0,0 1 0 0 0,-1-1 0 0 0,0 0 0 0 0,-1 1 0 0 0,0-1-1 0 0,-1 0 1 0 0,-1 1 0 0 0,-1 3-12 0 0,-1 1-286 0 0,-1 0-1 0 0,-1 0 1 0 0,0 0-1 0 0,-1-1 1 0 0,-1 0-1 0 0,-1 0 0 0 0,0-1 1 0 0,-1 0-1 0 0,0-1 1 0 0,-1 0-1 0 0,-1-1 1 0 0,0 0-1 0 0,-1 0 0 0 0,-1-2 1 0 0,0 1-1 0 0,-6 3 287 0 0,-12 2-1216 0 0</inkml:trace>
  <inkml:trace contextRef="#ctx0" brushRef="#br0" timeOffset="5251.19">754 575 924 0 0,'19'-31'5223'0'0,"46"13"-4880"0"0,-40 14 66 0 0,288-51-3021 0 0,-253 47 1111 0 0,-19 3 279 0 0</inkml:trace>
  <inkml:trace contextRef="#ctx0" brushRef="#br0" timeOffset="5537.112">1514 637 1316 0 0,'-32'229'3096'0'0,"24"-40"-2915"0"0,-5-171-2512 0 0,3-16 1169 0 0</inkml:trace>
  <inkml:trace contextRef="#ctx0" brushRef="#br0" timeOffset="5780.879">1213 689 1088 0 0,'35'-7'3838'0'0,"29"32"-3207"0"0,-42-15-214 0 0,64 28 104 0 0,114 40-55 0 0,-58-57-4354 0 0,-122-21 2619 0 0</inkml:trace>
  <inkml:trace contextRef="#ctx0" brushRef="#br0" timeOffset="5983.321">1844 122 1148 0 0,'-9'4'129'0'0,"0"0"0"0"0,0 1 0 0 0,1 0 0 0 0,-1 0-1 0 0,1 1 1 0 0,0 0 0 0 0,1 1 0 0 0,0-1 0 0 0,0 1 0 0 0,0 1 0 0 0,1-1-1 0 0,0 1 1 0 0,0 1 0 0 0,1-1 0 0 0,0 1 0 0 0,0-1 0 0 0,1 2 0 0 0,0-1-1 0 0,1 0 1 0 0,0 1 0 0 0,0-1 0 0 0,1 1 0 0 0,1 0 0 0 0,-1 0 0 0 0,2 0 0 0 0,-1 0-1 0 0,1 0 1 0 0,1-1 0 0 0,0 1 0 0 0,0 0 0 0 0,1 0 0 0 0,0 0 0 0 0,1-1-1 0 0,0 1 1 0 0,0-1 0 0 0,1 0 0 0 0,0 0 0 0 0,1 0 0 0 0,0 0 0 0 0,0-1-1 0 0,1 0 1 0 0,0 0 0 0 0,1 0 0 0 0,0-1 0 0 0,0 0 0 0 0,0 0 0 0 0,2 0-129 0 0,99 42-388 0 0,-57-43-3204 0 0,-42-6 2331 0 0</inkml:trace>
  <inkml:trace contextRef="#ctx0" brushRef="#br0" timeOffset="6473.575">2022 224 1132 0 0,'7'5'165'0'0,"1"1"0"0"0,-2 0 0 0 0,1 1 0 0 0,-1 0 0 0 0,0 0 0 0 0,0 0 1 0 0,-1 0-1 0 0,0 1 0 0 0,0 0 0 0 0,-1 0 0 0 0,0 1 0 0 0,0-1 0 0 0,-1 1 0 0 0,0 0 0 0 0,-1 0 0 0 0,0 0 0 0 0,0 0 0 0 0,-1 0 0 0 0,0 0 0 0 0,-1 0 0 0 0,0 3-165 0 0,-4-2 132 0 0,0 0-1 0 0,-1-1 1 0 0,0 1-1 0 0,-1-1 1 0 0,0-1-1 0 0,0 1 1 0 0,-1-1-1 0 0,0 0 1 0 0,0 0-1 0 0,-1-1 1 0 0,0 0-1 0 0,-1-1 1 0 0,1 0-1 0 0,-1 0 1 0 0,0 0-1 0 0,-1-1 1 0 0,1-1-1 0 0,-1 0 1 0 0,0 0-132 0 0,9-3 13 0 0,1-1 0 0 0,-1 1-1 0 0,1-1 1 0 0,-1 0 0 0 0,0 1 0 0 0,1-1 0 0 0,-1 0 0 0 0,0 1 0 0 0,0-1 0 0 0,1 0 0 0 0,-1 0 0 0 0,0 1 0 0 0,1-1 0 0 0,-1 0 0 0 0,0 0 0 0 0,0 0 0 0 0,0 0 0 0 0,1 0 0 0 0,-1 0 0 0 0,0 0-1 0 0,0-1 1 0 0,1 1 0 0 0,-1 0 0 0 0,0 0 0 0 0,1 0 0 0 0,-1-1 0 0 0,0 1 0 0 0,1 0 0 0 0,-1-1 0 0 0,0 1 0 0 0,1-1 0 0 0,-1 1 0 0 0,0-1 0 0 0,1 1 0 0 0,-1-1 0 0 0,1 1 0 0 0,-1-1 0 0 0,1 1-1 0 0,-1-1 1 0 0,1 0 0 0 0,0 1 0 0 0,-1-1 0 0 0,1 0 0 0 0,0 1 0 0 0,-1-1 0 0 0,1 0 0 0 0,0 0 0 0 0,0 1 0 0 0,0-1 0 0 0,0 0 0 0 0,0 0 0 0 0,0 1 0 0 0,0-1 0 0 0,0 0 0 0 0,0 0 0 0 0,0 1-1 0 0,0-1 1 0 0,0 0 0 0 0,0 0 0 0 0,1 1 0 0 0,-1-1 0 0 0,0 0 0 0 0,0 1 0 0 0,1-1 0 0 0,-1 0 0 0 0,1 1 0 0 0,-1-1 0 0 0,1 0 0 0 0,-1 1 0 0 0,1-1-13 0 0,21-52-38 0 0,2 15 109 0 0,2 2-1 0 0,2 1 0 0 0,1 1 1 0 0,1 1-1 0 0,2 2 0 0 0,14-10-70 0 0,-18 15-18 0 0,-41 38 14 0 0,-1-1 29 0 0,-1 1 1 0 0,1 1-1 0 0,1 1 0 0 0,0 0 1 0 0,1 0-1 0 0,1 2 1 0 0,0-1-1 0 0,1 1 1 0 0,1 1-1 0 0,0-1 1 0 0,2 2-1 0 0,-1-1 0 0 0,1 6-25 0 0,9-18-46 0 0,1 0 0 0 0,-1 0-1 0 0,1 0 1 0 0,1-1 0 0 0,-1 1 0 0 0,1-1-1 0 0,-1 0 1 0 0,1 0 0 0 0,0 0-1 0 0,1 0 1 0 0,-1-1 0 0 0,1 1-1 0 0,0-1 1 0 0,-1 0 0 0 0,1-1-1 0 0,1 1 1 0 0,-1-1 0 0 0,0 0-1 0 0,0 0 1 0 0,1-1 0 0 0,-1 1-1 0 0,1-1 1 0 0,0-1 0 0 0,-1 1-1 0 0,1-1 1 0 0,0 0 0 0 0,-1 0-1 0 0,1 0 1 0 0,-1-1 0 0 0,1 0-1 0 0,1-1 47 0 0,149-28-4916 0 0,-123 19 3681 0 0</inkml:trace>
  <inkml:trace contextRef="#ctx0" brushRef="#br0" timeOffset="6738.071">2600 17 1908 0 0,'0'-1'60'0'0,"0"1"0"0"0,0-1 0 0 0,0 0-1 0 0,0 1 1 0 0,0-1 0 0 0,0 1 0 0 0,0-1 0 0 0,0 0-1 0 0,0 1 1 0 0,1-1 0 0 0,-1 1 0 0 0,0-1 0 0 0,0 0-1 0 0,1 1 1 0 0,-1-1 0 0 0,0 1 0 0 0,1-1 0 0 0,-1 1-1 0 0,1-1 1 0 0,-1 1 0 0 0,1-1 0 0 0,-1 1 0 0 0,0 0-1 0 0,1-1 1 0 0,0 1 0 0 0,-1 0 0 0 0,1-1 0 0 0,-1 1-1 0 0,1 0 1 0 0,-1-1 0 0 0,1 1 0 0 0,0 0 0 0 0,-1 0 0 0 0,1 0-1 0 0,-1 0 1 0 0,1 0 0 0 0,0 0 0 0 0,-1 0 0 0 0,1 0-1 0 0,0 0 1 0 0,-1 0 0 0 0,1 0 0 0 0,-1 0 0 0 0,1 0-1 0 0,0 0 1 0 0,-1 0 0 0 0,1 1 0 0 0,-1-1 0 0 0,1 0-1 0 0,0 1 1 0 0,-1-1 0 0 0,1 0 0 0 0,-1 1 0 0 0,1-1-1 0 0,-1 0 1 0 0,1 1 0 0 0,-1-1 0 0 0,0 1 0 0 0,1-1-1 0 0,-1 1 1 0 0,1-1 0 0 0,-1 1 0 0 0,0-1 0 0 0,0 1-1 0 0,1 0 1 0 0,-1-1 0 0 0,0 1 0 0 0,0-1 0 0 0,0 1-1 0 0,1 0-59 0 0,34 39 438 0 0,-21-11-377 0 0,-1 0 0 0 0,-1 0 0 0 0,-1 1 0 0 0,-2 1 1 0 0,-1 0-1 0 0,-1 0 0 0 0,-2 0 0 0 0,-1 1 0 0 0,-2 0 0 0 0,-1 0 0 0 0,-1-1 0 0 0,-1 1 0 0 0,-3 0 1 0 0,0 0-1 0 0,-2-1 0 0 0,-1 0 0 0 0,-2 0 0 0 0,-11 27-61 0 0,-85 129-4896 0 0,75-148 3600 0 0</inkml:trace>
  <inkml:trace contextRef="#ctx0" brushRef="#br0" timeOffset="7823.455">1343 6248 1280 0 0,'0'0'376'0'0,"0"0"-40"0"0,-23 0 2241 0 0,15 1-2516 0 0,0 0 1 0 0,0 0-1 0 0,1 1 1 0 0,-1 0-1 0 0,0 1 1 0 0,1 0-1 0 0,0 0 0 0 0,-1 0 1 0 0,1 1-1 0 0,0 0 1 0 0,1 1-1 0 0,-1-1 0 0 0,1 1 1 0 0,0 1-1 0 0,0-1 1 0 0,1 1-1 0 0,-1 0 1 0 0,0 2-62 0 0,-4 2 101 0 0,0 0 0 0 0,0 1 0 0 0,1 0 1 0 0,1 0-1 0 0,0 1 0 0 0,1 0 0 0 0,0 0 1 0 0,1 1-1 0 0,0 0 0 0 0,1 0 0 0 0,0 1 1 0 0,1-1-1 0 0,1 1 0 0 0,0 0 0 0 0,1 0 1 0 0,-1 13-102 0 0,6-21 42 0 0,0-1 0 0 0,0 1-1 0 0,0-1 1 0 0,1 0 0 0 0,-1 0 0 0 0,1 0 0 0 0,0-1 0 0 0,1 1 0 0 0,-1-1 0 0 0,1 0 0 0 0,0 0 0 0 0,0 0 0 0 0,0-1 0 0 0,1 0 0 0 0,-1 0 0 0 0,1 0 0 0 0,-1-1 0 0 0,1 0 0 0 0,0 0-1 0 0,0 0 1 0 0,0-1 0 0 0,0 1 0 0 0,1-1 0 0 0,-1-1 0 0 0,0 0 0 0 0,0 1 0 0 0,0-2 0 0 0,1 1 0 0 0,-1-1 0 0 0,0 0 0 0 0,3-1-42 0 0,12 2 49 0 0,-1-1 0 0 0,1 0 0 0 0,0-2 0 0 0,0-1 1 0 0,-1 0-1 0 0,1-1 0 0 0,-1-2 0 0 0,-1 0 0 0 0,1-1 1 0 0,-1 0-1 0 0,-1-2 0 0 0,4-2-49 0 0,-19 10-1 0 0,1 0 1 0 0,-1 0-1 0 0,1 0 1 0 0,-1-1-1 0 0,0 1 1 0 0,0-1-1 0 0,0 0 1 0 0,-1 0-1 0 0,1 0 1 0 0,0 0-1 0 0,-1 0 0 0 0,0 0 1 0 0,0-1-1 0 0,0 1 1 0 0,0-1-1 0 0,-1 0 1 0 0,1 1-1 0 0,-1-1 1 0 0,0 0-1 0 0,0 0 1 0 0,0 0-1 0 0,0 0 1 0 0,-1 0-1 0 0,0 0 1 0 0,0 0-1 0 0,0 0 0 0 0,0 0 1 0 0,-1 0-1 0 0,1 0 1 0 0,-1-2 0 0 0,-10-8-81 0 0,0 0 1 0 0,0 1-1 0 0,-1 1 0 0 0,0-1 1 0 0,-2 2-1 0 0,1 0 0 0 0,-1 1 1 0 0,0 0-1 0 0,-1 1 0 0 0,-1 0 1 0 0,1 2-1 0 0,-1-1 1 0 0,0 2-1 0 0,-1 0 0 0 0,1 1 1 0 0,-1 1-1 0 0,0 1 0 0 0,-1 0 1 0 0,1 1-1 0 0,-16 0 81 0 0,0 1-4491 0 0,25-2 3218 0 0</inkml:trace>
  <inkml:trace contextRef="#ctx0" brushRef="#br0" timeOffset="8805.895">9544 5874 948 0 0,'4'-23'2996'0'0,"10"-3"-2554"0"0,-14 26-382 0 0,0 0 0 0 0,-1 0 1 0 0,1 0-1 0 0,-1 0 1 0 0,1 0-1 0 0,0 0 0 0 0,-1 0 1 0 0,1 0-1 0 0,-1 0 0 0 0,1 0 1 0 0,0 0-1 0 0,-1 0 1 0 0,1 0-1 0 0,0 0 0 0 0,-1-1 1 0 0,1 1-1 0 0,0 0 0 0 0,-1 0 1 0 0,1 0-1 0 0,0-1 1 0 0,0 1-1 0 0,-1 0 0 0 0,1-1 1 0 0,0 1-1 0 0,0 0 0 0 0,-1 0 1 0 0,1-1-1 0 0,0 1 1 0 0,0 0-1 0 0,0-1 0 0 0,-1 1 1 0 0,1 0-1 0 0,0-1 0 0 0,0 1 1 0 0,0-1-1 0 0,0 1 1 0 0,0 0-1 0 0,0-1 0 0 0,0 1 1 0 0,0-1-61 0 0,-6 20 237 0 0,1 0 0 0 0,1 0 0 0 0,1 1 0 0 0,1-1 0 0 0,0 1 0 0 0,2 0 1 0 0,0-1-1 0 0,3 17-237 0 0,-2 14 453 0 0,22 102 140 0 0,-18 28 13 0 0,-66-60-1265 0 0,36-105 646 0 0,37-11 419 0 0,15-8-719 0 0,6 0-936 0 0,-8 3-2678 0 0,-16-1 2692 0 0,1-11 39 0 0</inkml:trace>
  <inkml:trace contextRef="#ctx0" brushRef="#br0" timeOffset="9083.232">9427 5963 1036 0 0,'-25'15'520'0'0,"2"3"-68"0"0,-2 4-208 0 0,0-1-124 0 0,6 3-232 0 0,-4-3-228 0 0,-2 3-632 0 0</inkml:trace>
  <inkml:trace contextRef="#ctx0" brushRef="#br0" timeOffset="9739.994">4851 6479 1468 0 0,'3'-3'147'0'0,"1"-1"1"0"0,0 0-1 0 0,-1 1 0 0 0,1 0 1 0 0,1 0-1 0 0,-1 0 0 0 0,0 0 1 0 0,1 0-1 0 0,0 1 0 0 0,-1 0 1 0 0,1 0-1 0 0,0 1 0 0 0,0-1 0 0 0,0 1 1 0 0,0 0-1 0 0,0 0 0 0 0,1 1 1 0 0,-1-1-1 0 0,0 1 0 0 0,2 0-147 0 0,1 1 56 0 0,1-1-1 0 0,-1 1 0 0 0,0 1 0 0 0,0 0 0 0 0,0 0 1 0 0,0 0-1 0 0,0 1 0 0 0,0 1 0 0 0,0-1 1 0 0,-1 1-1 0 0,0 0 0 0 0,0 1 0 0 0,0-1 1 0 0,0 2-1 0 0,-1-1 0 0 0,1 1 0 0 0,-1 0 1 0 0,-1 0-1 0 0,2 1-55 0 0,-3-1 29 0 0,0-1 0 0 0,0 1 0 0 0,0 0 1 0 0,-1 0-1 0 0,1 0 0 0 0,-2 0 0 0 0,1 1 0 0 0,-1-1 0 0 0,1 1 1 0 0,-2-1-1 0 0,1 1 0 0 0,-1 0 0 0 0,0 0 0 0 0,0 0 0 0 0,-1 0 1 0 0,0 0-1 0 0,-1 0 0 0 0,1 0 0 0 0,-1-1 0 0 0,-1 3-29 0 0,-9 16 134 0 0,-1 0-1 0 0,-1-1 1 0 0,-1 0-1 0 0,-2-1 1 0 0,0-1-1 0 0,-1 0 1 0 0,-1-1-1 0 0,-1-1 1 0 0,-1-1-1 0 0,-1-1 1 0 0,-1-1-1 0 0,-6 4-133 0 0,147-119-5239 0 0,-87 72 3917 0 0</inkml:trace>
  <inkml:trace contextRef="#ctx0" brushRef="#br0" timeOffset="10004.606">5201 6616 1236 0 0,'-9'5'174'0'0,"0"0"0"0"0,0 1 0 0 0,1 0 0 0 0,-1 1 0 0 0,2-1 0 0 0,-1 1-1 0 0,1 1 1 0 0,0 0 0 0 0,0 0 0 0 0,1 0 0 0 0,0 1 0 0 0,0-1 0 0 0,1 2 0 0 0,1-1 0 0 0,-1 0 0 0 0,1 1-1 0 0,1 0 1 0 0,-1 2-174 0 0,5-7 35 0 0,0 0-1 0 0,0 1 1 0 0,0-1-1 0 0,1 0 1 0 0,0 0-1 0 0,0 0 1 0 0,0-1-1 0 0,0 1 1 0 0,1 0-1 0 0,0-1 1 0 0,0 0-1 0 0,0 1 1 0 0,0-1-1 0 0,1-1 1 0 0,-1 1-1 0 0,1 0 1 0 0,0-1-1 0 0,0 0 1 0 0,1 0-1 0 0,-1 0 1 0 0,1 0-1 0 0,-1-1 1 0 0,1 1-1 0 0,0-1 1 0 0,0 0-1 0 0,0-1-34 0 0,137 34-1106 0 0,-101-32-1 0 0,1 0-171 0 0</inkml:trace>
  <inkml:trace contextRef="#ctx0" brushRef="#br0" timeOffset="11163.948">5341 6503 1196 0 0,'0'0'341'0'0,"0"0"64"0"0,0 0-18 0 0,0 0-116 0 0,-4-4-47 0 0,0 2-171 0 0,-1 1 0 0 0,1-1 0 0 0,0 0 0 0 0,-1 1 0 0 0,1 0 0 0 0,-1 0 1 0 0,1 0-1 0 0,-1 1 0 0 0,0 0 0 0 0,1 0 0 0 0,-1 0 0 0 0,0 0 1 0 0,1 0-1 0 0,-1 1 0 0 0,1 0 0 0 0,-1 0 0 0 0,1 0 0 0 0,-1 1 0 0 0,1 0 1 0 0,0-1-1 0 0,0 2 0 0 0,0-1 0 0 0,0 0 0 0 0,0 1 0 0 0,0-1 0 0 0,0 1 1 0 0,1 0-1 0 0,0 1 0 0 0,-4 2-53 0 0,-2 2 91 0 0,1 1 0 0 0,-1 0 0 0 0,1 0 0 0 0,1 0 0 0 0,0 1 0 0 0,0 0 0 0 0,1 0 0 0 0,0 1 0 0 0,1 0 0 0 0,0 0 0 0 0,1 0 0 0 0,0 1-91 0 0,1-2-195 0 0,2 1 1 0 0,-1-1-1 0 0,1 0 0 0 0,1 0 1 0 0,0 1-1 0 0,0-1 0 0 0,1 0 1 0 0,0 0-1 0 0,1 1 0 0 0,0-1 1 0 0,1 0-1 0 0,2 6 195 0 0,9 5-1241 0 0</inkml:trace>
  <inkml:trace contextRef="#ctx0" brushRef="#br0" timeOffset="10264.896">5772 6673 1872 0 0,'4'-7'4425'0'0,"285"-19"-1836"0"0,-82 6-2537 0 0,3 11-5072 0 0,-204 7 3758 0 0,1-8 90 0 0</inkml:trace>
  <inkml:trace contextRef="#ctx0" brushRef="#br0" timeOffset="10452.751">6431 6389 1228 0 0,'7'3'167'0'0,"-1"-1"0"0"0,1 1-1 0 0,-1 0 1 0 0,0 0 0 0 0,0 1-1 0 0,0 0 1 0 0,-1 0 0 0 0,1 0-1 0 0,-1 1 1 0 0,0-1 0 0 0,0 1 0 0 0,-1 1-1 0 0,1-1 1 0 0,-1 1 0 0 0,0-1-1 0 0,-1 1 1 0 0,1 0 0 0 0,-1 1-1 0 0,0-1 1 0 0,-1 0 0 0 0,0 1 0 0 0,0 0-1 0 0,0-1 1 0 0,-1 1 0 0 0,0 0-1 0 0,0 0 1 0 0,0 0 0 0 0,-1 0-1 0 0,0 0 1 0 0,-1-1 0 0 0,1 1 0 0 0,-1 0-1 0 0,-1 0 1 0 0,1 0 0 0 0,-1-1-1 0 0,-1 3-166 0 0,-5 15 94 0 0,0-1-1 0 0,-2 0 1 0 0,0-1-1 0 0,-2 0 1 0 0,0 0-1 0 0,-1-1 1 0 0,-1-1-1 0 0,-2 0 1 0 0,1-1-1 0 0,-2-1 1 0 0,-1 0-1 0 0,0-1 1 0 0,-15 10-94 0 0,18-15-286 0 0,-48 35-740 0 0,11-34-3257 0 0,39-13 2973 0 0</inkml:trace>
  <inkml:trace contextRef="#ctx0" brushRef="#br0" timeOffset="12468.922">3436 6706 1428 0 0,'-18'0'909'0'0,"14"0"-120"0"0,-3 2-207 0 0,-35 6 849 0 0,113-4 600 0 0,326-4-1545 0 0,-131 0-4698 0 0,-215 0 2740 0 0</inkml:trace>
  <inkml:trace contextRef="#ctx0" brushRef="#br0" timeOffset="12857.89">3644 6528 860 0 0,'-35'7'1508'0'0,"-7"15"-956"0"0,1 2 0 0 0,1 2 0 0 0,1 2 1 0 0,1 1-1 0 0,2 2 0 0 0,-2 5-552 0 0,12-13 190 0 0,15-15-106 0 0,1-1-1 0 0,0 1 0 0 0,0 1 0 0 0,1 0 1 0 0,0 1-1 0 0,1-1 0 0 0,0 2 1 0 0,0-1-1 0 0,1 1 0 0 0,0 0 1 0 0,1 0-1 0 0,1 1 0 0 0,-1 0 0 0 0,2 0 1 0 0,0 0-1 0 0,0 1 0 0 0,1-1 1 0 0,1 3-84 0 0,4-9 5 0 0,0 0 1 0 0,1 0 0 0 0,0 0-1 0 0,0 0 1 0 0,0-1 0 0 0,1 0-1 0 0,0 1 1 0 0,0-1 0 0 0,0-1-1 0 0,1 1 1 0 0,-1 0 0 0 0,1-1-1 0 0,0 0 1 0 0,1 0 0 0 0,-1-1-1 0 0,1 0 1 0 0,-1 0 0 0 0,1 0-1 0 0,0 0 1 0 0,0-1 0 0 0,0 0-1 0 0,1 0-5 0 0,24 9-595 0 0,1-2 0 0 0,1 0-1 0 0,-1-3 1 0 0,1-1-1 0 0,1-1 1 0 0,-1-1 0 0 0,27-3 595 0 0,-20 0-1224 0 0</inkml:trace>
  <inkml:trace contextRef="#ctx0" brushRef="#br0" timeOffset="18210.24">1062 3047 1360 0 0,'-26'4'1575'0'0,"-109"14"3085"0"0,148-12-3680 0 0,168-9-1331 0 0,-114 3-2323 0 0,-57-2 554 0 0,-10 1 930 0 0</inkml:trace>
  <inkml:trace contextRef="#ctx0" brushRef="#br0" timeOffset="19340.939">139 3074 1520 0 0,'0'-34'3204'0'0,"0"31"-2902"0"0,0 3-92 0 0,0 0-128 0 0,0-4-12 0 0,0-20 719 0 0,0 24-658 0 0,0 0-62 0 0,-35 60 1158 0 0,30-45-1137 0 0,1 0-1 0 0,0 1 1 0 0,1 0-1 0 0,0 0 1 0 0,2 0 0 0 0,0 0-1 0 0,1 0 1 0 0,0 0-1 0 0,1 0 1 0 0,1 0 0 0 0,1 0-1 0 0,0 0 1 0 0,3 8-90 0 0,72 216 797 0 0,-51-130-1223 0 0,-93-76-1255 0 0,-38-16 2091 0 0,104-18-291 0 0,0 0-19 0 0,29-7 412 0 0,90-21-363 0 0,-67 13-3101 0 0,-49 13 973 0 0,-4-1 877 0 0</inkml:trace>
  <inkml:trace contextRef="#ctx0" brushRef="#br0" timeOffset="19728.708">216 3042 1448 0 0,'-4'4'508'0'0,"-1"-3"-100"0"0,0 1-68 0 0,-3 1-40 0 0,3 1 224 0 0,-13 9-180 0 0,1-1-48 0 0,2-1-8 0 0,-1 4-12 0 0,4-1-52 0 0,-2 2-32 0 0,10 1-324 0 0,-1-5-224 0 0,-4 3-296 0 0,2 0 52 0 0,1-7 32 0 0,6 0-552 0 0</inkml:trace>
  <inkml:trace contextRef="#ctx0" brushRef="#br0" timeOffset="23996.325">1178 3047 848 0 0,'0'0'226'0'0,"0"0"-12"0"0,0 0-31 0 0,0 0-59 0 0,0 0-18 0 0,0 0 51 0 0,0 0-40 0 0,0 0-69 0 0,0 0-25 0 0,0 0 34 0 0,0 0-4 0 0,0 0-2 0 0,0 0 90 0 0,0 0-73 0 0,0 0-36 0 0,0 0 4 0 0,0 0-74 0 0,0 0 66 0 0,0 0 86 0 0,0 0-51 0 0,0 0-13 0 0,0 0 90 0 0,0 0 1 0 0,0 0-45 0 0,0 0-26 0 0,0 0-6 0 0,-4-3 34 0 0,-34-19 2293 0 0,-17 43-1379 0 0,56-22-932 0 0,-1 1-22 0 0,31-18 564 0 0,-11 8-341 0 0,-20 10-304 0 0,62-19 697 0 0,399-82-638 0 0,-204 70-48 0 0,2 11 0 0 0,230 13 12 0 0,-350-17 20 0 0,313 24 22 0 0,-309-18-48 0 0,372-9-34 0 0,-7 2 56 0 0,-167-5-19 0 0,121 8 64 0 0,67 22-61 0 0,-219 2 36 0 0,-153 15-200 0 0,73-9 146 0 0,-70 9 51 0 0,441 33 46 0 0,-156 10-125 0 0,-122-73-10 0 0,-6-30 140 0 0,-173 15-72 0 0,29 6 55 0 0,-172 21-53 0 0,40 1 43 0 0,94 0-191 0 0,-39 36-26 0 0,-59-3 1120 0 0,-44-13-768 0 0,8-23 1585 0 0,1-11-1053 0 0,-16 17-5427 0 0,-14 4 240 0 0,18-7 3169 0 0</inkml:trace>
  <inkml:trace contextRef="#ctx0" brushRef="#br0" timeOffset="47364.334">7274 2344 1160 0 0,'4'-37'5962'0'0,"13"23"-5847"0"0,-10 54 2530 0 0,-10-2-2550 0 0,3 200 522 0 0,0-236-756 0 0,1 11-1322 0 0,-6-15-4444 0 0,4-1 4700 0 0</inkml:trace>
  <inkml:trace contextRef="#ctx0" brushRef="#br0" timeOffset="48160.255">7303 2351 1004 0 0,'-2'-2'2594'0'0,"3"-18"15"0"0,55-38-1340 0 0,-1 46-1076 0 0,-53 12-223 0 0,11 2-83 0 0,-6 3 119 0 0,0-1 0 0 0,0 1 0 0 0,-1 0 0 0 0,0 1 0 0 0,0 0 0 0 0,0 0 0 0 0,-1 0 0 0 0,0 0 0 0 0,0 1 0 0 0,0 0 0 0 0,-1 0 0 0 0,0 0 0 0 0,-1 0 1 0 0,1 1-1 0 0,-1 0 0 0 0,-1-1 0 0 0,0 1 0 0 0,0 0 0 0 0,0 0 0 0 0,-1 1 0 0 0,0-1 0 0 0,-1 0 0 0 0,1 0 0 0 0,-2 0 0 0 0,1 1 0 0 0,-1-1 0 0 0,-1 0 0 0 0,1 0 0 0 0,-1 0 0 0 0,-1 0 0 0 0,1-1 0 0 0,-1 1 0 0 0,-1 0 0 0 0,1-1 0 0 0,-1 0 0 0 0,-1 0 0 0 0,-3 5-6 0 0,-26 47 1053 0 0,124-69-1066 0 0,-88 12 21 0 0,0-1-1 0 0,0 0 1 0 0,-1 1-1 0 0,1-1 1 0 0,-1 1-1 0 0,1 0 1 0 0,-1-1 0 0 0,0 1-1 0 0,1 0 1 0 0,-1 0-1 0 0,0 0 1 0 0,0 0-1 0 0,-1 0 1 0 0,1 0-1 0 0,0 0 1 0 0,0 0-1 0 0,-1 0 1 0 0,0 1-1 0 0,1-1 1 0 0,-1 0-1 0 0,0 0 1 0 0,0 0-1 0 0,0 1 1 0 0,0-1-1 0 0,0 0 1 0 0,-1 0-1 0 0,1 0 1 0 0,-1 0-1 0 0,0 0 1 0 0,1 1-1 0 0,-1-1 1 0 0,0 0-1 0 0,0 0 1 0 0,0 0-1 0 0,0-1 1 0 0,-1 1-1 0 0,1 0 1 0 0,0 0-1 0 0,-1-1 1 0 0,1 1-1 0 0,-1-1 1 0 0,0 1-1 0 0,0-1-7 0 0,-2 4-19 0 0,-2 0 1 0 0,1 0-1 0 0,0-1 0 0 0,-1 0 1 0 0,0 0-1 0 0,0 0 0 0 0,0-1 0 0 0,0 0 1 0 0,0 0-1 0 0,-1-1 0 0 0,1 1 1 0 0,-1-1-1 0 0,0-1 0 0 0,0 1 0 0 0,0-1 1 0 0,0-1-1 0 0,0 1 0 0 0,0-1 0 0 0,0 0 1 0 0,1-1-1 0 0,-6 0 19 0 0,9 0-179 0 0,0 0-1 0 0,0 0 1 0 0,0 0 0 0 0,0-1-1 0 0,0 1 1 0 0,1-1 0 0 0,-1 0-1 0 0,0 0 1 0 0,1 0 0 0 0,-1 0-1 0 0,1 0 1 0 0,0 0 0 0 0,0-1-1 0 0,0 1 1 0 0,0-1 0 0 0,0 0-1 0 0,0 1 1 0 0,1-1 0 0 0,0 0-1 0 0,-1 0 1 0 0,1 0 0 0 0,0 0-1 0 0,0 0 1 0 0,0 0 0 0 0,1 0-1 0 0,-1 0 1 0 0,1-1 0 0 0,0 1-1 0 0,0 0 1 0 0,0-1 179 0 0,-1-7-1299 0 0</inkml:trace>
  <inkml:trace contextRef="#ctx0" brushRef="#br0" timeOffset="49807.508">7934 2261 956 0 0,'0'0'619'0'0,"0"-18"2633"0"0,-6 18-3169 0 0,0 0-1 0 0,0 0 1 0 0,1 1 0 0 0,-1 0-1 0 0,0 0 1 0 0,1 1-1 0 0,-1-1 1 0 0,0 1 0 0 0,1 1-1 0 0,0-1 1 0 0,0 1-1 0 0,-1 0 1 0 0,2 0 0 0 0,-1 0-1 0 0,0 1 1 0 0,1-1-1 0 0,-1 1 1 0 0,1 1 0 0 0,0-1-1 0 0,0 0 1 0 0,0 2-83 0 0,-5 5 140 0 0,0 0 1 0 0,0 0-1 0 0,1 1 1 0 0,1 0 0 0 0,0 1-1 0 0,0 0 1 0 0,2 0-1 0 0,-1 0 1 0 0,2 1-1 0 0,0-1 1 0 0,0 1-1 0 0,0 11-140 0 0,3-19 25 0 0,1 0 0 0 0,-1 0 1 0 0,1 0-1 0 0,1 0 0 0 0,-1 0 0 0 0,1 1 1 0 0,0-1-1 0 0,1 0 0 0 0,-1 0 0 0 0,1-1 0 0 0,0 1 1 0 0,1 0-1 0 0,-1-1 0 0 0,1 1 0 0 0,0-1 0 0 0,1 0 1 0 0,-1 0-1 0 0,1 0 0 0 0,0 0 0 0 0,0-1 0 0 0,1 1 1 0 0,-1-1-1 0 0,1 0 0 0 0,0 0 0 0 0,0-1 0 0 0,0 0 1 0 0,0 0-1 0 0,1 0 0 0 0,0 0 0 0 0,2 0-25 0 0,-1 1-348 0 0,1-1 0 0 0,0 0 1 0 0,0 0-1 0 0,1 0 0 0 0,-1-1 0 0 0,0-1 0 0 0,1 1 0 0 0,-1-1 1 0 0,1-1-1 0 0,0 1 0 0 0,-1-2 0 0 0,1 1 0 0 0,-1-1 0 0 0,1 0 1 0 0,-1-1-1 0 0,1 0 0 0 0,5-2 348 0 0,6-8-1191 0 0</inkml:trace>
  <inkml:trace contextRef="#ctx0" brushRef="#br0" timeOffset="50412.05">8177 2197 1204 0 0,'-6'23'4769'0'0,"-6"26"-3464"0"0,7 114 971 0 0,24-95-2083 0 0,-18-58-255 0 0,0-3-1320 0 0,0 0-3993 0 0,0 0 4123 0 0</inkml:trace>
  <inkml:trace contextRef="#ctx0" brushRef="#br0" timeOffset="50661.578">8344 2601 916 0 0,'-10'20'828'0'0,"-1"0"-228"0"0,0 0-68 0 0,-6 0-80 0 0,4-2-56 0 0,2-3-168 0 0,-3 0 136 0 0,-2 2-44 0 0,2-7-204 0 0,3-2-12 0 0,1-3-344 0 0,1-2-256 0 0,9-3-420 0 0,0 0-292 0 0</inkml:trace>
  <inkml:trace contextRef="#ctx0" brushRef="#br0" timeOffset="50967.666">8588 2286 1416 0 0,'13'-23'7085'0'0,"-9"41"-5635"0"0,-7 193-831 0 0,9-185-618 0 0,-1-12-1731 0 0,-3-2-3240 0 0,-4-10 3723 0 0,-9 9 35 0 0</inkml:trace>
  <inkml:trace contextRef="#ctx0" brushRef="#br0" timeOffset="51214.433">8885 2134 1516 0 0,'8'9'367'0'0,"0"0"-1"0"0,-1 1 0 0 0,0 0 1 0 0,-1 0-1 0 0,0 0 0 0 0,0 1 1 0 0,-1 0-1 0 0,-1 0 1 0 0,0 1-1 0 0,0-1 0 0 0,-1 1 1 0 0,0 0-1 0 0,-1 0 1 0 0,-1-1-1 0 0,0 2 0 0 0,0-1 1 0 0,-1 0-1 0 0,-1 0 0 0 0,-1 8-366 0 0,1-6 58 0 0,0 1 0 0 0,-1-1 0 0 0,0 0 0 0 0,-1 0-1 0 0,-1 0 1 0 0,0 0 0 0 0,-1 0 0 0 0,0-1 0 0 0,-1 0-1 0 0,0 0 1 0 0,-1-1 0 0 0,-1 1 0 0 0,0-1 0 0 0,-1-1-1 0 0,-7 8-57 0 0,4-7-502 0 0,0 0-1 0 0,0-1 1 0 0,-1 0-1 0 0,0-1 1 0 0,-1 0-1 0 0,0-2 1 0 0,-1 1-1 0 0,0-2 1 0 0,0 0-1 0 0,0 0 1 0 0,-1-2-1 0 0,0 0 1 0 0,-8 1 502 0 0,-7-2-1068 0 0</inkml:trace>
  <inkml:trace contextRef="#ctx0" brushRef="#br0" timeOffset="62699.569">1185 2109 888 0 0,'0'0'151'0'0,"0"0"-33"0"0,0 0 23 0 0,0 0 24 0 0,0 0-59 0 0,0 0 8 0 0,0 0-72 0 0,0 0 17 0 0,0 0-14 0 0,0 0 12 0 0,0 0 18 0 0,0 0 23 0 0,0 0 9 0 0,0 0-17 0 0,0 0 14 0 0,0 0 0 0 0,0 0-73 0 0,0 0-38 0 0,0 0 86 0 0,0 0-76 0 0,0-13-13 0 0,-3 9 2491 0 0,3 11-2447 0 0,0 0 0 0 0,1 0-1 0 0,0 0 1 0 0,0 0 0 0 0,1-1-1 0 0,0 1 1 0 0,0-1 0 0 0,0 1 0 0 0,1-1-1 0 0,0 0 1 0 0,1 1 0 0 0,-1-2 0 0 0,1 1-1 0 0,0 0 1 0 0,0-1 0 0 0,1 0 0 0 0,4 5-34 0 0,28 38 116 0 0,-4 2 0 0 0,-1 1 0 0 0,-2 2 1 0 0,-3 0-1 0 0,0 7-116 0 0,107 197 133 0 0,-27-67-115 0 0,15 105 235 0 0,-100-231-324 0 0,2-2-1 0 0,3 0 1 0 0,3-1 0 0 0,2-2 0 0 0,3-1 0 0 0,10 8 71 0 0,108 170 8 0 0,-139-210 33 0 0,2-1 0 0 0,1 0 0 0 0,1-2 0 0 0,1 0-1 0 0,1 0 1 0 0,1-2 0 0 0,1-1 0 0 0,0 0 0 0 0,2-2 0 0 0,0-1 0 0 0,8 4-41 0 0,86 48 17 0 0,-22-14 72 0 0,84 64-194 0 0,-16-15 165 0 0,37 16-159 0 0,56-17-233 0 0,26-21 612 0 0,-134-47-142 0 0,162 38-58 0 0,94-4-472 0 0,-374-63 439 0 0,1-2 0 0 0,-1-2 1 0 0,1 0-1 0 0,-1-2 1 0 0,1-2-1 0 0,-1-1 1 0 0,25-5-48 0 0,88-19 4 0 0,412-139 345 0 0,-159 13-150 0 0,-195-10-454 0 0,-142 104 218 0 0,84-100 429 0 0,19-41-579 0 0,-62 36 537 0 0,-30 3-433 0 0,-7-57 40 0 0,-44 124 64 0 0,76-420 57 0 0,-14 155 17 0 0,-3-2 254 0 0,-14 95 567 0 0,-24 195 35 0 0,-41 71-858 0 0,0 0-28 0 0,2-19-101 0 0,7 11-3077 0 0,-27 26-365 0 0,-4-4 2305 0 0</inkml:trace>
  <inkml:trace contextRef="#ctx0" brushRef="#br0" timeOffset="65096.904">6737 3832 1152 0 0,'0'0'229'0'0,"0"0"33"0"0,0 0-27 0 0,0 0-35 0 0,-24 1 317 0 0,-76 22 2057 0 0,336-59-939 0 0,-4 23-734 0 0,-231 13-963 0 0,-1 0-19 0 0,0 0-28 0 0,12-10-3570 0 0,0 0 2427 0 0,-6 2-2 0 0</inkml:trace>
  <inkml:trace contextRef="#ctx0" brushRef="#br0" timeOffset="65345.949">7176 3622 1088 0 0,'5'3'191'0'0,"0"0"1"0"0,0 0-1 0 0,0 0 0 0 0,0 1 0 0 0,-1-1 1 0 0,0 1-1 0 0,1 0 0 0 0,-2 1 0 0 0,1-1 1 0 0,0 1-1 0 0,-1-1 0 0 0,0 1 0 0 0,0 0 1 0 0,0 0-1 0 0,-1 0 0 0 0,1 1 0 0 0,-1-1 1 0 0,-1 1-1 0 0,1-1 0 0 0,-1 1 0 0 0,0 0-191 0 0,1-1 183 0 0,2 6-100 0 0,0-1 0 0 0,-1 1-1 0 0,0 0 1 0 0,-1 0 0 0 0,0 0-1 0 0,-1 1 1 0 0,0-1 0 0 0,-1 0 0 0 0,0 0-1 0 0,-1 1 1 0 0,0-1 0 0 0,-1 0 0 0 0,0 0-1 0 0,-1 0 1 0 0,0 0 0 0 0,-1-1-1 0 0,0 1 1 0 0,0-1 0 0 0,-1 0 0 0 0,-1 0-1 0 0,1 0 1 0 0,-2-1 0 0 0,1 0-1 0 0,-1 0 1 0 0,-1-1 0 0 0,0 1 0 0 0,0-2-1 0 0,0 1 1 0 0,-2 0-83 0 0,-46 38-669 0 0,55-46-99 0 0,-2-21-3089 0 0,10 6 2429 0 0</inkml:trace>
  <inkml:trace contextRef="#ctx0" brushRef="#br0" timeOffset="66364.554">7791 3591 1196 0 0,'17'0'321'0'0,"-14"0"1"0"0,-3 0 19 0 0,0 0-108 0 0,0 0 36 0 0,0 0-23 0 0,0 0-14 0 0,0 0-22 0 0,0 0-21 0 0,0 0-24 0 0,0 0-11 0 0,3 2-14 0 0,-2 3-89 0 0,0 1 1 0 0,0 0-1 0 0,-1-1 0 0 0,1 1 1 0 0,-2 0-1 0 0,1-1 1 0 0,0 1-1 0 0,-1 0 1 0 0,0-1-1 0 0,-1 1 1 0 0,1-1-1 0 0,-1 1 0 0 0,0-1 1 0 0,0 0-1 0 0,-1 0 1 0 0,1 0-1 0 0,-1 0 1 0 0,-1 0-1 0 0,1 0 0 0 0,0-1 1 0 0,-1 0-1 0 0,-3 3-51 0 0,-7 18 237 0 0,4-6-137 0 0,-1 1 1 0 0,-1-2-1 0 0,-1 0 1 0 0,0 0 0 0 0,-1-1-1 0 0,-1-1 1 0 0,0 0-1 0 0,-2-1 1 0 0,0-1-1 0 0,0 0 1 0 0,-1-1-1 0 0,-1-1 1 0 0,0-1-1 0 0,0-1 1 0 0,-7 2-101 0 0,24-11 14 0 0,0 0 0 0 0,-1 0 0 0 0,1-1 0 0 0,0 1 0 0 0,-1 0 0 0 0,1-1 0 0 0,-1 0-1 0 0,1 1 1 0 0,-1-1 0 0 0,1 0 0 0 0,-1 0 0 0 0,1-1 0 0 0,0 1 0 0 0,-1 0 0 0 0,1-1 0 0 0,-1 0 0 0 0,1 1 0 0 0,0-1 0 0 0,-1 0 0 0 0,1 0 0 0 0,0 0 0 0 0,0-1 0 0 0,0 1 0 0 0,0 0-1 0 0,0-1 1 0 0,0 1 0 0 0,0-1 0 0 0,0 0 0 0 0,1 0 0 0 0,-1 0 0 0 0,1 0 0 0 0,-1 0 0 0 0,1 0 0 0 0,0 0 0 0 0,0 0 0 0 0,0 0 0 0 0,0 0 0 0 0,0-1 0 0 0,0 1 0 0 0,0-1 0 0 0,1 1-1 0 0,-1-1-13 0 0,5-99-210 0 0,-2 99 199 0 0,0-1 0 0 0,0 1 1 0 0,1-1-1 0 0,-1 1 1 0 0,1 0-1 0 0,0 0 0 0 0,0 0 1 0 0,0 0-1 0 0,0 1 0 0 0,1-1 1 0 0,-1 1-1 0 0,1 0 0 0 0,-1 0 1 0 0,1 0-1 0 0,0 0 1 0 0,0 1-1 0 0,0-1 0 0 0,0 1 1 0 0,0 0-1 0 0,0 1 0 0 0,0-1 1 0 0,0 1-1 0 0,0-1 1 0 0,0 1-1 0 0,0 0 0 0 0,1 1 1 0 0,-1-1-1 0 0,0 1 0 0 0,0-1 1 0 0,0 1-1 0 0,0 1 1 0 0,0-1-1 0 0,0 1 0 0 0,0-1 1 0 0,-1 1-1 0 0,1 0 0 0 0,-1 0 1 0 0,1 1-1 0 0,-1-1 0 0 0,0 1 1 0 0,1-1-1 0 0,-1 2 11 0 0,12 3-23 0 0,212 126 79 0 0,-165-92-525 0 0,-25-10-3488 0 0,-33-28 2768 0 0</inkml:trace>
  <inkml:trace contextRef="#ctx0" brushRef="#br0" timeOffset="66706.885">8055 3764 1088 0 0,'37'-6'5490'0'0,"51"-12"-5435"0"0,-71 14 478 0 0,111-15-1634 0 0,-126 19 303 0 0,6 6-730 0 0,-11-5 829 0 0</inkml:trace>
  <inkml:trace contextRef="#ctx0" brushRef="#br0" timeOffset="66968.309">8071 3919 2188 0 0,'26'16'3726'0'0,"34"-15"-2733"0"0,-42-1-627 0 0,123-14-304 0 0,16-22-4835 0 0,-140 29 3559 0 0</inkml:trace>
  <inkml:trace contextRef="#ctx0" brushRef="#br0" timeOffset="67310.195">8700 3589 1780 0 0,'8'-7'6444'0'0,"-16"46"-6045"0"0,18 18-79 0 0,-7-50-435 0 0,-1 0 0 0 0,0 0 0 0 0,0 1 0 0 0,-1-1 0 0 0,0 1 0 0 0,-1-1 0 0 0,1 1 0 0 0,-2-1 0 0 0,1 1 0 0 0,-1-1 0 0 0,0 1 0 0 0,0-1 0 0 0,-1 1 0 0 0,0-1 0 0 0,0 0 0 0 0,-4 7 115 0 0,-30 37-3549 0 0,27-40 2315 0 0</inkml:trace>
  <inkml:trace contextRef="#ctx0" brushRef="#br0" timeOffset="67588.521">8570 3974 1804 0 0,'14'12'4640'0'0,"30"-13"-3882"0"0,-30 0-305 0 0,165-36 795 0 0,-51 14-2932 0 0,-123 25-1878 0 0,-8 1 2345 0 0</inkml:trace>
  <inkml:trace contextRef="#ctx0" brushRef="#br0" timeOffset="67895.842">8723 4064 1580 0 0,'4'6'179'0'0,"0"0"1"0"0,-1 0-1 0 0,0 1 0 0 0,0-1 0 0 0,-1 1 1 0 0,1-1-1 0 0,-1 1 0 0 0,-1 0 0 0 0,1 0 0 0 0,-1 0 1 0 0,-1 0-1 0 0,1 0 0 0 0,-1 0 0 0 0,0 0 1 0 0,-1 0-1 0 0,0 0 0 0 0,0 0 0 0 0,0 0 0 0 0,-1 0 1 0 0,0 0-1 0 0,0-1 0 0 0,-3 7-179 0 0,-67 138 3154 0 0,123-152-2633 0 0,108-50-2412 0 0,-57 5-2930 0 0,-84 36 3591 0 0</inkml:trace>
  <inkml:trace contextRef="#ctx0" brushRef="#br0" timeOffset="68282.857">9194 3727 936 0 0,'8'-1'4481'0'0,"15"-5"-3524"0"0,112-18 916 0 0,-44 19-4493 0 0,-80 14 323 0 0,-12-5 1047 0 0</inkml:trace>
  <inkml:trace contextRef="#ctx0" brushRef="#br0" timeOffset="68470.563">9164 3989 2296 0 0,'7'0'680'0'0,"2"0"-172"0"0,0-2-32 0 0,18 2 72 0 0,-10-1-88 0 0,-4 1-172 0 0,24-12 37 0 0,-8 4 59 0 0,-5-2-192 0 0,5 5-20 0 0,-6-7-380 0 0,2 2-140 0 0,0-5-337 0 0,-4 3-567 0 0,-3 1 56 0 0,-4-1 8 0 0</inkml:trace>
  <inkml:trace contextRef="#ctx0" brushRef="#br0" timeOffset="69491.004">9761 3622 1648 0 0,'0'0'877'0'0,"3"-15"682"0"0,-2 15-1474 0 0,0 0-1 0 0,0-1 0 0 0,0 1 0 0 0,0 0 1 0 0,0 0-1 0 0,0 0 0 0 0,0 0 0 0 0,0 0 1 0 0,0 0-1 0 0,0 0 0 0 0,0 0 0 0 0,0 1 0 0 0,0-1 1 0 0,0 0-1 0 0,0 1 0 0 0,0-1 0 0 0,0 0 1 0 0,-1 1-1 0 0,1-1 0 0 0,0 1 0 0 0,0-1 1 0 0,0 1-1 0 0,-1 0 0 0 0,1-1 0 0 0,0 1 1 0 0,0 0-1 0 0,-1-1 0 0 0,1 1 0 0 0,-1 0 1 0 0,1 0-1 0 0,-1 0 0 0 0,1 0 0 0 0,-1-1 0 0 0,1 1 1 0 0,-1 0-1 0 0,0 0 0 0 0,0 0 0 0 0,1 0 1 0 0,-1 0-1 0 0,0 0 0 0 0,0 0 0 0 0,0 0 1 0 0,0 0-1 0 0,0 0 0 0 0,0 0 0 0 0,0 0 1 0 0,0 0-1 0 0,-1 0 0 0 0,1 0 0 0 0,0 0 1 0 0,0 0-1 0 0,-1 0-84 0 0,-4 42 181 0 0,1 1 0 0 0,3-1 0 0 0,1 1 1 0 0,3-1-1 0 0,6 39-181 0 0,13 84-1512 0 0,-51-138-3137 0 0,23-26 3439 0 0</inkml:trace>
  <inkml:trace contextRef="#ctx0" brushRef="#br0" timeOffset="70358.287">9809 3607 968 0 0,'-46'-15'6728'0'0,"38"9"-5813"0"0,32-6-642 0 0,39-10-204 0 0,-58 19-76 0 0,0 0 0 0 0,0 1 0 0 0,1 0 0 0 0,-1 0 0 0 0,0 0 0 0 0,1 0 0 0 0,0 1-1 0 0,-1 0 1 0 0,1 0 0 0 0,0 1 0 0 0,0 0 0 0 0,-1 0 0 0 0,1 0 0 0 0,0 0-1 0 0,0 1 1 0 0,-1 0 0 0 0,1 0 0 0 0,-1 1 0 0 0,1 0 0 0 0,-1 0 0 0 0,1 0-1 0 0,-1 0 1 0 0,0 1 0 0 0,0 0 0 0 0,0 0 0 0 0,0 0 0 0 0,-1 1 0 0 0,0-1 0 0 0,1 1-1 0 0,-1 0 1 0 0,0 1 0 0 0,-1-1 0 0 0,1 0 0 0 0,1 4 7 0 0,-15 66 28 0 0,10-72-39 0 0,0 1 0 0 0,0-1 0 0 0,-1 0 0 0 0,1 1 0 0 0,1-1 0 0 0,-1 0 0 0 0,0 1-1 0 0,1-1 1 0 0,-1 0 0 0 0,1 1 0 0 0,0-1 0 0 0,-1 0 0 0 0,1 0 0 0 0,0 0-1 0 0,0 0 1 0 0,1 1 0 0 0,-1-2 0 0 0,0 1 0 0 0,1 0 0 0 0,-1 0 0 0 0,1 0-1 0 0,0-1 1 0 0,-1 1 0 0 0,1-1 0 0 0,0 1 0 0 0,0-1 0 0 0,0 0 0 0 0,0 1 0 0 0,0-1-1 0 0,0 0 1 0 0,1 0 0 0 0,-1-1 0 0 0,0 1 11 0 0,17 14 61 0 0,-17-13-47 0 0,-1 0-1 0 0,1 0 1 0 0,-1 0-1 0 0,1 0 1 0 0,-1 1-1 0 0,0-1 1 0 0,0 0-1 0 0,0 1 1 0 0,0-1-1 0 0,0 1 1 0 0,-1-1-1 0 0,1 0 1 0 0,-1 1-1 0 0,1 0 1 0 0,-1-1-1 0 0,0 1 1 0 0,0-1-1 0 0,0 1 1 0 0,-1-1-1 0 0,1 1 0 0 0,-1-1 1 0 0,1 1-1 0 0,-1-1 1 0 0,0 1-1 0 0,0-1 1 0 0,0 0-1 0 0,0 1 1 0 0,0-1-1 0 0,0 0 1 0 0,-1 0-1 0 0,1 0 1 0 0,-1 0-1 0 0,1 0 1 0 0,-1 0-1 0 0,0 0 1 0 0,0 0-1 0 0,0-1 1 0 0,0 1-1 0 0,0-1 1 0 0,0 0-1 0 0,0 1 1 0 0,-1-1-1 0 0,1 0 1 0 0,-1 0-14 0 0,-108 47-618 0 0,106-48 373 0 0,1 1 0 0 0,-1-1 1 0 0,0 0-1 0 0,0 0 0 0 0,0-1 0 0 0,1 1 1 0 0,-1-1-1 0 0,0 0 0 0 0,1 0 1 0 0,-1-1-1 0 0,1 1 0 0 0,-1-1 0 0 0,1 0 1 0 0,0 0-1 0 0,-1-1 0 0 0,1 1 1 0 0,0-1-1 0 0,1 0 0 0 0,-1 0 0 0 0,0 0 1 0 0,1-1-1 0 0,0 1 0 0 0,0-1 1 0 0,-1-1 244 0 0,-6-14-1244 0 0</inkml:trace>
  <inkml:trace contextRef="#ctx0" brushRef="#br0" timeOffset="76611.513">1181 5643 928 0 0,'0'0'185'0'0,"0"0"17"0"0,0 0 29 0 0,0 0-112 0 0,0 0-45 0 0,0 0 33 0 0,0 0-55 0 0,0 0 45 0 0,0 0 2 0 0,0 0-16 0 0,0 0 74 0 0,0 0-86 0 0,0 0 11 0 0,0 0 29 0 0,0 0-21 0 0,0 0 0 0 0,0 0 20 0 0,0 0-10 0 0,0 0-28 0 0,0 0 121 0 0,0 0-42 0 0,0 0-55 0 0,0 0-57 0 0,0 0 24 0 0,0 0-2 0 0,0 0-25 0 0,0 0-10 0 0,0 0 11 0 0,0 0 33 0 0,0 0 13 0 0,0 0 57 0 0,0 0-74 0 0,0 0 27 0 0,0 0-89 0 0,0 0-54 0 0,0 0-4 0 0,0 0 10 0 0,0 0 49 0 0,0 0 97 0 0,3-53-2 0 0,-2 52-91 0 0,-1 1 3 0 0,0 0 12 0 0,0 0 32 0 0,0-38 581 0 0,0-7-603 0 0,0 43-59 0 0,0-36 663 0 0,12-164-697 0 0,-7 8-450 0 0,17-27 481 0 0,15-15 108 0 0,-16-123 190 0 0,11 208-340 0 0,47-314-416 0 0,53 148 441 0 0,37-9-367 0 0,-125 258 365 0 0,3 2 1 0 0,2 2-1 0 0,4 2 0 0 0,2 2 1 0 0,41-32 46 0 0,-68 69 7 0 0,0 1 1 0 0,1 2-1 0 0,1 1 1 0 0,1 1 0 0 0,0 1-1 0 0,1 2 1 0 0,1 2-1 0 0,1 1 1 0 0,0 1 0 0 0,0 2-1 0 0,1 1 1 0 0,0 2-1 0 0,0 1 1 0 0,0 2-1 0 0,1 1 1 0 0,6 3-8 0 0,131 49 223 0 0,82 75 43 0 0,-207-96-223 0 0,-1 3 1 0 0,-1 1-1 0 0,-2 3 1 0 0,-2 1 0 0 0,-1 2-1 0 0,21 28-43 0 0,429 374 311 0 0,60 150 487 0 0,-125-195-668 0 0,-179-212-7 0 0,27-47 141 0 0,-13-25-230 0 0,244 78 92 0 0,128-10 66 0 0,-148-31 148 0 0,-305-93-125 0 0,53 9-98 0 0,-193-59-106 0 0,1-1 1 0 0,-1-2-1 0 0,1-3 0 0 0,0 0 1 0 0,0-3-1 0 0,15-4-11 0 0,19-5 111 0 0,0 3 1 0 0,0 4-1 0 0,72 3-111 0 0,7-17 142 0 0,449-12-126 0 0,-451 31 113 0 0,-87 0-3146 0 0,-57-7 765 0 0,-10 6 925 0 0</inkml:trace>
  <inkml:trace contextRef="#ctx0" brushRef="#br0" timeOffset="79748.103">2676 2481 916 0 0,'-22'0'3156'0'0,"-10"-18"-2603"0"0,33-11 2531 0 0,47-20-2986 0 0,-30 33 206 0 0,29-26-47 0 0,2 1 1 0 0,2 3 0 0 0,2 2-1 0 0,36-17-257 0 0,67-47 270 0 0,-156 100-271 0 0,-1 0 1 0 0,0 0 0 0 0,0 0-1 0 0,1 0 1 0 0,-1 0-1 0 0,0 0 1 0 0,0 0-1 0 0,1 0 1 0 0,-1-1-1 0 0,0 1 1 0 0,0 0-1 0 0,1 0 1 0 0,-1-1 0 0 0,0 1-1 0 0,1 0 1 0 0,-1-1-1 0 0,0 1 1 0 0,1-1-1 0 0,-1 1 1 0 0,1-1-1 0 0,-1 1 1 0 0,1-1-1 0 0,-1 1 1 0 0,1-1 0 0 0,-1 0-1 0 0,1 1 1 0 0,-1-1-1 0 0,1 0 1 0 0,0 1-1 0 0,0-1 1 0 0,-1 0-1 0 0,1 1 1 0 0,0-1-1 0 0,0 0 1 0 0,0 0 0 0 0,-1 1-1 0 0,1-1 1 0 0,0 0-1 0 0,0 0 1 0 0,0 1-1 0 0,0-1 1 0 0,1 0-1 0 0,-1 0 1 0 0,0 0-1 0 0,0 1 1 0 0,0-1 0 0 0,0 0-1 0 0,1 1 1 0 0,-1-1-1 0 0,0 0 1 0 0,1 1-1 0 0,-1-1 1 0 0,1 0-1 0 0,-1 1 1 0 0,1-1-1 0 0,-1 1 1 0 0,1-1 0 0 0,-1 1-1 0 0,1-1 1 0 0,-1 1-1 0 0,1-1 1 0 0,0 1-1 0 0,-1-1 1 0 0,1 1-1 0 0,0 0 1 0 0,0-1 0 0 0,-31-13 7 0 0,16 4 69 0 0,13 10-73 0 0,0 0 1 0 0,1 0 0 0 0,-1 0 0 0 0,0 0-1 0 0,0-1 1 0 0,0 1 0 0 0,0 0 0 0 0,0 0 0 0 0,1-1-1 0 0,-1 1 1 0 0,0 0 0 0 0,0-1 0 0 0,0 1 0 0 0,1 0-1 0 0,-1-1 1 0 0,0 0 0 0 0,1 1 0 0 0,-1-1 0 0 0,0 1-1 0 0,1-1 1 0 0,-1 0 0 0 0,1 1 0 0 0,-1-1 0 0 0,1 0-1 0 0,-1 1 1 0 0,1-1 0 0 0,-1 0 0 0 0,1 0 0 0 0,0 0-1 0 0,-1 1 1 0 0,1-1 0 0 0,0 0 0 0 0,0 0 0 0 0,0 0-1 0 0,0 0 1 0 0,0 0 0 0 0,0 1 0 0 0,0-1 0 0 0,0 0-1 0 0,0 0 1 0 0,0 0 0 0 0,0 0 0 0 0,0 0-1 0 0,1 1 1 0 0,-1-1 0 0 0,0 0 0 0 0,0 0 0 0 0,1 0-1 0 0,-1 1 1 0 0,1-1 0 0 0,-1 0 0 0 0,1 0 0 0 0,-1 1-1 0 0,1-1 1 0 0,0 0 0 0 0,-1 1 0 0 0,1-1 0 0 0,-1 1-1 0 0,1-1 1 0 0,0 1 0 0 0,0-1 0 0 0,-1 1 0 0 0,1-1-1 0 0,0 1 1 0 0,0 0 0 0 0,0 0 0 0 0,0-1 0 0 0,-1 1-4 0 0,5 1 10 0 0,-1-1 0 0 0,0 1 1 0 0,0 1-1 0 0,0-1 1 0 0,0 0-1 0 0,0 1 1 0 0,0 0-1 0 0,-1 0 1 0 0,1 0-1 0 0,0 0 0 0 0,-1 1 1 0 0,0-1-1 0 0,1 1 1 0 0,-1 0-1 0 0,0 0 1 0 0,-1 0-1 0 0,1 0 1 0 0,0 1-1 0 0,-1-1 0 0 0,0 1 1 0 0,0 0-1 0 0,0-1 1 0 0,0 1-1 0 0,0 0 1 0 0,-1 0-1 0 0,0 0 1 0 0,0 0-1 0 0,0 0 0 0 0,0 1 1 0 0,-1-1-1 0 0,1 0 1 0 0,-1 0-1 0 0,0 0 1 0 0,0 1-1 0 0,-1-1 1 0 0,0 3-11 0 0,-24 74-252 0 0,-1-57-2905 0 0,17-31-729 0 0,9 2 2659 0 0</inkml:trace>
  <inkml:trace contextRef="#ctx0" brushRef="#br0" timeOffset="80372.772">3508 1686 996 0 0,'1'-1'64'0'0,"0"0"0"0"0,-1 0 0 0 0,1 0 0 0 0,0 0-1 0 0,0 0 1 0 0,-1 0 0 0 0,1 1 0 0 0,0-1 0 0 0,0 0 0 0 0,0 1 0 0 0,0-1 0 0 0,0 1-1 0 0,0-1 1 0 0,0 1 0 0 0,0-1 0 0 0,0 1 0 0 0,0 0 0 0 0,1-1 0 0 0,-1 1 0 0 0,0 0-1 0 0,0 0 1 0 0,0 0 0 0 0,0 0 0 0 0,0 0 0 0 0,1 0 0 0 0,-1 0 0 0 0,0 0 0 0 0,0 0-1 0 0,0 1 1 0 0,0-1 0 0 0,0 0 0 0 0,0 1 0 0 0,0-1 0 0 0,0 1 0 0 0,0-1 0 0 0,0 1-1 0 0,0 0 1 0 0,0-1 0 0 0,0 1 0 0 0,0 0 0 0 0,0 0 0 0 0,-1-1 0 0 0,1 1-1 0 0,0 0 1 0 0,0 0 0 0 0,-1 0 0 0 0,1 0 0 0 0,-1 0 0 0 0,1 0 0 0 0,-1 0 0 0 0,1 0-1 0 0,-1 0 1 0 0,0 0 0 0 0,1 0 0 0 0,-1 1 0 0 0,0-1 0 0 0,0 0 0 0 0,0 0 0 0 0,0 0-1 0 0,0 1-63 0 0,2 81 817 0 0,-6-69-740 0 0,0 0 0 0 0,-1 0 1 0 0,-1 0-1 0 0,0-1 1 0 0,-1 0-1 0 0,0 0 1 0 0,-1-1-1 0 0,-1 0 1 0 0,0 0-1 0 0,0-1 1 0 0,-1 0-1 0 0,0 0 0 0 0,-1-1 1 0 0,-1-1-1 0 0,1 0 1 0 0,-1 0-1 0 0,-1-1 1 0 0,0-1-1 0 0,0 0 1 0 0,0-1-1 0 0,-1 0 1 0 0,0-1-1 0 0,-1 0-77 0 0,13-5 33 0 0,0 0-31 0 0,1 0 0 0 0,0 0 0 0 0,0 0 0 0 0,-1 0 0 0 0,1 0 0 0 0,0 0 0 0 0,0 0 0 0 0,-1 0 0 0 0,1-1 0 0 0,0 1 0 0 0,0-1 0 0 0,0 1 0 0 0,-1-1 0 0 0,1 1 0 0 0,0-1 0 0 0,0 1 0 0 0,0-1 0 0 0,0 0 0 0 0,0 0 0 0 0,0 0 0 0 0,0 0 0 0 0,0 1 0 0 0,1-1 0 0 0,-1 0 0 0 0,0 0 0 0 0,0-1 0 0 0,1 1-1 0 0,-1 0 1 0 0,1 0 0 0 0,-1 0 0 0 0,1 0 0 0 0,-1 0 0 0 0,1-1 0 0 0,0 1 0 0 0,-1 0 0 0 0,1 0 0 0 0,0-1 0 0 0,0 1 0 0 0,0 0 0 0 0,0 0 0 0 0,0-1 0 0 0,0 1 0 0 0,0 0 0 0 0,1 0 0 0 0,-1-1 0 0 0,0 1 0 0 0,1 0 0 0 0,-1 0 0 0 0,1 0 0 0 0,-1-1 0 0 0,1 1 0 0 0,0 0 0 0 0,-1 0 0 0 0,2-1-2 0 0,41-60-42 0 0,-38 60 51 0 0,1 0 0 0 0,-1 0 0 0 0,1 1 0 0 0,0 0 0 0 0,0 0 1 0 0,-1 0-1 0 0,1 1 0 0 0,0 0 0 0 0,0 0 0 0 0,0 0 0 0 0,0 1 0 0 0,-1 0 0 0 0,1 0 0 0 0,0 0 0 0 0,0 1 0 0 0,-1-1 0 0 0,1 2 0 0 0,-1-1 1 0 0,0 0-1 0 0,0 1 0 0 0,0 0 0 0 0,0 0 0 0 0,0 1 0 0 0,0-1 0 0 0,-1 1 0 0 0,0 0 0 0 0,1 1-9 0 0,30 16 98 0 0,39 10-838 0 0,-41-26-3322 0 0,-33-5 2897 0 0</inkml:trace>
  <inkml:trace contextRef="#ctx0" brushRef="#br0" timeOffset="80651.171">3786 1727 1004 0 0,'39'-29'4369'0'0,"-23"20"-4048"0"0,11-9-94 0 0,1 2 0 0 0,0 1-1 0 0,1 2 1 0 0,1 0 0 0 0,0 2 0 0 0,1 1 0 0 0,26-4-227 0 0,-26 20-4275 0 0,-36 0 3160 0 0</inkml:trace>
  <inkml:trace contextRef="#ctx0" brushRef="#br0" timeOffset="80819.891">3910 1829 848 0 0,'7'2'860'0'0,"2"-2"-104"0"0,-2-2-104 0 0,4 2-200 0 0,14-2 40 0 0,-18 2-76 0 0,25-10-68 0 0,-7 0-100 0 0,-2 0-160 0 0,0 0-8 0 0,0-5-412 0 0,-3 2-452 0 0,1-5-292 0 0,-1 1-176 0 0</inkml:trace>
  <inkml:trace contextRef="#ctx0" brushRef="#br0" timeOffset="81116.867">4335 1362 1260 0 0,'5'1'143'0'0,"0"0"-1"0"0,0 0 1 0 0,0 0-1 0 0,0 1 1 0 0,-1-1 0 0 0,1 1-1 0 0,-1 0 1 0 0,1 1-1 0 0,-1-1 1 0 0,0 1 0 0 0,0 0-1 0 0,0 0 1 0 0,0 0-1 0 0,0 0 1 0 0,0 1 0 0 0,-1 0-1 0 0,0-1 1 0 0,0 1-1 0 0,0 0 1 0 0,0 1 0 0 0,-1-1-1 0 0,1 0 1 0 0,-1 1-1 0 0,0 0 1 0 0,-1-1 0 0 0,1 1-1 0 0,-1 0 1 0 0,0 0-1 0 0,0 0 1 0 0,0 0 0 0 0,-1 0-143 0 0,4 10 270 0 0,-1 0 1 0 0,-1 1 0 0 0,-1 0 0 0 0,0-1-1 0 0,-1 1 1 0 0,0 0 0 0 0,-1-1 0 0 0,-1 1-1 0 0,-1-1 1 0 0,0 1 0 0 0,-4 10-271 0 0,-4 27 1441 0 0,50-43-1090 0 0,-15-12-598 0 0,-1-2 0 0 0,1 0 1 0 0,-1-2-1 0 0,0 0 0 0 0,0-2 1 0 0,0 0-1 0 0,15-9 247 0 0,37-12-2872 0 0,-21 7 430 0 0,-41 15 1292 0 0</inkml:trace>
  <inkml:trace contextRef="#ctx0" brushRef="#br0" timeOffset="81736.803">3638 2247 1428 0 0,'6'-7'5017'0'0,"-3"31"-3661"0"0,110 307-1308 0 0,-128-294-4719 0 0,6-32 3457 0 0</inkml:trace>
  <inkml:trace contextRef="#ctx0" brushRef="#br0" timeOffset="82699.963">3651 2236 1148 0 0,'0'0'474'0'0,"-7"0"4630"0"0,7 0-4975 0 0,1-6 1998 0 0,4 0-2132 0 0,0 0 0 0 0,1 1 0 0 0,-1-1 0 0 0,1 1 0 0 0,0 1 0 0 0,1-1 0 0 0,-1 1 0 0 0,1 0 0 0 0,0 1 0 0 0,0-1 0 0 0,0 1 0 0 0,1 1 0 0 0,-1-1 0 0 0,1 1 0 0 0,-1 0 0 0 0,1 1 0 0 0,1 0 5 0 0,-6 3 6 0 0,0 1-1 0 0,0 0 0 0 0,0 0 0 0 0,0 0 1 0 0,-1 0-1 0 0,1 0 0 0 0,-1 0 0 0 0,0 1 0 0 0,0-1 1 0 0,0 1-1 0 0,0 0 0 0 0,-1 0 0 0 0,1-1 0 0 0,-1 1 1 0 0,0 0-1 0 0,0 0 0 0 0,-1 0 0 0 0,1 0 0 0 0,-1 0 1 0 0,0 0-1 0 0,0 0 0 0 0,0 1 0 0 0,0-1 1 0 0,-1 0-1 0 0,0 0-5 0 0,2 10-20 0 0,0 3 57 0 0,-1-15-39 0 0,0 0 0 0 0,0 0-1 0 0,-1 0 1 0 0,2 1 0 0 0,-1-1 0 0 0,0 0-1 0 0,0 0 1 0 0,1 0 0 0 0,-1 0 0 0 0,1 0 0 0 0,0 0-1 0 0,-1 0 1 0 0,1 0 0 0 0,0 0 0 0 0,0 0-1 0 0,0 0 1 0 0,1 0 0 0 0,-1 0 0 0 0,0-1-1 0 0,1 1 1 0 0,-1 0 0 0 0,1-1 0 0 0,-1 1 0 0 0,1-1-1 0 0,0 0 1 0 0,0 1 0 0 0,0-1 0 0 0,-1 0-1 0 0,1 0 1 0 0,0 0 0 0 0,0-1 0 0 0,1 1-1 0 0,0 0 3 0 0,-2-1 16 0 0,0 1 0 0 0,0-1-1 0 0,0 1 1 0 0,1 0 0 0 0,-1-1-1 0 0,0 1 1 0 0,0 0 0 0 0,0 0-1 0 0,0 0 1 0 0,0-1 0 0 0,0 1-1 0 0,0 0 1 0 0,-1 0 0 0 0,1 0-1 0 0,0 1 1 0 0,0-1 0 0 0,-1 0-1 0 0,1 0 1 0 0,-1 0 0 0 0,1 0-1 0 0,-1 1 1 0 0,0-1 0 0 0,1 0-1 0 0,-1 1 1 0 0,0-1 0 0 0,0 0-1 0 0,0 0 1 0 0,0 1 0 0 0,0-1-1 0 0,0 0 1 0 0,0 1 0 0 0,0-1-1 0 0,0 0 1 0 0,-1 1 0 0 0,1-1-1 0 0,0 0 1 0 0,-1 0 0 0 0,1 1-1 0 0,-1-1 1 0 0,0 0-1 0 0,1 0 1 0 0,-1 0 0 0 0,0 0-1 0 0,0 0 1 0 0,0 0 0 0 0,0 0-1 0 0,0 0 1 0 0,0 1-16 0 0,-53 44 113 0 0,-11-21-667 0 0,63-24 172 0 0,-13-14-1946 0 0,15-38-1476 0 0,17 20 2672 0 0</inkml:trace>
  <inkml:trace contextRef="#ctx0" brushRef="#br0" timeOffset="82941.294">4054 2174 1580 0 0,'-11'13'5795'0'0,"49"-25"-4685"0"0,-20 6-1004 0 0,116-39-872 0 0,-52 6-4077 0 0,-76 35 3621 0 0</inkml:trace>
  <inkml:trace contextRef="#ctx0" brushRef="#br0" timeOffset="83372.381">4177 2329 908 0 0,'11'7'6093'0'0,"40"-21"-5716"0"0,-49 14-170 0 0,105-42-539 0 0,-10-18-4023 0 0,-79 46 3033 0 0</inkml:trace>
  <inkml:trace contextRef="#ctx0" brushRef="#br0" timeOffset="83681.993">4693 1999 1540 0 0,'-2'0'111'0'0,"1"0"0"0"0,0 0 0 0 0,0 0 0 0 0,0 0 1 0 0,0 0-1 0 0,-1 0 0 0 0,1 1 0 0 0,0-1 0 0 0,0 0 0 0 0,0 1 0 0 0,0-1 0 0 0,0 1 0 0 0,0-1 0 0 0,0 1 0 0 0,0-1 0 0 0,0 1 0 0 0,0 0 1 0 0,0 0-1 0 0,0-1 0 0 0,0 1 0 0 0,1 0 0 0 0,-1 0 0 0 0,0 0 0 0 0,1 0 0 0 0,-1 0 0 0 0,0 0 0 0 0,1 0 0 0 0,-1 0 0 0 0,1 0 1 0 0,0 0-1 0 0,-1 0 0 0 0,1 0 0 0 0,0 1 0 0 0,-1-1 0 0 0,1 0 0 0 0,0 0 0 0 0,0 0 0 0 0,0 0 0 0 0,0 1 0 0 0,0-1 0 0 0,1 0 0 0 0,-1 0 1 0 0,0 0-1 0 0,0 0 0 0 0,1 0 0 0 0,-1 0 0 0 0,1 1 0 0 0,-1-1 0 0 0,1 0 0 0 0,-1 0 0 0 0,1 0 0 0 0,0 0 0 0 0,-1-1 0 0 0,1 1 1 0 0,0 0-1 0 0,0 0 0 0 0,0 0-111 0 0,55 53 1063 0 0,-48-48-889 0 0,19 15 180 0 0,-20-17-293 0 0,1 0 0 0 0,-1 1-1 0 0,0 0 1 0 0,-1 0 0 0 0,1 1 0 0 0,-1 0-1 0 0,0 0 1 0 0,-1 0 0 0 0,1 1 0 0 0,-1 0-1 0 0,-1 0 1 0 0,1 0 0 0 0,-1 1 0 0 0,0-1-1 0 0,-1 1 1 0 0,0 0 0 0 0,0 0 0 0 0,-1 0 0 0 0,0 0-1 0 0,1 6-60 0 0,-4-9-71 0 0,0 0 0 0 0,0 0 0 0 0,-1 0 0 0 0,0 0 0 0 0,1-1 0 0 0,-2 1-1 0 0,1-1 1 0 0,0 1 0 0 0,-1-1 0 0 0,0 0 0 0 0,0 0 0 0 0,0 0 0 0 0,-1 0-1 0 0,1-1 1 0 0,-1 1 0 0 0,0-1 0 0 0,0 0 0 0 0,0 0 0 0 0,0 0 0 0 0,0-1 0 0 0,-1 1-1 0 0,0-1 72 0 0,-76 11-4465 0 0,46-24 3171 0 0,7-4-96 0 0</inkml:trace>
  <inkml:trace contextRef="#ctx0" brushRef="#br0" timeOffset="83931.462">4669 1986 1348 0 0,'31'-18'8518'0'0,"14"-16"-6114"0"0,18-12-3225 0 0,115-33-6996 0 0,-160 72 6497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5:3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98 289 1336 0 0,'-97'-12'3256'0'0,"96"12"-3220"0"0,49-2 216 0 0,1674 2 268 0 0,-1340-8-359 0 0,-166-2-257 0 0,57-4 100 0 0,1320-7-141 0 0,-1218 7 213 0 0,2495-67 1331 0 0,1724-27-257 0 0,-3252 103-625 0 0,574 5 341 0 0,-1508-10-1219 0 0,-346 12-154 0 0,88-5-5203 0 0,-142 0 4440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5:4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1036 0 0,'29'8'3335'0'0,"14"38"-3030"0"0,-37-39 32 0 0,29 34 30 0 0,-2 0 1 0 0,-2 3-1 0 0,-2 0 0 0 0,-2 2 0 0 0,-2 1 1 0 0,-2 1-1 0 0,-2 1 0 0 0,-2 1 0 0 0,-2 1 1 0 0,-3 0-1 0 0,-2 1 0 0 0,3 35-367 0 0,-29 49 723 0 0,4-100-689 0 0,-2-1 0 0 0,-1 0 1 0 0,-2-1-1 0 0,-1 0 0 0 0,-1-2 1 0 0,-2 0-1 0 0,-2 0 0 0 0,-1-2 0 0 0,-1-1 1 0 0,-1-1-1 0 0,-1-1 0 0 0,-6 3-34 0 0,24-23-152 0 0,5-4-35 0 0,0 0 0 0 0,0 0 0 0 0,-1 0 0 0 0,1 0 1 0 0,-1 0-1 0 0,0-1 0 0 0,0 1 0 0 0,0-1 0 0 0,0 0 0 0 0,0 0 0 0 0,0 0 0 0 0,0 0 0 0 0,-1-1 1 0 0,1 1-1 0 0,-1-1 0 0 0,1 0 0 0 0,-1 0 0 0 0,0 0 0 0 0,1 0 0 0 0,-1-1 0 0 0,0 1 1 0 0,1-1-1 0 0,-1 0 0 0 0,0 0 0 0 0,-2-1 187 0 0,-33-43-2698 0 0,30 11 1458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2:1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1665 309 1048 0 0,'-9'1'107'0'0,"0"0"0"0"0,-1 1 0 0 0,1 0-1 0 0,0 1 1 0 0,1 0 0 0 0,-1 0 0 0 0,0 1 0 0 0,1 0-1 0 0,0 1 1 0 0,0 0 0 0 0,0 0 0 0 0,0 0 0 0 0,1 1 0 0 0,0 0-1 0 0,0 1 1 0 0,1 0 0 0 0,0 0 0 0 0,0 0 0 0 0,1 1-1 0 0,-1-1 1 0 0,2 1 0 0 0,-1 1 0 0 0,1-1 0 0 0,0 1 0 0 0,1-1-1 0 0,0 1 1 0 0,0 0 0 0 0,1 0 0 0 0,0 0 0 0 0,1 1-1 0 0,0-1 1 0 0,0 0 0 0 0,1 2-107 0 0,1 35 359 0 0,1 0 0 0 0,3-1 0 0 0,2 0 0 0 0,1 0 0 0 0,3 0 0 0 0,12 32-359 0 0,27 129 829 0 0,-47-193-1037 0 0,-1 0 0 0 0,0 1 0 0 0,-1-1 0 0 0,0 1 0 0 0,-1-1 0 0 0,0 0 0 0 0,-2 1 0 0 0,1-1 0 0 0,-2 1 0 0 0,1-1 0 0 0,-2 0 0 0 0,0 0 0 0 0,0-1 0 0 0,-2 1 0 0 0,1-1 0 0 0,-6 7 208 0 0,2-10-904 0 0,-3-2-216 0 0</inkml:trace>
  <inkml:trace contextRef="#ctx0" brushRef="#br0" timeOffset="281.263">1290 1030 1732 0 0,'52'-37'2786'0'0,"-11"19"-2530"0"0,1 2 0 0 0,0 2 0 0 0,1 1 1 0 0,0 2-1 0 0,1 3 0 0 0,43-4-256 0 0,6 11-3660 0 0,-84 1 2365 0 0</inkml:trace>
  <inkml:trace contextRef="#ctx0" brushRef="#br0" timeOffset="546.57">2207 879 1088 0 0,'-140'257'3419'0'0,"33"26"-2508"0"0,75-255-3421 0 0,22-25 1266 0 0</inkml:trace>
  <inkml:trace contextRef="#ctx0" brushRef="#br0" timeOffset="826.137">1806 974 908 0 0,'7'-7'1383'0'0,"29"8"2132"0"0,78 75-2687 0 0,215 119-1633 0 0,-309-189-1639 0 0,-20-6 1271 0 0</inkml:trace>
  <inkml:trace contextRef="#ctx0" brushRef="#br0" timeOffset="-2490.384">145 327 1428 0 0,'-20'-3'716'0'0,"-16"-33"366"0"0,35 36-1061 0 0,-1-1 0 0 0,0 1-1 0 0,0 0 1 0 0,1 0 0 0 0,-1 0 0 0 0,0 0 0 0 0,0 0 0 0 0,1 0 0 0 0,-1 0 0 0 0,0 0 0 0 0,0 1 0 0 0,1-1 0 0 0,-1 1 0 0 0,0 0 0 0 0,1-1 0 0 0,-1 1 0 0 0,1 0 0 0 0,-1 0 0 0 0,1 0 0 0 0,-1 0 0 0 0,1 0 0 0 0,0 0 0 0 0,-1 0-1 0 0,1 0 1 0 0,0 1 0 0 0,0-1 0 0 0,0 0 0 0 0,0 1 0 0 0,0-1 0 0 0,0 1 0 0 0,0 0 0 0 0,0-1 0 0 0,1 1 0 0 0,-1-1 0 0 0,1 1 0 0 0,-1 0 0 0 0,1 0 0 0 0,0-1 0 0 0,-1 1 0 0 0,1 0-21 0 0,-9 24 94 0 0,2 0 1 0 0,0 0-1 0 0,2 1 0 0 0,1 0 1 0 0,1 1-1 0 0,1-1 1 0 0,1 0-1 0 0,4 27-94 0 0,-3-15 183 0 0,28 185 267 0 0,95 349 848 0 0,-122-572-1304 0 0,-1 0 1 0 0,1 0-1 0 0,0 1 1 0 0,0-1-1 0 0,0 1 1 0 0,-1-1-1 0 0,1 0 1 0 0,-1 1-1 0 0,1-1 1 0 0,-1 1-1 0 0,0 0 1 0 0,1-1-1 0 0,-1 1 1 0 0,0-1-1 0 0,0 1 1 0 0,0-1-1 0 0,0 1 1 0 0,0 0-1 0 0,-1-1 1 0 0,1 1-1 0 0,0-1 1 0 0,-1 1-1 0 0,1-1 1 0 0,-1 1-1 0 0,1-1 1 0 0,-1 1-1 0 0,0-1 1 0 0,0 0-1 0 0,0 1 1 0 0,0-1-1 0 0,0 0 1 0 0,0 0-1 0 0,0 1 1 0 0,0-1-1 0 0,0 0 1 0 0,0 0-1 0 0,-1 0 1 0 0,1-1-1 0 0,0 1 1 0 0,-1 0-1 0 0,1 0 1 0 0,0-1-1 0 0,-1 1 1 0 0,1-1-1 0 0,-1 1 1 0 0,0-1-1 0 0,1 1 1 0 0,-1-1-1 0 0,1 0 1 0 0,-1 0-1 0 0,1 0 1 0 0,-1 0-1 0 0,0 0 1 0 0,1 0-1 0 0,-1 0 0 0 0,1-1 1 0 0,-1 1-1 0 0,1-1 1 0 0,-1 1-1 0 0,1-1 1 0 0,-1 1-1 0 0,1-1 1 0 0,-1 0-1 0 0,1 0 1 0 0,-1 0 5 0 0,-45-48-3292 0 0,37 29 2016 0 0</inkml:trace>
  <inkml:trace contextRef="#ctx0" brushRef="#br0" timeOffset="-1523.54">412 1677 964 0 0,'0'0'491'0'0,"0"0"-47"0"0,0 0-1 0 0,0 0 20 0 0,0 0 0 0 0,0 0-112 0 0,0 0 52 0 0,0 0-62 0 0,1-5-77 0 0,-1 2-236 0 0,1 0-1 0 0,-1 0 1 0 0,1 0 0 0 0,-1 0 0 0 0,0 1-1 0 0,0-1 1 0 0,-1 0 0 0 0,1 0-1 0 0,-1 0 1 0 0,1 0 0 0 0,-1 1-1 0 0,0-1 1 0 0,0 0 0 0 0,0 1-1 0 0,0-1 1 0 0,0 1 0 0 0,-1-1-1 0 0,1 1 1 0 0,-1-1 0 0 0,0 1 0 0 0,0 0-1 0 0,1 0 1 0 0,-1 0 0 0 0,-1 0-1 0 0,1 0 1 0 0,0 0 0 0 0,0 1-1 0 0,-1-1 1 0 0,1 1 0 0 0,-1-1-1 0 0,1 1 1 0 0,-1 0 0 0 0,0 0 0 0 0,-1 0-28 0 0,-6-3 18 0 0,-1 1 0 0 0,1 0 0 0 0,-1 1 0 0 0,0 1 0 0 0,0-1 0 0 0,0 2 0 0 0,0-1 0 0 0,0 1 0 0 0,0 1 1 0 0,1 0-1 0 0,-1 1 0 0 0,0 0 0 0 0,0 1 0 0 0,1 0 0 0 0,-1 0 0 0 0,1 1 0 0 0,0 0 0 0 0,0 1 1 0 0,1 0-1 0 0,-1 1 0 0 0,1 0 0 0 0,0 0 0 0 0,1 1 0 0 0,0 0 0 0 0,0 1 0 0 0,0 0 0 0 0,1 0 1 0 0,0 1-1 0 0,0-1 0 0 0,1 1 0 0 0,0 1 0 0 0,1-1 0 0 0,0 1 0 0 0,1 0 0 0 0,0 0 0 0 0,0 1 0 0 0,1-1 1 0 0,0 5-19 0 0,-2-3 32 0 0,1 1 1 0 0,0-1 0 0 0,1 1-1 0 0,1-1 1 0 0,0 1 0 0 0,1 0-1 0 0,0 0 1 0 0,1-1 0 0 0,0 1 0 0 0,1 0-1 0 0,0 0 1 0 0,1 0 0 0 0,1-1-1 0 0,0 1 1 0 0,1-1 0 0 0,0 0 0 0 0,1 0-1 0 0,0 0 1 0 0,1 0 0 0 0,0-1-33 0 0,-1-7 28 0 0,1-1 1 0 0,-1 0 0 0 0,0-1-1 0 0,1 1 1 0 0,0-1 0 0 0,-1 0 0 0 0,1 0-1 0 0,0-1 1 0 0,0 0 0 0 0,0 0-1 0 0,0 0 1 0 0,0-1 0 0 0,1 0 0 0 0,-1 0-1 0 0,0 0 1 0 0,0-1 0 0 0,0 0-1 0 0,0 0 1 0 0,0 0 0 0 0,0-1 0 0 0,-1 0-1 0 0,1 0 1 0 0,0-1 0 0 0,-1 0-1 0 0,0 0 1 0 0,1 0 0 0 0,-1 0-1 0 0,0-1 1 0 0,-1 0 0 0 0,1 0 0 0 0,-1 0-1 0 0,1 0 1 0 0,1-4-29 0 0,22-19 52 0 0,-2-2-1 0 0,0-1 1 0 0,-3-1 0 0 0,0-1-1 0 0,-2-1 1 0 0,-1-1-1 0 0,4-14-51 0 0,19 114-174 0 0,53 20-1134 0 0,-13-61-2642 0 0,-70-24 2703 0 0</inkml:trace>
  <inkml:trace contextRef="#ctx0" brushRef="#br0" timeOffset="-638.598">309 2 1360 0 0,'0'0'114'0'0,"1"1"0"0"0,-1-1 1 0 0,1 0-1 0 0,0 1 0 0 0,-1-1 0 0 0,1 0 0 0 0,0 0 0 0 0,-1 0 0 0 0,1 0 1 0 0,0 1-1 0 0,-1-1 0 0 0,1 0 0 0 0,0 0 0 0 0,-1 0 0 0 0,1 0 0 0 0,0 0 1 0 0,-1-1-1 0 0,1 1 0 0 0,0 0 0 0 0,-1 0 0 0 0,1 0 0 0 0,0-1 1 0 0,-1 1-1 0 0,1 0 0 0 0,-1 0 0 0 0,1-1 0 0 0,0 1 0 0 0,-1-1 0 0 0,1 1-114 0 0,17 527 1598 0 0,-18-455-790 0 0,0-70-612 0 0,0-2-21 0 0,15-3 219 0 0,81-107-451 0 0,-92 108 54 0 0,-1-1 0 0 0,1 1 0 0 0,0-1 0 0 0,0 1 1 0 0,0 1-1 0 0,0-1 0 0 0,0 0 0 0 0,1 1 0 0 0,-1 0 1 0 0,0 0-1 0 0,1 0 0 0 0,-1 1 0 0 0,1-1 0 0 0,-1 1 1 0 0,0 0-1 0 0,1 0 0 0 0,-1 1 0 0 0,1 0 0 0 0,-1-1 1 0 0,1 1-1 0 0,-1 1 0 0 0,0-1 0 0 0,0 0 0 0 0,0 1 1 0 0,0 0-1 0 0,0 0 0 0 0,0 0 0 0 0,0 1 0 0 0,0-1 1 0 0,-1 1-1 0 0,2 1 3 0 0,-2-1-3 0 0,1 1 1 0 0,-1-1-1 0 0,0 1 1 0 0,0 0-1 0 0,-1 0 1 0 0,1 0-1 0 0,-1 0 1 0 0,1 0-1 0 0,-1 0 1 0 0,-1 1-1 0 0,1-1 1 0 0,-1 1-1 0 0,1-1 1 0 0,-1 1 0 0 0,-1-1-1 0 0,1 1 1 0 0,-1 0-1 0 0,1 0 1 0 0,-1-1-1 0 0,-1 1 1 0 0,1 0-1 0 0,-1-1 1 0 0,1 1-1 0 0,-1 0 1 0 0,-1-1-1 0 0,1 1 1 0 0,-1-1-1 0 0,0 1 1 0 0,0-1-1 0 0,0 0 1 0 0,0 0-1 0 0,-1 0 1 0 0,1 0-1 0 0,-1 0 1 0 0,0-1-1 0 0,-1 1 1 0 0,1-1-1 0 0,0 1 1 0 0,-1-1-1 0 0,0-1 1 0 0,0 1 0 0 0,0 0-1 0 0,0-1 1 0 0,0 0-1 0 0,0 0 1 0 0,-1 0-1 0 0,1 0 1 0 0,-1-1-1 0 0,1 0 1 0 0,-4 1 2 0 0,-83 15-683 0 0,87-17 493 0 0,1-1 0 0 0,-1-1 0 0 0,0 1 0 0 0,0 0 0 0 0,1-1 0 0 0,-1 0 0 0 0,1 0 0 0 0,0 0 0 0 0,-1 0 0 0 0,1 0 0 0 0,0-1 0 0 0,0 0 0 0 0,1 1 0 0 0,-1-1 0 0 0,0 0 0 0 0,1 0 0 0 0,0-1 0 0 0,0 1 0 0 0,0 0 0 0 0,0-1 0 0 0,0 1 0 0 0,0-1 190 0 0,-5-19-1374 0 0</inkml:trace>
  <inkml:trace contextRef="#ctx0" brushRef="#br0" timeOffset="29637.99">547 1012 1152 0 0,'0'0'462'0'0,"0"0"-12"0"0,0 0 89 0 0,0 0-36 0 0,0 0-93 0 0,0 0-157 0 0,0 0-16 0 0,-25-5 1828 0 0,-1-20-1375 0 0,78-17 943 0 0,-49 40-1624 0 0,1 0-1 0 0,0 0 1 0 0,0 0-1 0 0,0 0 1 0 0,1 1-1 0 0,-1-1 1 0 0,0 1 0 0 0,1 0-1 0 0,-1 1 1 0 0,0-1-1 0 0,1 1 1 0 0,-1 0-1 0 0,1 0 1 0 0,-1 0-1 0 0,0 1 1 0 0,1-1 0 0 0,-1 1-1 0 0,0 0 1 0 0,1 0-1 0 0,-1 1 1 0 0,0-1-1 0 0,0 1 1 0 0,0 0 0 0 0,0 0-1 0 0,0 0 1 0 0,0 1-1 0 0,-1-1 1 0 0,1 1-1 0 0,-1 0 1 0 0,0 0-1 0 0,0 0 1 0 0,0 1 0 0 0,0-1-1 0 0,0 1 1 0 0,-1-1-1 0 0,1 1 1 0 0,1 4-9 0 0,0 7 27 0 0,-1 1 1 0 0,0-1-1 0 0,0 1 1 0 0,-2 0-1 0 0,0 0 1 0 0,-1-1-1 0 0,0 1 1 0 0,-2 0-1 0 0,0 0 1 0 0,0 0-1 0 0,-2-1 1 0 0,0 0-1 0 0,0 1 1 0 0,-1-1-1 0 0,-1-1 1 0 0,-1 1-1 0 0,0-1 1 0 0,-1 0-1 0 0,0-1 1 0 0,-1 0 0 0 0,-1 0-1 0 0,0-1 1 0 0,-3 2-28 0 0,-17 28-561 0 0,40-79-4094 0 0,0 16 3249 0 0,4-1 76 0 0</inkml:trace>
  <inkml:trace contextRef="#ctx0" brushRef="#br0" timeOffset="30101.591">954 900 988 0 0,'-25'12'2742'0'0,"4"3"-2485"0"0,1 2 1 0 0,1 0 0 0 0,0 0-1 0 0,1 2 1 0 0,1 1-1 0 0,1 0 1 0 0,1 1 0 0 0,1 0-1 0 0,0 1 1 0 0,2 1 0 0 0,0 0-1 0 0,2 1 1 0 0,1 0-1 0 0,0 0 1 0 0,2 2-258 0 0,6-21 33 0 0,1-1-1 0 0,1 0 1 0 0,-1 1-1 0 0,0-1 1 0 0,1 0 0 0 0,0 1-1 0 0,0-1 1 0 0,0 0 0 0 0,1 0-1 0 0,0 0 1 0 0,-1 0-1 0 0,1 0 1 0 0,0 0 0 0 0,1 0-1 0 0,-1-1 1 0 0,1 1-1 0 0,0-1 1 0 0,0 1 0 0 0,0-1-1 0 0,0 0 1 0 0,0 0 0 0 0,1-1-1 0 0,-1 1 1 0 0,1-1-1 0 0,0 0 1 0 0,0 0 0 0 0,-1 0-1 0 0,2 0 1 0 0,-1 0-1 0 0,0-1 1 0 0,0 0 0 0 0,0 0-1 0 0,2 0-32 0 0,148 17-1357 0 0,-23-48-2619 0 0,-98 15 2731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5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37 1360 0 0,'0'0'962'0'0,"0"0"-117"0"0,0 0-132 0 0,0 0-22 0 0,-11 5 2906 0 0,11-4-3596 0 0,3 1 48 0 0,1 1-1 0 0,-1 0 1 0 0,1-1 0 0 0,0 0-1 0 0,0 0 1 0 0,-1 0-1 0 0,1 0 1 0 0,0-1-1 0 0,1 0 1 0 0,-1 1 0 0 0,0-1-1 0 0,0-1 1 0 0,1 1-1 0 0,-1-1 1 0 0,0 1 0 0 0,0-1-1 0 0,1-1 1 0 0,-1 1-1 0 0,0 0 1 0 0,3-2-49 0 0,518-54 394 0 0,-418 48-3160 0 0,-105 8 1424 0 0,-2 4-1349 0 0,-4 0 1315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5:4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1404 0 0,'1'3'95'0'0,"-1"-1"-1"0"0,1 0 1 0 0,-1 1-1 0 0,1-1 1 0 0,0 0-1 0 0,0 0 1 0 0,0 0-1 0 0,0 0 1 0 0,0 0-1 0 0,0 0 1 0 0,1 0 0 0 0,-1 0-1 0 0,1 0 1 0 0,-1-1-1 0 0,1 1 1 0 0,0-1-1 0 0,0 1 1 0 0,-1-1-1 0 0,1 1 1 0 0,0-1-1 0 0,0 0 1 0 0,0 0-1 0 0,1 0 1 0 0,-1 0-1 0 0,0 0 1 0 0,0-1 0 0 0,0 1-1 0 0,1-1 1 0 0,-1 1-1 0 0,0-1 1 0 0,1 0-1 0 0,-1 0 1 0 0,0 0-1 0 0,1 0 1 0 0,-1 0-1 0 0,0-1 1 0 0,0 1-1 0 0,1-1 1 0 0,-1 1-1 0 0,0-1 1 0 0,0 0 0 0 0,0 0-1 0 0,1 0 1 0 0,-1 0-1 0 0,0 0 1 0 0,0-1-95 0 0,11 2 318 0 0,212-28 412 0 0,59-5-4458 0 0,-237 27 2411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5:4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830 233 1268 0 0,'-1'0'3830'0'0,"-27"15"-2905"0"0,15 0-720 0 0,0 1 0 0 0,2 1 0 0 0,0 0-1 0 0,1 0 1 0 0,0 1 0 0 0,2 1 0 0 0,0-1 0 0 0,1 1-1 0 0,1 1 1 0 0,-2 11-205 0 0,-4 5 190 0 0,-98 277-170 0 0,101-292-454 0 0,-22 33-3550 0 0,27-53 2745 0 0,3-1 27 0 0</inkml:trace>
  <inkml:trace contextRef="#ctx0" brushRef="#br0" timeOffset="329.241">467 305 860 0 0,'-5'-12'2412'0'0,"5"12"-2177"0"0,0 0 1 0 0,1 0 0 0 0,-1-1 0 0 0,0 1 0 0 0,1 0 0 0 0,-1 0 0 0 0,0-1 0 0 0,1 1 0 0 0,-1 0 0 0 0,0-1 0 0 0,0 1-1 0 0,1 0 1 0 0,-1-1 0 0 0,0 1 0 0 0,0 0 0 0 0,0-1 0 0 0,1 1 0 0 0,-1 0 0 0 0,0-1 0 0 0,0 1 0 0 0,0-1 0 0 0,0 1-1 0 0,0-1-235 0 0,295 218 1811 0 0,-78-53-1845 0 0,-204-147-74 0 0,-13-17-14 0 0,-1-1 0 0 0,1 1 0 0 0,-1 0 0 0 0,1-1 0 0 0,-1 1 0 0 0,1 0 0 0 0,-1 0 0 0 0,1-1 0 0 0,-1 1 0 0 0,1 0 0 0 0,-1 0 0 0 0,1 0 0 0 0,-1 0 1 0 0,0 0-1 0 0,1 0 0 0 0,-1 0 0 0 0,1 0 0 0 0,-1 0 0 0 0,1 0 0 0 0,-1 0 0 0 0,0 0 0 0 0,1 1 0 0 0,-1-1 0 0 0,1 0 0 0 0,-1 0 0 0 0,1 0 0 0 0,-1 1 0 0 0,1-1 0 0 0,-1 0 0 0 0,1 1 0 0 0,-1-1 1 0 0,1 0-1 0 0,0 1 0 0 0,-1-1 0 0 0,1 1 0 0 0,0-1 0 0 0,-1 1 0 0 0,1-1 0 0 0,0 1 0 0 0,-1-1 0 0 0,1 1 0 0 0,0-1 0 0 0,0 1 0 0 0,-1-1 0 0 0,1 1 0 0 0,0-1 0 0 0,0 1 0 0 0,0-1 0 0 0,0 1 1 0 0,0 0-1 0 0,0-1 0 0 0,0 1 0 0 0,0-1 0 0 0,0 1 0 0 0,0-1 0 0 0,0 1 0 0 0,0-1 0 0 0,1 1 122 0 0,-21-8-1317 0 0</inkml:trace>
  <inkml:trace contextRef="#ctx0" brushRef="#br0" timeOffset="683.605">286 0 1428 0 0,'-19'8'237'0'0,"1"0"-1"0"0,1 2 1 0 0,0 0-1 0 0,0 1 1 0 0,1 1 0 0 0,0 0-1 0 0,1 1 1 0 0,1 0-1 0 0,0 2 1 0 0,1-1-1 0 0,0 2 1 0 0,1 0 0 0 0,1 0-1 0 0,1 1 1 0 0,0 0-1 0 0,1 1 1 0 0,1 0-1 0 0,0 1 1 0 0,2-1 0 0 0,0 2-1 0 0,1-1 1 0 0,1 0-1 0 0,1 1 1 0 0,0 0-1 0 0,2-1 1 0 0,0 1 0 0 0,2 0-1 0 0,0 0 1 0 0,1 0-1 0 0,0-1 1 0 0,2 1-1 0 0,1-1 1 0 0,0 1 0 0 0,2 1-237 0 0,20 35 91 0 0,1-1 0 0 0,3-2 1 0 0,3-1-1 0 0,1-1 0 0 0,3-2 1 0 0,2-2-1 0 0,2-1 0 0 0,2-2-91 0 0,210 173-2116 0 0,-59-119-3026 0 0,-159-88 3906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5:4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1172 0 0,'0'0'417'0'0,"0"0"-50"0"0,0 0-49 0 0,0 0-40 0 0,0 0-28 0 0,0 0 4 0 0,0 0 137 0 0,0 0-2 0 0,0 0-134 0 0,0 0-33 0 0,0 0 31 0 0,0 0 47 0 0,0 0-55 0 0,0 0-45 0 0,0 0 70 0 0,0 0-4 0 0,0 0 20 0 0,0 0-4 0 0,0 0-65 0 0,0 0-46 0 0,0 0-9 0 0,0 0-40 0 0,0 0-34 0 0,0 0 34 0 0,0 0-7 0 0,0 0-89 0 0,0 0-29 0 0,0 0 66 0 0,0 0 15 0 0,0 0-45 0 0,0 0-58 0 0,0 0-1 0 0,0 0 43 0 0,0 0-6 0 0,5 7 62 0 0,24 56 33 0 0,-43 277 216 0 0,-28 152 731 0 0,39-332-348 0 0,5-157-691 0 0,1-1 0 0 0,-1 1 0 0 0,1-1-1 0 0,0 0 1 0 0,0 0 0 0 0,0 0 0 0 0,0 0 0 0 0,0 0 0 0 0,0-1 0 0 0,0 1 0 0 0,1-1 0 0 0,-1 0-1 0 0,1 0 1 0 0,-1 0 0 0 0,1 0 0 0 0,-1-1 0 0 0,1 1 0 0 0,-1-1 0 0 0,1 0 0 0 0,-1 0-1 0 0,1 0 1 0 0,-1-1 0 0 0,1 1 0 0 0,0-1 0 0 0,2-1-14 0 0,3 2 22 0 0,221-45 254 0 0,167-21-628 0 0,-397 64 187 0 0,1 1 1 0 0,-1-1-1 0 0,1 0 0 0 0,-1 0 0 0 0,0 0 0 0 0,0 0 0 0 0,0 0 0 0 0,0 0 1 0 0,0 1-1 0 0,0-1 0 0 0,0 0 0 0 0,-1 0 0 0 0,1 0 0 0 0,-1 0 0 0 0,1 0 1 0 0,-1 1-1 0 0,0-1 0 0 0,0 0 0 0 0,0 1 0 0 0,0-1 0 0 0,0 0 0 0 0,0 1 1 0 0,0-1-1 0 0,0 1 0 0 0,-1 0 0 0 0,1-1 0 0 0,0 1 0 0 0,-1 0 0 0 0,1 0 1 0 0,-1 0-1 0 0,0 0 0 0 0,1 0 0 0 0,-1 0 0 0 0,0 0 0 0 0,1 0 0 0 0,-1 1 1 0 0,0-1-1 0 0,0 1 0 0 0,0-1 165 0 0,-6-5-799 0 0,-10-11-495 0 0</inkml:trace>
  <inkml:trace contextRef="#ctx0" brushRef="#br0" timeOffset="309.647">246 568 888 0 0,'-8'-3'1528'0'0,"9"3"-1375"0"0,-1-1 0 0 0,0 1 0 0 0,1-1 1 0 0,-1 1-1 0 0,0 0 0 0 0,1-1 0 0 0,-1 1 0 0 0,0-1 0 0 0,0 1 0 0 0,1-1 0 0 0,-1 1 0 0 0,0-1 0 0 0,0 1 0 0 0,0-1 1 0 0,0 1-1 0 0,1-1 0 0 0,-1 1 0 0 0,0-1 0 0 0,0 1 0 0 0,0-1 0 0 0,0 1 0 0 0,0-1 0 0 0,0 1 0 0 0,-1-1 0 0 0,1 1 1 0 0,0-1-1 0 0,0 1 0 0 0,0-1 0 0 0,0 1 0 0 0,-1-1 0 0 0,1 1 0 0 0,0-1 0 0 0,0 1 0 0 0,-1-1 0 0 0,1 1 0 0 0,0 0 1 0 0,-1-1-1 0 0,1 1 0 0 0,0-1 0 0 0,-1 1 0 0 0,1 0 0 0 0,-1 0 0 0 0,1-1 0 0 0,-1 1-153 0 0,395-54 1134 0 0,-388 53-665 0 0,15-3-3045 0 0,-29 1-2397 0 0,0 3 3615 0 0</inkml:trace>
  <inkml:trace contextRef="#ctx0" brushRef="#br0" timeOffset="637.335">33 102 1756 0 0,'2'-17'4034'0'0,"38"-1"-3665"0"0,-30 15-32 0 0,39-12-45 0 0,1 2-1 0 0,1 3 1 0 0,0 2 0 0 0,0 2-1 0 0,0 2 1 0 0,0 3 0 0 0,4 2-292 0 0,-28-2 81 0 0,136-3-29 0 0,-162 4-290 0 0,2 3-52 0 0,8 6-39 0 0,-3-1-4087 0 0,-7-8 3126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5:5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20 265 1132 0 0,'9'-12'6384'0'0,"11"42"-5273"0"0,33 187 18 0 0,-26-122-851 0 0,-24-53-2649 0 0,-3-40 1152 0 0,-19 6-2347 0 0,15-13 2208 0 0</inkml:trace>
  <inkml:trace contextRef="#ctx0" brushRef="#br0" timeOffset="702.492">2 289 988 0 0,'-2'-3'4659'0'0,"13"-17"-3723"0"0,4 7-923 0 0,0 0 1 0 0,0 1-1 0 0,1 1 1 0 0,0 1-1 0 0,1 0 1 0 0,1 1-1 0 0,-1 1 1 0 0,1 1-1 0 0,1 0 1 0 0,-1 1-1 0 0,1 1 1 0 0,0 1-1 0 0,0 1 1 0 0,0 0-1 0 0,2 1-13 0 0,-17 3 2 0 0,0-1 0 0 0,0 0 1 0 0,-1 1-1 0 0,1 0 0 0 0,0 0 0 0 0,-1 0 0 0 0,1 0 0 0 0,-1 0 0 0 0,1 1 0 0 0,-1 0 0 0 0,1 0 0 0 0,-1 0 0 0 0,0 0 0 0 0,0 0 1 0 0,0 0-1 0 0,0 1 0 0 0,-1-1 0 0 0,1 1 0 0 0,-1 0 0 0 0,1 0 0 0 0,-1 0 0 0 0,0 0 0 0 0,0 0 0 0 0,0 1 0 0 0,-1-1 0 0 0,1 1 1 0 0,-1-1-1 0 0,0 1 0 0 0,0-1 0 0 0,0 1 0 0 0,0 0 0 0 0,-1-1 0 0 0,1 1 0 0 0,-1 2-2 0 0,-13 125-25 0 0,-38-6 615 0 0,120-98-448 0 0,-60-27-143 0 0,0 1 0 0 0,0 0-1 0 0,0 1 1 0 0,0-1-1 0 0,0 2 1 0 0,0-1-1 0 0,-1 2 1 0 0,1-1 0 0 0,-1 1-1 0 0,0 0 1 0 0,0 0-1 0 0,0 1 1 0 0,0 0-1 0 0,-1 1 1 0 0,0 0 0 0 0,0 0-1 0 0,-1 0 1 0 0,1 1-1 0 0,-2 0 1 0 0,1 0-1 0 0,-1 1 1 0 0,2 2 1 0 0,-8-4 20 0 0,1-1-1 0 0,-2 1 1 0 0,1 0 0 0 0,0-1-1 0 0,-1 0 1 0 0,0 1 0 0 0,-1-1-1 0 0,1 0 1 0 0,-1 0-1 0 0,0 0 1 0 0,0 0 0 0 0,0-1-1 0 0,-1 1 1 0 0,0-1 0 0 0,0 0-1 0 0,0 0 1 0 0,0 0 0 0 0,0 0-1 0 0,-1-1 1 0 0,0 0-1 0 0,0 0 1 0 0,0 0 0 0 0,0-1-1 0 0,-2 2-19 0 0,-12 5-40 0 0,-1-1-1 0 0,0-1 1 0 0,-1 0-1 0 0,0-2 0 0 0,1 0 1 0 0,-2-1-1 0 0,1-2 1 0 0,0 0-1 0 0,-12-1 41 0 0,29-1-180 0 0,-1-1-1 0 0,1 1 1 0 0,0-1-1 0 0,0 0 1 0 0,-1-1-1 0 0,1 1 1 0 0,0-1-1 0 0,0 0 1 0 0,0 0-1 0 0,1 0 1 0 0,-1 0-1 0 0,1-1 1 0 0,-1 1-1 0 0,1-1 1 0 0,0 0-1 0 0,-1 0 1 0 0,2 0-1 0 0,-1-1 1 0 0,0 1 0 0 0,1-1-1 0 0,-1 1 1 0 0,1-1-1 0 0,0 0 1 0 0,0 0-1 0 0,1 0 1 0 0,-1 0-1 0 0,1 0 1 0 0,0 0-1 0 0,-1-2 181 0 0,2-8-1316 0 0</inkml:trace>
  <inkml:trace contextRef="#ctx0" brushRef="#br0" timeOffset="1213.063">617 510 888 0 0,'77'8'6301'0'0,"53"-38"-6162"0"0,-116 26 284 0 0,111-52-50 0 0,-124 56-396 0 0,0-1-1 0 0,0 0 1 0 0,0 0-1 0 0,1 0 1 0 0,-1 0-1 0 0,-1 0 1 0 0,1 0-1 0 0,0 0 1 0 0,0 0-1 0 0,0 0 1 0 0,0 0-1 0 0,-1 0 1 0 0,1 0-1 0 0,-1-1 1 0 0,1 1 0 0 0,-1 0-1 0 0,1 0 1 0 0,-1-1-1 0 0,0 1 1 0 0,1 0-1 0 0,-1-1 1 0 0,0 1-1 0 0,0 0 1 0 0,0-1-1 0 0,0 1 1 0 0,0 0-1 0 0,-1-1 1 0 0,1 1-1 0 0,0 0 1 0 0,0-1 0 0 0,-1 1-1 0 0,1 0 1 0 0,-1-1-1 0 0,1 1 1 0 0,-1 0-1 0 0,0 0 1 0 0,1 0-1 0 0,-1 0 1 0 0,0 0-1 0 0,0-1 1 0 0,0 1-1 0 0,0 1 1 0 0,0-1-1 0 0,0 0 1 0 0,0 0-1 0 0,0 0 1 0 0,0 0 0 0 0,0 1-1 0 0,-1-1 1 0 0,1 1-1 0 0,0-1 1 0 0,0 1-1 0 0,-1-1 1 0 0,1 1-1 0 0,0 0 1 0 0,-1-1-1 0 0,1 1 24 0 0,-81-21-466 0 0,56 18 502 0 0,0 2 1 0 0,0 1-1 0 0,0 1 0 0 0,0 2 1 0 0,1 0-1 0 0,-1 1 1 0 0,1 2-1 0 0,0 1 0 0 0,0 0 1 0 0,0 2-1 0 0,1 1 1 0 0,1 1-1 0 0,0 1 0 0 0,-20 14-36 0 0,41-25 11 0 0,-1 0 0 0 0,1 0 0 0 0,0 1 0 0 0,-1 0-1 0 0,1-1 1 0 0,0 1 0 0 0,0 0 0 0 0,0 0 0 0 0,0 0-1 0 0,1 0 1 0 0,-1 1 0 0 0,1-1 0 0 0,-1 0 0 0 0,1 1 0 0 0,0-1-1 0 0,-1 1 1 0 0,1-1 0 0 0,1 1 0 0 0,-1-1 0 0 0,0 1-1 0 0,1 0 1 0 0,-1 0 0 0 0,1-1 0 0 0,0 1 0 0 0,0 0 0 0 0,0 0-1 0 0,0-1 1 0 0,0 1 0 0 0,1 0 0 0 0,-1-1 0 0 0,1 1-1 0 0,-1 0 1 0 0,1-1 0 0 0,0 1 0 0 0,0 0 0 0 0,1-1 0 0 0,-1 0-1 0 0,0 1 1 0 0,1-1 0 0 0,0 0 0 0 0,-1 0 0 0 0,1 1-1 0 0,0-1 1 0 0,0-1 0 0 0,0 1 0 0 0,0 0 0 0 0,2 1-11 0 0,121 61 170 0 0,144-33-4073 0 0,-226-31 2402 0 0</inkml:trace>
  <inkml:trace contextRef="#ctx0" brushRef="#br0" timeOffset="1506.696">1268 115 1580 0 0,'-5'16'4841'0'0,"-18"74"-4029"0"0,19-53-679 0 0,2 1 1 0 0,1 0-1 0 0,3-1 0 0 0,0 1 0 0 0,3-1 0 0 0,1 0 0 0 0,2 0 0 0 0,1 0 0 0 0,8 18-133 0 0,-8-13-2424 0 0,-9-41 1095 0 0,-2 2 33 0 0,-10 11 42 0 0</inkml:trace>
  <inkml:trace contextRef="#ctx0" brushRef="#br0" timeOffset="2139.71">989 564 1836 0 0,'1'-1'3640'0'0,"13"-1"-3001"0"0,643-129 861 0 0,-558 108-1225 0 0,-143 3-64 0 0,27 17-166 0 0,-1 0 0 0 0,1 1 0 0 0,-1 1 0 0 0,1 0 0 0 0,-1 1 0 0 0,0 1 0 0 0,1 1 1 0 0,-1 1-1 0 0,1 0 0 0 0,0 1 0 0 0,0 1 0 0 0,0 0 0 0 0,1 2 0 0 0,-11 5-45 0 0,18-8 11 0 0,1 0-1 0 0,-1 1 1 0 0,1 0 0 0 0,1 1-1 0 0,-1 0 1 0 0,1 0 0 0 0,0 1-1 0 0,0-1 1 0 0,1 1 0 0 0,0 1-1 0 0,0-1 1 0 0,1 1 0 0 0,0 0-1 0 0,0 1 1 0 0,1-1 0 0 0,0 1-1 0 0,1 0 1 0 0,-1 0 0 0 0,2 0-1 0 0,-2 4-10 0 0,7-8 0 0 0,-1 0 0 0 0,1 0 0 0 0,0 0-1 0 0,1-1 1 0 0,-1 1 0 0 0,1-1 0 0 0,0 0-1 0 0,0 0 1 0 0,0 0 0 0 0,0-1 0 0 0,1 0-1 0 0,0 1 1 0 0,-1-1 0 0 0,1-1 0 0 0,0 1-1 0 0,0-1 1 0 0,1 0 0 0 0,-1 0 0 0 0,0 0-1 0 0,1-1 1 0 0,-1 0 0 0 0,1 0 0 0 0,0 0-1 0 0,-1-1 1 0 0,1 0 0 0 0,-1 0 0 0 0,1 0-1 0 0,0-1 1 0 0,-1 0 0 0 0,1 0 0 0 0,-1 0-1 0 0,6-2 1 0 0,-1 1 40 0 0,1 0-1 0 0,0 0 0 0 0,0-1 0 0 0,-1-1 0 0 0,0 0 0 0 0,0 0 1 0 0,0-1-1 0 0,0 0 0 0 0,-1-1 0 0 0,1 0 0 0 0,-2 0 0 0 0,1-1 0 0 0,-1 0 1 0 0,0 0-1 0 0,0-1 0 0 0,-1-1 0 0 0,0 1 0 0 0,4-7-39 0 0,7-28 892 0 0,-17 43-884 0 0,-1 0-15 0 0,0 0-4 0 0,0 0 4 0 0,5 4-69 0 0,128 106-1017 0 0,-66-15-5455 0 0,-64-86 5392 0 0</inkml:trace>
  <inkml:trace contextRef="#ctx0" brushRef="#br0" timeOffset="2544.04">2328 112 1260 0 0,'-11'6'221'0'0,"0"1"-1"0"0,1 0 1 0 0,0 0-1 0 0,0 1 1 0 0,1 1-1 0 0,0-1 1 0 0,0 2-1 0 0,1-1 1 0 0,0 1 0 0 0,1 0-1 0 0,0 1 1 0 0,1 0-1 0 0,0 0 1 0 0,0 0-1 0 0,2 1 1 0 0,-1-1-1 0 0,1 1 1 0 0,1 0-1 0 0,-1 8-220 0 0,-2-2 74 0 0,0-1 0 0 0,2 1-1 0 0,0 1 1 0 0,2-1-1 0 0,0 0 1 0 0,0 1 0 0 0,2-1-1 0 0,0 1 1 0 0,1-1-1 0 0,1 1 1 0 0,1-1 0 0 0,1 0-1 0 0,0 0 1 0 0,1 0-1 0 0,1 0 1 0 0,1-1 0 0 0,1 0-1 0 0,0 0 1 0 0,1-1-1 0 0,0 0 1 0 0,2-1-1 0 0,0 0 1 0 0,0 0 0 0 0,14 11-74 0 0,-21-21-225 0 0,1-1 0 0 0,0 0 0 0 0,0 0 1 0 0,0 0-1 0 0,0-1 0 0 0,1 0 0 0 0,0 0 1 0 0,-1-1-1 0 0,1 1 0 0 0,0-1 0 0 0,0 0 1 0 0,0-1-1 0 0,1 1 0 0 0,-1-1 0 0 0,0 0 1 0 0,0-1-1 0 0,1 0 0 0 0,-1 0 0 0 0,0 0 1 0 0,1-1-1 0 0,-1 0 225 0 0,35-10-1185 0 0</inkml:trace>
  <inkml:trace contextRef="#ctx0" brushRef="#br0" timeOffset="2961.349">2938 77 1288 0 0,'0'17'212'0'0,"-1"0"0"0"0,-1 0 1 0 0,0 0-1 0 0,-1 0 0 0 0,-1-1 0 0 0,-1 1 0 0 0,0-1 0 0 0,-1 0 0 0 0,0 0 1 0 0,-2-1-1 0 0,0 0 0 0 0,0 0 0 0 0,-2-1 0 0 0,1 0 0 0 0,-2 0 1 0 0,0-1-1 0 0,-1-1 0 0 0,0 0 0 0 0,0 0 0 0 0,-2-2 0 0 0,1 1 0 0 0,-1-2 1 0 0,-1 0-1 0 0,1 0 0 0 0,-6 1-212 0 0,5-4 81 0 0,0 0 1 0 0,-1-1-1 0 0,1 0 1 0 0,-1-1-1 0 0,-1-1 0 0 0,1 0 1 0 0,0-1-1 0 0,-1-1 1 0 0,-11-1-82 0 0,22-1 10 0 0,1 0 0 0 0,-1 0 0 0 0,0 0 1 0 0,1-1-1 0 0,-1 1 0 0 0,1-1 0 0 0,0-1 0 0 0,0 1 1 0 0,0-1-1 0 0,0 0 0 0 0,0 0 0 0 0,0 0 1 0 0,1-1-1 0 0,-1 0 0 0 0,1 0 0 0 0,0 0 0 0 0,0 0 1 0 0,1-1-1 0 0,-1 1 0 0 0,1-1 0 0 0,0 0 1 0 0,0 0-1 0 0,1 0 0 0 0,-1 0 0 0 0,1-1 0 0 0,0 1 1 0 0,1-1-1 0 0,-1 1 0 0 0,1-1 0 0 0,0-1-10 0 0,4 2-3 0 0,0-1-1 0 0,0 1 1 0 0,1 0-1 0 0,0 1 0 0 0,0-1 1 0 0,0 1-1 0 0,0-1 0 0 0,1 1 1 0 0,0 0-1 0 0,-1 1 1 0 0,1-1-1 0 0,1 1 0 0 0,-1 0 1 0 0,0 1-1 0 0,1-1 0 0 0,0 1 1 0 0,-1 0-1 0 0,1 0 1 0 0,0 1-1 0 0,0-1 0 0 0,0 1 1 0 0,0 1-1 0 0,0-1 0 0 0,0 1 1 0 0,0 0-1 0 0,0 1 1 0 0,0-1-1 0 0,2 2 4 0 0,23 1 3 0 0,-1 2-1 0 0,0 2 1 0 0,-1 1 0 0 0,0 1 0 0 0,0 1-1 0 0,-1 2 1 0 0,0 0 0 0 0,-1 2-1 0 0,-1 1 1 0 0,11 9-3 0 0,106 50-1759 0 0,-114-57-741 0 0,-18-12 1226 0 0</inkml:trace>
  <inkml:trace contextRef="#ctx0" brushRef="#br0" timeOffset="3164.156">3334 594 1440 0 0,'-7'26'524'0'0,"-5"4"-68"0"0,-4-5 68 0 0,1 5-8 0 0,-1 2-24 0 0,0-5-152 0 0,0-1-4 0 0,-3 1-48 0 0,1 3-108 0 0,-3-8-28 0 0,3-1-44 0 0,4-2-20 0 0,1-3-152 0 0,3-1-276 0 0,2-11-312 0 0,0-3-656 0 0,8-1 44 0 0</inkml:trace>
  <inkml:trace contextRef="#ctx0" brushRef="#br0" timeOffset="3473.795">3683 190 1360 0 0,'10'-14'6244'0'0,"-19"39"-4255"0"0,-5 189-630 0 0,36-75-1621 0 0,-22-135 7 0 0,1 1 0 0 0,-1 0 0 0 0,1-1 0 0 0,-1 1-1 0 0,-1-1 1 0 0,1 1 0 0 0,-1 0 0 0 0,0-1 0 0 0,0 1-1 0 0,0-1 1 0 0,0 1 0 0 0,-1-1 0 0 0,1 0 0 0 0,-1 0-1 0 0,-1 0 1 0 0,1 0 0 0 0,0 0 0 0 0,-1 0 0 0 0,0 0 0 0 0,0-1-1 0 0,0 1 1 0 0,0-1 0 0 0,-1 0 0 0 0,1 0 0 0 0,-1 0-1 0 0,0 0 1 0 0,0-1 0 0 0,0 0 0 0 0,0 0 0 0 0,0 0-1 0 0,0 0 1 0 0,-5 1 255 0 0,-2-2-1232 0 0</inkml:trace>
  <inkml:trace contextRef="#ctx0" brushRef="#br0" timeOffset="4000.491">3663 198 1132 0 0,'-5'-31'3434'0'0,"8"23"-3376"0"0,0 0-1 0 0,0 1 0 0 0,1 0 1 0 0,0-1-1 0 0,1 1 0 0 0,-1 1 1 0 0,1-1-1 0 0,1 1 0 0 0,-1 0 1 0 0,1 0-1 0 0,0 0 0 0 0,0 1 1 0 0,1 0-1 0 0,0 0 0 0 0,0 1 1 0 0,0 0-1 0 0,0 0 1 0 0,1 0-1 0 0,-1 1 0 0 0,1 0 1 0 0,0 1-1 0 0,0 0 0 0 0,0 0 1 0 0,1 0-58 0 0,17 25 227 0 0,-23-16-195 0 0,0 1 0 0 0,-1 0 1 0 0,0-1-1 0 0,0 1 0 0 0,-1 0 0 0 0,0 0 0 0 0,0 1 1 0 0,-1-1-1 0 0,0 0 0 0 0,-1 0 0 0 0,0 0 1 0 0,0 0-1 0 0,0 0 0 0 0,-1 0 0 0 0,-1 0 0 0 0,1-1 1 0 0,-1 1-1 0 0,0-1 0 0 0,-1 0 0 0 0,0 1 1 0 0,0-1-1 0 0,0-1 0 0 0,-1 1 0 0 0,0-1 1 0 0,-1 1-33 0 0,-2 6 100 0 0,-35 63 403 0 0,43-75-546 0 0,0-1 52 0 0,30 11 92 0 0,16-9-24 0 0,123 28 65 0 0,-168-28-151 0 0,-1-1-1 0 0,1 0 1 0 0,0 1-1 0 0,-1-1 1 0 0,1 1-1 0 0,-1-1 1 0 0,0 1-1 0 0,1-1 0 0 0,-1 1 1 0 0,0-1-1 0 0,0 1 1 0 0,0-1-1 0 0,0 1 1 0 0,0-1-1 0 0,0 1 1 0 0,-1-1-1 0 0,1 1 0 0 0,0-1 1 0 0,-1 1-1 0 0,1-1 1 0 0,-1 1-1 0 0,1-1 1 0 0,-1 0-1 0 0,0 1 1 0 0,0-1-1 0 0,0 0 1 0 0,1 0-1 0 0,-1 1 0 0 0,0-1 1 0 0,-1 0-1 0 0,1 0 1 0 0,0 0-1 0 0,0 0 1 0 0,0 0-1 0 0,-1-1 1 0 0,1 1-1 0 0,0 0 0 0 0,-1 0 1 0 0,1-1-1 0 0,0 1 1 0 0,-1-1-1 0 0,1 1 1 0 0,-1-1-1 0 0,1 0 1 0 0,-1 0-1 0 0,-1 1 10 0 0,-143 29-4047 0 0,131-30 2772 0 0</inkml:trace>
  <inkml:trace contextRef="#ctx0" brushRef="#br0" timeOffset="4232.07">4323 0 1416 0 0,'9'14'377'0'0,"1"1"-1"0"0,-2 0 0 0 0,0 1 1 0 0,-1-1-1 0 0,-1 1 1 0 0,0 1-1 0 0,-1-1 1 0 0,0 1-1 0 0,-2 0 0 0 0,0 0 1 0 0,-1 0-1 0 0,-1 0 1 0 0,0 1-1 0 0,-1-1 1 0 0,-1 3-377 0 0,-4 4 60 0 0,-1-1 0 0 0,-1 0 0 0 0,-1-1 0 0 0,-1 1 1 0 0,-1-1-1 0 0,0-1 0 0 0,-2 0 0 0 0,-1 0 0 0 0,0-2 1 0 0,-1 1-1 0 0,-2-2 0 0 0,0 0 0 0 0,0-1 1 0 0,-2 0-1 0 0,0-1 0 0 0,-1-2 0 0 0,0 0 0 0 0,-1 0 1 0 0,-1-2-1 0 0,-7 3-60 0 0,10-5-570 0 0,-1 0 0 0 0,-1-1 0 0 0,0-1 1 0 0,0-1-1 0 0,0-1 0 0 0,-1 0 0 0 0,0-2 1 0 0,0 0-1 0 0,-3-1 570 0 0,-26-1-1219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5:4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915 3 1316 0 0,'0'0'554'0'0,"0"0"-9"0"0,-14 1 203 0 0,10-4 3026 0 0,-14 57-2396 0 0,76 359-555 0 0,-52-357-516 0 0,-6-55-284 0 0,0-1 17 0 0,0 0 12 0 0,-5 28-4109 0 0,-6-30 1346 0 0,4-1 1387 0 0</inkml:trace>
  <inkml:trace contextRef="#ctx0" brushRef="#br0" timeOffset="372.937">24 803 876 0 0,'-23'8'2903'0'0,"31"0"-338"0"0,368-37 402 0 0,832-82-983 0 0,-816 74-4093 0 0,-421 63-3257 0 0,6-22 4098 0 0,-1-1 72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5:56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559 444 1048 0 0,'-125'-12'1426'0'0,"110"13"-1251"0"0,0 1-1 0 0,0 1 0 0 0,1 1 0 0 0,-1 0 1 0 0,1 0-1 0 0,0 2 0 0 0,0 0 0 0 0,1 0 1 0 0,0 1-1 0 0,0 1 0 0 0,0 0 1 0 0,1 1-1 0 0,0 0 0 0 0,1 1 0 0 0,0 0 1 0 0,0 1-1 0 0,2 0 0 0 0,-1 1 0 0 0,1 0 1 0 0,1 0-1 0 0,0 1 0 0 0,0 0 1 0 0,1 2-175 0 0,-2 11 178 0 0,0 0-1 0 0,2 0 1 0 0,1 1 0 0 0,1-1 0 0 0,1 1 0 0 0,2 1 0 0 0,1-1 0 0 0,0 0 0 0 0,3 0 0 0 0,3 25-178 0 0,32 199 710 0 0,-10-90-56 0 0,-8 2 0 0 0,-3 101-654 0 0,-16-238 52 0 0,-2-1-1 0 0,-2 0 1 0 0,0 0 0 0 0,-1 0-1 0 0,-2 0 1 0 0,0-1-1 0 0,-2 0 1 0 0,-10 21-52 0 0,18-42-61 0 0,-55 96 97 0 0,-5-65-3699 0 0,32-70-582 0 0,22 13 3073 0 0</inkml:trace>
  <inkml:trace contextRef="#ctx0" brushRef="#br0" timeOffset="449.466">637 2382 1484 0 0,'-14'1'275'0'0,"0"1"1"0"0,1 0-1 0 0,-1 1 0 0 0,0 1 0 0 0,1 0 0 0 0,0 0 1 0 0,0 2-1 0 0,0-1 0 0 0,0 2 0 0 0,1 0 0 0 0,0 0 1 0 0,1 1-1 0 0,-1 0 0 0 0,1 1 0 0 0,1 1 1 0 0,0-1-1 0 0,0 2 0 0 0,1-1 0 0 0,1 1 0 0 0,-1 1 1 0 0,2 0-1 0 0,0 0 0 0 0,-1 3-275 0 0,6-12 40 0 0,1 1 0 0 0,0-1 0 0 0,0 1 1 0 0,0 0-1 0 0,0-1 0 0 0,1 1 0 0 0,-1 0 0 0 0,1-1 0 0 0,0 1 1 0 0,0 0-1 0 0,1-1 0 0 0,-1 1 0 0 0,1 0 0 0 0,-1-1 0 0 0,1 1 0 0 0,0 0 1 0 0,1-1-1 0 0,-1 0 0 0 0,1 1 0 0 0,-1-1 0 0 0,1 0 0 0 0,0 1 0 0 0,0-1 1 0 0,0 0-1 0 0,1-1 0 0 0,-1 1 0 0 0,1 0 0 0 0,0-1 0 0 0,0 1 0 0 0,-1-1 1 0 0,1 0-1 0 0,1 0 0 0 0,-1 0 0 0 0,0 0 0 0 0,0-1 0 0 0,1 1 0 0 0,-1-1 1 0 0,1 0-1 0 0,-1 0 0 0 0,1 0 0 0 0,2 0-40 0 0,151 21 592 0 0,20-56-208 0 0,-169 33-377 0 0,-1-1 1 0 0,-1 0 0 0 0,1 0 0 0 0,0-1 0 0 0,0 0 0 0 0,-1 0-1 0 0,0 0 1 0 0,0-1 0 0 0,0 0 0 0 0,0 0 0 0 0,0-1 0 0 0,-1 0-1 0 0,0 0 1 0 0,0 0 0 0 0,0 0 0 0 0,0-1 0 0 0,-1 0 0 0 0,0 0-1 0 0,0 0 1 0 0,-1 0 0 0 0,0-1 0 0 0,0 1 0 0 0,0-1-1 0 0,-1 0 1 0 0,0 0 0 0 0,0 0 0 0 0,-1-1-8 0 0,-2-1-74 0 0,-1 1 0 0 0,0 0 0 0 0,0 0 0 0 0,-1 0 1 0 0,0 0-1 0 0,0 0 0 0 0,-1 0 0 0 0,0 1 0 0 0,0 0 0 0 0,-1 0 0 0 0,0 0 0 0 0,0 0 1 0 0,-1 1-1 0 0,0 0 0 0 0,0 0 0 0 0,0 0 0 0 0,-5-2 74 0 0,7 4-59 0 0,-296-238-6447 0 0,260 206 5184 0 0</inkml:trace>
  <inkml:trace contextRef="#ctx0" brushRef="#br0" timeOffset="1039.329">997 0 1100 0 0,'2'36'8588'0'0,"15"114"-8286"0"0,17 24-2038 0 0,-20-7-3497 0 0,-12-129 3776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0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364 551 1664 0 0,'-8'-48'3659'0'0,"4"44"-3555"0"0,0 1-1 0 0,0-1 0 0 0,0 1 1 0 0,0 0-1 0 0,-1 0 0 0 0,0 1 0 0 0,1-1 1 0 0,-1 1-1 0 0,0 0 0 0 0,0 0 1 0 0,0 1-1 0 0,-1-1 0 0 0,1 1 1 0 0,0 0-1 0 0,0 1 0 0 0,-1-1 1 0 0,1 1-1 0 0,0 0 0 0 0,-1 1 0 0 0,1-1 1 0 0,0 1-1 0 0,-1 0 0 0 0,1 0 1 0 0,-2 1-104 0 0,-13 7 121 0 0,1 0 0 0 0,0 1 1 0 0,0 1-1 0 0,1 1 0 0 0,0 1 0 0 0,1 0 1 0 0,1 1-1 0 0,0 1 0 0 0,0 0 1 0 0,2 1-1 0 0,-8 12-121 0 0,20-26 12 0 0,1-1 1 0 0,-1 1-1 0 0,1 0 0 0 0,-1 0 1 0 0,1-1-1 0 0,0 1 0 0 0,0 0 0 0 0,0 0 1 0 0,0 0-1 0 0,0 0 0 0 0,1 0 1 0 0,-1 1-1 0 0,0-1 0 0 0,1 0 1 0 0,0 0-1 0 0,-1 0 0 0 0,1 0 1 0 0,0 1-1 0 0,0-1 0 0 0,0 0 1 0 0,1 0-1 0 0,-1 1 0 0 0,0-1 1 0 0,1 0-1 0 0,0 0 0 0 0,-1 0 1 0 0,1 0-1 0 0,0 0 0 0 0,0 0 1 0 0,0 0-1 0 0,0 0 0 0 0,0 0 1 0 0,1 0-1 0 0,-1-1 0 0 0,1 1 1 0 0,-1 0-1 0 0,1-1 0 0 0,-1 1 1 0 0,1-1-1 0 0,0 0 0 0 0,0 1 1 0 0,0-1-1 0 0,0 0 0 0 0,0 0 1 0 0,0 0-1 0 0,0 0 0 0 0,0-1 1 0 0,0 1-1 0 0,2 0-12 0 0,103 18 108 0 0,-92-20-171 0 0,0 0-1 0 0,0-1 1 0 0,0-1 0 0 0,-1-1 0 0 0,1 0-1 0 0,-1-1 1 0 0,0 0 0 0 0,0-1 0 0 0,-1 0-1 0 0,0-2 1 0 0,0 1 0 0 0,0-1 0 0 0,-1-1-1 0 0,0-1 1 0 0,-1 1 0 0 0,0-2 0 0 0,-1 1-1 0 0,0-2 1 0 0,0 1 0 0 0,-1-1 0 0 0,-1-1-1 0 0,0 0 1 0 0,-1 0 0 0 0,0 0 0 0 0,-1-1-1 0 0,0 0 1 0 0,-1 0 0 0 0,-1 0 0 0 0,0-1-1 0 0,-1 1 1 0 0,0-6 63 0 0,10-41 417 0 0,-3 0 1 0 0,-3 0-1 0 0,-2-1 1 0 0,-3-33-418 0 0,-34-8 1657 0 0,31 103-1640 0 0,-1 0 0 0 0,1 1 0 0 0,0-1 1 0 0,0 0-1 0 0,0 0 0 0 0,0 1 0 0 0,0-1 0 0 0,0 1 0 0 0,0-1 1 0 0,0 1-1 0 0,0-1 0 0 0,0 1 0 0 0,0 0 0 0 0,0 0 0 0 0,0-1 0 0 0,0 1 1 0 0,0 0-1 0 0,1 0 0 0 0,-1 0 0 0 0,0 0 0 0 0,1 0 0 0 0,-1 0 0 0 0,0 0 1 0 0,1 0-1 0 0,-1 0 0 0 0,1 0 0 0 0,0 0 0 0 0,-1 0 0 0 0,1 0 0 0 0,0 0 1 0 0,0 1-1 0 0,0-1 0 0 0,-1 0 0 0 0,1 0 0 0 0,1 0 0 0 0,-1 0 1 0 0,0 1-1 0 0,0-1 0 0 0,0 1-17 0 0,0-2 11 0 0,-8 66-219 0 0,3-1 0 0 0,3 1 0 0 0,2-1 0 0 0,4 1 0 0 0,2-1-1 0 0,3 0 1 0 0,3 0 0 0 0,3-1 0 0 0,9 19 208 0 0,-12-30-1020 0 0,20 26-5582 0 0,-26-76 5302 0 0</inkml:trace>
  <inkml:trace contextRef="#ctx0" brushRef="#br0" timeOffset="451.61">762 528 1060 0 0,'3'-3'76'0'0,"-1"1"0"0"0,1 0 1 0 0,0 0-1 0 0,0 0 0 0 0,0 0 0 0 0,0 1 0 0 0,0-1 0 0 0,0 1 0 0 0,1 0 1 0 0,-1 0-1 0 0,0 0 0 0 0,1 0 0 0 0,-1 1 0 0 0,0-1 0 0 0,1 1 0 0 0,-1 0 1 0 0,1 0-1 0 0,-1 0 0 0 0,1 0 0 0 0,-1 1 0 0 0,0-1 0 0 0,1 1 0 0 0,-1 0 1 0 0,0 0-1 0 0,1 0 0 0 0,-1 0 0 0 0,0 1 0 0 0,0-1 0 0 0,0 1 0 0 0,0 0 1 0 0,0 0-1 0 0,0 0 0 0 0,-1 0 0 0 0,1 1 0 0 0,-1-1 0 0 0,1 1 0 0 0,-1-1 1 0 0,0 1-1 0 0,0 0 0 0 0,0 0 0 0 0,-1 0 0 0 0,1 0 0 0 0,0 0 1 0 0,-1 0-1 0 0,0 0 0 0 0,0 1 0 0 0,0-1 0 0 0,0 2-76 0 0,0 1 174 0 0,1 0 0 0 0,-2 1-1 0 0,1-1 1 0 0,-1 0 0 0 0,1 0-1 0 0,-2 1 1 0 0,1-1 0 0 0,-1 0 0 0 0,0 0-1 0 0,0 0 1 0 0,-1 1 0 0 0,0-1-1 0 0,0-1 1 0 0,0 1 0 0 0,-1 0 0 0 0,1 0-1 0 0,-1-1 1 0 0,-1 0 0 0 0,1 1-1 0 0,-1-1 1 0 0,0-1 0 0 0,0 1 0 0 0,-1 0-1 0 0,1-1 1 0 0,-1 0 0 0 0,0 0-1 0 0,0 0 1 0 0,0-1 0 0 0,-4 2-174 0 0,189-143-734 0 0,-112 85 506 0 0,-67 53 308 0 0,-1 0 29 0 0,-34 22 762 0 0,32-19-876 0 0,1 1 1 0 0,0 0-1 0 0,0-1 1 0 0,1 1-1 0 0,-1 0 0 0 0,1-1 1 0 0,0 1-1 0 0,0 0 1 0 0,0 0-1 0 0,0-1 0 0 0,1 1 1 0 0,-1 0-1 0 0,1-1 1 0 0,0 1-1 0 0,0-1 0 0 0,0 1 1 0 0,1-1-1 0 0,-1 1 1 0 0,1-1-1 0 0,0 0 0 0 0,0 1 1 0 0,0-1-1 0 0,0 0 1 0 0,1-1-1 0 0,-1 1 0 0 0,1 0 1 0 0,0-1-1 0 0,-1 1 1 0 0,3 0 4 0 0,93 65-2974 0 0,-11-34-1166 0 0,-67-26 2848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0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55 896 0 0,'-8'-13'3641'0'0,"3"30"-1334"0"0,5-16-2318 0 0,-5 39 316 0 0,2 1 0 0 0,2 0 1 0 0,2 0-1 0 0,2-1 0 0 0,1 1 1 0 0,2-1-1 0 0,10 35-305 0 0,36 237-965 0 0,-52-311 874 0 0,-1 1-1 0 0,1-1 0 0 0,0 0 0 0 0,-1 0 1 0 0,1 0-1 0 0,-1 0 0 0 0,1 0 0 0 0,-1 0 1 0 0,0 0-1 0 0,0 0 0 0 0,1 0 1 0 0,-1 0-1 0 0,0 0 0 0 0,0-1 0 0 0,0 1 1 0 0,0 0-1 0 0,0 0 0 0 0,0-1 0 0 0,0 1 1 0 0,0-1-1 0 0,0 1 0 0 0,0-1 0 0 0,0 1 1 0 0,0-1-1 0 0,0 1 0 0 0,-1-1 0 0 0,1 0 1 0 0,0 0-1 0 0,0 0 0 0 0,0 0 0 0 0,-1 0 1 0 0,1 0-1 0 0,0 0 0 0 0,0 0 1 0 0,0 0-1 0 0,0 0 0 0 0,-1-1 0 0 0,1 1 1 0 0,0-1-1 0 0,0 1 0 0 0,0-1 0 0 0,0 1 1 0 0,0-1-1 0 0,0 1 0 0 0,0-1 0 0 0,0 0 1 0 0,0 0 91 0 0,-18-10-946 0 0</inkml:trace>
  <inkml:trace contextRef="#ctx0" brushRef="#br0" timeOffset="760.832">50 114 1816 0 0,'-22'-15'4268'0'0,"23"15"-4242"0"0,58-39 2723 0 0,-59 39-2748 0 0,11-7 15 0 0,1 0 0 0 0,0 1 0 0 0,0 1 0 0 0,1 0 0 0 0,-1 0 0 0 0,1 2 0 0 0,0-1 0 0 0,0 1 0 0 0,0 1 0 0 0,1 1 0 0 0,-1 0 0 0 0,4 0-16 0 0,-15 1 1 0 0,1-1 1 0 0,-1 1 0 0 0,1 0 0 0 0,-1 0 0 0 0,1 0 0 0 0,-1 0-1 0 0,0 1 1 0 0,1-1 0 0 0,-1 1 0 0 0,1-1 0 0 0,-1 1 0 0 0,0 0-1 0 0,0 0 1 0 0,1 0 0 0 0,-1 0 0 0 0,0 0 0 0 0,0 0 0 0 0,0 1 0 0 0,0-1-1 0 0,0 1 1 0 0,0 0 0 0 0,-1-1 0 0 0,1 1 0 0 0,0 0 0 0 0,-1 0-1 0 0,1 0 1 0 0,-1 0 0 0 0,0 0 0 0 0,0 0 0 0 0,0 0 0 0 0,0 1-1 0 0,0-1 1 0 0,0 0 0 0 0,0 1 0 0 0,-1-1 0 0 0,1 0 0 0 0,-1 1 0 0 0,0-1-1 0 0,0 1 1 0 0,0-1 0 0 0,0 1 0 0 0,0 1-2 0 0,-30 100-44 0 0,28-100 25 0 0,-5 11 129 0 0,6-14-131 0 0,0 0-1 0 0,0 0 1 0 0,0 0-1 0 0,0 1 1 0 0,0-1-1 0 0,1 0 1 0 0,-1 1-1 0 0,0-1 1 0 0,1 0-1 0 0,-1 1 1 0 0,1-1-1 0 0,-1 1 1 0 0,1-1-1 0 0,0 1 1 0 0,-1-1-1 0 0,1 1 1 0 0,0-1-1 0 0,0 1 1 0 0,0-1-1 0 0,0 1 1 0 0,1-1-1 0 0,-1 1 1 0 0,0-1-1 0 0,0 0 1 0 0,1 1-1 0 0,-1-1 1 0 0,1 1-1 0 0,0-1 1 0 0,-1 0-1 0 0,1 1 1 0 0,0-1-1 0 0,0 0 1 0 0,0 0-1 0 0,0 1 1 0 0,0-1-1 0 0,0 0 1 0 0,0 0-1 0 0,0 0 1 0 0,0 0-1 0 0,0 0 1 0 0,0 0-1 0 0,1-1 1 0 0,-1 1-1 0 0,1 0 22 0 0,18 8-25 0 0,-12-6 29 0 0,0 0 0 0 0,0 0-1 0 0,0 0 1 0 0,-1 1 0 0 0,0 1 0 0 0,1-1 0 0 0,-1 1 0 0 0,-1 0 0 0 0,1 0-1 0 0,-1 1 1 0 0,0 0 0 0 0,0 0 0 0 0,0 1 0 0 0,-1-1 0 0 0,0 1 0 0 0,-1 1-1 0 0,1-1 1 0 0,-1 0 0 0 0,0 3-4 0 0,-6-4-27 0 0,0 0 0 0 0,-1 1-1 0 0,0-1 1 0 0,0 0 0 0 0,0-1 0 0 0,0 1 0 0 0,-1-1-1 0 0,0 1 1 0 0,-1-1 0 0 0,1 0 0 0 0,-1 0-1 0 0,0-1 1 0 0,0 0 0 0 0,0 1 0 0 0,0-2-1 0 0,-1 1 1 0 0,0-1 0 0 0,0 1 0 0 0,0-2 0 0 0,0 1-1 0 0,0-1 1 0 0,-1 0 0 0 0,1 0 0 0 0,-1 0-1 0 0,1-1 1 0 0,-1 0 0 0 0,1-1 0 0 0,-1 1 0 0 0,0-1-1 0 0,-4-1 28 0 0,-5-25-3853 0 0,19 17 2637 0 0</inkml:trace>
  <inkml:trace contextRef="#ctx0" brushRef="#br0" timeOffset="978.475">562 225 2356 0 0,'2'-1'584'0'0,"1"1"52"0"0,4 0-120 0 0,-1-5-68 0 0,19 1-132 0 0,0-2 64 0 0,5-1-176 0 0,5 4-23 0 0,-1-4-494 0 0,3-1-287 0 0,-3-2-624 0 0,4 1 40 0 0</inkml:trace>
  <inkml:trace contextRef="#ctx0" brushRef="#br0" timeOffset="1228.076">1028 32 1960 0 0,'-9'-10'2702'0'0,"-15"-12"4027"0"0,16 40-5266 0 0,52 216-2521 0 0,1 10-8151 0 0,-45-225 7902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0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435 339 1724 0 0,'1'0'93'0'0,"-1"-1"0"0"0,1 1 0 0 0,0-1 0 0 0,-1 1 0 0 0,1 0 0 0 0,0-1 0 0 0,-1 1 0 0 0,1 0 0 0 0,0 0 0 0 0,-1-1 0 0 0,1 1 0 0 0,0 0 0 0 0,0 0 0 0 0,-1 0 0 0 0,1 0 0 0 0,0 0 0 0 0,-1 0 0 0 0,1 0 0 0 0,0 0 0 0 0,0 0 0 0 0,-1 1 0 0 0,1-1 0 0 0,0 0 0 0 0,-1 0 0 0 0,1 0 0 0 0,0 1 0 0 0,-1-1 0 0 0,1 1 0 0 0,0-1 0 0 0,-1 0 0 0 0,1 1 0 0 0,-1-1 0 0 0,1 1 0 0 0,-1-1 0 0 0,1 1 0 0 0,-1-1 0 0 0,1 1 0 0 0,-1 0 0 0 0,0-1 0 0 0,1 1 0 0 0,-1-1 0 0 0,0 1 0 0 0,1 0 0 0 0,-1-1 0 0 0,0 1 0 0 0,0 0 0 0 0,1 0 0 0 0,-1-1 0 0 0,0 1 0 0 0,0 0 0 0 0,0-1 0 0 0,0 1 0 0 0,0 0 0 0 0,0 0 0 0 0,0-1 0 0 0,-1 2-93 0 0,3 4 37 0 0,101 297 2329 0 0,-103-302-2444 0 0,6 36-549 0 0,-12-15-4539 0 0,-8-10 3738 0 0</inkml:trace>
  <inkml:trace contextRef="#ctx0" brushRef="#br0" timeOffset="294.397">853 541 1824 0 0,'10'4'5103'0'0,"22"-5"-4629"0"0,-16-1 158 0 0,137-18 539 0 0,-123 17-1250 0 0,108-12-267 0 0,-50-3-3313 0 0,-79 14 2301 0 0,-5-1-96 0 0</inkml:trace>
  <inkml:trace contextRef="#ctx0" brushRef="#br0" timeOffset="761.136">1477 207 976 0 0,'0'0'717'0'0,"13"-3"4258"0"0,15-2-4114 0 0,-21 5-825 0 0,1 1 0 0 0,0 0 1 0 0,-1 0-1 0 0,1 1 0 0 0,-1-1 0 0 0,1 2 1 0 0,-1-1-1 0 0,0 1 0 0 0,0 0 0 0 0,0 1 1 0 0,0-1-1 0 0,-1 1 0 0 0,1 1 1 0 0,-1-1-1 0 0,0 1 0 0 0,-1 0 0 0 0,1 1 1 0 0,-1-1-1 0 0,0 1 0 0 0,0 0 0 0 0,-1 0 1 0 0,1 1-1 0 0,-1-1 0 0 0,-1 1 1 0 0,1 0-1 0 0,-1 0 0 0 0,-1 0 0 0 0,1 1 1 0 0,-1-1-1 0 0,0 0 0 0 0,-1 1 0 0 0,1 4-36 0 0,-4-3 48 0 0,1 0-1 0 0,-2 0 1 0 0,1-1-1 0 0,-1 1 1 0 0,0-1-1 0 0,-1 0 0 0 0,0 0 1 0 0,0 0-1 0 0,-1 0 1 0 0,0-1-1 0 0,0 0 1 0 0,-1 0-1 0 0,0 0 1 0 0,-6 5-48 0 0,-3 3 66 0 0,-1-1 0 0 0,-1 0 1 0 0,0-1-1 0 0,-1-1 0 0 0,0 0 1 0 0,-1-1-1 0 0,0-1 1 0 0,0-1-1 0 0,-10 2-66 0 0,63-58-4258 0 0,16 8 1552 0 0,-22 18 1439 0 0</inkml:trace>
  <inkml:trace contextRef="#ctx0" brushRef="#br0" timeOffset="1026.562">1842 212 1672 0 0,'-7'1'128'0'0,"0"0"0"0"0,1 1-1 0 0,-1 0 1 0 0,1 0 0 0 0,0 0-1 0 0,0 0 1 0 0,0 1 0 0 0,0 0-1 0 0,0 1 1 0 0,0-1 0 0 0,1 1-1 0 0,0 0 1 0 0,-1 0 0 0 0,2 1-1 0 0,-1 0 1 0 0,0 0 0 0 0,1 0-1 0 0,0 0 1 0 0,0 1 0 0 0,1-1 0 0 0,-1 1-1 0 0,1 0 1 0 0,0 0 0 0 0,1 0-1 0 0,0 0 1 0 0,0 1 0 0 0,0-1-1 0 0,0 1 1 0 0,1-1 0 0 0,0 1-1 0 0,1 0 1 0 0,0-1 0 0 0,0 1-1 0 0,0 0 1 0 0,0-1 0 0 0,1 1 0 0 0,0-1-1 0 0,1 1 1 0 0,0-1 0 0 0,0 1-1 0 0,0-1 1 0 0,1 0 0 0 0,-1 0-1 0 0,1 0 1 0 0,1 0 0 0 0,-1-1-1 0 0,2 1-127 0 0,3 2-134 0 0,1 0 0 0 0,0-1 0 0 0,0 0 0 0 0,1-1-1 0 0,0 0 1 0 0,0 0 0 0 0,0-1 0 0 0,1 0-1 0 0,-1-1 1 0 0,1-1 0 0 0,0 1 0 0 0,1-2 0 0 0,-1 0-1 0 0,0 0 1 0 0,1-1 0 0 0,-1 0 0 0 0,10-1 134 0 0,33-14-1574 0 0,-29 3 248 0 0</inkml:trace>
  <inkml:trace contextRef="#ctx0" brushRef="#br0" timeOffset="1256.847">2279 1 2128 0 0,'12'18'379'0'0,"0"0"0"0"0,-1 1 0 0 0,-1 1 0 0 0,-1-1 0 0 0,-1 2 0 0 0,0-1 0 0 0,-2 1 0 0 0,0 0 0 0 0,-2 1 0 0 0,0-1 0 0 0,-1 1 0 0 0,-1 0 0 0 0,-1 0 0 0 0,-2-1 0 0 0,-2 22-379 0 0,2-13 169 0 0,-2 0 0 0 0,-1 0-1 0 0,-1 0 1 0 0,-2-1-1 0 0,-1 0 1 0 0,-1 0-1 0 0,-2 0-168 0 0,4-10-7 0 0,-1 0-1 0 0,0 0 0 0 0,-1-1 0 0 0,-1 0 1 0 0,-1-1-1 0 0,0 0 0 0 0,-2-1 0 0 0,1 0 1 0 0,-2-1-1 0 0,0 0 0 0 0,-1-1 0 0 0,0-1 1 0 0,-1 0-1 0 0,-17 9 8 0 0,14-11-424 0 0,-1-1-1 0 0,0 0 1 0 0,0-2 0 0 0,-1 0 0 0 0,0-2 0 0 0,0 0 0 0 0,0-1-1 0 0,-1-2 1 0 0,-1 0 424 0 0,-78 3-2609 0 0,54-6 1227 0 0</inkml:trace>
  <inkml:trace contextRef="#ctx0" brushRef="#br0" timeOffset="1646.85">142 236 924 0 0,'-12'8'202'0'0,"1"1"-1"0"0,0 0 1 0 0,1 1 0 0 0,0 0-1 0 0,1 1 1 0 0,0 0 0 0 0,0 0-1 0 0,1 1 1 0 0,1 0-1 0 0,0 0 1 0 0,0 1 0 0 0,1 0-1 0 0,1 0 1 0 0,0 0 0 0 0,1 1-1 0 0,1 0 1 0 0,0 0 0 0 0,0 0-1 0 0,2 0 1 0 0,0 0-1 0 0,0 0 1 0 0,1 0 0 0 0,1 1-1 0 0,1-1 1 0 0,0 0 0 0 0,0 0-1 0 0,1 0 1 0 0,4 9-202 0 0,9 8 4 0 0,2 0-1 0 0,0-2 1 0 0,2 0 0 0 0,1-1-1 0 0,1-2 1 0 0,2 0 0 0 0,0-1-1 0 0,2-1 1 0 0,0-2 0 0 0,2 0-1 0 0,0-2 1 0 0,1-1 0 0 0,1-2-1 0 0,1 0 1 0 0,1-3 0 0 0,0 0-1 0 0,1-2 1 0 0,0-1 0 0 0,0-2-1 0 0,5 0-3 0 0,173 30-3916 0 0,-167-38 2557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24:0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70 988 0 0,'0'0'631'0'0,"0"0"-78"0"0,3-23 699 0 0,15-24 1757 0 0,-35 108-2413 0 0,3 356 1695 0 0,52-432-1788 0 0,-22-1-521 0 0,1 2-1 0 0,1 0 1 0 0,0 0 0 0 0,1 2 0 0 0,0 0-1 0 0,1 1 1 0 0,0 1 0 0 0,1 1 0 0 0,0 1-1 0 0,1 1 1 0 0,0 1 0 0 0,0 1 0 0 0,0 0-1 0 0,0 2 1 0 0,1 1 0 0 0,2 0 18 0 0,-23 3 2 0 0,0 0 0 0 0,0 0 0 0 0,0 0 0 0 0,0 0 0 0 0,0 0 0 0 0,-1 0 0 0 0,1 1 0 0 0,0-1 0 0 0,-1 1 0 0 0,1-1 0 0 0,-1 1 0 0 0,0-1 0 0 0,1 1 0 0 0,-1 0 0 0 0,0 0 0 0 0,0 0 1 0 0,0 0-1 0 0,0 0 0 0 0,-1 0 0 0 0,1 0 0 0 0,0 0 0 0 0,-1 0 0 0 0,0 0 0 0 0,1 0 0 0 0,-1 0 0 0 0,0 0 0 0 0,0 0 0 0 0,0 0 0 0 0,0 1 0 0 0,0-1 0 0 0,-1 0 0 0 0,1 0 0 0 0,-1 0 0 0 0,1 0 0 0 0,-1 0 0 0 0,0 0 0 0 0,0 0 0 0 0,0 0 0 0 0,0 0 0 0 0,0 0 0 0 0,0-1 0 0 0,0 1 0 0 0,-1 0 1 0 0,1-1-1 0 0,-1 1 0 0 0,1-1 0 0 0,-1 1 0 0 0,1-1 0 0 0,-1 0 0 0 0,0 0 0 0 0,0 0 0 0 0,0 0 0 0 0,0 0 0 0 0,-1 1-2 0 0,-18 14-1 0 0,0 0 1 0 0,-1-1-1 0 0,-1-1 0 0 0,0-1 1 0 0,-1-1-1 0 0,0-1 0 0 0,-1-2 1 0 0,0 0-1 0 0,0-2 0 0 0,-1 0 1 0 0,-21 2 0 0 0,-24-12-1848 0 0,60-35-3254 0 0,19 21 3602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0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298 592 888 0 0,'0'-4'373'0'0,"-2"0"-263"0"0,1 0 1 0 0,-1 0 0 0 0,0 0-1 0 0,0 0 1 0 0,0 0-1 0 0,-1 0 1 0 0,1 0 0 0 0,-1 1-1 0 0,0 0 1 0 0,0-1-1 0 0,0 1 1 0 0,-1 0 0 0 0,1 0-1 0 0,-1 1 1 0 0,1-1-1 0 0,-1 1 1 0 0,0-1 0 0 0,0 1-1 0 0,0 1 1 0 0,0-1-1 0 0,-1 0 1 0 0,1 1 0 0 0,0 0-1 0 0,-1 0 1 0 0,1 0-1 0 0,-1 1 1 0 0,-3-1-111 0 0,-18 26 149 0 0,18-13-60 0 0,1 0 0 0 0,0 0-1 0 0,0 1 1 0 0,1 1 0 0 0,1-1-1 0 0,0 1 1 0 0,1-1-1 0 0,1 1 1 0 0,0 0 0 0 0,0 1-1 0 0,2-1 1 0 0,0 0 0 0 0,0 1-1 0 0,2 1-88 0 0,41 454 1608 0 0,6 48-287 0 0,-48-501-1297 0 0,-1-1-1 0 0,0 0 1 0 0,-1-1-1 0 0,-1 1 1 0 0,0 0-1 0 0,-2-1 1 0 0,1 1-1 0 0,-2-1 1 0 0,0 0-1 0 0,-1-1 1 0 0,-5 9-24 0 0,11-20-67 0 0,0 0 1 0 0,-1 0-1 0 0,1 0 0 0 0,-1 0 1 0 0,1 0-1 0 0,-1 0 0 0 0,0 0 1 0 0,0-1-1 0 0,0 1 0 0 0,0-1 1 0 0,0 0-1 0 0,-1 1 0 0 0,1-1 1 0 0,-1 0-1 0 0,0 0 0 0 0,1-1 1 0 0,-1 1-1 0 0,0 0 0 0 0,0-1 1 0 0,0 0-1 0 0,0 0 0 0 0,0 0 1 0 0,-1 0-1 0 0,1 0 1 0 0,0-1-1 0 0,0 1 0 0 0,-1-1 1 0 0,1 0-1 0 0,0 0 0 0 0,0 0 1 0 0,-1 0 66 0 0,-58-58-4006 0 0,51 34 2689 0 0</inkml:trace>
  <inkml:trace contextRef="#ctx0" brushRef="#br0" timeOffset="696.5">591 2210 988 0 0,'-2'-7'148'0'0,"-1"0"1"0"0,1-1-1 0 0,-1 1 0 0 0,-1 0 1 0 0,0 0-1 0 0,0 1 0 0 0,0-1 1 0 0,0 1-1 0 0,-1 0 0 0 0,0 0 1 0 0,-1 0-1 0 0,1 1 0 0 0,-1-1 1 0 0,0 1-1 0 0,0 1 0 0 0,-1-1 1 0 0,1 1-1 0 0,-1 1 0 0 0,0-1 1 0 0,0 1-1 0 0,0 0 0 0 0,-1 0 1 0 0,1 1-1 0 0,-1 0 0 0 0,-4 0-148 0 0,4 1 26 0 0,-1 0 0 0 0,1 0-1 0 0,0 1 1 0 0,-1 1 0 0 0,1-1 0 0 0,0 1-1 0 0,0 1 1 0 0,-1-1 0 0 0,1 1-1 0 0,0 1 1 0 0,1 0 0 0 0,-1 0-1 0 0,0 0 1 0 0,1 1 0 0 0,0 0-1 0 0,0 1 1 0 0,0-1 0 0 0,0 1-1 0 0,1 1 1 0 0,-1-1 0 0 0,1 1-1 0 0,1 0 1 0 0,-1 0 0 0 0,1 1-1 0 0,0 0 1 0 0,1 0 0 0 0,-1 2-26 0 0,-6 8 69 0 0,0 0 1 0 0,2 0-1 0 0,0 1 1 0 0,1 0-1 0 0,1 1 1 0 0,1 0-1 0 0,0 0 1 0 0,2 0 0 0 0,0 1-1 0 0,1 0 1 0 0,1 0-70 0 0,1-12 48 0 0,0 1 0 0 0,1-1 0 0 0,0 0 0 0 0,0 1 0 0 0,1-1 0 0 0,0 0 0 0 0,1 1 0 0 0,-1-1 0 0 0,2 0 0 0 0,-1 0 1 0 0,1 0-1 0 0,0-1 0 0 0,1 1 0 0 0,-1-1 0 0 0,3 3-48 0 0,-1-7 17 0 0,0-1 1 0 0,1 0-1 0 0,-1 0 1 0 0,1 0-1 0 0,-1 0 1 0 0,1-1 0 0 0,0 0-1 0 0,0 0 1 0 0,-1-1-1 0 0,1 1 1 0 0,0-1-1 0 0,0-1 1 0 0,0 1-1 0 0,-1-1 1 0 0,1 0-1 0 0,0 0 1 0 0,-1-1-1 0 0,1 1 1 0 0,-1-1-1 0 0,1-1 1 0 0,-1 1-1 0 0,0-1 1 0 0,0 0-1 0 0,0 0 1 0 0,0 0-1 0 0,-1 0 1 0 0,1-1-1 0 0,-1 0 1 0 0,0 0-1 0 0,0 0 1 0 0,2-3-18 0 0,10-7-25 0 0,0-2 1 0 0,0 1 0 0 0,-1-2-1 0 0,-1 0 1 0 0,-1-1-1 0 0,-1 0 1 0 0,0-1 0 0 0,-1-1-1 0 0,-1 0 1 0 0,-1 0 0 0 0,3-12 24 0 0,-2 25-200 0 0,-3 26 194 0 0,3 1-294 0 0,42 67-466 0 0,6-55-2955 0 0,-49-31 2527 0 0</inkml:trace>
  <inkml:trace contextRef="#ctx0" brushRef="#br0" timeOffset="1545.714">548 10 840 0 0,'-4'-9'3285'0'0,"-5"37"-2634"0"0,-8 45-574 0 0,5 23 455 0 0,5 0 0 0 0,3 0 0 0 0,6 38-532 0 0,-1-33 1710 0 0,1-112-1691 0 0,0 1-1 0 0,0 0 1 0 0,1-1 0 0 0,0 1 0 0 0,1 0-1 0 0,0 1 1 0 0,1-1 0 0 0,-1 1 0 0 0,2 0-1 0 0,0 0 1 0 0,0 0 0 0 0,0 1 0 0 0,1 0 0 0 0,0 0-1 0 0,1 0 1 0 0,0 1 0 0 0,0 1 0 0 0,0-1-1 0 0,4-1-18 0 0,-8 7 1 0 0,1 0 0 0 0,-1 0-1 0 0,0 1 1 0 0,0-1 0 0 0,1 1-1 0 0,-1 0 1 0 0,0 0 0 0 0,1 1-1 0 0,-1-1 1 0 0,0 1-1 0 0,0 0 1 0 0,1 0 0 0 0,-1 1-1 0 0,0-1 1 0 0,0 1 0 0 0,0 0-1 0 0,-1 0 1 0 0,1 0 0 0 0,0 0-1 0 0,-1 1 1 0 0,1-1-1 0 0,-1 1 1 0 0,0 0 0 0 0,0 0-1 0 0,0 0 1 0 0,0 1 0 0 0,-1-1-1 0 0,1 1 1 0 0,-1-1 0 0 0,0 1-1 0 0,0 0 1 0 0,0 0 0 0 0,0 0-1 0 0,-1 0 1 0 0,0 0-1 0 0,0 0 1 0 0,0 0 0 0 0,0 0-1 0 0,0 1 1 0 0,-1-1 0 0 0,0 0-1 0 0,0 1 1 0 0,0-1 0 0 0,-1 0-1 0 0,1 0 1 0 0,-1 1-1 0 0,0-1 1 0 0,-1 3-1 0 0,-2 2-18 0 0,0 0 1 0 0,0-1-1 0 0,-1 1 0 0 0,0-1 0 0 0,0-1 1 0 0,-1 1-1 0 0,0-1 0 0 0,-1 0 0 0 0,1 0 1 0 0,-1-1-1 0 0,-1 0 0 0 0,1 0 0 0 0,-1 0 1 0 0,0-1-1 0 0,0 0 0 0 0,-1-1 0 0 0,1 0 1 0 0,-1 0-1 0 0,0-1 0 0 0,0 0 0 0 0,0-1 1 0 0,0 0-1 0 0,-1 0 0 0 0,1-1 0 0 0,-1 0 1 0 0,-1 0 17 0 0,8-2-159 0 0,1 0 0 0 0,-1-1 0 0 0,1 1 0 0 0,0 0 0 0 0,-1-1 0 0 0,1 0 1 0 0,0 1-1 0 0,0-1 0 0 0,0 0 0 0 0,0 0 0 0 0,0 0 0 0 0,1 0 0 0 0,-1 0 0 0 0,1-1 1 0 0,-1 1-1 0 0,1 0 0 0 0,0-1 0 0 0,0 1 0 0 0,0-1 0 0 0,0 1 0 0 0,0-1 0 0 0,1 1 1 0 0,-1-1-1 0 0,1 0 0 0 0,-1 0 0 0 0,1 1 0 0 0,0-1 0 0 0,0 0 0 0 0,0 1 0 0 0,1-1 0 0 0,-1 0 1 0 0,1-2 158 0 0,-1 4-109 0 0,0-17-1391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5:5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58 616 848 0 0,'0'0'588'0'0,"0"0"69"0"0,-14 1 254 0 0,12-7 2970 0 0,5 3-3862 0 0,-1 0 1 0 0,1 0 0 0 0,-1 0 0 0 0,1 1-1 0 0,0-1 1 0 0,0 1 0 0 0,0-1-1 0 0,0 1 1 0 0,0 0 0 0 0,1 1 0 0 0,-1-1-1 0 0,0 0 1 0 0,1 1 0 0 0,0 0-1 0 0,-1 0 1 0 0,1 0 0 0 0,0 0 0 0 0,-1 1-1 0 0,1-1 1 0 0,0 1 0 0 0,0 0 0 0 0,0 0-1 0 0,-1 0 1 0 0,4 1-20 0 0,2-2 27 0 0,-1 0 0 0 0,1 0 1 0 0,0 1-1 0 0,0 0 0 0 0,0 1 0 0 0,0 0 1 0 0,-1 0-1 0 0,1 1 0 0 0,0 0 0 0 0,-1 0 1 0 0,1 1-1 0 0,-1 0 0 0 0,0 1 0 0 0,0 0 1 0 0,0 0-1 0 0,-1 1 0 0 0,1 0 0 0 0,-1 0 1 0 0,0 0-1 0 0,-1 1 0 0 0,1 0 0 0 0,-1 1 0 0 0,0 0 1 0 0,-1-1-1 0 0,0 2 0 0 0,0-1 0 0 0,0 1 1 0 0,-1-1-1 0 0,0 1 0 0 0,0 0 0 0 0,-1 1 1 0 0,0-1-1 0 0,-1 1 0 0 0,1 2-27 0 0,-7 4 45 0 0,-1-1 0 0 0,-1 1 1 0 0,0-1-1 0 0,-1 0 0 0 0,-1-1 0 0 0,0 1 0 0 0,0-2 0 0 0,-1 1 1 0 0,-1-1-1 0 0,0 0 0 0 0,-1-1 0 0 0,0-1 0 0 0,-1 1 0 0 0,0-2 1 0 0,0 0-1 0 0,-1 0 0 0 0,0-1 0 0 0,-13 5-45 0 0,-6 10 90 0 0,-92 64-954 0 0,109-83-1811 0 0,35-19 212 0 0,2 3 1234 0 0</inkml:trace>
  <inkml:trace contextRef="#ctx0" brushRef="#br0" timeOffset="467.227">716 549 1060 0 0,'-24'3'353'0'0,"1"0"-1"0"0,-1 1 1 0 0,1 2-1 0 0,0 0 1 0 0,1 1-1 0 0,-1 1 1 0 0,1 2-1 0 0,1 0 1 0 0,0 1-1 0 0,1 1 1 0 0,0 1-1 0 0,0 1 1 0 0,2 0 0 0 0,-1 2-1 0 0,2 0 1 0 0,-2 4-353 0 0,13-14 91 0 0,0 0 1 0 0,0 0-1 0 0,0 1 1 0 0,1 0-1 0 0,0 0 1 0 0,1 1-1 0 0,0-1 1 0 0,0 1-1 0 0,0 0 1 0 0,1 0-1 0 0,0 1 1 0 0,1-1 0 0 0,0 0-1 0 0,0 1 1 0 0,1-1-1 0 0,0 1 1 0 0,0 0-1 0 0,1-1 1 0 0,0 1-1 0 0,1 0 1 0 0,1 7-92 0 0,3-4-34 0 0,1-1 0 0 0,1 0 0 0 0,0 0 0 0 0,1-1 0 0 0,0 1 1 0 0,0-2-1 0 0,1 1 0 0 0,0-1 0 0 0,1-1 0 0 0,0 0 0 0 0,0 0 0 0 0,1-1 0 0 0,0 0 1 0 0,0-1-1 0 0,0 0 0 0 0,1 0 0 0 0,0-2 0 0 0,0 1 0 0 0,1-2 0 0 0,-1 0 1 0 0,1 0-1 0 0,0-1 0 0 0,-1 0 0 0 0,1-1 0 0 0,13-1 34 0 0,-13 1-529 0 0,1 1 0 0 0,-1-2 0 0 0,1 0 0 0 0,0-1-1 0 0,-1 0 1 0 0,1-1 0 0 0,-1 0 0 0 0,0-1 0 0 0,1-1 0 0 0,7-3 529 0 0,13-12-1197 0 0</inkml:trace>
  <inkml:trace contextRef="#ctx0" brushRef="#br0" timeOffset="1045.817">1359 1 1140 0 0,'-7'25'502'0'0,"-1"0"-1"0"0,-2 0 1 0 0,0-1-1 0 0,-2-1 1 0 0,0 0-1 0 0,-2 0 1 0 0,0-1-1 0 0,-7 6-501 0 0,-5 2 273 0 0,-1-1 0 0 0,-2-2-1 0 0,0-1 1 0 0,-2-1-1 0 0,0-1 1 0 0,-2-2 0 0 0,-1-1-1 0 0,-8 2-272 0 0,-131 43 1422 0 0,169-66-1412 0 0,1-1 0 0 0,0-1-1 0 0,0 1 1 0 0,0 0-1 0 0,0-1 1 0 0,0 1-1 0 0,0-1 1 0 0,0 0-1 0 0,0 0 1 0 0,1 0-1 0 0,-1 0 1 0 0,1-1 0 0 0,0 1-1 0 0,-1-1 1 0 0,1 0-1 0 0,0 1 1 0 0,0-1-1 0 0,1 0 1 0 0,-1 0-1 0 0,1 0 1 0 0,-1 0-1 0 0,1 0 1 0 0,0-1 0 0 0,0 1-1 0 0,0 0 1 0 0,1 0-1 0 0,-1-1 1 0 0,1 1-1 0 0,0-1 1 0 0,0 1-1 0 0,0 0 1 0 0,0-1 0 0 0,0 1-1 0 0,1 0 1 0 0,0-1-1 0 0,-1 1 1 0 0,1 0-1 0 0,1 0 1 0 0,-1-1-1 0 0,0 1 1 0 0,1 0-1 0 0,-1 0 1 0 0,1 0 0 0 0,1-1-10 0 0,0-2 7 0 0,0 0 0 0 0,0 0 0 0 0,1 0 0 0 0,-1 0 0 0 0,2 0 0 0 0,-1 1 1 0 0,0 0-1 0 0,1 0 0 0 0,0 0 0 0 0,0 0 0 0 0,1 1 0 0 0,-1 0 0 0 0,1 0 1 0 0,0 0-1 0 0,0 1 0 0 0,0 0 0 0 0,0 0 0 0 0,1 0 0 0 0,-1 1 1 0 0,1 0-1 0 0,0 1 0 0 0,0-1 0 0 0,-1 1 0 0 0,1 0 0 0 0,0 1 0 0 0,0 0 1 0 0,0 0-1 0 0,0 0 0 0 0,6 2-7 0 0,16 8 16 0 0,-1 2-1 0 0,0 0 1 0 0,-1 2 0 0 0,0 1-1 0 0,-1 2 1 0 0,-1 0 0 0 0,7 8-16 0 0,82 50-678 0 0,65 12-4599 0 0,-147-72 3943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1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1720 0 0,'0'0'797'0'0,"0"0"-75"0"0,-14 0 313 0 0,14 3 3655 0 0,10 1-4615 0 0,0 0 0 0 0,0-1 1 0 0,1-1-1 0 0,-1 0 0 0 0,1 0 0 0 0,-1-1 0 0 0,1 0 0 0 0,0-1 1 0 0,-1 0-1 0 0,1-1 0 0 0,0 0 0 0 0,-1-1 0 0 0,10-2-75 0 0,6 1 39 0 0,20-3-569 0 0,1 3-1 0 0,0 1 1 0 0,0 3-1 0 0,0 2 1 0 0,-1 1-1 0 0,1 3 1 0 0,24 7 530 0 0,-42 10-2631 0 0,-28-12 1391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1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2780 0 0,'1'0'57'0'0,"-1"0"-1"0"0,1 0 0 0 0,0 0 1 0 0,-1 0-1 0 0,1 0 0 0 0,0 0 1 0 0,0 0-1 0 0,-1 0 0 0 0,1 1 1 0 0,0-1-1 0 0,-1 0 0 0 0,1 1 1 0 0,0-1-1 0 0,-1 0 1 0 0,1 1-1 0 0,-1-1 0 0 0,1 1 1 0 0,-1-1-1 0 0,1 1 0 0 0,-1-1 1 0 0,1 1-1 0 0,-1-1 0 0 0,1 1 1 0 0,-1-1-1 0 0,1 1 0 0 0,-1 0 1 0 0,0-1-1 0 0,0 1 0 0 0,1 0 1 0 0,-1-1-1 0 0,0 1 1 0 0,0 0-1 0 0,0 0 0 0 0,1-1 1 0 0,-1 1-1 0 0,0 0 0 0 0,0-1 1 0 0,0 1-1 0 0,0 0 0 0 0,-1 0 1 0 0,1-1-1 0 0,0 1 0 0 0,0 0 1 0 0,0-1-1 0 0,0 1 0 0 0,-1 0 1 0 0,1-1-1 0 0,0 1 0 0 0,-1 0 1 0 0,1-1-1 0 0,-1 1 1 0 0,1-1-1 0 0,0 1 0 0 0,-1 0 1 0 0,1-1-1 0 0,-1 1 0 0 0,0-1 1 0 0,1 0-1 0 0,-1 1 0 0 0,1-1 1 0 0,-1 1-1 0 0,0-1 0 0 0,1 0 1 0 0,-1 1-1 0 0,0-1 0 0 0,1 0 1 0 0,-1 0-1 0 0,0 0-56 0 0,69 3 938 0 0,-54-4-729 0 0,281-15 599 0 0,216-44-6329 0 0,-432 45 4395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1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1160 0 0,'29'-13'4670'0'0,"-17"48"-3726"0"0,75 342 491 0 0,-85-371-1570 0 0,-1 0-1 0 0,0 1 1 0 0,0-1 0 0 0,0 0 0 0 0,-1 1 0 0 0,0-1 0 0 0,0 1 0 0 0,0-1-1 0 0,-1 0 1 0 0,0 1 0 0 0,0-1 0 0 0,-1 0 0 0 0,1 0 0 0 0,-1 0 0 0 0,-1 0-1 0 0,1 0 1 0 0,-1 0 0 0 0,0 0 0 0 0,-1-1 0 0 0,1 0 0 0 0,-1 0-1 0 0,0 0 1 0 0,0 0 0 0 0,-1 0 0 0 0,1-1 0 0 0,-1 1 0 0 0,0-1 0 0 0,0-1-1 0 0,-1 1 1 0 0,1-1 0 0 0,-1 0 0 0 0,1 0 0 0 0,-1 0 0 0 0,-1-1 135 0 0,-23 7-1114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1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 2000 0 0,'-6'5'766'0'0,"7"-5"-690"0"0,-1 0-1 0 0,0-1 1 0 0,1 1-1 0 0,-1 0 1 0 0,1 0-1 0 0,-1 0 1 0 0,1 0 0 0 0,-1 0-1 0 0,1 0 1 0 0,-1 0-1 0 0,1 0 1 0 0,-1 0-1 0 0,0 1 1 0 0,1-1-1 0 0,-1 0 1 0 0,1 0-1 0 0,-1 0 1 0 0,1 0 0 0 0,-1 1-1 0 0,0-1 1 0 0,1 0-1 0 0,-1 0 1 0 0,1 1-1 0 0,-1-1 1 0 0,0 0-1 0 0,1 1 1 0 0,-1-1 0 0 0,0 0-1 0 0,0 1 1 0 0,1-1-1 0 0,-1 0 1 0 0,0 1-1 0 0,0-1 1 0 0,1 1-1 0 0,-1-1 1 0 0,0 1-1 0 0,0-1 1 0 0,0 0 0 0 0,0 1-1 0 0,0-1 1 0 0,0 1-1 0 0,0-1 1 0 0,0 1-1 0 0,0-1 1 0 0,0 1-1 0 0,0-1 1 0 0,0 1-1 0 0,0-1 1 0 0,0 1 0 0 0,0-1-1 0 0,0 0 1 0 0,-1 1-1 0 0,1-1 1 0 0,0 1-1 0 0,0-1-75 0 0,83 9 1051 0 0,0-4-1 0 0,0-4 0 0 0,76-9-1050 0 0,477-35 482 0 0,-204 22-1677 0 0,-143 18-3899 0 0,-230 5 3821 0 0,23 9 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1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26 880 0 0,'-7'-10'7203'0'0,"8"4"-4316"0"0,29-1-7729 0 0,-15 5 1970 0 0,-10 2 1440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1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2188 0 0,'18'-5'5804'0'0,"5"-1"-2031"0"0,-4-2-3498 0 0,-15-8-9019 0 0,-5 14 7528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2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0 461 1676 0 0,'10'-10'6521'0'0,"-3"28"-4417"0"0,1 45-2673 0 0,-6-50 1230 0 0,99 407 475 0 0,-97-348-2930 0 0,-4-70 693 0 0,-2 1-305 0 0,-23 13-2448 0 0,20-20 2732 0 0</inkml:trace>
  <inkml:trace contextRef="#ctx0" brushRef="#br0" timeOffset="934.835">152 394 1204 0 0,'-39'-20'5524'0'0,"7"7"-3899"0"0,31 13-1532 0 0,-19-4 572 0 0,43-6-612 0 0,1 2 0 0 0,0 0 0 0 0,0 1 0 0 0,1 2 0 0 0,-1 0 0 0 0,1 2 0 0 0,0 1 1 0 0,19 0-54 0 0,-40 3 0 0 0,0-1 0 0 0,0 1 0 0 0,0 0 1 0 0,0 0-1 0 0,0 1 0 0 0,0-1 1 0 0,0 1-1 0 0,0 0 0 0 0,0 0 1 0 0,-1 0-1 0 0,1 0 0 0 0,-1 1 1 0 0,1-1-1 0 0,-1 1 0 0 0,0 0 1 0 0,0 0-1 0 0,0 0 0 0 0,-1 0 1 0 0,1 1-1 0 0,-1-1 0 0 0,0 1 1 0 0,0-1-1 0 0,0 1 0 0 0,0 0 0 0 0,-1 0 1 0 0,1 0-1 0 0,-1 0 0 0 0,0 0 1 0 0,0 0-1 0 0,0 0 0 0 0,-1 0 1 0 0,0 1-1 0 0,0-1 0 0 0,0 0 1 0 0,0 0-1 0 0,0 0 0 0 0,-1 1 1 0 0,0-1-1 0 0,0 0 0 0 0,0 0 0 0 0,-117 139-273 0 0,170-133-293 0 0,-45-11 593 0 0,1 0 0 0 0,-1 0 0 0 0,1 1 0 0 0,0 0 0 0 0,-1 0 0 0 0,1 1 0 0 0,-1 0 0 0 0,0 0 0 0 0,1 1 0 0 0,-1 0-1 0 0,0 0 1 0 0,0 1 0 0 0,0 0 0 0 0,0 0 0 0 0,0 1 0 0 0,-1 0 0 0 0,1 0 0 0 0,-1 0 0 0 0,0 1 0 0 0,0 0 0 0 0,-1 0 0 0 0,0 0-1 0 0,1 1 1 0 0,-2-1 0 0 0,1 1 0 0 0,-1 1 0 0 0,0-1 0 0 0,0 1 0 0 0,-1-1 0 0 0,1 1 0 0 0,-2 0 0 0 0,1 0 0 0 0,0 3-27 0 0,-7-1 51 0 0,0-1 1 0 0,-1 0-1 0 0,0 0 1 0 0,-1 0-1 0 0,1-1 1 0 0,-1 1-1 0 0,-1-1 1 0 0,0-1 0 0 0,0 1-1 0 0,0-1 1 0 0,0-1-1 0 0,-1 1 1 0 0,0-1-1 0 0,0-1 1 0 0,-1 1 0 0 0,1-1-1 0 0,-1-1 1 0 0,-6 3-52 0 0,-109 14-973 0 0,121-21 830 0 0,0 0 1 0 0,0 0-1 0 0,0 0 1 0 0,1 0 0 0 0,-1 0-1 0 0,0 0 1 0 0,1-1-1 0 0,-1 1 1 0 0,1-1-1 0 0,-1 0 1 0 0,1 0-1 0 0,0 0 1 0 0,-1 0-1 0 0,1 0 1 0 0,1 0 0 0 0,-1-1-1 0 0,0 1 1 0 0,0-1-1 0 0,1 1 1 0 0,-1-1-1 0 0,1 0 1 0 0,0 0-1 0 0,0 1 1 0 0,0-1-1 0 0,0 0 1 0 0,1 0 0 0 0,-1-1 142 0 0,-3-42-2661 0 0,4 21 1419 0 0</inkml:trace>
  <inkml:trace contextRef="#ctx0" brushRef="#br0" timeOffset="1183.92">644 49 1148 0 0,'7'-6'218'0'0,"0"1"0"0"0,0 0 1 0 0,0 1-1 0 0,1-1 0 0 0,-1 1 0 0 0,1 1 0 0 0,0-1 1 0 0,0 1-1 0 0,1 1 0 0 0,-1 0 0 0 0,1 0 0 0 0,-1 0 0 0 0,1 1 1 0 0,-1 0-1 0 0,1 1 0 0 0,0 0 0 0 0,-1 1 0 0 0,1-1 1 0 0,0 2-1 0 0,-1-1 0 0 0,1 1 0 0 0,-1 0 0 0 0,0 1 0 0 0,1 0 1 0 0,-1 0-1 0 0,-1 1 0 0 0,1 0 0 0 0,0 0 0 0 0,-1 1 1 0 0,0 0-1 0 0,0 0 0 0 0,5 6-218 0 0,4 2 191 0 0,-1 1 0 0 0,0 1 0 0 0,-1 0 0 0 0,-1 1 0 0 0,0 1 0 0 0,-2 0 0 0 0,1 0 0 0 0,-2 1-1 0 0,-1 0 1 0 0,0 1 0 0 0,-1 0 0 0 0,-1 1 0 0 0,3 12-191 0 0,3 138 956 0 0,-43-45-612 0 0,17-92-525 0 0,-2-1-1 0 0,-1 0 1 0 0,-1-1 0 0 0,-2-1 0 0 0,-1 0-1 0 0,-1-2 1 0 0,-2 0 0 0 0,-12 10 181 0 0,0-4-894 0 0,-1-2 0 0 0,-2-2 0 0 0,-1-1 1 0 0,-1-2-1 0 0,-2-2 0 0 0,0-1 0 0 0,-1-3 0 0 0,-2-1 1 0 0,-11 2 893 0 0,-22 6-1234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1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2540 0 0,'5'-4'3944'0'0,"-6"25"-3449"0"0,42 283 1413 0 0,-19-191-1575 0 0,-16-14-1314 0 0,-6-95 792 0 0,0-1 0 0 0,0 1 0 0 0,-1-1 0 0 0,1 1 0 0 0,-1-1 0 0 0,0 0 0 0 0,0 1 0 0 0,0-1 0 0 0,0 0 0 0 0,-1 1 0 0 0,0-1 0 0 0,1 0 1 0 0,-1 0-1 0 0,0 0 0 0 0,0-1 0 0 0,-1 1 0 0 0,1 0 0 0 0,0-1 0 0 0,-1 1 0 0 0,0-1 0 0 0,1 0 0 0 0,-1 0 0 0 0,0 0 0 0 0,0 0 0 0 0,0-1 0 0 0,-2 1 189 0 0,-17 4-1238 0 0</inkml:trace>
  <inkml:trace contextRef="#ctx0" brushRef="#br0" timeOffset="840.561">173 376 1436 0 0,'-70'-13'5716'0'0,"70"12"-5649"0"0,0 1-93 0 0,0 0 38 0 0,0 0-4 0 0,0 0-56 0 0,0 0 64 0 0,0 0 26 0 0,0 0 18 0 0,0 0 26 0 0,0 0-6 0 0,0 0 0 0 0,0 0 13 0 0,0 0 30 0 0,0 0-21 0 0,0 0-28 0 0,0 0-22 0 0,0 0 63 0 0,-16-16 339 0 0,25 6-416 0 0,0 1 1 0 0,1 0-1 0 0,0 1 0 0 0,0 0 1 0 0,1 1-1 0 0,0 0 0 0 0,0 0 1 0 0,1 1-1 0 0,-1 1 0 0 0,1 0 1 0 0,1 0-1 0 0,-1 2 0 0 0,1-1 1 0 0,-1 1-1 0 0,1 1 1 0 0,5 0-39 0 0,-14 1 1 0 0,1 0 1 0 0,0 0-1 0 0,-1 1 1 0 0,1 0-1 0 0,0 0 1 0 0,-1 0-1 0 0,1 0 1 0 0,0 1-1 0 0,-1 0 1 0 0,1 0-1 0 0,-1 0 1 0 0,1 0-1 0 0,-1 1 1 0 0,1 0-1 0 0,-1 0 1 0 0,0 0-1 0 0,0 0 1 0 0,0 1 0 0 0,0-1-1 0 0,0 1 1 0 0,-1 0-1 0 0,1 0 1 0 0,-1 1-1 0 0,1-1 1 0 0,-1 1-1 0 0,-1-1 1 0 0,1 1-1 0 0,0 0 1 0 0,-1 0-1 0 0,0 0 1 0 0,0 1-1 0 0,0-1 1 0 0,0 0-1 0 0,-1 1 1 0 0,0-1 0 0 0,0 1-1 0 0,0 0 1 0 0,0-1-1 0 0,-1 1 1 0 0,1 0-1 0 0,-1 1-1 0 0,-2 11-2 0 0,0 1 0 0 0,-1-1 1 0 0,0 0-1 0 0,-1 0 0 0 0,-1 0 0 0 0,-1-1 0 0 0,-1 1 0 0 0,0-1 1 0 0,-1-1-1 0 0,0 1 0 0 0,-1-1 0 0 0,-1-1 0 0 0,-8 10 2 0 0,-53 100-81 0 0,72-120 64 0 0,0-1-1 0 0,0 1 1 0 0,0-1 0 0 0,1 0 0 0 0,-1 1 0 0 0,1-1-1 0 0,0 0 1 0 0,0 0 0 0 0,0 0 0 0 0,0 0 0 0 0,1-1-1 0 0,-1 1 1 0 0,1 0 0 0 0,-1-1 0 0 0,1 0 0 0 0,0 1-1 0 0,0-1 1 0 0,0-1 0 0 0,0 1 0 0 0,1 0 0 0 0,-1-1-1 0 0,0 1 1 0 0,1-1 0 0 0,-1 0 0 0 0,1 0 0 0 0,-1-1-1 0 0,1 1 1 0 0,0-1 0 0 0,-1 1 0 0 0,1-1-1 0 0,-1 0 1 0 0,1 0 0 0 0,1-1 17 0 0,21 8-85 0 0,-13-4 103 0 0,0 0-1 0 0,0 2 0 0 0,0-1 1 0 0,0 1-1 0 0,-1 1 1 0 0,0 0-1 0 0,0 1 1 0 0,-1 0-1 0 0,0 1 1 0 0,0 0-1 0 0,0 1 0 0 0,-1 0 1 0 0,-1 1-1 0 0,0 0 1 0 0,0 0-1 0 0,-1 1 1 0 0,0 0-1 0 0,1 2-17 0 0,-12-3 199 0 0,-8 1-132 0 0,0 1 1 0 0,-1-2 0 0 0,0 1-1 0 0,-1-2 1 0 0,-1 1-1 0 0,1-2 1 0 0,-1 0-1 0 0,-1 0 1 0 0,1-2 0 0 0,-1 0-1 0 0,-1 0 1 0 0,1-2-1 0 0,-1 0 1 0 0,1 0 0 0 0,-1-1-1 0 0,0-1 1 0 0,0-1-1 0 0,0-1 1 0 0,-1 0-1 0 0,1-1 1 0 0,0 0 0 0 0,-3-2-68 0 0,-118-27-1371 0 0,132 28 1134 0 0,0 0 1 0 0,1 0-1 0 0,-1-1 0 0 0,1 0 0 0 0,0 0 1 0 0,0 0-1 0 0,0-1 0 0 0,0 1 0 0 0,1-1 1 0 0,0 0-1 0 0,-1 0 0 0 0,1 0 0 0 0,0-1 1 0 0,1 1-1 0 0,-1-1 0 0 0,1 1 0 0 0,0-1 1 0 0,0 0-1 0 0,1 0 0 0 0,-1 0 0 0 0,1 0 1 0 0,0 0-1 0 0,0 0 0 0 0,1 0 0 0 0,-1-3 237 0 0,1-8-1214 0 0</inkml:trace>
  <inkml:trace contextRef="#ctx0" brushRef="#br0" timeOffset="1304.436">754 797 1508 0 0,'7'-1'5140'0'0,"31"-12"-4266"0"0,206-85 320 0 0,-243 97-1206 0 0,0 1 0 0 0,0-1 0 0 0,0 1-1 0 0,0-1 1 0 0,0 1 0 0 0,0-1 0 0 0,-1 1 0 0 0,1-1-1 0 0,0 0 1 0 0,0 0 0 0 0,-1 1 0 0 0,1-1 0 0 0,0 0-1 0 0,-1 0 1 0 0,1 0 0 0 0,-1 0 0 0 0,1 0 0 0 0,-1 0-1 0 0,1 1 1 0 0,-1-1 0 0 0,0 0 0 0 0,1 0 0 0 0,-1-1-1 0 0,0 1 1 0 0,0 0 0 0 0,0 0 0 0 0,0 0 0 0 0,0 0-1 0 0,0 0 1 0 0,0 0 0 0 0,0 0 0 0 0,0 0 0 0 0,-1 0 0 0 0,1 0-1 0 0,0 0 1 0 0,-1 0 0 0 0,1 0 0 0 0,0 0 0 0 0,-1 0-1 0 0,1 0 1 0 0,-1 0 0 0 0,0 1 0 0 0,1-1 0 0 0,-1 0-1 0 0,0 0 1 0 0,1 1 0 0 0,-1-1 0 0 0,0 0 0 0 0,0 1-1 0 0,0-1 1 0 0,0 0 0 0 0,1 1 0 0 0,-1-1 0 0 0,0 1-1 0 0,0 0 1 0 0,0-1 0 0 0,0 1 0 0 0,0 0 0 0 0,0-1-1 0 0,0 1 1 0 0,0 0 0 0 0,0 0 0 0 0,-1 0 0 0 0,1 0-1 0 0,0 0 1 0 0,0 0 0 0 0,-1 0 12 0 0,-79-14-270 0 0,52 14 325 0 0,-1 1 1 0 0,1 1 0 0 0,0 1-1 0 0,0 2 1 0 0,0 1 0 0 0,0 1-1 0 0,1 2 1 0 0,1 0-1 0 0,-14 8-55 0 0,35-14 26 0 0,0-2-4 0 0,0 1 0 0 0,0 0-1 0 0,0 1 1 0 0,0 0 0 0 0,0 0 0 0 0,1 0 0 0 0,-1 1 0 0 0,1-1 0 0 0,0 1-1 0 0,0 0 1 0 0,0 1 0 0 0,1-1 0 0 0,0 1 0 0 0,-1 0 0 0 0,2 0 0 0 0,-1 1-1 0 0,1-1 1 0 0,-1 1 0 0 0,-1 4-22 0 0,9-3 10 0 0,0-1 0 0 0,0-1 0 0 0,0 1-1 0 0,1-1 1 0 0,0 1 0 0 0,0-1 0 0 0,1-1 0 0 0,-1 1 0 0 0,1-1 0 0 0,0 0-1 0 0,0 0 1 0 0,1-1 0 0 0,-1 1 0 0 0,1-1 0 0 0,-1-1 0 0 0,1 1-1 0 0,0-1 1 0 0,0-1 0 0 0,0 1 0 0 0,0-1 0 0 0,0 0 0 0 0,0-1-1 0 0,1 0 1 0 0,-1 0 0 0 0,0 0 0 0 0,3-1-10 0 0,-2 1-35 0 0,20 3-512 0 0,1-2 1 0 0,-1-1-1 0 0,1-1 0 0 0,-1-2 0 0 0,0-1 0 0 0,0-1 0 0 0,0-1 0 0 0,0-1 0 0 0,-1-2 0 0 0,9-5 547 0 0,0-3-1294 0 0</inkml:trace>
  <inkml:trace contextRef="#ctx0" brushRef="#br0" timeOffset="1552.79">1312 266 1660 0 0,'0'-1'105'0'0,"0"0"1"0"0,1 1-1 0 0,-1-1 0 0 0,0 0 0 0 0,0 0 1 0 0,0 1-1 0 0,0-1 0 0 0,0 0 0 0 0,-1 0 1 0 0,1 1-1 0 0,0-1 0 0 0,0 0 0 0 0,0 1 1 0 0,-1-1-1 0 0,1 0 0 0 0,0 0 0 0 0,-1 1 0 0 0,1-1 1 0 0,0 1-1 0 0,-1-1 0 0 0,1 0 0 0 0,-1 1 1 0 0,1-1-1 0 0,-1 1 0 0 0,1-1 0 0 0,-1 1 1 0 0,0-1-1 0 0,1 1 0 0 0,-1 0 0 0 0,0-1 1 0 0,1 1-1 0 0,-1 0 0 0 0,0-1 0 0 0,1 1 1 0 0,-1 0-1 0 0,0 0 0 0 0,1 0 0 0 0,-1 0 1 0 0,0-1-1 0 0,0 1 0 0 0,1 0 0 0 0,-1 0 0 0 0,0 1 1 0 0,0-1-1 0 0,1 0 0 0 0,-1 0 0 0 0,0 0 1 0 0,0 0-1 0 0,1 1 0 0 0,-1-1 0 0 0,0 0 1 0 0,1 0-1 0 0,-1 1 0 0 0,0-1 0 0 0,1 1 1 0 0,-1-1-1 0 0,1 0 0 0 0,-1 1 0 0 0,1 0 1 0 0,-1 0-106 0 0,-19 43 1157 0 0,17-25-1017 0 0,1 0 0 0 0,0 0 1 0 0,2 1-1 0 0,0-1 1 0 0,1 0-1 0 0,1 0 1 0 0,1 0-1 0 0,0-1 0 0 0,2 1 1 0 0,0-1-1 0 0,4 10-140 0 0,17 47-16 0 0,18 64-399 0 0,-33-44-5550 0 0,-15-82 4753 0 0,-20 6 140 0 0</inkml:trace>
  <inkml:trace contextRef="#ctx0" brushRef="#br0" timeOffset="2130.114">1102 599 1140 0 0,'78'-9'4885'0'0,"47"-27"-3553"0"0,-31 8-663 0 0,348-61-489 0 0,-312 69-535 0 0,-185 44 390 0 0,-255 149 1217 0 0,299-155-768 0 0,52-26-324 0 0,149-59 241 0 0,-189 67-368 0 0,0-1 0 0 0,0 0 0 0 0,0 1 0 0 0,1-1 0 0 0,-1 1 0 0 0,0-1 1 0 0,1 1-1 0 0,-1 0 0 0 0,0 0 0 0 0,1-1 0 0 0,-1 1 0 0 0,0 0 0 0 0,1 0 0 0 0,-1 0 0 0 0,0 0 0 0 0,1 1 0 0 0,-1-1 0 0 0,0 0 1 0 0,1 0-1 0 0,-1 1 0 0 0,0-1 0 0 0,0 1 0 0 0,1-1 0 0 0,-1 1 0 0 0,0 0 0 0 0,0-1 0 0 0,0 1 0 0 0,0 0 0 0 0,0 0 1 0 0,0 0-1 0 0,0 0 0 0 0,0 0 0 0 0,0 0 0 0 0,0 0 0 0 0,0 0 0 0 0,-1 0 0 0 0,1 0 0 0 0,0 0 0 0 0,-1 1 0 0 0,1-1 0 0 0,-1 0 1 0 0,1 0-1 0 0,-1 1 0 0 0,0-1-33 0 0,24 33-181 0 0,-13-25-92 0 0,-1-1-1 0 0,2 0 1 0 0,-1 0-1 0 0,1-1 1 0 0,0-1-1 0 0,0 0 1 0 0,1-1-1 0 0,0 0 1 0 0,0-1-1 0 0,0 0 1 0 0,4 0 273 0 0,94 8-5831 0 0,-90-12 4604 0 0</inkml:trace>
  <inkml:trace contextRef="#ctx0" brushRef="#br0" timeOffset="2396.172">2622 71 1508 0 0,'-13'7'465'0'0,"0"2"0"0"0,1 0 0 0 0,-1 0 0 0 0,2 1 0 0 0,-1 1 0 0 0,1 0 0 0 0,1 0 0 0 0,0 1 0 0 0,1 0-1 0 0,-4 7-464 0 0,2-1 250 0 0,1 1 0 0 0,1 0 0 0 0,1 1 0 0 0,0 0 0 0 0,2 0 0 0 0,0 0 0 0 0,1 1 0 0 0,1 0-1 0 0,1 0 1 0 0,1 0 0 0 0,1 7-250 0 0,2-8 78 0 0,1 1 0 0 0,0 0 0 0 0,2 0-1 0 0,0-1 1 0 0,2 1 0 0 0,0-1 0 0 0,1-1 0 0 0,1 1-1 0 0,1-1 1 0 0,1 0-78 0 0,97 117-1797 0 0,-98-129 1417 0 0,0 0 1 0 0,0-1-1 0 0,1 0 0 0 0,-1-1 0 0 0,1 0 0 0 0,1 0 1 0 0,-1-1-1 0 0,0 0 0 0 0,1-1 0 0 0,0 0 1 0 0,0-1-1 0 0,0 0 0 0 0,0-1 0 0 0,1 0 380 0 0,9-1-1458 0 0</inkml:trace>
  <inkml:trace contextRef="#ctx0" brushRef="#br0" timeOffset="2954.409">3391 86 1588 0 0,'0'0'94'0'0,"0"0"0"0"0,0 1-1 0 0,0-1 1 0 0,0 0 0 0 0,0 1 0 0 0,0-1-1 0 0,0 0 1 0 0,0 1 0 0 0,0-1 0 0 0,1 0-1 0 0,-1 1 1 0 0,0-1 0 0 0,0 0 0 0 0,0 1-1 0 0,1-1 1 0 0,-1 0 0 0 0,0 0 0 0 0,0 1-1 0 0,1-1 1 0 0,-1 0 0 0 0,0 0 0 0 0,0 1-1 0 0,1-1 1 0 0,-1 0 0 0 0,0 0 0 0 0,1 0-1 0 0,-1 0 1 0 0,0 0 0 0 0,1 0-1 0 0,-1 1 1 0 0,0-1 0 0 0,1 0 0 0 0,-1 0-1 0 0,0 0 1 0 0,1 0 0 0 0,-1 0 0 0 0,1 0-1 0 0,-1 0 1 0 0,0 0 0 0 0,1 0 0 0 0,-1-1-1 0 0,0 1 1 0 0,1 0 0 0 0,-1 0 0 0 0,0 0-1 0 0,1 0-93 0 0,-14 33 665 0 0,-4-11-448 0 0,-1 0 0 0 0,-1 0-1 0 0,-1-2 1 0 0,0 0-1 0 0,-2-2 1 0 0,0 0 0 0 0,-1-2-1 0 0,-1 0 1 0 0,0-2-1 0 0,-22 10-216 0 0,25-13 96 0 0,0-1-1 0 0,-1-1 0 0 0,0-1 0 0 0,-1 0 1 0 0,1-2-1 0 0,-1-1 0 0 0,0-1 0 0 0,0-1 0 0 0,-1-1 1 0 0,-4 0-96 0 0,25-2-1 0 0,1 0 1 0 0,0 0 0 0 0,-1-1 0 0 0,1 1 0 0 0,-1 0 0 0 0,1-1 0 0 0,0 0 0 0 0,-1 1 0 0 0,1-1 0 0 0,0 0 0 0 0,-1 0-1 0 0,1 0 1 0 0,0-1 0 0 0,0 1 0 0 0,0 0 0 0 0,0-1 0 0 0,0 1 0 0 0,0-1 0 0 0,1 0 0 0 0,-1 0 0 0 0,1 0 0 0 0,-1 0 0 0 0,1 0-1 0 0,-1 0 1 0 0,1 0 0 0 0,0 0 0 0 0,0 0 0 0 0,0 0 0 0 0,0-1 0 0 0,1 1 0 0 0,-1 0 0 0 0,0-1 0 0 0,1 1 0 0 0,0-1-1 0 0,0 1 1 0 0,-1-1 0 0 0,1 1 0 0 0,1-1 0 0 0,-1 1 0 0 0,0 0 0 0 0,1-1 0 0 0,-1 1 0 0 0,1-1 0 0 0,0 1 0 0 0,-1 0-1 0 0,1 0 1 0 0,0-1 0 0 0,1 1 0 0 0,-1 0 0 0 0,0 0 0 0 0,1 0 0 0 0,-1 0 0 0 0,1 0 0 0 0,-1 0 0 0 0,1 1 0 0 0,0-1-1 0 0,0 0 1 0 0,0 1 0 0 0,0 0 0 0 0,1-1 0 0 0,3-4 1 0 0,1 0 0 0 0,0 1-1 0 0,0 0 1 0 0,0 0 0 0 0,1 1 0 0 0,0 0-1 0 0,-1 0 1 0 0,1 1 0 0 0,1 0-1 0 0,-1 0 1 0 0,0 1 0 0 0,1 0 0 0 0,0 0-1 0 0,-1 1 1 0 0,1 0 0 0 0,0 1 0 0 0,-1 0-1 0 0,1 0 1 0 0,0 1 0 0 0,-1 0-1 0 0,1 0 1 0 0,0 1 0 0 0,6 3-1 0 0,33 11-19 0 0,-2 2 1 0 0,0 3-1 0 0,0 1 1 0 0,-2 2-1 0 0,-1 3 1 0 0,-2 1 0 0 0,23 20 18 0 0,-37-28-388 0 0,12 9-967 0 0,-14-8-3094 0 0,-21-18 3167 0 0</inkml:trace>
  <inkml:trace contextRef="#ctx0" brushRef="#br0" timeOffset="3202.33">3830 97 1076 0 0,'0'1'2205'0'0,"-2"12"2620"0"0,3 46-3651 0 0,53 87-25 0 0,1-5-1763 0 0,-41-42-4879 0 0,-17-91 4207 0 0,-15 4-54 0 0</inkml:trace>
  <inkml:trace contextRef="#ctx0" brushRef="#br0" timeOffset="3433.047">3675 367 2292 0 0,'-9'-10'6755'0'0,"26"3"-4273"0"0,50 0-3103 0 0,-40 5 1193 0 0,16-3-484 0 0,27-2-2360 0 0,0-2 1 0 0,-2-4 0 0 0,1-3 0 0 0,51-20 2271 0 0,-88 23-1227 0 0</inkml:trace>
  <inkml:trace contextRef="#ctx0" brushRef="#br0" timeOffset="3652.642">4395 64 984 0 0,'-32'-63'11388'0'0,"22"104"-9636"0"0,38 164-1029 0 0,0 13-3638 0 0,-21-71-5185 0 0,-9-136 6960 0 0,-10 3-44 0 0</inkml:trace>
  <inkml:trace contextRef="#ctx0" brushRef="#br0" timeOffset="3902.972">4888 579 1344 0 0,'5'27'792'0'0,"-9"-2"-64"0"0,4-12 12 0 0,-17 32-120 0 0,-1-15-76 0 0,-2-3 12 0 0,-5-2-35 0 0,-5-2-157 0 0,-4 2-88 0 0,1-2-128 0 0,-5-3-60 0 0,4-3-88 0 0,1 0 4 0 0,-3-6-576 0 0,1-6-469 0 0,4-1-279 0 0,19-4 40 0 0,-4 0 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1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1004 0 0,'27'-3'6047'0'0,"-27"36"-3595"0"0,-2-7-2453 0 0,14 244 1350 0 0,-1-124-2780 0 0,-50-81-4736 0 0,30-62 5050 0 0</inkml:trace>
  <inkml:trace contextRef="#ctx0" brushRef="#br0" timeOffset="494.962">18 281 2164 0 0,'0'-5'82'0'0,"1"0"0"0"0,0 0 0 0 0,0 0 0 0 0,0 0 0 0 0,1 1 0 0 0,0-1-1 0 0,0 1 1 0 0,0-1 0 0 0,0 1 0 0 0,1-1 0 0 0,-1 1 0 0 0,1 0 0 0 0,0 0 0 0 0,1 0 0 0 0,-1 1 0 0 0,1-1-1 0 0,-1 1 1 0 0,1 0 0 0 0,0 0 0 0 0,0 0 0 0 0,0 0 0 0 0,1 1 0 0 0,-1 0 0 0 0,1 0 0 0 0,-1 0 0 0 0,1 0-1 0 0,0 1 1 0 0,0-1 0 0 0,-1 1 0 0 0,1 1 0 0 0,0-1 0 0 0,0 1 0 0 0,0-1 0 0 0,0 1 0 0 0,0 1 0 0 0,0-1-1 0 0,0 1 1 0 0,0 0 0 0 0,0 0 0 0 0,0 0 0 0 0,-1 1 0 0 0,1 0 0 0 0,0-1 0 0 0,-1 2 0 0 0,0-1 0 0 0,1 1-1 0 0,-1-1 1 0 0,0 1 0 0 0,0 0 0 0 0,0 0 0 0 0,-1 1 0 0 0,1-1 0 0 0,-1 1 0 0 0,0 0 0 0 0,3 3-82 0 0,-3 5 84 0 0,0 0-1 0 0,0 0 1 0 0,-1 0 0 0 0,-1 0 0 0 0,0 0 0 0 0,-1 0 0 0 0,0 0 0 0 0,-1 0 0 0 0,0 0 0 0 0,-1 0 0 0 0,0 0 0 0 0,-1 0 0 0 0,0-1 0 0 0,-1 1 0 0 0,0-1-1 0 0,-1 0 1 0 0,0 0 0 0 0,-1 0 0 0 0,0-1 0 0 0,-1 0 0 0 0,0 0 0 0 0,0-1 0 0 0,-1 1 0 0 0,0-2 0 0 0,-2 1-84 0 0,11-7 20 0 0,0-1 0 0 0,1 1-1 0 0,-1-1 1 0 0,0 1 0 0 0,1-1 0 0 0,-1 0 0 0 0,1 0 0 0 0,-1 0 0 0 0,1 0 0 0 0,0 0 0 0 0,-1 0 0 0 0,1 0-1 0 0,0 0 1 0 0,0-1 0 0 0,-1 1 0 0 0,1-1 0 0 0,0 1 0 0 0,0-1 0 0 0,0 0 0 0 0,0 0 0 0 0,0 0 0 0 0,0 0-1 0 0,0 0 1 0 0,-1 0 0 0 0,1 0 0 0 0,0-1 0 0 0,0 1 0 0 0,0 0 0 0 0,0-1 0 0 0,-1 0 0 0 0,1 1-1 0 0,0-1 1 0 0,0 0 0 0 0,1-1-20 0 0,11 1 107 0 0,122 10-93 0 0,-137-7-36 0 0,1 0 0 0 0,0 0 1 0 0,-1 0-1 0 0,1 0 0 0 0,-1 0 1 0 0,0 0-1 0 0,0 0 1 0 0,0 0-1 0 0,0 0 0 0 0,0 0 1 0 0,0-1-1 0 0,0 1 1 0 0,0 0-1 0 0,-1-1 0 0 0,1 1 1 0 0,-1-1-1 0 0,1 0 1 0 0,-1 1-1 0 0,1-1 0 0 0,-1 0 1 0 0,0 0-1 0 0,0 0 0 0 0,0 0 1 0 0,1 0-1 0 0,-1 0 1 0 0,0-1-1 0 0,0 1 0 0 0,0-1 1 0 0,-2 1 21 0 0,-151 32-5669 0 0,135-33 4469 0 0</inkml:trace>
  <inkml:trace contextRef="#ctx0" brushRef="#br0" timeOffset="758.584">649 1 2164 0 0,'14'11'327'0'0,"-1"0"0"0"0,0 1 1 0 0,0 1-1 0 0,-1 0 0 0 0,-1 1 0 0 0,0 0 0 0 0,-1 1 0 0 0,-1 0 0 0 0,0 0 0 0 0,-1 1 0 0 0,-1 0 1 0 0,0 1-1 0 0,-1 0 0 0 0,-1 0 0 0 0,-1 0 0 0 0,0 0 0 0 0,-1 1 0 0 0,-1-1 0 0 0,-1 1 0 0 0,0 0 0 0 0,-2 16-327 0 0,-2-13 48 0 0,-1-1-1 0 0,0 0 1 0 0,-2-1-1 0 0,0 1 1 0 0,-1-1-1 0 0,-1 0 0 0 0,-1-1 1 0 0,0 0-1 0 0,-1 0 1 0 0,-1-1-1 0 0,-1 0 1 0 0,-1-1-1 0 0,0-1 0 0 0,-1 0 1 0 0,0 0-1 0 0,-2-2 1 0 0,1 1-1 0 0,-2-2 0 0 0,1-1 1 0 0,-2 0-1 0 0,1-1 1 0 0,-1 0-1 0 0,-1-2 1 0 0,0 0-1 0 0,-13 3-47 0 0,27-9-200 0 0,0-1 0 0 0,0 1 0 0 0,0-1 0 0 0,-1 0 0 0 0,1-1 0 0 0,0 1 0 0 0,0-1 0 0 0,-1 0 0 0 0,1 0 0 0 0,0-1 1 0 0,0 1-1 0 0,-1-1 0 0 0,1 0 0 0 0,0-1 0 0 0,0 1 0 0 0,0-1 0 0 0,0 0 0 0 0,0 0 0 0 0,1-1 0 0 0,-1 0 0 0 0,1 1 0 0 0,-1-1 0 0 0,1-1 0 0 0,0 1 0 0 0,0-1 0 0 0,1 1 0 0 0,-1-1 0 0 0,1 0 1 0 0,-1-1-1 0 0,1 1 0 0 0,0 0 0 0 0,1-1 0 0 0,-1 0 0 0 0,1 0 0 0 0,0 1 0 0 0,0-1 0 0 0,-1-5 200 0 0,-5-28-1417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0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1 836 0 0,'6'5'3859'0'0,"4"3"-1710"0"0,13-14-5291 0 0,-16 2 1820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12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11 324 1348 0 0,'0'0'745'0'0,"0"0"8"0"0,0 0-49 0 0,0-3-68 0 0,8-42 1872 0 0,-19 89-791 0 0,7-9-1571 0 0,2-1 0 0 0,1 1 0 0 0,1-1 0 0 0,3 1 0 0 0,1-1 1 0 0,4 17-147 0 0,3-5-234 0 0,7 38 9 0 0,-13-29-4716 0 0,-8-53 3699 0 0,-12 7 12 0 0</inkml:trace>
  <inkml:trace contextRef="#ctx0" brushRef="#br0" timeOffset="808.53">44 385 1224 0 0,'-1'-18'4450'0'0,"4"-23"-3262"0"0,-3 40-1142 0 0,0 1-40 0 0,9-41 528 0 0,-26 27-522 0 0,16 14 11 0 0,0-1 0 0 0,0 1-1 0 0,0 0 1 0 0,0-1 0 0 0,0 1 0 0 0,0-1 0 0 0,0 1-1 0 0,0-1 1 0 0,1 0 0 0 0,-1 1 0 0 0,0-1 0 0 0,0 0 0 0 0,1 1-1 0 0,-1-1 1 0 0,1 0 0 0 0,-1 0 0 0 0,0 0 0 0 0,1 1-1 0 0,0-1 1 0 0,-1 0 0 0 0,1 0 0 0 0,-1 0 0 0 0,1 0 0 0 0,0 0-1 0 0,0 0 1 0 0,-1 0 0 0 0,1 0 0 0 0,0 0 0 0 0,0 0-1 0 0,0 0 1 0 0,0 0 0 0 0,0 0 0 0 0,1 0 0 0 0,-1 0 0 0 0,0 0-1 0 0,0 0 1 0 0,1 0 0 0 0,-1 0 0 0 0,0 0 0 0 0,1 0-1 0 0,-1 0 1 0 0,1 1 0 0 0,-1-1 0 0 0,1 0 0 0 0,-1 0 0 0 0,1 0-1 0 0,0 1 1 0 0,-1-1 0 0 0,1 0 0 0 0,0 1 0 0 0,0-1-1 0 0,0 0 1 0 0,-1 1 0 0 0,1-1 0 0 0,0 1 0 0 0,0 0 0 0 0,0-1-1 0 0,0 1 1 0 0,0 0-23 0 0,4-6 6 0 0,1 2 1 0 0,-1-1-1 0 0,1 1 0 0 0,0-1 0 0 0,0 2 0 0 0,1-1 0 0 0,-1 1 1 0 0,1 0-1 0 0,0 0 0 0 0,0 1 0 0 0,0 0 0 0 0,0 0 1 0 0,0 0-1 0 0,0 1 0 0 0,0 0 0 0 0,0 1 0 0 0,1-1 1 0 0,-1 1-1 0 0,0 1 0 0 0,1 0 0 0 0,0 0-6 0 0,0 4 6 0 0,0 1 0 0 0,-1 0 0 0 0,1 1-1 0 0,-1 0 1 0 0,-1 0 0 0 0,1 0 0 0 0,-1 1 0 0 0,0 0-1 0 0,-1 0 1 0 0,0 1 0 0 0,0-1 0 0 0,-1 1 0 0 0,0 0-1 0 0,-1 0 1 0 0,1 1 0 0 0,-2-1 0 0 0,0 0 0 0 0,0 1-1 0 0,0 0 1 0 0,-1 0 0 0 0,-1-1 0 0 0,0 1 0 0 0,0 0-1 0 0,-1 0 1 0 0,0 0 0 0 0,0-1 0 0 0,-1 1 0 0 0,-1-1-1 0 0,1 1 1 0 0,-2-1 0 0 0,1 0 0 0 0,-1 0 0 0 0,-2 3-6 0 0,-14 44 69 0 0,20-55-102 0 0,0-1-53 0 0,3 1 19 0 0,165 36-149 0 0,-163-36 219 0 0,-1 0 0 0 0,1 0 1 0 0,0 1-1 0 0,-1-1 0 0 0,1 1 1 0 0,-1 0-1 0 0,0 0 0 0 0,0 0 1 0 0,0 1-1 0 0,0-1 0 0 0,0 1 1 0 0,0 0-1 0 0,0 0 0 0 0,-1 1 1 0 0,0-1-1 0 0,0 1 0 0 0,0 0 1 0 0,0 0-1 0 0,0 0 0 0 0,-1 0 1 0 0,1 0-1 0 0,-1 0 0 0 0,0 1 1 0 0,-1-1-1 0 0,1 1 0 0 0,-1-1 1 0 0,0 1-1 0 0,0 0 0 0 0,0-1 1 0 0,0 1-1 0 0,-1 0 0 0 0,0 0 1 0 0,0-1-1 0 0,-1 5-3 0 0,-9 5 40 0 0,0 0-1 0 0,-2 0 0 0 0,1-1 1 0 0,-2-1-1 0 0,1 0 1 0 0,-2-1-1 0 0,1 0 0 0 0,-2-1 1 0 0,1-1-1 0 0,-1 0 0 0 0,-1-1 1 0 0,0 0-1 0 0,0-1 1 0 0,0-1-1 0 0,-1-1 0 0 0,1 0 1 0 0,-1-1-1 0 0,-1-1 1 0 0,1-1-1 0 0,0 0 0 0 0,-1-1 1 0 0,1-1-1 0 0,-4-1-39 0 0,18 1-72 0 0,-1 0-1 0 0,1 0 1 0 0,-1-1-1 0 0,0 0 0 0 0,1 1 1 0 0,-1-1-1 0 0,1 0 1 0 0,-1-1-1 0 0,1 1 1 0 0,0-1-1 0 0,0 1 1 0 0,-1-1-1 0 0,1 0 0 0 0,0 0 1 0 0,0 0-1 0 0,1-1 1 0 0,-1 1-1 0 0,0-1 1 0 0,1 1-1 0 0,0-1 1 0 0,-3-3 72 0 0,4-57-3925 0 0,24 22 2713 0 0,-1 10-174 0 0</inkml:trace>
  <inkml:trace contextRef="#ctx0" brushRef="#br0" timeOffset="1584.172">587 595 1140 0 0,'0'16'6940'0'0,"28"-9"-5107"0"0,283-68-2017 0 0,-303 59 80 0 0,-3 1 52 0 0,-1 1 0 0 0,1-1 0 0 0,-1 0 0 0 0,0 0 0 0 0,1 0 0 0 0,-1-1 0 0 0,0 0 0 0 0,0 1 0 0 0,0-1 0 0 0,0-1 0 0 0,0 1 0 0 0,0-1 0 0 0,-1 1 0 0 0,1-1 0 0 0,-1 0 0 0 0,0 0 0 0 0,1-1 0 0 0,-1 1 0 0 0,-1-1 0 0 0,1 1 0 0 0,-1-1 0 0 0,1 0 0 0 0,0-2 52 0 0,-7 1-62 0 0,0 0-1 0 0,0 0 0 0 0,-1 1 0 0 0,1 0 1 0 0,-1 0-1 0 0,0 0 0 0 0,-1 1 0 0 0,1-1 1 0 0,0 1-1 0 0,-1 0 0 0 0,0 1 0 0 0,0-1 1 0 0,0 1-1 0 0,0 1 0 0 0,0-1 0 0 0,0 1 1 0 0,-1 0 62 0 0,-8-3 4 0 0,-1 2 1 0 0,1 0 0 0 0,-1 1 0 0 0,0 0 0 0 0,0 1-1 0 0,1 1 1 0 0,-1 1 0 0 0,1 0 0 0 0,-1 1 0 0 0,1 0-1 0 0,0 2 1 0 0,0 0 0 0 0,0 0 0 0 0,0 1-1 0 0,1 1 1 0 0,0 0 0 0 0,1 1 0 0 0,0 1 0 0 0,0 0-1 0 0,1 1 1 0 0,0 0 0 0 0,0 1 0 0 0,-3 4-5 0 0,13-12 13 0 0,-1 1 1 0 0,0-1 0 0 0,1 1-1 0 0,0-1 1 0 0,-1 1 0 0 0,2 0 0 0 0,-1 0-1 0 0,0 0 1 0 0,1 0 0 0 0,0 0-1 0 0,0 0 1 0 0,0 1 0 0 0,0-1-1 0 0,0 0 1 0 0,1 0 0 0 0,0 1 0 0 0,0-1-1 0 0,0 0 1 0 0,1 1 0 0 0,-1-1-1 0 0,1 0 1 0 0,0 0 0 0 0,0 0-1 0 0,1 1 1 0 0,-1-1 0 0 0,1 0 0 0 0,0-1-1 0 0,0 1 1 0 0,0 0 0 0 0,1-1-1 0 0,-1 1 1 0 0,1-1 0 0 0,0 1-1 0 0,0-1 1 0 0,0 0 0 0 0,0 0 0 0 0,0-1-1 0 0,1 1 1 0 0,-1-1 0 0 0,1 1-1 0 0,0-1 1 0 0,3 1-14 0 0,11 7-111 0 0,0-1-1 0 0,1-1 1 0 0,-1-1-1 0 0,2-1 1 0 0,-1 0-1 0 0,0-1 0 0 0,1-1 1 0 0,13 0 111 0 0,131-13-3444 0 0,-120-2 2424 0 0</inkml:trace>
  <inkml:trace contextRef="#ctx0" brushRef="#br0" timeOffset="1847.891">1383 140 2536 0 0,'-5'-5'1320'0'0,"-11"11"1339"0"0,8 18-2434 0 0,0 0-1 0 0,1 0 0 0 0,2 1 1 0 0,1 0-1 0 0,0 0 0 0 0,2 0 0 0 0,1 0 1 0 0,1 0-1 0 0,1 8-224 0 0,58 292-167 0 0,-59-319-100 0 0,0 0 0 0 0,-1 0 1 0 0,1-1-1 0 0,-1 1 0 0 0,0 0 0 0 0,-1-1 0 0 0,0 1 0 0 0,1-1 0 0 0,-2 0 0 0 0,1 0 0 0 0,-1 1 0 0 0,1-2 0 0 0,-1 1 0 0 0,-1 0 0 0 0,1 0 0 0 0,-1-1 0 0 0,0 0 0 0 0,0 0 0 0 0,0 0 0 0 0,0 0 0 0 0,-1 0 267 0 0,-13 12-1381 0 0</inkml:trace>
  <inkml:trace contextRef="#ctx0" brushRef="#br0" timeOffset="2530.527">1079 670 988 0 0,'-21'-3'4909'0'0,"33"-5"-2637"0"0,36-6-1628 0 0,168-25-1526 0 0,1 9 0 0 0,14 8 882 0 0,-92-2-637 0 0,-138 24 643 0 0,0-1 0 0 0,0 1-1 0 0,0 0 1 0 0,-1-1 0 0 0,1 1 0 0 0,0-1 0 0 0,-1 1 0 0 0,1-1-1 0 0,0 1 1 0 0,-1-1 0 0 0,1 1 0 0 0,0-1 0 0 0,-1 0 0 0 0,1 1-1 0 0,-1-1 1 0 0,1 0 0 0 0,-1 1 0 0 0,0-1 0 0 0,1 0-1 0 0,-1 0 1 0 0,0 1 0 0 0,1-1 0 0 0,-1 0 0 0 0,0 0 0 0 0,0 0-1 0 0,0 1 1 0 0,0-1 0 0 0,0 0 0 0 0,0 0 0 0 0,0 0 0 0 0,0 1-1 0 0,0-1 1 0 0,0 0 0 0 0,0 0 0 0 0,0 0 0 0 0,-1 0 0 0 0,1 1-1 0 0,0-1 1 0 0,0 0 0 0 0,-1 0 0 0 0,1 1 0 0 0,-1-1 0 0 0,1 0-1 0 0,-1 1 1 0 0,1-1 0 0 0,-1 0 0 0 0,1 1 0 0 0,-1-1 0 0 0,0 1-1 0 0,1-1 1 0 0,-1 1 0 0 0,0-1 0 0 0,1 1 0 0 0,-1-1-1 0 0,0 1 1 0 0,0 0 0 0 0,1-1 0 0 0,-1 1 0 0 0,0 0 0 0 0,0 0-1 0 0,0 0 1 0 0,1-1 0 0 0,-1 1 0 0 0,0 0 0 0 0,0 0 0 0 0,0 0-1 0 0,0 0 1 0 0,1 0 0 0 0,-1 1 0 0 0,0-1-6 0 0,-62-27 397 0 0,-77 15 319 0 0,126 15-665 0 0,1 0-1 0 0,1 2 0 0 0,-1-1 0 0 0,0 2 0 0 0,1 0 0 0 0,0 0 1 0 0,0 1-1 0 0,1 0 0 0 0,0 1 0 0 0,0 1 0 0 0,1-1 1 0 0,0 2-1 0 0,1-1 0 0 0,0 2 0 0 0,0-1 0 0 0,1 1 0 0 0,0 0 1 0 0,1 1-1 0 0,-3 5-50 0 0,7-13 17 0 0,1 1 1 0 0,-1-1-1 0 0,1 0 1 0 0,-1 1-1 0 0,1-1 1 0 0,1 1 0 0 0,-1 0-1 0 0,1 0 1 0 0,0 0-1 0 0,0 0 1 0 0,0 0-1 0 0,0 0 1 0 0,1 0-1 0 0,0 0 1 0 0,0 0-1 0 0,0 0 1 0 0,1 0-1 0 0,0 0 1 0 0,0 0-1 0 0,0 0 1 0 0,1-1 0 0 0,-1 1-1 0 0,1 0 1 0 0,0 0-1 0 0,0-1 1 0 0,1 0-1 0 0,0 1 1 0 0,-1-1-1 0 0,1 0 1 0 0,1 0-1 0 0,-1 0 1 0 0,0-1-1 0 0,1 1 1 0 0,0-1-1 0 0,0 0 1 0 0,0 0-1 0 0,0 0 1 0 0,0-1 0 0 0,1 1-1 0 0,-1-1 1 0 0,1 0-1 0 0,0 0 1 0 0,0-1-1 0 0,2 2-17 0 0,4-2 6 0 0,-1 0-1 0 0,1-1 0 0 0,-1 1 1 0 0,1-2-1 0 0,-1 0 0 0 0,1 0 1 0 0,-1-1-1 0 0,0 0 1 0 0,1-1-1 0 0,-1 0 0 0 0,0 0 1 0 0,-1-1-1 0 0,1-1 0 0 0,-1 1 1 0 0,0-2-1 0 0,0 1 1 0 0,0-1-1 0 0,-1 0 0 0 0,0-1 1 0 0,0 0-1 0 0,0-1 0 0 0,-1 1 1 0 0,0-1-1 0 0,-1-1 1 0 0,0 1-1 0 0,0-1 0 0 0,-1 0 1 0 0,0 0-1 0 0,0-1 0 0 0,-1 0 1 0 0,0 1-1 0 0,-1-1 1 0 0,0-1-1 0 0,-1 0-5 0 0,0 1-1 0 0,-1 11 1 0 0,-1 0-1 0 0,1-1 1 0 0,-1 1-1 0 0,1-1 1 0 0,0 1-1 0 0,0 0 1 0 0,-1-1-1 0 0,1 1 1 0 0,0-1-1 0 0,0 1 1 0 0,-1-1-1 0 0,1 0 1 0 0,0 1-1 0 0,0-1 1 0 0,0 0-1 0 0,0 0 1 0 0,0 1-1 0 0,0-1 1 0 0,-1 0-1 0 0,1 0 1 0 0,0 0-1 0 0,0 0 1 0 0,0 0 0 0 0,0 0-1 0 0,0-1 1 0 0,0 1-1 0 0,0 0 1 0 0,-1 0-1 0 0,1-1 1 0 0,0 1-1 0 0,0 0 1 0 0,0-1-1 0 0,0 1 1 0 0,-1-1-1 0 0,1 1 1 0 0,0-1-1 0 0,0 1 1 0 0,-1-1-1 0 0,1 1 1 0 0,0-1-1 0 0,-1 0 1 0 0,1 1-1 0 0,-1-1 1 0 0,1 0-1 0 0,-1 0 1 0 0,1 0-1 0 0,-1 1 1 0 0,0-1-1 0 0,1 0 1 0 0,-1 0 0 0 0,0 0-1 0 0,0 0 1 0 0,1 0-1 0 0,-1 1 1 0 0,0-1-1 0 0,0 0 1 0 0,0 0-1 0 0,0 0 1 0 0,0 0-1 0 0,0 0 1 0 0,0 0-1 0 0,-1 0 1 0 0,149 124-741 0 0,-121-101 211 0 0,55 20-4735 0 0,-72-42 4019 0 0</inkml:trace>
  <inkml:trace contextRef="#ctx0" brushRef="#br0" timeOffset="4534.261">2715 29 1088 0 0,'-4'-18'1752'0'0,"-57"8"-413"0"0,44 17-1176 0 0,0 2 1 0 0,1 0-1 0 0,0 1 0 0 0,1 0 1 0 0,0 1-1 0 0,1 1 0 0 0,0 1 1 0 0,1 0-1 0 0,0 0 0 0 0,1 1 1 0 0,1 1-1 0 0,0 0 0 0 0,1 1 1 0 0,0 0-1 0 0,2 0 0 0 0,0 1 1 0 0,0 0-1 0 0,2 1 0 0 0,0-1 1 0 0,1 1-1 0 0,1 0 0 0 0,1 0 0 0 0,0 1 1 0 0,2-1-1 0 0,0 1 0 0 0,1 15-163 0 0,1-23 53 0 0,0 0 0 0 0,0 0-1 0 0,1 1 1 0 0,1-1-1 0 0,0 0 1 0 0,0-1-1 0 0,1 1 1 0 0,1-1 0 0 0,0 0-1 0 0,0 0 1 0 0,1 0-1 0 0,0 0 1 0 0,0-1-1 0 0,1 0 1 0 0,1-1 0 0 0,-1 1-1 0 0,1-2 1 0 0,1 1-1 0 0,-1-1 1 0 0,1 0-1 0 0,1-1 1 0 0,3 2-53 0 0,12 8-367 0 0,2-2 1 0 0,-1-1-1 0 0,2-1 1 0 0,0-2-1 0 0,0 0 1 0 0,1-2-1 0 0,21 3 367 0 0,64-5-3875 0 0,-46-20 2682 0 0</inkml:trace>
  <inkml:trace contextRef="#ctx0" brushRef="#br0" timeOffset="4968.378">3490 62 1184 0 0,'0'13'196'0'0,"-1"0"0"0"0,0 0-1 0 0,0 0 1 0 0,-2 0 0 0 0,1 0 0 0 0,-2 0 0 0 0,0-1-1 0 0,0 1 1 0 0,-1-1 0 0 0,-1 0 0 0 0,0-1 0 0 0,0 1-1 0 0,-1-1 1 0 0,-1 0 0 0 0,0-1 0 0 0,0 0 0 0 0,-1 0-1 0 0,0-1 1 0 0,-1 0 0 0 0,0-1 0 0 0,0 0-1 0 0,-1 0 1 0 0,0-1 0 0 0,0 0 0 0 0,-1-1 0 0 0,0-1-1 0 0,0 0 1 0 0,0 0 0 0 0,-1-1 0 0 0,1-1 0 0 0,-1 0-1 0 0,0 0 1 0 0,0-2 0 0 0,0 1 0 0 0,-12-2-196 0 0,20 0 41 0 0,-1 0 1 0 0,1-1-1 0 0,-1 0 1 0 0,1 0-1 0 0,0-1 1 0 0,0 1 0 0 0,0-1-1 0 0,0 0 1 0 0,0 0-1 0 0,0-1 1 0 0,0 0-1 0 0,1 0 1 0 0,-1 0-1 0 0,1 0 1 0 0,0-1-1 0 0,0 1 1 0 0,0-1-1 0 0,0 0 1 0 0,1 0 0 0 0,-1 0-1 0 0,1-1 1 0 0,0 0-1 0 0,1 1 1 0 0,-1-1-1 0 0,1 0 1 0 0,0 0-1 0 0,0 0 1 0 0,0 0-1 0 0,1 0 1 0 0,0-1-1 0 0,0 1 1 0 0,0-1 0 0 0,0-4-42 0 0,4 5 13 0 0,-1 0 0 0 0,1 1 1 0 0,0-1-1 0 0,0 1 1 0 0,0-1-1 0 0,1 1 0 0 0,0 0 1 0 0,0 0-1 0 0,0 1 0 0 0,0-1 1 0 0,0 1-1 0 0,1 0 1 0 0,-1 0-1 0 0,1 0 0 0 0,0 1 1 0 0,0 0-1 0 0,0 0 1 0 0,0 0-1 0 0,0 0 0 0 0,1 1 1 0 0,-1 0-1 0 0,1 0-13 0 0,16 2 15 0 0,-1 1 0 0 0,0 0 0 0 0,-1 2 0 0 0,1 0 0 0 0,0 2 0 0 0,-1 0 0 0 0,0 1 0 0 0,-1 1 0 0 0,1 1 0 0 0,-2 1 0 0 0,1 0 0 0 0,-1 1 0 0 0,-1 1 0 0 0,4 5-15 0 0,80 57-322 0 0,-18-12-3180 0 0,-59-53 726 0 0,-15-8 1344 0 0</inkml:trace>
  <inkml:trace contextRef="#ctx0" brushRef="#br0" timeOffset="5214.358">4032 377 1412 0 0,'-3'18'408'0'0,"-2"0"0"0"0,0 0 0 0 0,-1 0 0 0 0,-1 0 0 0 0,0-1 0 0 0,-1-1 0 0 0,-1 1 1 0 0,-1-1-1 0 0,-2 1-408 0 0,2-1 131 0 0,-1 0 0 0 0,-1-1 1 0 0,-1-1-1 0 0,0 0 1 0 0,-1-1-1 0 0,0 0 0 0 0,-1-1 1 0 0,0-1-1 0 0,-1 0 0 0 0,0-1 1 0 0,-1-1-1 0 0,0 0 1 0 0,-1-2-1 0 0,-1 1-131 0 0,-14-20-3945 0 0,29 0 2638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2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1196 0 0,'-18'2'2573'0'0,"3"12"609"0"0,12-14-2680 0 0,3 0-39 0 0,0 0-55 0 0,0 0-23 0 0,5 2-37 0 0,234-7 912 0 0,-163 3-1427 0 0,119 4-1109 0 0,-66 22-3511 0 0,-121-21 3569 0 0,-7 3 13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2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1236 0 0,'0'-1'113'0'0,"1"1"0"0"0,0 0 0 0 0,-1 0 0 0 0,1 0 0 0 0,0 0 0 0 0,-1 0 0 0 0,1 0 0 0 0,0 0 0 0 0,-1 0 0 0 0,1 0 1 0 0,0 0-1 0 0,-1 0 0 0 0,1 1 0 0 0,0-1 0 0 0,-1 0 0 0 0,1 0 0 0 0,0 1 0 0 0,-1-1 0 0 0,1 0 0 0 0,0 1 0 0 0,-1-1 0 0 0,1 0 0 0 0,-1 1 0 0 0,1-1 0 0 0,-1 1 0 0 0,1-1 0 0 0,-1 1 0 0 0,0-1 0 0 0,1 1 0 0 0,-1 0 0 0 0,1-1 0 0 0,-1 1 0 0 0,0 0 0 0 0,0-1 0 0 0,1 1 0 0 0,-1-1 1 0 0,0 1-1 0 0,0 0 0 0 0,0 0 0 0 0,0-1 0 0 0,0 1 0 0 0,1 0 0 0 0,-1-1 0 0 0,-1 1 0 0 0,1 0 0 0 0,0-1 0 0 0,0 1 0 0 0,0 0 0 0 0,0-1 0 0 0,0 1 0 0 0,-1 0 0 0 0,1-1 0 0 0,0 1 0 0 0,-1 0 0 0 0,1 0-113 0 0,9-1-160 0 0,344-15 1377 0 0,-96-7-7383 0 0,-210 11 4870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3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7 357 2664 0 0,'5'-10'4913'0'0,"7"33"-3122"0"0,169 613-244 0 0,-183-605-5446 0 0,-12-41-703 0 0,8-10 3336 0 0</inkml:trace>
  <inkml:trace contextRef="#ctx0" brushRef="#br0" timeOffset="343.626">3 256 1892 0 0,'-2'-6'3749'0'0,"31"-7"-2965"0"0,223-41 1049 0 0,3 10 1 0 0,174-4-1834 0 0,134 5 376 0 0,-537 46-1554 0 0,-45 2-3548 0 0,13-5 3466 0 0,-2 3 92 0 0</inkml:trace>
  <inkml:trace contextRef="#ctx0" brushRef="#br0" timeOffset="993.691">1265 74 2104 0 0,'23'-3'4626'0'0,"21"-1"-4185"0"0,846-58 2598 0 0,-547 58-4015 0 0,-343 4 828 0 0,-1 1 0 0 0,0-1 0 0 0,1 1 0 0 0,-1-1 0 0 0,1 1 0 0 0,-1-1 0 0 0,1 1 0 0 0,0-1 0 0 0,-1 1 0 0 0,1 0 0 0 0,-1-1 0 0 0,1 1 1 0 0,0 0-1 0 0,0-1 0 0 0,-1 1 0 0 0,1 0 0 0 0,0-1 0 0 0,0 1 0 0 0,0 0 0 0 0,0 0 0 0 0,0-1 0 0 0,0 1 0 0 0,0 0 0 0 0,0 0 0 0 0,0-1 1 0 0,0 1-1 0 0,0 0 0 0 0,0-1 0 0 0,1 1 0 0 0,-1 0 0 0 0,0 0 0 0 0,1-1 0 0 0,-1 1 0 0 0,0-1 0 0 0,1 1 0 0 0,-1 0 0 0 0,1 0 148 0 0,-29 3-1228 0 0,-3 0-12 0 0</inkml:trace>
  <inkml:trace contextRef="#ctx0" brushRef="#br0" timeOffset="1724.969">649 494 1356 0 0,'9'11'3622'0'0,"-12"62"-2139"0"0,-4-59-1380 0 0,-1 0 0 0 0,0 0 1 0 0,-2 0-1 0 0,1-1 0 0 0,-2-1 0 0 0,1 0 0 0 0,-2 0 0 0 0,0-1 0 0 0,0 0 0 0 0,-1-1 0 0 0,0-1 0 0 0,0 0 0 0 0,-1-1 0 0 0,-1 0 0 0 0,1-1 1 0 0,-1 0-1 0 0,0-2 0 0 0,-1 0 0 0 0,1 0 0 0 0,-1-1 0 0 0,0-1 0 0 0,0-1 0 0 0,-10 0-103 0 0,24-2 11 0 0,-1-1 0 0 0,0 1 1 0 0,0-1-1 0 0,0 0 0 0 0,0 1 0 0 0,1-2 0 0 0,-1 1 0 0 0,1 0 0 0 0,-1 0 0 0 0,0-1 1 0 0,1 1-1 0 0,0-1 0 0 0,-1 0 0 0 0,1 0 0 0 0,0 0 0 0 0,0 0 0 0 0,0 0 0 0 0,0 0 1 0 0,1-1-1 0 0,-1 1 0 0 0,0 0 0 0 0,1-1 0 0 0,0 0 0 0 0,-1 1 0 0 0,1-1 0 0 0,0 0 1 0 0,1 1-1 0 0,-1-1 0 0 0,0 0 0 0 0,1 0 0 0 0,-1 0 0 0 0,1 0 0 0 0,0 0 0 0 0,0 1 1 0 0,0-2-12 0 0,4-2 0 0 0,-1 0 0 0 0,1 0 0 0 0,-1 1 1 0 0,2 0-1 0 0,-1-1 0 0 0,0 1 0 0 0,1 1 1 0 0,0-1-1 0 0,0 1 0 0 0,1 0 0 0 0,-1 0 1 0 0,1 1-1 0 0,0-1 0 0 0,0 1 0 0 0,0 0 1 0 0,0 1-1 0 0,0 0 0 0 0,0 0 1 0 0,1 0-1 0 0,-1 0 0 0 0,1 1 0 0 0,0 0 1 0 0,-1 1-1 0 0,1 0 0 0 0,0 0 0 0 0,-1 0 1 0 0,1 1-1 0 0,0 0 0 0 0,-1 0 0 0 0,1 0 1 0 0,-1 1-1 0 0,1 0 0 0 0,1 1 0 0 0,13 8-25 0 0,1 2 0 0 0,-2 0 0 0 0,1 1 0 0 0,-2 1 0 0 0,0 1 0 0 0,-1 1 0 0 0,-1 0 0 0 0,0 1 0 0 0,-2 1 0 0 0,0 1 0 0 0,6 10 25 0 0,19 22-760 0 0,-10-19-4757 0 0,-30-33 4279 0 0</inkml:trace>
  <inkml:trace contextRef="#ctx0" brushRef="#br0" timeOffset="2004.403">1057 544 1544 0 0,'5'-5'1483'0'0,"-5"6"-1377"0"0,1-1 1 0 0,-1 0-1 0 0,0 1 1 0 0,0-1 0 0 0,0 0-1 0 0,0 1 1 0 0,0-1-1 0 0,0 0 1 0 0,1 0 0 0 0,-1 1-1 0 0,0-1 1 0 0,0 0-1 0 0,0 0 1 0 0,1 1 0 0 0,-1-1-1 0 0,0 0 1 0 0,0 0-1 0 0,1 0 1 0 0,-1 1 0 0 0,0-1-1 0 0,1 0 1 0 0,-1 0-1 0 0,0 0 1 0 0,0 0 0 0 0,1 0-1 0 0,-1 0 1 0 0,0 0-1 0 0,1 1 1 0 0,-1-1 0 0 0,0 0-1 0 0,1 0 1 0 0,-1 0-1 0 0,0 0 1 0 0,1 0 0 0 0,-1-1-1 0 0,0 1 1 0 0,1 0-1 0 0,-1 0 1 0 0,0 0 0 0 0,1 0-1 0 0,-1 0 1 0 0,0 0 0 0 0,0 0-1 0 0,1-1 1 0 0,-1 1-1 0 0,0 0 1 0 0,0 0 0 0 0,1 0-1 0 0,-1-1 1 0 0,0 1-1 0 0,1 0-106 0 0,1 20 186 0 0,80 378 550 0 0,-79-373-1395 0 0,-2-7-2701 0 0,-15-4 530 0 0,5-11 1582 0 0</inkml:trace>
  <inkml:trace contextRef="#ctx0" brushRef="#br0" timeOffset="2253.727">892 709 2068 0 0,'1'0'116'0'0,"-1"0"-1"0"0,0 0 1 0 0,1-1 0 0 0,-1 1-1 0 0,1 0 1 0 0,-1 0-1 0 0,0 0 1 0 0,1-1 0 0 0,-1 1-1 0 0,0 0 1 0 0,1-1 0 0 0,-1 1-1 0 0,0 0 1 0 0,1-1-1 0 0,-1 1 1 0 0,0 0 0 0 0,0-1-1 0 0,0 1 1 0 0,1 0-1 0 0,-1-1 1 0 0,0 1 0 0 0,0-1-1 0 0,0 1 1 0 0,0-1-1 0 0,0 1 1 0 0,0 0 0 0 0,1-1-1 0 0,-1 1 1 0 0,0-1 0 0 0,0 1-1 0 0,0-1 1 0 0,-1 1-1 0 0,1 0 1 0 0,0-1 0 0 0,0 1-1 0 0,0-1 1 0 0,0 1-1 0 0,0-1 1 0 0,0 1 0 0 0,-1 0-1 0 0,1-1 1 0 0,0 1-1 0 0,0-1 1 0 0,-1 1 0 0 0,1 0-1 0 0,0-1 1 0 0,0 1 0 0 0,-1 0-1 0 0,1 0 1 0 0,0-1-1 0 0,-1 1 1 0 0,1 0 0 0 0,-1 0-1 0 0,1-1-115 0 0,44-4 951 0 0,-42 5-913 0 0,124-5 638 0 0,40-2-2094 0 0,-2-10-3664 0 0,-135 12 3750 0 0</inkml:trace>
  <inkml:trace contextRef="#ctx0" brushRef="#br0" timeOffset="2517.714">1605 497 2200 0 0,'7'-29'4508'0'0,"-4"32"-1565"0"0,2 17-2864 0 0,58 285 1019 0 0,-51-238-1125 0 0,7 85-3359 0 0,-42-120-1184 0 0,19-32 3469 0 0</inkml:trace>
  <inkml:trace contextRef="#ctx0" brushRef="#br0" timeOffset="3354.923">1682 557 888 0 0,'-6'-5'2511'0'0,"-9"-9"360"0"0,-5-48-2195 0 0,23 57-717 0 0,1-1 0 0 0,0 2 0 0 0,0-1 0 0 0,0 0 0 0 0,1 1 0 0 0,-1 0 0 0 0,1 0 0 0 0,0 0 0 0 0,1 1 0 0 0,-1-1 0 0 0,0 1 0 0 0,1 0 0 0 0,0 1 0 0 0,0 0 1 0 0,0 0-1 0 0,0 0 0 0 0,0 0 0 0 0,0 1 0 0 0,0 0 0 0 0,0 0 0 0 0,1 1 0 0 0,-1 0 0 0 0,0 0 0 0 0,0 0 0 0 0,6 2 41 0 0,-9-2-2 0 0,-1 1-1 0 0,0-1 1 0 0,0 1 0 0 0,0 0 0 0 0,0 0 0 0 0,0 0-1 0 0,0 0 1 0 0,0 0 0 0 0,0 0 0 0 0,-1 0 0 0 0,1 1-1 0 0,0-1 1 0 0,-1 1 0 0 0,1-1 0 0 0,-1 1 0 0 0,1-1-1 0 0,-1 1 1 0 0,0 0 0 0 0,1 0 0 0 0,-1 0 0 0 0,0 0-1 0 0,-1 0 1 0 0,1 0 0 0 0,0 0 0 0 0,0 0 0 0 0,-1 0-1 0 0,1 0 1 0 0,-1 0 0 0 0,0 1 0 0 0,0-1 0 0 0,1 0-1 0 0,-2 0 1 0 0,1 0 0 0 0,0 1 0 0 0,0-1 0 0 0,-1 0-1 0 0,1 0 1 0 0,-1 0 0 0 0,1 0 0 0 0,-1 0 0 0 0,0 0-1 0 0,0 0 1 0 0,0 0 0 0 0,0 0 0 0 0,0 0 0 0 0,-1 0-1 0 0,1 0 1 0 0,0-1 0 0 0,-1 1 0 0 0,0-1 0 0 0,1 1-1 0 0,-1-1 1 0 0,0 0 0 0 0,1 1 0 0 0,-1-1 0 0 0,0 0-1 0 0,0 0 1 0 0,0 0 0 0 0,0 0 0 0 0,-2 0 2 0 0,-90 56 1286 0 0,94-55-1267 0 0,0-1 0 0 0,0 1 0 0 0,0-1 0 0 0,1 1 0 0 0,-1-1-1 0 0,0 1 1 0 0,1-1 0 0 0,-1 1 0 0 0,1-1 0 0 0,-1 1 0 0 0,1-1 0 0 0,0 1 0 0 0,0-1 0 0 0,-1 0 0 0 0,1 1 0 0 0,0-1-1 0 0,0 0 1 0 0,0 0 0 0 0,0 0 0 0 0,1 0 0 0 0,-1 0 0 0 0,0 0 0 0 0,0 0 0 0 0,1 0 0 0 0,-1 0 0 0 0,1-1 0 0 0,-1 1-1 0 0,0 0 1 0 0,1-1 0 0 0,-1 1 0 0 0,1-1 0 0 0,-1 0 0 0 0,1 1 0 0 0,0-1 0 0 0,-1 0 0 0 0,1 0 0 0 0,-1 0 0 0 0,1 0-1 0 0,-1 0 1 0 0,1-1 0 0 0,1 1-19 0 0,6 4 54 0 0,-2-1-16 0 0,-1-2-8 0 0,-1 0-1 0 0,0 1 1 0 0,0 0 0 0 0,0 0-1 0 0,0 1 1 0 0,0-1 0 0 0,0 1-1 0 0,0 0 1 0 0,-1 1 0 0 0,0-1-1 0 0,1 1 1 0 0,-1-1-1 0 0,-1 1 1 0 0,1 1 0 0 0,0-1-1 0 0,-1 0 1 0 0,0 1 0 0 0,0 0-1 0 0,-1-1 1 0 0,1 1-1 0 0,0 3-29 0 0,-6-1 58 0 0,-1 0 0 0 0,0-1 0 0 0,0 0 0 0 0,-1 1 0 0 0,1-2-1 0 0,-1 1 1 0 0,-1-1 0 0 0,1 1 0 0 0,-1-1 0 0 0,0-1 0 0 0,0 1-1 0 0,-1-1 1 0 0,1 0 0 0 0,-1-1 0 0 0,0 1 0 0 0,0-2 0 0 0,0 1-1 0 0,0 0 1 0 0,0-1 0 0 0,-1-1 0 0 0,1 1 0 0 0,-1-1 0 0 0,0 0-58 0 0,-30-8-1063 0 0,41-45-5325 0 0,9 32 5135 0 0</inkml:trace>
  <inkml:trace contextRef="#ctx0" brushRef="#br0" timeOffset="3663.84">2002 509 1636 0 0,'27'5'5832'0'0,"2"57"-4468"0"0,-25-52-1065 0 0,52 189-186 0 0,-54-164-6814 0 0,-16-23 5610 0 0</inkml:trace>
  <inkml:trace contextRef="#ctx0" brushRef="#br0" timeOffset="3912.79">1968 671 1652 0 0,'2'-14'6672'0'0,"21"2"-4700"0"0,184-19-986 0 0,-93 20-3424 0 0,43-24-3723 0 0,-138 28 4930 0 0</inkml:trace>
  <inkml:trace contextRef="#ctx0" brushRef="#br0" timeOffset="4162.437">2535 469 1948 0 0,'-3'-25'5451'0'0,"3"10"-418"0"0,15 33-3736 0 0,3 8-1401 0 0,-2 1 0 0 0,-1 0 0 0 0,-1 2 0 0 0,-1 0 0 0 0,-1 0 1 0 0,-2 1-1 0 0,4 22 104 0 0,8 131-7009 0 0,-36-117 4530 0 0,3-40 1137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3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243 325 1440 0 0,'11'-64'5152'0'0,"-11"63"-4798"0"0,13-40 2543 0 0,36 405-2064 0 0,19-37-371 0 0,-36-140-584 0 0,-24-170-3281 0 0,-6-48-2111 0 0,-2 21 5881 0 0,0-8-1597 0 0</inkml:trace>
  <inkml:trace contextRef="#ctx0" brushRef="#br0" timeOffset="371.656">240 199 1108 0 0,'4'-10'5084'0'0,"63"-7"-3889"0"0,204-19 655 0 0,2 12-1 0 0,64 11-1849 0 0,-192 8 288 0 0,-19 3-602 0 0,-123 25-1296 0 0,-123 15-4281 0 0,87-31 4516 0 0</inkml:trace>
  <inkml:trace contextRef="#ctx0" brushRef="#br0" timeOffset="919.485">753 470 944 0 0,'0'0'562'0'0,"0"0"-68"0"0,14 29 2112 0 0,-11-18-2493 0 0,0 0-1 0 0,-1 0 0 0 0,-1 0 0 0 0,0 0 0 0 0,0 0 0 0 0,-1 0 1 0 0,0 0-1 0 0,-1 0 0 0 0,-1 0 0 0 0,1 0 0 0 0,-2 0 1 0 0,1 0-1 0 0,-2 0 0 0 0,1-1 0 0 0,-2 1 0 0 0,1-1 0 0 0,-1 0 1 0 0,-1-1-1 0 0,0 1 0 0 0,0-1 0 0 0,-1 0 0 0 0,0-1 0 0 0,0 1 1 0 0,-1-1-1 0 0,0-1 0 0 0,0 1 0 0 0,-1-2 0 0 0,-10 7-112 0 0,-116 57 714 0 0,130-68-695 0 0,1 0 1 0 0,-1 0 0 0 0,0-1-1 0 0,1 0 1 0 0,-1 0-1 0 0,0 0 1 0 0,0 0-1 0 0,0-1 1 0 0,0 0-1 0 0,0 0 1 0 0,1 0 0 0 0,-1-1-1 0 0,0 1 1 0 0,0-1-1 0 0,0 0 1 0 0,1-1-1 0 0,-1 1 1 0 0,0-1 0 0 0,1 0-1 0 0,-1 0 1 0 0,1 0-1 0 0,0-1 1 0 0,0 1-1 0 0,0-1 1 0 0,0 0-1 0 0,0 0 1 0 0,1-1 0 0 0,-1 1-1 0 0,0-3-19 0 0,3 2-4 0 0,1-1-1 0 0,0 1 0 0 0,0-1 1 0 0,0 1-1 0 0,0 0 0 0 0,1-1 1 0 0,0 1-1 0 0,0-1 1 0 0,0 1-1 0 0,0 0 0 0 0,1 0 1 0 0,0 0-1 0 0,0 0 1 0 0,0 0-1 0 0,0 0 0 0 0,0 0 1 0 0,1 0-1 0 0,0 1 0 0 0,0 0 1 0 0,0-1-1 0 0,0 1 1 0 0,0 0-1 0 0,1 0 0 0 0,-1 1 1 0 0,1-1-1 0 0,3-1 5 0 0,0-1 1 0 0,0 1 0 0 0,0 0 0 0 0,1 0 0 0 0,0 1 0 0 0,0 0 1 0 0,0 0-1 0 0,0 1 0 0 0,0 0 0 0 0,0 1 0 0 0,0-1 0 0 0,1 2 0 0 0,-1-1 0 0 0,1 1 0 0 0,-1 0 0 0 0,7 2-1 0 0,-15-2 0 0 0,17 4-6 0 0,-1 1-1 0 0,0 0 1 0 0,-1 2-1 0 0,0 0 1 0 0,0 0-1 0 0,0 1 0 0 0,-1 1 1 0 0,0 1-1 0 0,0 0 1 0 0,-1 1-1 0 0,-1 0 1 0 0,0 1-1 0 0,2 3 7 0 0,1-1-10 0 0,73 87-210 0 0,-56-52-2833 0 0,-30-43 661 0 0,-2-6 1160 0 0</inkml:trace>
  <inkml:trace contextRef="#ctx0" brushRef="#br0" timeOffset="1210.632">1194 575 924 0 0,'38'-3'7939'0'0,"-21"37"-6422"0"0,-15-28-1583 0 0,36 87 513 0 0,10 33-81 0 0,-36-36-3198 0 0,-50-51-2450 0 0,30-39 4029 0 0</inkml:trace>
  <inkml:trace contextRef="#ctx0" brushRef="#br0" timeOffset="1457.447">1061 787 1700 0 0,'-15'-24'8226'0'0,"48"17"-6590"0"0,197-2-5080 0 0,-56-28-1762 0 0,-153 29 4014 0 0</inkml:trace>
  <inkml:trace contextRef="#ctx0" brushRef="#br0" timeOffset="1706.651">1630 595 876 0 0,'-10'-32'7696'0'0,"5"54"-5152"0"0,36 135-1577 0 0,-3-24-2197 0 0,-20-43-4655 0 0,-24-71 3581 0 0,8-14 1208 0 0</inkml:trace>
  <inkml:trace contextRef="#ctx0" brushRef="#br0" timeOffset="1985.185">1936 715 2328 0 0,'28'1'8613'0'0,"-8"-6"-8482"0"0,-10 2-3239 0 0,-7-6-1971 0 0,-4 9 3918 0 0</inkml:trace>
  <inkml:trace contextRef="#ctx0" brushRef="#br0" timeOffset="2434.483">2853 212 848 0 0,'-5'-48'10566'0'0,"37"185"-8762"0"0,54 306-2299 0 0,-84-425 296 0 0,1 31-1904 0 0,-2-18-2269 0 0,-1-29 3051 0 0,-1 0 103 0 0,-8 7 0 0 0</inkml:trace>
  <inkml:trace contextRef="#ctx0" brushRef="#br0" timeOffset="2870.125">2809 145 2716 0 0,'-22'-23'5695'0'0,"54"6"-4847"0"0,21-2-513 0 0,0 3 1 0 0,1 2-1 0 0,0 2 1 0 0,1 3 0 0 0,1 2-1 0 0,15 2-335 0 0,54-9 91 0 0,123 5-1487 0 0,-258 29-5347 0 0,2-18 5335 0 0</inkml:trace>
  <inkml:trace contextRef="#ctx0" brushRef="#br0" timeOffset="3245.219">3278 399 860 0 0,'1'6'6232'0'0,"-1"13"-3566"0"0,3 86-2185 0 0,51 161 421 0 0,-51-207-4124 0 0,-37-51-2425 0 0,27-13 4383 0 0</inkml:trace>
  <inkml:trace contextRef="#ctx0" brushRef="#br0" timeOffset="4176.792">3228 347 1400 0 0,'-14'-40'5914'0'0,"13"37"-5876"0"0,0 1 0 0 0,0 0 1 0 0,0 0-1 0 0,1 0 0 0 0,-1-1 0 0 0,0 1 1 0 0,1 0-1 0 0,0-1 0 0 0,0 1 0 0 0,-1 0 1 0 0,2-1-1 0 0,-1 1 0 0 0,0-1 0 0 0,0 1 0 0 0,1 0 1 0 0,-1-1-1 0 0,1 1 0 0 0,-1 0 0 0 0,1 0 1 0 0,0-1-1 0 0,0 1 0 0 0,0 0 0 0 0,1 0 1 0 0,-1 0-1 0 0,0 0 0 0 0,1 0 0 0 0,-1 0 0 0 0,1 1 1 0 0,-1-1-1 0 0,1 0 0 0 0,0 1 0 0 0,0 0 1 0 0,0-1-1 0 0,0 1 0 0 0,0 0 0 0 0,0 0 1 0 0,0 0-1 0 0,0 0 0 0 0,1 0 0 0 0,-1 0 0 0 0,2 0-38 0 0,-57 6 421 0 0,53-5-361 0 0,0 0-46 0 0,0-17 368 0 0,81-11-232 0 0,-75 27-152 0 0,0 1 1 0 0,0-1-1 0 0,1 1 0 0 0,-1 0 0 0 0,0 0 1 0 0,0 1-1 0 0,0 0 0 0 0,1 0 0 0 0,-1 1 0 0 0,0-1 1 0 0,-1 1-1 0 0,1 0 0 0 0,0 1 0 0 0,0 0 0 0 0,-1-1 1 0 0,0 2-1 0 0,1-1 0 0 0,-1 1 0 0 0,0 0 0 0 0,-1 0 1 0 0,1 0-1 0 0,-1 0 0 0 0,0 1 0 0 0,0 0 1 0 0,0 0-1 0 0,-1 0 0 0 0,1 0 0 0 0,-1 1 0 0 0,-1-1 1 0 0,1 1-1 0 0,-1 0 0 0 0,0-1 0 0 0,0 1 0 0 0,0 0 1 0 0,-1 0-1 0 0,0 1 0 0 0,0-1 0 0 0,-1 0 1 0 0,0 0-1 0 0,0 0 0 0 0,0 1 0 0 0,-1-1 0 0 0,0 0 1 0 0,0 0-1 0 0,0 0 0 0 0,-1 0 0 0 0,0 0 0 0 0,0 0 1 0 0,0-1-1 0 0,-4 6 2 0 0,-86 102 129 0 0,103-118-141 0 0,-1 0 0 0 0,1 0 0 0 0,0 2 0 0 0,0-1 0 0 0,1 1 0 0 0,-1 1 0 0 0,1 0 0 0 0,-1 1 0 0 0,1 0 1 0 0,0 0-1 0 0,0 1 0 0 0,10 2 12 0 0,-13-2-17 0 0,-3 0 35 0 0,-1 1 0 0 0,0-1 0 0 0,0 1 0 0 0,1 0-1 0 0,-1 0 1 0 0,0 0 0 0 0,0 1 0 0 0,0 0 0 0 0,0 0 0 0 0,-1 0-1 0 0,1 0 1 0 0,0 1 0 0 0,-1 0 0 0 0,0 0 0 0 0,0 0 0 0 0,0 1-1 0 0,0-1 1 0 0,0 1 0 0 0,-1 0 0 0 0,1 0 0 0 0,-1 0 0 0 0,0 0-1 0 0,0 1 1 0 0,-1-1 0 0 0,1 1 0 0 0,-1 0 0 0 0,0 0 0 0 0,0 1-18 0 0,-6 2 12 0 0,0-2 0 0 0,0 1 0 0 0,-1 0 1 0 0,0-1-1 0 0,0 0 0 0 0,0 0 0 0 0,-1 0 0 0 0,0-1 1 0 0,0 1-1 0 0,-1-2 0 0 0,0 1 0 0 0,1-1 1 0 0,-1 0-1 0 0,-1 0 0 0 0,1-1 0 0 0,-1 0 0 0 0,1 0 1 0 0,-1-1-1 0 0,0 0 0 0 0,0 0 0 0 0,0-1 1 0 0,0 0-1 0 0,0 0 0 0 0,-8-1-12 0 0,10 1-349 0 0,0-1-1 0 0,0 0 1 0 0,0 0 0 0 0,0-1 0 0 0,0 0-1 0 0,0 0 1 0 0,0 0 0 0 0,0-1-1 0 0,1 1 1 0 0,-1-1 0 0 0,0-1 0 0 0,1 1-1 0 0,0-1 1 0 0,-1 0 0 0 0,1 0 0 0 0,0-1-1 0 0,1 0 1 0 0,-1 0 0 0 0,1 0-1 0 0,-1 0 1 0 0,1 0 0 0 0,0-1 0 0 0,-1-3 349 0 0,-3-4-1080 0 0</inkml:trace>
  <inkml:trace contextRef="#ctx0" brushRef="#br0" timeOffset="4872.409">57 1419 1468 0 0,'-57'14'5547'0'0,"104"-16"-3532"0"0,1344-120 1042 0 0,728-31-1914 0 0,-2035 148-1601 0 0,95-3-422 0 0,-62 5-3389 0 0,-122 9 234 0 0,-16 0 2839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4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 1720 0 0,'0'0'1758'0'0,"0"0"-294"0"0,0 0-247 0 0,0 0-79 0 0,0 0-174 0 0,0 0-79 0 0,0 0-164 0 0,0 0-118 0 0,-17-1 491 0 0,122-4-9404 0 0,-77-7 7068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4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98 856 0 0,'-132'-70'5728'0'0,"132"70"-5585"0"0,1-1-1 0 0,-1 1 1 0 0,0-1 0 0 0,0 1-1 0 0,1-1 1 0 0,-1 1 0 0 0,0-1-1 0 0,0 1 1 0 0,0-1 0 0 0,0 0 0 0 0,1 1-1 0 0,-1-1 1 0 0,0 1 0 0 0,0-1-1 0 0,0 1 1 0 0,0-1 0 0 0,-1 1-1 0 0,1-1 1 0 0,0 0 0 0 0,0 1-1 0 0,0-1 1 0 0,0 1 0 0 0,0-1 0 0 0,-1 1-1 0 0,1-1 1 0 0,-1 0-143 0 0,15 0-81 0 0,473-10 1010 0 0,260 24-437 0 0,52 6-234 0 0,418 2-414 0 0,-963-20-616 0 0,-138-2-2813 0 0,-146 6-390 0 0,12-5 2747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4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8 281 2156 0 0,'-8'4'3639'0'0,"13"44"-2738"0"0,90 353 1943 0 0,-12-48-2471 0 0,-82-297-4644 0 0,-20-50 1709 0 0,10-11 1438 0 0</inkml:trace>
  <inkml:trace contextRef="#ctx0" brushRef="#br0" timeOffset="357.056">8 304 1404 0 0,'40'-19'3336'0'0,"70"-11"-2184"0"0,1 4 0 0 0,1 5 0 0 0,50-1-1152 0 0,-44 6 213 0 0,348-29-1001 0 0,-353 44-1592 0 0,-105-6-11 0 0,-9 6 1177 0 0</inkml:trace>
  <inkml:trace contextRef="#ctx0" brushRef="#br0" timeOffset="883.103">630 569 1448 0 0,'4'8'188'0'0,"0"0"0"0"0,-1-1 1 0 0,0 1-1 0 0,0 1 0 0 0,-1-1 0 0 0,0 0 0 0 0,0 1 0 0 0,-1-1 0 0 0,0 1 1 0 0,-1-1-1 0 0,0 1 0 0 0,0-1 0 0 0,-1 1 0 0 0,0-1 0 0 0,0 1 0 0 0,-1-1 0 0 0,0 1 1 0 0,0-1-1 0 0,-1 0 0 0 0,-1 0 0 0 0,1 0 0 0 0,-1-1 0 0 0,0 1 0 0 0,-1-1 1 0 0,0 0-1 0 0,0 0 0 0 0,0 0 0 0 0,-1-1 0 0 0,0 0 0 0 0,-2 1-188 0 0,-8 8 212 0 0,-1 0-1 0 0,0-2 1 0 0,-2 0-1 0 0,1-1 1 0 0,-1-1-1 0 0,-1-1 1 0 0,0 0-1 0 0,0-2 1 0 0,-1 0-1 0 0,0-1 1 0 0,-6 0-212 0 0,25-6 16 0 0,0 1-1 0 0,0-1 1 0 0,1 0 0 0 0,-2 0 0 0 0,1 0 0 0 0,0 0-1 0 0,0 0 1 0 0,0 0 0 0 0,0-1 0 0 0,0 1 0 0 0,-1-1-1 0 0,1 1 1 0 0,0-1 0 0 0,-1 0 0 0 0,1 0 0 0 0,0 0-1 0 0,-1 0 1 0 0,1 0 0 0 0,0-1 0 0 0,0 1 0 0 0,-1-1-1 0 0,1 1 1 0 0,0-1 0 0 0,0 0 0 0 0,0 0-1 0 0,0 0 1 0 0,0 0 0 0 0,0 0 0 0 0,0-1 0 0 0,0 1-1 0 0,0 0 1 0 0,0-1 0 0 0,1 0 0 0 0,-1 1 0 0 0,1-1-1 0 0,-1 0 1 0 0,1 0 0 0 0,0 1 0 0 0,-1-1 0 0 0,1 0-1 0 0,0-1 1 0 0,0 1 0 0 0,0 0 0 0 0,1 0 0 0 0,-1 0-1 0 0,1 0 1 0 0,-1-1 0 0 0,1 1 0 0 0,0 0 0 0 0,-1-1-1 0 0,1 1 1 0 0,0 0 0 0 0,1-1 0 0 0,-1 1 0 0 0,0 0-1 0 0,1 0 1 0 0,-1-1 0 0 0,1 1 0 0 0,0 0-1 0 0,-1 0 1 0 0,1 0 0 0 0,0 0 0 0 0,0 0 0 0 0,1-1-16 0 0,4-3-15 0 0,0 0-1 0 0,0 1 1 0 0,0-1 0 0 0,1 1 0 0 0,-1 1 0 0 0,1-1 0 0 0,0 1 0 0 0,1 0 0 0 0,-1 1 0 0 0,1 0 0 0 0,0 0 0 0 0,-1 1 0 0 0,1-1 0 0 0,0 2 0 0 0,1-1 0 0 0,-1 1 0 0 0,0 1-1 0 0,0-1 1 0 0,0 1 0 0 0,1 1 0 0 0,-1-1 0 0 0,0 1 0 0 0,0 1 0 0 0,0 0 0 0 0,0 0 0 0 0,0 0 0 0 0,5 3 15 0 0,204 107-380 0 0,-183-91-1081 0 0,-11-11-3647 0 0,-22-10 3902 0 0</inkml:trace>
  <inkml:trace contextRef="#ctx0" brushRef="#br0" timeOffset="1180.8">1158 544 936 0 0,'-10'-3'6293'0'0,"1"19"-5368"0"0,-1 18-649 0 0,1-1 0 0 0,2 1 0 0 0,2 1 0 0 0,1-1 0 0 0,1 1 0 0 0,2 0 0 0 0,2 0 0 0 0,3 23-276 0 0,-2 36-3145 0 0,-15-67-966 0 0,6-24 2693 0 0</inkml:trace>
  <inkml:trace contextRef="#ctx0" brushRef="#br0" timeOffset="1429.797">899 831 1816 0 0,'15'-36'7839'0'0,"64"12"-7591"0"0,-55 19 488 0 0,122-20-717 0 0,87-30-7299 0 0,-204 42 5858 0 0</inkml:trace>
  <inkml:trace contextRef="#ctx0" brushRef="#br0" timeOffset="1662.343">1557 504 1996 0 0,'0'0'53'0'0,"-14"-31"5863"0"0,5 48-2627 0 0,54 294-1644 0 0,-19-182-1527 0 0,-18-88-593 0 0,5 36-292 0 0,-9-22-5103 0 0,-19-39 3071 0 0,8-17 1485 0 0</inkml:trace>
  <inkml:trace contextRef="#ctx0" brushRef="#br0" timeOffset="2434.882">1612 449 988 0 0,'-3'-2'2716'0'0,"-14"-17"1341"0"0,31-9-3445 0 0,116-21-265 0 0,-125 50-343 0 0,0 1 0 0 0,0 0 1 0 0,0 0-1 0 0,0 1 0 0 0,0 0 0 0 0,-1-1 0 0 0,1 1 0 0 0,-1 1 0 0 0,0-1 0 0 0,0 1 1 0 0,0-1-1 0 0,0 1 0 0 0,-1 1 0 0 0,0-1 0 0 0,1 0 0 0 0,-2 1 0 0 0,1-1 1 0 0,0 1-1 0 0,-1 0 0 0 0,0 0 0 0 0,0 0 0 0 0,0 0 0 0 0,-1 0 0 0 0,0 1 0 0 0,0-1 1 0 0,0 0-1 0 0,0 0 0 0 0,-1 1 0 0 0,0-1 0 0 0,0 1 0 0 0,-1-1 0 0 0,1 0 1 0 0,-1 1-1 0 0,0-1 0 0 0,-2 4-4 0 0,-71 144 304 0 0,76-149-309 0 0,-1-1-1 0 0,1 1 1 0 0,0-1 0 0 0,0 0 0 0 0,0 0 0 0 0,0 0-1 0 0,1 0 1 0 0,-1 0 0 0 0,1 0 0 0 0,0-1-1 0 0,0 1 1 0 0,0-1 0 0 0,0 0 0 0 0,0 0 0 0 0,1 0-1 0 0,-1 0 1 0 0,0-1 0 0 0,1 1 0 0 0,-1-1-1 0 0,1 0 1 0 0,0 0 0 0 0,0 0 0 0 0,-1-1 0 0 0,1 1-1 0 0,0-1 1 0 0,0 0 0 0 0,-1 0 0 0 0,1 0-1 0 0,2 0 6 0 0,2 1 10 0 0,1 1-18 0 0,1-1 9 0 0,1 1 1 0 0,-1-1-1 0 0,0 2 1 0 0,0-1-1 0 0,0 2 1 0 0,0-1-1 0 0,-1 1 0 0 0,0 1 1 0 0,1 0-1 0 0,-2 0 1 0 0,1 0-1 0 0,0 1 0 0 0,-1 1 1 0 0,6 6-2 0 0,-13-11 11 0 0,-1 0 1 0 0,0 1-1 0 0,0-1 1 0 0,0 1-1 0 0,0-1 1 0 0,0 0-1 0 0,-1 1 1 0 0,1-1-1 0 0,-1 0 1 0 0,1 1-1 0 0,-1-1 1 0 0,0 0-1 0 0,0 0 1 0 0,0 0-1 0 0,0 1 1 0 0,0-1-1 0 0,0 0 1 0 0,-1 0-1 0 0,1-1 1 0 0,-1 1-1 0 0,1 0 1 0 0,-1 0-1 0 0,0-1 1 0 0,0 1-1 0 0,0-1 0 0 0,0 1 1 0 0,0-1-1 0 0,0 0 1 0 0,0 0-1 0 0,0 0 1 0 0,0 0-1 0 0,0 0 1 0 0,-1-1-1 0 0,1 1 1 0 0,-1 0-12 0 0,-15 7-51 0 0,-1 0 0 0 0,0-2 1 0 0,-1 0-1 0 0,1-1 0 0 0,-1-1 0 0 0,0 0 1 0 0,0-2-1 0 0,-1 0 0 0 0,1-2 0 0 0,-16-1 51 0 0,-121-31-3965 0 0,97-2 1391 0 0,39 11 1224 0 0</inkml:trace>
  <inkml:trace contextRef="#ctx0" brushRef="#br0" timeOffset="2960.499">954 116 2188 0 0,'-3'-4'4719'0'0,"35"-11"-3543"0"0,34-6-563 0 0,2 2 1 0 0,0 4 0 0 0,1 2 0 0 0,1 4-1 0 0,7 2-613 0 0,353-4-677 0 0,-340 11-166 0 0,-88 0 287 0 0,-2 0-229 0 0,13 0-4141 0 0,-14-1 3718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44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74 2888 0 0,'2'32'7212'0'0,"10"119"-6467"0"0,44 79 94 0 0,4 30-3111 0 0,-57-219-326 0 0,-3-39 1074 0 0,0 7-1076 0 0,0-8 1278 0 0</inkml:trace>
  <inkml:trace contextRef="#ctx0" brushRef="#br0" timeOffset="297.187">1 120 1508 0 0,'0'-4'4352'0'0,"45"-17"-3411"0"0,357-59 1452 0 0,-129 65-8627 0 0,-256 15 4994 0 0</inkml:trace>
  <inkml:trace contextRef="#ctx0" brushRef="#br0" timeOffset="607.418">479 252 1932 0 0,'0'0'814'0'0,"0"0"-40"0"0,0 0-84 0 0,0 0-82 0 0,0 3-42 0 0,23 69 1443 0 0,-8 115-131 0 0,44 231-1944 0 0,-58-366-5071 0 0,-4-49 3695 0 0,-10 2 44 0 0</inkml:trace>
  <inkml:trace contextRef="#ctx0" brushRef="#br0" timeOffset="1291.018">488 355 1036 0 0,'-4'-33'5936'0'0,"12"23"-5878"0"0,-1 1 0 0 0,1 0 1 0 0,0 0-1 0 0,1 0 0 0 0,0 1 0 0 0,1 1 1 0 0,-1 0-1 0 0,2 0 0 0 0,-1 1 0 0 0,0 0 1 0 0,1 1-1 0 0,0 0 0 0 0,1 0 0 0 0,-1 2 1 0 0,1-1-1 0 0,-1 1 0 0 0,1 1 0 0 0,0 0 1 0 0,0 1-1 0 0,10 0-58 0 0,-17 1 10 0 0,1 1 1 0 0,-1 1 0 0 0,0-1-1 0 0,1 1 1 0 0,-1-1 0 0 0,0 1-1 0 0,0 1 1 0 0,-1-1 0 0 0,1 1-1 0 0,0 0 1 0 0,-1 0 0 0 0,0 0-1 0 0,1 1 1 0 0,-1-1 0 0 0,0 1-1 0 0,-1 0 1 0 0,1 0 0 0 0,-1 1-1 0 0,0-1 1 0 0,0 1 0 0 0,0 0-1 0 0,-1-1 1 0 0,1 1 0 0 0,-1 0-1 0 0,0 0 1 0 0,-1 1 0 0 0,1-1-1 0 0,-1 0 1 0 0,0 3-11 0 0,-31 71 140 0 0,-100 57 242 0 0,131-134-390 0 0,1 0-1 0 0,-1 0 1 0 0,0 0-1 0 0,1 0 0 0 0,-1-1 1 0 0,1 1-1 0 0,0 0 1 0 0,0-1-1 0 0,-1 1 1 0 0,1-1-1 0 0,0 1 1 0 0,0-1-1 0 0,0 0 1 0 0,0 0-1 0 0,1 0 1 0 0,-1 0-1 0 0,0 0 1 0 0,0-1-1 0 0,1 1 1 0 0,-1 0-1 0 0,0-1 0 0 0,1 0 1 0 0,-1 0-1 0 0,1 0 1 0 0,-1 0-1 0 0,0 0 1 0 0,1 0-1 0 0,-1 0 1 0 0,0-1-1 0 0,1 1 1 0 0,-1-1-1 0 0,0 0 1 0 0,0 0-1 0 0,2 0 9 0 0,15 1-8 0 0,-12 0 24 0 0,1 0-1 0 0,-1 0 1 0 0,0 0 0 0 0,1 1-1 0 0,-1 0 1 0 0,0 0-1 0 0,1 1 1 0 0,-1 0 0 0 0,0 0-1 0 0,0 1 1 0 0,-1 0-1 0 0,1 0 1 0 0,0 0 0 0 0,-1 1-1 0 0,0 0 1 0 0,0 0-1 0 0,0 1 1 0 0,0 0 0 0 0,-1 0-1 0 0,0 0 1 0 0,0 1-1 0 0,0-1 1 0 0,-1 1 0 0 0,1 0-1 0 0,-1 2-15 0 0,-21 19 364 0 0,8-19-383 0 0,-1 0 0 0 0,0 0 0 0 0,-1-1 0 0 0,0 0 1 0 0,0-1-1 0 0,0-1 0 0 0,-1 1 0 0 0,0-2 1 0 0,0 0-1 0 0,0 0 0 0 0,0-1 0 0 0,-1 0 0 0 0,1-1 1 0 0,-1-1-1 0 0,0 0 0 0 0,1-1 0 0 0,-1 0 1 0 0,0-1-1 0 0,-5-1 19 0 0,6 2-388 0 0,0-1 1 0 0,0-1 0 0 0,1 0-1 0 0,-1-1 1 0 0,0 0 0 0 0,1-1-1 0 0,0 0 1 0 0,-1 0 0 0 0,2-2-1 0 0,-1 1 1 0 0,1-1-1 0 0,0-1 1 0 0,0 0 0 0 0,-3-3 387 0 0,-12-12-1144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4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8 154 1816 0 0,'0'0'698'0'0,"-1"-14"266"0"0,7 4 2190 0 0,16-14-2767 0 0,-24 32 1023 0 0,0 30-1193 0 0,0 1 0 0 0,3-1 0 0 0,1 1 0 0 0,2-1 0 0 0,2 0 0 0 0,1 0 0 0 0,2-1 0 0 0,1 0 0 0 0,2 0 0 0 0,14 28-217 0 0,44 175-659 0 0,-68-220 468 0 0,-16 14-6742 0 0,5-41 5749 0 0</inkml:trace>
  <inkml:trace contextRef="#ctx0" brushRef="#br0" timeOffset="311.55">4 109 1336 0 0,'-3'-6'4043'0'0,"23"-5"-3202"0"0,281-60 2460 0 0,4 51-3554 0 0,-204 34-3502 0 0,-100-4 1139 0 0,-6-6 1475 0 0</inkml:trace>
  <inkml:trace contextRef="#ctx0" brushRef="#br0" timeOffset="775.665">457 250 856 0 0,'43'113'3902'0'0,"-41"-105"-3779"0"0,0 0 0 0 0,-1 0 1 0 0,1 0-1 0 0,-2 0 0 0 0,1 1 1 0 0,-1-1-1 0 0,-1 0 1 0 0,1 0-1 0 0,-1 1 0 0 0,-1-1 1 0 0,0 0-1 0 0,0 0 0 0 0,0 0 1 0 0,-1 0-1 0 0,0-1 0 0 0,0 1 1 0 0,-1-1-1 0 0,0 0 0 0 0,-1 0 1 0 0,0 0-1 0 0,0 0 0 0 0,0-1 1 0 0,0 0-1 0 0,-5 4-123 0 0,-2 1 152 0 0,1 1 1 0 0,-2-2-1 0 0,1 0 1 0 0,-2 0-1 0 0,1-1 0 0 0,-1-1 1 0 0,0 0-1 0 0,-1-1 1 0 0,0 0-1 0 0,0-2 0 0 0,0 1 1 0 0,-1-2-1 0 0,1 0 0 0 0,-1-1 1 0 0,0-1-1 0 0,-4 0-152 0 0,17-2 12 0 0,1 0-1 0 0,-1 0 0 0 0,0-1 1 0 0,1 0-1 0 0,-1 1 0 0 0,1-1 1 0 0,-1 0-1 0 0,1 0 0 0 0,-1 0 1 0 0,1-1-1 0 0,0 1 1 0 0,0 0-1 0 0,0-1 0 0 0,-1 0 1 0 0,1 1-1 0 0,1-1 0 0 0,-1 0 1 0 0,0 0-1 0 0,0 0 0 0 0,1 0 1 0 0,-1-1-1 0 0,1 1 0 0 0,0 0 1 0 0,-1 0-1 0 0,1-1 0 0 0,0 1 1 0 0,0-1-1 0 0,1 1 1 0 0,-1-1-1 0 0,1 0 0 0 0,-1 1 1 0 0,1-1-1 0 0,0 1 0 0 0,0-1 1 0 0,0 0-1 0 0,0-2-11 0 0,6-3-6 0 0,-1-1 0 0 0,2 1 0 0 0,-1 1 1 0 0,1-1-1 0 0,0 1 0 0 0,1 1 0 0 0,-1-1 0 0 0,1 1 1 0 0,1 0-1 0 0,-1 1 0 0 0,1 0 0 0 0,0 0 0 0 0,0 1 0 0 0,0 0 1 0 0,1 1-1 0 0,0 0 0 0 0,-1 1 0 0 0,1-1 0 0 0,0 2 0 0 0,0 0 1 0 0,0 0-1 0 0,0 0 0 0 0,0 1 0 0 0,0 1 0 0 0,0 0 0 0 0,0 0 1 0 0,0 1-1 0 0,0 0 0 0 0,0 1 0 0 0,-1 0 0 0 0,9 4 6 0 0,13 10-17 0 0,0 1 0 0 0,-2 2 0 0 0,0 0 0 0 0,-2 2 0 0 0,0 1 0 0 0,12 15 17 0 0,89 71-2663 0 0,-75-83-1422 0 0,-36-24 2779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0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61 924 0 0,'-14'-31'6329'0'0,"1"2"-3381"0"0,17 189-2759 0 0,23 326 711 0 0,-27-484-716 0 0,-4 3 120 0 0,-5-15-96 0 0,7 1-229 0 0,-1-1 0 0 0,2 1 1 0 0,-1-1-1 0 0,1 1 0 0 0,1-1 0 0 0,0 0 1 0 0,0 0-1 0 0,1 1 0 0 0,0-1 1 0 0,1 1-1 0 0,0-1 0 0 0,0 1 0 0 0,1-1 1 0 0,0 1-1 0 0,1 0 0 0 0,0 1 1 0 0,0-1-1 0 0,1 0 0 0 0,0 1 0 0 0,1 0 1 0 0,0 0-1 0 0,0 1 0 0 0,0 0 1 0 0,1 0-1 0 0,0 0 0 0 0,1 1 0 0 0,1-1 21 0 0,3-1-51 0 0,-6 4 21 0 0,-1 0 1 0 0,1 1 0 0 0,0-1-1 0 0,0 1 1 0 0,0 0 0 0 0,1 1 0 0 0,-1 0-1 0 0,1 0 1 0 0,-1 0 0 0 0,1 0-1 0 0,0 1 1 0 0,-1 0 0 0 0,1 1-1 0 0,0 0 1 0 0,0 0 0 0 0,0 0-1 0 0,4 1 30 0 0,-4 1-7 0 0,0-1 1 0 0,1 1-1 0 0,-1 0 0 0 0,-1 0 0 0 0,1 1 0 0 0,0 0 0 0 0,-1 0 0 0 0,1 1 0 0 0,-1 0 1 0 0,0 0-1 0 0,0 0 0 0 0,-1 1 0 0 0,1 0 0 0 0,-1 0 0 0 0,0 0 0 0 0,0 1 0 0 0,-1 0 1 0 0,0 0-1 0 0,0 0 0 0 0,0 0 0 0 0,-1 0 0 0 0,0 1 0 0 0,0 0 0 0 0,0-1 0 0 0,-1 1 1 0 0,0 0-1 0 0,0 0 0 0 0,-1 1 0 0 0,0-1 0 0 0,0 0 0 0 0,-1 0 0 0 0,0 1 0 0 0,0-1 1 0 0,-1 0-1 0 0,1 1 7 0 0,-6 3-35 0 0,-1 1 1 0 0,0-1 0 0 0,0 0 0 0 0,-1 0 0 0 0,0-1-1 0 0,-1 0 1 0 0,0 0 0 0 0,0-1 0 0 0,-1 0 0 0 0,-1-1-1 0 0,1 0 1 0 0,-1-1 0 0 0,-1 0 0 0 0,1 0 0 0 0,-1-1-1 0 0,0-1 1 0 0,0 0 0 0 0,-1-1 0 0 0,0 0-1 0 0,0-1 1 0 0,0 0 0 0 0,0-1 0 0 0,0-1 0 0 0,0 0-1 0 0,0-1 1 0 0,-6 0 34 0 0,16 0-147 0 0,1 0-1 0 0,-1 0 0 0 0,0-1 1 0 0,0 1-1 0 0,0-1 1 0 0,1 1-1 0 0,-1-1 0 0 0,0 0 1 0 0,1 0-1 0 0,-1 0 1 0 0,1 0-1 0 0,-1-1 0 0 0,1 1 1 0 0,-1-1-1 0 0,1 1 1 0 0,0-1-1 0 0,0 0 0 0 0,0 0 1 0 0,0 0-1 0 0,0 0 1 0 0,0 0-1 0 0,1 0 0 0 0,-1-1 1 0 0,1 1-1 0 0,-1-1 1 0 0,1 1-1 0 0,0-1 0 0 0,0 1 1 0 0,0-1-1 0 0,0 0 1 0 0,0 1-1 0 0,1-1 0 0 0,-1 0 1 0 0,1 0-1 0 0,0 0 1 0 0,0 1-1 0 0,0-1 0 0 0,0 0 1 0 0,0 0-1 0 0,1 0 1 0 0,-1 1-1 0 0,1-2 148 0 0,11-26-1383 0 0</inkml:trace>
  <inkml:trace contextRef="#ctx0" brushRef="#br0" timeOffset="374.306">525 247 1848 0 0,'-27'6'5786'0'0,"49"-4"-3607"0"0,229-38-3121 0 0,-204 21-4962 0 0,-45 10 4589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5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40 199 2200 0 0,'-39'-14'3594'0'0,"39"11"-3161"0"0,1-3-26 0 0,5-1-326 0 0,1 0 0 0 0,0 0 0 0 0,0 1 0 0 0,0 0 0 0 0,1 0 0 0 0,0 0-1 0 0,0 1 1 0 0,1 1 0 0 0,-1-1 0 0 0,1 1 0 0 0,0 1 0 0 0,0 0 0 0 0,0 0 0 0 0,1 0 0 0 0,-1 1 0 0 0,0 1 0 0 0,1 0 0 0 0,0 0 0 0 0,-1 1 0 0 0,2 0-81 0 0,20-5 160 0 0,471-75 493 0 0,-286 69-6184 0 0,-214 11 4196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5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54 1240 0 0,'-3'3'944'0'0,"3"2"-220"0"0,3-2-68 0 0,6-1-100 0 0,-4-2-40 0 0,22 0-48 0 0,-7 0-51 0 0,10 0-93 0 0,9 0-44 0 0,48-15 24 0 0,-32 8-180 0 0,4-1-140 0 0,3 5 4 0 0,0-7-572 0 0,2 5-813 0 0,-1 0 225 0 0,-5 0 40 0 0,-6-4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0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30 399 1832 0 0,'-29'-11'5495'0'0,"72"-12"-3863"0"0,46-11-951 0 0,1 3 0 0 0,2 5 1 0 0,54-8-682 0 0,-17 4 303 0 0,240-47-1066 0 0,4 15 0 0 0,239-2 763 0 0,-400 57-3539 0 0,-210 26 40 0 0,-11-16 2433 0 0</inkml:trace>
  <inkml:trace contextRef="#ctx0" brushRef="#br0" timeOffset="528.242">583 682 1720 0 0,'0'1'145'0'0,"0"-1"-1"0"0,0 1 1 0 0,0-1-1 0 0,-1 1 1 0 0,1-1 0 0 0,0 1-1 0 0,0-1 1 0 0,0 1-1 0 0,-1-1 1 0 0,1 1 0 0 0,0-1-1 0 0,-1 1 1 0 0,1-1-1 0 0,0 0 1 0 0,-1 1-1 0 0,1-1 1 0 0,0 1 0 0 0,-1-1-1 0 0,1 0 1 0 0,-1 1-1 0 0,1-1 1 0 0,-1 0-1 0 0,1 0 1 0 0,-1 1 0 0 0,1-1-1 0 0,-1 0 1 0 0,1 0-1 0 0,-1 0 1 0 0,1 0-1 0 0,-1 0 1 0 0,1 1 0 0 0,-1-1-1 0 0,0 0 1 0 0,1 0-1 0 0,-1 0 1 0 0,1 0 0 0 0,-1-1-1 0 0,1 1 1 0 0,-1 0-145 0 0,6 54 578 0 0,3-1 0 0 0,2-1 0 0 0,2 0 0 0 0,2 0 0 0 0,3-1 0 0 0,13 27-578 0 0,6 22 481 0 0,46 144-857 0 0,-80-236 1023 0 0,7 22-4233 0 0,-16-47-1345 0 0,2-1 3629 0 0</inkml:trace>
  <inkml:trace contextRef="#ctx0" brushRef="#br0" timeOffset="916.682">475 740 1196 0 0,'-22'-11'6270'0'0,"43"-1"-5126"0"0,358-104 1579 0 0,14 49-3330 0 0,-325 57 214 0 0,-36 9-1312 0 0,-38 10-3525 0 0,1-7 3992 0 0</inkml:trace>
  <inkml:trace contextRef="#ctx0" brushRef="#br0" timeOffset="1521.036">1289 809 1948 0 0,'5'0'968'0'0,"-5"0"-887"0"0,1-1 0 0 0,0 1 1 0 0,-1 0-1 0 0,1 0 0 0 0,0 0 1 0 0,0 0-1 0 0,-1 0 0 0 0,1 0 1 0 0,0 0-1 0 0,-1 0 0 0 0,1 1 1 0 0,0-1-1 0 0,0 0 0 0 0,-1 0 1 0 0,1 1-1 0 0,0-1 0 0 0,-1 0 1 0 0,1 1-1 0 0,-1-1 0 0 0,1 1 1 0 0,0-1-1 0 0,-1 0 0 0 0,1 1 1 0 0,-1-1-1 0 0,1 1 1 0 0,-1 0-1 0 0,0-1 0 0 0,1 1 1 0 0,-1-1-1 0 0,1 1 0 0 0,-1 0 1 0 0,0-1-1 0 0,1 1 0 0 0,-1 0 1 0 0,0-1-1 0 0,0 1 0 0 0,0 0 1 0 0,0-1-1 0 0,0 1 0 0 0,1 0 1 0 0,-1 0-1 0 0,0-1 0 0 0,-1 1 1 0 0,1 0-1 0 0,0 0 0 0 0,0-1 1 0 0,0 1-1 0 0,0 0 0 0 0,0-1 1 0 0,-1 1-1 0 0,1 0 0 0 0,0-1 1 0 0,-1 1-1 0 0,1 0 0 0 0,0-1 1 0 0,-1 1-1 0 0,1-1 0 0 0,-1 1-81 0 0,-2 18 151 0 0,-1-1 0 0 0,-1 1 0 0 0,-1-1 0 0 0,0-1 1 0 0,-2 1-1 0 0,1-1 0 0 0,-2 0 0 0 0,-1-1 0 0 0,0 0 0 0 0,0-1 0 0 0,-2 1 0 0 0,0-2 0 0 0,-1 0 0 0 0,0-1 0 0 0,-1 0 0 0 0,0-1 0 0 0,-1 0 0 0 0,-1-1 0 0 0,0-1 0 0 0,0-1 0 0 0,-1 0 0 0 0,0-1 0 0 0,-14 5-151 0 0,28-12 9 0 0,0 0 0 0 0,1 0 0 0 0,-1-1 0 0 0,0 1-1 0 0,0-1 1 0 0,0 1 0 0 0,1-1 0 0 0,-1 0 0 0 0,0 0 0 0 0,0 0 0 0 0,0 0 0 0 0,0 0 0 0 0,0-1 0 0 0,1 0-1 0 0,-1 1 1 0 0,0-1 0 0 0,0 0 0 0 0,1 0 0 0 0,-1 0 0 0 0,1-1 0 0 0,-1 1 0 0 0,1-1 0 0 0,-1 1-1 0 0,1-1 1 0 0,0 0 0 0 0,0 0 0 0 0,0 0 0 0 0,0 0 0 0 0,0 0 0 0 0,0 0 0 0 0,1-1 0 0 0,-1 1-1 0 0,1-1 1 0 0,-1 1 0 0 0,1-1 0 0 0,0 1 0 0 0,0-1 0 0 0,0 0 0 0 0,0 0 0 0 0,1 1 0 0 0,-1-1 0 0 0,1 0-1 0 0,0 0 1 0 0,-1 0 0 0 0,1 0 0 0 0,1 1 0 0 0,-1-1 0 0 0,0 0 0 0 0,1 0 0 0 0,-1 0 0 0 0,1 0-1 0 0,0 1 1 0 0,0-1 0 0 0,0 0 0 0 0,0 1 0 0 0,1-1-9 0 0,1-9 6 0 0,0 1 0 0 0,1 0-1 0 0,1 0 1 0 0,0 0 0 0 0,1 0 0 0 0,0 1-1 0 0,0 0 1 0 0,1 0 0 0 0,1 0 0 0 0,-1 1-1 0 0,1 0 1 0 0,1 1 0 0 0,0 0 0 0 0,0 0-1 0 0,1 1 1 0 0,-1 0 0 0 0,2 1 0 0 0,-1 0-1 0 0,1 0 1 0 0,0 1 0 0 0,0 1 0 0 0,0 0-1 0 0,0 0 1 0 0,1 1 0 0 0,0 1 0 0 0,-1 0-1 0 0,1 0 1 0 0,0 1 0 0 0,9 1-6 0 0,232 105 218 0 0,-110-37-1910 0 0,6-21-5287 0 0,-132-45 5516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6:5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735 211 1180 0 0,'0'0'499'0'0,"0"0"56"0"0,0 0-50 0 0,3-3-46 0 0,22-14 2379 0 0,-24 17-2824 0 0,0 1 0 0 0,1-1 0 0 0,-1 0 0 0 0,0 1 0 0 0,0-1 0 0 0,1 1 0 0 0,-1-1 0 0 0,0 1 0 0 0,0-1 0 0 0,0 1 0 0 0,0 0 0 0 0,1-1 0 0 0,-1 1 0 0 0,0 0-1 0 0,0 0 1 0 0,0 0 0 0 0,-1 0 0 0 0,1 0 0 0 0,0 0 0 0 0,0 0 0 0 0,-1 0 0 0 0,1 1 0 0 0,0-1 0 0 0,-1 0 0 0 0,1 0 0 0 0,-1 1 0 0 0,1-1 0 0 0,-1 0 0 0 0,0 0 0 0 0,0 1 0 0 0,0-1-1 0 0,1 0 1 0 0,-1 1 0 0 0,0-1 0 0 0,0 0 0 0 0,-1 1 0 0 0,1-1 0 0 0,0 0 0 0 0,0 1 0 0 0,-1-1 0 0 0,1 0 0 0 0,-1 1-14 0 0,-4 26 104 0 0,-2 0 1 0 0,-1 0-1 0 0,-1-1 1 0 0,-1-1-1 0 0,-1 1 1 0 0,-1-2-1 0 0,-2 0 1 0 0,0 0-1 0 0,-2-1 1 0 0,-1-1-1 0 0,-8 8-104 0 0,12-11 78 0 0,-2-2 0 0 0,0 1 0 0 0,-1-2 0 0 0,0 0 0 0 0,-2-1 0 0 0,0-1 0 0 0,-1 0 0 0 0,0-2 0 0 0,-1 0 0 0 0,0-1 0 0 0,-1-1 0 0 0,-1-1 0 0 0,1-1 0 0 0,-2-1 0 0 0,1-1 0 0 0,-1 0 0 0 0,0-2 0 0 0,-8 0-78 0 0,26-7 10 0 0,-1 0 1 0 0,0 0 0 0 0,1-1-1 0 0,0 0 1 0 0,-1 0 0 0 0,1 0-1 0 0,0-1 1 0 0,1 1 0 0 0,-1-1-1 0 0,1-1 1 0 0,0 1 0 0 0,0 0-1 0 0,0-1 1 0 0,0 0 0 0 0,1 0-1 0 0,0 0 1 0 0,0 0 0 0 0,0-1-1 0 0,0 1 1 0 0,1-1-1 0 0,0 0 1 0 0,0 1 0 0 0,1-1-1 0 0,0 0 1 0 0,0 0 0 0 0,0 0-1 0 0,1 0 1 0 0,0 0 0 0 0,0 0-1 0 0,0 0 1 0 0,1 0 0 0 0,-1 0-1 0 0,2 0 1 0 0,0-5-11 0 0,-1 4 0 0 0,1 1 1 0 0,-1 0-1 0 0,1-1 0 0 0,0 1 0 0 0,0 0 1 0 0,1 0-1 0 0,-1 0 0 0 0,1 1 1 0 0,1-1-1 0 0,-1 1 0 0 0,1-1 1 0 0,0 1-1 0 0,0 0 0 0 0,1 1 1 0 0,-1-1-1 0 0,1 1 0 0 0,0 0 1 0 0,0 0-1 0 0,1 0 0 0 0,-1 1 1 0 0,1 0-1 0 0,-1 0 0 0 0,1 0 1 0 0,0 1-1 0 0,0 0 0 0 0,1 0 1 0 0,-1 0-1 0 0,0 1 0 0 0,1 0 1 0 0,-1 0-1 0 0,1 0 0 0 0,-1 1 1 0 0,0 0-1 0 0,1 1 0 0 0,3 0 0 0 0,30 16 29 0 0,-1 3-1 0 0,-1 1 1 0 0,-1 1 0 0 0,-1 2-1 0 0,-1 2 1 0 0,21 21-29 0 0,111 75-2305 0 0,-107-87-2572 0 0,-53-33 3739 0 0</inkml:trace>
  <inkml:trace contextRef="#ctx0" brushRef="#br0" timeOffset="312.712">1120 358 1120 0 0,'6'-21'6769'0'0,"8"41"-4895"0"0,76 220-558 0 0,-68-70-4052 0 0,-50-119-2561 0 0,20-49 4067 0 0</inkml:trace>
  <inkml:trace contextRef="#ctx0" brushRef="#br0" timeOffset="587.293">943 620 1892 0 0,'-16'-10'5959'0'0,"63"-6"-4684"0"0,-35 12-1154 0 0,220-52 480 0 0,23-8-6173 0 0,-217 51 4375 0 0,-4 1 66 0 0</inkml:trace>
  <inkml:trace contextRef="#ctx0" brushRef="#br0" timeOffset="868.356">1711 328 1392 0 0,'-5'-26'8732'0'0,"7"50"-5846"0"0,79 291-3526 0 0,-64-140-4494 0 0,-59-71 1071 0 0,23-82 2846 0 0</inkml:trace>
  <inkml:trace contextRef="#ctx0" brushRef="#br0" timeOffset="1456.853">8 356 1760 0 0,'-2'-25'5421'0'0,"0"38"-3510"0"0,-2 44-1345 0 0,30 265 1093 0 0,-3-230-1630 0 0,4-1 1 0 0,4-2-1 0 0,4-1 0 0 0,23 38-29 0 0,-65-142-5754 0 0,-22-41 3105 0 0,13 28 1538 0 0</inkml:trace>
  <inkml:trace contextRef="#ctx0" brushRef="#br0" timeOffset="1867.313">32 323 964 0 0,'-14'-11'5474'0'0,"33"-4"-3826"0"0,48-12-1743 0 0,-59 24 618 0 0,198-55 161 0 0,1 8 0 0 0,2 10 0 0 0,3 9 0 0 0,84 2-684 0 0,-270 27-10 0 0,507-49-1130 0 0,-518 50 745 0 0,45-4 596 0 0,-22 8-4634 0 0,-37-1 2016 0 0,-3-1 1193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0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73 888 0 0,'0'0'1394'0'0,"0"0"-259"0"0,0 0-156 0 0,6-22 3288 0 0,19 2-3794 0 0,-10 5 1120 0 0,6 8-6005 0 0,-14 3 1566 0 0,-5 0 1391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0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1852 504 1756 0 0,'-2'-6'4846'0'0,"-20"17"-2320"0"0,17 1-2414 0 0,0 1 0 0 0,1 0 0 0 0,1 0 0 0 0,0 0 1 0 0,0 0-1 0 0,2 1 0 0 0,0-1 0 0 0,0 1 0 0 0,1-1 0 0 0,1 1 0 0 0,0 0 0 0 0,1-1 0 0 0,1 0 0 0 0,0 0 0 0 0,0 1 0 0 0,1-2 0 0 0,1 1 0 0 0,0 0 0 0 0,1-1 1 0 0,0 0-1 0 0,1-1 0 0 0,1 1 0 0 0,0-1 0 0 0,3 3-112 0 0,12 32 141 0 0,-2-3-400 0 0,54 128-602 0 0,-56-49-4193 0 0,-43-81 2494 0 0,9-31 1359 0 0</inkml:trace>
  <inkml:trace contextRef="#ctx0" brushRef="#br0" timeOffset="-823.281">653 537 1016 0 0,'0'0'696'0'0,"0"0"-95"0"0,4-3-86 0 0,-5 4-471 0 0,1 0 0 0 0,0-1 0 0 0,0 1 1 0 0,0 0-1 0 0,0-1 0 0 0,0 1 0 0 0,0 0 0 0 0,0 0 1 0 0,1-1-1 0 0,-1 1 0 0 0,0 0 0 0 0,0-1 1 0 0,0 1-1 0 0,1-1 0 0 0,-1 1 0 0 0,0 0 1 0 0,1-1-1 0 0,-1 1 0 0 0,0-1 0 0 0,1 1 0 0 0,-1-1 1 0 0,1 1-1 0 0,-1-1 0 0 0,1 1 0 0 0,-1-1 1 0 0,1 1-1 0 0,-1-1 0 0 0,1 1 0 0 0,0-1 1 0 0,-1 0-1 0 0,1 0 0 0 0,-1 1 0 0 0,1-1 0 0 0,0 0 1 0 0,-1 0-1 0 0,1 0 0 0 0,0 1 0 0 0,-1-1 1 0 0,1 0-1 0 0,0 0 0 0 0,0 0 0 0 0,-1 0 1 0 0,1 0-1 0 0,0-1 0 0 0,-1 1 0 0 0,1 0 0 0 0,0 0 1 0 0,-1 0-1 0 0,1 0 0 0 0,0-1 0 0 0,-1 1 1 0 0,1 0-1 0 0,-1-1 0 0 0,1 1 0 0 0,-1-1 1 0 0,1 1-1 0 0,0 0 0 0 0,-1-1 0 0 0,1 1 0 0 0,-1-1 1 0 0,0 1-1 0 0,1-1 0 0 0,-1 0 0 0 0,1 1 1 0 0,-1-1-1 0 0,0 1 0 0 0,1-1 0 0 0,-1 0 1 0 0,0 1-1 0 0,0-1-44 0 0,-8 56 176 0 0,1-35-65 0 0,-2-1 1 0 0,0-1-1 0 0,-2 0 1 0 0,0 0-1 0 0,0-1 1 0 0,-2 0-1 0 0,0-1 1 0 0,-1 0-1 0 0,-1-1 1 0 0,0-1-1 0 0,-1 0 1 0 0,0-2-1 0 0,-1 1 0 0 0,-1-2 1 0 0,0 0-1 0 0,0-1 1 0 0,-1-1-1 0 0,0-1 1 0 0,-1-1-1 0 0,1 0 1 0 0,-1-2-1 0 0,-1 0 1 0 0,1-1-1 0 0,-1-1 1 0 0,0-1-1 0 0,-1-1-111 0 0,16-2 21 0 0,1 0-1 0 0,0 0 1 0 0,1 0-1 0 0,-1-1 1 0 0,0 0-1 0 0,0 0 0 0 0,1 0 1 0 0,-1-1-1 0 0,1 0 1 0 0,0 1-1 0 0,-1-2 1 0 0,1 1-1 0 0,1 0 1 0 0,-1-1-1 0 0,0 0 1 0 0,1 1-1 0 0,0-1 1 0 0,0-1-1 0 0,0 1 1 0 0,0 0-1 0 0,1-1 1 0 0,0 1-1 0 0,0-1 0 0 0,0 0 1 0 0,0 0-1 0 0,1 0 1 0 0,0 0-1 0 0,0 0 1 0 0,0 0-1 0 0,1 0 1 0 0,-1 0-1 0 0,1 0 1 0 0,0 0-1 0 0,1 0 1 0 0,-1-1-1 0 0,1 1 1 0 0,0 0-1 0 0,0 0 1 0 0,1 0-1 0 0,0 1 1 0 0,-1-1-1 0 0,2 0 0 0 0,-1 1 1 0 0,1-1-21 0 0,-2 1-7 0 0,2 1 1 0 0,-1-1-1 0 0,0 1 0 0 0,1-1 1 0 0,0 1-1 0 0,-1 0 1 0 0,1 0-1 0 0,0 1 0 0 0,1-1 1 0 0,-1 0-1 0 0,0 1 0 0 0,1 0 1 0 0,0 0-1 0 0,-1 0 1 0 0,1 0-1 0 0,0 1 0 0 0,0-1 1 0 0,0 1-1 0 0,0 0 0 0 0,0 0 1 0 0,0 1-1 0 0,0-1 1 0 0,0 1-1 0 0,0 0 0 0 0,0 0 1 0 0,1 0-1 0 0,-1 0 0 0 0,0 1 1 0 0,0 0-1 0 0,0 0 1 0 0,0 0-1 0 0,0 0 0 0 0,0 0 1 0 0,0 1 6 0 0,130 67-52 0 0,-47-4 74 0 0,67 41-1286 0 0,-39-60-3662 0 0,-100-42 3816 0 0</inkml:trace>
  <inkml:trace contextRef="#ctx0" brushRef="#br0" timeOffset="-514.581">1169 576 2056 0 0,'-1'0'191'0'0,"1"0"0"0"0,0 1-1 0 0,-1-1 1 0 0,1 0 0 0 0,-1 0-1 0 0,1 0 1 0 0,-1 0 0 0 0,1 0 0 0 0,-1 1-1 0 0,1-1 1 0 0,-1 0 0 0 0,1 0-1 0 0,-1 0 1 0 0,1 0 0 0 0,-1 0-1 0 0,1 0 1 0 0,-1-1 0 0 0,1 1 0 0 0,-1 0-1 0 0,1 0 1 0 0,-1 0 0 0 0,1 0-1 0 0,-1 0 1 0 0,1-1 0 0 0,0 1-1 0 0,-1 0 1 0 0,1-1 0 0 0,-1 1 0 0 0,1 0-1 0 0,0 0 1 0 0,-1-1 0 0 0,1 1-1 0 0,-1-1-190 0 0,3 17 101 0 0,1 0 1 0 0,0 0-1 0 0,0 0 0 0 0,2 0 0 0 0,0-1 0 0 0,1 0 0 0 0,0 0 0 0 0,1-1 0 0 0,1 1 0 0 0,0-2 0 0 0,9 12-101 0 0,47 106 15 0 0,-62-126-202 0 0,0 1 1 0 0,-1-1 0 0 0,1 1 0 0 0,-1-1-1 0 0,-1 1 1 0 0,1-1 0 0 0,-1 1 0 0 0,0-1 0 0 0,0 1-1 0 0,-1-1 1 0 0,1 1 0 0 0,-1-1 0 0 0,0 1-1 0 0,-1-1 1 0 0,0 1 0 0 0,1-1 0 0 0,-2 0 0 0 0,1 0-1 0 0,-1 0 1 0 0,1 0 0 0 0,-1 0 0 0 0,-1-1-1 0 0,1 1 1 0 0,-1-1 0 0 0,1 0 0 0 0,-1 0 0 0 0,0 0-1 0 0,-1-1 1 0 0,1 1 0 0 0,-1-1 0 0 0,1 0-1 0 0,-1 0 1 0 0,0-1 0 0 0,0 1 0 0 0,0-1 0 0 0,-5 1 186 0 0,-18 9-1264 0 0</inkml:trace>
  <inkml:trace contextRef="#ctx0" brushRef="#br0" timeOffset="-263.446">863 862 968 0 0,'5'-5'6529'0'0,"86"-13"-6521"0"0,-59 13 570 0 0,305-69-5664 0 0,-293 61 3857 0 0</inkml:trace>
  <inkml:trace contextRef="#ctx0" brushRef="#br0" timeOffset="1655.946">1882 559 836 0 0,'-18'-10'5416'0'0,"-10"12"-4228"0"0,28-2-1118 0 0,0 0 42 0 0,0 0-5 0 0,0 0-16 0 0,0 0 44 0 0,0 0-65 0 0,0 0 44 0 0,0 0 8 0 0,0 0-82 0 0,0 0-30 0 0,0 0 57 0 0,0 0-10 0 0,0 0-5 0 0,0 0 18 0 0,0 0-19 0 0,0 0-45 0 0,0 0 27 0 0,0 0 1 0 0,0 0-62 0 0,0 0 40 0 0,0 0 44 0 0,0 0-6 0 0,0 0-20 0 0,0 0-40 0 0,0 0-30 0 0,0 0-1 0 0,0 0 40 0 0,0 0-22 0 0,0 0 31 0 0,0 0 27 0 0,0 0-14 0 0,0 0 0 0 0,0 0 43 0 0,0 0-29 0 0,0 0-26 0 0,0 0-25 0 0,0 0 6 0 0,0 0 50 0 0,0 0-72 0 0,0 0 42 0 0,-23 4 385 0 0,-3 16-197 0 0,-27-23-9 0 0,51 3-166 0 0,2 0 0 0 0,0 0 18 0 0,0 0-49 0 0,0 0 18 0 0,0 0-18 0 0,-28-1 504 0 0,86-55-566 0 0,-44 48 27 0 0,1 1 0 0 0,0 0-1 0 0,0 1 1 0 0,1 1 0 0 0,-1 0 0 0 0,1 1-1 0 0,0 1 1 0 0,0 0 0 0 0,1 1 0 0 0,0 1 43 0 0,-16 1-68 0 0,30 3-362 0 0,-14 55 419 0 0,-17-57-14 0 0,-56-12-76 0 0,55 10 99 0 0,1 0-1 0 0,-1 0 0 0 0,1 1 0 0 0,-1-1 0 0 0,1 0 1 0 0,0 0-1 0 0,-1 0 0 0 0,1 0 0 0 0,0 0 1 0 0,-1 1-1 0 0,1-1 0 0 0,0 0 0 0 0,0 0 0 0 0,0 0 1 0 0,0 0-1 0 0,0 0 0 0 0,0 0 0 0 0,0 0 1 0 0,0 0-1 0 0,0 0 0 0 0,0 0 0 0 0,0 0 0 0 0,1 0 1 0 0,-1 0-1 0 0,0 1 0 0 0,1-1 0 0 0,-1 0 1 0 0,1 0-1 0 0,-1 0 0 0 0,1 0 0 0 0,-1 1 0 0 0,1-1 1 0 0,0 0-1 0 0,-1 1 0 0 0,1-1 0 0 0,0 0 1 0 0,-1 1-1 0 0,1-1 0 0 0,0 1 0 0 0,0-1 0 0 0,0 1 1 0 0,0-1-1 0 0,-1 1 0 0 0,1 0 0 0 0,0-1 1 0 0,0 1-1 0 0,0 0 0 0 0,0 0 0 0 0,0 0 0 0 0,0-1 1 0 0,0 1-1 0 0,0 0 0 0 0,0 0 0 0 0,0 1 1 0 0,0-1-1 0 0,0 0 0 0 0,0 0 0 0 0,0 0 3 0 0,155-40 171 0 0,-153 41-165 0 0,0 1 0 0 0,0 0 1 0 0,1-1-1 0 0,-1 1 0 0 0,0 1 1 0 0,-1-1-1 0 0,1 0 0 0 0,0 0 0 0 0,0 1 1 0 0,-1 0-1 0 0,0 0 0 0 0,1-1 1 0 0,-1 1-1 0 0,0 0 0 0 0,-1 1 0 0 0,1-1 1 0 0,0 0-1 0 0,-1 0 0 0 0,0 1 1 0 0,0-1-1 0 0,0 1 0 0 0,0-1 1 0 0,0 1-1 0 0,-1-1 0 0 0,0 1 0 0 0,1 0 1 0 0,-1-1-1 0 0,0 1 0 0 0,-1 0 1 0 0,0 1-7 0 0,0 1 7 0 0,-1 0 1 0 0,0 0 0 0 0,0 0-1 0 0,0 0 1 0 0,-1 0 0 0 0,0-1 0 0 0,0 1-1 0 0,0-1 1 0 0,-1 0 0 0 0,0 0-1 0 0,0 0 1 0 0,0-1 0 0 0,-1 1 0 0 0,1-1-1 0 0,-1 0 1 0 0,0 0 0 0 0,-1 0-8 0 0,-8 8 120 0 0,15-9-116 0 0,0 0 1 0 0,0-1 0 0 0,1 0-1 0 0,-1 1 1 0 0,1-1-1 0 0,-1 0 1 0 0,1 0-1 0 0,0 0 1 0 0,0 0 0 0 0,-1 0-1 0 0,2 0 1 0 0,-1 0-1 0 0,0-1 1 0 0,0 1-1 0 0,0-1 1 0 0,1 1 0 0 0,-1-1-1 0 0,1 0 1 0 0,-1 0-1 0 0,1 0 1 0 0,-1 0-1 0 0,1-1 1 0 0,0 1 0 0 0,-1-1-1 0 0,1 1 1 0 0,0-1-1 0 0,-1 0 1 0 0,1 0-1 0 0,0 0 1 0 0,-1-1 0 0 0,1 1-1 0 0,0 0 1 0 0,-1-1-1 0 0,1 0 1 0 0,0 0-1 0 0,0 0-4 0 0,12 3 60 0 0,-2-1-28 0 0,1 1 0 0 0,-1 0 0 0 0,0 1 0 0 0,0 0 0 0 0,0 1 0 0 0,0 0 0 0 0,0 1 0 0 0,-1 1 0 0 0,0 0 0 0 0,0 0 0 0 0,0 1 0 0 0,-1 1 0 0 0,0 0 0 0 0,-1 1 0 0 0,0 0 0 0 0,0 0 0 0 0,6 8-32 0 0,-37 35 423 0 0,11-43-592 0 0,0-1 0 0 0,0 1 0 0 0,0-2 0 0 0,-1 1-1 0 0,0-1 1 0 0,-1-1 0 0 0,0 0 0 0 0,0-1 0 0 0,0 0 0 0 0,0-1 0 0 0,-1 0-1 0 0,0-1 1 0 0,0-1 0 0 0,0 0 0 0 0,0 0 0 0 0,0-1 0 0 0,0-1-1 0 0,-5-1 170 0 0,-118-39-5041 0 0,107 25 3925 0 0</inkml:trace>
  <inkml:trace contextRef="#ctx0" brushRef="#br0" timeOffset="2231.468">97 552 1540 0 0,'-8'-10'2828'0'0,"-8"16"17"0"0,4 23-2638 0 0,1 1 0 0 0,2 0 0 0 0,1 0 0 0 0,1 1 0 0 0,2 0 0 0 0,1 0 0 0 0,2 1 0 0 0,0-1 0 0 0,3 1 0 0 0,0-1 0 0 0,2 1 0 0 0,1-1 0 0 0,2 0 1 0 0,1-1-1 0 0,1 1 0 0 0,5 7-207 0 0,49 176 472 0 0,-35-143-593 0 0,2 5-679 0 0,-21-26-2533 0 0,-21-61-559 0 0,1-7 2684 0 0</inkml:trace>
  <inkml:trace contextRef="#ctx0" brushRef="#br0" timeOffset="2646.95">1 586 1684 0 0,'0'-13'3618'0'0,"49"-21"-2411"0"0,-48 34-1085 0 0,78-36 825 0 0,1 4-1 0 0,2 3 1 0 0,68-13-947 0 0,-118 33 137 0 0,560-135 2749 0 0,373-34-2886 0 0,-593 119 109 0 0,-283 50-1468 0 0,-108 67-4373 0 0,-5-22 3052 0 0,10-19 1248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0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24 441 1392 0 0,'-24'3'3480'0'0,"36"-15"-1337"0"0,72-22-1420 0 0,1 3 1 0 0,2 5 0 0 0,0 3 0 0 0,49-5-724 0 0,-59 12 308 0 0,515-91 1590 0 0,221 3-1898 0 0,30 42-1661 0 0,-804 66-240 0 0,-26 1-3805 0 0,-19-6 4534 0 0</inkml:trace>
  <inkml:trace contextRef="#ctx0" brushRef="#br0" timeOffset="1399.862">716 704 1148 0 0,'39'-80'4325'0'0,"-87"214"-2459"0"0,36-109-1787 0 0,-1-1 1 0 0,-1 0 0 0 0,-1-1-1 0 0,-2-1 1 0 0,0 0-1 0 0,-1-1 1 0 0,-1-1 0 0 0,0-1-1 0 0,-2 0 1 0 0,-1-2 0 0 0,0 0-1 0 0,-1-2 1 0 0,0 0 0 0 0,-1-2-1 0 0,-1 0 1 0 0,-25 8-80 0 0,46-20 9 0 0,0-1 1 0 0,0 1-1 0 0,0-1 0 0 0,-1 0 1 0 0,1 0-1 0 0,0-1 0 0 0,0 1 1 0 0,0-1-1 0 0,0 0 1 0 0,1 0-1 0 0,-1 0 0 0 0,0-1 1 0 0,0 1-1 0 0,1-1 1 0 0,-1 0-1 0 0,1 0 0 0 0,-1 0 1 0 0,1-1-1 0 0,0 1 0 0 0,0-1 1 0 0,0 0-1 0 0,0 0 1 0 0,0 0-1 0 0,1 0 0 0 0,-1 0 1 0 0,1 0-1 0 0,0-1 0 0 0,0 1 1 0 0,0-1-1 0 0,0 0 1 0 0,1 1-1 0 0,-1-1 0 0 0,1 0 1 0 0,0 0-1 0 0,0 0 1 0 0,1 0-1 0 0,-1 0 0 0 0,1 0 1 0 0,0 0-1 0 0,0 0 0 0 0,0 0 1 0 0,0 0-1 0 0,1 0 1 0 0,0 0-1 0 0,0 0 0 0 0,0 0 1 0 0,0 0-1 0 0,0 0 0 0 0,1 1 1 0 0,0-1-1 0 0,0 0 1 0 0,0 1-1 0 0,0 0 0 0 0,0-1 1 0 0,1 1-1 0 0,1-1-9 0 0,-3-1-3 0 0,1 1 0 0 0,0-1 0 0 0,1 1-1 0 0,-1 0 1 0 0,1 0 0 0 0,-1 0 0 0 0,1 0-1 0 0,1 0 1 0 0,-1 0 0 0 0,0 1 0 0 0,1 0 0 0 0,0-1-1 0 0,0 1 1 0 0,0 1 0 0 0,0-1 0 0 0,0 1-1 0 0,0-1 1 0 0,1 1 0 0 0,-1 0 0 0 0,1 1 0 0 0,0-1-1 0 0,-1 1 1 0 0,1 0 0 0 0,0 0 0 0 0,0 1-1 0 0,0-1 1 0 0,0 1 0 0 0,0 0 0 0 0,0 0 3 0 0,173 117-103 0 0,-101-58 166 0 0,64 29-1054 0 0,-39-43-3086 0 0,-83-37 2900 0 0,-5-2 49 0 0</inkml:trace>
  <inkml:trace contextRef="#ctx0" brushRef="#br0" timeOffset="1711.838">1194 796 1700 0 0,'8'8'8332'0'0,"8"54"-7456"0"0,-3-8-642 0 0,82 196-108 0 0,-83-181-1952 0 0,-12-65 1561 0 0,0 0-1 0 0,-1-1 1 0 0,1 1-1 0 0,-1 0 0 0 0,0-1 1 0 0,0 1-1 0 0,0-1 1 0 0,0 1-1 0 0,-1-1 0 0 0,1 0 1 0 0,-1 1-1 0 0,0-1 1 0 0,0 0-1 0 0,0 0 0 0 0,0 0 1 0 0,-1 0-1 0 0,1-1 1 0 0,-1 1-1 0 0,0-1 0 0 0,0 1 1 0 0,0-1-1 0 0,0 0 1 0 0,0 0-1 0 0,0 0 0 0 0,0-1 1 0 0,-2 2 265 0 0,-6 0-1221 0 0</inkml:trace>
  <inkml:trace contextRef="#ctx0" brushRef="#br0" timeOffset="1975.843">1053 1029 1748 0 0,'-6'-1'667'0'0,"-26"-4"3584"0"0,39-8-738 0 0,312-46-3379 0 0,-67 19-7929 0 0,-226 35 6517 0 0</inkml:trace>
  <inkml:trace contextRef="#ctx0" brushRef="#br0" timeOffset="2409.753">1846 721 1720 0 0,'5'-25'8155'0'0,"-15"47"-7023"0"0,6 24-949 0 0,2 0 0 0 0,2 1 0 0 0,2-1 0 0 0,3 0 1 0 0,1 0-1 0 0,2 0 0 0 0,12 35-183 0 0,-1 12 81 0 0,-2 29-1077 0 0,-15-69-3313 0 0,-25-34 52 0 0,19-22 3013 0 0</inkml:trace>
  <inkml:trace contextRef="#ctx0" brushRef="#br0" timeOffset="3594.576">1834 734 1160 0 0,'-25'-18'8328'0'0,"18"-8"-8325"0"0,60-18 902 0 0,76 17-965 0 0,-125 29 59 0 0,-1 0-1 0 0,0 0 1 0 0,0 0 0 0 0,0 1 0 0 0,0-1 0 0 0,0 1 0 0 0,0 0 0 0 0,-1 0 0 0 0,1 0 0 0 0,-1 0 0 0 0,0 0-1 0 0,0 1 1 0 0,0-1 0 0 0,-1 1 0 0 0,1-1 0 0 0,-1 1 0 0 0,1-1 0 0 0,-1 1 0 0 0,-1 0 0 0 0,1 0 0 0 0,0-1 0 0 0,-1 1-1 0 0,0 0 1 0 0,0 0 0 0 0,0 0 0 0 0,0 0 0 0 0,0 0 0 0 0,-1 1 1 0 0,-19 54 26 0 0,23-55-50 0 0,-1-1 0 0 0,1 1 0 0 0,-1-1-1 0 0,1 0 1 0 0,0 0 0 0 0,0 0 0 0 0,1 0 0 0 0,-1 0 0 0 0,1-1 0 0 0,-1 1-1 0 0,1-1 1 0 0,0 0 0 0 0,0 0 0 0 0,0-1 0 0 0,0 1 0 0 0,0-1 0 0 0,0 0-1 0 0,0 0 1 0 0,1 0 0 0 0,-1 0 0 0 0,0-1 0 0 0,2 0 24 0 0,2 2-68 0 0,-2-1 91 0 0,0 1-1 0 0,0-1 1 0 0,0 1-1 0 0,0 0 1 0 0,-1 0-1 0 0,1 1 1 0 0,-1 0-1 0 0,1 0 1 0 0,-1 0-1 0 0,0 1 1 0 0,0-1-1 0 0,-1 1 1 0 0,1 0-1 0 0,-1 1 1 0 0,0-1-1 0 0,0 1 1 0 0,0 0-1 0 0,-1 0 0 0 0,1 0 1 0 0,-1 0-1 0 0,0 0 1 0 0,1 5-23 0 0,-8-2 61 0 0,-1 0 1 0 0,0 0-1 0 0,0-1 0 0 0,-1 1 0 0 0,0-1 1 0 0,0 0-1 0 0,0-1 0 0 0,-1 1 1 0 0,0-1-1 0 0,-1 0 0 0 0,1-1 1 0 0,-1 0-1 0 0,0 0 0 0 0,0-1 0 0 0,-1 0 1 0 0,1 0-1 0 0,-1-1 0 0 0,0 0 1 0 0,-8 1-62 0 0,-36-7-545 0 0,51 1 374 0 0,1 0 0 0 0,0 0-1 0 0,0 0 1 0 0,0 0 0 0 0,1 0 0 0 0,-1 0 0 0 0,0 0 0 0 0,1-1 0 0 0,-1 1 0 0 0,1 0 0 0 0,0 0-1 0 0,0-1 1 0 0,0 1 0 0 0,0 0 0 0 0,0 0 0 0 0,0-1 0 0 0,1 1 0 0 0,-1 0 0 0 0,1 0 0 0 0,0 0-1 0 0,-1-1 1 0 0,1 1 0 0 0,0 0 0 0 0,0 0 0 0 0,0 0 0 0 0,0 0 0 0 0,1 1 0 0 0,-1-1 0 0 0,1 0-1 0 0,-1 0 1 0 0,1 1 0 0 0,0-1 171 0 0,36-42-2545 0 0,-16 23 1247 0 0</inkml:trace>
  <inkml:trace contextRef="#ctx0" brushRef="#br0" timeOffset="3888.799">2508 652 936 0 0,'14'-41'6573'0'0,"-14"42"-6487"0"0,0-1 0 0 0,1 0-1 0 0,-1 1 1 0 0,0-1 0 0 0,0 0 0 0 0,1 0 0 0 0,-1 1 0 0 0,0-1 0 0 0,0 0 0 0 0,1 0 0 0 0,-1 0-1 0 0,0 1 1 0 0,1-1 0 0 0,-1 0 0 0 0,0 0 0 0 0,1 0 0 0 0,-1 0 0 0 0,0 0 0 0 0,1 1 0 0 0,-1-1-1 0 0,0 0 1 0 0,1 0 0 0 0,-1 0 0 0 0,0 0 0 0 0,1 0 0 0 0,-1 0 0 0 0,1 0 0 0 0,-1 0 0 0 0,0-1 0 0 0,1 1-1 0 0,-1 0 1 0 0,0 0 0 0 0,1 0 0 0 0,-1 0 0 0 0,0 0 0 0 0,1-1 0 0 0,-1 1 0 0 0,0 0 0 0 0,0 0-1 0 0,1 0 1 0 0,-1-1 0 0 0,0 1 0 0 0,1 0 0 0 0,-1 0 0 0 0,0-1 0 0 0,0 1 0 0 0,1-1-86 0 0,80 307 292 0 0,-82-302-577 0 0,1 1 0 0 0,-1 0 0 0 0,0-1 0 0 0,-1 1 0 0 0,1 0 0 0 0,-1-1 0 0 0,0 1 0 0 0,0-1 0 0 0,0 0-1 0 0,-1 0 1 0 0,0 0 0 0 0,0 0 0 0 0,0 0 0 0 0,0-1 0 0 0,0 1 0 0 0,-1-1 0 0 0,1 0 0 0 0,-1 0 0 0 0,0 0 0 0 0,0 0 0 0 0,0-1 0 0 0,0 1 0 0 0,-1-1 0 0 0,1 0 0 0 0,0 0 0 0 0,-1-1 0 0 0,0 0 0 0 0,1 1 0 0 0,-1-2 0 0 0,0 1 0 0 0,0 0 0 0 0,-4-1 285 0 0,7 0-1301 0 0</inkml:trace>
  <inkml:trace contextRef="#ctx0" brushRef="#br0" timeOffset="4104.317">2316 856 2028 0 0,'1'-4'4517'0'0,"19"-11"-3271"0"0,101-41 672 0 0,72-6-3820 0 0,-91 31 88 0 0,0-9 111 0 0,-72 28 1217 0 0</inkml:trace>
  <inkml:trace contextRef="#ctx0" brushRef="#br0" timeOffset="4304.57">2984 576 2808 0 0,'-21'-35'10265'0'0,"19"98"-8964"0"0,48 169-2058 0 0,-42-214 167 0 0,-1 1-1 0 0,0 0 1 0 0,-1 0-1 0 0,-1 0 0 0 0,-1 0 1 0 0,-1 0-1 0 0,0 0 1 0 0,-1-1-1 0 0,-2 1 1 0 0,1 0-1 0 0,-2-1 0 0 0,-1 0 1 0 0,0 0-1 0 0,-1 0 1 0 0,-1-1-1 0 0,-1 0 1 0 0,0-1-1 0 0,-9 13 591 0 0,-10-2-1279 0 0</inkml:trace>
  <inkml:trace contextRef="#ctx0" brushRef="#br0" timeOffset="5054.579">239 776 1332 0 0,'-6'8'6430'0'0,"-16"25"-6207"0"0,18-2 74 0 0,1 1 0 0 0,1-1 0 0 0,2 1 0 0 0,1-1 0 0 0,1 1 0 0 0,2-1 0 0 0,1 0 0 0 0,2 0 0 0 0,1 0 0 0 0,7 16-297 0 0,-5-9 217 0 0,21 60 298 0 0,14 102-583 0 0,-46-198-84 0 0,-1 1 1 0 0,1-1-1 0 0,0 0 0 0 0,-1 0 1 0 0,0 1-1 0 0,1-1 0 0 0,-1 0 1 0 0,0-1-1 0 0,0 1 0 0 0,0 0 1 0 0,0-1-1 0 0,0 1 1 0 0,-1-1-1 0 0,1 1 0 0 0,0-1 1 0 0,-1 0-1 0 0,1 0 0 0 0,-1 0 1 0 0,1 0-1 0 0,-1-1 0 0 0,0 1 1 0 0,1-1-1 0 0,-1 1 0 0 0,0-1 1 0 0,1 0-1 0 0,-1 0 0 0 0,0 0 1 0 0,1-1-1 0 0,-1 1 0 0 0,1 0 1 0 0,-1-1-1 0 0,0 0 0 0 0,1 0 1 0 0,-1 0-1 0 0,1 0 0 0 0,0 0 1 0 0,-1 0-1 0 0,1 0 0 0 0,0-1 1 0 0,-1 1-1 0 0,1-1 0 0 0,0 0 1 0 0,0 0 151 0 0,-51-37-2326 0 0,32 13 1202 0 0</inkml:trace>
  <inkml:trace contextRef="#ctx0" brushRef="#br0" timeOffset="5609.987">99 776 1128 0 0,'0'-1'146'0'0,"1"1"-1"0"0,-1 0 0 0 0,0-1 1 0 0,1 1-1 0 0,-1 0 1 0 0,0-1-1 0 0,1 1 0 0 0,-1-1 1 0 0,0 1-1 0 0,0-1 1 0 0,1 1-1 0 0,-1-1 0 0 0,0 1 1 0 0,0-1-1 0 0,0 1 1 0 0,0-1-1 0 0,1 1 1 0 0,-1-1-1 0 0,0 1 0 0 0,0-1 1 0 0,0 1-1 0 0,0-1 1 0 0,0 1-1 0 0,0-1 0 0 0,-1 1 1 0 0,1-1-1 0 0,0 1 1 0 0,0-1-1 0 0,0 1 1 0 0,0-1-1 0 0,0 1 0 0 0,-1-1 1 0 0,1 1-1 0 0,0-1 1 0 0,-1 1-1 0 0,1-1 0 0 0,0 1 1 0 0,-1 0-1 0 0,1-1-145 0 0,310-91 2226 0 0,-195 66-1835 0 0,1379-275 2222 0 0,-1140 238-2054 0 0,467-81 1610 0 0,-820 144-2045 0 0,17-3-156 0 0,-22 5-4974 0 0,-23 5-1132 0 0,9 0 6255 0 0,-9 5-1315 0 0,-3 3 34 0 0</inkml:trace>
  <inkml:trace contextRef="#ctx0" brushRef="#br0" timeOffset="6695.598">166 861 1404 0 0,'0'0'566'0'0,"0"0"29"0"0,0 0-27 0 0,0 0-51 0 0,0-13 166 0 0,5 3 2921 0 0,19-20-2814 0 0,-21 24 365 0 0,-3 7-1110 0 0,0-1 0 0 0,0 0 0 0 0,0 1 0 0 0,1-1 1 0 0,-1 1-1 0 0,0-1 0 0 0,0 0 0 0 0,0 1 0 0 0,1-1 0 0 0,-1 0 0 0 0,0 1 0 0 0,0-1 0 0 0,1 0 0 0 0,-1 1 0 0 0,0-1 0 0 0,1 0 0 0 0,-1 0 0 0 0,0 1 0 0 0,1-1 0 0 0,-1 0 0 0 0,0 0 0 0 0,1 0 0 0 0,-1 0 0 0 0,1 1 0 0 0,-1-1 0 0 0,0 0 0 0 0,1 0 0 0 0,-1 0 0 0 0,1 0 0 0 0,-1 0 0 0 0,0 0 0 0 0,1 0 0 0 0,-1 0 0 0 0,1 0-45 0 0,5 83 377 0 0,3-1 0 0 0,4 0-1 0 0,4-1 1 0 0,3-1 0 0 0,4 1-377 0 0,-3-4 312 0 0,111 321 1578 0 0,-90-264-929 0 0,-43-123-1425 0 0,-17-27-4921 0 0,-11-8-1819 0 0,19 21 6021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3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2472 0 0,'-16'0'1183'0'0,"19"1"2042"0"0,378 5-1409 0 0,-367-4-1858 0 0,71 4-862 0 0,0 4 0 0 0,0 4-1 0 0,48 16 905 0 0,-65 0-2635 0 0,-49-16 1385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3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 0 0,'0'3'1136'0'0,"4"-1"-208"0"0,5-2-176 0 0,21 5-92 0 0,-17-5-63 0 0,42 5-101 0 0,-7-3-48 0 0,-2-2 12 0 0,-21 0-144 0 0,16 0-196 0 0,10 0-192 0 0,10 0 8 0 0,-3 0-508 0 0,5 0-580 0 0,-3 0-213 0 0,1 0 57 0 0,-3 0 32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3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582 112 1240 0 0,'3'-18'1598'0'0,"44"-31"1055"0"0,-13 5 1632 0 0,-45 81-2377 0 0,-9 7-1911 0 0,-2-1 0 0 0,-1-1 0 0 0,-3-1-1 0 0,-1-1 1 0 0,-1-1 0 0 0,-3-2 0 0 0,-1-1 0 0 0,-1-1-1 0 0,-2-2 1 0 0,-2-1 0 0 0,-1-3 0 0 0,-1 0-1 0 0,-9 2 4 0 0,-79 7-60 0 0,122-39 43 0 0,0-2-1 0 0,0 1 0 0 0,0 0 0 0 0,0-1 0 0 0,0 0 1 0 0,0 0-1 0 0,1 0 0 0 0,-1-1 0 0 0,1 0 0 0 0,0 1 0 0 0,0-2 1 0 0,1 1-1 0 0,-1 0 0 0 0,1-1 0 0 0,0 1 0 0 0,0-1 1 0 0,0 0-1 0 0,1 0 0 0 0,0 0 0 0 0,0 0 0 0 0,0-1 0 0 0,0 1 1 0 0,1-1-1 0 0,0 1 0 0 0,0-1 0 0 0,1 1 0 0 0,-1-1 1 0 0,1 1-1 0 0,0-1 0 0 0,1 1 0 0 0,-1-1 0 0 0,1 0 1 0 0,0 1-1 0 0,1 0 0 0 0,-1-1 0 0 0,1 1 0 0 0,0 0 0 0 0,0 0 1 0 0,3-4 17 0 0,-3 2-24 0 0,0 1 0 0 0,0 0 0 0 0,0 0 0 0 0,1 0 0 0 0,0 1 1 0 0,0-1-1 0 0,1 1 0 0 0,-1-1 0 0 0,1 1 0 0 0,1 0 0 0 0,-1 1 0 0 0,0-1 1 0 0,1 1-1 0 0,0 0 0 0 0,0 0 0 0 0,0 0 0 0 0,1 1 0 0 0,-1 0 0 0 0,1 0 1 0 0,0 0-1 0 0,0 0 0 0 0,0 1 0 0 0,0 0 0 0 0,0 1 0 0 0,1-1 1 0 0,-1 1-1 0 0,0 0 0 0 0,1 1 0 0 0,-1-1 0 0 0,0 2 0 0 0,1-1 24 0 0,40 17-50 0 0,-2 1 0 0 0,0 3 1 0 0,-1 2-1 0 0,-1 1 0 0 0,20 17 50 0 0,-57-37-6 0 0,163 116-865 0 0,-62-32-5354 0 0,-100-82 4856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0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17 2336 0 0,'27'-17'6727'0'0,"-17"57"-6145"0"0,-6-17-462 0 0,10 50-185 0 0,32 272-1740 0 0,-86-277-3143 0 0,27-55 3677 0 0</inkml:trace>
  <inkml:trace contextRef="#ctx0" brushRef="#br0" timeOffset="279.171">0 780 1612 0 0,'0'0'123'0'0,"1"0"1"0"0,-1 1-1 0 0,0-1 0 0 0,0 0 1 0 0,0 0-1 0 0,0 1 0 0 0,0-1 0 0 0,1 0 1 0 0,-1 0-1 0 0,0 1 0 0 0,0-1 1 0 0,0 0-1 0 0,0 0 0 0 0,0 1 0 0 0,0-1 1 0 0,0 0-1 0 0,0 1 0 0 0,0-1 0 0 0,0 0 1 0 0,0 0-1 0 0,0 1 0 0 0,0-1 1 0 0,0 0-1 0 0,0 1 0 0 0,0-1 0 0 0,0 0 1 0 0,0 0-1 0 0,0 1 0 0 0,-1-1 1 0 0,1 0-1 0 0,0 0 0 0 0,0 1 0 0 0,0-1-123 0 0,29 3 757 0 0,181-34 874 0 0,615-92-1162 0 0,-525 97-6000 0 0,-275 22 4345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3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1556 0 0,'13'-5'4888'0'0,"69"-17"-3703"0"0,474-42 1465 0 0,921-64-728 0 0,-675 92-3594 0 0,-800 36 974 0 0,-21 0-5732 0 0,-3 0 5269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37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91 125 1856 0 0,'0'-1'105'0'0,"0"1"0"0"0,-1-1 0 0 0,1 1 0 0 0,0-1 0 0 0,-1 0-1 0 0,1 1 1 0 0,-1-1 0 0 0,1 1 0 0 0,-1-1 0 0 0,1 1 0 0 0,-1-1 0 0 0,1 1 0 0 0,-1 0-1 0 0,0-1 1 0 0,1 1 0 0 0,-1-1 0 0 0,0 1 0 0 0,1 0 0 0 0,-1 0 0 0 0,0 0 0 0 0,1-1-1 0 0,-1 1 1 0 0,0 0 0 0 0,0 0 0 0 0,1 0 0 0 0,-1 0 0 0 0,0 0 0 0 0,1 0 0 0 0,-1 0-1 0 0,0 0 1 0 0,0 0 0 0 0,1 1 0 0 0,-1-1 0 0 0,0 0 0 0 0,1 0 0 0 0,-1 1 0 0 0,0-1-1 0 0,1 0 1 0 0,-1 1 0 0 0,0-1 0 0 0,1 1 0 0 0,-1-1 0 0 0,1 0 0 0 0,-1 1 0 0 0,1 0-1 0 0,-1-1 1 0 0,1 1 0 0 0,-1-1 0 0 0,1 1 0 0 0,0-1 0 0 0,-1 1 0 0 0,1 0 0 0 0,0-1-1 0 0,-1 1 1 0 0,1 0 0 0 0,0 0 0 0 0,0-1-105 0 0,-7 17 193 0 0,0 0 1 0 0,2 0-1 0 0,0 0 0 0 0,1 1 1 0 0,1-1-1 0 0,0 1 0 0 0,2 0 1 0 0,0 0-1 0 0,0 0 0 0 0,2 0 1 0 0,0 0-1 0 0,2-1 0 0 0,0 1 1 0 0,0 0-1 0 0,2-1 0 0 0,0 0 1 0 0,1 0-1 0 0,1 0 0 0 0,6 10-193 0 0,3 24 213 0 0,32 148-1151 0 0,-70-150-1233 0 0,-4-41-4035 0 0,23-13 4849 0 0</inkml:trace>
  <inkml:trace contextRef="#ctx0" brushRef="#br0" timeOffset="295.722">1 103 1180 0 0,'9'-4'4263'0'0,"23"-5"-3475"0"0,663-78 2061 0 0,-623 84-4466 0 0,-69 3 586 0 0,-3 0-324 0 0,12 7-1276 0 0,-14-4 1381 0 0</inkml:trace>
  <inkml:trace contextRef="#ctx0" brushRef="#br0" timeOffset="841.564">493 233 1268 0 0,'45'15'4633'0'0,"-44"-13"-4557"0"0,1 1 0 0 0,0-1 0 0 0,-1 1 0 0 0,0-1 0 0 0,1 1 0 0 0,-1-1 0 0 0,0 1 0 0 0,-1 0 0 0 0,1 0 0 0 0,0 0 0 0 0,-1 0 0 0 0,1-1 0 0 0,-1 1 0 0 0,0 0 0 0 0,0 0 0 0 0,0 0 0 0 0,-1 0-1 0 0,1 0 1 0 0,0 0 0 0 0,-1-1 0 0 0,0 1 0 0 0,0 0 0 0 0,0 0 0 0 0,0-1 0 0 0,0 1 0 0 0,-1 1-76 0 0,-5 13 125 0 0,0-1 1 0 0,-2 1-1 0 0,0-1 1 0 0,0 0-1 0 0,-2-1 1 0 0,0-1-1 0 0,0 1 1 0 0,-1-2-1 0 0,-1 1 0 0 0,0-2 1 0 0,-1 0-1 0 0,-1 0 1 0 0,0-2-1 0 0,0 0 1 0 0,-1 0-1 0 0,0-1 1 0 0,0-1-1 0 0,-1-1 0 0 0,0-1 1 0 0,-1 0-1 0 0,-12 2-125 0 0,27-7-2 0 0,0-1 0 0 0,0 0 0 0 0,1 0 1 0 0,-1 0-1 0 0,0 0 0 0 0,0 0 0 0 0,0-1 0 0 0,1 1 0 0 0,-1-1 0 0 0,0 0 0 0 0,1 1 0 0 0,-1-2 0 0 0,1 1 0 0 0,-1 0 0 0 0,1 0 0 0 0,-1-1 0 0 0,1 1 0 0 0,0-1 0 0 0,-1 0 0 0 0,1 1 1 0 0,0-1-1 0 0,0 0 0 0 0,0 0 0 0 0,1-1 0 0 0,-1 1 0 0 0,0 0 0 0 0,1-1 0 0 0,0 1 0 0 0,-1-1 0 0 0,1 1 0 0 0,0-1 0 0 0,0 1 0 0 0,1-1 0 0 0,-1 0 0 0 0,0 1 0 0 0,1-1 0 0 0,0 0 0 0 0,-1 0 1 0 0,1 0-1 0 0,0 1 0 0 0,1-1 0 0 0,-1 0 0 0 0,0 0 0 0 0,1 1 0 0 0,0-1 0 0 0,-1 0 2 0 0,7-8 12 0 0,1 1-1 0 0,-1 1 1 0 0,2-1-1 0 0,-1 2 1 0 0,1-1-1 0 0,0 1 1 0 0,1 0 0 0 0,0 1-1 0 0,0 0 1 0 0,1 0-1 0 0,0 1 1 0 0,0 1-1 0 0,0 0 1 0 0,1 0 0 0 0,-1 1-1 0 0,1 1 1 0 0,0 0-1 0 0,1 0 1 0 0,-1 2-1 0 0,0-1 1 0 0,0 1 0 0 0,1 1-1 0 0,-1 0 1 0 0,1 1-1 0 0,4 1-11 0 0,8 2 8 0 0,0 0-1 0 0,-1 2 0 0 0,0 1 1 0 0,0 1-1 0 0,0 1 0 0 0,-1 1 1 0 0,-1 1-1 0 0,5 3-7 0 0,-7-5 11 0 0,155 87 91 0 0,1 0-1101 0 0,-54-47-2540 0 0,-66-39 751 0 0,-41-9 1464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3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29 183 1196 0 0,'14'-29'3920'0'0,"-14"29"-3369"0"0,1 0 1 0 0,-1 0 0 0 0,1 1-1 0 0,-1-1 1 0 0,1 0-1 0 0,-1 0 1 0 0,1 0-1 0 0,-1 0-551 0 0,-10 47 269 0 0,1 1 0 0 0,2-1 0 0 0,3 1 1 0 0,1 1-1 0 0,4 27-269 0 0,33 160 296 0 0,-34-236-302 0 0,-3 48-2194 0 0,-20-43-2877 0 0,17-13 3853 0 0,-1-5-23 0 0</inkml:trace>
  <inkml:trace contextRef="#ctx0" brushRef="#br0" timeOffset="402.519">3 121 1792 0 0,'-3'-11'4202'0'0,"29"-1"-3437"0"0,-24 11-592 0 0,86-24 439 0 0,1 3 1 0 0,1 4-1 0 0,1 4 1 0 0,0 4-1 0 0,1 4 0 0 0,76 5-612 0 0,-149 16-783 0 0,-35 5-3327 0 0,4-12 1471 0 0,7-4 1381 0 0</inkml:trace>
  <inkml:trace contextRef="#ctx0" brushRef="#br0" timeOffset="911.865">545 223 1196 0 0,'-3'56'3637'0'0,"-1"-40"-3432"0"0,0-1-1 0 0,-1 1 0 0 0,-1-1 1 0 0,-1 0-1 0 0,0-1 1 0 0,0 0-1 0 0,-2 0 1 0 0,0 0-1 0 0,0-1 0 0 0,-1 0 1 0 0,-1-1-1 0 0,0 0 1 0 0,0-1-1 0 0,-2 0 1 0 0,1-1-1 0 0,-1-1 0 0 0,-1 0 1 0 0,1 0-1 0 0,-1-1 1 0 0,-1-1-1 0 0,0 0 1 0 0,0-1-1 0 0,0-1 0 0 0,0-1 1 0 0,-1 0-1 0 0,-11 1-204 0 0,23-4 17 0 0,0-1 0 0 0,0 0-1 0 0,0 0 1 0 0,0 0 0 0 0,0-1-1 0 0,0 0 1 0 0,1 1 0 0 0,-1-1 0 0 0,0-1-1 0 0,0 1 1 0 0,0 0 0 0 0,1-1-1 0 0,-1 0 1 0 0,1 0 0 0 0,-1 0-1 0 0,1 0 1 0 0,0-1 0 0 0,-1 1 0 0 0,2-1-1 0 0,-1 0 1 0 0,0 0 0 0 0,0 0-1 0 0,1 0 1 0 0,-1 0 0 0 0,1-1-1 0 0,0 1 1 0 0,0-1 0 0 0,1 1 0 0 0,-1-1-1 0 0,1 0 1 0 0,-1 0 0 0 0,1 0-1 0 0,0 1 1 0 0,1-1 0 0 0,-1 0-1 0 0,1 0 1 0 0,0 0 0 0 0,0 0 0 0 0,0 0-1 0 0,0 0 1 0 0,1 0 0 0 0,0-3-17 0 0,-1 2-4 0 0,1-1 0 0 0,1 1 0 0 0,-1 0 0 0 0,1 0-1 0 0,0 0 1 0 0,0 0 0 0 0,0 0 0 0 0,0 1 0 0 0,1-1 0 0 0,0 1 0 0 0,0-1 0 0 0,0 1 0 0 0,1 0 0 0 0,0 0 0 0 0,-1 0 0 0 0,1 1 0 0 0,0-1 0 0 0,1 1 0 0 0,-1 0 0 0 0,1 0 0 0 0,-1 1 0 0 0,1-1 0 0 0,0 1 0 0 0,0 0 0 0 0,0 0 0 0 0,0 1 0 0 0,0-1 0 0 0,0 1 0 0 0,1 0-1 0 0,-1 1 1 0 0,0-1 0 0 0,0 1 0 0 0,1 0 0 0 0,4 1 4 0 0,20 13 32 0 0,-1 2 0 0 0,0 1 1 0 0,-1 1-1 0 0,-1 1 0 0 0,-1 2 0 0 0,-1 0 0 0 0,13 16-32 0 0,122 90-5907 0 0,-134-114 3315 0 0,-23-11 1306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3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1322 4040 0 0,'32'-21'6553'0'0,"22"3"-8037"0"0,7-2-4633 0 0,-44 9 4833 0 0</inkml:trace>
  <inkml:trace contextRef="#ctx0" brushRef="#br0" timeOffset="957.504">1124 366 1048 0 0,'15'-19'2446'0'0,"-12"19"-2206"0"0,-3 0 137 0 0,19 22 334 0 0,-34 58 60 0 0,5-59-621 0 0,-1 0 1 0 0,-1-1 0 0 0,-2 0 0 0 0,1-1 0 0 0,-2 0 0 0 0,-1-2 0 0 0,0 0 0 0 0,-1 0 0 0 0,-1-2 0 0 0,0 0 0 0 0,-1-1 0 0 0,-1-1 0 0 0,0 0 0 0 0,0-2 0 0 0,-2 0 0 0 0,1-2 0 0 0,-1 0 0 0 0,-1-2 0 0 0,1 0 0 0 0,-9 0-151 0 0,27-5 29 0 0,1 0 1 0 0,-1-1-1 0 0,1 0 0 0 0,-1 0 0 0 0,0 0 0 0 0,0-1 1 0 0,1 1-1 0 0,-1-1 0 0 0,0 0 0 0 0,0 0 0 0 0,0 0 1 0 0,1 0-1 0 0,-1-1 0 0 0,0 1 0 0 0,0-1 0 0 0,1 0 1 0 0,-1 0-1 0 0,1-1 0 0 0,-1 1 0 0 0,1-1 0 0 0,-1 1 1 0 0,1-1-1 0 0,0 0 0 0 0,0-1 0 0 0,0 1 1 0 0,0 0-1 0 0,0-1 0 0 0,0 0 0 0 0,1 1 0 0 0,-1-1 1 0 0,-1-3-30 0 0,5 1 13 0 0,1-1 0 0 0,0 1 0 0 0,0 0 1 0 0,0 0-1 0 0,0 0 0 0 0,1 1 0 0 0,0-1 1 0 0,0 1-1 0 0,0-1 0 0 0,0 1 1 0 0,1 0-1 0 0,0 0 0 0 0,-1 0 0 0 0,1 1 1 0 0,1-1-1 0 0,-1 1 0 0 0,1 0 0 0 0,-1 0 1 0 0,1 1-1 0 0,0-1 0 0 0,0 1 1 0 0,0 0-1 0 0,0 1 0 0 0,0-1 0 0 0,2 1-13 0 0,4-5 33 0 0,0 2-32 0 0,0 0 1 0 0,0 0 0 0 0,1 1-1 0 0,0 0 1 0 0,0 1 0 0 0,0 1-1 0 0,0 0 1 0 0,0 0-1 0 0,0 1 1 0 0,0 1 0 0 0,0 0-1 0 0,0 0 1 0 0,-1 1 0 0 0,1 1-1 0 0,0 0 1 0 0,-1 1 0 0 0,1 0-1 0 0,-1 1 1 0 0,0 0 0 0 0,-1 0-1 0 0,4 3-1 0 0,201 155-344 0 0,-213-162 334 0 0,5 6-91 0 0,57 46-1411 0 0,-18-27-2863 0 0,-39-21 3285 0 0</inkml:trace>
  <inkml:trace contextRef="#ctx0" brushRef="#br0" timeOffset="1265.923">1750 351 2848 0 0,'9'-1'4897'0'0,"-9"48"-4188"0"0,0-35-300 0 0,51 277 764 0 0,-50-286-1373 0 0,0 1 1 0 0,1-1 0 0 0,-1 1 0 0 0,0-1 0 0 0,-1 0 0 0 0,1 1 0 0 0,-1 0 0 0 0,1-1-1 0 0,-1 1 1 0 0,0-1 0 0 0,0 1 0 0 0,-1-1 0 0 0,1 1 0 0 0,-1 0 0 0 0,0-1 0 0 0,1 0-1 0 0,-2 1 1 0 0,1-1 0 0 0,0 1 0 0 0,-1-1 0 0 0,1 0 0 0 0,-1 0 0 0 0,0 0-1 0 0,0 0 1 0 0,0 0 0 0 0,-1 0 0 0 0,1-1 0 0 0,-1 1 0 0 0,1-1 0 0 0,-1 0 0 0 0,0 1-1 0 0,0-1 1 0 0,0 0 0 0 0,0-1 0 0 0,0 1 0 0 0,-3 1 199 0 0,-14 7-1415 0 0</inkml:trace>
  <inkml:trace contextRef="#ctx0" brushRef="#br0" timeOffset="1531.443">1479 631 1532 0 0,'15'-15'6265'0'0,"27"4"-5724"0"0,-39 10-154 0 0,305-49 1646 0 0,1 14-7863 0 0,-253 30 3703 0 0,-22 1 774 0 0</inkml:trace>
  <inkml:trace contextRef="#ctx0" brushRef="#br0" timeOffset="1795.391">2418 351 1804 0 0,'0'0'116'0'0,"0"0"0"0"0,-1 0-1 0 0,1 0 1 0 0,0 1 0 0 0,-1-1-1 0 0,1 0 1 0 0,0 0 0 0 0,-1 0 0 0 0,1 0-1 0 0,0 0 1 0 0,-1 0 0 0 0,1 0-1 0 0,0 0 1 0 0,-1 0 0 0 0,1 0-1 0 0,0 0 1 0 0,-1 0 0 0 0,1 0 0 0 0,0 0-1 0 0,-1 0 1 0 0,1 0 0 0 0,0 0-1 0 0,-1 0 1 0 0,1 0 0 0 0,0-1-1 0 0,-1 1 1 0 0,1 0 0 0 0,0 0 0 0 0,0 0-1 0 0,-1-1 1 0 0,1 1 0 0 0,0 0-1 0 0,-1 0 1 0 0,1-1 0 0 0,0 1 0 0 0,0 0-1 0 0,0 0 1 0 0,-1-1 0 0 0,1 1-1 0 0,0 0 1 0 0,0-1 0 0 0,0 1-1 0 0,0 0 1 0 0,0-1 0 0 0,0 1 0 0 0,0 0-1 0 0,-1-1 1 0 0,1 1 0 0 0,0-1-116 0 0,-15 32 785 0 0,-5 183 813 0 0,66 74-3454 0 0,-46-285 1631 0 0,-1-1 0 0 0,1 1 0 0 0,-1 0 0 0 0,0 0 0 0 0,0-1 1 0 0,0 1-1 0 0,-1-1 0 0 0,1 1 0 0 0,-1-1 0 0 0,1 1 0 0 0,-1-1 0 0 0,0 0 1 0 0,0 0-1 0 0,0 0 0 0 0,0 0 0 0 0,0 0 0 0 0,0 0 0 0 0,-1 0 1 0 0,1-1-1 0 0,-1 1 0 0 0,1-1 0 0 0,-1 0 0 0 0,1 0 0 0 0,-3 1 225 0 0,-10 4-1316 0 0</inkml:trace>
  <inkml:trace contextRef="#ctx0" brushRef="#br0" timeOffset="2982.015">2436 321 868 0 0,'2'-4'6344'0'0,"11"-5"-3303"0"0,93-48-3336 0 0,25 33 346 0 0,-128 27-60 0 0,-1 0 1 0 0,1 0 0 0 0,-1 0-1 0 0,0 0 1 0 0,0 1-1 0 0,0-1 1 0 0,0 1-1 0 0,-1-1 1 0 0,1 1-1 0 0,-1 0 1 0 0,0-1-1 0 0,0 1 1 0 0,-1 0 0 0 0,1 0-1 0 0,-1 0 1 0 0,1 0-1 0 0,-1-1 1 0 0,-1 1-1 0 0,1 0 1 0 0,0 0-1 0 0,-1 0 1 0 0,0 0 0 0 0,0-1-1 0 0,0 1 1 0 0,0 0-1 0 0,-1-1 1 0 0,1 1-1 0 0,-1-1 1 0 0,0 1-1 0 0,0-1 1 0 0,-1 2 8 0 0,-144 198-240 0 0,147-201 236 0 0,1-1-1 0 0,0 1 1 0 0,-1-1 0 0 0,1 1 0 0 0,0-1 0 0 0,0 1 0 0 0,0-1-1 0 0,0 1 1 0 0,0-1 0 0 0,0 0 0 0 0,1 0 0 0 0,-1 0-1 0 0,0 1 1 0 0,1-1 0 0 0,-1-1 0 0 0,1 1 0 0 0,-1 0-1 0 0,1 0 1 0 0,-1 0 0 0 0,1-1 0 0 0,0 1 0 0 0,-1-1 0 0 0,1 1-1 0 0,0-1 1 0 0,-1 0 0 0 0,1 1 0 0 0,0-1 0 0 0,0 0-1 0 0,-1 0 1 0 0,1 0 0 0 0,0-1 0 0 0,0 1 0 0 0,-1 0 0 0 0,1-1-1 0 0,0 1 1 0 0,-1-1 0 0 0,1 1 0 0 0,1-2 4 0 0,5 3-16 0 0,184 24-56 0 0,-191-23 85 0 0,0-1-1 0 0,0 0 1 0 0,-1 0-1 0 0,1 1 1 0 0,0-1-1 0 0,0 1 0 0 0,-1-1 1 0 0,1 1-1 0 0,-1-1 1 0 0,1 1-1 0 0,-1-1 1 0 0,0 1-1 0 0,0-1 1 0 0,1 1-1 0 0,-1-1 1 0 0,0 1-1 0 0,0-1 1 0 0,0 1-1 0 0,-1 0 1 0 0,1-1-1 0 0,0 1 0 0 0,-1-1 1 0 0,1 1-1 0 0,-1-1 1 0 0,1 1-1 0 0,-1-1 1 0 0,0 1-1 0 0,1-1 1 0 0,-1 0-1 0 0,0 1 1 0 0,0-1-1 0 0,0 0 1 0 0,0 0-1 0 0,0 0 1 0 0,0 0-1 0 0,-1 0 0 0 0,1 0 1 0 0,0 0-1 0 0,-1 0 1 0 0,1 0-1 0 0,0 0 1 0 0,-1-1-1 0 0,1 1 1 0 0,-1-1-1 0 0,1 1 1 0 0,-1-1-1 0 0,1 1 1 0 0,-1-1-1 0 0,1 0 1 0 0,-2 0-13 0 0,-197 73-579 0 0,58-59-4384 0 0,99-17 3677 0 0,-25-12 26 0 0</inkml:trace>
  <inkml:trace contextRef="#ctx0" brushRef="#br0" timeOffset="3555.892">564 224 988 0 0,'3'10'5838'0'0,"-12"24"-5330"0"0,2 0 1 0 0,2 0-1 0 0,1 1 0 0 0,2-1 1 0 0,1 1-1 0 0,3 12-508 0 0,-2-20 330 0 0,78 307 1227 0 0,-55-171-2279 0 0,-24-161 510 0 0,1 0 0 0 0,-1 0 0 0 0,0 0 0 0 0,0 0 1 0 0,0 0-1 0 0,0-1 0 0 0,0 1 0 0 0,-1 0 0 0 0,1 0 0 0 0,0-1 0 0 0,-1 1 0 0 0,1-1 1 0 0,-1 1-1 0 0,0-1 0 0 0,1 0 0 0 0,-1 0 0 0 0,0 0 0 0 0,0 0 0 0 0,0 0 0 0 0,0 0 0 0 0,0 0 1 0 0,0 0-1 0 0,0-1 0 0 0,0 1 0 0 0,0-1 0 0 0,0 0 0 0 0,-1 1 0 0 0,1-1 0 0 0,0 0 1 0 0,0 0-1 0 0,0 0 0 0 0,0-1 0 0 0,0 1 0 0 0,-1 0 0 0 0,1-1 0 0 0,0 0 0 0 0,0 1 0 0 0,0-1 1 0 0,-1 0 211 0 0,-26-12-1258 0 0</inkml:trace>
  <inkml:trace contextRef="#ctx0" brushRef="#br0" timeOffset="3963.916">623 254 2064 0 0,'21'-19'3843'0'0,"38"-2"-3091"0"0,1 2 1 0 0,1 3 0 0 0,0 3 0 0 0,1 2 0 0 0,9 3-753 0 0,-43 4 158 0 0,661-71 2837 0 0,144 25-2995 0 0,-665 41 213 0 0,48 1 398 0 0,-215 8-838 0 0,-1 0-149 0 0,0 0-194 0 0,0 0-117 0 0,8 3-1943 0 0,-14 7-3066 0 0,1-7 4486 0 0</inkml:trace>
  <inkml:trace contextRef="#ctx0" brushRef="#br0" timeOffset="4654.519">153 1444 2848 0 0,'-1'-2'4897'0'0,"66"-5"-3994"0"0,-22 3-522 0 0,2433-203 3409 0 0,-1531 149-4248 0 0,-858 56-2421 0 0,-107 13-4059 0 0,-7-12 5686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5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2048 0 0,'1'0'136'0'0,"-1"-1"1"0"0,1 1-1 0 0,-1 0 0 0 0,1 0 1 0 0,-1 0-1 0 0,1-1 0 0 0,-1 1 0 0 0,0 0 1 0 0,1-1-1 0 0,-1 1 0 0 0,1 0 1 0 0,-1-1-1 0 0,0 1 0 0 0,1-1 0 0 0,-1 1 1 0 0,0-1-1 0 0,1 1 0 0 0,-1 0 1 0 0,0-1-1 0 0,0 1 0 0 0,1-1 0 0 0,-1 1 1 0 0,0-1-1 0 0,0 0 0 0 0,0 1 1 0 0,0-1-1 0 0,0 1 0 0 0,0-1 0 0 0,0 1 1 0 0,0-1-1 0 0,0 1 0 0 0,0-1 1 0 0,0 1-1 0 0,0-1 0 0 0,0 1 0 0 0,0-1 1 0 0,0 0-1 0 0,0 1 0 0 0,-1-1 1 0 0,1 1-1 0 0,0 0 0 0 0,0-1 0 0 0,-1 1 1 0 0,1-1-137 0 0,64-14 383 0 0,-63 15-272 0 0,144-23 1038 0 0,2 6 1 0 0,83 4-1150 0 0,118 9-5091 0 0,-266 22 2518 0 0,-68-11 1307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5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1196 0 0,'112'16'4247'0'0,"184"-19"-1344"0"0,3-21-3803 0 0,-129 9-3325 0 0,-119 9 2808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5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888 2 1184 0 0,'7'-1'4521'0'0,"-13"28"-3607"0"0,-17 15-646 0 0,-1 0 0 0 0,-3-2 0 0 0,-1-1 0 0 0,-1-1 1 0 0,-2-1-1 0 0,-2-2 0 0 0,-2-1 0 0 0,-1-2 0 0 0,-1-1 0 0 0,-1-2 1 0 0,-2-2-1 0 0,-1-2 0 0 0,-1-1 0 0 0,-1-2 0 0 0,0-2 1 0 0,-2-2-1 0 0,-14 2-268 0 0,-78 16 234 0 0,134-35-239 0 0,0-1 0 0 0,-1 1 0 0 0,1-1 0 0 0,-1 0 1 0 0,1 0-1 0 0,0 0 0 0 0,-1 0 0 0 0,1-1 0 0 0,-1 1 0 0 0,1-1 1 0 0,0 0-1 0 0,-1 0 0 0 0,1 0 0 0 0,0 0 0 0 0,0-1 0 0 0,0 1 0 0 0,0-1 1 0 0,0 0-1 0 0,0 0 0 0 0,0 0 0 0 0,1 0 0 0 0,-1 0 0 0 0,1-1 1 0 0,-1 1-1 0 0,1-1 0 0 0,0 0 0 0 0,0 1 0 0 0,0-1 0 0 0,1 0 0 0 0,-1 0 1 0 0,1 0-1 0 0,-1 0 0 0 0,1-1 0 0 0,0 1 0 0 0,0 0 0 0 0,0-1 1 0 0,1 1-1 0 0,-1-2 5 0 0,1-1-7 0 0,0-1 0 0 0,1 0 0 0 0,-1 0 0 0 0,1 1 1 0 0,1-1-1 0 0,0 0 0 0 0,-1 1 0 0 0,2-1 0 0 0,-1 1 0 0 0,1 0 1 0 0,0 0-1 0 0,0 0 0 0 0,1 0 0 0 0,0 0 0 0 0,0 1 0 0 0,0-1 1 0 0,1 1-1 0 0,-1 1 0 0 0,1-1 0 0 0,0 0 0 0 0,1 1 0 0 0,-1 0 1 0 0,1 0-1 0 0,3-1 7 0 0,156-58 93 0 0,-143 64-83 0 0,1 1 0 0 0,-1 0-1 0 0,0 2 1 0 0,0 1 0 0 0,-1 1 0 0 0,1 1-1 0 0,-1 0 1 0 0,-1 2 0 0 0,1 0 0 0 0,-2 1-1 0 0,1 2 1 0 0,-1 0 0 0 0,-1 0 0 0 0,14 14-10 0 0,14 4 5 0 0,27 17-90 0 0,3-3 1 0 0,1-4-1 0 0,2-3 0 0 0,31 8 85 0 0,41-5-2565 0 0,5-25-3446 0 0,-146-15 4715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5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1700 0 0,'27'14'4167'0'0,"80"-16"-2455"0"0,457-62 1027 0 0,-78 8-753 0 0,106 16-1986 0 0,-304 35-1700 0 0,-226 25-711 0 0,-76 0-2859 0 0,0-10 4103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5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4596 0 0,'12'-8'5480'0'0,"10"-5"-3280"0"0,-1 20-10179 0 0,-20-5 6813 0 0,-4 0 35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5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5 1120 0 0,'5'8'3330'0'0,"-9"22"-2618"0"0,-8 0-449 0 0,-1-1-1 0 0,-1-1 1 0 0,-2 0-1 0 0,-1-1 1 0 0,-1-1-1 0 0,-1 0 0 0 0,-1-2 1 0 0,-2 0-1 0 0,0-1 1 0 0,-1-1-1 0 0,-1-1 0 0 0,-2-2 1 0 0,1 0-1 0 0,-2-2 1 0 0,-1-1-1 0 0,0 0 0 0 0,-1-3 1 0 0,0 0-1 0 0,-26 6-262 0 0,-58 3 332 0 0,110-21-336 0 0,0-1 0 0 0,0 1 0 0 0,0-1-1 0 0,0 0 1 0 0,0 0 0 0 0,0-1 0 0 0,0 1-1 0 0,0-1 1 0 0,0 1 0 0 0,0-1-1 0 0,0 0 1 0 0,0 0 0 0 0,0 0 0 0 0,0-1-1 0 0,1 1 1 0 0,-1 0 0 0 0,0-1-1 0 0,1 0 1 0 0,-1 0 0 0 0,1 0 0 0 0,0 0-1 0 0,0 0 1 0 0,0 0 0 0 0,0-1-1 0 0,0 1 1 0 0,0-1 0 0 0,0 1 0 0 0,1-1-1 0 0,-1 1 1 0 0,1-1 0 0 0,0 0 0 0 0,0 0-1 0 0,0 0 1 0 0,0-2 4 0 0,2-1-7 0 0,1 1 0 0 0,0-1 0 0 0,0 1 1 0 0,0 0-1 0 0,0-1 0 0 0,1 1 0 0 0,0 0 0 0 0,0 0 0 0 0,1 1 1 0 0,-1-1-1 0 0,1 1 0 0 0,0-1 0 0 0,0 1 0 0 0,1 0 0 0 0,-1 1 1 0 0,1-1-1 0 0,-1 1 0 0 0,1 0 0 0 0,0 0 0 0 0,1 1 0 0 0,1-2 7 0 0,-5 3 1 0 0,7-4-13 0 0,0 0 0 0 0,0 1 1 0 0,0 0-1 0 0,0 0 0 0 0,1 1 1 0 0,-1 0-1 0 0,1 1 0 0 0,0 0 1 0 0,0 1-1 0 0,0 0 0 0 0,0 0 1 0 0,0 1-1 0 0,0 1 0 0 0,0-1 1 0 0,0 1-1 0 0,-1 1 0 0 0,1 0 1 0 0,0 1-1 0 0,-1-1 0 0 0,1 2 1 0 0,-1-1-1 0 0,0 2 0 0 0,0-1 1 0 0,0 1-1 0 0,5 4 12 0 0,194 173 54 0 0,-192-165-61 0 0,37 41-449 0 0,45 45-5484 0 0,-86-94 4709 0 0</inkml:trace>
  <inkml:trace contextRef="#ctx0" brushRef="#br0" timeOffset="293.636">1145 115 2640 0 0,'6'-28'4745'0'0,"8"45"-2428"0"0,52 361-791 0 0,-54-204-3464 0 0,-12-172 1753 0 0,1 1 0 0 0,-1-1 1 0 0,-1 1-1 0 0,1-1 0 0 0,0 1 1 0 0,-1-1-1 0 0,1 1 1 0 0,-1-1-1 0 0,0 0 0 0 0,1 1 1 0 0,-1-1-1 0 0,0 0 1 0 0,-1 0-1 0 0,1 1 0 0 0,0-1 1 0 0,-1 0-1 0 0,1 0 1 0 0,-1 0-1 0 0,1-1 0 0 0,-1 1 1 0 0,0 0-1 0 0,0-1 1 0 0,0 1-1 0 0,0-1 0 0 0,0 1 1 0 0,0-1-1 0 0,0 0 1 0 0,-1 0-1 0 0,1 0 0 0 0,0 0 1 0 0,-1 0-1 0 0,1-1 0 0 0,-1 1 1 0 0,1-1-1 0 0,-1 1 185 0 0,-4-3-1116 0 0</inkml:trace>
  <inkml:trace contextRef="#ctx0" brushRef="#br0" timeOffset="542.461">927 347 1748 0 0,'0'0'128'0'0,"1"0"0"0"0,-1 0 0 0 0,0-1 0 0 0,1 1 1 0 0,-1 0-1 0 0,1-1 0 0 0,-1 1 0 0 0,0 0 0 0 0,0 0 0 0 0,1-1 0 0 0,-1 1 0 0 0,0-1 0 0 0,1 1 0 0 0,-1 0 0 0 0,0-1 0 0 0,0 1 0 0 0,0-1 1 0 0,1 1-1 0 0,-1 0 0 0 0,0-1 0 0 0,0 1 0 0 0,0-1 0 0 0,0 1 0 0 0,0-1 0 0 0,0 1 0 0 0,0-1 0 0 0,0 1 0 0 0,0 0 0 0 0,0-1 0 0 0,0 1 1 0 0,0-1-1 0 0,0 1 0 0 0,0-1 0 0 0,-1 1 0 0 0,1-1 0 0 0,0 1 0 0 0,0 0 0 0 0,0-1 0 0 0,-1 1 0 0 0,1-1 0 0 0,0 1 0 0 0,0 0 0 0 0,-1-1 1 0 0,1 1-1 0 0,0 0 0 0 0,-1-1 0 0 0,1 1 0 0 0,0 0 0 0 0,-1 0 0 0 0,1-1 0 0 0,-1 1 0 0 0,1 0 0 0 0,0 0 0 0 0,-1 0 0 0 0,1 0 0 0 0,-1-1-128 0 0,48-11 592 0 0,-44 11-438 0 0,400-41 1503 0 0,-132 39-8636 0 0,-242 3 5502 0 0,2 0 346 0 0</inkml:trace>
  <inkml:trace contextRef="#ctx0" brushRef="#br0" timeOffset="851.18">1917 90 1452 0 0,'9'-26'6212'0'0,"-2"45"-2673"0"0,19 378-1175 0 0,-13-48-2356 0 0,-12-335-253 0 0,-1 0-1 0 0,-1 0 0 0 0,0 0 0 0 0,-1 0 1 0 0,0 0-1 0 0,-1 0 0 0 0,-1-1 1 0 0,0 1-1 0 0,-1-1 0 0 0,-5 9 246 0 0,9-20-189 0 0,1 0 0 0 0,-1-1-1 0 0,0 1 1 0 0,0-1-1 0 0,0 1 1 0 0,0-1-1 0 0,0 0 1 0 0,0 1 0 0 0,0-1-1 0 0,0 0 1 0 0,-1 0-1 0 0,1 0 1 0 0,0 0-1 0 0,-1 0 1 0 0,1 0 0 0 0,-1 0-1 0 0,1 0 1 0 0,-1-1-1 0 0,1 1 1 0 0,-1-1-1 0 0,0 1 1 0 0,1-1 0 0 0,-1 1-1 0 0,0-1 1 0 0,1 0-1 0 0,-1 0 1 0 0,0 0-1 0 0,1 0 1 0 0,-1 0 0 0 0,0 0-1 0 0,1 0 1 0 0,-1-1-1 0 0,0 1 1 0 0,1-1-1 0 0,-1 1 1 0 0,0-1 0 0 0,1 0-1 0 0,-1 1 1 0 0,1-1-1 0 0,-1 0 1 0 0,1 0 0 0 0,0 0-1 0 0,-1 0 1 0 0,1 0-1 0 0,-1-1 190 0 0,-19-12-1302 0 0</inkml:trace>
  <inkml:trace contextRef="#ctx0" brushRef="#br0" timeOffset="1675.083">1969 142 1292 0 0,'-22'-8'5231'0'0,"1"-9"-2532"0"0,30 7-2710 0 0,1-1 0 0 0,0 1 0 0 0,1 1 0 0 0,0 0 1 0 0,0 1-1 0 0,1 0 0 0 0,0 1 0 0 0,0 0 1 0 0,0 0-1 0 0,1 2 0 0 0,0 0 0 0 0,1 0 0 0 0,-1 1 1 0 0,1 0-1 0 0,-1 2 0 0 0,1-1 0 0 0,0 2 1 0 0,0 0-1 0 0,11 0 11 0 0,-21 3-6 0 0,-1 0 0 0 0,1 0 0 0 0,-1 1 1 0 0,0-1-1 0 0,1 1 0 0 0,-1-1 0 0 0,0 1 0 0 0,-1 0 0 0 0,1 0 1 0 0,-1 0-1 0 0,1 1 0 0 0,-1-1 0 0 0,0 0 0 0 0,0 1 0 0 0,0 0 1 0 0,0-1-1 0 0,-1 1 0 0 0,0 0 0 0 0,0 0 0 0 0,0 0 1 0 0,0 0-1 0 0,0 0 0 0 0,-1 0 0 0 0,0 0 0 0 0,0 0 0 0 0,0 0 1 0 0,0 0-1 0 0,0 0 0 0 0,-1 0 0 0 0,0 0 0 0 0,0 0 0 0 0,0 0 1 0 0,0 0-1 0 0,-1 1 6 0 0,-77 152-1 0 0,80-153 5 0 0,0-1-1 0 0,0 1 0 0 0,1-1 1 0 0,-1 0-1 0 0,1 1 0 0 0,0-1 1 0 0,0 0-1 0 0,0 0 1 0 0,0 0-1 0 0,0 0 0 0 0,1-1 1 0 0,-1 1-1 0 0,1-1 1 0 0,0 1-1 0 0,-1-1 0 0 0,1 0 1 0 0,0 0-1 0 0,1 0 1 0 0,-1 0-1 0 0,0-1 0 0 0,0 1 1 0 0,1-1-1 0 0,-1 0 1 0 0,3 0-4 0 0,7 6 21 0 0,13 6 28 0 0,-19-11-18 0 0,-1 1-1 0 0,1-1 1 0 0,-1 1-1 0 0,0 0 1 0 0,0 1-1 0 0,0 0 1 0 0,0 0-1 0 0,-1 0 1 0 0,1 0-1 0 0,-1 1 1 0 0,0 0-1 0 0,0 0 1 0 0,-1 1-1 0 0,0-1 0 0 0,1 1 1 0 0,-2 0-1 0 0,1 0 1 0 0,0 3-31 0 0,-36 37 804 0 0,15-36-797 0 0,-1-1 1 0 0,0-1-1 0 0,-1 0 0 0 0,1-1 1 0 0,-1-1-1 0 0,-1-1 1 0 0,1-1-1 0 0,-1 0 0 0 0,0-2 1 0 0,1 0-1 0 0,-1-1 1 0 0,0-1-1 0 0,-10-2-7 0 0,21 3-272 0 0,-1-1 0 0 0,1 0 1 0 0,-1 0-1 0 0,1-1 0 0 0,-1-1 0 0 0,1 0 0 0 0,0 0 0 0 0,-1 0 1 0 0,1-1-1 0 0,0-1 0 0 0,1 1 0 0 0,-1-2 0 0 0,1 1 1 0 0,0-1-1 0 0,0 0 0 0 0,-5-4 272 0 0,-13-45-2701 0 0,21 19 1520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0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92 1120 0 0,'0'0'541'0'0,"0"0"24"0"0,0 0-60 0 0,-2-6-62 0 0,2 3-405 0 0,-1 1-1 0 0,1-1 1 0 0,0 0 0 0 0,0 1-1 0 0,1-1 1 0 0,-1 0-1 0 0,0 1 1 0 0,1-1-1 0 0,-1 1 1 0 0,1-1-1 0 0,0 1 1 0 0,0-1 0 0 0,0 1-1 0 0,0-1 1 0 0,1 1-1 0 0,-1 0 1 0 0,1 0-1 0 0,-1 0 1 0 0,1-1-1 0 0,0 1 1 0 0,0 1 0 0 0,-1-1-1 0 0,1 0 1 0 0,1 0-1 0 0,-1 1 1 0 0,0-1-1 0 0,0 1 1 0 0,1 0 0 0 0,-1 0-1 0 0,0 0 1 0 0,1 0-1 0 0,-1 0 1 0 0,1 0-1 0 0,-1 1 1 0 0,1-1-1 0 0,0 1 1 0 0,-1-1 0 0 0,1 1-1 0 0,0 0-37 0 0,5-3 51 0 0,1 0 0 0 0,-1 1 0 0 0,1 0 0 0 0,-1 0 0 0 0,1 1 0 0 0,-1 0 0 0 0,1 0 0 0 0,0 1 0 0 0,0 0 0 0 0,0 1 0 0 0,-1 0 0 0 0,1 0 0 0 0,0 1 0 0 0,-1 0 0 0 0,0 0 0 0 0,1 1 0 0 0,-1 0 0 0 0,0 1 0 0 0,0 0 0 0 0,0 0-1 0 0,-1 0 1 0 0,0 1 0 0 0,0 1 0 0 0,0-1 0 0 0,0 1 0 0 0,-1 0 0 0 0,0 0 0 0 0,0 1 0 0 0,-1 0 0 0 0,1 0 0 0 0,-1 0 0 0 0,-1 0 0 0 0,0 1 0 0 0,0 0 0 0 0,0 0 0 0 0,-1 0 0 0 0,0 1 0 0 0,-1-1 0 0 0,0 0 0 0 0,0 2-51 0 0,-4 6 77 0 0,-1 0 1 0 0,-1 1-1 0 0,-1-1 1 0 0,0-1-1 0 0,0 1 0 0 0,-2-1 1 0 0,0 0-1 0 0,-1 0 1 0 0,0-1-1 0 0,-1 0 1 0 0,-1 0-1 0 0,0-1 0 0 0,-1-1 1 0 0,0 0-1 0 0,-1 0 1 0 0,-1-1-1 0 0,0 0 1 0 0,0-1-1 0 0,0-1 0 0 0,-2 0 1 0 0,1-1-1 0 0,-1 0 1 0 0,0-2-1 0 0,-6 3-77 0 0,-29 6-887 0 0,47-15 73 0 0,-3-45-2862 0 0,16 20 2449 0 0</inkml:trace>
  <inkml:trace contextRef="#ctx0" brushRef="#br0" timeOffset="308.876">576 12 1128 0 0,'-89'55'2920'0'0,"83"-50"-2826"0"0,-10 4 137 0 0,1 2 0 0 0,1 0 0 0 0,0 1 0 0 0,1 0-1 0 0,0 1 1 0 0,0 1 0 0 0,2 0 0 0 0,0 0 0 0 0,0 1 0 0 0,1 1 0 0 0,-3 8-231 0 0,12-18 41 0 0,0-1-1 0 0,1 1 1 0 0,0 0 0 0 0,0-1 0 0 0,1 1 0 0 0,-1-1-1 0 0,1 1 1 0 0,0-1 0 0 0,1 1 0 0 0,-1-1-1 0 0,1 0 1 0 0,0 0 0 0 0,1 0 0 0 0,-1 0-1 0 0,1 0 1 0 0,0 0 0 0 0,0 0 0 0 0,0-1-1 0 0,1 0 1 0 0,0 1 0 0 0,-1-1 0 0 0,2-1 0 0 0,-1 1-1 0 0,0-1 1 0 0,1 1 0 0 0,-1-1 0 0 0,1 0-1 0 0,0-1 1 0 0,4 2-41 0 0,98 32-4494 0 0,-94-36 3180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7:4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630 289 904 0 0,'0'0'387'0'0,"0"0"-28"0"0,0 0 16 0 0,0 0-1 0 0,0 0-43 0 0,21 2 735 0 0,-18 2-1005 0 0,-1-1-1 0 0,0 1 0 0 0,0 0 0 0 0,0-1 0 0 0,-1 1 1 0 0,0 0-1 0 0,1 0 0 0 0,-1 0 0 0 0,-1 0 0 0 0,1 0 1 0 0,0 1-1 0 0,-1-1 0 0 0,0 0 0 0 0,0 0 0 0 0,0 0 1 0 0,-1 1-1 0 0,1-1 0 0 0,-1 0 0 0 0,0 0 0 0 0,0 0 1 0 0,-1 0-1 0 0,1 0 0 0 0,-1 0 0 0 0,0-1 0 0 0,0 1 1 0 0,0 0-1 0 0,-1 1-60 0 0,-9 16 148 0 0,0-2 0 0 0,-1 1 0 0 0,0-1 0 0 0,-2-1 0 0 0,0 0 1 0 0,-1-2-1 0 0,-1 1 0 0 0,-1-2 0 0 0,0 0 0 0 0,-1-2 0 0 0,0 0 0 0 0,-1 0 1 0 0,0-2-1 0 0,-1-1 0 0 0,0 0 0 0 0,-1-2 0 0 0,-7 2-148 0 0,27-9 3 0 0,0 1 1 0 0,-1-1-1 0 0,1 0 0 0 0,-1 0 1 0 0,1 0-1 0 0,-1 0 0 0 0,0 0 1 0 0,1 0-1 0 0,-1-1 1 0 0,0 1-1 0 0,0-1 0 0 0,1 0 1 0 0,-1 0-1 0 0,0 0 0 0 0,0 0 1 0 0,0-1-1 0 0,1 1 0 0 0,-1-1 1 0 0,0 1-1 0 0,1-1 0 0 0,-1 0 1 0 0,0 0-1 0 0,1 0 0 0 0,-1 0 1 0 0,1-1-1 0 0,-1 1 0 0 0,1-1 1 0 0,0 1-1 0 0,0-1 0 0 0,0 0 1 0 0,0 0-1 0 0,0 0 0 0 0,0 0 1 0 0,0 0-1 0 0,1 0 0 0 0,-1-1 1 0 0,1 1-1 0 0,-1-1 1 0 0,1 1-1 0 0,0-1 0 0 0,0 1 1 0 0,0-1-1 0 0,0 0 0 0 0,1 1 1 0 0,-1-1-1 0 0,1 0 0 0 0,-1 1 1 0 0,1-1-1 0 0,0 0 0 0 0,0 0 1 0 0,0 0-1 0 0,1 1 0 0 0,-1-1 1 0 0,1 0-1 0 0,-1 0 0 0 0,1 1 1 0 0,1-2-4 0 0,3-6 4 0 0,1 1 1 0 0,0 1 0 0 0,0-1-1 0 0,1 1 1 0 0,0 0 0 0 0,0 1-1 0 0,1 0 1 0 0,0 0-1 0 0,1 0 1 0 0,-1 1 0 0 0,1 1-1 0 0,0-1 1 0 0,1 1 0 0 0,-1 1-1 0 0,1 0 1 0 0,0 0 0 0 0,0 1-1 0 0,0 0 1 0 0,0 1 0 0 0,1 0-1 0 0,-1 0 1 0 0,1 1-1 0 0,5 1-4 0 0,-6 3 2 0 0,0 1-1 0 0,0 0 1 0 0,0 0-1 0 0,-1 1 0 0 0,0 1 1 0 0,0-1-1 0 0,0 2 1 0 0,0-1-1 0 0,-1 1 0 0 0,0 0 1 0 0,-1 1-1 0 0,0 0 0 0 0,0 0 1 0 0,0 0-1 0 0,2 7-1 0 0,-6-12-3 0 0,127 162 428 0 0,-35-42-6075 0 0,-90-117 4464 0 0</inkml:trace>
  <inkml:trace contextRef="#ctx0" brushRef="#br0" timeOffset="327.103">1131 438 1468 0 0,'15'-37'7784'0'0,"5"65"-5381"0"0,83 250-2723 0 0,-102-276 102 0 0,0 1 0 0 0,0 0 0 0 0,-1 0 1 0 0,1-1-1 0 0,-1 1 0 0 0,1 0 0 0 0,-1 0 0 0 0,0 0 0 0 0,0 0 0 0 0,0 0 1 0 0,-1 0-1 0 0,1-1 0 0 0,0 1 0 0 0,-1 0 0 0 0,0 0 0 0 0,0 0 0 0 0,0-1 0 0 0,0 1 1 0 0,0-1-1 0 0,-1 1 0 0 0,1-1 0 0 0,-1 1 0 0 0,1-1 0 0 0,-1 0 0 0 0,0 1 1 0 0,0-1-1 0 0,0 0 0 0 0,0 0 0 0 0,0 0 0 0 0,-1-1 0 0 0,1 1 0 0 0,0-1 0 0 0,-1 1 1 0 0,0-1-1 0 0,1 0 0 0 0,-1 0 0 0 0,0 0 0 0 0,1 0 0 0 0,-2 0 218 0 0,-10 0-1178 0 0</inkml:trace>
  <inkml:trace contextRef="#ctx0" brushRef="#br0" timeOffset="575.939">966 604 1932 0 0,'0'-5'1250'0'0,"3"-16"4002"0"0,15 3-4030 0 0,10 5-1002 0 0,1 1 1 0 0,0 1-1 0 0,1 1 0 0 0,0 2 0 0 0,0 1 0 0 0,1 1 0 0 0,0 2 1 0 0,11 0-221 0 0,-1-1-462 0 0,161-18-7326 0 0,-188 22 6488 0 0</inkml:trace>
  <inkml:trace contextRef="#ctx0" brushRef="#br0" timeOffset="1914.406">1759 354 1240 0 0,'4'-30'5101'0'0,"12"8"-3926"0"0,-10 17-937 0 0,6-18 3226 0 0,-3 39-1258 0 0,27 106-1934 0 0,22 92 246 0 0,-42-70-3993 0 0,-17-143 3338 0 0,1 0 1 0 0,0 0-1 0 0,0 0 0 0 0,0-1 0 0 0,0 1 1 0 0,0 0-1 0 0,-1 0 0 0 0,1-1 0 0 0,0 1 1 0 0,-1 0-1 0 0,1-1 0 0 0,0 1 0 0 0,-1 0 1 0 0,1-1-1 0 0,-1 1 0 0 0,1 0 1 0 0,-1-1-1 0 0,1 1 0 0 0,-1-1 0 0 0,0 1 1 0 0,1-1-1 0 0,-1 1 0 0 0,0-1 0 0 0,1 1 1 0 0,-1-1-1 0 0,0 0 0 0 0,0 1 1 0 0,1-1-1 0 0,-1 0 0 0 0,0 0 0 0 0,0 0 1 0 0,1 0-1 0 0,-1 1 0 0 0,0-1 0 0 0,0 0 1 0 0,0 0-1 0 0,1 0 0 0 0,-1-1 0 0 0,0 1 1 0 0,0 0-1 0 0,0 0 0 0 0,1 0 1 0 0,-1 0-1 0 0,0-1 0 0 0,0 1 0 0 0,1 0 1 0 0,-1-1-1 0 0,0 1 0 0 0,1-1 0 0 0,-1 1 1 0 0,0-1-1 0 0,0 0 137 0 0,-8-13-1345 0 0</inkml:trace>
  <inkml:trace contextRef="#ctx0" brushRef="#br0" timeOffset="2938.86">1841 246 1196 0 0,'-7'11'5527'0'0,"7"-11"-5382"0"0,0 0 36 0 0,0 0-19 0 0,0 0-14 0 0,0 0-18 0 0,0 0-86 0 0,0 0 50 0 0,0 0 10 0 0,0 0-10 0 0,0 0-3 0 0,0 0-19 0 0,0 0-17 0 0,0 0-31 0 0,0 0 19 0 0,0 0-3 0 0,0 0-42 0 0,0 0 43 0 0,0 0 3 0 0,0 0-4 0 0,0 0-10 0 0,0 0-52 0 0,0 0 15 0 0,0 0 54 0 0,0 0-3 0 0,0 0-8 0 0,0 0 40 0 0,0 0 2 0 0,0 0-5 0 0,0 0-20 0 0,0 0 33 0 0,0 0-4 0 0,0 0 28 0 0,0 0 0 0 0,0 0 3 0 0,0 0 19 0 0,0 0-2 0 0,0 0-54 0 0,0 0-6 0 0,0 0 35 0 0,0 0 24 0 0,0 0 31 0 0,0 0 11 0 0,0 0-27 0 0,0 0-27 0 0,0 0 1 0 0,0 0-11 0 0,0 0-30 0 0,8-2-43 0 0,219-32 295 0 0,-222 35-329 0 0,-1 0 0 0 0,1 1 0 0 0,-1-1-1 0 0,1 1 1 0 0,-1 0 0 0 0,0 1 0 0 0,0-1 0 0 0,0 1-1 0 0,0-1 1 0 0,0 1 0 0 0,-1 0 0 0 0,1 1 0 0 0,-1-1 0 0 0,0 0-1 0 0,0 1 1 0 0,0 0 0 0 0,-1 0 0 0 0,1 0 0 0 0,-1 0 0 0 0,0 0-1 0 0,0 0 1 0 0,0 1 0 0 0,0-1 0 0 0,-1 1 0 0 0,0-1 0 0 0,0 1-1 0 0,0 0 1 0 0,-1-1 0 0 0,1 1 0 0 0,-1 0 0 0 0,0 0 0 0 0,-1-1-1 0 0,1 1 1 0 0,-1 0 0 0 0,0-1 0 0 0,0 1 0 0 0,0-1 0 0 0,0 1-1 0 0,-1-1 1 0 0,0 1 0 0 0,0-1 0 0 0,0 0 0 0 0,-1 0 0 0 0,1 0-1 0 0,-1 0 1 0 0,0 0 0 0 0,0-1 0 0 0,0 1 0 0 0,-1-1 0 0 0,1 0-1 0 0,-5 3 1 0 0,-112 102-2 0 0,202-108-188 0 0,87 9 100 0 0,-168-7 94 0 0,0 1-1 0 0,-1-1 1 0 0,1 0 0 0 0,-1 0 0 0 0,0 1 0 0 0,0-1 0 0 0,0 0 0 0 0,0 1 0 0 0,0-1 0 0 0,0 0 0 0 0,0 1-1 0 0,-1-1 1 0 0,1 0 0 0 0,-1 0 0 0 0,0 1 0 0 0,0-1 0 0 0,0 0 0 0 0,0 0 0 0 0,0 0 0 0 0,0 0 0 0 0,0 0-1 0 0,-1 0 1 0 0,1 0 0 0 0,-1-1 0 0 0,1 1 0 0 0,-1 0 0 0 0,0-1 0 0 0,0 1 0 0 0,1-1 0 0 0,-1 0 0 0 0,0 0-1 0 0,0 0 1 0 0,0 0 0 0 0,-1 0 0 0 0,1 0 0 0 0,0 0 0 0 0,0 0 0 0 0,0-1 0 0 0,-1 1 0 0 0,0-1-4 0 0,-12 8-155 0 0,0-1 1 0 0,0-1-1 0 0,0-1 1 0 0,-1 0-1 0 0,1 0 1 0 0,-1-2-1 0 0,-1 0 1 0 0,1-1-1 0 0,0-1 1 0 0,-11 0 154 0 0,24-1-195 0 0,0-1 1 0 0,0 1-1 0 0,0-1 1 0 0,0 0-1 0 0,0 0 1 0 0,0 0-1 0 0,1-1 1 0 0,-1 1-1 0 0,0-1 1 0 0,1 1-1 0 0,-1-1 1 0 0,1 0-1 0 0,0 0 0 0 0,-1 0 1 0 0,1 0-1 0 0,0 0 1 0 0,0-1-1 0 0,0 1 1 0 0,1 0-1 0 0,-1-1 1 0 0,1 0-1 0 0,-1 1 1 0 0,1-1-1 0 0,0 0 1 0 0,0 0-1 0 0,0 0 1 0 0,0 0-1 0 0,0 0 1 0 0,1 1-1 0 0,0-1 1 0 0,-1-1-1 0 0,1 1 0 0 0,0 0 1 0 0,0-1 194 0 0,0-11-1407 0 0</inkml:trace>
  <inkml:trace contextRef="#ctx0" brushRef="#br0" timeOffset="3170.865">2593 156 1304 0 0,'47'17'4868'0'0,"37"99"-2647"0"0,-75-101-2109 0 0,-1 1 0 0 0,-1 0-1 0 0,0 0 1 0 0,-1 1-1 0 0,0-1 1 0 0,-2 2 0 0 0,0-1-1 0 0,-1 0 1 0 0,0 1-1 0 0,-2-1 1 0 0,0 1 0 0 0,-1 0-1 0 0,-1-1 1 0 0,0 1-1 0 0,-1-1 1 0 0,-1 1 0 0 0,-1-1-1 0 0,-1 0 1 0 0,0 0-1 0 0,-1 0 1 0 0,-1-1-1 0 0,0 0 1 0 0,-1 0 0 0 0,-2 1-112 0 0,-3 2-101 0 0,-1 1 1 0 0,-1-2 0 0 0,0 0 0 0 0,-1-1-1 0 0,-1-1 1 0 0,-1 0 0 0 0,0-1 0 0 0,-1-1-1 0 0,-1-1 1 0 0,0-1 0 0 0,-11 5 100 0 0,-247 83-4395 0 0,102-74 1813 0 0,87-20 1346 0 0</inkml:trace>
  <inkml:trace contextRef="#ctx0" brushRef="#br0" timeOffset="3649.034">235 296 1720 0 0,'-15'8'313'0'0,"-1"0"0"0"0,1 1 0 0 0,0 1 0 0 0,1 0 0 0 0,0 1 0 0 0,1 1 0 0 0,0 0 0 0 0,1 1 0 0 0,0 0 0 0 0,1 1 0 0 0,1 0-1 0 0,0 1 1 0 0,1 0 0 0 0,0 0 0 0 0,1 1 0 0 0,1 0 0 0 0,1 1 0 0 0,0-1 0 0 0,1 1 0 0 0,1 0 0 0 0,0 1 0 0 0,2-1 0 0 0,0 1 0 0 0,0-1 0 0 0,2 1 0 0 0,0 0 0 0 0,1 0-313 0 0,1-3 59 0 0,-1 1 1 0 0,2-1 0 0 0,0 1 0 0 0,1-1 0 0 0,0 0 0 0 0,1-1 0 0 0,1 1 0 0 0,1-1-1 0 0,0 0 1 0 0,0 0 0 0 0,1-1 0 0 0,1 0 0 0 0,0-1 0 0 0,1 0 0 0 0,1 0-1 0 0,-1-1 1 0 0,2 0 0 0 0,8 6-60 0 0,11 8-220 0 0,2-1 0 0 0,1-1 0 0 0,0-2 0 0 0,2-1-1 0 0,0-2 1 0 0,26 8 220 0 0,-14-9-1039 0 0,1-2-1 0 0,1-2 1 0 0,0-2 0 0 0,1-2-1 0 0,0-3 1 0 0,0-2-1 0 0,37-2 1040 0 0,-46-2-1326 0 0</inkml:trace>
  <inkml:trace contextRef="#ctx0" brushRef="#br0" timeOffset="4281.948">3080 251 1024 0 0,'0'-1'203'0'0,"0"0"-1"0"0,0 0 1 0 0,1 0 0 0 0,-1 0-1 0 0,0 0 1 0 0,1 0 0 0 0,-1 0-1 0 0,0 0 1 0 0,1 0 0 0 0,-1 0-1 0 0,1 0 1 0 0,0 1 0 0 0,-1-1-1 0 0,1 0 1 0 0,0 0 0 0 0,-1 1-1 0 0,1-1 1 0 0,0 0 0 0 0,0 1 0 0 0,-1-1-1 0 0,1 1 1 0 0,0-1 0 0 0,0 1-1 0 0,0-1 1 0 0,0 1 0 0 0,0-1-1 0 0,0 1 1 0 0,0 0 0 0 0,0 0-1 0 0,0-1 1 0 0,0 1 0 0 0,0 0-1 0 0,0 0 1 0 0,0 0 0 0 0,0 0-1 0 0,0 0 1 0 0,0 1 0 0 0,0-1-1 0 0,0 0 1 0 0,0 0 0 0 0,0 1-1 0 0,0-1 1 0 0,0 0 0 0 0,0 1-1 0 0,0-1 1 0 0,0 1-203 0 0,11 186 1116 0 0,105 302-1280 0 0,-114-447-459 0 0,2 5-4341 0 0,-16-42 2087 0 0,2-7 1410 0 0</inkml:trace>
  <inkml:trace contextRef="#ctx0" brushRef="#br0" timeOffset="4655.673">3100 199 1436 0 0,'0'0'133'0'0,"0"0"1"0"0,0-1-1 0 0,1 1 0 0 0,-1 0 0 0 0,0-1 0 0 0,0 1 1 0 0,1 0-1 0 0,-1 0 0 0 0,0-1 0 0 0,0 1 0 0 0,0-1 1 0 0,0 1-1 0 0,1 0 0 0 0,-1-1 0 0 0,0 1 1 0 0,0 0-1 0 0,0-1 0 0 0,0 1 0 0 0,0-1 0 0 0,0 1 1 0 0,0 0-1 0 0,0-1 0 0 0,0 1 0 0 0,0 0 0 0 0,0-1 1 0 0,0 1-1 0 0,0-1 0 0 0,-1 1 0 0 0,1 0 1 0 0,0-1-1 0 0,0 1 0 0 0,0 0 0 0 0,0-1 0 0 0,-1 1 1 0 0,1 0-1 0 0,0-1 0 0 0,0 1 0 0 0,-1 0 1 0 0,1 0-1 0 0,0-1 0 0 0,-1 1 0 0 0,1 0 0 0 0,0 0 1 0 0,-1-1-134 0 0,39-16 545 0 0,315-61 1744 0 0,-327 74-2183 0 0,173-25-246 0 0,1 10 0 0 0,87 6 140 0 0,-286 13-68 0 0,0 1 0 0 0,0-1 0 0 0,0 1 1 0 0,-1-1-1 0 0,1 1 0 0 0,0-1 0 0 0,-1 1 1 0 0,1 0-1 0 0,0-1 0 0 0,-1 1 0 0 0,1 0 1 0 0,-1-1-1 0 0,1 1 0 0 0,-1 0 0 0 0,1 0 1 0 0,-1 0-1 0 0,0-1 0 0 0,1 1 1 0 0,-1 0-1 0 0,0 0 0 0 0,0 0 0 0 0,1 0 1 0 0,-1 0-1 0 0,0 0 0 0 0,0-1 0 0 0,0 1 1 0 0,0 0-1 0 0,0 0 0 0 0,0 0 0 0 0,0 0 1 0 0,-1 0-1 0 0,1 0 0 0 0,0 0 0 0 0,0-1 1 0 0,-1 1-1 0 0,1 0 0 0 0,-1 0 0 0 0,1 0 1 0 0,0-1-1 0 0,-1 1 0 0 0,0 0 1 0 0,1 0-1 0 0,-1-1 0 0 0,1 1 0 0 0,-1 0 1 0 0,0-1-1 0 0,1 1 0 0 0,-1-1 0 0 0,0 1 1 0 0,0-1-1 0 0,1 1 0 0 0,-1-1 0 0 0,0 0 1 0 0,0 1-1 0 0,0-1 0 0 0,0 0 0 0 0,0 0 1 0 0,1 1-1 0 0,-1-1 0 0 0,0 0 0 0 0,0 0 1 0 0,0 0-1 0 0,0 0 0 0 0,0 0 1 0 0,0 0-1 0 0,0-1 0 0 0,1 1 0 0 0,-1 0 1 0 0,0 0-1 0 0,0-1 68 0 0,-45 24-2622 0 0,21-14 1384 0 0</inkml:trace>
  <inkml:trace contextRef="#ctx0" brushRef="#br0" timeOffset="5181.788">3532 357 868 0 0,'1'0'101'0'0,"0"0"0"0"0,1-1 0 0 0,-1 1 0 0 0,1 0 0 0 0,-1-1 0 0 0,0 1 0 0 0,1 0 0 0 0,-1 0 0 0 0,1 0 0 0 0,-1 0-1 0 0,1 1 1 0 0,-1-1 0 0 0,0 0 0 0 0,1 1 0 0 0,-1-1 0 0 0,0 1 0 0 0,1-1 0 0 0,-1 1 0 0 0,0-1 0 0 0,1 1 0 0 0,-1 0 0 0 0,0 0 0 0 0,0 0 0 0 0,0-1 0 0 0,0 1 0 0 0,0 0 0 0 0,0 0 0 0 0,0 1-1 0 0,0-1 1 0 0,0 0 0 0 0,0 0 0 0 0,-1 0 0 0 0,1 1 0 0 0,0-1 0 0 0,-1 0 0 0 0,1 1 0 0 0,-1-1 0 0 0,0 0 0 0 0,1 1 0 0 0,-1-1 0 0 0,0 1 0 0 0,0-1 0 0 0,0 0 0 0 0,0 1 0 0 0,0-1 0 0 0,0 1-1 0 0,0-1 1 0 0,0 0 0 0 0,-1 1 0 0 0,1-1 0 0 0,0 1 0 0 0,-1-1 0 0 0,0 0 0 0 0,1 1 0 0 0,-1-1 0 0 0,1 0 0 0 0,-2 1-101 0 0,-16 86 922 0 0,9-68-717 0 0,-2 0 0 0 0,0-1 0 0 0,-2 0-1 0 0,0-1 1 0 0,-1 0 0 0 0,0-2 0 0 0,-2 1 0 0 0,0-2 0 0 0,0 0-1 0 0,-2-1 1 0 0,0 0 0 0 0,0-2 0 0 0,-4 2-205 0 0,21-13 4 0 0,0 0 0 0 0,-1 1 0 0 0,1-1 0 0 0,0 0 1 0 0,-1 0-1 0 0,1 0 0 0 0,-1 0 0 0 0,1 0 0 0 0,-1 0 0 0 0,1 0 0 0 0,-1 0 1 0 0,0 0-1 0 0,1-1 0 0 0,-1 1 0 0 0,0-1 0 0 0,0 1 0 0 0,1-1 0 0 0,-1 0 1 0 0,0 0-1 0 0,0 0 0 0 0,0 0 0 0 0,1 0 0 0 0,-1 0 0 0 0,0 0 0 0 0,0 0 0 0 0,1-1 1 0 0,-1 1-1 0 0,0-1 0 0 0,0 0 0 0 0,1 1 0 0 0,-1-1 0 0 0,0 0 0 0 0,1 0 1 0 0,-1 0-1 0 0,1 0 0 0 0,0 0 0 0 0,-1 0 0 0 0,1 0 0 0 0,0-1 0 0 0,-1 1 1 0 0,1 0-1 0 0,0-1 0 0 0,0 1 0 0 0,0-1 0 0 0,0 1 0 0 0,0-1 0 0 0,1 0 0 0 0,-1 1 1 0 0,0-1-5 0 0,4-6-16 0 0,0 0 0 0 0,0 0 1 0 0,1 0-1 0 0,0 0 1 0 0,1 1-1 0 0,-1 0 0 0 0,1 0 1 0 0,1 0-1 0 0,-1 0 1 0 0,1 1-1 0 0,1 0 0 0 0,-1 0 1 0 0,1 1-1 0 0,0-1 1 0 0,0 2-1 0 0,0-1 1 0 0,1 1-1 0 0,-1 0 0 0 0,1 0 1 0 0,0 1-1 0 0,0 0 1 0 0,1 1-1 0 0,7-2 16 0 0,-2 5-60 0 0,0 1 1 0 0,-1 1-1 0 0,1 0 1 0 0,-1 1-1 0 0,0 0 1 0 0,0 1-1 0 0,0 0 1 0 0,-1 1-1 0 0,0 1 1 0 0,0 0-1 0 0,0 1 1 0 0,-1 0-1 0 0,0 0 1 0 0,0 1-1 0 0,-1 1 1 0 0,-1 0-1 0 0,0 0 1 0 0,0 1-1 0 0,0 0 1 0 0,6 12 59 0 0,1-5-709 0 0,6 3-4233 0 0,-17-19 3652 0 0</inkml:trace>
  <inkml:trace contextRef="#ctx0" brushRef="#br0" timeOffset="5460.817">4001 379 1792 0 0,'10'-20'6159'0'0,"-13"47"-3941"0"0,0 11-1864 0 0,3 365-831 0 0,0-399 208 0 0,1 0-1 0 0,-1 1 1 0 0,0-1 0 0 0,0 0-1 0 0,0 0 1 0 0,-1 1 0 0 0,0-1-1 0 0,1 0 1 0 0,-1 0-1 0 0,-1 0 1 0 0,1 0 0 0 0,-1 0-1 0 0,1 0 1 0 0,-1 0-1 0 0,0-1 1 0 0,-1 1 0 0 0,1 0-1 0 0,0-1 1 0 0,-1 0 0 0 0,0 1-1 0 0,0-1 1 0 0,0-1-1 0 0,0 1 1 0 0,0 0 0 0 0,-4 2 269 0 0,-5-2-1296 0 0</inkml:trace>
  <inkml:trace contextRef="#ctx0" brushRef="#br0" timeOffset="5708.805">3750 588 1216 0 0,'0'-16'6506'0'0,"42"2"-5751"0"0,-36 13-343 0 0,232-32 1146 0 0,-29 8-4590 0 0,-117 5-1070 0 0,-69 15 2789 0 0</inkml:trace>
  <inkml:trace contextRef="#ctx0" brushRef="#br0" timeOffset="5956.197">4568 331 1312 0 0,'5'-12'6645'0'0,"-12"37"-4734"0"0,5 207-213 0 0,6-188-2160 0 0,-2 0-1 0 0,-2 0 0 0 0,-2 1 0 0 0,-3-1 0 0 0,0 0 1 0 0,-3-1-1 0 0,-2 1 0 0 0,-6 13 463 0 0,-23 4-4362 0 0,26-53 3060 0 0</inkml:trace>
  <inkml:trace contextRef="#ctx0" brushRef="#br0" timeOffset="7010.769">4508 478 1392 0 0,'1'-11'5872'0'0,"5"-35"-5101"0"0,121-40-517 0 0,-122 84-249 0 0,0 0 1 0 0,0 0-1 0 0,0 0 0 0 0,0 0 0 0 0,1 1 1 0 0,-1-1-1 0 0,0 1 0 0 0,1 1 1 0 0,-1-1-1 0 0,1 1 0 0 0,-1 0 1 0 0,1 0-1 0 0,-1 1 0 0 0,0-1 0 0 0,1 1 1 0 0,-1 1-1 0 0,0-1 0 0 0,1 1 1 0 0,-1 0-1 0 0,0 0 0 0 0,0 0 1 0 0,0 0-1 0 0,-1 1 0 0 0,1 0 0 0 0,-1 0 1 0 0,3 2-6 0 0,-3 4 61 0 0,-1 0-1 0 0,0-1 1 0 0,0 2 0 0 0,-1-1-1 0 0,0 0 1 0 0,0 0 0 0 0,-1 1 0 0 0,0-1-1 0 0,-1 1 1 0 0,0-1 0 0 0,-1 0 0 0 0,0 1-1 0 0,0-1 1 0 0,-1 0 0 0 0,0 1 0 0 0,-1-1-1 0 0,0 0 1 0 0,0 0 0 0 0,-1-1 0 0 0,0 1-1 0 0,0-1 1 0 0,-1 0 0 0 0,0 0-1 0 0,-1 0 1 0 0,-3 3-61 0 0,-4 16 381 0 0,13-24-358 0 0,1 0-1 0 0,-1 1 1 0 0,1-1-1 0 0,0 0 0 0 0,0 0 1 0 0,1 0-1 0 0,-1 0 1 0 0,1 0-1 0 0,-1 0 0 0 0,1 0 1 0 0,0 0-1 0 0,0 0 1 0 0,1-1-1 0 0,-1 1 1 0 0,0-1-1 0 0,1 0 0 0 0,-1 1 1 0 0,1-1-1 0 0,0 0 1 0 0,0-1-1 0 0,0 1 1 0 0,0 0-1 0 0,0-1 0 0 0,0 0 1 0 0,0 1-1 0 0,0-1 1 0 0,0 0-1 0 0,1-1 0 0 0,-1 1 1 0 0,0-1-1 0 0,1 1 1 0 0,-1-1-1 0 0,1 0 1 0 0,-1 0-1 0 0,0-1 0 0 0,2 1-22 0 0,16 5 89 0 0,3 2-62 0 0,63 38 154 0 0,-87-43-170 0 0,1 1 1 0 0,-1 0 0 0 0,0-1 0 0 0,0 1-1 0 0,0-1 1 0 0,-1 1 0 0 0,1-1-1 0 0,0 1 1 0 0,-1-1 0 0 0,0 1-1 0 0,0-1 1 0 0,1 1 0 0 0,-1-1 0 0 0,-1 0-1 0 0,1 1 1 0 0,0-1 0 0 0,-1 0-1 0 0,1 0 1 0 0,-1 0 0 0 0,1 0-1 0 0,-1 0 1 0 0,0 0 0 0 0,0-1 0 0 0,0 1-1 0 0,0 0 1 0 0,0-1 0 0 0,0 0-1 0 0,0 1 1 0 0,-1-1 0 0 0,1 0-1 0 0,-3 1-11 0 0,-8 6-55 0 0,-2-1-1 0 0,1 0 0 0 0,-1-1 0 0 0,0-1 0 0 0,-1 0 0 0 0,1-1 0 0 0,-1-1 0 0 0,0 0 0 0 0,1-1 1 0 0,-1-1-1 0 0,0 0 0 0 0,-11-2 56 0 0,-112-39-3718 0 0,75-33-514 0 0,48 46 2968 0 0</inkml:trace>
  <inkml:trace contextRef="#ctx0" brushRef="#br0" timeOffset="7413.912">4140 112 1160 0 0,'0'0'144'0'0,"0"0"0"0"0,1 0-1 0 0,-1-1 1 0 0,1 1 0 0 0,-1 0-1 0 0,0-1 1 0 0,0 1 0 0 0,1 0-1 0 0,-1-1 1 0 0,0 1 0 0 0,1 0 0 0 0,-1-1-1 0 0,0 1 1 0 0,0-1 0 0 0,0 1-1 0 0,0-1 1 0 0,1 1 0 0 0,-1 0-1 0 0,0-1 1 0 0,0 1 0 0 0,0-1 0 0 0,0 1-1 0 0,0-1 1 0 0,0 1 0 0 0,0-1-1 0 0,0 1 1 0 0,0-1 0 0 0,0 1 0 0 0,-1 0-1 0 0,1-1 1 0 0,0 1 0 0 0,0-1-1 0 0,0 1 1 0 0,0-1 0 0 0,-1 1-1 0 0,1 0 1 0 0,0-1 0 0 0,0 1 0 0 0,-1 0-1 0 0,1-1 1 0 0,0 1 0 0 0,-1 0-1 0 0,1-1 1 0 0,0 1 0 0 0,-1 0 0 0 0,1-1-1 0 0,0 1 1 0 0,-1 0 0 0 0,1 0-1 0 0,-1 0 1 0 0,1-1 0 0 0,-1 1-1 0 0,1 0 1 0 0,-1 0-144 0 0,30-14 264 0 0,0 0-1 0 0,0 3 0 0 0,1 0 1 0 0,1 2-1 0 0,-1 1 1 0 0,2 1-1 0 0,-1 2 1 0 0,8 1-264 0 0,38-3-1061 0 0,41 5-5164 0 0,-95 2 4869 0 0,-3 0 30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8:1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250 404 916 0 0,'0'0'298'0'0,"0"0"29"0"0,0 0-22 0 0,0 0 28 0 0,0 0-40 0 0,0 0 21 0 0,0 0-79 0 0,4-21 2116 0 0,11 2-2054 0 0,-11 14-13 0 0,-4 0 1476 0 0,-80 233-1502 0 0,-69 330 1342 0 0,106-414-917 0 0,45-139-660 0 0,0-1 0 0 0,1 0 1 0 0,0 0-1 0 0,0 0 0 0 0,0 0 1 0 0,0-1-1 0 0,0 1 0 0 0,1-1 1 0 0,0 0-1 0 0,-1 0 1 0 0,1 0-1 0 0,0 0 0 0 0,1-1 1 0 0,-1 0-1 0 0,0 0 0 0 0,1 0 1 0 0,-1 0-1 0 0,1 0 0 0 0,0-1 1 0 0,-1 0-1 0 0,1 0 1 0 0,0-1-1 0 0,0 1 0 0 0,0-1 1 0 0,0 0-1 0 0,-1 0 0 0 0,1 0 1 0 0,3-1-24 0 0,310-19 362 0 0,39-30-638 0 0,-385-7-8353 0 0,16 37 7212 0 0</inkml:trace>
  <inkml:trace contextRef="#ctx0" brushRef="#br0" timeOffset="308.354">177 812 936 0 0,'-12'-2'1296'0'0,"-7"-2"1947"0"0,33-1-1105 0 0,164-18-981 0 0,1 8 0 0 0,122 8-1157 0 0,-271 29-1531 0 0,-44-9-3292 0 0,8-13 3358 0 0</inkml:trace>
  <inkml:trace contextRef="#ctx0" brushRef="#br0" timeOffset="663.8">219 422 1088 0 0,'-16'-9'5255'0'0,"56"-5"-4133"0"0,99-16-504 0 0,0 5 0 0 0,2 7 0 0 0,0 5 0 0 0,1 7 0 0 0,50 8-618 0 0,-192-2-12 0 0,-1 1 0 0 0,1-1 0 0 0,0 0 0 0 0,-1 1 0 0 0,1-1 0 0 0,0 0 0 0 0,-1 1 0 0 0,1-1 0 0 0,0 0 0 0 0,-1 1 0 0 0,1-1 0 0 0,0 1 1 0 0,0-1-1 0 0,0 1 0 0 0,-1-1 0 0 0,1 0 0 0 0,0 1 0 0 0,0-1 0 0 0,0 1 0 0 0,0-1 0 0 0,0 1 0 0 0,0-1 0 0 0,0 1 0 0 0,0-1 0 0 0,0 1 0 0 0,0-1 0 0 0,0 1 0 0 0,0-1 0 0 0,0 1 0 0 0,0-1 0 0 0,1 1 0 0 0,-1-1 0 0 0,0 1 0 0 0,0-1 1 0 0,0 0-1 0 0,1 1 0 0 0,-1-1 0 0 0,0 1 0 0 0,1-1 0 0 0,-1 0 0 0 0,0 1 0 0 0,1-1 0 0 0,-1 0 0 0 0,0 1 0 0 0,1-1 0 0 0,-1 0 0 0 0,1 0 0 0 0,-1 1 0 0 0,0-1 0 0 0,1 0 0 0 0,-1 0 0 0 0,1 0 0 0 0,-1 0 0 0 0,1 1 0 0 0,-1-1 0 0 0,1 0 0 0 0,-1 0 1 0 0,1 0-1 0 0,-1 0 0 0 0,1 0 0 0 0,-1 0 12 0 0,-24 18-3386 0 0,18-13-93 0 0,4-2 1970 0 0</inkml:trace>
  <inkml:trace contextRef="#ctx0" brushRef="#br0" timeOffset="1314.207">2572 289 1228 0 0,'22'-13'3228'0'0,"-27"24"1191"0"0,-37 41-3991 0 0,3 2-1 0 0,3 2 1 0 0,2 1 0 0 0,-14 33-428 0 0,1-2 242 0 0,-168 295 253 0 0,119-245-3117 0 0,95-137 1704 0 0,-20-35-3492 0 0,19 15 3077 0 0</inkml:trace>
  <inkml:trace contextRef="#ctx0" brushRef="#br0" timeOffset="1590.894">1933 454 1164 0 0,'1'0'106'0'0,"0"1"-1"0"0,0-1 1 0 0,0 0-1 0 0,-1 0 0 0 0,1 0 1 0 0,0 0-1 0 0,0 0 1 0 0,0 0-1 0 0,0 0 1 0 0,-1 0-1 0 0,1 0 1 0 0,0 0-1 0 0,0 0 1 0 0,0-1-1 0 0,0 1 1 0 0,-1 0-1 0 0,1 0 1 0 0,0-1-1 0 0,0 1 1 0 0,-1-1-1 0 0,1 1 0 0 0,0-1 1 0 0,-1 1-1 0 0,1-1 1 0 0,0 1-1 0 0,-1-1 1 0 0,1 0-1 0 0,-1 1 1 0 0,1-1-1 0 0,-1 0 1 0 0,1 1-1 0 0,-1-1 1 0 0,0 0-1 0 0,1 0 1 0 0,-1 1-1 0 0,0-1 1 0 0,1 0-1 0 0,-1 0 1 0 0,0 0-1 0 0,0 1 0 0 0,0-1 1 0 0,0 0-1 0 0,0 0 1 0 0,0 0-1 0 0,0 0 1 0 0,0 1-1 0 0,0-1 1 0 0,0 0-1 0 0,0 0 1 0 0,-1 0-1 0 0,1 1 1 0 0,0-1-1 0 0,-1 0 1 0 0,1 0-1 0 0,0 0 1 0 0,-1 1-1 0 0,1-1 1 0 0,-1 0-1 0 0,1 1 0 0 0,-1-1 1 0 0,1 1-1 0 0,-1-1 1 0 0,0 0-1 0 0,1 1 1 0 0,-1-1-1 0 0,0 1 1 0 0,0-1-106 0 0,29 17 219 0 0,0 1 0 0 0,-2 2 0 0 0,0 1 0 0 0,-1 0 1 0 0,-1 2-1 0 0,10 12-219 0 0,27 23 197 0 0,-5-4-86 0 0,-2 3-1 0 0,-2 2 1 0 0,-4 2 0 0 0,15 25-111 0 0,35 65-3891 0 0,-88-138 939 0 0,-10-11 1433 0 0</inkml:trace>
  <inkml:trace contextRef="#ctx0" brushRef="#br0" timeOffset="2209.425">2803 124 1648 0 0,'-1'-38'3816'0'0,"93"-13"-2605"0"0,-80 49-1166 0 0,0 2 1 0 0,0-1 0 0 0,0 2 0 0 0,0-1 0 0 0,-1 2 0 0 0,1-1 0 0 0,0 2-1 0 0,0 0 1 0 0,-1 0 0 0 0,0 1 0 0 0,1 0 0 0 0,-1 1 0 0 0,-1 0 0 0 0,1 1-1 0 0,-1 0 1 0 0,0 1 0 0 0,0 0 0 0 0,-1 1 0 0 0,0-1 0 0 0,0 2 0 0 0,-1-1-1 0 0,0 1 1 0 0,-1 1 0 0 0,0-1 0 0 0,0 1 0 0 0,-1 1 0 0 0,0-1 0 0 0,-1 1-1 0 0,0 0 1 0 0,-1 0 0 0 0,0 0 0 0 0,0 1 0 0 0,-1-1 0 0 0,-1 1 0 0 0,0 0-1 0 0,0 11-45 0 0,-2 53 882 0 0,-73 111 957 0 0,74-185-1874 0 0,1-1-1 0 0,-1 0 0 0 0,1 0 1 0 0,0 0-1 0 0,0 0 0 0 0,0 0 1 0 0,0 0-1 0 0,0 0 0 0 0,0-1 1 0 0,0 1-1 0 0,0-1 1 0 0,0 0-1 0 0,0 1 0 0 0,0-1 1 0 0,0 0-1 0 0,0 0 0 0 0,0 0 1 0 0,0 0-1 0 0,0-1 0 0 0,0 1 1 0 0,0-1-1 0 0,0 1 0 0 0,0-1 1 0 0,0 0-1 0 0,0 1 0 0 0,0-1 1 0 0,0 0-1 0 0,0 0 0 0 0,-1 0 1 0 0,1-1-1 0 0,0 1 1 0 0,-1 0-1 0 0,1-1 0 0 0,0 0 36 0 0,177-102-6840 0 0,-141 74 5422 0 0</inkml:trace>
  <inkml:trace contextRef="#ctx0" brushRef="#br0" timeOffset="2458.976">3950 1 1592 0 0,'35'10'3325'0'0,"11"36"-2712"0"0,-41-40-311 0 0,13 17-137 0 0,-2 0 0 0 0,0 1 0 0 0,-2 1 0 0 0,-1 0 0 0 0,0 1 1 0 0,-2 0-1 0 0,-1 1 0 0 0,-2 0 0 0 0,0 1 0 0 0,-2 0 0 0 0,-1 0 0 0 0,-1 0 0 0 0,-1 1 0 0 0,-2-1 1 0 0,0 1-1 0 0,-3-1 0 0 0,0 1 0 0 0,-1-1 0 0 0,-2 0 0 0 0,-4 10-165 0 0,0-3-51 0 0,-2 0 1 0 0,-2-1-1 0 0,-1 0 0 0 0,-1-1 0 0 0,-2-1 0 0 0,-1 0 0 0 0,-2-1 1 0 0,-1-2-1 0 0,-1 0 0 0 0,-2-1 0 0 0,0-1 0 0 0,-2-1 1 0 0,-1-2-1 0 0,-1 0 0 0 0,-6 2 51 0 0,-2-1-740 0 0,-1-1-1 0 0,-2-2 1 0 0,0-1 0 0 0,-1-2 0 0 0,-1-2 0 0 0,0-2-1 0 0,-36 8 741 0 0,-3-5-1422 0 0</inkml:trace>
  <inkml:trace contextRef="#ctx0" brushRef="#br0" timeOffset="2813.835">1743 216 1100 0 0,'-22'9'359'0'0,"1"0"0"0"0,0 2 0 0 0,0 0-1 0 0,1 2 1 0 0,1 0 0 0 0,0 1 0 0 0,1 1 0 0 0,0 1-1 0 0,1 0 1 0 0,1 2 0 0 0,1 0 0 0 0,0 0 0 0 0,1 1-1 0 0,2 1 1 0 0,0 0 0 0 0,0 1 0 0 0,2 0 0 0 0,1 1 0 0 0,1 0-1 0 0,0 0 1 0 0,2 1 0 0 0,1 0 0 0 0,0 0 0 0 0,0 22-359 0 0,5-30 76 0 0,2 1 0 0 0,0-1 1 0 0,1 0-1 0 0,0 0 0 0 0,1 0 0 0 0,1-1 1 0 0,0 1-1 0 0,1-1 0 0 0,0 0 1 0 0,1-1-1 0 0,1 0 0 0 0,0 0 1 0 0,2 1-77 0 0,19 22 35 0 0,1-1 0 0 0,1-2 0 0 0,2 0 0 0 0,1-3 0 0 0,2-1 1 0 0,1-1-1 0 0,1-2 0 0 0,1-2 0 0 0,1-1 0 0 0,1-3 0 0 0,18 6-35 0 0,-1 1-1041 0 0,2-2 0 0 0,1-3 1 0 0,1-3-1 0 0,0-2 0 0 0,2-3 0 0 0,-1-3 0 0 0,2-2 0 0 0,11-3 1041 0 0,-2-4-1451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8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0 928 0 0,'28'27'666'0'0,"-2"2"0"0"0,-1 0 0 0 0,-1 2-1 0 0,-2 0 1 0 0,-1 2 0 0 0,-1 0 0 0 0,-2 2 0 0 0,-1 0 0 0 0,-2 0-1 0 0,-2 2 1 0 0,-1-1 0 0 0,1 10-666 0 0,-9-32 154 0 0,0 0 0 0 0,-1 0 0 0 0,0 1 0 0 0,-1-1 0 0 0,0 1 0 0 0,-1-1 0 0 0,-1 1 0 0 0,-1 0 0 0 0,0-1 0 0 0,-1 1 0 0 0,0-1 0 0 0,-1 0 0 0 0,-1 1 0 0 0,0-1 0 0 0,-1-1 0 0 0,0 1 0 0 0,-1-1 0 0 0,-1 0-1 0 0,0 0 1 0 0,0 0 0 0 0,-2-1 0 0 0,1-1 0 0 0,-2 1 0 0 0,1-1 0 0 0,-2-1 0 0 0,1 0 0 0 0,-6 4-154 0 0,3-4-319 0 0,0-1 1 0 0,-1 0-1 0 0,0 0 0 0 0,0-1 0 0 0,0-1 0 0 0,-1 0 1 0 0,-1-1-1 0 0,1-1 0 0 0,-1-1 0 0 0,1 0 0 0 0,-1 0 1 0 0,0-2-1 0 0,-5 0 319 0 0,15-3-267 0 0,1-1 1 0 0,0 0-1 0 0,0 0 1 0 0,0-1-1 0 0,0 1 1 0 0,0-1-1 0 0,0 0 0 0 0,1 0 1 0 0,0-1-1 0 0,-1 1 1 0 0,1-1-1 0 0,0 0 1 0 0,1 0-1 0 0,-1-1 1 0 0,1 1-1 0 0,0-1 1 0 0,0 1-1 0 0,0-1 0 0 0,1 0 1 0 0,-1 0-1 0 0,1 0 1 0 0,1-1-1 0 0,-1 0 267 0 0,-11-30-1432 0 0</inkml:trace>
  <inkml:trace contextRef="#ctx0" brushRef="#br0" timeOffset="216.576">729 368 1036 0 0,'15'4'1504'0'0,"-3"-3"-340"0"0,-1 1-180 0 0,-4 3-123 0 0,-2-3-81 0 0,1 1-136 0 0,-3 2-68 0 0,1-2-68 0 0,-4 2-124 0 0,3-1-164 0 0,-1 2-168 0 0,-2-1-160 0 0,4 4 20 0 0,-6-6-636 0 0,0 4-640 0 0,2-7-85 0 0,0 0 73 0 0,0 8-28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8:1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981 187 1528 0 0,'-62'26'3608'0'0,"58"-23"-3378"0"0,-18 19 65 0 0,0 0-1 0 0,2 2 1 0 0,1 0-1 0 0,0 2 1 0 0,2 0-1 0 0,1 0 1 0 0,1 2-1 0 0,2 0 0 0 0,0 0 1 0 0,2 2-1 0 0,-4 15-294 0 0,-32 70 462 0 0,35-88-469 0 0,-103 171-3390 0 0,75-168 664 0 0,19-23 1403 0 0</inkml:trace>
  <inkml:trace contextRef="#ctx0" brushRef="#br0" timeOffset="266.115">384 249 2040 0 0,'1'-18'2910'0'0,"-1"19"-2834"0"0,1-1 1 0 0,-1 1 0 0 0,0-1 0 0 0,1 0 0 0 0,-1 1 0 0 0,1-1 0 0 0,-1 0 0 0 0,0 1-1 0 0,1-1 1 0 0,-1 0 0 0 0,1 0 0 0 0,-1 0 0 0 0,1 1 0 0 0,-1-1 0 0 0,1 0-1 0 0,-1 0 1 0 0,1 0 0 0 0,-1 0 0 0 0,1 0 0 0 0,-1 0 0 0 0,1 0 0 0 0,-1 0 0 0 0,1 0-1 0 0,0 0 1 0 0,-1 0 0 0 0,1 0 0 0 0,-1 0 0 0 0,1 0 0 0 0,-1-1 0 0 0,1 1 0 0 0,-1 0-1 0 0,0 0 1 0 0,1 0 0 0 0,-1-1 0 0 0,1 1 0 0 0,-1 0 0 0 0,1-1 0 0 0,-1 1 0 0 0,0 0-1 0 0,1-1 1 0 0,-1 1 0 0 0,0-1 0 0 0,1 1 0 0 0,-1 0 0 0 0,0-1 0 0 0,0 1-1 0 0,1-1 1 0 0,-1 1 0 0 0,0-1 0 0 0,0 1 0 0 0,0-1 0 0 0,0 1 0 0 0,1-1 0 0 0,-1 1-1 0 0,0-1 1 0 0,0 1 0 0 0,0-1 0 0 0,0 0 0 0 0,0 1 0 0 0,0-1 0 0 0,-1 1 0 0 0,1-1-77 0 0,308 253 1724 0 0,-123-59-4121 0 0,-144-115-4257 0 0,-41-76 5493 0 0</inkml:trace>
  <inkml:trace contextRef="#ctx0" brushRef="#br0" timeOffset="547.231">217 1 1088 0 0,'-14'5'245'0'0,"1"0"-1"0"0,1 1 1 0 0,-1 1 0 0 0,1 0-1 0 0,0 1 1 0 0,1 0 0 0 0,0 1-1 0 0,0 0 1 0 0,0 1 0 0 0,2 0-1 0 0,-1 1 1 0 0,1 0-1 0 0,1 0 1 0 0,0 1 0 0 0,0 0-1 0 0,1 0 1 0 0,1 1 0 0 0,0 0-1 0 0,1 0 1 0 0,0 0 0 0 0,1 1-1 0 0,1-1 1 0 0,0 1 0 0 0,1 0-1 0 0,0 0 1 0 0,1 0 0 0 0,0 0-1 0 0,2 1 1 0 0,-1-1-1 0 0,2 3-244 0 0,14 30 132 0 0,3-1-1 0 0,1-1 0 0 0,2 0 1 0 0,2-2-1 0 0,2-1 0 0 0,2-1 0 0 0,2-1 1 0 0,1-1-1 0 0,2-2 0 0 0,1-1 1 0 0,29 21-132 0 0,-50-44-38 0 0,144 128-1990 0 0,-37-80-2288 0 0,-89-55 2946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8:1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617 670 1184 0 0,'3'-3'473'0'0,"37"-48"2038"0"0,-40 49-2453 0 0,0-1 0 0 0,-1 1 1 0 0,1-1-1 0 0,-1 1 0 0 0,1-1 1 0 0,-1 1-1 0 0,0 0 0 0 0,0-1 1 0 0,0 1-1 0 0,0 0 0 0 0,0 0 0 0 0,-1 0 1 0 0,1 0-1 0 0,-1 0 0 0 0,1 0 1 0 0,-1 0-1 0 0,0 0 0 0 0,0 1 1 0 0,0-1-1 0 0,0 0 0 0 0,0 1 1 0 0,0 0-1 0 0,0-1 0 0 0,0 1 1 0 0,-1 0-1 0 0,1 0 0 0 0,0 1 0 0 0,-1-1 1 0 0,1 0-1 0 0,-1 1 0 0 0,1-1 1 0 0,-1 1-1 0 0,1 0 0 0 0,-1 0 1 0 0,1 0-1 0 0,-1 0 0 0 0,0 0-58 0 0,-21-4 41 0 0,0 2 0 0 0,0 0-1 0 0,0 1 1 0 0,0 1-1 0 0,0 2 1 0 0,0 0 0 0 0,0 1-1 0 0,0 2 1 0 0,1 0 0 0 0,0 2-1 0 0,0 0 1 0 0,0 2 0 0 0,1 0-1 0 0,0 2 1 0 0,1 0 0 0 0,1 2-1 0 0,-1 0 1 0 0,2 1-1 0 0,0 1 1 0 0,1 0 0 0 0,0 2-1 0 0,1 0 1 0 0,1 1 0 0 0,1 1-1 0 0,1 0 1 0 0,-2 3-41 0 0,-13 81 615 0 0,30-100-599 0 0,-1 0 0 0 0,1 1 0 0 0,0-1 0 0 0,0 0 0 0 0,0 1 1 0 0,0-1-1 0 0,1 0 0 0 0,-1 0 0 0 0,1 0 0 0 0,0 0 0 0 0,0 0 0 0 0,0 0 1 0 0,0-1-1 0 0,0 1 0 0 0,1-1 0 0 0,-1 0 0 0 0,1 1 0 0 0,0-1 0 0 0,0 0 0 0 0,-1 0 1 0 0,1-1-1 0 0,0 1 0 0 0,1-1 0 0 0,-1 1 0 0 0,0-1 0 0 0,0 0 0 0 0,1 0 1 0 0,-1 0-1 0 0,0-1 0 0 0,1 1 0 0 0,-1-1 0 0 0,1 0 0 0 0,-1 0 0 0 0,0 0 1 0 0,1 0-1 0 0,0-1-16 0 0,121-12 311 0 0,-116 11-290 0 0,0 0 0 0 0,0-1 1 0 0,0 0-1 0 0,0 0 0 0 0,-1-1 0 0 0,0 0 1 0 0,0-1-1 0 0,0 1 0 0 0,0-1 1 0 0,-1-1-1 0 0,0 0 0 0 0,0 0 0 0 0,0 0 1 0 0,-1-1-1 0 0,0 0 0 0 0,0 0 0 0 0,0-1 1 0 0,-1 1-1 0 0,0-1 0 0 0,-1 0 1 0 0,0-1-1 0 0,3-6-21 0 0,-7 14 5 0 0,1 0 0 0 0,-1 0 1 0 0,1 0-1 0 0,0 0 0 0 0,-1 1 1 0 0,1-1-1 0 0,0 0 0 0 0,0 0 1 0 0,0 1-1 0 0,0-1 0 0 0,0 1 1 0 0,0-1-1 0 0,0 1 0 0 0,0-1 1 0 0,0 1-1 0 0,0-1 0 0 0,0 1 0 0 0,0 0 1 0 0,0 0-1 0 0,0-1 0 0 0,0 1 1 0 0,0 0-1 0 0,0 0 0 0 0,0 0 1 0 0,0 0-1 0 0,0 0 0 0 0,0 0 1 0 0,0 1-1 0 0,1-1 0 0 0,-1 0 1 0 0,0 1-1 0 0,0-1 0 0 0,0 0 0 0 0,0 1 1 0 0,0-1-1 0 0,-1 1 0 0 0,1 0 1 0 0,0-1-1 0 0,0 1 0 0 0,0 0 1 0 0,0-1-1 0 0,0 1 0 0 0,-1 0 1 0 0,1 0-1 0 0,0 0 0 0 0,-1-1 1 0 0,1 1-1 0 0,-1 0 0 0 0,1 0 0 0 0,-1 0 1 0 0,1 0-1 0 0,-1 0 0 0 0,0 0 1 0 0,1 0-1 0 0,-1 1 0 0 0,0-1 1 0 0,0 0-1 0 0,0 0 0 0 0,0 0 1 0 0,0 0-1 0 0,0 1-5 0 0,16 17-14 0 0,125 65-1155 0 0,-31-66-4624 0 0,-97-18 4252 0 0</inkml:trace>
  <inkml:trace contextRef="#ctx0" brushRef="#br0" timeOffset="451.597">886 555 1300 0 0,'28'29'3646'0'0,"36"211"-2496"0"0,-58-134 1976 0 0,-6-104-2800 0 0,0-2-55 0 0,-3-2 399 0 0,60-165-328 0 0,-52 157-331 0 0,78-104-844 0 0,-78 115 803 0 0,0 1 0 0 0,0 0 0 0 0,0 0 0 0 0,0 0 0 0 0,0 1 1 0 0,0-1-1 0 0,-1 1 0 0 0,1 0 0 0 0,-1 0 0 0 0,0 1 0 0 0,0-1 0 0 0,0 1 0 0 0,-1 0 0 0 0,1 0 1 0 0,-1 0-1 0 0,0 1 0 0 0,0-1 0 0 0,0 1 0 0 0,-1 0 0 0 0,1 0 0 0 0,-1-1 0 0 0,0 2 0 0 0,-1-1 1 0 0,1 0-1 0 0,-1 4 30 0 0,4 0-52 0 0,2 11-97 0 0,0 0 0 0 0,2-1 0 0 0,0 0 0 0 0,1-1 0 0 0,1 0 0 0 0,1-1 0 0 0,0 0 0 0 0,2-1 0 0 0,0 0 0 0 0,0-1 0 0 0,1-1 0 0 0,1 0 0 0 0,0-1 0 0 0,1-1 0 0 0,1 0 0 0 0,0-1 0 0 0,0-1 0 0 0,1-1 0 0 0,0-1 0 0 0,1 0 0 0 0,-1-2 1 0 0,7 2 148 0 0,40-2-2353 0 0,-47-5 1213 0 0</inkml:trace>
  <inkml:trace contextRef="#ctx0" brushRef="#br0" timeOffset="967.64">1796 679 1824 0 0,'-15'4'216'0'0,"0"0"0"0"0,0 2-1 0 0,0-1 1 0 0,1 2 0 0 0,0 0 0 0 0,0 1-1 0 0,1 0 1 0 0,0 1 0 0 0,1 0-1 0 0,0 1 1 0 0,0 1 0 0 0,1 0 0 0 0,0 0-1 0 0,1 1 1 0 0,0 1 0 0 0,1 0 0 0 0,0 0-1 0 0,1 0 1 0 0,1 1 0 0 0,0 0-1 0 0,1 1 1 0 0,1-1 0 0 0,0 1 0 0 0,1 1-1 0 0,-2 12-215 0 0,5-23 37 0 0,1 0-1 0 0,1 0 1 0 0,-1 0-1 0 0,1 0 0 0 0,-1 0 1 0 0,1 0-1 0 0,1 0 1 0 0,-1-1-1 0 0,1 1 0 0 0,0 0 1 0 0,0-1-1 0 0,0 1 1 0 0,1-1-1 0 0,-1 1 1 0 0,1-1-1 0 0,0 0 0 0 0,0 0 1 0 0,1 0-1 0 0,-1-1 1 0 0,1 1-1 0 0,0-1 0 0 0,0 0 1 0 0,0 0-1 0 0,0 0 1 0 0,0-1-1 0 0,1 1 0 0 0,-1-1 1 0 0,1 0-1 0 0,0 0 1 0 0,0-1-1 0 0,-1 1 1 0 0,1-1-1 0 0,0 0 0 0 0,0-1 1 0 0,0 1-1 0 0,0-1 1 0 0,0 0-1 0 0,1 0 0 0 0,3-1-36 0 0,8 0-57 0 0,0-1 0 0 0,0-1-1 0 0,0 0 1 0 0,0-1 0 0 0,0-1-1 0 0,-1-1 1 0 0,0 0 0 0 0,0-1-1 0 0,-1-1 1 0 0,0 0-1 0 0,0-1 1 0 0,-1-1 0 0 0,0 0-1 0 0,-1-1 1 0 0,0 0 0 0 0,0-1-1 0 0,-1-1 1 0 0,-1 0-1 0 0,0 0 1 0 0,-1-1 0 0 0,-1-1-1 0 0,0 1 1 0 0,-1-2 0 0 0,6-14 57 0 0,8-27-23 0 0,-3-1 0 0 0,-3-1 0 0 0,-2-1 0 0 0,-2 0 0 0 0,-4-1 0 0 0,-2 0 0 0 0,-2 0 1 0 0,-4 0-1 0 0,-2-5 23 0 0,-27-122 1778 0 0,14 133-663 0 0,11 96-501 0 0,11 17-385 0 0,4 0 0 0 0,1-1 0 0 0,3-1 0 0 0,22 52-229 0 0,-11-26-9 0 0,63 224-1897 0 0,-20 5-5416 0 0,-67-284 5985 0 0</inkml:trace>
  <inkml:trace contextRef="#ctx0" brushRef="#br0" timeOffset="1596.239">2594 442 1496 0 0,'175'257'4775'0'0,"-130"-190"-4250"0"0,3-2 1 0 0,3-3 0 0 0,3-1-1 0 0,17 10-525 0 0,-9-31 934 0 0,-29-57-485 0 0,-17 3-367 0 0,0-2 1 0 0,-2 1 0 0 0,0-2 0 0 0,0 0 0 0 0,-2 0 0 0 0,0-1 0 0 0,-1-1-1 0 0,-1 0 1 0 0,7-18-83 0 0,-3 10 69 0 0,273-610 1581 0 0,-279 616-1492 0 0,0 5-698 0 0,-6 42-596 0 0,-2 80-6604 0 0,0-91 6330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1:2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1272 0 0,'20'0'1910'0'0,"-16"0"-1875"0"0,0 0 0 0 0,1 0 0 0 0,-1 1 0 0 0,0-1-1 0 0,0 1 1 0 0,0 0 0 0 0,0 0 0 0 0,0 1 0 0 0,-1-1-1 0 0,1 1 1 0 0,0 0 0 0 0,-1 0 0 0 0,1 0 0 0 0,-1 0-1 0 0,1 1 1 0 0,-1-1 0 0 0,0 1 0 0 0,0 0 0 0 0,0 0-1 0 0,-1 0 1 0 0,1 0 0 0 0,-1 0 0 0 0,1 1 0 0 0,-1-1-1 0 0,0 1 1 0 0,-1 0 0 0 0,1-1 0 0 0,0 1 0 0 0,-1 0-1 0 0,1 4-34 0 0,113 303 1071 0 0,-63-148-497 0 0,-21-73-212 0 0,-4-6 30 0 0,4-1-1 0 0,4-1 1 0 0,3-2 0 0 0,24 35-392 0 0,-61-113 20 0 0,0 0 0 0 0,-1 0 0 0 0,1 0 0 0 0,0 0 0 0 0,0 0 0 0 0,0 0 0 0 0,0 0 0 0 0,0 0 1 0 0,1-1-1 0 0,-1 1 0 0 0,0-1 0 0 0,1 1 0 0 0,-1-1 0 0 0,1 1 0 0 0,0-1 0 0 0,-1 0 0 0 0,1 1 0 0 0,0-1 0 0 0,0 0 0 0 0,0 0 0 0 0,0-1 0 0 0,0 1 0 0 0,0 0 0 0 0,0-1 0 0 0,0 1 1 0 0,0-1-1 0 0,0 1 0 0 0,0-1 0 0 0,0 0 0 0 0,1 0 0 0 0,-1 0 0 0 0,0 0 0 0 0,0-1 0 0 0,0 1 0 0 0,0 0 0 0 0,0-1 0 0 0,0 0 0 0 0,0 1 0 0 0,0-1 0 0 0,0 0 0 0 0,0 0 0 0 0,0 0 0 0 0,0 0 1 0 0,-1 0-1 0 0,1-1 0 0 0,0 1 0 0 0,-1 0 0 0 0,1-1 0 0 0,0 0-20 0 0,19-21 65 0 0,-1 0 0 0 0,-1-1 0 0 0,-1-1 1 0 0,-1-1-1 0 0,-2 0 0 0 0,0-1 0 0 0,-2-1 0 0 0,2-8-65 0 0,2 1 30 0 0,315-774 1310 0 0,-299 730-1331 0 0,-23 82-1376 0 0,-2 6 1348 0 0,64 83-6982 0 0,-63-83 5553 0 0</inkml:trace>
  <inkml:trace contextRef="#ctx0" brushRef="#br0" timeOffset="449.999">2456 115 1224 0 0,'-87'40'3128'0'0,"7"89"-2142"0"0,-155 428 378 0 0,203-525-5189 0 0,30-32 2400 0 0</inkml:trace>
  <inkml:trace contextRef="#ctx0" brushRef="#br0" timeOffset="733.724">2002 213 2164 0 0,'-1'-14'1978'0'0,"2"14"-1866"0"0,-1 0 0 0 0,1 0 0 0 0,0 0-1 0 0,-1 0 1 0 0,1 0 0 0 0,-1 0 0 0 0,1 0 0 0 0,-1 0 0 0 0,1 0-1 0 0,-1 0 1 0 0,1 0 0 0 0,0 0 0 0 0,-1-1 0 0 0,1 1-1 0 0,-1 0 1 0 0,1 0 0 0 0,-1-1 0 0 0,0 1 0 0 0,1 0 0 0 0,-1-1-1 0 0,1 1 1 0 0,-1 0 0 0 0,1-1 0 0 0,-1 1 0 0 0,0-1-1 0 0,1 1 1 0 0,-1 0 0 0 0,0-1 0 0 0,1 1 0 0 0,-1-1 0 0 0,0 1-1 0 0,0-1 1 0 0,0 1 0 0 0,1-1 0 0 0,-1 0 0 0 0,0 1 0 0 0,0-1-1 0 0,0 1 1 0 0,0-1 0 0 0,0 1 0 0 0,0-1 0 0 0,0 1-1 0 0,0-1 1 0 0,0 1 0 0 0,0-1 0 0 0,0 0 0 0 0,0 1 0 0 0,-1-1-112 0 0,114 172 837 0 0,150 149-2696 0 0,-235-245-3155 0 0,-28-73 3784 0 0</inkml:trace>
  <inkml:trace contextRef="#ctx0" brushRef="#br0" timeOffset="1028.68">1611 63 1932 0 0,'-21'13'222'0'0,"0"1"1"0"0,1 1-1 0 0,0 0 0 0 0,1 2 0 0 0,1 0 0 0 0,0 1 1 0 0,2 1-1 0 0,0 1 0 0 0,1 0 0 0 0,1 1 0 0 0,1 0 1 0 0,1 1-1 0 0,0 1 0 0 0,2 0 0 0 0,1 0 0 0 0,1 1 0 0 0,1 0 1 0 0,1 0-1 0 0,1 1 0 0 0,1 0 0 0 0,1 0 0 0 0,1 0 1 0 0,2 4-223 0 0,1-12 35 0 0,1-1 0 0 0,1 1 0 0 0,0-1 0 0 0,1 1 0 0 0,1-1 0 0 0,1 0 0 0 0,0-1 0 0 0,1 1 0 0 0,1-1 0 0 0,0-1 0 0 0,1 0 0 0 0,0 0 1 0 0,1 0-1 0 0,1-1 0 0 0,0-1 0 0 0,1 0 0 0 0,0 0 0 0 0,1-1 0 0 0,7 4-35 0 0,5 4-312 0 0,1-1 0 0 0,0-1 0 0 0,1-1 0 0 0,1-2 0 0 0,1-1 0 0 0,0-1 0 0 0,0-1 0 0 0,1-2-1 0 0,0 0 1 0 0,5-2 312 0 0,7-2-1198 0 0,-16-4-76 0 0</inkml:trace>
  <inkml:trace contextRef="#ctx0" brushRef="#br0" timeOffset="1307.586">2504 11 1636 0 0,'27'14'316'0'0,"-1"0"-1"0"0,0 1 1 0 0,-1 2 0 0 0,-1 1-1 0 0,0 0 1 0 0,-1 2 0 0 0,-2 1-1 0 0,0 0 1 0 0,-1 2-1 0 0,-1 0 1 0 0,-1 2 0 0 0,-1-1-1 0 0,-1 2 1 0 0,-2 0-1 0 0,0 1 1 0 0,-2 1 0 0 0,-1 0-1 0 0,-1 3-315 0 0,1-4 293 0 0,-2 0-1 0 0,-1 0 1 0 0,-1 1-1 0 0,-2 0 0 0 0,-1 1 1 0 0,-1-1-1 0 0,0 27-292 0 0,-7-31 46 0 0,0 1 1 0 0,-2-1-1 0 0,-1 0 0 0 0,0 0 1 0 0,-2-1-1 0 0,-1 0 0 0 0,-1-1 1 0 0,0 0-1 0 0,-2 0 0 0 0,0-2 0 0 0,-2 1 1 0 0,0-2-1 0 0,-1 0 0 0 0,-1-1 1 0 0,-1 0-1 0 0,-6 3-46 0 0,20-17-239 0 0,0 0-1 0 0,0 0 1 0 0,-1 0-1 0 0,0 0 1 0 0,0-1 0 0 0,0 1-1 0 0,0-1 1 0 0,0-1 0 0 0,-1 1-1 0 0,1-1 1 0 0,-1 0-1 0 0,0 0 1 0 0,1 0 0 0 0,-1-1-1 0 0,0 0 1 0 0,0 0 0 0 0,0-1-1 0 0,0 1 1 0 0,0-1-1 0 0,0-1 1 0 0,0 1 0 0 0,0-1-1 0 0,0 0 1 0 0,0 0-1 0 0,1-1 1 0 0,-1 0 0 0 0,0 0-1 0 0,1 0 1 0 0,-1 0 0 0 0,-2-3 239 0 0,-13-18-1236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1:3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99 1504 0 0,'0'0'635'0'0,"-24"-5"1616"0"0,0-18-1883 0 0,108 5 2495 0 0,436-20-2137 0 0,32 24-726 0 0,-421 37-2594 0 0,-121-8 11 0 0,-14-8 1345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1:3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1804 0 0,'1'2'99'0'0,"-1"0"0"0"0,1 0-1 0 0,0 0 1 0 0,0-1 0 0 0,0 1-1 0 0,0 0 1 0 0,0-1 0 0 0,0 1-1 0 0,1-1 1 0 0,-1 1 0 0 0,0-1-1 0 0,1 1 1 0 0,-1-1 0 0 0,1 0-1 0 0,0 0 1 0 0,-1 0 0 0 0,1 0-1 0 0,0 0 1 0 0,0 0 0 0 0,-1 0-1 0 0,1-1 1 0 0,0 1 0 0 0,0-1 0 0 0,0 1-1 0 0,0-1 1 0 0,0 0 0 0 0,0 1-1 0 0,0-1 1 0 0,0 0 0 0 0,0 0-1 0 0,0-1 1 0 0,0 1 0 0 0,0 0-1 0 0,0-1 1 0 0,0 1 0 0 0,-1-1-1 0 0,1 0 1 0 0,0 1-99 0 0,1 0 91 0 0,355-18 1879 0 0,-307 12-2027 0 0,293-43-4255 0 0,-278 35 3014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1:3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1321 1348 0 0,'0'0'118'0'0,"1"-1"0"0"0,-1 1 0 0 0,0-1 0 0 0,1 1 0 0 0,-1-1 0 0 0,0 1 0 0 0,0-1 0 0 0,1 1 0 0 0,-1-1 0 0 0,0 1 0 0 0,0-1 0 0 0,0 0 0 0 0,0 1 0 0 0,0-1 0 0 0,0 0 0 0 0,0 1 0 0 0,0-1 0 0 0,0 1 0 0 0,0-1 0 0 0,0 0 1 0 0,0 1-1 0 0,0-1 0 0 0,0 1 0 0 0,0-1 0 0 0,-1 0 0 0 0,1 1 0 0 0,0-1 0 0 0,0 1 0 0 0,-1-1 0 0 0,1 1 0 0 0,0-1 0 0 0,-1 1 0 0 0,1-1 0 0 0,-1 1 0 0 0,1-1 0 0 0,-1 1 0 0 0,1 0 0 0 0,-1-1 0 0 0,1 1 0 0 0,-1 0 0 0 0,1-1 0 0 0,-1 1 0 0 0,1 0 0 0 0,-1 0 0 0 0,1-1 0 0 0,-1 1 0 0 0,0 0 0 0 0,1 0 0 0 0,-1 0 0 0 0,0 0 0 0 0,1 0 0 0 0,-1 0 0 0 0,1 0 0 0 0,-1 0 0 0 0,0 0 0 0 0,1 0 0 0 0,-1 0 0 0 0,0 0-118 0 0,57-18 832 0 0,-49 17-682 0 0,341-47 438 0 0,-272 39-1057 0 0,150-39-6313 0 0,-204 37 5486 0 0</inkml:trace>
  <inkml:trace contextRef="#ctx0" brushRef="#br0" timeOffset="392.394">1396 698 1580 0 0,'7'1'3823'0'0,"-9"36"-3071"0"0,1-35-565 0 0,-35 340 2552 0 0,36-320-2555 0 0,-2 11-31 0 0,1 0 0 0 0,2 0 1 0 0,2-1-1 0 0,0 1 0 0 0,2-1 0 0 0,2 1 1 0 0,1-2-1 0 0,1 1 0 0 0,2-1 1 0 0,1 0-154 0 0,-7-25 31 0 0,1 0 0 0 0,-1 0 0 0 0,1-1 0 0 0,1 0 0 0 0,-1 0 1 0 0,1-1-1 0 0,0 1 0 0 0,0-1 0 0 0,0-1 0 0 0,0 0 0 0 0,1 0 1 0 0,-1 0-1 0 0,1-1 0 0 0,0 0 0 0 0,0 0 0 0 0,0-1 0 0 0,0 0 1 0 0,0 0-1 0 0,0-1 0 0 0,0 0 0 0 0,0-1 0 0 0,0 0 0 0 0,2 0-31 0 0,33-4-239 0 0,0-1-1 0 0,-1-2 0 0 0,0-2 0 0 0,0-2 0 0 0,31-14 240 0 0,-46 17-295 0 0,-14 6-234 0 0,-1-1-1 0 0,1 0 1 0 0,-1-1 0 0 0,0 0-1 0 0,0-1 1 0 0,0-1 0 0 0,-1 0-1 0 0,0 0 1 0 0,0-1-1 0 0,-1-1 1 0 0,0 1 0 0 0,0-2-1 0 0,4-5 530 0 0,-9 2-1166 0 0</inkml:trace>
  <inkml:trace contextRef="#ctx0" brushRef="#br0" timeOffset="654.98">1480 1073 1600 0 0,'9'-8'3404'0'0,"21"1"-2857"0"0,242-25 1864 0 0,15-4-4954 0 0,-262 28-106 0 0,-22 6 1435 0 0</inkml:trace>
  <inkml:trace contextRef="#ctx0" brushRef="#br0" timeOffset="902.255">1346 721 1028 0 0,'54'-39'4641'0'0,"51"9"-3417"0"0,-82 25-775 0 0,117-20-429 0 0,1 6 0 0 0,1 6 0 0 0,28 6-20 0 0,157-15-5000 0 0,-264 16 3878 0 0</inkml:trace>
  <inkml:trace contextRef="#ctx0" brushRef="#br0" timeOffset="1150.94">3210 503 968 0 0,'-19'12'487'0'0,"0"1"1"0"0,1 1-1 0 0,1 1 1 0 0,1 0-1 0 0,0 1 0 0 0,1 1 1 0 0,0 0-1 0 0,1 1 0 0 0,2 1 1 0 0,-2 3-488 0 0,-17 37 712 0 0,3 0 1 0 0,2 2-1 0 0,4 1 1 0 0,-12 49-713 0 0,24-79 145 0 0,-40 85-1154 0 0,46-111 690 0 0,-1 0 1 0 0,1 0 0 0 0,-1-1-1 0 0,0 1 1 0 0,0-1-1 0 0,0-1 1 0 0,-1 1-1 0 0,0-1 1 0 0,0 0 0 0 0,0 0-1 0 0,0-1 1 0 0,0 1-1 0 0,-1-1 1 0 0,0-1-1 0 0,1 1 1 0 0,-4-1 318 0 0,-15 4-1329 0 0</inkml:trace>
  <inkml:trace contextRef="#ctx0" brushRef="#br0" timeOffset="1415.158">2662 668 1544 0 0,'20'-17'5862'0'0,"11"42"-3651"0"0,-25-19-2224 0 0,226 210 1749 0 0,-192-186-1902 0 0,134 131-3355 0 0,-154-107-1346 0 0,-20-54 3781 0 0</inkml:trace>
  <inkml:trace contextRef="#ctx0" brushRef="#br0" timeOffset="1814.378">2628 638 1184 0 0,'-11'5'228'0'0,"1"1"0"0"0,0 0 0 0 0,0 0-1 0 0,0 1 1 0 0,0 0 0 0 0,1 1 0 0 0,1 0 0 0 0,-1 0-1 0 0,1 1 1 0 0,0 0 0 0 0,1 0 0 0 0,0 1 0 0 0,1 0-1 0 0,0 1 1 0 0,1-1 0 0 0,0 1 0 0 0,0 0 0 0 0,1 0-1 0 0,0 0 1 0 0,1 1 0 0 0,1-1 0 0 0,0 2-228 0 0,2 6 28 0 0,0 0 0 0 0,2-1 1 0 0,0 1-1 0 0,2 0 0 0 0,0-1 0 0 0,1 0 0 0 0,0 0 1 0 0,2 0-1 0 0,0-1 0 0 0,1 1 0 0 0,1-2 0 0 0,0 1 1 0 0,1-2-1 0 0,1 1 0 0 0,1-1 0 0 0,0-1 0 0 0,0 0 1 0 0,2 0-1 0 0,0-2 0 0 0,0 0 0 0 0,1 0 0 0 0,1-1 1 0 0,-1-1-1 0 0,2-1 0 0 0,-1 0 0 0 0,2-1 0 0 0,7 2-28 0 0,109 35-3767 0 0,-91-41 2585 0 0</inkml:trace>
  <inkml:trace contextRef="#ctx0" brushRef="#br0" timeOffset="2062.652">3599 591 988 0 0,'17'30'507'0'0,"-1"0"0"0"0,-2 1 1 0 0,-1 1-1 0 0,-2 0 0 0 0,-1 1 0 0 0,-1 0 0 0 0,-2 0 1 0 0,-1 1-1 0 0,-2-1 0 0 0,-1 1 0 0 0,-1 9-507 0 0,-3-24 54 0 0,-1 1 0 0 0,-1-1 0 0 0,-1 0-1 0 0,0 0 1 0 0,-2 0 0 0 0,0-1 0 0 0,-1 0-1 0 0,0 0 1 0 0,-2 0 0 0 0,0-1 0 0 0,-1-1 0 0 0,-1 1-1 0 0,0-2 1 0 0,-1 1 0 0 0,-1-2 0 0 0,0 0-1 0 0,-1 0 1 0 0,-1-1 0 0 0,-4 2-54 0 0,-8 7-531 0 0,0-1 0 0 0,-1-2 0 0 0,-2-1 0 0 0,0-1 0 0 0,0-2-1 0 0,-18 6 532 0 0,-22 3-1149 0 0,1-7-68 0 0</inkml:trace>
  <inkml:trace contextRef="#ctx0" brushRef="#br0" timeOffset="2527.674">1247 510 1316 0 0,'-20'6'256'0'0,"0"1"0"0"0,0 1 1 0 0,1 1-1 0 0,0 1 0 0 0,1 0 0 0 0,0 2 0 0 0,1 0 0 0 0,0 1 1 0 0,1 0-1 0 0,0 2 0 0 0,1-1 0 0 0,1 2 0 0 0,1 0 0 0 0,0 1 0 0 0,1 0 1 0 0,0 1-1 0 0,2 0 0 0 0,0 1 0 0 0,1 0 0 0 0,1 1 0 0 0,1-1 1 0 0,0 2-1 0 0,2-1 0 0 0,0 1 0 0 0,-1 14-256 0 0,20 82 603 0 0,3-73-557 0 0,1 0 1 0 0,2-1 0 0 0,2-1 0 0 0,2-1-1 0 0,2-1 1 0 0,1-2 0 0 0,2 0 0 0 0,1-2-1 0 0,3-1 1 0 0,0-2 0 0 0,2-1-1 0 0,2-2 1 0 0,0-1 0 0 0,30 15-47 0 0,-1 8-1005 0 0,2-4-1 0 0,3-2 1 0 0,1-4 0 0 0,2-3 0 0 0,2-3 0 0 0,28 7 1005 0 0,-29-20-1370 0 0</inkml:trace>
  <inkml:trace contextRef="#ctx0" brushRef="#br0" timeOffset="3006.064">4255 236 1760 0 0,'11'4'236'0'0,"-1"0"-1"0"0,1 1 1 0 0,-1 0-1 0 0,0 1 0 0 0,-1 0 1 0 0,1 0-1 0 0,-1 1 1 0 0,0 1-1 0 0,-1-1 1 0 0,0 1-1 0 0,0 1 1 0 0,-1-1-1 0 0,0 1 0 0 0,0 0 1 0 0,4 10-236 0 0,-7-14 118 0 0,30 41 266 0 0,-2 2 1 0 0,-3 1-1 0 0,-1 1 1 0 0,-3 1 0 0 0,-2 1-1 0 0,-3 2 1 0 0,-1 0-1 0 0,-3 1 1 0 0,-1 7-385 0 0,-12-40 132 0 0,-1 1 1 0 0,0-1 0 0 0,-2 1 0 0 0,0-1-1 0 0,-2 1 1 0 0,0-1 0 0 0,-2 1-1 0 0,0-1 1 0 0,-2 2-133 0 0,-3 3-14 0 0,-1-1 0 0 0,0 0 0 0 0,-2-1 0 0 0,-2 0 1 0 0,0-1-1 0 0,-1-1 0 0 0,-1 0 0 0 0,-1-1 0 0 0,-1 0 0 0 0,-1-2 0 0 0,-1 0 0 0 0,-1-1 1 0 0,-1-1-1 0 0,0-2 0 0 0,-1 0 0 0 0,-25 13 14 0 0,43-26-210 0 0,-1 0 0 0 0,0-1 0 0 0,0 0 0 0 0,0 0 0 0 0,0 0 0 0 0,0 0 1 0 0,0-1-1 0 0,0 0 0 0 0,-1-1 0 0 0,1 1 0 0 0,0-1 0 0 0,-1 0 0 0 0,1-1 0 0 0,0 1 0 0 0,0-1 0 0 0,-1-1 1 0 0,1 1-1 0 0,0-1 0 0 0,0 0 0 0 0,0 0 0 0 0,1-1 0 0 0,-1 0 0 0 0,1 0 0 0 0,-1 0 0 0 0,1-1 0 0 0,0 0 1 0 0,0 0-1 0 0,0 0 0 0 0,1 0 0 0 0,-1-1 0 0 0,1 1 0 0 0,0-1 0 0 0,1-1 0 0 0,-2 0 210 0 0,-15-27-1278 0 0</inkml:trace>
  <inkml:trace contextRef="#ctx0" brushRef="#br0" timeOffset="3406.628">4650 13 1360 0 0,'4'-2'124'0'0,"1"0"0"0"0,-1 0 0 0 0,1 1-1 0 0,-1-1 1 0 0,1 1 0 0 0,0 0 0 0 0,0 0 0 0 0,-1 1 0 0 0,1 0-1 0 0,0 0 1 0 0,0 0 0 0 0,0 0 0 0 0,-1 1 0 0 0,1-1 0 0 0,0 1-1 0 0,0 0 1 0 0,-1 1 0 0 0,1-1 0 0 0,-1 1 0 0 0,1 0 0 0 0,-1 0-1 0 0,0 1 1 0 0,1-1 0 0 0,-1 1 0 0 0,-1 0 0 0 0,1 0 0 0 0,0 0-1 0 0,-1 0 1 0 0,1 1 0 0 0,-1-1 0 0 0,0 1 0 0 0,0 0 0 0 0,-1 0-1 0 0,1 0 1 0 0,1 3-124 0 0,3 7 214 0 0,0 1-1 0 0,-1-1 1 0 0,-1 1-1 0 0,0 0 0 0 0,-1 0 1 0 0,-1 1-1 0 0,0-1 1 0 0,-1 1-1 0 0,0 0 1 0 0,-2 10-214 0 0,-1 3 360 0 0,-1 0 0 0 0,-2-1 0 0 0,-1 1-1 0 0,-1 0 1 0 0,-2-1 0 0 0,0-1 0 0 0,-9 18-360 0 0,-17 81 1418 0 0,38-120-1390 0 0,-1-1 0 0 0,1 1 0 0 0,1-1 0 0 0,-1 0 0 0 0,1-1 0 0 0,0 1 0 0 0,0-1 0 0 0,0 0 0 0 0,0 0 0 0 0,1 0 0 0 0,0-1 0 0 0,-1 0 0 0 0,1 0-1 0 0,1-1 1 0 0,-1 1 0 0 0,0-1 0 0 0,0-1 0 0 0,1 1 0 0 0,-1-1 0 0 0,1 0 0 0 0,0 0 0 0 0,-1-1 0 0 0,1 0 0 0 0,-1 0 0 0 0,1-1 0 0 0,0 0 0 0 0,-1 0-1 0 0,1 0-27 0 0,54-1-809 0 0,0-3-1 0 0,0-2 0 0 0,-1-3 0 0 0,29-10 810 0 0,154-44-5959 0 0,-191 47 4605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1:3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1 418 1204 0 0,'0'-21'2764'0'0,"18"-16"-1660"0"0,-18 20 843 0 0,1 30-1486 0 0,1 36-433 0 0,15 124 285 0 0,38 409 1425 0 0,0-323-878 0 0,-54-250-827 0 0,1 0 1 0 0,1 1-1 0 0,-1-1 1 0 0,2 0-1 0 0,-1-1 1 0 0,1 1-1 0 0,0 0 1 0 0,1-1-1 0 0,0 0 1 0 0,0 0-1 0 0,1 0 1 0 0,0-1-1 0 0,0 0 1 0 0,1 0-1 0 0,0-1 1 0 0,0 1-1 0 0,1-1 1 0 0,-1-1-1 0 0,1 0 1 0 0,0 0-1 0 0,1 0 1 0 0,-1-1-1 0 0,1 0 1 0 0,0-1-1 0 0,6 2-33 0 0,30-4-36 0 0,-1-2-1 0 0,0-1 1 0 0,1-3-1 0 0,-2-1 1 0 0,1-3-1 0 0,-1-1 0 0 0,30-12 37 0 0,76-16-1657 0 0,-133 22 257 0 0,-11 9-3619 0 0,-5 7 3707 0 0</inkml:trace>
  <inkml:trace contextRef="#ctx0" brushRef="#br0" timeOffset="329.503">99 895 1164 0 0,'-13'-5'1785'0'0,"13"5"-1683"0"0,0-1 0 0 0,0 1 0 0 0,1 0 0 0 0,-1-1 1 0 0,0 1-1 0 0,0 0 0 0 0,0-1 0 0 0,1 1 0 0 0,-1-1 0 0 0,0 1 0 0 0,0-1 0 0 0,0 1 0 0 0,0 0 0 0 0,0-1 0 0 0,0 1 0 0 0,0-1 1 0 0,0 1-1 0 0,0 0 0 0 0,0-1 0 0 0,0 1 0 0 0,0-1 0 0 0,0 1 0 0 0,-1 0 0 0 0,1-1 0 0 0,0 1 0 0 0,0-1 0 0 0,0 1 0 0 0,0 0 1 0 0,-1-1-1 0 0,1 1 0 0 0,0 0 0 0 0,0-1 0 0 0,-1 1 0 0 0,1 0 0 0 0,0-1 0 0 0,-1 1 0 0 0,1 0 0 0 0,0 0 0 0 0,-1-1 0 0 0,1 1 1 0 0,-1 0-1 0 0,1 0 0 0 0,-1 0-102 0 0,214-35 2239 0 0,209-5-2239 0 0,-198 22-692 0 0,-208 16 421 0 0,8 0-292 0 0,-12 2-3977 0 0,-27-3 3300 0 0</inkml:trace>
  <inkml:trace contextRef="#ctx0" brushRef="#br0" timeOffset="640.197">33 433 2528 0 0,'0'-1'85'0'0,"-1"0"0"0"0,1 0 0 0 0,0 0 0 0 0,0 0 0 0 0,0-1 0 0 0,0 1 0 0 0,1 0 0 0 0,-1 0 0 0 0,0 0 0 0 0,0-1 0 0 0,1 1-1 0 0,-1 0 1 0 0,0 0 0 0 0,1 0 0 0 0,0 0 0 0 0,-1 0 0 0 0,1 0 0 0 0,-1 0 0 0 0,1 0 0 0 0,0 0 0 0 0,0 0 0 0 0,0 0 0 0 0,-1 1 0 0 0,1-1 0 0 0,0 0 0 0 0,0 0-1 0 0,0 1 1 0 0,0-1 0 0 0,0 1 0 0 0,0-1 0 0 0,0 1 0 0 0,1-1 0 0 0,-1 1 0 0 0,0 0 0 0 0,0-1 0 0 0,0 1 0 0 0,0 0 0 0 0,1 0 0 0 0,-1 0 0 0 0,0 0 0 0 0,0 0 0 0 0,0 0-1 0 0,0 0 1 0 0,1 0 0 0 0,-1 1 0 0 0,0-1-85 0 0,63-17 451 0 0,0 2 0 0 0,1 3-1 0 0,0 3 1 0 0,19 1-451 0 0,-44 4 95 0 0,487-23-1153 0 0,-399 46-2415 0 0,-122-18 2479 0 0</inkml:trace>
  <inkml:trace contextRef="#ctx0" brushRef="#br0" timeOffset="1184.755">2595 435 1860 0 0,'0'0'620'0'0,"0"0"-94"0"0,0 0-115 0 0,0 0 10 0 0,0 0 5 0 0,0 0-36 0 0,-4 0-20 0 0,-5 5-238 0 0,-1 0-1 0 0,1 1 0 0 0,0 0 0 0 0,1 0 0 0 0,-1 1 0 0 0,1 0 0 0 0,0 0 0 0 0,1 1 0 0 0,0 0 0 0 0,0 0 0 0 0,1 1 0 0 0,0 0 0 0 0,0 0 0 0 0,1 0 0 0 0,-3 7-131 0 0,-3 3 211 0 0,-86 220 1419 0 0,87-203-1816 0 0,-1 0-1 0 0,-2-1 1 0 0,-1-1-1 0 0,-2 0 1 0 0,-1-1 0 0 0,-10 14 186 0 0,-65 41-4607 0 0,65-75 3461 0 0</inkml:trace>
  <inkml:trace contextRef="#ctx0" brushRef="#br0" timeOffset="1452.643">2001 490 1164 0 0,'17'-13'4693'0'0,"37"57"-4000"0"0,-41-32-288 0 0,229 165 941 0 0,-99-77-2120 0 0,-7 10-3961 0 0,-115-92 3487 0 0</inkml:trace>
  <inkml:trace contextRef="#ctx0" brushRef="#br0" timeOffset="1966.118">2632 38 1368 0 0,'2'-3'111'0'0,"1"0"-1"0"0,-1 0 0 0 0,0 1 1 0 0,1-1-1 0 0,0 1 1 0 0,0-1-1 0 0,0 1 1 0 0,0 0-1 0 0,0 0 1 0 0,0 0-1 0 0,1 0 1 0 0,-1 1-1 0 0,0-1 0 0 0,1 1 1 0 0,-1 0-1 0 0,1 0 1 0 0,0 0-1 0 0,-1 0 1 0 0,1 1-1 0 0,0 0 1 0 0,0-1-1 0 0,-1 1 1 0 0,1 1-1 0 0,0-1 0 0 0,0 0 1 0 0,-1 1-1 0 0,1 0 1 0 0,-1 0-1 0 0,1 0 1 0 0,0 0-1 0 0,-1 1 1 0 0,0-1-1 0 0,1 1 1 0 0,-1 0-1 0 0,0 0 0 0 0,1 1-110 0 0,6 6 86 0 0,-1-1 0 0 0,-1 2 0 0 0,0-1 0 0 0,0 1 0 0 0,-1 1-1 0 0,0-1 1 0 0,-1 1 0 0 0,0 0 0 0 0,0 1 0 0 0,-1-1-1 0 0,-1 1 1 0 0,0 0 0 0 0,-1 0 0 0 0,0 0 0 0 0,-1 1 0 0 0,0-1-1 0 0,-1 1 1 0 0,0-1 0 0 0,-1 1 0 0 0,-1 0 0 0 0,0 4-86 0 0,-85 268 2689 0 0,89-281-2726 0 0,0-1 0 0 0,0 0-1 0 0,1 0 1 0 0,-1 0 0 0 0,1-1 0 0 0,-1 1-1 0 0,1-1 1 0 0,0 0 0 0 0,0 0 0 0 0,0 0-1 0 0,0-1 1 0 0,0 1 0 0 0,1-1 0 0 0,-1 0-1 0 0,0 0 1 0 0,1 0 0 0 0,-1-1 0 0 0,1 0-1 0 0,-1 0 1 0 0,0 0 0 0 0,1 0 0 0 0,-1 0-1 0 0,4-2 38 0 0,19-2-702 0 0,0 0 0 0 0,-1-2 0 0 0,0-1 0 0 0,0-1-1 0 0,-1-2 1 0 0,0 0 0 0 0,-1-2 0 0 0,0 0 0 0 0,13-10 702 0 0,-29 17-254 0 0,41-20-1124 0 0</inkml:trace>
  <inkml:trace contextRef="#ctx0" brushRef="#br0" timeOffset="2200.669">3665 147 1196 0 0,'27'0'4696'0'0,"-2"55"-4011"0"0,-21-43-284 0 0,16 40 89 0 0,-2-10-206 0 0,-2 0 1 0 0,-2 1-1 0 0,-2 1 0 0 0,-1-1 0 0 0,-3 2 0 0 0,-1 0 1 0 0,0 37-285 0 0,-8-61 1 0 0,-2 0 0 0 0,0 0-1 0 0,-1 0 1 0 0,-1 0 0 0 0,-1-1 0 0 0,-1 0 0 0 0,-1-1 0 0 0,0 1 0 0 0,-2-1 0 0 0,0-1 0 0 0,-1 0 0 0 0,-1 0 0 0 0,0-1 0 0 0,-2-1 0 0 0,0 0 0 0 0,0-1 0 0 0,-2 0 0 0 0,-2 1-1 0 0,-17 14-628 0 0,-1-2 0 0 0,-2-2 0 0 0,0-1 0 0 0,-2-2 0 0 0,0-1 0 0 0,-1-3-1 0 0,-44 15 629 0 0,-94 7-2393 0 0,87-31 1160 0 0</inkml:trace>
  <inkml:trace contextRef="#ctx0" brushRef="#br0" timeOffset="2478.792">1597 380 1712 0 0,'-13'9'203'0'0,"0"0"0"0"0,0 1 1 0 0,1 0-1 0 0,0 1 0 0 0,1 0 0 0 0,0 1 0 0 0,1 1 1 0 0,0-1-1 0 0,1 1 0 0 0,0 1 0 0 0,1 0 0 0 0,1 0 0 0 0,0 1 1 0 0,1-1-1 0 0,1 2 0 0 0,0-1 0 0 0,1 0 0 0 0,1 1 0 0 0,0 0 1 0 0,1 0-1 0 0,1 0 0 0 0,0 15-203 0 0,6-9 101 0 0,1 1 1 0 0,1-1-1 0 0,1-1 1 0 0,1 1 0 0 0,1-1-1 0 0,1-1 1 0 0,1 1-1 0 0,0-2 1 0 0,1 0-1 0 0,2-1 1 0 0,0 0-1 0 0,0-1 1 0 0,2 0-1 0 0,0-2 1 0 0,1 0-1 0 0,0-1 1 0 0,14 7-102 0 0,18 12-179 0 0,2-2 0 0 0,1-3 0 0 0,1-2 0 0 0,1-3-1 0 0,1-2 1 0 0,30 6 179 0 0,288 40-4477 0 0,-275-60 3209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0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48 1496 0 0,'22'-17'5134'0'0,"-41"-5"-3771"0"0,11 20-1336 0 0,-1 0 0 0 0,1 0 0 0 0,-1 1 0 0 0,0 0 0 0 0,0 1 0 0 0,0 0 1 0 0,1 0-1 0 0,-1 1 0 0 0,0 0 0 0 0,0 0 0 0 0,1 1 0 0 0,-1 0 0 0 0,1 1 0 0 0,-1-1 0 0 0,1 2 1 0 0,0-1-1 0 0,0 1 0 0 0,0 1 0 0 0,1-1 0 0 0,0 1 0 0 0,-7 6-27 0 0,7-7-4 0 0,-7 3 7 0 0,1 1 1 0 0,0 0-1 0 0,0 1 0 0 0,0 0 1 0 0,1 1-1 0 0,1 1 0 0 0,-1 0 1 0 0,2 0-1 0 0,0 1 0 0 0,0 1 1 0 0,1-1-1 0 0,0 2 0 0 0,2-1 1 0 0,-1 1-1 0 0,2 0 0 0 0,-1 1 1 0 0,0 5-4 0 0,9-15-34 0 0,0 0 0 0 0,0 0 0 0 0,0 0 0 0 0,1-1 0 0 0,0 1 0 0 0,0-1 1 0 0,0 0-1 0 0,1 0 0 0 0,-1 0 0 0 0,1 0 0 0 0,0-1 0 0 0,0 1 0 0 0,0-1 0 0 0,0 0 0 0 0,1 0 1 0 0,-1-1-1 0 0,1 1 0 0 0,0-1 0 0 0,0 0 0 0 0,0 0 0 0 0,0-1 0 0 0,0 1 0 0 0,0-1 0 0 0,0 0 1 0 0,0 0-1 0 0,1-1 0 0 0,-1 0 0 0 0,0 0 0 0 0,0 0 0 0 0,1 0 0 0 0,-1-1 0 0 0,0 0 0 0 0,0 0 1 0 0,0-1-1 0 0,3 0 34 0 0,1-1-8 0 0,0 0 0 0 0,0-1 1 0 0,-1 0-1 0 0,1 0 0 0 0,-1-1 1 0 0,0 0-1 0 0,0 0 0 0 0,-1-1 1 0 0,0 0-1 0 0,0 0 1 0 0,0-1-1 0 0,0 0 0 0 0,-1 0 1 0 0,0-1-1 0 0,-1 0 0 0 0,0 0 1 0 0,2-3 7 0 0,54-100 1030 0 0,-45 241-679 0 0,-15-120-358 0 0,0-1-1 0 0,0 0 0 0 0,1 0 1 0 0,0 0-1 0 0,1-1 0 0 0,0 1 1 0 0,0-1-1 0 0,1 1 1 0 0,0-1-1 0 0,0 0 0 0 0,1 0 1 0 0,0 0-1 0 0,0-1 1 0 0,1 0-1 0 0,0 0 0 0 0,0 0 1 0 0,5 3 7 0 0,-7-7-215 0 0,0 0 1 0 0,0-1 0 0 0,0 1-1 0 0,1-1 1 0 0,-1 0 0 0 0,1 0-1 0 0,-1-1 1 0 0,1 1 0 0 0,-1-1-1 0 0,1 0 1 0 0,0 0 0 0 0,0 0-1 0 0,-1-1 1 0 0,1 0 0 0 0,0 0-1 0 0,0 0 1 0 0,0 0 0 0 0,0-1-1 0 0,-1 0 1 0 0,1 0 0 0 0,0 0-1 0 0,-1-1 1 0 0,2 0 214 0 0,37-19-1157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1:4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1086 1304 0 0,'-126'33'3816'0'0,"97"-33"-1802"0"0,45-2-1189 0 0,48 1-283 0 0,149-18 30 0 0,920-29-841 0 0,-1006 72-1935 0 0,-132-10-1876 0 0,-7-12 2584 0 0</inkml:trace>
  <inkml:trace contextRef="#ctx0" brushRef="#br0" timeOffset="264.217">261 1468 1612 0 0,'1'0'94'0'0,"0"0"0"0"0,0 0 0 0 0,0 1 1 0 0,-1-1-1 0 0,1 0 0 0 0,0 1 0 0 0,0-1 0 0 0,-1 1 0 0 0,1-1 0 0 0,0 1 0 0 0,0-1 0 0 0,-1 1 0 0 0,1 0 0 0 0,-1-1 1 0 0,1 1-1 0 0,-1 0 0 0 0,1 0 0 0 0,-1-1 0 0 0,1 1 0 0 0,-1 0 0 0 0,0 0 0 0 0,1 0 0 0 0,-1-1 0 0 0,0 1 0 0 0,0 0 1 0 0,1 0-1 0 0,-1 0 0 0 0,0 0 0 0 0,0 0 0 0 0,0-1 0 0 0,0 1 0 0 0,0 0 0 0 0,0 0 0 0 0,0 0 0 0 0,-1 0 0 0 0,1 0 1 0 0,0 0-1 0 0,0-1 0 0 0,-1 1 0 0 0,1 0 0 0 0,0 0 0 0 0,-1 0 0 0 0,1-1 0 0 0,-1 1 0 0 0,1 0 0 0 0,-1-1 0 0 0,0 1 1 0 0,0 0-95 0 0,296 8 2540 0 0,-13-36-2966 0 0,97-33-5120 0 0,-312 42 4333 0 0</inkml:trace>
  <inkml:trace contextRef="#ctx0" brushRef="#br0" timeOffset="1248.491">4153 146 1240 0 0,'0'0'384'0'0,"0"0"-145"0"0,22 2 1505 0 0,-20 6-1695 0 0,-1 0 0 0 0,1 0 1 0 0,-1 0-1 0 0,-1 1 0 0 0,0-1 0 0 0,0 0 1 0 0,0 0-1 0 0,-1 1 0 0 0,0-1 0 0 0,-1 0 1 0 0,0 0-1 0 0,0 0 0 0 0,-1 0 0 0 0,0 0 1 0 0,0-1-1 0 0,-1 1 0 0 0,0-1 0 0 0,0 0 1 0 0,0 0-1 0 0,-1 0 0 0 0,-5 5-49 0 0,-13 26 123 0 0,-2 0 0 0 0,-1-1 0 0 0,-2-2 0 0 0,-1-1 0 0 0,-2-1 0 0 0,-1-2 0 0 0,-2-1 0 0 0,-1-1 0 0 0,-1-2 0 0 0,-1-2 0 0 0,-1-1 0 0 0,-1-2-1 0 0,-2-2 1 0 0,0-1 0 0 0,0-3 0 0 0,-2-1 0 0 0,-1-1-123 0 0,36-11 21 0 0,1 0-1 0 0,-1-1 0 0 0,1 1 1 0 0,-1-1-1 0 0,0-1 0 0 0,1 0 1 0 0,-1 0-1 0 0,0 0 0 0 0,0-1 1 0 0,0 0-1 0 0,0-1 0 0 0,0 1 1 0 0,0-2-1 0 0,1 1 0 0 0,-1-1 0 0 0,0 0 1 0 0,1-1-1 0 0,-1 1 0 0 0,1-2 1 0 0,0 1-1 0 0,0-1 0 0 0,0 0 1 0 0,1 0-1 0 0,-1-1 0 0 0,1 0 1 0 0,0 0-1 0 0,0-1 0 0 0,1 1 1 0 0,0-1-1 0 0,0 0 0 0 0,0-1 1 0 0,0 1-1 0 0,1-1 0 0 0,0 0 1 0 0,0-3-21 0 0,3 2 2 0 0,0 0 1 0 0,0 0-1 0 0,1 0 1 0 0,1 0-1 0 0,-1 0 1 0 0,1 0-1 0 0,1 0 1 0 0,0 0 0 0 0,0 0-1 0 0,0 0 1 0 0,1 0-1 0 0,0 1 1 0 0,0 0-1 0 0,1-1 1 0 0,0 1-1 0 0,0 1 1 0 0,1-1-1 0 0,0 0 1 0 0,0 1-1 0 0,1 0 1 0 0,-1 0 0 0 0,1 1-1 0 0,0 0 1 0 0,4-3-3 0 0,4-4 34 0 0,1 1 0 0 0,0 0 0 0 0,1 1 0 0 0,0 1 0 0 0,0 1 0 0 0,1 0 0 0 0,0 1 0 0 0,1 0 1 0 0,-1 2-1 0 0,13-3-34 0 0,-3 8 6 0 0,1 1 0 0 0,0 2 1 0 0,0 0-1 0 0,-1 2 0 0 0,1 0 1 0 0,-1 2-1 0 0,-1 2 0 0 0,1 0 0 0 0,-1 2 1 0 0,-1 0-1 0 0,0 2 0 0 0,-1 1 1 0 0,0 1-1 0 0,-1 0 0 0 0,-1 2 1 0 0,11 11-7 0 0,33 17 11 0 0,133 94-599 0 0,-82-30-2975 0 0,-102-91 2549 0 0</inkml:trace>
  <inkml:trace contextRef="#ctx0" brushRef="#br0" timeOffset="1729.899">5218 272 1736 0 0,'-1'-14'5237'0'0,"-1"49"-4626"0"0,0-14-408 0 0,0 207 812 0 0,43-70-790 0 0,-25-106-481 0 0,-2 0-1 0 0,-3 0 1 0 0,-2 1-1 0 0,-2 1 1 0 0,-2 9 256 0 0,-5-59-215 0 0,-1-1-1 0 0,1 0 1 0 0,-1 1 0 0 0,0-1 0 0 0,0 1 0 0 0,-1-1 0 0 0,1 0 0 0 0,0 0 0 0 0,-1 0-1 0 0,0 0 1 0 0,0 0 0 0 0,0 0 0 0 0,0 0 0 0 0,0-1 0 0 0,-1 1 0 0 0,1-1-1 0 0,-1 1 1 0 0,0-1 0 0 0,1 0 0 0 0,-1 0 0 0 0,0 0 0 0 0,0-1 0 0 0,0 1 0 0 0,-1 0 215 0 0,-13 3-1282 0 0</inkml:trace>
  <inkml:trace contextRef="#ctx0" brushRef="#br0" timeOffset="2844.592">5243 247 1016 0 0,'-26'-33'4863'0'0,"18"-21"-4513"0"0,8 53-412 0 0,0 1 25 0 0,0 0 86 0 0,0 0 22 0 0,0-38 1672 0 0,1 34-1740 0 0,-1 0 0 0 0,1 1 0 0 0,0-1 1 0 0,0 1-1 0 0,0-1 0 0 0,0 1 0 0 0,0 0 0 0 0,1-1 0 0 0,0 1 0 0 0,-1 0 0 0 0,1 0 0 0 0,0 0 0 0 0,1 0 0 0 0,-1 0 0 0 0,1 1 0 0 0,-1-1 0 0 0,1 1 0 0 0,0-1 0 0 0,0 1 0 0 0,0 0 0 0 0,0 0 0 0 0,0 0 0 0 0,0 1 0 0 0,0-1 0 0 0,1 1 0 0 0,-1-1 0 0 0,1 1 0 0 0,-1 0 0 0 0,1 1 0 0 0,0-1-3 0 0,5-3 17 0 0,170-35-45 0 0,-174 39 19 0 0,-1 0 0 0 0,1 1 0 0 0,-1-1 0 0 0,1 1 0 0 0,-1 0 0 0 0,0 1 0 0 0,1-1 0 0 0,-1 1 0 0 0,0 0 0 0 0,0 0 0 0 0,0 0 0 0 0,0 0 0 0 0,0 1 0 0 0,-1 0 0 0 0,1-1 0 0 0,-1 1 0 0 0,0 1 0 0 0,0-1 0 0 0,0 0 0 0 0,0 1 0 0 0,0-1 0 0 0,-1 1-1 0 0,0 0 1 0 0,1 0 0 0 0,-1 0 0 0 0,-1 0 0 0 0,1 0 0 0 0,-1 1 0 0 0,1-1 0 0 0,-1 0 0 0 0,0 5 9 0 0,1 2 5 0 0,0 0-1 0 0,-1 0 1 0 0,0 0-1 0 0,0 0 1 0 0,-1 0 0 0 0,-1 0-1 0 0,0 0 1 0 0,-1 0-1 0 0,0-1 1 0 0,0 1-1 0 0,-1 0 1 0 0,-1 1-5 0 0,-74 117 268 0 0,137-117-60 0 0,-58-12-206 0 0,10 0 10 0 0,1 0 0 0 0,-1 0 0 0 0,1 1-1 0 0,-1 0 1 0 0,1 1 0 0 0,-1 1 0 0 0,0-1-1 0 0,0 2 1 0 0,0 0 0 0 0,0 0 0 0 0,-1 1-1 0 0,0 0 1 0 0,0 1 0 0 0,0 0 0 0 0,0 0-1 0 0,-1 1 1 0 0,0 1 0 0 0,-1-1 0 0 0,0 1-1 0 0,0 1 1 0 0,0-1 0 0 0,4 9-12 0 0,-41 37 463 0 0,14-42-471 0 0,0-2-1 0 0,-1 0 1 0 0,0-1-1 0 0,-1-1 1 0 0,0 0-1 0 0,0-1 1 0 0,0-1-1 0 0,-1-1 1 0 0,0 0-1 0 0,-1-1 1 0 0,1-1-1 0 0,0-1 1 0 0,-1-1-1 0 0,0 0 1 0 0,1-1-1 0 0,-10-2 9 0 0,21 2-296 0 0,0 0 0 0 0,0-1 0 0 0,0 0-1 0 0,0 0 1 0 0,0 0 0 0 0,0-1 0 0 0,0 0 0 0 0,0 0-1 0 0,0-1 1 0 0,1 0 0 0 0,-1 0 0 0 0,1 0 0 0 0,0-1-1 0 0,0 0 1 0 0,0 0 0 0 0,0-1 0 0 0,1 1 0 0 0,0-1-1 0 0,0-1 1 0 0,-3-2 296 0 0,-1-10-1180 0 0</inkml:trace>
  <inkml:trace contextRef="#ctx0" brushRef="#br0" timeOffset="3588.951">2265 1624 1400 0 0,'-2'1'127'0'0,"-26"5"2218"0"0,39-1-169 0 0,145-6-777 0 0,1697-181 1086 0 0,-1344 129-2271 0 0,1255-125 344 0 0,-906 105-1626 0 0,-733 70-1509 0 0,-102 18-1302 0 0,-28-15 2559 0 0</inkml:trace>
  <inkml:trace contextRef="#ctx0" brushRef="#br0" timeOffset="5871.462">2928 2223 916 0 0,'0'0'469'0'0,"3"-19"1476"0"0,-1 20-1911 0 0,0 0 0 0 0,0 0 0 0 0,0 0 0 0 0,0 1 1 0 0,0-1-1 0 0,-1 0 0 0 0,1 1 0 0 0,-1-1 1 0 0,1 1-1 0 0,-1 0 0 0 0,1-1 0 0 0,-1 1 0 0 0,0 0 1 0 0,0 0-1 0 0,0 0 0 0 0,0 0 0 0 0,0 0 1 0 0,0 0-1 0 0,0 0 0 0 0,-1 0 0 0 0,1 0 0 0 0,-1 0 1 0 0,1 1-1 0 0,-1-1 0 0 0,0 0 0 0 0,0 0 0 0 0,0 0 1 0 0,0 1-1 0 0,-1-1 0 0 0,1 0 0 0 0,0 0 1 0 0,-1 0-1 0 0,0 0 0 0 0,1 1 0 0 0,-1-1 0 0 0,0 0 1 0 0,0 0-1 0 0,-1 1-34 0 0,-29 98 546 0 0,18-77-465 0 0,-1-2 0 0 0,-1 0-1 0 0,-2 0 1 0 0,0-1 0 0 0,-1-2 0 0 0,-1 1 0 0 0,0-2 0 0 0,-2-1 0 0 0,0 0-1 0 0,-1-2 1 0 0,-1 0 0 0 0,0-2 0 0 0,-1 0 0 0 0,0-2 0 0 0,-1 0 0 0 0,0-2-1 0 0,0-1 1 0 0,-10 1-81 0 0,18-4 69 0 0,-1-1-1 0 0,0-1 0 0 0,0-1 0 0 0,0-1 1 0 0,0 0-1 0 0,0-1 0 0 0,0-1 1 0 0,0-1-1 0 0,-3-1-68 0 0,15 3 15 0 0,0-1 0 0 0,0 0 0 0 0,0-1 0 0 0,1 1 0 0 0,-1-1 0 0 0,1 0 0 0 0,-1-1 0 0 0,1 1-1 0 0,0-1 1 0 0,0 0 0 0 0,0 0 0 0 0,0-1 0 0 0,1 1 0 0 0,-1-1 0 0 0,1 0 0 0 0,0-1 0 0 0,0 1 0 0 0,0 0 0 0 0,1-1 0 0 0,0 0 0 0 0,0 0 0 0 0,0 0 0 0 0,0 0 0 0 0,1-1 0 0 0,0 1 0 0 0,0-1-1 0 0,0 1 1 0 0,1-1 0 0 0,-1-2-15 0 0,4 2 12 0 0,0-1-1 0 0,1 1 1 0 0,-1-1-1 0 0,1 1 1 0 0,1 0-1 0 0,-1 0 1 0 0,1 0 0 0 0,0 1-1 0 0,1-1 1 0 0,-1 1-1 0 0,1 0 1 0 0,0 0-1 0 0,0 1 1 0 0,0-1-1 0 0,1 1 1 0 0,0 0-1 0 0,0 1 1 0 0,0-1-1 0 0,0 1 1 0 0,0 0-1 0 0,1 1 1 0 0,-1 0-1 0 0,1 0 1 0 0,-1 0-1 0 0,4 0-11 0 0,169-9 110 0 0,-141 16-124 0 0,-2 1 0 0 0,1 2-1 0 0,-1 2 1 0 0,0 1-1 0 0,-1 1 1 0 0,0 2-1 0 0,-1 2 1 0 0,-1 1-1 0 0,17 13 15 0 0,150 120-479 0 0,-124-75-3881 0 0,-67-69 2888 0 0</inkml:trace>
  <inkml:trace contextRef="#ctx0" brushRef="#br0" timeOffset="6165.968">3570 2343 1028 0 0,'19'-15'5711'0'0,"-14"33"-3918"0"0,-4-3-1880 0 0,75 371 1139 0 0,-74-378-1305 0 0,1 0 1 0 0,-2 0 0 0 0,1 0-1 0 0,-1 0 1 0 0,-1 1-1 0 0,1-1 1 0 0,-1 0-1 0 0,-1 0 1 0 0,0 0-1 0 0,0 0 1 0 0,0 0 0 0 0,-1 0-1 0 0,0 0 1 0 0,-1 0-1 0 0,1 0 1 0 0,-2-1-1 0 0,1 1 1 0 0,-1-1 0 0 0,0 0-1 0 0,-1 0 1 0 0,1 0-1 0 0,-1-1 1 0 0,-1 0-1 0 0,-2 3 253 0 0,-10 2-1358 0 0</inkml:trace>
  <inkml:trace contextRef="#ctx0" brushRef="#br0" timeOffset="6432.19">3282 2631 1148 0 0,'-1'0'112'0'0,"0"0"0"0"0,0 0 0 0 0,1 0-1 0 0,-1 0 1 0 0,0 0 0 0 0,0 0 0 0 0,0 0 0 0 0,0 0-1 0 0,0 0 1 0 0,1 0 0 0 0,-1-1 0 0 0,0 1 0 0 0,0 0-1 0 0,0-1 1 0 0,1 1 0 0 0,-1 0 0 0 0,0-1 0 0 0,0 1-1 0 0,1-1 1 0 0,-1 0 0 0 0,0 1 0 0 0,1-1 0 0 0,-1 1-1 0 0,1-1 1 0 0,-1 0 0 0 0,1 1 0 0 0,-1-1 0 0 0,1 0-1 0 0,-1 0 1 0 0,1 1 0 0 0,0-1 0 0 0,-1 0 0 0 0,1 0 0 0 0,0 0-1 0 0,0 0 1 0 0,0 1 0 0 0,-1-1 0 0 0,1 0 0 0 0,0 0-1 0 0,0 0 1 0 0,0 0 0 0 0,0 0 0 0 0,1 1 0 0 0,-1-1-1 0 0,0 0 1 0 0,0 0 0 0 0,0 0 0 0 0,1 0 0 0 0,-1 1-1 0 0,0-1 1 0 0,1 0 0 0 0,-1 0 0 0 0,1 1 0 0 0,-1-1-1 0 0,1 0 1 0 0,-1 1 0 0 0,1-1 0 0 0,-1 0 0 0 0,1 1-1 0 0,0-1 1 0 0,0 1-112 0 0,57-17 1463 0 0,-50 16-1523 0 0,319-28 300 0 0,-35 6-7134 0 0,-251 16 5569 0 0</inkml:trace>
  <inkml:trace contextRef="#ctx0" brushRef="#br0" timeOffset="6724.642">4281 2311 1280 0 0,'18'-38'6620'0'0,"-11"28"-3814"0"0,-11 29-1911 0 0,-4 147-110 0 0,81 190-840 0 0,-54-158-3747 0 0,-19-193 3461 0 0,-1 1-1 0 0,0-1 0 0 0,0 0 0 0 0,-1 1 0 0 0,1-1 0 0 0,-1 0 1 0 0,0 0-1 0 0,0 0 0 0 0,-1 0 0 0 0,0 0 0 0 0,1-1 0 0 0,-2 1 1 0 0,1-1-1 0 0,0 0 0 0 0,-1 0 0 0 0,0 0 0 0 0,-2 2 342 0 0,-7 0-1438 0 0</inkml:trace>
  <inkml:trace contextRef="#ctx0" brushRef="#br0" timeOffset="7592.53">4347 2271 1132 0 0,'-23'-45'6033'0'0,"23"44"-6002"0"0,-1 0 1 0 0,0 0-1 0 0,1 1 1 0 0,-1-1 0 0 0,0 0-1 0 0,1 0 1 0 0,-1 0-1 0 0,1 0 1 0 0,-1 0-1 0 0,1 0 1 0 0,-1 0 0 0 0,1 0-1 0 0,0 0 1 0 0,0 0-1 0 0,-1 0 1 0 0,1 0-1 0 0,0 0 1 0 0,0 0 0 0 0,0 0-1 0 0,0 0 1 0 0,0 0-1 0 0,1 0 1 0 0,-1-1-1 0 0,0 1 1 0 0,0 0 0 0 0,1 0-1 0 0,-1 0 1 0 0,0 0-1 0 0,1 0 1 0 0,-1 1-1 0 0,1-1 1 0 0,-1 0 0 0 0,1 0-1 0 0,0 0 1 0 0,-1 0-1 0 0,1 0 1 0 0,0 1 0 0 0,0-1-1 0 0,-1 0 1 0 0,1 1-1 0 0,0-1 1 0 0,0 0-1 0 0,0 1 1 0 0,0-1 0 0 0,0 1-1 0 0,0 0 1 0 0,0-1-1 0 0,0 1 1 0 0,0 0-1 0 0,0-1 1 0 0,0 1 0 0 0,0 0-1 0 0,0 0 1 0 0,0 0-1 0 0,1 0-31 0 0,63-34-196 0 0,-61 31 191 0 0,1 0-1 0 0,-1 0 1 0 0,1 0 0 0 0,0 1 0 0 0,1 0 0 0 0,-1 0 0 0 0,0 0-1 0 0,0 1 1 0 0,1 0 0 0 0,-1 0 0 0 0,1 0 0 0 0,-1 0 0 0 0,1 1-1 0 0,-1 0 1 0 0,1 0 0 0 0,-1 1 0 0 0,1-1 0 0 0,-1 1 0 0 0,1 1-1 0 0,-1-1 1 0 0,0 1 0 0 0,1-1 0 0 0,-1 2 0 0 0,0-1 0 0 0,0 0-1 0 0,-1 1 1 0 0,1 0 0 0 0,0 0 0 0 0,-1 1 0 0 0,0-1 0 0 0,0 1-1 0 0,0 0 1 0 0,0 0 0 0 0,0 0 0 0 0,-1 0 0 0 0,0 1-1 0 0,0 0 1 0 0,0-1 0 0 0,0 1 0 0 0,-1 0 0 0 0,0 0 0 0 0,0 1-1 0 0,0-1 1 0 0,-1 0 0 0 0,1 1 5 0 0,-5 5 36 0 0,0 0-1 0 0,0 0 0 0 0,-1-1 1 0 0,0 1-1 0 0,-1-1 0 0 0,0 0 1 0 0,-1 0-1 0 0,0 0 1 0 0,0-1-1 0 0,-1 0 0 0 0,-1-1 1 0 0,1 1-1 0 0,-1-1 1 0 0,-1 0-1 0 0,1-1 0 0 0,-1 0 1 0 0,0-1-1 0 0,-1 0 1 0 0,0 0-1 0 0,-8 3-35 0 0,-31 26 441 0 0,114-22-142 0 0,-56-12-310 0 0,10 0 6 0 0,1 1 0 0 0,0 0 0 0 0,0 2 0 0 0,-1 1 0 0 0,0 0 0 0 0,0 1 0 0 0,0 1 0 0 0,-1 1 0 0 0,12 7 5 0 0,-28-14 0 0 0,0 0 0 0 0,-1 0-1 0 0,1 0 1 0 0,-1 1 0 0 0,0-1 0 0 0,1 0-1 0 0,-1 0 1 0 0,0 1 0 0 0,0-1-1 0 0,1 1 1 0 0,-1-1 0 0 0,-1 1 0 0 0,1 0-1 0 0,0-1 1 0 0,0 1 0 0 0,0 0 0 0 0,-1-1-1 0 0,1 1 1 0 0,-1 0 0 0 0,0 0-1 0 0,1 0 1 0 0,-1 0 0 0 0,0-1 0 0 0,0 1-1 0 0,0 0 1 0 0,0 0 0 0 0,0 0 0 0 0,-1 0-1 0 0,1-1 1 0 0,-1 1 0 0 0,1 0-1 0 0,-1 0 1 0 0,1 0 0 0 0,-1-1 0 0 0,0 1-1 0 0,0 0 1 0 0,0-1 0 0 0,0 1 0 0 0,0-1-1 0 0,0 1 1 0 0,-1-1 0 0 0,1 0-1 0 0,0 1 1 0 0,-1-1 0 0 0,1 0 0 0 0,-1 0-1 0 0,1 0 1 0 0,-1 0 0 0 0,1 0 0 0 0,-1 0-1 0 0,0-1 1 0 0,-85 51-144 0 0,-2-23-743 0 0,83-26 647 0 0,1 0 1 0 0,-1-1-1 0 0,0 0 1 0 0,1 0-1 0 0,-1-1 0 0 0,0 1 1 0 0,0-1-1 0 0,1-1 1 0 0,-1 1-1 0 0,0-1 1 0 0,1 0-1 0 0,-1 0 1 0 0,1-1-1 0 0,-1 1 0 0 0,1-1 1 0 0,-1 0-1 0 0,1-1 1 0 0,0 1-1 0 0,0-1 1 0 0,0 0-1 0 0,1-1 1 0 0,-1 1-1 0 0,-1-3 240 0 0,-9-13-1257 0 0</inkml:trace>
  <inkml:trace contextRef="#ctx0" brushRef="#br0" timeOffset="7934.253">5188 2034 1312 0 0,'95'35'1926'0'0,"19"58"35"0"0,-101-77-1783 0 0,0 2-1 0 0,-1 0 1 0 0,-1 0 0 0 0,-1 1-1 0 0,-1 1 1 0 0,-1-1-1 0 0,0 1 1 0 0,-1 1 0 0 0,-2 0-1 0 0,0-1 1 0 0,-1 2-1 0 0,-1-1 1 0 0,-1 0 0 0 0,0 1-1 0 0,-2-1 1 0 0,-1 1-1 0 0,-1-1 1 0 0,0 0 0 0 0,-2 1-1 0 0,0-1 1 0 0,-1-1-1 0 0,-2 1 1 0 0,0-1 0 0 0,-1 0-1 0 0,-1 0 1 0 0,0-1-1 0 0,-2 0 1 0 0,0-1 0 0 0,-14 16-178 0 0,-4 2-79 0 0,-2-2-1 0 0,-1 0 1 0 0,-1-3 0 0 0,-2-1 0 0 0,-2-1 0 0 0,0-2 0 0 0,-2-2 0 0 0,0-1 0 0 0,-28 11 79 0 0,16-11-994 0 0,-2-2 1 0 0,0-3-1 0 0,-1-2 0 0 0,-1-2 1 0 0,0-3-1 0 0,-1-2 0 0 0,-37 1 994 0 0,6-7-1522 0 0</inkml:trace>
  <inkml:trace contextRef="#ctx0" brushRef="#br0" timeOffset="8482.442">2133 2198 928 0 0,'-28'5'429'0'0,"-1"2"-1"0"0,1 1 1 0 0,0 1-1 0 0,1 1 1 0 0,0 2-1 0 0,0 0 0 0 0,1 2 1 0 0,1 1-1 0 0,1 1 1 0 0,0 1-1 0 0,1 1 1 0 0,0 1-1 0 0,2 1 1 0 0,0 1-1 0 0,-6 10-428 0 0,15-19 83 0 0,1 1 0 0 0,0 1-1 0 0,1 0 1 0 0,0 0 0 0 0,1 1-1 0 0,1 0 1 0 0,0 1 0 0 0,1 0-1 0 0,0 0 1 0 0,2 0 0 0 0,0 1-1 0 0,1 0 1 0 0,0 0 0 0 0,1 0-1 0 0,2 0 1 0 0,-1 0 0 0 0,2 1-1 0 0,0-1 1 0 0,1 0 0 0 0,1 1-1 0 0,1-1 1 0 0,0 0 0 0 0,1 0 0 0 0,1-1-1 0 0,0 1 1 0 0,2-1 0 0 0,0 0-1 0 0,0 0 1 0 0,2-1 0 0 0,-1 0-1 0 0,9 9-82 0 0,8 6-108 0 0,2 0 0 0 0,1-1 0 0 0,1-2 0 0 0,1-1 0 0 0,2-1 0 0 0,0-2 0 0 0,2-1 0 0 0,0-1 0 0 0,3-1 108 0 0,27 11-1177 0 0,1-2-1 0 0,1-3 1 0 0,1-3-1 0 0,48 9 1178 0 0,-28-13-1378 0 0,-4-5-80 0 0</inkml:trace>
  <inkml:trace contextRef="#ctx0" brushRef="#br0" timeOffset="10627.371">5501 1844 1636 0 0,'0'0'725'0'0,"0"-3"-122"0"0,-12-26 306 0 0,7-15 264 0 0,10 37-1077 0 0,0 0-1 0 0,1 0 0 0 0,-1 1 0 0 0,1 0 0 0 0,0 1 0 0 0,1-1 0 0 0,-1 1 0 0 0,1 0 0 0 0,0 1 0 0 0,1-1 0 0 0,-1 1 0 0 0,1 1 0 0 0,-1 0 0 0 0,1 0 1 0 0,0 0-1 0 0,0 1 0 0 0,1 0 0 0 0,-1 0 0 0 0,0 1 0 0 0,1 1 0 0 0,-1-1 0 0 0,4 1-95 0 0,-4 1 34 0 0,1 1 0 0 0,-1 0 1 0 0,1 0-1 0 0,-1 1 0 0 0,0 0 0 0 0,1 0 0 0 0,-2 1 1 0 0,1 0-1 0 0,0 1 0 0 0,-1 0 0 0 0,0 0 0 0 0,0 0 1 0 0,0 1-1 0 0,-1 0 0 0 0,0 0 0 0 0,0 0 0 0 0,0 1 0 0 0,-1 0 1 0 0,0 0-1 0 0,0 1 0 0 0,-1-1 0 0 0,0 1 0 0 0,0 0 1 0 0,-1 0-1 0 0,0 1 0 0 0,-1-1 0 0 0,0 0 0 0 0,1 3-34 0 0,-3 5 64 0 0,0 0 0 0 0,-1 0 0 0 0,-1 0 0 0 0,0 0 0 0 0,-1 0 0 0 0,-1 0 0 0 0,0-1-1 0 0,-1 1 1 0 0,-1-1 0 0 0,0-1 0 0 0,-1 1 0 0 0,-1-1 0 0 0,0 0 0 0 0,-1 0 0 0 0,0-1 0 0 0,-1-1-1 0 0,-1 1 1 0 0,-7 5-64 0 0,-40 63 852 0 0,57-79-748 0 0,61 5-100 0 0,235-56-5713 0 0,-242 37 3851 0 0,-15 4 544 0 0</inkml:trace>
  <inkml:trace contextRef="#ctx0" brushRef="#br0" timeOffset="11329.596">7124 1948 1148 0 0,'-4'46'2831'0'0,"-12"-15"-2576"0"0,-2 0-1 0 0,-1-2 1 0 0,-1 0-1 0 0,-1-1 1 0 0,-2-1-1 0 0,0-2 1 0 0,-2 0-1 0 0,-1-1 1 0 0,-1-2 0 0 0,0 0-1 0 0,-2-2 1 0 0,-1-1-1 0 0,0-2 1 0 0,-18 7-255 0 0,-105 13 754 0 0,149-37-759 0 0,1-1 1 0 0,-1 0-1 0 0,1 0 0 0 0,-1 0 0 0 0,1-1 0 0 0,0 1 0 0 0,-1-1 0 0 0,1 0 0 0 0,0 0 0 0 0,0 0 0 0 0,0 0 0 0 0,1-1 0 0 0,-1 1 0 0 0,1-1 0 0 0,-1 1 0 0 0,1-1 0 0 0,0 0 0 0 0,0 0 0 0 0,0 0 1 0 0,0 0-1 0 0,0-1 0 0 0,1 1 0 0 0,-1 0 0 0 0,1-1 0 0 0,0 1 0 0 0,0-1 0 0 0,0 1 0 0 0,1-1 0 0 0,-1 1 0 0 0,1-1 0 0 0,0 0 0 0 0,0 1 0 0 0,0-1 0 0 0,0 1 0 0 0,1-1 0 0 0,0-3 5 0 0,2 0-52 0 0,0-1-1 0 0,1 1 0 0 0,-1 0 1 0 0,1-1-1 0 0,1 2 0 0 0,-1-1 1 0 0,1 0-1 0 0,1 1 0 0 0,-1 0 1 0 0,1 0-1 0 0,0 1 0 0 0,0 0 1 0 0,1 0-1 0 0,-1 0 0 0 0,1 1 1 0 0,0-1-1 0 0,0 2 0 0 0,1-1 1 0 0,-1 1-1 0 0,1 0 0 0 0,0 1 1 0 0,0 0-1 0 0,0 0 0 0 0,0 1 1 0 0,5-1 52 0 0,5 8-83 0 0,1 1 0 0 0,-2 0 0 0 0,1 1 0 0 0,-1 1 0 0 0,0 1 0 0 0,-1 0 0 0 0,0 2 0 0 0,-1-1 0 0 0,0 2 0 0 0,-1 0 1 0 0,3 4 82 0 0,143 139-1462 0 0,-145-143 865 0 0</inkml:trace>
  <inkml:trace contextRef="#ctx0" brushRef="#br0" timeOffset="11638.625">7581 2001 2132 0 0,'-12'-16'4851'0'0,"8"41"-3707"0"0,49 201-175 0 0,2 40-2201 0 0,-47-260 994 0 0,-1 0 0 0 0,0 0 1 0 0,0 0-1 0 0,0 0 0 0 0,-1 0 0 0 0,0-1 0 0 0,0 1 1 0 0,0-1-1 0 0,-1 1 0 0 0,0-1 0 0 0,0 0 0 0 0,0 0 1 0 0,-1 0-1 0 0,0 0 0 0 0,0-1 0 0 0,0 1 0 0 0,0-1 0 0 0,-1 0 1 0 0,1-1 237 0 0,-15 11-1330 0 0</inkml:trace>
  <inkml:trace contextRef="#ctx0" brushRef="#br0" timeOffset="11914.764">7353 2294 1532 0 0,'-5'-2'467'0'0,"6"2"-381"0"0,-1 0-1 0 0,1-1 1 0 0,-1 1 0 0 0,0-1 0 0 0,1 0-1 0 0,-1 1 1 0 0,1-1 0 0 0,-1 1-1 0 0,0-1 1 0 0,0 0 0 0 0,1 1 0 0 0,-1-1-1 0 0,0 1 1 0 0,0-1 0 0 0,0 0-1 0 0,0 1 1 0 0,1-1 0 0 0,-1 0 0 0 0,0 1-1 0 0,0-1 1 0 0,0 0 0 0 0,-1 1-1 0 0,1-1 1 0 0,0 0 0 0 0,0 1 0 0 0,0-1-1 0 0,0 0 1 0 0,-1 1 0 0 0,1-1-1 0 0,0 0 1 0 0,0 1 0 0 0,-1-1 0 0 0,1 1-1 0 0,-1-1 1 0 0,1 1 0 0 0,0-1-1 0 0,-1 1 1 0 0,1-1 0 0 0,-1 1 0 0 0,1-1-1 0 0,-1 1 1 0 0,0 0 0 0 0,1-1-1 0 0,-1 1 1 0 0,1 0 0 0 0,-1-1 0 0 0,0 1-1 0 0,1 0 1 0 0,-1 0 0 0 0,0-1-1 0 0,1 1 1 0 0,-1 0 0 0 0,0 0-1 0 0,1 0 1 0 0,-1 0 0 0 0,0 0 0 0 0,1 0-1 0 0,-1 0 1 0 0,0 0 0 0 0,1 1-1 0 0,-1-1 1 0 0,0 0 0 0 0,1 0 0 0 0,-1 0-1 0 0,1 1 1 0 0,-1-1-86 0 0,319-59 1307 0 0,-152 36-4907 0 0,-89 4 841 0 0,-40 7 1403 0 0</inkml:trace>
  <inkml:trace contextRef="#ctx0" brushRef="#br0" timeOffset="12178.446">8276 1968 1480 0 0,'8'-18'5409'0'0,"-14"42"-3630"0"0,31 202-639 0 0,-9-149-946 0 0,32 282-2955 0 0,-48-356 2547 0 0,0 1 0 0 0,-1 0 0 0 0,1-1-1 0 0,-1 1 1 0 0,1-1 0 0 0,-1 1-1 0 0,0-1 1 0 0,-1 1 0 0 0,1-1 0 0 0,-1 1-1 0 0,1-1 1 0 0,-1 0 0 0 0,0 0 0 0 0,0 0-1 0 0,0 0 1 0 0,-1 0 0 0 0,1-1 0 0 0,-1 1-1 0 0,1 0 1 0 0,-1-1 0 0 0,0 0 0 0 0,-2 2 214 0 0,-8 1-1408 0 0</inkml:trace>
  <inkml:trace contextRef="#ctx0" brushRef="#br0" timeOffset="12817.422">8282 2023 1140 0 0,'-1'-15'1532'0'0,"24"-50"700"0"0,-17 58-2171 0 0,1 0 0 0 0,1 0 0 0 0,-1 1 0 0 0,1 0 1 0 0,0 0-1 0 0,0 1 0 0 0,1 0 0 0 0,-1 1 0 0 0,1 0 1 0 0,0 0-1 0 0,1 1 0 0 0,-1 0 0 0 0,0 0 0 0 0,1 1 0 0 0,0 0 1 0 0,5 1-62 0 0,-10 3 8 0 0,0 0 0 0 0,0 0 1 0 0,0 1-1 0 0,0 0 1 0 0,0 0-1 0 0,-1 0 1 0 0,0 0-1 0 0,1 1 0 0 0,-1 0 1 0 0,-1 0-1 0 0,1 0 1 0 0,-1 0-1 0 0,1 1 1 0 0,-1-1-1 0 0,0 1 0 0 0,-1 0 1 0 0,1 0-1 0 0,-1 0 1 0 0,0 0-1 0 0,0 0 1 0 0,-1 0-1 0 0,1 1 0 0 0,-1-1 1 0 0,0 1-1 0 0,-1-1 1 0 0,1 1-1 0 0,-1-1 1 0 0,0 1-1 0 0,-1-1 0 0 0,1 1 1 0 0,-1-1-1 0 0,0 0 1 0 0,0 1-1 0 0,-2 4-8 0 0,-58 129 980 0 0,62-136-964 0 0,-1 0 0 0 0,1 0 0 0 0,-1 1 0 0 0,1-1 0 0 0,0 0-1 0 0,0 0 1 0 0,0 0 0 0 0,1 0 0 0 0,-1 0 0 0 0,1 0 0 0 0,0 0-1 0 0,0-1 1 0 0,0 1 0 0 0,0-1 0 0 0,0 1 0 0 0,0-1 0 0 0,1 0-1 0 0,-1 0 1 0 0,1 0 0 0 0,0 0 0 0 0,-1 0 0 0 0,1 0 0 0 0,0-1-1 0 0,0 1 1 0 0,0-1 0 0 0,0 0 0 0 0,0 0 0 0 0,1 0 0 0 0,-1 0-1 0 0,0-1 1 0 0,0 1 0 0 0,1-1 0 0 0,-1 0-16 0 0,5 3 4 0 0,48 14 73 0 0,-46-16-70 0 0,-1 1-1 0 0,1 1 1 0 0,-1-1-1 0 0,1 1 1 0 0,-1 1-1 0 0,0 0 1 0 0,0 0-1 0 0,-1 1 1 0 0,1 0 0 0 0,-1 0-1 0 0,0 1 1 0 0,-1 0-1 0 0,1 1 1 0 0,2 2-7 0 0,-10-6 19 0 0,1 0 1 0 0,-1 0 0 0 0,0-1 0 0 0,0 1-1 0 0,0 0 1 0 0,0 0 0 0 0,-1-1-1 0 0,1 1 1 0 0,-1 0 0 0 0,1-1 0 0 0,-1 1-1 0 0,0 0 1 0 0,0-1 0 0 0,0 1-1 0 0,-1-1 1 0 0,1 1 0 0 0,-1-1-1 0 0,1 0 1 0 0,-1 1 0 0 0,0-1 0 0 0,1 0-1 0 0,-1 0 1 0 0,0 0 0 0 0,-1-1-1 0 0,1 1 1 0 0,0 0 0 0 0,0-1 0 0 0,-1 0-1 0 0,1 1 1 0 0,-1-1 0 0 0,1 0-1 0 0,-1 0 1 0 0,0 0 0 0 0,-1 0-20 0 0,-19 11-198 0 0,1-1 1 0 0,-2-1 0 0 0,1 0 0 0 0,-1-2-1 0 0,-1-1 1 0 0,0-1 0 0 0,1-1 0 0 0,-2-2-1 0 0,1 0 1 0 0,-19-1 197 0 0,-3-21-2812 0 0,33 3 1322 0 0</inkml:trace>
  <inkml:trace contextRef="#ctx0" brushRef="#br0" timeOffset="14214.093">8987 2031 868 0 0,'3'-18'2700'0'0,"12"4"48"0"0,-15 11-2399 0 0,0 3-30 0 0,0 0-34 0 0,0 0-52 0 0,0 0-18 0 0,7 2 9 0 0,42 50 308 0 0,-17 12-274 0 0,-22-46-496 0 0,0 0 0 0 0,-2 0 0 0 0,0 1 0 0 0,0 0 0 0 0,-2 0 0 0 0,-1 1 0 0 0,0 0 0 0 0,-1 0 0 0 0,-1 0 0 0 0,-1 0 238 0 0,-26 27-2697 0 0,5-31 1199 0 0</inkml:trace>
  <inkml:trace contextRef="#ctx0" brushRef="#br0" timeOffset="14494.44">8922 2171 928 0 0,'2'-10'5017'0'0,"50"-15"-3557"0"0,0 12-1196 0 0,1 3 1 0 0,0 1 0 0 0,1 3-1 0 0,0 2 1 0 0,4 3-265 0 0,143-15-5250 0 0,-174 12 3848 0 0</inkml:trace>
  <inkml:trace contextRef="#ctx0" brushRef="#br0" timeOffset="14742.529">9763 1876 1304 0 0,'-11'5'5085'0'0,"6"25"-4209"0"0,80 218 72 0 0,-18-85-6679 0 0,-54-149 4497 0 0</inkml:trace>
  <inkml:trace contextRef="#ctx0" brushRef="#br0" timeOffset="15007.515">10555 1719 1744 0 0,'14'12'300'0'0,"-2"0"1"0"0,0 1-1 0 0,0 0 0 0 0,-1 1 0 0 0,-1 0 0 0 0,0 0 0 0 0,-1 1 1 0 0,-1 1-1 0 0,0 0 0 0 0,-1 0 0 0 0,-1 0 0 0 0,0 1 1 0 0,-2 0-1 0 0,0 0 0 0 0,0 0 0 0 0,-2 0 0 0 0,0 1 1 0 0,-1-1-1 0 0,0 1 0 0 0,-2-1 0 0 0,0 1-300 0 0,2 1 100 0 0,-2 0 0 0 0,0-1 0 0 0,0 1-1 0 0,-2-1 1 0 0,0 1 0 0 0,-2-1 0 0 0,0 0 0 0 0,0 0 0 0 0,-2-1-1 0 0,0 1 1 0 0,-4 4-100 0 0,-4 6-35 0 0,-1-1 1 0 0,-1 0-1 0 0,-1-1 0 0 0,-1-1 1 0 0,-1-1-1 0 0,-2-1 0 0 0,0-1 0 0 0,-1 0 1 0 0,-10 5 34 0 0,-9 4-670 0 0,0-2 1 0 0,-2-2-1 0 0,-1-2 1 0 0,-1-2-1 0 0,-1-2 1 0 0,0-2-1 0 0,-2-2 1 0 0,-34 7 669 0 0,-8-4-1218 0 0</inkml:trace>
  <inkml:trace contextRef="#ctx0" brushRef="#br0" timeOffset="15642.146">6728 1826 2372 0 0,'-194'70'2583'0'0,"161"-57"-2211"0"0,2 2 1 0 0,0 1 0 0 0,1 1 0 0 0,1 2 0 0 0,1 1 0 0 0,0 1 0 0 0,-22 23-373 0 0,42-36 82 0 0,0 0-1 0 0,1 1 0 0 0,0 0 0 0 0,0 0 0 0 0,1 0 0 0 0,0 1 1 0 0,1 0-1 0 0,0 0 0 0 0,1 0 0 0 0,0 1 0 0 0,0 0 0 0 0,1-1 1 0 0,1 1-1 0 0,-1 0 0 0 0,2 1 0 0 0,0-1 0 0 0,0 0 0 0 0,1 0 1 0 0,0 0-1 0 0,2 6-81 0 0,2 0 52 0 0,1 0 0 0 0,1-1 0 0 0,1 0 0 0 0,1 0 0 0 0,0 0 0 0 0,0-1 0 0 0,2 0 0 0 0,0-1-1 0 0,1 0 1 0 0,0 0 0 0 0,1-1 0 0 0,0-1 0 0 0,1 0 0 0 0,3 1-52 0 0,28 21-210 0 0,1-3-1 0 0,1-2 0 0 0,2-1 1 0 0,1-3-1 0 0,39 14 211 0 0,266 66-4359 0 0,-264-91 3045 0 0,1-5 24 0 0</inkml:trace>
  <inkml:trace contextRef="#ctx0" brushRef="#br0" timeOffset="16472.623">7412 1106 1372 0 0,'-3'0'792'0'0,"-61"-12"1953"0"0,197 10-401 0 0,215-11-1428 0 0,571-43 182 0 0,-128 25-853 0 0,-719 28-1228 0 0,-60 18-4145 0 0,-12-15 3783 0 0</inkml:trace>
  <inkml:trace contextRef="#ctx0" brushRef="#br0" timeOffset="16767.806">10739 986 1612 0 0,'62'-4'9708'0'0,"-62"11"-18126"0"0,-7-7 7240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2:07.760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208 688 1196 0 0,'6'-9'2238'0'0,"-1"41"-1370"0"0,13 194-353 0 0,39 246-303 0 0,-35-205-169 0 0,64 493 799 0 0,-18 62-663 0 0,55 494 1511 0 0,20 25 206 0 0,-66-296-561 0 0,-63-900-2097 0 0,-33-141-2338 0 0,-16-68-823 0 0,25 31 2702 0 0</inkml:trace>
  <inkml:trace contextRef="#ctx0" brushRef="#br0" timeOffset="1250.035">18 606 1744 0 0,'-18'-18'2539'0'0,"28"-22"-1693"0"0,100 22-456 0 0,703-23 629 0 0,-216 18-656 0 0,704-59 208 0 0,690-91 35 0 0,-171-14 785 0 0,-1569 164-2787 0 0,-243 52-3046 0 0,-21-16 2999 0 0</inkml:trace>
  <inkml:trace contextRef="#ctx0" brushRef="#br1" timeOffset="25183.464">1167 1126 888 0 0,'0'0'417'0'0,"0"0"-70"0"0,0 0-3 0 0,0 0-19 0 0,0 0-82 0 0,0 0 26 0 0,0 0 13 0 0,0 0-30 0 0,0 0-87 0 0,2 5 22 0 0,33 204 1286 0 0,112 567 1110 0 0,-118-627-3558 0 0,-29-148 113 0 0,-16-3-1687 0 0,0-11 1224 0 0</inkml:trace>
  <inkml:trace contextRef="#ctx0" brushRef="#br1" timeOffset="25604.783">1170 1206 1268 0 0,'-6'-4'681'0'0,"11"-11"2584"0"0,383-72-877 0 0,-87 30-2519 0 0,258-13 131 0 0,-540 69-448 0 0,20-1 144 0 0,-12 5-3575 0 0,-16 0 2507 0 0</inkml:trace>
  <inkml:trace contextRef="#ctx0" brushRef="#br1" timeOffset="26145.919">1745 1574 928 0 0,'-11'16'201'0'0,"0"-1"-1"0"0,0 0 1 0 0,-1-1-1 0 0,-1 0 1 0 0,0-1-1 0 0,-1 0 0 0 0,-1-2 1 0 0,0 1-1 0 0,0-2 1 0 0,-6 3-201 0 0,-118 48 1787 0 0,137-61-1609 0 0,0-1-153 0 0,1 0-1 0 0,-1 0 1 0 0,1 0 0 0 0,0 0 0 0 0,-1 0 0 0 0,1-1 0 0 0,0 1 0 0 0,0 0-1 0 0,0-1 1 0 0,0 1 0 0 0,0-1 0 0 0,0 1 0 0 0,0-1 0 0 0,0 0 0 0 0,1 1-1 0 0,-1-1 1 0 0,1 0 0 0 0,-1 0 0 0 0,1 1 0 0 0,0-1 0 0 0,-1 0 0 0 0,1 0-1 0 0,0 1 1 0 0,0-1 0 0 0,0 0 0 0 0,1 0 0 0 0,-1 0 0 0 0,0 1 0 0 0,1-1-1 0 0,-1 0 1 0 0,1 0 0 0 0,-1 1 0 0 0,1-1 0 0 0,0 1 0 0 0,0-1 0 0 0,0 0-1 0 0,0 1 1 0 0,0-1 0 0 0,0 1 0 0 0,0 0 0 0 0,0-1 0 0 0,1 1 0 0 0,-1 0-1 0 0,0 0 1 0 0,1 0 0 0 0,-1 0 0 0 0,1 0 0 0 0,-1 0 0 0 0,1 0 0 0 0,0 0-25 0 0,4-4 12 0 0,0-1 0 0 0,0 1 0 0 0,1 0 0 0 0,0 1 0 0 0,-1 0 0 0 0,2 0 0 0 0,-1 0 0 0 0,0 1 0 0 0,1 0 0 0 0,-1 0 0 0 0,1 1 0 0 0,0 0 0 0 0,0 0 0 0 0,0 1 0 0 0,0 0 0 0 0,0 1 0 0 0,0-1 0 0 0,0 2 0 0 0,0-1 0 0 0,0 1 0 0 0,0 0 0 0 0,0 1 0 0 0,0 0 0 0 0,0 0 0 0 0,-1 0 0 0 0,3 2-12 0 0,158 132-411 0 0,-117-86-706 0 0,-33-30-1308 0 0,-11-15 1141 0 0</inkml:trace>
  <inkml:trace contextRef="#ctx0" brushRef="#br1" timeOffset="26440.528">2114 1454 1316 0 0,'-8'-5'3843'0'0,"-9"28"-2395"0"0,20 103-397 0 0,22-41-787 0 0,-7-42-268 0 0,11 26-531 0 0,-22-22-3517 0 0,-7-40 2601 0 0</inkml:trace>
  <inkml:trace contextRef="#ctx0" brushRef="#br1" timeOffset="26754.978">1954 1706 1060 0 0,'31'-17'7001'0'0,"50"-4"-6944"0"0,-61 16 621 0 0,209-35-1740 0 0,-168 22-3700 0 0,-56 16 3218 0 0</inkml:trace>
  <inkml:trace contextRef="#ctx0" brushRef="#br1" timeOffset="27033.83">2525 1488 928 0 0,'7'5'180'0'0,"1"1"0"0"0,-2 0 0 0 0,1 0-1 0 0,-1 1 1 0 0,0 0 0 0 0,0 0 0 0 0,0 1 0 0 0,-1-1 0 0 0,-1 1-1 0 0,1 0 1 0 0,-1 1 0 0 0,0-1 0 0 0,-1 1 0 0 0,0-1 0 0 0,-1 1 0 0 0,1 0-1 0 0,-2 0 1 0 0,1 0 0 0 0,-1 0 0 0 0,-1 1 0 0 0,0-1 0 0 0,0 0-1 0 0,0 0 1 0 0,-1 0 0 0 0,-1 0 0 0 0,0 0 0 0 0,0 0 0 0 0,-1 0-1 0 0,0 0 1 0 0,-2 3-180 0 0,-20 62 2188 0 0,68-67-2104 0 0,-17-10-672 0 0,1-1 1 0 0,-1-1 0 0 0,0-1 0 0 0,0-2-1 0 0,-1 0 1 0 0,0-2 0 0 0,0 0-1 0 0,4-5 588 0 0,3-2-1374 0 0,-2 0 0 0 0</inkml:trace>
  <inkml:trace contextRef="#ctx0" brushRef="#br1" timeOffset="27422.606">3272 1326 1392 0 0,'12'-5'5588'0'0,"106"-16"-4625"0"0,7 8-797 0 0,-40 10-3282 0 0,-69 7 1751 0 0,3 14-39 0 0</inkml:trace>
  <inkml:trace contextRef="#ctx0" brushRef="#br1" timeOffset="27591.276">3192 1583 1484 0 0,'28'1'720'0'0,"-5"-1"-32"0"0,-8 0-84 0 0,8 0-120 0 0,7 0-56 0 0,5 0-80 0 0,1 0-68 0 0,3 0-140 0 0,2 0-16 0 0,41-13-408 0 0,-47 6-448 0 0,1 6 40 0 0,1-3-852 0 0</inkml:trace>
  <inkml:trace contextRef="#ctx0" brushRef="#br1" timeOffset="29133.137">4618 1094 1228 0 0,'0'0'399'0'0,"-2"-13"2103"0"0,-3 43-2320 0 0,-2-1-1 0 0,-1 0 0 0 0,-1 0 1 0 0,-2-1-1 0 0,-1 0 1 0 0,-1-1-1 0 0,-1 0 1 0 0,-1-1-1 0 0,-1-1 1 0 0,-2 0-1 0 0,-20 21-181 0 0,22-29 165 0 0,3-2-93 0 0,0-1 1 0 0,-1-1 0 0 0,0 0 0 0 0,-1-1-1 0 0,0-1 1 0 0,-1 0 0 0 0,0-1-1 0 0,-1 0 1 0 0,0-2 0 0 0,-5 2-73 0 0,20-10 12 0 0,0 0 0 0 0,0 1 0 0 0,0-1 1 0 0,-1 0-1 0 0,1 0 0 0 0,0-1 0 0 0,0 1 0 0 0,0 0 1 0 0,-1-1-1 0 0,1 1 0 0 0,0-1 0 0 0,0 0 0 0 0,0 0 1 0 0,0 0-1 0 0,0 0 0 0 0,0 0 0 0 0,0 0 1 0 0,1 0-1 0 0,-1-1 0 0 0,0 1 0 0 0,1-1 0 0 0,-1 1 1 0 0,1-1-1 0 0,-1 0 0 0 0,1 1 0 0 0,0-1 1 0 0,-1 0-1 0 0,1 0 0 0 0,0 0 0 0 0,0 0 0 0 0,1 0 1 0 0,-1 0-1 0 0,0 0 0 0 0,1 0 0 0 0,-1-1 1 0 0,1 1-1 0 0,-1-1-12 0 0,-10-84 150 0 0,11 83-152 0 0,1 0-1 0 0,-1 0 1 0 0,1 0 0 0 0,0 0 0 0 0,0 0 0 0 0,0 0 0 0 0,0 1 0 0 0,1-1-1 0 0,0 0 1 0 0,0 1 0 0 0,0-1 0 0 0,0 1 0 0 0,0 0 0 0 0,1 0 0 0 0,-1 0-1 0 0,1 0 1 0 0,0 0 0 0 0,0 0 0 0 0,0 1 0 0 0,0-1 0 0 0,1 1 0 0 0,-1 0-1 0 0,1 0 1 0 0,-1 0 0 0 0,1 0 0 0 0,0 1 0 0 0,-1-1 0 0 0,1 1 0 0 0,0 0 0 0 0,0 0-1 0 0,0 1 1 0 0,0-1 0 0 0,0 1 0 0 0,0 0 0 0 0,0 0 0 0 0,0 0 0 0 0,0 0-1 0 0,0 1 1 0 0,0 0 0 0 0,0 0 0 0 0,0 0 0 0 0,0 0 0 0 0,1 1 2 0 0,355 257-2067 0 0,-337-249-114 0 0,-15-7 918 0 0</inkml:trace>
  <inkml:trace contextRef="#ctx0" brushRef="#br1" timeOffset="29506.112">4936 1171 1304 0 0,'-31'33'3242'0'0,"10"172"-1493"0"0,38-128-1276 0 0,2 9-2838 0 0,-24-73 1182 0 0,-17 11-245 0 0</inkml:trace>
  <inkml:trace contextRef="#ctx0" brushRef="#br1" timeOffset="29817.235">4673 1481 1568 0 0,'0'-8'5304'0'0,"33"-7"-4528"0"0,260-66-863 0 0,-222 52-4532 0 0,-61 22 3233 0 0</inkml:trace>
  <inkml:trace contextRef="#ctx0" brushRef="#br1" timeOffset="30174.369">5279 1161 1128 0 0,'10'-1'3244'0'0,"-4"14"647"0"0,-6-6-4096 0 0,1 49 224 0 0,3 0 0 0 0,2 0 0 0 0,3-1 0 0 0,2 0 0 0 0,14 40-19 0 0,-20-72-1188 0 0,-6-13-3173 0 0,1-10 2985 0 0</inkml:trace>
  <inkml:trace contextRef="#ctx0" brushRef="#br1" timeOffset="30501.487">5251 1411 1756 0 0,'-2'-1'1522'0'0,"7"-6"4458"0"0,9 4-5730 0 0,195-43-1648 0 0,-169 19-3927 0 0,-36 19 3952 0 0</inkml:trace>
  <inkml:trace contextRef="#ctx0" brushRef="#br1" timeOffset="31686.017">5382 1166 1112 0 0,'0'0'800'0'0,"-15"-3"405"0"0,14 2-1075 0 0,-23-14 5161 0 0,13 21-5804 0 0,11 88 997 0 0,28 104 454 0 0,-16-81-412 0 0,-12-113-515 0 0,0 0 0 0 0,0 0 1 0 0,0 0-1 0 0,-1 0 0 0 0,0 0 0 0 0,1 0 1 0 0,-1 0-1 0 0,-1-1 0 0 0,1 1 0 0 0,0 0 0 0 0,-1-1 1 0 0,0 1-1 0 0,0-1 0 0 0,0 1 0 0 0,0-1 1 0 0,-1 0-1 0 0,1 0 0 0 0,-1 0 0 0 0,0 0 1 0 0,0 0-1 0 0,0-1 0 0 0,0 1 0 0 0,0-1 1 0 0,0 0-1 0 0,-1 0 0 0 0,1 0 0 0 0,-1 0 0 0 0,1-1 1 0 0,-1 0-1 0 0,0 1 0 0 0,0-1 0 0 0,0 0 1 0 0,0-1-1 0 0,1 1 0 0 0,-1-1 0 0 0,0 0 1 0 0,0 0-1 0 0,0 0 0 0 0,-3 0-11 0 0,4 0 21 0 0,163-25 187 0 0,-109 15-1483 0 0,-86-8-1872 0 0,9-2 477 0 0,20 10 1310 0 0</inkml:trace>
  <inkml:trace contextRef="#ctx0" brushRef="#br1" timeOffset="31981.506">5371 1143 1148 0 0,'-25'4'3995'0'0,"4"48"-3400"0"0,19-47-448 0 0,-10 62-2821 0 0,12-65 1471 0 0</inkml:trace>
  <inkml:trace contextRef="#ctx0" brushRef="#br1" timeOffset="32388.256">5800 1323 1792 0 0,'7'8'5719'0'0,"35"-11"-5487"0"0,-31 1 313 0 0,282-45-938 0 0,-276 41-334 0 0,2-1-3843 0 0,-19 7 3196 0 0</inkml:trace>
  <inkml:trace contextRef="#ctx0" brushRef="#br1" timeOffset="32684.035">5987 1141 868 0 0,'-40'-8'6011'0'0,"29"42"-4087"0"0,122 243-2790 0 0,-100-216-4250 0 0,-11-60 3563 0 0</inkml:trace>
  <inkml:trace contextRef="#ctx0" brushRef="#br1" timeOffset="33228.748">6492 1059 1652 0 0,'9'5'6702'0'0,"-11"21"-6191"0"0,80 316 788 0 0,-77-338-1305 0 0,0-1 0 0 0,0 0 0 0 0,0 1 0 0 0,0-1 0 0 0,-1 1 0 0 0,0 0 0 0 0,0-1 0 0 0,0 1 0 0 0,0-1 0 0 0,0 1 0 0 0,0-1 0 0 0,-1 1 0 0 0,0-1 0 0 0,0 1 0 0 0,0-1 0 0 0,0 1 0 0 0,0-1 0 0 0,-1 0 0 0 0,0 0 0 0 0,1 1 0 0 0,-1-1 0 0 0,0 0 0 0 0,-1-1 0 0 0,1 1 0 0 0,0 0 0 0 0,-1-1 0 0 0,0 1 0 0 0,1-1 0 0 0,-1 0 0 0 0,0 0 0 0 0,0 0 0 0 0,0 0 0 0 0,0 0 0 0 0,-1-1 0 0 0,1 1 0 0 0,0-1 0 0 0,-3 1 6 0 0,-57 31-548 0 0,106-36-425 0 0,30-37-4620 0 0,-70 36 4273 0 0</inkml:trace>
  <inkml:trace contextRef="#ctx0" brushRef="#br1" timeOffset="33551.131">6465 1018 1204 0 0,'-4'0'692'0'0,"1"3"-108"0"0,-3 0-112 0 0,-1 1-16 0 0,-5 9-148 0 0,1-3-12 0 0,6 2-32 0 0,-2-2-520 0 0,3 0-140 0 0,-5 5-432 0 0,2-2 40 0 0</inkml:trace>
  <inkml:trace contextRef="#ctx0" brushRef="#br1" timeOffset="34681.675">4155 1141 948 0 0,'0'0'509'0'0,"0"0"-19"0"0,0 0-41 0 0,0 0-24 0 0,-4-23 1278 0 0,-18-1-1260 0 0,12 109 686 0 0,20 207-50 0 0,47 8-241 0 0,22 38-193 0 0,-70-274-1174 0 0,-22-75-4798 0 0,7-7 3949 0 0</inkml:trace>
  <inkml:trace contextRef="#ctx0" brushRef="#br1" timeOffset="35181.873">4210 1038 1228 0 0,'11'-18'4427'0'0,"65"-2"-4194"0"0,-68 19 98 0 0,1148-180 2105 0 0,-622 109-2082 0 0,115-9 525 0 0,-650 80-989 0 0,1 1 0 0 0,-1 0 0 0 0,1 0 0 0 0,-1 0 0 0 0,1 0 0 0 0,-1 0 0 0 0,1 0 0 0 0,-1 0 0 0 0,1 0 0 0 0,-1 0 0 0 0,0 0 0 0 0,1 0 0 0 0,-1 0 0 0 0,1 1 0 0 0,-1-1 1 0 0,1 0-1 0 0,-1 0 0 0 0,1 0 0 0 0,-1 1 0 0 0,1-1 0 0 0,0 0 0 0 0,-1 1 0 0 0,1-1 0 0 0,-1 0 0 0 0,1 1 0 0 0,0-1 0 0 0,-1 0 0 0 0,1 1 0 0 0,0-1 0 0 0,-1 1 0 0 0,1-1 0 0 0,0 1 1 0 0,0-1-1 0 0,-1 1 0 0 0,1-1 0 0 0,0 1 0 0 0,0-1 0 0 0,0 1 0 0 0,0-1 0 0 0,0 1 0 0 0,-1-1 0 0 0,1 1 0 0 0,0 0 0 0 0,0-1 0 0 0,1 1 0 0 0,-1-1 0 0 0,0 1 0 0 0,0-1 1 0 0,0 1-1 0 0,0-1 0 0 0,0 1 0 0 0,0-1 0 0 0,1 1 0 0 0,-1-1 0 0 0,0 1 0 0 0,1-1 0 0 0,-1 1 110 0 0,-7-1-1309 0 0</inkml:trace>
  <inkml:trace contextRef="#ctx0" brushRef="#br1" timeOffset="37549.912">1012 3135 1008 0 0,'0'0'527'0'0,"0"0"-6"0"0,0 0 36 0 0,14 11 365 0 0,61-23 17 0 0,-68 11-935 0 0,223-34 1431 0 0,-76 27-3751 0 0,-150 8 1295 0 0,4 3 21 0 0</inkml:trace>
  <inkml:trace contextRef="#ctx0" brushRef="#br1" timeOffset="37753.817">1067 3386 1544 0 0,'4'4'752'0'0,"-1"-3"-44"0"0,6 3-144 0 0,-4-3 28 0 0,6 1-24 0 0,14-2-176 0 0,-9 0 29 0 0,14 0-37 0 0,4 0-20 0 0,42-20-100 0 0,-35 12-76 0 0,6-1-248 0 0,-5 4 12 0 0,3-3-448 0 0,-1-2-281 0 0,1 3-539 0 0,-1-3 40 0 0,-8-1 28 0 0</inkml:trace>
  <inkml:trace contextRef="#ctx0" brushRef="#br1" timeOffset="38869.42">2568 2763 888 0 0,'44'65'2074'0'0,"-42"-57"-1982"0"0,0 0 0 0 0,0 0-1 0 0,-1 0 1 0 0,0 0 0 0 0,0 0-1 0 0,-1 0 1 0 0,-1 0 0 0 0,1 0 0 0 0,-1 0-1 0 0,0 1 1 0 0,-1-2 0 0 0,0 1-1 0 0,0 0 1 0 0,-1 0 0 0 0,-1 3-92 0 0,-5 8 102 0 0,-1-1 0 0 0,0-1 1 0 0,-1 0-1 0 0,-1 0 0 0 0,-1-1 1 0 0,0-1-1 0 0,-1 0 0 0 0,0-1 1 0 0,-2 0-1 0 0,1-1 0 0 0,-2-1 1 0 0,1-1-1 0 0,-2 0 0 0 0,1-1 1 0 0,-2-1-1 0 0,1-1 0 0 0,-1 0 1 0 0,0-1-1 0 0,-1-1 0 0 0,1-1 1 0 0,-15 1-103 0 0,31-5 11 0 0,-1-1 1 0 0,1 0 0 0 0,-1 0-1 0 0,1 0 1 0 0,-1-1-1 0 0,1 1 1 0 0,-1-1 0 0 0,1 1-1 0 0,0-1 1 0 0,-1 0 0 0 0,1-1-1 0 0,0 1 1 0 0,0 0 0 0 0,0-1-1 0 0,0 0 1 0 0,0 0-1 0 0,0 0 1 0 0,0 0 0 0 0,1 0-1 0 0,-1 0 1 0 0,1-1 0 0 0,-1 1-1 0 0,1-1 1 0 0,0 0 0 0 0,0 0-1 0 0,0 0 1 0 0,0 0-1 0 0,1 0 1 0 0,-1 0 0 0 0,1 0-1 0 0,0 0 1 0 0,0-1 0 0 0,0 1-1 0 0,0-1 1 0 0,1 1 0 0 0,-1 0-1 0 0,1-1 1 0 0,0 1-1 0 0,0-1 1 0 0,0 1 0 0 0,0-1-1 0 0,1 1 1 0 0,-1-1 0 0 0,1 0-12 0 0,2-2 3 0 0,1 0 0 0 0,-1-1 1 0 0,1 1-1 0 0,1 0 0 0 0,-1 1 1 0 0,1-1-1 0 0,0 1 0 0 0,0 0 1 0 0,0 0-1 0 0,1 1 0 0 0,-1-1 1 0 0,1 1-1 0 0,1 0 0 0 0,-1 1 1 0 0,0-1-1 0 0,1 2 0 0 0,0-1 1 0 0,-1 0-1 0 0,1 1 0 0 0,0 0 1 0 0,0 1-1 0 0,0 0 0 0 0,1 0 1 0 0,-1 0-1 0 0,0 1 0 0 0,0 0 1 0 0,0 1-1 0 0,1-1 0 0 0,-1 1 1 0 0,0 1-1 0 0,0-1 0 0 0,0 1 1 0 0,0 0-1 0 0,-1 1 0 0 0,1 0 1 0 0,0 0-1 0 0,-1 0 0 0 0,0 1 1 0 0,0 0-1 0 0,3 2-3 0 0,274 189-1874 0 0,-267-190-64 0 0,-10-3 666 0 0</inkml:trace>
  <inkml:trace contextRef="#ctx0" brushRef="#br1" timeOffset="39195.828">2955 2836 1216 0 0,'2'-2'4819'0'0,"5"16"-3798"0"0,77 283 203 0 0,-82-292-1685 0 0,3 11-85 0 0,-8-6-4533 0 0,-10 5 3761 0 0</inkml:trace>
  <inkml:trace contextRef="#ctx0" brushRef="#br1" timeOffset="39488.351">2902 3066 1132 0 0,'2'-4'7027'0'0,"11"-7"-5277"0"0,138-36-579 0 0,-14 6-2435 0 0,-7-11-4805 0 0,-114 42 4803 0 0,-6 0 9 0 0</inkml:trace>
  <inkml:trace contextRef="#ctx0" brushRef="#br1" timeOffset="39722.092">3474 2735 1492 0 0,'-7'10'6189'0'0,"4"6"-6133"0"0,0 0 0 0 0,1 1 0 0 0,1 0 0 0 0,1-1 0 0 0,0 1 0 0 0,1 0 0 0 0,1-1 0 0 0,0 1 0 0 0,1-1 0 0 0,1 1 0 0 0,4 9-56 0 0,51 121-4865 0 0,-54-141 3825 0 0</inkml:trace>
  <inkml:trace contextRef="#ctx0" brushRef="#br1" timeOffset="39953.985">3890 2556 2436 0 0,'9'88'3061'0'0,"54"353"-472"0"0,-65-429-2747 0 0,1 1 0 0 0,-1-1 0 0 0,-1 1 0 0 0,-1-1 0 0 0,1 0 0 0 0,-2 0 0 0 0,0 0 0 0 0,0 0 0 0 0,-1-1 0 0 0,0 0 0 0 0,-1 0 0 0 0,-1-1 0 0 0,1 0 0 0 0,-2 0 0 0 0,1-1 0 0 0,-1 0 0 0 0,-1 0 0 0 0,1-1 0 0 0,-1 0 0 0 0,-1-1 0 0 0,0 0 0 0 0,0-1 0 0 0,0 0 0 0 0,-1-1 0 0 0,1 0 0 0 0,-1 0 0 0 0,0-2 0 0 0,-1 1 0 0 0,1-2 0 0 0,-1 1 0 0 0,0-2 158 0 0,-43 7-1256 0 0</inkml:trace>
  <inkml:trace contextRef="#ctx0" brushRef="#br1" timeOffset="40326.126">2109 2918 1600 0 0,'-8'11'231'0'0,"1"0"-1"0"0,0 1 1 0 0,1 0 0 0 0,0 1-1 0 0,1-1 1 0 0,0 1-1 0 0,1 0 1 0 0,1 0 0 0 0,0 0-1 0 0,1 1 1 0 0,0-1-1 0 0,1 0 1 0 0,0 1 0 0 0,1 0-1 0 0,1-1 1 0 0,0 1 0 0 0,1-1-1 0 0,0 0 1 0 0,1 1-1 0 0,0-1 1 0 0,2 0 0 0 0,-1 0-1 0 0,1-1 1 0 0,1 0-1 0 0,0 0 1 0 0,4 5-231 0 0,8 11 75 0 0,0-2 0 0 0,2 0 0 0 0,0-1 0 0 0,2-1 0 0 0,1-1 0 0 0,1-1 1 0 0,0-1-1 0 0,8 4-75 0 0,144 69-3160 0 0,-91-74 465 0 0,-43-16 1361 0 0</inkml:trace>
  <inkml:trace contextRef="#ctx0" brushRef="#br1" timeOffset="41058.238">4486 2616 1436 0 0,'3'-3'2623'0'0,"0"6"3313"0"0,-4 15-6258 0 0,16 169 1009 0 0,75 214 415 0 0,-47-215-1412 0 0,-38-161-1020 0 0,-14-35-3932 0 0,0-9 3934 0 0,-3-5 60 0 0</inkml:trace>
  <inkml:trace contextRef="#ctx0" brushRef="#br1" timeOffset="41399.522">4497 2596 1392 0 0,'0'0'967'0'0,"0"-3"-106"0"0,3-4-721 0 0,1-1-1 0 0,1 1 0 0 0,-1 1 0 0 0,1-1 1 0 0,0 0-1 0 0,1 1 0 0 0,-1 0 0 0 0,1 1 1 0 0,0-1-1 0 0,1 1 0 0 0,-1 0 0 0 0,1 0 1 0 0,0 1-1 0 0,1 0 0 0 0,-1 0 0 0 0,1 1 1 0 0,-1 0-1 0 0,1 0 0 0 0,0 1 0 0 0,0 0 1 0 0,0 0-1 0 0,0 1 0 0 0,5 0-139 0 0,15-8 255 0 0,93-27-5 0 0,0 5 1 0 0,2 6-1 0 0,1 5 0 0 0,1 6 1 0 0,0 5-1 0 0,61 5-250 0 0,-136 24-1475 0 0,-60-13-2234 0 0,4-5 2241 0 0</inkml:trace>
  <inkml:trace contextRef="#ctx0" brushRef="#br1" timeOffset="42191.729">5124 2733 1096 0 0,'-13'71'5306'0'0,"-70"114"-3898"0"0,77-174-1316 0 0,-1-1 0 0 0,0 0 0 0 0,0 0 0 0 0,-1 0 0 0 0,0-1 0 0 0,-1 0 0 0 0,0-1 0 0 0,0 1-1 0 0,-1-2 1 0 0,0 0 0 0 0,0 0 0 0 0,0 0 0 0 0,-1-1 0 0 0,0-1 0 0 0,-1 0 0 0 0,1-1 0 0 0,-1 0 0 0 0,-3 0-92 0 0,14-4 79 0 0,-10-44-140 0 0,13 35 56 0 0,0-1 1 0 0,1 1-1 0 0,1 0 1 0 0,-1 0-1 0 0,2 0 0 0 0,-1 0 1 0 0,1 1-1 0 0,0-1 1 0 0,1 1-1 0 0,0 1 1 0 0,0-1-1 0 0,1 1 0 0 0,0 0 1 0 0,0 0-1 0 0,0 1 1 0 0,1 0-1 0 0,0 1 1 0 0,1-1-1 0 0,-1 2 0 0 0,1-1 1 0 0,2 0 4 0 0,86 66-113 0 0,-87-52 106 0 0,153 110-1846 0 0,-136-113-2520 0 0,-27-6 3124 0 0</inkml:trace>
  <inkml:trace contextRef="#ctx0" brushRef="#br1" timeOffset="42470.154">5478 2680 1416 0 0,'-10'22'3597'0'0,"10"55"-1957"0"0,82 149-2381 0 0,-81-215-1647 0 0,-1-4 1156 0 0</inkml:trace>
  <inkml:trace contextRef="#ctx0" brushRef="#br1" timeOffset="42702.232">5302 2955 3184 0 0,'11'-7'4326'0'0,"22"-3"-3588"0"0,-19 6-243 0 0,182-54 517 0 0,48-17-7224 0 0,-210 60 4857 0 0</inkml:trace>
  <inkml:trace contextRef="#ctx0" brushRef="#br1" timeOffset="42919.975">6001 2628 1452 0 0,'-12'-11'8518'0'0,"14"36"-6559"0"0,11 38-2046 0 0,55 180-826 0 0,-52-77-7193 0 0,-16-152 6823 0 0</inkml:trace>
  <inkml:trace contextRef="#ctx0" brushRef="#br1" timeOffset="59617.516">992 4475 1356 0 0,'-23'-22'2392'0'0,"-43"-13"1582"0"0,93 26-3033 0 0,303-8-967 0 0,-240 16-3925 0 0,-87 3 2658 0 0,6 6-8 0 0</inkml:trace>
  <inkml:trace contextRef="#ctx0" brushRef="#br1" timeOffset="59867.564">815 4731 2176 0 0,'0'5'652'0'0,"5"-3"-48"0"0,2 1 8 0 0,2-1-260 0 0,19 1 116 0 0,-3-1-84 0 0,13-2-71 0 0,-21 0-141 0 0,14 0 48 0 0,6 0 108 0 0,6 0-180 0 0,-2 0-140 0 0,46-15 4 0 0,-41 12-372 0 0,4-4-168 0 0,-4 2-481 0 0,-3-3-171 0 0,-4-2-88 0 0</inkml:trace>
  <inkml:trace contextRef="#ctx0" brushRef="#br1" timeOffset="60624.728">1988 4295 1356 0 0,'0'-2'103'0'0,"1"0"-1"0"0,-1 0 0 0 0,1 0 1 0 0,-1 0-1 0 0,1 1 0 0 0,0-1 1 0 0,-1 0-1 0 0,1 0 1 0 0,0 1-1 0 0,0-1 0 0 0,0 0 1 0 0,0 1-1 0 0,1-1 1 0 0,-1 1-1 0 0,0 0 0 0 0,1-1 1 0 0,-1 1-1 0 0,1 0 1 0 0,-1 0-1 0 0,1 0 0 0 0,0 0 1 0 0,-1 0-1 0 0,1 0 1 0 0,0 0-1 0 0,0 1 0 0 0,-1-1 1 0 0,1 1-1 0 0,0-1 0 0 0,0 1 1 0 0,0 0-1 0 0,0-1 1 0 0,0 1-1 0 0,0 0 0 0 0,0 0 1 0 0,0 1-1 0 0,-1-1 1 0 0,1 0-1 0 0,0 1 0 0 0,0-1 1 0 0,0 1-1 0 0,0-1 1 0 0,0 1-1 0 0,-1 0 0 0 0,1 0 1 0 0,0 0-1 0 0,-1 0 1 0 0,1 0-1 0 0,-1 0 0 0 0,1 0 1 0 0,-1 1-1 0 0,1-1 1 0 0,-1 0-1 0 0,0 1 0 0 0,1 0-102 0 0,0 7 26 0 0,0-1 0 0 0,-1 1-1 0 0,1 0 1 0 0,-2 0-1 0 0,1-1 1 0 0,-1 1 0 0 0,-1 0-1 0 0,0 0 1 0 0,0 0-1 0 0,0 0 1 0 0,-1-1 0 0 0,-1 1-1 0 0,1-1 1 0 0,-1 1-1 0 0,-1-1 1 0 0,1 0 0 0 0,-3 1-26 0 0,-4 12 57 0 0,-1-1 0 0 0,-1 0 0 0 0,-1 0 0 0 0,-1-2 1 0 0,0 0-1 0 0,-2 0 0 0 0,0-1 0 0 0,-1-1 1 0 0,0-1-1 0 0,-1-1 0 0 0,-1 0 0 0 0,0-1 0 0 0,-1-1 1 0 0,0-1-1 0 0,-1-1 0 0 0,-1 0 0 0 0,1-2 0 0 0,-1-1 1 0 0,0 0-1 0 0,-21 2-57 0 0,39-7-2 0 0,1-1 0 0 0,-1 0-1 0 0,1 0 1 0 0,-1 0 0 0 0,0-1 0 0 0,1 1 0 0 0,-1-1 0 0 0,0 0 0 0 0,1 0 0 0 0,-1 0 0 0 0,1-1 0 0 0,-1 1-1 0 0,0-1 1 0 0,1 0 0 0 0,-1 0 0 0 0,1 0 0 0 0,-1 0 0 0 0,1-1 0 0 0,0 1 0 0 0,-1-1 0 0 0,1 0-1 0 0,0 0 1 0 0,0 0 0 0 0,0-1 0 0 0,1 1 0 0 0,-1 0 0 0 0,1-1 0 0 0,-1 0 0 0 0,1 0 0 0 0,0 0-1 0 0,0 0 1 0 0,0 0 0 0 0,0 0 0 0 0,0 0 0 0 0,1-1 0 0 0,-1 1 0 0 0,1 0 0 0 0,0-1 0 0 0,0 0 0 0 0,1 1-1 0 0,-1-1 1 0 0,1 1 0 0 0,-1-1 0 0 0,1 0 0 0 0,0 1 0 0 0,1-1 0 0 0,-1 0 0 0 0,0 1 0 0 0,1-1-1 0 0,1-3 3 0 0,2 0-12 0 0,-1 0 0 0 0,2 0-1 0 0,-1 0 1 0 0,1 1-1 0 0,0-1 1 0 0,0 1 0 0 0,1 0-1 0 0,0 1 1 0 0,0-1 0 0 0,0 1-1 0 0,1 1 1 0 0,-1-1-1 0 0,1 1 1 0 0,0 0 0 0 0,1 0-1 0 0,-1 1 1 0 0,1 0-1 0 0,-1 0 1 0 0,1 1 0 0 0,0 0-1 0 0,0 1 1 0 0,0-1-1 0 0,0 1 1 0 0,0 1 0 0 0,0 0-1 0 0,0 0 1 0 0,0 0-1 0 0,0 1 1 0 0,0 0 0 0 0,0 1-1 0 0,0 0 1 0 0,0 0-1 0 0,0 1 1 0 0,5 2 12 0 0,195 122-136 0 0,-105-55 3 0 0,-33-30-2872 0 0,-68-42 2148 0 0,-2 0-334 0 0</inkml:trace>
  <inkml:trace contextRef="#ctx0" brushRef="#br1" timeOffset="60968.335">2429 4388 2272 0 0,'9'-5'2801'0'0,"13"16"247"0"0,-1 25-2879 0 0,-7-15-251 0 0,0 2-1 0 0,-2 0 0 0 0,-1 0 1 0 0,0 1-1 0 0,-2 0 1 0 0,-1 1-1 0 0,-1-1 0 0 0,2 17 83 0 0,-55 6-4591 0 0,29-41 3277 0 0</inkml:trace>
  <inkml:trace contextRef="#ctx0" brushRef="#br1" timeOffset="61247.279">2344 4545 1648 0 0,'7'-1'5654'0'0,"32"-1"-5021"0"0,27-3-184 0 0,104-10-738 0 0,-60 0-2774 0 0,-61 0 534 0 0,-30 8 1254 0 0</inkml:trace>
  <inkml:trace contextRef="#ctx0" brushRef="#br1" timeOffset="61510.974">2982 4310 1100 0 0,'10'-16'4643'0'0,"-4"23"-1968"0"0,-3 1-2826 0 0,105 255 469 0 0,-79-153-4774 0 0,-29-109 3305 0 0,0-1 29 0 0</inkml:trace>
  <inkml:trace contextRef="#ctx0" brushRef="#br1" timeOffset="61775.883">3476 4136 1160 0 0,'15'25'424'0'0,"-1"0"0"0"0,-2 1-1 0 0,0 1 1 0 0,-2 0 0 0 0,-1 0 0 0 0,-1 0 0 0 0,-2 1-1 0 0,0 1 1 0 0,-2-1 0 0 0,-1 1 0 0 0,-2-1-1 0 0,0 1 1 0 0,-2 5-424 0 0,0-19 72 0 0,0-1-1 0 0,-1 1 1 0 0,-1-1-1 0 0,0 0 1 0 0,-1 0 0 0 0,0 0-1 0 0,-1 0 1 0 0,-1-1-1 0 0,0 0 1 0 0,-7 11-72 0 0,-3-1-253 0 0,-1-1 1 0 0,0-1 0 0 0,-2-1-1 0 0,0-1 1 0 0,-2 0 0 0 0,0-2-1 0 0,0 0 1 0 0,-2-1 0 0 0,0-1-1 0 0,-1-2 1 0 0,0 0 0 0 0,-1-1 0 0 0,0-2-1 0 0,-1 0 1 0 0,0-2 0 0 0,-1-1-1 0 0,0-1 1 0 0,-12 0 252 0 0,-40 8-1219 0 0</inkml:trace>
  <inkml:trace contextRef="#ctx0" brushRef="#br1" timeOffset="62257.341">1755 4306 1120 0 0,'-14'7'221'0'0,"0"0"-1"0"0,1 0 1 0 0,0 1 0 0 0,0 1 0 0 0,1 0-1 0 0,0 1 1 0 0,0 0 0 0 0,1 0-1 0 0,1 2 1 0 0,0-1 0 0 0,0 1-1 0 0,1 1 1 0 0,1 0 0 0 0,0 0-1 0 0,0 0 1 0 0,2 1 0 0 0,0 0-1 0 0,0 0 1 0 0,1 1 0 0 0,1 0 0 0 0,1 0-1 0 0,-3 14-220 0 0,6-11 91 0 0,-1-1 0 0 0,2 1-1 0 0,0-1 1 0 0,1 1 0 0 0,1-1-1 0 0,1 0 1 0 0,0 0 0 0 0,1 0-1 0 0,1-1 1 0 0,1 0 0 0 0,0 0-1 0 0,1 0 1 0 0,1-1 0 0 0,0 0-1 0 0,1-1 1 0 0,0 0 0 0 0,1 0-1 0 0,1-1 1 0 0,0-1 0 0 0,9 7-91 0 0,5 4-423 0 0,2 0 0 0 0,0-2 1 0 0,1 0-1 0 0,2-3 0 0 0,0 0 0 0 0,0-2 1 0 0,2-1-1 0 0,0-2 0 0 0,28 8 423 0 0,-5-9-1327 0 0,-3-5 2 0 0</inkml:trace>
  <inkml:trace contextRef="#ctx0" brushRef="#br1" timeOffset="63231.446">4289 4145 1272 0 0,'-9'-18'4291'0'0,"-30"55"-3919"0"0,29-12-271 0 0,0 1 0 0 0,-2-2 1 0 0,-1 1-1 0 0,-1-2 0 0 0,-1 0 0 0 0,-1 0 0 0 0,0-2 0 0 0,-2 0 0 0 0,-1-1 1 0 0,0 0-1 0 0,-2-2 0 0 0,0-1 0 0 0,-1 0 0 0 0,0-1 0 0 0,-1-2 0 0 0,-1 0 1 0 0,0-2-1 0 0,-1 0 0 0 0,-1-2 0 0 0,0-1 0 0 0,0-1 0 0 0,0-1 0 0 0,-23 3-101 0 0,45-10 10 0 0,0 0-1 0 0,0-1 1 0 0,0 1-1 0 0,0-1 1 0 0,0 0-1 0 0,0 0 1 0 0,1 0-1 0 0,-1 0 1 0 0,0-1-1 0 0,1 1 1 0 0,-1-1-1 0 0,1 0 1 0 0,-1 0-1 0 0,1-1 1 0 0,0 1-1 0 0,0 0 1 0 0,0-1-1 0 0,0 0 0 0 0,1 0 1 0 0,-1 0-1 0 0,1 0 1 0 0,-1 0-1 0 0,1-1 1 0 0,0 1-1 0 0,0-1 1 0 0,1 1-1 0 0,-1-1 1 0 0,1 0-1 0 0,0 1 1 0 0,0-1-1 0 0,0 0 1 0 0,0 0-1 0 0,0 0 1 0 0,1 0-1 0 0,0 0 1 0 0,0 0-1 0 0,0 0 1 0 0,0 0-1 0 0,1 1 0 0 0,0-1 1 0 0,0 0-1 0 0,0 0 1 0 0,0 0-1 0 0,0 0 1 0 0,1 1-1 0 0,-1-1 1 0 0,1 1-1 0 0,0-1 1 0 0,0 1-1 0 0,0 0 1 0 0,1-1-1 0 0,-1 1 1 0 0,1 1-1 0 0,0-1 1 0 0,0 0-1 0 0,0 0 1 0 0,0 1-1 0 0,0 0 1 0 0,1 0-1 0 0,-1 0 0 0 0,1-1-9 0 0,4-2-9 0 0,-1 0 0 0 0,1 0-1 0 0,0 0 1 0 0,1 1 0 0 0,-1 0-1 0 0,1 1 1 0 0,0 0 0 0 0,0 0-1 0 0,0 1 1 0 0,0 0 0 0 0,0 1-1 0 0,0 0 1 0 0,0 0 0 0 0,1 1-1 0 0,-1 0 1 0 0,0 0 0 0 0,0 1-1 0 0,1 1 1 0 0,-1 0 0 0 0,0 0-1 0 0,0 0 1 0 0,0 1 0 0 0,-1 0-1 0 0,9 5 10 0 0,198 133-14 0 0,-162-100-99 0 0,90 50-1055 0 0,-40-59-3902 0 0,-100-32 3656 0 0</inkml:trace>
  <inkml:trace contextRef="#ctx0" brushRef="#br1" timeOffset="63499.852">4875 4091 1292 0 0,'8'-7'1684'0'0,"-5"12"2340"0"0,-5 6-3989 0 0,-1 32 174 0 0,2 1 1 0 0,2-1-1 0 0,2 0 0 0 0,1 0 1 0 0,3 0-1 0 0,1-1 1 0 0,3 0-1 0 0,1-1 1 0 0,1 0-1 0 0,14 25-209 0 0,-25-61 5 0 0,41 105-2207 0 0,-44-96-1620 0 0,-9-4 2712 0 0</inkml:trace>
  <inkml:trace contextRef="#ctx0" brushRef="#br1" timeOffset="63778.722">4964 4033 2600 0 0,'2'-12'3473'0'0,"27"1"-2445"0"0,-24 10-885 0 0,298-65 1658 0 0,-97 37-4528 0 0,-128 19 97 0 0,-45 6 1202 0 0</inkml:trace>
  <inkml:trace contextRef="#ctx0" brushRef="#br1" timeOffset="64197.587">5487 4143 1100 0 0,'-1'21'279'0'0,"-1"-1"-1"0"0,0 1 1 0 0,-2-1 0 0 0,0 0-1 0 0,-1 0 1 0 0,-2 0 0 0 0,0-1-1 0 0,0 0 1 0 0,-2 0 0 0 0,-1-1-1 0 0,0 0 1 0 0,-1-1 0 0 0,-1 0-1 0 0,0-1 1 0 0,-1 0 0 0 0,-1-1-1 0 0,-1 0 1 0 0,0-1 0 0 0,-1-1-1 0 0,0 0 1 0 0,-1-1 0 0 0,0-1-1 0 0,-1-1 1 0 0,-8 3-279 0 0,25-11 38 0 0,-1 0 1 0 0,0 0-1 0 0,1 0 0 0 0,-1-1 0 0 0,0 1 1 0 0,0-1-1 0 0,0 1 0 0 0,0-1 0 0 0,0 0 0 0 0,0 0 1 0 0,0 0-1 0 0,-1 0 0 0 0,1 0 0 0 0,0 0 1 0 0,-1-1-1 0 0,1 1 0 0 0,0-1 0 0 0,-1 0 1 0 0,1 1-1 0 0,-1-1 0 0 0,1 0 0 0 0,-1 0 1 0 0,1-1-1 0 0,0 1 0 0 0,-1 0 0 0 0,1-1 1 0 0,0 0-1 0 0,-1 1 0 0 0,1-1 0 0 0,0 0 1 0 0,0 0-1 0 0,-1 0 0 0 0,1-1 0 0 0,0 1 1 0 0,0 0-1 0 0,0-1 0 0 0,1 1 0 0 0,-1-1 1 0 0,0 0-1 0 0,0 0 0 0 0,1 1 0 0 0,-1-1 0 0 0,1 0 1 0 0,0 0-1 0 0,0 0 0 0 0,-1-1 0 0 0,1 1 1 0 0,1 0-1 0 0,-1 0 0 0 0,0-1 0 0 0,0 1 1 0 0,1 0-1 0 0,-1-3-38 0 0,3-4 14 0 0,0 1 0 0 0,1-1 0 0 0,0 1 0 0 0,0-1 0 0 0,1 1 0 0 0,0 0 0 0 0,0 1 0 0 0,1-1 0 0 0,0 1 0 0 0,0-1 1 0 0,1 2-1 0 0,0-1 0 0 0,0 1 0 0 0,0-1 0 0 0,1 2 0 0 0,0-1 0 0 0,0 1 0 0 0,1 0 0 0 0,0 1 0 0 0,-1-1 0 0 0,1 2 0 0 0,1-1 0 0 0,-1 1 0 0 0,0 0 0 0 0,1 1 0 0 0,0 0 0 0 0,-1 0 1 0 0,1 1-1 0 0,0 0 0 0 0,0 0 0 0 0,0 1 0 0 0,0 1 0 0 0,0-1 0 0 0,-1 1 0 0 0,1 1 0 0 0,4 1-14 0 0,64 20-380 0 0,-1 4 1 0 0,-1 4-1 0 0,-2 2 1 0 0,-1 4-1 0 0,32 24 380 0 0,-38-17-5234 0 0,-65-43 4009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18:57.11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927 1099 1056 0 0,'14'0'891'0'0,"-7"0"2402"0"0,14 2-2739 0 0,-20-1-515 0 0,0-1-1 0 0,0 0 0 0 0,0 1 1 0 0,0-1-1 0 0,0 0 1 0 0,0 1-1 0 0,0-1 0 0 0,0 0 1 0 0,0 0-1 0 0,0 0 1 0 0,0 0-1 0 0,0 0 0 0 0,0 0 1 0 0,0 0-1 0 0,0 0 1 0 0,0-1-1 0 0,0 1 0 0 0,0 0 1 0 0,0-1-1 0 0,0 1 1 0 0,0 0-1 0 0,0-1 1 0 0,-1 1-1 0 0,1-1 0 0 0,0 1 1 0 0,0-1-1 0 0,0 0 1 0 0,-1 1-1 0 0,1-1 0 0 0,0 0 1 0 0,0 0-1 0 0,-1 1 1 0 0,1-1-1 0 0,-1 0 0 0 0,1 0 1 0 0,-1 0-1 0 0,1 0 1 0 0,-1 0-1 0 0,0 0 0 0 0,1 0 1 0 0,-1 0-1 0 0,0 0 1 0 0,0 0-1 0 0,1 0 0 0 0,-1 0 1 0 0,0 0-1 0 0,0 0 1 0 0,0 0-1 0 0,0 0 1 0 0,0 0-1 0 0,-1 0 0 0 0,1 0 1 0 0,0 0-1 0 0,0 0 1 0 0,-1 0-1 0 0,1 0 0 0 0,-1 0-38 0 0,-1-3 11 0 0,-1 0-1 0 0,0 0 1 0 0,0 0-1 0 0,-1 0 1 0 0,1 1-1 0 0,-1-1 1 0 0,0 1-1 0 0,0 0 1 0 0,0 0-1 0 0,0 0 1 0 0,0 0-1 0 0,-1 1 1 0 0,0 0-1 0 0,1 0 1 0 0,-1 0-1 0 0,0 0 1 0 0,0 1-1 0 0,1 0 1 0 0,-1 0-1 0 0,0 0 0 0 0,0 1 1 0 0,-1-1-1 0 0,1 1 1 0 0,0 1-1 0 0,-2-1-10 0 0,-37 4 2 0 0,2 1 0 0 0,-1 3-1 0 0,1 1 1 0 0,0 2 0 0 0,1 2-1 0 0,0 2 1 0 0,1 1 0 0 0,1 2-1 0 0,1 2 1 0 0,0 2-1 0 0,2 1 1 0 0,0 1 0 0 0,0 4-2 0 0,19-18 11 0 0,0 0 0 0 0,1 1 1 0 0,0 0-1 0 0,0 1 0 0 0,2 1 0 0 0,-1 1 1 0 0,2 0-1 0 0,0 0 0 0 0,1 1 0 0 0,0 1 1 0 0,1 0-1 0 0,1 1 0 0 0,0 0 0 0 0,1 1 1 0 0,2 0-1 0 0,-1 0 0 0 0,2 0 1 0 0,0 1-1 0 0,2 0 0 0 0,-2 13-11 0 0,6-23 9 0 0,1-1 0 0 0,1 1 0 0 0,0 0 0 0 0,0-1 0 0 0,0 1 0 0 0,1-1 0 0 0,1 0 0 0 0,-1 0 0 0 0,1 0 0 0 0,0-1 0 0 0,1 1 0 0 0,0-1 0 0 0,0 0-1 0 0,1 0 1 0 0,0 0 0 0 0,0-1 0 0 0,0 0 0 0 0,1 0 0 0 0,0-1 0 0 0,0 0 0 0 0,0 0 0 0 0,2 0-9 0 0,183 86 111 0 0,-176-85-99 0 0,79 27 5 0 0,-54-20 18 0 0,1 2-1 0 0,-2 1 1 0 0,0 2 0 0 0,-2 2 0 0 0,22 15-35 0 0,-55-32 28 0 0,-1-1-1 0 0,1 1 1 0 0,-1 0 0 0 0,0 1 0 0 0,0-1 0 0 0,0 1-1 0 0,0 0 1 0 0,0 0 0 0 0,-1 0 0 0 0,0 0 0 0 0,0 1-1 0 0,0-1 1 0 0,0 1 0 0 0,-1 0 0 0 0,0 0 0 0 0,0 0-1 0 0,0 0 1 0 0,0 0 0 0 0,-1 0 0 0 0,0 1 0 0 0,0-1-1 0 0,0 0 1 0 0,-1 1 0 0 0,0-1 0 0 0,0 0 0 0 0,0 1-1 0 0,-1-1 1 0 0,0 0 0 0 0,-1 5-28 0 0,-15 11 45 0 0,0-1-1 0 0,-2 0 1 0 0,0-2-1 0 0,-2 0 1 0 0,0-1 0 0 0,0-1-1 0 0,-2-1 1 0 0,0-2 0 0 0,0 0-1 0 0,-1-1 1 0 0,-1-1-1 0 0,0-1 1 0 0,-1-2 0 0 0,1 0-1 0 0,-2-2 1 0 0,-6 1-45 0 0,-71 3-942 0 0,101-10 786 0 0,-1 0 0 0 0,1-1 0 0 0,0 0-1 0 0,-1 1 1 0 0,1-1 0 0 0,0-1 0 0 0,0 1 0 0 0,0 0 0 0 0,0-1 0 0 0,0 1 0 0 0,0-1 0 0 0,0 0-1 0 0,0 0 1 0 0,1 0 0 0 0,-1 0 0 0 0,1-1 0 0 0,-1 1 0 0 0,1-1 0 0 0,0 1 0 0 0,0-1 0 0 0,0 0-1 0 0,1 0 1 0 0,-1 0 0 0 0,0 0 0 0 0,1 0 0 0 0,0 0 0 0 0,0 0 0 0 0,0-1 0 0 0,0 1 0 0 0,1 0-1 0 0,-1-1 1 0 0,1 1 0 0 0,-1 0 0 0 0,1-1 0 0 0,1 1 0 0 0,-1 0 0 0 0,0-1 0 0 0,1 1 0 0 0,-1 0-1 0 0,1-1 1 0 0,0 1 0 0 0,1-3 156 0 0,21-37-1280 0 0</inkml:trace>
  <inkml:trace contextRef="#ctx0" brushRef="#br0" timeOffset="372.695">1117 1649 848 0 0,'1'-1'76'0'0,"-1"0"0"0"0,0 0-1 0 0,1 0 1 0 0,-1 0 0 0 0,0 0-1 0 0,1 0 1 0 0,-1 0 0 0 0,1 1 0 0 0,-1-1-1 0 0,1 0 1 0 0,-1 0 0 0 0,1 0-1 0 0,0 1 1 0 0,0-1 0 0 0,-1 0 0 0 0,1 1-1 0 0,0-1 1 0 0,0 1 0 0 0,-1-1-1 0 0,1 1 1 0 0,0-1 0 0 0,0 1 0 0 0,0 0-1 0 0,0-1 1 0 0,0 1 0 0 0,0 0-1 0 0,0 0 1 0 0,0-1 0 0 0,0 1 0 0 0,0 0-1 0 0,0 0 1 0 0,0 0 0 0 0,0 0-1 0 0,0 0 1 0 0,0 1 0 0 0,0-1 0 0 0,0 0-1 0 0,0 0 1 0 0,-1 1 0 0 0,1-1 0 0 0,0 0-1 0 0,0 1 1 0 0,0-1 0 0 0,0 1-1 0 0,0-1 1 0 0,0 1 0 0 0,-1 0 0 0 0,1-1-1 0 0,0 1 1 0 0,-1 0 0 0 0,1-1-1 0 0,0 1 1 0 0,-1 0 0 0 0,1 0 0 0 0,-1 0-1 0 0,1-1 1 0 0,-1 1 0 0 0,1 0-1 0 0,-1 0 1 0 0,0 0 0 0 0,1 0 0 0 0,-1 0-1 0 0,0 0 1 0 0,0 0-76 0 0,12 68 1178 0 0,-11-66-1139 0 0,-1 84 1121 0 0,-2-71-1045 0 0,1 0-1 0 0,1 0 1 0 0,0 0-1 0 0,2 0 1 0 0,-1 0 0 0 0,2 0-1 0 0,0 0 1 0 0,1-1-1 0 0,0 1 1 0 0,5 8-115 0 0,-7-21-40 0 0,0 0 1 0 0,0 0-1 0 0,0 0 0 0 0,0-1 1 0 0,1 1-1 0 0,-1-1 1 0 0,1 1-1 0 0,-1-1 0 0 0,1 0 1 0 0,0 0-1 0 0,0 0 1 0 0,0-1-1 0 0,0 1 0 0 0,0-1 1 0 0,1 1-1 0 0,-1-1 0 0 0,0 0 1 0 0,1 0-1 0 0,-1-1 1 0 0,0 1-1 0 0,1-1 0 0 0,-1 1 1 0 0,1-1-1 0 0,-1 0 1 0 0,1-1-1 0 0,-1 1 0 0 0,1 0 1 0 0,-1-1-1 0 0,0 0 1 0 0,1 0-1 0 0,-1 0 0 0 0,0 0 1 0 0,1-1-1 0 0,-1 1 0 0 0,0-1 40 0 0,5-1-373 0 0,-1-1 0 0 0,0 0 0 0 0,0-1 0 0 0,0 1 0 0 0,0-2 0 0 0,-1 1 0 0 0,1 0 0 0 0,-1-1-1 0 0,-1 0 1 0 0,1-1 0 0 0,-1 1 0 0 0,0-1 0 0 0,-1 0 0 0 0,3-5 373 0 0,5-19-1179 0 0</inkml:trace>
  <inkml:trace contextRef="#ctx0" brushRef="#br0" timeOffset="636.465">1274 1535 1332 0 0,'-94'-74'8632'0'0,"94"73"-8764"0"0,36 12-4935 0 0,-17-7 3740 0 0,-1 1 37 0 0</inkml:trace>
  <inkml:trace contextRef="#ctx0" brushRef="#br0" timeOffset="1487.029">1564 1562 1604 0 0,'12'18'322'0'0,"6"4"169"0"0,-1 1 1 0 0,-1 0-1 0 0,-2 2 1 0 0,0-1 0 0 0,-1 2-1 0 0,-2 0 1 0 0,-1 0-1 0 0,0 1 1 0 0,1 15-492 0 0,-8-3 1679 0 0,-1-20-170 0 0,0-45-896 0 0,-1 11-670 0 0,1 0 0 0 0,0-1 1 0 0,1 1-1 0 0,1 0 0 0 0,0 0 0 0 0,1 1 0 0 0,0-1 1 0 0,2 1-1 0 0,0 1 0 0 0,0-1 0 0 0,1 1 1 0 0,0 0-1 0 0,2 1 0 0 0,-1 0 0 0 0,1 0 0 0 0,1 1 1 0 0,0 0-1 0 0,12-8 57 0 0,-21 18-29 0 0,0 0 1 0 0,0 0-1 0 0,1 0 0 0 0,-1 0 1 0 0,1 0-1 0 0,-1 1 1 0 0,1-1-1 0 0,-1 1 0 0 0,1-1 1 0 0,0 1-1 0 0,-1 0 1 0 0,1 0-1 0 0,-1 0 0 0 0,1 1 1 0 0,0-1-1 0 0,-1 0 1 0 0,1 1-1 0 0,-1 0 0 0 0,1 0 1 0 0,-1-1-1 0 0,0 1 1 0 0,1 1-1 0 0,-1-1 0 0 0,0 0 1 0 0,0 1-1 0 0,1-1 0 0 0,-1 1 1 0 0,0-1-1 0 0,-1 1 1 0 0,1 0-1 0 0,0 0 0 0 0,0 0 1 0 0,-1 0-1 0 0,1 0 1 0 0,-1 0-1 0 0,0 1 0 0 0,0-1 1 0 0,1 0-1 0 0,-1 1 1 0 0,0 1 28 0 0,37 102-149 0 0,-35-59 108 0 0,-3-45 50 0 0,19-2-194 0 0,50-164-905 0 0,-67 163 1064 0 0,-1 1 0 0 0,1-1 0 0 0,-1 1 0 0 0,1 0 0 0 0,-1-1 0 0 0,1 1 0 0 0,-1 0 0 0 0,1 0-1 0 0,-1 0 1 0 0,1 0 0 0 0,0 0 0 0 0,-1 1 0 0 0,1-1 0 0 0,-1 0 0 0 0,1 1 0 0 0,-1-1 0 0 0,0 1 0 0 0,1 0 0 0 0,-1-1-1 0 0,1 1 1 0 0,-1 0 0 0 0,0 0 0 0 0,1 0 0 0 0,-1 0 0 0 0,0 0 0 0 0,0 0 0 0 0,0 0 0 0 0,0 0 0 0 0,0 0 0 0 0,0 1-1 0 0,0-1 1 0 0,0 0 0 0 0,-1 1 0 0 0,1-1 0 0 0,0 1 0 0 0,-1-1 0 0 0,1 0 0 0 0,-1 1 26 0 0,6 10-17 0 0,1-1 0 0 0,1 0 1 0 0,-1 0-1 0 0,2 0 0 0 0,-1-1 0 0 0,1-1 1 0 0,1 0-1 0 0,0 0 0 0 0,0 0 0 0 0,1-2 1 0 0,0 1-1 0 0,0-1 0 0 0,1-1 0 0 0,0 0 1 0 0,0 0-1 0 0,0-2 0 0 0,9 3 17 0 0,-3-2-114 0 0,0-2-1 0 0,0 0 1 0 0,0-1 0 0 0,0-1-1 0 0,0-1 1 0 0,0 0 0 0 0,0-2-1 0 0,0 0 1 0 0,0-1 0 0 0,0 0-1 0 0,-1-2 1 0 0,1 0-1 0 0,-1-1 1 0 0,0 0 0 0 0,-1-2-1 0 0,1 0 1 0 0,-2-1 0 0 0,1 0-1 0 0,12-11 115 0 0,-2-28 1194 0 0,-26 47-949 0 0,0 1 56 0 0,-20-32 1460 0 0,-37 19 1112 0 0,56 13-2725 0 0,1 0-10 0 0,-11 3 132 0 0,8 0-312 0 0,0 2 0 0 0,0-1 0 0 0,0 0-1 0 0,0 0 1 0 0,1 1 0 0 0,0 0 0 0 0,0-1-1 0 0,0 1 1 0 0,1 0 0 0 0,-1 0 0 0 0,1 0-1 0 0,0 0 1 0 0,1 0 0 0 0,-1 0 0 0 0,1 0 0 0 0,0 0-1 0 0,0 0 1 0 0,0 1 0 0 0,1-1 0 0 0,0 0-1 0 0,0 1 43 0 0,27 60-6731 0 0,-26-65 5415 0 0</inkml:trace>
  <inkml:trace contextRef="#ctx0" brushRef="#br0" timeOffset="1731.98">2529 1390 1724 0 0,'-9'-10'1300'0'0,"4"4"-196"0"0,1-1-136 0 0,3 0-219 0 0,-3 4-101 0 0,0-2-148 0 0,3 2-112 0 0,-3-1-140 0 0,1 1-112 0 0,1 0-168 0 0,0 1-136 0 0,2 0 16 0 0,0 1-348 0 0,0-1-220 0 0,0 4-653 0 0,0-2 73 0 0,4 1-116 0 0</inkml:trace>
  <inkml:trace contextRef="#ctx0" brushRef="#br0" timeOffset="1980.582">2824 1150 868 0 0,'18'39'3842'0'0,"28"282"-1799"0"0,51 25-1974 0 0,-65-294-3647 0 0,-26-50 2234 0 0</inkml:trace>
  <inkml:trace contextRef="#ctx0" brushRef="#br0" timeOffset="2351.428">3335 1597 924 0 0,'-1'0'115'0'0,"1"0"-1"0"0,0 0 1 0 0,-1 0 0 0 0,1 0 0 0 0,0 0-1 0 0,0-1 1 0 0,-1 1 0 0 0,1 0-1 0 0,0 0 1 0 0,0 0 0 0 0,0 0 0 0 0,-1-1-1 0 0,1 1 1 0 0,0 0 0 0 0,0 0-1 0 0,0 0 1 0 0,-1-1 0 0 0,1 1-1 0 0,0 0 1 0 0,0 0 0 0 0,0-1 0 0 0,0 1-1 0 0,0 0 1 0 0,0 0 0 0 0,0-1-1 0 0,0 1 1 0 0,-1 0 0 0 0,1 0-1 0 0,0-1 1 0 0,0 1 0 0 0,0 0 0 0 0,0 0-1 0 0,0-1 1 0 0,0 1-115 0 0,-29 14 524 0 0,9 1-363 0 0,1 1 0 0 0,0 0 0 0 0,1 2 0 0 0,0 0 0 0 0,2 1 0 0 0,0 1 0 0 0,1 0-1 0 0,1 1 1 0 0,1 0 0 0 0,1 2 0 0 0,-4 10-161 0 0,8 2 375 0 0,8-34-268 0 0,3 11 105 0 0,5-12-174 0 0,1 0-1 0 0,-1-1 1 0 0,0 0-1 0 0,0 0 1 0 0,0-1-1 0 0,0 0 1 0 0,0-1-1 0 0,0 0 1 0 0,0 0-1 0 0,-1 0 1 0 0,1-1-1 0 0,-1 0 1 0 0,0-1-1 0 0,0 1 1 0 0,-1-1-1 0 0,1-1 1 0 0,-1 1-1 0 0,-1-1 1 0 0,6-6-38 0 0,-2 5 70 0 0,56-37 932 0 0,-50 96-2102 0 0,34-16-4610 0 0,-41-35 4335 0 0</inkml:trace>
  <inkml:trace contextRef="#ctx0" brushRef="#br0" timeOffset="2678.45">3404 1619 1356 0 0,'1'-1'63'0'0,"0"0"1"0"0,0-1-1 0 0,0 1 0 0 0,0 1 1 0 0,0-1-1 0 0,0 0 0 0 0,0 0 1 0 0,0 0-1 0 0,0 0 0 0 0,1 1 1 0 0,-1-1-1 0 0,0 1 0 0 0,0-1 1 0 0,1 1-1 0 0,-1-1 0 0 0,0 1 1 0 0,1 0-1 0 0,-1-1 0 0 0,1 1 1 0 0,-1 0-1 0 0,0 0 0 0 0,1 0 1 0 0,-1 0-1 0 0,1 0 0 0 0,-1 1 1 0 0,0-1-1 0 0,1 0 0 0 0,-1 1 0 0 0,0-1 1 0 0,1 1-1 0 0,-1-1 0 0 0,0 1 1 0 0,1 0-1 0 0,-1-1 0 0 0,0 1 1 0 0,0 0-1 0 0,0 0 0 0 0,0 0 1 0 0,0 0-1 0 0,0 0 0 0 0,0 0 1 0 0,1 1-64 0 0,13 11 253 0 0,-1 1-1 0 0,0 0 1 0 0,0 1 0 0 0,-2 1 0 0 0,0 0 0 0 0,0 1 0 0 0,-2 0 0 0 0,0 1 0 0 0,-1 0 0 0 0,-1 0-1 0 0,0 1 1 0 0,-2 0 0 0 0,0 0 0 0 0,2 18-253 0 0,-8-36 421 0 0,1-1-379 0 0,-1-1 1 0 0,0 0 0 0 0,1 0 0 0 0,-1 0-1 0 0,0 0 1 0 0,0 1 0 0 0,0-1-1 0 0,0 0 1 0 0,0 0 0 0 0,0 0 0 0 0,0 0-1 0 0,0 0 1 0 0,0 0 0 0 0,0 1-1 0 0,-1-1 1 0 0,1 0 0 0 0,0 0 0 0 0,-1 0-1 0 0,1 1 1 0 0,0-1 0 0 0,-1 0 0 0 0,1 0-1 0 0,-1 1 1 0 0,1-1 0 0 0,-1 0-1 0 0,0 1 1 0 0,1-1 0 0 0,-1 0 0 0 0,1 1-1 0 0,-1-1 1 0 0,0 1 0 0 0,0-1-1 0 0,1 1 1 0 0,-1-1 0 0 0,0 1 0 0 0,0 0-1 0 0,0-1 1 0 0,1 1 0 0 0,-1 0-1 0 0,0 0 1 0 0,0 0 0 0 0,0 0 0 0 0,0-1-1 0 0,0 1 1 0 0,1 0 0 0 0,-1 0-1 0 0,0 1 1 0 0,0-1 0 0 0,0 0 0 0 0,0 0-1 0 0,0 0 1 0 0,1 1 0 0 0,-1-1-1 0 0,0 0 1 0 0,0 1 0 0 0,0-1 0 0 0,1 0-1 0 0,-1 1 1 0 0,0-1 0 0 0,0 1-1 0 0,1-1 1 0 0,-1 1 0 0 0,1 0 0 0 0,-1-1-1 0 0,0 1 1 0 0,1 0 0 0 0,-1-1 0 0 0,1 2-44 0 0,-17-82 91 0 0,15 45-435 0 0,1-1-1 0 0,3 1 1 0 0,0 0 0 0 0,3 0-1 0 0,0 0 1 0 0,8-20 345 0 0,36-144-6452 0 0,-43 175 5133 0 0</inkml:trace>
  <inkml:trace contextRef="#ctx0" brushRef="#br0" timeOffset="3314.911">3701 1092 1160 0 0,'11'-29'2513'0'0,"-2"49"-764"0"0,8 244 72 0 0,-15-250-1778 0 0,-1 3 29 0 0,0 0 0 0 0,1 0-1 0 0,1 0 1 0 0,0 0-1 0 0,1 0 1 0 0,1-1 0 0 0,1 1-1 0 0,0-1 1 0 0,2-1 0 0 0,-1 1-1 0 0,2-1 1 0 0,0-1-1 0 0,1 0 1 0 0,0 0 0 0 0,1 0-1 0 0,0-2 1 0 0,1 1 0 0 0,1-2-1 0 0,0 1 1 0 0,1-1-72 0 0,-7-10 39 0 0,0 0-1 0 0,1 0 1 0 0,-1-1 0 0 0,0 0 0 0 0,0-1-1 0 0,0 0 1 0 0,0 0 0 0 0,0 0 0 0 0,0-1-1 0 0,0 0 1 0 0,-1 0 0 0 0,1 0 0 0 0,-1-1-1 0 0,1 0 1 0 0,-1-1 0 0 0,0 1 0 0 0,0-1-1 0 0,0 0 1 0 0,-1-1 0 0 0,1 1 0 0 0,-1-1-1 0 0,0 0 1 0 0,-1-1 0 0 0,1 1 0 0 0,-1-1-1 0 0,0 0 1 0 0,0 0 0 0 0,-1 0 0 0 0,0 0-1 0 0,0-1 1 0 0,0 0 0 0 0,-1-1-39 0 0,-33 95 879 0 0,31-84-898 0 0,0 1 1 0 0,-1 0 0 0 0,1-1-1 0 0,1 1 1 0 0,-1-1 0 0 0,0 1-1 0 0,1-1 1 0 0,0 1 0 0 0,0-1-1 0 0,0 0 1 0 0,0 1 0 0 0,0-1-1 0 0,1 0 1 0 0,-1 0 0 0 0,1 1 0 0 0,0-1-1 0 0,0-1 1 0 0,0 1 0 0 0,0 0-1 0 0,1 0 1 0 0,-1-1 0 0 0,1 1-1 0 0,0-1 1 0 0,0 0 0 0 0,-1 0-1 0 0,1 0 1 0 0,0 0 0 0 0,1-1-1 0 0,-1 1 1 0 0,0-1 0 0 0,0 0-1 0 0,1 0 1 0 0,-1 0 0 0 0,1 0-1 0 0,-1 0 1 0 0,1-1 0 0 0,-1 1-1 0 0,1-1 1 0 0,-1 0 0 0 0,1 0 0 0 0,-1-1-1 0 0,1 1 1 0 0,-1-1 0 0 0,1 0-1 0 0,-1 1 1 0 0,3-2 18 0 0,12-2 48 0 0,-1-1 1 0 0,1 0-1 0 0,-1-1 1 0 0,-1-1-1 0 0,1 0 1 0 0,-1-2 0 0 0,-1 0-1 0 0,0 0 1 0 0,0-1-1 0 0,0-1 1 0 0,-2-1-1 0 0,1 0 1 0 0,-1 0-1 0 0,-1-2 1 0 0,0 1-1 0 0,-1-2 1 0 0,5-8-49 0 0,-17 23 51 0 0,1 0-1 0 0,0 0 1 0 0,0 0 0 0 0,-1 0 0 0 0,1 0 0 0 0,0 0 0 0 0,-1 0 0 0 0,1 0 0 0 0,0 0-1 0 0,-1 0 1 0 0,1 0 0 0 0,0 0 0 0 0,0 0 0 0 0,-1 0 0 0 0,1-1 0 0 0,0 1 0 0 0,0 0 0 0 0,-1 0-1 0 0,1 0 1 0 0,0 0 0 0 0,0-1 0 0 0,-1 1 0 0 0,1 0 0 0 0,0 0 0 0 0,0-1 0 0 0,0 1-1 0 0,-1 0 1 0 0,1 0 0 0 0,0-1 0 0 0,0 1 0 0 0,0 0 0 0 0,0 0 0 0 0,0-1 0 0 0,0 1 0 0 0,-1 0-1 0 0,1-1 1 0 0,0 1 0 0 0,0 0-51 0 0,-29 25 165 0 0,12-2-236 0 0,2 1 1 0 0,1 1-1 0 0,0 1 0 0 0,2-1 1 0 0,1 2-1 0 0,1 0 1 0 0,2 0-1 0 0,0 1 0 0 0,2 0 1 0 0,1 0-1 0 0,-1 29 71 0 0,4-31-626 0 0,-1-1-1 0 0,-1 0 1 0 0,-1 0 0 0 0,-1 0-1 0 0,-1 0 1 0 0,-1-1 0 0 0,-1 0-1 0 0,-2-1 1 0 0,0 0-1 0 0,-1 0 1 0 0,-2-2 0 0 0,0 1-1 0 0,-1-2 1 0 0,-1 0 0 0 0,-5 5 626 0 0,-16 7-1154 0 0</inkml:trace>
  <inkml:trace contextRef="#ctx0" brushRef="#br0" timeOffset="3858.549">406 2664 1804 0 0,'7'2'3964'0'0,"77"-3"-3050"0"0,2145-243 2421 0 0,-740 7 233 0 0,-1420 215-3822 0 0,-69 22-110 0 0,0 0-116 0 0,0-23-5408 0 0,0-48 1939 0 0,0 38 2727 0 0</inkml:trace>
  <inkml:trace contextRef="#ctx0" brushRef="#br0" timeOffset="4109.42">4652 1389 888 0 0,'4'-2'932'0'0,"-1"0"-312"0"0,-1 1-132 0 0,1 1-56 0 0,1 1-56 0 0,1 1-452 0 0,-1 0-344 0 0,12 9-648 0 0,-7-4-8 0 0</inkml:trace>
  <inkml:trace contextRef="#ctx0" brushRef="#br0" timeOffset="4340.686">4746 1857 1452 0 0,'2'8'1296'0'0,"-2"-3"-320"0"0,0 2-200 0 0,2-4-332 0 0,-2 2-280 0 0,3 2-20 0 0,1-5-640 0 0,-4 3-632 0 0,2-2-44 0 0,-1-1 8 0 0</inkml:trace>
  <inkml:trace contextRef="#ctx0" brushRef="#br0" timeOffset="13332.902">10748 1602 1292 0 0,'0'0'562'0'0,"0"0"-52"0"0,-14 0 263 0 0,16 4 3278 0 0,78 14-3245 0 0,325-33 531 0 0,-179 1-952 0 0,-137 14-182 0 0,92 0-1981 0 0,-192 11-3544 0 0,-15-7 4011 0 0</inkml:trace>
  <inkml:trace contextRef="#ctx0" brushRef="#br0" timeOffset="13630.024">11020 2107 916 0 0,'68'23'4444'0'0,"-58"-23"-4057"0"0,398-33 3259 0 0,-123 7-2608 0 0,-278 25-1177 0 0,-11-5-7591 0 0,-3 2 6536 0 0</inkml:trace>
  <inkml:trace contextRef="#ctx0" brushRef="#br0" timeOffset="26378.602">14029 914 928 0 0,'0'0'242'0'0,"0"0"37"0"0,0 0 69 0 0,0 0 32 0 0,0 0-119 0 0,0 0-10 0 0,4 1-50 0 0,-1 5-137 0 0,0 1 1 0 0,0-1-1 0 0,-1 1 1 0 0,0 0-1 0 0,-1 0 1 0 0,1 0-1 0 0,-1 0 1 0 0,-1 0 0 0 0,1 0-1 0 0,-1 0 1 0 0,0 0-1 0 0,-1 1 1 0 0,0-1-1 0 0,0 0 1 0 0,0 0-1 0 0,-1 0 1 0 0,0-1 0 0 0,0 1-1 0 0,-1 0 1 0 0,0-1-1 0 0,0 1 1 0 0,-1-1-1 0 0,0 1-64 0 0,3-4 28 0 0,-9 20 78 0 0,-2 0 0 0 0,0 0 0 0 0,-1-1 0 0 0,-1-1-1 0 0,-1 0 1 0 0,-1-1 0 0 0,0-1 0 0 0,-2-1 0 0 0,0 0 0 0 0,-1-1 0 0 0,-1-1 0 0 0,-1 0 0 0 0,0-2 0 0 0,-1-1 0 0 0,0 0 0 0 0,-1-2 0 0 0,0 0 0 0 0,-1-2 0 0 0,0-1 0 0 0,-9 2-106 0 0,28-8 16 0 0,-1 0 1 0 0,1-1 0 0 0,-1 1 0 0 0,1-1-1 0 0,-1 0 1 0 0,0-1 0 0 0,1 1 0 0 0,-1-1 0 0 0,0 0-1 0 0,1-1 1 0 0,-1 1 0 0 0,1-1 0 0 0,-1 0-1 0 0,1-1 1 0 0,-1 1 0 0 0,1-1 0 0 0,-1 0 0 0 0,1 0-1 0 0,0-1 1 0 0,0 0 0 0 0,0 0 0 0 0,1 0-1 0 0,-1 0 1 0 0,1-1 0 0 0,-1 1 0 0 0,1-1 0 0 0,0 0-1 0 0,1-1 1 0 0,-1 1 0 0 0,1-1 0 0 0,0 1-1 0 0,0-1 1 0 0,0 0 0 0 0,0 0 0 0 0,1-1-1 0 0,0 1 1 0 0,0 0 0 0 0,1-1 0 0 0,-1 1 0 0 0,1-1-1 0 0,0 1 1 0 0,1-1 0 0 0,-1 0 0 0 0,1-3-17 0 0,3 4 14 0 0,0 0 1 0 0,0 0-1 0 0,0 1 1 0 0,1-1 0 0 0,0 1-1 0 0,-1 0 1 0 0,1 0 0 0 0,1 0-1 0 0,-1 1 1 0 0,1-1-1 0 0,-1 1 1 0 0,1 0 0 0 0,0 1-1 0 0,0-1 1 0 0,0 1-1 0 0,0 0 1 0 0,1 0 0 0 0,-1 0-1 0 0,1 1 1 0 0,-1 0-1 0 0,1 0 1 0 0,4 0-15 0 0,24 3-32 0 0,-1 1-1 0 0,1 2 1 0 0,-1 1 0 0 0,0 2 0 0 0,0 1-1 0 0,-1 1 1 0 0,0 2 0 0 0,-1 2-1 0 0,17 9 33 0 0,111 40-679 0 0,-68-37-2586 0 0,-72-24 1944 0 0</inkml:trace>
  <inkml:trace contextRef="#ctx0" brushRef="#br0" timeOffset="26706.271">14502 989 1204 0 0,'23'-10'5651'0'0,"-14"48"-3614"0"0,-8-22-2039 0 0,4 15 90 0 0,1 0 1 0 0,1 0-1 0 0,2-1 0 0 0,1 0 0 0 0,1 0 1 0 0,2-1-1 0 0,1 0 0 0 0,9 12-88 0 0,-15-24-70 0 0,-21 8-6487 0 0,6-22 5084 0 0</inkml:trace>
  <inkml:trace contextRef="#ctx0" brushRef="#br0" timeOffset="27036.728">14367 1220 1312 0 0,'-19'10'5476'0'0,"37"-15"-3289"0"0,8-3-2034 0 0,63-13 378 0 0,87-26-3203 0 0,-156 34-1301 0 0,-16 7 2607 0 0</inkml:trace>
  <inkml:trace contextRef="#ctx0" brushRef="#br0" timeOffset="27658.874">15065 947 1484 0 0,'19'-19'3405'0'0,"27"1"-2512"0"0,-41 16-841 0 0,0 0 0 0 0,0 0 1 0 0,0 1-1 0 0,1-1 0 0 0,-1 1 1 0 0,0 0-1 0 0,1 0 0 0 0,-1 1 0 0 0,1 0 1 0 0,-1 0-1 0 0,1 0 0 0 0,-1 0 0 0 0,0 1 1 0 0,1 0-1 0 0,-1 0 0 0 0,0 1 1 0 0,1-1-1 0 0,-1 1 0 0 0,0 0 0 0 0,0 1 1 0 0,0-1-1 0 0,-1 1 0 0 0,1 0 1 0 0,-1 0-1 0 0,1 1 0 0 0,-1-1 0 0 0,0 1 1 0 0,0 0-1 0 0,-1 0 0 0 0,1 0 0 0 0,-1 0 1 0 0,0 1-1 0 0,0-1 0 0 0,0 1 1 0 0,-1 0-1 0 0,1 0 0 0 0,-1 0 0 0 0,0 0 1 0 0,-1 0-1 0 0,1 1 0 0 0,-1-1 1 0 0,0 0-1 0 0,-1 1 0 0 0,1 0-52 0 0,-1 10 86 0 0,-1 0 0 0 0,0 0 0 0 0,-1-1 0 0 0,-1 1 0 0 0,0-1 0 0 0,-1 0 0 0 0,-1 0 1 0 0,0 0-1 0 0,-1 0 0 0 0,-1-1 0 0 0,0 0 0 0 0,-1 0 0 0 0,-1-1 0 0 0,0 0-86 0 0,-64 114 1060 0 0,92-117-1023 0 0,58-17-767 0 0,-36-2-656 0 0,1-1 0 0 0,-1-3 0 0 0,-1-1 0 0 0,0-2 0 0 0,32-18 1386 0 0,-35 12-1220 0 0</inkml:trace>
  <inkml:trace contextRef="#ctx0" brushRef="#br0" timeOffset="28372.778">13458 804 1588 0 0,'-1'-1'58'0'0,"1"0"0"0"0,-1 1-1 0 0,0-1 1 0 0,0 0 0 0 0,0 1-1 0 0,1-1 1 0 0,-1 1 0 0 0,0-1 0 0 0,0 1-1 0 0,0-1 1 0 0,0 1 0 0 0,0 0 0 0 0,0 0-1 0 0,0-1 1 0 0,0 1 0 0 0,0 0-1 0 0,0 0 1 0 0,0 0 0 0 0,0 0 0 0 0,0 0-1 0 0,0 0 1 0 0,0 0 0 0 0,0 1-1 0 0,0-1 1 0 0,0 0 0 0 0,0 0 0 0 0,0 1-1 0 0,0-1 1 0 0,0 1 0 0 0,0-1 0 0 0,1 1-1 0 0,-1-1 1 0 0,0 1 0 0 0,0-1-1 0 0,0 1 1 0 0,1 0 0 0 0,-1-1 0 0 0,0 1-1 0 0,1 0 1 0 0,-1 0 0 0 0,0 0-1 0 0,1-1 1 0 0,-1 1 0 0 0,1 0 0 0 0,0 0-1 0 0,-1 0 1 0 0,1 0 0 0 0,0 0 0 0 0,-1 0-1 0 0,1 0 1 0 0,0 0 0 0 0,0 0-1 0 0,0 0 1 0 0,0 0 0 0 0,0 0 0 0 0,0 0-1 0 0,0 0 1 0 0,0 0 0 0 0,0 0-1 0 0,1 0 1 0 0,-1 0 0 0 0,0 0 0 0 0,0 0-1 0 0,1 0 1 0 0,-1 0 0 0 0,1 0-58 0 0,-12 224 1750 0 0,46-29-902 0 0,67 197-662 0 0,-102-391-981 0 0,0-2-460 0 0,-13 6-1281 0 0,6-10 1348 0 0</inkml:trace>
  <inkml:trace contextRef="#ctx0" brushRef="#br0" timeOffset="28806.859">13511 787 2448 0 0,'52'-22'2736'0'0,"373"-55"336"0"0,-318 63-2697 0 0,1189-108 1574 0 0,-751 61-1982 0 0,-504 51-1053 0 0,-67 9-4549 0 0,15 1 4165 0 0</inkml:trace>
  <inkml:trace contextRef="#ctx0" brushRef="#br0" timeOffset="29980.98">13161 2085 1172 0 0,'0'0'840'0'0,"-3"0"-173"0"0,-12 0-32 0 0,12 0-57 0 0,3 0-57 0 0,0 0-24 0 0,0 0 56 0 0,4 4 34 0 0,50 14 530 0 0,1149-155 2252 0 0,490-81-2262 0 0,-1426 170-2486 0 0,-315 59-5218 0 0,32-11 5130 0 0</inkml:trace>
  <inkml:trace contextRef="#ctx0" brushRef="#br0" timeOffset="33837.43">17071 1695 1132 0 0,'16'8'6706'0'0,"-8"-2"-9611"0"0,-13 0 310 0 0,2-4 1317 0 0</inkml:trace>
  <inkml:trace contextRef="#ctx0" brushRef="#br0" timeOffset="35594.797">18287 654 1292 0 0,'26'-23'1669'0'0,"26"-20"684"0"0,-50 82-1376 0 0,-7-13-858 0 0,-2 0 1 0 0,0 0 0 0 0,-2-1 0 0 0,-1 0 0 0 0,-1-1 0 0 0,-1 0-1 0 0,-2-1 1 0 0,0 0 0 0 0,-1-1 0 0 0,-1-1 0 0 0,-1 0 0 0 0,-17 16-120 0 0,19-21 64 0 0,-2 0 1 0 0,0-1-1 0 0,0-1 0 0 0,-2-1 1 0 0,1 0-1 0 0,-2-1 1 0 0,0-1-1 0 0,0-1 0 0 0,-1-1 1 0 0,-15 5-65 0 0,32-15-5 0 0,1 1 1 0 0,-1 0 0 0 0,1-1 0 0 0,-1 1-1 0 0,1-1 1 0 0,0 0 0 0 0,-1 0-1 0 0,1-1 1 0 0,0 1 0 0 0,-1-1 0 0 0,1 1-1 0 0,0-1 1 0 0,0 0 0 0 0,1 0-1 0 0,-1-1 1 0 0,0 1 0 0 0,1 0-1 0 0,-1-1 1 0 0,1 0 0 0 0,0 1 0 0 0,-1-1-1 0 0,1 0 1 0 0,1 0 0 0 0,-1 0-1 0 0,0-2 5 0 0,0 2-9 0 0,0 0 0 0 0,0-1 0 0 0,1 1 0 0 0,0-1 0 0 0,-1 1-1 0 0,1-1 1 0 0,0 0 0 0 0,1 1 0 0 0,-1-1 0 0 0,1 0 0 0 0,-1 0-1 0 0,1 0 1 0 0,1 1 0 0 0,-1-1 0 0 0,0 0 0 0 0,1 0-1 0 0,0 1 1 0 0,-1-1 0 0 0,2 0 0 0 0,-1 1 0 0 0,0-1 0 0 0,1 1-1 0 0,-1-1 1 0 0,1 1 0 0 0,0 0 0 0 0,0 0 0 0 0,1-1 0 0 0,-1 2-1 0 0,0-1 1 0 0,1 0 0 0 0,0 0 0 0 0,0 1 0 0 0,0-1 0 0 0,0 1-1 0 0,0 0 1 0 0,0 0 0 0 0,1 0 0 0 0,-1 1 0 0 0,0-1-1 0 0,1 1 1 0 0,0 0 0 0 0,-1-1 0 0 0,1 2 0 0 0,0-1 0 0 0,-1 0-1 0 0,1 1 1 0 0,0 0 0 0 0,0 0 0 0 0,0 0 0 0 0,1 0 9 0 0,338 140-292 0 0,-177-68-4236 0 0,-149-70 3253 0 0</inkml:trace>
  <inkml:trace contextRef="#ctx0" brushRef="#br0" timeOffset="35874.865">18882 592 1768 0 0,'0'-1'94'0'0,"-1"1"-1"0"0,0-1 0 0 0,1 1 1 0 0,-1-1-1 0 0,0 1 1 0 0,0-1-1 0 0,1 1 1 0 0,-1 0-1 0 0,0-1 1 0 0,0 1-1 0 0,0 0 0 0 0,0-1 1 0 0,1 1-1 0 0,-1 0 1 0 0,0 0-1 0 0,0 0 1 0 0,0 0-1 0 0,0 0 1 0 0,0 0-1 0 0,0 0 0 0 0,0 0 1 0 0,1 1-1 0 0,-1-1 1 0 0,0 0-1 0 0,0 0 1 0 0,0 1-1 0 0,0-1 0 0 0,1 0 1 0 0,-1 1-1 0 0,0-1 1 0 0,0 1-1 0 0,1-1 1 0 0,-1 1-1 0 0,0-1 1 0 0,1 1-1 0 0,-1 0 0 0 0,0-1 1 0 0,1 1-1 0 0,-1 0 1 0 0,1 0-1 0 0,-1-1 1 0 0,1 1-1 0 0,-1 0 1 0 0,1 0-1 0 0,0-1 0 0 0,0 1 1 0 0,-1 0-1 0 0,1 0 1 0 0,0 0-1 0 0,0 0 1 0 0,0 0-1 0 0,0 0 0 0 0,0-1 1 0 0,0 1-1 0 0,0 0 1 0 0,0 0-1 0 0,0 0 1 0 0,0 0-1 0 0,0 0 1 0 0,1 0-1 0 0,-1-1 0 0 0,0 2-93 0 0,-4 70 279 0 0,4-68-33 0 0,3 20-232 0 0,2-1 1 0 0,0 1-1 0 0,1-1 1 0 0,1 0-1 0 0,2-1 0 0 0,0 0 1 0 0,1 0-1 0 0,1-1 0 0 0,1-1 1 0 0,1 1-1 0 0,7 6-14 0 0,16 32-1271 0 0,-24-24-2487 0 0,-12-28 2607 0 0</inkml:trace>
  <inkml:trace contextRef="#ctx0" brushRef="#br0" timeOffset="36133.616">18658 875 1520 0 0,'14'-19'4959'0'0,"52"-4"-3521"0"0,-65 23-1348 0 0,245-42 1684 0 0,-60 13-3505 0 0,-4-15-3891 0 0,-148 33 4314 0 0</inkml:trace>
  <inkml:trace contextRef="#ctx0" brushRef="#br0" timeOffset="36367.785">19727 499 1660 0 0,'-3'2'5414'0'0,"-10"53"-4214"0"0,33 194 144 0 0,64 122-3015 0 0,-106-325-3304 0 0,15-43 3699 0 0</inkml:trace>
  <inkml:trace contextRef="#ctx0" brushRef="#br0" timeOffset="37456.06">19695 584 1240 0 0,'-2'-16'6353'0'0,"-5"-5"-3462"0"0,13 12-2891 0 0,5 1-5 0 0,-1 0 1 0 0,1 0 0 0 0,1 2 0 0 0,0-1-1 0 0,-1 1 1 0 0,2 1 0 0 0,-1 0 0 0 0,1 1-1 0 0,-1 0 1 0 0,1 1 0 0 0,0 0 0 0 0,1 1 0 0 0,-1 1-1 0 0,4 0 5 0 0,-12 2-12 0 0,1 1 0 0 0,0-1 1 0 0,-1 1-1 0 0,1 0 0 0 0,-1 1 0 0 0,0-1 0 0 0,0 1 0 0 0,0 0 0 0 0,0 0 0 0 0,0 1 0 0 0,-1-1 0 0 0,1 1 0 0 0,-1 0 1 0 0,0 1-1 0 0,0-1 0 0 0,-1 0 0 0 0,1 1 0 0 0,-1 0 0 0 0,0 0 0 0 0,0 0 0 0 0,-1 0 0 0 0,1 1 0 0 0,-1-1 0 0 0,0 1 0 0 0,-1-1 1 0 0,1 1-1 0 0,-1 0 0 0 0,0-1 0 0 0,-1 1 0 0 0,1 0 12 0 0,-1-2-37 0 0,0-1-1 0 0,1 1 1 0 0,0-1 0 0 0,0 1 0 0 0,0-1-1 0 0,0 0 1 0 0,0 0 0 0 0,0 1 0 0 0,1-1-1 0 0,0 0 1 0 0,0 0 0 0 0,0 0 0 0 0,0-1-1 0 0,0 1 1 0 0,0 0 0 0 0,1-1-1 0 0,-1 1 1 0 0,1-1 0 0 0,0 0 0 0 0,0 0-1 0 0,0 0 1 0 0,0 0 0 0 0,0-1 0 0 0,0 1-1 0 0,0-1 1 0 0,0 0 0 0 0,1 1 0 0 0,-1-2-1 0 0,0 1 1 0 0,1 0 0 0 0,-1-1 0 0 0,1 1-1 0 0,-1-1 1 0 0,1 0 0 0 0,-1 0-1 0 0,4-1 38 0 0,1 2 29 0 0,-1-1-1 0 0,1 1 1 0 0,-1 1-1 0 0,1 0 1 0 0,-1 0-1 0 0,0 0 1 0 0,0 1-1 0 0,0 0 1 0 0,0 0-1 0 0,-1 1 1 0 0,1 0-1 0 0,-1 0 1 0 0,0 0-1 0 0,0 1 1 0 0,0 0-1 0 0,-1 0 1 0 0,1 1-1 0 0,-1-1 1 0 0,-1 1-1 0 0,1 0 1 0 0,1 3-29 0 0,-26 28 615 0 0,11-29-699 0 0,-1 0 1 0 0,1 0-1 0 0,-1-1 1 0 0,-1-1-1 0 0,1 0 1 0 0,-1 0-1 0 0,0-1 1 0 0,0 0-1 0 0,-1-1 1 0 0,0 0-1 0 0,1-1 1 0 0,-1-1-1 0 0,0 0 1 0 0,0 0-1 0 0,-1-1 0 0 0,1 0 1 0 0,0-1-1 0 0,-6-1 84 0 0,12 0-316 0 0,1 1-1 0 0,0-1 0 0 0,-1 0 1 0 0,1-1-1 0 0,0 1 0 0 0,-1-1 1 0 0,1 0-1 0 0,0 0 1 0 0,0-1-1 0 0,0 1 0 0 0,1-1 1 0 0,-1 0-1 0 0,1-1 0 0 0,0 1 1 0 0,-1-1-1 0 0,1 0 0 0 0,1 0 1 0 0,-2-2 316 0 0,-8-10-1456 0 0</inkml:trace>
  <inkml:trace contextRef="#ctx0" brushRef="#br0" timeOffset="38433.789">17944 585 1128 0 0,'-54'-53'6920'0'0,"39"44"-5540"0"0,14 8-1365 0 0,1 0-1 0 0,-1 1 1 0 0,0-1 0 0 0,1 0-1 0 0,-1 0 1 0 0,0 1-1 0 0,1-1 1 0 0,-1 1 0 0 0,0-1-1 0 0,0 1 1 0 0,0-1-1 0 0,0 1 1 0 0,1-1 0 0 0,-1 1-1 0 0,0 0 1 0 0,0-1-1 0 0,0 1 1 0 0,0 0 0 0 0,0 0-1 0 0,0 0 1 0 0,0 0-1 0 0,0 0 1 0 0,0 0 0 0 0,0 0-1 0 0,0 0 1 0 0,0 0 0 0 0,0 0-1 0 0,0 0 1 0 0,0 1-1 0 0,1-1 1 0 0,-1 0 0 0 0,0 1-1 0 0,0-1 1 0 0,0 1-1 0 0,0-1 1 0 0,0 1 0 0 0,1-1-1 0 0,-1 1 1 0 0,0 0-1 0 0,0-1 1 0 0,1 1 0 0 0,-1 0-1 0 0,1-1 1 0 0,-1 1-1 0 0,0 0 1 0 0,1 0 0 0 0,-1 0-1 0 0,1 0 1 0 0,0-1 0 0 0,-1 1-1 0 0,1 0 1 0 0,0 0-1 0 0,-1 0 1 0 0,1 0 0 0 0,0 0-1 0 0,0 0 1 0 0,0 0-1 0 0,0 0 1 0 0,0 0 0 0 0,0 0-1 0 0,0 0 1 0 0,0 0-1 0 0,1 0 1 0 0,-1 0 0 0 0,0 0-1 0 0,1 0-14 0 0,-11 257 276 0 0,39-13 156 0 0,49 189 870 0 0,-76-411-1652 0 0,-10-32-2426 0 0,-14-34-965 0 0,4-23 1121 0 0,11 28 1353 0 0</inkml:trace>
  <inkml:trace contextRef="#ctx0" brushRef="#br0" timeOffset="38857.946">17885 522 968 0 0,'-7'-21'5549'0'0,"50"-5"-4391"0"0,71-14-486 0 0,3 6-1 0 0,0 5 0 0 0,2 4 0 0 0,112-7-671 0 0,-137 19 159 0 0,1775-267 1920 0 0,-1707 258-2268 0 0,-202 54-4687 0 0,-9 6 480 0 0,29-28 2907 0 0</inkml:trace>
  <inkml:trace contextRef="#ctx0" brushRef="#br0" timeOffset="39596.941">17467 1935 1120 0 0,'80'-16'5757'0'0,"24"-7"-4937"0"0,1711-239 3862 0 0,-1532 225-4294 0 0,518-60 298 0 0,-772 91-2143 0 0,-52 4-3827 0 0,-29-3 1307 0 0,15-7 2854 0 0</inkml:trace>
  <inkml:trace contextRef="#ctx0" brushRef="#br0" timeOffset="42276.921">18470 2269 1392 0 0,'0'0'653'0'0,"0"0"-111"0"0,0 0-101 0 0,18-3 740 0 0,-18 2-1165 0 0,0 1 0 0 0,1-1 1 0 0,-1 1-1 0 0,0-1 0 0 0,1 0 0 0 0,-1 1 0 0 0,1-1 0 0 0,-1 1 0 0 0,1-1 1 0 0,-1 1-1 0 0,1-1 0 0 0,-1 1 0 0 0,1 0 0 0 0,-1-1 0 0 0,1 1 1 0 0,-1 0-1 0 0,1-1 0 0 0,0 1 0 0 0,-1 0 0 0 0,1 0 0 0 0,0-1 1 0 0,-1 1-1 0 0,1 0 0 0 0,0 0 0 0 0,-1 0 0 0 0,1 0 0 0 0,0 0 1 0 0,-1 0-1 0 0,1 0 0 0 0,0 0 0 0 0,-1 0 0 0 0,1 0 0 0 0,0 1 1 0 0,-1-1-1 0 0,1 0 0 0 0,0 0 0 0 0,-1 1 0 0 0,1-1 0 0 0,0 0 0 0 0,-1 1 1 0 0,1-1-1 0 0,-1 0 0 0 0,1 1 0 0 0,-1-1 0 0 0,1 1 0 0 0,-1-1 1 0 0,1 1-1 0 0,-1-1 0 0 0,1 1 0 0 0,-1-1 0 0 0,0 1 0 0 0,1 0 1 0 0,-1-1-1 0 0,0 1 0 0 0,0 0 0 0 0,1-1 0 0 0,-1 1 0 0 0,0 0 1 0 0,0-1-1 0 0,0 1 0 0 0,0 0 0 0 0,0-1 0 0 0,0 1 0 0 0,0 0 0 0 0,0-1 1 0 0,0 1-1 0 0,0 0-16 0 0,-1 12 72 0 0,-1 0 0 0 0,0 1 0 0 0,-1-1 1 0 0,0 0-1 0 0,-2 0 0 0 0,1-1 0 0 0,-1 1 0 0 0,-1-1 1 0 0,0 0-1 0 0,-1 0 0 0 0,0-1 0 0 0,-1 0 0 0 0,0 0 1 0 0,0-1-1 0 0,-1 0 0 0 0,-1 0 0 0 0,0-1 0 0 0,0-1 1 0 0,-1 1-1 0 0,0-2 0 0 0,-6 4-72 0 0,1 2 85 0 0,0 0 1 0 0,-1-1-1 0 0,0-1 0 0 0,0-1 0 0 0,-2 0 1 0 0,1-2-1 0 0,-1 0 0 0 0,0-1 1 0 0,-1 0-1 0 0,1-2 0 0 0,-1 0 0 0 0,-9 0-85 0 0,26-6 19 0 0,-1 0 0 0 0,1 0-1 0 0,-1-1 1 0 0,1 1 0 0 0,-1 0-1 0 0,1-1 1 0 0,0 0 0 0 0,0 0 0 0 0,0 0-1 0 0,0 0 1 0 0,0-1 0 0 0,1 1-1 0 0,-1-1 1 0 0,1 1 0 0 0,-1-1-1 0 0,1 0 1 0 0,0 0 0 0 0,0 0-1 0 0,0 0 1 0 0,1 0 0 0 0,-1-1-1 0 0,1 1 1 0 0,-1 0 0 0 0,1-1-1 0 0,0 1 1 0 0,1-1 0 0 0,-1 0-1 0 0,0 1 1 0 0,1-1 0 0 0,0 1-1 0 0,0-1 1 0 0,0 0 0 0 0,0 1 0 0 0,1-1-1 0 0,0 0 1 0 0,-1 1 0 0 0,1-1-1 0 0,0 1 1 0 0,1-1 0 0 0,-1 1-1 0 0,1 0 1 0 0,-1 0 0 0 0,1-1-1 0 0,0 1 1 0 0,0 0 0 0 0,0 0-1 0 0,1 1 1 0 0,-1-1 0 0 0,1 0-1 0 0,-1 1 1 0 0,1 0 0 0 0,0-1-1 0 0,0 1 1 0 0,0 0 0 0 0,0 1-1 0 0,1-1-18 0 0,2-4 6 0 0,0 1-1 0 0,1 0 0 0 0,-1 1 1 0 0,1-1-1 0 0,0 1 0 0 0,0 1 1 0 0,1-1-1 0 0,-1 1 0 0 0,1 1 1 0 0,0-1-1 0 0,-1 1 0 0 0,1 0 1 0 0,0 1-1 0 0,0 0 0 0 0,0 0 1 0 0,0 1-1 0 0,1 0 0 0 0,-1 1 1 0 0,0-1-1 0 0,0 2 0 0 0,0-1 1 0 0,0 1-1 0 0,-1 0 0 0 0,1 0 1 0 0,0 1-1 0 0,1 1-5 0 0,186 124-165 0 0,-112-64-522 0 0,7-15-4600 0 0,-77-46 3862 0 0</inkml:trace>
  <inkml:trace contextRef="#ctx0" brushRef="#br0" timeOffset="42576.798">18977 2247 1452 0 0,'-6'-19'5996'0'0,"-6"33"-4159"0"0,-9 37-1371 0 0,17-33-366 0 0,2 0 0 0 0,1 1 1 0 0,0-1-1 0 0,1 1 0 0 0,1-1 0 0 0,1 1 0 0 0,0-1 1 0 0,1 0-1 0 0,2 0 0 0 0,-1 0 0 0 0,2 0 0 0 0,0-1 1 0 0,3 3-101 0 0,49 177-2097 0 0,-60-194 1847 0 0,-1 1 1 0 0,0 0 0 0 0,-1-1-1 0 0,1 1 1 0 0,-1-1 0 0 0,1 0-1 0 0,-1 0 1 0 0,0-1-1 0 0,0 1 1 0 0,0-1 0 0 0,-1 0-1 0 0,1 0 1 0 0,0 0-1 0 0,-1-1 1 0 0,1 1 0 0 0,-1-1-1 0 0,0 0 1 0 0,1 0 0 0 0,-1-1-1 0 0,0 1 1 0 0,0-1-1 0 0,1 0 1 0 0,-5-1 249 0 0,-2 1-1257 0 0</inkml:trace>
  <inkml:trace contextRef="#ctx0" brushRef="#br0" timeOffset="42851.483">18696 2564 1732 0 0,'-1'-7'2886'0'0,"17"-6"1035"0"0,338-80-3579 0 0,-137 42-6036 0 0,-185 40 4207 0 0</inkml:trace>
  <inkml:trace contextRef="#ctx0" brushRef="#br0" timeOffset="43085.441">19485 2281 2136 0 0,'29'-32'9539'0'0,"-12"58"-8246"0"0,102 303-768 0 0,-85-216-2254 0 0,-30-63-3195 0 0,-29-29 878 0 0,20-22 2808 0 0</inkml:trace>
  <inkml:trace contextRef="#ctx0" brushRef="#br0" timeOffset="43940.612">19576 2167 1108 0 0,'-2'1'4130'0'0,"4"-9"-350"0"0,7-3-3754 0 0,0 1-1 0 0,1 0 1 0 0,0 0-1 0 0,0 1 1 0 0,1 0-1 0 0,0 1 1 0 0,1 0-1 0 0,0 1 1 0 0,0 0-1 0 0,0 1 0 0 0,1 1 1 0 0,0-1-1 0 0,0 2 1 0 0,1 0-1 0 0,-1 1 1 0 0,1 0-1 0 0,0 1 1 0 0,12-1-26 0 0,-23 4-3 0 0,0-1 1 0 0,0 0-1 0 0,1 1 1 0 0,-1-1 0 0 0,0 1-1 0 0,0 0 1 0 0,0 0-1 0 0,0 0 1 0 0,-1 1-1 0 0,1-1 1 0 0,0 1-1 0 0,0-1 1 0 0,-1 1-1 0 0,1 0 1 0 0,-1 0-1 0 0,1 0 1 0 0,-1 0 0 0 0,0 1-1 0 0,0-1 1 0 0,0 1-1 0 0,0-1 1 0 0,-1 1-1 0 0,1 0 1 0 0,0-1-1 0 0,-1 1 1 0 0,0 0-1 0 0,0 0 1 0 0,0 0-1 0 0,0 0 1 0 0,0 0-1 0 0,-1 0 1 0 0,1 0 0 0 0,-1 0-1 0 0,0 1 1 0 0,0-1-1 0 0,0 0 1 0 0,0 0-1 0 0,-1 3 3 0 0,-22 118-103 0 0,-11-48-96 0 0,34-75 180 0 0,0-1-51 0 0,67 13-23 0 0,-40-11 61 0 0,-19-3 33 0 0,0 1 0 0 0,0 0 0 0 0,0 0 0 0 0,0 1 0 0 0,0 0 0 0 0,0 0 0 0 0,0 1 0 0 0,-1 0 0 0 0,1 0 0 0 0,-1 1 0 0 0,1 0 0 0 0,-1 0 0 0 0,0 0 0 0 0,0 1-1 0 0,0 1 1 0 0,-1-1 0 0 0,1 2-1 0 0,-7-3 12 0 0,-1 0-1 0 0,0 1 0 0 0,0-1 1 0 0,0 1-1 0 0,0-1 0 0 0,-1 0 1 0 0,1 0-1 0 0,-1 0 0 0 0,0 0 1 0 0,0 0-1 0 0,0 0 0 0 0,0 0 0 0 0,0-1 1 0 0,-1 1-1 0 0,1-1 0 0 0,-1 1 1 0 0,0-1-1 0 0,0 0 0 0 0,1 0 1 0 0,-1 0-1 0 0,-1-1 0 0 0,1 1 1 0 0,0-1-1 0 0,-1 1-11 0 0,-128 53-306 0 0,35-42-2765 0 0,58-32 616 0 0,29 6 1296 0 0</inkml:trace>
  <inkml:trace contextRef="#ctx0" brushRef="#br0" timeOffset="44231.224">20454 2047 1900 0 0,'3'-35'7771'0'0,"-2"36"-5740"0"0,5 15-1895 0 0,103 260 711 0 0,-66-106-3108 0 0,-43-166 1978 0 0,-1 1 0 0 0,0 0 0 0 0,0-1 0 0 0,0 1-1 0 0,0-1 1 0 0,-1 1 0 0 0,0-1 0 0 0,0 0 0 0 0,0 0-1 0 0,0 0 1 0 0,-1 0 0 0 0,1 0 0 0 0,-1 0 0 0 0,0-1-1 0 0,0 1 1 0 0,-1-1 0 0 0,1 0 0 0 0,-1 0 0 0 0,1 0-1 0 0,-1 0 1 0 0,0-1 0 0 0,0 1 0 0 0,0-1 0 0 0,-2 0 283 0 0,-14 4-1248 0 0</inkml:trace>
  <inkml:trace contextRef="#ctx0" brushRef="#br0" timeOffset="44556.363">20358 2236 2256 0 0,'9'-3'6608'0'0,"8"-3"-4444"0"0,43-14-2140 0 0,9 6 299 0 0,90-25-838 0 0,-61-1-3618 0 0,-70 20-77 0 0,-27 13 2933 0 0</inkml:trace>
  <inkml:trace contextRef="#ctx0" brushRef="#br0" timeOffset="45034.8">20989 1995 1076 0 0,'37'-21'3501'0'0,"65"4"-1417"0"0,-95 19-2017 0 0,0 1 1 0 0,-1-1-1 0 0,1 1 1 0 0,0 0 0 0 0,-1 1-1 0 0,0 0 1 0 0,1 0 0 0 0,-2 0-1 0 0,1 0 1 0 0,0 1-1 0 0,-1 0 1 0 0,0 0 0 0 0,0 1-1 0 0,0 0 1 0 0,-1-1 0 0 0,0 2-1 0 0,0-1 1 0 0,-1 0-1 0 0,2 3-67 0 0,1 10 163 0 0,0 0 0 0 0,-1 0-1 0 0,-1 1 1 0 0,-1-1 0 0 0,-1 1-1 0 0,0 0 1 0 0,-2 0 0 0 0,0 0-1 0 0,-1 0 1 0 0,-1 0 0 0 0,-1 0-1 0 0,-1-1 1 0 0,-1 1 0 0 0,0-1-1 0 0,-1 0 1 0 0,-2 0 0 0 0,1-1-1 0 0,-2 0 1 0 0,-1 0 0 0 0,-3 3-163 0 0,-14 44 563 0 0,28-64-556 0 0,-1 1 0 0 0,0 0-1 0 0,1 0 1 0 0,0-1 0 0 0,-1 1-1 0 0,1 0 1 0 0,0-1-1 0 0,0 1 1 0 0,0 0 0 0 0,0-1-1 0 0,0 0 1 0 0,0 1 0 0 0,1-1-1 0 0,-1 1 1 0 0,0-1-1 0 0,1 0 1 0 0,-1 0 0 0 0,1 0-1 0 0,-1 0 1 0 0,1 0 0 0 0,-1 0-1 0 0,1 0 1 0 0,0-1-1 0 0,0 1 1 0 0,-1-1 0 0 0,1 1-1 0 0,0-1 1 0 0,0 0 0 0 0,-1 1-1 0 0,1-1 1 0 0,0 0-1 0 0,0 0 1 0 0,1 0-7 0 0,19-1-413 0 0,-1-1 0 0 0,0 0 0 0 0,0-2 0 0 0,0 0 0 0 0,0-2 0 0 0,0 0 1 0 0,-1-1-1 0 0,0-1 0 0 0,12-7 413 0 0,-4 3-707 0 0,103-50-3343 0 0,-96 41 2558 0 0</inkml:trace>
  <inkml:trace contextRef="#ctx0" brushRef="#br0" timeOffset="45816.517">17967 2361 1180 0 0,'0'0'812'0'0,"0"0"-96"0"0,0 0-68 0 0,0-4 32 0 0,-14-56 3263 0 0,-2 88-2896 0 0,8 10-833 0 0,2 0 0 0 0,1 0 0 0 0,2 1 1 0 0,2-1-1 0 0,1 1 0 0 0,2 0 0 0 0,2-1 0 0 0,1 0 0 0 0,9 30-214 0 0,108 379 1209 0 0,-113-395-2182 0 0,-9-50 397 0 0,-23 2-3214 0 0,-34-65-355 0 0,37 35 2867 0 0</inkml:trace>
  <inkml:trace contextRef="#ctx0" brushRef="#br0" timeOffset="46590.494">17748 2316 984 0 0,'-33'-5'3376'0'0,"34"4"-3219"0"0,-1 1 0 0 0,0 0-1 0 0,0 0 1 0 0,0-1-1 0 0,0 1 1 0 0,0 0 0 0 0,0 0-1 0 0,0-1 1 0 0,0 1 0 0 0,0 0-1 0 0,0 0 1 0 0,0-1 0 0 0,0 1-1 0 0,0 0 1 0 0,-1 0 0 0 0,1-1-1 0 0,0 1 1 0 0,0 0 0 0 0,0 0-1 0 0,0 0-156 0 0,248-56 508 0 0,1347-271-44 0 0,-636 115-341 0 0,-842 198 403 0 0,-114 12-471 0 0,69-16 379 0 0,-71 18-436 0 0,33-1-4497 0 0,-34-2 1826 0 0,0 2 1332 0 0</inkml:trace>
  <inkml:trace contextRef="#ctx0" brushRef="#br0" timeOffset="48561.042">9116 5294 1600 0 0,'-4'11'4365'0'0,"44"0"-4071"0"0,410 9 1063 0 0,-426-18-1398 0 0,148 41-4282 0 0,-155-31 3107 0 0</inkml:trace>
  <inkml:trace contextRef="#ctx0" brushRef="#br0" timeOffset="48810.357">9024 5838 888 0 0,'1'0'93'0'0,"0"0"1"0"0,0 0-1 0 0,0 1 0 0 0,0-1 0 0 0,1 0 0 0 0,-1 1 1 0 0,0-1-1 0 0,0 1 0 0 0,0-1 0 0 0,0 1 1 0 0,0 0-1 0 0,0-1 0 0 0,-1 1 0 0 0,1 0 0 0 0,0 0 1 0 0,0-1-1 0 0,0 1 0 0 0,-1 0 0 0 0,1 0 0 0 0,0 0 1 0 0,-1 0-1 0 0,1 0 0 0 0,-1 0 0 0 0,1 0 1 0 0,-1 0-1 0 0,0 0 0 0 0,1 1 0 0 0,-1-1 0 0 0,0 0 1 0 0,0 0-1 0 0,0 0 0 0 0,0 0 0 0 0,0 0 1 0 0,0 0-1 0 0,0 1 0 0 0,0-1 0 0 0,0 0 0 0 0,0 0 1 0 0,-1 0-1 0 0,1 0 0 0 0,0 0 0 0 0,-1 0 1 0 0,1 0-1 0 0,-1 0 0 0 0,1 0 0 0 0,-1 0 0 0 0,0 0 1 0 0,1 0-1 0 0,-1 0 0 0 0,0 0 0 0 0,0 0 1 0 0,1 0-1 0 0,-1-1 0 0 0,0 1 0 0 0,0 0 0 0 0,0-1 1 0 0,0 1-1 0 0,0-1 0 0 0,0 1 0 0 0,0-1 1 0 0,0 1-1 0 0,0-1 0 0 0,-1 0 0 0 0,1 1 0 0 0,0-1 1 0 0,-1 0-94 0 0,243 3 2537 0 0,-26-3-4240 0 0,-1 0-3602 0 0,-179 0 4139 0 0</inkml:trace>
  <inkml:trace contextRef="#ctx0" brushRef="#br0" timeOffset="32530.927">13518 2621 1344 0 0,'14'0'1424'0'0,"-7"0"1815"0"0,43-20 766 0 0,-51 53-2905 0 0,-4 27-985 0 0,2 0 0 0 0,3-1 0 0 0,2 1 0 0 0,3 0 0 0 0,3-1 0 0 0,2 0 0 0 0,3-1-1 0 0,3 0 1 0 0,3 2-115 0 0,-10-28-83 0 0,7 21-30 0 0,-7-16-2715 0 0,-26-38-1488 0 0,6-11 2955 0 0,-3-7 32 0 0</inkml:trace>
  <inkml:trace contextRef="#ctx0" brushRef="#br0" timeOffset="32809.465">13531 2641 2644 0 0,'0'-1'101'0'0,"0"1"-1"0"0,1 0 1 0 0,-1 0-1 0 0,0-1 1 0 0,0 1 0 0 0,0 0-1 0 0,0 0 1 0 0,0-1-1 0 0,1 1 1 0 0,-1 0-1 0 0,0-1 1 0 0,0 1-1 0 0,0 0 1 0 0,0 0 0 0 0,0-1-1 0 0,0 1 1 0 0,0 0-1 0 0,0-1 1 0 0,0 1-1 0 0,0 0 1 0 0,0-1-1 0 0,0 1 1 0 0,0 0 0 0 0,0 0-1 0 0,0-1 1 0 0,0 1-1 0 0,-1 0 1 0 0,1-1-1 0 0,0 1 1 0 0,0 0-1 0 0,0 0 1 0 0,0-1 0 0 0,0 1-1 0 0,-1 0 1 0 0,1 0-1 0 0,0-1 1 0 0,0 1-1 0 0,-1 0 1 0 0,1 0-1 0 0,0 0 1 0 0,0 0 0 0 0,-1-1-1 0 0,1 1 1 0 0,0 0-1 0 0,0 0 1 0 0,-1 0-1 0 0,1 0-100 0 0,34-17 477 0 0,-30 15-261 0 0,72-26 320 0 0,1 3-1 0 0,1 4 1 0 0,1 2 0 0 0,31 0-536 0 0,-71 12 8 0 0,-9 1-273 0 0,227-40-995 0 0,-85 19-4989 0 0,-170 27 5037 0 0</inkml:trace>
  <inkml:trace contextRef="#ctx0" brushRef="#br0" timeOffset="33293.554">14263 2662 968 0 0,'4'9'237'0'0,"0"-1"1"0"0,-1 1-1 0 0,0 0 0 0 0,0 0 0 0 0,-1 0 1 0 0,-1 1-1 0 0,1-1 0 0 0,-2 0 0 0 0,1 1 1 0 0,-1-1-1 0 0,0 1 0 0 0,-1-1 1 0 0,0 0-1 0 0,-1 0 0 0 0,0 1 0 0 0,0-1 1 0 0,-1 0-1 0 0,0 0 0 0 0,-1-1 0 0 0,0 1 1 0 0,0-1-1 0 0,-1 0 0 0 0,0 0 0 0 0,0 0 1 0 0,-3 1-238 0 0,-11 16 197 0 0,-1 0 0 0 0,-2-2 1 0 0,0-1-1 0 0,-2 0 0 0 0,0-2 0 0 0,-25 16-197 0 0,-68 13 1489 0 0,113-51-1466 0 0,1 1 0 0 0,0-1 0 0 0,0 1 0 0 0,0-1 0 0 0,0 0 0 0 0,0 0 0 0 0,1-1 0 0 0,-1 1 0 0 0,0 0 1 0 0,1-1-1 0 0,0 0 0 0 0,0 1 0 0 0,0-1 0 0 0,0 0 0 0 0,0 0 0 0 0,0 0 0 0 0,1-1 0 0 0,-1 1 0 0 0,1 0 0 0 0,0 0 0 0 0,0-1 0 0 0,0 1 0 0 0,1-1 0 0 0,-1 1 0 0 0,1-1 0 0 0,0 1 0 0 0,0-1 0 0 0,0 1 0 0 0,0-1 0 0 0,1 1 0 0 0,-1-1 0 0 0,1 1 0 0 0,0 0 0 0 0,0-1 0 0 0,0 1 0 0 0,0 0 0 0 0,1-1-23 0 0,4-8 27 0 0,1 1-1 0 0,0-1 0 0 0,0 2 1 0 0,1-1-1 0 0,1 1 0 0 0,0 0 1 0 0,0 1-1 0 0,1 0 0 0 0,0 0 1 0 0,0 1-1 0 0,1 0 0 0 0,0 1 1 0 0,1 0-1 0 0,-1 1 0 0 0,1 0 1 0 0,1 1-1 0 0,-1 1 0 0 0,1 0 1 0 0,-1 0-1 0 0,1 1 0 0 0,0 1 1 0 0,11-1-27 0 0,5 0 20 0 0,1 1 0 0 0,-1 1 0 0 0,1 2 0 0 0,-1 0 0 0 0,1 3 1 0 0,-1 0-1 0 0,0 2 0 0 0,0 1 0 0 0,23 9-20 0 0,53 28-1032 0 0,-3 4 0 0 0,96 60 1032 0 0,-76-39-3757 0 0,-62-41 1191 0 0,-34-22 1300 0 0</inkml:trace>
  <inkml:trace contextRef="#ctx0" brushRef="#br0" timeOffset="107091.897">14379 2596 1404 0 0,'0'0'304'0'0,"0"0"-56"0"0,0 0-25 0 0,0 0 40 0 0,0 0-83 0 0,0-14 2375 0 0,-34 56-2554 0 0,3 63 902 0 0,21-45-792 0 0,9-58-89 0 0,1-2-31 0 0,-1 3-121 0 0,1 0 1 0 0,0-1 0 0 0,-1 1 0 0 0,1 0 0 0 0,-1 0 0 0 0,0 0 0 0 0,0 0 0 0 0,0 0-1 0 0,0-1 1 0 0,0 1 0 0 0,-1 0 0 0 0,1-1 0 0 0,-1 1 0 0 0,0-1 0 0 0,0 0-1 0 0,0 1 1 0 0,0-1 0 0 0,0 0 0 0 0,0 0 0 0 0,0 0 0 0 0,-1-1 0 0 0,1 1 0 0 0,-1 0-1 0 0,1-1 1 0 0,-1 0 0 0 0,0 0 0 0 0,0 1 0 0 0,0-1 129 0 0,-4 0-1229 0 0</inkml:trace>
  <inkml:trace contextRef="#ctx0" brushRef="#br0" timeOffset="62556.995">11904 4596 880 0 0,'0'0'248'0'0,"0"0"-24"0"0,0 0-24 0 0,0-13 90 0 0,-3 11 3448 0 0,-20 68-3552 0 0,21-41-104 0 0,-4 11-35 0 0,-2-1 0 0 0,-1 1 0 0 0,-2-2 0 0 0,-1 0 0 0 0,-2 0-1 0 0,-1-1 1 0 0,-2-1 0 0 0,-1 0 0 0 0,-1-2 0 0 0,-2 0 0 0 0,-1-1 0 0 0,-1-1 0 0 0,-2-1 0 0 0,-1-2 0 0 0,0 0 0 0 0,-2-2 0 0 0,-1 0 0 0 0,0-3 0 0 0,-2 0 0 0 0,0-2-1 0 0,-2-1 1 0 0,1-2 0 0 0,-4 0-47 0 0,28-11 26 0 0,-1-1-1 0 0,0 0 1 0 0,0-1-1 0 0,0 0 1 0 0,0 0-1 0 0,0-1 1 0 0,-1 0-1 0 0,1-1 1 0 0,0 0-1 0 0,-1 0 1 0 0,1-1-1 0 0,0 0 1 0 0,0-1-1 0 0,0 0 1 0 0,0 0-1 0 0,0-1 1 0 0,0 0-1 0 0,0 0 1 0 0,1-1-1 0 0,0-1 1 0 0,0 1-1 0 0,0-1 1 0 0,0-1-1 0 0,1 1 1 0 0,0-1-1 0 0,0 0 1 0 0,0-1-1 0 0,1 0 1 0 0,0 0 0 0 0,0 0-1 0 0,1-1 1 0 0,0 0-1 0 0,0 0 1 0 0,1 0-1 0 0,-3-7-25 0 0,5 5 12 0 0,0 0-1 0 0,1 0 1 0 0,0 1-1 0 0,1-1 1 0 0,0 0-1 0 0,0 0 1 0 0,1 0-1 0 0,0 0 1 0 0,1 0-1 0 0,0 1 1 0 0,1-1-1 0 0,0 1 1 0 0,0-1-1 0 0,1 1 1 0 0,0 0-1 0 0,1 0 1 0 0,0 1-1 0 0,0-1 1 0 0,1 1 0 0 0,0 0-1 0 0,1 1 1 0 0,-1-1-1 0 0,1 2 1 0 0,1-1-1 0 0,-1 0 1 0 0,1 1-1 0 0,1 1 1 0 0,-1-1-1 0 0,1 2 1 0 0,-1-1-1 0 0,1 1 1 0 0,1 0-1 0 0,-1 1 1 0 0,0 0-1 0 0,1 0 1 0 0,0 1-1 0 0,0 0 1 0 0,-1 1-1 0 0,1 0 1 0 0,0 1-1 0 0,0 0 1 0 0,0 0 0 0 0,0 1-1 0 0,0 1 1 0 0,0 0-1 0 0,6 2-11 0 0,36 12-18 0 0,-2 2 0 0 0,-1 3 0 0 0,0 2 0 0 0,-1 2 0 0 0,-2 2 0 0 0,-1 2 0 0 0,-1 2 0 0 0,-2 1 0 0 0,8 11 18 0 0,75 50-568 0 0,46 20-3433 0 0,-139-94 2834 0 0</inkml:trace>
  <inkml:trace contextRef="#ctx0" brushRef="#br0" timeOffset="63913.454">13239 4599 1532 0 0,'3'-17'1882'0'0,"15"5"-308"0"0,-17 25-1515 0 0,0 0 1 0 0,-1 0-1 0 0,0 0 1 0 0,-1-1 0 0 0,-1 1-1 0 0,0 0 1 0 0,-1-1-1 0 0,0 1 1 0 0,-1-1-1 0 0,0 0 1 0 0,-1 0 0 0 0,0 0-1 0 0,-1-1 1 0 0,0 0-1 0 0,-6 8-59 0 0,-6 10 45 0 0,-1-1 0 0 0,-1-1-1 0 0,-1-1 1 0 0,-2-1 0 0 0,0 0 0 0 0,-2-2-1 0 0,-1-1 1 0 0,0-1 0 0 0,-1-2-1 0 0,-2 0 1 0 0,0-2 0 0 0,-1-1 0 0 0,-10 3-45 0 0,-102 7-128 0 0,136-27 130 0 0,1-1 0 0 0,0 0 0 0 0,-1 0 0 0 0,1 0 0 0 0,0 0 0 0 0,0-1 0 0 0,0 0 0 0 0,0 0 0 0 0,0 0 0 0 0,1 0 0 0 0,0-1 1 0 0,-1 0-1 0 0,1 0 0 0 0,1 0 0 0 0,-1-1 0 0 0,1 1 0 0 0,-1-1 0 0 0,1 0 0 0 0,0 1 0 0 0,1-2 0 0 0,-1 1 0 0 0,1 0 0 0 0,0 0 0 0 0,1-1 1 0 0,-1 1-1 0 0,1-1 0 0 0,0 1 0 0 0,0-1 0 0 0,1 0 0 0 0,0 1 0 0 0,0-1 0 0 0,0 0 0 0 0,0 1 0 0 0,1-1 0 0 0,0 0 0 0 0,0 1 0 0 0,1-1 1 0 0,0 1-1 0 0,0 0 0 0 0,0-1 0 0 0,0 1 0 0 0,1 0 0 0 0,2-3-2 0 0,-1 1 3 0 0,1 0 1 0 0,-1 0-1 0 0,2 0 0 0 0,-1 1 0 0 0,1 0 1 0 0,0 0-1 0 0,0 0 0 0 0,1 1 1 0 0,-1 0-1 0 0,1 0 0 0 0,0 1 1 0 0,1-1-1 0 0,-1 2 0 0 0,1-1 1 0 0,0 1-1 0 0,0 0 0 0 0,0 1 0 0 0,0 0 1 0 0,0 0-1 0 0,0 0 0 0 0,1 1 1 0 0,-1 1-1 0 0,1-1 0 0 0,-1 2 1 0 0,0-1-1 0 0,1 1 0 0 0,-1 0 1 0 0,2 1-4 0 0,46 21-61 0 0,-1 2 0 0 0,-1 3 0 0 0,-1 2 0 0 0,-1 2-1 0 0,20 19 62 0 0,24 13 27 0 0,17 7-354 0 0,-36-26-2938 0 0,-66-39 2031 0 0</inkml:trace>
  <inkml:trace contextRef="#ctx0" brushRef="#br0" timeOffset="64268.986">13810 4676 840 0 0,'11'-12'2884'0'0,"-11"12"-2823"0"0,0 1-1 0 0,0 0 1 0 0,-1-1-1 0 0,1 1 1 0 0,0-1-1 0 0,0 1 1 0 0,0-1-1 0 0,0 1 1 0 0,-1 0-1 0 0,1-1 1 0 0,0 1-1 0 0,0-1 1 0 0,0 1-1 0 0,0 0 1 0 0,1-1-1 0 0,-1 1 1 0 0,0-1-1 0 0,0 1 1 0 0,0-1-1 0 0,0 1 1 0 0,0 0-1 0 0,1-1 1 0 0,-1 1-1 0 0,0-1 1 0 0,1 1-1 0 0,-1-1 1 0 0,0 1-1 0 0,1-1 1 0 0,-1 1-1 0 0,1-1 1 0 0,-1 0-1 0 0,0 1 1 0 0,1-1-1 0 0,-1 1 1 0 0,1-1-1 0 0,-1 0 1 0 0,1 0-1 0 0,0 1 1 0 0,-1-1-1 0 0,1 0 1 0 0,-1 0-1 0 0,1 0 1 0 0,-1 1-1 0 0,1-1 1 0 0,0 0-1 0 0,-1 0 1 0 0,1 0-1 0 0,-1 0 1 0 0,1 0-1 0 0,0 0 1 0 0,-1 0-1 0 0,1 0 1 0 0,-1 0-1 0 0,1-1 1 0 0,0 1-1 0 0,-1 0 1 0 0,1 0-1 0 0,-1 0 1 0 0,1-1-1 0 0,-1 1 1 0 0,1 0-1 0 0,-1-1 1 0 0,1 1-1 0 0,-1 0 1 0 0,1-1-61 0 0,70 244 742 0 0,-36-106-2088 0 0,-58-86-2217 0 0,14-42 2153 0 0</inkml:trace>
  <inkml:trace contextRef="#ctx0" brushRef="#br0" timeOffset="64566.995">13643 4928 1700 0 0,'1'0'92'0'0,"-1"-1"-1"0"0,1 1 1 0 0,-1 0-1 0 0,1 0 0 0 0,-1 0 1 0 0,1 0-1 0 0,0 0 1 0 0,-1-1-1 0 0,1 1 1 0 0,-1 0-1 0 0,1 0 1 0 0,-1-1-1 0 0,1 1 0 0 0,-1 0 1 0 0,1-1-1 0 0,-1 1 1 0 0,1-1-1 0 0,-1 1 1 0 0,0 0-1 0 0,1-1 1 0 0,-1 1-1 0 0,0-1 1 0 0,1 1-1 0 0,-1-1 0 0 0,0 0 1 0 0,1 1-1 0 0,-1-1 1 0 0,0 1-1 0 0,0-1 1 0 0,0 1-1 0 0,0-1 1 0 0,0 0-1 0 0,1 1 0 0 0,-1-1 1 0 0,0 1-1 0 0,0-1 1 0 0,-1 0-1 0 0,1 1 1 0 0,0-1-1 0 0,0 1 1 0 0,0-1-1 0 0,0 1 0 0 0,0-1 1 0 0,-1 0-1 0 0,1 1 1 0 0,0-1-1 0 0,0 1 1 0 0,-1-1-1 0 0,1 1 1 0 0,0-1-1 0 0,-1 1 1 0 0,1-1-1 0 0,-1 1 0 0 0,1 0 1 0 0,0-1-1 0 0,-1 1 1 0 0,1-1-1 0 0,-1 1 1 0 0,1 0-1 0 0,-1 0 1 0 0,1-1-1 0 0,-1 1 0 0 0,0 0 1 0 0,1 0-1 0 0,-1-1 1 0 0,0 1-92 0 0,50-19 404 0 0,342-47-804 0 0,-253 41-4443 0 0,-114 13 3454 0 0</inkml:trace>
  <inkml:trace contextRef="#ctx0" brushRef="#br0" timeOffset="64829.719">14571 4466 1108 0 0,'6'-10'6217'0'0,"-13"35"-4554"0"0,10-2-1633 0 0,1 1 0 0 0,1-1 0 0 0,1 0 0 0 0,1 0-1 0 0,1 0 1 0 0,0-1 0 0 0,2 0 0 0 0,1-1 0 0 0,1 0 0 0 0,0-1 0 0 0,6 6-30 0 0,44 86-2204 0 0,-41-40-1637 0 0,-20-69 2425 0 0</inkml:trace>
  <inkml:trace contextRef="#ctx0" brushRef="#br0" timeOffset="65093.67">15175 4332 1268 0 0,'18'22'364'0'0,"-1"1"0"0"0,-1 1 0 0 0,-1 0 0 0 0,-1 0 1 0 0,-2 2-1 0 0,0-1 0 0 0,-2 2 0 0 0,0 0 0 0 0,-2 0 0 0 0,-1 0 0 0 0,-1 1 0 0 0,-2 0 0 0 0,-1 0 0 0 0,-1 0 0 0 0,-1 3-364 0 0,-2-17 24 0 0,0 0 0 0 0,-1 1 0 0 0,-1-1 0 0 0,0 0 0 0 0,-1 0 0 0 0,0-1 0 0 0,-1 1-1 0 0,-1-1 1 0 0,0 0 0 0 0,-1 0 0 0 0,0-1 0 0 0,-1 0 0 0 0,-1 0 0 0 0,1-1 0 0 0,-2 0 0 0 0,0-1 0 0 0,0 0-1 0 0,-1 0 1 0 0,-8 6-24 0 0,-6 2-462 0 0,0-1-1 0 0,-1-1 0 0 0,0-1 1 0 0,-1-1-1 0 0,-1-2 1 0 0,0-1-1 0 0,-1-1 0 0 0,-27 6 463 0 0,-29 3-1198 0 0</inkml:trace>
  <inkml:trace contextRef="#ctx0" brushRef="#br0" timeOffset="65618.362">12951 4511 1660 0 0,'-13'0'270'0'0,"-1"1"1"0"0,1 0-1 0 0,-1 1 0 0 0,1 1 1 0 0,0 0-1 0 0,0 1 0 0 0,0 0 1 0 0,0 1-1 0 0,1 0 0 0 0,0 1 1 0 0,0 1-1 0 0,-5 3-270 0 0,-1-1 249 0 0,0-1-106 0 0,0 1-1 0 0,1 1 1 0 0,0 1 0 0 0,1 0 0 0 0,0 1-1 0 0,0 1 1 0 0,2 0 0 0 0,-1 1-1 0 0,2 1 1 0 0,0 0 0 0 0,1 1-1 0 0,0 0 1 0 0,1 1 0 0 0,1 0-1 0 0,1 1 1 0 0,0 0 0 0 0,2 0-1 0 0,0 1 1 0 0,0 0 0 0 0,-2 18-143 0 0,11-22 7 0 0,1-1 0 0 0,1 0 0 0 0,0 0 0 0 0,0 0 0 0 0,2 0 0 0 0,-1-1 0 0 0,2 0 0 0 0,0 0 0 0 0,1 0 0 0 0,0-1 0 0 0,0 0 0 0 0,1-1 0 0 0,1 0 0 0 0,0 0 0 0 0,1-1 0 0 0,0-1 0 0 0,0 0 0 0 0,1 0 0 0 0,0-1 0 0 0,1 0 0 0 0,-1-1 0 0 0,9 3-7 0 0,18 11-806 0 0,1-1-1 0 0,0-3 1 0 0,2 0 0 0 0,0-3 0 0 0,1-2 0 0 0,24 4 806 0 0,-3-6-1248 0 0</inkml:trace>
  <inkml:trace contextRef="#ctx0" brushRef="#br0" timeOffset="118141.347">15993 4751 924 0 0,'0'0'344'0'0,"0"0"16"0"0,0 0 46 0 0,0 0-67 0 0,0 0-13 0 0,0-4-1271 0 0,0-18 6790 0 0,0 15-10218 0 0,0 7 3131 0 0</inkml:trace>
  <inkml:trace contextRef="#ctx0" brushRef="#br0" timeOffset="132733.622">11278 5833 1088 0 0,'-3'0'684'0'0,"-94"16"2088"0"0,77-16-2140 0 0,-16 0 817 0 0,61-1-851 0 0,638-33 422 0 0,152-15 944 0 0,617-125-1964 0 0,-301 28 1076 0 0,-416 69-1732 0 0,-681 80-1868 0 0,-47 0-2388 0 0,-10-3 3729 0 0</inkml:trace>
  <inkml:trace contextRef="#ctx0" brushRef="#br0" timeOffset="127021.948">17672 4266 848 0 0,'0'0'277'0'0,"0"0"51"0"0,0 0-18 0 0,0 0 52 0 0,0 0-127 0 0,0 0-29 0 0,0 0-16 0 0,0 0 27 0 0,0 0 20 0 0,0 0-14 0 0,0 0 16 0 0,0 0 13 0 0,0 0-32 0 0,0 0-40 0 0,0 0-77 0 0,0 0-54 0 0,0 0-12 0 0,0 0 1 0 0,0 0 17 0 0,0 0 83 0 0,0 0 4 0 0,0 0-14 0 0,0 0-4 0 0,0 0 21 0 0,3 3-3 0 0,-3 7-88 0 0,0 0-1 0 0,-1-1 1 0 0,0 1 0 0 0,0-1-1 0 0,-1 1 1 0 0,0-1 0 0 0,-1 0-1 0 0,0 0 1 0 0,0 0 0 0 0,-1 0-1 0 0,-1 0 1 0 0,1-1 0 0 0,-1 0-1 0 0,0 0 1 0 0,-1 0-1 0 0,0 0 1 0 0,0-1 0 0 0,-5 3-54 0 0,3 2 74 0 0,-7 11 55 0 0,-1 0 1 0 0,-1 0 0 0 0,-2-2-1 0 0,0 0 1 0 0,-1-2 0 0 0,-1 0 0 0 0,0-1-1 0 0,-2-1 1 0 0,0-1 0 0 0,-1-1 0 0 0,0-1-1 0 0,-1-1 1 0 0,-1-1 0 0 0,0-1-1 0 0,-1-2 1 0 0,-17 4-130 0 0,39-13 15 0 0,-1 0 0 0 0,1-1 0 0 0,-1 0 0 0 0,1 0 0 0 0,0 0 0 0 0,-1 0 0 0 0,1-1 0 0 0,0 0 0 0 0,0 0 0 0 0,0 0 0 0 0,0-1 0 0 0,0 0 0 0 0,0 0 0 0 0,1 0 0 0 0,-1 0 0 0 0,1-1 0 0 0,-3-2-15 0 0,2 0-3 0 0,-1-1 0 0 0,1 1-1 0 0,1-1 1 0 0,0 0 0 0 0,0 0-1 0 0,0 0 1 0 0,0-1-1 0 0,1 1 1 0 0,1-1 0 0 0,-1 0-1 0 0,1 0 1 0 0,0 0 0 0 0,1 0-1 0 0,0 0 1 0 0,0 0 0 0 0,1 0-1 0 0,0-5 4 0 0,0 12 23 0 0,0 1-55 0 0,2-3-59 0 0,6 1 81 0 0,0 0 0 0 0,0 0-1 0 0,0 1 1 0 0,0 0 0 0 0,0 0-1 0 0,0 1 1 0 0,0 0 0 0 0,0 0 0 0 0,0 1-1 0 0,1 0 1 0 0,-1 0 0 0 0,-1 1-1 0 0,1 0 1 0 0,0 1 0 0 0,0-1 0 0 0,-1 1-1 0 0,0 1 1 0 0,1 0 0 0 0,-1 0-1 0 0,0 0 1 0 0,-1 1 0 0 0,6 4 10 0 0,11 3-14 0 0,249 122-631 0 0,-136-93-3445 0 0,-121-39 2935 0 0</inkml:trace>
  <inkml:trace contextRef="#ctx0" brushRef="#br0" timeOffset="131560.056">17599 4491 1504 0 0,'0'0'388'0'0,"4"-22"770"0"0,14 0-842 0 0,-18 21-292 0 0,0-1 0 0 0,0 1 0 0 0,-1 0-1 0 0,1-1 1 0 0,0 1 0 0 0,0 0 0 0 0,-1-1 0 0 0,1 1-1 0 0,-1 0 1 0 0,1 0 0 0 0,-1-1 0 0 0,0 1-1 0 0,1 0 1 0 0,-1 0 0 0 0,0 0 0 0 0,0 0 0 0 0,0 0-1 0 0,0 0 1 0 0,0 0 0 0 0,0 0 0 0 0,0 0-1 0 0,0 1 1 0 0,0-1 0 0 0,0 0 0 0 0,0 1 0 0 0,-1-1-1 0 0,1 1 1 0 0,0-1 0 0 0,0 1 0 0 0,-1-1-1 0 0,1 1 1 0 0,0 0 0 0 0,-1 0 0 0 0,1 0 0 0 0,0 0-1 0 0,-1 0-23 0 0,-11-2 56 0 0,0 2 1 0 0,0-1-1 0 0,0 2 0 0 0,1 0 0 0 0,-1 0 0 0 0,0 1 0 0 0,0 1 0 0 0,1 0 0 0 0,-1 1 0 0 0,1 0 0 0 0,0 1 0 0 0,0 0 0 0 0,1 1 0 0 0,0 0 0 0 0,0 1 0 0 0,0 0 0 0 0,1 1 0 0 0,0 0 1 0 0,0 1-1 0 0,1 0 0 0 0,0 0 0 0 0,1 1 0 0 0,0 0 0 0 0,-1 3-56 0 0,8-12 8 0 0,-1 0 1 0 0,1 1-1 0 0,0 0 1 0 0,0-1-1 0 0,1 1 1 0 0,-1-1 0 0 0,0 1-1 0 0,0 0 1 0 0,1 0-1 0 0,-1-1 1 0 0,1 1-1 0 0,0 0 1 0 0,-1 0-1 0 0,1 0 1 0 0,0 0-1 0 0,0-1 1 0 0,0 1-1 0 0,0 0 1 0 0,0 0-1 0 0,1 0 1 0 0,-1 0-1 0 0,1-1 1 0 0,-1 1-1 0 0,1 0 1 0 0,-1 0 0 0 0,1-1-1 0 0,0 1 1 0 0,0 0-1 0 0,0-1 1 0 0,0 1-1 0 0,0-1 1 0 0,0 1-1 0 0,1-1 1 0 0,-1 0-1 0 0,0 1 1 0 0,1-1-1 0 0,-1 0 1 0 0,1 0-1 0 0,-1 0 1 0 0,1 0-1 0 0,-1 0 1 0 0,1 0-1 0 0,0-1 1 0 0,0 1-1 0 0,-1 0 1 0 0,1-1 0 0 0,0 1-1 0 0,0-1 1 0 0,0 0-9 0 0,94 15 323 0 0,-68-18-290 0 0,0-1 0 0 0,0-2 1 0 0,-1-1-1 0 0,0-1 0 0 0,-1-1 0 0 0,1-1 0 0 0,-2-2 0 0 0,17-9-33 0 0,-34 17 8 0 0,-1-1 0 0 0,0 1 0 0 0,-1-1 1 0 0,1-1-1 0 0,-1 1 0 0 0,0-1 0 0 0,0 0 0 0 0,0 0 1 0 0,-1-1-1 0 0,0 0 0 0 0,-1 0 0 0 0,1 0 0 0 0,-1 0 0 0 0,-1-1 1 0 0,3-5-9 0 0,-5 10-10 0 0,0-1 1 0 0,0 1-1 0 0,0-1 1 0 0,-1 1-1 0 0,0 0 1 0 0,1-1 0 0 0,-1 1-1 0 0,0-1 1 0 0,-1 1-1 0 0,1-1 1 0 0,-1 1-1 0 0,1-1 1 0 0,-1 1-1 0 0,0 0 1 0 0,0-1 0 0 0,0 1-1 0 0,-1 0 1 0 0,1 0-1 0 0,-1 0 1 0 0,0 0-1 0 0,0 0 1 0 0,0 0 0 0 0,0 0-1 0 0,0 1 1 0 0,-1-1-1 0 0,1 1 1 0 0,-1 0-1 0 0,0-1 1 0 0,0 1 0 0 0,1 1-1 0 0,-1-1 1 0 0,-1 0-1 0 0,1 1 1 0 0,0-1-1 0 0,0 1 1 0 0,0 0-1 0 0,-1 0 1 0 0,1 0 0 0 0,-1 0 9 0 0,-11-1 0 0 0,0 0 1 0 0,0 1 0 0 0,0 0 0 0 0,0 1-1 0 0,0 1 1 0 0,0 1 0 0 0,0 0 0 0 0,0 0 0 0 0,1 2-1 0 0,-1 0 1 0 0,1 0 0 0 0,0 2 0 0 0,0 0-1 0 0,1 0 1 0 0,-1 1 0 0 0,1 1 0 0 0,1 0 0 0 0,-1 1-1 0 0,2 0 1 0 0,-1 1 0 0 0,1 0 0 0 0,1 1-1 0 0,0 0 1 0 0,0 0 0 0 0,-1 5-1 0 0,5-11 10 0 0,1 1-1 0 0,0 0 1 0 0,1 0 0 0 0,-1 0-1 0 0,1 0 1 0 0,0 1 0 0 0,1-1-1 0 0,0 1 1 0 0,0 0 0 0 0,0 0-1 0 0,1 1 1 0 0,0-1 0 0 0,0 0-1 0 0,1 1 1 0 0,0-1 0 0 0,0 1 0 0 0,1-1-1 0 0,0 1 1 0 0,0-1 0 0 0,1 1-1 0 0,0-1 1 0 0,0 1 0 0 0,1-1-1 0 0,-1 0 1 0 0,2 1 0 0 0,-1-1-1 0 0,1 0 1 0 0,0 0 0 0 0,1-1-1 0 0,0 1 1 0 0,0-1 0 0 0,0 0-1 0 0,0 0 1 0 0,1 0 0 0 0,0 0 0 0 0,1-1-1 0 0,-1 0 1 0 0,1 0 0 0 0,0 0-1 0 0,6 3-9 0 0,4-2 7 0 0,1 0-1 0 0,0-1 0 0 0,0-1 0 0 0,1-1 0 0 0,-1 0 1 0 0,1-1-1 0 0,0-1 0 0 0,-1-1 0 0 0,1 0 1 0 0,0-2-1 0 0,-1 0 0 0 0,1 0 0 0 0,-1-2 1 0 0,0 0-1 0 0,0-1 0 0 0,0-1 0 0 0,-1 0 0 0 0,1-2 1 0 0,-2 1-1 0 0,1-2 0 0 0,-1 0 0 0 0,0-1 1 0 0,4-4-7 0 0,-15 10-7 0 0,1 1 0 0 0,-1-1 0 0 0,0 0 0 0 0,0 0 0 0 0,0 0 0 0 0,0-1 0 0 0,-1 1 1 0 0,0-1-1 0 0,0 0 0 0 0,0 0 0 0 0,-1 0 0 0 0,1 0 0 0 0,-1-1 0 0 0,0 1 0 0 0,-1 0 0 0 0,1-1 1 0 0,-1 1-1 0 0,0-1 0 0 0,-1 0 0 0 0,1 1 0 0 0,-1-1 0 0 0,0 0 0 0 0,-1 1 0 0 0,1-1 0 0 0,-1 0 1 0 0,0 1-1 0 0,-2-6 7 0 0,-2 3-5 0 0,1 0 0 0 0,-1 0 0 0 0,-1 0 0 0 0,0 1 0 0 0,0 0 0 0 0,0 0 0 0 0,-1 1 0 0 0,0 0 1 0 0,0 0-1 0 0,0 0 0 0 0,-1 1 0 0 0,0 0 0 0 0,0 0 0 0 0,0 1 0 0 0,-1 0 0 0 0,1 1 0 0 0,-1 0 1 0 0,0 0-1 0 0,0 1 0 0 0,-8-1 5 0 0,-198-14 219 0 0,191 17-187 0 0,1 2 1 0 0,-1 0-1 0 0,1 1 0 0 0,-1 1 1 0 0,1 2-1 0 0,0 0 1 0 0,-18 8-33 0 0,35-12-160 0 0,0 0 0 0 0,1 0 1 0 0,-1 1-1 0 0,1 0 1 0 0,-1 0-1 0 0,1 0 1 0 0,0 1-1 0 0,0-1 0 0 0,0 1 1 0 0,1 0-1 0 0,-1 1 1 0 0,1-1-1 0 0,0 1 1 0 0,0 0-1 0 0,1 0 0 0 0,-1 0 1 0 0,1 0-1 0 0,0 1 1 0 0,1-1-1 0 0,-1 1 0 0 0,1 0 1 0 0,0-1-1 0 0,0 1 1 0 0,1 0-1 0 0,0 0 1 0 0,0 3 159 0 0,1 4-1276 0 0</inkml:trace>
  <inkml:trace contextRef="#ctx0" brushRef="#br0" timeOffset="133982.495">12091 6206 1344 0 0,'0'0'349'0'0,"0"0"-77"0"0,0 0 65 0 0,0 0-121 0 0,0 0-21 0 0,5 3 48 0 0,18 30 195 0 0,-31-3-273 0 0,-1 0 0 0 0,-1-1-1 0 0,-2 0 1 0 0,-1-1 0 0 0,-1 0 0 0 0,-1-1-1 0 0,-2 0 1 0 0,0-2 0 0 0,-2 0 0 0 0,-1-1-1 0 0,-1-1 1 0 0,0 0 0 0 0,-2-2 0 0 0,-9 6-165 0 0,11-8 137 0 0,-2 0 0 0 0,0-2 0 0 0,0 0 0 0 0,-2-2 0 0 0,0 0 0 0 0,-1-2 0 0 0,0-1 0 0 0,-1-1 0 0 0,0-1 0 0 0,-1-1 0 0 0,0-2 0 0 0,-27 4-137 0 0,52-12 3 0 0,0-1 0 0 0,-1 1 0 0 0,1 0 0 0 0,0-1 0 0 0,0 0 0 0 0,0 0 0 0 0,0 0 0 0 0,0 0 0 0 0,0 0 0 0 0,1-1 1 0 0,-1 1-1 0 0,1-1 0 0 0,-1 0 0 0 0,1 0 0 0 0,0 1 0 0 0,0-2 0 0 0,0 1 0 0 0,1 0 0 0 0,-1 0 0 0 0,1 0 0 0 0,0-1 0 0 0,0 1 0 0 0,0-1 0 0 0,0 1 1 0 0,0-1-1 0 0,1 1 0 0 0,0-1 0 0 0,-1 1 0 0 0,1-1 0 0 0,1 0 0 0 0,-1 1 0 0 0,0-1 0 0 0,1 1 0 0 0,0-1 0 0 0,0 1 0 0 0,0-1 0 0 0,0 1 1 0 0,0 0-1 0 0,1 0 0 0 0,-1-1 0 0 0,1 1 0 0 0,0 0 0 0 0,0 0 0 0 0,1 0-3 0 0,-2-4-7 0 0,0-1-1 0 0,1 1 1 0 0,0 0-1 0 0,1-1 1 0 0,0 1 0 0 0,0 0-1 0 0,0 1 1 0 0,1-1-1 0 0,0 1 1 0 0,0-1 0 0 0,1 1-1 0 0,0 0 1 0 0,0 1-1 0 0,0-1 1 0 0,1 1 0 0 0,0 0-1 0 0,0 0 1 0 0,0 1-1 0 0,0 0 1 0 0,1 0 0 0 0,-1 0-1 0 0,1 1 1 0 0,0 0-1 0 0,0 0 1 0 0,1 1 0 0 0,-1 0-1 0 0,0 0 1 0 0,1 1-1 0 0,-1 0 1 0 0,1 0-1 0 0,-1 1 1 0 0,1 0 0 0 0,0 0-1 0 0,-1 0 1 0 0,1 1-1 0 0,-1 1 1 0 0,1-1 0 0 0,1 1 7 0 0,17 13 13 0 0,0 1 0 0 0,-2 1 0 0 0,0 2 1 0 0,0 0-1 0 0,-2 1 0 0 0,0 1 0 0 0,-2 1 0 0 0,13 18-13 0 0,25 23-179 0 0,51 58 206 0 0,16 16-3615 0 0,-111-125 2412 0 0,-2-5-72 0 0</inkml:trace>
  <inkml:trace contextRef="#ctx0" brushRef="#br0" timeOffset="134262.943">12683 6371 1348 0 0,'-6'9'4809'0'0,"-33"77"-3927"0"0,34-55-850 0 0,2 0 0 0 0,0 0-1 0 0,2 0 1 0 0,2 0 0 0 0,0 0-1 0 0,3 0 1 0 0,0 0-1 0 0,2-1 1 0 0,1 1 0 0 0,1-1-1 0 0,2-1 1 0 0,1 0 0 0 0,7 12-32 0 0,-4 43-4294 0 0,-14-68 3081 0 0</inkml:trace>
  <inkml:trace contextRef="#ctx0" brushRef="#br0" timeOffset="134499.774">12270 6793 1624 0 0,'54'-26'4440'0'0,"47"15"-3813"0"0,-73 9-133 0 0,120-5 110 0 0,163-20-4427 0 0,-263 16 2745 0 0</inkml:trace>
  <inkml:trace contextRef="#ctx0" brushRef="#br0" timeOffset="134758.728">13399 6336 2808 0 0,'1'0'91'0'0,"-1"-1"0"0"0,1 1 0 0 0,-1-1 0 0 0,1 0 0 0 0,-1 1-1 0 0,0-1 1 0 0,1 1 0 0 0,-1-1 0 0 0,0 0 0 0 0,1 1 0 0 0,-1-1 0 0 0,0 0 0 0 0,0 1-1 0 0,0-1 1 0 0,0 0 0 0 0,0 1 0 0 0,0-1 0 0 0,0 0 0 0 0,0 1 0 0 0,0-1-1 0 0,0 0 1 0 0,0 1 0 0 0,0-1 0 0 0,0 0 0 0 0,0 1 0 0 0,-1-1 0 0 0,1 0 0 0 0,0 1-1 0 0,0-1 1 0 0,-1 0 0 0 0,1 1 0 0 0,0-1 0 0 0,-1 1 0 0 0,1-1 0 0 0,-1 1-1 0 0,1-1 1 0 0,-1 1 0 0 0,1-1 0 0 0,-1 1 0 0 0,1-1 0 0 0,-1 1 0 0 0,1 0-1 0 0,-1-1 1 0 0,0 1 0 0 0,1 0 0 0 0,-1 0 0 0 0,0-1 0 0 0,1 1 0 0 0,-1 0 0 0 0,0 0-1 0 0,1 0 1 0 0,-1 0 0 0 0,0 0 0 0 0,1 0 0 0 0,-1 0 0 0 0,0 0 0 0 0,1 0-1 0 0,-1 0 1 0 0,0 0 0 0 0,1 0 0 0 0,-1 0 0 0 0,0 1 0 0 0,1-1 0 0 0,-1 0 0 0 0,0 0-1 0 0,1 1 1 0 0,-1-1-91 0 0,-26 42 1115 0 0,19-5-1076 0 0,2 0 1 0 0,1 0-1 0 0,2 1 0 0 0,1-1 1 0 0,2 1-1 0 0,2 0 0 0 0,1-1 1 0 0,2 0-1 0 0,2 0 0 0 0,1 0 1 0 0,2-1-1 0 0,8 20-39 0 0,4 54-1443 0 0,-18-34-2262 0 0,-29-21 1217 0 0,4-42 1253 0 0</inkml:trace>
  <inkml:trace contextRef="#ctx0" brushRef="#br0" timeOffset="135366.796">13383 6411 904 0 0,'-21'-38'3227'0'0,"54"-29"-2502"0"0,-29 61-704 0 0,0-1 19 0 0,1 1 1 0 0,0 0-1 0 0,0 1 0 0 0,0-1 0 0 0,1 1 1 0 0,0 0-1 0 0,0 0 0 0 0,0 1 0 0 0,1 0 1 0 0,-1 0-1 0 0,1 0 0 0 0,0 1 0 0 0,0 0 1 0 0,0 1-1 0 0,0-1 0 0 0,2 1-40 0 0,-6 1 5 0 0,0 1-1 0 0,0 0 0 0 0,0 0 1 0 0,0 0-1 0 0,0 0 1 0 0,0 0-1 0 0,0 0 1 0 0,0 1-1 0 0,0 0 1 0 0,0-1-1 0 0,0 1 1 0 0,0 0-1 0 0,0 1 1 0 0,0-1-1 0 0,-1 0 0 0 0,1 1 1 0 0,-1-1-1 0 0,1 1 1 0 0,-1 0-1 0 0,1 0 1 0 0,-1 0-1 0 0,0 0 1 0 0,0 1-1 0 0,0-1 1 0 0,0 0-1 0 0,0 1 0 0 0,-1-1 1 0 0,1 1-1 0 0,-1 0 1 0 0,1 0-1 0 0,-1-1 1 0 0,0 1-1 0 0,0 0 1 0 0,-1 0-1 0 0,1 0 1 0 0,0 0-1 0 0,-1 0 0 0 0,0 0 1 0 0,0 0-1 0 0,0 0 1 0 0,0 1-5 0 0,1 9 11 0 0,-1 0-1 0 0,-1 0 1 0 0,0 0 0 0 0,-1 0 0 0 0,0 0 0 0 0,-1 0-1 0 0,-1-1 1 0 0,0 1 0 0 0,0-1 0 0 0,-2 0 0 0 0,1 0-1 0 0,-1-1 1 0 0,-1 1 0 0 0,0-1 0 0 0,-1-1 0 0 0,0 0-1 0 0,-4 4-10 0 0,-30 50 743 0 0,43-63-719 0 0,1 1 0 0 0,-1-1 0 0 0,1 0 1 0 0,-1 0-1 0 0,1 0 0 0 0,0 0 0 0 0,-1-1 0 0 0,1 1 0 0 0,0 0 1 0 0,0-1-1 0 0,-1 1 0 0 0,1-1 0 0 0,0 1 0 0 0,0-1 0 0 0,0 0 1 0 0,-1 0-1 0 0,1 0 0 0 0,0 0 0 0 0,0 0 0 0 0,0 0 0 0 0,0-1 0 0 0,0 1 1 0 0,-1-1-1 0 0,1 1 0 0 0,0-1 0 0 0,0 0 0 0 0,-1 1 0 0 0,1-1 1 0 0,0 0-1 0 0,-1 0 0 0 0,1 0 0 0 0,-1 0 0 0 0,1 0 0 0 0,-1-1-24 0 0,9 0 66 0 0,218-24 350 0 0,-226 26-414 0 0,0-1-1 0 0,0 1 1 0 0,-1 0 0 0 0,1-1 0 0 0,0 1 0 0 0,0 0 0 0 0,0 0 0 0 0,0 1 0 0 0,0-1-1 0 0,-1 0 1 0 0,1 0 0 0 0,0 1 0 0 0,0-1 0 0 0,-1 1 0 0 0,1 0 0 0 0,0 0 0 0 0,0-1-1 0 0,-1 1 1 0 0,1 0 0 0 0,-1 0 0 0 0,1 0 0 0 0,-1 1 0 0 0,0-1 0 0 0,1 0 0 0 0,-1 1-1 0 0,0-1 1 0 0,0 0 0 0 0,0 1 0 0 0,0-1 0 0 0,0 1 0 0 0,0 0 0 0 0,0-1 0 0 0,0 1-1 0 0,-1 0 1 0 0,1 0 0 0 0,-1-1 0 0 0,1 1 0 0 0,-1 0 0 0 0,0 0 0 0 0,1 0-1 0 0,-1 0 1 0 0,0-1 0 0 0,0 1 0 0 0,0 0 0 0 0,-1 0 0 0 0,1 0 0 0 0,0 0 0 0 0,-1-1-1 0 0,1 1 1 0 0,-1 0 0 0 0,0 0 0 0 0,1-1 0 0 0,-1 1 0 0 0,0-1 0 0 0,0 1 0 0 0,0 0-1 0 0,0-1 1 0 0,-1 0 0 0 0,1 1 0 0 0,0-1 0 0 0,0 0 0 0 0,-1 1 0 0 0,1-1 0 0 0,-1 0-1 0 0,1 0 1 0 0,-1 0 0 0 0,0 0 0 0 0,-1 0-2 0 0,-18 14-188 0 0,-1-1 0 0 0,0-1 0 0 0,0-1 0 0 0,-2-1 0 0 0,1-2 0 0 0,-1 0 0 0 0,-1-1 0 0 0,0-1 0 0 0,0-2 0 0 0,0 0 0 0 0,0-2 0 0 0,-10 0 188 0 0,-20-6-2236 0 0,6-18 1068 0 0</inkml:trace>
  <inkml:trace contextRef="#ctx0" brushRef="#br0" timeOffset="135614.654">14139 5983 2108 0 0,'28'166'3258'0'0,"-15"160"-1160"0"0,-50-154-1651 0 0,32-159-397 0 0,-6 13-71 0 0,-1 0 0 0 0,-2 0 1 0 0,0-2-1 0 0,-2 1 0 0 0,0-2 1 0 0,-2 0-1 0 0,0-1 0 0 0,-2-1 1 0 0,0-1-1 0 0,-1-1 0 0 0,-1 0 1 0 0,-1-2-1 0 0,-23 14 21 0 0,5-7-583 0 0,0-2 0 0 0,-1-2 0 0 0,-1-2 0 0 0,-1-1-1 0 0,0-3 1 0 0,-2-1 0 0 0,1-3 0 0 0,-10 0 583 0 0,-47 4-1107 0 0</inkml:trace>
  <inkml:trace contextRef="#ctx0" brushRef="#br0" timeOffset="136001.54">11291 6288 1552 0 0,'-34'17'379'0'0,"2"2"1"0"0,0 1-1 0 0,2 2 0 0 0,0 1 1 0 0,1 1-1 0 0,1 1 0 0 0,2 2 1 0 0,0 1-1 0 0,2 1 0 0 0,2 0 1 0 0,0 2-1 0 0,2 1 0 0 0,-5 12-379 0 0,-11 131 800 0 0,42-127-566 0 0,2-23-170 0 0,2 0 0 0 0,0 0 1 0 0,2-1-1 0 0,0-1 0 0 0,2 1 1 0 0,1-2-1 0 0,0 0 0 0 0,3 0-64 0 0,16 14-158 0 0,2-1 0 0 0,2-1 0 0 0,1-2 0 0 0,1-2 0 0 0,2-2 0 0 0,1-2 0 0 0,1-1 1 0 0,8 1 157 0 0,236 79-3651 0 0,-191-82 2186 0 0</inkml:trace>
  <inkml:trace contextRef="#ctx0" brushRef="#br0" timeOffset="136542.878">15023 5853 1436 0 0,'-21'6'250'0'0,"1"1"-1"0"0,1 1 1 0 0,-1 1 0 0 0,2 0-1 0 0,-1 2 1 0 0,1 0 0 0 0,1 1 0 0 0,0 1-1 0 0,0 1 1 0 0,2 0 0 0 0,0 1-1 0 0,0 0 1 0 0,1 1 0 0 0,1 1-1 0 0,1 0 1 0 0,1 1 0 0 0,0 0-1 0 0,1 1 1 0 0,-3 10-250 0 0,-2-2 145 0 0,2 0 1 0 0,2 1 0 0 0,0 0-1 0 0,2 1 1 0 0,0 0-1 0 0,3 1 1 0 0,0 0-1 0 0,2-1 1 0 0,1 2-1 0 0,1 27-145 0 0,3-39 29 0 0,1 0-1 0 0,1 0 0 0 0,0 0 1 0 0,2-1-1 0 0,0 1 0 0 0,1-1 0 0 0,1 0 1 0 0,0 0-1 0 0,2-1 0 0 0,0 0 1 0 0,1-1-1 0 0,0 0 0 0 0,1 0 1 0 0,1-1-1 0 0,1 0 0 0 0,0-1 0 0 0,1-1 1 0 0,0 0-1 0 0,1-1 0 0 0,12 7-28 0 0,-10-7-295 0 0,1-1 0 0 0,0 0-1 0 0,1-1 1 0 0,0-1 0 0 0,1-1 0 0 0,0-1-1 0 0,0-1 1 0 0,1-1 0 0 0,-1 0-1 0 0,1-2 1 0 0,21 2 295 0 0,50-21-2517 0 0,-50 1 1317 0 0</inkml:trace>
  <inkml:trace contextRef="#ctx0" brushRef="#br0" timeOffset="137011.146">15528 6238 1196 0 0,'-10'24'224'0'0,"0"-1"0"0"0,-1 1-1 0 0,-1-2 1 0 0,-1 0 0 0 0,-2 0-1 0 0,0-1 1 0 0,-1-1 0 0 0,0 0 0 0 0,-2-2-1 0 0,-1 0 1 0 0,0 0 0 0 0,-1-2-1 0 0,0-1 1 0 0,-2 0 0 0 0,0-2 0 0 0,0 0-1 0 0,-1-2 1 0 0,-1 0 0 0 0,0-1-1 0 0,0-2 1 0 0,-1-1 0 0 0,-6 1-224 0 0,-87-11 847 0 0,116 3-830 0 0,-1-1 0 0 0,0 0 0 0 0,1 0 1 0 0,-1 0-1 0 0,0 0 0 0 0,1-1 0 0 0,-1 1 1 0 0,1-1-1 0 0,0 1 0 0 0,-1-1 0 0 0,1 0 0 0 0,0 0 1 0 0,0 0-1 0 0,0 0 0 0 0,0 0 0 0 0,1-1 1 0 0,-1 1-1 0 0,1 0 0 0 0,-1-1 0 0 0,1 1 1 0 0,0-1-1 0 0,0 0 0 0 0,0 1 0 0 0,0-1 1 0 0,0 0-1 0 0,0 1 0 0 0,1-1 0 0 0,0 0 1 0 0,-1 0-1 0 0,1 0 0 0 0,0 0 0 0 0,0 0 0 0 0,1 1 1 0 0,-1-1-1 0 0,1 0 0 0 0,-1 0 0 0 0,1 0 1 0 0,0 1-1 0 0,0-1 0 0 0,0 0 0 0 0,1-1-17 0 0,0-2 5 0 0,1 0 1 0 0,0 0-1 0 0,0 0 0 0 0,0 1 0 0 0,0-1 0 0 0,1 1 0 0 0,0 0 0 0 0,0 0 0 0 0,1 0 1 0 0,-1 0-1 0 0,1 1 0 0 0,0 0 0 0 0,0 0 0 0 0,1 0 0 0 0,-1 1 0 0 0,1 0 0 0 0,0 0 1 0 0,0 0-1 0 0,0 0 0 0 0,0 1 0 0 0,0 0 0 0 0,0 1 0 0 0,1-1 0 0 0,-1 1 1 0 0,0 0-1 0 0,1 1 0 0 0,-1-1 0 0 0,1 1 0 0 0,-1 1 0 0 0,1-1 0 0 0,-1 1 0 0 0,5 1-5 0 0,44 25 47 0 0,0 3 0 0 0,-3 2 0 0 0,0 2 0 0 0,25 23-47 0 0,27 18-332 0 0,-88-63-334 0 0,1 0-1 0 0,0-2 1 0 0,1 0-1 0 0,0-1 1 0 0,1 0 0 0 0,0-2-1 0 0,0 0 1 0 0,13 2 666 0 0,-21-8-1240 0 0</inkml:trace>
  <inkml:trace contextRef="#ctx0" brushRef="#br0" timeOffset="137275.051">16134 6138 1868 0 0,'7'-5'1918'0'0,"-7"17"1298"0"0,-1-10-3221 0 0,-5 28 159 0 0,0 0 0 0 0,2 1 0 0 0,1 0 0 0 0,2 0 0 0 0,1-1 0 0 0,1 1-1 0 0,2 0 1 0 0,1 0 0 0 0,1-1 0 0 0,2 0 0 0 0,1 0 0 0 0,1-1 0 0 0,1 0-1 0 0,14 25-153 0 0,14 63-780 0 0,-36-113 548 0 0,0 0 0 0 0,0 1 0 0 0,-1-1 0 0 0,0 0 0 0 0,0 0-1 0 0,0 1 1 0 0,0-1 0 0 0,0 1 0 0 0,-1-1 0 0 0,0 1 0 0 0,0-1 0 0 0,0 1 0 0 0,-1-1 0 0 0,0 1 0 0 0,1-1 0 0 0,-2 0 0 0 0,1 1 0 0 0,0-1 0 0 0,-1 0 0 0 0,0 0 0 0 0,0 0 0 0 0,0 0 0 0 0,0 0 0 0 0,-1 1 232 0 0,-14 6-1150 0 0</inkml:trace>
  <inkml:trace contextRef="#ctx0" brushRef="#br0" timeOffset="137506.987">15755 6569 1028 0 0,'18'-17'4797'0'0,"29"4"-4130"0"0,-46 12-485 0 0,293-32 1251 0 0,-226 30-2660 0 0,0-3 0 0 0,-1-3 0 0 0,0-2-1 0 0,15-8 1228 0 0,-29 1-1234 0 0</inkml:trace>
  <inkml:trace contextRef="#ctx0" brushRef="#br0" timeOffset="137724.741">16845 6083 1008 0 0,'-13'-32'6833'0'0,"-2"56"-5828"0"0,10-1-868 0 0,1 1-1 0 0,1 0 0 0 0,1 0 1 0 0,1 0-1 0 0,1 0 1 0 0,1 1-1 0 0,1-1 1 0 0,1-1-1 0 0,1 1 1 0 0,1 0-1 0 0,7 17-136 0 0,16 56-435 0 0,20 139-6601 0 0,-48-222 5832 0 0</inkml:trace>
  <inkml:trace contextRef="#ctx0" brushRef="#br0" timeOffset="138811.297">16861 6111 836 0 0,'-6'-1'3052'0'0,"-17"-5"-1400"0"0,-14-38-630 0 0,26 36-822 0 0,11 8-190 0 0,1 0 1 0 0,-1 0-1 0 0,1 0 0 0 0,-1 0 1 0 0,0 0-1 0 0,1 0 0 0 0,-1 0 1 0 0,1 0-1 0 0,-1 0 0 0 0,1-1 1 0 0,-1 1-1 0 0,0 0 1 0 0,1 0-1 0 0,-1-1 0 0 0,1 1 1 0 0,-1 0-1 0 0,0 0 0 0 0,1-1 1 0 0,-1 1-1 0 0,0 0 0 0 0,1-1 1 0 0,-1 1-1 0 0,0 0 0 0 0,0-1 1 0 0,1 1-1 0 0,-1-1 0 0 0,0 1 1 0 0,0-1-1 0 0,0 1 1 0 0,0 0-1 0 0,1-1 0 0 0,-1 1 1 0 0,0-1-1 0 0,0 1 0 0 0,0-1 1 0 0,0 1-1 0 0,0-1 0 0 0,0 1 1 0 0,0 0-1 0 0,0-1 0 0 0,0 1 1 0 0,0-1-1 0 0,-1 1 0 0 0,1-1 1 0 0,0 1-1 0 0,0-1 1 0 0,0 1-1 0 0,0 0 0 0 0,-1-1 1 0 0,1 1-1 0 0,0-1 0 0 0,0 1 1 0 0,-1 0-1 0 0,1-1 0 0 0,-1 1-10 0 0,14-7 7 0 0,-1 2 1 0 0,1-1-1 0 0,0 2 0 0 0,1-1 0 0 0,-1 2 0 0 0,1 0 0 0 0,-1 1 0 0 0,1 0 0 0 0,0 1 0 0 0,0 0 0 0 0,0 1 0 0 0,0 1 0 0 0,0 0 1 0 0,0 1-1 0 0,-1 0 0 0 0,1 2 0 0 0,-1-1 0 0 0,0 1 0 0 0,1 1 0 0 0,-2 1 0 0 0,1 0 0 0 0,-1 0 0 0 0,0 1 0 0 0,0 1 0 0 0,-1 0 1 0 0,0 0-1 0 0,0 1 0 0 0,-1 1 0 0 0,0-1 0 0 0,-1 2 0 0 0,0 0 0 0 0,1 1-7 0 0,-8-3 13 0 0,0 1 0 0 0,-1-1 0 0 0,0 1 0 0 0,0 0 0 0 0,-1-1 0 0 0,0 1 0 0 0,-1 0 0 0 0,0 0 0 0 0,0-1 0 0 0,-1 1 0 0 0,0-1 0 0 0,-1 1 1 0 0,0-1-1 0 0,-1 0 0 0 0,1 0 0 0 0,-2 0 0 0 0,1-1 0 0 0,-1 0 0 0 0,-1 1 0 0 0,0-2 0 0 0,0 1 0 0 0,0-1 0 0 0,-1 0 0 0 0,0 0 0 0 0,0 0 0 0 0,-1-1 0 0 0,0 0-13 0 0,11-3 437 0 0,18-14-425 0 0,148-16-90 0 0,-167 28 88 0 0,0-1 0 0 0,0 1-1 0 0,0-1 1 0 0,0 1 0 0 0,0 0-1 0 0,0-1 1 0 0,-1 1 0 0 0,1 0-1 0 0,0 0 1 0 0,-1 1 0 0 0,1-1-1 0 0,-1 0 1 0 0,1 0 0 0 0,-1 1-1 0 0,1-1 1 0 0,-1 1-1 0 0,0-1 1 0 0,0 1 0 0 0,0 0-1 0 0,0-1 1 0 0,0 1 0 0 0,0 0-1 0 0,0 0 1 0 0,0-1 0 0 0,-1 1-1 0 0,1 0 1 0 0,-1 0 0 0 0,1 0-1 0 0,-1 0 1 0 0,0 0 0 0 0,0 0-1 0 0,0 0 1 0 0,0 0-1 0 0,0 0 1 0 0,0 0 0 0 0,-1 0-1 0 0,1 0 1 0 0,-1 0 0 0 0,1 0-1 0 0,-1 0 1 0 0,0-1 0 0 0,1 1-1 0 0,-1 0 1 0 0,0 0 0 0 0,0-1-1 0 0,0 1 1 0 0,-1 0 0 0 0,1-1-1 0 0,0 1 1 0 0,-1-1-1 0 0,0 1-9 0 0,-15 13 67 0 0,-1 0 0 0 0,-1-1 0 0 0,0-1-1 0 0,-1-1 1 0 0,0-1 0 0 0,-1-1 0 0 0,0-1-1 0 0,0 0 1 0 0,-1-2 0 0 0,0 0 0 0 0,-7 0-67 0 0,26-6-11 0 0,-23-8-2432 0 0,53-27-1005 0 0,-21 27 3484 0 0,16-16-1258 0 0</inkml:trace>
  <inkml:trace contextRef="#ctx0" brushRef="#br0" timeOffset="139061.152">17780 5954 2896 0 0,'2'-7'5003'0'0,"-7"30"-3867"0"0,9 6-1000 0 0,1 0 0 0 0,2 0 0 0 0,1-1 0 0 0,1 0 0 0 0,1-1 0 0 0,1 0 1 0 0,11 18-137 0 0,15 39-1231 0 0,-36-82 1044 0 0,1 1-1 0 0,-1-1 0 0 0,0 1 0 0 0,-1 0 0 0 0,1-1 0 0 0,0 1 0 0 0,-1 0 0 0 0,1 0 0 0 0,-1 0 0 0 0,0-1 0 0 0,0 1 0 0 0,0 0 0 0 0,0 0 0 0 0,-1 0 0 0 0,1-1 0 0 0,-1 1 0 0 0,1 0 0 0 0,-1 0 0 0 0,0-1 0 0 0,0 1 0 0 0,0-1 1 0 0,-1 1-1 0 0,1-1 0 0 0,-1 1 0 0 0,1-1 0 0 0,-1 0 0 0 0,0 0 0 0 0,0 0 0 0 0,0 0 0 0 0,0 0 0 0 0,-1 1 188 0 0,-19 10-1087 0 0</inkml:trace>
  <inkml:trace contextRef="#ctx0" brushRef="#br0" timeOffset="139293.9">17480 6203 2120 0 0,'105'-56'6064'0'0,"85"40"-5677"0"0,-53 9-2850 0 0,-60-7-227 0 0,-41 5 1408 0 0</inkml:trace>
  <inkml:trace contextRef="#ctx0" brushRef="#br0" timeOffset="139511.614">18298 5846 2700 0 0,'-34'-37'5431'0'0,"6"65"-3623"0"0,26-7-1842 0 0,2 0 0 0 0,0 0 0 0 0,1 1-1 0 0,2-1 1 0 0,0 0 0 0 0,1 0 0 0 0,1-1 0 0 0,0 1 0 0 0,2-1 0 0 0,1 0-1 0 0,0-1 1 0 0,2 1 0 0 0,0-2 0 0 0,1 1 0 0 0,2 1 34 0 0,1 3-650 0 0,-8-14 132 0 0,0 0 1 0 0,-1 0-1 0 0,0 1 1 0 0,0-1-1 0 0,-1 1 1 0 0,-1 0-1 0 0,0 0 1 0 0,0 0-1 0 0,0 0 1 0 0,-2 1-1 0 0,1-1 1 0 0,-1 2 517 0 0,-1-3-1327 0 0</inkml:trace>
  <inkml:trace contextRef="#ctx0" brushRef="#br0" timeOffset="139745.548">18785 5584 1336 0 0,'13'17'263'0'0,"-1"1"0"0"0,0 0 0 0 0,-1 0 1 0 0,-1 1-1 0 0,-1 1 0 0 0,-1 0 0 0 0,-1 0 0 0 0,0 0 0 0 0,-1 1 0 0 0,-2 0 0 0 0,0 0 0 0 0,-1 0 0 0 0,-1 0 0 0 0,-1 1 1 0 0,-1-1-1 0 0,-1 1 0 0 0,-1-1 0 0 0,0 0 0 0 0,-2 0 0 0 0,0 0 0 0 0,-2 0 0 0 0,0 0 0 0 0,-9 16-263 0 0,5-4 28 0 0,-1-1 0 0 0,-2-1 0 0 0,-1 0 0 0 0,-2-1 0 0 0,0 0 0 0 0,-2-2 0 0 0,-2 0 0 0 0,0-1 0 0 0,-2-1 0 0 0,-1-1 0 0 0,0 0 0 0 0,-2-2 0 0 0,-12 7-28 0 0,3-5-695 0 0,-1-1 0 0 0,-1-2-1 0 0,-1-1 1 0 0,-1-2 0 0 0,0-2 0 0 0,-32 10 695 0 0,-10 0-1236 0 0</inkml:trace>
  <inkml:trace contextRef="#ctx0" brushRef="#br0" timeOffset="140895.192">15775 5353 2156 0 0,'-13'-13'2451'0'0,"47"-3"-1411"0"0,2152-191 1918 0 0,-727 45-2141 0 0,-1427 163-1737 0 0,-46 11-471 0 0,-49 12-1566 0 0,32-18 1652 0 0,0-1-52 0 0</inkml:trace>
  <inkml:trace contextRef="#ctx0" brushRef="#br0" timeOffset="5385.837">6448 1427 936 0 0,'3'2'81'0'0,"1"-1"-1"0"0,-1 1 1 0 0,0 0 0 0 0,0 0-1 0 0,1 1 1 0 0,-1-1-1 0 0,-1 1 1 0 0,1-1 0 0 0,0 1-1 0 0,-1 0 1 0 0,1 0 0 0 0,-1 0-1 0 0,0 1 1 0 0,0-1 0 0 0,0 0-1 0 0,0 1 1 0 0,-1-1-1 0 0,0 1 1 0 0,1 0 0 0 0,-1-1-1 0 0,0 1 1 0 0,-1 0 0 0 0,1 0-1 0 0,-1 0 1 0 0,0-1-1 0 0,1 1 1 0 0,-2 0 0 0 0,1 0-1 0 0,0 0 1 0 0,-1 2-81 0 0,4 19 191 0 0,47 547 4132 0 0,-50-561-4244 0 0,0-1-1 0 0,1 0 1 0 0,0 1-1 0 0,1-1 1 0 0,0 0-1 0 0,1 0 1 0 0,0 0-1 0 0,1 0 1 0 0,0-1-1 0 0,0 1 1 0 0,1-1-1 0 0,0 0 1 0 0,0 0-1 0 0,1-1 0 0 0,1 1 1 0 0,-1-1-1 0 0,1-1 1 0 0,1 1-1 0 0,-1-1 1 0 0,1-1-1 0 0,0 1 1 0 0,1-1-1 0 0,0-1 1 0 0,0 1-1 0 0,0-2 1 0 0,0 1-1 0 0,1-1 1 0 0,0 0-1 0 0,0-1 1 0 0,1 0-79 0 0,36-2-38 0 0,1-1 0 0 0,0-3 0 0 0,0-1 1 0 0,0-3-1 0 0,-1-2 0 0 0,0-1 0 0 0,-1-3 1 0 0,14-7 37 0 0,-52 17-76 0 0,-8 3 74 0 0,36-15-1296 0 0,-23-6-2633 0 0,-12 20 2641 0 0,-1 1 1 0 0</inkml:trace>
  <inkml:trace contextRef="#ctx0" brushRef="#br0" timeOffset="5682.672">6451 1920 2076 0 0,'49'-2'5793'0'0,"80"-6"-5129"0"0,351-54-251 0 0,-457 59-641 0 0,55-27-3077 0 0,-78 29 2070 0 0,-4-4-52 0 0,-16-17 20 0 0</inkml:trace>
  <inkml:trace contextRef="#ctx0" brushRef="#br0" timeOffset="5947.635">6570 1484 2000 0 0,'1'-1'143'0'0,"-1"1"-1"0"0,0-1 1 0 0,0 1-1 0 0,0-1 1 0 0,0 1-1 0 0,1-1 1 0 0,-1 1 0 0 0,0-1-1 0 0,0 1 1 0 0,0-1-1 0 0,0 1 1 0 0,0-1-1 0 0,0 1 1 0 0,0-1-1 0 0,-1 1 1 0 0,1-1-1 0 0,0 1 1 0 0,0-1 0 0 0,0 1-1 0 0,0 0 1 0 0,-1-1-1 0 0,1 1 1 0 0,0-1-1 0 0,0 1 1 0 0,-1-1-1 0 0,1 1 1 0 0,0 0-1 0 0,-1-1 1 0 0,1 1 0 0 0,0 0-1 0 0,-1-1 1 0 0,1 1-1 0 0,-1 0 1 0 0,1-1-1 0 0,0 1 1 0 0,-1 0-1 0 0,1 0 1 0 0,-1 0-1 0 0,1-1 1 0 0,-1 1 0 0 0,1 0-1 0 0,-1 0 1 0 0,1 0-1 0 0,-1 0 1 0 0,1 0-1 0 0,-1 0 1 0 0,1 0-1 0 0,-1 0-142 0 0,54-11 909 0 0,-43 10-772 0 0,228-31 212 0 0,-75 24-4623 0 0,-31-3 1653 0 0,-80 2 1343 0 0</inkml:trace>
  <inkml:trace contextRef="#ctx0" brushRef="#br0" timeOffset="7840.485">8571 1499 1132 0 0,'0'0'736'0'0,"0"0"-47"0"0,17-3 2724 0 0,-17 4-3378 0 0,1-1 1 0 0,-1 1 0 0 0,0-1-1 0 0,0 1 1 0 0,0-1-1 0 0,0 1 1 0 0,0-1-1 0 0,0 1 1 0 0,0 0 0 0 0,0-1-1 0 0,-1 1 1 0 0,1-1-1 0 0,0 1 1 0 0,0-1-1 0 0,0 1 1 0 0,0-1 0 0 0,-1 1-1 0 0,1-1 1 0 0,0 1-1 0 0,-1-1 1 0 0,1 1-1 0 0,0-1 1 0 0,-1 0 0 0 0,1 1-1 0 0,-1-1 1 0 0,1 1-1 0 0,0-1 1 0 0,-1 0-1 0 0,1 1 1 0 0,-1-1 0 0 0,1 0-1 0 0,-1 0 1 0 0,1 1-1 0 0,-1-1 1 0 0,1 0-1 0 0,-1 0 1 0 0,1 0 0 0 0,-1 0-1 0 0,0 0 1 0 0,1 0-1 0 0,-1 0 1 0 0,1 0-1 0 0,-1 0 1 0 0,1 0-1 0 0,-1 0 1 0 0,0 0 0 0 0,1 0-1 0 0,-1 0 1 0 0,1 0-1 0 0,-1 0 1 0 0,1-1-1 0 0,-1 1 1 0 0,1 0 0 0 0,-1 0-1 0 0,1-1 1 0 0,-1 1-1 0 0,1 0 1 0 0,0-1-1 0 0,-1 1 1 0 0,1 0 0 0 0,-1-1-1 0 0,1 1 1 0 0,0-1-1 0 0,-1 1 1 0 0,1-1-1 0 0,0 1 1 0 0,-1-1-36 0 0,-30 51-59 0 0,-75 246 546 0 0,-3 110-1066 0 0,109-405 351 0 0,-10 19-630 0 0,-5-20-3666 0 0,-12-21 3356 0 0</inkml:trace>
  <inkml:trace contextRef="#ctx0" brushRef="#br0" timeOffset="8090.895">8083 1642 1880 0 0,'1'0'139'0'0,"-1"0"0"0"0,0 0-1 0 0,1 0 1 0 0,-1 1 0 0 0,1-1 0 0 0,-1 0-1 0 0,0 0 1 0 0,1 0 0 0 0,-1 0 0 0 0,0 0-1 0 0,1-1 1 0 0,-1 1 0 0 0,1 0 0 0 0,-1 0-1 0 0,0 0 1 0 0,1 0 0 0 0,-1 0 0 0 0,0 0-1 0 0,1-1 1 0 0,-1 1 0 0 0,0 0 0 0 0,1 0-1 0 0,-1 0 1 0 0,0-1 0 0 0,0 1-1 0 0,1 0 1 0 0,-1 0 0 0 0,0-1 0 0 0,0 1-1 0 0,1 0 1 0 0,-1-1 0 0 0,0 1 0 0 0,0 0-1 0 0,0-1 1 0 0,0 1 0 0 0,1 0 0 0 0,-1-1-1 0 0,0 1 1 0 0,0-1 0 0 0,0 1 0 0 0,0 0-1 0 0,0-1-138 0 0,8 11-212 0 0,23 25 545 0 0,2-2 0 0 0,2-1 0 0 0,0-1 0 0 0,2-3 0 0 0,2-1 0 0 0,16 8-333 0 0,319 163-2201 0 0,-305-165-783 0 0,-55-26 1781 0 0,-5-6 30 0 0</inkml:trace>
  <inkml:trace contextRef="#ctx0" brushRef="#br0" timeOffset="9011.392">8823 1167 944 0 0,'0'0'527'0'0,"0"0"-106"0"0,0 0-34 0 0,0 0 84 0 0,0 0 33 0 0,0 0-26 0 0,0 0-111 0 0,0 0 81 0 0,0 0-49 0 0,-14-1 1550 0 0,19-2-1922 0 0,0 1 0 0 0,1 0 0 0 0,-1 0 0 0 0,1 1 0 0 0,-1-1-1 0 0,1 1 1 0 0,-1 0 0 0 0,1 1 0 0 0,0-1 0 0 0,0 1 0 0 0,-1 1-1 0 0,1-1 1 0 0,0 1 0 0 0,-1 0 0 0 0,1 0 0 0 0,-1 0 0 0 0,1 1 0 0 0,-1 0-1 0 0,1 0 1 0 0,-1 0 0 0 0,0 1 0 0 0,0 0 0 0 0,0 0 0 0 0,0 0-1 0 0,-1 0 1 0 0,1 1 0 0 0,-1 0 0 0 0,0 0 0 0 0,0 0 0 0 0,0 0 0 0 0,-1 1-1 0 0,1-1 1 0 0,-1 1 0 0 0,0 0 0 0 0,-1 0 0 0 0,1 0 0 0 0,-1 1-1 0 0,0-1 1 0 0,0 0 0 0 0,-1 1 0 0 0,1 0 0 0 0,-1-1 0 0 0,0 1 0 0 0,-1 0-1 0 0,1 5-26 0 0,-1 7 77 0 0,0 0 1 0 0,-2 0-1 0 0,0 0 0 0 0,0 0 0 0 0,-2-1 0 0 0,0 1 0 0 0,-1-1 0 0 0,-1 0 0 0 0,-1 0 0 0 0,0 0 0 0 0,-1-1 0 0 0,-1 0 1 0 0,0-1-1 0 0,-1 0 0 0 0,-1-1 0 0 0,0 1 0 0 0,-3 0-77 0 0,-16 29 396 0 0,61-37-583 0 0,140-73-3333 0 0,-142 50 2709 0 0,45-23-1527 0 0,-40 18 904 0 0</inkml:trace>
  <inkml:trace contextRef="#ctx0" brushRef="#br0" timeOffset="9293.809">9587 1032 1120 0 0,'61'40'2052'0'0,"-1"60"-600"0"0,-56-92-1302 0 0,11 28 175 0 0,-2 2 1 0 0,-1 0 0 0 0,-2 0-1 0 0,-1 1 1 0 0,-2 0 0 0 0,-2 1-1 0 0,-2-1 1 0 0,-1 1 0 0 0,-3 25-326 0 0,-1-31 61 0 0,-1 1 0 0 0,-2-1-1 0 0,-1 0 1 0 0,-1-1 0 0 0,-2 0 0 0 0,-2 0 0 0 0,-1-1 0 0 0,-1 0 0 0 0,-1-1 0 0 0,-2 0 0 0 0,-2-1 0 0 0,0-1 0 0 0,-2-1-1 0 0,-1-1 1 0 0,-18 18-61 0 0,22-27-368 0 0,-2 0 1 0 0,1-1-1 0 0,-2-1 0 0 0,0-1 0 0 0,-1-1 0 0 0,0-1 0 0 0,-1-1 0 0 0,-1-1 0 0 0,0 0 0 0 0,0-2 0 0 0,-1-1 0 0 0,0 0 1 0 0,0-2-1 0 0,-6 0 368 0 0,-30 1-1236 0 0</inkml:trace>
  <inkml:trace contextRef="#ctx0" brushRef="#br0" timeOffset="9694.435">7930 1367 1720 0 0,'-16'13'291'0'0,"-1"1"-1"0"0,2 0 1 0 0,-1 1-1 0 0,2 1 0 0 0,0 0 1 0 0,1 1-1 0 0,1 1 1 0 0,1-1-1 0 0,0 2 1 0 0,1 0-1 0 0,1 0 1 0 0,1 1-1 0 0,1 0 1 0 0,0 0-1 0 0,2 1 0 0 0,0-1 1 0 0,0 10-291 0 0,5 56 667 0 0,5-66-626 0 0,1 0 0 0 0,1 0 0 0 0,1-1 0 0 0,1 0 1 0 0,0-1-1 0 0,2 0 0 0 0,0 0 0 0 0,1-1 0 0 0,1-1 1 0 0,0 0-1 0 0,1 0 0 0 0,1-2 0 0 0,0 0 0 0 0,1 0 1 0 0,0-1-1 0 0,1-2 0 0 0,1 1 0 0 0,6 2-41 0 0,16 8-699 0 0,1-1-1 0 0,1-3 0 0 0,1-1 1 0 0,1-2-1 0 0,0-1 1 0 0,0-3-1 0 0,1-2 1 0 0,3-1 699 0 0,17-1-1338 0 0</inkml:trace>
  <inkml:trace contextRef="#ctx0" brushRef="#br1" timeOffset="298596.878">7484 2522 1100 0 0,'0'0'323'0'0,"0"0"13"0"0,3-21 2467 0 0,33-23-1253 0 0,-36 44-1516 0 0,2 12 601 0 0,-5 3-647 0 0,-1 0-1 0 0,-1 0 1 0 0,0 0 0 0 0,0-1-1 0 0,-2 0 1 0 0,0 0-1 0 0,-1-1 1 0 0,0 0 0 0 0,-1 0-1 0 0,0-1 1 0 0,-4 4 12 0 0,4-3-12 0 0,-54 61 187 0 0,-3-2 1 0 0,-3-4 0 0 0,-3-2-1 0 0,-2-4 1 0 0,-4-3 0 0 0,-1-3 0 0 0,-4-4-1 0 0,-1-3 1 0 0,-3-4 0 0 0,-1-5-1 0 0,-2-2 1 0 0,-1-5 0 0 0,-31 4-176 0 0,-165 31-348 0 0,285-67-143 0 0,-6 1 571 0 0,4-4-5482 0 0,0-12 4186 0 0</inkml:trace>
  <inkml:trace contextRef="#ctx0" brushRef="#br1" timeOffset="299078.634">6195 2932 1192 0 0,'-111'134'3877'0'0,"39"-52"-3253"0"0,-236 303 1791 0 0,289-333-1902 0 0,58-15 0 0 0,-12-29-440 0 0,0-2 0 0 0,0-2 0 0 0,0 0 1 0 0,0-1-1 0 0,0-2 0 0 0,1-1 0 0 0,9-2-73 0 0,72 4-274 0 0,46 19-1314 0 0,-65 21-2372 0 0,-79-31 2722 0 0,-4-1 112 0 0</inkml:trace>
  <inkml:trace contextRef="#ctx0" brushRef="#br1" timeOffset="300634.078">88 4217 1028 0 0,'0'0'328'0'0,"0"0"9"0"0,4-22 548 0 0,14-12-385 0 0,-15 2 3079 0 0,-3 30-3371 0 0,0 2-46 0 0,0 0-36 0 0,0 0-16 0 0,0 0 6 0 0,0 0-30 0 0,-23-8 42 0 0,15 14-116 0 0,1 0-1 0 0,0 1 0 0 0,0 0 0 0 0,0 0 0 0 0,1 0 1 0 0,0 1-1 0 0,1 0 0 0 0,0 0 0 0 0,0 0 0 0 0,1 1 1 0 0,0 0-1 0 0,0 0 0 0 0,1 0 0 0 0,0 0 0 0 0,1 0 1 0 0,0 1-1 0 0,0-1 0 0 0,1 1 0 0 0,0-1 0 0 0,1 10-11 0 0,3 13 55 0 0,1 0-1 0 0,1 0 1 0 0,2-1 0 0 0,1 0-1 0 0,2 0 1 0 0,0-1-1 0 0,3 0 1 0 0,0-1-1 0 0,2 0 1 0 0,1-1-1 0 0,1-1 1 0 0,1 0 0 0 0,13 12-55 0 0,55 100 188 0 0,-71-114-162 0 0,-1 1 0 0 0,-2 1 0 0 0,0 0 0 0 0,-2 0-1 0 0,-1 1 1 0 0,-1 0 0 0 0,-1 1 0 0 0,-2 0 0 0 0,-1 0 0 0 0,0 8-26 0 0,-4-32-7 0 0,0 0 1 0 0,-1-1-1 0 0,1 1 0 0 0,-1 0 1 0 0,0 0-1 0 0,0 0 0 0 0,0 0 1 0 0,-1-1-1 0 0,1 1 0 0 0,-1 0 1 0 0,-1-1-1 0 0,1 0 0 0 0,0 1 0 0 0,-1-1 1 0 0,0 0-1 0 0,0 0 0 0 0,0 0 1 0 0,-1-1-1 0 0,1 1 0 0 0,-1-1 1 0 0,0 0-1 0 0,0 0 0 0 0,0 0 1 0 0,0-1-1 0 0,0 1 0 0 0,-1-1 0 0 0,1 0 1 0 0,-4 1 6 0 0,6-3-227 0 0,2 0-276 0 0,-3-3-258 0 0,-5-60-2954 0 0,16 39 2418 0 0</inkml:trace>
  <inkml:trace contextRef="#ctx0" brushRef="#br1" timeOffset="301191.238">730 5273 1440 0 0,'-85'85'3530'0'0,"77"-71"-3374"0"0,0 1 0 0 0,2 0 0 0 0,0 0 0 0 0,0 0 0 0 0,1 1 0 0 0,1 0 0 0 0,1 0 0 0 0,0 0 0 0 0,0 15-156 0 0,3-27 31 0 0,1 0-1 0 0,-1 0 1 0 0,1 0 0 0 0,0 0-1 0 0,0-1 1 0 0,0 1 0 0 0,0 0-1 0 0,1 0 1 0 0,0 0 0 0 0,0-1-1 0 0,0 1 1 0 0,0-1 0 0 0,0 0-1 0 0,1 1 1 0 0,-1-1 0 0 0,1 0-1 0 0,0 0 1 0 0,0-1 0 0 0,0 1-1 0 0,0-1 1 0 0,1 1 0 0 0,-1-1-1 0 0,1 0 1 0 0,-1 0 0 0 0,1-1-1 0 0,0 1 1 0 0,-1-1 0 0 0,1 0 0 0 0,0 0-1 0 0,0 0 1 0 0,0 0 0 0 0,0 0-1 0 0,0-1 1 0 0,0 0 0 0 0,3 0-31 0 0,137-14 504 0 0,-135 13-484 0 0,0-1 0 0 0,0-1 0 0 0,0 1 0 0 0,0-2 1 0 0,0 1-1 0 0,-1-1 0 0 0,0 0 0 0 0,0-1 0 0 0,0 0 0 0 0,0 0 0 0 0,-1-1 0 0 0,1 0 0 0 0,-1 0 1 0 0,-1-1-1 0 0,0 0 0 0 0,1 0 0 0 0,-2-1 0 0 0,1 1 0 0 0,-1-1 0 0 0,-1 0 0 0 0,1 0 0 0 0,-1-1 0 0 0,-1 0 1 0 0,0 1-1 0 0,0-1 0 0 0,0-1-20 0 0,-6 1 3 0 0,0 1 0 0 0,0-1 0 0 0,-1 1 0 0 0,0 0 0 0 0,0 0 0 0 0,-1 0 0 0 0,0 0 0 0 0,0 1 0 0 0,-1 0 0 0 0,0 0 0 0 0,0 1 0 0 0,0-1 1 0 0,-1 1-1 0 0,0 1 0 0 0,-1-1 0 0 0,1 1 0 0 0,-6-2-3 0 0,-292-155-2014 0 0,256 98-1790 0 0,41 38 2591 0 0</inkml:trace>
  <inkml:trace contextRef="#ctx0" brushRef="#br1" timeOffset="301766.976">223 3824 1120 0 0,'-5'-55'4222'0'0,"4"45"-2098"0"0,12 44-2141 0 0,143 278 278 0 0,-89-218-177 0 0,-56-98-4223 0 0,-5 0 2908 0 0</inkml:trace>
  <inkml:trace contextRef="#ctx0" brushRef="#br1" timeOffset="302610.278">632 4492 1616 0 0,'-26'-56'2406'0'0,"57"4"-997"0"0,-21 45-1347 0 0,0 1-1 0 0,0 0 1 0 0,0 0 0 0 0,1 1-1 0 0,0 0 1 0 0,0 0-1 0 0,0 1 1 0 0,0 1-1 0 0,1 0 1 0 0,-1 1 0 0 0,1 0-1 0 0,0 1 1 0 0,0 0-1 0 0,0 1 1 0 0,-1 0 0 0 0,8 1-62 0 0,-13-1 30 0 0,1 1 0 0 0,0-1 1 0 0,-1 1-1 0 0,1 1 0 0 0,-1-1 0 0 0,1 1 1 0 0,-1 0-1 0 0,0 0 0 0 0,0 1 1 0 0,0 0-1 0 0,0 0 0 0 0,0 1 1 0 0,0-1-1 0 0,-1 1 0 0 0,0 0 1 0 0,0 1-1 0 0,0-1 0 0 0,0 1 1 0 0,-1 0-1 0 0,0 0 0 0 0,0 1 0 0 0,0-1 1 0 0,0 1-1 0 0,-1 0 0 0 0,0 0 1 0 0,0 0-1 0 0,-1 0 0 0 0,0 0 1 0 0,0 1-1 0 0,0-1 0 0 0,-1 1 1 0 0,0-1-1 0 0,0 1 0 0 0,-1-1 1 0 0,1 1-1 0 0,-2 0 0 0 0,1-1 1 0 0,-1 1-1 0 0,0 0 0 0 0,0-1 0 0 0,0 1 1 0 0,-1-1-1 0 0,0 1 0 0 0,-1-1 1 0 0,-1 3-31 0 0,-7 10 51 0 0,-1-1 0 0 0,-1 0 1 0 0,0-1-1 0 0,-2 0 0 0 0,0-2 0 0 0,0 1 1 0 0,-2-2-1 0 0,0 0 0 0 0,0-1 0 0 0,-18 10-51 0 0,35-24-53 0 0,0 1-1 0 0,0 0 0 0 0,0-1 0 0 0,-1 1 0 0 0,1-1 0 0 0,0 1 0 0 0,0 0 0 0 0,0-1 0 0 0,0 1 0 0 0,0-1 0 0 0,-1 1 1 0 0,1 0-1 0 0,0-1 0 0 0,0 1 0 0 0,0 0 0 0 0,-1-1 0 0 0,1 1 0 0 0,0 0 0 0 0,-1-1 0 0 0,1 1 0 0 0,0 0 1 0 0,-1 0-1 0 0,1 0 0 0 0,0-1 0 0 0,-1 1 0 0 0,1 0 0 0 0,0 0 0 0 0,-1 0 0 0 0,1 0 0 0 0,-1-1 0 0 0,1 1 0 0 0,0 0 1 0 0,-1 0-1 0 0,1 0 0 0 0,-1 0 0 0 0,1 0 0 0 0,-1 0 0 0 0,1 0 0 0 0,0 0 0 0 0,-1 0 0 0 0,1 0 0 0 0,-1 1 0 0 0,1-1 1 0 0,0 0-1 0 0,-1 0 0 0 0,1 0 0 0 0,0 0 0 0 0,-1 1 0 0 0,1-1 0 0 0,0 0 0 0 0,-1 0 0 0 0,1 1 54 0 0,19-37-2525 0 0,-5 15 1316 0 0</inkml:trace>
  <inkml:trace contextRef="#ctx0" brushRef="#br1" timeOffset="303047.286">1279 4166 1240 0 0,'-57'19'2796'0'0,"44"-13"-2662"0"0,0 0 0 0 0,0 2 0 0 0,0-1 0 0 0,1 2 0 0 0,0-1 0 0 0,1 2 1 0 0,0 0-1 0 0,1 0 0 0 0,0 1 0 0 0,0 0 0 0 0,1 0 0 0 0,0 1 0 0 0,1 1 0 0 0,1-1 1 0 0,0 1-1 0 0,1 0 0 0 0,0 1 0 0 0,1 0 0 0 0,0 0 0 0 0,1 0 0 0 0,1 0 1 0 0,0 1-1 0 0,1 1-134 0 0,5-8 34 0 0,0-1 0 0 0,1 1 0 0 0,0-1 0 0 0,1 0 1 0 0,0 0-1 0 0,0-1 0 0 0,0 0 0 0 0,1 0 0 0 0,-1 0 1 0 0,1 0-1 0 0,1-1 0 0 0,-1 0 0 0 0,1 0 0 0 0,0-1 0 0 0,0 0 1 0 0,1 0-1 0 0,-1 0 0 0 0,1-1 0 0 0,-1 0 0 0 0,1-1 1 0 0,0 0-1 0 0,0 0 0 0 0,0-1 0 0 0,1 0 0 0 0,-1 0 1 0 0,0-1-1 0 0,0 0 0 0 0,1 0 0 0 0,7-2-34 0 0,124-22-1215 0 0,-61-26-2375 0 0,-59 29 2155 0 0</inkml:trace>
  <inkml:trace contextRef="#ctx0" brushRef="#br1" timeOffset="303531.254">1231 3836 908 0 0,'24'-54'3647'0'0,"-17"47"-3536"0"0,0 1 1 0 0,1 0-1 0 0,-1 0 0 0 0,1 1 0 0 0,0 0 0 0 0,1 1 1 0 0,-1 0-1 0 0,1 0 0 0 0,0 1 0 0 0,0 0 0 0 0,0 0 1 0 0,0 1-1 0 0,0 0 0 0 0,1 1 0 0 0,7-1-111 0 0,-13 2 21 0 0,0 1-1 0 0,0-1 1 0 0,1 1-1 0 0,-1 0 1 0 0,0 0-1 0 0,0 1 1 0 0,0-1-1 0 0,0 1 0 0 0,-1 0 1 0 0,1 0-1 0 0,0 0 1 0 0,-1 0-1 0 0,1 1 1 0 0,-1 0-1 0 0,0-1 1 0 0,0 1-1 0 0,0 0 1 0 0,0 1-1 0 0,0-1 1 0 0,-1 0-1 0 0,0 1 1 0 0,1-1-1 0 0,-1 1 1 0 0,0 0-1 0 0,-1 0 0 0 0,1 0 1 0 0,-1 0-1 0 0,0 0 1 0 0,0 0-1 0 0,0 0 1 0 0,0 1-21 0 0,12 137 599 0 0,-62 14 792 0 0,81-162-995 0 0,236-141-1520 0 0,-243 138 240 0 0,-14 10-3248 0 0,-11 0 2928 0 0</inkml:trace>
  <inkml:trace contextRef="#ctx0" brushRef="#br1" timeOffset="304095.554">2177 3672 948 0 0,'-10'2'150'0'0,"1"-1"1"0"0,-1 2-1 0 0,1-1 0 0 0,-1 1 1 0 0,1 1-1 0 0,0 0 0 0 0,0 0 0 0 0,1 0 1 0 0,-1 1-1 0 0,1 1 0 0 0,0-1 1 0 0,0 1-1 0 0,1 1 0 0 0,0-1 1 0 0,0 1-1 0 0,0 1 0 0 0,1-1 0 0 0,0 1 1 0 0,0 0-1 0 0,1 1 0 0 0,0-1 1 0 0,1 1-1 0 0,0 0 0 0 0,0 0 1 0 0,1 0-1 0 0,0 0 0 0 0,0 1 0 0 0,1 0 1 0 0,1-1-1 0 0,-1 1 0 0 0,2 0 1 0 0,-1 0-1 0 0,1-1 0 0 0,1 1 1 0 0,0 0-1 0 0,0 0 0 0 0,1-1 0 0 0,0 1 1 0 0,1-1-1 0 0,0 1 0 0 0,0-1 1 0 0,5 8-151 0 0,124 197 1709 0 0,-112-189-1565 0 0,-2 0 1 0 0,0 0-1 0 0,-1 2 0 0 0,-2 0 0 0 0,-1 1 1 0 0,-1 0-1 0 0,-1 1 0 0 0,3 16-144 0 0,-13-37-35 0 0,0 1-1 0 0,-1 0 1 0 0,-1-1-1 0 0,1 1 1 0 0,-1 0 0 0 0,-1 0-1 0 0,1 0 1 0 0,-2-1-1 0 0,1 1 1 0 0,-1 0-1 0 0,0-1 1 0 0,-1 0 0 0 0,0 1-1 0 0,0-1 1 0 0,-1 0-1 0 0,0 0 1 0 0,-1-1-1 0 0,1 1 1 0 0,-6 5 35 0 0,9-12-158 0 0,0 1-1 0 0,-1 0 1 0 0,1 0 0 0 0,-1-1-1 0 0,1 1 1 0 0,-1-1 0 0 0,1 1-1 0 0,-1-1 1 0 0,0 0 0 0 0,0 0 0 0 0,0 0-1 0 0,0 0 1 0 0,0 0 0 0 0,0 0-1 0 0,0 0 1 0 0,0-1 0 0 0,0 1-1 0 0,0-1 1 0 0,0 1 0 0 0,0-1 0 0 0,0 0-1 0 0,-1 0 1 0 0,1 0 0 0 0,0 0-1 0 0,0 0 1 0 0,0 0 0 0 0,0-1-1 0 0,0 1 1 0 0,-1-1 0 0 0,1 1-1 0 0,0-1 1 0 0,0 0 0 0 0,0 0 0 0 0,0 0-1 0 0,1 0 1 0 0,-1 0 0 0 0,-1-2 158 0 0,-15-9-1250 0 0</inkml:trace>
  <inkml:trace contextRef="#ctx0" brushRef="#br1" timeOffset="304346.969">1891 4497 2000 0 0,'0'-1'83'0'0,"-1"-1"0"0"0,1 1 0 0 0,0-1 0 0 0,0 0 0 0 0,0 1 0 0 0,0-1 0 0 0,0 0 0 0 0,0 1 0 0 0,1-1 1 0 0,-1 0-1 0 0,1 1 0 0 0,-1-1 0 0 0,1 1 0 0 0,-1-1 0 0 0,1 0 0 0 0,0 1 0 0 0,0 0 0 0 0,0-1 0 0 0,0 1 0 0 0,0 0 0 0 0,0-1 0 0 0,0 1 0 0 0,0 0 0 0 0,0 0 0 0 0,1 0 0 0 0,-1 0 0 0 0,0 0 0 0 0,1 0 0 0 0,-1 0 0 0 0,1 0 0 0 0,-1 1 0 0 0,1-1 0 0 0,-1 0 0 0 0,1 1 0 0 0,0 0 0 0 0,-1-1 0 0 0,1 1 0 0 0,0 0 0 0 0,-1 0 0 0 0,3 0-83 0 0,-1-2 166 0 0,86-50-289 0 0,3 4 1 0 0,2 4 0 0 0,55-16 122 0 0,-129 52-330 0 0,30-22-2107 0 0,-37 22 1192 0 0</inkml:trace>
  <inkml:trace contextRef="#ctx0" brushRef="#br1" timeOffset="304593.625">2643 4099 976 0 0,'21'200'3926'0'0,"48"8"-2417"0"0,-68-206-1630 0 0,-1 0 0 0 0,1 0 0 0 0,-1 0 0 0 0,0 0 0 0 0,0 0 0 0 0,0 0 0 0 0,0 0 0 0 0,0 0-1 0 0,0 0 1 0 0,0 0 0 0 0,-1 0 0 0 0,1 0 0 0 0,-1 0 0 0 0,1-1 0 0 0,-1 1 0 0 0,0 0 0 0 0,0 0 0 0 0,1 0 0 0 0,-1-1-1 0 0,-1 1 1 0 0,1 0 0 0 0,0-1 0 0 0,0 1 0 0 0,-1-1 0 0 0,1 1 0 0 0,0-1 0 0 0,-1 0 0 0 0,0 0 0 0 0,1 1-1 0 0,-1-1 1 0 0,0 0 0 0 0,1-1 0 0 0,-1 1 0 0 0,0 0 0 0 0,0 0 0 0 0,0-1 0 0 0,-1 1 121 0 0,-7 4-1043 0 0</inkml:trace>
  <inkml:trace contextRef="#ctx0" brushRef="#br1" timeOffset="304811.267">2453 4341 928 0 0,'19'-9'5608'0'0,"43"26"-5568"0"0,-43-11 505 0 0,273 80-186 0 0,-189-55-3103 0 0,-82-26 1441 0 0,-7-3 26 0 0</inkml:trace>
  <inkml:trace contextRef="#ctx0" brushRef="#br1" timeOffset="305230.095">2670 3599 1808 0 0,'-9'5'180'0'0,"1"0"0"0"0,-1 0 0 0 0,1 1 0 0 0,1 0 0 0 0,-1 1 0 0 0,1 0 0 0 0,0 0-1 0 0,1 0 1 0 0,0 1 0 0 0,0 0 0 0 0,0 0 0 0 0,1 0 0 0 0,0 1 0 0 0,1 0 0 0 0,0 0 0 0 0,0 0 0 0 0,1 0 0 0 0,0 1 0 0 0,1-1-1 0 0,0 1 1 0 0,0 0 0 0 0,1-1 0 0 0,1 1 0 0 0,-1 0 0 0 0,2 0 0 0 0,0 5-180 0 0,1-4 54 0 0,1 0 0 0 0,0-1 0 0 0,1 1 0 0 0,0 0 0 0 0,0-1 0 0 0,2 0 0 0 0,-1 0 0 0 0,1 0 1 0 0,0-1-1 0 0,1 0 0 0 0,0 0 0 0 0,1 0 0 0 0,0-1 0 0 0,0 0 0 0 0,0-1 0 0 0,1 0 0 0 0,1 0 0 0 0,-1-1 0 0 0,1 0 0 0 0,0-1 0 0 0,3 1-54 0 0,75 27-820 0 0,-22-37-2631 0 0,-34-10 2189 0 0</inkml:trace>
  <inkml:trace contextRef="#ctx0" brushRef="#br1" timeOffset="305590.474">2936 3674 1388 0 0,'8'1'217'0'0,"-1"1"1"0"0,0 0-1 0 0,0 1 1 0 0,0-1-1 0 0,0 1 0 0 0,0 0 1 0 0,-1 1-1 0 0,1 0 0 0 0,-1 0 1 0 0,0 0-1 0 0,0 1 0 0 0,0 0 1 0 0,-1 0-1 0 0,0 0 0 0 0,0 1 1 0 0,0 0-1 0 0,0 0 0 0 0,-1 0 1 0 0,1 2-218 0 0,-5-4 92 0 0,0 0 0 0 0,0 0 0 0 0,0 1 0 0 0,0-1 1 0 0,0 0-1 0 0,-1 1 0 0 0,0-1 0 0 0,0 0 0 0 0,0 0 0 0 0,-1 0 0 0 0,1 0 1 0 0,-1 0-1 0 0,0 0 0 0 0,0 0 0 0 0,0-1 0 0 0,-1 1 0 0 0,1-1 1 0 0,-1 1-1 0 0,-3 2-92 0 0,-75 71 1550 0 0,90-107-2248 0 0,150-139-3732 0 0,-135 145 3487 0 0</inkml:trace>
  <inkml:trace contextRef="#ctx0" brushRef="#br1" timeOffset="305867.835">3224 3496 1832 0 0,'-12'0'301'0'0,"0"1"0"0"0,0 1 0 0 0,1 0 0 0 0,-1 1 0 0 0,0 0 0 0 0,1 1 0 0 0,0 0 0 0 0,0 1 0 0 0,0 0 0 0 0,0 1 0 0 0,1 0 0 0 0,0 0 1 0 0,0 1-1 0 0,-2 3-301 0 0,11-7 37 0 0,-1 1 1 0 0,0 0-1 0 0,1-1 1 0 0,0 1-1 0 0,0 0 1 0 0,0 0-1 0 0,1 0 1 0 0,-1 0 0 0 0,1 0-1 0 0,0 0 1 0 0,0 0-1 0 0,0 0 1 0 0,1 0-1 0 0,-1 0 1 0 0,1 0-1 0 0,0 0 1 0 0,0 0 0 0 0,0-1-1 0 0,1 1 1 0 0,-1 0-1 0 0,1-1 1 0 0,0 1-1 0 0,0-1 1 0 0,0 1-1 0 0,1-1 1 0 0,-1 0-1 0 0,1 0 1 0 0,0 0 0 0 0,0 0-1 0 0,0-1 1 0 0,0 1-1 0 0,0-1 1 0 0,0 0-1 0 0,1 0 1 0 0,-1 0-1 0 0,1 0 1 0 0,2 1-38 0 0,8 7-50 0 0,1-1 1 0 0,-1-1-1 0 0,1 0 1 0 0,1-1-1 0 0,-1 0 1 0 0,1-2-1 0 0,0 0 1 0 0,0 0-1 0 0,1-2 1 0 0,9 2 49 0 0,57 1-3787 0 0,-68-6 2529 0 0</inkml:trace>
  <inkml:trace contextRef="#ctx0" brushRef="#br1" timeOffset="306115.719">3601 3377 1076 0 0,'10'19'385'0'0,"-2"-1"0"0"0,0 2 0 0 0,-1-1 1 0 0,-1 1-1 0 0,0 0 0 0 0,-2 0 0 0 0,-1 0 0 0 0,0 1 0 0 0,-1-1 0 0 0,-1 1 0 0 0,-2 9-385 0 0,0-15 150 0 0,-1 1 0 0 0,-1-1 0 0 0,0 0 0 0 0,-1 0 0 0 0,-1 0 0 0 0,0 0 0 0 0,-1-1 0 0 0,-1 0 0 0 0,-7 12-150 0 0,9-16 85 0 0,0-1 0 0 0,-1 1 0 0 0,0-1 0 0 0,-1 0 0 0 0,1-1 0 0 0,-2 0 0 0 0,1 0 0 0 0,-1 0 0 0 0,0-1 0 0 0,-1 0 0 0 0,0-1 0 0 0,0 0 0 0 0,-8 4-85 0 0,16-11-132 0 0,-1 0 0 0 0,1 0 1 0 0,-1 0-1 0 0,1 0 0 0 0,-1 0 1 0 0,1 0-1 0 0,0-1 0 0 0,0 1 1 0 0,0-1-1 0 0,0 1 1 0 0,0 0-1 0 0,0-1 0 0 0,0 0 1 0 0,0 1-1 0 0,0-1 0 0 0,1 1 1 0 0,-1-1-1 0 0,1 0 0 0 0,-1 0 1 0 0,1 1-1 0 0,0-1 0 0 0,-1 0 1 0 0,1 0-1 0 0,0 1 0 0 0,0-1 1 0 0,0 0-1 0 0,1 0 0 0 0,-1 0 1 0 0,0 1-1 0 0,1-1 1 0 0,-1 0-1 0 0,1 1 0 0 0,-1-1 1 0 0,1 0-1 0 0,0 1 0 0 0,0-1 1 0 0,0 1 131 0 0,7-29-1136 0 0</inkml:trace>
  <inkml:trace contextRef="#ctx0" brushRef="#br1" timeOffset="306657.255">4158 3397 1372 0 0,'-22'9'396'0'0,"1"1"0"0"0,0 1 0 0 0,1 1-1 0 0,0 1 1 0 0,1 0 0 0 0,0 2 0 0 0,1 0-1 0 0,1 1 1 0 0,0 1 0 0 0,2 0 0 0 0,-8 11-396 0 0,22-28 18 0 0,0 1 1 0 0,0 0-1 0 0,1 0 1 0 0,-1 0-1 0 0,0 0 1 0 0,0 0-1 0 0,1 0 1 0 0,-1 0-1 0 0,1 1 1 0 0,-1-1-1 0 0,1 0 1 0 0,-1 0-1 0 0,1 0 1 0 0,0 1-1 0 0,0-1 1 0 0,-1 0-1 0 0,1 0 1 0 0,0 1-1 0 0,0-1 1 0 0,0 0-1 0 0,0 0 1 0 0,0 1-1 0 0,1-1 1 0 0,-1 0-1 0 0,0 0 1 0 0,1 0-1 0 0,-1 1 1 0 0,1-1-1 0 0,-1 0 1 0 0,1 0-1 0 0,-1 0 1 0 0,1 0-1 0 0,0 0 1 0 0,-1 0-1 0 0,1 0 1 0 0,0 0-1 0 0,0 0 1 0 0,0 0-1 0 0,0 0 1 0 0,0-1-1 0 0,0 1 1 0 0,0 0-1 0 0,0-1 1 0 0,0 1-1 0 0,0-1 1 0 0,0 1-1 0 0,1-1 1 0 0,-1 1-1 0 0,0-1 1 0 0,0 0-1 0 0,0 1 1 0 0,1-1-1 0 0,-1 0 1 0 0,0 0-1 0 0,2 0-18 0 0,78-1 25 0 0,-70 1-23 0 0,0-1-1 0 0,0 0 1 0 0,0 0 0 0 0,0-1-1 0 0,-1-1 1 0 0,1 1-1 0 0,0-2 1 0 0,-1 1 0 0 0,0-2-1 0 0,0 1 1 0 0,0-1 0 0 0,0-1-1 0 0,-1 0 1 0 0,0 0 0 0 0,0-1-1 0 0,-1 0 1 0 0,1 0 0 0 0,-2-1-1 0 0,1 0 1 0 0,-1-1-1 0 0,0 0 1 0 0,-1 0 0 0 0,0 0-1 0 0,0-1 1 0 0,-1 1 0 0 0,0-1-1 0 0,-1-1 1 0 0,1-2-2 0 0,-3-7 122 0 0,0 1 0 0 0,-1 0-1 0 0,-1 0 1 0 0,-1-1 0 0 0,-1 1 0 0 0,-1 0-1 0 0,0 0 1 0 0,-1 0 0 0 0,-2 0 0 0 0,1 1 0 0 0,-2 0-1 0 0,-1 0 1 0 0,0 1 0 0 0,-1 0 0 0 0,0 0 0 0 0,-2 1-1 0 0,0 0 1 0 0,-1 1 0 0 0,0 0 0 0 0,-1 1 0 0 0,-11-9-122 0 0,23 23 6 0 0,-1 1 0 0 0,1 0 0 0 0,0-1 0 0 0,0 1 0 0 0,0 0 0 0 0,0 0 1 0 0,0 0-1 0 0,0 0 0 0 0,0 0 0 0 0,0 0 0 0 0,0 0 0 0 0,0 0 0 0 0,0 0 1 0 0,0 0-1 0 0,1 0 0 0 0,-1 1 0 0 0,0-1 0 0 0,1 0 0 0 0,-1 0 0 0 0,1 1 1 0 0,0-1-1 0 0,-1 1 0 0 0,1-1 0 0 0,0 0 0 0 0,0 1 0 0 0,0-1 0 0 0,0 0 1 0 0,0 1-1 0 0,0-1 0 0 0,0 1 0 0 0,1-1 0 0 0,-1 0 0 0 0,0 1 0 0 0,1-1 1 0 0,-1 0-1 0 0,1 1 0 0 0,-1-1 0 0 0,1 0 0 0 0,0 0 0 0 0,-1 0 0 0 0,1 1 1 0 0,1-1-7 0 0,19 61-185 0 0,4-1 1 0 0,2-1 0 0 0,2-1-1 0 0,38 53 185 0 0,-18-27-1729 0 0,-41-64-2896 0 0,-8-21 3411 0 0</inkml:trace>
  <inkml:trace contextRef="#ctx0" brushRef="#br1" timeOffset="307079.175">4508 3271 1036 0 0,'8'3'158'0'0,"0"1"1"0"0,0 0-1 0 0,0 0 0 0 0,-1 1 1 0 0,1 0-1 0 0,-1 1 0 0 0,-1 0 1 0 0,1 0-1 0 0,-1 0 0 0 0,0 0 1 0 0,0 1-1 0 0,-1 0 0 0 0,0 1 1 0 0,0-1-1 0 0,0 1 0 0 0,-1 0 1 0 0,-1 0-1 0 0,1 0 0 0 0,-1 0 1 0 0,0 1-1 0 0,-1 0 0 0 0,0-1 1 0 0,-1 1-1 0 0,0 0 0 0 0,0 8-158 0 0,1-2 267 0 0,-2 0-1 0 0,0 0 0 0 0,0 0 0 0 0,-2 0 0 0 0,0 0 0 0 0,-1 0 1 0 0,0 0-1 0 0,-1-1 0 0 0,-1 1 0 0 0,-5 12-266 0 0,-4-2 602 0 0,13-29 31 0 0,101-218-1890 0 0,-56 107 1236 0 0,-44 113 109 0 0,0 2 6 0 0,-51 4 1075 0 0,48-1-1157 0 0,1-2 7 0 0,-1 1-1 0 0,1-1 1 0 0,0 1-1 0 0,0 0 1 0 0,0-1-1 0 0,0 1 1 0 0,0 0-1 0 0,0 0 1 0 0,0 1-1 0 0,1-1 1 0 0,-1 0-1 0 0,1 0 1 0 0,-1 1-1 0 0,1-1 1 0 0,0 1-1 0 0,0-1 1 0 0,0 1-1 0 0,1 0 0 0 0,-1-1 1 0 0,0 1-1 0 0,1 0 1 0 0,0 0-1 0 0,0-1 1 0 0,0 1-1 0 0,0 0 1 0 0,0-1-1 0 0,0 1 1 0 0,1 0-1 0 0,0 2-18 0 0,100 109-2917 0 0,-53-73-373 0 0,-34-25 2037 0 0</inkml:trace>
  <inkml:trace contextRef="#ctx0" brushRef="#br1" timeOffset="313519.323">2600 4914 840 0 0,'0'0'168'0'0,"0"0"12"0"0,0 0-2 0 0,0 0 26 0 0,0 0-36 0 0,0 0-12 0 0,0 0 57 0 0,0 0-70 0 0,0 0 13 0 0,0 0-10 0 0,0 0-38 0 0,0 0-19 0 0,0 0-22 0 0,0 0 35 0 0,0 0 65 0 0,0 0 64 0 0,0 0-51 0 0,0 0-72 0 0,0 0 49 0 0,0 0-20 0 0,0 0 10 0 0,0 0-10 0 0,0 0-17 0 0,0 0-16 0 0,0 0-46 0 0,0 0-63 0 0,0 0 18 0 0,0 0 34 0 0,0 0-16 0 0,0 0-63 0 0,0 0 27 0 0,0 0 43 0 0,0 0-5 0 0,0 0-33 0 0,0 0-11 0 0,0 0 3 0 0,0 0 3 0 0,0 0 9 0 0,0 0 46 0 0,0 0 4 0 0,0 0 14 0 0,0 0 7 0 0,0 0-50 0 0,0 0-13 0 0,0 0-5 0 0,0 0-44 0 0,0 0 70 0 0,0 0 26 0 0,0 0-25 0 0,0 0-10 0 0,0 0-4 0 0,0 0-8 0 0,0 0 18 0 0,0 0-76 0 0,0 0 50 0 0,0 0 0 0 0,0 0-60 0 0,0 0 32 0 0,0 0 67 0 0,0 0 14 0 0,0 0 11 0 0,0 0-18 0 0,0 0-76 0 0,0 0-15 0 0,0 0 23 0 0,0 0 37 0 0,0 0-55 0 0,0 0-15 0 0,0 0 14 0 0,0 0 39 0 0,2 18-56 0 0,99 71 502 0 0,-71-69-572 0 0,25 16 88 0 0,1-2 0 0 0,2-3 0 0 0,1-2 0 0 0,1-3 0 0 0,1-2 0 0 0,61 14 36 0 0,-34-21 262 0 0,1-3 0 0 0,0-4 0 0 0,0-5-1 0 0,17-3-261 0 0,170-1 410 0 0,-91-16-72 0 0,9 3-148 0 0,0-8 0 0 0,87-25-190 0 0,370-90-184 0 0,-193 13 389 0 0,73-65-326 0 0,586-234 443 0 0,-561 199-390 0 0,526-154-209 0 0,-460 147 124 0 0,-27-14 269 0 0,-120 30-9 0 0,-82 52 37 0 0,-102 27-355 0 0,60-27 257 0 0,380-175-182 0 0,-347 169 253 0 0,-303 137 1523 0 0,-73 26-871 0 0,0-7-7828 0 0,-8 9 5779 0 0</inkml:trace>
  <inkml:trace contextRef="#ctx0" brushRef="#br1" timeOffset="314308.598">12477 1997 1184 0 0,'-58'5'4599'0'0,"156"7"-3450"0"0,141-1-730 0 0,-41 11-368 0 0,-131-22 680 0 0,-66 0-651 0 0,-1 0 32 0 0,0 0-39 0 0,0 0-28 0 0,0 0-21 0 0,0 0 34 0 0,11 10 273 0 0,-10-2-302 0 0,0-1 0 0 0,-1 1 0 0 0,0 0 0 0 0,0 0 0 0 0,-1-1 0 0 0,0 1 0 0 0,0-1 0 0 0,-1 1 0 0 0,0-1 0 0 0,-1 1 0 0 0,1-1 0 0 0,-1 0 0 0 0,-1 0 0 0 0,1 0 0 0 0,-2 1-29 0 0,-9 27 159 0 0,-84 297 717 0 0,53-170-3149 0 0,21-112-1724 0 0,20-52 2727 0 0,-6-15 16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5:2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1060 0 0,'18'-6'4705'0'0,"-2"18"-3474"0"0,8 50-5180 0 0,-23-59 2694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5:2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1240 0 0,'4'5'1044'0'0,"-2"-2"-112"0"0,3 0-160 0 0,-2-1-124 0 0,1-2-152 0 0,1 2-184 0 0,-1-1-235 0 0,3 1-9 0 0,-2 0-293 0 0,2-2-203 0 0,-1-2-404 0 0,1 4-492 0 0,-2-2-4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5:2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200 119 984 0 0,'0'0'313'0'0,"0"0"47"0"0,-24 6 2510 0 0,-2 54-2345 0 0,2 117 258 0 0,5 333 1405 0 0,35-366-2478 0 0,-16-132-1549 0 0,0-33-491 0 0,0-2 1574 0 0</inkml:trace>
  <inkml:trace contextRef="#ctx0" brushRef="#br0" timeOffset="590.785">166 179 1504 0 0,'1'-1'39'0'0,"0"0"1"0"0,1 0-1 0 0,-1 0 0 0 0,1 0 0 0 0,-1 1 1 0 0,0-1-1 0 0,1 0 0 0 0,0 1 0 0 0,-1-1 1 0 0,1 1-1 0 0,-1-1 0 0 0,1 1 0 0 0,0 0 1 0 0,-1 0-1 0 0,1 0 0 0 0,0 0 0 0 0,-1 0 0 0 0,1 0 1 0 0,0 0-1 0 0,-1 0 0 0 0,1 1 0 0 0,0-1 1 0 0,-1 1-1 0 0,1-1 0 0 0,-1 1 0 0 0,1-1 1 0 0,-1 1-1 0 0,1 0 0 0 0,-1 0 0 0 0,0 0 1 0 0,1 0-1 0 0,-1 0 0 0 0,0 0 0 0 0,0 0 1 0 0,1 0-1 0 0,-1 1 0 0 0,0-1 0 0 0,0 0 1 0 0,0 1-1 0 0,-1-1 0 0 0,1 1 0 0 0,0 0-39 0 0,49 65 348 0 0,120 270 1127 0 0,-151-286-969 0 0,-18-50-321 0 0,-1-1 3 0 0,0 0 53 0 0,20-4 387 0 0,52-179-48 0 0,-53 117-391 0 0,103-262 220 0 0,-86 261-221 0 0,-35 72-236 0 0,60 275 11 0 0,3 9-261 0 0,-56-256-137 0 0,30 71-3546 0 0,-34-100 2687 0 0</inkml:trace>
  <inkml:trace contextRef="#ctx0" brushRef="#br0" timeOffset="1136.697">1576 103 1008 0 0,'-1'-2'72'0'0,"0"1"0"0"0,0 0 0 0 0,0-1 0 0 0,0 1-1 0 0,0 0 1 0 0,0 0 0 0 0,0 0 0 0 0,0 0 0 0 0,-1 0 0 0 0,1 0 0 0 0,0 0-1 0 0,-1 0 1 0 0,1 0 0 0 0,0 1 0 0 0,-1-1 0 0 0,1 1 0 0 0,-1-1 0 0 0,1 1 0 0 0,-1-1-1 0 0,0 1 1 0 0,1 0 0 0 0,-1 0 0 0 0,1 0 0 0 0,-1 0 0 0 0,1 0 0 0 0,-1 0-1 0 0,0 0 1 0 0,1 0 0 0 0,-1 0 0 0 0,1 1 0 0 0,-1-1 0 0 0,1 1 0 0 0,-1-1-1 0 0,1 1 1 0 0,-1 0 0 0 0,1 0 0 0 0,0-1 0 0 0,-1 1 0 0 0,1 0 0 0 0,0 0 0 0 0,0 0-1 0 0,-1 1-71 0 0,-23 10 83 0 0,0 2 0 0 0,1 1-1 0 0,0 0 1 0 0,1 2 0 0 0,1 1-1 0 0,1 0 1 0 0,0 2-1 0 0,2 0 1 0 0,0 2 0 0 0,1 0-1 0 0,2 1 1 0 0,0 0 0 0 0,1 1-1 0 0,2 1 1 0 0,-4 9-83 0 0,8-15 69 0 0,1 0-1 0 0,0 1 1 0 0,2-1 0 0 0,0 1 0 0 0,1 1 0 0 0,1-1 0 0 0,1 1-1 0 0,1-1 1 0 0,1 2-69 0 0,1-17 10 0 0,0-1-1 0 0,0 1 0 0 0,1-1 1 0 0,-1 1-1 0 0,1-1 0 0 0,0 0 1 0 0,1 1-1 0 0,-1-1 0 0 0,1 0 1 0 0,-1 0-1 0 0,1 0 0 0 0,0 0 1 0 0,1 0-1 0 0,-1 0 0 0 0,1 0 1 0 0,0-1-1 0 0,0 0 0 0 0,0 1 1 0 0,0-1-1 0 0,0 0 0 0 0,1 0 1 0 0,-1-1-1 0 0,1 1 0 0 0,0-1 1 0 0,0 0-1 0 0,0 0 0 0 0,0 0 1 0 0,0 0-1 0 0,0-1 0 0 0,1 1 1 0 0,-1-1-1 0 0,0 0 0 0 0,1-1 1 0 0,-1 1-1 0 0,1-1 0 0 0,-1 0 1 0 0,1 0-1 0 0,-1 0 0 0 0,1 0 1 0 0,-1-1-1 0 0,3 0-9 0 0,13-7 4 0 0,1 0 0 0 0,-2-1 0 0 0,1-1 0 0 0,-1-1 0 0 0,-1-1 0 0 0,0 0 0 0 0,0-2 0 0 0,-1 0 0 0 0,-1 0 0 0 0,-1-2 0 0 0,0 0 0 0 0,-1-1 0 0 0,0 0 1 0 0,-2-1-1 0 0,5-7-4 0 0,-6 1-21 0 0,-16 26-151 0 0,-2 13 155 0 0,0 0 1 0 0,2 1-1 0 0,0 0 0 0 0,0-1 0 0 0,2 2 1 0 0,0-1-1 0 0,1 0 0 0 0,0 1 1 0 0,1-1-1 0 0,1 1 0 0 0,2 15 17 0 0,-2-18-126 0 0,20 82-703 0 0,-5-56-2066 0 0,-12-35 1629 0 0</inkml:trace>
  <inkml:trace contextRef="#ctx0" brushRef="#br0" timeOffset="1417.543">1942 123 1416 0 0,'5'61'3338'0'0,"-5"-48"-3042"0"0,-8 214 964 0 0,97 41-1258 0 0,-88-264-308 0 0,2 7 180 0 0,-2-2-2801 0 0,-1-2 1730 0 0</inkml:trace>
  <inkml:trace contextRef="#ctx0" brushRef="#br0" timeOffset="1667.473">1841 169 1576 0 0,'2'-7'262'0'0,"0"1"0"0"0,0-1 0 0 0,1 0 0 0 0,0 1 0 0 0,1 0-1 0 0,-1-1 1 0 0,1 1 0 0 0,1 1 0 0 0,-1-1 0 0 0,1 1 0 0 0,0-1 0 0 0,0 1 0 0 0,0 1 0 0 0,1-1-1 0 0,2-1-261 0 0,3 0 92 0 0,0-1-1 0 0,1 2 1 0 0,0-1-1 0 0,0 2 0 0 0,1 0 1 0 0,-1 0-1 0 0,1 1 1 0 0,0 0-1 0 0,-1 2 0 0 0,1-1 1 0 0,0 1-1 0 0,9 1-91 0 0,-13 1-165 0 0,-1-1 0 0 0,0 1-1 0 0,1 1 1 0 0,-1-1 0 0 0,0 1-1 0 0,0 1 1 0 0,0 0 0 0 0,0 0-1 0 0,0 0 1 0 0,0 1 0 0 0,-1 0-1 0 0,0 1 1 0 0,0-1 0 0 0,0 2 0 0 0,0-1-1 0 0,-1 1 1 0 0,0-1 0 0 0,0 2-1 0 0,-1-1 1 0 0,1 1 0 0 0,-1 0 165 0 0,-3 10-1294 0 0</inkml:trace>
  <inkml:trace contextRef="#ctx0" brushRef="#br0" timeOffset="1913.482">1844 373 836 0 0,'4'0'840'0'0,"3"0"-120"0"0,3-4-96 0 0,19 3-176 0 0,-2-6-104 0 0,6 2 56 0 0,1 2-188 0 0,0-4-16 0 0,3 7-20 0 0,-1-2-316 0 0,-17 2-92 0 0,8 0-300 0 0,1 0-612 0 0,33 15 28 0 0</inkml:trace>
  <inkml:trace contextRef="#ctx0" brushRef="#br0" timeOffset="2346.156">0 1398 996 0 0,'1'4'3115'0'0,"64"2"-1880"0"0,130-33-256 0 0,1751-240 1738 0 0,-1489 214-2393 0 0,-442 49 216 0 0,-7-22-6845 0 0,-8 22 5874 0 0,0-10-979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5:3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1428 0 0,'14'15'254'0'0,"-1"1"1"0"0,-1 0-1 0 0,0 1 0 0 0,-1 0 0 0 0,-1 1 0 0 0,-1 0 1 0 0,0 0-1 0 0,-1 1 0 0 0,-1 1 0 0 0,-1-1 1 0 0,-1 1-1 0 0,-1 0 0 0 0,0 0 0 0 0,-1 5-254 0 0,-2-21 32 0 0,1 8 44 0 0,6 18 101 0 0,-2 1 1 0 0,0 0-1 0 0,-3 0 1 0 0,0 0-1 0 0,-2 0 1 0 0,-2 0-1 0 0,0 0 1 0 0,-3 1-178 0 0,-1-3 45 0 0,-2 0 1 0 0,-1-1 0 0 0,-1 0 0 0 0,-2-1-1 0 0,-1 0 1 0 0,0-1 0 0 0,-2 0 0 0 0,-4 2-46 0 0,13-18-246 0 0,-1-1 0 0 0,0 0 0 0 0,-1 0 0 0 0,0-1 0 0 0,-1 0 0 0 0,1 0 0 0 0,-1-1 1 0 0,-1 0-1 0 0,1 0 0 0 0,-1-1 0 0 0,-1 0 0 0 0,1 0 0 0 0,-1-1 0 0 0,0-1 0 0 0,-2 1 246 0 0,-12-2-1324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5:3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1056 0 0,'0'3'1052'0'0,"4"0"-256"0"0,-1-1-96 0 0,3 0-132 0 0,2-1-40 0 0,19 1-16 0 0,-11-2-95 0 0,11 0-65 0 0,7 0-44 0 0,40-13-140 0 0,-28 9-12 0 0,-3 1-380 0 0,-2-2-32 0 0,-2 0-384 0 0,2-3-437 0 0,-4 3 57 0 0,-8 1 44 0 0,-13 3-376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5:3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1080 0 0,'1'1'1024'0'0,"1"3"-188"0"0,5-3-156 0 0,2 3-132 0 0,16 2-124 0 0,3-4 96 0 0,6 1-147 0 0,5-3-133 0 0,2 0-28 0 0,5 0-324 0 0,-24 0-112 0 0,10 0-141 0 0,7 0-171 0 0,44-15-668 0 0,-31 5 48 0 0,5 0 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5:3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1588 0 0,'15'10'472'0'0,"0"1"0"0"0,-1 0 0 0 0,0 1 0 0 0,-1 1 0 0 0,0 0 1 0 0,-1 1-1 0 0,-1 0 0 0 0,0 1 0 0 0,-1 0 0 0 0,8 17-472 0 0,7 19 416 0 0,-3 1 1 0 0,-1 2 0 0 0,-4 0-1 0 0,10 49-416 0 0,-20-74 148 0 0,-2-1 0 0 0,0 1-1 0 0,-3 0 1 0 0,0 0-1 0 0,-2 0 1 0 0,-1 1 0 0 0,-1-1-1 0 0,-1-1 1 0 0,-2 1-1 0 0,-1 0 1 0 0,-8 20-148 0 0,4-19 12 0 0,-2 0 0 0 0,-2-1 0 0 0,0-1 0 0 0,-2 0 0 0 0,-1-1 0 0 0,-1-1 0 0 0,-1-1 0 0 0,-2 0 0 0 0,0-2 0 0 0,-1 0 0 0 0,-2-1 0 0 0,-17 12-12 0 0,37-30-203 0 0,1 0 0 0 0,-1-1 1 0 0,-1 1-1 0 0,1-1 0 0 0,0 0 0 0 0,-1 0 1 0 0,0 0-1 0 0,0 0 0 0 0,0-1 0 0 0,0 0 0 0 0,0 0 1 0 0,0 0-1 0 0,0-1 0 0 0,-1 1 0 0 0,1-1 1 0 0,-1-1-1 0 0,1 1 0 0 0,-1-1 0 0 0,1 0 1 0 0,-1 0-1 0 0,1 0 0 0 0,-1-1 0 0 0,1 0 1 0 0,0 0-1 0 0,-1-1 0 0 0,1 1 0 0 0,0-1 1 0 0,0 0-1 0 0,0 0 0 0 0,0-1 0 0 0,0 0 0 0 0,0 0 1 0 0,1 0-1 0 0,-4-3 203 0 0,-6-20-1445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1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401 364 1780 0 0,'-2'-2'148'0'0,"1"-1"0"0"0,-1 1 0 0 0,0 0 0 0 0,0-1 0 0 0,0 1 1 0 0,0 0-1 0 0,0 0 0 0 0,0 1 0 0 0,-1-1 0 0 0,1 0 0 0 0,-1 1 0 0 0,1-1 0 0 0,-1 1 0 0 0,0 0 0 0 0,1 0 0 0 0,-1 0 0 0 0,0 0 0 0 0,0 0 0 0 0,0 1 0 0 0,0-1 1 0 0,0 1-1 0 0,0 0 0 0 0,0 0 0 0 0,0 0 0 0 0,1 0 0 0 0,-2 0-148 0 0,-10 1 39 0 0,-1 0 1 0 0,0 1 0 0 0,1 0-1 0 0,-1 2 1 0 0,1-1-1 0 0,0 2 1 0 0,0 0 0 0 0,1 0-1 0 0,-1 1 1 0 0,1 1-1 0 0,0 0 1 0 0,1 1-1 0 0,0 1 1 0 0,0-1 0 0 0,1 2-1 0 0,0 0 1 0 0,0 0-1 0 0,1 1 1 0 0,1 0 0 0 0,0 1-1 0 0,0 0 1 0 0,1 0-1 0 0,1 1 1 0 0,-6 12-40 0 0,10-21 17 0 0,0-1 1 0 0,0 0-1 0 0,0 1 1 0 0,1-1-1 0 0,0 1 1 0 0,-1 0-1 0 0,1 0 0 0 0,1 0 1 0 0,-1 0-1 0 0,0 0 1 0 0,1 0-1 0 0,0 0 1 0 0,0 0-1 0 0,0 1 0 0 0,1-1 1 0 0,-1 0-1 0 0,1 1 1 0 0,0-1-1 0 0,1 1 1 0 0,-1-1-1 0 0,0 0 0 0 0,1 1 1 0 0,0-1-1 0 0,0 0 1 0 0,1 0-1 0 0,-1 0 1 0 0,1 0-1 0 0,0 0 0 0 0,0 0 1 0 0,0 0-1 0 0,0 0 1 0 0,1-1-1 0 0,0 1 1 0 0,-1-1-1 0 0,1 0 0 0 0,0 0 1 0 0,1 0-1 0 0,-1 0 1 0 0,1 0-1 0 0,-1-1 1 0 0,1 0-1 0 0,0 1 1 0 0,0-1-1 0 0,-1-1 0 0 0,2 1 1 0 0,-1 0-1 0 0,0-1 1 0 0,2 1-18 0 0,11-3 18 0 0,0 0 1 0 0,0-1-1 0 0,0 0 0 0 0,-1-1 1 0 0,1-1-1 0 0,-1-1 1 0 0,0 0-1 0 0,0-1 0 0 0,0-1 1 0 0,-1 0-1 0 0,0-1 1 0 0,-1-1-1 0 0,0 0 0 0 0,0-1 1 0 0,-1-1-1 0 0,0 0 1 0 0,0-1-1 0 0,-2 0 1 0 0,1 0-1 0 0,-2-2 0 0 0,0 1 1 0 0,0-1-1 0 0,-1-1 1 0 0,-1 0-1 0 0,0 0 0 0 0,-2 0 1 0 0,1-1-1 0 0,-2 0 1 0 0,0 0-1 0 0,-1-1 0 0 0,0 1 1 0 0,-2-1-1 0 0,0 0 1 0 0,0-6-19 0 0,11-214 1082 0 0,-38 150-171 0 0,4 131-705 0 0,16-15-196 0 0,1 0 0 0 0,1 0 0 0 0,2 0 1 0 0,1 1-1 0 0,2-1 0 0 0,0 0 1 0 0,2 0-1 0 0,1 0 0 0 0,2 0 0 0 0,0-1 1 0 0,5 9-11 0 0,-8-24 3 0 0,67 182 39 0 0,-64-189-1016 0 0,-3-30 635 0 0,1 8 205 0 0,-3 6 90 0 0,-1 1-1 0 0,1-1 1 0 0,1 0 0 0 0,0 1-1 0 0,0 0 1 0 0,1 0 0 0 0,0 0-1 0 0,0 0 1 0 0,1 1 0 0 0,1-1-1 0 0,-1 1 1 0 0,1 0 0 0 0,0 1-1 0 0,1-1 1 0 0,0 2 0 0 0,0-1-1 0 0,1 0 1 0 0,-1 1 0 0 0,1 1-1 0 0,1 0 1 0 0,-1 0 0 0 0,1 0-1 0 0,8-3 45 0 0,-12 9 20 0 0,1 0 0 0 0,-1 0 0 0 0,0 0 0 0 0,0 1 0 0 0,0 0 0 0 0,0 0 0 0 0,0 0 0 0 0,0 0 0 0 0,-1 1 0 0 0,1 0 0 0 0,-1 0 0 0 0,1 0 0 0 0,-1 0 0 0 0,0 1 0 0 0,-1 0 0 0 0,1 0 0 0 0,0 0 0 0 0,-1 0 0 0 0,0 0-1 0 0,0 1 1 0 0,0-1 0 0 0,-1 1 0 0 0,0 0 0 0 0,1 0 0 0 0,-2 0 0 0 0,1 0 0 0 0,-1 0 0 0 0,1 0 0 0 0,-1 0 0 0 0,-1 1 0 0 0,1-1 0 0 0,-1 0 0 0 0,0 1 0 0 0,0-1 0 0 0,0 0 0 0 0,-1 1 0 0 0,0-1 0 0 0,0 0 0 0 0,0 0 0 0 0,-1 0 0 0 0,0 0-1 0 0,0 0-19 0 0,-45 93 1477 0 0,58-135-1453 0 0,89-154-556 0 0,-92 173 454 0 0,-8 19 66 0 0,0 0-1 0 0,0 0 1 0 0,0 0-1 0 0,0 0 1 0 0,0 0-1 0 0,1-1 1 0 0,-1 1-1 0 0,0 0 1 0 0,1 0-1 0 0,-1-1 1 0 0,0 1-1 0 0,1 0 1 0 0,-1 0-1 0 0,1-1 1 0 0,-1 1-1 0 0,1 0 1 0 0,0-1-1 0 0,-1 1 1 0 0,1-1-1 0 0,0 1 1 0 0,-1-1-1 0 0,1 1 1 0 0,0-1-1 0 0,0 1 1 0 0,-1-1-1 0 0,1 0 1 0 0,0 1-1 0 0,0-1 1 0 0,0 0-1 0 0,-1 0 1 0 0,1 0-1 0 0,0 0 1 0 0,0 1-1 0 0,0-1 1 0 0,0 0-1 0 0,-1 0 1 0 0,1-1-1 0 0,0 1 1 0 0,0 0-1 0 0,0 0 1 0 0,0 0-1 0 0,-1 0 1 0 0,1-1-1 0 0,0 1 1 0 0,0 0-1 0 0,0-1 1 0 0,-1 1-1 0 0,1-1 1 0 0,0 1-1 0 0,-1-1 1 0 0,1 1-1 0 0,0-1 1 0 0,-1 1-1 0 0,1-1 1 0 0,-1 0-1 0 0,1 1 1 0 0,-1-1-1 0 0,1 0 1 0 0,-1 0-1 0 0,1 1 1 0 0,-1-1-1 0 0,0 0 1 0 0,1 0-1 0 0,-1 0 13 0 0,143 140-1069 0 0,-68-103-4220 0 0,-73-36 4001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5:3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1824 0 0,'4'4'984'0'0,"-1"-4"-288"0"0,6 1-32 0 0,18 3-16 0 0,-11-4-112 0 0,12 0-99 0 0,8 0-1 0 0,5 0-80 0 0,3 0-284 0 0,3 0-152 0 0,1 0 4 0 0,0 0-400 0 0,-2 0-333 0 0,-2 0-503 0 0,-3 0 104 0 0,-7 0 20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5:3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1964 0 0,'9'2'964'0'0,"22"3"-216"0"0,-12-5-52 0 0,11 0-56 0 0,11 0-244 0 0,4 0-223 0 0,4 0-21 0 0,3 0-424 0 0,3 0-589 0 0,59-7 65 0 0,-54 2-680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5:3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311 405 848 0 0,'-4'-4'105'0'0,"0"-1"1"0"0,-1 1-1 0 0,1 0 0 0 0,-1 1 0 0 0,0-1 1 0 0,-1 1-1 0 0,1 0 0 0 0,0 0 0 0 0,-1 1 1 0 0,0 0-1 0 0,0 0 0 0 0,1 0 0 0 0,-1 1 1 0 0,0-1-1 0 0,0 1 0 0 0,0 1 0 0 0,0-1 1 0 0,-1 1-1 0 0,1 0 0 0 0,0 1 0 0 0,0-1 1 0 0,-5 2-106 0 0,2-1 90 0 0,0 1 0 0 0,1 0 0 0 0,-1 0 1 0 0,1 1-1 0 0,-1 0 0 0 0,1 0 0 0 0,0 1 0 0 0,0 0 1 0 0,1 0-1 0 0,-1 1 0 0 0,1 0 0 0 0,0 1 1 0 0,0-1-1 0 0,1 1 0 0 0,0 1 0 0 0,0-1 0 0 0,0 1 1 0 0,1 0-1 0 0,-1 0 0 0 0,2 1 0 0 0,-1-1 1 0 0,1 1-1 0 0,1 0 0 0 0,-1 0 0 0 0,1 1 0 0 0,0-1 1 0 0,1 1-1 0 0,-1 7-90 0 0,17 215 1633 0 0,79 61-456 0 0,-68-228-938 0 0,-3 0 1 0 0,-3 2-1 0 0,-2 0 0 0 0,1 28-239 0 0,-14-77-19 0 0,-1-1 0 0 0,-1 1 0 0 0,0 0 0 0 0,-1 0 0 0 0,-1 0 0 0 0,-1 0 0 0 0,0 0 0 0 0,-1 0 0 0 0,-1-1 0 0 0,-1 1 0 0 0,0-1 0 0 0,-1 1 0 0 0,-1-1 1 0 0,0-1-1 0 0,-1 1 0 0 0,-1-1 0 0 0,0 0 0 0 0,-1-1 0 0 0,-1 0 0 0 0,0-1 0 0 0,-7 7 19 0 0,16-19-144 0 0,0 0 0 0 0,-1 0 0 0 0,1 0-1 0 0,0 0 1 0 0,-1 0 0 0 0,1 0 0 0 0,0 0 0 0 0,-1 0 0 0 0,0 0 0 0 0,1-1 0 0 0,-1 1 0 0 0,1-1 0 0 0,-1 1 0 0 0,0-1-1 0 0,1 0 1 0 0,-1 0 0 0 0,0 1 0 0 0,1-1 0 0 0,-1 0 0 0 0,0 0 0 0 0,1-1 0 0 0,-1 1 0 0 0,0 0 0 0 0,1-1-1 0 0,-1 1 1 0 0,1-1 0 0 0,-1 1 0 0 0,0-1 0 0 0,1 0 0 0 0,-1 1 0 0 0,1-1 0 0 0,0 0 0 0 0,-1 0 0 0 0,1 0 0 0 0,0 0-1 0 0,-1 0 1 0 0,1-1 0 0 0,0 1 0 0 0,0 0 0 0 0,0 0 0 0 0,0-1 144 0 0,-8-16-1291 0 0</inkml:trace>
  <inkml:trace contextRef="#ctx0" brushRef="#br0" timeOffset="482.284">642 1910 964 0 0,'-16'2'358'0'0,"-1"0"1"0"0,1 1-1 0 0,0 0 0 0 0,0 2 0 0 0,0 0 0 0 0,1 0 1 0 0,-1 2-1 0 0,1 0 0 0 0,1 0 0 0 0,0 2 1 0 0,0 0-1 0 0,0 0 0 0 0,1 1 0 0 0,-3 4-358 0 0,9-9 125 0 0,1 0 0 0 0,0 1 0 0 0,0 0 0 0 0,0 0 1 0 0,1 0-1 0 0,0 1 0 0 0,0-1 0 0 0,0 1 0 0 0,1 0 0 0 0,0 1 0 0 0,1-1 0 0 0,-1 1 0 0 0,1-1 0 0 0,1 1 0 0 0,0 0 0 0 0,0 0 0 0 0,0 4-125 0 0,5-5 56 0 0,0 0-1 0 0,1-1 0 0 0,-1 0 0 0 0,1 0 1 0 0,1 0-1 0 0,-1 0 0 0 0,1 0 0 0 0,0-1 1 0 0,1 0-1 0 0,-1 0 0 0 0,1-1 0 0 0,0 1 1 0 0,0-1-1 0 0,0-1 0 0 0,1 1 0 0 0,0-1 1 0 0,-1 0-1 0 0,1 0 0 0 0,0-1 0 0 0,0 0 1 0 0,0 0-1 0 0,1-1 0 0 0,-1 0 0 0 0,0 0 0 0 0,0-1 1 0 0,1 1-1 0 0,-1-2 0 0 0,7 0-55 0 0,9 2 31 0 0,0 0-1 0 0,0-2 1 0 0,0-1-1 0 0,0 0 1 0 0,0-2-1 0 0,0 0 1 0 0,-1-2-1 0 0,0-1 1 0 0,0 0-1 0 0,-1-2 1 0 0,0 0-1 0 0,10-7-30 0 0,-25 13-30 0 0,1 0 1 0 0,-1-1-1 0 0,0 0 0 0 0,-1 0 0 0 0,1 0 1 0 0,-1 0-1 0 0,1-1 0 0 0,-1 0 0 0 0,-1 0 1 0 0,1-1-1 0 0,-1 1 0 0 0,0-1 0 0 0,0 0 1 0 0,0 0-1 0 0,-1 0 0 0 0,0-1 0 0 0,-1 1 1 0 0,1-1-1 0 0,-1 0 0 0 0,0 1 0 0 0,-1-1 1 0 0,1 0-1 0 0,-2 0 0 0 0,1 0 0 0 0,-1 0 1 0 0,0 0-1 0 0,0 0 0 0 0,-1 0 0 0 0,1 0 1 0 0,-2-3 29 0 0,-8-13-442 0 0,-1 1 1 0 0,-1 0 0 0 0,0 1 0 0 0,-2 0 0 0 0,0 1 0 0 0,-2 0 0 0 0,0 2 0 0 0,-1 0 0 0 0,-4-3 441 0 0,-15-19-1632 0 0,5 5 436 0 0</inkml:trace>
  <inkml:trace contextRef="#ctx0" brushRef="#br0" timeOffset="1042.2">726 2 2536 0 0,'-11'-2'5022'0'0,"5"32"-3749"0"0,3 40-1058 0 0,8-32-875 0 0,1 0-1 0 0,2-1 1 0 0,1 0-1 0 0,2 0 1 0 0,2-2-1 0 0,13 27 661 0 0,-5-7-2583 0 0,-10-26 1299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5:3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70 523 848 0 0,'-43'49'6137'0'0,"25"70"-5885"0"0,16-93 328 0 0,-5 432 1920 0 0,42-345-1720 0 0,-27-108-741 0 0,-1-1 0 0 0,1 0 0 0 0,0-1 0 0 0,0 0 0 0 0,0 0 0 0 0,1-1 0 0 0,-1 0 1 0 0,0 0-1 0 0,1-1 0 0 0,0 0 0 0 0,-1 0 0 0 0,1-1 0 0 0,-1 0 0 0 0,1-1 0 0 0,0 0 0 0 0,-1 0 0 0 0,1-1 0 0 0,-1 0 0 0 0,0 0 0 0 0,1-1 0 0 0,-1 0-39 0 0,-7 3-1 0 0,239-84-1235 0 0,-106-9-3498 0 0,-111 55 1997 0 0,-20 23 1424 0 0</inkml:trace>
  <inkml:trace contextRef="#ctx0" brushRef="#br0" timeOffset="247.611">114 863 1312 0 0,'-21'-3'3191'0'0,"32"1"175"0"0,178-31-3049 0 0,-66-5-3617 0 0,-100 28 1957 0 0,-5-3 40 0 0</inkml:trace>
  <inkml:trace contextRef="#ctx0" brushRef="#br0" timeOffset="494.724">20 496 2864 0 0,'5'-3'832'0'0,"2"-1"-136"0"0,20-1-80 0 0,-2-1-63 0 0,2-1-101 0 0,6 0-144 0 0,5 2-56 0 0,4 0-232 0 0,5 0-88 0 0,1 5 0 0 0,-23 0-404 0 0,12 0-381 0 0,4 0-431 0 0,7 0 48 0 0,-2 0 16 0 0</inkml:trace>
  <inkml:trace contextRef="#ctx0" brushRef="#br0" timeOffset="944.809">1512 736 1036 0 0,'113'13'3353'0'0,"162"-75"-1055"0"0,-267 61-2275 0 0,0-2 1 0 0,0 1 0 0 0,0-1-1 0 0,-1 0 1 0 0,1-1 0 0 0,-1 0-1 0 0,0 0 1 0 0,0 0 0 0 0,0-1-1 0 0,-1 0 1 0 0,0-1 0 0 0,0 1 0 0 0,0-1-1 0 0,0 0 1 0 0,-1 0 0 0 0,0-1-1 0 0,2-3-23 0 0,-7 8-79 0 0,-83-28-186 0 0,49 31 314 0 0,0 1 0 0 0,1 2 0 0 0,-1 1 0 0 0,1 2 0 0 0,0 1 0 0 0,1 1 0 0 0,0 2 0 0 0,0 2 0 0 0,1 0 0 0 0,1 2 0 0 0,0 2 0 0 0,1 0-1 0 0,1 2 1 0 0,1 1 0 0 0,-15 15-49 0 0,36-31 29 0 0,0 0-1 0 0,1 1 0 0 0,0 0 0 0 0,0 0 1 0 0,0 0-1 0 0,0 0 0 0 0,1 1 0 0 0,0 0 1 0 0,0 0-1 0 0,1 0 0 0 0,0 0 1 0 0,0 0-1 0 0,0 1 0 0 0,0 0 0 0 0,1-1 1 0 0,0 1-1 0 0,1 0 0 0 0,0 0 0 0 0,0 0 1 0 0,0 0-1 0 0,1 0 0 0 0,0 0 0 0 0,0 0 1 0 0,1 1-1 0 0,0-1 0 0 0,0 0 0 0 0,1-1 1 0 0,-1 1-1 0 0,1 0 0 0 0,1 0 0 0 0,0-1 1 0 0,0 1-1 0 0,0-1 0 0 0,0 0 1 0 0,1 0-1 0 0,0 0 0 0 0,1-1 0 0 0,-1 1 1 0 0,1-1-1 0 0,0 0 0 0 0,1 0-28 0 0,17 8-113 0 0,2 0 0 0 0,0-2 0 0 0,0-1-1 0 0,1-1 1 0 0,0-1 0 0 0,1-2 0 0 0,0 0 0 0 0,0-2-1 0 0,0-1 1 0 0,0-1 0 0 0,1-1 0 0 0,-1-1 0 0 0,4-2 113 0 0,-2 1-457 0 0,-1-2 0 0 0,1 0 1 0 0,-1-2-1 0 0,0-1 1 0 0,-1-1-1 0 0,1-2 0 0 0,-2 0 1 0 0,19-10 456 0 0,7-6-1282 0 0</inkml:trace>
  <inkml:trace contextRef="#ctx0" brushRef="#br0" timeOffset="1333.24">2370 1 1700 0 0,'8'6'3337'0'0,"-7"41"-2873"0"0,-1-43-272 0 0,-16 270 949 0 0,16-262-1100 0 0,0 0 0 0 0,0 1 0 0 0,1-1 0 0 0,1 1 0 0 0,0-1 0 0 0,1 0 0 0 0,0 0 0 0 0,1 0 1 0 0,0 0-1 0 0,1-1 0 0 0,0 0 0 0 0,1 0 0 0 0,0 0 0 0 0,1 0 0 0 0,0-1 0 0 0,1 0 0 0 0,8 8-41 0 0,13 1-536 0 0,-18-21-4052 0 0,-7-8 3372 0 0</inkml:trace>
  <inkml:trace contextRef="#ctx0" brushRef="#br0" timeOffset="1566.293">2168 314 1744 0 0,'34'-1'6765'0'0,"112"-10"-6325"0"0,145-25-4811 0 0,-242 26 3046 0 0,0 0-148 0 0</inkml:trace>
  <inkml:trace contextRef="#ctx0" brushRef="#br0" timeOffset="1785.188">3114 81 1700 0 0,'-24'16'3209'0'0,"-8"60"-2062"0"0,29 92 189 0 0,28-33-3741 0 0,-41-103-202 0 0,3-17 1307 0 0</inkml:trace>
  <inkml:trace contextRef="#ctx0" brushRef="#br0" timeOffset="2033.019">2820 206 1636 0 0,'53'2'5445'0'0,"30"38"-4992"0"0,-48-21 108 0 0,24 9-202 0 0,130 67-1087 0 0,-74-23-4357 0 0,-101-61 3848 0 0</inkml:trace>
  <inkml:trace contextRef="#ctx0" brushRef="#br0" timeOffset="2550.09">1190 326 1160 0 0,'-26'9'286'0'0,"0"2"-1"0"0,1 1 1 0 0,1 1-1 0 0,0 0 1 0 0,0 2 0 0 0,2 1-1 0 0,0 1 1 0 0,1 1-1 0 0,0 1 1 0 0,2 0 0 0 0,0 1-1 0 0,1 2 1 0 0,1 0-1 0 0,2 0 1 0 0,0 2-1 0 0,1 0 1 0 0,1 0 0 0 0,1 1-1 0 0,2 1 1 0 0,0 0-1 0 0,2 0 1 0 0,1 1-1 0 0,1 0 1 0 0,0 10-286 0 0,23 82 399 0 0,-5-89-419 0 0,1-1-1 0 0,2 0 0 0 0,0-1 0 0 0,2-1 0 0 0,1 0 0 0 0,1-1 0 0 0,1-1 0 0 0,2-1 1 0 0,0-1-1 0 0,1-1 0 0 0,2-1 0 0 0,0-1 0 0 0,17 10 21 0 0,2 2-817 0 0,1-2 0 0 0,1-1-1 0 0,2-3 1 0 0,0-2 0 0 0,2-2 0 0 0,0-2 0 0 0,19 3 817 0 0,13-3-1310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5:2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63 273 908 0 0,'-25'-1'1694'0'0,"24"1"-1670"0"0,0-1-1 0 0,0 1 1 0 0,0 0-1 0 0,0-1 1 0 0,-1 1-1 0 0,1 0 1 0 0,0 0-1 0 0,0 0 1 0 0,0 0-1 0 0,0 0 0 0 0,-1 0 1 0 0,1 0-1 0 0,0 0 1 0 0,0 1-1 0 0,0-1 1 0 0,0 0-1 0 0,0 1 1 0 0,0-1-1 0 0,0 1 1 0 0,-1-1-1 0 0,1 1 1 0 0,0-1-1 0 0,1 1 1 0 0,-1 0-1 0 0,0 0 1 0 0,0-1-1 0 0,0 1 1 0 0,0 0-1 0 0,1 0 1 0 0,-1 0-1 0 0,0 0 1 0 0,1 0-1 0 0,-1 0 0 0 0,0 0 1 0 0,1 0-1 0 0,-1 0 1 0 0,1 0-1 0 0,0 0 1 0 0,-1 0-1 0 0,1 1 1 0 0,0-1-1 0 0,0 0 1 0 0,0 0-1 0 0,0 0 1 0 0,0 0-1 0 0,0 1 1 0 0,0-1-1 0 0,0 0 1 0 0,0 0-1 0 0,1 0 1 0 0,-1 0-1 0 0,0 0 1 0 0,1 1-1 0 0,-1-1 1 0 0,1 0-1 0 0,0 1-23 0 0,5 87 614 0 0,4 1 1 0 0,4-2-1 0 0,24 84-614 0 0,-6-31 365 0 0,-8 20-3024 0 0,-24-151 1393 0 0</inkml:trace>
  <inkml:trace contextRef="#ctx0" brushRef="#br0" timeOffset="529.919">58 288 1148 0 0,'78'34'1453'0'0,"-70"-29"-1299"0"0,273 228 1330 0 0,-153-136-1149 0 0,-119-100 504 0 0,5-15-730 0 0,-1-1 1 0 0,-1 0-1 0 0,0-1 0 0 0,-2 0 1 0 0,0 0-1 0 0,-1-1 0 0 0,-2-1 0 0 0,1-2-109 0 0,20-49 107 0 0,117-214 218 0 0,-145 287-321 0 0,0 1 0 0 0,0 0 0 0 0,0-1 0 0 0,0 1 0 0 0,0-1 1 0 0,0 1-1 0 0,0 0 0 0 0,0-1 0 0 0,0 1 0 0 0,1-1 0 0 0,-1 1 0 0 0,0-1 1 0 0,0 1-1 0 0,1 0 0 0 0,-1-1 0 0 0,0 1 0 0 0,1-1 0 0 0,-1 0 1 0 0,1 1-1 0 0,-1-1 0 0 0,0 1 0 0 0,1-1 0 0 0,-1 0 0 0 0,1 1 0 0 0,-1-1 1 0 0,1 0-1 0 0,0 1 0 0 0,-1-1 0 0 0,1 0 0 0 0,-1 0 0 0 0,1 1 0 0 0,-1-1 1 0 0,1 0-1 0 0,0 0 0 0 0,-1 0 0 0 0,1 0 0 0 0,-1 0 0 0 0,1 0 1 0 0,0 0-1 0 0,-1 0 0 0 0,1 0 0 0 0,-1 0 0 0 0,1 0 0 0 0,0-1 0 0 0,-1 1 1 0 0,1 0-1 0 0,-1 0 0 0 0,1-1 0 0 0,-1 1 0 0 0,1 0 0 0 0,-1 0 1 0 0,1-1-1 0 0,-1 1 0 0 0,1-1 0 0 0,-1 1 0 0 0,1 0 0 0 0,-1-1 0 0 0,0 1 1 0 0,1-1-1 0 0,-1 1 0 0 0,0-1 0 0 0,1 1 0 0 0,-1-1 0 0 0,0 0 1 0 0,1 1-1 0 0,-1-1 0 0 0,0 1 0 0 0,0-1 0 0 0,0 1 0 0 0,0-1-4 0 0,14 45 25 0 0,-14-43-22 0 0,74 429-61 0 0,-51-341 33 0 0,8 41-251 0 0,-23-43-3918 0 0,-8-82 2894 0 0</inkml:trace>
  <inkml:trace contextRef="#ctx0" brushRef="#br0" timeOffset="807.929">1655 538 1448 0 0,'-90'238'3133'0'0,"49"-148"-2676"0"0,-48 96-93 0 0,50-155-2678 0 0,26-29 1118 0 0</inkml:trace>
  <inkml:trace contextRef="#ctx0" brushRef="#br0" timeOffset="1070.578">1175 690 1816 0 0,'49'-21'5475'0'0,"43"40"-5249"0"0,-84-17 42 0 0,300 124 341 0 0,-120-14-5406 0 0,-165-97 3552 0 0</inkml:trace>
  <inkml:trace contextRef="#ctx0" brushRef="#br0" timeOffset="1521.148">2520 0 1644 0 0,'20'42'3248'0'0,"44"402"-643"0"0,-61-431-2619 0 0,0 0 0 0 0,1 0 1 0 0,0-1-1 0 0,0 0 1 0 0,2 0-1 0 0,-1 0 1 0 0,2 0-1 0 0,0-1 0 0 0,0 0 1 0 0,1 0-1 0 0,0-1 1 0 0,0 0-1 0 0,1-1 0 0 0,1 0 1 0 0,0 0-1 0 0,0-1 1 0 0,1 0-1 0 0,5 2 14 0 0,-16-9-1060 0 0,0-1-96 0 0,15-15-1519 0 0,-12 6 1498 0 0</inkml:trace>
  <inkml:trace contextRef="#ctx0" brushRef="#br0" timeOffset="1755.274">2312 438 1344 0 0,'-10'-3'6178'0'0,"34"-4"-4177"0"0,61-12-2630 0 0,-61 15 1340 0 0,70-15-547 0 0,188-51-4250 0 0,-222 43 1542 0 0,-39 15 1253 0 0</inkml:trace>
  <inkml:trace contextRef="#ctx0" brushRef="#br0" timeOffset="2002.044">2021 83 1544 0 0,'-10'15'244'0'0,"0"0"0"0"0,1 1 0 0 0,1 0 1 0 0,0 0-1 0 0,1 1 0 0 0,1 0 0 0 0,1 0 0 0 0,0 0 0 0 0,2 1 0 0 0,0 0 0 0 0,0-1 0 0 0,2 1 1 0 0,0 0-1 0 0,1 0 0 0 0,1 0 0 0 0,2 11-244 0 0,4-1 88 0 0,1 0 0 0 0,1-1 0 0 0,2 0 0 0 0,0-1-1 0 0,2 0 1 0 0,1-1 0 0 0,1 0 0 0 0,1-1 0 0 0,1-1 0 0 0,1 0 0 0 0,1-2 0 0 0,1 0 0 0 0,0-1 0 0 0,2-1 0 0 0,6 3-88 0 0,0-1-399 0 0,0-1 0 0 0,1-1 1 0 0,1-2-1 0 0,1-1 0 0 0,0-1 0 0 0,1-2 1 0 0,0-1-1 0 0,7 0 399 0 0,20 0-1283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5:4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5136 699 976 0 0,'9'28'6276'0'0,"33"110"-5617"0"0,-22-30-1972 0 0,-20-107 266 0 0,0-1-275 0 0,0 1-40 0 0,0 5-77 0 0</inkml:trace>
  <inkml:trace contextRef="#ctx0" brushRef="#br0" timeOffset="251.696">5428 839 1932 0 0,'3'0'4233'0'0,"18"-5"-2840"0"0,143-24-276 0 0,-29 8-2513 0 0,-6-18-3311 0 0,-107 28 3307 0 0</inkml:trace>
  <inkml:trace contextRef="#ctx0" brushRef="#br0" timeOffset="686.19">5966 596 1088 0 0,'8'0'112'0'0,"0"1"1"0"0,-1-1-1 0 0,1 1 0 0 0,-1 1 1 0 0,1 0-1 0 0,-1 0 0 0 0,0 0 0 0 0,1 1 1 0 0,-1 0-1 0 0,-1 0 0 0 0,1 1 1 0 0,0 0-1 0 0,-1 0 0 0 0,0 0 0 0 0,0 1 1 0 0,0 0-1 0 0,0 0 0 0 0,-1 1 1 0 0,0 0-1 0 0,0-1 0 0 0,-1 2 1 0 0,1-1-1 0 0,-1 0 0 0 0,-1 1 0 0 0,1 0 1 0 0,-1 0-1 0 0,0 0 0 0 0,-1 0 1 0 0,1 1-1 0 0,-2-1 0 0 0,1 0 0 0 0,-1 1 1 0 0,1 5-113 0 0,-5-4 94 0 0,0-1-1 0 0,-1 1 1 0 0,1-1 0 0 0,-1 0 0 0 0,-1 0 0 0 0,0 0 0 0 0,0-1 0 0 0,0 1-1 0 0,-1-1 1 0 0,0-1 0 0 0,0 1 0 0 0,-1-1 0 0 0,0 0 0 0 0,0 0-1 0 0,-1-1 1 0 0,1 0 0 0 0,-1-1 0 0 0,0 1 0 0 0,0-1 0 0 0,-2 0-94 0 0,-121 42 876 0 0,129-46-1016 0 0,2 0-61 0 0,-2-3-234 0 0,1 1 322 0 0,0 0 0 0 0,1-1 0 0 0,0 1 0 0 0,-1-1 0 0 0,1 1-1 0 0,0-1 1 0 0,0 1 0 0 0,0-1 0 0 0,1 1 0 0 0,-1-1 0 0 0,0 1 0 0 0,1 0-1 0 0,0-1 1 0 0,0 1 0 0 0,-1 0 0 0 0,1-1 0 0 0,1 1 0 0 0,-1 0 0 0 0,0 0-1 0 0,0 0 1 0 0,1 0 0 0 0,-1 0 0 0 0,1 0 0 0 0,0 0 0 0 0,-1 1 0 0 0,1-1-1 0 0,0 1 1 0 0,0-1 0 0 0,0 1 0 0 0,2-2 113 0 0,22-18-1337 0 0</inkml:trace>
  <inkml:trace contextRef="#ctx0" brushRef="#br0" timeOffset="936.097">6207 648 1664 0 0,'-6'-1'121'0'0,"1"1"0"0"0,0 0-1 0 0,0 1 1 0 0,0-1 0 0 0,0 1 0 0 0,1 0-1 0 0,-1 1 1 0 0,0-1 0 0 0,0 1 0 0 0,0-1-1 0 0,1 2 1 0 0,-1-1 0 0 0,1 0 0 0 0,0 1-1 0 0,0 0 1 0 0,0 0 0 0 0,0 0 0 0 0,0 0-1 0 0,0 1 1 0 0,1-1 0 0 0,0 1 0 0 0,-1 0-1 0 0,2 0 1 0 0,-1 1 0 0 0,0-1 0 0 0,1 0-1 0 0,0 1 1 0 0,0-1 0 0 0,0 1 0 0 0,0 0-1 0 0,1 0 1 0 0,0 0 0 0 0,0 0 0 0 0,0 0-1 0 0,1 0 1 0 0,-1 0 0 0 0,1 2-121 0 0,7 4-118 0 0,0-1 0 0 0,1 0 1 0 0,0 0-1 0 0,0-1 0 0 0,1 0 1 0 0,0 0-1 0 0,0-1 0 0 0,1 0 0 0 0,1-1 1 0 0,-1 0-1 0 0,1 0 0 0 0,0-1 0 0 0,0-1 1 0 0,1 0-1 0 0,0-1 0 0 0,0 0 1 0 0,0 0-1 0 0,0-1 0 0 0,0-1 0 0 0,1 0 1 0 0,0-1 117 0 0,21 5-1296 0 0</inkml:trace>
  <inkml:trace contextRef="#ctx0" brushRef="#br0" timeOffset="1197.685">6847 456 1196 0 0,'12'16'278'0'0,"1"1"1"0"0,-2 0-1 0 0,0 1 0 0 0,-2 0 0 0 0,1 1 0 0 0,-2 0 0 0 0,-1 0 1 0 0,0 1-1 0 0,-2 0 0 0 0,0 0 0 0 0,-1 0 0 0 0,-1 0 1 0 0,-1 1-1 0 0,0 0 0 0 0,-2-1 0 0 0,-1 1 0 0 0,0 0 1 0 0,-1-1-1 0 0,-2 1 0 0 0,0-1 0 0 0,-1 0 0 0 0,-1 1-278 0 0,0 1-126 0 0,-2 0-1 0 0,0 0 0 0 0,-1-1 0 0 0,-1 0 1 0 0,-1 0-1 0 0,-1-2 0 0 0,-1 1 0 0 0,-1-1 0 0 0,0-1 1 0 0,-1 0-1 0 0,-1-2 0 0 0,-1 1 0 0 0,0-2 1 0 0,-1 0-1 0 0,-1-1 0 0 0,0-1 0 0 0,-1-1 1 0 0,0-1-1 0 0,-16 6 127 0 0,-89 19-2611 0 0,58-24 1250 0 0</inkml:trace>
  <inkml:trace contextRef="#ctx0" brushRef="#br0" timeOffset="1647.554">4916 786 1280 0 0,'-8'6'184'0'0,"0"0"0"0"0,0 0-1 0 0,1 1 1 0 0,0 0 0 0 0,0 1-1 0 0,0 0 1 0 0,1-1 0 0 0,1 2 0 0 0,-1-1-1 0 0,1 1 1 0 0,1 0 0 0 0,0 0-1 0 0,0 0 1 0 0,0 1 0 0 0,1-1-1 0 0,1 1 1 0 0,0 0 0 0 0,0 0 0 0 0,1 0-1 0 0,0 0 1 0 0,1 0 0 0 0,0 0-1 0 0,0 0 1 0 0,2 5-184 0 0,5 6 64 0 0,1 0-1 0 0,2 0 0 0 0,0 0 1 0 0,1-1-1 0 0,1-1 1 0 0,0 0-1 0 0,2-1 0 0 0,0 0 1 0 0,1-1-1 0 0,1-1 1 0 0,0 0-1 0 0,1-1 1 0 0,1-1-1 0 0,1 0 0 0 0,0-2 1 0 0,0 0-1 0 0,3 0-63 0 0,15 8-366 0 0,0-2 0 0 0,1-2 0 0 0,1-2 0 0 0,1-1-1 0 0,0-1 1 0 0,0-3 0 0 0,1-1 0 0 0,0-3 0 0 0,8 0 366 0 0,62-4-930 0 0,-28-13 513 0 0,-14-2 24 0 0</inkml:trace>
  <inkml:trace contextRef="#ctx0" brushRef="#br0" timeOffset="-3774.682">76 858 1316 0 0,'7'13'4122'0'0,"55"-6"-3943"0"0,274-112 1131 0 0,-326 102-1305 0 0,-1 0 0 0 0,1-2 0 0 0,-1 1 0 0 0,0-1 0 0 0,-1 0-1 0 0,1-1 1 0 0,-1 0 0 0 0,0 0 0 0 0,-1-1 0 0 0,1 0 0 0 0,-1 0 0 0 0,-1-1 0 0 0,1 0-1 0 0,-1 0 1 0 0,-1 0 0 0 0,1-1 0 0 0,-1-1-5 0 0,-5 8-12 0 0,-1 0 0 0 0,1-1 0 0 0,-1 1 0 0 0,0 0 0 0 0,1 0 0 0 0,-1 0 0 0 0,0 0 0 0 0,0 0 0 0 0,0 0 0 0 0,-1 0 0 0 0,1 0 0 0 0,0 0 0 0 0,-1 1 0 0 0,1-1 0 0 0,-1 0 0 0 0,1 1 0 0 0,-1-1 0 0 0,0 1 0 0 0,0 0 0 0 0,0-1-1 0 0,0 1 1 0 0,0 0 0 0 0,0 0 0 0 0,0 0 0 0 0,0 1 0 0 0,0-1 0 0 0,0 0 0 0 0,-1 1 0 0 0,1-1 0 0 0,-1 1 12 0 0,-163-6-195 0 0,142 10 250 0 0,0 1-1 0 0,0 1 1 0 0,1 1 0 0 0,0 1 0 0 0,0 1 0 0 0,1 0-1 0 0,0 2 1 0 0,0 1 0 0 0,1 1 0 0 0,1 1-1 0 0,0 0 1 0 0,1 2 0 0 0,1 0 0 0 0,0 1-55 0 0,10-10 39 0 0,1 0 0 0 0,0 1 0 0 0,0 0 0 0 0,1 0 0 0 0,0 0 0 0 0,1 1 1 0 0,-1-1-1 0 0,2 1 0 0 0,-1 1 0 0 0,1-1 0 0 0,1 1 0 0 0,0-1 0 0 0,0 1 1 0 0,1 0-1 0 0,0 0 0 0 0,0 0 0 0 0,1 1 0 0 0,1-1 0 0 0,0 0 0 0 0,0 0 0 0 0,1 0 1 0 0,0 1-1 0 0,1-1 0 0 0,0 0 0 0 0,1 0 0 0 0,0-1 0 0 0,0 1 0 0 0,1-1 1 0 0,0 1-1 0 0,1-1 0 0 0,0 0 0 0 0,0-1 0 0 0,1 1 0 0 0,0-1 0 0 0,1 0 0 0 0,3 3-39 0 0,9 5-147 0 0,0-2 0 0 0,2 0 0 0 0,-1-1-1 0 0,1-1 1 0 0,1-1 0 0 0,0 0-1 0 0,1-2 1 0 0,0-1 0 0 0,0-1-1 0 0,1-1 1 0 0,0 0 0 0 0,0-2-1 0 0,0-1 1 0 0,0-1 0 0 0,1-1 0 0 0,23-3 147 0 0,-33 2-214 0 0,0-1 0 0 0,0 0 1 0 0,0-2-1 0 0,-1 1 1 0 0,1-2-1 0 0,-1 0 0 0 0,1-1 1 0 0,-1 0-1 0 0,0-1 1 0 0,8-5 213 0 0,-16 8-129 0 0,39-18-1291 0 0</inkml:trace>
  <inkml:trace contextRef="#ctx0" brushRef="#br0" timeOffset="-3215.692">907 3 1440 0 0,'0'0'181'0'0,"0"0"0"0"0,1 0 0 0 0,-1 0-1 0 0,0 0 1 0 0,0 0 0 0 0,1-1 0 0 0,-1 1 0 0 0,0 0 0 0 0,1 0-1 0 0,-1 0 1 0 0,0 0 0 0 0,1 0 0 0 0,-1 0 0 0 0,0 0-1 0 0,0-1 1 0 0,1 1 0 0 0,-1 0 0 0 0,0 0 0 0 0,1-1-181 0 0,5 38 358 0 0,-20 199 1349 0 0,7-90-783 0 0,7-138-900 0 0,1-1 0 0 0,0 1 1 0 0,1-1-1 0 0,0 1 1 0 0,0-1-1 0 0,1 0 0 0 0,-1 1 1 0 0,1-2-1 0 0,1 1 1 0 0,0 0-1 0 0,0-1 0 0 0,0 1 1 0 0,1-1-1 0 0,-1 0 1 0 0,1 0-1 0 0,1-1 0 0 0,-1 0 1 0 0,1 0-1 0 0,0 0 0 0 0,0-1 1 0 0,1 1-1 0 0,-1-1 1 0 0,1-1-1 0 0,0 0 0 0 0,0 0 1 0 0,0 0-1 0 0,0 0 1 0 0,1-1-1 0 0,-1-1 0 0 0,1 1 1 0 0,-1-1-1 0 0,1 0 0 0 0,0-1-24 0 0,2 2-241 0 0,-1-1-1 0 0,1-1 0 0 0,-1 1 0 0 0,1-1 0 0 0,-1-1 1 0 0,1 0-1 0 0,-1 0 0 0 0,1-1 0 0 0,-1 0 0 0 0,0-1 0 0 0,0 0 1 0 0,0 0-1 0 0,0-1 0 0 0,0 0 0 0 0,-1-1 0 0 0,1 0 1 0 0,-1 0-1 0 0,-1-1 0 0 0,1 1 0 0 0,-1-2 0 0 0,0 1 0 0 0,0-1 1 0 0,3-4 241 0 0,1-9-1444 0 0</inkml:trace>
  <inkml:trace contextRef="#ctx0" brushRef="#br0" timeOffset="-2951.552">691 411 1240 0 0,'-8'7'2731'0'0,"17"-1"1619"0"0,3-7-4244 0 0,270-48-87 0 0,-87 1-5991 0 0,-162 38 4574 0 0</inkml:trace>
  <inkml:trace contextRef="#ctx0" brushRef="#br0" timeOffset="-2590.889">1413 148 1372 0 0,'8'0'125'0'0,"0"0"0"0"0,0 1 0 0 0,0 0 0 0 0,0 1 0 0 0,-1 0 0 0 0,1 0 0 0 0,-1 1 0 0 0,1 0 0 0 0,-1 0 0 0 0,0 0 0 0 0,0 1 0 0 0,0 0 0 0 0,-1 1 0 0 0,1 0 0 0 0,-1 0 0 0 0,0 0 0 0 0,0 0 0 0 0,-1 1 0 0 0,0 0 0 0 0,0 0 1 0 0,0 1-1 0 0,-1-1 0 0 0,0 1 0 0 0,0 0 0 0 0,0 0 0 0 0,-1 0 0 0 0,0 1 0 0 0,-1-1 0 0 0,0 1 0 0 0,0 0 0 0 0,0-1 0 0 0,-1 1 0 0 0,0 0 0 0 0,-1 0 0 0 0,0 0 0 0 0,0 0 0 0 0,0 0 0 0 0,-1 0 0 0 0,0 0 0 0 0,-1-1 0 0 0,0 1 0 0 0,0 0 0 0 0,-1-1 0 0 0,0 1 0 0 0,0-1 0 0 0,0 0 0 0 0,-1 0-125 0 0,-87 79 1139 0 0,101-119-3743 0 0,27-15 135 0 0,-13 23 935 0 0</inkml:trace>
  <inkml:trace contextRef="#ctx0" brushRef="#br0" timeOffset="-2343.31">1806 138 1632 0 0,'-12'3'227'0'0,"0"2"0"0"0,0-1 0 0 0,0 2-1 0 0,0 0 1 0 0,1 0 0 0 0,0 1 0 0 0,1 0 0 0 0,-1 1-1 0 0,1 0 1 0 0,1 1 0 0 0,0 0 0 0 0,0 0 0 0 0,0 1-1 0 0,2 0 1 0 0,-1 1 0 0 0,1 0 0 0 0,0 0 0 0 0,1 0-1 0 0,1 1 1 0 0,0 0 0 0 0,0 0 0 0 0,1 0 0 0 0,1 0-1 0 0,-1 4-226 0 0,6-10 45 0 0,1-1-1 0 0,-1 0 0 0 0,1 1 1 0 0,0-1-1 0 0,0 0 1 0 0,1 0-1 0 0,-1-1 0 0 0,1 1 1 0 0,0-1-1 0 0,0 0 0 0 0,1 0 1 0 0,-1 0-1 0 0,1 0 1 0 0,0-1-1 0 0,0 0 0 0 0,0 0 1 0 0,0 0-1 0 0,6 2-44 0 0,156 60-784 0 0,12-35-3783 0 0,-133-27 3312 0 0</inkml:trace>
  <inkml:trace contextRef="#ctx0" brushRef="#br0" timeOffset="-1737.292">2229 826 1112 0 0,'75'-28'3382'0'0,"-64"25"-3315"0"0,0 1 0 0 0,0 1 0 0 0,0 0 0 0 0,0 1 0 0 0,0 0 0 0 0,0 0-1 0 0,1 1 1 0 0,-1 1 0 0 0,0 0 0 0 0,-1 0 0 0 0,1 1 0 0 0,0 1 0 0 0,-1 0 0 0 0,1 0-1 0 0,-1 1 1 0 0,-1 0 0 0 0,1 0 0 0 0,-1 1 0 0 0,1 1 0 0 0,-2 0 0 0 0,1 0-1 0 0,-1 1 1 0 0,0-1 0 0 0,1 3-67 0 0,-7-6 41 0 0,0 1 1 0 0,-1-1-1 0 0,1 1 0 0 0,-1-1 0 0 0,0 1 1 0 0,0 0-1 0 0,0-1 0 0 0,-1 1 1 0 0,0 0-1 0 0,0 0 0 0 0,0-1 0 0 0,0 1 1 0 0,-1 0-1 0 0,1-1 0 0 0,-1 1 0 0 0,-1 0 1 0 0,1-1-1 0 0,-1 1 0 0 0,1-1 0 0 0,-1 0 1 0 0,0 1-1 0 0,-1-1 0 0 0,1 0 0 0 0,-1 0 1 0 0,0 0-1 0 0,0-1 0 0 0,0 1 0 0 0,0-1 1 0 0,-1 0-1 0 0,1 0 0 0 0,-3 2-41 0 0,-130 87 613 0 0,125-87-537 0 0,-124 48-2320 0 0,125-69-378 0 0,11 5 1381 0 0</inkml:trace>
  <inkml:trace contextRef="#ctx0" brushRef="#br0" timeOffset="-1425.449">2864 639 1068 0 0,'-12'5'238'0'0,"1"1"-1"0"0,-1 0 1 0 0,1 1-1 0 0,1 0 0 0 0,-1 1 1 0 0,1 0-1 0 0,0 0 1 0 0,1 1-1 0 0,0 0 1 0 0,1 1-1 0 0,0 0 1 0 0,0 0-1 0 0,1 1 1 0 0,0 0-1 0 0,1 0 1 0 0,0 1-1 0 0,1 0 1 0 0,0 0-1 0 0,1 0 1 0 0,0 0-1 0 0,1 1 0 0 0,1-1 1 0 0,-1 9-238 0 0,4-13 50 0 0,1 1 0 0 0,0-1 0 0 0,0 0 0 0 0,1 0 0 0 0,0 0 0 0 0,0 0 1 0 0,1 0-1 0 0,0-1 0 0 0,1 1 0 0 0,0-1 0 0 0,0 0 0 0 0,0 0 0 0 0,1-1 0 0 0,0 0 0 0 0,0 0 0 0 0,0 0 0 0 0,1-1 0 0 0,0 0 1 0 0,0 0-1 0 0,0 0 0 0 0,1-1 0 0 0,3 1-50 0 0,114 34-2110 0 0,-88-41-568 0 0,-10-12 1302 0 0</inkml:trace>
  <inkml:trace contextRef="#ctx0" brushRef="#br0" timeOffset="-897.362">3389 286 868 0 0,'8'13'3482'0'0,"-27"46"-2782"0"0,19-59-668 0 0,-12 21 84 0 0,-1-2-1 0 0,0 0 0 0 0,-2 0 0 0 0,0-1 0 0 0,-1-1 0 0 0,0-1 0 0 0,-1 0 1 0 0,-1-1-1 0 0,-1-1 0 0 0,0 0 0 0 0,-1-2 0 0 0,0 0 0 0 0,-1-1 0 0 0,0-2 0 0 0,-1 0 1 0 0,0-1-1 0 0,0-1 0 0 0,-1-1 0 0 0,-9 1-115 0 0,29-6-15 0 0,0 1 0 0 0,0-1 1 0 0,0 0-1 0 0,0 0 0 0 0,0 0 0 0 0,0 0 1 0 0,0-1-1 0 0,-1 1 0 0 0,1-1 0 0 0,0 0 1 0 0,-1 0-1 0 0,1 0 0 0 0,0 0 0 0 0,0-1 1 0 0,-1 1-1 0 0,1-1 0 0 0,0 0 0 0 0,0 0 1 0 0,0 0-1 0 0,0 0 0 0 0,0-1 0 0 0,0 1 1 0 0,0-1-1 0 0,0 0 0 0 0,0 0 0 0 0,1 0 1 0 0,-1 0-1 0 0,1 0 0 0 0,0 0 0 0 0,-1-1 0 0 0,1 1 1 0 0,0-1-1 0 0,0 0 0 0 0,1 1 0 0 0,-1-1 1 0 0,0 0-1 0 0,1-1 15 0 0,3-2-18 0 0,0 1 1 0 0,1 0-1 0 0,0 0 1 0 0,0 0-1 0 0,0 1 1 0 0,1-1-1 0 0,0 1 0 0 0,-1-1 1 0 0,2 1-1 0 0,-1 0 1 0 0,0 1-1 0 0,1-1 1 0 0,0 1-1 0 0,-1 0 0 0 0,1 0 1 0 0,1 1-1 0 0,-1-1 1 0 0,0 1-1 0 0,1 0 1 0 0,-1 0-1 0 0,1 1 0 0 0,-1 0 1 0 0,2 0 17 0 0,11-1-6 0 0,1 1 0 0 0,0 1 0 0 0,-1 0 0 0 0,1 2 0 0 0,-1 0 0 0 0,1 1 1 0 0,-1 1-1 0 0,0 0 0 0 0,0 2 0 0 0,0 0 0 0 0,-1 1 0 0 0,0 0 0 0 0,16 11 6 0 0,0-4 15 0 0,97 50 202 0 0,17 7-3180 0 0,-136-66 1743 0 0</inkml:trace>
  <inkml:trace contextRef="#ctx0" brushRef="#br0" timeOffset="-647.436">3666 506 1228 0 0,'2'0'1044'0'0,"-2"0"-152"0"0,1 0-184 0 0,1 2-60 0 0,4-4-80 0 0,-1 4-107 0 0,2-4-49 0 0,2 0-56 0 0,18 1-244 0 0,-11 1-48 0 0,8 0-4 0 0,37-10-440 0 0,-24 5-68 0 0,1-5-341 0 0,1 0-431 0 0,-2 3 40 0 0,-5-6-420 0 0</inkml:trace>
  <inkml:trace contextRef="#ctx0" brushRef="#br0" timeOffset="-431.821">4194 301 1504 0 0,'-6'-23'6369'0'0,"6"33"-3004"0"0,59 193-3164 0 0,12 71-8796 0 0,-71-258 7219 0 0</inkml:trace>
  <inkml:trace contextRef="#ctx0" brushRef="#br0" timeOffset="2522.523">7074 259 1088 0 0,'0'0'1007'0'0,"14"0"476"0"0,-4 2 3550 0 0,-8 0-5004 0 0,1-1-1 0 0,-1 1 0 0 0,1-1 0 0 0,-1 1 0 0 0,0 0 1 0 0,1 0-1 0 0,-1 0 0 0 0,0 1 0 0 0,0-1 1 0 0,-1 0-1 0 0,1 1 0 0 0,0-1 0 0 0,-1 1 0 0 0,1 0 1 0 0,-1-1-1 0 0,0 1 0 0 0,0 0 0 0 0,0 0 0 0 0,0 0 1 0 0,-1 0-1 0 0,1 0 0 0 0,-1 0 0 0 0,0 0 0 0 0,0 2-28 0 0,6 17 124 0 0,99 303-1035 0 0,-128-299-4837 0 0,15-27 4231 0 0</inkml:trace>
  <inkml:trace contextRef="#ctx0" brushRef="#br0" timeOffset="3307.247">7165 251 888 0 0,'0'0'66'0'0,"0"-1"1"0"0,0 1-1 0 0,1-1 0 0 0,-1 1 1 0 0,0-1-1 0 0,0 1 0 0 0,0 0 1 0 0,0-1-1 0 0,0 1 0 0 0,0-1 1 0 0,0 1-1 0 0,0-1 0 0 0,0 1 1 0 0,0 0-1 0 0,0-1 0 0 0,0 1 1 0 0,0-1-1 0 0,0 1 0 0 0,0-1 1 0 0,-1 1-1 0 0,1 0 1 0 0,0-1-1 0 0,0 1 0 0 0,0 0 1 0 0,-1-1-1 0 0,1 1 0 0 0,0-1 1 0 0,0 1-1 0 0,-1 0 0 0 0,1 0 1 0 0,0-1-1 0 0,-1 1 0 0 0,1 0 1 0 0,0-1-1 0 0,-1 1 0 0 0,1 0 1 0 0,-1 0-1 0 0,1 0 0 0 0,0-1 1 0 0,-1 1-1 0 0,1 0 0 0 0,-1 0 1 0 0,1 0-1 0 0,-1 0 0 0 0,1 0 1 0 0,0 0-1 0 0,-1 0 0 0 0,1 0 1 0 0,-1 0-1 0 0,1 0 0 0 0,-1 0 1 0 0,1 0-1 0 0,-1 0-66 0 0,48-25 694 0 0,113-22-327 0 0,-158 50-374 0 0,0-1-1 0 0,0 1 0 0 0,0-1 0 0 0,-1 1 1 0 0,1 0-1 0 0,-1-1 0 0 0,0 1 1 0 0,0 0-1 0 0,0 0 0 0 0,0 0 1 0 0,0 0-1 0 0,0 0 0 0 0,-1 0 1 0 0,0 0-1 0 0,1 0 0 0 0,-1 1 1 0 0,-1-1-1 0 0,1 0 0 0 0,0 0 1 0 0,-1 0-1 0 0,1 0 0 0 0,-1 0 1 0 0,0 0-1 0 0,0 0 0 0 0,0 0 1 0 0,0 0-1 0 0,-1-1 0 0 0,1 1 1 0 0,-1 0-1 0 0,0-1 0 0 0,1 1 1 0 0,-2 0 7 0 0,-58 90-120 0 0,61-92 80 0 0,0-1 13 0 0,5 3 6 0 0,206 90 31 0 0,-210-91 16 0 0,-1 0 0 0 0,1 0-1 0 0,-1 0 1 0 0,1 0-1 0 0,-1 0 1 0 0,0 0-1 0 0,0 0 1 0 0,0 0-1 0 0,0 0 1 0 0,0 0-1 0 0,-1 0 1 0 0,1 0-1 0 0,0 0 1 0 0,-1 0-1 0 0,0 0 1 0 0,1 0-1 0 0,-1 0 1 0 0,0 0-1 0 0,0-1 1 0 0,0 1-1 0 0,0 0 1 0 0,0-1-1 0 0,-1 1 1 0 0,1-1-1 0 0,0 1 1 0 0,-1-1 0 0 0,1 1-1 0 0,-1-1 1 0 0,0 0-1 0 0,1 0 1 0 0,-1 0-1 0 0,0 0 1 0 0,0 0-1 0 0,1 0 1 0 0,-1 0-1 0 0,0-1 1 0 0,0 1-1 0 0,0-1 1 0 0,0 1-1 0 0,0-1 1 0 0,-1 0-26 0 0,-3 4 93 0 0,-133 45 289 0 0,108-65-4629 0 0,27 6 2830 0 0</inkml:trace>
  <inkml:trace contextRef="#ctx0" brushRef="#br0" timeOffset="3537.387">7624 311 1540 0 0,'0'0'840'0'0,"1"2"-164"0"0,5-1-204 0 0,1-1 48 0 0,5 0-28 0 0,20-3-124 0 0,-14 3-240 0 0,10 0-52 0 0,6 0-4 0 0,46-13-504 0 0,-41 4-616 0 0,-3 1 52 0 0,3-2-376 0 0</inkml:trace>
  <inkml:trace contextRef="#ctx0" brushRef="#br0" timeOffset="3787.229">8118 106 1480 0 0,'-1'5'6582'0'0,"5"87"-5707"0"0,-3-87-861 0 0,40 212-1210 0 0,-24-67-3143 0 0,-15-109 2899 0 0</inkml:trace>
  <inkml:trace contextRef="#ctx0" brushRef="#br0" timeOffset="4813.198">8726 1006 1440 0 0,'0'-4'79'0'0,"0"1"0"0"0,0-1-1 0 0,0 0 1 0 0,-1 1 0 0 0,1-1 0 0 0,-1 1-1 0 0,0-1 1 0 0,0 1 0 0 0,0-1 0 0 0,-1 1-1 0 0,1 0 1 0 0,-1-1 0 0 0,1 1 0 0 0,-1 0-1 0 0,0 0 1 0 0,-1 0 0 0 0,1 0 0 0 0,0 1-1 0 0,-1-1 1 0 0,1 1 0 0 0,-1-1 0 0 0,0 1-1 0 0,0 0 1 0 0,0 0 0 0 0,0 0 0 0 0,0 0-1 0 0,-1 1 1 0 0,1-1 0 0 0,0 1 0 0 0,-1 0-1 0 0,1 0 1 0 0,-1 0 0 0 0,1 0 0 0 0,-1 1-1 0 0,-2-1-78 0 0,-6 0 85 0 0,-1 0 0 0 0,1 0 0 0 0,0 1-1 0 0,-1 1 1 0 0,1 0 0 0 0,0 1 0 0 0,-1 0-1 0 0,1 1 1 0 0,0 0 0 0 0,1 1 0 0 0,-1 0-1 0 0,1 1 1 0 0,-1 0 0 0 0,1 1 0 0 0,1 0-1 0 0,-1 1 1 0 0,1 0 0 0 0,0 1 0 0 0,1 0-1 0 0,0 0 1 0 0,0 1 0 0 0,1 1 0 0 0,0-1-1 0 0,0 1 1 0 0,1 0 0 0 0,1 1 0 0 0,0-1-1 0 0,0 1 1 0 0,1 1 0 0 0,0-1 0 0 0,1 1-1 0 0,0 0 1 0 0,1 0 0 0 0,1 0 0 0 0,-1 4-85 0 0,3-12 11 0 0,1-1 1 0 0,0 1 0 0 0,-1-1 0 0 0,1 0-1 0 0,0 1 1 0 0,1-1 0 0 0,-1 0 0 0 0,1 0-1 0 0,-1 0 1 0 0,1 0 0 0 0,0 0 0 0 0,0 0-1 0 0,0-1 1 0 0,1 1 0 0 0,-1-1 0 0 0,0 1-1 0 0,1-1 1 0 0,0 0 0 0 0,-1 0 0 0 0,1 0-1 0 0,0 0 1 0 0,0 0 0 0 0,0-1 0 0 0,1 1-1 0 0,-1-1 1 0 0,0 0 0 0 0,0 0 0 0 0,1 0-1 0 0,-1-1 1 0 0,2 1-12 0 0,113 11-278 0 0,-104-14 214 0 0,0 0 0 0 0,0-2 0 0 0,0 1 1 0 0,-1-2-1 0 0,1 0 0 0 0,-1-1 0 0 0,0 0 0 0 0,-1-1 0 0 0,1 0 0 0 0,-1-1 0 0 0,-1 0 0 0 0,1-1 0 0 0,-1 0 0 0 0,-1-1 0 0 0,0-1 0 0 0,0 1 0 0 0,-1-1 0 0 0,-1-1 0 0 0,0 0 0 0 0,0 0 0 0 0,-1 0 1 0 0,0-1-1 0 0,-2 0 0 0 0,1-1 0 0 0,-1 1 0 0 0,-1-1 0 0 0,-1 0 0 0 0,0 0 0 0 0,-1 0 0 0 0,0 0 0 0 0,-1-1 0 0 0,0 1 0 0 0,-2-1 64 0 0,3-11 207 0 0,-2 0 1 0 0,-1 1-1 0 0,-2-1 0 0 0,0 0 0 0 0,-2 1 0 0 0,0 0 0 0 0,-2 0 1 0 0,-1 0-1 0 0,0 1 0 0 0,-2 0 0 0 0,-1 0 0 0 0,-5-6-207 0 0,-49-55 2304 0 0,48 129-1511 0 0,11 13-683 0 0,4 0 0 0 0,1 0 0 0 0,4 0 0 0 0,6 38-110 0 0,46 204-198 0 0,-30-192-2850 0 0,-21-104 1596 0 0,-1-5-1925 0 0,8-11 2026 0 0</inkml:trace>
  <inkml:trace contextRef="#ctx0" brushRef="#br0" timeOffset="5216.062">8993 886 944 0 0,'6'2'135'0'0,"1"1"0"0"0,-1 0 0 0 0,1 0 1 0 0,-1 0-1 0 0,0 1 0 0 0,0 0 0 0 0,-1 0 0 0 0,1 0 0 0 0,-1 1 0 0 0,0 0 1 0 0,0 0-1 0 0,0 0 0 0 0,-1 1 0 0 0,1-1 0 0 0,-2 1 0 0 0,1 0 0 0 0,0 0 0 0 0,-1 1 1 0 0,0-1-1 0 0,-1 1 0 0 0,0-1 0 0 0,0 1 0 0 0,0 0 0 0 0,-1 0 0 0 0,1 0 1 0 0,-2 0-1 0 0,1 0 0 0 0,-1 3-135 0 0,3 1 168 0 0,0-1 1 0 0,-1 1 0 0 0,0 0-1 0 0,-1 0 1 0 0,0 0-1 0 0,-1 0 1 0 0,0 0 0 0 0,0 0-1 0 0,-2 0 1 0 0,1 0 0 0 0,-1-1-1 0 0,-1 1 1 0 0,0 0-1 0 0,0-1 1 0 0,-1 0 0 0 0,0 0-1 0 0,-1 0 1 0 0,0 0-1 0 0,-1-1 1 0 0,-6 9-169 0 0,81-136 1510 0 0,69-64-1819 0 0,-173 249 599 0 0,33-59-302 0 0,1-1 0 0 0,0 0 0 0 0,1 1 1 0 0,-1-1-1 0 0,2 0 0 0 0,-1 1 0 0 0,1-1 0 0 0,0 0 0 0 0,0 1 1 0 0,1-1-1 0 0,0 0 0 0 0,0 0 0 0 0,1 0 0 0 0,-1 0 0 0 0,2-1 1 0 0,-1 1-1 0 0,1-1 0 0 0,0 1 0 0 0,0-1 0 0 0,1-1 0 0 0,-1 1 1 0 0,2-1-1 0 0,-1 1 0 0 0,0-1 0 0 0,1-1 0 0 0,0 1 1 0 0,2 0 11 0 0,11 9-680 0 0,2-1 1 0 0,-1 0-1 0 0,2-2 1 0 0,0 0-1 0 0,0-2 1 0 0,0 0-1 0 0,1-1 1 0 0,1-2-1 0 0,17 3 680 0 0,1-2-1412 0 0</inkml:trace>
  <inkml:trace contextRef="#ctx0" brushRef="#br0" timeOffset="6281.918">835 1988 1140 0 0,'-17'0'383'0'0,"13"0"-34"0"0,-18 3 753 0 0,-13 14-107 0 0,422-28 1431 0 0,2162-269 596 0 0,-209 116-2022 0 0,-2209 158-1120 0 0,210-5-2910 0 0,-340 30-824 0 0,-23-13 2521 0 0</inkml:trace>
  <inkml:trace contextRef="#ctx0" brushRef="#br0" timeOffset="6901.727">1148 2291 1196 0 0,'6'23'5563'0'0,"12"70"-5388"0"0,52 127 846 0 0,-57-122-3337 0 0,-30-85-252 0 0,6-11 1341 0 0</inkml:trace>
  <inkml:trace contextRef="#ctx0" brushRef="#br0" timeOffset="7519.758">1232 2360 1184 0 0,'-2'0'81'0'0,"1"0"-1"0"0,-1 0 0 0 0,0 0 1 0 0,1 0-1 0 0,-1 0 1 0 0,1 0-1 0 0,-1 0 1 0 0,0 0-1 0 0,1-1 1 0 0,-1 1-1 0 0,1 0 1 0 0,-1-1-1 0 0,1 1 0 0 0,-1-1 1 0 0,1 0-1 0 0,-1 0 1 0 0,1 0-1 0 0,-1 1 1 0 0,1-1-1 0 0,0 0 1 0 0,0 0-1 0 0,0-1 1 0 0,-1 1-1 0 0,1 0 0 0 0,0 0 1 0 0,0-1-1 0 0,0 1 1 0 0,1 0-1 0 0,-1-1 1 0 0,0 1-1 0 0,0-1 1 0 0,1 1-1 0 0,-1-1 1 0 0,1 1-1 0 0,0-1 1 0 0,-1 0-1 0 0,1 1 0 0 0,0-1 1 0 0,0 1-1 0 0,0-1 1 0 0,0 0-1 0 0,0 1 1 0 0,0-1-1 0 0,0 1 1 0 0,1-1-1 0 0,-1 0 1 0 0,0 1-1 0 0,1-1 0 0 0,0 1 1 0 0,-1-1-1 0 0,1 1 1 0 0,0-1-1 0 0,0 1 1 0 0,-1 0-1 0 0,1-1 1 0 0,0 1-1 0 0,1 0 1 0 0,-1 0-1 0 0,0 0 0 0 0,0 0 1 0 0,1-1-81 0 0,7-7 39 0 0,0 1 0 0 0,0 0 1 0 0,1 1-1 0 0,0 0 0 0 0,0 1 0 0 0,1 0 1 0 0,0 0-1 0 0,0 1 0 0 0,0 1 0 0 0,0-1 1 0 0,1 2-1 0 0,0 0 0 0 0,0 0 0 0 0,0 1 1 0 0,5 0-40 0 0,-11 1 16 0 0,0 0 1 0 0,0 1 0 0 0,-1 0-1 0 0,1 0 1 0 0,0 0 0 0 0,0 0-1 0 0,0 1 1 0 0,-1 0 0 0 0,1 0 0 0 0,0 1-1 0 0,-1 0 1 0 0,1 0 0 0 0,-1 0-1 0 0,0 0 1 0 0,0 1 0 0 0,0 0-1 0 0,0 0 1 0 0,0 0 0 0 0,0 1-1 0 0,-1 0 1 0 0,1-1 0 0 0,-1 2-1 0 0,0-1 1 0 0,-1 0 0 0 0,1 1 0 0 0,-1 0-1 0 0,0 0 1 0 0,0 0 0 0 0,0 0-1 0 0,-1 0 1 0 0,1 0 0 0 0,0 6-17 0 0,-2-3 8 0 0,0-1 1 0 0,0 1-1 0 0,-1 0 1 0 0,0 0 0 0 0,0 0-1 0 0,-1 0 1 0 0,0 0-1 0 0,-1-1 1 0 0,0 1-1 0 0,0 0 1 0 0,0-1 0 0 0,-1 0-1 0 0,0 1 1 0 0,-1-1-1 0 0,0 0 1 0 0,0 0-1 0 0,0-1 1 0 0,-1 1 0 0 0,0-1-1 0 0,0 0 1 0 0,-1 0-9 0 0,-22 36 380 0 0,28-40-374 0 0,1 1 0 0 0,0-1 0 0 0,0 0-1 0 0,0 0 1 0 0,0 0 0 0 0,1-1 0 0 0,-1 1-1 0 0,0 0 1 0 0,1 0 0 0 0,-1-1-1 0 0,1 1 1 0 0,0 0 0 0 0,0-1 0 0 0,-1 0-1 0 0,1 1 1 0 0,0-1 0 0 0,0 0 0 0 0,0 0-1 0 0,0 0 1 0 0,0 0 0 0 0,1-1 0 0 0,-1 1-1 0 0,0 0 1 0 0,0-1 0 0 0,0 0-1 0 0,1 1 1 0 0,-1-1 0 0 0,0 0 0 0 0,3 0-6 0 0,-1 1-9 0 0,-3-1 7 0 0,6 1 10 0 0,-1 0 1 0 0,1 0-1 0 0,-1 0 1 0 0,0 1-1 0 0,0 0 1 0 0,1 0-1 0 0,-1 0 1 0 0,0 1-1 0 0,-1 0 1 0 0,1 1-1 0 0,-1-1 1 0 0,1 1-1 0 0,-1 0 1 0 0,0 0-1 0 0,0 0 1 0 0,-1 1-1 0 0,1 0 0 0 0,-1 0 1 0 0,0 0-1 0 0,0 0 1 0 0,-1 1-1 0 0,0 0-8 0 0,-7 0 27 0 0,0 1 0 0 0,0 0-1 0 0,-1-1 1 0 0,0 0-1 0 0,-1 0 1 0 0,1-1-1 0 0,-1 1 1 0 0,0-1-1 0 0,-1-1 1 0 0,1 1-1 0 0,-1-1 1 0 0,0 0 0 0 0,0 0-1 0 0,0-1 1 0 0,-1 0-1 0 0,1 0 1 0 0,-1-1-1 0 0,-6 1-26 0 0,11-1-6 0 0,-123 27-1356 0 0,124-29 1222 0 0,0 0 0 0 0,0 0-1 0 0,0 0 1 0 0,0 0-1 0 0,0-1 1 0 0,0 1-1 0 0,0 0 1 0 0,0-1 0 0 0,0 0-1 0 0,0 1 1 0 0,0-1-1 0 0,0 0 1 0 0,0 0 0 0 0,0 0-1 0 0,0 0 1 0 0,1 0-1 0 0,-1 0 1 0 0,0-1-1 0 0,1 1 1 0 0,-1-1 0 0 0,1 1-1 0 0,0-1 1 0 0,-1 1-1 0 0,1-1 1 0 0,0 0 0 0 0,0 0-1 0 0,0 1 1 0 0,0-1-1 0 0,0 0 1 0 0,0 0 0 0 0,1 0-1 0 0,-1 0 1 0 0,1 0-1 0 0,-1 0 1 0 0,1-1 140 0 0,1-9-1289 0 0</inkml:trace>
  <inkml:trace contextRef="#ctx0" brushRef="#br0" timeOffset="7923.195">1867 2503 1504 0 0,'230'-53'3335'0'0,"-192"41"-3106"0"0,92-63-537 0 0,-130 74 283 0 0,0 1 1 0 0,1-1 0 0 0,-1 0-1 0 0,1 0 1 0 0,-1 0-1 0 0,0 0 1 0 0,0 0-1 0 0,0 0 1 0 0,0-1 0 0 0,0 1-1 0 0,0 0 1 0 0,0 0-1 0 0,0 0 1 0 0,0 0-1 0 0,0 0 1 0 0,0 0 0 0 0,-1 0-1 0 0,1 0 1 0 0,0 0-1 0 0,-1 0 1 0 0,1 0 0 0 0,-1 0-1 0 0,1 1 1 0 0,-1-1-1 0 0,1 0 1 0 0,-1 0-1 0 0,0 0 1 0 0,1 1 0 0 0,-1-1-1 0 0,0 0 1 0 0,0 0-1 0 0,1 1 1 0 0,-1-1 0 0 0,0 1-1 0 0,0-1 1 0 0,0 1-1 0 0,0-1 1 0 0,0 1-1 0 0,0 0 1 0 0,0-1 0 0 0,0 1-1 0 0,0 0 1 0 0,0 0-1 0 0,0-1 1 0 0,0 1 0 0 0,0 0-1 0 0,0 0 1 0 0,0 0 24 0 0,-3-1 52 0 0,-11-2-38 0 0,0 1 1 0 0,0 0-1 0 0,0 1 1 0 0,-1 0-1 0 0,1 2 1 0 0,0 0-1 0 0,-1 0 1 0 0,1 1-1 0 0,0 1 1 0 0,0 1-1 0 0,0 0 1 0 0,1 1-1 0 0,-9 4-14 0 0,10-4 90 0 0,0-3 20 0 0,0 0 0 0 0,1 1 0 0 0,0 1 0 0 0,0 0-1 0 0,0 0 1 0 0,0 1 0 0 0,0 1 0 0 0,1 0 0 0 0,0 1 0 0 0,1 0-1 0 0,-1 1 1 0 0,1 0 0 0 0,1 0 0 0 0,-1 1 0 0 0,1 0-1 0 0,1 1 1 0 0,0 0 0 0 0,0 0 0 0 0,1 1 0 0 0,1 0-1 0 0,-1 0 1 0 0,2 0 0 0 0,0 1 0 0 0,-3 7-110 0 0,11-12 26 0 0,0 0 0 0 0,1 0 0 0 0,-1-1 1 0 0,1 1-1 0 0,0-1 0 0 0,1 0 0 0 0,0 0 0 0 0,0-1 0 0 0,0 1 0 0 0,0-1 0 0 0,1-1 1 0 0,0 1-1 0 0,0-1 0 0 0,0 1 0 0 0,1-2 0 0 0,-1 1 0 0 0,1-1 0 0 0,0 0 1 0 0,0 0-1 0 0,0-1 0 0 0,0 0 0 0 0,0 0 0 0 0,1-1 0 0 0,-1 0 0 0 0,1 0 1 0 0,-1-1-1 0 0,8 0-26 0 0,-8 2 7 0 0,37 5-698 0 0,1-2 0 0 0,-1-2 0 0 0,0-1 0 0 0,1-3-1 0 0,-1-1 1 0 0,0-3 0 0 0,43-9 691 0 0,-49 6-1269 0 0</inkml:trace>
  <inkml:trace contextRef="#ctx0" brushRef="#br0" timeOffset="8187.669">2640 2205 1312 0 0,'8'-9'2504'0'0,"-8"10"-2440"0"0,0-1 0 0 0,0 1 0 0 0,-1-1 1 0 0,1 1-1 0 0,0-1 0 0 0,0 1 1 0 0,0 0-1 0 0,0-1 0 0 0,0 1 0 0 0,0-1 1 0 0,0 1-1 0 0,0 0 0 0 0,0-1 0 0 0,0 1 1 0 0,0-1-1 0 0,0 1 0 0 0,0 0 0 0 0,1-1 1 0 0,-1 1-1 0 0,0-1 0 0 0,0 1 1 0 0,0-1-1 0 0,1 1 0 0 0,-1-1 0 0 0,0 1 1 0 0,1-1-1 0 0,-1 1 0 0 0,1-1 0 0 0,-1 1 1 0 0,1-1-1 0 0,-1 1 0 0 0,0-1 1 0 0,1 0-1 0 0,0 1 0 0 0,-1-1 0 0 0,1 0 1 0 0,-1 0-1 0 0,1 1 0 0 0,-1-1 0 0 0,1 0 1 0 0,-1 0-1 0 0,1 0 0 0 0,0 0 0 0 0,-1 0 1 0 0,1 1-1 0 0,-1-1 0 0 0,1 0 1 0 0,0 0-1 0 0,-1-1 0 0 0,1 1 0 0 0,-1 0 1 0 0,1 0-1 0 0,0 0 0 0 0,-1 0 0 0 0,1 0 1 0 0,-1-1-1 0 0,1 1 0 0 0,-1 0 1 0 0,1-1-1 0 0,-1 1 0 0 0,1 0 0 0 0,-1-1 1 0 0,1 1-1 0 0,-1 0 0 0 0,1-1 0 0 0,-1 0-64 0 0,116 371 964 0 0,-105-283-4353 0 0,-33-50 854 0 0,3-24 1262 0 0</inkml:trace>
  <inkml:trace contextRef="#ctx0" brushRef="#br0" timeOffset="8809.687">2480 2518 1216 0 0,'178'-49'5785'0'0,"294"-45"-5943"0"0,-270 48-10 0 0,-230 36 862 0 0,6 12-594 0 0,0 1 0 0 0,1 1 0 0 0,-1 1 0 0 0,1 1 0 0 0,0 1 0 0 0,1 1 0 0 0,-1 0 0 0 0,2 2 0 0 0,-1 0 0 0 0,1 1 0 0 0,1 1 0 0 0,0 1 0 0 0,1 1 0 0 0,0 0 0 0 0,-12 14-100 0 0,28-27-9 0 0,0 0 0 0 0,1 0 0 0 0,-1 0 1 0 0,0 0-1 0 0,0 0 0 0 0,1 0 0 0 0,-1 0 0 0 0,0 0 0 0 0,1 0 1 0 0,-1 0-1 0 0,1 0 0 0 0,0 1 0 0 0,-1-1 0 0 0,1 0 1 0 0,0 0-1 0 0,0 0 0 0 0,0 1 0 0 0,0-1 0 0 0,-1 0 1 0 0,2 0-1 0 0,-1 1 0 0 0,0-1 0 0 0,0 0 0 0 0,0 0 0 0 0,1 0 1 0 0,-1 1-1 0 0,0-1 0 0 0,1 0 0 0 0,-1 0 0 0 0,1 0 1 0 0,0 0-1 0 0,-1 0 0 0 0,1 0 0 0 0,0 0 0 0 0,-1 0 1 0 0,1 0-1 0 0,0 0 0 0 0,0 0 0 0 0,0 0 0 0 0,0-1 0 0 0,0 1 1 0 0,0 0-1 0 0,0-1 0 0 0,0 1 0 0 0,0 0 0 0 0,1-1 1 0 0,-1 0-1 0 0,0 1 0 0 0,0-1 0 0 0,0 0 0 0 0,0 1 0 0 0,1-1 1 0 0,-1 0-1 0 0,0 0 0 0 0,0 0 0 0 0,1 0 0 0 0,-1 0 1 0 0,0 0 8 0 0,83-1-363 0 0,125-57 674 0 0,-206 56-258 0 0,-1 1 0 0 0,0 0 0 0 0,1 0 0 0 0,-1 1 0 0 0,1-1 0 0 0,-1 0 0 0 0,1 1 0 0 0,-1 0 0 0 0,1-1 0 0 0,0 1 0 0 0,-1 0 0 0 0,1 0 0 0 0,-1 1-1 0 0,1-1 1 0 0,-1 0 0 0 0,1 1 0 0 0,0 0 0 0 0,-1-1 0 0 0,0 1 0 0 0,1 0 0 0 0,-1 0 0 0 0,0 1 0 0 0,1-1 0 0 0,-1 0 0 0 0,0 1 0 0 0,0-1 0 0 0,0 1 0 0 0,2 1-53 0 0,119 58-1010 0 0,-6-3-5316 0 0,-109-52 4909 0 0</inkml:trace>
  <inkml:trace contextRef="#ctx0" brushRef="#br0" timeOffset="9198.4">4292 1961 1392 0 0,'-19'2'267'0'0,"0"1"0"0"0,0 0 0 0 0,1 2 0 0 0,0 0 0 0 0,0 1 0 0 0,0 1 0 0 0,0 0 0 0 0,1 2 0 0 0,0 0 0 0 0,1 0 1 0 0,0 2-1 0 0,1 0 0 0 0,0 1 0 0 0,1 0 0 0 0,0 1 0 0 0,1 1 0 0 0,0 0 0 0 0,1 1 0 0 0,1 0 0 0 0,0 1 0 0 0,1 0 0 0 0,1 0 0 0 0,0 1 0 0 0,1 1 0 0 0,1-1 0 0 0,1 1 0 0 0,1 1 0 0 0,0-1 0 0 0,1 1 0 0 0,1-1 0 0 0,0 19-267 0 0,4-27-73 0 0,2-1-1 0 0,-1 0 0 0 0,1 0 1 0 0,1 0-1 0 0,-1 0 1 0 0,2 0-1 0 0,-1-1 0 0 0,1 0 1 0 0,0 0-1 0 0,1 0 0 0 0,0 0 1 0 0,0-1-1 0 0,1 0 1 0 0,-1-1-1 0 0,2 1 0 0 0,-1-1 1 0 0,1 0-1 0 0,-1-1 0 0 0,2 0 1 0 0,-1 0-1 0 0,1-1 1 0 0,-1 0-1 0 0,1 0 0 0 0,0-1 1 0 0,0-1-1 0 0,1 1 0 0 0,-1-1 1 0 0,0-1-1 0 0,1 0 1 0 0,-1 0-1 0 0,7-1 74 0 0,90-2-4106 0 0,-45-15 2780 0 0</inkml:trace>
  <inkml:trace contextRef="#ctx0" brushRef="#br0" timeOffset="9598.332">4742 2004 928 0 0,'-1'10'283'0'0,"0"-1"-1"0"0,0 0 1 0 0,0 0-1 0 0,-1 0 1 0 0,-1 0-1 0 0,1 0 1 0 0,-2-1-1 0 0,1 1 1 0 0,-1-1-1 0 0,0 0 1 0 0,-1 0-1 0 0,0 0 1 0 0,0 0-1 0 0,0-1 1 0 0,-1 0-1 0 0,-5 5-282 0 0,-1-1 180 0 0,0-1-1 0 0,0 0 0 0 0,0-1 1 0 0,-1 0-1 0 0,-1-1 1 0 0,1-1-1 0 0,-1 0 1 0 0,-1-1-1 0 0,1 0 0 0 0,-1-1 1 0 0,0-1-1 0 0,0 0 1 0 0,-1-1-1 0 0,-14 1-179 0 0,28-3-2 0 0,-1-1 0 0 0,0 1 0 0 0,1-1-1 0 0,-1 0 1 0 0,1 0 0 0 0,-1 0 0 0 0,1 0 0 0 0,-1 0-1 0 0,1-1 1 0 0,-1 1 0 0 0,1-1 0 0 0,-1 1 0 0 0,1-1 0 0 0,-1 0-1 0 0,1 0 1 0 0,0 0 0 0 0,-1 0 0 0 0,1-1 0 0 0,0 1 0 0 0,0-1-1 0 0,0 1 1 0 0,0-1 0 0 0,0 0 0 0 0,0 0 0 0 0,1 0-1 0 0,-1 0 1 0 0,1 0 0 0 0,-1 0 0 0 0,1 0 0 0 0,0 0 0 0 0,-1 0-1 0 0,1-1 1 0 0,0 1 0 0 0,1-1 0 0 0,-1 1 0 0 0,0-1 0 0 0,1 1-1 0 0,-1-1 1 0 0,1 1 0 0 0,0-1 0 0 0,0 1 0 0 0,0-1-1 0 0,0 1 1 0 0,0-1 0 0 0,1 0 0 0 0,-1 1 0 0 0,1-1 0 0 0,-1 1-1 0 0,1 0 1 0 0,0-1 0 0 0,0 1 0 0 0,0 0 0 0 0,1-1 0 0 0,-1 1-1 0 0,0 0 1 0 0,1 0 0 0 0,-1 0 0 0 0,1 0 0 0 0,0 0-1 0 0,0 0 1 0 0,0 1 0 0 0,0-1 0 0 0,0 0 0 0 0,0 1 0 0 0,0 0-1 0 0,0-1 1 0 0,1 1 0 0 0,0 0 2 0 0,13-4-17 0 0,0 0 0 0 0,0 1 0 0 0,0 1 0 0 0,1 1 1 0 0,-1 0-1 0 0,1 1 0 0 0,-1 1 0 0 0,1 1 0 0 0,-1 0 0 0 0,1 1 0 0 0,-1 0 0 0 0,1 2 1 0 0,-1 0-1 0 0,0 1 0 0 0,-1 0 0 0 0,1 1 0 0 0,-1 1 0 0 0,0 1 0 0 0,-1 0 0 0 0,0 0 0 0 0,0 2 1 0 0,5 4 16 0 0,24 9-62 0 0,19 14 120 0 0,44 18-3216 0 0,-93-51 1837 0 0,-5-1 15 0 0</inkml:trace>
  <inkml:trace contextRef="#ctx0" brushRef="#br0" timeOffset="9878.136">5316 2218 1128 0 0,'1'7'206'0'0,"0"0"-1"0"0,-1 1 1 0 0,0-1-1 0 0,0 1 1 0 0,0-1 0 0 0,-1 0-1 0 0,0 1 1 0 0,0-1-1 0 0,-1 0 1 0 0,0 0 0 0 0,0 0-1 0 0,-1 0 1 0 0,0 0-1 0 0,0 0 1 0 0,-1-1-1 0 0,0 1 1 0 0,0-1 0 0 0,0 0-1 0 0,-1-1 1 0 0,0 1-1 0 0,0-1 1 0 0,0 1 0 0 0,0-2-1 0 0,-1 1 1 0 0,-2 1-206 0 0,-164 93 450 0 0,151-90-722 0 0,-5-7-3045 0 0,24-2 2084 0 0</inkml:trace>
  <inkml:trace contextRef="#ctx0" brushRef="#br0" timeOffset="10144.442">5643 1936 1272 0 0,'15'10'6430'0'0,"6"56"-6357"0"0,-18-57 489 0 0,39 121 346 0 0,-25-84-1106 0 0,-1 1 1 0 0,-3 0-1 0 0,-1 1 0 0 0,-3 0 0 0 0,-2 1 1 0 0,0 25 197 0 0,-7-72-172 0 0,-1 0 0 0 0,1 0-1 0 0,0 0 1 0 0,-1 0 0 0 0,0 0 0 0 0,1 0 0 0 0,-1 0 0 0 0,0-1 0 0 0,0 1 0 0 0,0 0 0 0 0,0 0 0 0 0,0-1 0 0 0,0 1 0 0 0,0-1 0 0 0,-1 1-1 0 0,1-1 1 0 0,0 1 0 0 0,-1-1 0 0 0,1 0 0 0 0,-1 0 0 0 0,0 0 0 0 0,1 0 0 0 0,-1 0 0 0 0,0 0 0 0 0,0 0 0 0 0,0 0 0 0 0,1-1-1 0 0,-1 1 1 0 0,0-1 0 0 0,-1 1 172 0 0,-6-1-1456 0 0</inkml:trace>
  <inkml:trace contextRef="#ctx0" brushRef="#br0" timeOffset="10873.557">5684 1903 1380 0 0,'-71'-20'6076'0'0,"71"20"-6027"0"0,0 0-1 0 0,0 0-13 0 0,0 0 9 0 0,0 0-4 0 0,0 0-8 0 0,0 0 34 0 0,-32 3 1135 0 0,83-25-780 0 0,35 12-406 0 0,-58 30-15 0 0,-25-16 2 0 0,0-1 0 0 0,-1 0 0 0 0,1 1 0 0 0,-1-1 0 0 0,0 1 0 0 0,0 0 0 0 0,0 0 1 0 0,0 0-1 0 0,0 0 0 0 0,-1 0 0 0 0,0 0 0 0 0,0 0 0 0 0,0 0 0 0 0,-1 1 0 0 0,1-1 0 0 0,-1 0 0 0 0,0 0 0 0 0,0 1 0 0 0,0-1 1 0 0,-1 0-1 0 0,0 1 0 0 0,0-1 0 0 0,0 0 0 0 0,0 0 0 0 0,0 0 0 0 0,-1 0 0 0 0,0 0 0 0 0,0 0 0 0 0,0 0 0 0 0,0-1 1 0 0,0 1-1 0 0,-1-1 0 0 0,0 1 0 0 0,0-1 0 0 0,0 0 0 0 0,0 0-2 0 0,-25 54 32 0 0,63-33-138 0 0,-31-22 76 0 0,5 1 21 0 0,-1 0 0 0 0,1 1 0 0 0,-1-1 0 0 0,0 2-1 0 0,0-1 1 0 0,0 1 0 0 0,-1 0 0 0 0,1 1 0 0 0,-1 0 0 0 0,-1 0-1 0 0,1 0 1 0 0,-1 1 0 0 0,0 0 0 0 0,0 0 0 0 0,-1 0 0 0 0,2 5 9 0 0,-7-9-1 0 0,-1 1 0 0 0,0-1 0 0 0,0 0 0 0 0,0 1 0 0 0,0-1 0 0 0,-1 0 0 0 0,1 0 0 0 0,-1 0 1 0 0,0 0-1 0 0,0 0 0 0 0,0 0 0 0 0,0-1 0 0 0,-1 1 0 0 0,1-1 0 0 0,-1 1 0 0 0,1-1 0 0 0,-1 0 1 0 0,0 0-1 0 0,0 0 0 0 0,0 0 0 0 0,0-1 0 0 0,0 1 0 0 0,0-1 0 0 0,0 0 0 0 0,-3 1 1 0 0,3 0-1 0 0,-105 31-1021 0 0,103-33 804 0 0,1 1 0 0 0,-1-1-1 0 0,1 0 1 0 0,-1 0 0 0 0,0 0 0 0 0,1-1 0 0 0,-1 0-1 0 0,1 0 1 0 0,0 0 0 0 0,-1 0 0 0 0,1-1 0 0 0,0 1 0 0 0,0-1-1 0 0,0 0 1 0 0,0-1 0 0 0,0 1 0 0 0,0-1 0 0 0,0 1-1 0 0,1-1 1 0 0,0 0 0 0 0,-1-1 0 0 0,1 1 0 0 0,-2-3 218 0 0,-6-12-1308 0 0</inkml:trace>
  <inkml:trace contextRef="#ctx0" brushRef="#br0" timeOffset="11123.889">6203 1703 1448 0 0,'5'-1'148'0'0,"0"1"-1"0"0,0 0 1 0 0,-1 0 0 0 0,1 0-1 0 0,0 1 1 0 0,0-1 0 0 0,0 1-1 0 0,-1 1 1 0 0,1-1-1 0 0,0 0 1 0 0,-1 1 0 0 0,1 0-1 0 0,-1 0 1 0 0,0 1 0 0 0,1-1-1 0 0,-1 1 1 0 0,-1 0-1 0 0,1 0 1 0 0,0 0 0 0 0,-1 0-1 0 0,2 2-147 0 0,5 2 338 0 0,6 7-122 0 0,-1 0-1 0 0,0 1 1 0 0,-1 0-1 0 0,0 1 0 0 0,-2 1 1 0 0,0 0-1 0 0,-1 0 0 0 0,0 1 1 0 0,-2 1-1 0 0,0 0 0 0 0,-1 0 1 0 0,-1 0-1 0 0,-1 1 0 0 0,0 0 1 0 0,-2 1-1 0 0,0-1 0 0 0,-2 1 1 0 0,0 0-1 0 0,-1 7-215 0 0,-1-11 30 0 0,-2 0 0 0 0,0 0 0 0 0,-1 0-1 0 0,0 0 1 0 0,-2 0 0 0 0,0-1 0 0 0,-1 1 0 0 0,0-1 0 0 0,-1-1-1 0 0,-1 1 1 0 0,-1-1 0 0 0,0-1 0 0 0,-1 1 0 0 0,0-2-1 0 0,-1 1 1 0 0,-1-1 0 0 0,0-1 0 0 0,-1 0 0 0 0,0-1 0 0 0,0 0-1 0 0,-4 0-29 0 0,0 1-568 0 0,0-2-1 0 0,-1 0 0 0 0,0-1 1 0 0,-1 0-1 0 0,0-2 0 0 0,0 0 1 0 0,-1-1-1 0 0,0-1 0 0 0,0-1 1 0 0,0-1-1 0 0,-3 0 569 0 0,-1-2-1469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28:4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27610 3078 1260 0 0,'10'-24'4952'0'0,"14"40"-3765"0"0,17 43-970 0 0,48 157 570 0 0,-83-197-779 0 0,-5-17 47 0 0,1 0 0 0 0,-1 1-1 0 0,0-1 1 0 0,0 0-1 0 0,0 0 1 0 0,0 1 0 0 0,0-1-1 0 0,-1 0 1 0 0,1 1-1 0 0,-1-1 1 0 0,1 1 0 0 0,-1-1-1 0 0,0 1 1 0 0,0-1 0 0 0,0 1-1 0 0,0-1 1 0 0,-1 0-1 0 0,1 1 1 0 0,0-1 0 0 0,-1 1-1 0 0,0-1 1 0 0,0 0-1 0 0,0 1 1 0 0,0-1 0 0 0,0 0-1 0 0,0 0 1 0 0,0 0 0 0 0,-1 0-1 0 0,1 0 1 0 0,-1 0-1 0 0,1 0 1 0 0,-1 0 0 0 0,0 0-1 0 0,0 0-54 0 0,0-3 21 0 0,0 1 0 0 0,0-1 0 0 0,0 0 0 0 0,0 1 0 0 0,0-1 0 0 0,0 0 0 0 0,0 0 0 0 0,0 0 0 0 0,0 0 0 0 0,0-1 0 0 0,1 1 0 0 0,-1 0 0 0 0,1-1 0 0 0,-1 1 0 0 0,1-1 0 0 0,-1 0 0 0 0,1 1 0 0 0,0-1 0 0 0,0 0 0 0 0,0 0 0 0 0,0 0 0 0 0,0 0 0 0 0,0 0 0 0 0,0 0 0 0 0,1 0 0 0 0,-1 0 0 0 0,1 0 0 0 0,-1 0 0 0 0,1 0 0 0 0,0-2-21 0 0,-1-12-36 0 0,0 0 0 0 0,1 0 1 0 0,1 0-1 0 0,0 0 1 0 0,1 0-1 0 0,1 0 0 0 0,0 0 1 0 0,1 1-1 0 0,1 0 0 0 0,1-1 1 0 0,0 2-1 0 0,1-1 1 0 0,0 1-1 0 0,1 0 0 0 0,1 0 1 0 0,0 1-1 0 0,1 0 1 0 0,0 1-1 0 0,2-1 36 0 0,24-3-336 0 0,-35 16 301 0 0,6 4-49 0 0,11 9 30 0 0,0 1 1 0 0,-1 1-1 0 0,0 0 1 0 0,-2 1 0 0 0,1 1-1 0 0,-2 1 1 0 0,-1 0-1 0 0,0 1 1 0 0,-1 0 0 0 0,-1 1 53 0 0,-9 25 160 0 0,-18-108-95 0 0,15 46-133 0 0,1 1 0 0 0,1 0 0 0 0,0 0 0 0 0,1-1-1 0 0,0 1 1 0 0,1 1 0 0 0,1-1 0 0 0,1 0 0 0 0,0 1 0 0 0,1 0 0 0 0,1 0 0 0 0,0 0 0 0 0,1 1 0 0 0,1 0 0 0 0,0 1 0 0 0,0 0-1 0 0,6-5 69 0 0,-11 18-31 0 0,0-1 0 0 0,0 1 0 0 0,-1 0-1 0 0,1 0 1 0 0,0 0 0 0 0,0 1 0 0 0,0 0-1 0 0,0-1 1 0 0,0 1 0 0 0,0 0 0 0 0,-1 1 0 0 0,1-1-1 0 0,0 1 1 0 0,-1 0 0 0 0,1 0 0 0 0,-1 0-1 0 0,0 0 1 0 0,0 0 0 0 0,0 1 0 0 0,0-1-1 0 0,0 1 1 0 0,0 0 0 0 0,0 0 0 0 0,-1 0-1 0 0,0 0 1 0 0,0 0 0 0 0,1 1 0 0 0,-2-1-1 0 0,1 1 1 0 0,0-1 0 0 0,-1 1 0 0 0,0 0-1 0 0,0 0 1 0 0,0 0 0 0 0,0-1 0 0 0,0 4 31 0 0,92 249-348 0 0,-90-249 161 0 0,0 0 1 0 0,0-1 0 0 0,1 1-1 0 0,0-1 1 0 0,1 1 0 0 0,-1-1-1 0 0,1-1 1 0 0,0 1 0 0 0,1-1-1 0 0,-1 0 1 0 0,1 0 0 0 0,0 0-1 0 0,0-1 1 0 0,1 0 0 0 0,-1 0-1 0 0,1-1 1 0 0,0 1 0 0 0,0-1-1 0 0,1-1 187 0 0,14 4-1258 0 0</inkml:trace>
  <inkml:trace contextRef="#ctx0" brushRef="#br0" timeOffset="433.604">28721 3103 1080 0 0,'-23'4'366'0'0,"1"2"0"0"0,0 0 0 0 0,0 1 0 0 0,1 2 0 0 0,0 0 0 0 0,1 1 0 0 0,-1 1 0 0 0,2 0 0 0 0,0 2 0 0 0,0 0 0 0 0,1 2 1 0 0,1 0-1 0 0,1 0 0 0 0,0 2 0 0 0,0 0 0 0 0,-6 11-366 0 0,-12 34 1191 0 0,36-59-1172 0 0,0-1 1 0 0,0 0-1 0 0,0 0 1 0 0,0 0-1 0 0,0 0 0 0 0,1 0 1 0 0,-1 0-1 0 0,1-1 0 0 0,-1 1 1 0 0,1-1-1 0 0,0 0 0 0 0,0 0 1 0 0,0 0-1 0 0,-1 0 1 0 0,1 0-1 0 0,0-1 0 0 0,0 1 1 0 0,0-1-1 0 0,0 0 0 0 0,0 0 1 0 0,0 0-1 0 0,0 0 0 0 0,0 0-19 0 0,27-3-27 0 0,-1-2-1 0 0,0-1 1 0 0,0-1-1 0 0,-1-1 1 0 0,0-2-1 0 0,0-1 1 0 0,-1-1-1 0 0,0-1 0 0 0,-1-1 1 0 0,8-7 27 0 0,-29 18-4 0 0,1 0-8 0 0,-2 1 50 0 0,1 0 1 0 0,-1 1 0 0 0,0-1 0 0 0,0 0-1 0 0,-1-1 1 0 0,1 1 0 0 0,0-1 0 0 0,-1 0-1 0 0,0 0 1 0 0,1 0 0 0 0,-1 0 0 0 0,0 0-1 0 0,-1-1 1 0 0,1 1 0 0 0,0-1 0 0 0,-1 0-1 0 0,0 0 1 0 0,0 0 0 0 0,0 0 0 0 0,-1 0-1 0 0,2-3-37 0 0,-3 6 94 0 0,0 1-37 0 0,0 0-2 0 0,0 0-37 0 0,44 60-82 0 0,62-4-967 0 0,-29-43-3607 0 0,-64-13 3379 0 0</inkml:trace>
  <inkml:trace contextRef="#ctx0" brushRef="#br0" timeOffset="698.42">29444 2930 1676 0 0,'-10'11'2251'0'0,"-40"43"-1138"0"0,3 2 0 0 0,3 2-1 0 0,2 2 1 0 0,-9 21-1113 0 0,44-68-60 0 0,-56 75-725 0 0,5-53-3638 0 0,55-35 3181 0 0</inkml:trace>
  <inkml:trace contextRef="#ctx0" brushRef="#br0" timeOffset="945.108">28991 3041 1604 0 0,'16'-19'5127'0'0,"8"32"-3560"0"0,-17-8-1600 0 0,253 159 1898 0 0,-73-85-5910 0 0,-142-71 1374 0 0,-42-8 1429 0 0</inkml:trace>
  <inkml:trace contextRef="#ctx0" brushRef="#br0" timeOffset="1548.429">29564 2588 1836 0 0,'-4'-8'4037'0'0,"15"34"-2696"0"0,51 204 9 0 0,-58-210-1309 0 0,-1-9 1093 0 0,5-33-547 0 0,52-135-378 0 0,-21 171-462 0 0,-29-4 249 0 0,-1 0 1 0 0,0 1 0 0 0,-1 0-1 0 0,0 0 1 0 0,0 1 0 0 0,-1 0-1 0 0,-1 1 1 0 0,0-1 0 0 0,-1 1-1 0 0,0 0 1 0 0,-1 1 0 0 0,-1-1-1 0 0,0 1 1 0 0,0-1 0 0 0,-1 6 3 0 0,14-73 348 0 0,-9 18-289 0 0,3 1-1 0 0,0 0 0 0 0,3 0 0 0 0,1 1 0 0 0,1 1 1 0 0,7-9-59 0 0,-21 40 1 0 0,0 0 0 0 0,0 1 0 0 0,0-1 1 0 0,0 1-1 0 0,0 0 0 0 0,0-1 0 0 0,0 1 1 0 0,1 0-1 0 0,-1 0 0 0 0,0 0 0 0 0,1 0 1 0 0,-1 0-1 0 0,1 0 0 0 0,-1 0 0 0 0,1 0 1 0 0,0 0-1 0 0,-1 1 0 0 0,1-1 0 0 0,0 1 1 0 0,-1-1-1 0 0,1 1 0 0 0,0 0 0 0 0,-1-1 1 0 0,1 1-1 0 0,0 0 0 0 0,0 0 0 0 0,0 0 1 0 0,-1 1-1 0 0,1-1 0 0 0,0 0 0 0 0,-1 1 1 0 0,1-1-1 0 0,0 1 0 0 0,-1-1 0 0 0,1 1 1 0 0,0 0-1 0 0,-1 0 0 0 0,1 0 0 0 0,-1 0 1 0 0,1 0-1 0 0,-1 0 0 0 0,0 0 0 0 0,1 0 1 0 0,-1 1-1 0 0,0-1 0 0 0,1 1-1 0 0,62 70-84 0 0,-59-66 73 0 0,60 131-2131 0 0,-55-34-3134 0 0,-10-83 4086 0 0</inkml:trace>
  <inkml:trace contextRef="#ctx0" brushRef="#br0" timeOffset="1735.793">30134 3323 3812 0 0,'2'3'1312'0'0,"-2"1"-187"0"0,0 1-181 0 0,2-2-128 0 0,0 0-156 0 0,-2 2-52 0 0,0-3-224 0 0,0 0-196 0 0,1 1-240 0 0,-1-1-332 0 0,0 1 36 0 0,2-1-400 0 0,-2 1-556 0 0,0 0 84 0 0,2-1 91 0 0,-4 0 73 0 0,0-1 48 0 0</inkml:trace>
  <inkml:trace contextRef="#ctx0" brushRef="#br0" timeOffset="112948.266">27691 7314 1016 0 0,'6'-2'792'0'0,"-1"4"-32"0"0,4-4-160 0 0,14 0-64 0 0,4-1-108 0 0,-13 3 16 0 0,9 0-60 0 0,34-8-192 0 0,-18 8-96 0 0,2 0-8 0 0,-5-2-124 0 0,-19 2-248 0 0,10 0-212 0 0,-2 0-524 0 0,-2 0-240 0 0,-3 0-92 0 0</inkml:trace>
  <inkml:trace contextRef="#ctx0" brushRef="#br0" timeOffset="-162099.027">3540 1159 1148 0 0,'-4'-8'8265'0'0,"43"-10"-6366"0"0,-95 16-5868 0 0,17 2-92 0 0,28 0 2935 0 0</inkml:trace>
  <inkml:trace contextRef="#ctx0" brushRef="#br0" timeOffset="-161834.515">3521 1411 2516 0 0,'7'9'7044'0'0,"-13"-27"-8040"0"0,-7 6-4890 0 0,7 11 4796 0 0</inkml:trace>
  <inkml:trace contextRef="#ctx0" brushRef="#br0" timeOffset="-155970.042">13406 263 988 0 0,'60'208'5457'0'0,"-38"-108"-4413"0"0,65 330 2587 0 0,-86-504-4041 0 0,-9 43 109 0 0,-2 0 0 0 0,-2 1 1 0 0,0 0-1 0 0,-2 1 0 0 0,-2 1 1 0 0,-17-26 300 0 0,26 44-20 0 0,0 1 0 0 0,0 0 1 0 0,-1 0-1 0 0,-1 1 1 0 0,1 0-1 0 0,-1 0 0 0 0,-1 1 1 0 0,1 1-1 0 0,-1-1 0 0 0,0 1 1 0 0,-1 1-1 0 0,1 0 0 0 0,-1 1 1 0 0,0 0-1 0 0,-1 0 1 0 0,1 1-1 0 0,0 0 0 0 0,-1 1 1 0 0,0 1-1 0 0,1 0 0 0 0,-6 0 20 0 0,4 5 70 0 0,1 0 0 0 0,-1 0 0 0 0,1 1-1 0 0,0 1 1 0 0,0 0 0 0 0,1 0 0 0 0,-1 1-1 0 0,2 1 1 0 0,-1 0 0 0 0,1 0 0 0 0,0 1-1 0 0,1 0 1 0 0,0 1 0 0 0,0 0-1 0 0,1 0 1 0 0,1 1 0 0 0,-1 0 0 0 0,2 1-1 0 0,0-1 1 0 0,0 1 0 0 0,1 0 0 0 0,-2 7-70 0 0,6-9 18 0 0,0 0 1 0 0,1 0-1 0 0,0 0 1 0 0,0 0-1 0 0,1 0 1 0 0,1 0-1 0 0,0 0 1 0 0,0 0-1 0 0,0-1 1 0 0,2 1-1 0 0,-1-1 1 0 0,1 1-1 0 0,0-1 1 0 0,1 0 0 0 0,0-1-1 0 0,1 1 1 0 0,-1-1-1 0 0,2 0 1 0 0,-1-1-1 0 0,1 1 1 0 0,0-1-1 0 0,1-1 1 0 0,-1 1-1 0 0,1-1 1 0 0,1 0-1 0 0,-1-1 1 0 0,1 0-1 0 0,0-1 1 0 0,0 0-1 0 0,0 0 1 0 0,1 0-1 0 0,-1-1 1 0 0,1-1 0 0 0,0 0-1 0 0,0 0 1 0 0,0-1-1 0 0,0 0 1 0 0,3-1-19 0 0,15 4-547 0 0,1-2-1 0 0,-1-1 1 0 0,0-1 0 0 0,1-2 0 0 0,-1 0 0 0 0,0-2 0 0 0,0-1 0 0 0,-1-1 0 0 0,3-3 547 0 0,51-22-2395 0 0,-43 12 1010 0 0</inkml:trace>
  <inkml:trace contextRef="#ctx0" brushRef="#br0" timeOffset="-155718.592">13895 734 2500 0 0,'-1'0'183'0'0,"-12"-7"5828"0"0,9 25-4754 0 0,4 0-1095 0 0,1-1-1 0 0,1 1 1 0 0,0 0 0 0 0,1-1-1 0 0,1 1 1 0 0,0-1-1 0 0,2 0 1 0 0,0 0 0 0 0,1-1-1 0 0,2 5-161 0 0,-1-2-115 0 0,12 19-979 0 0,-11-20-2769 0 0,-8-18 2548 0 0,-2-12-1159 0 0,-2 4 1240 0 0</inkml:trace>
  <inkml:trace contextRef="#ctx0" brushRef="#br0" timeOffset="-155473.074">13827 518 976 0 0,'0'-5'1452'0'0,"0"-2"-312"0"0,-2 2-300 0 0,4 2-248 0 0,-2-1-103 0 0,0 3-185 0 0,2 1-112 0 0,0 0-44 0 0,0 1-116 0 0,1 4-4 0 0,2-1-288 0 0,-1 2-60 0 0,8 8-129 0 0,1-1-183 0 0,-1 4-580 0 0,3 3-4 0 0,-1 5 80 0 0</inkml:trace>
  <inkml:trace contextRef="#ctx0" brushRef="#br0" timeOffset="-155224.594">14064 999 1280 0 0,'0'0'887'0'0,"12"-26"2282"0"0,-4 9-3059 0 0,1 1 1 0 0,1 0-1 0 0,1 0 1 0 0,0 1-1 0 0,1 0 1 0 0,1 1-1 0 0,0 1 0 0 0,1 0 1 0 0,0 1-1 0 0,1 0 1 0 0,0 1-1 0 0,1 0 1 0 0,0 2-1 0 0,1 0 1 0 0,0 1-1 0 0,0 0 1 0 0,1 1-1 0 0,0 1 0 0 0,0 1 1 0 0,1 1-1 0 0,16-2-110 0 0,-22 5 17 0 0,-1 0 0 0 0,0 1 0 0 0,0 1-1 0 0,0 0 1 0 0,0 0 0 0 0,0 1-1 0 0,0 1 1 0 0,0 0 0 0 0,0 1 0 0 0,-1 0-1 0 0,1 0 1 0 0,-1 2 0 0 0,0-1 0 0 0,-1 1-1 0 0,1 1 1 0 0,-1 0 0 0 0,-1 0-1 0 0,1 1 1 0 0,-1 0 0 0 0,-1 1 0 0 0,1 0-1 0 0,6 9-16 0 0,-13-14 43 0 0,0 0 0 0 0,0 0 0 0 0,0 0-1 0 0,0 0 1 0 0,-1 1 0 0 0,1-1-1 0 0,-1 0 1 0 0,0 1 0 0 0,-1-1 0 0 0,1 0-1 0 0,-1 1 1 0 0,0-1 0 0 0,0 1 0 0 0,0-1-1 0 0,0 1 1 0 0,-1-1 0 0 0,0 1 0 0 0,0-1-1 0 0,0 0 1 0 0,0 0 0 0 0,-1 1-1 0 0,0-1 1 0 0,0 0 0 0 0,0 0 0 0 0,0 0-1 0 0,-1-1 1 0 0,1 1 0 0 0,-1 0 0 0 0,0-1-1 0 0,0 0 1 0 0,0 0 0 0 0,0 0-1 0 0,-1 0 1 0 0,1 0 0 0 0,-1-1 0 0 0,-1 2-43 0 0,-6 3-44 0 0,1 0 0 0 0,-1 0 0 0 0,0-1 0 0 0,0-1 0 0 0,-1 0 0 0 0,1 0 0 0 0,-1-1 0 0 0,0 0 1 0 0,0-1-1 0 0,-1-1 0 0 0,1 0 0 0 0,-11 0 44 0 0,18-3-170 0 0,1 0 1 0 0,-1 0 0 0 0,1 0-1 0 0,0-1 1 0 0,-1 1 0 0 0,1-1-1 0 0,0 0 1 0 0,0-1 0 0 0,0 1-1 0 0,0-1 1 0 0,1 1 0 0 0,-1-1-1 0 0,1 0 1 0 0,-1-1 0 0 0,1 1-1 0 0,0-1 1 0 0,0 1 0 0 0,1-1-1 0 0,-1 0 1 0 0,1 0 0 0 0,-1 0-1 0 0,1 0 1 0 0,1 0-1 0 0,-1-1 1 0 0,1 1 0 0 0,-1 0-1 0 0,1-1 1 0 0,0 1 0 0 0,1-1-1 0 0,-1 0 1 0 0,1 1 0 0 0,0-1-1 0 0,0 1 1 0 0,1-1 0 0 0,0-3 169 0 0,-1-16-1212 0 0</inkml:trace>
  <inkml:trace contextRef="#ctx0" brushRef="#br0" timeOffset="-155025.999">14988 371 1492 0 0,'14'-6'889'0'0,"-15"6"-745"0"0,1 0 0 0 0,0 1 0 0 0,0-1 0 0 0,0 0 0 0 0,0 1 0 0 0,0-1 0 0 0,0 1 0 0 0,0-1 0 0 0,0 1 0 0 0,0-1 0 0 0,0 0 0 0 0,0 1 0 0 0,0-1 1 0 0,0 1-1 0 0,0-1 0 0 0,0 0 0 0 0,0 1 0 0 0,0-1 0 0 0,1 0 0 0 0,-1 1 0 0 0,0-1 0 0 0,0 1 0 0 0,0-1 0 0 0,1 0 0 0 0,-1 1 0 0 0,0-1 0 0 0,0 0 0 0 0,1 0 0 0 0,-1 1 1 0 0,0-1-1 0 0,1 0 0 0 0,-1 0 0 0 0,0 1 0 0 0,1-1 0 0 0,-1 0 0 0 0,0 0 0 0 0,1 0 0 0 0,-1 1 0 0 0,1-1 0 0 0,-1 0 0 0 0,0 0 0 0 0,1 0 0 0 0,-1 0 0 0 0,1 0 0 0 0,-1 0-144 0 0,-10 24 351 0 0,1 0-1 0 0,0 1 1 0 0,2 0-1 0 0,1 0 1 0 0,1 1-1 0 0,2 0 0 0 0,0 0 1 0 0,1 0-1 0 0,2 0 1 0 0,1 0-1 0 0,1 0 1 0 0,5 24-351 0 0,89 200-1307 0 0,-83-202-2602 0 0,-13-46 2499 0 0,-23 8-2435 0 0,14-12 2635 0 0</inkml:trace>
  <inkml:trace contextRef="#ctx0" brushRef="#br0" timeOffset="-154840.487">14739 754 928 0 0,'20'-44'7479'0'0,"73"17"-6791"0"0,-79 25-87 0 0,88-16-136 0 0,-64 14-1678 0 0,-1-2-1 0 0,0-2 0 0 0,0-1 0 0 0,-1-2 1 0 0,-1-2-1 0 0,25-12 1214 0 0,-28 7-1147 0 0</inkml:trace>
  <inkml:trace contextRef="#ctx0" brushRef="#br0" timeOffset="-154407.073">15378 46 996 0 0,'11'17'4867'0'0,"89"293"-1819"0"0,-100-311-2988 0 0,-1 0-1 0 0,1 0 0 0 0,-1 1 0 0 0,1-1 0 0 0,-1 0 0 0 0,1 1 1 0 0,-1-1-1 0 0,0 0 0 0 0,1 1 0 0 0,-1-1 0 0 0,0 1 0 0 0,0-1 0 0 0,1 1 1 0 0,-1-1-1 0 0,0 1 0 0 0,0 0 0 0 0,0-1 0 0 0,0 1 0 0 0,1 0 1 0 0,-1 0-1 0 0,0-1 0 0 0,0 1 0 0 0,0 0 0 0 0,0 0 0 0 0,0 0 0 0 0,0 0 1 0 0,0 0-1 0 0,0 0 0 0 0,1 1 0 0 0,-1-1 0 0 0,0 0 0 0 0,0 0 1 0 0,0 1-1 0 0,0-1 0 0 0,0 0 0 0 0,1 1 0 0 0,-1-1 0 0 0,0 1 0 0 0,0-1 1 0 0,1 1-1 0 0,-1-1 0 0 0,0 1 0 0 0,0 0-59 0 0,3-14-4 0 0,0 0 1 0 0,1 0-1 0 0,1 1 0 0 0,0-1 1 0 0,1 1-1 0 0,0 0 1 0 0,1 0-1 0 0,0 0 0 0 0,1 1 1 0 0,0 0-1 0 0,0 0 0 0 0,2 1 1 0 0,-1 0-1 0 0,1 0 0 0 0,1 1 1 0 0,-1 0-1 0 0,2 1 1 0 0,-1 0-1 0 0,1 0 0 0 0,0 1 1 0 0,1 1-1 0 0,0 0 0 0 0,0 0 1 0 0,0 2-1 0 0,0-1 0 0 0,2 1 4 0 0,-6 7-4 0 0,0-1-1 0 0,-1 2 0 0 0,0-1 0 0 0,0 1 0 0 0,0 0 0 0 0,0 1 1 0 0,0 0-1 0 0,-1 0 0 0 0,0 0 0 0 0,0 1 0 0 0,0 0 1 0 0,-1 0-1 0 0,0 0 0 0 0,0 1 0 0 0,-1-1 0 0 0,1 1 0 0 0,-1 0 1 0 0,-1 1-1 0 0,0-1 0 0 0,0 1 0 0 0,1 4 5 0 0,0-5-49 0 0,29 95-1351 0 0,-30-55-3292 0 0,-21-8 2222 0 0,8-30 1378 0 0</inkml:trace>
  <inkml:trace contextRef="#ctx0" brushRef="#br0" timeOffset="-158017.793">10280 646 1516 0 0,'1'0'234'0'0,"10"7"5478"0"0,-10 9-5667 0 0,7 27 291 0 0,1-1 0 0 0,2 0 0 0 0,2 0 0 0 0,2-1 0 0 0,1-1 1 0 0,4 2-337 0 0,65 144-2807 0 0,-87-173-862 0 0,-8-4 2393 0 0</inkml:trace>
  <inkml:trace contextRef="#ctx0" brushRef="#br0" timeOffset="-157134.313">10134 938 1756 0 0,'-3'0'535'0'0,"-25"-1"1879"0"0,34-6 86 0 0,176-36-1609 0 0,224-71-1982 0 0,-403 113 1090 0 0,7-2 75 0 0,1 0 0 0 0,-1 0 0 0 0,0-1 0 0 0,0 0 0 0 0,-1 0 0 0 0,1-1 0 0 0,-1-1 0 0 0,0 1 0 0 0,0-2 0 0 0,-1 1 0 0 0,0-1 0 0 0,0 0 0 0 0,0-1 0 0 0,-1 0 0 0 0,0 0 0 0 0,-1-1 0 0 0,0 1 0 0 0,0-1 0 0 0,-1-1 0 0 0,0 1 0 0 0,4-11-74 0 0,-21-27 1820 0 0,8 83-1553 0 0,17 160 433 0 0,48 161 111 0 0,-50-289-517 0 0,-11-68-342 0 0,0 0 4 0 0,-2-40-468 0 0,16-100-202 0 0,-6 116 591 0 0,-8 20 99 0 0,0 0-1 0 0,0 0 1 0 0,0 0-1 0 0,0 1 1 0 0,1-1-1 0 0,-1 0 1 0 0,1 1-1 0 0,0-1 1 0 0,0 0-1 0 0,0 1 1 0 0,1-1-1 0 0,0 1 0 0 0,-1 0 1 0 0,1-1-1 0 0,0 1 1 0 0,0 0-1 0 0,1 0 1 0 0,-1 0-1 0 0,1 0 1 0 0,-1 1-1 0 0,1-1 1 0 0,0 1-1 0 0,0-1 1 0 0,0 1-1 0 0,0 0 1 0 0,1 0-1 0 0,-1 1 1 0 0,0-1-1 0 0,1 1 1 0 0,-1-1-1 0 0,1 1 1 0 0,0 0-1 0 0,-1 0 1 0 0,1 1-1 0 0,0-1 0 0 0,0 1 1 0 0,-1 0-1 0 0,1 0 1 0 0,2 0 24 0 0,114 78-107 0 0,-108-67 34 0 0,1 0-1 0 0,0-1 0 0 0,1-1 0 0 0,0 0 0 0 0,0 0 0 0 0,1-2 0 0 0,0 0 0 0 0,0 0 1 0 0,1-2-1 0 0,0 0 0 0 0,0 0 0 0 0,0-2 0 0 0,1 0 0 0 0,8 0 74 0 0,-12-3-156 0 0,0 0-1 0 0,0-1 1 0 0,0-1-1 0 0,0 0 1 0 0,-1-1-1 0 0,1 0 0 0 0,-1-1 1 0 0,0 0-1 0 0,0-1 1 0 0,0 0-1 0 0,0-1 1 0 0,-1-1-1 0 0,8-4 157 0 0,-12 5-95 0 0,1 0 0 0 0,-1 0 1 0 0,0-1-1 0 0,0 1 0 0 0,-1-2 0 0 0,0 1 0 0 0,0-1 0 0 0,-1 0 0 0 0,0 0 0 0 0,0 0 0 0 0,0 0 0 0 0,-2-1 1 0 0,1 0-1 0 0,-1 0 0 0 0,0 0 0 0 0,0-4 95 0 0,8-98 2284 0 0,-11 112-2224 0 0,-1 0 1 0 0,1 0-1 0 0,-1-1 1 0 0,1 1 0 0 0,-1 0-1 0 0,0-1 1 0 0,1 1-1 0 0,-1-1 1 0 0,0 1-1 0 0,0-1 1 0 0,1 1 0 0 0,-1-1-1 0 0,0 1 1 0 0,0-1-1 0 0,0 0 1 0 0,1 1 0 0 0,-1-1-1 0 0,0 0 1 0 0,0 0-1 0 0,0 0 1 0 0,0 0-1 0 0,0 0 1 0 0,0 0 0 0 0,0 0-1 0 0,0 0 1 0 0,1 0-1 0 0,-1 0 1 0 0,0 0-1 0 0,0 0 1 0 0,0-1 0 0 0,0 1-1 0 0,0 0 1 0 0,1-1-1 0 0,-1 1 1 0 0,0-1 0 0 0,0 1-1 0 0,0-1 1 0 0,1 1-1 0 0,-1-1 1 0 0,0 1-1 0 0,1-1 1 0 0,-1 0 0 0 0,1 1-1 0 0,-1-1 1 0 0,0 0-1 0 0,1 0 1 0 0,-1 1-1 0 0,1-1 1 0 0,0 0 0 0 0,-1 0-1 0 0,1 0 1 0 0,0 0-1 0 0,0 1 1 0 0,-1-1 0 0 0,1 0-1 0 0,0 0 1 0 0,0-1-61 0 0,72 204 1085 0 0,-13-68-3898 0 0,-83-156-3126 0 0,23 20 5780 0 0,-17-21-1055 0 0</inkml:trace>
  <inkml:trace contextRef="#ctx0" brushRef="#br0" timeOffset="-156884.583">11491 426 1972 0 0,'-3'-16'2726'0'0,"3"16"-2582"0"0,1 0 0 0 0,-1 0 0 0 0,0 0 0 0 0,0 0 0 0 0,1 0 0 0 0,-1 0 0 0 0,0 0 0 0 0,1 0 0 0 0,-1 0 0 0 0,0 0 0 0 0,0 0 0 0 0,1 0 0 0 0,-1 0 0 0 0,0 0 0 0 0,0-1 0 0 0,1 1 0 0 0,-1 0 0 0 0,0 0 0 0 0,0 0 0 0 0,1 0 0 0 0,-1 0 0 0 0,0-1-144 0 0,125 189-5205 0 0,-107-161 3948 0 0</inkml:trace>
  <inkml:trace contextRef="#ctx0" brushRef="#br0" timeOffset="-156620.478">11788 989 1076 0 0,'12'11'4846'0'0,"26"-37"-4277"0"0,-27 18-207 0 0,9-5-236 0 0,0 1 0 0 0,2 0 0 0 0,-1 1-1 0 0,1 2 1 0 0,1 0 0 0 0,0 1 0 0 0,0 2-1 0 0,0 0 1 0 0,1 1 0 0 0,0 2 0 0 0,19-1-126 0 0,-28 3 18 0 0,0 1 0 0 0,-1 0-1 0 0,1 1 1 0 0,0 1 0 0 0,0 1 0 0 0,-1 0 0 0 0,1 0 0 0 0,-1 2 0 0 0,0 0 0 0 0,0 0 0 0 0,0 1 0 0 0,-1 1 0 0 0,0 0 0 0 0,0 1-1 0 0,9 8-17 0 0,-19-14 37 0 0,-1 0-1 0 0,0 0 1 0 0,1 0-1 0 0,-1 0 1 0 0,0 1-1 0 0,0-1 1 0 0,-1 1-1 0 0,1-1 1 0 0,0 1-1 0 0,-1-1 1 0 0,0 1-1 0 0,1 0 1 0 0,-1 0-1 0 0,0 0 1 0 0,0 0-1 0 0,-1 0 1 0 0,1 0-1 0 0,-1 0 1 0 0,1 0-1 0 0,-1 0 1 0 0,0 0-1 0 0,0 0 1 0 0,0 0-1 0 0,-1 0 1 0 0,1 0-1 0 0,-1 0 1 0 0,0 0-1 0 0,0 0 1 0 0,0 0-1 0 0,0-1 1 0 0,0 1-1 0 0,0 0 1 0 0,-1 0-1 0 0,1-1 1 0 0,-1 1-1 0 0,0-1 1 0 0,0 1-1 0 0,0-1 1 0 0,0 0-1 0 0,0 0 1 0 0,0 0-1 0 0,-1 0 1 0 0,1 0-1 0 0,-1-1 1 0 0,1 1-1 0 0,-1 0 1 0 0,-1-1-37 0 0,-8 7-12 0 0,-1-1 0 0 0,0-1 0 0 0,0-1 0 0 0,0 1 0 0 0,-1-2 0 0 0,1 0 0 0 0,-1-1-1 0 0,0 0 1 0 0,0-1 0 0 0,0 0 0 0 0,-1-2 0 0 0,-7 0 12 0 0,14 0-289 0 0,0 0 1 0 0,0-1-1 0 0,0 0 0 0 0,0-1 0 0 0,0 0 0 0 0,0 0 1 0 0,1-1-1 0 0,-1 0 0 0 0,1 0 0 0 0,0 0 0 0 0,-1-1 0 0 0,2 0 1 0 0,-1-1-1 0 0,0 0 0 0 0,1 0 0 0 0,0 0 0 0 0,0-1 1 0 0,1 1-1 0 0,-1-2 0 0 0,1 1 0 0 0,0 0 0 0 0,1-1 0 0 0,0 0 1 0 0,0 0-1 0 0,0 0 0 0 0,1-1 0 0 0,0 1 289 0 0,-1-20-1430 0 0</inkml:trace>
  <inkml:trace contextRef="#ctx0" brushRef="#br0" timeOffset="-158563.815">8781 921 1496 0 0,'-10'-3'4508'0'0,"-66"4"-3137"0"0,53 3-1210 0 0,1 1 0 0 0,-1 0 0 0 0,1 2 0 0 0,1 1 0 0 0,0 1 0 0 0,0 0 0 0 0,0 2 0 0 0,1 0 0 0 0,1 1 0 0 0,0 1 0 0 0,1 1 0 0 0,0 1 0 0 0,1 0 0 0 0,1 1 0 0 0,0 1 0 0 0,1 1 0 0 0,-2 5-161 0 0,16-22 8 0 0,0 1 0 0 0,1 0 1 0 0,-1-1-1 0 0,1 1 0 0 0,-1 0 0 0 0,1 0 1 0 0,0-1-1 0 0,0 1 0 0 0,0 0 1 0 0,0 0-1 0 0,0 0 0 0 0,0-1 1 0 0,1 1-1 0 0,-1 0 0 0 0,0 0 1 0 0,1-1-1 0 0,-1 1 0 0 0,1 0 1 0 0,0-1-1 0 0,0 1 0 0 0,0 0 1 0 0,0-1-1 0 0,0 1 0 0 0,0-1 0 0 0,0 0 1 0 0,0 1-1 0 0,0-1 0 0 0,1 0 1 0 0,-1 0-1 0 0,0 1 0 0 0,1-1 1 0 0,-1 0-1 0 0,1-1 0 0 0,-1 1 1 0 0,1 0-1 0 0,0 0 0 0 0,-1-1 1 0 0,1 1-1 0 0,0-1 0 0 0,0 1 1 0 0,-1-1-1 0 0,1 1-8 0 0,80 13-106 0 0,-34-16-129 0 0,1-2 0 0 0,-1-3 0 0 0,-1-1 0 0 0,1-2 0 0 0,-1-3 0 0 0,-1-1 0 0 0,0-3 0 0 0,25-13 235 0 0,-14-15-350 0 0,-56 44 343 0 0,0 0 0 0 0,-1 0 0 0 0,1 0-1 0 0,-1-1 1 0 0,1 1 0 0 0,-1 0 0 0 0,1 0 0 0 0,-1 0 0 0 0,0-1-1 0 0,0 1 1 0 0,1 0 0 0 0,-1-1 0 0 0,0 1 0 0 0,0 0 0 0 0,0 0-1 0 0,-1-1 1 0 0,1 1 0 0 0,0 0 0 0 0,0-1 0 0 0,-1 1 0 0 0,1 0-1 0 0,0 0 1 0 0,-1 0 0 0 0,0-1 0 0 0,1 1 0 0 0,-1 0 0 0 0,0 0 0 0 0,1 0-1 0 0,-1 0 1 0 0,0 0 0 0 0,0 0 0 0 0,0 0 0 0 0,0 0 0 0 0,0 0-1 0 0,0 1 1 0 0,0-1 0 0 0,0 0 0 0 0,0 1 0 0 0,0-1 0 0 0,0 0-1 0 0,-1 1 1 0 0,1 0 0 0 0,0-1 0 0 0,0 1 0 0 0,-1 0 0 0 0,1-1 0 0 0,0 1-1 0 0,0 0 1 0 0,-1 0 0 0 0,1 0 0 0 0,0 0 0 0 0,-1 0 7 0 0,-228-13 553 0 0,189 31-588 0 0,72-16-636 0 0,44-7-177 0 0,-53-1 766 0 0,26-4-246 0 0,-1-2 0 0 0,0-2 0 0 0,-1-2 0 0 0,-1-2-1 0 0,0-2 1 0 0,33-21 328 0 0,-50 21-113 0 0</inkml:trace>
  <inkml:trace contextRef="#ctx0" brushRef="#br0" timeOffset="-158343.878">9230 771 4552 0 0,'2'-11'200'0'0,"0"1"1"0"0,0-1-1 0 0,-1 0 0 0 0,0 0 0 0 0,-1 0 0 0 0,0 0 0 0 0,-1 0 0 0 0,0 0 0 0 0,-1 0 0 0 0,0 0 0 0 0,0 0 0 0 0,-1 1 0 0 0,-1-1 0 0 0,0 1 0 0 0,0 0 0 0 0,-1 0 1 0 0,0 0-1 0 0,-1 1 0 0 0,0 0 0 0 0,-1 0 0 0 0,0 0 0 0 0,0 1 0 0 0,0 0 0 0 0,-1 0 0 0 0,-1 1 0 0 0,1 0 0 0 0,-6-3-200 0 0,-22-6 1339 0 0,35 16-1055 0 0,-4 5-49 0 0,-2 4-170 0 0,1 0-1 0 0,-1 1 1 0 0,2 0-1 0 0,-1 1 1 0 0,2-1-1 0 0,-1 1 1 0 0,1 0-1 0 0,1 0 1 0 0,0 0 0 0 0,0 1-1 0 0,2-1 1 0 0,-1 1-1 0 0,1 0 1 0 0,1-1-1 0 0,0 1 1 0 0,0-1-1 0 0,1 1 1 0 0,1 1-65 0 0,-2 5 99 0 0,31 188 591 0 0,81 324-590 0 0,-23-180-5019 0 0,-55-271-222 0 0,-33-79 3874 0 0,-1 0 67 0 0</inkml:trace>
  <inkml:trace contextRef="#ctx0" brushRef="#br0" timeOffset="-160273.2">6540 811 1492 0 0,'-14'1'220'0'0,"1"1"0"0"0,0 0 0 0 0,-1 1 1 0 0,1 1-1 0 0,1 0 0 0 0,-1 0 0 0 0,1 1 0 0 0,-1 1 0 0 0,1 0 0 0 0,1 1 0 0 0,-1 0 1 0 0,1 1-1 0 0,1 0 0 0 0,-1 0 0 0 0,1 1 0 0 0,1 1 0 0 0,0 0 0 0 0,0 0 0 0 0,1 1 1 0 0,0 0-1 0 0,1 0 0 0 0,0 1 0 0 0,1-1 0 0 0,0 2 0 0 0,1-1 0 0 0,0 1 0 0 0,0 3-220 0 0,2-11 40 0 0,0 0 0 0 0,0 0 0 0 0,0 0 0 0 0,1 0 0 0 0,0 0 0 0 0,0 1 0 0 0,0-1 0 0 0,0 1 0 0 0,1-1 0 0 0,0 1 0 0 0,0 0 0 0 0,1-1 0 0 0,0 1 0 0 0,0 0 0 0 0,0-1 0 0 0,0 1 0 0 0,1 0 0 0 0,0 0 0 0 0,0-1 0 0 0,1 1 0 0 0,0-1 0 0 0,0 0 0 0 0,0 1 0 0 0,0-1 0 0 0,1 0 0 0 0,0 0 0 0 0,0 0 0 0 0,0 0 0 0 0,0-1 0 0 0,1 1 0 0 0,0-1 0 0 0,0 0 0 0 0,0 0 0 0 0,1-1 0 0 0,-1 1 0 0 0,1-1 0 0 0,0 0 0 0 0,0 0 0 0 0,0 0 0 0 0,0-1 0 0 0,0 0 1 0 0,1 1-41 0 0,3-3 11 0 0,-1 1 0 0 0,0-1 0 0 0,1 0 0 0 0,-1-1 0 0 0,1 0 0 0 0,-1 0 0 0 0,0-1 0 0 0,1 0 0 0 0,-1 0 0 0 0,0-1 0 0 0,-1 0 0 0 0,1 0 0 0 0,0-1 0 0 0,-1 0 0 0 0,0 0 0 0 0,0-1 0 0 0,0 0 0 0 0,0 0 0 0 0,-1-1 1 0 0,0 0-1 0 0,0 0 0 0 0,0 0 0 0 0,-1-1 0 0 0,0 0 0 0 0,0 0 0 0 0,1-4-11 0 0,23-26 481 0 0,-29 37-487 0 0,0 0 7 0 0,5 3-18 0 0,150 197-3073 0 0,-141-186-753 0 0,-14-14 2626 0 0</inkml:trace>
  <inkml:trace contextRef="#ctx0" brushRef="#br0" timeOffset="-160025.003">7021 816 1036 0 0,'-22'227'4677'0'0,"122"106"-3188"0"0,-99-293-5204 0 0,-16-28 2468 0 0</inkml:trace>
  <inkml:trace contextRef="#ctx0" brushRef="#br0" timeOffset="-159775.778">7236 741 1372 0 0,'16'2'280'0'0,"8"3"-32"0"0,-5 1-136 0 0,1 1-160 0 0,1 1-208 0 0</inkml:trace>
  <inkml:trace contextRef="#ctx0" brushRef="#br0" timeOffset="-159526.056">6916 1166 1260 0 0,'-3'2'1396'0'0,"5"-1"-264"0"0,1 1-200 0 0,4-4-111 0 0,16-3-73 0 0,4-1-108 0 0,3-1-80 0 0,8-1-40 0 0,1-1-116 0 0,-2 1-148 0 0,4 1-236 0 0,0 2-268 0 0,5 0 28 0 0,-1-5-828 0 0,3 2-384 0 0,1 0 127 0 0,1-2 53 0 0,-5 1 108 0 0</inkml:trace>
  <inkml:trace contextRef="#ctx0" brushRef="#br0" timeOffset="-159154.213">7076 859 1132 0 0,'-25'-6'6947'0'0,"44"-8"-4870"0"0,46-12-1921 0 0,-63 26 44 0 0,46-15-406 0 0,0 2 1 0 0,1 3-1 0 0,0 1 1 0 0,1 3 0 0 0,24 1 205 0 0,145 1-6384 0 0,-211 4 6036 0 0,30 0-769 0 0</inkml:trace>
  <inkml:trace contextRef="#ctx0" brushRef="#br0" timeOffset="-161275.908">5073 826 1060 0 0,'-18'9'3583'0'0,"17"78"-2557"0"0,101 272 1010 0 0,-78-216-3786 0 0,-41-122-685 0 0,9-20 1187 0 0</inkml:trace>
  <inkml:trace contextRef="#ctx0" brushRef="#br0" timeOffset="-160768.622">5078 839 1732 0 0,'10'1'149'0'0,"1"-1"-1"0"0,-1 1 1 0 0,0 1 0 0 0,1 0-1 0 0,-1 0 1 0 0,0 1 0 0 0,-1 0-1 0 0,1 1 1 0 0,0 0 0 0 0,-1 1-1 0 0,0-1 1 0 0,0 2 0 0 0,0-1-1 0 0,-1 2 1 0 0,0-1 0 0 0,0 1-1 0 0,0 0 1 0 0,-1 0 0 0 0,0 1-1 0 0,-1 0 1 0 0,0 0 0 0 0,2 3-149 0 0,1-1 113 0 0,147 199 1337 0 0,-155-208-1415 0 0,-1 0 0 0 0,1-1 0 0 0,0 1 1 0 0,-1 0-1 0 0,1-1 0 0 0,0 1 0 0 0,0-1 0 0 0,0 1 1 0 0,-1-1-1 0 0,1 1 0 0 0,0-1 0 0 0,0 0 0 0 0,0 1 0 0 0,0-1 1 0 0,0 0-1 0 0,0 0 0 0 0,0 0 0 0 0,0 0 0 0 0,0 0 0 0 0,0 0 1 0 0,-1 0-1 0 0,1 0 0 0 0,0 0 0 0 0,0 0 0 0 0,0 0 1 0 0,0 0-1 0 0,0-1 0 0 0,0 1 0 0 0,0 0 0 0 0,0-1 0 0 0,0 1 1 0 0,-1-1-1 0 0,1 1 0 0 0,0-1 0 0 0,0 1 0 0 0,-1-1 0 0 0,1 1 1 0 0,0-1-1 0 0,0 0 0 0 0,-1 0 0 0 0,1 1 0 0 0,-1-1 1 0 0,1 0-1 0 0,-1 0 0 0 0,1 0 0 0 0,-1 1 0 0 0,1-1 0 0 0,-1 0 1 0 0,0 0-1 0 0,0 0 0 0 0,1 0 0 0 0,-1 0 0 0 0,0 0 0 0 0,0 0 1 0 0,0 0-1 0 0,0 0-35 0 0,30-68-157 0 0,-27 62 287 0 0,96-237-166 0 0,-54 208-577 0 0,-44 36 554 0 0,-1 0 24 0 0,5 4-27 0 0,12 13 38 0 0,-1 1-1 0 0,-1 1 1 0 0,-1 0 0 0 0,-1 1-1 0 0,-1 0 1 0 0,0 1-1 0 0,-1 1 1 0 0,-2 0 0 0 0,0 0-1 0 0,-1 1 1 0 0,-2 0 0 0 0,0 0-1 0 0,-1 0 1 0 0,-2 1-1 0 0,0 1 25 0 0,5 9 8 0 0,12 71-22 0 0,6 28-3292 0 0,-23-125 2053 0 0,2-2 24 0 0</inkml:trace>
  <inkml:trace contextRef="#ctx0" brushRef="#br0" timeOffset="-164665.184">880 1023 1212 0 0,'1'-39'4187'0'0,"5"18"-2309"0"0,-7 50-773 0 0,1 2-1158 0 0,0 2 144 0 0,-2 23-72 0 0,4 1-1 0 0,1 0 1 0 0,4-1 0 0 0,1 0 0 0 0,4 2-19 0 0,16 87-363 0 0,-28-143-27 0 0,-6 7-1943 0 0,-2-18 269 0 0,3 2 836 0 0</inkml:trace>
  <inkml:trace contextRef="#ctx0" brushRef="#br0" timeOffset="-164352.686">836 1044 2156 0 0,'-1'-13'1472'0'0,"1"14"-1405"0"0,1-1 0 0 0,0 0 1 0 0,-1 0-1 0 0,1 1 0 0 0,0-1 0 0 0,-1 0 0 0 0,1 0 0 0 0,0 0 0 0 0,-1 0 0 0 0,1 0 0 0 0,0 0 0 0 0,0 0 1 0 0,-1 0-1 0 0,1 0 0 0 0,0 0 0 0 0,-1 0 0 0 0,1 0 0 0 0,0-1 0 0 0,-1 1 0 0 0,1 0 0 0 0,0 0 0 0 0,-1-1 1 0 0,1 1-1 0 0,-1-1 0 0 0,1 1 0 0 0,0 0 0 0 0,-1-1 0 0 0,1 1 0 0 0,-1-1 0 0 0,1 1 0 0 0,-1-1 0 0 0,0 0 1 0 0,1 1-1 0 0,-1-1 0 0 0,1 1 0 0 0,-1-1 0 0 0,0 0 0 0 0,0 1 0 0 0,1-1 0 0 0,-1 0 0 0 0,0 1 1 0 0,0-1-1 0 0,0 0 0 0 0,0 1 0 0 0,0-1 0 0 0,1 0 0 0 0,-1 0 0 0 0,-1 1 0 0 0,1-1 0 0 0,0 0 0 0 0,0 1 1 0 0,0-1-1 0 0,0 0 0 0 0,0 1 0 0 0,-1-1 0 0 0,1 0 0 0 0,0 1 0 0 0,-1-1 0 0 0,1 0 0 0 0,0 1 0 0 0,-1-1 1 0 0,1 1-1 0 0,-1-1 0 0 0,1 1 0 0 0,-1-1 0 0 0,1 1 0 0 0,-1-1-67 0 0,294 228 1104 0 0,-37-36-2678 0 0,-255-195-2872 0 0,-3-1 3238 0 0</inkml:trace>
  <inkml:trace contextRef="#ctx0" brushRef="#br0" timeOffset="-164056.411">1375 944 1260 0 0,'13'5'5080'0'0,"-6"64"-5105"0"0,-6-56 426 0 0,82 425-39 0 0,-82-436-893 0 0,-1 7-2560 0 0,0-9 1963 0 0</inkml:trace>
  <inkml:trace contextRef="#ctx0" brushRef="#br0" timeOffset="-163665.511">1794 1201 1532 0 0,'-8'15'444'0'0,"0"0"0"0"0,1 1 0 0 0,1-1 0 0 0,0 1 0 0 0,1 1 0 0 0,1-1 0 0 0,0 1 0 0 0,1 0 0 0 0,1 0 0 0 0,0 12-444 0 0,2-25 39 0 0,1 0 0 0 0,-1 0 1 0 0,1 0-1 0 0,0 0 0 0 0,0 0 1 0 0,0 0-1 0 0,1-1 0 0 0,-1 1 1 0 0,1 0-1 0 0,0 0 0 0 0,0-1 0 0 0,0 1 1 0 0,0-1-1 0 0,1 0 0 0 0,0 0 1 0 0,-1 0-1 0 0,1 0 0 0 0,0 0 0 0 0,0-1 1 0 0,1 1-1 0 0,-1-1 0 0 0,1 0 1 0 0,-1 0-1 0 0,1 0 0 0 0,-1 0 1 0 0,1 0-1 0 0,0-1 0 0 0,0 0 0 0 0,0 0 1 0 0,4 1-40 0 0,126 12 822 0 0,23-48-519 0 0,-157 34-304 0 0,5 0-23 0 0,-1-1 0 0 0,0 0-1 0 0,0 0 1 0 0,0 0 0 0 0,0 0-1 0 0,0-1 1 0 0,-1 0 0 0 0,1 0-1 0 0,0 0 1 0 0,-1 0 0 0 0,1 0 0 0 0,-1-1-1 0 0,0 1 1 0 0,0-1 0 0 0,0 0-1 0 0,0 0 1 0 0,0 0 0 0 0,0 0-1 0 0,-1-1 1 0 0,0 1 0 0 0,1-1-1 0 0,-1 1 1 0 0,0-3 24 0 0,-63-42-851 0 0,-253-40-2266 0 0,301 79 2313 0 0</inkml:trace>
  <inkml:trace contextRef="#ctx0" brushRef="#br0" timeOffset="-163401.831">2328 826 2524 0 0,'14'-5'1915'0'0,"-10"11"1791"0"0,-6 11-3438 0 0,-2 22-76 0 0,2 0-1 0 0,2 1 1 0 0,2-1 0 0 0,2 0 0 0 0,1 0 0 0 0,2 0-1 0 0,1 0 1 0 0,2-1 0 0 0,2-1 0 0 0,4 5-192 0 0,-4-12-224 0 0,26 78 35 0 0,-27-35-4595 0 0,-34-56 2047 0 0,0-9 1460 0 0</inkml:trace>
  <inkml:trace contextRef="#ctx0" brushRef="#br0" timeOffset="-163152.572">2159 1209 1260 0 0,'19'-18'6849'0'0,"44"10"-6729"0"0,-39 6 416 0 0,123-17-1113 0 0,18-2-4185 0 0,-135 14 3568 0 0</inkml:trace>
  <inkml:trace contextRef="#ctx0" brushRef="#br0" timeOffset="-162827.002">2710 1218 976 0 0,'59'-1'3689'0'0,"39"-24"-2368"0"0,-77 18-922 0 0,2 0-203 0 0,0-1-1 0 0,0-1 1 0 0,0-1-1 0 0,-1-2 0 0 0,-1 0 1 0 0,0-1-1 0 0,12-10-195 0 0,-13-12-386 0 0,-20 33 252 0 0,-25-18-191 0 0,10 16 322 0 0,-1 1 1 0 0,1 0-1 0 0,-1 1 1 0 0,0 1-1 0 0,0 1 0 0 0,1 0 1 0 0,-1 1-1 0 0,0 0 0 0 0,0 2 1 0 0,1 0-1 0 0,-1 0 1 0 0,-5 3 2 0 0,2-3 51 0 0,1 0 0 0 0,0 1 0 0 0,0 1 0 0 0,0 1 0 0 0,0 0 0 0 0,1 2 0 0 0,0 0 0 0 0,0 0 0 0 0,1 2 0 0 0,0 0 0 0 0,1 1 1 0 0,0 0-1 0 0,1 1 0 0 0,0 1 0 0 0,1 1 0 0 0,0-1 0 0 0,1 2 0 0 0,-1 3-51 0 0,12-16 6 0 0,0 1 0 0 0,0 0 0 0 0,1-1 0 0 0,-1 1 0 0 0,1 0 0 0 0,0 0 0 0 0,0-1 0 0 0,0 1 0 0 0,0 0 0 0 0,1 0 0 0 0,-1-1 0 0 0,0 1 0 0 0,1 0 0 0 0,0-1 0 0 0,0 1 0 0 0,0-1 0 0 0,0 1 0 0 0,0-1 0 0 0,0 1 0 0 0,1-1 0 0 0,-1 0 0 0 0,1 0 0 0 0,0 1 0 0 0,0-1 0 0 0,-1 0 0 0 0,1 0 0 0 0,0-1 0 0 0,1 1 0 0 0,-1 0 0 0 0,0-1 0 0 0,0 1 0 0 0,1-1 0 0 0,-1 0 0 0 0,2 1-6 0 0,89 38 15 0 0,194 31-2918 0 0,-206-54 459 0 0,-50-10 1332 0 0</inkml:trace>
  <inkml:trace contextRef="#ctx0" brushRef="#br0" timeOffset="-162409.396">857 1808 1644 0 0,'-2'1'143'0'0,"2"-1"-87"0"0,1 1 0 0 0,-1-1 0 0 0,1 1-1 0 0,0-1 1 0 0,-1 1 0 0 0,0-1 0 0 0,1 1-1 0 0,-1-1 1 0 0,1 1 0 0 0,-1-1 0 0 0,1 1 0 0 0,-1 0-1 0 0,0-1 1 0 0,0 1 0 0 0,1-1 0 0 0,-1 1 0 0 0,0 0-1 0 0,0-1 1 0 0,0 1 0 0 0,0 0 0 0 0,1-1-1 0 0,-1 1 1 0 0,0 0 0 0 0,0 0 0 0 0,0-1 0 0 0,-1 1-1 0 0,1 0 1 0 0,0-1 0 0 0,0 1 0 0 0,0 0-1 0 0,0-1 1 0 0,-1 1 0 0 0,1 0 0 0 0,0-1 0 0 0,-1 1-1 0 0,1-1 1 0 0,0 1 0 0 0,-1 0 0 0 0,1-1-1 0 0,-1 1 1 0 0,1-1 0 0 0,-1 1 0 0 0,1-1 0 0 0,-1 0-1 0 0,1 1 1 0 0,-1-1 0 0 0,0 1 0 0 0,1-1-1 0 0,-1 0 1 0 0,1 0 0 0 0,-1 1 0 0 0,0-1 0 0 0,1 0-1 0 0,-1 0 1 0 0,0 0 0 0 0,1 1 0 0 0,-1-1-1 0 0,0 0 1 0 0,1 0 0 0 0,-1 0 0 0 0,0 0 0 0 0,0 0-1 0 0,1-1 1 0 0,-1 1 0 0 0,0 0 0 0 0,1 0 0 0 0,-1 0-56 0 0,259-5 2498 0 0,-232 2-2448 0 0,642-49 2703 0 0,305 29-2753 0 0,-684 23 89 0 0,-284-63-5725 0 0,11 5 3020 0 0,-7 27 1405 0 0</inkml:trace>
  <inkml:trace contextRef="#ctx0" brushRef="#br0" timeOffset="-150685.2">19341 634 1684 0 0,'0'1'73'0'0,"0"-1"-1"0"0,0 0 1 0 0,1 0-1 0 0,-1 0 1 0 0,0 0-1 0 0,1 0 1 0 0,-1 0-1 0 0,0 0 1 0 0,1 0-1 0 0,-1 0 1 0 0,0 0-1 0 0,1 0 1 0 0,-1 0-1 0 0,0 0 1 0 0,1 0-1 0 0,-1 0 1 0 0,0 0-1 0 0,0 0 1 0 0,1 0-1 0 0,-1 0 1 0 0,0 0-1 0 0,1 0 1 0 0,-1-1-1 0 0,0 1 1 0 0,0 0-1 0 0,1 0 1 0 0,-1 0-1 0 0,0 0 1 0 0,0-1-1 0 0,1 1 1 0 0,-1 0-1 0 0,0 0 1 0 0,0-1-1 0 0,0 1 1 0 0,1 0-1 0 0,-1-1 1 0 0,0 1-1 0 0,0 0 1 0 0,0 0-1 0 0,0-1 1 0 0,0 1-1 0 0,0 0 1 0 0,1-1-1 0 0,-1 1 1 0 0,0 0-1 0 0,0-1 1 0 0,0 1-1 0 0,0 0 1 0 0,0-1-1 0 0,0 1 1 0 0,0 0-1 0 0,-1-1-71 0 0,16 17 195 0 0,-1-1 1 0 0,-1 2-1 0 0,-1 0 1 0 0,-1 0 0 0 0,0 1-1 0 0,-1 1 1 0 0,-1 0-1 0 0,0 0 1 0 0,-2 0 0 0 0,0 1-1 0 0,-2 0 1 0 0,0 1-1 0 0,-1-1 1 0 0,-1 1 0 0 0,-1 0-1 0 0,0 0 1 0 0,-2 3-197 0 0,-1-9 230 0 0,-1-1 1 0 0,0 1 0 0 0,-1-1-1 0 0,-1 0 1 0 0,0 0 0 0 0,-1 0-1 0 0,0 0 1 0 0,-1-1-1 0 0,0 0 1 0 0,-2 0 0 0 0,1 0-1 0 0,-2 0-230 0 0,6-67 912 0 0,10 27-1037 0 0,2 1-1 0 0,1 0 1 0 0,1 0 0 0 0,2 1 0 0 0,0 1-1 0 0,1 0 1 0 0,2 1 0 0 0,0 0 0 0 0,1 2-1 0 0,2 0 1 0 0,0 1 0 0 0,13-11 125 0 0,-29 29-23 0 0,0 0 0 0 0,0 0 0 0 0,0 1 0 0 0,0-1-1 0 0,0 1 1 0 0,0-1 0 0 0,1 1 0 0 0,-1 0 0 0 0,0 0 0 0 0,1 1 0 0 0,-1-1 0 0 0,1 1 0 0 0,-1 0-1 0 0,0-1 1 0 0,1 1 0 0 0,-1 1 0 0 0,1-1 0 0 0,-1 1 0 0 0,1-1 0 0 0,-1 1 0 0 0,0 0 0 0 0,1 0-1 0 0,-1 0 1 0 0,0 1 0 0 0,0-1 0 0 0,0 1 0 0 0,0 0 0 0 0,0-1 0 0 0,0 2 0 0 0,0-1 0 0 0,-1 0-1 0 0,1 0 1 0 0,-1 1 0 0 0,1-1 0 0 0,-1 1 0 0 0,0 0 0 0 0,1 1 23 0 0,58 116-138 0 0,-55-94 30 0 0,-6-16 23 0 0,2 0 1 0 0,-1-1-1 0 0,1 1 1 0 0,0 0-1 0 0,1-1 1 0 0,1 1-1 0 0,-1-1 1 0 0,1 0-1 0 0,1 0 1 0 0,-1 0-1 0 0,2-1 1 0 0,-1 0-1 0 0,1 0 1 0 0,0 0-1 0 0,1 0 1 0 0,0-1-1 0 0,0 0 1 0 0,1-1-1 0 0,2 2 85 0 0,45-7-5708 0 0,-25-20 4466 0 0</inkml:trace>
  <inkml:trace contextRef="#ctx0" brushRef="#br0" timeOffset="-150359.082">20228 799 1508 0 0,'-13'5'291'0'0,"1"1"-1"0"0,1-1 1 0 0,-1 2 0 0 0,1 0-1 0 0,0 0 1 0 0,0 1-1 0 0,1 0 1 0 0,0 1 0 0 0,1 0-1 0 0,-1 0 1 0 0,2 1-1 0 0,0 0 1 0 0,0 1 0 0 0,0 0-1 0 0,2 0 1 0 0,-1 1-1 0 0,2 0 1 0 0,-1 0 0 0 0,1 0-1 0 0,1 1 1 0 0,1-1-1 0 0,-3 14-290 0 0,9-22 46 0 0,0 0 0 0 0,1 0-1 0 0,-1 0 1 0 0,1 0 0 0 0,0 0-1 0 0,0-1 1 0 0,0 0 0 0 0,0 0-1 0 0,1 0 1 0 0,0 0 0 0 0,-1-1 0 0 0,1 0-1 0 0,0 0 1 0 0,0 0 0 0 0,0-1-1 0 0,0 1 1 0 0,0-1 0 0 0,0 0-1 0 0,1 0 1 0 0,-1-1 0 0 0,0 0-1 0 0,0 0 1 0 0,1 0 0 0 0,4-1-46 0 0,0 2 32 0 0,7-1-36 0 0,-1 0 0 0 0,1-1 0 0 0,-1 0 0 0 0,1-1 0 0 0,-1-1-1 0 0,0-1 1 0 0,0 0 0 0 0,0-1 0 0 0,-1-1 0 0 0,0 0 0 0 0,5-3 4 0 0,22-51-159 0 0,-79 23-246 0 0,-236-66-1163 0 0,271 102 1434 0 0,1 0-1 0 0,-1 0 0 0 0,1 0 1 0 0,-1 0-1 0 0,1-1 0 0 0,-1 1 1 0 0,1 0-1 0 0,0-1 0 0 0,0 1 1 0 0,0-1-1 0 0,0 1 0 0 0,0-1 0 0 0,0 1 1 0 0,0-1-1 0 0,0 0 0 0 0,0 1 1 0 0,1-1-1 0 0,-1 0 0 0 0,1 0 1 0 0,-1 0-1 0 0,1 0 0 0 0,0 1 1 0 0,0-1-1 0 0,0 0 0 0 0,0 0 1 0 0,0 0-1 0 0,0 0 0 0 0,0 0 1 0 0,1 1-1 0 0,-1-2 135 0 0,14-31-1413 0 0</inkml:trace>
  <inkml:trace contextRef="#ctx0" brushRef="#br0" timeOffset="-150092.818">20576 413 848 0 0,'-2'-32'9028'0'0,"-3"128"-6908"0"0,9-51-2013 0 0,2 0 0 0 0,2 0-1 0 0,2 0 1 0 0,2-1 0 0 0,2-1-1 0 0,5 9-106 0 0,17 58-982 0 0,-23-73 224 0 0,3 12-1460 0 0,-12-17-2004 0 0,-6-27 2930 0 0,-8 7-116 0 0</inkml:trace>
  <inkml:trace contextRef="#ctx0" brushRef="#br0" timeOffset="-149905.225">20452 819 1868 0 0,'21'-55'6334'0'0,"67"6"-4549"0"0,58 14-2323 0 0,83 11-4543 0 0,-178 22 3877 0 0,2 1-48 0 0</inkml:trace>
  <inkml:trace contextRef="#ctx0" brushRef="#br0" timeOffset="-152848.041">16718 764 888 0 0,'0'0'348'0'0,"0"0"-23"0"0,0 0-49 0 0,0 0-75 0 0,0 0 32 0 0,10-11 300 0 0,-15 6-491 0 0,0 0-1 0 0,-1 1 1 0 0,0-1-1 0 0,0 1 1 0 0,0 0-1 0 0,0 1 1 0 0,-1 0-1 0 0,0 0 1 0 0,1 0-1 0 0,-1 1 1 0 0,0-1-1 0 0,0 2 1 0 0,0-1-1 0 0,-1 1 1 0 0,1 0-1 0 0,-7 1-41 0 0,-5-1 78 0 0,0 0-1 0 0,1 2 1 0 0,-1 0 0 0 0,0 2-1 0 0,1 0 1 0 0,0 0-1 0 0,0 2 1 0 0,0 0-1 0 0,0 2 1 0 0,1 0 0 0 0,0 0-1 0 0,0 2 1 0 0,1 0-1 0 0,0 1 1 0 0,0 0 0 0 0,1 1-1 0 0,-3 4-77 0 0,2 0 82 0 0,1 1 0 0 0,0 0-1 0 0,1 0 1 0 0,1 2 0 0 0,0 0 0 0 0,2 0-1 0 0,0 1 1 0 0,1 0 0 0 0,0 1 0 0 0,-5 20-82 0 0,13-33 21 0 0,0 0 1 0 0,1-1 0 0 0,0 1 0 0 0,0 0 0 0 0,1 0 0 0 0,0 0 0 0 0,0-1 0 0 0,0 1-1 0 0,1 0 1 0 0,0 0 0 0 0,1 0 0 0 0,-1-1 0 0 0,1 1 0 0 0,0-1 0 0 0,1 1 0 0 0,0-1 0 0 0,0 0-1 0 0,0 0 1 0 0,1 0 0 0 0,0 0 0 0 0,0-1 0 0 0,0 0 0 0 0,0 0 0 0 0,1 0 0 0 0,0 0 0 0 0,0 0-1 0 0,1-1 1 0 0,-1 0 0 0 0,1 0 0 0 0,0-1 0 0 0,0 1 0 0 0,0-1 0 0 0,0-1 0 0 0,1 1 0 0 0,-1-1-1 0 0,1 0 1 0 0,-1-1 0 0 0,1 1 0 0 0,0-1 0 0 0,0-1 0 0 0,0 1 0 0 0,-1-1 0 0 0,1 0 0 0 0,0-1-1 0 0,0 1 1 0 0,1-2-22 0 0,6 2-39 0 0,-1-1 1 0 0,1-1-1 0 0,0 0 0 0 0,-1 0 0 0 0,0-2 0 0 0,0 1 0 0 0,0-2 0 0 0,0 0 1 0 0,0 0-1 0 0,-1-1 0 0 0,0-1 0 0 0,0 0 0 0 0,-1-1 0 0 0,0 0 0 0 0,0 0 1 0 0,-1-1-1 0 0,0-1 0 0 0,-1 0 0 0 0,0 0 0 0 0,0-1 0 0 0,-1 0 0 0 0,0 0 1 0 0,-1-1-1 0 0,-1 0 0 0 0,3-6 39 0 0,16-38 113 0 0,-3 0 0 0 0,-2-2 0 0 0,-2 0 0 0 0,-3-1 0 0 0,-3-1 1 0 0,-2 0-1 0 0,-3-1 0 0 0,-3 1 0 0 0,-2-14-113 0 0,-1-38 2009 0 0,-19 110-1451 0 0,37 210-101 0 0,-16-197-490 0 0,82 266 66 0 0,4-112-3758 0 0,-56-132 1093 0 0,-17-24 1463 0 0</inkml:trace>
  <inkml:trace contextRef="#ctx0" brushRef="#br0" timeOffset="-152554.09">17203 678 1932 0 0,'-11'19'440'0'0,"1"1"0"0"0,0 0-1 0 0,2 1 1 0 0,0 0 0 0 0,1 1-1 0 0,2-1 1 0 0,0 1 0 0 0,1 0-1 0 0,1 0 1 0 0,1 1 0 0 0,1 10-440 0 0,1-26 71 0 0,1 0 0 0 0,0 0 0 0 0,0 0 0 0 0,0 0 0 0 0,1 0 0 0 0,0-1 0 0 0,1 1 1 0 0,0-1-1 0 0,0 1 0 0 0,0-1 0 0 0,0 0 0 0 0,1 0 0 0 0,0 0 0 0 0,1-1 0 0 0,-1 1 0 0 0,1-1 1 0 0,0 0-1 0 0,0 0 0 0 0,1-1 0 0 0,-1 1 0 0 0,1-1 0 0 0,0-1 0 0 0,0 1 0 0 0,0-1 1 0 0,1 0-1 0 0,-1 0 0 0 0,1-1 0 0 0,0 0 0 0 0,-1 0 0 0 0,1 0 0 0 0,0-1 0 0 0,0 0 0 0 0,0-1 1 0 0,7 1-72 0 0,-2 0 30 0 0,0 0 0 0 0,0-1 1 0 0,0 0-1 0 0,0-1 1 0 0,0 0-1 0 0,0-1 0 0 0,-1 0 1 0 0,1-1-1 0 0,-1-1 1 0 0,1 1-1 0 0,-1-2 1 0 0,0 1-1 0 0,0-2 0 0 0,-1 1 1 0 0,0-2-1 0 0,0 1 1 0 0,0-1-1 0 0,-1-1 0 0 0,0 0 1 0 0,8-8-31 0 0,-14 10-38 0 0,1 0-1 0 0,-1 0 1 0 0,0-1 0 0 0,-1 1-1 0 0,1-1 1 0 0,-1 1 0 0 0,0-1-1 0 0,-1 0 1 0 0,0 0 0 0 0,0 0-1 0 0,-1 0 1 0 0,1 0 0 0 0,-1 0 0 0 0,-1 0-1 0 0,1 0 1 0 0,-1 1 0 0 0,-1-1-1 0 0,1 0 1 0 0,-1 0 0 0 0,0 1-1 0 0,-1-1 1 0 0,0 1 0 0 0,0-1-1 0 0,0 1 1 0 0,0 0 0 0 0,-1 0-1 0 0,0 1 1 0 0,-1-1 0 0 0,1 1 0 0 0,-1 0-1 0 0,0 0 1 0 0,0 0 0 0 0,-1 1-1 0 0,1 0 1 0 0,-1 0 0 0 0,0 0-1 0 0,0 1 1 0 0,0 0 0 0 0,-3-1 38 0 0,-212-71-4674 0 0,196 70 3291 0 0</inkml:trace>
  <inkml:trace contextRef="#ctx0" brushRef="#br0" timeOffset="-152086.418">17705 1033 1636 0 0,'48'-10'3451'0'0,"-39"6"-3046"0"0,26-10 102 0 0,-3 4-325 0 0,0-2 0 0 0,0-1 0 0 0,-2-2 0 0 0,0-1 0 0 0,0-1 0 0 0,-2-1 0 0 0,0-2 0 0 0,-1-1 0 0 0,22-22-182 0 0,-50 41-4 0 0,1 1-1 0 0,0-1 0 0 0,0 0 0 0 0,-1 0 0 0 0,1 1 0 0 0,-1-1 1 0 0,0 1-1 0 0,1-1 0 0 0,-1 1 0 0 0,0-1 0 0 0,0 1 1 0 0,0-1-1 0 0,0 1 0 0 0,0-1 0 0 0,0 1 0 0 0,-1 0 0 0 0,1 0 1 0 0,0 0-1 0 0,-1 0 0 0 0,1 0 0 0 0,0 0 0 0 0,-1 0 1 0 0,0 0-1 0 0,1 0 0 0 0,-1 1 0 0 0,1-1 0 0 0,-1 1 0 0 0,0-1 1 0 0,1 1-1 0 0,-1-1 0 0 0,0 1 0 0 0,0 0 0 0 0,1 0 1 0 0,-1 0-1 0 0,0 0 0 0 0,1 0 0 0 0,-1 1 0 0 0,0-1 0 0 0,0 0 1 0 0,1 1-1 0 0,-1-1 0 0 0,1 1 0 0 0,-1-1 0 0 0,0 1 1 0 0,1 0-1 0 0,-1 0 0 0 0,1 0 0 0 0,-1 0 5 0 0,-4-1-5 0 0,-28 4 160 0 0,1 1 1 0 0,0 1-1 0 0,1 2 1 0 0,-1 2-1 0 0,1 0 1 0 0,1 3-1 0 0,-9 4-155 0 0,31-14 51 0 0,0 0-1 0 0,0 0 0 0 0,0 1 0 0 0,1 0 0 0 0,-1 1 0 0 0,1 0 0 0 0,0 0 0 0 0,0 1 1 0 0,1 0-1 0 0,0 0 0 0 0,0 1 0 0 0,0-1 0 0 0,1 2 0 0 0,0-1 0 0 0,0 1 1 0 0,1 0-1 0 0,0 0 0 0 0,0 0 0 0 0,1 1 0 0 0,0-1 0 0 0,0 3-50 0 0,8-2-21 0 0,0-1 1 0 0,1 0-1 0 0,1-1 0 0 0,-1 1 1 0 0,1-1-1 0 0,0 0 0 0 0,1-1 0 0 0,-1 1 1 0 0,2-1-1 0 0,-1 0 0 0 0,0-1 0 0 0,1 0 1 0 0,0 0-1 0 0,0-1 0 0 0,1 0 1 0 0,-1 0-1 0 0,1-1 0 0 0,0 0 0 0 0,0 0 1 0 0,0-1-1 0 0,0-1 0 0 0,0 1 0 0 0,3-1 21 0 0,224 20-5483 0 0,-211-21 4265 0 0</inkml:trace>
  <inkml:trace contextRef="#ctx0" brushRef="#br0" timeOffset="-151289.78">18279 1144 1556 0 0,'0'37'5027'0'0,"0"-26"-3029"0"0,27-256-425 0 0,-8-112-2138 0 0,-38 312 408 0 0,23 81 33 0 0,5-21 132 0 0,2 0 0 0 0,-1-1 0 0 0,2-1 0 0 0,0 0 0 0 0,0 0 0 0 0,1-1 0 0 0,1-1 0 0 0,0 0 0 0 0,12 7-8 0 0,15 13 8 0 0,-2 0 75 0 0,-23-22-9 0 0,-1 1 1 0 0,1 1 0 0 0,-2 0-1 0 0,0 1 1 0 0,0 1 0 0 0,-1 0-1 0 0,0 1 1 0 0,-1 0 0 0 0,-1 1-1 0 0,-1 0 1 0 0,0 0 0 0 0,0 2 0 0 0,-2-1-1 0 0,0 1 1 0 0,-1 0 0 0 0,-1 0-1 0 0,0 1 1 0 0,0 9-75 0 0,-6-21-86 0 0,-1-1-1 0 0,-1 1 1 0 0,1 0 0 0 0,-1-1-1 0 0,0 0 1 0 0,0 1 0 0 0,0-1-1 0 0,-1 0 1 0 0,0 0 0 0 0,0 0-1 0 0,0 0 1 0 0,-1-1 0 0 0,0 1-1 0 0,1-1 1 0 0,-1 0 0 0 0,-1 0-1 0 0,1 0 1 0 0,-1-1 0 0 0,1 0-1 0 0,-1 1 1 0 0,0-2-1 0 0,0 1 1 0 0,-1 0 0 0 0,1-1-1 0 0,0 0 1 0 0,-1 0 0 0 0,1-1-1 0 0,-1 0 1 0 0,0 0 0 0 0,0 0 86 0 0,2-3-236 0 0,0 1 1 0 0,1-1 0 0 0,-1 0-1 0 0,1-1 1 0 0,0 1-1 0 0,0-1 1 0 0,0 1 0 0 0,0-1-1 0 0,0 0 1 0 0,0 0 0 0 0,1 0-1 0 0,-1 0 1 0 0,1-1-1 0 0,0 1 1 0 0,0-1 0 0 0,0 1-1 0 0,1-1 1 0 0,-1 0-1 0 0,1 0 1 0 0,0 1 0 0 0,0-1-1 0 0,0 0 1 0 0,1-2 235 0 0,-10-27-1223 0 0</inkml:trace>
  <inkml:trace contextRef="#ctx0" brushRef="#br0" timeOffset="-149389.463">21892 738 1884 0 0,'97'8'4421'0'0,"-64"-9"-4311"0"0,0-1 1 0 0,1-2-1 0 0,-1-2 0 0 0,-1-1 0 0 0,1-1 1 0 0,-1-1-1 0 0,-1-2 0 0 0,0-2 0 0 0,0-1 0 0 0,23-14-110 0 0,-50 26-31 0 0,-1-1 0 0 0,1 1 1 0 0,-1-1-1 0 0,0 0 0 0 0,0 0 0 0 0,0 0 0 0 0,0 0 0 0 0,0 0 0 0 0,-1-1 0 0 0,0 1 0 0 0,1-1 0 0 0,-1 1 0 0 0,0-1 0 0 0,-1 0 0 0 0,1 0 1 0 0,-1 0-1 0 0,0 0 0 0 0,0 0 0 0 0,0 0 0 0 0,0-1 0 0 0,0-1 31 0 0,-41-28-454 0 0,18 28 579 0 0,-1 1 0 0 0,0 2 0 0 0,0 0 1 0 0,0 1-1 0 0,0 1 0 0 0,0 2 0 0 0,0 0 0 0 0,0 1 0 0 0,0 2 0 0 0,0 0 1 0 0,1 1-1 0 0,-1 2 0 0 0,1 0 0 0 0,-2 2-125 0 0,4-1 131 0 0,4-5-15 0 0,0 1 0 0 0,0 1 1 0 0,1 0-1 0 0,0 1 1 0 0,0 0-1 0 0,0 2 1 0 0,1 0-1 0 0,0 0 1 0 0,1 1-1 0 0,0 1 0 0 0,0 0 1 0 0,1 1-1 0 0,0 0 1 0 0,1 1-1 0 0,0 1 1 0 0,1-1-1 0 0,1 1 1 0 0,0 1-1 0 0,-6 12-116 0 0,14-21 26 0 0,1-1 0 0 0,-1 1 1 0 0,2 0-1 0 0,-1-1 0 0 0,0 1 0 0 0,1-1 1 0 0,0 1-1 0 0,0-1 0 0 0,0 1 0 0 0,0-1 1 0 0,1 0-1 0 0,0 0 0 0 0,0 1 0 0 0,0-1 0 0 0,0 0 1 0 0,1-1-1 0 0,0 1 0 0 0,-1 0 0 0 0,1-1 1 0 0,1 1-1 0 0,-1-1 0 0 0,0 0 0 0 0,1 0 1 0 0,-1-1-1 0 0,1 1 0 0 0,1 0-26 0 0,23 11-187 0 0,1 0 1 0 0,0-2-1 0 0,1-2 0 0 0,1 0 1 0 0,0-2-1 0 0,0-1 0 0 0,0-2 1 0 0,1-1-1 0 0,-1-2 0 0 0,1 0 0 0 0,0-3 1 0 0,23-2 186 0 0,144-29-4493 0 0,-146 19 3033 0 0,-1-4 104 0 0</inkml:trace>
  <inkml:trace contextRef="#ctx0" brushRef="#br0" timeOffset="-149099.485">23062 471 1768 0 0,'-10'-4'4205'0'0,"-23"35"-3177"0"0,-58 92 988 0 0,73-94-2050 0 0,-2-1 0 0 0,0-1 0 0 0,-2-1 0 0 0,-1 0 0 0 0,0-2 0 0 0,-2-1 0 0 0,-1-1 0 0 0,-2 0 34 0 0,-44-9-6259 0 0,56-28 5109 0 0</inkml:trace>
  <inkml:trace contextRef="#ctx0" brushRef="#br0" timeOffset="-148834.662">22589 588 1312 0 0,'17'-35'5810'0'0,"27"40"-4621"0"0,122 41-256 0 0,41 10-1384 0 0,7-29-3498 0 0,-153-26 1431 0 0,-34-1 1236 0 0</inkml:trace>
  <inkml:trace contextRef="#ctx0" brushRef="#br0" timeOffset="-148582.577">23568 484 1184 0 0,'-18'-39'6259'0'0,"18"40"-6207"0"0,1-1 0 0 0,-1 1-1 0 0,0-1 1 0 0,0 1 0 0 0,0-1-1 0 0,0 1 1 0 0,1 0 0 0 0,-1-1-1 0 0,0 1 1 0 0,0-1-1 0 0,0 1 1 0 0,0 0 0 0 0,0-1-1 0 0,-1 1 1 0 0,1-1 0 0 0,0 1-1 0 0,0-1 1 0 0,0 1 0 0 0,0-1-1 0 0,-1 1 1 0 0,1 0-1 0 0,0-1 1 0 0,-1 1 0 0 0,1-1-1 0 0,0 0 1 0 0,-1 1 0 0 0,1-1-1 0 0,0 1 1 0 0,-1-1 0 0 0,1 1-1 0 0,-1-1 1 0 0,1 0-1 0 0,-1 1 1 0 0,1-1 0 0 0,-1 0-1 0 0,1 0 1 0 0,-1 1 0 0 0,1-1-1 0 0,-1 0 1 0 0,1 0 0 0 0,-1 0-1 0 0,0 0 1 0 0,1 0-1 0 0,-1 1 1 0 0,1-1 0 0 0,-1 0-1 0 0,1 0 1 0 0,-1-1 0 0 0,0 1-1 0 0,1 0 1 0 0,-1 0-1 0 0,1 0 1 0 0,-1 0 0 0 0,1 0-1 0 0,-1-1 1 0 0,0 1 0 0 0,1 0-1 0 0,-1 0 1 0 0,1-1 0 0 0,-1 1-1 0 0,1 0 1 0 0,0-1-1 0 0,-1 1 1 0 0,1 0 0 0 0,-1-1-1 0 0,1 1 1 0 0,0-1-52 0 0,-1 27 6 0 0,2 0-1 0 0,2 1 1 0 0,0-2-1 0 0,1 1 1 0 0,2 0 0 0 0,0-1-1 0 0,2 0 1 0 0,1 0-1 0 0,6 11-5 0 0,0 4-959 0 0,-11-23-115 0 0,4 10-4702 0 0,-11-31 4388 0 0</inkml:trace>
  <inkml:trace contextRef="#ctx0" brushRef="#br0" timeOffset="-148581.577">23476 246 1588 0 0,'0'-7'1068'0'0,"0"2"-436"0"0,0 4-116 0 0,2-1-216 0 0,-2 0-32 0 0,3 2-248 0 0,-1 4-80 0 0,2-3-112 0 0,-3 4-24 0 0,5 2-148 0 0,-1-4-380 0 0,9 11-524 0 0</inkml:trace>
  <inkml:trace contextRef="#ctx0" brushRef="#br0" timeOffset="-148259.254">23727 684 1080 0 0,'6'-6'3088'0'0,"24"-29"-2547"0"0,-20 22-452 0 0,1 1 0 0 0,0 1 1 0 0,1 0-1 0 0,0 0 0 0 0,1 1 0 0 0,0 1 0 0 0,0 0 0 0 0,1 1 1 0 0,0 0-1 0 0,0 1 0 0 0,1 1 0 0 0,0 0 0 0 0,0 1 0 0 0,1 0 0 0 0,-1 2 1 0 0,1-1-1 0 0,0 2 0 0 0,6 0-89 0 0,-18 2 30 0 0,1 0-1 0 0,-1 0 1 0 0,1 1 0 0 0,-1 0 0 0 0,0-1-1 0 0,0 1 1 0 0,1 1 0 0 0,-1-1 0 0 0,0 1-1 0 0,0-1 1 0 0,0 1 0 0 0,0 1 0 0 0,-1-1-1 0 0,1 0 1 0 0,-1 1 0 0 0,1 0 0 0 0,-1-1-1 0 0,0 2 1 0 0,0-1 0 0 0,0 0 0 0 0,0 0-1 0 0,-1 1 1 0 0,1 0 0 0 0,-1-1 0 0 0,0 1-1 0 0,0 0 1 0 0,0 0 0 0 0,-1 0 0 0 0,1 0-1 0 0,-1 1 1 0 0,0-1 0 0 0,0 0 0 0 0,0 0-1 0 0,-1 1 1 0 0,0-1 0 0 0,0 0 0 0 0,0 1-1 0 0,0-1 1 0 0,-1 3-30 0 0,-2 2 28 0 0,0-1-1 0 0,0 1 1 0 0,-1 0 0 0 0,0-1-1 0 0,-1 0 1 0 0,0 0 0 0 0,0 0-1 0 0,-1-1 1 0 0,0 0-1 0 0,0 0 1 0 0,-1 0 0 0 0,0-1-1 0 0,0 1 1 0 0,0-2 0 0 0,-1 1-1 0 0,0-1 1 0 0,0 0 0 0 0,0-1-1 0 0,0 0 1 0 0,-1 0-1 0 0,0-1 1 0 0,0 0 0 0 0,0-1-1 0 0,-2 1-27 0 0,9-3-151 0 0,0 1 0 0 0,0-1-1 0 0,-1 0 1 0 0,1 0-1 0 0,0 0 1 0 0,0 0 0 0 0,0-1-1 0 0,0 1 1 0 0,0 0-1 0 0,0-1 1 0 0,0 1 0 0 0,0-1-1 0 0,0 0 1 0 0,0 0-1 0 0,0 0 1 0 0,0 0 0 0 0,0 0-1 0 0,1 0 1 0 0,-1 0-1 0 0,0-1 1 0 0,1 1 0 0 0,-1-1-1 0 0,1 1 1 0 0,-1-1-1 0 0,1 1 1 0 0,0-1 0 0 0,0 0-1 0 0,0 0 1 0 0,0 1-1 0 0,0-1 1 0 0,0 0 0 0 0,0 0-1 0 0,0 0 1 0 0,1 0-1 0 0,-1 0 1 0 0,1 0 0 0 0,-1-2 151 0 0,-5-21-1488 0 0</inkml:trace>
  <inkml:trace contextRef="#ctx0" brushRef="#br0" timeOffset="-147982.426">24360 6 1972 0 0,'3'-6'5672'0'0,"-26"25"-3702"0"0,15-7-1702 0 0,0 1 0 0 0,1 0 1 0 0,1 1-1 0 0,0 0 0 0 0,1 0 0 0 0,0 0 0 0 0,1 1 0 0 0,0-1 0 0 0,2 1 0 0 0,0 0 1 0 0,0 0-1 0 0,1 0 0 0 0,1 0-268 0 0,23 86 542 0 0,39 34-362 0 0,3 15-3422 0 0,-65-149 3091 0 0,0 1 1 0 0,1 0 0 0 0,-1-1 0 0 0,0 1 0 0 0,0 0 0 0 0,0-1-1 0 0,-1 1 1 0 0,1 0 0 0 0,0-1 0 0 0,0 1 0 0 0,-1-1 0 0 0,1 1 0 0 0,-1 0-1 0 0,0-1 1 0 0,1 1 0 0 0,-1-1 0 0 0,0 0 0 0 0,0 1 0 0 0,0-1-1 0 0,0 0 1 0 0,0 1 0 0 0,0-1 0 0 0,0 0 0 0 0,-1 0 0 0 0,1 0-1 0 0,0 0 1 0 0,-1 0 0 0 0,1 0 0 0 0,0 0 0 0 0,-1 0 0 0 0,1-1-1 0 0,-1 1 1 0 0,0-1 0 0 0,1 1 0 0 0,-1-1 0 0 0,1 1 0 0 0,-1-1-1 0 0,0 0 1 0 0,1 0 0 0 0,-1 0 0 0 0,0 0 0 0 0,1 0 0 0 0,-1 0-1 0 0,0 0 1 0 0,1-1 0 0 0,-1 1 0 0 0,1 0 0 0 0,-1-1 0 0 0,0 0 150 0 0,-13 1-1170 0 0</inkml:trace>
  <inkml:trace contextRef="#ctx0" brushRef="#br0" timeOffset="-147717.535">24056 346 888 0 0,'7'-3'1504'0'0,"12"-7"-276"0"0,4 1-172 0 0,2-1-199 0 0,5-1-121 0 0,1 4-52 0 0,6 2-36 0 0,-1 2-184 0 0,1-4-220 0 0,7 4-180 0 0,-3-1-268 0 0,5 1 16 0 0,-5 0-584 0 0,2-1 60 0 0,3-1-877 0 0,-3 0 73 0 0,-4-1 20 0 0</inkml:trace>
  <inkml:trace contextRef="#ctx0" brushRef="#br0" timeOffset="-146256.715">25585 256 1388 0 0,'-2'-8'968'0'0,"0"3"-352"0"0,0 0-228 0 0,-1 3-48 0 0,3 0-152 0 0,0 2-204 0 0,0 0 8 0 0,3 2-144 0 0,1 0-364 0 0,-2-1-640 0 0,1 4-24 0 0</inkml:trace>
  <inkml:trace contextRef="#ctx0" brushRef="#br0" timeOffset="-146423.881">25510 503 984 0 0,'0'0'488'0'0,"0"0"-58"0"0,0 0-60 0 0,6-14 2546 0 0,22 72-1798 0 0,-40 109 492 0 0,9-155-1527 0 0,2 0 0 0 0,-1 0 0 0 0,2 0 0 0 0,0 0 0 0 0,0 1 0 0 0,1-1 0 0 0,1 0 0 0 0,0 0-1 0 0,0 0 1 0 0,1-1 0 0 0,1 1 0 0 0,0-1 0 0 0,0 1-83 0 0,59 44-206 0 0,-59-54 21 0 0,0 0 0 0 0,0-1 0 0 0,0 0 0 0 0,0 0 1 0 0,0 0-1 0 0,0 0 0 0 0,0-1 0 0 0,0 0 0 0 0,0 1 1 0 0,0-2-1 0 0,0 1 0 0 0,1 0 0 0 0,-1-1 0 0 0,0 0 1 0 0,0 0-1 0 0,0 0 0 0 0,0 0 0 0 0,-1 0 0 0 0,1-1 1 0 0,0 0-1 0 0,0 0 0 0 0,-1 0 0 0 0,0 0 0 0 0,1-1 1 0 0,-1 1-1 0 0,0-1 0 0 0,0 0 0 0 0,0 0 0 0 0,0 0 1 0 0,1-2 184 0 0,9-20-1332 0 0</inkml:trace>
  <inkml:trace contextRef="#ctx0" brushRef="#br0" timeOffset="-145824.251">25793 431 1196 0 0,'17'43'1037'0'0,"-1"0"1"0"0,-2 1-1 0 0,-2 0 0 0 0,-2 1 1 0 0,-1 1-1 0 0,-3-1 1 0 0,-2 1-1 0 0,-2 38-1037 0 0,-2-84 26 0 0,0-1-1 0 0,0 0 1 0 0,0 1 0 0 0,0-1-1 0 0,-1 1 1 0 0,1-1 0 0 0,0 1 0 0 0,0-1-1 0 0,-1 1 1 0 0,1-1 0 0 0,0 1 0 0 0,-1-1-1 0 0,1 1 1 0 0,-1 0 0 0 0,1-1-1 0 0,0 1 1 0 0,-1 0 0 0 0,1-1 0 0 0,-1 1-1 0 0,1 0 1 0 0,-1-1 0 0 0,1 1-1 0 0,-1 0 1 0 0,1 0 0 0 0,-1 0 0 0 0,1-1-1 0 0,-1 1 1 0 0,0 0 0 0 0,1 0-1 0 0,-1 0 1 0 0,1 0 0 0 0,-1 0 0 0 0,1 0-1 0 0,-1 0 1 0 0,0 0 0 0 0,1 0 0 0 0,-1 0-1 0 0,1 0 1 0 0,-1 1 0 0 0,1-1-1 0 0,-1 0 1 0 0,1 0 0 0 0,-1 1 0 0 0,1-1-1 0 0,-1 0 1 0 0,1 0 0 0 0,-1 1-1 0 0,1-1 1 0 0,-1 1 0 0 0,1-1 0 0 0,0 0-1 0 0,-1 1 1 0 0,1-1 0 0 0,0 1-1 0 0,-1-1 1 0 0,1 1 0 0 0,0-1 0 0 0,-1 1-1 0 0,1 0-25 0 0,2-26 11 0 0,0 1 0 0 0,2 0-1 0 0,0 0 1 0 0,2 0 0 0 0,0 1 0 0 0,2 0-1 0 0,1 0 1 0 0,0 1 0 0 0,2 0-1 0 0,1 0 1 0 0,0 2 0 0 0,2-1-1 0 0,0 2 1 0 0,1-1 0 0 0,1 2 0 0 0,1 0-1 0 0,0 1 1 0 0,1 1 0 0 0,19-12-11 0 0,52 9-148 0 0,-73 31 132 0 0,0 0 0 0 0,-1 1 0 0 0,-1 1 0 0 0,0 1 0 0 0,-1-1 0 0 0,0 2 0 0 0,-1 0 0 0 0,-1 1 0 0 0,0 0 0 0 0,-1 0 0 0 0,-1 1 0 0 0,-1 0-1 0 0,-1 1 1 0 0,2 8 16 0 0,18 30-580 0 0,4 17-2362 0 0,-13-29-1545 0 0,-18-44 3289 0 0</inkml:trace>
  <inkml:trace contextRef="#ctx0" brushRef="#br0" timeOffset="-142546.375">7180 2086 3016 0 0,'-9'2'224'0'0,"1"0"0"0"0,0 0-1 0 0,0 1 1 0 0,0-1 0 0 0,0 2 0 0 0,0-1-1 0 0,0 1 1 0 0,1 1 0 0 0,0-1 0 0 0,0 1-1 0 0,0 0 1 0 0,1 1 0 0 0,-1 0 0 0 0,1 0-1 0 0,1 0 1 0 0,-1 1 0 0 0,1-1 0 0 0,0 1-1 0 0,1 1 1 0 0,-1-1 0 0 0,2 1 0 0 0,-1-1-1 0 0,-1 6-223 0 0,-3 10 410 0 0,1 1 0 0 0,1-1 0 0 0,1 1 0 0 0,1 0 0 0 0,1 0 0 0 0,2 1 0 0 0,0 18-410 0 0,41 150 1060 0 0,156 244-359 0 0,-185-380-2418 0 0,-13-55 1512 0 0,0 0 0 0 0,0 0 0 0 0,-1 0 0 0 0,1-1 0 0 0,-1 0 0 0 0,1 1 0 0 0,-1-1 1 0 0,0 0-1 0 0,1 0 0 0 0,-1 0 0 0 0,0 0 0 0 0,0-1 0 0 0,0 1 0 0 0,1-1 0 0 0,-1 0 0 0 0,0 0 0 0 0,0 0 1 0 0,0 0-1 0 0,0 0 0 0 0,0-1 0 0 0,0 1 0 0 0,1-1 0 0 0,-1 0 0 0 0,0 1 0 0 0,0-2 0 0 0,1 1 1 0 0,-1 0-1 0 0,1 0 0 0 0,-1-1 0 0 0,1 1 0 0 0,-1-1 0 0 0,-1-1 205 0 0,-26-13-1249 0 0,0-1 31 0 0</inkml:trace>
  <inkml:trace contextRef="#ctx0" brushRef="#br0" timeOffset="-141876.853">6769 2658 1160 0 0,'-4'0'967'0'0,"-26"0"2376"0"0,33-8-543 0 0,158-36-2633 0 0,1 6 0 0 0,73-3-167 0 0,8-3-1081 0 0,-45-5 337 0 0,-199 50 752 0 0,0-1 1 0 0,0 0 0 0 0,1 1 0 0 0,-1-1 0 0 0,0 0-1 0 0,0 0 1 0 0,1 0 0 0 0,-1 0 0 0 0,0 0 0 0 0,0 0-1 0 0,1 0 1 0 0,-1 0 0 0 0,0 0 0 0 0,0 0 0 0 0,0 0-1 0 0,1 0 1 0 0,-1 0 0 0 0,0-1 0 0 0,0 1 0 0 0,1 0-1 0 0,-1-1 1 0 0,0 1 0 0 0,1 0 0 0 0,-1-1 0 0 0,0 1-1 0 0,1-1 1 0 0,-1 1 0 0 0,0-1 0 0 0,1 1 0 0 0,-1-1-1 0 0,1 0 1 0 0,-1 1 0 0 0,1-1 0 0 0,0 0 0 0 0,-1 1-1 0 0,1-1 1 0 0,0 0 0 0 0,-1 1 0 0 0,1-1 0 0 0,0 0-1 0 0,0 0 1 0 0,-1 0 0 0 0,1 1 0 0 0,0-1 0 0 0,0 0-1 0 0,0 0 1 0 0,0 1 0 0 0,0-1 0 0 0,0 0 0 0 0,0 0-1 0 0,1 0 1 0 0,-1 1 0 0 0,0-1 0 0 0,0 0 0 0 0,1 0-1 0 0,-1 1 1 0 0,0-1 0 0 0,1 0 0 0 0,-1 1 0 0 0,1-2-9 0 0,-20 3 83 0 0,1 1 1 0 0,0 0 0 0 0,0 2 0 0 0,0 0 0 0 0,0 0-1 0 0,1 2 1 0 0,0 0 0 0 0,0 1 0 0 0,0 1 0 0 0,1 1-1 0 0,0 0 1 0 0,0 1 0 0 0,1 0 0 0 0,1 2-1 0 0,0-1 1 0 0,0 2 0 0 0,1 0 0 0 0,1 0 0 0 0,0 2-1 0 0,1-1 1 0 0,1 1 0 0 0,0 1 0 0 0,1 0 0 0 0,-6 13-84 0 0,14-26 11 0 0,0-1 0 0 0,0 1 0 0 0,1 0 1 0 0,-1 0-1 0 0,1-1 0 0 0,-1 1 1 0 0,1 0-1 0 0,0 0 0 0 0,0 0 1 0 0,0 0-1 0 0,1-1 0 0 0,-1 1 0 0 0,1 0 1 0 0,-1 0-1 0 0,1 0 0 0 0,0-1 1 0 0,0 1-1 0 0,0-1 0 0 0,0 1 1 0 0,1 0-1 0 0,-1-1 0 0 0,1 0 0 0 0,-1 1 1 0 0,1-1-1 0 0,0 0 0 0 0,0 0 1 0 0,0 0-1 0 0,0 0 0 0 0,0 0 1 0 0,1-1-1 0 0,-1 1 0 0 0,0-1 0 0 0,1 1 1 0 0,-1-1-1 0 0,1 0 0 0 0,0 0 1 0 0,-1 0-1 0 0,1 0 0 0 0,0 0 0 0 0,0-1 1 0 0,-1 1-1 0 0,1-1 0 0 0,0 0 1 0 0,0 0-1 0 0,0 0 0 0 0,0 0 1 0 0,-1 0-1 0 0,1-1 0 0 0,0 1 0 0 0,0-1 1 0 0,0 0-1 0 0,-1 0 0 0 0,1 0 1 0 0,-1 0-1 0 0,1 0 0 0 0,0 0 1 0 0,-1-1-12 0 0,23-8-179 0 0,0-2-1 0 0,-1 0 1 0 0,-1-2 0 0 0,0 0 0 0 0,-1-2 0 0 0,-1 0 0 0 0,18-19 179 0 0,108-71-943 0 0,-144 104 923 0 0,1-1 0 0 0,0 2 0 0 0,0-1 0 0 0,0 0 0 0 0,0 1 0 0 0,0 0 0 0 0,1 0 0 0 0,-1 0 0 0 0,0 0 0 0 0,0 1 0 0 0,1-1 1 0 0,-1 1-1 0 0,0 0 0 0 0,1 1 0 0 0,-1-1 0 0 0,0 1 0 0 0,0 0 0 0 0,1 0 0 0 0,-1 0 0 0 0,0 0 0 0 0,0 1 0 0 0,0-1 0 0 0,0 1 0 0 0,0 0 0 0 0,-1 1 1 0 0,1-1-1 0 0,-1 1 0 0 0,1-1 0 0 0,-1 1 0 0 0,0 0 0 0 0,0 0 0 0 0,0 1 0 0 0,0-1 0 0 0,-1 0 0 0 0,1 1 0 0 0,-1 0 0 0 0,1 1 20 0 0,1-1 79 0 0,-1 1 0 0 0,1-1 0 0 0,-1 0 0 0 0,0 1 0 0 0,0 0 0 0 0,-1 0 0 0 0,1 0 0 0 0,-1 0 0 0 0,0 0 0 0 0,-1 0 0 0 0,1 0 0 0 0,-1 1 0 0 0,0-1 0 0 0,0 0 0 0 0,-1 1 0 0 0,1-1 0 0 0,-1 1 0 0 0,-1-1 0 0 0,1 1 0 0 0,-1-1-1 0 0,-1 6-78 0 0,-1-3 175 0 0,-1 0-1 0 0,0 0 0 0 0,-1-1 0 0 0,0 1 0 0 0,0-1 0 0 0,-1 0 0 0 0,0-1 0 0 0,0 1 0 0 0,0-1 0 0 0,-1 0 0 0 0,0-1 0 0 0,0 1 0 0 0,0-1 0 0 0,-1-1 0 0 0,0 1 0 0 0,0-2 0 0 0,0 1 0 0 0,-2 0-174 0 0,7-5 20 0 0,1 0 0 0 0,0 0 0 0 0,0-1 0 0 0,-1 1 0 0 0,1-1 0 0 0,0 1 0 0 0,0-1 0 0 0,1 0 0 0 0,-1 0 0 0 0,0 0 0 0 0,1 0 0 0 0,-1 0 0 0 0,1 0 0 0 0,-1 0 0 0 0,1 0 0 0 0,0-1 0 0 0,0 1 0 0 0,0 0 0 0 0,0-1 0 0 0,0 1 0 0 0,1-1 0 0 0,-1 1 0 0 0,1-1 0 0 0,0 1 0 0 0,-1-1 0 0 0,1 0 0 0 0,0 1 0 0 0,1-1 0 0 0,-1 1 0 0 0,0-1 0 0 0,1 1 0 0 0,-1-1 0 0 0,1 1 0 0 0,0-1 0 0 0,0 1 1 0 0,0-1-1 0 0,1 0-21 0 0,12-27-643 0 0,1 1 0 0 0,1 0 0 0 0,1 1-1 0 0,2 1 1 0 0,1 1 0 0 0,1 0-1 0 0,1 2 1 0 0,1 1 0 0 0,23-18 644 0 0,-21 16-1489 0 0,33-32-1255 0 0,-32 30 1541 0 0</inkml:trace>
  <inkml:trace contextRef="#ctx0" brushRef="#br0" timeOffset="-141289.306">8319 2333 1616 0 0,'15'38'1092'0'0,"-2"0"0"0"0,-1 1-1 0 0,-2 1 1 0 0,-2-1 0 0 0,-2 2 0 0 0,-1-1 0 0 0,-2 0-1 0 0,-2 3-1091 0 0,-1-43 23 0 0,0 0 0 0 0,0-1-1 0 0,-1 1 1 0 0,1 0 0 0 0,0-1 0 0 0,0 1-1 0 0,0 0 1 0 0,-1 0 0 0 0,1-1-1 0 0,0 1 1 0 0,0 0 0 0 0,-1 0 0 0 0,1 0-1 0 0,0-1 1 0 0,-1 1 0 0 0,1 0-1 0 0,0 0 1 0 0,-1 0 0 0 0,1 0 0 0 0,0 0-1 0 0,-1-1 1 0 0,1 1 0 0 0,0 0-1 0 0,-1 0 1 0 0,1 0 0 0 0,0 0 0 0 0,-1 0-1 0 0,1 0 1 0 0,-1 0 0 0 0,1 0-1 0 0,0 0 1 0 0,-1 1 0 0 0,1-1 0 0 0,0 0-1 0 0,-1 0 1 0 0,1 0 0 0 0,0 0-1 0 0,-1 0 1 0 0,1 1 0 0 0,0-1 0 0 0,-1 0-1 0 0,1 0 1 0 0,0 0 0 0 0,-1 1-23 0 0,4-19-62 0 0,0 0 0 0 0,2 1 1 0 0,0 0-1 0 0,0-1 1 0 0,2 2-1 0 0,0-1 0 0 0,1 1 1 0 0,0 0-1 0 0,1 1 0 0 0,1 0 1 0 0,1 0-1 0 0,0 1 0 0 0,1 0 1 0 0,0 1-1 0 0,1 1 1 0 0,0 0-1 0 0,1 0 0 0 0,5-2 62 0 0,-13 14-12 0 0,-1 1 0 0 0,1-1 1 0 0,0 1-1 0 0,-1 0 0 0 0,1 0 0 0 0,-1 1 0 0 0,1 0 0 0 0,-1-1 0 0 0,0 2 0 0 0,0-1 0 0 0,0 1 0 0 0,0 0 1 0 0,0 0-1 0 0,0 0 0 0 0,-1 0 0 0 0,1 1 0 0 0,-1 0 0 0 0,0 0 0 0 0,0 0 0 0 0,-1 1 0 0 0,1-1 0 0 0,-1 1 1 0 0,0 0-1 0 0,0-1 0 0 0,-1 1 0 0 0,1 1 0 0 0,-1-1 0 0 0,0 0 0 0 0,-1 1 0 0 0,1-1 0 0 0,-1 1 0 0 0,0-1 0 0 0,0 1 1 0 0,-1 3 11 0 0,-11 54 1072 0 0,9-95-1207 0 0,6 17 91 0 0,1 0 0 0 0,1 0 1 0 0,1 0-1 0 0,0 1 0 0 0,1 0 0 0 0,0 1 0 0 0,1-1 1 0 0,0 1-1 0 0,2 1 0 0 0,-1 0 0 0 0,1 1 0 0 0,1 0 1 0 0,0 0-1 0 0,0 1 0 0 0,1 1 0 0 0,1 0 0 0 0,-1 1 1 0 0,1 0-1 0 0,1 1 0 0 0,-1 1 0 0 0,1 0 0 0 0,1 1 1 0 0,6-1 43 0 0,-17 8-3 0 0,0 0 0 0 0,0 0 1 0 0,0 0-1 0 0,-1 1 0 0 0,1 0 1 0 0,-1 0-1 0 0,1 0 1 0 0,-1 0-1 0 0,0 0 0 0 0,0 1 1 0 0,-1 0-1 0 0,1 0 1 0 0,-1 0-1 0 0,0 0 0 0 0,0 1 1 0 0,0-1-1 0 0,0 1 0 0 0,-1 0 1 0 0,0 0-1 0 0,0 0 1 0 0,0 0-1 0 0,-1 0 0 0 0,1 0 1 0 0,-1 0-1 0 0,0 0 1 0 0,-1 1-1 0 0,1-1 0 0 0,-1 0 1 0 0,0 1-1 0 0,-1-1 0 0 0,1 0 1 0 0,-1 1-1 0 0,0-1 1 0 0,0 0-1 0 0,-1 0 0 0 0,1 0 1 0 0,-1 0-1 0 0,0 0 1 0 0,-1 0 2 0 0,2-2-22 0 0,-36 126-1356 0 0,0-44-4000 0 0,30-75 4260 0 0</inkml:trace>
  <inkml:trace contextRef="#ctx0" brushRef="#br0" timeOffset="-144674.531">3698 2455 1164 0 0,'0'0'599'0'0,"0"0"-54"0"0,3-24 1011 0 0,-2 23-1530 0 0,-1-1 0 0 0,0 0 0 0 0,1 0-1 0 0,-1 1 1 0 0,0-1 0 0 0,0 0-1 0 0,0 1 1 0 0,0-1 0 0 0,0 0 0 0 0,-1 0-1 0 0,1 1 1 0 0,0-1 0 0 0,-1 0-1 0 0,1 1 1 0 0,-1-1 0 0 0,0 0 0 0 0,1 1-1 0 0,-1-1 1 0 0,0 1 0 0 0,0-1-1 0 0,0 1 1 0 0,0-1 0 0 0,0 1 0 0 0,0 0-1 0 0,-1 0 1 0 0,1-1 0 0 0,0 1-1 0 0,-1 0 1 0 0,1 0 0 0 0,-1 0 0 0 0,1 1-1 0 0,-1-1 1 0 0,1 0 0 0 0,-1 0-1 0 0,0 1 1 0 0,1-1 0 0 0,-1 1 0 0 0,0-1-1 0 0,1 1 1 0 0,-1 0 0 0 0,0 0-1 0 0,0 0 1 0 0,1 0 0 0 0,-1 0 0 0 0,0 0-1 0 0,0 0 1 0 0,1 1 0 0 0,-1-1-1 0 0,-1 1-25 0 0,-24-4 190 0 0,1 2 0 0 0,-1 1-1 0 0,1 1 1 0 0,-1 1-1 0 0,1 1 1 0 0,0 1-1 0 0,0 2 1 0 0,0 0-1 0 0,1 2 1 0 0,0 1-1 0 0,0 1 1 0 0,1 1-1 0 0,0 1 1 0 0,1 1-1 0 0,0 1 1 0 0,1 1-190 0 0,6-5 88 0 0,1 1 0 0 0,0 0 0 0 0,1 1 0 0 0,0 1 0 0 0,1 0 1 0 0,1 1-1 0 0,0 0 0 0 0,1 1 0 0 0,0 0 0 0 0,-6 13-88 0 0,13-21 29 0 0,0 0 0 0 0,1 1 1 0 0,0-1-1 0 0,0 0 0 0 0,1 1 0 0 0,0-1 0 0 0,0 1 0 0 0,1 0 1 0 0,0 0-1 0 0,0 0 0 0 0,1 0 0 0 0,0-1 0 0 0,0 1 0 0 0,1 0 1 0 0,0 0-1 0 0,0 0 0 0 0,1 0 0 0 0,0-1 0 0 0,1 1 0 0 0,-1-1 0 0 0,1 0 1 0 0,1 1-1 0 0,-1-1 0 0 0,1-1 0 0 0,1 1 0 0 0,2 4-29 0 0,4 1-13 0 0,1-1 0 0 0,0 0 0 0 0,1-1-1 0 0,0 0 1 0 0,0 0 0 0 0,1-2 0 0 0,0 0-1 0 0,0 0 1 0 0,1-1 0 0 0,0-1 0 0 0,1-1-1 0 0,-1 0 1 0 0,1-1 0 0 0,0 0 0 0 0,14 0 13 0 0,153 10-4266 0 0,-76-34 1668 0 0,-61 6 1372 0 0</inkml:trace>
  <inkml:trace contextRef="#ctx0" brushRef="#br0" timeOffset="-144378.338">3937 2426 1004 0 0,'-3'-46'6826'0'0,"6"73"-4154"0"0,18 97-2082 0 0,5 0-1 0 0,40 108-589 0 0,-45-160-451 0 0,-9-39-80 0 0,5 36-4167 0 0,-20-75 838 0 0,4-1 2667 0 0</inkml:trace>
  <inkml:trace contextRef="#ctx0" brushRef="#br0" timeOffset="-144051.249">4319 2570 904 0 0,'-9'13'3151'0'0,"-5"10"-2579"0"0,2 0 0 0 0,0 1 0 0 0,2 0-1 0 0,1 1 1 0 0,1 0 0 0 0,1 1 0 0 0,1 0 0 0 0,1 0 0 0 0,-1 20-572 0 0,6-42 35 0 0,0 1 0 0 0,0-1 0 0 0,0 0 0 0 0,1 0 0 0 0,-1 0 0 0 0,1 1 0 0 0,0-1 1 0 0,0 0-1 0 0,1 0 0 0 0,-1 0 0 0 0,1 0 0 0 0,0-1 0 0 0,0 1 0 0 0,0 0 0 0 0,1-1 1 0 0,-1 1-1 0 0,1-1 0 0 0,0 0 0 0 0,0 0 0 0 0,0 0 0 0 0,0 0 0 0 0,0-1 0 0 0,1 1 1 0 0,-1-1-1 0 0,1 0 0 0 0,-1 0 0 0 0,1 0 0 0 0,0 0 0 0 0,0 0 0 0 0,0-1 1 0 0,0 0-1 0 0,0 0 0 0 0,1 0 0 0 0,-1-1 0 0 0,0 1 0 0 0,0-1 0 0 0,0 0 0 0 0,1 0 1 0 0,1 0-36 0 0,165-35 193 0 0,-162 34-208 0 0,0-1 0 0 0,0-1 0 0 0,0 0 0 0 0,-1 0 0 0 0,1-1 0 0 0,-1 0 0 0 0,0 0 0 0 0,0-1-1 0 0,-1 0 1 0 0,1 0 0 0 0,-1-1 0 0 0,0 0 0 0 0,0 0 0 0 0,-1-1 0 0 0,0 1 0 0 0,0-2 0 0 0,-1 1 0 0 0,1 0 0 0 0,-2-1 0 0 0,1 0 0 0 0,-1 0 0 0 0,0-1 0 0 0,-1 1 0 0 0,2-8 15 0 0,-5 10-29 0 0,-2 1 1 0 0,1-1 0 0 0,0 1 0 0 0,-1 0 0 0 0,0-1 0 0 0,0 1 0 0 0,-1 0-1 0 0,1 0 1 0 0,-1 0 0 0 0,0 1 0 0 0,-1-1 0 0 0,1 1 0 0 0,-1 0 0 0 0,0 0-1 0 0,0 0 1 0 0,0 0 0 0 0,0 0 0 0 0,-1 1 0 0 0,1 0 0 0 0,-1 0 0 0 0,0 0-1 0 0,0 1 1 0 0,0 0 0 0 0,-1-1 28 0 0,-132-45-685 0 0,101 39 267 0 0,-40-11-752 0 0,36-3-3067 0 0,40 22 3075 0 0</inkml:trace>
  <inkml:trace contextRef="#ctx0" brushRef="#br0" timeOffset="-143741.666">4899 2420 1780 0 0,'-7'0'241'0'0,"1"0"-1"0"0,1 0 0 0 0,-1 1 1 0 0,0 0-1 0 0,0 1 1 0 0,0-1-1 0 0,0 1 1 0 0,1 0-1 0 0,-1 0 1 0 0,1 1-1 0 0,-1 0 0 0 0,1 0 1 0 0,0 0-1 0 0,0 0 1 0 0,0 1-1 0 0,1 0 1 0 0,-1 0-1 0 0,1 0 1 0 0,0 1-1 0 0,0-1 0 0 0,0 1 1 0 0,1 0-1 0 0,0 0 1 0 0,0 0-1 0 0,0 0 1 0 0,0 1-1 0 0,1-1 1 0 0,0 1-1 0 0,0 0 0 0 0,1 0-240 0 0,71 75 1277 0 0,-67-79-1223 0 0,289 178 1556 0 0,-290-179-1596 0 0,0 1-1 0 0,0 0 1 0 0,0-1-1 0 0,0 1 0 0 0,0 0 1 0 0,0 0-1 0 0,0 0 0 0 0,0 0 1 0 0,-1 1-1 0 0,0-1 1 0 0,1 0-1 0 0,-1 1 0 0 0,0-1 1 0 0,0 1-1 0 0,0 0 0 0 0,0-1 1 0 0,0 1-1 0 0,-1-1 1 0 0,1 1-1 0 0,-1 0 0 0 0,0 0 1 0 0,0-1-1 0 0,0 1 1 0 0,0 0-1 0 0,0 0 0 0 0,-1-1 1 0 0,1 1-1 0 0,-1 0 0 0 0,0-1 1 0 0,1 1-1 0 0,-1-1 1 0 0,0 1-1 0 0,-1-1 0 0 0,1 1 1 0 0,0-1-1 0 0,-1 0 0 0 0,1 1 1 0 0,-1-1-1 0 0,0 0-13 0 0,-98 46-688 0 0,95-47 462 0 0,0 0 1 0 0,0 0 0 0 0,0-1-1 0 0,1 0 1 0 0,-1 0 0 0 0,0 0-1 0 0,0-1 1 0 0,1 0 0 0 0,-1 0 0 0 0,0 0-1 0 0,1 0 1 0 0,-1-1 0 0 0,0 1-1 0 0,1-1 1 0 0,0-1 0 0 0,0 1-1 0 0,-1 0 1 0 0,1-1 0 0 0,1 0-1 0 0,-1 0 1 0 0,0 0 0 0 0,1 0-1 0 0,-1-1 1 0 0,1 1 0 0 0,0-1-1 0 0,0 0 1 0 0,1 0 0 0 0,-1 0-1 0 0,1 0 1 0 0,0-1 0 0 0,0 1-1 0 0,0-1 1 0 0,1 1 0 0 0,-1-1-1 0 0,1 1 1 0 0,0-1 0 0 0,0 0 0 0 0,1 0-1 0 0,0 0 1 0 0,-1 1 0 0 0,2-2 225 0 0,-1-7-1118 0 0</inkml:trace>
  <inkml:trace contextRef="#ctx0" brushRef="#br0" timeOffset="-143324.343">5201 2651 1932 0 0,'-13'14'4396'0'0,"24"-17"-1900"0"0,11-5-2453 0 0,336-102 600 0 0,-301 68-882 0 0,-57 41 193 0 0,-31-25 9 0 0,5 19 110 0 0,0 1 0 0 0,-1 2 0 0 0,1 1 0 0 0,-1 0 0 0 0,1 2 1 0 0,-1 2-1 0 0,1 0 0 0 0,-1 1 0 0 0,1 2 0 0 0,-1 1 1 0 0,1 1-1 0 0,1 1 0 0 0,-11 5-73 0 0,26-12 24 0 0,0 2-1 0 0,0-1 1 0 0,1 1 0 0 0,-1 0 0 0 0,0 1 0 0 0,1 0-1 0 0,0 1 1 0 0,0 0 0 0 0,0 0 0 0 0,0 1 0 0 0,1 0-1 0 0,-1 1 1 0 0,1 0 0 0 0,1 0 0 0 0,-1 0-1 0 0,1 1 1 0 0,0 0 0 0 0,1 1 0 0 0,0 0 0 0 0,0 0-1 0 0,0 0 1 0 0,1 0 0 0 0,0 1 0 0 0,1 0-1 0 0,0 0 1 0 0,0 0 0 0 0,0 3-24 0 0,8-3-20 0 0,0-1 0 0 0,1-1 1 0 0,0 1-1 0 0,0-1 0 0 0,1 0 0 0 0,0 0 1 0 0,0 0-1 0 0,0-1 0 0 0,1 0 0 0 0,0 0 1 0 0,0-1-1 0 0,0 0 0 0 0,1 0 0 0 0,0-1 0 0 0,0 1 1 0 0,0-2-1 0 0,0 1 0 0 0,1-1 0 0 0,-1-1 1 0 0,1 1-1 0 0,0-2 0 0 0,0 1 0 0 0,0-1 20 0 0,38 9-586 0 0,1-2-1 0 0,0-2 0 0 0,0-2 1 0 0,1-2-1 0 0,-1-2 0 0 0,1-3 1 0 0,-1-1-1 0 0,0-3 0 0 0,0-1 1 0 0,-1-3-1 0 0,19-8 587 0 0,-15 3-849 0 0</inkml:trace>
  <inkml:trace contextRef="#ctx0" brushRef="#br0" timeOffset="-142922.56">6013 2651 1964 0 0,'64'-77'2430'0'0,"-64"76"-1942"0"0,-2-2-24 0 0,-5-1-324 0 0,1 0-1 0 0,0 1 0 0 0,-1 0 0 0 0,1 0 1 0 0,-1 1-1 0 0,0-1 0 0 0,0 2 0 0 0,0-1 1 0 0,0 1-1 0 0,0 0 0 0 0,-1 0 0 0 0,1 1 1 0 0,0 0-1 0 0,0 0 0 0 0,-1 1 0 0 0,1 0 1 0 0,0 0-1 0 0,0 1 0 0 0,0 0 0 0 0,0 0 1 0 0,0 0-1 0 0,1 1 0 0 0,-1 0 0 0 0,1 1 0 0 0,-1 0-139 0 0,-5 1 123 0 0,0 1 0 0 0,0 0 0 0 0,1 1 0 0 0,0 0 0 0 0,0 1 0 0 0,1 0-1 0 0,0 0 1 0 0,0 2 0 0 0,1-1 0 0 0,0 1 0 0 0,1 0 0 0 0,0 1-1 0 0,0-1 1 0 0,1 2 0 0 0,1-1 0 0 0,-1 3-123 0 0,6-12 11 0 0,-1 1-1 0 0,0 0 1 0 0,1 0 0 0 0,0 0 0 0 0,-1 0-1 0 0,1 0 1 0 0,1 0 0 0 0,-1 0 0 0 0,0 0-1 0 0,1 0 1 0 0,-1 1 0 0 0,1-1 0 0 0,0 0-1 0 0,0 0 1 0 0,0 1 0 0 0,1-1-1 0 0,-1 0 1 0 0,1 0 0 0 0,0 0 0 0 0,0 0-1 0 0,0 0 1 0 0,0 0 0 0 0,0 0 0 0 0,1 0-1 0 0,-1 0 1 0 0,1 0 0 0 0,0 0 0 0 0,0-1-1 0 0,0 1 1 0 0,0-1 0 0 0,0 0 0 0 0,1 1-1 0 0,-1-1 1 0 0,0 0 0 0 0,1 0-1 0 0,0-1 1 0 0,0 1 0 0 0,-1 0 0 0 0,1-1-1 0 0,0 0 1 0 0,0 0 0 0 0,3 1-11 0 0,4 1-43 0 0,1 0 0 0 0,-1-1 0 0 0,0-1 0 0 0,0 0 1 0 0,1 0-1 0 0,-1-1 0 0 0,1 0 0 0 0,-1-1 0 0 0,1 0 0 0 0,-1 0 1 0 0,0-1-1 0 0,7-3 43 0 0,-1-1-85 0 0,0-1 0 0 0,-1 0 1 0 0,0-1-1 0 0,0-1 1 0 0,-1 0-1 0 0,-1-1 0 0 0,1-1 1 0 0,-1 0-1 0 0,-1 0 0 0 0,0-2 1 0 0,-1 1-1 0 0,0-1 0 0 0,-1-1 1 0 0,-1 0-1 0 0,0-1 1 0 0,-1 1-1 0 0,0-2 0 0 0,-1 1 1 0 0,-1-1-1 0 0,0 0 0 0 0,-1 0 1 0 0,-1-1-1 0 0,-1 1 1 0 0,0-1-1 0 0,-1 0 0 0 0,-1 0 1 0 0,-1 0-1 0 0,0 0 0 0 0,-1-2 85 0 0,1-12 377 0 0,-2 1-1 0 0,-1-1 0 0 0,-1 0 1 0 0,-2 1-1 0 0,-1 0 0 0 0,-1 0 1 0 0,-1 1-1 0 0,-2 0 0 0 0,-6-10-376 0 0,-10-14 2412 0 0,27 53-2160 0 0,0 0-39 0 0,-3 20-177 0 0,0 1 1 0 0,2 0 0 0 0,1 0 0 0 0,0-1 0 0 0,1 1-1 0 0,2 0 1 0 0,0 0 0 0 0,1-1 0 0 0,1 0 0 0 0,7 18-37 0 0,51 136-2777 0 0,12 93-5854 0 0,-65-229 7512 0 0</inkml:trace>
  <inkml:trace contextRef="#ctx0" brushRef="#br0" timeOffset="-137141.663">15337 1841 1468 0 0,'1'-6'4579'0'0,"-25"13"-3545"0"0,8 0-872 0 0,1 2 0 0 0,1 0 0 0 0,-1 1 0 0 0,2 1 0 0 0,0 0 0 0 0,0 1 0 0 0,1 0 0 0 0,0 0-1 0 0,1 2 1 0 0,0-1 0 0 0,1 2 0 0 0,1-1 0 0 0,0 1 0 0 0,1 0 0 0 0,1 1 0 0 0,0 0 0 0 0,1 0-1 0 0,1 1 1 0 0,1-1 0 0 0,0 1 0 0 0,1 0 0 0 0,1 0 0 0 0,0 2-162 0 0,3-14 14 0 0,0 0 0 0 0,1 0 0 0 0,-1 0 0 0 0,1 0 0 0 0,0 0 1 0 0,1-1-1 0 0,-1 1 0 0 0,1-1 0 0 0,0 1 0 0 0,0-1 0 0 0,0 0 0 0 0,1 0 0 0 0,-1 0 0 0 0,1-1 0 0 0,0 1 1 0 0,0-1-1 0 0,0 0 0 0 0,0 0 0 0 0,1 0 0 0 0,-1-1 0 0 0,1 1 0 0 0,0-1 0 0 0,0 0 0 0 0,0-1 0 0 0,0 1 0 0 0,0-1 1 0 0,0 0-1 0 0,0 0 0 0 0,0 0 0 0 0,0-1 0 0 0,1 0 0 0 0,-1 0 0 0 0,0 0 0 0 0,0-1 0 0 0,1 0 0 0 0,3-1-14 0 0,-1 0-38 0 0,1 0 0 0 0,-1-1 0 0 0,0 0 0 0 0,0-1 0 0 0,0 0-1 0 0,0 0 1 0 0,-1-1 0 0 0,1 0 0 0 0,-1 0 0 0 0,0 0 0 0 0,-1-1-1 0 0,1 0 1 0 0,-1-1 0 0 0,-1 1 0 0 0,1-1 0 0 0,-1 0-1 0 0,0-1 1 0 0,0 1 0 0 0,-1-1 0 0 0,0 0 0 0 0,-1 0 0 0 0,0 0-1 0 0,0 0 1 0 0,2-9 38 0 0,8-41-152 0 0,-11 42 121 0 0,0-1 0 0 0,1 1 0 0 0,1 0 0 0 0,1 0 0 0 0,0 1 0 0 0,1-1 0 0 0,1 1 1 0 0,0 0-1 0 0,1 1 0 0 0,0 0 0 0 0,2 0 0 0 0,-1 1 0 0 0,2 0 0 0 0,8-9 31 0 0,-11 18-10 0 0,0 0 1 0 0,0 0-1 0 0,1 1 1 0 0,-1 0-1 0 0,1 0 1 0 0,0 1-1 0 0,0 0 0 0 0,0 1 1 0 0,0 0-1 0 0,0 0 1 0 0,0 1-1 0 0,0 0 1 0 0,0 1-1 0 0,0 0 0 0 0,0 0 1 0 0,0 1-1 0 0,0 0 1 0 0,0 1-1 0 0,-1-1 1 0 0,1 2-1 0 0,-1-1 1 0 0,0 1-1 0 0,0 1 0 0 0,0-1 1 0 0,0 1-1 0 0,-1 1 1 0 0,0-1-1 0 0,0 1 1 0 0,-1 1-1 0 0,1-1 0 0 0,-1 1 1 0 0,-1 0-1 0 0,1 0 1 0 0,-1 1-1 0 0,0 0 1 0 0,-1 0-1 0 0,0 0 1 0 0,3 7 9 0 0,-1-3 87 0 0,0 0 1 0 0,-1 0-1 0 0,0 1 1 0 0,-1 0-1 0 0,0 0 1 0 0,-1 0-1 0 0,0 0 1 0 0,-1 0-1 0 0,-1 1 1 0 0,0-1-1 0 0,-1 0 1 0 0,-1 12-88 0 0,1-26 21 0 0,0 0 1 0 0,0 0 0 0 0,0 0 0 0 0,-1 0 0 0 0,1 0-1 0 0,0 0 1 0 0,-1 0 0 0 0,1 0 0 0 0,-1 0-1 0 0,1 1 1 0 0,-1-1 0 0 0,1 0 0 0 0,-1 0 0 0 0,0 0-1 0 0,1 1 1 0 0,-1-1 0 0 0,0 0 0 0 0,0 1-1 0 0,1-1 1 0 0,-1 1 0 0 0,0-1 0 0 0,0 1 0 0 0,0-1-1 0 0,0 1 1 0 0,0-1 0 0 0,0 1 0 0 0,0 0-1 0 0,1 0 1 0 0,-1-1 0 0 0,0 1 0 0 0,0 0 0 0 0,0 0-1 0 0,0 0 1 0 0,0 0 0 0 0,0 0 0 0 0,0 0-1 0 0,0 0 1 0 0,0 1 0 0 0,0-1 0 0 0,0 0 0 0 0,0 0-1 0 0,0 1 1 0 0,0-1 0 0 0,0 1 0 0 0,0-1-1 0 0,0 1 1 0 0,1-1 0 0 0,-1 1 0 0 0,0-1 0 0 0,0 1-1 0 0,0 0 1 0 0,1-1 0 0 0,-1 1 0 0 0,1 0 0 0 0,-1 0-1 0 0,0 0 1 0 0,1-1 0 0 0,-1 1 0 0 0,1 0-1 0 0,-1 0-21 0 0,4-14-5 0 0,0-1-1 0 0,0 1 0 0 0,1 0 1 0 0,1 0-1 0 0,0 0 0 0 0,1 1 1 0 0,1-1-1 0 0,-1 1 1 0 0,2 1-1 0 0,0-1 0 0 0,0 1 1 0 0,1 1-1 0 0,0 0 0 0 0,1 0 1 0 0,0 0-1 0 0,1 2 0 0 0,0-1 1 0 0,0 1-1 0 0,1 1 0 0 0,0 0 1 0 0,0 0-1 0 0,0 2 0 0 0,1-1 1 0 0,0 2-1 0 0,0-1 0 0 0,1 2 1 0 0,-1 0-1 0 0,1 0 0 0 0,-1 1 1 0 0,1 1-1 0 0,9 1 6 0 0,-18 0 22 0 0,1 0 0 0 0,-1 1-1 0 0,1 0 1 0 0,-1 0 0 0 0,0 0-1 0 0,1 1 1 0 0,-1 0 0 0 0,0 0 0 0 0,0 0-1 0 0,0 0 1 0 0,-1 1 0 0 0,1 0 0 0 0,0 0-1 0 0,-1 0 1 0 0,0 1 0 0 0,0 0-1 0 0,0-1 1 0 0,0 1 0 0 0,0 1 0 0 0,-1-1-1 0 0,0 0 1 0 0,0 1 0 0 0,0 0 0 0 0,0 0-1 0 0,-1 0 1 0 0,0 0 0 0 0,0 0-1 0 0,0 0 1 0 0,-1 0 0 0 0,0 1 0 0 0,1 0-22 0 0,15 176 642 0 0,-17-173-666 0 0,-15 93-1537 0 0,-5-62-2652 0 0,14-44 256 0 0,6-3 2731 0 0</inkml:trace>
  <inkml:trace contextRef="#ctx0" brushRef="#br0" timeOffset="-136946.922">16560 1958 2284 0 0,'5'-2'1360'0'0,"-1"1"-224"0"0,-1-1-203 0 0,-1 0-297 0 0,-4 2-240 0 0,2 2-108 0 0,-3 0-232 0 0,1-1-8 0 0,-2 4-572 0 0,-1-1-360 0 0,-2-3-385 0 0,-5 11 65 0 0,-4 0 104 0 0,0-4-120 0 0</inkml:trace>
  <inkml:trace contextRef="#ctx0" brushRef="#br0" timeOffset="-138618.186">14000 1725 2268 0 0,'-6'-1'167'0'0,"1"0"-1"0"0,0 0 0 0 0,-1 1 1 0 0,1 0-1 0 0,0 0 1 0 0,-1 1-1 0 0,1 0 0 0 0,0-1 1 0 0,0 2-1 0 0,-1-1 1 0 0,1 1-1 0 0,0-1 0 0 0,0 1 1 0 0,1 1-1 0 0,-1-1 1 0 0,0 1-1 0 0,1 0 0 0 0,-1 0 1 0 0,1 0-1 0 0,0 1 1 0 0,0-1-1 0 0,0 1 0 0 0,1 0 1 0 0,-1 0-1 0 0,1 0 1 0 0,0 1-1 0 0,0-1 0 0 0,0 1 1 0 0,1-1-1 0 0,-1 1 0 0 0,1 0 1 0 0,1 0-1 0 0,-1 0 1 0 0,1 1-1 0 0,-1-1 0 0 0,1 0 1 0 0,1 0-1 0 0,-1 1 1 0 0,1-1-1 0 0,0 0 0 0 0,0 1 1 0 0,1 0-167 0 0,95 143 1467 0 0,-84-137-1381 0 0,0 1 0 0 0,-1 0 0 0 0,-1 1 0 0 0,0 0 0 0 0,-1 0 0 0 0,-1 1 0 0 0,0 0 0 0 0,-1 1 0 0 0,0 0 0 0 0,-1 0 0 0 0,-1 0 0 0 0,-1 1 0 0 0,0 0 0 0 0,0 11-86 0 0,-4-22-37 0 0,0-1-1 0 0,-1 1 0 0 0,1-1 1 0 0,-1 0-1 0 0,-1 1 0 0 0,1-1 0 0 0,-1 0 1 0 0,0 1-1 0 0,0-1 0 0 0,0 0 0 0 0,-1 0 1 0 0,1-1-1 0 0,-1 1 0 0 0,-1 0 1 0 0,1-1-1 0 0,-1 0 0 0 0,1 0 0 0 0,-1 0 1 0 0,0 0-1 0 0,-1-1 0 0 0,1 1 1 0 0,-1-1-1 0 0,1 0 0 0 0,-1-1 0 0 0,0 1 1 0 0,0-1-1 0 0,0 0 0 0 0,0 0 0 0 0,0 0 1 0 0,-1-1-1 0 0,-2 1 38 0 0,4-3-217 0 0,1 0 0 0 0,-1 0-1 0 0,1 0 1 0 0,-1-1 0 0 0,1 0 0 0 0,0 1 0 0 0,-1-1 0 0 0,1 0-1 0 0,0-1 1 0 0,1 1 0 0 0,-1 0 0 0 0,0-1 0 0 0,1 0 0 0 0,-1 1-1 0 0,1-1 1 0 0,0 0 0 0 0,0 0 0 0 0,0-1 0 0 0,0 1-1 0 0,0 0 1 0 0,1-1 0 0 0,-1 1 0 0 0,1-1 0 0 0,0 1 0 0 0,0-1-1 0 0,1 1 1 0 0,-1-1 0 0 0,1 0 0 0 0,-1 0 0 0 0,1 0 217 0 0,0-20-1134 0 0,0-4 40 0 0</inkml:trace>
  <inkml:trace contextRef="#ctx0" brushRef="#br0" timeOffset="-138336.235">14314 1808 2200 0 0,'-169'46'4719'0'0,"167"-45"-4661"0"0,0 0 0 0 0,1 1-1 0 0,-1 0 1 0 0,1-1 0 0 0,-1 1-1 0 0,1 0 1 0 0,0-1 0 0 0,-1 1-1 0 0,1 0 1 0 0,0 0 0 0 0,0 0-1 0 0,1 0 1 0 0,-1 0 0 0 0,0 0 0 0 0,1 0-1 0 0,-1 1 1 0 0,1-1 0 0 0,0 0-1 0 0,-1 0 1 0 0,1 0 0 0 0,0 1-1 0 0,0-1 1 0 0,1 0 0 0 0,-1 0-1 0 0,0 0 1 0 0,1 0 0 0 0,-1 0-1 0 0,1 1 1 0 0,0-1 0 0 0,0 0-1 0 0,0 0 1 0 0,0 0 0 0 0,0-1-1 0 0,0 1 1 0 0,0 0 0 0 0,1 0 0 0 0,-1-1-1 0 0,1 1 1 0 0,-1 0-58 0 0,63 68 659 0 0,-22-34-321 0 0,-29-27-293 0 0,0 0 0 0 0,-1 1 0 0 0,0 0 0 0 0,0 0 0 0 0,-1 1 0 0 0,-1 1 0 0 0,0 0 0 0 0,-1 1 0 0 0,0-1 0 0 0,-1 2 0 0 0,0-1 0 0 0,-1 1 0 0 0,0 0 0 0 0,-2 1 0 0 0,1-1 0 0 0,-2 1 0 0 0,1 2-45 0 0,-6-11-72 0 0,0 0 0 0 0,-1 0 0 0 0,1 0 0 0 0,-1 0 0 0 0,0 0 0 0 0,0-1 0 0 0,-1 1 0 0 0,0-1 0 0 0,0 1 0 0 0,0-1 0 0 0,0 0 0 0 0,-1 0 0 0 0,0-1 0 0 0,0 1 0 0 0,0-1 0 0 0,-1 0 0 0 0,0 0 0 0 0,1 0 0 0 0,-1 0 0 0 0,0-1 0 0 0,-1 0 0 0 0,1 0 0 0 0,-1-1 0 0 0,1 1 0 0 0,-3-1 72 0 0,5 1-187 0 0,-1-1 0 0 0,0 0 1 0 0,0-1-1 0 0,0 1 0 0 0,0-1 1 0 0,0 0-1 0 0,-1 0 0 0 0,1 0 1 0 0,0 0-1 0 0,-1-1 1 0 0,1 0-1 0 0,0 0 0 0 0,-1 0 1 0 0,1 0-1 0 0,0-1 0 0 0,0 0 1 0 0,-1 0-1 0 0,1 0 0 0 0,0 0 1 0 0,0 0-1 0 0,0-1 1 0 0,0 0-1 0 0,0 0 0 0 0,0 0 1 0 0,1 0-1 0 0,-1-1 0 0 0,1 1 1 0 0,-1-1-1 0 0,1 0 0 0 0,0 0 1 0 0,0 0-1 0 0,0-1 1 0 0,1 1-1 0 0,-1 0 0 0 0,1-1 187 0 0,-8-22-1186 0 0</inkml:trace>
  <inkml:trace contextRef="#ctx0" brushRef="#br0" timeOffset="-138086.71">14729 1830 1920 0 0,'16'21'5719'0'0,"-15"19"-3708"0"0,-2-24-1661 0 0,44 222 2532 0 0,-11-123-4233 0 0,-32-114 1241 0 0,0-1 1 0 0,1 0-1 0 0,-1 1 1 0 0,0-1-1 0 0,1 0 1 0 0,-1 1-1 0 0,0-1 0 0 0,1 1 1 0 0,-1-1-1 0 0,0 1 1 0 0,0-1-1 0 0,1 1 1 0 0,-1-1-1 0 0,0 0 0 0 0,0 1 1 0 0,0-1-1 0 0,0 1 1 0 0,0-1-1 0 0,0 1 1 0 0,0-1-1 0 0,1 1 0 0 0,-2-1 1 0 0,1 1-1 0 0,0-1 1 0 0,0 1-1 0 0,0-1 1 0 0,0 1-1 0 0,0-1 0 0 0,0 1 1 0 0,0-1-1 0 0,-1 1 1 0 0,1-1-1 0 0,0 1 1 0 0,0-1-1 0 0,-1 1 0 0 0,1-1 1 0 0,0 0-1 0 0,-1 1 1 0 0,1-1-1 0 0,0 0 1 0 0,-1 1-1 0 0,1-1 0 0 0,0 0 1 0 0,-1 1-1 0 0,1-1 1 0 0,-1 0-1 0 0,1 0 1 0 0,-1 1-1 0 0,1-1 0 0 0,-1 0 1 0 0,1 0-1 0 0,-1 0 1 0 0,1 0-1 0 0,-1 0 0 0 0,1 0 1 0 0,-1 0-1 0 0,1 1 1 0 0,-1-2-1 0 0,1 1 1 0 0,-1 0-1 0 0,1 0 0 0 0,-1 0 1 0 0,1 0-1 0 0,-1 0 1 0 0,1 0-1 0 0,-1 0 1 0 0,1-1-1 0 0,0 1 0 0 0,-1 0 110 0 0,-14-10-796 0 0,-2-5-414 0 0</inkml:trace>
  <inkml:trace contextRef="#ctx0" brushRef="#br0" timeOffset="-137835.834">14535 1606 868 0 0,'-34'-76'10095'0'0,"80"115"-15686"0"0,-20-8 2791 0 0,-11-13 1444 0 0</inkml:trace>
  <inkml:trace contextRef="#ctx0" brushRef="#br0" timeOffset="-140734.054">9918 2351 944 0 0,'67'9'4107'0'0,"195"-65"-2102"0"0,-216 43-1812 0 0,-1-2 0 0 0,-1-1-1 0 0,0-3 1 0 0,-2-1 0 0 0,0-3 0 0 0,-1-1-1 0 0,25-20-192 0 0,-64 43 8 0 0,0 0-1 0 0,0 0 0 0 0,0-1 1 0 0,-1 1-1 0 0,1 0 0 0 0,0-1 1 0 0,-1 1-1 0 0,1-1 0 0 0,-1 0 1 0 0,1 1-1 0 0,-1-1 0 0 0,0 0 1 0 0,0 0-1 0 0,0 0 0 0 0,0 0 1 0 0,0 0-1 0 0,0 0 0 0 0,-1 0 1 0 0,1 0-1 0 0,0 0 0 0 0,-1 0 1 0 0,0 0-1 0 0,0-1 0 0 0,1 1 1 0 0,-1 0-1 0 0,0 0 0 0 0,-1 0 1 0 0,1-1-1 0 0,0 1 0 0 0,-1 0 1 0 0,1 0-1 0 0,-1 0 0 0 0,0 0 1 0 0,1 0-1 0 0,-1 0 0 0 0,0 0 1 0 0,0 0-1 0 0,-1 0 0 0 0,1 0 1 0 0,0 1-1 0 0,-1-1 0 0 0,1 0 1 0 0,-1 1-1 0 0,1-1 0 0 0,-1 1 1 0 0,0-1-1 0 0,1 1 0 0 0,-1 0 1 0 0,0 0-1 0 0,0 0 0 0 0,0 0 1 0 0,0 0-1 0 0,0 0 0 0 0,0 1 1 0 0,0-1-1 0 0,0 0 0 0 0,-1 1 1 0 0,1 0-1 0 0,0 0 0 0 0,0-1 1 0 0,0 1-1 0 0,0 0 0 0 0,-1 1 1 0 0,0-1-8 0 0,-23-2 138 0 0,0 1 0 0 0,0 1 1 0 0,0 1-1 0 0,0 1 0 0 0,0 2 0 0 0,1 0 1 0 0,-1 2-1 0 0,1 1 0 0 0,1 1 1 0 0,-1 1-1 0 0,1 1 0 0 0,1 1 0 0 0,-5 3-138 0 0,18-9 65 0 0,0 0 0 0 0,0 0-1 0 0,1 1 1 0 0,0 0 0 0 0,0 1 0 0 0,0 0-1 0 0,1 0 1 0 0,0 1 0 0 0,0 0-1 0 0,1 0 1 0 0,0 1 0 0 0,0 0-1 0 0,1 0 1 0 0,0 1 0 0 0,1-1 0 0 0,0 1-1 0 0,1 1 1 0 0,0-1 0 0 0,0 1-1 0 0,1-1 1 0 0,1 1 0 0 0,-1 0-1 0 0,1 8-64 0 0,2-12 22 0 0,1-1 0 0 0,1 1 0 0 0,-1-1 0 0 0,1 1-1 0 0,0-1 1 0 0,0 0 0 0 0,1 1 0 0 0,0-1 0 0 0,0 0 0 0 0,1-1-1 0 0,-1 1 1 0 0,1-1 0 0 0,0 1 0 0 0,1-1 0 0 0,-1 0-1 0 0,1-1 1 0 0,0 1 0 0 0,0-1 0 0 0,0 0 0 0 0,1 0-1 0 0,0-1 1 0 0,-1 0 0 0 0,1 0 0 0 0,1 0 0 0 0,5 2-22 0 0,168 41-560 0 0,156-53-4442 0 0,-129-36 1154 0 0,-144 22 2756 0 0</inkml:trace>
  <inkml:trace contextRef="#ctx0" brushRef="#br0" timeOffset="-140517.354">11585 1995 2464 0 0,'-77'35'3955'0'0,"-254"295"-342"0"0,265-286-4649 0 0,14-32-4624 0 0,43-12 4216 0 0</inkml:trace>
  <inkml:trace contextRef="#ctx0" brushRef="#br0" timeOffset="-140250.436">10991 2053 1856 0 0,'18'19'4915'0'0,"66"52"-3895"0"0,-56-54-1026 0 0,1-1 0 0 0,0-1 0 0 0,1-2 0 0 0,1-1-1 0 0,0-1 1 0 0,1-2 0 0 0,0-1 0 0 0,0-2 0 0 0,12 1 6 0 0,177 16-4388 0 0,-219-23 4331 0 0,24 1-1046 0 0</inkml:trace>
  <inkml:trace contextRef="#ctx0" brushRef="#br0" timeOffset="-140061.992">11948 2061 2816 0 0,'-27'-116'9569'0'0,"14"138"-8041"0"0,11 5-1354 0 0,1 0 0 0 0,1 0 0 0 0,2 0 1 0 0,1 0-1 0 0,1 0 0 0 0,1-1 1 0 0,1 0-1 0 0,9 21-174 0 0,2 20 214 0 0,-4-10-139 0 0,6 15-454 0 0,-3 2 0 0 0,-3 0 0 0 0,-4 0 1 0 0,-1 42 378 0 0,-32-5-3106 0 0,23-110 2944 0 0,0 0 0 0 0,0 0 0 0 0,-1 0 0 0 0,1-1 0 0 0,0 1 0 0 0,-1-1 0 0 0,1 1 0 0 0,-1-1 0 0 0,1 1 0 0 0,-1-1 0 0 0,1 0 0 0 0,0 0 0 0 0,-1 0 0 0 0,1 0 0 0 0,-1 0 0 0 0,1 0 0 0 0,-1 0-1 0 0,1 0 1 0 0,-1 0 0 0 0,1-1 0 0 0,-1 1 0 0 0,1-1 0 0 0,-1 1 0 0 0,1-1 0 0 0,0 1 0 0 0,-1-1 0 0 0,1 0 0 0 0,0 0 0 0 0,0 0 0 0 0,-1 1 0 0 0,1-1 0 0 0,0 0 0 0 0,0-1 0 0 0,0 1 0 0 0,0 0 0 0 0,0 0 0 0 0,1 0 0 0 0,-1-1 0 0 0,0 1 0 0 0,0 0 0 0 0,1-1 0 0 0,-1 1 0 0 0,1 0 0 0 0,-1-1 0 0 0,1 1 0 0 0,0-1 0 0 0,-1 1 0 0 0,1-1 162 0 0,-15-22-1442 0 0</inkml:trace>
  <inkml:trace contextRef="#ctx0" brushRef="#br0" timeOffset="-139783.286">11953 1886 896 0 0,'9'-8'162'0'0,"0"1"-1"0"0,0-1 0 0 0,0 1 1 0 0,1 1-1 0 0,0 0 1 0 0,0 0-1 0 0,0 1 1 0 0,1 1-1 0 0,0 0 1 0 0,0 0-1 0 0,0 1 0 0 0,1 0 1 0 0,-1 1-1 0 0,0 0 1 0 0,1 1-1 0 0,0 0 1 0 0,-1 1-1 0 0,1 0 1 0 0,0 1-1 0 0,-1 0 0 0 0,1 1 1 0 0,-1 0-1 0 0,0 1 1 0 0,1 0-1 0 0,-1 1 1 0 0,-1 0-1 0 0,1 1 0 0 0,-1 0 1 0 0,1 1-1 0 0,-1 0 1 0 0,-1 1-1 0 0,1 0 1 0 0,-1 0-1 0 0,-1 1 1 0 0,4 3-162 0 0,-4-5 68 0 0,0 1-1 0 0,0 1 1 0 0,0 0 0 0 0,-1 0 0 0 0,0 0 0 0 0,0 1 0 0 0,-1 0 0 0 0,-1 0 0 0 0,1 0 0 0 0,-1 1 0 0 0,-1 0-1 0 0,0 0 1 0 0,0 0 0 0 0,-1 0 0 0 0,0 1 0 0 0,-1-1 0 0 0,0 1 0 0 0,-1 0 0 0 0,0 0 0 0 0,-1-1 0 0 0,0 1 0 0 0,-1 0-1 0 0,0 0 1 0 0,0 0 0 0 0,-1-1 0 0 0,-1 1 0 0 0,-3 8-68 0 0,2-8-57 0 0,-1-1 0 0 0,0 1 1 0 0,-1-1-1 0 0,0-1 0 0 0,-1 1 0 0 0,0-1 0 0 0,0 0 0 0 0,-1-1 0 0 0,0 0 1 0 0,0 0-1 0 0,-1-1 0 0 0,0 0 0 0 0,-1 0 0 0 0,1-1 0 0 0,-1 0 0 0 0,0-1 1 0 0,-1 0-1 0 0,1-1 0 0 0,-1 0 0 0 0,0 0 0 0 0,0-1 0 0 0,0-1 0 0 0,-1 0 0 0 0,1 0 1 0 0,-1-1 56 0 0,7-1-185 0 0,1-1 1 0 0,-1 0-1 0 0,1 0 1 0 0,-1 0-1 0 0,1 0 1 0 0,-1-1-1 0 0,1 0 1 0 0,0 1 0 0 0,0-2-1 0 0,0 1 1 0 0,0 0-1 0 0,0-1 1 0 0,1 0-1 0 0,-1 0 1 0 0,1 0-1 0 0,0 0 1 0 0,0 0 0 0 0,0-1-1 0 0,0 1 1 0 0,-2-4 184 0 0,-13-17-1162 0 0</inkml:trace>
  <inkml:trace contextRef="#ctx0" brushRef="#br0" timeOffset="-139488.289">12403 1853 848 0 0,'24'11'473'0'0,"0"1"0"0"0,-1 2 1 0 0,-1 0-1 0 0,0 1 0 0 0,-1 2 0 0 0,-1 0 0 0 0,0 1 0 0 0,-1 0 0 0 0,-1 2 0 0 0,-1 0 1 0 0,-1 1-1 0 0,-1 1 0 0 0,-1 1 0 0 0,-1 0 0 0 0,0 0 0 0 0,-2 1 0 0 0,3 12-473 0 0,-11-32 93 0 0,-1-1 0 0 0,0 1-1 0 0,0 0 1 0 0,-1 0-1 0 0,1-1 1 0 0,-1 1 0 0 0,0 0-1 0 0,0 0 1 0 0,0 1-1 0 0,0-1 1 0 0,-1 0-1 0 0,0 0 1 0 0,0 0 0 0 0,0 0-1 0 0,0 1 1 0 0,0-1-1 0 0,-1 0 1 0 0,0 0 0 0 0,0 0-1 0 0,0 0 1 0 0,0 0-1 0 0,-1 0 1 0 0,0 0-1 0 0,0-1 1 0 0,0 1 0 0 0,0 0-1 0 0,0-1 1 0 0,-1 0-1 0 0,1 1 1 0 0,-1-1-1 0 0,0 0 1 0 0,0 0 0 0 0,0-1-1 0 0,0 1 1 0 0,-1-1-1 0 0,1 1 1 0 0,-1-1 0 0 0,1 0-1 0 0,-1 0 1 0 0,0-1-1 0 0,0 1 1 0 0,-4 0-93 0 0,3-5 29 0 0,0-1 0 0 0,1 0 0 0 0,-1 0 0 0 0,1 0 0 0 0,0-1 0 0 0,0 1 0 0 0,0-1 0 0 0,0 0 1 0 0,1 0-1 0 0,0 0 0 0 0,0-1 0 0 0,0 1 0 0 0,1-1 0 0 0,0 0 0 0 0,0 0 0 0 0,0 1 0 0 0,1-1 0 0 0,0 0 0 0 0,0 0 0 0 0,0-1 1 0 0,1 1-1 0 0,0 0 0 0 0,0 0 0 0 0,1 0 0 0 0,-1 0 0 0 0,2-2-29 0 0,0-15-382 0 0,2 1-1 0 0,1-1 1 0 0,1 1 0 0 0,0 0 0 0 0,2 0 0 0 0,0 1-1 0 0,2 0 1 0 0,0 0 0 0 0,2 1 0 0 0,0 1-1 0 0,1 0 1 0 0,0 0 0 0 0,2 2 0 0 0,11-12 382 0 0,50-74-5183 0 0,-66 86 3773 0 0</inkml:trace>
  <inkml:trace contextRef="#ctx0" brushRef="#br0" timeOffset="-138927.126">12862 2220 1120 0 0,'8'2'4858'0'0,"29"-11"-4286"0"0,-19 4-117 0 0,100-23 538 0 0,-22 8-894 0 0,0-5 1 0 0,-2-4 0 0 0,56-26-100 0 0,-100 12-27 0 0,-50 41 33 0 0,-57-27 241 0 0,33 24-119 0 0,-1 2 1 0 0,0 0-1 0 0,0 2 1 0 0,0 1-1 0 0,0 1 1 0 0,0 1-1 0 0,0 1 1 0 0,0 1-1 0 0,1 1 1 0 0,0 1-1 0 0,0 2 1 0 0,0 0-1 0 0,1 1 1 0 0,-15 10-129 0 0,34-18 18 0 0,1 0-1 0 0,-1 1 1 0 0,1 0 0 0 0,-1-1 0 0 0,1 1 0 0 0,0 1 0 0 0,0-1 0 0 0,0 0 0 0 0,0 1 0 0 0,1 0 0 0 0,-1-1 0 0 0,1 1 0 0 0,-1 0-1 0 0,1 0 1 0 0,0 0 0 0 0,0 1 0 0 0,1-1 0 0 0,-1 0 0 0 0,0 1 0 0 0,1-1 0 0 0,0 1 0 0 0,0 0 0 0 0,0-1 0 0 0,1 1-1 0 0,-1 0 1 0 0,1 0 0 0 0,-1-1 0 0 0,1 1 0 0 0,1 0 0 0 0,-1 0 0 0 0,1 2-18 0 0,3 0-31 0 0,0 1 0 0 0,0-1 1 0 0,1 0-1 0 0,-1-1 0 0 0,1 1 0 0 0,1-1 0 0 0,-1 0 1 0 0,1 0-1 0 0,0 0 0 0 0,0-1 0 0 0,1 0 1 0 0,-1 0-1 0 0,1-1 0 0 0,0 0 0 0 0,0 0 0 0 0,0 0 1 0 0,0-1-1 0 0,0 0 0 0 0,0-1 0 0 0,1 1 0 0 0,-1-1 1 0 0,3-1 30 0 0,111 8-4018 0 0,-17-25 1464 0 0,-63 6 1398 0 0</inkml:trace>
  <inkml:trace contextRef="#ctx0" brushRef="#br0" timeOffset="-136343.843">14017 1750 1392 0 0,'-6'8'3204'0'0,"-9"13"-2602"0"0,-306 589 4134 0 0,267-510-6167 0 0,26-45-2363 0 0,28-55 2594 0 0,0-4-69 0 0</inkml:trace>
  <inkml:trace contextRef="#ctx0" brushRef="#br0" timeOffset="-135942.148">14364 1895 1924 0 0,'5'55'4299'0'0,"-11"3"-3369"0"0,-4-2-1 0 0,-1 1 0 0 0,-3-2 1 0 0,-3 0-1 0 0,-2 0 1 0 0,-10 17-930 0 0,16-39 198 0 0,-73 221-931 0 0,41-118-3284 0 0,8-47 2 0 0,26-74 2630 0 0</inkml:trace>
  <inkml:trace contextRef="#ctx0" brushRef="#br0" timeOffset="-24831.722">712 4437 1236 0 0,'-16'-3'2148'0'0,"-16"-41"363"0"0,24 54-1473 0 0,-8 337-533 0 0,39-153-192 0 0,2 0-1598 0 0,-21-180-1954 0 0,-6-18 1988 0 0</inkml:trace>
  <inkml:trace contextRef="#ctx0" brushRef="#br0" timeOffset="-24287.546">694 4523 1160 0 0,'0'1'57'0'0,"0"-1"0"0"0,0 0 0 0 0,1 1 1 0 0,-1-1-1 0 0,0 0 0 0 0,1 1 0 0 0,-1-1 0 0 0,0 0 0 0 0,1 1 0 0 0,-1-1 0 0 0,0 0 0 0 0,1 0 0 0 0,-1 1 1 0 0,0-1-1 0 0,1 0 0 0 0,-1 0 0 0 0,1 0 0 0 0,-1 1 0 0 0,0-1 0 0 0,1 0 0 0 0,-1 0 0 0 0,1 0 1 0 0,-1 0-1 0 0,1 0 0 0 0,-1 0 0 0 0,1 0 0 0 0,-1 0 0 0 0,0 0 0 0 0,1 0 0 0 0,-1 0 0 0 0,1-1 0 0 0,-1 1 1 0 0,1 0-1 0 0,-1 0 0 0 0,0 0 0 0 0,1 0 0 0 0,-1-1 0 0 0,1 1 0 0 0,-1 0 0 0 0,0 0 0 0 0,1-1 0 0 0,-1 1 1 0 0,0 0-1 0 0,1-1 0 0 0,-1 1 0 0 0,0 0 0 0 0,0-1 0 0 0,1 1 0 0 0,-1 0 0 0 0,0-1 0 0 0,0 1 1 0 0,0-1-58 0 0,7 9 1 0 0,22 24 242 0 0,-2 2 1 0 0,-1 0-1 0 0,-2 2 0 0 0,-1 1 1 0 0,-2 0-1 0 0,1 9-243 0 0,33 67 1202 0 0,-30-158-348 0 0,159-427-941 0 0,-146 402-36 0 0,-36 75 97 0 0,35 293 86 0 0,8 54 26 0 0,-24-225-4773 0 0,-19-124 3481 0 0</inkml:trace>
  <inkml:trace contextRef="#ctx0" brushRef="#br0" timeOffset="-23898.115">1584 4825 1280 0 0,'-10'18'459'0'0,"3"-8"-196"0"0,1 1 0 0 0,-1 0 0 0 0,2 0 0 0 0,0 0 0 0 0,0 1 0 0 0,1 0 0 0 0,0 0-1 0 0,1 0 1 0 0,1 0 0 0 0,0 1 0 0 0,0 1-263 0 0,5-10 48 0 0,0 1 1 0 0,0-1-1 0 0,0 0 1 0 0,0 0-1 0 0,1-1 0 0 0,-1 1 1 0 0,1-1-1 0 0,0 0 0 0 0,0 0 1 0 0,0 0-1 0 0,0 0 0 0 0,1-1 1 0 0,-1 1-1 0 0,1-1 1 0 0,0 0-1 0 0,0-1 0 0 0,-1 1 1 0 0,1-1-1 0 0,0 0 0 0 0,0 0 1 0 0,0-1-1 0 0,0 1 0 0 0,0-1 1 0 0,0 0-1 0 0,0-1 0 0 0,1 1 1 0 0,-1-1-1 0 0,0 0-48 0 0,17 0 87 0 0,-1-1-1 0 0,0-1 0 0 0,-1 0 0 0 0,1-2 1 0 0,0-1-1 0 0,-1 0 0 0 0,0-1 1 0 0,-1-2-1 0 0,0 0 0 0 0,0 0 0 0 0,-1-2 1 0 0,0 0-1 0 0,-1-2 0 0 0,3-2-86 0 0,-17 13 5 0 0,-1-1 0 0 0,1 1-1 0 0,-1-1 1 0 0,1 0 0 0 0,-1 1-1 0 0,0-1 1 0 0,0 0 0 0 0,-1 0-1 0 0,1-1 1 0 0,-1 1 0 0 0,1 0-1 0 0,-1 0 1 0 0,0-1 0 0 0,0 1 0 0 0,0-1-1 0 0,-1 1 1 0 0,1-1 0 0 0,-1 1-1 0 0,0-1 1 0 0,0 1 0 0 0,0-1-1 0 0,-1 1 1 0 0,1-1 0 0 0,-1 1-1 0 0,0-1 1 0 0,1 1 0 0 0,-2 0-1 0 0,1-1 1 0 0,0 1 0 0 0,-1 0-1 0 0,1 0 1 0 0,-1 0 0 0 0,0 0-1 0 0,0 0 1 0 0,0 0 0 0 0,-1 0 0 0 0,1 1-1 0 0,-1-1 1 0 0,1 1 0 0 0,-1 0-1 0 0,0 0 1 0 0,0 0 0 0 0,0 0-1 0 0,0 0 1 0 0,0 0 0 0 0,0 1-1 0 0,0 0 1 0 0,-1-1 0 0 0,1 1-1 0 0,-2 0-4 0 0,-26-10-378 0 0,-1 0 0 0 0,-1 3 1 0 0,0 0-1 0 0,0 2 0 0 0,0 2 0 0 0,-1 1 0 0 0,-33 1 378 0 0,66 2-1130 0 0,1 0-30 0 0</inkml:trace>
  <inkml:trace contextRef="#ctx0" brushRef="#br0" timeOffset="-23303.92">2468 4775 1744 0 0,'0'-1'69'0'0,"0"0"0"0"0,0-1 0 0 0,0 1 0 0 0,0 0 0 0 0,-1 0 0 0 0,1 0 0 0 0,0 0 0 0 0,-1 0 0 0 0,1 0 0 0 0,-1 0 1 0 0,1 0-1 0 0,-1 0 0 0 0,1 0 0 0 0,-1 0 0 0 0,0 0 0 0 0,1 0 0 0 0,-1 0 0 0 0,0 0 0 0 0,0 0 0 0 0,0 1 0 0 0,0-1 0 0 0,1 0 0 0 0,-1 1 0 0 0,0-1 0 0 0,0 1 0 0 0,0-1 0 0 0,-1 1 0 0 0,1-1 0 0 0,0 1 0 0 0,0-1 0 0 0,0 1 0 0 0,0 0 0 0 0,0 0 0 0 0,0 0 0 0 0,-1 0 0 0 0,1 0 0 0 0,0 0 0 0 0,0 0 0 0 0,0 0 0 0 0,0 0 0 0 0,0 0 0 0 0,-1 1 1 0 0,1-1-1 0 0,0 0 0 0 0,0 1 0 0 0,0-1 0 0 0,0 1 0 0 0,0-1 0 0 0,0 1 0 0 0,0 0 0 0 0,0-1 0 0 0,0 1 0 0 0,1 0 0 0 0,-1 0 0 0 0,0 0 0 0 0,0-1 0 0 0,0 1 0 0 0,1 0 0 0 0,-1 0-69 0 0,-63 47 282 0 0,53-36-207 0 0,0-1 0 0 0,0 2 1 0 0,1-1-1 0 0,1 1 0 0 0,0 1 1 0 0,1 0-1 0 0,0 0 1 0 0,1 1-1 0 0,1-1 0 0 0,0 1 1 0 0,1 1-1 0 0,1-1 1 0 0,0 1-1 0 0,1 5-75 0 0,2-19 1 0 0,1 0 1 0 0,0 0-1 0 0,0 0 1 0 0,0 0-1 0 0,0 0 1 0 0,0 0-1 0 0,1-1 1 0 0,-1 1-1 0 0,0 0 1 0 0,1 0-1 0 0,0 0 1 0 0,-1 0-1 0 0,1-1 0 0 0,0 1 1 0 0,0 0-1 0 0,0 0 1 0 0,0-1-1 0 0,0 1 1 0 0,0-1-1 0 0,1 1 1 0 0,-1-1-1 0 0,0 0 1 0 0,1 1-1 0 0,-1-1 1 0 0,1 0-1 0 0,-1 0 1 0 0,1 0-1 0 0,0 0 0 0 0,-1 0 1 0 0,1 0-1 0 0,0-1 1 0 0,0 1-1 0 0,0 0 1 0 0,0-1-1 0 0,-1 0 1 0 0,1 1-1 0 0,0-1 1 0 0,0 0-1 0 0,0 0 1 0 0,0 0-1 0 0,0 0 0 0 0,0 0 1 0 0,0-1-1 0 0,0 1 1 0 0,0 0-2 0 0,74-20-118 0 0,-58 9 106 0 0,0-1 0 0 0,0-1 0 0 0,-1-1 0 0 0,-1 0 0 0 0,0-1 0 0 0,-1 0 0 0 0,-1-2 0 0 0,0 0 0 0 0,-2 0 0 0 0,1-1 1 0 0,-2 0-1 0 0,-1-1 0 0 0,0-1 0 0 0,-1 0 0 0 0,-1 0 0 0 0,-1 0 0 0 0,-1-1 0 0 0,-1 0 0 0 0,-1 0 0 0 0,0-1 0 0 0,-2 1 0 0 0,0-1 0 0 0,-2 0 0 0 0,0 1 0 0 0,-2-1 0 0 0,-2-10 12 0 0,-31-154 1836 0 0,21 155-1049 0 0,-2 46-301 0 0,14 28-538 0 0,1-1 0 0 0,3 0 0 0 0,1 0 0 0 0,2 0 0 0 0,2 0 0 0 0,2-1 0 0 0,11 30 52 0 0,-15-50-150 0 0,36 188-5578 0 0,-40-194 4550 0 0</inkml:trace>
  <inkml:trace contextRef="#ctx0" brushRef="#br0" timeOffset="-22910.306">2827 4887 1964 0 0,'49'-17'3507'0'0,"12"-5"-2867"0"0,-35 8-316 0 0,-11 8-245 0 0,0-1 0 0 0,-1 0 0 0 0,0-1 0 0 0,0-1-1 0 0,-1 0 1 0 0,0-1 0 0 0,-1 0 0 0 0,0-1 0 0 0,-1 0-1 0 0,0-1 1 0 0,0-1 0 0 0,-1 1 0 0 0,-1-2 0 0 0,0 0-79 0 0,-8 12-2 0 0,0 0 0 0 0,-1 0 0 0 0,1 0 0 0 0,-1 0 0 0 0,1 0 0 0 0,-1 0 0 0 0,0 0 0 0 0,0 0 0 0 0,0 0 0 0 0,0 0 0 0 0,0-1 0 0 0,0 1 0 0 0,-1 0 0 0 0,1 0 0 0 0,-1 0 0 0 0,1 0 0 0 0,-1 0 0 0 0,0 1 0 0 0,0-1 0 0 0,0 0 0 0 0,0 0 0 0 0,0 0 0 0 0,0 1 0 0 0,0-1 0 0 0,0 0 0 0 0,-1 1 0 0 0,1-1 0 0 0,-1 1 0 0 0,1 0 0 0 0,-1-1 0 0 0,0 1 0 0 0,0 0 0 0 0,1 0 0 0 0,-1 0 0 0 0,0 0 0 0 0,0 0 0 0 0,0 1 0 0 0,0-1 0 0 0,0 1 0 0 0,0-1 0 0 0,0 1 0 0 0,-1-1 2 0 0,-95-8 304 0 0,94 9-279 0 0,-18 2 75 0 0,-1 1 0 0 0,1 1 0 0 0,0 1 0 0 0,0 1 0 0 0,0 0 0 0 0,1 2 1 0 0,0 1-1 0 0,0 0 0 0 0,1 2 0 0 0,0 0 0 0 0,-15 12-100 0 0,31-19 4 0 0,1-1 0 0 0,-1 1 1 0 0,0 0-1 0 0,1 0 0 0 0,0 0 0 0 0,0 1 1 0 0,0-1-1 0 0,1 1 0 0 0,-1-1 0 0 0,1 1 1 0 0,0 0-1 0 0,0 0 0 0 0,1 0 0 0 0,0 0 1 0 0,0 0-1 0 0,0 0 0 0 0,0 1 0 0 0,1-1 1 0 0,-1 0-1 0 0,2 0 0 0 0,-1 1 0 0 0,0-1 1 0 0,1 0-1 0 0,0 0 0 0 0,0 0 0 0 0,1 0 1 0 0,-1 0-1 0 0,1 0 0 0 0,0 0 0 0 0,0 0 1 0 0,1-1-1 0 0,0 1 0 0 0,-1-1 0 0 0,1 1 1 0 0,1-1-1 0 0,-1 0 0 0 0,1 0 0 0 0,-1-1 1 0 0,1 1-1 0 0,0-1 0 0 0,1 0 1 0 0,3 3-6 0 0,17 6-552 0 0,1-2-1 0 0,-1 0 0 0 0,2-2 0 0 0,-1-1 0 0 0,1-1 0 0 0,0-1 0 0 0,1-1 1 0 0,-1-2-1 0 0,1 0 0 0 0,-1-2 0 0 0,7-2 554 0 0,5 2-1271 0 0</inkml:trace>
  <inkml:trace contextRef="#ctx0" brushRef="#br0" timeOffset="-21921.275">343 5438 1344 0 0,'-99'27'3188'0'0,"314"-24"-460"0"0,1035-98-951 0 0,472-64-951 0 0,-1459 132-355 0 0,-303-4-4981 0 0,32-6 1844 0 0,7 26 1392 0 0</inkml:trace>
  <inkml:trace contextRef="#ctx0" brushRef="#br0" timeOffset="-21562.397">4001 4535 1184 0 0,'-30'-68'9700'0'0,"18"49"-8181"0"0,12 19-1555 0 0,0-1-1 0 0,-1 1 1 0 0,1-1 0 0 0,-1 1 0 0 0,1-1-1 0 0,-1 1 1 0 0,0 0 0 0 0,1-1-1 0 0,-1 1 1 0 0,1 0 0 0 0,-1-1-1 0 0,0 1 1 0 0,1 0 0 0 0,-1 0-1 0 0,0 0 1 0 0,1 0 0 0 0,-1-1-1 0 0,0 1 1 0 0,1 0 0 0 0,-1 0-1 0 0,0 0 1 0 0,1 0 0 0 0,-1 0-1 0 0,0 1 1 0 0,1-1 0 0 0,-1 0-1 0 0,0 0 1 0 0,1 0 0 0 0,-1 1-1 0 0,0-1 1 0 0,1 0 0 0 0,-1 1-1 0 0,1-1 1 0 0,-1 0 0 0 0,0 1 0 0 0,1-1-1 0 0,-1 1 1 0 0,1-1 0 0 0,-1 1-1 0 0,1-1 1 0 0,0 1 0 0 0,-1-1-1 0 0,1 1 1 0 0,-1-1 0 0 0,1 1-1 0 0,0 0 1 0 0,0-1 0 0 0,-1 1-1 0 0,1 0 1 0 0,0-1 0 0 0,0 1-1 0 0,0 0 1 0 0,0-1 0 0 0,0 1-1 0 0,0 0 1 0 0,0-1 0 0 0,0 1-1 0 0,0 0 1 0 0,0-1 0 0 0,0 1-1 0 0,0 0 1 0 0,0-1 0 0 0,0 1 0 0 0,1 0-1 0 0,-1-1 1 0 0,0 1 0 0 0,0-1-1 0 0,1 1 1 0 0,-1 0 36 0 0,-13 65-3525 0 0,13-64 3313 0 0,-6 47-2708 0 0,3-25 1496 0 0</inkml:trace>
  <inkml:trace contextRef="#ctx0" brushRef="#br0" timeOffset="-21358.191">3994 4988 1128 0 0,'0'11'1614'0'0,"-1"-11"-1399"0"0,1-1-1 0 0,0 1 1 0 0,-1 0-1 0 0,1 0 1 0 0,0-1 0 0 0,-1 1-1 0 0,1 0 1 0 0,0 0-1 0 0,-1 0 1 0 0,1 0 0 0 0,0-1-1 0 0,-1 1 1 0 0,1 0-1 0 0,0 0 1 0 0,-1 0-1 0 0,1 0 1 0 0,-1 0 0 0 0,1 0-1 0 0,0 0 1 0 0,-1 0-1 0 0,1 0 1 0 0,-1 0 0 0 0,1 0-1 0 0,0 0 1 0 0,-1 1-1 0 0,1-1 1 0 0,0 0 0 0 0,-1 0-1 0 0,1 0 1 0 0,0 0-1 0 0,-1 1 1 0 0,1-1 0 0 0,0 0-1 0 0,-1 0 1 0 0,1 1-1 0 0,0-1 1 0 0,-1 0 0 0 0,1 1-215 0 0,-10-14-311 0 0,-61-62-279 0 0,69 73-818 0 0,1 2-3712 0 0,1 0 3892 0 0</inkml:trace>
  <inkml:trace contextRef="#ctx0" brushRef="#br0" timeOffset="-11185.858">15546 4020 1624 0 0,'-132'153'3604'0'0,"85"-48"-2574"0"0,49-101-1011 0 0,1 0-1 0 0,0 0 1 0 0,0-1 0 0 0,1 1 0 0 0,-1-1 0 0 0,0 0-1 0 0,1 0 1 0 0,0 0 0 0 0,0 0 0 0 0,0-1 0 0 0,0 0-1 0 0,0 0 1 0 0,0 0 0 0 0,1 0 0 0 0,-1 0 0 0 0,1-1-1 0 0,-1 0 1 0 0,1 0 0 0 0,0 0 0 0 0,-1-1-1 0 0,1 1 1 0 0,0-1 0 0 0,-1 0 0 0 0,1-1 0 0 0,0 1-1 0 0,-1-1 1 0 0,1 0 0 0 0,1 0-19 0 0,25-3-153 0 0,1-1 0 0 0,-1-1 1 0 0,0-2-1 0 0,0-1 0 0 0,-1-2 0 0 0,-1-1 1 0 0,1-1-1 0 0,-2-1 0 0 0,0-2 0 0 0,18-13 153 0 0,-41 26-24 0 0,0-1-1 0 0,0 1 0 0 0,0-1 0 0 0,-1 0 1 0 0,1 0-1 0 0,-1-1 0 0 0,0 1 0 0 0,0-1 1 0 0,-1 0-1 0 0,1 0 0 0 0,-1 0 0 0 0,0 0 0 0 0,0-1 1 0 0,-1 1-1 0 0,0-1 0 0 0,0 0 0 0 0,0 0 1 0 0,0 0-1 0 0,-1-1 25 0 0,-4 3 25 0 0,-1 0 0 0 0,0 0 0 0 0,0 0 0 0 0,0 1 0 0 0,0 0 0 0 0,0 0 1 0 0,-1 0-1 0 0,0 0 0 0 0,1 1 0 0 0,-1-1 0 0 0,0 1 0 0 0,0 0 0 0 0,0 1 0 0 0,0-1 0 0 0,-1 1 1 0 0,1 0-1 0 0,0 1 0 0 0,-1-1 0 0 0,1 1 0 0 0,0 0 0 0 0,-1 0-25 0 0,-194 13 978 0 0,200-13-983 0 0,1 0 0 0 0,-1 0 0 0 0,0 0 0 0 0,1 0 0 0 0,-1 0 0 0 0,0 1 0 0 0,1-1 0 0 0,-1 0 1 0 0,0 0-1 0 0,1 1 0 0 0,-1-1 0 0 0,0 0 0 0 0,0 0 0 0 0,1 1 0 0 0,-1-1 0 0 0,0 0 0 0 0,0 1 1 0 0,0-1-1 0 0,1 0 0 0 0,-1 1 0 0 0,0-1 0 0 0,0 0 0 0 0,0 1 0 0 0,0-1 0 0 0,0 0 0 0 0,0 1 0 0 0,0-1 1 0 0,0 1-1 0 0,0-1 0 0 0,0 0 0 0 0,0 1 0 0 0,0-1 0 0 0,0 0 0 0 0,0 1 0 0 0,0-1 0 0 0,0 1 1 0 0,0-1-1 0 0,0 0 0 0 0,-1 1 0 0 0,1-1 0 0 0,0 0 0 0 0,0 1 0 0 0,0-1 0 0 0,-1 0 0 0 0,1 1 1 0 0,0-1-1 0 0,0 0 0 0 0,-1 0 0 0 0,1 1 0 0 0,0-1 0 0 0,-1 0 0 0 0,1 0 0 0 0,0 0 0 0 0,0 1 0 0 0,-1-1 1 0 0,1 0-1 0 0,-1 0 0 0 0,1 0 0 0 0,0 0 0 0 0,-1 0 0 0 0,1 0 0 0 0,0 0 5 0 0,33 2-94 0 0,0-2 0 0 0,0-1 1 0 0,0-2-1 0 0,0-1 0 0 0,0-2 0 0 0,-1-1 0 0 0,0-2 0 0 0,0-1 0 0 0,-1-1 1 0 0,0-2-1 0 0,-1-1 0 0 0,-1-1 0 0 0,0-1 0 0 0,9-8 94 0 0,-29 16 160 0 0,1 0 0 0 0,-1 0 0 0 0,-1-1 0 0 0,1 0 0 0 0,-1 0 0 0 0,-1-1 0 0 0,0 0 0 0 0,0 0 0 0 0,-1-1 0 0 0,0 1 0 0 0,-1-1 0 0 0,-1-1-1 0 0,1 1 1 0 0,-2-1 0 0 0,1 0 0 0 0,-2 0 0 0 0,0 0 0 0 0,0 0 0 0 0,-1 0 0 0 0,0 0 0 0 0,-1-1 0 0 0,-1 1 0 0 0,0 0 0 0 0,0 0 0 0 0,-1 0 0 0 0,-1 0 0 0 0,0 0 0 0 0,-1 0 0 0 0,0 1 0 0 0,-1 0 0 0 0,0-1 0 0 0,0 2 0 0 0,-2-1 0 0 0,1 1-1 0 0,-1 0 1 0 0,0 0 0 0 0,-1 1 0 0 0,-1-1 0 0 0,1 2 0 0 0,-1 0 0 0 0,-1 0 0 0 0,1 0 0 0 0,-1 1 0 0 0,-3-1-160 0 0,-34 25 1082 0 0,41-7-1034 0 0,1-1 1 0 0,0 1-1 0 0,0 1 0 0 0,1-1 1 0 0,0 1-1 0 0,0-1 0 0 0,1 1 0 0 0,1 0 1 0 0,0 0-1 0 0,1 0 0 0 0,0 1 0 0 0,0-1 1 0 0,1 0-1 0 0,1 0 0 0 0,0 8-48 0 0,0-2 67 0 0,26 207 258 0 0,38 83-1247 0 0,0-2-5435 0 0,-45-241 2299 0 0,-16-59 2682 0 0</inkml:trace>
  <inkml:trace contextRef="#ctx0" brushRef="#br0" timeOffset="-10890.021">17413 3770 1060 0 0,'0'0'65'0'0,"0"1"0"0"0,-1-1 0 0 0,1 0 0 0 0,-1 1-1 0 0,1-1 1 0 0,0 0 0 0 0,-1 1 0 0 0,1-1 0 0 0,-1 0 0 0 0,1 0 0 0 0,-1 0-1 0 0,1 1 1 0 0,-1-1 0 0 0,1 0 0 0 0,-1 0 0 0 0,1 0 0 0 0,-1 0 0 0 0,1 0 0 0 0,-1 0-1 0 0,0 0 1 0 0,1 0 0 0 0,-1 0 0 0 0,1 0 0 0 0,-1 0 0 0 0,1 0 0 0 0,-1 0-1 0 0,1 0 1 0 0,-1-1 0 0 0,1 1 0 0 0,-1 0 0 0 0,1 0 0 0 0,-1-1 0 0 0,1 1 0 0 0,0 0-1 0 0,-1 0 1 0 0,1-1 0 0 0,-1 1 0 0 0,1-1 0 0 0,0 1 0 0 0,-1 0 0 0 0,1-1-1 0 0,0 1 1 0 0,-1-1 0 0 0,1 1 0 0 0,0-1 0 0 0,0 1 0 0 0,-1-1 0 0 0,1 1 0 0 0,0-1-1 0 0,0 1 1 0 0,0-1 0 0 0,0 1 0 0 0,0-1 0 0 0,0 1 0 0 0,0-1 0 0 0,0 1-1 0 0,0-1 1 0 0,0 1 0 0 0,0-1 0 0 0,0 1 0 0 0,0-1 0 0 0,0 1 0 0 0,0-1 0 0 0,1 1-1 0 0,-1-1 1 0 0,0 1 0 0 0,0-1 0 0 0,1 1 0 0 0,-1-1-65 0 0,-49 23 665 0 0,43-18-505 0 0,-20 15-38 0 0,2 2 1 0 0,1 0 0 0 0,0 2 0 0 0,2 0 0 0 0,1 2 0 0 0,0 0 0 0 0,2 1 0 0 0,1 1 0 0 0,1 0-1 0 0,2 2 1 0 0,0-1 0 0 0,2 2 0 0 0,2 0 0 0 0,0 0 0 0 0,2 1 0 0 0,0 6-123 0 0,6-31-268 0 0,0 0 0 0 0,0 0 0 0 0,-1 0 1 0 0,1 0-1 0 0,-1 0 0 0 0,-1 0 0 0 0,1-1 0 0 0,-1 1 1 0 0,0-1-1 0 0,0 0 0 0 0,-1-1 0 0 0,1 1 0 0 0,-1-1 1 0 0,0 1-1 0 0,-1-1 0 0 0,1-1 0 0 0,-1 1 0 0 0,-4 1 268 0 0,-10 2-1234 0 0</inkml:trace>
  <inkml:trace contextRef="#ctx0" brushRef="#br0" timeOffset="-10659.355">16864 3886 2492 0 0,'4'-4'261'0'0,"1"-1"-1"0"0,-1 1 1 0 0,1 0-1 0 0,0 0 0 0 0,1 0 1 0 0,-1 1-1 0 0,0-1 1 0 0,1 2-1 0 0,0-1 1 0 0,0 0-1 0 0,0 1 0 0 0,0 0 1 0 0,0 0-1 0 0,0 1 1 0 0,1 0-1 0 0,-1 0 1 0 0,0 1-1 0 0,1-1 0 0 0,-1 1 1 0 0,0 0-1 0 0,1 1 1 0 0,-1 0-1 0 0,0 0 1 0 0,1 0-1 0 0,-1 1 1 0 0,4 1-261 0 0,162 67 1284 0 0,-124-43-1284 0 0,-2 2-1 0 0,-1 2 1 0 0,-2 2-1 0 0,-1 2 1 0 0,15 17 0 0 0,108 114-6619 0 0,-161-161 6287 0 0,9 10-967 0 0</inkml:trace>
  <inkml:trace contextRef="#ctx0" brushRef="#br0" timeOffset="-13123.675">11559 4323 1256 0 0,'48'36'3248'0'0,"-11"3"-2549"0"0,2-1-1 0 0,2-2 1 0 0,1-1-1 0 0,43 26-698 0 0,-26-29 1487 0 0,-58-32-1188 0 0,-1 0-44 0 0,4-5-38 0 0,9-17-183 0 0,0 0 0 0 0,-2 0 0 0 0,-1-1 0 0 0,0 0 0 0 0,-2-1 0 0 0,0 0 0 0 0,-2 0 0 0 0,0-4-34 0 0,1 2-51 0 0,2-15-88 0 0,-6 26-72 0 0,0 0 0 0 0,0 0 0 0 0,1 1-1 0 0,1-1 1 0 0,1 1 0 0 0,0 0 0 0 0,0 1-1 0 0,2-1 1 0 0,-1 1 0 0 0,2 1 0 0 0,3-5 211 0 0,16 5-3693 0 0,-27 12 2471 0 0</inkml:trace>
  <inkml:trace contextRef="#ctx0" brushRef="#br0" timeOffset="-11819.586">12826 4280 1600 0 0,'-18'-5'186'0'0,"-1"0"0"0"0,0 2 0 0 0,0 0 0 0 0,-1 1 0 0 0,1 1 0 0 0,0 1 0 0 0,-1 0 0 0 0,1 2 1 0 0,0 0-1 0 0,0 1 0 0 0,0 1 0 0 0,0 1 0 0 0,0 1 0 0 0,1 0 0 0 0,0 1 0 0 0,0 1 0 0 0,1 1 0 0 0,0 1 0 0 0,1 0 0 0 0,0 1 0 0 0,0 0 0 0 0,1 2 0 0 0,1 0 0 0 0,0 0 0 0 0,1 1 0 0 0,0 1 0 0 0,-10 16-186 0 0,22-30 24 0 0,0 0 0 0 0,0 0 0 0 0,0 0 0 0 0,0 0 0 0 0,0 1-1 0 0,0-1 1 0 0,0 0 0 0 0,0 1 0 0 0,0-1 0 0 0,1 1 0 0 0,-1-1 0 0 0,0 1 0 0 0,1-1-1 0 0,-1 1 1 0 0,1-1 0 0 0,0 1 0 0 0,0-1 0 0 0,-1 1 0 0 0,1 0 0 0 0,0-1 0 0 0,0 1-1 0 0,1 0 1 0 0,-1-1 0 0 0,0 1 0 0 0,0-1 0 0 0,1 1 0 0 0,-1 0 0 0 0,1-1-1 0 0,-1 1 1 0 0,1-1 0 0 0,0 0 0 0 0,0 1 0 0 0,-1-1 0 0 0,1 1 0 0 0,0-1 0 0 0,0 0-1 0 0,1 0 1 0 0,-1 1 0 0 0,0-1 0 0 0,0 0 0 0 0,0 0 0 0 0,1 0 0 0 0,-1 0-1 0 0,1-1 1 0 0,-1 1 0 0 0,0 0 0 0 0,1-1 0 0 0,-1 1 0 0 0,1-1 0 0 0,0 1 0 0 0,-1-1-1 0 0,2 1-23 0 0,96-2 465 0 0,-70-6-458 0 0,0-2-1 0 0,-1 0 1 0 0,1-2-1 0 0,-2-1 1 0 0,0-2-1 0 0,0 0 1 0 0,-2-2-1 0 0,0-1 1 0 0,0 0-1 0 0,-2-2 1 0 0,0-1-1 0 0,-1-2-6 0 0,6 0 227 0 0,-30 27-219 0 0,1 1-1 0 0,1-1 1 0 0,-1 1-1 0 0,1-1 1 0 0,0 1-1 0 0,0 0 1 0 0,1-1-1 0 0,0 1 1 0 0,0-1-1 0 0,0 1 1 0 0,0-1-1 0 0,1 1 1 0 0,0-1-1 0 0,0 0 1 0 0,0 0-1 0 0,1 0 0 0 0,0 0 1 0 0,0 0-1 0 0,0-1 1 0 0,1 1-1 0 0,-1-1 1 0 0,1 0-1 0 0,0 0 1 0 0,0 0-1 0 0,0-1 1 0 0,1 1-1 0 0,0-1 1 0 0,-1 0-1 0 0,1 0 1 0 0,0-1-1 0 0,0 1 1 0 0,0-1-1 0 0,1 0 1 0 0,-1-1-1 0 0,1 1 1 0 0,-1-1-1 0 0,1 0 1 0 0,1 0-8 0 0,7-1-13 0 0,0-1 0 0 0,0-1 0 0 0,0 0-1 0 0,-1-1 1 0 0,1 0 0 0 0,-1-1 0 0 0,1 0 0 0 0,-1-1 0 0 0,0-1 0 0 0,-1 0 0 0 0,1-1 0 0 0,-1 0-1 0 0,-1-1 1 0 0,0 0 0 0 0,0-1 0 0 0,0 0 0 0 0,-1-1 0 0 0,0 0 0 0 0,-1 0 0 0 0,0-1 0 0 0,-1-1 0 0 0,0 1-1 0 0,-1-1 1 0 0,0-1 0 0 0,-1 1 0 0 0,3-8 13 0 0,10-33 186 0 0,-1-1-1 0 0,-3-1 1 0 0,-3 0-1 0 0,-2-1 1 0 0,-2 0-1 0 0,-3-1 1 0 0,-2-52-186 0 0,-4 110 8 0 0,1 1 0 0 0,-1-1 0 0 0,0 0 0 0 0,1-1 0 0 0,-1 1 0 0 0,0 0 0 0 0,1 0 0 0 0,-1 0 0 0 0,0 0 0 0 0,0 0 0 0 0,0-1 0 0 0,0 1-1 0 0,0 0 1 0 0,0-1 0 0 0,0 1 0 0 0,0-1 0 0 0,0 1 0 0 0,0-1 0 0 0,0 0 0 0 0,0 1 0 0 0,0-1 0 0 0,-1 0 0 0 0,1 0 0 0 0,0 0 0 0 0,0 0 0 0 0,0 0 0 0 0,0 0 0 0 0,-1 0 0 0 0,1 0 0 0 0,0 0 0 0 0,0 0 0 0 0,0-1 0 0 0,0 1 0 0 0,0 0 0 0 0,0-1 0 0 0,0 1 0 0 0,0-1 0 0 0,0 1 0 0 0,0-1 0 0 0,0 0 0 0 0,0 1 0 0 0,0-1 0 0 0,0 0 0 0 0,0 0-1 0 0,0 0 1 0 0,1 1 0 0 0,-1-1 0 0 0,0 0 0 0 0,1 0 0 0 0,-1 0 0 0 0,0 0 0 0 0,1 0 0 0 0,-1 0 0 0 0,1-1 0 0 0,0 1 0 0 0,-1 0 0 0 0,1 0 0 0 0,0 0 0 0 0,0 0 0 0 0,0 0 0 0 0,0-1 0 0 0,0 1 0 0 0,0-1-8 0 0,-7 26 5 0 0,1 0-1 0 0,2 1 1 0 0,0 0 0 0 0,2 0-1 0 0,1-1 1 0 0,0 1 0 0 0,3 16-5 0 0,-1 3 40 0 0,25 141-51 0 0,-26-175 14 0 0,0 1 0 0 0,1 0-1 0 0,0-1 1 0 0,1 1 0 0 0,0-1 0 0 0,1 1 0 0 0,0-1-1 0 0,1 0 1 0 0,0 0 0 0 0,0 0 0 0 0,1-1 0 0 0,0 1-1 0 0,1-1 1 0 0,0 0 0 0 0,1-1 0 0 0,0 0 0 0 0,0 0-1 0 0,0 0 1 0 0,1-1 0 0 0,0 0 0 0 0,1 0 0 0 0,0-1-1 0 0,0 0 1 0 0,2 1-3 0 0,71-56-553 0 0,-73 41 456 0 0,-1 1 51 0 0,-1 0-1 0 0,1 0 0 0 0,-1-1 1 0 0,-1 0-1 0 0,0 0 0 0 0,0-1 1 0 0,0 0-1 0 0,-1 0 1 0 0,-1 0-1 0 0,1-1 0 0 0,-1 1 1 0 0,-1-1-1 0 0,0 0 0 0 0,0 0 1 0 0,-1 0-1 0 0,1-10 47 0 0,-3 19 35 0 0,0 1-33 0 0,0 0-8 0 0,0 0-47 0 0,-28-5 12 0 0,24 10 38 0 0,0 0 0 0 0,0 0 0 0 0,0 0 0 0 0,1 1 0 0 0,0 0 0 0 0,0 0 0 0 0,0 0 1 0 0,1 0-1 0 0,0 0 0 0 0,0 0 0 0 0,1 0 0 0 0,-1 1 0 0 0,1-1 0 0 0,1 1 0 0 0,-1-1 0 0 0,1 0 0 0 0,0 1 0 0 0,1-1 0 0 0,0 1 1 0 0,0-1-1 0 0,0 1 0 0 0,0-1 0 0 0,1 0 0 0 0,0 0 0 0 0,1 0 0 0 0,-1 0 0 0 0,1 0 3 0 0,3-1-9 0 0,-1 0 1 0 0,1 0-1 0 0,0-1 0 0 0,1 0 0 0 0,-1 0 0 0 0,1 0 0 0 0,-1-1 1 0 0,1 0-1 0 0,0-1 0 0 0,0 1 0 0 0,0-1 0 0 0,1 0 0 0 0,-1-1 1 0 0,0 0-1 0 0,1 0 0 0 0,-1-1 0 0 0,1 0 0 0 0,-1 0 0 0 0,0 0 1 0 0,1-1-1 0 0,-1-1 0 0 0,0 1 0 0 0,1-1 0 0 0,-1 0 0 0 0,0 0 1 0 0,0-1-1 0 0,0 0 0 0 0,3-3 9 0 0,10 1-46 0 0,-9 1-2 0 0,0 0-1 0 0,0-1 1 0 0,0 0-1 0 0,-1-1 1 0 0,1 0 0 0 0,-1 0-1 0 0,-1-1 1 0 0,1 0-1 0 0,-1-1 1 0 0,0 0-1 0 0,-1-1 1 0 0,0 0-1 0 0,-1 0 1 0 0,1 0-1 0 0,5-11 49 0 0,-14 21 9 0 0,1 0-1 0 0,0 0 1 0 0,-1 0-1 0 0,1 0 1 0 0,-1 0-1 0 0,0 0 1 0 0,1 0-1 0 0,-1 0 1 0 0,0 0-1 0 0,1 0 1 0 0,-1 0-1 0 0,0 0 1 0 0,0-1-1 0 0,0 1 1 0 0,0 0-1 0 0,0-1 1 0 0,1 1-1 0 0,-1 0 1 0 0,-1-1-1 0 0,1 1 1 0 0,0-1-1 0 0,0 0 1 0 0,0 1-1 0 0,0-1 1 0 0,0 0-1 0 0,0 0 1 0 0,0 1-1 0 0,0-1 1 0 0,-1 0-1 0 0,1 0 1 0 0,0 0-1 0 0,0-1 1 0 0,0 1-1 0 0,0 0 1 0 0,0 0 0 0 0,-1 0-1 0 0,1-1 1 0 0,0 1-1 0 0,0-1 1 0 0,0 1-1 0 0,0-1 1 0 0,0 1-1 0 0,0-1 1 0 0,0 0-1 0 0,0 1 1 0 0,1-1-1 0 0,-1 0 1 0 0,0 0-1 0 0,0 0 1 0 0,0 1-1 0 0,1-1 1 0 0,-1 0-1 0 0,1 0 1 0 0,-1 0-1 0 0,0 0 1 0 0,1 0-1 0 0,0 0 1 0 0,-1 0-1 0 0,1-1 1 0 0,0 1-1 0 0,-1 0 1 0 0,1 0-1 0 0,0 0 1 0 0,0 0-1 0 0,0 0 1 0 0,0-1-1 0 0,0 1 1 0 0,0 0-1 0 0,0 0-8 0 0,0 1 0 0 0,-1 1-1 0 0,0 0 0 0 0,0-1 0 0 0,0 1 0 0 0,1 0 0 0 0,-1 0 0 0 0,1 0 0 0 0,-1 0 1 0 0,0 0-1 0 0,1 0 0 0 0,0 0 0 0 0,-1 0 0 0 0,1 0 0 0 0,-1 0 0 0 0,1 0 0 0 0,0 0 0 0 0,0 0 1 0 0,0 0-1 0 0,0 0 0 0 0,0 0 0 0 0,0 0 0 0 0,0 0 0 0 0,0 0 0 0 0,0 0 0 0 0,0 0 1 0 0,0 0-1 0 0,1 0 0 0 0,-1 0 0 0 0,0 0 0 0 0,1 0 0 0 0,-1 0 0 0 0,1 0 0 0 0,-1 0 1 0 0,1 0-1 0 0,-1 0 0 0 0,1 0 0 0 0,0 0 0 0 0,0-1 0 0 0,-1 1 0 0 0,1 0 0 0 0,0 0 0 0 0,0-1 1 0 0,0 1-1 0 0,0-1 0 0 0,0 1 0 0 0,0-1 0 0 0,-1 1 0 0 0,1-1 0 0 0,1 1 0 0 0,-1-1 1 0 0,0 0-1 0 0,0 0 0 0 0,0 1 0 0 0,0-1 0 0 0,0 0 0 0 0,0 0 1 0 0,66 15-251 0 0,-43-14 162 0 0,0-1 0 0 0,1-1 0 0 0,-1-1 0 0 0,0-1 0 0 0,0-1 0 0 0,0-1-1 0 0,-1-2 1 0 0,1 0 0 0 0,-1-1 0 0 0,-1-2 0 0 0,0 0 0 0 0,0-1-1 0 0,-1-2 1 0 0,7-4 89 0 0,33-63 356 0 0,-61 78-232 0 0,-15-16 140 0 0,8 15-200 0 0,0 0 1 0 0,-1 0 0 0 0,1 1-1 0 0,0 0 1 0 0,-1 0 0 0 0,1 1-1 0 0,-1 0 1 0 0,1 0 0 0 0,-1 1-1 0 0,0 0 1 0 0,1 0 0 0 0,-1 1-1 0 0,1-1 1 0 0,-1 2 0 0 0,1-1-1 0 0,-1 1 1 0 0,1 1 0 0 0,0-1-1 0 0,0 1 1 0 0,0 0 0 0 0,-6 4-65 0 0,10-5-8 0 0,-1 0 1 0 0,1 0-1 0 0,0 0 0 0 0,0 0 1 0 0,0 1-1 0 0,0 0 1 0 0,0-1-1 0 0,1 1 0 0 0,-1 0 1 0 0,1 0-1 0 0,0 0 1 0 0,0 0-1 0 0,0 1 0 0 0,0-1 1 0 0,0 1-1 0 0,1-1 0 0 0,0 1 1 0 0,-1-1-1 0 0,1 1 1 0 0,1 0-1 0 0,-1 0 0 0 0,0-1 1 0 0,1 1-1 0 0,0 0 1 0 0,0 0-1 0 0,0 0 0 0 0,0 0 1 0 0,1-1-1 0 0,0 1 1 0 0,-1 0-1 0 0,1 0 0 0 0,0-1 1 0 0,1 1-1 0 0,-1 0 1 0 0,1-1-1 0 0,0 0 0 0 0,0 1 1 0 0,0-1-1 0 0,0 0 1 0 0,0 0-1 0 0,1 0 0 0 0,-1 0 1 0 0,1 0-1 0 0,0-1 0 0 0,0 1 1 0 0,0-1-1 0 0,0 0 1 0 0,0 0-1 0 0,0 0 0 0 0,1 0 1 0 0,1 0 7 0 0,15 9-479 0 0,0-2 1 0 0,1-1-1 0 0,0 0 1 0 0,1-1-1 0 0,0-2 1 0 0,0 0 0 0 0,0-1-1 0 0,0-2 1 0 0,1 0-1 0 0,-1-1 1 0 0,4-1 478 0 0,20 0-1200 0 0</inkml:trace>
  <inkml:trace contextRef="#ctx0" brushRef="#br0" timeOffset="-15691.533">8451 4468 1088 0 0,'6'15'4195'0'0,"-6"28"-4061"0"0,-1-32 389 0 0,1 5-392 0 0,-2-3-58 0 0,1 1 1 0 0,0-1 0 0 0,1 1 0 0 0,0-1 0 0 0,1 1-1 0 0,1-1 1 0 0,0 1 0 0 0,1-1 0 0 0,0 0 0 0 0,1 0-1 0 0,1 0 1 0 0,0 0 0 0 0,0-1 0 0 0,1 0 0 0 0,1 0-1 0 0,0-1 1 0 0,1 1 0 0 0,0-1 0 0 0,1-1 0 0 0,1 2-74 0 0,-3-12-3794 0 0,-5-21 2613 0 0,-7-4-227 0 0</inkml:trace>
  <inkml:trace contextRef="#ctx0" brushRef="#br0" timeOffset="-15441.41">8373 4225 1256 0 0,'-4'-8'900'0'0,"0"1"-208"0"0,3 2 28 0 0,-1 2-208 0 0,2-2-48 0 0,0 3-76 0 0,2 2-188 0 0,-1-2-136 0 0,7 6 80 0 0,-3 1-56 0 0,16 6-11 0 0,1 3-354 0 0,2 2-223 0 0,3 1-752 0 0,-2 5 44 0 0</inkml:trace>
  <inkml:trace contextRef="#ctx0" brushRef="#br0" timeOffset="-15210.193">8794 4808 1240 0 0,'-2'-64'4182'0'0,"8"51"-4095"0"0,0 1 0 0 0,1 0 1 0 0,1 0-1 0 0,0 0 0 0 0,1 1 1 0 0,0 0-1 0 0,0 1 0 0 0,1 0 1 0 0,1 0-1 0 0,-1 1 0 0 0,2 1 1 0 0,-1 0-1 0 0,1 0 0 0 0,0 1 1 0 0,1 1-1 0 0,0 0 0 0 0,0 0 1 0 0,0 1-1 0 0,1 1 0 0 0,-1 1 0 0 0,1 0 1 0 0,0 0-1 0 0,0 1 0 0 0,0 1 1 0 0,0 1-1 0 0,1 0-87 0 0,-10-1 9 0 0,0 2-1 0 0,0-1 1 0 0,0 0-1 0 0,1 1 1 0 0,-1 0-1 0 0,0 0 1 0 0,0 1-1 0 0,0-1 1 0 0,0 1-1 0 0,0 0 1 0 0,-1 1 0 0 0,1-1-1 0 0,-1 1 1 0 0,1 0-1 0 0,-1 0 1 0 0,0 0-1 0 0,0 1 1 0 0,0-1-1 0 0,0 1 1 0 0,-1 0-1 0 0,0 0 1 0 0,0 0 0 0 0,0 0-1 0 0,0 1 1 0 0,0-1-1 0 0,-1 1 1 0 0,0 0-1 0 0,0 0 1 0 0,0 0-1 0 0,-1 0 1 0 0,1 0-1 0 0,-1 0 1 0 0,0 0 0 0 0,-1 0-1 0 0,0 1 1 0 0,1-1-1 0 0,-1 0 1 0 0,-1 4-9 0 0,-4 5-97 0 0,-1 0 0 0 0,0-1-1 0 0,-1 0 1 0 0,-1 0 0 0 0,0 0 0 0 0,-1-1 0 0 0,0 0 0 0 0,-1 0 0 0 0,0-1 0 0 0,0-1 0 0 0,-2 0 0 0 0,1 0 0 0 0,-3 1 97 0 0,12-11-962 0 0,2 0-313 0 0,-1-3-11 0 0,-7-14 38 0 0</inkml:trace>
  <inkml:trace contextRef="#ctx0" brushRef="#br0" timeOffset="-14886.341">9564 4173 1108 0 0,'7'-11'1898'0'0,"-7"11"-1742"0"0,1 0 0 0 0,-1 0 0 0 0,1 0 0 0 0,-1 1 0 0 0,0-1 0 0 0,1 0 0 0 0,-1 0 0 0 0,1 0 0 0 0,-1 0 0 0 0,1 0 0 0 0,-1 0 0 0 0,1 0 0 0 0,-1 0 0 0 0,0 0 1 0 0,1 0-1 0 0,-1 0 0 0 0,1 0 0 0 0,-1 0 0 0 0,1 0 0 0 0,-1 0 0 0 0,1 0 0 0 0,-1 0 0 0 0,0 0 0 0 0,1-1 0 0 0,-1 1 0 0 0,1 0 0 0 0,-1 0 0 0 0,0-1 0 0 0,1 1 0 0 0,-1 0-156 0 0,-2 34 116 0 0,0 1-1 0 0,3 0 0 0 0,1 0 1 0 0,1 0-1 0 0,2-1 0 0 0,2 0 1 0 0,1 0-1 0 0,1 0 0 0 0,4 6-115 0 0,18 80-86 0 0,-29-116-83 0 0,0-1 0 0 0,-1 1 0 0 0,0 0 0 0 0,1 0 0 0 0,-2 0-1 0 0,1 0 1 0 0,0 1 0 0 0,-1-1 0 0 0,0 0 0 0 0,0 0 0 0 0,0 0 0 0 0,0 0 0 0 0,-1 0 0 0 0,0 0 0 0 0,0 0 0 0 0,0 0 0 0 0,0 0 0 0 0,0 0 0 0 0,-1 0 0 0 0,0 0 0 0 0,0 0 0 0 0,0-1-1 0 0,0 1 1 0 0,0-1 0 0 0,-1 0 0 0 0,1 1 0 0 0,-1-1 0 0 0,0 0 0 0 0,0-1 0 0 0,0 1 0 0 0,-1 0 0 0 0,1-1 169 0 0,-19 4-1413 0 0</inkml:trace>
  <inkml:trace contextRef="#ctx0" brushRef="#br0" timeOffset="-13661.716">9288 4503 1564 0 0,'48'-15'3184'0'0,"101"-19"-2140"0"0,-97 25-1099 0 0,-1-1 1 0 0,0-3 0 0 0,-1-3-1 0 0,0-1 1 0 0,-2-3 0 0 0,0-2-1 0 0,18-12 55 0 0,-5-44-283 0 0,-61 76 315 0 0,-3-18 343 0 0,-93-55 1962 0 0,95 75-2258 0 0,1 0 9 0 0,0 0 18 0 0,-1 4-36 0 0,-2 11 2 0 0,1 0 0 0 0,0 1 0 0 0,1 0 0 0 0,1-1 0 0 0,0 1 0 0 0,1-1 0 0 0,1 1 0 0 0,0-1 0 0 0,1 0 0 0 0,4 13-72 0 0,4 28 104 0 0,56 270 873 0 0,-66-327-974 0 0,-1 1 0 0 0,1 0 1 0 0,0-1-1 0 0,-1 1 1 0 0,1 0-1 0 0,-1 0 0 0 0,1 0 1 0 0,0-1-1 0 0,-1 1 0 0 0,1 0 1 0 0,-1 0-1 0 0,1 0 1 0 0,0 0-1 0 0,-1 0 0 0 0,1 0 1 0 0,0 0-1 0 0,-1 0 1 0 0,1 0-1 0 0,-1 1 0 0 0,1-1 1 0 0,0 0-1 0 0,-1 0 1 0 0,1 0-1 0 0,-1 1 0 0 0,1-1 1 0 0,0 0-1 0 0,-1 1 1 0 0,1-1-1 0 0,-1 0 0 0 0,1 1 1 0 0,-1-1-1 0 0,0 1 0 0 0,1-1 1 0 0,-1 1-1 0 0,1-1 1 0 0,-1 1-1 0 0,0-1 0 0 0,1 1 1 0 0,-1-1-1 0 0,0 1 1 0 0,0 0-1 0 0,1-1 0 0 0,-1 1 1 0 0,0-1-1 0 0,0 1 1 0 0,0 0-1 0 0,0-1 0 0 0,0 1 1 0 0,0 0-1 0 0,0-1 1 0 0,0 1-1 0 0,0 0 0 0 0,0-1 1 0 0,0 1-1 0 0,0-1 0 0 0,0 1 1 0 0,-1 0-4 0 0,24-66-472 0 0,-15 37 279 0 0,50-115-544 0 0,-55 143 712 0 0,-1 1 0 0 0,1-1-1 0 0,0 1 1 0 0,0 0-1 0 0,-1 0 1 0 0,1 0-1 0 0,0 0 1 0 0,-1 0-1 0 0,1 1 1 0 0,-1-1-1 0 0,0 1 1 0 0,1 0-1 0 0,-1-1 1 0 0,0 1 0 0 0,0 0-1 0 0,0 0 1 0 0,0 1-1 0 0,0-1 1 0 0,-1 0-1 0 0,1 1 1 0 0,-1-1-1 0 0,1 1 1 0 0,-1-1-1 0 0,0 1 1 0 0,0-1-1 0 0,0 1 1 0 0,0 0 0 0 0,-1 0-1 0 0,1 1 26 0 0,15 20-132 0 0,-8-15 101 0 0,1-1 0 0 0,-1 0 0 0 0,1 0-1 0 0,1-1 1 0 0,-1 0 0 0 0,1-1 0 0 0,0 0-1 0 0,1-1 1 0 0,-1 0 0 0 0,1-1 0 0 0,0 0 0 0 0,1 0-1 0 0,-1-1 1 0 0,0-1 0 0 0,1 0 0 0 0,0 0-1 0 0,-1-1 1 0 0,1-1 0 0 0,0 0 0 0 0,-1 0-1 0 0,1-2 1 0 0,0 1 0 0 0,-1-1 0 0 0,1-1-1 0 0,-1 0 1 0 0,0 0 0 0 0,1-2 31 0 0,0 3-112 0 0,0-1 0 0 0,0 0 1 0 0,0-1-1 0 0,-1-1 0 0 0,1 0 0 0 0,-1 0 1 0 0,0-1-1 0 0,-1-1 0 0 0,1 1 0 0 0,-1-2 1 0 0,-1 0-1 0 0,1 0 0 0 0,-1 0 0 0 0,-1-1 1 0 0,0-1-1 0 0,0 1 0 0 0,0-1 0 0 0,2-7 112 0 0,-9 16-26 0 0,-16-23 233 0 0,-66 32 536 0 0,68-3-686 0 0,0 1 0 0 0,1 0 0 0 0,0 0 0 0 0,0 1 0 0 0,0 1 0 0 0,1 0 0 0 0,0 0 0 0 0,0 1 0 0 0,1 1 0 0 0,1 0 0 0 0,-1 0 0 0 0,1 0 0 0 0,-2 5-57 0 0,11-14 7 0 0,1 1-1 0 0,-1-1 0 0 0,0 0 0 0 0,0 0 1 0 0,0 0-1 0 0,1 0 0 0 0,-1 0 1 0 0,0 0-1 0 0,1 0 0 0 0,-1 0 0 0 0,1 0 1 0 0,0 0-1 0 0,-1-1 0 0 0,1 1 1 0 0,-1 0-1 0 0,1 0 0 0 0,0 0 0 0 0,0-1 1 0 0,0 1-1 0 0,-1 0 0 0 0,1-1 1 0 0,0 1-1 0 0,0 0 0 0 0,0-1 0 0 0,0 1 1 0 0,0-1-1 0 0,0 0 0 0 0,0 1 1 0 0,0-1-1 0 0,0 0 0 0 0,0 0 0 0 0,0 0 1 0 0,0 1-1 0 0,0-1 0 0 0,1 0 1 0 0,-1 0-1 0 0,0-1 0 0 0,0 1 0 0 0,0 0 1 0 0,0 0-1 0 0,0 0 0 0 0,0-1 1 0 0,0 1-1 0 0,0 0 0 0 0,0-1 0 0 0,0 1 1 0 0,0-1-7 0 0,184-39-170 0 0,-184 40 88 0 0,-41 139 120 0 0,26-48-250 0 0,16-88 202 0 0,0-1-1 0 0,0 0 0 0 0,0 0 0 0 0,0 0 0 0 0,0-1 1 0 0,0 1-1 0 0,1 0 0 0 0,-1-1 0 0 0,1 1 1 0 0,-1-1-1 0 0,1 0 0 0 0,-1 0 0 0 0,1 0 1 0 0,0 0-1 0 0,0 0 0 0 0,-1-1 0 0 0,1 1 1 0 0,0-1-1 0 0,0 0 0 0 0,0 0 0 0 0,0 0 1 0 0,-1 0-1 0 0,1 0 0 0 0,0-1 0 0 0,0 1 1 0 0,0-1-1 0 0,-1 0 0 0 0,1 1 0 0 0,0-1 1 0 0,1-2 10 0 0,16-7-11 0 0,-2-2 0 0 0,1 0 0 0 0,-2-1 0 0 0,1-1 0 0 0,-2 0 1 0 0,0-2-1 0 0,-1 0 0 0 0,0 0 0 0 0,-2-2 0 0 0,0 1 1 0 0,0-2-1 0 0,-2 0 0 0 0,0 0 0 0 0,-2-1 0 0 0,0 0 0 0 0,-1 0 1 0 0,-1-1-1 0 0,-1-1 0 0 0,-1 1 0 0 0,0-1 0 0 0,-2 1 1 0 0,-1-1-1 0 0,0 0 0 0 0,-2 0 0 0 0,0 0 0 0 0,-3-14 11 0 0,2 21 120 0 0,0 0 0 0 0,0 1 0 0 0,-1-1-1 0 0,-1 0 1 0 0,-1 1 0 0 0,0-1 0 0 0,-1 1 0 0 0,0 0-1 0 0,-1 1 1 0 0,-1-1 0 0 0,0 1 0 0 0,0 0-1 0 0,-2 1 1 0 0,0 0 0 0 0,0 0 0 0 0,-1 1 0 0 0,0 0-1 0 0,-1 1 1 0 0,0 0 0 0 0,-1 1 0 0 0,0 0 0 0 0,0 0-1 0 0,-1 2 1 0 0,-6-4-120 0 0,16 10 34 0 0,0 1 0 0 0,-1-1-1 0 0,1 1 1 0 0,0-1 0 0 0,0 1 0 0 0,0 0-1 0 0,0 0 1 0 0,0 1 0 0 0,-1-1 0 0 0,1 1-1 0 0,0-1 1 0 0,0 1 0 0 0,0 0 0 0 0,0 0-1 0 0,0 0 1 0 0,0 1 0 0 0,1-1 0 0 0,-1 1-1 0 0,0-1 1 0 0,1 1 0 0 0,-1 0 0 0 0,1 0-1 0 0,-1 0 1 0 0,1 1 0 0 0,0-1 0 0 0,0 0-1 0 0,0 1 1 0 0,0-1 0 0 0,0 1 0 0 0,1 0-1 0 0,-1 0 1 0 0,1 0 0 0 0,0-1 0 0 0,0 1-1 0 0,-1 3-33 0 0,-21 111 368 0 0,25-89-436 0 0,2-1-1 0 0,2 0 1 0 0,0-1 0 0 0,2 1-1 0 0,0-1 1 0 0,2-1 0 0 0,1 0-1 0 0,1 0 1 0 0,1-1 0 0 0,1-1 0 0 0,13 17 68 0 0,-16-21-286 0 0,31 109-4970 0 0,-45-116 4047 0 0,-14 6 10 0 0</inkml:trace>
  <inkml:trace contextRef="#ctx0" brushRef="#br0" timeOffset="-13401.841">10568 4505 1708 0 0,'15'-12'720'0'0,"1"1"-68"0"0,3 1-268 0 0,4 0-12 0 0,7 1-144 0 0,-1 3-20 0 0,5 4-240 0 0,5 0-204 0 0,-2 1-120 0 0,2-3-256 0 0,-1 4-556 0 0</inkml:trace>
  <inkml:trace contextRef="#ctx0" brushRef="#br0" timeOffset="-17798.967">5023 4637 1508 0 0,'-2'-25'1424'0'0,"-10"-30"706"0"0,15 127-1972 0 0,4-1 0 0 0,3-1 0 0 0,3 0 0 0 0,3 0 0 0 0,3-1-1 0 0,3-2 1 0 0,10 18-158 0 0,-12-17-1937 0 0,-20-67 823 0 0,0-1-118 0 0</inkml:trace>
  <inkml:trace contextRef="#ctx0" brushRef="#br0" timeOffset="-17333.904">4947 4593 1180 0 0,'5'-8'263'0'0,"-4"6"-209"0"0,0-1 0 0 0,0 1-1 0 0,0 0 1 0 0,1 0 0 0 0,-1 0 0 0 0,1-1-1 0 0,-1 1 1 0 0,1 1 0 0 0,0-1-1 0 0,-1 0 1 0 0,1 0 0 0 0,0 1-1 0 0,0-1 1 0 0,1 1 0 0 0,-1-1 0 0 0,0 1-1 0 0,0 0 1 0 0,1 0 0 0 0,-1 0-1 0 0,0 0 1 0 0,1 0 0 0 0,-1 1-1 0 0,1-1 1 0 0,-1 1 0 0 0,1 0-1 0 0,0-1 1 0 0,-1 1 0 0 0,1 0 0 0 0,-1 0-1 0 0,3 1-53 0 0,13 10 87 0 0,0 0-1 0 0,-1 1 1 0 0,0 1-1 0 0,-1 0 1 0 0,-1 1-1 0 0,0 1 1 0 0,-1 0-1 0 0,0 2 1 0 0,-1-1-1 0 0,-1 1 1 0 0,-1 1 0 0 0,-1 0-1 0 0,0 1 1 0 0,2 6-87 0 0,11 15 150 0 0,95 172 902 0 0,-113-217-943 0 0,0-1 0 0 0,-1 1 0 0 0,1-1 0 0 0,-1 0 0 0 0,0 0 0 0 0,-1 0 0 0 0,0 0 0 0 0,0-1 0 0 0,0 1 0 0 0,-1-1 0 0 0,0 0 0 0 0,0 0 0 0 0,0 0 0 0 0,-1 0 0 0 0,0-2-109 0 0,72-241 318 0 0,-5 106-202 0 0,-39 165-66 0 0,12 114-163 0 0,71 124-401 0 0,-104-245 275 0 0,35 25-3980 0 0,-33-38 2901 0 0</inkml:trace>
  <inkml:trace contextRef="#ctx0" brushRef="#br0" timeOffset="-17007.898">6182 4730 1048 0 0,'-15'9'285'0'0,"1"0"0"0"0,0 2 0 0 0,1-1 0 0 0,0 2 0 0 0,0-1 0 0 0,2 2 0 0 0,-1 0 0 0 0,1 0 0 0 0,1 1 0 0 0,1 0 0 0 0,0 1 0 0 0,0 0 0 0 0,2 1 0 0 0,-3 7-285 0 0,12-19 50 0 0,0 0-1 0 0,1 0 0 0 0,0 0 1 0 0,0-1-1 0 0,0 1 0 0 0,0-1 0 0 0,1 0 1 0 0,-1 0-1 0 0,1 0 0 0 0,-1 0 0 0 0,1 0 1 0 0,0-1-1 0 0,1 1 0 0 0,-1-1 0 0 0,0-1 1 0 0,0 1-1 0 0,1 0 0 0 0,-1-1 1 0 0,1 0-1 0 0,0 0 0 0 0,-1 0 0 0 0,1-1 1 0 0,0 1-1 0 0,-1-1 0 0 0,1 0 0 0 0,0-1 1 0 0,-1 1-1 0 0,1-1 0 0 0,-1 0 1 0 0,1 0-1 0 0,2-1-49 0 0,1 2 127 0 0,25-3-60 0 0,0-2 0 0 0,0-1 0 0 0,0-2 0 0 0,-1-1 0 0 0,0-2 0 0 0,26-12-67 0 0,-21-5-366 0 0,-36 28 96 0 0,-6-12-328 0 0,-150-61-650 0 0,86 49 586 0 0,35 10-558 0 0,23 7 77 0 0</inkml:trace>
  <inkml:trace contextRef="#ctx0" brushRef="#br0" timeOffset="-16264.443">6956 4668 1304 0 0,'-39'-7'3546'0'0,"29"7"-3478"0"0,0 0 1 0 0,0 1-1 0 0,1 1 1 0 0,-1-1-1 0 0,0 2 1 0 0,0-1-1 0 0,1 1 1 0 0,0 1-1 0 0,-1 0 1 0 0,1 0-1 0 0,0 1 1 0 0,1 0-1 0 0,-1 0 1 0 0,1 1-1 0 0,0 0 1 0 0,1 1-1 0 0,0-1 1 0 0,0 1-1 0 0,0 1 1 0 0,1 0-1 0 0,-1-1 1 0 0,2 2-1 0 0,0-1 1 0 0,0 1-1 0 0,0 0 1 0 0,1 0-1 0 0,0 0 1 0 0,0 4-69 0 0,3-9 16 0 0,0-1 1 0 0,0 1-1 0 0,1 0 1 0 0,0 0-1 0 0,0 0 0 0 0,0 0 1 0 0,0-1-1 0 0,1 1 0 0 0,-1 0 1 0 0,1 0-1 0 0,0 0 1 0 0,0-1-1 0 0,0 1 0 0 0,1-1 1 0 0,-1 1-1 0 0,1-1 1 0 0,0 1-1 0 0,0-1 0 0 0,0 0 1 0 0,0 0-1 0 0,1 0 1 0 0,-1 0-1 0 0,1 0 0 0 0,0 0 1 0 0,-1-1-1 0 0,1 1 0 0 0,1-1 1 0 0,-1 0-1 0 0,0 0 1 0 0,0 0-1 0 0,1 0 0 0 0,-1-1 1 0 0,1 1-1 0 0,0-1 1 0 0,-1 0-1 0 0,1 0 0 0 0,0-1 1 0 0,0 1-1 0 0,0-1 1 0 0,-1 1-1 0 0,1-1 0 0 0,0 0 1 0 0,1-1-17 0 0,6 1-2 0 0,0 0 0 0 0,0-1-1 0 0,-1-1 1 0 0,1 0 0 0 0,0 0 0 0 0,-1-1 0 0 0,1 0 0 0 0,-1-1 0 0 0,0 0 0 0 0,0-1 0 0 0,-1 0 0 0 0,1-1 0 0 0,-1 1 0 0 0,0-2-1 0 0,-1 1 1 0 0,1-1 0 0 0,-1-1 0 0 0,-1 0 0 0 0,1 0 0 0 0,-1 0 0 0 0,-1-1 0 0 0,0 0 0 0 0,0 0 0 0 0,0 0 0 0 0,-1-1 0 0 0,-1 0 0 0 0,0 0-1 0 0,0-2 3 0 0,11-27-48 0 0,-3 0-1 0 0,-1 0 1 0 0,-2-1-1 0 0,-1-1 0 0 0,-3 1 1 0 0,1-36 48 0 0,-6 75 4 0 0,2-11 36 0 0,0 0-1 0 0,-1 0 0 0 0,0-1 0 0 0,-1 1 0 0 0,-1 0 1 0 0,0 0-1 0 0,0 0 0 0 0,-1 0 0 0 0,-1 0 0 0 0,0 1 1 0 0,0-1-1 0 0,-2 1 0 0 0,1 0 0 0 0,-1 0 1 0 0,-1 0-1 0 0,-6-10-39 0 0,11 19 10 0 0,-1 0 0 0 0,1 0 0 0 0,-1 0-1 0 0,0 1 1 0 0,0-1 0 0 0,1 0 0 0 0,-1 1 0 0 0,0-1 0 0 0,0 1 0 0 0,-1 0 0 0 0,1 0 0 0 0,0 0 0 0 0,0 0 0 0 0,0 0 0 0 0,-1 0 0 0 0,1 0 0 0 0,0 1 0 0 0,-1-1 0 0 0,1 1 0 0 0,-1 0 0 0 0,1-1-1 0 0,-1 1 1 0 0,1 0 0 0 0,-1 1 0 0 0,1-1 0 0 0,0 0 0 0 0,-1 1 0 0 0,1-1 0 0 0,-1 1 0 0 0,1 0 0 0 0,0 0 0 0 0,0 0 0 0 0,-1 0 0 0 0,1 0 0 0 0,0 0 0 0 0,0 1 0 0 0,0-1 0 0 0,0 1 0 0 0,0-1-1 0 0,1 1 1 0 0,-1 0 0 0 0,0 0 0 0 0,1 0 0 0 0,-1 0 0 0 0,1 0 0 0 0,0 0 0 0 0,0 0 0 0 0,0 0 0 0 0,0 0 0 0 0,0 1-10 0 0,-45 120 40 0 0,54 51 12 0 0,-5-156-18 0 0,0 0 0 0 0,1 0 0 0 0,1-1 0 0 0,0 1 0 0 0,1-1 0 0 0,1 0 0 0 0,1-1 0 0 0,1 0 0 0 0,0 0 0 0 0,1-1 0 0 0,0 0 0 0 0,1 0 1 0 0,1-1-1 0 0,0-1 0 0 0,1 0 0 0 0,1-1 0 0 0,0 0 0 0 0,0-1 0 0 0,1-1 0 0 0,1 0 0 0 0,0-1 0 0 0,0-1 0 0 0,0 0 0 0 0,11 3-34 0 0,-10-8 10 0 0,1-1 0 0 0,-1 0 0 0 0,1-1 0 0 0,0-1 0 0 0,-1-1 0 0 0,1 0 0 0 0,-1-1 0 0 0,1-1 0 0 0,-1-1 0 0 0,0 0 0 0 0,0-2 0 0 0,0 1 0 0 0,-1-2 0 0 0,0 0 0 0 0,0-1 0 0 0,-1-1 0 0 0,0-1 0 0 0,0 0 0 0 0,-1 0 0 0 0,0-2 0 0 0,-1 1 0 0 0,0-2 1 0 0,6-8-11 0 0,-18 19-15 0 0,1 0 0 0 0,0 1 1 0 0,-1-1-1 0 0,0 0 1 0 0,1 0-1 0 0,-1 0 1 0 0,0 0-1 0 0,0-1 1 0 0,0 1-1 0 0,0 0 1 0 0,-1 0-1 0 0,1-1 1 0 0,-1 1-1 0 0,1 0 1 0 0,-1-1-1 0 0,0 1 1 0 0,0 0-1 0 0,0-1 1 0 0,0 1-1 0 0,0-1 0 0 0,0 1 1 0 0,-1 0-1 0 0,1-1 1 0 0,-1 1-1 0 0,0 0 1 0 0,0 0-1 0 0,0-1 1 0 0,0 1-1 0 0,0 0 1 0 0,0 0-1 0 0,0 0 1 0 0,-1 0-1 0 0,1 0 1 0 0,-1 1-1 0 0,1-1 1 0 0,-1 0-1 0 0,0 1 1 0 0,0-1-1 0 0,1 1 0 0 0,-1-1 1 0 0,0 1-1 0 0,0 0 1 0 0,-1 0-1 0 0,1 0 1 0 0,0 0-1 0 0,0 0 1 0 0,0 0-1 0 0,-1 1 1 0 0,1-1-1 0 0,0 1 1 0 0,-1 0-1 0 0,1-1 1 0 0,-1 1-1 0 0,1 0 1 0 0,0 1-1 0 0,-1-1 1 0 0,1 0-1 0 0,0 1 0 0 0,-1-1 1 0 0,1 1-1 0 0,-2 0 15 0 0,-10-1-1 0 0,0 1 0 0 0,0 0 0 0 0,-1 1-1 0 0,1 1 1 0 0,1 0 0 0 0,-1 1 0 0 0,0 0-1 0 0,1 1 1 0 0,0 1 0 0 0,0 0-1 0 0,0 1 1 0 0,-1 2 1 0 0,9-7-1 0 0,0 1-1 0 0,1 1 0 0 0,-1-1 1 0 0,1 0-1 0 0,0 1 1 0 0,0 0-1 0 0,0 0 0 0 0,1 0 1 0 0,-1 1-1 0 0,1-1 1 0 0,0 1-1 0 0,0 0 0 0 0,1-1 1 0 0,-1 1-1 0 0,1 0 1 0 0,0 1-1 0 0,0-1 1 0 0,1 0-1 0 0,0 1 0 0 0,0-1 1 0 0,0 1-1 0 0,0-1 1 0 0,1 1-1 0 0,0-1 0 0 0,0 1 1 0 0,1-1-1 0 0,-1 1 1 0 0,1-1-1 0 0,1 4 2 0 0,4 0-52 0 0,1 0 0 0 0,-1-1 0 0 0,1 0 0 0 0,0 0 0 0 0,1-1 0 0 0,0 0 0 0 0,0 0 0 0 0,1 0 0 0 0,0-2-1 0 0,0 1 1 0 0,0-1 0 0 0,1 0 0 0 0,-1-1 0 0 0,1 0 0 0 0,0 0 0 0 0,1-1 0 0 0,-1-1 0 0 0,1 1 52 0 0,193 19-4519 0 0,-178-22 3251 0 0</inkml:trace>
  <inkml:trace contextRef="#ctx0" brushRef="#br0" timeOffset="-6621.712">20205 3786 1428 0 0,'4'3'4438'0'0,"-19"23"-4015"0"0,11-17-373 0 0,1-1 0 0 0,0 1 0 0 0,1 0 1 0 0,0 0-1 0 0,0 0 0 0 0,1 0 0 0 0,0 0 0 0 0,0 0 1 0 0,1 0-1 0 0,1 0 0 0 0,-1 1 0 0 0,1-1 1 0 0,1 0-1 0 0,0 0 0 0 0,0 0 0 0 0,1-1 1 0 0,0 1-1 0 0,0-1 0 0 0,1 1 0 0 0,0-1 0 0 0,1 0 1 0 0,0 0-1 0 0,0-1 0 0 0,0 1 0 0 0,1-1 1 0 0,0 0-1 0 0,1-1 0 0 0,0 0 0 0 0,0 0 1 0 0,0 0-1 0 0,0-1 0 0 0,1 0 0 0 0,0 0 0 0 0,0-1 1 0 0,0 0-1 0 0,1 0 0 0 0,-1-1 0 0 0,1 0 1 0 0,0-1-1 0 0,0 0 0 0 0,6 1-50 0 0,-2-6 6 0 0,0 0 0 0 0,-1 0 0 0 0,0-2 0 0 0,0 1 0 0 0,0-1 0 0 0,0-1 0 0 0,-1 0 0 0 0,0-1 0 0 0,0 0 0 0 0,-1-1 0 0 0,1 0 0 0 0,-2-1 0 0 0,2-1-6 0 0,-5 5-6 0 0,1-1 0 0 0,-1 1 0 0 0,-1-1 0 0 0,1-1 0 0 0,-1 1 0 0 0,0-1 0 0 0,0 0 0 0 0,-1 0 1 0 0,0 0-1 0 0,0-1 0 0 0,-1 1 0 0 0,0-1 0 0 0,0 0 0 0 0,-1 0 0 0 0,1-4 6 0 0,-3 11-38 0 0,0 1-38 0 0,0 0 55 0 0,-31 6 78 0 0,28-2-58 0 0,1 1 0 0 0,0-1 0 0 0,1 1 0 0 0,-1 0 0 0 0,1 0 1 0 0,0-1-1 0 0,0 1 0 0 0,1 0 0 0 0,-1 0 0 0 0,1 0 0 0 0,0 0 0 0 0,1 0 0 0 0,-1 0 0 0 0,1 0 0 0 0,0 0 0 0 0,0 0 0 0 0,0-1 0 0 0,1 1 0 0 0,0 0 0 0 0,0-1 0 0 0,0 1 0 0 0,0-1 0 0 0,1 0 0 0 0,-1 1 0 0 0,1-1 0 0 0,0-1 0 0 0,1 1 0 0 0,-1 0 0 0 0,0-1 0 0 0,1 1 0 0 0,0-1 0 0 0,0 0 0 0 0,0-1 0 0 0,0 1 0 0 0,1 0 0 0 0,-1-1 0 0 0,1 0 0 0 0,-1 0 0 0 0,1-1 0 0 0,0 1 0 0 0,-1-1 0 0 0,1 0 0 0 0,0 0 0 0 0,0-1 0 0 0,0 1 0 0 0,0-1 0 0 0,0 0 0 0 0,3-1 1 0 0,8 4-72 0 0,0-1 0 0 0,1-1 0 0 0,-1 0-1 0 0,1-2 1 0 0,-1 0 0 0 0,1 0 0 0 0,-1-2 0 0 0,0 0 0 0 0,0-1-1 0 0,0 0 1 0 0,0-1 0 0 0,-1-1 0 0 0,1-1 0 0 0,-2 0-1 0 0,1-1 1 0 0,5-4 72 0 0,-19 11-20 0 0,1 0 0 0 0,-1 1 0 0 0,0-1-1 0 0,0 0 1 0 0,0-1 0 0 0,0 1-1 0 0,0 0 1 0 0,0 0 0 0 0,0 0 0 0 0,0-1-1 0 0,0 1 1 0 0,0 0 0 0 0,-1-1 0 0 0,1 1-1 0 0,-1-1 1 0 0,1 1 0 0 0,-1-1 0 0 0,1 1-1 0 0,-1-1 1 0 0,0 1 0 0 0,0-1 0 0 0,0 1-1 0 0,0-1 1 0 0,0 1 0 0 0,0-1-1 0 0,0 1 1 0 0,0-1 0 0 0,0 1 0 0 0,-1-1-1 0 0,1 1 1 0 0,-1-1 0 0 0,1 1 0 0 0,-1-1-1 0 0,0 1 1 0 0,0 0 0 0 0,1-1 0 0 0,-1 1-1 0 0,0 0 1 0 0,0 0 0 0 0,0-1 0 0 0,0 1-1 0 0,0 0 1 0 0,-1 0 0 0 0,1 0-1 0 0,0 0 1 0 0,0 1 0 0 0,-1-1 0 0 0,1 0-1 0 0,0 0 1 0 0,-1 1 20 0 0,-78-34 93 0 0,-49 10 321 0 0,127 23-354 0 0,-13-4-588 0 0,67-13-50 0 0,6 0 66 0 0,0-3 0 0 0,-2-3-1 0 0,0-2 1 0 0,-2-2 0 0 0,25-19 512 0 0,-67 37 66 0 0,-1 0 0 0 0,0-1 0 0 0,0-1 0 0 0,-1 0 0 0 0,-1 0 0 0 0,0 0 1 0 0,0-2-1 0 0,-1 1 0 0 0,-1-1 0 0 0,-1 0 0 0 0,0 0 0 0 0,0-1 0 0 0,-1 1 0 0 0,-1-1 0 0 0,-1 0 0 0 0,0-1 0 0 0,-1 1 0 0 0,-1-1 0 0 0,0 1 0 0 0,-1-1 0 0 0,-1 1 0 0 0,0-3-66 0 0,-39-103 2575 0 0,39 121-2542 0 0,-1 0 0 0 0,1 0 0 0 0,-1 0 0 0 0,0 0 0 0 0,1 0 0 0 0,-1 1 0 0 0,0-1 0 0 0,1 1 0 0 0,-1-1 0 0 0,1 1 0 0 0,-1-1 0 0 0,1 1 0 0 0,-1 0 0 0 0,1 0 0 0 0,-1 0 0 0 0,1 0 0 0 0,0 0 0 0 0,-1 0 0 0 0,1 0-1 0 0,0 0 1 0 0,0 0 0 0 0,0 1 0 0 0,0-1 0 0 0,0 0 0 0 0,0 1 0 0 0,0-1 0 0 0,1 1 0 0 0,-1-1 0 0 0,0 1 0 0 0,1-1 0 0 0,-1 1 0 0 0,1 0 0 0 0,0-1 0 0 0,-1 1 0 0 0,1-1 0 0 0,0 1 0 0 0,0 0-33 0 0,-7 29 83 0 0,2 0 0 0 0,1 1 0 0 0,2 0 0 0 0,0-1 0 0 0,3 1 0 0 0,0 0 1 0 0,2-1-1 0 0,2 1 0 0 0,0-1 0 0 0,6 14-83 0 0,8 75 263 0 0,15 99-95 0 0,-21-215-518 0 0,148-190-1128 0 0,-146 165 1424 0 0,-13 19 44 0 0,0 1-1 0 0,1 0 1 0 0,-1 0-1 0 0,0 0 1 0 0,1 0 0 0 0,-1 0-1 0 0,1 0 1 0 0,-1 1-1 0 0,1-1 1 0 0,-1 1-1 0 0,1 0 1 0 0,-1 0 0 0 0,1 0-1 0 0,-1 0 1 0 0,1 0-1 0 0,-1 0 1 0 0,1 1 0 0 0,-1-1-1 0 0,1 1 1 0 0,-1 0-1 0 0,1-1 1 0 0,-1 1 0 0 0,0 0-1 0 0,1 1 1 0 0,-1-1-1 0 0,0 0 1 0 0,0 1-1 0 0,0-1 1 0 0,0 1 0 0 0,0 0-1 0 0,0-1 1 0 0,0 1-1 0 0,-1 0 1 0 0,1 0 0 0 0,-1 0-1 0 0,1 0 1 0 0,-1 1-1 0 0,0-1 1 0 0,0 0-1 0 0,0 1 1 0 0,0-1 0 0 0,0 0-1 0 0,0 1 1 0 0,-1-1-1 0 0,1 3 11 0 0,26 26-24 0 0,-20-25 94 0 0,1-1-1 0 0,1 0 0 0 0,-1 0 0 0 0,0-1 0 0 0,1-1 0 0 0,0 1 1 0 0,0-1-1 0 0,0-1 0 0 0,0 1 0 0 0,1-2 0 0 0,-1 1 1 0 0,1-1-1 0 0,-1-1 0 0 0,1 0 0 0 0,-1 0 0 0 0,10-2-69 0 0,-5 2 22 0 0,52-17 253 0 0,-68-28-5034 0 0,-7 27 3639 0 0</inkml:trace>
  <inkml:trace contextRef="#ctx0" brushRef="#br0" timeOffset="-6435.698">21799 3521 2328 0 0,'-3'-1'756'0'0,"1"-3"-236"0"0,-2 4-12 0 0,1 0-124 0 0,-1 0-108 0 0,3-1-92 0 0,-3 2-52 0 0,4 1-12 0 0,0 0-200 0 0,0 1-60 0 0,5-1-144 0 0,1-1-88 0 0,1 1-528 0 0,14 8 52 0 0,2 0-556 0 0</inkml:trace>
  <inkml:trace contextRef="#ctx0" brushRef="#br0" timeOffset="-6142.548">22333 3635 1300 0 0,'-68'-30'4094'0'0,"-41"70"-3339"0"0,102-37-709 0 0,0 1 1 0 0,0 0-1 0 0,0 0 0 0 0,0 1 0 0 0,1 0 0 0 0,0 0 1 0 0,0 1-1 0 0,1-1 0 0 0,-1 1 0 0 0,1 1 0 0 0,0-1 1 0 0,1 1-1 0 0,0 0 0 0 0,0 0 0 0 0,0 0 0 0 0,1 0 1 0 0,0 0-1 0 0,0 1 0 0 0,1 0 0 0 0,0 0 1 0 0,0-1-1 0 0,1 1 0 0 0,0 0 0 0 0,1 0 0 0 0,-1 0 1 0 0,1 0-1 0 0,1 0 0 0 0,0 0 0 0 0,0 0 0 0 0,0 0 1 0 0,1 0-1 0 0,0 0 0 0 0,1-1 0 0 0,0 1 0 0 0,0-1 1 0 0,0 0-1 0 0,1 0 0 0 0,0 0 0 0 0,1 0 0 0 0,-1 0-46 0 0,7-1-87 0 0,1 1-1 0 0,0-2 1 0 0,-1 1-1 0 0,2-2 0 0 0,-1 1 1 0 0,0-2-1 0 0,1 0 1 0 0,0 0-1 0 0,0-1 1 0 0,0-1-1 0 0,0 0 0 0 0,0-1 1 0 0,0 0-1 0 0,0-1 1 0 0,0 0-1 0 0,0-1 0 0 0,-1-1 1 0 0,1 0-1 0 0,-1-1 1 0 0,1 0-1 0 0,-1 0 0 0 0,0-2 1 0 0,0 1-1 0 0,-1-2 1 0 0,0 1-1 0 0,0-2 1 0 0,1-1 87 0 0,69-53-1241 0 0,-59 34 857 0 0</inkml:trace>
  <inkml:trace contextRef="#ctx0" brushRef="#br0" timeOffset="-5804.91">22631 3603 3592 0 0,'16'-156'2147'0'0,"-15"155"-2124"0"0,-1 0 1 0 0,0 0 0 0 0,0 0 0 0 0,0 0 0 0 0,0 0 0 0 0,0 0 0 0 0,0 0 0 0 0,-1 0 0 0 0,1 0 0 0 0,0 0 0 0 0,0 0 0 0 0,-1 0 0 0 0,1 0 0 0 0,-1 0 0 0 0,1 1 0 0 0,-1-1 0 0 0,1 0 0 0 0,-1 0 0 0 0,1 0 0 0 0,-1 1 0 0 0,0-1 0 0 0,1 0 0 0 0,-1 1 0 0 0,0-1 0 0 0,0 0 0 0 0,1 1 0 0 0,-1-1 0 0 0,0 1 0 0 0,0-1 0 0 0,0 1 0 0 0,0 0-1 0 0,0-1 1 0 0,0 1 0 0 0,0 0 0 0 0,0 0 0 0 0,1 0 0 0 0,-1-1 0 0 0,0 1 0 0 0,0 0 0 0 0,0 0 0 0 0,0 0 0 0 0,0 1 0 0 0,0-1 0 0 0,0 0 0 0 0,0 0 0 0 0,0 0 0 0 0,0 1 0 0 0,0-1 0 0 0,0 0 0 0 0,0 1 0 0 0,0-1 0 0 0,1 1 0 0 0,-1-1 0 0 0,0 1 0 0 0,0-1 0 0 0,0 1 0 0 0,1 0-24 0 0,-9 16 119 0 0,1 1 0 0 0,1 0 1 0 0,0 0-1 0 0,2 0 1 0 0,0 1-1 0 0,1 0 0 0 0,1 0 1 0 0,0 0-1 0 0,2 0 1 0 0,0 0-1 0 0,1 1 0 0 0,1-1 1 0 0,2 9-120 0 0,-2 21 168 0 0,0-17-104 0 0,1 0 0 0 0,2 0 0 0 0,1-1 0 0 0,1 0 0 0 0,2 0 0 0 0,1-1 0 0 0,2 4-64 0 0,17-55 43 0 0,32-97-25 0 0,-59 115-20 0 0,-1 0 0 0 0,0 0 0 0 0,1 0 0 0 0,0 1 1 0 0,-1-1-1 0 0,1 0 0 0 0,0 1 0 0 0,0-1 0 0 0,1 1 0 0 0,-1-1 0 0 0,0 1 0 0 0,1 0 0 0 0,0-1 0 0 0,-1 1 0 0 0,1 0 0 0 0,0 0 1 0 0,0 0-1 0 0,0 0 0 0 0,1 0 0 0 0,-1 1 0 0 0,0-1 0 0 0,1 1 0 0 0,-1 0 0 0 0,1-1 0 0 0,-1 1 0 0 0,1 0 0 0 0,-1 0 0 0 0,1 1 0 0 0,0-1 1 0 0,0 0-1 0 0,-1 1 0 0 0,1 0 0 0 0,0-1 0 0 0,0 1 0 0 0,0 0 0 0 0,-1 1 0 0 0,1-1 0 0 0,0 0 0 0 0,0 1 0 0 0,-1 0 0 0 0,1-1 0 0 0,0 1 1 0 0,1 1 1 0 0,117 40-570 0 0,21 7-4616 0 0,-123-44 3894 0 0</inkml:trace>
  <inkml:trace contextRef="#ctx0" brushRef="#br0" timeOffset="-8532.125">19024 3530 1964 0 0,'-82'-50'882'0'0,"72"47"-800"0"0,1 1 0 0 0,-1 0 1 0 0,0 1-1 0 0,0 0 1 0 0,0 0-1 0 0,0 1 0 0 0,1 0 1 0 0,-1 1-1 0 0,0 0 1 0 0,0 0-1 0 0,0 1 0 0 0,1 1 1 0 0,-1 0-1 0 0,1 0 1 0 0,0 0-1 0 0,0 1 0 0 0,0 1 1 0 0,0 0-1 0 0,1 0 1 0 0,0 0-1 0 0,0 1 0 0 0,0 1 1 0 0,0-1-1 0 0,1 1 1 0 0,1 0-1 0 0,-1 1 0 0 0,1-1 1 0 0,0 1-1 0 0,1 1 1 0 0,-1-1-1 0 0,2 1 0 0 0,-1 0 1 0 0,1 0-1 0 0,1 0 1 0 0,0 0-1 0 0,0 1 0 0 0,1-1 1 0 0,0 1-1 0 0,0 0 1 0 0,1 0-1 0 0,1 1-82 0 0,-3 19 209 0 0,1 1 1 0 0,2-1 0 0 0,2 0-1 0 0,0 1 1 0 0,2-1-1 0 0,1 0 1 0 0,2 1-210 0 0,57 171 913 0 0,-45-155-854 0 0,-3 2 0 0 0,-1 0 0 0 0,-3 0 0 0 0,-2 1 1 0 0,-2 1-1 0 0,1 43-59 0 0,-43 63-1544 0 0,-34-83-2462 0 0,65-73 2857 0 0</inkml:trace>
  <inkml:trace contextRef="#ctx0" brushRef="#br0" timeOffset="-7820.084">18402 4220 2372 0 0,'-12'-3'612'0'0,"12"3"-545"0"0,1 0 1 0 0,-1-1 0 0 0,0 1 0 0 0,0 0-1 0 0,0-1 1 0 0,0 1 0 0 0,0 0 0 0 0,0-1-1 0 0,0 1 1 0 0,1 0 0 0 0,-1-1 0 0 0,0 1-1 0 0,0-1 1 0 0,0 1 0 0 0,0 0 0 0 0,0-1-1 0 0,-1 1 1 0 0,1 0 0 0 0,0-1 0 0 0,0 1-1 0 0,0 0 1 0 0,0-1 0 0 0,0 1 0 0 0,0 0-1 0 0,-1-1 1 0 0,1 1 0 0 0,0 0 0 0 0,0-1-1 0 0,0 1 1 0 0,-1 0 0 0 0,1 0 0 0 0,0-1-1 0 0,0 1 1 0 0,-1 0 0 0 0,1 0 0 0 0,0-1-1 0 0,-1 1 1 0 0,1 0 0 0 0,0 0-68 0 0,361-72 1243 0 0,-104 29-1690 0 0,-176 31 132 0 0,-65 12 224 0 0,0-2 0 0 0,-1 0 0 0 0,1 0 0 0 0,-1-2 0 0 0,0 0 0 0 0,1 0 0 0 0,-2-2 0 0 0,1 0 0 0 0,-1 0 0 0 0,1-2 91 0 0,-16 9-9 0 0,1-1-1 0 0,-1 0 0 0 0,0 0 1 0 0,1 1-1 0 0,-1-1 0 0 0,0 0 1 0 0,1 0-1 0 0,-1 0 1 0 0,1 0-1 0 0,-1 0 0 0 0,0 0 1 0 0,1 0-1 0 0,-1 0 0 0 0,0 0 1 0 0,1 0-1 0 0,-1 0 1 0 0,0 0-1 0 0,1-1 0 0 0,-1 1 1 0 0,0 0-1 0 0,1 0 0 0 0,-1-1 1 0 0,1 1-1 0 0,-1 0 1 0 0,1-1-1 0 0,-1 1 0 0 0,0 0 1 0 0,1-1-1 0 0,-1 1 0 0 0,1-1 1 0 0,0 1-1 0 0,-1-1 0 0 0,1 1 1 0 0,-1-1-1 0 0,1 0 1 0 0,0 1-1 0 0,0-1 0 0 0,-1 1 1 0 0,1-1-1 0 0,0 0 0 0 0,0 1 1 0 0,-1-1-1 0 0,1 0 1 0 0,0 1-1 0 0,0-1 0 0 0,0 1 1 0 0,0-1-1 0 0,0 0 0 0 0,0 1 1 0 0,0-1-1 0 0,0 0 1 0 0,1 1-1 0 0,-1-1 0 0 0,0 0 1 0 0,0 1-1 0 0,0-1 0 0 0,1 0 1 0 0,-1 1-1 0 0,0-1 1 0 0,1 1-1 0 0,-1-1 0 0 0,0 1 1 0 0,1-1-1 0 0,-1 1 0 0 0,1-1 1 0 0,-1 1-1 0 0,1-1 1 0 0,-1 1-1 0 0,1-1 10 0 0,-59-4 175 0 0,45 8-169 0 0,0 0 1 0 0,1 0-1 0 0,-1 1 1 0 0,1 1-1 0 0,0 0 1 0 0,0 1-1 0 0,0 0 1 0 0,1 1-1 0 0,0 0 0 0 0,0 1 1 0 0,1 0-1 0 0,0 1 1 0 0,0 0-1 0 0,1 0 1 0 0,0 1-1 0 0,1 1 1 0 0,0-1-1 0 0,0 1 1 0 0,2 0-1 0 0,-6 11-6 0 0,11-21 15 0 0,0 1 1 0 0,-1 0-1 0 0,1 0 0 0 0,0 1 1 0 0,0-1-1 0 0,1 0 0 0 0,-1 0 1 0 0,0 0-1 0 0,1 0 0 0 0,0 1 1 0 0,-1-1-1 0 0,1 0 0 0 0,0 1 1 0 0,0-1-1 0 0,0 0 0 0 0,0 0 1 0 0,1 1-1 0 0,-1-1 0 0 0,0 0 1 0 0,1 0-1 0 0,0 1 0 0 0,-1-1 0 0 0,1 0 1 0 0,0 0-1 0 0,0 0 0 0 0,1 0 1 0 0,-1 0-1 0 0,0 0 0 0 0,0 0 1 0 0,1-1-1 0 0,0 1 0 0 0,-1 0 1 0 0,1-1-1 0 0,0 1 0 0 0,-1-1 1 0 0,1 1-1 0 0,0-1 0 0 0,0 0 1 0 0,0 0-1 0 0,0 0 0 0 0,0 0 1 0 0,1 0-1 0 0,-1-1 0 0 0,0 1 1 0 0,0-1-1 0 0,1 1 0 0 0,-1-1 0 0 0,0 0 1 0 0,0 0-1 0 0,1 0 0 0 0,1 0-15 0 0,116-23 322 0 0,72-107-51 0 0,-185 131-262 0 0,1 0 0 0 0,-1 0 1 0 0,0 0-1 0 0,0 1 0 0 0,0 0 0 0 0,0 0 1 0 0,-1 0-1 0 0,1 1 0 0 0,0 0 1 0 0,-1 1-1 0 0,0-1 0 0 0,0 1 1 0 0,0 1-1 0 0,0-1 0 0 0,-1 1 1 0 0,1 0-1 0 0,-1 0 0 0 0,-1 0 0 0 0,1 1 1 0 0,-1 0-1 0 0,0 0 0 0 0,0 0 1 0 0,0 0-1 0 0,-1 1 0 0 0,0-1 1 0 0,0 1-1 0 0,-1 0 0 0 0,1 1-9 0 0,-3-7 28 0 0,1 1-1 0 0,-1-1 0 0 0,1 1 1 0 0,-1 0-1 0 0,1-1 0 0 0,-1 1 1 0 0,0-1-1 0 0,0 1 0 0 0,0 0 1 0 0,0-1-1 0 0,0 1 0 0 0,0-1 1 0 0,0 1-1 0 0,0 0 0 0 0,-1-1 1 0 0,1 1-1 0 0,-1-1 0 0 0,1 1 1 0 0,-1-1-1 0 0,0 1 0 0 0,1-1 1 0 0,-1 1-1 0 0,0-1 0 0 0,0 0 1 0 0,0 1-1 0 0,0-1 0 0 0,0 0 1 0 0,0 0-1 0 0,-1 0 0 0 0,1 0 1 0 0,0 0-1 0 0,0 0 0 0 0,-1 0 1 0 0,1 0-1 0 0,-1 0 0 0 0,1-1 1 0 0,-1 1-1 0 0,1-1 0 0 0,-1 1 1 0 0,1-1-1 0 0,-1 1 0 0 0,1-1 1 0 0,-1 0-1 0 0,0 0 0 0 0,1 0 1 0 0,-1 0-1 0 0,0 0-27 0 0,1-3-14 0 0,0-1 0 0 0,-1 0 1 0 0,2 0-1 0 0,-1 0 0 0 0,0 0 0 0 0,1 1 0 0 0,0-1 0 0 0,0 0 1 0 0,0 0-1 0 0,0 0 0 0 0,1 0 0 0 0,0 0 0 0 0,-1 0 1 0 0,1 1-1 0 0,1-1 0 0 0,-1 0 0 0 0,0 0 0 0 0,1 1 0 0 0,0-1 1 0 0,0 1-1 0 0,0 0 0 0 0,2-3 14 0 0,8-12-522 0 0,0 1-1 0 0,1 1 1 0 0,1 0-1 0 0,1 0 1 0 0,0 1-1 0 0,1 1 1 0 0,0 1-1 0 0,16-10 523 0 0,-4 3-1352 0 0</inkml:trace>
  <inkml:trace contextRef="#ctx0" brushRef="#br0" timeOffset="-1218.149">26660 2880 836 0 0,'0'-1'361'0'0,"0"-1"-156"0"0,0 1-1 0 0,0-1 0 0 0,0 1 1 0 0,0-1-1 0 0,-1 0 1 0 0,1 1-1 0 0,-1-1 1 0 0,1 1-1 0 0,-1-1 0 0 0,1 1 1 0 0,-1-1-1 0 0,0 1 1 0 0,1 0-1 0 0,-1-1 0 0 0,0 1 1 0 0,0 0-1 0 0,0 0 1 0 0,0-1-1 0 0,0 1 0 0 0,-1 0 1 0 0,1 0-1 0 0,0 0 1 0 0,0 0-1 0 0,-1 1 0 0 0,1-1 1 0 0,0 0-1 0 0,-1 0 1 0 0,1 1-1 0 0,-1-1 0 0 0,1 1 1 0 0,-1-1-1 0 0,1 1 1 0 0,-1 0-1 0 0,0 0 0 0 0,0 0-204 0 0,9 39-253 0 0,67 97-4519 0 0,-58-107 3606 0 0</inkml:trace>
  <inkml:trace contextRef="#ctx0" brushRef="#br0" timeOffset="-1405.553">26721 3228 1504 0 0,'-28'15'4693'0'0,"2"70"-2794"0"0,48-7-3612 0 0,-15-62-668 0 0,-6-14 1035 0 0,0-6 6 0 0</inkml:trace>
  <inkml:trace contextRef="#ctx0" brushRef="#br0" timeOffset="-925.214">26826 3443 2508 0 0,'115'-116'3539'0'0,"-105"108"-3411"0"0,0 1 1 0 0,0 0-1 0 0,1 0 0 0 0,0 1 1 0 0,0 0-1 0 0,1 1 1 0 0,-1 1-1 0 0,1 0 1 0 0,0 0-1 0 0,0 1 1 0 0,1 1-1 0 0,-1 0 1 0 0,9 0-129 0 0,-17 2 31 0 0,1 1 0 0 0,-1 0 0 0 0,0 0 0 0 0,0 0 0 0 0,0 1 0 0 0,0-1 0 0 0,0 1 0 0 0,-1 0 0 0 0,1 0 0 0 0,0 0 0 0 0,-1 1 0 0 0,1-1 0 0 0,-1 1 0 0 0,0 0 0 0 0,0 0 0 0 0,0 0 0 0 0,0 0 0 0 0,-1 1 0 0 0,1-1 0 0 0,-1 1 0 0 0,0-1 0 0 0,0 1 0 0 0,0 0 0 0 0,0 0 0 0 0,-1 0 0 0 0,0 0 0 0 0,1 0 0 0 0,-1 0 0 0 0,-1 0 0 0 0,1 1 0 0 0,-1-1 0 0 0,0 0 0 0 0,0 0 0 0 0,0 1 0 0 0,0-1 0 0 0,-1 0 0 0 0,1 0 0 0 0,-1 0 0 0 0,0 1 0 0 0,-1-1-31 0 0,-3 6-13 0 0,0-1-1 0 0,-1-1 1 0 0,-1 1 0 0 0,1-1 0 0 0,-1 0 0 0 0,-1 0 0 0 0,1-1 0 0 0,-1 0-1 0 0,0 0 1 0 0,-1-1 0 0 0,0 0 0 0 0,0-1 0 0 0,0 0 0 0 0,-1 0-1 0 0,-2 0 14 0 0,-60 10-4451 0 0,60-19 3194 0 0,-6-17 22 0 0</inkml:trace>
  <inkml:trace contextRef="#ctx0" brushRef="#br0" timeOffset="-3362.064">24288 3316 1700 0 0,'-38'-44'902'0'0,"34"36"-749"0"0,0 1 1 0 0,-1 0-1 0 0,0 0 0 0 0,0 0 1 0 0,0 1-1 0 0,-1 0 0 0 0,0 0 1 0 0,0 0-1 0 0,-1 1 0 0 0,1 0 1 0 0,-1 0-1 0 0,0 0 0 0 0,-1 1 1 0 0,1 0-1 0 0,-1 1 0 0 0,0 0 1 0 0,0 0-1 0 0,0 0 0 0 0,0 1 1 0 0,0 0-1 0 0,0 1 0 0 0,-1 0 1 0 0,1 0-1 0 0,0 1 0 0 0,-1 0 1 0 0,-4 1-154 0 0,3 3 57 0 0,0 1 0 0 0,1 1 1 0 0,-1-1-1 0 0,1 2 1 0 0,0-1-1 0 0,1 1 0 0 0,0 1 1 0 0,0-1-1 0 0,0 2 1 0 0,1-1-1 0 0,0 1 0 0 0,1 0 1 0 0,0 0-1 0 0,0 0 1 0 0,1 1-1 0 0,0 0 0 0 0,1 0 1 0 0,0 1-1 0 0,1-1 1 0 0,0 1-1 0 0,0 0 0 0 0,1-1 1 0 0,1 1-1 0 0,0 0 1 0 0,0 0-1 0 0,1 0 0 0 0,0 0 1 0 0,1 0-1 0 0,0 0 1 0 0,1 0-1 0 0,2 7-57 0 0,48 132 332 0 0,29 124-251 0 0,-78-259-321 0 0,-1 1 0 0 0,-1 0 0 0 0,0-1 1 0 0,-1 1-1 0 0,-1 0 0 0 0,0 0 0 0 0,-1 0 1 0 0,-1-1-1 0 0,0 1 0 0 0,-1-1 0 0 0,-1 0 1 0 0,-1 0-1 0 0,0 0 0 0 0,-1-1 0 0 0,0 0 0 0 0,-4 5 240 0 0,-35 30-2484 0 0,20-32 1264 0 0</inkml:trace>
  <inkml:trace contextRef="#ctx0" brushRef="#br0" timeOffset="-3003.4">23672 3952 1832 0 0,'0'-5'195'0'0,"1"1"0"0"0,0 0 0 0 0,0 0 0 0 0,0 0 0 0 0,0 0 0 0 0,1 1 0 0 0,-1-1 0 0 0,1 0 0 0 0,0 1 0 0 0,0-1 0 0 0,1 1 0 0 0,-1-1 0 0 0,1 1 0 0 0,-1 0 0 0 0,1 0 0 0 0,0 0 0 0 0,0 1 0 0 0,1-1 0 0 0,-1 1 0 0 0,0-1 0 0 0,2 1-195 0 0,130-56 1073 0 0,3 29-1562 0 0,1 6 1 0 0,2 6-1 0 0,-1 6 0 0 0,49 6 489 0 0,-124 10 187 0 0,-106 29 1907 0 0,30-16-2022 0 0,1 0 0 0 0,0 1 0 0 0,1 0 0 0 0,1 1 0 0 0,1-1 0 0 0,1 2 0 0 0,0-1 0 0 0,2 1 0 0 0,0-1 0 0 0,2 1 0 0 0,0 0-1 0 0,1 18-71 0 0,-15 92-1290 0 0,-12-78-2029 0 0,14-40 2063 0 0</inkml:trace>
  <inkml:trace contextRef="#ctx0" brushRef="#br0" timeOffset="-2767.421">24283 3885 2016 0 0,'-1'-15'1506'0'0,"1"14"-1446"0"0,-1 1 1 0 0,1-1-1 0 0,-1 1 1 0 0,1-1 0 0 0,0 0-1 0 0,-1 1 1 0 0,1-1 0 0 0,0 0-1 0 0,0 0 1 0 0,-1 1 0 0 0,1-1-1 0 0,0 0 1 0 0,0 0 0 0 0,0 1-1 0 0,0-1 1 0 0,0 0-1 0 0,0 0 1 0 0,0 1 0 0 0,0-1-1 0 0,0 0 1 0 0,1 0 0 0 0,-1 1-1 0 0,0-1 1 0 0,0 0 0 0 0,1 1-1 0 0,-1-1 1 0 0,0 0 0 0 0,1 1-1 0 0,-1-1 1 0 0,1 0 0 0 0,-1 1-1 0 0,1-1 1 0 0,-1 1-1 0 0,1-1 1 0 0,-1 1 0 0 0,1-1-1 0 0,0 1 1 0 0,-1-1 0 0 0,1 1-1 0 0,-1 0 1 0 0,1-1 0 0 0,0 1-1 0 0,0 0 1 0 0,-1 0 0 0 0,1-1-1 0 0,0 1 1 0 0,-1 0-1 0 0,1 0 1 0 0,0 0 0 0 0,0 0-1 0 0,-1 0 1 0 0,1 0 0 0 0,0 0-1 0 0,0 0 1 0 0,-1 0 0 0 0,1 0-1 0 0,0 0 1 0 0,0 1 0 0 0,-1-1-1 0 0,1 0 1 0 0,0 0-1 0 0,-1 1 1 0 0,1-1 0 0 0,0 1-1 0 0,-1-1 1 0 0,1 0 0 0 0,-1 1-1 0 0,1-1-60 0 0,349 164 1226 0 0,-331-156-1258 0 0,194 54-4729 0 0,-192-65 3451 0 0,14-9-10 0 0</inkml:trace>
  <inkml:trace contextRef="#ctx0" brushRef="#br0" timeOffset="-2441.305">25138 3251 1660 0 0,'-10'6'272'0'0,"-1"-1"-1"0"0,1 1 0 0 0,0 1 1 0 0,0 0-1 0 0,0 0 1 0 0,1 1-1 0 0,1 1 1 0 0,-1-1-1 0 0,1 1 1 0 0,1 0-1 0 0,-1 1 0 0 0,2 0 1 0 0,-1 0-1 0 0,1 1 1 0 0,1-1-1 0 0,0 1 1 0 0,0 1-272 0 0,2-4 92 0 0,0 0 0 0 0,0 0 1 0 0,0 0-1 0 0,1 0 1 0 0,0 0-1 0 0,1 0 1 0 0,0 1-1 0 0,0-1 1 0 0,1 1-1 0 0,0-1 1 0 0,0 0-1 0 0,1 1 0 0 0,0-1 1 0 0,1 0-1 0 0,-1 1 1 0 0,2-1-1 0 0,-1 0 1 0 0,1 0-1 0 0,0-1 1 0 0,1 1-1 0 0,0 0 1 0 0,0-1-1 0 0,1 0 0 0 0,0 0-92 0 0,2 3 10 0 0,1 1 0 0 0,0-2-1 0 0,0 1 1 0 0,1-1-1 0 0,1-1 1 0 0,-1 1-1 0 0,1-2 1 0 0,1 1-1 0 0,-1-1 1 0 0,1-1-1 0 0,1 0 1 0 0,6 2-10 0 0,94 14-3559 0 0,-60-43 1286 0 0,-35 4 1049 0 0</inkml:trace>
  <inkml:trace contextRef="#ctx0" brushRef="#br0" timeOffset="-2069.903">25282 3305 1324 0 0,'4'-1'134'0'0,"-1"0"0"0"0,0 1-1 0 0,1-1 1 0 0,-1 1 0 0 0,0 0 0 0 0,1 0-1 0 0,-1 1 1 0 0,0-1 0 0 0,1 0 0 0 0,-1 1-1 0 0,0 0 1 0 0,1 0 0 0 0,-1 0 0 0 0,0 0-1 0 0,0 1 1 0 0,0-1 0 0 0,0 1 0 0 0,0 0-1 0 0,0-1 1 0 0,-1 1 0 0 0,1 1 0 0 0,0-1-1 0 0,-1 0 1 0 0,0 1 0 0 0,0-1 0 0 0,2 3-134 0 0,-1-2 134 0 0,3 0-47 0 0,0 2 0 0 0,-1-1 0 0 0,0 1 0 0 0,0-1 0 0 0,0 1 0 0 0,-1 1 0 0 0,1-1 0 0 0,-1 1 0 0 0,0-1 0 0 0,-1 1 0 0 0,1 0 0 0 0,-1 1 0 0 0,-1-1-1 0 0,1 1 1 0 0,-1-1 0 0 0,0 1 0 0 0,0 0 0 0 0,-1-1 0 0 0,0 1 0 0 0,0 0 0 0 0,-1 0 0 0 0,0 0 0 0 0,0 0 0 0 0,-1 0 0 0 0,1 0 0 0 0,-1 0 0 0 0,-1-1-1 0 0,1 1 1 0 0,-1 0 0 0 0,-1-1 0 0 0,1 1 0 0 0,-1-1 0 0 0,0 0 0 0 0,-2 3-87 0 0,-63 61 1310 0 0,87-95-2053 0 0,135-106-5281 0 0,-126 108 4769 0 0</inkml:trace>
  <inkml:trace contextRef="#ctx0" brushRef="#br0" timeOffset="-1820.345">25698 3301 1624 0 0,'-29'20'1084'0'0,"23"-17"-924"0"0,0 0 0 0 0,1 0 0 0 0,0 0-1 0 0,0 0 1 0 0,0 1 0 0 0,0-1-1 0 0,0 1 1 0 0,1 1 0 0 0,-1-1-1 0 0,1 1 1 0 0,1-1 0 0 0,-1 1 0 0 0,0 0-1 0 0,1 1 1 0 0,0-1 0 0 0,0 1-1 0 0,1-1 1 0 0,0 1 0 0 0,0 0-1 0 0,0 0 1 0 0,0-1 0 0 0,1 4-160 0 0,4-4 43 0 0,0 1 0 0 0,0-1 0 0 0,0 0 0 0 0,1 0 0 0 0,0 0 0 0 0,0 0 0 0 0,0-1 0 0 0,1 1 0 0 0,0-1-1 0 0,-1 0 1 0 0,1-1 0 0 0,1 1 0 0 0,-1-1 0 0 0,0 0 0 0 0,1 0 0 0 0,0-1 0 0 0,0 1 0 0 0,0-1 0 0 0,0-1 0 0 0,0 1 0 0 0,3-1-43 0 0,106 15-1086 0 0,-35-15-2450 0 0,-53-1 2406 0 0</inkml:trace>
  <inkml:trace contextRef="#ctx0" brushRef="#br0" timeOffset="-1574.894">26093 2980 988 0 0,'11'13'344'0'0,"-1"1"-1"0"0,-1 0 0 0 0,0 1 1 0 0,-1 0-1 0 0,-1 0 1 0 0,0 1-1 0 0,-1 0 1 0 0,0 0-1 0 0,-2 0 1 0 0,0 1-1 0 0,0-1 0 0 0,-2 1 1 0 0,0 0-1 0 0,-1 0 1 0 0,-1 0-1 0 0,-1 14-343 0 0,-1-5 209 0 0,-2-1-1 0 0,0 1 0 0 0,-2-1 0 0 0,-1 0 1 0 0,0 0-1 0 0,-2-1 0 0 0,-1 0 0 0 0,-1 0 1 0 0,-1-1-1 0 0,-1-1 0 0 0,-8 10-208 0 0,1 2-1413 0 0,38-39-3410 0 0,-1-12 3601 0 0</inkml:trace>
  <inkml:trace contextRef="#ctx0" brushRef="#br0" timeOffset="12057.044">9855 6365 848 0 0,'-12'5'323'0'0,"0"-1"0"0"0,1 2 0 0 0,-1 0 1 0 0,1 0-1 0 0,1 1 0 0 0,-1 0 0 0 0,1 1 0 0 0,0 0 0 0 0,1 1 0 0 0,0 0 0 0 0,0 1 0 0 0,1-1 0 0 0,0 2 1 0 0,0-1-1 0 0,2 1 0 0 0,-1 0 0 0 0,1 0 0 0 0,1 1 0 0 0,0 0 0 0 0,1 0 0 0 0,-3 10-323 0 0,11-16 68 0 0,-1 0-1 0 0,1 0 1 0 0,1 0-1 0 0,-1-1 1 0 0,1 0-1 0 0,0 1 1 0 0,0-2-1 0 0,0 1 1 0 0,1-1-1 0 0,0 1 1 0 0,0-1-1 0 0,0-1 1 0 0,0 1-1 0 0,1-1 1 0 0,-1-1-1 0 0,1 1 1 0 0,0-1-1 0 0,0 0 1 0 0,0 0-1 0 0,0-1 1 0 0,0 0-1 0 0,0 0 1 0 0,0-1 0 0 0,0 0-1 0 0,0 0 1 0 0,0 0-1 0 0,0-1 1 0 0,5-1-68 0 0,21 1 69 0 0,-1-1 0 0 0,1-2 0 0 0,-1-1 0 0 0,0-1 0 0 0,-1-2 0 0 0,30-11-69 0 0,-57 18 9 0 0,5-1 11 0 0,0 1 0 0 0,-1-1 0 0 0,1-1 0 0 0,-1 1 1 0 0,1-2-1 0 0,-1 1 0 0 0,0-1 0 0 0,0 0 0 0 0,-1-1 1 0 0,1 0-1 0 0,-1 0 0 0 0,0 0 0 0 0,0-1 0 0 0,-1 0 1 0 0,1-1-1 0 0,-2 1 0 0 0,1-1 0 0 0,-1 0 0 0 0,1 0 1 0 0,-2-1-1 0 0,1 0 0 0 0,1-5-20 0 0,-44-36 95 0 0,24 42-191 0 0,-1 1 1 0 0,0 1 0 0 0,0 0-1 0 0,0 0 1 0 0,0 2 0 0 0,-1 0 0 0 0,1 1-1 0 0,-1 0 1 0 0,1 1 0 0 0,-1 1-1 0 0,0 1 1 0 0,0 0 0 0 0,0 1 95 0 0,-103-4-4879 0 0,86-4 3609 0 0,13 3 20 0 0</inkml:trace>
  <inkml:trace contextRef="#ctx0" brushRef="#br0" timeOffset="11544.974">8476 6519 1616 0 0,'-7'-3'2398'0'0,"16"-8"1445"0"0,75-12-3291 0 0,2 3-1 0 0,0 4 1 0 0,1 3 0 0 0,4 4-552 0 0,103 27-5501 0 0,-170-7 4210 0 0,-17-1 43 0 0</inkml:trace>
  <inkml:trace contextRef="#ctx0" brushRef="#br0" timeOffset="11748.223">8593 6770 1280 0 0,'5'11'6361'0'0,"58"-22"-5833"0"0,-46 8 52 0 0,288-58-321 0 0,-3-15-5921 0 0,-242 58 4384 0 0</inkml:trace>
  <inkml:trace contextRef="#ctx0" brushRef="#br0" timeOffset="6684.46">5160 6659 1708 0 0,'15'-19'1128'0'0,"-9"0"-398"0"0,-5 18-713 0 0,-1 0 0 0 0,1 0 0 0 0,0 1 0 0 0,-1-1 0 0 0,1 0 0 0 0,0 0 0 0 0,-1 0 0 0 0,1 0 0 0 0,-1-1 0 0 0,0 1 0 0 0,1 0 0 0 0,-1 0 0 0 0,0 0 0 0 0,0 0 0 0 0,0 0 0 0 0,0 0 0 0 0,1 0 0 0 0,-2-1 0 0 0,1 1 0 0 0,0 0 0 0 0,0 0 0 0 0,0 0 0 0 0,0 0 0 0 0,-1 0 0 0 0,1 0 0 0 0,-1-1 0 0 0,1 1 0 0 0,0 0 0 0 0,-1 0 0 0 0,0 0 0 0 0,1 1 0 0 0,-1-1 0 0 0,0 0 0 0 0,1 0 0 0 0,-1 0 0 0 0,0 0 0 0 0,0 0 1 0 0,0 1-1 0 0,0-1 0 0 0,0 0 0 0 0,0 1 0 0 0,0-1 0 0 0,0 1 0 0 0,0-1 0 0 0,0 1 0 0 0,0 0 0 0 0,0-1 0 0 0,0 1 0 0 0,0 0 0 0 0,0 0 0 0 0,0-1 0 0 0,-1 1 0 0 0,1 0 0 0 0,0 0 0 0 0,0 1 0 0 0,0-1 0 0 0,0 0 0 0 0,0 0 0 0 0,0 0 0 0 0,-1 1 0 0 0,1-1 0 0 0,0 0 0 0 0,0 1 0 0 0,0 0-17 0 0,-23-5 79 0 0,-1 1-1 0 0,1 2 1 0 0,-1 1 0 0 0,1 0-1 0 0,0 2 1 0 0,-1 1 0 0 0,1 0-1 0 0,0 2 1 0 0,0 1-1 0 0,1 1 1 0 0,0 1 0 0 0,0 1-1 0 0,1 1 1 0 0,0 1 0 0 0,1 1-1 0 0,0 1 1 0 0,0 0 0 0 0,2 2-1 0 0,-14 13-78 0 0,29-26 12 0 0,0 1-1 0 0,0 0 1 0 0,1 0-1 0 0,-1 1 0 0 0,1-1 1 0 0,0 1-1 0 0,0-1 1 0 0,0 1-1 0 0,1 0 1 0 0,-1 0-1 0 0,1 0 1 0 0,0 1-1 0 0,0-1 1 0 0,0 1-1 0 0,1-1 0 0 0,0 1 1 0 0,0-1-1 0 0,0 1 1 0 0,0 0-1 0 0,0-1 1 0 0,1 1-1 0 0,0 0 1 0 0,0 0-1 0 0,1-1 0 0 0,-1 1 1 0 0,1 0-1 0 0,0-1 1 0 0,0 1-1 0 0,1 0 1 0 0,-1-1-1 0 0,1 0 1 0 0,0 1-1 0 0,0-1 1 0 0,0 0-1 0 0,1 0 0 0 0,-1 0 1 0 0,1 0-1 0 0,0 0 1 0 0,0-1-1 0 0,1 0 1 0 0,-1 1-1 0 0,1-1 1 0 0,0 0-1 0 0,-1 0 0 0 0,1-1 1 0 0,4 3-12 0 0,9 1 77 0 0,0 0 0 0 0,0 0 0 0 0,0-2 0 0 0,0 0 0 0 0,1-1 0 0 0,-1-1 0 0 0,1-1-1 0 0,0 0 1 0 0,0-1 0 0 0,3-1-77 0 0,0-1 32 0 0,0-2 0 0 0,-1 0-1 0 0,1-1 1 0 0,-1 0 0 0 0,0-2-1 0 0,0-1 1 0 0,-1 0 0 0 0,0-1-1 0 0,0-2 1 0 0,-1 1 0 0 0,0-2-1 0 0,-1-1 1 0 0,-1 0-1 0 0,0-1 1 0 0,-1 0 0 0 0,0-1-1 0 0,-1-1 1 0 0,-1-1 0 0 0,9-13-32 0 0,-9 7 57 0 0,-1-1 0 0 0,-2-1 1 0 0,0 1-1 0 0,-1-2 0 0 0,-2 1 0 0 0,0-1 1 0 0,-2 0-1 0 0,-1-1 0 0 0,-1 1 1 0 0,-1-1-1 0 0,-1 0 0 0 0,-2-10-57 0 0,-1 12 190 0 0,-1 1 0 0 0,-1 0 0 0 0,-1 0 0 0 0,-2 0 0 0 0,0 1 0 0 0,-1 0 0 0 0,-1 0 0 0 0,-1 1 0 0 0,-2 0 0 0 0,0 1 0 0 0,-3-4-190 0 0,14 24 11 0 0,1 0 0 0 0,0 0 0 0 0,-1 1 0 0 0,1-1 0 0 0,-1 0 0 0 0,1 0 0 0 0,-1 0-1 0 0,0 1 1 0 0,1-1 0 0 0,-1 0 0 0 0,0 1 0 0 0,0-1 0 0 0,1 1 0 0 0,-1-1 0 0 0,0 1 0 0 0,0-1-1 0 0,0 1 1 0 0,0-1 0 0 0,1 1 0 0 0,-1 0 0 0 0,0-1 0 0 0,0 1 0 0 0,0 0 0 0 0,0 0 0 0 0,0 0-1 0 0,0 0 1 0 0,0 0 0 0 0,0 0 0 0 0,0 0 0 0 0,0 0 0 0 0,0 0 0 0 0,0 0 0 0 0,0 1 0 0 0,0-1-1 0 0,0 0 1 0 0,1 0 0 0 0,-1 1 0 0 0,0-1 0 0 0,0 1 0 0 0,0-1 0 0 0,0 1 0 0 0,1-1 0 0 0,-1 1-1 0 0,0 0 1 0 0,0-1 0 0 0,1 1 0 0 0,-1 0 0 0 0,1 0 0 0 0,-1-1 0 0 0,0 1 0 0 0,1 0 0 0 0,-1 0 0 0 0,1 0-1 0 0,0 0 1 0 0,-1-1 0 0 0,1 1 0 0 0,0 1-11 0 0,-22 56 141 0 0,20-31-122 0 0,0 0 0 0 0,2 0 0 0 0,1 0-1 0 0,1 0 1 0 0,1 0 0 0 0,2-1 0 0 0,1 1-1 0 0,7 21-18 0 0,66 274-2436 0 0,-78-312 2160 0 0,-2 0 0 0 0,1 0 0 0 0,-1 0 0 0 0,-1 0 0 0 0,0 0 0 0 0,0 0-1 0 0,-1-1 1 0 0,0 1 0 0 0,-1-1 0 0 0,0 1 0 0 0,0-1 0 0 0,-5 6 276 0 0,8-13-114 0 0,-48 69-2865 0 0,19-37 1805 0 0</inkml:trace>
  <inkml:trace contextRef="#ctx0" brushRef="#br0" timeOffset="6932.723">4539 7297 1440 0 0,'0'0'862'0'0,"0"0"-70"0"0,0 0-129 0 0,0 0-39 0 0,0 0-44 0 0,0 0-14 0 0,0 0-20 0 0,5 4-12 0 0,3 1-429 0 0,1-1 0 0 0,1-1 0 0 0,-1 0 0 0 0,1 0 0 0 0,-1-1 0 0 0,1 0 0 0 0,0 0 0 0 0,0-1 0 0 0,-1-1 0 0 0,1 1 0 0 0,0-2 0 0 0,0 1 1 0 0,0-2-1 0 0,0 1 0 0 0,-1-1 0 0 0,1 0 0 0 0,9-5-105 0 0,10 2 104 0 0,476-59 470 0 0,-175 43-6242 0 0,-305 21 4425 0 0</inkml:trace>
  <inkml:trace contextRef="#ctx0" brushRef="#br0" timeOffset="8897.819">5983 6207 1248 0 0,'-6'-5'155'0'0,"-1"0"-1"0"0,0 1 1 0 0,0 0-1 0 0,0 0 0 0 0,-1 1 1 0 0,1 0-1 0 0,-1 0 1 0 0,0 1-1 0 0,1-1 1 0 0,-1 2-1 0 0,0-1 1 0 0,0 1-1 0 0,-1 1 1 0 0,1-1-1 0 0,0 1 1 0 0,0 1-1 0 0,0-1 1 0 0,0 2-1 0 0,0-1 1 0 0,0 1-1 0 0,0 0 0 0 0,0 0 1 0 0,1 1-1 0 0,-1 0 1 0 0,1 1-1 0 0,0 0 1 0 0,0 0-1 0 0,0 0 1 0 0,0 1-1 0 0,1 0 1 0 0,0 0-1 0 0,0 1 1 0 0,0-1-1 0 0,0 1 1 0 0,-3 7-155 0 0,-2 7 141 0 0,2 1 1 0 0,0 0 0 0 0,2 0 0 0 0,0 1 0 0 0,1 0-1 0 0,1 0 1 0 0,2 1 0 0 0,0-1 0 0 0,1 1 0 0 0,1 0 0 0 0,1 0-1 0 0,2-1 1 0 0,0 1 0 0 0,1-1 0 0 0,1 1 0 0 0,1-1-1 0 0,1 0 1 0 0,1 0 0 0 0,1-1 0 0 0,1 0 0 0 0,1 0-1 0 0,0-1 1 0 0,12 15-142 0 0,28 137-1204 0 0,-48-164 945 0 0,-2 0 0 0 0,1 0 0 0 0,-1 0 1 0 0,0 0-1 0 0,0 1 0 0 0,-1-1 1 0 0,0 0-1 0 0,-1 0 0 0 0,0-1 0 0 0,0 1 1 0 0,-1 0-1 0 0,0-1 0 0 0,0 1 0 0 0,0-1 1 0 0,-1 0-1 0 0,0 0 0 0 0,-1 0 0 0 0,0-1 1 0 0,0 1-1 0 0,0-1 0 0 0,0 0 259 0 0,-21 12-1270 0 0</inkml:trace>
  <inkml:trace contextRef="#ctx0" brushRef="#br0" timeOffset="9271.776">5544 6959 1576 0 0,'181'-82'3987'0'0,"120"28"-2385"0"0,-280 51-1574 0 0,234-20-1544 0 0,-168 11 931 0 0,3 1 3822 0 0,-97 46-2432 0 0,-11 240-543 0 0,-8-138-2103 0 0,-30-85-3081 0 0,53-51 3633 0 0</inkml:trace>
  <inkml:trace contextRef="#ctx0" brushRef="#br0" timeOffset="9536.236">6113 6834 1768 0 0,'2'-9'1280'0'0,"21"5"2307"0"0,292 169-2299 0 0,-116-59-6423 0 0,-176-94 3815 0 0</inkml:trace>
  <inkml:trace contextRef="#ctx0" brushRef="#br0" timeOffset="9849.913">6902 6408 1792 0 0,'-10'6'197'0'0,"0"1"-1"0"0,1-1 1 0 0,0 2 0 0 0,0-1-1 0 0,0 1 1 0 0,1 0 0 0 0,0 1-1 0 0,1 0 1 0 0,0 0 0 0 0,0 1-1 0 0,1 0 1 0 0,0 0 0 0 0,1 0-1 0 0,0 1 1 0 0,0 0 0 0 0,2 0-1 0 0,-1 0 1 0 0,1 0 0 0 0,1 1-1 0 0,-1 6-196 0 0,3-9 84 0 0,0 1-1 0 0,0-1 1 0 0,1 1-1 0 0,1-1 0 0 0,-1 1 1 0 0,2-1-1 0 0,-1 0 1 0 0,1 0-1 0 0,1 0 1 0 0,-1 0-1 0 0,2-1 1 0 0,-1 0-1 0 0,1 1 1 0 0,0-2-1 0 0,1 1 1 0 0,0 0-1 0 0,0-1 0 0 0,1 0 1 0 0,-1-1-1 0 0,1 1 1 0 0,3 0-84 0 0,-1-1-136 0 0,0 0-1 0 0,0 0 1 0 0,0-1 0 0 0,1-1 0 0 0,0 0 0 0 0,0 0-1 0 0,0-1 1 0 0,0 0 0 0 0,1-1 0 0 0,-1 0-1 0 0,1 0 1 0 0,5-1 136 0 0,24 1-2565 0 0,-24-2 1303 0 0</inkml:trace>
  <inkml:trace contextRef="#ctx0" brushRef="#br0" timeOffset="10299.996">7155 6639 1180 0 0,'26'90'4125'0'0,"-26"-89"-3619"0"0,-2 11 760 0 0,2-13-1207 0 0,-1 1 1 0 0,1 0-1 0 0,-1-1 1 0 0,1 1-1 0 0,-1 0 1 0 0,1-1-1 0 0,-1 1 1 0 0,1 0-1 0 0,-1 0 1 0 0,1-1-1 0 0,-1 1 1 0 0,1 0-1 0 0,-1 0 1 0 0,1 0-1 0 0,-1 0 1 0 0,1 0-1 0 0,-1 0 1 0 0,0 0-1 0 0,1 0 1 0 0,-1 0-1 0 0,1 0 1 0 0,-1 0-1 0 0,1 0 1 0 0,-1 0-1 0 0,1 0 1 0 0,-1 0-1 0 0,1 1 1 0 0,-1-1-1 0 0,1 0 1 0 0,-1 0-1 0 0,1 1 1 0 0,-1-1-1 0 0,0 0-59 0 0,136-200-332 0 0,-164 217 458 0 0,23-12-124 0 0,1-1-1 0 0,0 1 1 0 0,0 0-1 0 0,0 1 1 0 0,0-1-1 0 0,1 1 1 0 0,0 0-1 0 0,0 0 1 0 0,1 0-1 0 0,0 1 1 0 0,0-1-1 0 0,0 1 1 0 0,1-1-1 0 0,0 1 1 0 0,0 0-1 0 0,1 0 1 0 0,-1 0 0 0 0,2 0-1 0 0,-1 0 1 0 0,1 0-1 0 0,0 1 1 0 0,0-1-1 0 0,1 0 1 0 0,0 0-1 0 0,0 0 1 0 0,1 0-1 0 0,0 0 1 0 0,0-1-1 0 0,1 1 1 0 0,0 0-1 0 0,0-1 1 0 0,0 0-1 0 0,1 0 1 0 0,0 0-1 0 0,0 0 1 0 0,0 0-1 0 0,1-1 1 0 0,0 0-1 0 0,0 0 1 0 0,0 0 0 0 0,1-1-1 0 0,-1 1 1 0 0,1-1-1 0 0,0-1 1 0 0,1 1-1 0 0,4 1-1 0 0,1-1-457 0 0,1 0 0 0 0,0-1-1 0 0,0 0 1 0 0,0-1 0 0 0,0-1-1 0 0,0 0 1 0 0,1-1 0 0 0,-1 0-1 0 0,0-1 1 0 0,0-1 0 0 0,1 0-1 0 0,-1 0 1 0 0,1-2 457 0 0,16-8-1323 0 0</inkml:trace>
  <inkml:trace contextRef="#ctx0" brushRef="#br0" timeOffset="10549.742">7613 6308 968 0 0,'1'-1'98'0'0,"0"0"0"0"0,0 0 1 0 0,1-1-1 0 0,-1 1 0 0 0,0 0 0 0 0,0 0 1 0 0,0 0-1 0 0,1 0 0 0 0,-1 0 0 0 0,1 1 0 0 0,-1-1 1 0 0,1 0-1 0 0,-1 1 0 0 0,1-1 0 0 0,-1 1 0 0 0,1-1 1 0 0,-1 1-1 0 0,1 0 0 0 0,0-1 0 0 0,-1 1 0 0 0,1 0 1 0 0,-1 0-1 0 0,1 0 0 0 0,0 1 0 0 0,-1-1 0 0 0,1 0 1 0 0,-1 0-1 0 0,1 1 0 0 0,0-1 0 0 0,-1 1 0 0 0,1 0 1 0 0,-1-1-1 0 0,1 1 0 0 0,-1 0 0 0 0,0 0 0 0 0,1 0 1 0 0,-1 0-1 0 0,0 0 0 0 0,0 0 0 0 0,0 0 0 0 0,1 0 1 0 0,-1 1-1 0 0,0-1-98 0 0,56 62 577 0 0,-52-56-263 0 0,7 10-87 0 0,-1 0-1 0 0,-1 0 1 0 0,0 0 0 0 0,-1 1 0 0 0,-1 1-1 0 0,-1 0 1 0 0,-1 0 0 0 0,0 0 0 0 0,-2 1-1 0 0,0-1 1 0 0,-1 1 0 0 0,-1 0-1 0 0,-1 0 1 0 0,-1 20-227 0 0,-3-22 59 0 0,-2 0 0 0 0,0 0-1 0 0,-2 0 1 0 0,1-1 0 0 0,-2 1-1 0 0,-1-2 1 0 0,0 1 0 0 0,-1-1 0 0 0,0-1-1 0 0,-1 0 1 0 0,-1 0 0 0 0,-1-1 0 0 0,0 0-1 0 0,0-2 1 0 0,-8 6-59 0 0,21-18-106 0 0,0 1-1 0 0,-1 0 1 0 0,1-1 0 0 0,0 1-1 0 0,-1 0 1 0 0,1-1-1 0 0,-1 1 1 0 0,1 0 0 0 0,-1-1-1 0 0,1 1 1 0 0,-1-1 0 0 0,0 1-1 0 0,1-1 1 0 0,-1 0 0 0 0,0 1-1 0 0,1-1 1 0 0,-1 1 0 0 0,0-1-1 0 0,1 0 1 0 0,-1 0 0 0 0,0 1-1 0 0,0-1 1 0 0,1 0 0 0 0,-1 0-1 0 0,0 0 1 0 0,0 0 0 0 0,1 0-1 0 0,-1 0 1 0 0,0 0-1 0 0,0 0 1 0 0,0 0 0 0 0,1 0-1 0 0,-1-1 1 0 0,0 1 0 0 0,1 0-1 0 0,-1 0 1 0 0,0-1 0 0 0,0 1-1 0 0,1 0 1 0 0,-1-1 0 0 0,0 1-1 0 0,1-1 1 0 0,-1 1 0 0 0,1-1-1 0 0,-1 1 1 0 0,1-1 0 0 0,-1 1-1 0 0,1-1 1 0 0,-1 0 0 0 0,1 1-1 0 0,-1-1 1 0 0,1 0-1 0 0,0 1 1 0 0,-1-1 0 0 0,1 0-1 0 0,0 0 1 0 0,0 1 0 0 0,0-1-1 0 0,-1 0 1 0 0,1 0 0 0 0,0 1-1 0 0,0-1 1 0 0,0 0 106 0 0,-3-10-1349 0 0</inkml:trace>
  <inkml:trace contextRef="#ctx0" brushRef="#br0" timeOffset="10970.46">7036 6527 1380 0 0,'31'25'3661'0'0,"-26"-16"-3518"0"0,-1 1-1 0 0,0 0 1 0 0,0 0-1 0 0,-1 0 1 0 0,0 0-1 0 0,-1 1 1 0 0,0-1-1 0 0,-1 1 1 0 0,0-1-1 0 0,0 1 1 0 0,-1 0-1 0 0,-1-1 1 0 0,0 1-1 0 0,0-1 1 0 0,-1 1-1 0 0,0-1 1 0 0,-1 1 0 0 0,-1-1-1 0 0,1 0 1 0 0,-1 0-1 0 0,-4 6-142 0 0,-14 42-531 0 0,19-34-3112 0 0,3-23 2289 0 0,1 1-4 0 0</inkml:trace>
  <inkml:trace contextRef="#ctx0" brushRef="#br0" timeOffset="7672.212">4987 7985 1860 0 0,'1'-1'98'0'0,"0"0"0"0"0,0 0 0 0 0,0-1 0 0 0,0 1 0 0 0,-1 0 0 0 0,1-1 0 0 0,-1 1 0 0 0,1-1 0 0 0,-1 1 0 0 0,1-1 0 0 0,-1 1 0 0 0,0-1 0 0 0,0 1 0 0 0,0-1 0 0 0,0 1 0 0 0,0-1 0 0 0,0 1 0 0 0,0-1 0 0 0,0 1 0 0 0,0-1 0 0 0,-1 1 0 0 0,1-1 0 0 0,-1 1 0 0 0,1-1 0 0 0,-1 1 0 0 0,0 0 0 0 0,1-1 0 0 0,-1 1 0 0 0,0 0 0 0 0,0-1 0 0 0,0 1 0 0 0,0 0 0 0 0,0 0 0 0 0,0 0 0 0 0,0 0 0 0 0,-1 0 1 0 0,1 0-99 0 0,-7-6 25 0 0,0 0 0 0 0,0 0 0 0 0,-1 1 1 0 0,1 1-1 0 0,-1-1 0 0 0,-1 1 0 0 0,1 1 1 0 0,-1 0-1 0 0,1 0 0 0 0,-1 1 0 0 0,0 0 1 0 0,-1 1-1 0 0,1 0 0 0 0,0 0 0 0 0,-1 1 1 0 0,1 1-1 0 0,0 0 0 0 0,-1 0 0 0 0,1 1 1 0 0,-1 0-1 0 0,1 1 0 0 0,0 0 0 0 0,0 1 1 0 0,0 0-1 0 0,0 0 0 0 0,0 1 0 0 0,1 0 1 0 0,-1 1-1 0 0,1 0 0 0 0,0 1 0 0 0,1 0 1 0 0,0 0-1 0 0,-1 1 0 0 0,2 0 0 0 0,-1 0 1 0 0,1 1-1 0 0,0-1 0 0 0,1 2 0 0 0,-4 4-25 0 0,3 0 47 0 0,1-1 1 0 0,0 1-1 0 0,1 0 0 0 0,0 1 0 0 0,1-1 1 0 0,0 1-1 0 0,1 0 0 0 0,1 0 0 0 0,0 0 1 0 0,1 0-1 0 0,1 0 0 0 0,0 3-47 0 0,3-10 12 0 0,1 0 0 0 0,0 1-1 0 0,0-2 1 0 0,0 1 0 0 0,1 0 0 0 0,0-1 0 0 0,0 0 0 0 0,1 0-1 0 0,0 0 1 0 0,0-1 0 0 0,0 0 0 0 0,1 0 0 0 0,-1 0-1 0 0,1-1 1 0 0,0 0 0 0 0,1-1 0 0 0,-1 1 0 0 0,1-1 0 0 0,-1-1-1 0 0,1 0 1 0 0,0 0 0 0 0,0 0 0 0 0,0-1 0 0 0,0 0-1 0 0,0 0 1 0 0,0-1 0 0 0,0 0 0 0 0,0-1 0 0 0,5 0-12 0 0,-2 0-17 0 0,-1 0 1 0 0,1 0-1 0 0,-1-1 1 0 0,1 0-1 0 0,-1-1 1 0 0,0 0-1 0 0,0-1 1 0 0,-1 0-1 0 0,1-1 1 0 0,-1 0-1 0 0,0 0 1 0 0,0-1 0 0 0,0 0-1 0 0,-1 0 1 0 0,0-1-1 0 0,0 0 1 0 0,-1-1-1 0 0,0 1 1 0 0,0-2-1 0 0,0 1 1 0 0,-1-1-1 0 0,-1 0 1 0 0,0 0-1 0 0,0 0 1 0 0,0-1-1 0 0,-1 1 1 0 0,-1-1-1 0 0,0 0 1 0 0,0-1-1 0 0,-1 1 1 0 0,1-4 16 0 0,10-60 103 0 0,-3 0 0 0 0,-3-1-1 0 0,-3 1 1 0 0,-4-16-103 0 0,-1 79 76 0 0,0 1 0 0 0,0-1 1 0 0,-1 0-1 0 0,0 1 0 0 0,-1-1 0 0 0,0 1 0 0 0,0 0 0 0 0,-1 0 0 0 0,-1 0 0 0 0,0 1 0 0 0,0-1 0 0 0,-5-4-76 0 0,9 12 8 0 0,1 1 0 0 0,-1 0 0 0 0,0 0 1 0 0,0 0-1 0 0,0 0 0 0 0,0 0 0 0 0,0 0 0 0 0,0 0 0 0 0,0 1 0 0 0,0-1 0 0 0,0 0 0 0 0,-1 0 1 0 0,1 1-1 0 0,0-1 0 0 0,0 1 0 0 0,-1-1 0 0 0,1 1 0 0 0,0 0 0 0 0,-1-1 0 0 0,1 1 0 0 0,0 0 1 0 0,-1 0-1 0 0,1 0 0 0 0,0 0 0 0 0,-1 0 0 0 0,1 0 0 0 0,-1 1 0 0 0,1-1 0 0 0,0 0 1 0 0,0 1-1 0 0,-1-1 0 0 0,1 0 0 0 0,0 1 0 0 0,-1 0 0 0 0,1-1 0 0 0,0 1 0 0 0,0 0 0 0 0,0 0 1 0 0,0-1-1 0 0,0 1 0 0 0,0 0 0 0 0,0 0 0 0 0,0 0 0 0 0,0 0 0 0 0,0 1 0 0 0,1-1 0 0 0,-1 0 1 0 0,0 0-1 0 0,1 0 0 0 0,-1 1 0 0 0,1-1 0 0 0,-1 0 0 0 0,1 0-8 0 0,-25 75 110 0 0,26-37-336 0 0,2 0 0 0 0,2-1-1 0 0,1 1 1 0 0,2-1 0 0 0,2 0 0 0 0,1-1 0 0 0,2 0-1 0 0,1-1 1 0 0,3 0 0 0 0,0-1 0 0 0,15 19 226 0 0,14 41-3694 0 0,-35-72 2398 0 0</inkml:trace>
  <inkml:trace contextRef="#ctx0" brushRef="#br0" timeOffset="8327.231">5229 7872 860 0 0,'0'-1'94'0'0,"0"0"1"0"0,0 0-1 0 0,0-1 0 0 0,0 1 1 0 0,0 0-1 0 0,0 0 0 0 0,0 0 1 0 0,0 0-1 0 0,1 0 0 0 0,-1-1 0 0 0,0 1 1 0 0,1 0-1 0 0,-1 0 0 0 0,1 0 1 0 0,-1 0-1 0 0,1 0 0 0 0,0 0 1 0 0,-1 0-1 0 0,1 0 0 0 0,0 1 1 0 0,0-1-1 0 0,-1 0 0 0 0,1 0 1 0 0,0 0-1 0 0,0 1 0 0 0,0-1 0 0 0,0 1 1 0 0,0-1-1 0 0,0 1 0 0 0,0-1 1 0 0,0 1-1 0 0,0-1 0 0 0,1 1 1 0 0,-1 0-1 0 0,0-1 0 0 0,0 1 1 0 0,0 0-1 0 0,0 0 0 0 0,0 0 0 0 0,1 0 1 0 0,-1 0-1 0 0,0 0 0 0 0,0 0 1 0 0,0 1-1 0 0,0-1 0 0 0,0 0 1 0 0,0 1-1 0 0,0-1 0 0 0,1 1 1 0 0,-1-1-1 0 0,0 1 0 0 0,0-1 1 0 0,0 1-1 0 0,-1 0 0 0 0,1-1 0 0 0,0 1 1 0 0,0 0-1 0 0,0 0 0 0 0,0 0-94 0 0,62 49-43 0 0,-55-40 116 0 0,-1 0 1 0 0,0 0 0 0 0,0 1 0 0 0,-1 0 0 0 0,-1 0 0 0 0,0 1 0 0 0,0 0 0 0 0,-1 0 0 0 0,-1 0-1 0 0,0 0 1 0 0,0 0 0 0 0,-2 1 0 0 0,1-1 0 0 0,-2 1 0 0 0,1 0 0 0 0,-2 1-74 0 0,-1-5 112 0 0,-1-1 1 0 0,0 0 0 0 0,0 1 0 0 0,-1-1 0 0 0,0 0-1 0 0,0 0 1 0 0,-1-1 0 0 0,0 0 0 0 0,0 1 0 0 0,-1-2-1 0 0,0 1 1 0 0,0-1 0 0 0,0 0 0 0 0,-1 0 0 0 0,0 0-1 0 0,0-1 1 0 0,-6 3-113 0 0,11-7 86 0 0,2-1-63 0 0,-4-20-120 0 0,66-105-642 0 0,-51 109 599 0 0,175-204-1171 0 0,-155 192 1291 0 0,-43 52 896 0 0,-22 18-259 0 0,24-32-510 0 0,0 1 1 0 0,1 0-1 0 0,0 1 0 0 0,1 0 1 0 0,0 0-1 0 0,0 1 0 0 0,2 0 1 0 0,-1 0-1 0 0,2 0 0 0 0,0 1 1 0 0,1 0-1 0 0,0 0 0 0 0,1 0 1 0 0,0 2-108 0 0,3-11-29 0 0,1 0 0 0 0,0 1 0 0 0,1-1 0 0 0,-1 0 0 0 0,1 0 0 0 0,0 0 0 0 0,0 0 0 0 0,1-1 0 0 0,-1 1 0 0 0,1 0 0 0 0,0-1 0 0 0,0 0 0 0 0,0 0 0 0 0,1 0 0 0 0,0 0 0 0 0,0 0 0 0 0,0-1 0 0 0,0 1 0 0 0,0-1 0 0 0,1 0 0 0 0,-1-1 0 0 0,1 1 0 0 0,0-1 0 0 0,-1 0 0 0 0,1 0 0 0 0,0 0 0 0 0,1-1 0 0 0,4 1 29 0 0,146 21-4067 0 0,-94-27 1284 0 0,-1-14 1407 0 0</inkml:trace>
  <inkml:trace contextRef="#ctx0" brushRef="#br0" timeOffset="62253.616">11361 6592 836 0 0,'-21'0'2949'0'0,"-15"28"-1780"0"0,88-35 515 0 0,150-31-707 0 0,5-1-696 0 0,1 8 0 0 0,32 7-281 0 0,-117 38-2064 0 0,-112 3-414 0 0,-15-9 1243 0 0</inkml:trace>
  <inkml:trace contextRef="#ctx0" brushRef="#br0" timeOffset="62534.282">11354 7007 2164 0 0,'44'2'3332'0'0,"432"-102"-70"0"0,5 26-4321 0 0,-341 46-3076 0 0,-115 21 2907 0 0</inkml:trace>
  <inkml:trace contextRef="#ctx0" brushRef="#br0" timeOffset="62798.255">12467 6130 2156 0 0,'17'1'224'0'0,"-1"1"1"0"0,0 1-1 0 0,1 0 0 0 0,-1 1 0 0 0,0 1 0 0 0,-1 0 0 0 0,1 2 1 0 0,-1-1-1 0 0,0 2 0 0 0,-1 0 0 0 0,0 0 0 0 0,0 2 0 0 0,-1 0 1 0 0,0 0-1 0 0,-1 1 0 0 0,5 6-224 0 0,164 216 1853 0 0,-169-215-1710 0 0,0 1 0 0 0,-1 0 0 0 0,-1 1 1 0 0,-1 0-1 0 0,0 0 0 0 0,-2 1 0 0 0,-1 0 0 0 0,0 1 0 0 0,-1 0 0 0 0,-2-1 0 0 0,0 1 1 0 0,-1 0-1 0 0,-2 1 0 0 0,0-1 0 0 0,-2 9-143 0 0,-4 2 133 0 0,-2 0 1 0 0,-1-1-1 0 0,-2 0 0 0 0,-1 0 1 0 0,-1-1-1 0 0,-2-1 0 0 0,-13 20-133 0 0,-23 20 28 0 0,-3-2-1 0 0,-3-2 1 0 0,-2-3-1 0 0,-3-3-27 0 0,-35 1-4060 0 0,64-97 1254 0 0,20 1 1373 0 0,2-5 98 0 0</inkml:trace>
  <inkml:trace contextRef="#ctx0" brushRef="#br0" timeOffset="69630.528">18487 5727 1912 0 0,'3'-11'1330'0'0,"-3"12"-1141"0"0,1-1 1 0 0,-1 0 0 0 0,0 0-1 0 0,1 1 1 0 0,-1-1-1 0 0,1 0 1 0 0,-1 0-1 0 0,1 0 1 0 0,-1 0-1 0 0,1 0 1 0 0,-1 0 0 0 0,1 0-1 0 0,-1 0 1 0 0,1 0-1 0 0,-1 0 1 0 0,1 0-1 0 0,0 0 1 0 0,-1 0-1 0 0,1 0 1 0 0,-1 0-1 0 0,0 0 1 0 0,1-1 0 0 0,-1 1-1 0 0,1 0 1 0 0,-1 0-1 0 0,1-1 1 0 0,-1 1-1 0 0,1 0 1 0 0,-1 0-1 0 0,0-1 1 0 0,1 1 0 0 0,-1-1-1 0 0,0 1 1 0 0,1 0-1 0 0,-1-1-189 0 0,101 333 478 0 0,-86-269-4639 0 0,-15-61 2844 0 0,0 0 33 0 0,0 6 32 0 0</inkml:trace>
  <inkml:trace contextRef="#ctx0" brushRef="#br0" timeOffset="69926.725">18837 5912 1920 0 0,'-3'5'3194'0'0,"25"-1"1144"0"0,151-20-4328 0 0,59-33-6753 0 0,-218 43 5520 0 0</inkml:trace>
  <inkml:trace contextRef="#ctx0" brushRef="#br0" timeOffset="70343.733">19357 5670 876 0 0,'7'-5'305'0'0,"1"0"-1"0"0,0 1 1 0 0,0-1 0 0 0,0 2 0 0 0,1-1-1 0 0,-1 1 1 0 0,1 1 0 0 0,0-1-1 0 0,0 2 1 0 0,0-1 0 0 0,0 1-1 0 0,0 0 1 0 0,0 1 0 0 0,0 0 0 0 0,2 1-306 0 0,-6 0 65 0 0,-1 0 0 0 0,0 0-1 0 0,1 1 1 0 0,-1-1 0 0 0,0 1-1 0 0,0 0 1 0 0,0 0 0 0 0,0 1-1 0 0,0-1 1 0 0,0 1 0 0 0,0 0-1 0 0,-1 0 1 0 0,0 0 0 0 0,0 0-1 0 0,1 1 1 0 0,-2 0 0 0 0,1-1-1 0 0,0 1 1 0 0,-1 0 0 0 0,0 0-1 0 0,0 0 1 0 0,0 0 0 0 0,0 1-1 0 0,-1-1 1 0 0,1 0-1 0 0,-1 1 1 0 0,-1-1 0 0 0,1 1-1 0 0,0 0 1 0 0,-1-1 0 0 0,0 1-1 0 0,0-1 1 0 0,0 1 0 0 0,-1 2-64 0 0,-8 11 152 0 0,0-1 0 0 0,-1 0 0 0 0,0 0 0 0 0,-1-1 0 0 0,-1-1 0 0 0,-1 0 0 0 0,0-1 0 0 0,-1 0 0 0 0,0-1 0 0 0,-2 0 0 0 0,1-2 0 0 0,-1 1 0 0 0,-1-2 0 0 0,0 0 0 0 0,-6 2-152 0 0,-21 16 231 0 0,42-27-327 0 0,68-72-3805 0 0,-3 21 1232 0 0,-28 23 1345 0 0</inkml:trace>
  <inkml:trace contextRef="#ctx0" brushRef="#br0" timeOffset="70594.899">19829 5612 1664 0 0,'-10'2'443'0'0,"-154"59"4050"0"0,158-58-4387 0 0,0 0 1 0 0,0 1 0 0 0,0 0 0 0 0,1 0 0 0 0,-1 1-1 0 0,1-1 1 0 0,0 1 0 0 0,1 0 0 0 0,-1 1-1 0 0,1-1 1 0 0,0 1 0 0 0,0 0 0 0 0,1 0-1 0 0,0 0 1 0 0,0 0 0 0 0,0 0 0 0 0,1 1 0 0 0,0-1-1 0 0,0 1 1 0 0,0 0 0 0 0,1 0 0 0 0,0-1-1 0 0,1 1 1 0 0,-1 2-107 0 0,2-4-10 0 0,0 1 0 0 0,1 0-1 0 0,-1 0 1 0 0,1-1 0 0 0,0 1-1 0 0,0-1 1 0 0,1 1 0 0 0,0-1 0 0 0,0 0-1 0 0,0 0 1 0 0,1 0 0 0 0,-1 0-1 0 0,1-1 1 0 0,0 1 0 0 0,0-1-1 0 0,1 0 1 0 0,-1-1 0 0 0,1 1 0 0 0,0-1-1 0 0,0 0 1 0 0,0 0 0 0 0,1 0-1 0 0,-1 0 1 0 0,0-1 0 0 0,1 0-1 0 0,0-1 1 0 0,1 1 10 0 0,104 19-5574 0 0,-93-21 4312 0 0</inkml:trace>
  <inkml:trace contextRef="#ctx0" brushRef="#br0" timeOffset="70842.358">20114 5347 1120 0 0,'6'-1'149'0'0,"0"1"0"0"0,-1 0 1 0 0,1 0-1 0 0,0 0 0 0 0,0 1 0 0 0,0 0 0 0 0,0 0 0 0 0,-1 1 0 0 0,1-1 0 0 0,-1 1 1 0 0,1 0-1 0 0,-1 1 0 0 0,0-1 0 0 0,1 1 0 0 0,-1 0 0 0 0,-1 1 0 0 0,1-1 1 0 0,0 1-1 0 0,-1 0 0 0 0,0 0 0 0 0,0 0 0 0 0,0 1 0 0 0,0-1 0 0 0,-1 1 0 0 0,1 1-149 0 0,67 133 1722 0 0,-62-116-1489 0 0,-1 0 1 0 0,-1 1-1 0 0,-1 0 0 0 0,-2 0 1 0 0,0 1-1 0 0,-1-1 0 0 0,-2 1 1 0 0,0 0-1 0 0,-2-1 0 0 0,-3 24-233 0 0,-2-21 58 0 0,0 1-1 0 0,-2-2 1 0 0,-1 1-1 0 0,-1-1 0 0 0,-1-1 1 0 0,-1 0-1 0 0,-2 0 1 0 0,0-1-1 0 0,-2-1 0 0 0,0-1 1 0 0,-1 0-1 0 0,-2-1 1 0 0,-5 5-58 0 0,1-7-463 0 0,0 0 1 0 0,-1-2 0 0 0,-1 0 0 0 0,0-2-1 0 0,-2-1 1 0 0,1-1 0 0 0,-2-1 0 0 0,0-1-1 0 0,0-1 1 0 0,0-2 0 0 0,-1-1 0 0 0,-1-2 0 0 0,1 0-1 0 0,-9-1 463 0 0,-2-3-1234 0 0</inkml:trace>
  <inkml:trace contextRef="#ctx0" brushRef="#br0" timeOffset="71135.033">18156 5728 1172 0 0,'-10'9'227'0'0,"0"1"0"0"0,1 0 0 0 0,0 0 0 0 0,0 1 0 0 0,1 0 0 0 0,1 0 0 0 0,0 1 1 0 0,0 0-1 0 0,1 0 0 0 0,1 0 0 0 0,0 1 0 0 0,0 0 0 0 0,1 0 0 0 0,1 0 0 0 0,0 1 0 0 0,1-1 0 0 0,1 1 0 0 0,0 0 0 0 0,1-1 0 0 0,0 1 0 0 0,1-1 0 0 0,1 3-227 0 0,3 4 71 0 0,1 0-1 0 0,1-1 0 0 0,0 0 0 0 0,2 0 1 0 0,0 0-1 0 0,1-1 0 0 0,1 0 1 0 0,1-1-1 0 0,0-1 0 0 0,1 0 1 0 0,1 0-1 0 0,1-1 0 0 0,0-1 1 0 0,1-1-1 0 0,0 0 0 0 0,1-1 1 0 0,0 0-1 0 0,1-2 0 0 0,0 0 1 0 0,13 4-71 0 0,10 6-583 0 0,1-3 0 0 0,1-1 1 0 0,1-3-1 0 0,0-1 0 0 0,1-2 1 0 0,0-2-1 0 0,1-3 0 0 0,42 1 583 0 0,-52-6-1132 0 0</inkml:trace>
  <inkml:trace contextRef="#ctx0" brushRef="#br0" timeOffset="64500.463">14144 6202 1008 0 0,'0'0'424'0'0,"0"0"-101"0"0,0-21 722 0 0,0 18-1007 0 0,-1 0 0 0 0,1 1 1 0 0,-1-1-1 0 0,0 1 0 0 0,0-1 1 0 0,0 1-1 0 0,0-1 1 0 0,-1 1-1 0 0,1 0 0 0 0,-1-1 1 0 0,1 1-1 0 0,-1 0 0 0 0,0 0 1 0 0,0 0-1 0 0,0 0 1 0 0,0 1-1 0 0,0-1 0 0 0,0 0 1 0 0,0 1-1 0 0,-1-1 1 0 0,1 1-1 0 0,0 0 0 0 0,-1 0 1 0 0,1 0-1 0 0,-1 0 0 0 0,0 0 1 0 0,1 1-1 0 0,-1-1 1 0 0,1 1-1 0 0,-1 0 0 0 0,0-1 1 0 0,0 1-1 0 0,1 1 0 0 0,-1-1-38 0 0,-108-8 846 0 0,95 10-776 0 0,-1 1-1 0 0,1 1 1 0 0,1 0 0 0 0,-1 1 0 0 0,0 0 0 0 0,1 2-1 0 0,0 0 1 0 0,1 0 0 0 0,0 1 0 0 0,0 1 0 0 0,0 1-1 0 0,1 0 1 0 0,1 0 0 0 0,-1 1 0 0 0,2 1 0 0 0,-9 10-70 0 0,9-7 97 0 0,-1 0 1 0 0,2 0 0 0 0,0 1-1 0 0,1 1 1 0 0,1 0 0 0 0,1 0-1 0 0,0 0 1 0 0,1 1 0 0 0,1 0 0 0 0,0 0-1 0 0,2 1 1 0 0,0-1 0 0 0,1 1-1 0 0,1 0 1 0 0,1 3-98 0 0,0-15 32 0 0,1 0-1 0 0,1 0 1 0 0,-1 0-1 0 0,1 0 1 0 0,1 0 0 0 0,-1 0-1 0 0,1-1 1 0 0,0 1-1 0 0,1-1 1 0 0,-1 0-1 0 0,1 0 1 0 0,0 0 0 0 0,1 0-1 0 0,0-1 1 0 0,0 1-1 0 0,0-1 1 0 0,0-1-1 0 0,1 1 1 0 0,-1-1 0 0 0,1 0-1 0 0,1 0 1 0 0,-1-1-1 0 0,0 1 1 0 0,1-1 0 0 0,0-1-1 0 0,-1 1 1 0 0,1-1-1 0 0,0-1 1 0 0,0 1-1 0 0,5 0-31 0 0,3-1 16 0 0,0-1 0 0 0,0 0-1 0 0,0-1 1 0 0,0 0-1 0 0,-1-2 1 0 0,1 1-1 0 0,0-2 1 0 0,-1 0-1 0 0,0 0 1 0 0,0-2-1 0 0,0 0 1 0 0,-1 0 0 0 0,1-1-1 0 0,-2-1 1 0 0,1 0-1 0 0,-1-1 1 0 0,0 0-1 0 0,-1-1 1 0 0,0 0-1 0 0,6-8-15 0 0,8-10-50 0 0,0-1 0 0 0,-2-1-1 0 0,-1-1 1 0 0,-2-1 0 0 0,-1-1-1 0 0,-2-1 1 0 0,9-23 50 0 0,-5 5 245 0 0,-2-1-1 0 0,-3-1 1 0 0,-2-1 0 0 0,-3 0-1 0 0,-2-1 1 0 0,-2 0-1 0 0,-3 0 1 0 0,-2-16-245 0 0,-2 66 51 0 0,0 1-1 0 0,-1 0 1 0 0,0 0 0 0 0,0-1-1 0 0,0 1 1 0 0,0 0 0 0 0,-1 0-1 0 0,0 0 1 0 0,0 0 0 0 0,0 1-1 0 0,-1-1 1 0 0,0 0 0 0 0,1 1-1 0 0,-2 0 1 0 0,1 0 0 0 0,0 0-1 0 0,-1 0 1 0 0,0 0-51 0 0,1 5 19 0 0,-1 0-1 0 0,1 1 1 0 0,0-1-1 0 0,0 1 1 0 0,0-1 0 0 0,0 1-1 0 0,0 0 1 0 0,0 1 0 0 0,0-1-1 0 0,1 0 1 0 0,-1 1-1 0 0,1-1 1 0 0,0 1 0 0 0,0 0-1 0 0,0 0 1 0 0,0 0-1 0 0,0 0 1 0 0,0 0 0 0 0,1 0-1 0 0,0 0 1 0 0,-1 0 0 0 0,1 1-1 0 0,0-1 1 0 0,1 1-1 0 0,-1 3-18 0 0,-4 22 21 0 0,1 1 0 0 0,2 0 0 0 0,1 1 0 0 0,2-1 0 0 0,1 0 0 0 0,1 0 0 0 0,1 0 0 0 0,2 0 0 0 0,1-1 0 0 0,9 24-21 0 0,-7-17-2 0 0,13 54-91 0 0,38 185-790 0 0,-45-84-3928 0 0,-35-102 2151 0 0,5-51 1331 0 0</inkml:trace>
  <inkml:trace contextRef="#ctx0" brushRef="#br0" timeOffset="64777.866">13473 7327 2088 0 0,'335'-91'7270'0'0,"-186"58"-8248"0"0,2 7 1 0 0,104-4 977 0 0,-108 28-4677 0 0,-120 2 3459 0 0</inkml:trace>
  <inkml:trace contextRef="#ctx0" brushRef="#br0" timeOffset="65494.625">14058 7925 904 0 0,'-1'-5'117'0'0,"0"0"0"0"0,-1 0 0 0 0,1-1 0 0 0,-1 1 0 0 0,-1 0 0 0 0,1 1 0 0 0,-1-1 0 0 0,0 0 0 0 0,0 1 0 0 0,0-1 0 0 0,0 1 0 0 0,-1 0 0 0 0,0 0 0 0 0,0 0 0 0 0,0 1 0 0 0,0-1 0 0 0,0 1 0 0 0,-1 0 0 0 0,1 0 0 0 0,-1 1 1 0 0,0-1-1 0 0,0 1 0 0 0,0 0 0 0 0,0 1 0 0 0,-1-1 0 0 0,1 1 0 0 0,0 0 0 0 0,-1 0 0 0 0,1 0 0 0 0,0 1 0 0 0,-1 0 0 0 0,1 0 0 0 0,-1 1 0 0 0,1-1 0 0 0,-2 1-117 0 0,-10 7 118 0 0,0 0 0 0 0,1 2 1 0 0,0-1-1 0 0,1 2 0 0 0,0 0 1 0 0,0 1-1 0 0,1 0 0 0 0,1 1 1 0 0,0 1-1 0 0,1 0 0 0 0,0 1 1 0 0,1 0-1 0 0,1 1 0 0 0,0 0 1 0 0,1 0-1 0 0,1 1 0 0 0,1 0 0 0 0,0 1 1 0 0,1 0-1 0 0,1 0 0 0 0,1 0 1 0 0,1 0-1 0 0,0 1 0 0 0,0 13-118 0 0,3-29 14 0 0,1 0-1 0 0,-1 0 0 0 0,1 0 0 0 0,-1 0 1 0 0,1-1-1 0 0,0 1 0 0 0,0 0 1 0 0,0 0-1 0 0,0 0 0 0 0,1-1 0 0 0,-1 1 1 0 0,1 0-1 0 0,0-1 0 0 0,0 0 0 0 0,0 1 1 0 0,0-1-1 0 0,0 0 0 0 0,0 0 1 0 0,0 0-1 0 0,1 0 0 0 0,-1 0 0 0 0,1-1 1 0 0,0 1-1 0 0,-1-1 0 0 0,1 0 0 0 0,0 1 1 0 0,0-1-1 0 0,0-1 0 0 0,-1 1 1 0 0,1 0-1 0 0,0-1 0 0 0,0 1 0 0 0,0-1 1 0 0,0 0-1 0 0,0 0 0 0 0,1 0 0 0 0,-1 0 1 0 0,0-1-1 0 0,0 1 0 0 0,-1-1 1 0 0,1 0-1 0 0,0 0 0 0 0,1 0-13 0 0,12-5-67 0 0,0-1-1 0 0,0 0 0 0 0,0-1 1 0 0,-1-1-1 0 0,0 0 0 0 0,-1-1 1 0 0,0-1-1 0 0,0 0 1 0 0,-2-1-1 0 0,1 0 0 0 0,-1-1 1 0 0,-1 0-1 0 0,0-1 1 0 0,-1 0-1 0 0,-1-1 0 0 0,0 0 1 0 0,-1-1-1 0 0,0 1 1 0 0,3-13 67 0 0,10-29-86 0 0,-2-1 0 0 0,-3 0 1 0 0,-2-1-1 0 0,-3-1 0 0 0,-1-10 86 0 0,3-178 2910 0 0,-13 246-2772 0 0,0 2-14 0 0,-9-6 137 0 0,-2 52-203 0 0,3 1 0 0 0,1 0 1 0 0,3 0-1 0 0,1 1 1 0 0,4 34-59 0 0,3-43 24 0 0,1 0 0 0 0,2 0 0 0 0,2-1 0 0 0,2 0 0 0 0,1 0 0 0 0,4 5-24 0 0,3 14-132 0 0,51 108-1972 0 0,13-88-2758 0 0,-74-74 3594 0 0</inkml:trace>
  <inkml:trace contextRef="#ctx0" brushRef="#br0" timeOffset="66035.765">14364 7840 1804 0 0,'0'-1'72'0'0,"-1"0"-1"0"0,1 0 1 0 0,0 0 0 0 0,-1 0-1 0 0,1 0 1 0 0,0 0-1 0 0,0 0 1 0 0,0 0 0 0 0,0 0-1 0 0,0 0 1 0 0,0 0 0 0 0,0 0-1 0 0,0 0 1 0 0,0 0-1 0 0,0 0 1 0 0,1 0 0 0 0,-1 0-1 0 0,0 0 1 0 0,1 0 0 0 0,-1 0-1 0 0,1 0 1 0 0,-1 0-1 0 0,1 0 1 0 0,-1 0 0 0 0,1 1-1 0 0,0-1 1 0 0,-1 0-1 0 0,1 0 1 0 0,0 1 0 0 0,0-1-1 0 0,0 0 1 0 0,-1 1 0 0 0,1-1-1 0 0,0 1 1 0 0,0-1-1 0 0,0 1 1 0 0,0-1 0 0 0,0 1-1 0 0,0 0 1 0 0,0-1-1 0 0,0 1 1 0 0,0 0 0 0 0,0 0-1 0 0,0 0 1 0 0,0 0 0 0 0,0 0-1 0 0,0 0 1 0 0,0 0-1 0 0,0 0 1 0 0,0 0 0 0 0,0 0-1 0 0,1 1 1 0 0,-1-1 0 0 0,-1 0-1 0 0,1 1 1 0 0,0-1-1 0 0,0 1 1 0 0,0-1 0 0 0,0 1-1 0 0,0 0-71 0 0,12 5 92 0 0,0 2-1 0 0,0 0 1 0 0,-1 0 0 0 0,0 1-1 0 0,-1 1 1 0 0,0-1 0 0 0,0 2-1 0 0,-1 0 1 0 0,0 0 0 0 0,-1 1-1 0 0,-1 0 1 0 0,0 0-1 0 0,0 1 1 0 0,-1 0 0 0 0,-1 1-1 0 0,0-1 1 0 0,-1 1 0 0 0,0 0-1 0 0,-1 1 1 0 0,-1-1 0 0 0,0 1-1 0 0,-1 0 1 0 0,-1-1-1 0 0,0 1 1 0 0,-1 3-92 0 0,-38 89 1702 0 0,22-162-1227 0 0,21 20-545 0 0,1 1 1 0 0,1 0-1 0 0,2 0 1 0 0,1 0-1 0 0,2 1 0 0 0,1 0 1 0 0,2 2-1 0 0,1-1 1 0 0,19-26 69 0 0,-14 18-127 0 0,-56 212 1261 0 0,39-162-1147 0 0,1-1 1 0 0,-1 0-1 0 0,2 0 0 0 0,-1 0 1 0 0,1-1-1 0 0,1 0 1 0 0,-1 0-1 0 0,1 0 1 0 0,1-1-1 0 0,-1 0 1 0 0,1-1-1 0 0,1 0 1 0 0,-1 0-1 0 0,1 0 0 0 0,0-1 1 0 0,0 0-1 0 0,0-1 1 0 0,1 0-1 0 0,0-1 1 0 0,0 0-1 0 0,0 0 1 0 0,4 0 12 0 0,234 22-6926 0 0,-215-28 5564 0 0,31-14 192 0 0</inkml:trace>
  <inkml:trace contextRef="#ctx0" brushRef="#br0" timeOffset="67014.352">14942 5817 916 0 0,'0'0'559'0'0,"0"0"-51"0"0,-5-4-87 0 0,3 2-376 0 0,-1 0 1 0 0,0 1-1 0 0,1-1 0 0 0,-1 1 1 0 0,0 0-1 0 0,0 0 0 0 0,0 0 0 0 0,0 0 1 0 0,0 1-1 0 0,0-1 0 0 0,0 1 0 0 0,0 0 1 0 0,0 0-1 0 0,0 0 0 0 0,0 0 0 0 0,-1 0 1 0 0,1 1-1 0 0,0-1 0 0 0,0 1 0 0 0,0 0 1 0 0,1 0-1 0 0,-1 0 0 0 0,0 0 0 0 0,0 1 1 0 0,0-1-1 0 0,1 1 0 0 0,-1-1 0 0 0,1 1 1 0 0,-1 0-1 0 0,1 0 0 0 0,0 0 1 0 0,-1 0-1 0 0,1 1 0 0 0,0 0-45 0 0,-7 11 184 0 0,0-1-1 0 0,1 1 1 0 0,1 1-1 0 0,1 0 1 0 0,0 0-1 0 0,0 0 1 0 0,2 0-1 0 0,0 1 1 0 0,1 0 0 0 0,0 0-1 0 0,1 0 1 0 0,1 0-1 0 0,1 0 1 0 0,0 0-1 0 0,1 1 1 0 0,1 1-184 0 0,-2-9 113 0 0,21 160 485 0 0,-20-155-589 0 0,0-1 1 0 0,-1 1-1 0 0,-1 0 1 0 0,0 0-1 0 0,-1-1 1 0 0,0 1-1 0 0,-1 0 1 0 0,0-1-1 0 0,-1 0 1 0 0,-1 0-1 0 0,0 0 1 0 0,-1 0-1 0 0,0-1 1 0 0,-1 0-1 0 0,-1 0 1 0 0,1-1-1 0 0,-2 0 1 0 0,0 0-1 0 0,0-1 0 0 0,-1 0 1 0 0,0-1-1 0 0,0 0 1 0 0,-1 0-1 0 0,-1-1 1 0 0,1-1-1 0 0,-1 0 1 0 0,0-1-1 0 0,-1 0 1 0 0,0 0-1 0 0,-1-1-9 0 0,15-6-9 0 0,0 1-1 0 0,0-1 0 0 0,0 1 0 0 0,0-1 0 0 0,0 1 0 0 0,0-1 0 0 0,0 0 1 0 0,0 0-1 0 0,0 1 0 0 0,-1-1 0 0 0,1 0 0 0 0,0 0 0 0 0,0 0 0 0 0,-1 0 1 0 0,1 0-1 0 0,-1 0 0 0 0,1 0 0 0 0,-1 0 0 0 0,1 0 0 0 0,-1 0 0 0 0,0 0 1 0 0,1 0-1 0 0,-1-1 0 0 0,0 1 0 0 0,0 0 0 0 0,0 0 0 0 0,0 0 0 0 0,0 0 1 0 0,0 0-1 0 0,0-1 0 0 0,0 1 0 0 0,-1 0 0 0 0,1 0 0 0 0,0 0 0 0 0,-1 0 1 0 0,1 0-1 0 0,0 0 0 0 0,-1 0 0 0 0,0 0 0 0 0,1 0 0 0 0,-1 0 0 0 0,0 0 1 0 0,1 0-1 0 0,-1 0 0 0 0,0 0 0 0 0,0 0 0 0 0,0 1 0 0 0,1-1 0 0 0,-1 0 1 0 0,0 1-1 0 0,0-1 0 0 0,0 1 0 0 0,0-1 0 0 0,-1 1 0 0 0,1-1 0 0 0,0 1 1 0 0,0 0-1 0 0,0-1 0 0 0,0 1 0 0 0,0 0 0 0 0,0 0 0 0 0,-1 0 1 0 0,1 0-1 0 0,0 0 10 0 0,6-3 6 0 0,-1 1 1 0 0,1 0 0 0 0,0 0-1 0 0,0 0 1 0 0,0 1 0 0 0,0-1 0 0 0,0 1-1 0 0,0 0 1 0 0,0 1 0 0 0,1-1-1 0 0,-1 1 1 0 0,0 0 0 0 0,0 1 0 0 0,0-1-1 0 0,1 1 1 0 0,-1 0 0 0 0,0 0-1 0 0,0 0 1 0 0,0 1 0 0 0,0 0 0 0 0,-1 0-1 0 0,1 0 1 0 0,0 1 0 0 0,-1-1-1 0 0,1 1 1 0 0,-1 0 0 0 0,0 0-1 0 0,0 1 1 0 0,0-1 0 0 0,-1 1 0 0 0,1 0-1 0 0,-1 0 1 0 0,2 2-7 0 0,11 15 112 0 0,-1 0 1 0 0,-1 1-1 0 0,-1 0 0 0 0,-1 1 1 0 0,-1 1-1 0 0,0 0 0 0 0,-2 0 1 0 0,-1 1-1 0 0,-1 0 1 0 0,2 16-113 0 0,-4-14 36 0 0,2 0 0 0 0,1 0 1 0 0,2-1-1 0 0,0-1 1 0 0,1 0-1 0 0,2 0 1 0 0,1-1-1 0 0,0 0 0 0 0,4 1-36 0 0,-11-17-243 0 0,0 0-1 0 0,0-1 1 0 0,1 0-1 0 0,0-1 1 0 0,0 1-1 0 0,1-2 1 0 0,0 1-1 0 0,0-1 1 0 0,0 0-1 0 0,0-1 1 0 0,1 0-1 0 0,0-1 1 0 0,-1 0-1 0 0,1 0 1 0 0,1-1-1 0 0,-1-1 0 0 0,0 1 1 0 0,0-2-1 0 0,1 1 1 0 0,-1-1-1 0 0,0-1 1 0 0,1 0-1 0 0,8-2 244 0 0,41-18-1160 0 0</inkml:trace>
  <inkml:trace contextRef="#ctx0" brushRef="#br0" timeOffset="67847.71">15493 5778 2268 0 0,'1'-3'55'0'0,"0"-1"-1"0"0,0 1 0 0 0,1-1 1 0 0,0 1-1 0 0,-1-1 1 0 0,1 1-1 0 0,0 0 0 0 0,0 0 1 0 0,1 0-1 0 0,-1 0 1 0 0,1 0-1 0 0,-1 0 0 0 0,1 1 1 0 0,0-1-1 0 0,0 1 1 0 0,0 0-1 0 0,0 0 0 0 0,1 0 1 0 0,-1 0-1 0 0,0 0 1 0 0,2 0-55 0 0,5-4 255 0 0,3-1-67 0 0,-1 0 0 0 0,1 1-1 0 0,0 1 1 0 0,0 0-1 0 0,0 1 1 0 0,1 0-1 0 0,0 1 1 0 0,-1 0 0 0 0,1 1-1 0 0,0 1 1 0 0,11 0-188 0 0,-17 3 58 0 0,0-1 0 0 0,0 1 0 0 0,-1 0 0 0 0,1 1 0 0 0,-1-1 0 0 0,0 2 0 0 0,0-1 0 0 0,0 1 0 0 0,0 0 0 0 0,0 0 0 0 0,-1 1 0 0 0,0 0 0 0 0,0 0 0 0 0,0 0 1 0 0,-1 1-1 0 0,0 0 0 0 0,0 0 0 0 0,0 0 0 0 0,-1 1 0 0 0,1 0 0 0 0,-2 0 0 0 0,1 0 0 0 0,-1 0 0 0 0,0 0 0 0 0,0 1 0 0 0,-1-1 0 0 0,0 1 0 0 0,-1 0 0 0 0,0-1 0 0 0,0 1 0 0 0,0 0 0 0 0,-1 0 0 0 0,0 0 0 0 0,-1 6-58 0 0,-7 3 119 0 0,-1 0 0 0 0,-1 0-1 0 0,0-1 1 0 0,-2-1-1 0 0,1 0 1 0 0,-2 0 0 0 0,0-1-1 0 0,0 0 1 0 0,-2-2-1 0 0,1 1 1 0 0,-2-2 0 0 0,1 0-1 0 0,-2-1 1 0 0,1 0-1 0 0,-1-2 1 0 0,-1 0 0 0 0,-3 1-119 0 0,83-59-5640 0 0,-35 30 4364 0 0,1 1 28 0 0</inkml:trace>
  <inkml:trace contextRef="#ctx0" brushRef="#br0" timeOffset="68094.464">16270 5598 1404 0 0,'-17'4'224'0'0,"0"0"1"0"0,0 1-1 0 0,1 1 0 0 0,0 0 1 0 0,0 2-1 0 0,0-1 0 0 0,1 2 1 0 0,0 0-1 0 0,0 1 0 0 0,1 0 1 0 0,1 1-1 0 0,0 1 0 0 0,0 0 1 0 0,1 1-1 0 0,1 0 0 0 0,0 1 1 0 0,1 0-1 0 0,0 1 0 0 0,1 0 1 0 0,1 0-1 0 0,0 1 0 0 0,1 0 1 0 0,1 0-1 0 0,1 1 0 0 0,0-1 1 0 0,-2 16-225 0 0,11-26-5 0 0,0 1 0 0 0,0-1 0 0 0,0 1 1 0 0,1-1-1 0 0,0 0 0 0 0,0-1 0 0 0,0 1 1 0 0,1-1-1 0 0,0 0 0 0 0,0-1 0 0 0,0 1 0 0 0,0-1 1 0 0,1-1-1 0 0,0 1 0 0 0,0-1 0 0 0,0 0 1 0 0,0 0-1 0 0,0-1 0 0 0,1 0 0 0 0,-1 0 1 0 0,1-1-1 0 0,-1 0 0 0 0,1 0 0 0 0,-1-1 1 0 0,1 0-1 0 0,0 0 0 0 0,3-2 5 0 0,141-15-4690 0 0,-112 4 3432 0 0</inkml:trace>
  <inkml:trace contextRef="#ctx0" brushRef="#br0" timeOffset="68650.198">16645 5150 1204 0 0,'25'50'3356'0'0,"-26"-33"-3240"0"0,-1 0 0 0 0,-1 0 0 0 0,-1-1 0 0 0,0 1-1 0 0,-1-1 1 0 0,-1 0 0 0 0,0 0 0 0 0,-1 0 0 0 0,-1-1-1 0 0,-1 0 1 0 0,0-1 0 0 0,0 0 0 0 0,-2 0 0 0 0,1-1 0 0 0,-2-1-1 0 0,0 1 1 0 0,0-2 0 0 0,-1 0 0 0 0,-1 0 0 0 0,0-1-1 0 0,0-1 1 0 0,-1 0 0 0 0,0-1 0 0 0,0-1 0 0 0,-1-1-1 0 0,-2 1-115 0 0,15-6 14 0 0,1 1 0 0 0,-1-2 0 0 0,1 1 0 0 0,-1 0 0 0 0,0 0-1 0 0,1-1 1 0 0,-1 1 0 0 0,0-1 0 0 0,0 0 0 0 0,1 0 0 0 0,-1 0 0 0 0,0 0-1 0 0,0-1 1 0 0,1 1 0 0 0,-1-1 0 0 0,0 1 0 0 0,1-1 0 0 0,-1 0-1 0 0,1 0 1 0 0,-1 0 0 0 0,1 0 0 0 0,-1-1 0 0 0,1 1 0 0 0,0-1 0 0 0,0 1-1 0 0,-1-1 1 0 0,1 0 0 0 0,0 0 0 0 0,1 0 0 0 0,-1 0 0 0 0,0 0-1 0 0,0 0 1 0 0,1-1 0 0 0,0 1 0 0 0,-1 0 0 0 0,1-1 0 0 0,0 1 0 0 0,0-1-1 0 0,0 1 1 0 0,0-1 0 0 0,1 0 0 0 0,-1 1 0 0 0,1-1 0 0 0,0 0-1 0 0,0 0 1 0 0,0 1 0 0 0,0-1 0 0 0,0 0 0 0 0,0 0 0 0 0,1 1 0 0 0,-1-1-1 0 0,1-1-13 0 0,1-2-4 0 0,1-1-1 0 0,0 1 0 0 0,0 0 1 0 0,0 0-1 0 0,1 1 0 0 0,0-1 0 0 0,0 1 1 0 0,0-1-1 0 0,1 1 0 0 0,0 1 1 0 0,-1-1-1 0 0,2 1 0 0 0,-1-1 0 0 0,1 2 1 0 0,-1-1-1 0 0,1 0 0 0 0,0 1 1 0 0,0 0-1 0 0,0 1 0 0 0,1-1 0 0 0,-1 1 1 0 0,1 1-1 0 0,-1-1 0 0 0,1 1 1 0 0,0 0-1 0 0,0 0 0 0 0,-1 1 0 0 0,1 0 1 0 0,0 0 4 0 0,14 8-34 0 0,-1 2 1 0 0,0 0-1 0 0,0 0 0 0 0,-2 2 1 0 0,1 0-1 0 0,-1 2 0 0 0,-1 0 1 0 0,0 1-1 0 0,-1 0 1 0 0,-1 1-1 0 0,-1 1 0 0 0,0 1 1 0 0,-1 0-1 0 0,1 2 34 0 0,51 59-2232 0 0,-50-69 164 0 0,-11-10 828 0 0</inkml:trace>
  <inkml:trace contextRef="#ctx0" brushRef="#br0" timeOffset="68898.929">16928 5422 2552 0 0,'6'-4'4206'0'0,"26"-11"-3035"0"0,178-35-444 0 0,55-17-7075 0 0,-232 56 5016 0 0</inkml:trace>
  <inkml:trace contextRef="#ctx0" brushRef="#br0" timeOffset="69086.486">17636 5170 1856 0 0,'-4'-14'3847'0'0,"-4"-14"1483"0"0,8 44-2930 0 0,51 206-2165 0 0,-37-178-2086 0 0,-2 1 0 0 0,-2 0 0 0 0,-1 1 1 0 0,-3 0-1 0 0,0 27 1851 0 0,-6-47-1312 0 0,0 5-6 0 0</inkml:trace>
  <inkml:trace contextRef="#ctx0" brushRef="#br0" timeOffset="71736.912">20651 5083 848 0 0,'0'-32'5407'0'0,"0"45"-1918"0"0,30 257-2511 0 0,23-94-719 0 0,-26-5-2751 0 0,-27-170 2397 0 0,0 0 0 0 0,0 0 0 0 0,0 0 0 0 0,0 0 0 0 0,0 0-1 0 0,0 0 1 0 0,-1 0 0 0 0,1 0 0 0 0,0 0 0 0 0,0 0-1 0 0,-1 0 1 0 0,1-1 0 0 0,-1 1 0 0 0,1 0 0 0 0,-1 0 0 0 0,1 0-1 0 0,-1-1 1 0 0,0 1 0 0 0,1 0 0 0 0,-1-1 0 0 0,0 1 0 0 0,1 0-1 0 0,-1-1 1 0 0,0 1 0 0 0,0-1 0 0 0,0 1 0 0 0,1-1-1 0 0,-1 1 1 0 0,0-1 0 0 0,0 0 0 0 0,0 0 0 0 0,0 1 0 0 0,0-1-1 0 0,0 0 1 0 0,0 0 0 0 0,0 0 0 0 0,0 0 0 0 0,0 0-1 0 0,0 0 1 0 0,1 0 0 0 0,-1 0 0 0 0,0 0 0 0 0,0-1 0 0 0,0 1-1 0 0,0 0 1 0 0,0 0 0 0 0,0-1 0 0 0,0 1 0 0 0,0-1 0 0 0,1 1-1 0 0,-1-1 1 0 0,0 1 0 0 0,0-1 0 0 0,1 0 0 0 0,-1 1-1 0 0,0-1 1 0 0,1 0 95 0 0,-12-11-1052 0 0</inkml:trace>
  <inkml:trace contextRef="#ctx0" brushRef="#br0" timeOffset="72408.255">20678 5068 840 0 0,'-1'-16'4859'0'0,"77"-57"-4151"0"0,70 13-332 0 0,-106 93-376 0 0,-36-23 37 0 0,0 1 0 0 0,0 0 0 0 0,-1 0 0 0 0,0 0 0 0 0,-1 1 0 0 0,0-1-1 0 0,-1 1 1 0 0,0-1 0 0 0,-1 1 0 0 0,0 0 0 0 0,-1-1 0 0 0,0 1 0 0 0,-1-1 0 0 0,0 0-1 0 0,-1 1 1 0 0,-3 6-37 0 0,5-14-2 0 0,0-1 0 0 0,0 0 0 0 0,1 1 0 0 0,-1 0 0 0 0,1-1 0 0 0,0 1 0 0 0,0-1-1 0 0,0 1 1 0 0,1-1 0 0 0,-1 1 0 0 0,1-1 0 0 0,0 1 0 0 0,0-1 0 0 0,0 1 0 0 0,0-1 0 0 0,1 0-1 0 0,-1 1 1 0 0,1-1 0 0 0,0 0 0 0 0,0 0 0 0 0,0 0 0 0 0,0-1 0 0 0,0 1 0 0 0,1 0 0 0 0,-1-1 0 0 0,1 1-1 0 0,0-1 1 0 0,0 0 0 0 0,-1 0 0 0 0,2 0 0 0 0,-1 0 0 0 0,0-1 0 0 0,0 1 0 0 0,0-1 0 0 0,1 0-1 0 0,-1 0 1 0 0,1 0 0 0 0,2 0 2 0 0,58 42 139 0 0,-64-40-95 0 0,0 0 1 0 0,0 1-1 0 0,0-1 0 0 0,-1 0 1 0 0,1 0-1 0 0,-1 0 0 0 0,0 0 1 0 0,0 0-1 0 0,0 0 0 0 0,0 0 0 0 0,0-1 1 0 0,-1 1-1 0 0,1 0 0 0 0,-1-1 1 0 0,0 1-1 0 0,1-1 0 0 0,-1 1 1 0 0,0-1-1 0 0,-1 0 0 0 0,1 0 1 0 0,0 0-1 0 0,-1 0 0 0 0,1 0 1 0 0,-1 0-1 0 0,0-1 0 0 0,1 1 1 0 0,-1-1-1 0 0,0 0 0 0 0,0 0 1 0 0,0 0-1 0 0,0 0 0 0 0,-1 0-44 0 0,-18 11-28 0 0,0-1 0 0 0,-1-1 0 0 0,-1-1-1 0 0,0 0 1 0 0,0-2 0 0 0,0-1 0 0 0,-1-1 0 0 0,-20 1 28 0 0,42-6-1075 0 0,-13-30-2895 0 0,27 13 2662 0 0</inkml:trace>
  <inkml:trace contextRef="#ctx0" brushRef="#br0" timeOffset="73045.681">21271 5115 2748 0 0,'10'-4'5132'0'0,"69"-11"-4397"0"0,-14 2-588 0 0,195-45-5369 0 0,-235 51 4062 0 0</inkml:trace>
  <inkml:trace contextRef="#ctx0" brushRef="#br0" timeOffset="73263.652">21808 4867 2864 0 0,'1'0'204'0'0,"-1"0"1"0"0,0 1-1 0 0,1-1 0 0 0,-1 0 0 0 0,0 1 1 0 0,1-1-1 0 0,-1 0 0 0 0,0 0 0 0 0,1 0 1 0 0,-1 1-1 0 0,1-1 0 0 0,-1 0 0 0 0,1 0 0 0 0,-1 0 1 0 0,0 0-1 0 0,1 0 0 0 0,-1 1 0 0 0,1-1 1 0 0,-1 0-1 0 0,1 0 0 0 0,-1 0 0 0 0,1 0 1 0 0,-1 0-1 0 0,1-1 0 0 0,-1 1 0 0 0,0 0 0 0 0,1 0 1 0 0,-1 0-1 0 0,1 0 0 0 0,-1 0 0 0 0,1-1 1 0 0,-1 1-1 0 0,0 0 0 0 0,1 0 0 0 0,-1-1 0 0 0,0 1 1 0 0,1 0-1 0 0,-1-1 0 0 0,0 1 0 0 0,1 0 1 0 0,-1-1-1 0 0,0 1 0 0 0,0 0 0 0 0,1-1 1 0 0,-1 1-1 0 0,0-1-204 0 0,0 28 32 0 0,59 222-341 0 0,-26-144-3243 0 0,-6 33-1700 0 0,-23-111 4170 0 0</inkml:trace>
  <inkml:trace contextRef="#ctx0" brushRef="#br0" timeOffset="74694.843">20978 5200 1280 0 0,'0'0'298'0'0,"0"0"46"0"0,0 0-146 0 0,0 0-26 0 0,0 0 64 0 0,0 0-42 0 0,1-12 154 0 0,-9 10 2697 0 0,-87 39-2366 0 0,20-3-1504 0 0,23-24-3040 0 0,43-10 2717 0 0</inkml:trace>
  <inkml:trace contextRef="#ctx0" brushRef="#br0" timeOffset="85223.265">22345 5040 888 0 0,'0'0'155'0'0,"0"0"61"0"0,0 0 16 0 0,-3-18 874 0 0,-2 18-1730 0 0,-5-31 6112 0 0,10 28-5562 0 0,-4-1 88 0 0,-14-16 67 0 0,18 19-83 0 0,0 0-1 0 0,1 0 1 0 0,-1-1 0 0 0,0 1-1 0 0,1 0 1 0 0,-1 0 0 0 0,1 0-1 0 0,-1 0 1 0 0,1 0 0 0 0,-1 0-1 0 0,1-1 1 0 0,0 1 0 0 0,0 0-1 0 0,-1 1 1 0 0,1-1 0 0 0,0 0-1 0 0,0 0 1 0 0,0 0 0 0 0,0 0-1 0 0,0 1 1 0 0,0-1 0 0 0,0 0-1 0 0,0 1 1 0 0,0-1 0 0 0,1 1-1 0 0,-1-1 1 0 0,0 1 0 0 0,0 0-1 0 0,0-1 1 0 0,1 1 0 0 0,-1 0-1 0 0,0 0 1 0 0,0 0 0 0 0,1 0-1 0 0,-1 0 1 0 0,0 0 0 0 0,0 0-1 0 0,1 1 3 0 0,4 0-13 0 0,0 0 1 0 0,1 0-1 0 0,-1 1 0 0 0,0 0 0 0 0,0 0 0 0 0,0 1 0 0 0,0 0 0 0 0,-1 0 0 0 0,1 0 0 0 0,-1 1 0 0 0,0 0 0 0 0,1 0 0 0 0,-2 0 0 0 0,1 0 1 0 0,0 1-1 0 0,2 4 13 0 0,4 11 4 0 0,-2-1 1 0 0,0 1 0 0 0,-2 1 0 0 0,0 0 0 0 0,-1 0 0 0 0,-1 0-1 0 0,-1 1 1 0 0,-1 0 0 0 0,-1 0 0 0 0,-1-1 0 0 0,0 1 0 0 0,-2 2-5 0 0,6 69-8 0 0,-4-49-50 0 0,-1-43 57 0 0,3 10-9 0 0,-3-10 21 0 0,1-1 0 0 0,0 1 0 0 0,-1 0 0 0 0,1 0 0 0 0,0 0 0 0 0,0-1 0 0 0,-1 1 0 0 0,1 0 0 0 0,0-1-1 0 0,0 1 1 0 0,0-1 0 0 0,0 1 0 0 0,0-1 0 0 0,0 1 0 0 0,0-1 0 0 0,0 0 0 0 0,0 1 0 0 0,0-1 0 0 0,0 0 0 0 0,0 0 0 0 0,0 0 0 0 0,0 0 0 0 0,0 0 0 0 0,0 0 0 0 0,0 0 0 0 0,0 0 0 0 0,1 0 0 0 0,-1-1 0 0 0,0 1-1 0 0,0 0 1 0 0,0-1 0 0 0,0 1 0 0 0,0 0 0 0 0,0-1 0 0 0,-1 0 0 0 0,1 1 0 0 0,0-1 0 0 0,0 1 0 0 0,0-1 0 0 0,0 0 0 0 0,-1 0 0 0 0,1 1 0 0 0,0-1 0 0 0,-1 0 0 0 0,1-1-11 0 0,14 183 350 0 0,62 13-366 0 0,-63-165 58 0 0,0 0 1 0 0,-2 1-1 0 0,-1 0 1 0 0,-1 1 0 0 0,-2 0-1 0 0,-1 1 1 0 0,-2 0-1 0 0,0 4-42 0 0,-6-22-5 0 0,-1-1-1 0 0,-1-1 1 0 0,0 1-1 0 0,0 0 1 0 0,-1-1-1 0 0,-1 1 1 0 0,0-1-1 0 0,-1 0 1 0 0,0-1-1 0 0,-1 1 1 0 0,0-1-1 0 0,-1-1 1 0 0,0 1-1 0 0,0-1 1 0 0,-1-1-1 0 0,-1 0 1 0 0,0 0-1 0 0,0 0 1 0 0,0-2-1 0 0,-1 1 1 0 0,0-1-1 0 0,-1-1 1 0 0,0 0-1 0 0,0 0 1 0 0,0-2-1 0 0,0 1 1 0 0,-1-1-1 0 0,0-1 1 0 0,1 0-1 0 0,-1-1 1 0 0,-13 0 5 0 0,22-2-187 0 0,-1 0 0 0 0,0 0 0 0 0,1 0 0 0 0,-1-1 0 0 0,1 0 0 0 0,-1 0 0 0 0,1 0 0 0 0,0-1 0 0 0,-1 1 0 0 0,1-1 0 0 0,0 0 0 0 0,0 0 0 0 0,0-1 0 0 0,0 1 0 0 0,1-1 0 0 0,-1 0 0 0 0,1 0 0 0 0,-1 0 1 0 0,1 0-1 0 0,0 0 0 0 0,0-1 0 0 0,1 0 0 0 0,-1 1 0 0 0,1-1 0 0 0,-1 0 0 0 0,1 0 0 0 0,0 0 0 0 0,1-1 0 0 0,-2-3 187 0 0,-1-20-1339 0 0</inkml:trace>
  <inkml:trace contextRef="#ctx0" brushRef="#br0" timeOffset="86075.868">25016 5167 1496 0 0,'-25'9'479'0'0,"1"1"-1"0"0,1 1 1 0 0,0 1-1 0 0,0 1 1 0 0,1 1-1 0 0,1 2 1 0 0,0 0-1 0 0,2 0 1 0 0,-1 2-1 0 0,2 1 1 0 0,-4 6-479 0 0,19-22 48 0 0,0 0 0 0 0,0 1 1 0 0,1 0-1 0 0,0 0 0 0 0,-1 0 0 0 0,1 0 0 0 0,1 0 1 0 0,-1 0-1 0 0,0 0 0 0 0,1 1 0 0 0,0-1 0 0 0,0 0 0 0 0,1 1 1 0 0,-1-1-1 0 0,1 1 0 0 0,0-1 0 0 0,0 1 0 0 0,0-1 1 0 0,0 1-1 0 0,1-1 0 0 0,0 1 0 0 0,0-1 0 0 0,0 0 1 0 0,1 1-1 0 0,-1-1 0 0 0,1 0 0 0 0,0 0 0 0 0,0 0 1 0 0,1 0-1 0 0,-1-1 0 0 0,1 1 0 0 0,0 0 0 0 0,2 2-48 0 0,5 3 76 0 0,0-1 0 0 0,0 1 0 0 0,1-2-1 0 0,0 0 1 0 0,0 0 0 0 0,1-1 0 0 0,0 0-1 0 0,0-1 1 0 0,0 0 0 0 0,1-1 0 0 0,5 1-76 0 0,18 2 27 0 0,0-2 0 0 0,1-1 0 0 0,-1-1 0 0 0,1-3 0 0 0,0-1 0 0 0,-1-1 0 0 0,0-2 0 0 0,1-2 0 0 0,33-10-27 0 0,-67 16-1 0 0,6-1-17 0 0,0 0 0 0 0,-1-1 0 0 0,0 0 1 0 0,1 0-1 0 0,-1 0 0 0 0,0-1 0 0 0,0-1 0 0 0,-1 1 1 0 0,1-1-1 0 0,0 0 0 0 0,-1-1 0 0 0,0 0 1 0 0,0 0-1 0 0,-1-1 0 0 0,0 0 0 0 0,0 0 0 0 0,0 0 1 0 0,0 0-1 0 0,-1-1 0 0 0,0 0 18 0 0,-5 3-25 0 0,0 1-1 0 0,-1-1 1 0 0,1 1 0 0 0,-1 0-1 0 0,0 0 1 0 0,0-1 0 0 0,0 1-1 0 0,0 0 1 0 0,0 0 0 0 0,-1 0-1 0 0,1 0 1 0 0,-1 0 0 0 0,0 0-1 0 0,0 0 1 0 0,0 1 0 0 0,0-1-1 0 0,-1 1 1 0 0,1-1 0 0 0,-1 1-1 0 0,1 0 1 0 0,-1 0 0 0 0,0 0-1 0 0,-1-1 26 0 0,-34-19-553 0 0,0 0 0 0 0,-1 3 0 0 0,-1 1-1 0 0,-1 2 1 0 0,-1 2 0 0 0,0 2 0 0 0,-1 2-1 0 0,-27-3 554 0 0,54 9-631 0 0,-20-4-679 0 0</inkml:trace>
  <inkml:trace contextRef="#ctx0" brushRef="#br0" timeOffset="85564.837">23225 5433 1300 0 0,'-3'-2'5248'0'0,"55"-3"-4919"0"0,-4 0-85 0 0,272-36-82 0 0,-109 26-3783 0 0,-179 13 2427 0 0</inkml:trace>
  <inkml:trace contextRef="#ctx0" brushRef="#br0" timeOffset="85782.024">23181 5738 2120 0 0,'3'4'928'0'0,"6"-4"-108"0"0,20 0-100 0 0,-13 0-96 0 0,14 0-111 0 0,43-17-29 0 0,-22 9-144 0 0,6-6-68 0 0,6 1 8 0 0,4 1-284 0 0,6-6-120 0 0,7 0 16 0 0,5-4-460 0 0,1 0-361 0 0,1-1-339 0 0,2-4 28 0 0,1-1 128 0 0</inkml:trace>
  <inkml:trace contextRef="#ctx0" brushRef="#br0" timeOffset="132991.336">9930 9882 1180 0 0,'-16'1'2786'0'0,"196"5"-1243"0"0,90 16-1012 0 0,471 31 522 0 0,-754-41-2827 0 0,-42 0-195 0 0,22-8 643 0 0</inkml:trace>
  <inkml:trace contextRef="#ctx0" brushRef="#br0" timeOffset="133281.91">9823 10261 1280 0 0,'310'2'5330'0'0,"317"-5"-4300"0"0,-363-10-5118 0 0,-227 8 2732 0 0</inkml:trace>
  <inkml:trace contextRef="#ctx0" brushRef="#br0" timeOffset="133608.369">11025 9744 1120 0 0,'16'2'167'0'0,"0"1"1"0"0,0 1-1 0 0,0 0 0 0 0,0 1 1 0 0,-1 1-1 0 0,0 0 0 0 0,0 1 1 0 0,-1 1-1 0 0,0 0 0 0 0,0 1 1 0 0,-1 1-1 0 0,0 0 0 0 0,0 1 1 0 0,-1 0-1 0 0,-1 0 0 0 0,0 1 1 0 0,0 1-1 0 0,-2 0 0 0 0,1 1 1 0 0,-2 0-1 0 0,0 0 0 0 0,0 0 1 0 0,-1 1-1 0 0,-1 0 0 0 0,-1 1 1 0 0,3 9-168 0 0,-5-13 75 0 0,0-1 1 0 0,-1 1 0 0 0,0 0 0 0 0,-1-1-1 0 0,0 1 1 0 0,0 0 0 0 0,-2 0 0 0 0,1 0 0 0 0,-2 0-1 0 0,1 0 1 0 0,-2-1 0 0 0,0 1 0 0 0,0-1 0 0 0,-1 1-1 0 0,0-1 1 0 0,-1 0 0 0 0,0-1 0 0 0,-1 1 0 0 0,0-1-1 0 0,0 0 1 0 0,-1-1 0 0 0,-1 1 0 0 0,0-1 0 0 0,0-1-1 0 0,0 1 1 0 0,-1-1 0 0 0,-1-1 0 0 0,1 0-1 0 0,-1 0 1 0 0,0-1 0 0 0,-1 0-76 0 0,-46 27-25 0 0,-2-2 0 0 0,-1-3-1 0 0,-1-2 1 0 0,-1-3 0 0 0,-24 4 25 0 0,14-13-3353 0 0,69-14 1856 0 0,3 0 133 0 0</inkml:trace>
  <inkml:trace contextRef="#ctx0" brushRef="#br0" timeOffset="135663.094">13532 9691 1256 0 0,'21'-1'4040'0'0,"50"2"-2889"0"0,12 0-771 0 0,67-1 159 0 0,83 0-194 0 0,-80 0-3032 0 0,-143-6 787 0 0,-13 4 1016 0 0</inkml:trace>
  <inkml:trace contextRef="#ctx0" brushRef="#br0" timeOffset="135912.913">13708 9924 2412 0 0,'4'2'708'0'0,"5"-1"-48"0"0,14 4-104 0 0,3-1-100 0 0,10-3-20 0 0,-17-1-31 0 0,12 0-53 0 0,6 0-128 0 0,6 0-248 0 0,1 0 4 0 0,1 0-344 0 0,-3 0-253 0 0,36-15-543 0 0,-47 14 48 0 0,-5-1-244 0 0</inkml:trace>
  <inkml:trace contextRef="#ctx0" brushRef="#br0" timeOffset="134779.755">12279 9676 1292 0 0,'-1'-23'1072'0'0,"2"20"-1043"0"0,-1 0 0 0 0,0 1 0 0 0,1-1 0 0 0,0 1 0 0 0,-1-1 0 0 0,1 1 0 0 0,0-1 0 0 0,1 1 0 0 0,-1-1 0 0 0,0 1 0 0 0,1 0 0 0 0,-1-1 0 0 0,1 1 0 0 0,-1 0 0 0 0,1 0 0 0 0,0 0 0 0 0,0 0 0 0 0,0 1 0 0 0,0-1 0 0 0,1 1 0 0 0,-1-1 0 0 0,0 1 0 0 0,1 0 0 0 0,-1-1 0 0 0,0 1 0 0 0,1 0 0 0 0,0 1 0 0 0,-1-1 0 0 0,1 0 0 0 0,-1 1 0 0 0,1 0 0 0 0,0-1 0 0 0,-1 1 0 0 0,4 0-29 0 0,186-24 922 0 0,-186 23-905 0 0,-1 1 1 0 0,1-1-1 0 0,0 2 1 0 0,-1-1-1 0 0,1 1 0 0 0,0-1 1 0 0,-1 1-1 0 0,1 1 1 0 0,-1-1-1 0 0,1 1 1 0 0,-1 0-1 0 0,0 1 1 0 0,0-1-1 0 0,0 1 0 0 0,0 0 1 0 0,0 0-1 0 0,-1 0 1 0 0,1 1-1 0 0,-1 0 1 0 0,0-1-1 0 0,0 2 1 0 0,0-1-1 0 0,-1 0 1 0 0,1 1-1 0 0,-1 0 0 0 0,0-1 1 0 0,0 1-1 0 0,-1 0 1 0 0,0 1-1 0 0,1-1 1 0 0,-2 0-1 0 0,1 1 1 0 0,-1-1-1 0 0,0 1 1 0 0,0-1-1 0 0,0 1 0 0 0,-1 0 1 0 0,0-1-1 0 0,0 1 1 0 0,0 4-18 0 0,-12 10 106 0 0,1-1 0 0 0,-2 0 0 0 0,-1-1 0 0 0,0-1-1 0 0,-1 0 1 0 0,-1-1 0 0 0,0 0 0 0 0,-1-1 0 0 0,-1-1 0 0 0,-1-1 0 0 0,0-1 0 0 0,0 0 0 0 0,-1-2 0 0 0,0 0 0 0 0,-1-1 0 0 0,-9 2-106 0 0,-83 49 78 0 0,114-60-168 0 0,-1 0 0 0 0,1 0 0 0 0,-1 0 0 0 0,1 0 0 0 0,-1 1 0 0 0,1-1 0 0 0,-1 0 0 0 0,1 0 0 0 0,-1 0 0 0 0,1 0 0 0 0,-1 1 0 0 0,1-1 0 0 0,-1 0 0 0 0,1 1 0 0 0,-1-1 0 0 0,0 0 0 0 0,1 1 0 0 0,-1-1 0 0 0,1 0 0 0 0,-1 1 0 0 0,0-1-1 0 0,1 1 1 0 0,-1-1 0 0 0,0 1 0 0 0,0-1 0 0 0,1 1 0 0 0,-1-1 0 0 0,0 1 0 0 0,0-1 0 0 0,0 1 0 0 0,0-1 0 0 0,1 1 0 0 0,-1-1 0 0 0,0 1 0 0 0,0-1 0 0 0,0 1 0 0 0,0 0 0 0 0,0-1 0 0 0,0 1 0 0 0,-1-1 0 0 0,1 1 0 0 0,0-1 0 0 0,0 1 0 0 0,0-1 0 0 0,0 1 0 0 0,-1-1 0 0 0,1 1 90 0 0,24-6-1272 0 0</inkml:trace>
  <inkml:trace contextRef="#ctx0" brushRef="#br0" timeOffset="135242.067">13224 9477 1044 0 0,'-17'-6'193'0'0,"-1"0"-1"0"0,0 1 1 0 0,0 1 0 0 0,-1 1-1 0 0,1 0 1 0 0,-1 2 0 0 0,0 0-1 0 0,1 1 1 0 0,-1 1 0 0 0,0 0-1 0 0,1 2 1 0 0,-1 0 0 0 0,1 1-1 0 0,0 1 1 0 0,0 0 0 0 0,1 2-1 0 0,-1 0 1 0 0,1 1 0 0 0,1 0-1 0 0,-1 2 1 0 0,2 0 0 0 0,-1 1-1 0 0,1 0 1 0 0,1 1 0 0 0,0 1-1 0 0,1 0 1 0 0,0 1 0 0 0,1 0-1 0 0,-5 9-192 0 0,13-17 25 0 0,1-1-1 0 0,0 1 0 0 0,0 0 1 0 0,0 0-1 0 0,1 0 1 0 0,0 0-1 0 0,0 0 0 0 0,1 1 1 0 0,0-1-1 0 0,0 0 0 0 0,0 1 1 0 0,1-1-1 0 0,0 1 1 0 0,0-1-1 0 0,0 1 0 0 0,1-1 1 0 0,0 0-1 0 0,0 1 0 0 0,1-1 1 0 0,0 0-1 0 0,0 0 1 0 0,0 0-1 0 0,1 0 0 0 0,0 0 1 0 0,0-1-1 0 0,1 1 1 0 0,-1-1-1 0 0,1 0 0 0 0,0 0 1 0 0,1 0-1 0 0,-1 0 0 0 0,1-1 1 0 0,0 1-1 0 0,0-1 1 0 0,0-1-1 0 0,6 4-24 0 0,13 9-314 0 0,1 0 1 0 0,0-2-1 0 0,2-1 0 0 0,-1-2 1 0 0,2 0-1 0 0,-1-2 0 0 0,18 4 314 0 0,-3-4-1394 0 0,0-3-129 0 0</inkml:trace>
  <inkml:trace contextRef="#ctx0" brushRef="#br0" timeOffset="139151.709">15274 9531 836 0 0,'-28'10'4080'0'0,"483"-20"-1185"0"0,624-32-1301 0 0,128-8-1992 0 0,-1180 53-1728 0 0,-53 8-1956 0 0,20-9 3951 0 0,-13 5-1405 0 0</inkml:trace>
  <inkml:trace contextRef="#ctx0" brushRef="#br0" timeOffset="137879.749">16190 8719 848 0 0,'15'-19'602'0'0,"-12"19"-390"0"0,-3 0 20 0 0,0 0 18 0 0,0 0-32 0 0,43-19 688 0 0,-93 200 663 0 0,38-160-1505 0 0,-1 0 0 0 0,-1-1 0 0 0,-1-1 0 0 0,0 0 0 0 0,-2 0-1 0 0,0-2 1 0 0,-1 0 0 0 0,-1-1 0 0 0,0-1 0 0 0,-1-1 0 0 0,0-1 0 0 0,-1 0 0 0 0,-1-2 0 0 0,0 0 0 0 0,-1-1-1 0 0,0-2 1 0 0,0 0 0 0 0,-14 2-64 0 0,33-9 6 0 0,0 1-1 0 0,0-1 1 0 0,0 0-1 0 0,0 0 1 0 0,-1 0-1 0 0,1 0 1 0 0,0-1-1 0 0,-1 0 1 0 0,1 0-1 0 0,0 0 1 0 0,-1 0 0 0 0,1-1-1 0 0,0 1 1 0 0,0-1-1 0 0,-1 0 1 0 0,1-1-1 0 0,0 1 1 0 0,0-1-1 0 0,0 1 1 0 0,0-1-1 0 0,0 0 1 0 0,1-1-1 0 0,-1 1 1 0 0,1-1-1 0 0,-1 0 1 0 0,1 1-1 0 0,0-2 1 0 0,0 1-1 0 0,0 0 1 0 0,1 0-1 0 0,-1-1 1 0 0,1 0 0 0 0,-1 1-1 0 0,1-1 1 0 0,1 0-1 0 0,-1 0 1 0 0,0 0-1 0 0,1 0 1 0 0,0 0-1 0 0,0-1 1 0 0,0 1-1 0 0,0 0 1 0 0,1-1-1 0 0,0 1 1 0 0,0 0-1 0 0,0-1 1 0 0,0 1-1 0 0,1 0 1 0 0,0-3-6 0 0,2-4 23 0 0,1-1 0 0 0,1 1 0 0 0,0 0 1 0 0,0 0-1 0 0,1 0 0 0 0,0 1 0 0 0,1 0 0 0 0,0 0 0 0 0,1 1 0 0 0,0 0 1 0 0,1 0-1 0 0,-1 1 0 0 0,2 0 0 0 0,-1 1 0 0 0,1 0 0 0 0,0 0 0 0 0,0 1 1 0 0,11-5-24 0 0,-14 12 6 0 0,0-1 1 0 0,0 1 0 0 0,0 0-1 0 0,0 1 1 0 0,-1 0 0 0 0,1 0-1 0 0,0 0 1 0 0,-1 1 0 0 0,1 0-1 0 0,-1 0 1 0 0,0 0 0 0 0,0 1-1 0 0,0 0 1 0 0,0 0 0 0 0,-1 1-1 0 0,0 0 1 0 0,0 0 0 0 0,0 0-1 0 0,0 0 1 0 0,-1 1 0 0 0,1 1-7 0 0,13 11 44 0 0,213 214-18 0 0,-117-121-3898 0 0,-105-100 2447 0 0</inkml:trace>
  <inkml:trace contextRef="#ctx0" brushRef="#br0" timeOffset="138285.914">16469 8959 1724 0 0,'22'-21'4559'0'0,"50"9"-4399"0"0,-52 10 318 0 0,112-9-335 0 0,-73 10-4635 0 0,-58 1 3124 0 0</inkml:trace>
  <inkml:trace contextRef="#ctx0" brushRef="#br0" timeOffset="138595.753">17063 8740 1160 0 0,'9'-22'4354'0'0,"-9"40"-2679"0"0,15 111-1136 0 0,24 74-1815 0 0,-38-171-2004 0 0,-1-21 1904 0 0</inkml:trace>
  <inkml:trace contextRef="#ctx0" brushRef="#br0" timeOffset="141345.095">16073 9854 936 0 0,'0'-13'655'0'0,"2"13"2005"0"0,-4 9-2586 0 0,1-1-1 0 0,-1 1 1 0 0,-1 0-1 0 0,0-1 1 0 0,0 1-1 0 0,-1-1 1 0 0,1 0-1 0 0,-2 0 1 0 0,1 0-1 0 0,-1 0 1 0 0,-1-1 0 0 0,1 0-1 0 0,-1 0 1 0 0,-1-1-1 0 0,1 1 1 0 0,-1-1-1 0 0,0-1 1 0 0,-4 3-74 0 0,10-7 5 0 0,-20 19 88 0 0,-1-1 0 0 0,-1 0 1 0 0,-1-2-1 0 0,-1-1 0 0 0,0-1 0 0 0,-1-1 1 0 0,-1-1-1 0 0,0-1 0 0 0,0-2 0 0 0,-1-1 1 0 0,-1-1-1 0 0,1-1 0 0 0,-1-2 0 0 0,0 0 1 0 0,-1-2-1 0 0,-10-1-93 0 0,37-2 5 0 0,1 0 1 0 0,-1 0-1 0 0,0 0 0 0 0,0-1 1 0 0,1 1-1 0 0,-1-1 0 0 0,0 1 1 0 0,0-1-1 0 0,1 0 0 0 0,-1 0 1 0 0,1 0-1 0 0,-1-1 0 0 0,1 1 0 0 0,-1 0 1 0 0,1-1-1 0 0,0 0 0 0 0,0 1 1 0 0,0-1-1 0 0,0 0 0 0 0,0 0 1 0 0,0 0-1 0 0,0-1 0 0 0,0 1 1 0 0,1 0-1 0 0,-1 0 0 0 0,1-1 1 0 0,0 1-1 0 0,0-1 0 0 0,0 0 1 0 0,0 1-1 0 0,0-1 0 0 0,1 0 1 0 0,-1 1-1 0 0,1-1 0 0 0,-1 0 1 0 0,1 0-1 0 0,0 0 0 0 0,0 1 1 0 0,0-2-6 0 0,36-108 235 0 0,-30 104-240 0 0,0 0 0 0 0,0 1-1 0 0,1 0 1 0 0,-1 0-1 0 0,2 0 1 0 0,-1 1 0 0 0,1 0-1 0 0,0 1 1 0 0,0 0 0 0 0,1 0-1 0 0,-1 0 1 0 0,1 1-1 0 0,0 1 1 0 0,8-3 5 0 0,56 35 70 0 0,-64-21-104 0 0,170 137-127 0 0,-37-44-3375 0 0,-133-92 2941 0 0</inkml:trace>
  <inkml:trace contextRef="#ctx0" brushRef="#br0" timeOffset="141702.082">16435 9842 1792 0 0,'19'-22'3580'0'0,"-22"40"-847"0"0,-21 142-1738 0 0,82 15-2042 0 0,-54-114-4174 0 0,-27-41 4221 0 0</inkml:trace>
  <inkml:trace contextRef="#ctx0" brushRef="#br0" timeOffset="141950.67">16251 10087 1068 0 0,'16'-29'4665'0'0,"70"-9"-3239"0"0,198 4-941 0 0,-116 22-4669 0 0,-134 9 2680 0 0</inkml:trace>
  <inkml:trace contextRef="#ctx0" brushRef="#br0" timeOffset="142245.415">17170 9831 904 0 0,'0'-1'103'0'0,"0"0"-1"0"0,0 0 1 0 0,0 1 0 0 0,0-1 0 0 0,0 0-1 0 0,0 1 1 0 0,-1-1 0 0 0,1 0-1 0 0,0 1 1 0 0,0-1 0 0 0,0 0-1 0 0,-1 1 1 0 0,1-1 0 0 0,0 0 0 0 0,-1 1-1 0 0,1-1 1 0 0,-1 0 0 0 0,1 1-1 0 0,-1-1 1 0 0,1 1 0 0 0,-1-1-1 0 0,1 1 1 0 0,-1-1 0 0 0,1 1 0 0 0,-1 0-1 0 0,1-1 1 0 0,-1 1 0 0 0,0 0-1 0 0,1-1 1 0 0,-1 1 0 0 0,0 0-1 0 0,1 0 1 0 0,-1-1 0 0 0,0 1-1 0 0,1 0 1 0 0,-1 0 0 0 0,0 0 0 0 0,0 0-1 0 0,1 0 1 0 0,-1 0 0 0 0,0 0-1 0 0,1 0 1 0 0,-1 0 0 0 0,0 1-1 0 0,0-1 1 0 0,1 0 0 0 0,-1 0 0 0 0,0 1-1 0 0,1-1 1 0 0,-1 0 0 0 0,1 1-1 0 0,-1-1 1 0 0,0 0 0 0 0,1 1-1 0 0,-1-1 1 0 0,1 1 0 0 0,-1-1 0 0 0,1 1-1 0 0,-1-1 1 0 0,1 1 0 0 0,0 0-1 0 0,-1-1 1 0 0,1 1 0 0 0,-1 0-103 0 0,-6 9 85 0 0,1 1 0 0 0,0 0 0 0 0,0 0 0 0 0,1 1 0 0 0,1-1 0 0 0,0 1 0 0 0,0 0 0 0 0,1 0 0 0 0,1 0 0 0 0,0 1 0 0 0,0-1 0 0 0,1 1 0 0 0,1-1 0 0 0,0 1 0 0 0,1-1 0 0 0,0 0 0 0 0,1 1 0 0 0,1-1 0 0 0,0 0 1 0 0,0 0-1 0 0,1 0 0 0 0,1 0 0 0 0,0-1 0 0 0,5 8-85 0 0,-3 7 70 0 0,86 254-1679 0 0,-92-274 1022 0 0,3 13-143 0 0,-5-11-2987 0 0,-12 4 2256 0 0</inkml:trace>
  <inkml:trace contextRef="#ctx0" brushRef="#br0" timeOffset="143150.143">17147 9852 948 0 0,'-32'-28'4302'0'0,"32"28"-4258"0"0,-10-5 863 0 0,47-26 448 0 0,113 4-1340 0 0,-146 29-14 0 0,-1 0 0 0 0,0 0 0 0 0,-1 1 0 0 0,1 0 0 0 0,0-1 0 0 0,-1 1 0 0 0,1 0 1 0 0,-1 0-1 0 0,0 1 0 0 0,0-1 0 0 0,0 0 0 0 0,0 1 0 0 0,-1-1 0 0 0,0 1 0 0 0,1 0 0 0 0,-1-1 1 0 0,0 1-1 0 0,-1 0 0 0 0,1 0 0 0 0,-1-1 0 0 0,0 1 0 0 0,0 0 0 0 0,0 0 0 0 0,0 0 0 0 0,0 0 1 0 0,-1-1-1 0 0,0 1 0 0 0,0 0 0 0 0,0-1 0 0 0,-1 2-1 0 0,-56 90 159 0 0,57-94-181 0 0,1-1-16 0 0,0 0-36 0 0,0 0 56 0 0,170 79-72 0 0,-170-76 108 0 0,0 0 0 0 0,0 0 0 0 0,0 0 0 0 0,0 1 0 0 0,-1-1 0 0 0,1 0 1 0 0,-1 0-1 0 0,0 0 0 0 0,0 0 0 0 0,0 0 0 0 0,-1 0 0 0 0,1 0 0 0 0,-1 0 0 0 0,1 0 0 0 0,-1-1 0 0 0,0 1 0 0 0,0-1 0 0 0,0 1 0 0 0,-1-1 0 0 0,1 0 0 0 0,0 0 0 0 0,-1 0 0 0 0,1 0 0 0 0,-1 0 0 0 0,0-1 0 0 0,0 1 0 0 0,0-1 0 0 0,0 1 0 0 0,0-1 0 0 0,0 0 0 0 0,0 0 0 0 0,0-1 0 0 0,0 1 0 0 0,-1 0-18 0 0,-192 59 342 0 0,111-53-3034 0 0,80-23-127 0 0,9 7 1314 0 0</inkml:trace>
  <inkml:trace contextRef="#ctx0" brushRef="#br0" timeOffset="143475.214">17689 10004 1128 0 0,'58'-3'6232'0'0,"50"-9"-5286"0"0,-13 2-1766 0 0,-77 3-2956 0 0,-20 4 2506 0 0</inkml:trace>
  <inkml:trace contextRef="#ctx0" brushRef="#br0" timeOffset="143879.707">18132 9842 2000 0 0,'33'-7'1149'0'0,"-25"4"-1028"0"0,1-1 0 0 0,-1 1 0 0 0,1 1 0 0 0,0-1 0 0 0,0 2 0 0 0,0-1 0 0 0,0 1 0 0 0,0 1 0 0 0,0-1-1 0 0,0 1 1 0 0,0 1 0 0 0,0 0 0 0 0,0 0 0 0 0,0 1 0 0 0,0 0 0 0 0,0 1 0 0 0,0 0 0 0 0,-1 0 0 0 0,0 0 0 0 0,1 1 0 0 0,-1 1 0 0 0,0 0 0 0 0,-1 0 0 0 0,1 0 0 0 0,0 2-121 0 0,-5 1 84 0 0,0 1 0 0 0,0-1 0 0 0,-1 1 1 0 0,0 0-1 0 0,-1 0 0 0 0,1-1 1 0 0,-2 1-1 0 0,0 0 0 0 0,0 0 0 0 0,0 0 1 0 0,-1 0-1 0 0,0 0 0 0 0,-1 0 0 0 0,0 0 1 0 0,0-1-1 0 0,-1 1 0 0 0,0-1 1 0 0,-1 1-1 0 0,0-1 0 0 0,0 0 0 0 0,-1-1 1 0 0,0 1-1 0 0,0-1 0 0 0,0 0 1 0 0,-1 0-1 0 0,0-1 0 0 0,-1 1 0 0 0,0-1-84 0 0,-39 64 1088 0 0,46-67-1064 0 0,1-1 0 0 0,0 0 0 0 0,0 0 1 0 0,0 1-1 0 0,0-1 0 0 0,0 0 0 0 0,0 0 1 0 0,0 0-1 0 0,1 0 0 0 0,-1 0 0 0 0,1 0 1 0 0,0-1-1 0 0,-1 1 0 0 0,1 0 0 0 0,0-1 1 0 0,0 0-1 0 0,0 1 0 0 0,0-1 0 0 0,0 0 1 0 0,1 0-1 0 0,-1 0 0 0 0,0 0 0 0 0,0 0 1 0 0,1-1-1 0 0,-1 1 0 0 0,0-1 0 0 0,1 1 1 0 0,-1-1-1 0 0,1 0 0 0 0,-1 0 0 0 0,0 0 1 0 0,1 0-25 0 0,33 4-785 0 0,0-1 1 0 0,0-2 0 0 0,0-2 0 0 0,0-1-1 0 0,0-2 1 0 0,0-1 0 0 0,0-2 0 0 0,12-5 784 0 0,-11 2-1356 0 0,1 0 18 0 0</inkml:trace>
  <inkml:trace contextRef="#ctx0" brushRef="#br0" timeOffset="146356.744">19685 9262 1048 0 0,'3'-23'1839'0'0,"-3"22"-1821"0"0,1 0 0 0 0,-1-1 0 0 0,1 1 0 0 0,-1 0 0 0 0,1 0 0 0 0,0 0 0 0 0,0 0 0 0 0,0 0 0 0 0,-1 1 0 0 0,1-1 0 0 0,0 0 0 0 0,0 0 0 0 0,0 0 0 0 0,0 1 0 0 0,0-1 0 0 0,0 1 0 0 0,1-1 0 0 0,-1 1 0 0 0,0-1-1 0 0,0 1 1 0 0,0-1 0 0 0,1 1 0 0 0,-1 0 0 0 0,0 0 0 0 0,0 0 0 0 0,1 0 0 0 0,-1 0 0 0 0,0 0 0 0 0,0 0 0 0 0,0 0 0 0 0,1 0 0 0 0,-1 0 0 0 0,0 1 0 0 0,0-1 0 0 0,0 1 0 0 0,1-1 0 0 0,-1 1 0 0 0,0-1 0 0 0,0 1 0 0 0,0-1 0 0 0,0 1 0 0 0,0 0 0 0 0,0 0 0 0 0,0 0 0 0 0,0-1 0 0 0,0 1 0 0 0,-1 0 0 0 0,1 0 0 0 0,0 0 0 0 0,0 0 0 0 0,-1 0 0 0 0,1 1 0 0 0,-1-1 0 0 0,1 0 0 0 0,-1 1-18 0 0,4 5 46 0 0,0 0 0 0 0,-1 0 0 0 0,0 1-1 0 0,-1-1 1 0 0,1 1 0 0 0,-1 0 0 0 0,-1 0 0 0 0,0-1 0 0 0,0 1 0 0 0,0 0 0 0 0,-1 0 0 0 0,0 0 0 0 0,-1 0 0 0 0,0 0 0 0 0,0 0 0 0 0,-1 0 0 0 0,0 0 0 0 0,0-1 0 0 0,0 1 0 0 0,-1-1-1 0 0,0 0 1 0 0,-1 1 0 0 0,0-1 0 0 0,0-1 0 0 0,0 1 0 0 0,-1-1 0 0 0,0 1 0 0 0,0-1 0 0 0,-1-1 0 0 0,0 1 0 0 0,0-1 0 0 0,-4 3-46 0 0,-138 101-1274 0 0,147-109 832 0 0,31-41-872 0 0,-4 22 66 0 0</inkml:trace>
  <inkml:trace contextRef="#ctx0" brushRef="#br0" timeOffset="156416.408">22783 9041 1624 0 0,'16'-19'6890'0'0,"-6"52"-5768"0"0,-6-14-1050 0 0,4 9 336 0 0,30 138-1078 0 0,-34-148 115 0 0,-2 0 0 0 0,0 1 0 0 0,-1-1 0 0 0,-1 1 0 0 0,0-1 0 0 0,-2 1 0 0 0,0-1 1 0 0,-1 0-1 0 0,-1 1 0 0 0,0-1 0 0 0,-2-1 0 0 0,-4 12 555 0 0,-7 4-1399 0 0</inkml:trace>
  <inkml:trace contextRef="#ctx0" brushRef="#br0" timeOffset="158730.676">22141 10129 1324 0 0,'-13'-13'4835'0'0,"42"13"-3586"0"0,-13 0-1182 0 0,15-1 144 0 0,0 1 0 0 0,-1 1 1 0 0,1 2-1 0 0,0 1 0 0 0,-1 1 0 0 0,0 2 0 0 0,18 7-211 0 0,-47-14 8 0 0,1 0 1 0 0,-1 0 0 0 0,1 0-1 0 0,-1 0 1 0 0,0 0 0 0 0,1 1-1 0 0,-1-1 1 0 0,1 1 0 0 0,-1-1-1 0 0,0 1 1 0 0,1-1 0 0 0,-1 1-1 0 0,0 0 1 0 0,0-1-1 0 0,1 1 1 0 0,-1 0 0 0 0,0 0-1 0 0,0 0 1 0 0,0 0 0 0 0,0 0-1 0 0,0 0 1 0 0,0 1 0 0 0,0-1-1 0 0,-1 0 1 0 0,1 0 0 0 0,0 1-1 0 0,-1-1 1 0 0,1 0-1 0 0,-1 1 1 0 0,1-1 0 0 0,-1 0-1 0 0,0 1 1 0 0,1-1 0 0 0,-1 1-1 0 0,0-1 1 0 0,0 1 0 0 0,0-1-1 0 0,0 1 1 0 0,0-1 0 0 0,0 0-1 0 0,-1 1 1 0 0,1-1-1 0 0,0 1 1 0 0,-1-1 0 0 0,1 0-1 0 0,-1 1 1 0 0,0-1 0 0 0,1 0-1 0 0,-1 1 1 0 0,0-1 0 0 0,0 0-1 0 0,0 0 1 0 0,0 0 0 0 0,0 0-1 0 0,0 0 1 0 0,0 0-1 0 0,0 0 1 0 0,-1 1-9 0 0,-73 50 460 0 0,-211 69-284 0 0,287-121-264 0 0,-1 1 1 0 0,0-1-1 0 0,0 0 1 0 0,0 1 0 0 0,1-1-1 0 0,-1 0 1 0 0,0 1-1 0 0,0-1 1 0 0,0 0 0 0 0,1 1-1 0 0,-1-1 1 0 0,0 0-1 0 0,0 1 1 0 0,0-1 0 0 0,0 1-1 0 0,0-1 1 0 0,0 0-1 0 0,0 1 1 0 0,0-1 0 0 0,0 0-1 0 0,0 1 1 0 0,0-1-1 0 0,0 1 1 0 0,0-1 0 0 0,0 0-1 0 0,0 1 1 0 0,-1-1-1 0 0,1 0 1 0 0,0 1 0 0 0,0-1-1 0 0,0 0 1 0 0,0 1-1 0 0,-1-1 1 0 0,1 0 0 0 0,0 1-1 0 0,0-1 1 0 0,-1 0-1 0 0,1 0 1 0 0,0 1 0 0 0,-1-1-1 0 0,1 0 1 0 0,0 0-1 0 0,-1 0 1 0 0,1 1 0 0 0,-1-1 87 0 0,35 0-3055 0 0,-20-1 1969 0 0</inkml:trace>
  <inkml:trace contextRef="#ctx0" brushRef="#br0" timeOffset="159011.077">23097 9999 2812 0 0,'6'-17'3127'0'0,"-6"18"-2961"0"0,1-1-1 0 0,-1 0 1 0 0,0 1-1 0 0,1-1 1 0 0,-1 0-1 0 0,1 0 1 0 0,-1 1-1 0 0,0-1 1 0 0,1 0-1 0 0,-1 0 1 0 0,1 0-1 0 0,-1 0 1 0 0,0 0-1 0 0,1 1 1 0 0,-1-1-1 0 0,1 0 1 0 0,-1 0-1 0 0,1 0 1 0 0,-1 0-1 0 0,0 0 1 0 0,1 0-1 0 0,-1-1 1 0 0,1 1-1 0 0,-1 0 1 0 0,1 0-1 0 0,-1 0 1 0 0,0 0-1 0 0,1 0 1 0 0,-1-1-1 0 0,1 1 1 0 0,-1 0-1 0 0,0 0 1 0 0,1 0-1 0 0,-1-1 1 0 0,0 1-1 0 0,1 0-165 0 0,19 100 577 0 0,14 80-1782 0 0,-25-58-4438 0 0,-29-51 2963 0 0,8-45 1346 0 0</inkml:trace>
  <inkml:trace contextRef="#ctx0" brushRef="#br0" timeOffset="157067.34">21241 10082 896 0 0,'0'-15'3569'0'0,"-2"30"-2218"0"0,1 34-754 0 0,19 122 41 0 0,-4 84-193 0 0,-35-176-926 0 0,-14-38-2644 0 0,25-37 2155 0 0</inkml:trace>
  <inkml:trace contextRef="#ctx0" brushRef="#br0" timeOffset="158265.799">21369 10074 1404 0 0,'1'-1'2878'0'0,"1"-3"-2155"0"0,-1 4 2413 0 0,6-5-3071 0 0,8-5-64 0 0,0 1 1 0 0,1 1-1 0 0,1 1 1 0 0,-1 0-1 0 0,1 1 0 0 0,0 1 1 0 0,0 1-1 0 0,1 0 1 0 0,-1 1-1 0 0,1 1 0 0 0,0 1 1 0 0,-1 0-1 0 0,7 1-1 0 0,-21 1-5 0 0,0 0 0 0 0,1 0 0 0 0,-1 0 0 0 0,0 1-1 0 0,0-1 1 0 0,0 1 0 0 0,0-1 0 0 0,0 1 0 0 0,0 0 0 0 0,0 0 0 0 0,-1 1-1 0 0,1-1 1 0 0,-1 0 0 0 0,1 1 0 0 0,-1 0 0 0 0,0-1 0 0 0,0 1 0 0 0,0 0-1 0 0,0 0 1 0 0,-1 0 0 0 0,1 0 0 0 0,-1 1 0 0 0,0-1 0 0 0,0 0 0 0 0,0 1 0 0 0,0-1-1 0 0,-1 0 1 0 0,1 1 0 0 0,-1-1 0 0 0,0 1 0 0 0,0-1 0 0 0,0 1 0 0 0,0-1-1 0 0,-1 1 1 0 0,1-1 0 0 0,-1 0 0 0 0,0 1 0 0 0,0-1 0 0 0,0 0 0 0 0,-1 0-1 0 0,1 1 1 0 0,-1-1 0 0 0,0 0 0 0 0,1 0 0 0 0,-1-1 0 0 0,-1 1 0 0 0,1 0-1 0 0,0-1 1 0 0,-1 1 0 0 0,1-1 0 0 0,-2 1 5 0 0,-126 131-45 0 0,131-132 44 0 0,0 0-1 0 0,1 1 1 0 0,-1-1-1 0 0,0 0 1 0 0,1 0-1 0 0,-1 0 1 0 0,1 0-1 0 0,0 0 0 0 0,-1 0 1 0 0,1 0-1 0 0,0-1 1 0 0,0 1-1 0 0,0-1 1 0 0,0 1-1 0 0,1-1 1 0 0,-1 0-1 0 0,0 0 0 0 0,0 0 1 0 0,1 0-1 0 0,-1 0 1 0 0,1 0-1 0 0,-1-1 1 0 0,1 1-1 0 0,-1-1 1 0 0,1 0-1 0 0,-1 1 0 0 0,1-1 1 0 0,0 0 1 0 0,2 1-10 0 0,155 66-7 0 0,-159-66 30 0 0,0 1-1 0 0,0-1 0 0 0,-1 1 1 0 0,1-1-1 0 0,-1 1 0 0 0,1-1 1 0 0,-1 1-1 0 0,0 0 0 0 0,0-1 1 0 0,0 1-1 0 0,0 0 0 0 0,0-1 1 0 0,0 1-1 0 0,0 0 0 0 0,0-1 1 0 0,-1 1-1 0 0,1-1 0 0 0,-1 1 1 0 0,1 0-1 0 0,-1-1 0 0 0,1 1 1 0 0,-1-1-1 0 0,0 1 0 0 0,0-1 1 0 0,0 0-1 0 0,0 1 0 0 0,0-1 1 0 0,0 0-1 0 0,0 0 0 0 0,0 1 1 0 0,-1-1-1 0 0,1 0 0 0 0,0 0 0 0 0,-1 0 1 0 0,1-1-1 0 0,0 1 0 0 0,-1 0 1 0 0,1 0-1 0 0,-1-1 0 0 0,0 1 1 0 0,1-1-1 0 0,-1 0 0 0 0,-1 1-12 0 0,-24 10-23 0 0,0-1 0 0 0,-1-1 0 0 0,0-1 0 0 0,0-2 0 0 0,-1-1 0 0 0,1-1 0 0 0,-1-1 0 0 0,0-2 0 0 0,-14-1 23 0 0,42 0-106 0 0,-1 0 0 0 0,1 0-1 0 0,0-1 1 0 0,0 1 0 0 0,0 0 0 0 0,-1 0 0 0 0,1-1-1 0 0,0 1 1 0 0,0-1 0 0 0,0 1 0 0 0,0-1-1 0 0,0 1 1 0 0,0-1 0 0 0,0 0 0 0 0,0 1 0 0 0,0-1-1 0 0,0 0 1 0 0,0 0 0 0 0,0 0 0 0 0,0 0-1 0 0,1 0 1 0 0,-1 0 0 0 0,0 0 0 0 0,1 0 0 0 0,-1 0-1 0 0,1 0 1 0 0,-1 0 0 0 0,1 0 0 0 0,-1-1 0 0 0,1 1-1 0 0,0 0 1 0 0,0 0 0 0 0,-1 0 0 0 0,1-1-1 0 0,0 1 1 0 0,0 0 0 0 0,0 0 0 0 0,0 0 0 0 0,1-1-1 0 0,-1 1 1 0 0,0 0 0 0 0,0 0 0 0 0,1 0-1 0 0,-1-1 1 0 0,1 1 0 0 0,-1 0 0 0 0,1 0 0 0 0,-1 0-1 0 0,1 0 1 0 0,0 0 0 0 0,0-1 106 0 0,12-13-1337 0 0</inkml:trace>
  <inkml:trace contextRef="#ctx0" brushRef="#br0" timeOffset="155663.881">21374 9056 1060 0 0,'4'-4'459'0'0,"41"-47"1296"0"0,-7 14-315 0 0,-45 93-1374 0 0,-4-22 25 0 0,-3 0-1 0 0,0-1 1 0 0,-2 0-1 0 0,-2-1 1 0 0,-1-1-1 0 0,-1-1 1 0 0,-1-1-1 0 0,-2-1 1 0 0,-1 0-1 0 0,-1-2 1 0 0,-1-1-1 0 0,-1-1 1 0 0,-2-1-1 0 0,0-2 1 0 0,-1-1-1 0 0,-1-1 1 0 0,-12 4-91 0 0,41-20 7 0 0,1-1 0 0 0,-1 0 0 0 0,0 0 0 0 0,0 0 0 0 0,0 0 0 0 0,-1-1 0 0 0,1 1 0 0 0,0 0 0 0 0,-1-1 0 0 0,1 0 0 0 0,-1 1 0 0 0,1-1 0 0 0,-1 0 0 0 0,0-1 0 0 0,1 1 0 0 0,-1 0 1 0 0,0-1-1 0 0,0 1 0 0 0,1-1 0 0 0,-1 0 0 0 0,0 0 0 0 0,0 0 0 0 0,0 0 0 0 0,1 0 0 0 0,-1-1 0 0 0,0 1 0 0 0,0-1 0 0 0,1 0 0 0 0,-1 0 0 0 0,0 0 0 0 0,1 0 0 0 0,-1 0 0 0 0,1-1 1 0 0,0 1-1 0 0,-1-1 0 0 0,1 1 0 0 0,0-1 0 0 0,0 0 0 0 0,0 0 0 0 0,0 0 0 0 0,0 0 0 0 0,0 0 0 0 0,1-1 0 0 0,-1 1 0 0 0,1 0 0 0 0,-1-1 0 0 0,1 1 0 0 0,0-1 0 0 0,0 0 0 0 0,0 1 1 0 0,0-1-1 0 0,1 0 0 0 0,-1-2-7 0 0,1-6-4 0 0,1-1 1 0 0,0 1-1 0 0,0-1 0 0 0,2 1 1 0 0,-1-1-1 0 0,1 1 1 0 0,1 0-1 0 0,0 1 1 0 0,1-1-1 0 0,0 0 0 0 0,0 1 1 0 0,1 0-1 0 0,1 1 1 0 0,-1-1-1 0 0,7-5 4 0 0,-11 10-1 0 0,1 1-1 0 0,1-1 0 0 0,-1 1 0 0 0,1-1 1 0 0,-1 1-1 0 0,1 0 0 0 0,1 1 1 0 0,-1-1-1 0 0,0 1 0 0 0,1-1 1 0 0,0 1-1 0 0,-1 1 0 0 0,1-1 0 0 0,0 1 1 0 0,1 0-1 0 0,-1 0 0 0 0,0 0 1 0 0,1 1-1 0 0,-1 0 0 0 0,1 0 1 0 0,-1 0-1 0 0,1 0 0 0 0,-1 1 0 0 0,1 0 1 0 0,-1 0-1 0 0,1 1 0 0 0,0 0 1 0 0,-1 0-1 0 0,6 1 2 0 0,15 13 2 0 0,0 0 0 0 0,-1 2 1 0 0,0 1-1 0 0,-2 0 0 0 0,0 2 1 0 0,-1 1-1 0 0,15 19-2 0 0,55 47-182 0 0,61 44-3267 0 0,-133-115 2526 0 0</inkml:trace>
  <inkml:trace contextRef="#ctx0" brushRef="#br0" timeOffset="156116.942">21851 9196 1292 0 0,'0'-1'105'0'0,"1"1"-1"0"0,-1 0 1 0 0,0 0 0 0 0,0-1 0 0 0,0 1-1 0 0,1 0 1 0 0,-1 0 0 0 0,0-1-1 0 0,0 1 1 0 0,0 0 0 0 0,1-1-1 0 0,-1 1 1 0 0,0 0 0 0 0,0-1-1 0 0,0 1 1 0 0,0 0 0 0 0,0-1-1 0 0,0 1 1 0 0,0 0 0 0 0,0-1-1 0 0,0 1 1 0 0,0-1 0 0 0,0 1-1 0 0,0 0 1 0 0,0-1 0 0 0,0 1 0 0 0,0 0-1 0 0,0-1 1 0 0,0 1 0 0 0,0 0-1 0 0,0-1 1 0 0,-1 1 0 0 0,1 0-1 0 0,0-1 1 0 0,0 1 0 0 0,0 0-1 0 0,-1 0 1 0 0,1-1 0 0 0,0 1-1 0 0,0 0 1 0 0,-1 0 0 0 0,1-1-1 0 0,0 1 1 0 0,-1 0-105 0 0,38-5 601 0 0,-28 5-515 0 0,31-2 127 0 0,0 1 0 0 0,0 1 0 0 0,0 3 0 0 0,0 1 0 0 0,-1 2-1 0 0,1 2 1 0 0,22 8-213 0 0,-61-16 17 0 0,0 1-1 0 0,1-1 0 0 0,-1 1 1 0 0,0-1-1 0 0,0 1 0 0 0,0 0 1 0 0,0 0-1 0 0,0-1 1 0 0,0 1-1 0 0,0 0 0 0 0,0 0 1 0 0,0 0-1 0 0,0 0 0 0 0,0 0 1 0 0,0 0-1 0 0,-1 0 0 0 0,1 0 1 0 0,0 1-1 0 0,-1-1 0 0 0,1 0 1 0 0,-1 0-1 0 0,1 1 0 0 0,-1-1 1 0 0,0 0-1 0 0,0 1 0 0 0,1-1 1 0 0,-1 0-1 0 0,0 1 0 0 0,0-1 1 0 0,0 0-1 0 0,0 0 0 0 0,-1 1 1 0 0,1-1-1 0 0,0 0 0 0 0,0 1 1 0 0,-1-1-1 0 0,1 0 0 0 0,-1 0 1 0 0,1 1-1 0 0,-1-1 1 0 0,0 0-1 0 0,1 0 0 0 0,-1 0 1 0 0,0 0-1 0 0,0 0 0 0 0,0 0 1 0 0,0 0-1 0 0,0 0 0 0 0,0 0 1 0 0,0 0-1 0 0,-1 0-16 0 0,-54 53 411 0 0,-155 96-465 0 0,202-139 71 0 0,15 7-6159 0 0,3-16 4725 0 0</inkml:trace>
  <inkml:trace contextRef="#ctx0" brushRef="#br0" timeOffset="161517.922">11861 8812 1088 0 0,'0'0'331'0'0,"-16"-3"243"0"0,15 2-524 0 0,0-1 0 0 0,1 0 1 0 0,-1 0-1 0 0,1 1 0 0 0,0-1 0 0 0,0 0 1 0 0,0 0-1 0 0,0 0 0 0 0,0 1 0 0 0,0-1 0 0 0,0 0 1 0 0,0 0-1 0 0,1 1 0 0 0,-1-1 0 0 0,1 0 1 0 0,-1 0-1 0 0,1 1 0 0 0,0-1 0 0 0,-1 0 1 0 0,1 1-1 0 0,0-1 0 0 0,0 1 0 0 0,0-1 1 0 0,0 1-1 0 0,1 0 0 0 0,-1-1 0 0 0,0 1 0 0 0,1 0 1 0 0,-1 0-1 0 0,0 0 0 0 0,1 0 0 0 0,0 0 1 0 0,-1 0-1 0 0,1 0 0 0 0,-1 0 0 0 0,1 1 1 0 0,0-1-1 0 0,0 1 0 0 0,-1-1 0 0 0,1 1 1 0 0,0 0-1 0 0,0 0 0 0 0,0-1-50 0 0,471-32 495 0 0,782-29-197 0 0,-576 50-338 0 0,-400-9 66 0 0,1386-102-4 0 0,-890 66-35 0 0,1237-35-451 0 0,-456 37 67 0 0,-1335 51 346 0 0,955-2 228 0 0,-882 21-174 0 0,-161-9 86 0 0,0 6 0 0 0,0 6 0 0 0,86 25-89 0 0,175 60 388 0 0,-337-86-399 0 0,0 3 0 0 0,-2 2 0 0 0,0 3 0 0 0,31 20 11 0 0,-68-36 42 0 0,0 2 0 0 0,0 0 0 0 0,-1 1 0 0 0,0 0 0 0 0,-1 2 0 0 0,0 0 0 0 0,-1 0 0 0 0,-1 2 0 0 0,0 0 0 0 0,-2 0 0 0 0,1 1 0 0 0,-2 1 0 0 0,7 14-42 0 0,18 149 199 0 0,-32 86-226 0 0,-44 71 366 0 0,-36 313-443 0 0,42-410 219 0 0,6 12-901 0 0,12 2 0 0 0,11 15 786 0 0,-15-264-1358 0 0,-3-14 742 0 0,-5-7 30 0 0</inkml:trace>
  <inkml:trace contextRef="#ctx0" brushRef="#br0" timeOffset="163916.877">11900 8785 868 0 0,'-6'9'33'0'0,"0"0"0"0"0,0 0 0 0 0,1 1 0 0 0,0-1 1 0 0,1 1-1 0 0,0 0 0 0 0,1 0 0 0 0,0 1 0 0 0,0-1 0 0 0,1 1 0 0 0,1-1 0 0 0,0 1 0 0 0,0 0 0 0 0,1 8-33 0 0,-11 820 980 0 0,23-687-916 0 0,6 56-56 0 0,36 312-57 0 0,37 81 49 0 0,-84-557-80 0 0,-4-14 70 0 0,2 0 1 0 0,1 0-1 0 0,1-1 0 0 0,2 0 0 0 0,1 0 0 0 0,1-1 0 0 0,1 1 10 0 0,-6-25 35 0 0,-1 1 1 0 0,1-1 0 0 0,0 0-1 0 0,0 0 1 0 0,0-1 0 0 0,1 0-1 0 0,-1 0 1 0 0,1 0-1 0 0,0-1 1 0 0,0 0 0 0 0,0 0-1 0 0,0-1 1 0 0,0 0-1 0 0,0 0 1 0 0,0-1 0 0 0,0 0-1 0 0,0 0 1 0 0,0 0-1 0 0,1-1 1 0 0,-1 0 0 0 0,6-2-36 0 0,22 2 72 0 0,131-13 136 0 0,212-6-30 0 0,1924-32 392 0 0,-1692 54-510 0 0,47-2 129 0 0,-384 15-112 0 0,429-13 214 0 0,-404 15-253 0 0,805 2-152 0 0,-669-7 188 0 0,254 12 122 0 0,556-23 135 0 0,-895 8-358 0 0,345-58 371 0 0,-106-34 262 0 0,-295 31-1021 0 0,2 4 562 0 0,-62 16 650 0 0,-137 17 180 0 0,-35 10-449 0 0,-60 5-677 0 0,-1 0-14 0 0,10-4-594 0 0,-15-2-2145 0 0,-7 4 1468 0 0,-11-4 59 0 0</inkml:trace>
  <inkml:trace contextRef="#ctx0" brushRef="#br0" timeOffset="172451.861">1257 9974 1184 0 0,'0'0'455'0'0,"18"-3"938"0"0,-35 4 1290 0 0,-35 47-2933 0 0,39-35 563 0 0,-161 167 691 0 0,-155 191 501 0 0,325-366-1698 0 0,-18 19-398 0 0,8-16-3152 0 0,13-8 3139 0 0</inkml:trace>
  <inkml:trace contextRef="#ctx0" brushRef="#br0" timeOffset="172810.341">717 10004 2508 0 0,'4'-12'2150'0'0,"15"15"263"0"0,177 224-446 0 0,75 139-614 0 0,-256-339-2131 0 0,-12-20-5339 0 0,-3-10 4689 0 0</inkml:trace>
  <inkml:trace contextRef="#ctx0" brushRef="#br0" timeOffset="173628.358">1209 10351 1304 0 0,'4'6'115'0'0,"1"-1"0"0"0,-1 1 0 0 0,1-1 0 0 0,0 0 0 0 0,1 0-1 0 0,-1-1 1 0 0,1 1 0 0 0,0-1 0 0 0,0 0 0 0 0,0-1 0 0 0,0 0 0 0 0,1 0 0 0 0,-1 0 0 0 0,1-1-1 0 0,0 1 1 0 0,0-2 0 0 0,0 1 0 0 0,0-1 0 0 0,0 0 0 0 0,0 0 0 0 0,0-1 0 0 0,0 0 0 0 0,0 0-1 0 0,0-1 1 0 0,7-1-115 0 0,194-74 1027 0 0,-178 61-911 0 0,1 1-1 0 0,0 2 0 0 0,1 1 0 0 0,0 1 1 0 0,0 2-1 0 0,1 1 0 0 0,0 1 0 0 0,23 1-115 0 0,-50 7-3 0 0,0 1-1 0 0,-1 1 1 0 0,0-1-1 0 0,1 1 1 0 0,-1 0-1 0 0,-1 0 1 0 0,1 0-1 0 0,-1 1 1 0 0,1-1-1 0 0,-1 1 1 0 0,0 0-1 0 0,-1 1 0 0 0,0-1 1 0 0,1 0-1 0 0,-2 1 1 0 0,1 0-1 0 0,-1 0 1 0 0,2 5 3 0 0,18 122-3824 0 0,-22-123 2646 0 0</inkml:trace>
  <inkml:trace contextRef="#ctx0" brushRef="#br0" timeOffset="173982.44">2317 10131 896 0 0,'0'0'160'0'0,"1"0"0"0"0,-1 1 0 0 0,0-1 0 0 0,1 0 0 0 0,-1 1 1 0 0,1-1-1 0 0,-1 0 0 0 0,0 0 0 0 0,1 1 0 0 0,-1-1 0 0 0,1 0 0 0 0,-1 0 0 0 0,1 0 0 0 0,-1 0 0 0 0,1 0 0 0 0,-1 1 0 0 0,1-1 0 0 0,-1 0 0 0 0,1 0 1 0 0,-1 0-1 0 0,0 0 0 0 0,1 0 0 0 0,-1-1 0 0 0,1 1 0 0 0,-1 0 0 0 0,1 0 0 0 0,-1 0 0 0 0,1 0 0 0 0,-1 0 0 0 0,1-1-160 0 0,1 21 145 0 0,24 351 7 0 0,-28-323-3268 0 0,-11-29 1813 0 0</inkml:trace>
  <inkml:trace contextRef="#ctx0" brushRef="#br0" timeOffset="174593.124">2344 10112 904 0 0,'5'-61'3078'0'0,"0"56"-3039"0"0,-1-1-1 0 0,2 1 1 0 0,-1 0-1 0 0,0 1 1 0 0,1 0-1 0 0,0 0 1 0 0,0 0-1 0 0,1 0 1 0 0,-1 1 0 0 0,0 0-1 0 0,1 0 1 0 0,0 1-1 0 0,0 0 1 0 0,0 0-1 0 0,0 0 1 0 0,0 1-1 0 0,0 0 1 0 0,0 1-1 0 0,5 0-38 0 0,16 20-29 0 0,-23-14 33 0 0,-1 1 0 0 0,1 0 1 0 0,-1 0-1 0 0,0 0 0 0 0,-1 0 0 0 0,0 1 0 0 0,0-1 1 0 0,0 1-1 0 0,-1 0 0 0 0,0 0 0 0 0,-1 0 0 0 0,0 0 1 0 0,0 0-1 0 0,0 0 0 0 0,-1 0 0 0 0,-1 0 0 0 0,1 0 0 0 0,-2 3-4 0 0,2 0 27 0 0,-10 41-78 0 0,9-49 42 0 0,-1 0 0 0 0,1 1 0 0 0,0 0 0 0 0,0-1 0 0 0,0 1 0 0 0,0 0 0 0 0,1-1-1 0 0,-1 1 1 0 0,1 0 0 0 0,0 0 0 0 0,0-1 0 0 0,0 1 0 0 0,1 0 0 0 0,0 0 0 0 0,-1-1 0 0 0,1 1 0 0 0,0-1 0 0 0,1 1 0 0 0,-1 0 0 0 0,1-1-1 0 0,-1 0 1 0 0,2 3 9 0 0,23 22 32 0 0,18 46 370 0 0,-46-68-359 0 0,-1-1 1 0 0,0 1 0 0 0,0 0-1 0 0,0-1 1 0 0,-1 0-1 0 0,0 0 1 0 0,0 0 0 0 0,-1 0-1 0 0,1-1 1 0 0,-1 1-1 0 0,0-1 1 0 0,0 0 0 0 0,0-1-1 0 0,0 1 1 0 0,-1-1-1 0 0,0 0 1 0 0,0 0 0 0 0,1-1-1 0 0,-1 0 1 0 0,-1 0-44 0 0,-122 29-97 0 0,104-53-2768 0 0,26 15 1401 0 0</inkml:trace>
  <inkml:trace contextRef="#ctx0" brushRef="#br0" timeOffset="174993.662">2955 10362 1056 0 0,'0'0'2'0'0,"-1"-1"1"0"0,0 1-1 0 0,1-1 1 0 0,-1 0-1 0 0,0 1 0 0 0,1-1 1 0 0,-1 0-1 0 0,1 0 1 0 0,-1 1-1 0 0,1-1 0 0 0,0 0 1 0 0,-1 0-1 0 0,1 0 1 0 0,0 0-1 0 0,0 1 0 0 0,-1-1 1 0 0,1 0-1 0 0,0 0 0 0 0,0 0 1 0 0,0 0-1 0 0,0 0 1 0 0,0 0-1 0 0,0 0 0 0 0,0 1 1 0 0,0-1-1 0 0,1 0 1 0 0,-1 0-1 0 0,0 0 0 0 0,0 0 1 0 0,1 0-1 0 0,-1 1 1 0 0,1-1-1 0 0,-1 0 0 0 0,1 0 1 0 0,-1 1-1 0 0,1-1 0 0 0,-1 0 1 0 0,1 1-1 0 0,-1-1 1 0 0,1 0-1 0 0,0 1 0 0 0,0-1 1 0 0,-1 1-1 0 0,1-1 1 0 0,0 1-1 0 0,0-1 0 0 0,-1 1 1 0 0,1 0-1 0 0,0-1 1 0 0,0 1-1 0 0,0 0 0 0 0,0 0 1 0 0,0 0-1 0 0,-1-1 0 0 0,2 1-2 0 0,-45-12 250 0 0,-1 2 0 0 0,0 1 0 0 0,0 3 0 0 0,-1 1 0 0 0,1 2 0 0 0,-45 4-250 0 0,-47 39 797 0 0,134-40-785 0 0,1 1 0 0 0,-1-1 1 0 0,1 1-1 0 0,-1 0 0 0 0,0 0 0 0 0,1-1 0 0 0,0 1 0 0 0,-1 0 0 0 0,1 0 0 0 0,-1 1 0 0 0,1-1 0 0 0,0 0 0 0 0,0 0 1 0 0,0 1-1 0 0,0-1 0 0 0,0 0 0 0 0,0 1 0 0 0,0-1 0 0 0,0 1 0 0 0,0 0 0 0 0,1-1 0 0 0,-1 1 0 0 0,1 0 0 0 0,-1-1 1 0 0,1 1-1 0 0,-1 0 0 0 0,1-1 0 0 0,0 1 0 0 0,0 0 0 0 0,0 0 0 0 0,0-1 0 0 0,0 1 0 0 0,1 0 0 0 0,-1-1 0 0 0,0 1 0 0 0,1 0 1 0 0,-1-1-1 0 0,1 1 0 0 0,0 0 0 0 0,-1-1 0 0 0,1 1 0 0 0,0-1 0 0 0,0 1 0 0 0,0-1 0 0 0,0 1 0 0 0,0-1 0 0 0,0 0 1 0 0,1 0-1 0 0,-1 1 0 0 0,0-1 0 0 0,1 0 0 0 0,-1 0 0 0 0,1 0 0 0 0,-1-1 0 0 0,1 1-12 0 0,87 52-90 0 0,-60-43-187 0 0,0-1 0 0 0,1-2 0 0 0,-1-1-1 0 0,2-1 1 0 0,-1-2 0 0 0,0-1 0 0 0,6-2 277 0 0,-9 1-783 0 0</inkml:trace>
  <inkml:trace contextRef="#ctx0" brushRef="#br0" timeOffset="175273.981">3314 10064 1544 0 0,'1'-1'104'0'0,"-1"-1"-1"0"0,0 1 1 0 0,0-1-1 0 0,0 1 1 0 0,0 0 0 0 0,-1-1-1 0 0,1 1 1 0 0,0-1-1 0 0,-1 1 1 0 0,1 0 0 0 0,0-1-1 0 0,-1 1 1 0 0,0 0-1 0 0,1 0 1 0 0,-1-1-1 0 0,0 1 1 0 0,1 0 0 0 0,-1 0-1 0 0,0 0 1 0 0,0 0-1 0 0,0 0 1 0 0,0 0-1 0 0,0 0 1 0 0,0 0 0 0 0,-1 0-1 0 0,1 0 1 0 0,0 1-1 0 0,0-1 1 0 0,0 0 0 0 0,-1 1-1 0 0,1-1 1 0 0,0 1-1 0 0,-1 0 1 0 0,1-1-1 0 0,-1 1 1 0 0,1 0 0 0 0,0 0-1 0 0,-1 0 1 0 0,1 0-1 0 0,-1 0 1 0 0,1 0 0 0 0,0 0-1 0 0,-1 0 1 0 0,1 1-1 0 0,0-1 1 0 0,-1 0-1 0 0,1 1 1 0 0,0-1 0 0 0,-1 1-1 0 0,1 0 1 0 0,0-1-1 0 0,0 1 1 0 0,-1 0-1 0 0,1 0 1 0 0,0 0 0 0 0,0 0-1 0 0,0 0 1 0 0,0 0-1 0 0,0 0-103 0 0,-6 27 57 0 0,2 1-1 0 0,0-1 0 0 0,2 1 0 0 0,2 0 0 0 0,0-1 0 0 0,2 1 0 0 0,1 0 0 0 0,1 0 1 0 0,2-1-1 0 0,1 0 0 0 0,1 0 0 0 0,5 13-56 0 0,-6-15-117 0 0,-4-21-101 0 0,0 1 1 0 0,-1 0-1 0 0,0 0 0 0 0,0-1 1 0 0,0 1-1 0 0,0 0 0 0 0,-1 0 0 0 0,0 0 1 0 0,-1 0-1 0 0,1 0 0 0 0,-1 0 1 0 0,0 0-1 0 0,-1 0 0 0 0,1-1 0 0 0,-1 1 1 0 0,0 0-1 0 0,0-1 0 0 0,-1 0 1 0 0,0 1-1 0 0,0-1 0 0 0,0 0 0 0 0,-1 0 1 0 0,1-1-1 0 0,-1 1 0 0 0,0-1 1 0 0,-1 0 217 0 0,-15 15-1356 0 0</inkml:trace>
  <inkml:trace contextRef="#ctx0" brushRef="#br0" timeOffset="175895.129">2968 10302 1304 0 0,'41'-18'3240'0'0,"637"-64"-2765"0"0,-654 76-894 0 0,-35 3 152 0 0,-45 6 332 0 0,41-2-19 0 0,0 1 0 0 0,0 1 0 0 0,0 0-1 0 0,1 1 1 0 0,-1 1 0 0 0,1 0 0 0 0,0 1 0 0 0,1 0 0 0 0,-1 1 0 0 0,1 1 0 0 0,1 0 0 0 0,-1 1 0 0 0,1 0 0 0 0,1 1 0 0 0,0 0 0 0 0,0 1 0 0 0,1 0 0 0 0,0 1 0 0 0,1 0 0 0 0,0 1-1 0 0,-2 4-45 0 0,11-15 33 0 0,-1 0 0 0 0,0 1 0 0 0,1-1 0 0 0,0 0-1 0 0,-1 0 1 0 0,1 0 0 0 0,0 0 0 0 0,0 0 0 0 0,0 0-1 0 0,0 0 1 0 0,1 0 0 0 0,-1 0 0 0 0,1 0 0 0 0,-1 1-1 0 0,1-1 1 0 0,0 0 0 0 0,-1-1 0 0 0,1 1-1 0 0,0 0 1 0 0,0 0 0 0 0,1 0 0 0 0,-1 0 0 0 0,0-1-1 0 0,0 1 1 0 0,1-1 0 0 0,-1 1 0 0 0,1-1 0 0 0,0 1-1 0 0,-1-1 1 0 0,1 0 0 0 0,0 0 0 0 0,0 0 0 0 0,-1 0-1 0 0,1 0 1 0 0,0 0 0 0 0,0 0 0 0 0,0-1-1 0 0,0 1 1 0 0,0-1 0 0 0,1 0 0 0 0,0 1-33 0 0,98 5 610 0 0,-93-6-584 0 0,-1 0-1 0 0,1-1 1 0 0,-1 0-1 0 0,1 0 1 0 0,-1-1-1 0 0,0 0 1 0 0,0 0-1 0 0,1 0 1 0 0,-1-1-1 0 0,-1 0 0 0 0,1-1 1 0 0,0 0-1 0 0,-1 0 1 0 0,0 0-1 0 0,0-1 1 0 0,0 1-1 0 0,0-1 1 0 0,-1-1-1 0 0,0 1 1 0 0,0-1-1 0 0,0 0 1 0 0,-1 0-1 0 0,0-1 1 0 0,0 1-1 0 0,-1-1 1 0 0,0 0-1 0 0,0 0 0 0 0,0 0 1 0 0,-1 0-1 0 0,1-4-25 0 0,-3 10 19 0 0,0 1-54 0 0,0 0 18 0 0,0 0 16 0 0,-8 22-1118 0 0,46 61-2869 0 0,-32-68 2612 0 0</inkml:trace>
  <inkml:trace contextRef="#ctx0" brushRef="#br0" timeOffset="176346.941">2898 10239 964 0 0,'5'3'181'0'0,"-2"-2"-82"0"0,0 0-1 0 0,-1 1 0 0 0,1 0 0 0 0,0-1 0 0 0,0 1 0 0 0,-1 0 0 0 0,1 0 0 0 0,-1 0 0 0 0,1 1 0 0 0,-1-1 0 0 0,0 1 0 0 0,0-1 0 0 0,0 1 1 0 0,0-1-1 0 0,-1 1 0 0 0,1 0 0 0 0,-1 0 0 0 0,1 0 0 0 0,-1 0 0 0 0,0 0 0 0 0,0 0 0 0 0,-1 1 0 0 0,1-1 0 0 0,-1 0 0 0 0,1 0 0 0 0,-1 1 1 0 0,0-1-1 0 0,0 0 0 0 0,-1 3-98 0 0,-6 3 46 0 0,0-1 0 0 0,-1 1 1 0 0,0-1-1 0 0,0-1 0 0 0,-1 1 0 0 0,0-1 1 0 0,0-1-1 0 0,0 0 0 0 0,-1 0 1 0 0,0-1-1 0 0,-1 0 0 0 0,1-1 0 0 0,-1 0 1 0 0,1-1-1 0 0,-1 0 0 0 0,0 0 1 0 0,-1-1-1 0 0,1-1 0 0 0,0 0 1 0 0,0 0-1 0 0,-7-2-46 0 0,-14-11-2293 0 0,25 1 808 0 0</inkml:trace>
  <inkml:trace contextRef="#ctx0" brushRef="#br0" timeOffset="176920.875">3933 10067 1316 0 0,'-25'24'592'0'0,"4"-1"-104"0"0,1 5-20 0 0,3 6-108 0 0,1-1-32 0 0,8 5-44 0 0,8 7 20 0 0,0-25 12 0 0,15 40 0 0 0,2-21-156 0 0,8-1-60 0 0,6-1-8 0 0,4-2-336 0 0,2-5-212 0 0,1-5-536 0 0,3-4 52 0 0,-2-2 24 0 0</inkml:trace>
  <inkml:trace contextRef="#ctx0" brushRef="#br0" timeOffset="177556.922">4203 10112 1224 0 0,'14'-31'3942'0'0,"53"11"-3361"0"0,-55 18-187 0 0,-6 1-356 0 0,1 0-1 0 0,-1 1 0 0 0,0-1 1 0 0,0 1-1 0 0,0 1 1 0 0,0-1-1 0 0,1 1 0 0 0,-1 0 1 0 0,0 0-1 0 0,0 1 1 0 0,-1 0-1 0 0,1 0 1 0 0,0 0-1 0 0,0 1 0 0 0,-1 0 1 0 0,0 0-1 0 0,1 0 1 0 0,-1 1-1 0 0,0-1 0 0 0,-1 1 1 0 0,1 1-1 0 0,-1-1 1 0 0,0 1-1 0 0,0-1 0 0 0,0 1 1 0 0,0 0-1 0 0,-1 0 1 0 0,0 1-1 0 0,0-1 0 0 0,-1 1 1 0 0,1 0-1 0 0,-1-1 1 0 0,0 1-1 0 0,-1 0 0 0 0,1 0 1 0 0,-1 0-1 0 0,0 1 1 0 0,-1-1-1 0 0,0 0 1 0 0,0 0-1 0 0,0 0 0 0 0,0 0 1 0 0,-1 0-1 0 0,0 1 1 0 0,-1-1-1 0 0,1 0 0 0 0,-1-1-37 0 0,-6 15 107 0 0,-1-1 0 0 0,-1 0 0 0 0,0 0 0 0 0,-2-1 0 0 0,0-1-1 0 0,-1 0 1 0 0,0-1 0 0 0,-2 0 0 0 0,0-1 0 0 0,-7 5-107 0 0,-18 22 298 0 0,40-42-297 0 0,0 1 0 0 0,-1-1 0 0 0,1 1 0 0 0,-1 0 0 0 0,1-1 0 0 0,0 1 0 0 0,-1 0 1 0 0,1-1-1 0 0,0 1 0 0 0,0 0 0 0 0,0 0 0 0 0,-1-1 0 0 0,1 1 0 0 0,0 0 1 0 0,0 0-1 0 0,0-1 0 0 0,0 1 0 0 0,0 0 0 0 0,0 0 0 0 0,1-1 0 0 0,-1 1 0 0 0,0 0 1 0 0,0-1-1 0 0,0 1 0 0 0,1 0 0 0 0,-1-1 0 0 0,0 1 0 0 0,1 0 0 0 0,-1-1 0 0 0,1 1 1 0 0,-1 0-1 0 0,0-1 0 0 0,1 1 0 0 0,0-1 0 0 0,-1 1 0 0 0,1-1 0 0 0,-1 1 1 0 0,1-1-1 0 0,-1 0 0 0 0,1 1 0 0 0,0-1 0 0 0,-1 1 0 0 0,1-1 0 0 0,0 0 0 0 0,0 0 1 0 0,-1 0-1 0 0,1 1 0 0 0,0-1 0 0 0,-1 0 0 0 0,1 0 0 0 0,0 0 0 0 0,0 0 1 0 0,-1 0-1 0 0,1 0 0 0 0,0 0 0 0 0,0 0 0 0 0,-1-1 0 0 0,1 1 0 0 0,0 0 0 0 0,-1 0 1 0 0,2-1-2 0 0,61 5-785 0 0,-59-4 634 0 0,204-29-3830 0 0,-173 21 2635 0 0,-4 0-54 0 0</inkml:trace>
  <inkml:trace contextRef="#ctx0" brushRef="#br0" timeOffset="177757.264">4815 10464 1148 0 0,'-9'22'608'0'0,"-2"-2"4"0"0,2 0-156 0 0,-1 0 28 0 0,-3-2-20 0 0,3 4-44 0 0,-5-2-176 0 0,-1 1 76 0 0,2-2-20 0 0,-5-3-108 0 0,3 3-32 0 0,1-6-124 0 0,3 4-11 0 0,0-9-258 0 0,1-3-251 0 0,0-3-356 0 0,6 1 48 0 0,5-3-668 0 0</inkml:trace>
  <inkml:trace contextRef="#ctx0" brushRef="#br0" timeOffset="178518.413">5149 9999 1056 0 0,'-4'-9'3213'0'0,"4"8"-3168"0"0,-1 1 0 0 0,1-1 0 0 0,-1 0 0 0 0,1 1 0 0 0,0-1 0 0 0,-1 1 0 0 0,1-1-1 0 0,0 0 1 0 0,0 1 0 0 0,0-1 0 0 0,0 0 0 0 0,-1 1 0 0 0,1-1 0 0 0,0 0 0 0 0,0 1-1 0 0,0-1 1 0 0,0 0 0 0 0,0 0 0 0 0,0 1 0 0 0,1-1 0 0 0,-1 0 0 0 0,0 1 0 0 0,0-1-1 0 0,0 0 1 0 0,1 1 0 0 0,-1-1 0 0 0,0 1 0 0 0,1-1 0 0 0,-1 0 0 0 0,0 1 0 0 0,1-1 0 0 0,-1 1-1 0 0,1-1 1 0 0,-1 1 0 0 0,1-1 0 0 0,-1 1 0 0 0,1 0 0 0 0,-1-1 0 0 0,1 1 0 0 0,0-1-1 0 0,-1 1 1 0 0,1 0 0 0 0,0 0 0 0 0,-1-1 0 0 0,1 1 0 0 0,0 0 0 0 0,-1 0 0 0 0,1 0 0 0 0,0 0-1 0 0,-1 0 1 0 0,1 0 0 0 0,0 0 0 0 0,-1 0 0 0 0,1 0 0 0 0,0 0 0 0 0,-1 0 0 0 0,1 0-1 0 0,0 0 1 0 0,-1 1 0 0 0,1-1 0 0 0,0 0 0 0 0,-1 0-45 0 0,175-14 314 0 0,-172 14-311 0 0,1 0 0 0 0,-1 1 0 0 0,0 0 0 0 0,0 0 0 0 0,0 0 0 0 0,0 0 0 0 0,0 0-1 0 0,0 1 1 0 0,0-1 0 0 0,0 1 0 0 0,0 0 0 0 0,0 0 0 0 0,-1 0 0 0 0,1 0 0 0 0,-1 0 0 0 0,0 1 0 0 0,0-1 0 0 0,0 1 0 0 0,0-1 0 0 0,0 1 0 0 0,0 0 0 0 0,0 0-1 0 0,-1 0 1 0 0,0 0 0 0 0,1 0 0 0 0,-1 0 0 0 0,0 0 0 0 0,-1 0 0 0 0,1 1 0 0 0,-1-1 0 0 0,1 0 0 0 0,-1 0 0 0 0,0 1 0 0 0,0-1 0 0 0,0 0 0 0 0,0 0 0 0 0,-1 1-1 0 0,0-1 1 0 0,1 0 0 0 0,-2 3-3 0 0,-5 9 2 0 0,-1 0-1 0 0,0-1 0 0 0,0 0 1 0 0,-2 0-1 0 0,0-1 0 0 0,0 0 0 0 0,-1-1 1 0 0,-1-1-1 0 0,0 1 0 0 0,-8 5-1 0 0,6-5 1 0 0,13-10-1 0 0,0-1 1 0 0,-1 0 0 0 0,1 1 0 0 0,0-1-1 0 0,0 1 1 0 0,0-1 0 0 0,0 1-1 0 0,0 0 1 0 0,0-1 0 0 0,0 1 0 0 0,1 0-1 0 0,-1 0 1 0 0,1-1 0 0 0,-1 1-1 0 0,1 0 1 0 0,0 0 0 0 0,-1 0 0 0 0,1 0-1 0 0,0 0 1 0 0,0-1 0 0 0,1 1-1 0 0,-1 0 1 0 0,0 0 0 0 0,1 0 0 0 0,-1 0-1 0 0,1 0 1 0 0,-1-1 0 0 0,1 1-1 0 0,0 0 1 0 0,0-1 0 0 0,-1 1 0 0 0,1 0-1 0 0,0-1 1 0 0,1 1 0 0 0,-1-1-1 0 0,0 1 1 0 0,0-1 0 0 0,1 0 0 0 0,-1 0-1 0 0,1 0 1 0 0,-1 1 0 0 0,1-1-1 0 0,-1 0 1 0 0,1-1 0 0 0,0 1 0 0 0,-1 0-1 0 0,1 0 1 0 0,0-1 0 0 0,0 1-1 0 0,0-1 1 0 0,0 0 0 0 0,-1 1 0 0 0,1-1-1 0 0,0 0 1 0 0,0 0-1 0 0,184 103-122 0 0,-185-102 130 0 0,0 0 0 0 0,0 0 0 0 0,0 1 0 0 0,0-1 1 0 0,0 0-1 0 0,0 0 0 0 0,-1 0 0 0 0,1 1 0 0 0,-1-1 0 0 0,1 0 0 0 0,-1 0 0 0 0,1 1 0 0 0,-1-1 0 0 0,0 1 0 0 0,1-1 1 0 0,-1 0-1 0 0,0 1 0 0 0,0-1 0 0 0,0 1 0 0 0,0-1 0 0 0,0 0 0 0 0,-1 1 0 0 0,1-1 0 0 0,0 1 0 0 0,-1-1 1 0 0,1 0-1 0 0,-1 1 0 0 0,1-1 0 0 0,-1 0 0 0 0,1 0 0 0 0,-1 1 0 0 0,0-1 0 0 0,0 0 0 0 0,0 0 0 0 0,0 0 1 0 0,0 0-1 0 0,0 0 0 0 0,0 0 0 0 0,0 0 0 0 0,0 0 0 0 0,0 0 0 0 0,0-1 0 0 0,-1 1 0 0 0,1 0 0 0 0,0-1 1 0 0,0 1-1 0 0,-1-1 0 0 0,0 1-8 0 0,-68 30 97 0 0,25-19-816 0 0,0-1 1 0 0,0-3-1 0 0,-1-1 1 0 0,-1-3-1 0 0,-40-1 719 0 0,63-5-1328 0 0,-15-9 21 0 0</inkml:trace>
  <inkml:trace contextRef="#ctx0" brushRef="#br0" timeOffset="178781.119">5919 9982 1140 0 0,'20'39'668'0'0,"-1"4"-24"0"0,-1 4-40 0 0,-6 3-88 0 0,-1 1 4 0 0,-9 4-40 0 0,-2-28-20 0 0,0 15-7 0 0,-30 53-117 0 0,3-42 28 0 0,-7 0-180 0 0,-5-1-112 0 0,-7-2-8 0 0,-6 2-444 0 0,-8-7-441 0 0,-8 1-491 0 0,-1-7 60 0 0,-6-1-120 0 0</inkml:trace>
  <inkml:trace contextRef="#ctx0" brushRef="#br0" timeOffset="196066.432">816 11502 1048 0 0,'0'0'582'0'0,"0"0"-25"0"0,0 0-19 0 0,0 0-64 0 0,0 0-127 0 0,0 0 25 0 0,0 0 10 0 0,0 0-84 0 0,0 0 12 0 0,0 0-5 0 0,3-16 2317 0 0,28-6-2173 0 0,-33 96-459 0 0,-6 388 730 0 0,8-461-845 0 0,-3-1-117 0 0,0 0 1 0 0,0 0-1 0 0,0 0 0 0 0,0 0 1 0 0,0 0-1 0 0,0-1 0 0 0,0 1 1 0 0,1-1-1 0 0,-1 0 0 0 0,0 0 1 0 0,0 0-1 0 0,1 0 0 0 0,-1 0 1 0 0,1-1-1 0 0,-1 1 0 0 0,1-1 1 0 0,-1 0-1 0 0,1 0 0 0 0,0 0 1 0 0,0 0-1 0 0,0 0 1 0 0,0 0-1 0 0,0 0 0 0 0,1-1 1 0 0,-2-1 241 0 0,-11-13-1428 0 0</inkml:trace>
  <inkml:trace contextRef="#ctx0" brushRef="#br0" timeOffset="196731.983">880 11404 948 0 0,'73'98'2004'0'0,"57"126"-313"0"0,-129-224-1641 0 0,0 1 1 0 0,0 0-1 0 0,0-1 1 0 0,0 1-1 0 0,0 0 0 0 0,0-1 1 0 0,0 1-1 0 0,0-1 0 0 0,0 0 1 0 0,1 1-1 0 0,-1-1 0 0 0,0 0 1 0 0,0 0-1 0 0,0 1 0 0 0,0-1 1 0 0,1 0-1 0 0,-1 0 1 0 0,0 0-1 0 0,0 0 0 0 0,0-1 1 0 0,0 1-1 0 0,0 0 0 0 0,1 0 1 0 0,-1-1-1 0 0,0 1 0 0 0,0-1 1 0 0,0 1-1 0 0,0-1 0 0 0,0 1 1 0 0,0-1-1 0 0,0 0 0 0 0,0 1 1 0 0,0-1-1 0 0,0 0 1 0 0,-1 0-1 0 0,1 0 0 0 0,0 0 1 0 0,0 0-1 0 0,-1 0 0 0 0,1 0 1 0 0,-1 0-1 0 0,1 0 0 0 0,-1 0 1 0 0,1 0-1 0 0,-1 0 0 0 0,1 0 1 0 0,-1 0-1 0 0,0 0 1 0 0,0-1-1 0 0,0 1 0 0 0,0 0 1 0 0,1 0-1 0 0,-1 0 0 0 0,-1 0 1 0 0,1-1-1 0 0,0 1-50 0 0,40-87 74 0 0,-38 84 28 0 0,136-198 396 0 0,-92 143-420 0 0,-43 95-256 0 0,-3 269 207 0 0,-14-143-15 0 0,14-103-505 0 0,0-33-4586 0 0,0-26 3541 0 0</inkml:trace>
  <inkml:trace contextRef="#ctx0" brushRef="#br0" timeOffset="197181.879">1670 11619 1516 0 0,'-37'23'3831'0'0,"12"96"-2253"0"0,27-110-1508 0 0,0 0 1 0 0,1 0-1 0 0,0-1 0 0 0,1 1 0 0 0,0-1 0 0 0,1 0 1 0 0,-1 0-1 0 0,1 0 0 0 0,1-1 0 0 0,-1 0 0 0 0,1 0 0 0 0,1 0 1 0 0,-1 0-1 0 0,1-1 0 0 0,0-1 0 0 0,1 1 0 0 0,0-1 1 0 0,-1 0-1 0 0,1-1 0 0 0,1 1 0 0 0,-1-2 0 0 0,1 1 0 0 0,-1-1 1 0 0,1-1-1 0 0,0 1 0 0 0,0-2 0 0 0,0 1-70 0 0,-5 0 10 0 0,0 0 0 0 0,0 0-1 0 0,0 0 1 0 0,0-1 0 0 0,0 0 0 0 0,0 1 0 0 0,0-1-1 0 0,1-1 1 0 0,-1 1 0 0 0,0-1 0 0 0,1 1-1 0 0,-1-1 1 0 0,0-1 0 0 0,1 1 0 0 0,-1 0 0 0 0,0-1-1 0 0,0 0 1 0 0,1 0 0 0 0,-1 0 0 0 0,0-1-1 0 0,0 1 1 0 0,0-1 0 0 0,0 0 0 0 0,-1 0-1 0 0,1-1 1 0 0,0 1 0 0 0,-1-1 0 0 0,0 1 0 0 0,1-1-1 0 0,-1 0 1 0 0,0-1 0 0 0,-1 1 0 0 0,1 0-1 0 0,0-1 1 0 0,-1 1 0 0 0,0-1 0 0 0,0 0 0 0 0,1-3-10 0 0,-6-2-51 0 0,0-1 0 0 0,0 0 0 0 0,-1 0 0 0 0,-1 1 1 0 0,1 0-1 0 0,-1 0 0 0 0,-1 0 0 0 0,0 1 0 0 0,0 0 1 0 0,-1 0-1 0 0,0 0 0 0 0,0 1 0 0 0,-1 0 0 0 0,0 0 1 0 0,0 1-1 0 0,-3-2 51 0 0,-234-131-2784 0 0,231 127 835 0 0,10 9 711 0 0</inkml:trace>
  <inkml:trace contextRef="#ctx0" brushRef="#br0" timeOffset="197900.106">2299 11424 1368 0 0,'18'8'3840'0'0,"-18"124"-2203"0"0,12 48-373 0 0,-1 85 1320 0 0,-11-265-2565 0 0,0 0 0 0 0,1 0-1 0 0,-1-1 1 0 0,0 1 0 0 0,0 0 0 0 0,1 0 0 0 0,-1 0 0 0 0,0-1-1 0 0,0 1 1 0 0,1 0 0 0 0,-1 0 0 0 0,0 0 0 0 0,1 0-1 0 0,-1 0 1 0 0,0 0 0 0 0,1 0 0 0 0,-1-1 0 0 0,0 1 0 0 0,0 0-1 0 0,1 0 1 0 0,-1 0 0 0 0,0 0 0 0 0,1 0 0 0 0,-1 1-1 0 0,0-1 1 0 0,1 0 0 0 0,-1 0 0 0 0,0 0 0 0 0,1 0 0 0 0,-1 0-1 0 0,0 0-18 0 0,4-20-55 0 0,-1 0 0 0 0,-1-1-1 0 0,0 0 1 0 0,-2 1 0 0 0,-1-1-1 0 0,0 0 1 0 0,-2 1 0 0 0,0-1-1 0 0,-1 1 1 0 0,-1 0 0 0 0,-1 0-1 0 0,-1 1 1 0 0,0 0 0 0 0,-5-7 55 0 0,5 19-27 0 0,0 1-1 0 0,-1 0 1 0 0,1 1 0 0 0,-1-1 0 0 0,0 1 0 0 0,-1 1 0 0 0,1 0 0 0 0,-1 0 0 0 0,0 1 0 0 0,0-1-1 0 0,0 2 1 0 0,0 0 0 0 0,0 0 0 0 0,-1 0 0 0 0,1 1 0 0 0,0 1 0 0 0,-1 0 0 0 0,1 0 0 0 0,-1 1 0 0 0,1 0-1 0 0,-1 0 1 0 0,1 1 0 0 0,0 0 0 0 0,0 1 0 0 0,0 0 0 0 0,-3 2 27 0 0,4-4-1 0 0,0 1 0 0 0,0 0 0 0 0,1 1 0 0 0,-1 0 0 0 0,1 0 0 0 0,-1 0 0 0 0,1 1 0 0 0,0 0 0 0 0,0 1 0 0 0,1-1 0 0 0,0 1 0 0 0,0 1 0 0 0,0-1 0 0 0,0 1 0 0 0,1 0 0 0 0,0 0 1 0 0,0 1-1 0 0,0-1 0 0 0,1 1 0 0 0,0 0 0 0 0,0 1 0 0 0,1-1 0 0 0,0 0 0 0 0,0 1 0 0 0,1 0 0 0 0,0 0 0 0 0,0 3 1 0 0,3-6 2 0 0,0 0 0 0 0,0 0 0 0 0,0 0 0 0 0,1 0 0 0 0,0-1 0 0 0,0 1 0 0 0,0-1 1 0 0,1 1-1 0 0,0-1 0 0 0,0 0 0 0 0,0 0 0 0 0,0 0 0 0 0,0 0 0 0 0,1-1 0 0 0,0 1 0 0 0,-1-1 0 0 0,1 0 0 0 0,0 0 0 0 0,1 0 0 0 0,-1-1 0 0 0,1 1 1 0 0,-1-1-1 0 0,1 0 0 0 0,0 0 0 0 0,-1-1 0 0 0,2 1-2 0 0,130 29-2052 0 0,-28-46-3421 0 0,-80 4 4041 0 0</inkml:trace>
  <inkml:trace contextRef="#ctx0" brushRef="#br0" timeOffset="198334.955">2582 11798 1004 0 0,'12'-5'294'0'0,"1"3"-81"0"0,1-2-1 0 0,-1 0 1 0 0,-1 0-1 0 0,1-2 1 0 0,-1 1-1 0 0,0-1 0 0 0,0-1 1 0 0,0 0-1 0 0,-1-1 1 0 0,0 0-1 0 0,-1-1 1 0 0,0 0-1 0 0,0 0 1 0 0,-1-1-1 0 0,6-9-212 0 0,-14 17 25 0 0,0 0 1 0 0,0 0-1 0 0,0-1 1 0 0,-1 1-1 0 0,1 0 0 0 0,-1-1 1 0 0,0 1-1 0 0,1-1 1 0 0,-1 1-1 0 0,0 0 0 0 0,0-1 1 0 0,-1 1-1 0 0,1-1 1 0 0,0 1-1 0 0,-1 0 0 0 0,0-1 1 0 0,1 1-1 0 0,-1 0 1 0 0,0-1-1 0 0,0 1 0 0 0,0 0 1 0 0,-1 0-1 0 0,1 0 1 0 0,0 0-1 0 0,-1 0 0 0 0,1 0 1 0 0,-1 0-1 0 0,0 1 0 0 0,0-1 1 0 0,1 1-1 0 0,-1-1 1 0 0,0 1-1 0 0,0-1 0 0 0,-1 1 1 0 0,1 0-1 0 0,0 0 1 0 0,0 0-1 0 0,0 0 0 0 0,-1 1 1 0 0,-1-1-26 0 0,-95-23 872 0 0,89 24-784 0 0,0 0 1 0 0,0 0 0 0 0,1 1 0 0 0,-1 0-1 0 0,0 0 1 0 0,1 1 0 0 0,-1 1-1 0 0,1 0 1 0 0,0 0 0 0 0,0 1 0 0 0,0 0-1 0 0,0 0 1 0 0,1 1 0 0 0,-1 0 0 0 0,1 1-1 0 0,0 0 1 0 0,1 0 0 0 0,0 0-1 0 0,0 1 1 0 0,0 0 0 0 0,1 1 0 0 0,0-1-1 0 0,0 1 1 0 0,1 1 0 0 0,0-1 0 0 0,0 1-1 0 0,1-1 1 0 0,0 1 0 0 0,1 1 0 0 0,0-1-1 0 0,0 0 1 0 0,1 1 0 0 0,0-1-1 0 0,1 1 1 0 0,0 0 0 0 0,0 8-89 0 0,4-6 21 0 0,1-1-1 0 0,0 1 1 0 0,0-1 0 0 0,1 0-1 0 0,1 0 1 0 0,0 0 0 0 0,1-1-1 0 0,0 0 1 0 0,0 0 0 0 0,1 0-1 0 0,0-1 1 0 0,0-1 0 0 0,1 1-1 0 0,1-1 1 0 0,-1-1 0 0 0,1 0-1 0 0,1 0 1 0 0,-1-1 0 0 0,1 0-1 0 0,0-1 1 0 0,0 0 0 0 0,7 1-21 0 0,144 31-2006 0 0,-48-32-2555 0 0,-77-5 3042 0 0</inkml:trace>
  <inkml:trace contextRef="#ctx0" brushRef="#br0" timeOffset="199230.948">3666 11412 1344 0 0,'-12'-21'6247'0'0,"-60"111"-4931"0"0,-171 365-1166 0 0,220-430-1483 0 0,2-17-2844 0 0,21-8 2670 0 0</inkml:trace>
  <inkml:trace contextRef="#ctx0" brushRef="#br0" timeOffset="199512.806">3398 11431 1544 0 0,'6'-13'1850'0'0,"-5"14"-1770"0"0,-1-1 1 0 0,0 1 0 0 0,1-1-1 0 0,-1 1 1 0 0,0-1 0 0 0,1 1 0 0 0,-1-1-1 0 0,1 1 1 0 0,-1-1 0 0 0,1 0 0 0 0,-1 1-1 0 0,1-1 1 0 0,-1 0 0 0 0,1 1-1 0 0,-1-1 1 0 0,1 0 0 0 0,-1 0 0 0 0,1 1-1 0 0,0-1 1 0 0,-1 0 0 0 0,1 0 0 0 0,-1 0-1 0 0,1 0 1 0 0,0 0 0 0 0,-1 0-1 0 0,1 0 1 0 0,-1 0 0 0 0,1 0 0 0 0,0 0-1 0 0,-1 0 1 0 0,1 0 0 0 0,0 0-1 0 0,-1 0 1 0 0,1-1 0 0 0,-1 1 0 0 0,1 0-1 0 0,-1 0 1 0 0,1-1 0 0 0,0 1 0 0 0,-1 0-1 0 0,1-1 1 0 0,-1 1 0 0 0,0-1-1 0 0,1 1 1 0 0,-1-1 0 0 0,1 1 0 0 0,-1-1-1 0 0,0 1 1 0 0,1-1 0 0 0,-1 1 0 0 0,0-1-1 0 0,1 1 1 0 0,-1-1 0 0 0,0 0-1 0 0,0 1 1 0 0,0-1 0 0 0,1 1 0 0 0,-1-1-1 0 0,0 0 1 0 0,0 1 0 0 0,0-1-1 0 0,0 1 1 0 0,0-1 0 0 0,0 0 0 0 0,0 1-1 0 0,-1-1 1 0 0,1 0 0 0 0,0 1-81 0 0,278 454 1555 0 0,-266-421-1809 0 0,-11-31 97 0 0,0-1 1 0 0,-1 1-1 0 0,1 0 1 0 0,-1-1-1 0 0,1 1 1 0 0,-1 0-1 0 0,0-1 1 0 0,0 1-1 0 0,0 0 1 0 0,0-1-1 0 0,0 1 1 0 0,0 0-1 0 0,0-1 0 0 0,0 1 1 0 0,-1 0-1 0 0,1-1 1 0 0,-1 1-1 0 0,1 0 1 0 0,-1-1-1 0 0,0 1 1 0 0,1-1-1 0 0,-1 1 1 0 0,0-1-1 0 0,0 1 1 0 0,0-1-1 0 0,0 0 0 0 0,0 0 1 0 0,-1 1-1 0 0,1-1 1 0 0,0 0-1 0 0,-1 0 1 0 0,1 0-1 0 0,0 0 1 0 0,-1 0-1 0 0,1-1 1 0 0,-1 1-1 0 0,0 0 1 0 0,1-1-1 0 0,-1 1 0 0 0,1-1 1 0 0,-1 1-1 0 0,0-1 1 0 0,1 0-1 0 0,-3 0 157 0 0,-17 2-1472 0 0</inkml:trace>
  <inkml:trace contextRef="#ctx0" brushRef="#br0" timeOffset="199851.986">3192 11261 984 0 0,'-12'2'240'0'0,"1"1"1"0"0,0 0-1 0 0,0 1 1 0 0,1 0-1 0 0,-1 0 0 0 0,1 1 1 0 0,0 1-1 0 0,0 0 0 0 0,1 0 1 0 0,-1 1-1 0 0,1 0 0 0 0,1 1 1 0 0,0 0-1 0 0,0 0 0 0 0,0 1 1 0 0,1 0-1 0 0,0 0 0 0 0,1 0 1 0 0,0 1-1 0 0,0 0 1 0 0,1 0-1 0 0,1 1 0 0 0,-1 0 1 0 0,2-1-1 0 0,-1 1 0 0 0,0 9-240 0 0,3 1 179 0 0,0-1-1 0 0,2 0 0 0 0,0 0 0 0 0,2 1 0 0 0,0-1 1 0 0,1 0-1 0 0,1-1 0 0 0,0 1 0 0 0,2-1 1 0 0,0 0-1 0 0,2-1 0 0 0,0 1 0 0 0,0-2 0 0 0,9 11-178 0 0,184 222 400 0 0,-180-227-1088 0 0,1-1-1 0 0,1-1 0 0 0,1-1 0 0 0,1-1 1 0 0,1-2-1 0 0,0 0 0 0 0,2-2 689 0 0,22-1-2832 0 0,-39-13 1469 0 0</inkml:trace>
  <inkml:trace contextRef="#ctx0" brushRef="#br0" timeOffset="200192.276">4010 11357 1256 0 0,'15'11'325'0'0,"0"0"0"0"0,-1 0 0 0 0,0 1 0 0 0,-1 1 0 0 0,0 0 0 0 0,-1 1 0 0 0,0 1 0 0 0,-1 0 0 0 0,-1 0 0 0 0,0 1 0 0 0,-1 0 0 0 0,-1 0 0 0 0,-1 1 0 0 0,0 1 0 0 0,-1-1 0 0 0,-1 1 0 0 0,1 8-325 0 0,22 187 2895 0 0,-34-185-2735 0 0,0 0 0 0 0,-2-1 0 0 0,-1 1 1 0 0,-1-2-1 0 0,-1 1 0 0 0,-2-2 1 0 0,0 1-1 0 0,-2-2 0 0 0,-1 0 0 0 0,0 0 1 0 0,-2-2-1 0 0,-17 17-160 0 0,6-17-2486 0 0,27-22 1171 0 0,-2-27-3082 0 0,10 8 3036 0 0</inkml:trace>
  <inkml:trace contextRef="#ctx0" brushRef="#br0" timeOffset="200485.868">4495 11711 1024 0 0,'22'-2'5432'0'0,"16"-7"-3812"0"0,11-2-1285 0 0,191-8 1534 0 0,-81 17-4879 0 0,-152 8-1129 0 0,-15-4 2768 0 0</inkml:trace>
  <inkml:trace contextRef="#ctx0" brushRef="#br0" timeOffset="200668.492">4603 11958 1412 0 0,'16'16'1160'0'0,"4"-4"-180"0"0,3-4-132 0 0,4 2-36 0 0,3-3-63 0 0,-2-4-141 0 0,6 2-40 0 0,3-1-52 0 0,1-3-152 0 0,-20-1-156 0 0,7 0-148 0 0,1 0-308 0 0,4 0 24 0 0,-1 0-744 0 0,-4 0-473 0 0,17-13 85 0 0,-29 10-176 0 0,-1 3 0 0 0</inkml:trace>
  <inkml:trace contextRef="#ctx0" brushRef="#br0" timeOffset="211218.33">6362 11049 1240 0 0,'19'-30'2044'0'0,"-14"23"-1682"0"0,26-38 2537 0 0,-63 207-1045 0 0,21 64-1652 0 0,11-177-2383 0 0,-19-41-1809 0 0,-1-13 2528 0 0</inkml:trace>
  <inkml:trace contextRef="#ctx0" brushRef="#br0" timeOffset="211575.714">5565 11561 1268 0 0,'1'0'145'0'0,"-1"0"1"0"0,0 0-1 0 0,1 1 0 0 0,-1-1 0 0 0,0 0 1 0 0,1 1-1 0 0,-1-1 0 0 0,0 0 0 0 0,0 1 1 0 0,1-1-1 0 0,-1 0 0 0 0,0 1 0 0 0,0-1 1 0 0,0 0-1 0 0,1 1 0 0 0,-1-1 0 0 0,0 0 1 0 0,0 1-1 0 0,0-1 0 0 0,0 1 0 0 0,0-1 1 0 0,0 1-1 0 0,0-1 0 0 0,0 0 0 0 0,0 1 1 0 0,0-1-1 0 0,0 1 0 0 0,0-1 0 0 0,0 0 0 0 0,0 1 1 0 0,0-1-1 0 0,0 1 0 0 0,-1-1-145 0 0,368 18 2986 0 0,431-18-1273 0 0,-525-15-1551 0 0,-122 13-1414 0 0,-151 2 1088 0 0,-1 0 1 0 0,1 0-1 0 0,-1 0 0 0 0,1 0 1 0 0,0 0-1 0 0,-1 0 1 0 0,1 0-1 0 0,-1 1 1 0 0,1-1-1 0 0,-1 0 1 0 0,1 0-1 0 0,0 0 1 0 0,-1 0-1 0 0,1 1 1 0 0,0-1-1 0 0,-1 0 1 0 0,1 0-1 0 0,-1 1 1 0 0,1-1-1 0 0,0 0 1 0 0,0 1-1 0 0,-1-1 1 0 0,1 0-1 0 0,0 1 1 0 0,0-1-1 0 0,-1 0 1 0 0,1 1-1 0 0,0-1 1 0 0,0 1-1 0 0,0-1 1 0 0,-1 0-1 0 0,1 1 1 0 0,0-1-1 0 0,0 1 1 0 0,0-1-1 0 0,0 1 0 0 0,0-1 1 0 0,0 0-1 0 0,0 1 1 0 0,0-1-1 0 0,0 1 1 0 0,0-1-1 0 0,0 1 1 0 0,1-1 163 0 0,-9 1-1487 0 0</inkml:trace>
  <inkml:trace contextRef="#ctx0" brushRef="#br0" timeOffset="219142.38">5967 11843 856 0 0,'0'0'0'0'0,"0"0"39"0"0,0 0 17 0 0,0 0-41 0 0,0 0 70 0 0,0 0 58 0 0,0 0-64 0 0,0 0-45 0 0,0 0 6 0 0,0 0 18 0 0,0 0 23 0 0,0 0 1 0 0,0 0-45 0 0,0 0-10 0 0,0 0 12 0 0,0 0 53 0 0,0 0 20 0 0,0 0-61 0 0,0 0 4 0 0,0 0 54 0 0,0 0-55 0 0,0 0-54 0 0,0 0 79 0 0,0 0 10 0 0,0 0-37 0 0,0 0 4 0 0,0 0 24 0 0,0 0-72 0 0,0 0 35 0 0,0 0 14 0 0,0 0 9 0 0,0 0 0 0 0,0 0 5 0 0,0 0-16 0 0,0 0 1 0 0,0 0 0 0 0,0 0 21 0 0,0 0-45 0 0,0 0-1 0 0,0 0 49 0 0,0 0-36 0 0,0 0 38 0 0,0 0-52 0 0,0 0-27 0 0,0 0 1 0 0,0 0 56 0 0,0 0 1 0 0,0 0 26 0 0,0 0-54 0 0,0 0 17 0 0,0 0-20 0 0,0 0-58 0 0,0 0 31 0 0,0 0 80 0 0,0 0-9 0 0,0 0-16 0 0,0 0-44 0 0,0 0 3 0 0,0 0-29 0 0,0 0 11 0 0,0 0 38 0 0,0 0-20 0 0,0 0-39 0 0,0 0-24 0 0,0 0-10 0 0,0 0 28 0 0,0 0 17 0 0,0 0 30 0 0,0 0-11 0 0,0 0 1 0 0,0 0 64 0 0,0 0-39 0 0,0 0-20 0 0,0 0-15 0 0,0 0 42 0 0,0 0 0 0 0,0 0-6 0 0,0 0 2 0 0,0 0 2 0 0,0 0 26 0 0,0 0 0 0 0,0 0-37 0 0,0 0 54 0 0,0 0-68 0 0,0 0-41 0 0,0 0-6 0 0,0 0 41 0 0,0 0 1 0 0,0 0 18 0 0,0 0-34 0 0,0 0 8 0 0,0 0 7 0 0,0 0-4 0 0,0 0 70 0 0,0 0-33 0 0,0 0-52 0 0,0 0-20 0 0,0 0 96 0 0,0 0-34 0 0,0 0-20 0 0,0 0 2 0 0,0 0-4 0 0,0 0-11 0 0,0 0-21 0 0,0 0 39 0 0,0 0-66 0 0,0 0 28 0 0,0 0-7 0 0,0 0 93 0 0,0 0-26 0 0,0 0 10 0 0,0 0 34 0 0,0 0-2 0 0,0 0-17 0 0,0 0-33 0 0,0 0-18 0 0,0 0-27 0 0,0 0-3 0 0,0 0 63 0 0,0 0 12 0 0,0 0-14 0 0,0 0-30 0 0,0 0 23 0 0,0 0 2 0 0,0 0-76 0 0,0 0 28 0 0,0 0 18 0 0,0 0-74 0 0,0 0-10 0 0,0 0 96 0 0,0 0-8 0 0,0 0-8 0 0,0 0 0 0 0,0 0-14 0 0,0 0-35 0 0,0 0 55 0 0,0 0-25 0 0,0 0 10 0 0,0 0-32 0 0,0 0 0 0 0,0 0 77 0 0,0 0-4 0 0,0 0-57 0 0,0 0-33 0 0,0 0 39 0 0,0 0-9 0 0,0 0-9 0 0,0 0 23 0 0,0 0 50 0 0,0 0-50 0 0,0 0-4 0 0,0 0 30 0 0,0 0 6 0 0,0 0-10 0 0,0 0-50 0 0,0 0 32 0 0,0 0 66 0 0,0 0 8 0 0,0 0-41 0 0,0 0-24 0 0,0 0-54 0 0,0 0 20 0 0,0 0 21 0 0,0 0 12 0 0,0 0-64 0 0,0 0 64 0 0,0 0 58 0 0,0 0-12 0 0,0 0-54 0 0,0 0 9 0 0,0 0-22 0 0,0 0-21 0 0,0 0 53 0 0,0 0 0 0 0,0 0-19 0 0,0 0-27 0 0,0 0-8 0 0,0 0 66 0 0,0 0 2 0 0,0 0-43 0 0,0 0-8 0 0,0 0 58 0 0,0 0 44 0 0,0 0 1 0 0,0 0-12 0 0,0 0-47 0 0,0 0-10 0 0,0 0-2 0 0,0 0-32 0 0,0 0-21 0 0,0 0 44 0 0,0 0 10 0 0,0 0 10 0 0,0 0 27 0 0,0 0-22 0 0,0 0-24 0 0,0 0-28 0 0,0 0 52 0 0,0 0-26 0 0,0 0-16 0 0,0 0 4 0 0,0 0 41 0 0,0 0-55 0 0,0 0 32 0 0,0 0 2 0 0,0 0 29 0 0,0 0 8 0 0,0 0-6 0 0,0 0-17 0 0,0 0-44 0 0,0 0 26 0 0,0 0 19 0 0,0 0-50 0 0,0 0-9 0 0,0 0 48 0 0,0 0 16 0 0,0 0-2 0 0,0 0-6 0 0,0 0-12 0 0,0 0-2 0 0,0 0 0 0 0,0 0-3 0 0,0 0-12 0 0,0 0 1 0 0,0 0 12 0 0,0 0 40 0 0,0 0 12 0 0,0 0 24 0 0,0 0 0 0 0,0 0-9 0 0,0 0-7 0 0,0 0-4 0 0,0 0-8 0 0,0 0-9 0 0,0 0-26 0 0,0 0-9 0 0,0 0-13 0 0,0 0-21 0 0,0 0 11 0 0,0 0 62 0 0,0 0-8 0 0,0 0 25 0 0,0 0-1 0 0,0 0-6 0 0,0 0-21 0 0,0 0-63 0 0,0 0-1 0 0,0 0 8 0 0,0 0 0 0 0,0 0 5 0 0,0 0 1 0 0,0 0 9 0 0,0 0 28 0 0,0 0 27 0 0,0 0 2 0 0,0 0 3 0 0,0 0 8 0 0,0 0-5 0 0,0 0-58 0 0,0 0 22 0 0,0 0-20 0 0,0 0-4 0 0,0 0 9 0 0,0 0 37 0 0,0 0 7 0 0,0 0-13 0 0,0 0-31 0 0,0 0 38 0 0,0 0 0 0 0,0 0-14 0 0,0 0-25 0 0,0 0 30 0 0,0 0 14 0 0,0 0-5 0 0,0 0-8 0 0,0 0-37 0 0,0 0 10 0 0,0 0-9 0 0,0 0 16 0 0,0 0-36 0 0,0 0 47 0 0,0 0 15 0 0,0 0-33 0 0,0 0-44 0 0,0 0 49 0 0,0 0 32 0 0,0 0-43 0 0,0 0-21 0 0,0 0 0 0 0,0 0 17 0 0,0 0 1 0 0,0 0 25 0 0,0 0 79 0 0,0 0-11 0 0,0 0-17 0 0,0 0 19 0 0,0 0-29 0 0,0 0-50 0 0,0 0-23 0 0,0 0 51 0 0,0 0 24 0 0,0 0-29 0 0,0 0-43 0 0,0 0 59 0 0,0 0-7 0 0,0 0-38 0 0,0 0-29 0 0,0 0 18 0 0,0 0 57 0 0,0 0 4 0 0,0 0-67 0 0,0 0 50 0 0,0 0 1 0 0,0 0-20 0 0,0 0-57 0 0,0 0 4 0 0,0 0 52 0 0,0 0-28 0 0,0 0-34 0 0,0 0 52 0 0,0 0 11 0 0,0 0-42 0 0,0 0-13 0 0,0 0 22 0 0,0 0 50 0 0,0 0-2 0 0,0 0-55 0 0,0 0 34 0 0,0 0 14 0 0,0 0 2 0 0,0 0-42 0 0,0 0 58 0 0,0 0-19 0 0,0 0-10 0 0,0 0-1 0 0,0 0 0 0 0,0 0 6 0 0,0 0-22 0 0,0 0-23 0 0,0 0 11 0 0,0 0 16 0 0,0 0-12 0 0,0 0 34 0 0,0 0-18 0 0,0 0-46 0 0,0 0 11 0 0,0 0-8 0 0,0 0 64 0 0,0 0 12 0 0,0 0-80 0 0,0 0 14 0 0,0 0 17 0 0,0 0 8 0 0,0 0 7 0 0,0 0 14 0 0,0 0-27 0 0,0 0 8 0 0,0 0-32 0 0,0 0 28 0 0,0 0 9 0 0,0 0-12 0 0,0 0 55 0 0,0 0-28 0 0,0 0 5 0 0,0 0-12 0 0,0 0-33 0 0,0 0 23 0 0,0 0-62 0 0,0 0-13 0 0,0 0 50 0 0,0 0 46 0 0,0 0-55 0 0,0 0 72 0 0,0 0 26 0 0,0 0-50 0 0,0 0-37 0 0,0 0-20 0 0,0 0 21 0 0,0 0 35 0 0,0 0 15 0 0,0 0-19 0 0,0 0-26 0 0,0 0-26 0 0,0 0 45 0 0,0 0 19 0 0,0 0 8 0 0,0 0 22 0 0,0 0-36 0 0,0 0-53 0 0,0 0-19 0 0,0 0 24 0 0,0 0 62 0 0,0 0 13 0 0,0 0-38 0 0,0 0 49 0 0,0 0-15 0 0,0 0-51 0 0,0 0-3 0 0,0 0 49 0 0,0 0 26 0 0,0 0-4 0 0,0 0-11 0 0,0 0 38 0 0,0 0-44 0 0,0 0-13 0 0,0 0-33 0 0,0 0-13 0 0,0 0-7 0 0,0 0 2 0 0,0 0 50 0 0,0 0 13 0 0,0 0-54 0 0,0 0 44 0 0,0 0 0 0 0,0 0-9 0 0,0 0-48 0 0,0 0 42 0 0,0 0 0 0 0,0 0-28 0 0,0 0 30 0 0,0 0-4 0 0,0 0-4 0 0,0 0 17 0 0,0 0 4 0 0,0 0-3 0 0,0 0-28 0 0,0 0 13 0 0,0 0-9 0 0,0 0-39 0 0,0 0 37 0 0,0 0 22 0 0,0 0-5 0 0,0 0 7 0 0,0 0 9 0 0,0 0-31 0 0,0 0-48 0 0,0 0 46 0 0,0 0 11 0 0,0 0-18 0 0,0 0-21 0 0,0 0 28 0 0,0 0-7 0 0,0 0-4 0 0,0 0-2 0 0,0 0-33 0 0,0 0 45 0 0,0 0 12 0 0,0 0 13 0 0,0 0-63 0 0,0 0 19 0 0,0 0 8 0 0,0 0-6 0 0,0 0-2 0 0,0 0 31 0 0,0 0 1 0 0,0 0 12 0 0,0 0 5 0 0,0 0-23 0 0,0 0-52 0 0,0 0 0 0 0,0 0 45 0 0,0 0 0 0 0,0 0 4 0 0,0 0 36 0 0,0 0-31 0 0,0 0-47 0 0,0 0 4 0 0,0 0 34 0 0,0 0 14 0 0,0 0-3 0 0,0 0-29 0 0,0 0 8 0 0,0 0 16 0 0,0 0-2 0 0,0 0-31 0 0,0 0 11 0 0,0 0 14 0 0,0 0-37 0 0,0 0-3 0 0,0 0 16 0 0,0 0 41 0 0,0 0 8 0 0,0 0-52 0 0,0 0 18 0 0,0 0 11 0 0,0 0 31 0 0,0 0-32 0 0,0 0 1 0 0,0 0-57 0 0,0 0 6 0 0,0 0 62 0 0,0 0-20 0 0,0 0 37 0 0,0 0-18 0 0,0 0 9 0 0,0 0 20 0 0,0 0-17 0 0,0 0-22 0 0,0 0-17 0 0,0 0 16 0 0,0 0-10 0 0,0 0 4 0 0,0 0-21 0 0,0 0-14 0 0,0 0 26 0 0,0 0-20 0 0,0 0 11 0 0,0 0 23 0 0,0 0 8 0 0,0 0-27 0 0,0 0 34 0 0,0 0 17 0 0,0 0 10 0 0,0 0-10 0 0,0 0 1 0 0,0 0-30 0 0,0 0-11 0 0,0 0-18 0 0,0 0 26 0 0,0 0 0 0 0,0 0 28 0 0,0 0 5 0 0,0 0-35 0 0,0 0-18 0 0,0 0-11 0 0,0 0 32 0 0,0 0-2 0 0,0 0-14 0 0,0 0 0 0 0,0 0-24 0 0,0 0 48 0 0,0 0-50 0 0,0 0 20 0 0,0 0 50 0 0,0 0-24 0 0,0 0-30 0 0,0 0-23 0 0,0 0 10 0 0,0 0-10 0 0,0 0 26 0 0,0 0 3 0 0,0 0 60 0 0,0 0-22 0 0,0 0-6 0 0,0 0 0 0 0,0 0-39 0 0,0 0 58 0 0,0 0-26 0 0,0 0 2 0 0,0 0 23 0 0,0 0-26 0 0,0 0-12 0 0,0 0-22 0 0,0 0 32 0 0,0 0-16 0 0,0 0-22 0 0,0 0 46 0 0,0 0-19 0 0,0 0 2 0 0,0 0-19 0 0,0 0 46 0 0,0 0-10 0 0,0 0 11 0 0,0 0 26 0 0,0 0-25 0 0,0 0-34 0 0,0 0 19 0 0,0 0 13 0 0,0 0-63 0 0,0 0 28 0 0,0 0 1 0 0,0 0-5 0 0,0 0-2 0 0,0 0-2 0 0,0 0 1 0 0,0 0 8 0 0,0 0 52 0 0,0 0-36 0 0,0 0-15 0 0,0 0-2 0 0,0 0 3 0 0,0 0-1 0 0,0 0 3 0 0,0 0 15 0 0,0 0-16 0 0,0 0 4 0 0,0 0 43 0 0,0 0-16 0 0,0 0-14 0 0,0 0-16 0 0,0 0 11 0 0,0 0 8 0 0,0 0-7 0 0,0 0 0 0 0,0 0-4 0 0,0 0-36 0 0,0 0 28 0 0,0 0-1 0 0,0 0 5 0 0,0 0 11 0 0,0 0-10 0 0,0 0 0 0 0,0 0-27 0 0,0 0 21 0 0,0 0-14 0 0,0 0 35 0 0,0 0 11 0 0,0 0-13 0 0,0 0-3 0 0,0 0 24 0 0,0 0-36 0 0,0 0 4 0 0,0 0-8 0 0,0 0-10 0 0,0 0-8 0 0,0 0-32 0 0,0 0 40 0 0,0 0 41 0 0,0 0 9 0 0,0 0-31 0 0,0 0-53 0 0,0 0 33 0 0,0 0 12 0 0,0 0-28 0 0,0 0 63 0 0,0 0-43 0 0,0 0 14 0 0,0 0 27 0 0,0 0 15 0 0,0 0-38 0 0,0 0 3 0 0,0 0-10 0 0,0 0 14 0 0,0 0 8 0 0,0 0 19 0 0,0 0-22 0 0,0 0-12 0 0,0 0-12 0 0,0 0-13 0 0,0 0-17 0 0,0 0 57 0 0,0 0 1 0 0,0 0-4 0 0,0 0-2 0 0,0 0-16 0 0,0 0 14 0 0,0 0 14 0 0,0 0-16 0 0,0 0-8 0 0,0 0-17 0 0,0 0 24 0 0,0 0 5 0 0,0 0-20 0 0,0 0-6 0 0,0 0-12 0 0,0 0 18 0 0,0 0 2 0 0,0 0-39 0 0,0 0-2 0 0,0 0 31 0 0,20 8-156 0 0,184-18-2 0 0,-198 9 166 0 0,0 0 1 0 0,0 0 0 0 0,0 1 0 0 0,0 0-1 0 0,0 0 1 0 0,0 1 0 0 0,0-1-1 0 0,0 1 1 0 0,0 1 0 0 0,0-1 0 0 0,-1 1-1 0 0,1 0 1 0 0,0 0 0 0 0,-1 1-1 0 0,0 0 1 0 0,1-1 0 0 0,-1 2-1 0 0,0-1 1 0 0,-1 1 0 0 0,1 0 0 0 0,0 0-1 0 0,-1 0 1 0 0,0 0 0 0 0,0 1-1 0 0,-1-1 1 0 0,1 1 0 0 0,-1 0-1 0 0,0 1 1 0 0,0-1 0 0 0,0 0 0 0 0,-1 1-1 0 0,0-1 1 0 0,0 1 0 0 0,-1 0-1 0 0,1 1 6 0 0,-1 1 7 0 0,0 1 0 0 0,-1 0 0 0 0,0-1-1 0 0,-1 1 1 0 0,0 0 0 0 0,0-1 0 0 0,-1 1-1 0 0,0-1 1 0 0,0 1 0 0 0,-1-1 0 0 0,0 0 0 0 0,-1 0-1 0 0,1 0 1 0 0,-2 0 0 0 0,1-1 0 0 0,-1 0-1 0 0,0 0 1 0 0,-1 0 0 0 0,1 0 0 0 0,-1-1-1 0 0,-1 0 1 0 0,1 0 0 0 0,-1-1 0 0 0,-3 3-7 0 0,-6 4 32 0 0,0-1 1 0 0,-1-1-1 0 0,0 0 1 0 0,0-1 0 0 0,-1 0-1 0 0,0-2 1 0 0,-1 0-1 0 0,0-1 1 0 0,0-1-1 0 0,-8 0-32 0 0,27-5 5 0 0,1 1-1 0 0,0-1 1 0 0,-1 0-1 0 0,1 0 1 0 0,-1 0-1 0 0,1 0 0 0 0,0 0 1 0 0,-1 0-1 0 0,1 0 1 0 0,-1 0-1 0 0,1-1 0 0 0,-1 1 1 0 0,1 0-1 0 0,0 0 1 0 0,-1 0-1 0 0,1-1 1 0 0,-1 1-1 0 0,1 0 0 0 0,-1-1 1 0 0,1 1-1 0 0,-1 0 1 0 0,1-1-1 0 0,-1 1 0 0 0,1 0 1 0 0,-1-1-1 0 0,0 1 1 0 0,1-1-1 0 0,-1 1 1 0 0,0-1-1 0 0,1 1 0 0 0,-1-1 1 0 0,0 1-1 0 0,0-1 1 0 0,1 0-1 0 0,-1 1 0 0 0,0-1 1 0 0,0 1-1 0 0,0-1 1 0 0,0 1-1 0 0,0-1 1 0 0,0 0-1 0 0,0 1 0 0 0,0-1 1 0 0,0 1-1 0 0,0-1 1 0 0,0 0-1 0 0,0 1 0 0 0,0-1 1 0 0,0 1-1 0 0,-1-1 1 0 0,1 1-1 0 0,0-1 1 0 0,0 0-1 0 0,-1 1 0 0 0,1-1 1 0 0,-1 1-5 0 0,204-17 37 0 0,-182 19-61 0 0,0 1 0 0 0,0 1 0 0 0,0 1 0 0 0,-1 1 0 0 0,0 0 1 0 0,0 2-1 0 0,-1 0 0 0 0,1 1 0 0 0,-2 1 0 0 0,12 8 24 0 0,-29-17 3 0 0,1-1 1 0 0,0 1-1 0 0,0 0 1 0 0,0 0-1 0 0,0 0 0 0 0,-1 0 1 0 0,1 0-1 0 0,0 0 1 0 0,-1 1-1 0 0,1-1 1 0 0,-1 0-1 0 0,0 1 0 0 0,1-1 1 0 0,-1 1-1 0 0,0-1 1 0 0,0 1-1 0 0,0 0 1 0 0,0 0-1 0 0,0-1 0 0 0,0 1 1 0 0,0 0-1 0 0,-1 0 1 0 0,1 0-1 0 0,-1 0 1 0 0,1 0-1 0 0,-1 0 0 0 0,0 0 1 0 0,0 0-1 0 0,0 0 1 0 0,0 0-1 0 0,0 0 1 0 0,0 0-1 0 0,-1 0 1 0 0,1 0-1 0 0,0 0 0 0 0,-1 0 1 0 0,0 0-1 0 0,1 0 1 0 0,-1-1-1 0 0,0 1 1 0 0,0 0-1 0 0,0 0 0 0 0,0-1 1 0 0,-1 1-1 0 0,1-1 1 0 0,0 1-1 0 0,-1-1 1 0 0,1 1-1 0 0,-1-1 0 0 0,1 0 1 0 0,-1 0-1 0 0,1 1 1 0 0,-1-1-1 0 0,0 0 1 0 0,0-1-1 0 0,0 1 0 0 0,-1 0-3 0 0,-113 48 254 0 0,115-48-253 0 0,-53 12 61 0 0,0-1 1 0 0,0-3-1 0 0,-1-2 0 0 0,0-3 1 0 0,-49-2-63 0 0,40-26-1039 0 0,58-20-3945 0 0,26 17 3562 0 0</inkml:trace>
  <inkml:trace contextRef="#ctx0" brushRef="#br0" timeOffset="219684.821">7340 11766 2172 0 0,'5'-28'7607'0'0,"-12"28"-8338"0"0,-101 60-4997 0 0,65-45 4528 0 0</inkml:trace>
  <inkml:trace contextRef="#ctx0" brushRef="#br0" timeOffset="229837.125">24310 7614 1280 0 0,'0'0'190'0'0,"0"0"-88"0"0,0 0 45 0 0,0 0 32 0 0,21 0 1645 0 0,-19 0-1810 0 0,0 0 0 0 0,0 0 1 0 0,0 1-1 0 0,1-1 0 0 0,-1 1 1 0 0,0 0-1 0 0,0-1 1 0 0,0 1-1 0 0,0 0 0 0 0,0 0 1 0 0,0 0-1 0 0,0 1 0 0 0,-1-1 1 0 0,1 0-1 0 0,0 1 0 0 0,-1-1 1 0 0,1 1-1 0 0,0 0 1 0 0,-1-1-1 0 0,0 1 0 0 0,0 0 1 0 0,1 0-1 0 0,-1 0 0 0 0,0 0 1 0 0,0 0-1 0 0,-1 0 0 0 0,1 0 1 0 0,0 0-1 0 0,-1 0 0 0 0,1 1 1 0 0,-1-1-1 0 0,0 0 1 0 0,1 0-1 0 0,-1 0 0 0 0,0 1 1 0 0,-1-1-1 0 0,1 0 0 0 0,0 0 1 0 0,-1 0-1 0 0,1 1 0 0 0,-1 0-14 0 0,2 11 22 0 0,104 741 1914 0 0,-35-431-1884 0 0,-52 113 68 0 0,38-137-272 0 0,-19 73-93 0 0,-26-8 45 0 0,10-202-46 0 0,-6 2-1 0 0,-8 0 1 0 0,-11 110 246 0 0,2-56-47 0 0,2 30 279 0 0,24-131-81 0 0,13 95 31 0 0,1-58-27 0 0,-13-71-779 0 0,-25-83 305 0 0,0-1-163 0 0,0 0-230 0 0,0 1-490 0 0,0 6-124 0 0</inkml:trace>
  <inkml:trace contextRef="#ctx0" brushRef="#br0" timeOffset="231331.457">24745 11976 1060 0 0,'0'0'265'0'0,"0"0"-43"0"0,0 0 3 0 0,0 0 19 0 0,0 0-14 0 0,0 0-54 0 0,0 0-15 0 0,0 0-14 0 0,0 0 14 0 0,0 0-25 0 0,0 0-31 0 0,0 0 32 0 0,0 0 10 0 0,0 0 43 0 0,0 0 3 0 0,0 0-85 0 0,0 3-88 0 0,7 1-14 0 0,0-1 1 0 0,0 0-1 0 0,0 0 0 0 0,1-1 1 0 0,-1 1-1 0 0,1-2 0 0 0,-1 1 1 0 0,1-1-1 0 0,0-1 0 0 0,0 1 0 0 0,-1-1 1 0 0,1-1-1 0 0,0 1 0 0 0,-1-1 1 0 0,1 0-1 0 0,0-1 0 0 0,6-2-6 0 0,583-92 706 0 0,92 27 6 0 0,227-2-585 0 0,-111 25-224 0 0,338-18 571 0 0,-505-2-41 0 0,-142 16-766 0 0,-310 50 572 0 0,-141-15-257 0 0,-27 15 157 0 0,-14-6-2944 0 0,-6 3 1820 0 0,-1 2-405 0 0</inkml:trace>
  <inkml:trace contextRef="#ctx0" brushRef="#br0" timeOffset="231734.56">30287 11331 976 0 0,'5'0'3672'0'0,"3"2"-3603"0"0,1 0 0 0 0,0 1 0 0 0,-1 0-1 0 0,0 1 1 0 0,1 0 0 0 0,-1 0-1 0 0,-1 1 1 0 0,1 0 0 0 0,-1 0-1 0 0,0 0 1 0 0,0 1 0 0 0,0 0-1 0 0,-1 1 1 0 0,0 0 0 0 0,0 0 0 0 0,-1 0-1 0 0,0 0 1 0 0,0 1 0 0 0,0 0-1 0 0,-1 0 1 0 0,-1 0 0 0 0,1 1-1 0 0,-1-1 1 0 0,-1 1 0 0 0,1-1 0 0 0,-1 1-1 0 0,-1 0 1 0 0,0 0 0 0 0,0 0-1 0 0,-1 2-68 0 0,-1 7 89 0 0,-1 0-1 0 0,-1 1 1 0 0,-1-2-1 0 0,0 1 1 0 0,-1 0-1 0 0,-1-1 1 0 0,-1 0-1 0 0,0 0 1 0 0,-1-1-1 0 0,-1 0 1 0 0,-1 0-1 0 0,0-1 0 0 0,-1 0 1 0 0,-9 9-89 0 0,-124 101-2139 0 0,86-96-443 0 0,35-19 1099 0 0</inkml:trace>
  <inkml:trace contextRef="#ctx0" brushRef="#br0" timeOffset="233286.978">24420 7624 1164 0 0,'6'-39'2933'0'0,"18"23"-2839"0"0,-12 3 1290 0 0,-21 17-739 0 0,-76 134-186 0 0,13 1-63 0 0,59-106-441 0 0,18-61-1518 0 0,21-54 783 0 0,-18 61 677 0 0</inkml:trace>
  <inkml:trace contextRef="#ctx0" brushRef="#br0" timeOffset="233568.421">24356 7635 4360 0 0,'32'-86'2067'0'0,"14"127"-1065"0"0,174 195 238 0 0,-187-184-4511 0 0,-33-51 1947 0 0,0-1 48 0 0,0 0 18 0 0</inkml:trace>
  <inkml:trace contextRef="#ctx0" brushRef="#br0" timeOffset="235273.881">27316 12231 1132 0 0,'0'0'476'0'0,"0"0"74"0"0,0 0 7 0 0,0 0 11 0 0,0 0-99 0 0,0 0-58 0 0,1-34 2225 0 0,0 32-2619 0 0,1 0 0 0 0,0 0 0 0 0,0 0 0 0 0,-1 1 0 0 0,1-1 0 0 0,0 0 0 0 0,1 1 0 0 0,-1 0-1 0 0,0-1 1 0 0,0 1 0 0 0,0 0 0 0 0,1 0 0 0 0,-1 0 0 0 0,1 0 0 0 0,-1 1 0 0 0,1-1 0 0 0,-1 1 0 0 0,1-1 0 0 0,-1 1 0 0 0,1 0 0 0 0,-1 0 0 0 0,1 0 0 0 0,-1 0 0 0 0,1 1 0 0 0,-1-1 0 0 0,1 1 0 0 0,-1-1 0 0 0,1 1 0 0 0,-1 0 0 0 0,1 0 0 0 0,-1 0 0 0 0,0 0 0 0 0,0 0 0 0 0,0 1 0 0 0,1-1 0 0 0,-1 1 0 0 0,0 0 0 0 0,-1-1 0 0 0,1 1 0 0 0,0 0 0 0 0,0 0 0 0 0,0 1-17 0 0,3 1 9 0 0,0 2 0 0 0,-1-1 0 0 0,1 0 1 0 0,-1 1-1 0 0,0 0 0 0 0,0 0 0 0 0,-1 0 0 0 0,0 1 0 0 0,0-1 0 0 0,0 1 1 0 0,-1 0-1 0 0,0-1 0 0 0,0 1 0 0 0,-1 0 0 0 0,0 0 0 0 0,0 0 0 0 0,-1 0 1 0 0,0 0-1 0 0,0 1 0 0 0,0-1 0 0 0,-1 0 0 0 0,0 0 0 0 0,0 0 0 0 0,-1 0 0 0 0,0-1 1 0 0,0 1-1 0 0,-1 0 0 0 0,0-1 0 0 0,0 1 0 0 0,-1 0-9 0 0,-8 16 86 0 0,0-1 0 0 0,-2 0 0 0 0,0 0-1 0 0,-1-2 1 0 0,-2 0 0 0 0,0-1 0 0 0,-15 13-86 0 0,-7-1-515 0 0,52-61-1960 0 0,16-10 424 0 0,-11 20 1049 0 0</inkml:trace>
  <inkml:trace contextRef="#ctx0" brushRef="#br0" timeOffset="235526.378">27643 12229 1316 0 0,'-74'42'1590'0'0,"58"-32"-1411"0"0,1 1 0 0 0,0 0 0 0 0,1 0 0 0 0,0 2 0 0 0,1-1 1 0 0,0 2-1 0 0,1 0 0 0 0,1 0 0 0 0,0 1 0 0 0,1 1 0 0 0,1 0 1 0 0,0 0-1 0 0,1 1 0 0 0,-5 14-179 0 0,14-29 20 0 0,0 1 0 0 0,0 0 0 0 0,0-1 0 0 0,1 1 0 0 0,-1 0 0 0 0,1-1 0 0 0,-1 1 0 0 0,1-1 0 0 0,0 0 0 0 0,0 0 0 0 0,0 0 0 0 0,0 0 0 0 0,0 0 0 0 0,1 0 0 0 0,-1 0 0 0 0,0-1 0 0 0,1 1 0 0 0,0-1 0 0 0,-1 1 0 0 0,1-1 0 0 0,0 0 0 0 0,-1 0 0 0 0,1 0 0 0 0,0-1 0 0 0,0 1 0 0 0,0-1 0 0 0,0 0 0 0 0,0 1 0 0 0,0-1 0 0 0,0 0 0 0 0,-1-1 0 0 0,2 1-20 0 0,24 1-530 0 0,1-1 0 0 0,-1-1 0 0 0,0-1 0 0 0,0-2 0 0 0,0 0 0 0 0,0-2 0 0 0,13-6 530 0 0,8-2-1416 0 0</inkml:trace>
  <inkml:trace contextRef="#ctx0" brushRef="#br0" timeOffset="236478.301">24833 12499 1268 0 0,'-6'1'86'0'0,"1"0"0"0"0,0 0-1 0 0,0 0 1 0 0,0 1 0 0 0,0 0 0 0 0,0 0-1 0 0,0 0 1 0 0,1 0 0 0 0,-1 1 0 0 0,1 0-1 0 0,0 0 1 0 0,-1 0 0 0 0,1 0 0 0 0,1 1-1 0 0,-1-1 1 0 0,0 1 0 0 0,1 0 0 0 0,0 0-1 0 0,0 1 1 0 0,0-1 0 0 0,0 1 0 0 0,1-1-1 0 0,0 1 1 0 0,0 0 0 0 0,0 0 0 0 0,0 0-1 0 0,1 0 1 0 0,0 0 0 0 0,0 0 0 0 0,0 0-1 0 0,1 0 1 0 0,-1 1 0 0 0,1-1 0 0 0,0 0-1 0 0,1 0 1 0 0,0 0 0 0 0,-1 1 0 0 0,2-1-1 0 0,-1 0-85 0 0,5 4 79 0 0,1-1-1 0 0,0 0 0 0 0,1 0 0 0 0,-1-1 0 0 0,1 0 0 0 0,1 0 0 0 0,-1-1 0 0 0,1 0 0 0 0,0-1 1 0 0,1 1-1 0 0,-1-2 0 0 0,1 1 0 0 0,0-2 0 0 0,0 1 0 0 0,1-1 0 0 0,-1-1 0 0 0,0 0 0 0 0,1 0 0 0 0,0-1 1 0 0,-1 0-1 0 0,1-1 0 0 0,0 0 0 0 0,-1-1 0 0 0,1 0 0 0 0,-1-1 0 0 0,1 0 0 0 0,-1-1 0 0 0,0 0 1 0 0,1 0-1 0 0,-1-1 0 0 0,-1 0 0 0 0,1-1 0 0 0,0-1-78 0 0,-7 4-2 0 0,0 1 0 0 0,-1-1 0 0 0,1 0 0 0 0,-1 0 0 0 0,0 0-1 0 0,1-1 1 0 0,-1 1 0 0 0,0-1 0 0 0,0 1 0 0 0,-1-1 0 0 0,1 1 0 0 0,0-1 0 0 0,-1 0 0 0 0,0 0 0 0 0,0 0 0 0 0,1 0-1 0 0,-2 0 1 0 0,1 0 0 0 0,0 0 0 0 0,-1 0 0 0 0,1-1 0 0 0,-1 1 0 0 0,0 0 0 0 0,0 0 0 0 0,0 0 0 0 0,-1 0 0 0 0,1-1 0 0 0,-1 1-1 0 0,1 0 1 0 0,-1 0 0 0 0,0 0 0 0 0,0 0 0 0 0,-1 0 0 0 0,1 0 0 0 0,-1 0 0 0 0,1 1 0 0 0,-1-1 0 0 0,0 0 0 0 0,0 1-1 0 0,-2-3 3 0 0,-98-89-563 0 0,18 68 58 0 0,48 23-2542 0 0,35 3 1744 0 0</inkml:trace>
  <inkml:trace contextRef="#ctx0" brushRef="#br0" timeOffset="237238.252">30524 12118 1100 0 0,'0'0'917'0'0,"0"0"-84"0"0,0 0-62 0 0,0 0-90 0 0,0 0-45 0 0,14 2 482 0 0,5 46 1083 0 0,-15 60-1210 0 0,8 18-1265 0 0,1 6-3989 0 0,-13-112 3226 0 0,0-3-257 0 0</inkml:trace>
  <inkml:trace contextRef="#ctx0" brushRef="#br0" timeOffset="242050.735">26269 11809 1240 0 0,'0'0'409'0'0,"0"0"-83"0"0,0 0 20 0 0,0 0-5 0 0,0 0-71 0 0,0 0-12 0 0,0 0-25 0 0,0 0-34 0 0,0 0-23 0 0,0 0 0 0 0,0 0-71 0 0,0 0-26 0 0,0 0-10 0 0,0 0 22 0 0,0 0 97 0 0,0 0-44 0 0,0 0-32 0 0,-2-24 2309 0 0,-8 2-2301 0 0,36 90 834 0 0,-13-37-990 0 0,-12-28-178 0 0,0-1 0 0 0,-1 0 0 0 0,1 1 0 0 0,-1-1 0 0 0,0 0 0 0 0,1 1 0 0 0,-1-1 0 0 0,0 1 0 0 0,0-1 0 0 0,-1 1 0 0 0,1-1 0 0 0,0 1 0 0 0,-1-1 0 0 0,1 0 0 0 0,-1 1 0 0 0,0-1 0 0 0,0 0 0 0 0,0 1 0 0 0,0-1 0 0 0,0 0 0 0 0,-1 0 0 0 0,1 0 1 0 0,-1 0-1 0 0,1 0 0 0 0,-1 0 0 0 0,-1 1 214 0 0,-12 6-1398 0 0</inkml:trace>
  <inkml:trace contextRef="#ctx0" brushRef="#br0" timeOffset="246298.774">24877 11953 944 0 0,'0'0'146'0'0,"0"0"-20"0"0,0 0 37 0 0,0 0-101 0 0,0 0 19 0 0,0 0 32 0 0,0 0 37 0 0,0 0-43 0 0,0 0-49 0 0,0 0-20 0 0,0 0 30 0 0,0 0-19 0 0,3-19 136 0 0,28-15 161 0 0,-3-37 126 0 0,-22 54-353 0 0,-1 1-1 0 0,-1-2 0 0 0,-1 1 1 0 0,0 0-1 0 0,-1-1 1 0 0,-1 0-1 0 0,-1 1 0 0 0,0-1 1 0 0,-1 0-1 0 0,-2-6-118 0 0,1-36 104 0 0,11 26 66 0 0,-7-34 94 0 0,-2-570-210 0 0,18 568 24 0 0,-17-561-104 0 0,8 529 57 0 0,23 3 22 0 0,1-43 184 0 0,28-42-295 0 0,3 13 133 0 0,59-93-113 0 0,-112 248 0 0 0,0 2-1 0 0,1-1 1 0 0,0 1 0 0 0,2 1 0 0 0,-1 1 0 0 0,1 0 0 0 0,1 0 0 0 0,0 1-1 0 0,1 1 1 0 0,4-1 38 0 0,-13 6-14 0 0,197-57 300 0 0,-72 45-71 0 0,-61 58-296 0 0,304 128 287 0 0,-67-17-190 0 0,-260-127-3 0 0,0 1 1 0 0,-2 2-1 0 0,-1 3 1 0 0,-1 1-1 0 0,-1 3-13 0 0,314 228 256 0 0,-317-242-271 0 0,1-2 0 0 0,1-1 1 0 0,0-3-1 0 0,1-2 1 0 0,21 4 14 0 0,91 30 63 0 0,192 107-355 0 0,-327-145 330 0 0,0 1 0 0 0,-1 1 0 0 0,-1 1 0 0 0,0 0 1 0 0,-1 2-1 0 0,0 0 0 0 0,-1 0 0 0 0,0 2 0 0 0,11 14-38 0 0,230 197-260 0 0,78 13 498 0 0,-100-72-629 0 0,-150-116 323 0 0,-54-36 142 0 0,2-1 1 0 0,-1-2-1 0 0,2-2 0 0 0,0-1 1 0 0,0-1-1 0 0,0-2 0 0 0,21 1-74 0 0,-37-5 40 0 0,314 22-368 0 0,-52-73 444 0 0,46 11-1752 0 0,-303 33-784 0 0,-20 3 1891 0 0</inkml:trace>
  <inkml:trace contextRef="#ctx0" brushRef="#br0" timeOffset="250170.755">26189 11829 956 0 0,'14'-16'4539'0'0,"-13"16"-4840"0"0,2 0 441 0 0,-3 0-23 0 0,0 0-41 0 0,0 0 32 0 0,3-17 250 0 0,8 6 451 0 0,-36 24-591 0 0,25-13-215 0 0,-1 1 1 0 0,0-1-1 0 0,1 1 0 0 0,-1 0 1 0 0,1 0-1 0 0,-1-1 0 0 0,1 1 0 0 0,0 0 1 0 0,-1 0-1 0 0,1-1 0 0 0,0 1 1 0 0,-1 0-1 0 0,1 0 0 0 0,0 0 1 0 0,0 0-1 0 0,0 0 0 0 0,0-1 1 0 0,0 1-1 0 0,0 0 0 0 0,0 0 1 0 0,0 0-1 0 0,0 0 0 0 0,0 0 1 0 0,0-1-1 0 0,1 1 0 0 0,-1 0 0 0 0,0 0 1 0 0,1 0-1 0 0,-1-1 0 0 0,0 1 1 0 0,1 0-1 0 0,-1 0 0 0 0,1-1 1 0 0,-1 1-1 0 0,1 0 0 0 0,0-1 1 0 0,-1 1-1 0 0,1-1 0 0 0,0 1 1 0 0,-1 0-1 0 0,1-1 0 0 0,0 0 1 0 0,0 1-1 0 0,-1-1 0 0 0,1 1 0 0 0,0-1 1 0 0,0 0-1 0 0,0 0 0 0 0,-1 1 1 0 0,1-1-1 0 0,0 0 0 0 0,0 0 1 0 0,0 0-1 0 0,0 0 0 0 0,0 0 1 0 0,-1 0-1 0 0,1 0 0 0 0,0 0-3 0 0,59-5 420 0 0,9-24-341 0 0,-103 25-567 0 0,-22 41 148 0 0,57-36 359 0 0,0 1-1 0 0,0-1 0 0 0,1 1 0 0 0,-1-1 0 0 0,1 0 1 0 0,-1 0-1 0 0,1 0 0 0 0,-1 0 0 0 0,1 0 0 0 0,0 0 1 0 0,0 0-1 0 0,-1 0 0 0 0,1-1 0 0 0,0 1 0 0 0,0 0 1 0 0,0-1-1 0 0,0 0 0 0 0,0 1 0 0 0,-1-1 0 0 0,1 0 1 0 0,0 0-1 0 0,0 0 0 0 0,0-1 0 0 0,0 1 0 0 0,0 0 1 0 0,0-1-1 0 0,0 1 0 0 0,0-1 0 0 0,-1 1 1 0 0,1-1-1 0 0,1-1-18 0 0,5 2 26 0 0,-7 0 51 0 0,-1 0-43 0 0,13-2 142 0 0,-13 2-181 0 0,-1 0 1 0 0,1 0-1 0 0,-1 0 1 0 0,1 0-1 0 0,0 0 0 0 0,-1 0 1 0 0,1 0-1 0 0,-1 0 1 0 0,1-1-1 0 0,-1 1 1 0 0,1 0-1 0 0,0 0 1 0 0,-1 0-1 0 0,1 0 1 0 0,-1-1-1 0 0,1 1 0 0 0,0 0 1 0 0,-1-1-1 0 0,1 1 1 0 0,0 0-1 0 0,0 0 1 0 0,-1-1-1 0 0,1 1 1 0 0,0 0-1 0 0,-1-1 0 0 0,1 1 1 0 0,0-1-1 0 0,0 1 1 0 0,0 0-1 0 0,0-1 1 0 0,-1 1-1 0 0,1-1 1 0 0,0 1-1 0 0,0 0 1 0 0,0-1-1 0 0,0 1 0 0 0,0-1 1 0 0,0 1-1 0 0,0-1 1 0 0,0 1-1 0 0,0-1 1 0 0,0 1-1 0 0,0 0 1 0 0,0-1-1 0 0,1 1 1 0 0,-1-1-1 0 0,0 1 0 0 0,0 0 1 0 0,0-1-1 0 0,0 1 1 0 0,1-1-1 0 0,-1 1 1 0 0,0 0 4 0 0,-45 4-119 0 0,43-4 127 0 0,-11 2-39 0 0,-33 31 62 0 0,110-38 437 0 0,-63 5-473 0 0,-1 0 36 0 0,0 0-47 0 0,8-3-30 0 0,-9-7-61 0 0,-111-17 74 0 0,110 27 47 0 0,-44 3-4 0 0,46-2-11 0 0,-1 0-1 0 0,1 0 1 0 0,-1 0 0 0 0,1 0 0 0 0,-1 0 0 0 0,1 0 0 0 0,0 1 0 0 0,0-1-1 0 0,0 0 1 0 0,-1 0 0 0 0,1 0 0 0 0,0 1 0 0 0,0-1 0 0 0,0 0 0 0 0,1 0 0 0 0,-1 0-1 0 0,0 1 1 0 0,0-1 0 0 0,1 0 0 0 0,-1 0 0 0 0,1 0 0 0 0,-1 0 0 0 0,1 0-1 0 0,-1 0 1 0 0,1 0 0 0 0,0 0 0 0 0,-1 0 0 0 0,1 0 0 0 0,0 0 0 0 0,0 0-1 0 0,0 0 1 0 0,0 0 0 0 0,-1-1 0 0 0,1 1 0 0 0,0 0 0 0 0,1-1 0 0 0,-1 1 0 0 0,0-1-1 0 0,0 1 1 0 0,0-1 0 0 0,0 1 0 0 0,0-1 0 0 0,0 0 0 0 0,1 0 0 0 0,-1 1-1 0 0,0-1 1 0 0,0 0 0 0 0,0 0 0 0 0,1 0 0 0 0,-1 0 0 0 0,0 0 0 0 0,0-1-1 0 0,0 1 1 0 0,1 0 0 0 0,-1-1 0 0 0,0 1 0 0 0,0 0 0 0 0,0-1 0 0 0,0 0 0 0 0,0 1-1 0 0,0-1 2 0 0,0 1 0 0 0,0 0 0 0 0,0 1-1 0 0,-1-1 1 0 0,1 0 0 0 0,0 0-1 0 0,0 0 1 0 0,-1-1 0 0 0,1 1-1 0 0,0 0 1 0 0,0 0-1 0 0,-1 0 1 0 0,1 0 0 0 0,0-1-1 0 0,0 1 1 0 0,-1 0 0 0 0,1-1-1 0 0,0 1 1 0 0,-1-1 0 0 0,1 1-1 0 0,0 0 1 0 0,-1-1 0 0 0,1 0-1 0 0,-1 1 1 0 0,1-1 0 0 0,-1 1-1 0 0,1-1 1 0 0,-1 0 0 0 0,1 1-1 0 0,-1-1 1 0 0,0 0-1 0 0,1 1 1 0 0,-1-1 0 0 0,0 0-1 0 0,0 0 1 0 0,1 1 0 0 0,-1-1-1 0 0,0 0 1 0 0,0 0 0 0 0,0 1-1 0 0,0-1 1 0 0,0 0 0 0 0,0 0-1 0 0,0 1 1 0 0,0-1 0 0 0,0 0-1 0 0,-1 0 1 0 0,1 0-1 0 0,0 1 1 0 0,0-1 0 0 0,-1 0-1 0 0,1 1 1 0 0,0-1 0 0 0,-1 0-1 0 0,1 1 1 0 0,-1-1 0 0 0,1 0-1 0 0,-1 1 1 0 0,1-1 0 0 0,-1 1-1 0 0,1-1 1 0 0,-1 1 0 0 0,0-1-1 0 0,1 1 1 0 0,-1-1 0 0 0,-56-18-287 0 0,57 20 278 0 0,0-1-17 0 0,16 31 122 0 0,46-21-202 0 0,-60-10 97 0 0,-2 0 22 0 0,5-17 7 0 0,-9 17-29 0 0,1-1-1 0 0,-1 1 1 0 0,0 0-1 0 0,1 0 0 0 0,-1 0 1 0 0,1 0-1 0 0,-1 1 1 0 0,1-1-1 0 0,-1 1 1 0 0,1 0-1 0 0,-1 0 0 0 0,1 0 1 0 0,-1 1-1 0 0,1-1 1 0 0,0 1-1 0 0,0 0 0 0 0,0 0 1 0 0,0 0-1 0 0,0 0 1 0 0,0 0-1 0 0,0 1 1 0 0,1-1-1 0 0,-1 1 0 0 0,1 0 1 0 0,0-1-1 0 0,0 1 1 0 0,0 1 9 0 0,3-3 7 0 0,1 1 1 0 0,-1 0 0 0 0,1-1-1 0 0,-1 1 1 0 0,1-1 0 0 0,0 0-1 0 0,0 1 1 0 0,0-1 0 0 0,0 0-1 0 0,0 0 1 0 0,0 0 0 0 0,0-1-1 0 0,0 1 1 0 0,0 0 0 0 0,0-1-1 0 0,0 1 1 0 0,1-1 0 0 0,-1 0-1 0 0,0 0 1 0 0,0 0 0 0 0,1 0-1 0 0,-1 0 1 0 0,0 0 0 0 0,0 0-1 0 0,0-1 1 0 0,1 1 0 0 0,-1-1-1 0 0,0 0 1 0 0,0 0 0 0 0,1 0-8 0 0,9 0-64 0 0,61-22-137 0 0,-117 11-164 0 0,-37 39 332 0 0,139-22 84 0 0,-59-6-37 0 0,0 1 1 0 0,-1-1-1 0 0,1 1 0 0 0,0-1 1 0 0,0 0-1 0 0,-1 0 1 0 0,1 0-1 0 0,0 1 1 0 0,0-1-1 0 0,0 0 1 0 0,0 0-1 0 0,0-1 0 0 0,0 1 1 0 0,0 0-1 0 0,1 0 1 0 0,-1 0-1 0 0,0-1 1 0 0,1 1-1 0 0,-1 0 1 0 0,1 0-1 0 0,-1-1 1 0 0,1 1-1 0 0,0-1 0 0 0,-1 1 1 0 0,1 0-1 0 0,0-1 1 0 0,0 1-1 0 0,0-1 1 0 0,0 1-1 0 0,0-1 1 0 0,0 1-1 0 0,0 0 1 0 0,1-1-1 0 0,-1 1 0 0 0,1-1 1 0 0,-1 1-1 0 0,1 0 1 0 0,-1 0-1 0 0,1-1 1 0 0,-1 1-1 0 0,1 0 1 0 0,0 0-1 0 0,0-1 1 0 0,0 1-1 0 0,0 0 0 0 0,0 0 1 0 0,0 0-1 0 0,0 0 1 0 0,0 1-1 0 0,0-1 1 0 0,0 0-1 0 0,1 0 1 0 0,-1 1-1 0 0,0-1 1 0 0,1 0-1 0 0,-1 1 0 0 0,0-1 1 0 0,1 1-1 0 0,-1 0 1 0 0,0-1-1 0 0,1 1 1 0 0,-1 0-1 0 0,1 0 1 0 0,-1 0-1 0 0,2 0-14 0 0,-62-19 438 0 0,58 19-468 0 0,1 0 47 0 0,-6 16-83 0 0,15 11-353 0 0,-7-27 416 0 0,0 0 0 0 0,0 0 0 0 0,0 0 1 0 0,0 0-1 0 0,0 0 0 0 0,0 0 0 0 0,0-1 0 0 0,0 1 0 0 0,0-1 0 0 0,0 1 0 0 0,-1-1 1 0 0,1 0-1 0 0,0 1 0 0 0,0-1 0 0 0,0 0 0 0 0,-1 0 0 0 0,1-1 0 0 0,-1 1 0 0 0,1 0 1 0 0,-1 0-1 0 0,1-1 0 0 0,-1 1 0 0 0,1-1 0 0 0,-1 1 0 0 0,0-1 0 0 0,0 0 0 0 0,0 0 1 0 0,0 1-1 0 0,0-1 0 0 0,-1 0 0 0 0,1 0 0 0 0,0 0 0 0 0,-1 0 0 0 0,1 0 0 0 0,-1 0 1 0 0,0 0-1 0 0,0 0 0 0 0,0 0 0 0 0,0 0 0 0 0,0 0 3 0 0,4-8 126 0 0,-4 9-80 0 0,0 1 2 0 0,-21-20 87 0 0,22 19-136 0 0,0 1 1 0 0,1-1-1 0 0,-1 1 0 0 0,0 0 1 0 0,1 0-1 0 0,-1 0 1 0 0,1 0-1 0 0,-1 0 0 0 0,0 0 1 0 0,1 0-1 0 0,-1 0 0 0 0,0 1 1 0 0,1-1-1 0 0,-1 0 0 0 0,0 1 1 0 0,1-1-1 0 0,-1 1 0 0 0,0 0 1 0 0,1-1-1 0 0,-1 1 0 0 0,0 0 1 0 0,0 0-1 0 0,0-1 1 0 0,0 1-1 0 0,0 0 0 0 0,0 0 1 0 0,0 0-1 0 0,0 0 0 0 0,0 1 1 0 0,-1-1-1 0 0,1 0 0 0 0,0 0 1 0 0,-1 0-1 0 0,1 1 0 0 0,-1-1 1 0 0,1 0-1 0 0,-1 1 1 0 0,1-1-1 0 0,-1 0 0 0 0,0 1 1 0 0,0-1-1 0 0,0 1 0 0 0,0-1 1 0 0,0 0-1 0 0,0 1 0 0 0,0-1 1 0 0,0 1-1 0 0,-1-1 0 0 0,1 0 1 0 0,0 1-1 0 0,-1-1 0 0 0,1 0 1 0 0,-1 0-1 0 0,0 1 1 0 0,1-1-1 0 0,-1 0 0 0 0,0 0 1 0 0,0 0-1 0 0,1 0 0 0 0,-1 1 1 0 0,0-1-1 0 0,0-1 0 0 0,0 1 1 0 0,-1 0-1 0 0,0 1 1 0 0,6-2 6 0 0,-1 0 0 0 0,1 0-1 0 0,0 0 1 0 0,-1 0 0 0 0,1-1 0 0 0,-1 0-1 0 0,1 1 1 0 0,-1-1 0 0 0,1 0 0 0 0,-1-1-1 0 0,0 1 1 0 0,1-1 0 0 0,-1 1 0 0 0,0-1-1 0 0,0 0 1 0 0,0 0 0 0 0,0 0 0 0 0,-1-1 0 0 0,1 1-1 0 0,0-1 1 0 0,-1 0 0 0 0,0 1 0 0 0,0-1-1 0 0,0 0 1 0 0,0 0 0 0 0,0 0 0 0 0,0-1-1 0 0,-1 1-5 0 0,-24-19 93 0 0,20 27-5339 0 0,3 0 3992 0 0</inkml:trace>
  <inkml:trace contextRef="#ctx0" brushRef="#br0" timeOffset="252826.086">26203 12109 928 0 0,'0'-30'3759'0'0,"0"27"-3580"0"0,0 3 13 0 0,0 0-46 0 0,0 0-5 0 0,0 0-10 0 0,0 0 55 0 0,0 0 11 0 0,6-5-43 0 0,16-14-15 0 0,-19 52 1393 0 0,34 103-1263 0 0,-7-84-287 0 0,-27-46-1150 0 0,-2-4-2095 0 0,-1 0 2003 0 0</inkml:trace>
  <inkml:trace contextRef="#ctx0" brushRef="#br0" timeOffset="253460.184">25961 12466 876 0 0,'17'-8'3334'0'0,"20"-2"-2899"0"0,414-69 2045 0 0,-250 52-1881 0 0,-194 26-846 0 0,23-3 1070 0 0,-31 6-5642 0 0,-3 0 3510 0 0</inkml:trace>
  <inkml:trace contextRef="#ctx0" brushRef="#br0" timeOffset="254348.349">26152 12623 1076 0 0,'22'-17'4644'0'0,"-12"11"-4620"0"0,0 1 0 0 0,0 0 0 0 0,1 0-1 0 0,0 1 1 0 0,0 1 0 0 0,0 0 0 0 0,0 0 0 0 0,1 1 0 0 0,-1 1 0 0 0,0-1 0 0 0,1 2 0 0 0,-1 0 0 0 0,6 1-24 0 0,-12 1 2 0 0,-1 0 0 0 0,1 0 0 0 0,-1 0 0 0 0,0 1 0 0 0,0 0 0 0 0,0 0 0 0 0,-1 0 0 0 0,1 0 0 0 0,-1 1 1 0 0,1 0-1 0 0,-1-1 0 0 0,0 1 0 0 0,-1 0 0 0 0,1 0 0 0 0,-1 1 0 0 0,0-1 0 0 0,0 0 0 0 0,0 1 0 0 0,0-1 1 0 0,-1 1-1 0 0,0 0 0 0 0,0 0 0 0 0,0-1 0 0 0,0 1 0 0 0,-1 0 0 0 0,0 0 0 0 0,0 0 0 0 0,0 0 0 0 0,0 0 1 0 0,-1-1-1 0 0,0 1 0 0 0,0 0 0 0 0,-2 3-2 0 0,-64 101 351 0 0,192-133 528 0 0,-121 25-863 0 0,1 0-1 0 0,-1 0 1 0 0,1 1-1 0 0,-1 0 1 0 0,0 0-1 0 0,0 0 1 0 0,1 0-1 0 0,-2 1 1 0 0,1 0-1 0 0,0-1 1 0 0,0 1-1 0 0,-1 1 1 0 0,0-1-1 0 0,0 0 1 0 0,0 1-1 0 0,0 0 1 0 0,0-1-1 0 0,0 1 1 0 0,-1 0-1 0 0,0 1 1 0 0,0-1-1 0 0,0 0 1 0 0,-1 1 0 0 0,1-1-1 0 0,-1 0 1 0 0,0 1-1 0 0,0 0 1 0 0,-1-1-1 0 0,1 1 1 0 0,-1 0-1 0 0,0-1 1 0 0,0 1-16 0 0,-5 3-3 0 0,-1 1 1 0 0,0-1 0 0 0,0-1 0 0 0,-1 1 0 0 0,0-1-1 0 0,0 0 1 0 0,0-1 0 0 0,-1 0 0 0 0,0 0-1 0 0,0-1 1 0 0,-1 0 0 0 0,1 0 0 0 0,-1-1-1 0 0,0 0 1 0 0,-1 0 0 0 0,1-1 0 0 0,0 0 0 0 0,-1-1-1 0 0,0 0 1 0 0,0-1 0 0 0,1 0 0 0 0,-1 0-1 0 0,-3-1 3 0 0,11 0-188 0 0,-1 0-1 0 0,1 0 0 0 0,-1-1 0 0 0,1 1 1 0 0,-1-1-1 0 0,1 0 0 0 0,0 1 0 0 0,-1-1 1 0 0,1 0-1 0 0,0 0 0 0 0,0-1 0 0 0,-1 1 1 0 0,1 0-1 0 0,0-1 0 0 0,0 1 0 0 0,1-1 0 0 0,-1 0 1 0 0,0 1-1 0 0,0-1 0 0 0,1 0 0 0 0,-1 0 1 0 0,1 0-1 0 0,0 0 0 0 0,-1-1 0 0 0,1 1 1 0 0,0 0-1 0 0,0-1 189 0 0,-1-7-1567 0 0</inkml:trace>
  <inkml:trace contextRef="#ctx0" brushRef="#br0" timeOffset="255563.037">25641 8954 924 0 0,'0'0'329'0'0,"0"0"29"0"0,0 0-73 0 0,0 0-43 0 0,24 5 428 0 0,-16 2-672 0 0,-1 0 0 0 0,-1 1 0 0 0,1 0 0 0 0,-1 0 0 0 0,0 0 0 0 0,-1 1 0 0 0,0 0 0 0 0,-1 0 0 0 0,1 0 0 0 0,-2 1 0 0 0,1-1 0 0 0,0 9 2 0 0,6 37-667 0 0,-7-26 82 0 0</inkml:trace>
  <inkml:trace contextRef="#ctx0" brushRef="#br0" timeOffset="255733.548">25940 9839 968 0 0,'4'10'20'0'0,"-1"-2"100"0"0,-1 1-44 0 0,9 7-32 0 0,-6-2-204 0 0,4 6 20 0 0</inkml:trace>
  <inkml:trace contextRef="#ctx0" brushRef="#br0" timeOffset="256978.545">25849 9569 1088 0 0,'0'0'300'0'0,"0"0"8"0"0,0 0 32 0 0,0 0-104 0 0,27 35-16 0 0,-16-17 40 0 0,-8-3-116 0 0,3 0-40 0 0,3 4 120 0 0,-2 1-144 0 0,0 5-44 0 0,-2 0-4 0 0,2-4-112 0 0,-3 3-144 0 0,-1-1-4 0 0,1 0-204 0 0,-4-11-408 0 0</inkml:trace>
  <inkml:trace contextRef="#ctx0" brushRef="#br0" timeOffset="257164.057">26072 10352 1004 0 0,'0'10'308'0'0,"0"0"-8"0"0,2 0-56 0 0,-1 0 172 0 0,-1 0-164 0 0,0 2 40 0 0,0 5-124 0 0,9 16-56 0 0,-5-16-24 0 0,1 4-76 0 0,-1-6-200 0 0,-1-1-24 0 0,-1-1-204 0 0,0-1-496 0 0</inkml:trace>
  <inkml:trace contextRef="#ctx0" brushRef="#br0" timeOffset="257353.238">26152 10942 936 0 0,'3'25'432'0'0,"-4"-11"-148"0"0,2 1-68 0 0,-1-15-124 0 0,0 11-36 0 0,0-1 20 0 0,0 0-76 0 0,0-1-288 0 0,0-1-92 0 0</inkml:trace>
  <inkml:trace contextRef="#ctx0" brushRef="#br0" timeOffset="257616.577">26216 11476 928 0 0,'3'8'60'0'0,"-3"0"-124"0"0,4 14 48 0 0</inkml:trace>
  <inkml:trace contextRef="#ctx0" brushRef="#br0" timeOffset="257882.481">26283 11754 848 0 0,'2'4'476'0'0,"0"1"-136"0"0,1-2-60 0 0,-3 0 116 0 0,-1-1-116 0 0,1 3-24 0 0,1-2-52 0 0,1-1-100 0 0,-2 1 0 0 0,4 1-16 0 0,-1-1-124 0 0,-3-1-120 0 0,2-1-68 0 0,-2 1-200 0 0,2 0-376 0 0,0-1 12 0 0</inkml:trace>
  <inkml:trace contextRef="#ctx0" brushRef="#br0" timeOffset="261831.223">26719 8874 1260 0 0,'0'0'440'0'0,"18"-3"668"0"0,15-46 1842 0 0,-26 44-1740 0 0,-6 8-962 0 0,-3 9-218 0 0,-2 150 388 0 0,39-29-223 0 0,20-32-72 0 0,-55-117-4829 0 0,-4 0 3446 0 0</inkml:trace>
  <inkml:trace contextRef="#ctx0" brushRef="#br0" timeOffset="262542.289">26673 8864 1048 0 0,'-34'-21'4324'0'0,"73"-11"-3732"0"0,-33 28-585 0 0,-1 1 0 0 0,1 0 1 0 0,0 0-1 0 0,0 1 0 0 0,0 0 0 0 0,0 0 1 0 0,1 0-1 0 0,-1 0 0 0 0,0 1 0 0 0,1 0 0 0 0,-1 1 1 0 0,1-1-1 0 0,-1 1 0 0 0,1 1 0 0 0,-1-1 1 0 0,1 1-1 0 0,-1 0 0 0 0,0 0 0 0 0,1 1 1 0 0,-1 0-1 0 0,0 0 0 0 0,0 0 0 0 0,0 1 1 0 0,0 0-1 0 0,0 0 0 0 0,-1 1 0 0 0,0 0 0 0 0,1-1 1 0 0,-1 2-1 0 0,-1-1 0 0 0,1 1 0 0 0,0-1 1 0 0,-1 1-1 0 0,3 5-7 0 0,-1 0 9 0 0,-1 0 1 0 0,0 1-1 0 0,0 0 0 0 0,-1 0 1 0 0,-1 0-1 0 0,0 0 1 0 0,0 1-1 0 0,-1-1 0 0 0,0 1 1 0 0,-1 0-1 0 0,-1-1 1 0 0,0 1-1 0 0,-1 5-9 0 0,-16 22 824 0 0,17-38-705 0 0,0-1-50 0 0,0 0 43 0 0,4-1-99 0 0,1 0 0 0 0,0 1 0 0 0,0 0 0 0 0,0-1 0 0 0,0 2 0 0 0,0-1 0 0 0,0 0 0 0 0,0 1 0 0 0,0 0 0 0 0,0 0 0 0 0,0 1-1 0 0,0-1 1 0 0,-1 1 0 0 0,1 0 0 0 0,-1 0 0 0 0,1 1 0 0 0,-1-1 0 0 0,0 1 0 0 0,0 0 0 0 0,0 0 0 0 0,0 1 0 0 0,-1-1 0 0 0,1 1 0 0 0,-1-1 0 0 0,0 1 0 0 0,0 0 0 0 0,0 0 0 0 0,0 1 0 0 0,-1-1 0 0 0,0 1 0 0 0,0-1 0 0 0,0 1 0 0 0,0 0 0 0 0,-1-1-1 0 0,0 1 1 0 0,0 0 0 0 0,0 3-13 0 0,-3 1 1 0 0,-2 0-1 0 0,1 0 1 0 0,-1 0 0 0 0,0-1-1 0 0,-1 0 1 0 0,0 0-1 0 0,0 0 1 0 0,-1 0-1 0 0,0-1 1 0 0,0 0-1 0 0,0 0 1 0 0,-1 0-1 0 0,0-1 1 0 0,-1 0 0 0 0,0 0-1 0 0,1-1 1 0 0,-2 0-1 0 0,1-1 1 0 0,0 0-1 0 0,-1 0 1 0 0,0 0-1 0 0,0-1 1 0 0,0-1-1 0 0,0 1 1 0 0,-1-2 0 0 0,1 1-1 0 0,-6-1 0 0 0,-8-25-1051 0 0,31-55-1772 0 0,2 57 2227 0 0</inkml:trace>
  <inkml:trace contextRef="#ctx0" brushRef="#br0" timeOffset="263053.197">27130 9071 1832 0 0,'75'-33'3147'0'0,"18"-13"-2061"0"0,-95 44-1120 0 0,0 0 1 0 0,0 0 0 0 0,-1 1 0 0 0,1-1 0 0 0,0 0 0 0 0,-1 1 0 0 0,1 0 0 0 0,-1 0 0 0 0,0 0 0 0 0,1 0-1 0 0,-1 0 1 0 0,0 0 0 0 0,1 1 0 0 0,-1-1 0 0 0,0 1 0 0 0,0 0 0 0 0,0 0 0 0 0,1 0 0 0 0,-1 0 0 0 0,0 0-1 0 0,0 0 1 0 0,0 1 0 0 0,1 0 0 0 0,-1-1 0 0 0,0 1 0 0 0,1 0 0 0 0,-1 0 0 0 0,-2 2 33 0 0,-14 1 53 0 0,1 1 0 0 0,-1 1 1 0 0,1 0-1 0 0,0 1 0 0 0,1 1 1 0 0,0 1-1 0 0,0 1 1 0 0,1 0-1 0 0,0 1 0 0 0,-7 7-53 0 0,-8 51 317 0 0,33-65-304 0 0,1 1 0 0 0,0-1-1 0 0,0 1 1 0 0,0-1 0 0 0,1 0 0 0 0,-1 0 0 0 0,1 0-1 0 0,0-1 1 0 0,0 1 0 0 0,0-1 0 0 0,1 0 0 0 0,-1 0-1 0 0,1-1 1 0 0,0 1 0 0 0,0-1 0 0 0,0 0 0 0 0,0 0 0 0 0,2 0-13 0 0,175 32-465 0 0,-56-31-2699 0 0,-89-3 1734 0 0</inkml:trace>
  <inkml:trace contextRef="#ctx0" brushRef="#br0" timeOffset="263350.101">27700 8844 944 0 0,'-2'-9'1070'0'0,"3"8"-994"0"0,-1 0 0 0 0,0 0 0 0 0,1 0 0 0 0,-1 1 0 0 0,0-1 0 0 0,0 0 0 0 0,0 0 0 0 0,0 0 0 0 0,0 0 0 0 0,0 0 0 0 0,0 0 0 0 0,0 0 0 0 0,0 0 0 0 0,0 0 0 0 0,0 0 0 0 0,-1 0 0 0 0,1 0 0 0 0,0 1 0 0 0,-1-1 0 0 0,1 0 0 0 0,-1 0 0 0 0,1 0 0 0 0,-1 0 0 0 0,1 1 0 0 0,-1-1-1 0 0,1 0 1 0 0,-1 1 0 0 0,0-1 0 0 0,1 0 0 0 0,-1 1 0 0 0,0-1 0 0 0,0 1 0 0 0,1-1 0 0 0,-1 1 0 0 0,0-1 0 0 0,0 1 0 0 0,0 0 0 0 0,0-1 0 0 0,0 1 0 0 0,0 0 0 0 0,1 0 0 0 0,-1-1 0 0 0,0 1 0 0 0,0 0 0 0 0,0 0 0 0 0,0 0 0 0 0,0 0 0 0 0,0 0 0 0 0,0 1 0 0 0,0-1 0 0 0,0 0 0 0 0,0 0 0 0 0,0 0 0 0 0,0 1 0 0 0,1-1 0 0 0,-1 1 0 0 0,0-1 0 0 0,0 1 0 0 0,0-1 0 0 0,0 1-76 0 0,-5 74 845 0 0,61 68-616 0 0,-50-132-493 0 0,14 41-299 0 0,-22-17-3474 0 0,-12-9 2830 0 0</inkml:trace>
  <inkml:trace contextRef="#ctx0" brushRef="#br0" timeOffset="264097.519">27418 9167 1316 0 0,'15'-20'3966'0'0,"59"-15"-3910"0"0,-60 29 292 0 0,284-87-292 0 0,-112 39-857 0 0,-187 53 809 0 0,0 1 1 0 0,1 0-1 0 0,-1-1 0 0 0,1 1 1 0 0,-1-1-1 0 0,1 1 0 0 0,-1-1 1 0 0,1 1-1 0 0,-1-1 0 0 0,1 1 0 0 0,0-1 1 0 0,-1 1-1 0 0,1-1 0 0 0,0 1 1 0 0,-1-1-1 0 0,1 0 0 0 0,0 1 1 0 0,0-1-1 0 0,-1 0 0 0 0,1 1 0 0 0,0-1 1 0 0,0 0-1 0 0,0 1 0 0 0,0-1 1 0 0,0 0-1 0 0,0 1 0 0 0,0-1 0 0 0,0 0 1 0 0,0 1-1 0 0,0-1 0 0 0,1 0 1 0 0,-1 1-1 0 0,0-1 0 0 0,0 0 1 0 0,1 1-1 0 0,-1-1 0 0 0,0 1 0 0 0,1-1-8 0 0,-11 2 0 0 0,0 1-1 0 0,0 1 0 0 0,0 0 0 0 0,1 0 1 0 0,-1 1-1 0 0,1 0 0 0 0,0 0 0 0 0,0 1 0 0 0,1 0 1 0 0,-1 1-1 0 0,1 0 0 0 0,0 0 0 0 0,1 1 0 0 0,-1 0 1 0 0,1 0-1 0 0,1 1 0 0 0,-1 0 0 0 0,1 0 1 0 0,1 1-1 0 0,0-1 0 0 0,0 1 0 0 0,0 0 0 0 0,1 0 1 0 0,1 1-1 0 0,-1-1 0 0 0,2 1 0 0 0,-1 0 0 0 0,1 3 1 0 0,1-12 19 0 0,0 0 0 0 0,0 0 0 0 0,1 0 0 0 0,-1 0 0 0 0,1 1 0 0 0,-1-1 0 0 0,1 0 0 0 0,-1 0 0 0 0,1 0 0 0 0,-1 1 0 0 0,1-1 0 0 0,0 0 0 0 0,0 1 0 0 0,0-1 0 0 0,0 0 0 0 0,0 1 0 0 0,0-1 0 0 0,0 0 0 0 0,0 1 0 0 0,1-1 0 0 0,-1 0-1 0 0,0 0 1 0 0,1 1 0 0 0,-1-1 0 0 0,1 0 0 0 0,-1 0 0 0 0,1 0 0 0 0,0 0 0 0 0,-1 1 0 0 0,1-1 0 0 0,0 0 0 0 0,0 0 0 0 0,0 0 0 0 0,0-1 0 0 0,0 1 0 0 0,0 0 0 0 0,0 0 0 0 0,0 0 0 0 0,0-1 0 0 0,0 1 0 0 0,0 0 0 0 0,1-1-1 0 0,-1 1 1 0 0,0-1 0 0 0,0 0 0 0 0,1 1 0 0 0,-1-1 0 0 0,0 0 0 0 0,1 0 0 0 0,-1 0 0 0 0,0 0 0 0 0,0 0 0 0 0,1 0 0 0 0,-1 0 0 0 0,0 0 0 0 0,1 0 0 0 0,-1-1 0 0 0,0 1 0 0 0,0-1 0 0 0,1 1 0 0 0,-1-1 0 0 0,0 1-19 0 0,77-42 169 0 0,-17-37 84 0 0,-39 89-391 0 0,64 78 95 0 0,-59-58-134 0 0,79 51-3463 0 0,-99-80 2438 0 0</inkml:trace>
  <inkml:trace contextRef="#ctx0" brushRef="#br0" timeOffset="264392.051">28410 8875 1304 0 0,'-8'12'252'0'0,"0"0"1"0"0,1 0-1 0 0,1 0 0 0 0,0 1 0 0 0,1 0 1 0 0,0 0-1 0 0,1 0 0 0 0,0 1 1 0 0,1 0-1 0 0,1-1 0 0 0,0 1 0 0 0,1 0 1 0 0,0 0-1 0 0,1 0 0 0 0,1 0 0 0 0,0 0 1 0 0,1 0-1 0 0,0 0 0 0 0,4 8-252 0 0,-2-6-66 0 0,0 0 0 0 0,2-1-1 0 0,0 0 1 0 0,1 0 0 0 0,0-1 0 0 0,1 0-1 0 0,0 0 1 0 0,2 0 0 0 0,-1-1 0 0 0,2-1-1 0 0,0 0 1 0 0,0 0 0 0 0,1-1 0 0 0,0 0-1 0 0,1-1 1 0 0,13 8 66 0 0,17-6-2467 0 0,-41-12 1169 0 0</inkml:trace>
  <inkml:trace contextRef="#ctx0" brushRef="#br0" timeOffset="264857.113">28605 8964 1164 0 0,'-1'-27'5023'0'0,"57"22"-3920"0"0,-51 8-1064 0 0,1 1 0 0 0,-1 0 0 0 0,-1 0 0 0 0,1 0 0 0 0,0 0 0 0 0,-1 1 1 0 0,0 0-1 0 0,0-1 0 0 0,-1 2 0 0 0,1-1 0 0 0,-1 0 0 0 0,0 1 0 0 0,0-1 0 0 0,-1 1 0 0 0,0 0 0 0 0,0 0 0 0 0,0 0 0 0 0,-1 0 1 0 0,0 0-1 0 0,0 1 0 0 0,0-1 0 0 0,-1 0 0 0 0,0 0 0 0 0,0 1 0 0 0,-1-1 0 0 0,0 5-39 0 0,-47 79 1211 0 0,48-89-1154 0 0,0-1-32 0 0,0 0-34 0 0,0 0 3 0 0,51 10-691 0 0,72-38-4074 0 0,-100 24 3553 0 0,-3-4-44 0 0</inkml:trace>
  <inkml:trace contextRef="#ctx0" brushRef="#br0" timeOffset="265137.76">29059 9156 904 0 0,'-93'240'5280'0'0,"84"-224"-8878"0"0,6-16 2304 0 0</inkml:trace>
  <inkml:trace contextRef="#ctx0" brushRef="#br0" timeOffset="265877.583">29172 8845 1088 0 0,'-35'1'6691'0'0,"0"0"-5845"0"0,34-1-756 0 0,1 0-2 0 0,0 0-28 0 0,0 0-16 0 0,-23-7 637 0 0,79-13-538 0 0,-55 20-160 0 0,14 4-47 0 0,-10 1 60 0 0,0 0 0 0 0,0 0 0 0 0,0 1-1 0 0,0 0 1 0 0,-1 0 0 0 0,0 0 0 0 0,0 1 0 0 0,-1-1-1 0 0,1 1 1 0 0,-2 0 0 0 0,1 0 0 0 0,-1 0 0 0 0,0 0-1 0 0,0 0 1 0 0,-1 1 0 0 0,0-1 0 0 0,0 0 0 0 0,-1 1-1 0 0,0-1 1 0 0,0 1 0 0 0,-1-1 0 0 0,0 0 0 0 0,0 4 4 0 0,0 5-110 0 0,38 13 70 0 0,26-6-40 0 0,-56-23 83 0 0,-1 2-1 0 0,1-1 1 0 0,-1 1 0 0 0,1 0-1 0 0,-1 1 1 0 0,0-1-1 0 0,0 1 1 0 0,0 0 0 0 0,-1 1-1 0 0,1-1 1 0 0,-1 1 0 0 0,0 0-1 0 0,0 1 1 0 0,0-1 0 0 0,0 1-1 0 0,-1 0 1 0 0,0 0 0 0 0,0 1-1 0 0,0-1 1 0 0,0 1-3 0 0,-4-2 14 0 0,0 0 1 0 0,0-1-1 0 0,0 1 1 0 0,0 0-1 0 0,-1-1 1 0 0,1 1-1 0 0,-1 0 1 0 0,0-1-1 0 0,0 1 1 0 0,-1-1-1 0 0,1 1 0 0 0,-1-1 1 0 0,1 0-1 0 0,-1 1 1 0 0,0-1-1 0 0,-1 0 1 0 0,1 0-1 0 0,0 0 1 0 0,-1-1-1 0 0,1 1 1 0 0,-1-1-1 0 0,0 1 1 0 0,0-1-15 0 0,-55 47-195 0 0,29-40-2877 0 0,0-51-865 0 0,28 24 2647 0 0</inkml:trace>
  <inkml:trace contextRef="#ctx0" brushRef="#br0" timeOffset="266157.616">29500 8614 1224 0 0,'40'15'2621'0'0,"-25"-5"-2432"0"0,-1 0 0 0 0,0 0 0 0 0,0 1 0 0 0,-2 1 0 0 0,1 0 0 0 0,-1 1 0 0 0,-1 0 0 0 0,0 1 0 0 0,-1 0-1 0 0,-1 1 1 0 0,0 0 0 0 0,-1 1 0 0 0,0-1 0 0 0,-2 1 0 0 0,0 1 0 0 0,0-1 0 0 0,-2 1 0 0 0,0 0 0 0 0,-1 0 0 0 0,0 1 0 0 0,-2-1 0 0 0,0 0 0 0 0,-1 3-189 0 0,-2 2 107 0 0,-1 0 1 0 0,-1-1 0 0 0,-1 1-1 0 0,-1-1 1 0 0,-1 0 0 0 0,-1-1-1 0 0,-1 1 1 0 0,0-1-1 0 0,-2-1 1 0 0,0 0 0 0 0,-14 17-108 0 0,-93 114-2625 0 0,45-83-1426 0 0,48-55 2756 0 0</inkml:trace>
  <inkml:trace contextRef="#ctx0" brushRef="#br0" timeOffset="277508.605">125 9574 956 0 0,'-47'-67'2022'0'0,"45"69"-1994"0"0,1-1-1 0 0,-1 0 0 0 0,0 1 1 0 0,1 0-1 0 0,-1-1 0 0 0,1 1 0 0 0,0 0 1 0 0,-1 0-1 0 0,1 0 0 0 0,0 0 1 0 0,0 0-1 0 0,0 0 0 0 0,0 0 1 0 0,1 0-1 0 0,-1 0 0 0 0,0 0 1 0 0,1 0-1 0 0,0 1 0 0 0,-1-1 1 0 0,1 0-1 0 0,0 0 0 0 0,0 1 1 0 0,0-1-1 0 0,1 0 0 0 0,-1 0 0 0 0,0 1 1 0 0,1-1-1 0 0,0 2-27 0 0,-1-3 9 0 0,12 580 989 0 0,31-199-1112 0 0,-14 293 215 0 0,-10-467-58 0 0,-10 232 159 0 0,26-144-350 0 0,-22-148 242 0 0,1 135-148 0 0,11-248 222 0 0,-14-26-171 0 0,1-1 0 0 0,-1 0 0 0 0,2 0 0 0 0,-1-1 0 0 0,1-1 0 0 0,0 0 0 0 0,0 0 0 0 0,1-2 0 0 0,-1 0 0 0 0,1 0 0 0 0,0-1 0 0 0,0-1 0 0 0,0 0 0 0 0,14-1 3 0 0,8 5-27 0 0,164 21 63 0 0,2-8 0 0 0,136-7-36 0 0,1142-12 122 0 0,-1334-9-165 0 0,45-4 1 0 0,989-46-178 0 0,94-10 461 0 0,-639 39-421 0 0,121-43 180 0 0,-202-7 3 0 0,-461 62 72 0 0,-1-3 0 0 0,-1-5-1 0 0,56-24-74 0 0,-122 42 33 0 0,-22 8-5 0 0,0-1 1 0 0,-1 1-1 0 0,1-1 0 0 0,0 1 0 0 0,0-1 0 0 0,-1 0 0 0 0,1 0 0 0 0,-1 0 0 0 0,1 0 0 0 0,-1 0 0 0 0,0-1 0 0 0,1 1 0 0 0,-1-1 1 0 0,0 0-1 0 0,0 1 0 0 0,0-1 0 0 0,0 0 0 0 0,0 0 0 0 0,0 0 0 0 0,-1-1 0 0 0,1 1 0 0 0,-1 0 0 0 0,1-1 0 0 0,-1 1 0 0 0,0-1 1 0 0,0 1-1 0 0,0-1 0 0 0,0 1 0 0 0,-1-1 0 0 0,1-2-28 0 0,0-16 24 0 0,-2 1 0 0 0,-1 0 0 0 0,0 0 1 0 0,-2 0-1 0 0,0 0 0 0 0,-1 0 0 0 0,-1 1 0 0 0,-4-8-24 0 0,-7-27 175 0 0,-104-346-36 0 0,4-81 88 0 0,93 343-199 0 0,6 0 0 0 0,7-2 0 0 0,5 0 0 0 0,6-9-28 0 0,28-43 213 0 0,-22 77 57 0 0,9 74 144 0 0,-24 34-404 0 0,-1 1 1 0 0,0 0-1 0 0,-1 0 1 0 0,1 1-1 0 0,-1 0 1 0 0,0 1 0 0 0,0 0-1 0 0,-1 1 1 0 0,1 0-1 0 0,-1 1 1 0 0,-3 0-11 0 0,-11-4 16 0 0,-859-212 259 0 0,126 113-79 0 0,253 54-18 0 0,-504-67 73 0 0,136-25-151 0 0,201 91-105 0 0,-147 27 5 0 0,505 47-53 0 0,-51-5 99 0 0,158 6 36 0 0,-32 9-204 0 0,-165 8 201 0 0,258-35-102 0 0,146-5 31 0 0,-21 0 37 0 0,15 0-37 0 0,-69 0-85 0 0,74 0-10 0 0,-37 0 96 0 0,33 0-206 0 0,0 1 1 0 0,-1 0 0 0 0,1 1-1 0 0,1-1 1 0 0,-1 1-1 0 0,0 1 1 0 0,0-1-1 0 0,1 1 1 0 0,-1 0 0 0 0,1 0-1 0 0,0 0 1 0 0,0 1-1 0 0,0 0 1 0 0,1 0-1 0 0,-1 0 1 0 0,1 0-1 0 0,0 1 1 0 0,-1 1 196 0 0,-34 29-2257 0 0,24-24 999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0:5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5048 16687 1080 0 0,'140'2'5443'0'0,"235"-10"-3335"0"0,-38-15-623 0 0,-310 24-1498 0 0,-28 11-7208 0 0,-2-11 5799 0 0</inkml:trace>
  <inkml:trace contextRef="#ctx0" brushRef="#br0" timeOffset="-54558.739">63 15167 964 0 0,'0'0'465'0'0,"0"0"-83"0"0,0 0-44 0 0,0 0-40 0 0,0 0-35 0 0,0 0-32 0 0,0 0-25 0 0,0 0 5 0 0,0 0 111 0 0,0 0-2 0 0,0 0-44 0 0,0 0 23 0 0,0 0 20 0 0,0 0-47 0 0,5 15 303 0 0,101 7 220 0 0,143 10-73 0 0,-235-27-1019 0 0,-15-2-3235 0 0,-24 7 2011 0 0</inkml:trace>
  <inkml:trace contextRef="#ctx0" brushRef="#br0" timeOffset="-52942.666">1067 15151 1484 0 0,'1'-1'70'0'0,"0"1"0"0"0,-1 0 0 0 0,1 0 0 0 0,-1 1 0 0 0,1-1 0 0 0,0 0 0 0 0,-1 0 0 0 0,1 0 0 0 0,0 0-1 0 0,-1 0 1 0 0,1 1 0 0 0,-1-1 0 0 0,1 0 0 0 0,-1 0 0 0 0,1 1 0 0 0,-1-1 0 0 0,1 1 0 0 0,-1-1 0 0 0,1 0 0 0 0,-1 1 0 0 0,1-1 0 0 0,-1 1 0 0 0,1-1-1 0 0,-1 1 1 0 0,0-1 0 0 0,1 1 0 0 0,-1-1 0 0 0,0 1 0 0 0,0 0 0 0 0,1-1 0 0 0,-1 1 0 0 0,0-1 0 0 0,0 1 0 0 0,0 0 0 0 0,0-1 0 0 0,0 1 0 0 0,1-1-1 0 0,-1 1 1 0 0,-1 0 0 0 0,1-1 0 0 0,0 1 0 0 0,0 0 0 0 0,0-1 0 0 0,0 1 0 0 0,0-1 0 0 0,0 1 0 0 0,-1 0 0 0 0,1-1 0 0 0,0 1 0 0 0,0-1 0 0 0,-1 1-1 0 0,1-1 1 0 0,-1 1 0 0 0,1-1 0 0 0,0 1 0 0 0,-1-1 0 0 0,1 1 0 0 0,-1-1 0 0 0,1 0 0 0 0,-1 1 0 0 0,0 0-70 0 0,171 13 1662 0 0,680-4 214 0 0,-714-10-2196 0 0,98 0-748 0 0,-80 0-3308 0 0,-144 0 2980 0 0</inkml:trace>
  <inkml:trace contextRef="#ctx0" brushRef="#br0" timeOffset="-333733.586">27000 177 880 0 0,'-4'-3'1307'0'0,"-6"10"1889"0"0,38 95-2070 0 0,-4 1-1 0 0,-5 0 0 0 0,2 61-1125 0 0,-19-39 603 0 0,-2-124-596 0 0,0 0 0 0 0,0 0 0 0 0,0 0 0 0 0,-1 0 0 0 0,1 0 0 0 0,0 0 0 0 0,0 0 1 0 0,-1-1-1 0 0,1 1 0 0 0,0 0 0 0 0,-1 0 0 0 0,1 0 0 0 0,-1-1 0 0 0,1 1 0 0 0,-1 0 0 0 0,0-1 0 0 0,1 1 0 0 0,-1 0 0 0 0,0-1 0 0 0,1 1 0 0 0,-1-1 0 0 0,0 1 0 0 0,1-1 0 0 0,-1 1 0 0 0,0-1 0 0 0,0 1 0 0 0,0-1 0 0 0,0 0 0 0 0,0 0 0 0 0,1 1 0 0 0,-1-1 0 0 0,0 0 1 0 0,0 0-1 0 0,0 0 0 0 0,0 0 0 0 0,0 0 0 0 0,0 0 0 0 0,0 0 0 0 0,0 0 0 0 0,1 0 0 0 0,-1-1 0 0 0,0 1 0 0 0,0 0 0 0 0,0-1 0 0 0,0 1 0 0 0,0 0 0 0 0,1-1 0 0 0,-1 1 0 0 0,0-1 0 0 0,0 1 0 0 0,1-1 0 0 0,-1 1 0 0 0,0-1 0 0 0,1 0 0 0 0,-1 1 0 0 0,1-1 0 0 0,-1 0 1 0 0,1 0-1 0 0,-1 1 0 0 0,1-1 0 0 0,-1 0 0 0 0,1 0 0 0 0,0 0 0 0 0,-1 0 0 0 0,1 1 0 0 0,0-1 0 0 0,0 0 0 0 0,0-1-7 0 0,-5-8-71 0 0,0-1 0 0 0,1 0 1 0 0,1 0-1 0 0,0 0 0 0 0,1-1 0 0 0,0 1 0 0 0,0-1 1 0 0,1 1-1 0 0,1-1 0 0 0,0 1 0 0 0,0-1 0 0 0,2 0 1 0 0,-1 1-1 0 0,1-1 0 0 0,1 1 0 0 0,0 0 1 0 0,0 0-1 0 0,1 0 0 0 0,1 0 0 0 0,0 1 0 0 0,0-1 1 0 0,1 1-1 0 0,1 1 0 0 0,-1-1 0 0 0,1 1 1 0 0,1 0-1 0 0,0 1 0 0 0,0-1 0 0 0,1 2 0 0 0,5-5 71 0 0,-10 10-21 0 0,0 1 0 0 0,0-1 0 0 0,0 1 0 0 0,0-1 0 0 0,1 1 0 0 0,-1 1 0 0 0,0-1 0 0 0,1 0 0 0 0,-1 1 0 0 0,1 0 0 0 0,-1 0 0 0 0,0 1-1 0 0,1-1 1 0 0,-1 1 0 0 0,0 0 0 0 0,1 0 0 0 0,-1 0 0 0 0,0 0 0 0 0,0 1 0 0 0,0 0 0 0 0,0 0 0 0 0,0 0 0 0 0,0 0 0 0 0,0 1 0 0 0,-1-1 0 0 0,1 1 0 0 0,-1 0-1 0 0,0 0 1 0 0,0 0 0 0 0,0 1 0 0 0,0-1 0 0 0,-1 1 0 0 0,3 3 21 0 0,72 131 0 0 0,-72-123-244 0 0,31 58 517 0 0,14-53-3911 0 0,-31-20 2329 0 0</inkml:trace>
  <inkml:trace contextRef="#ctx0" brushRef="#br0" timeOffset="-333315.367">27813 537 976 0 0,'-34'5'539'0'0,"1"1"0"0"0,0 1 0 0 0,1 2 0 0 0,0 2 0 0 0,0 1-1 0 0,1 1 1 0 0,1 1 0 0 0,0 2 0 0 0,1 1 0 0 0,1 2 0 0 0,1 0 0 0 0,-7 8-539 0 0,35-27 13 0 0,0 0 0 0 0,0 0 0 0 0,0 0 0 0 0,-1 0-1 0 0,1 0 1 0 0,0 0 0 0 0,0 0 0 0 0,0 1 0 0 0,-1-1 0 0 0,1 0 0 0 0,0 1 0 0 0,0-1 0 0 0,-1 0 0 0 0,1 1 0 0 0,0-1 0 0 0,0 1 0 0 0,-1-1 0 0 0,1 1 0 0 0,-1-1 0 0 0,1 1 0 0 0,-1 0 0 0 0,1-1 0 0 0,-1 1 0 0 0,1 0 0 0 0,-1-1 0 0 0,1 1 0 0 0,-1 0 0 0 0,0 0 0 0 0,1-1-1 0 0,-1 1 1 0 0,0 0 0 0 0,0 0 0 0 0,1-1 0 0 0,-1 1 0 0 0,0 0 0 0 0,0 0 0 0 0,0 0 0 0 0,0 0 0 0 0,0-1 0 0 0,0 1 0 0 0,-1 0 0 0 0,1 0 0 0 0,0 0 0 0 0,0-1 0 0 0,0 1 0 0 0,-1 0 0 0 0,1 0 0 0 0,0 0 0 0 0,-1-1 0 0 0,1 1 0 0 0,-1 0 0 0 0,1-1 0 0 0,-1 1-1 0 0,1 0 1 0 0,-1-1 0 0 0,0 1-13 0 0,71-12 25 0 0,104-58-143 0 0,-158 61-91 0 0,-12 5 370 0 0,1 0-1 0 0,0 0 1 0 0,0 0 0 0 0,0 1 0 0 0,0 0 0 0 0,1 0 0 0 0,-1 0 0 0 0,0 1-1 0 0,1 0 1 0 0,-1 0 0 0 0,1 0 0 0 0,0 1 0 0 0,-1-1 0 0 0,1 2 0 0 0,-1-1-1 0 0,1 0 1 0 0,5 2-161 0 0,98 40-354 0 0,49 16-4495 0 0,-155-58 3448 0 0,-2 0-27 0 0,8 0-104 0 0</inkml:trace>
  <inkml:trace contextRef="#ctx0" brushRef="#br0" timeOffset="-332680.362">28106 459 1312 0 0,'3'0'129'0'0,"0"0"0"0"0,0 0 1 0 0,0 1-1 0 0,0-1 0 0 0,0 1 0 0 0,0 0 0 0 0,0 0 0 0 0,0 0 0 0 0,0 0 1 0 0,0 1-1 0 0,-1-1 0 0 0,1 1 0 0 0,0-1 0 0 0,-1 1 0 0 0,1 0 1 0 0,-1 0-1 0 0,0 0 0 0 0,0 1 0 0 0,0-1 0 0 0,0 0 0 0 0,0 1 0 0 0,0 0 1 0 0,-1-1-1 0 0,1 1 0 0 0,-1 0 0 0 0,1 0 0 0 0,-1-1 0 0 0,0 2-129 0 0,4 3 232 0 0,124 212 2769 0 0,-115-216-2067 0 0,126-158-620 0 0,-72 38-535 0 0,-67 116 135 0 0,-1 1 10 0 0,0 0 55 0 0,-1 6 13 0 0,1 0-1 0 0,0 0 0 0 0,0-1 0 0 0,0 1 1 0 0,1 0-1 0 0,0 0 0 0 0,0-1 0 0 0,0 1 0 0 0,1-1 1 0 0,0 1-1 0 0,0-1 0 0 0,0 0 0 0 0,0 1 1 0 0,1-1-1 0 0,0 0 0 0 0,0-1 0 0 0,1 1 0 0 0,-1 0 1 0 0,1-1-1 0 0,0 0 0 0 0,0 0 0 0 0,1 0 1 0 0,-1 0-1 0 0,1-1 0 0 0,0 0 0 0 0,0 0 0 0 0,0 0 1 0 0,0-1-1 0 0,0 1 0 0 0,0-1 0 0 0,1 0 1 0 0,-1-1-1 0 0,1 1 0 0 0,0-1 0 0 0,-1 0 0 0 0,6 0 9 0 0,16-1-65 0 0,0-2-1 0 0,0 0 1 0 0,0-2 0 0 0,-1 0-1 0 0,1-2 1 0 0,-1-1-1 0 0,0-1 1 0 0,-1-2-1 0 0,0 0 1 0 0,-1-2-1 0 0,0 0 1 0 0,0-2-1 0 0,-1 0 1 0 0,-1-2-1 0 0,-1 0 1 0 0,0-2-1 0 0,-1 0 1 0 0,14-18 65 0 0,-33 36 20 0 0,-1 0 0 0 0,1-1 0 0 0,0 1 0 0 0,-1 0 0 0 0,1-1 0 0 0,0 1 0 0 0,-1-1 0 0 0,1 1 0 0 0,-1-1 0 0 0,1 1 0 0 0,-1-1 0 0 0,1 1 0 0 0,-1-1 0 0 0,0 1 0 0 0,1-1 0 0 0,-1 0 0 0 0,0 1 0 0 0,1-1 0 0 0,-1 1 0 0 0,0-1 0 0 0,1 0 0 0 0,-1 0 0 0 0,0 1 0 0 0,0-1 0 0 0,0 0 0 0 0,0 1 0 0 0,0-1 0 0 0,0 0 0 0 0,0 1 0 0 0,0-1 0 0 0,0 0 0 0 0,0 0 0 0 0,0 1 1 0 0,-1-1-1 0 0,1 0 0 0 0,0 1 0 0 0,0-1 0 0 0,-1 0 0 0 0,1 1 0 0 0,0-1 0 0 0,-1 1 0 0 0,1-1 0 0 0,-1 0 0 0 0,1 1 0 0 0,0-1 0 0 0,-1 1 0 0 0,1-1 0 0 0,-1 1 0 0 0,0-1 0 0 0,1 1 0 0 0,-1 0 0 0 0,1-1 0 0 0,-1 1 0 0 0,0 0 0 0 0,1-1 0 0 0,-1 1 0 0 0,0 0 0 0 0,1 0 0 0 0,-1 0 0 0 0,0 0 0 0 0,0-1 0 0 0,1 1 0 0 0,-1 0 0 0 0,0 0 0 0 0,1 0 0 0 0,-1 0 0 0 0,0 1 0 0 0,1-1 0 0 0,-1 0 0 0 0,0 0-20 0 0,-53 11 656 0 0,45-7-620 0 0,0 0 0 0 0,1 0 0 0 0,-1 1 0 0 0,1 1-1 0 0,0-1 1 0 0,0 1 0 0 0,0 1 0 0 0,1 0 0 0 0,0 0-1 0 0,0 0 1 0 0,1 0 0 0 0,0 1 0 0 0,0 0 0 0 0,1 1 0 0 0,0-1-1 0 0,1 1 1 0 0,0 0 0 0 0,0 0 0 0 0,0 1 0 0 0,2-1 0 0 0,-1 1-1 0 0,1-1 1 0 0,0 1 0 0 0,1 0 0 0 0,0 0 0 0 0,1 0-36 0 0,0-5-41 0 0,1-1 0 0 0,0 1 0 0 0,0-1 1 0 0,1 1-1 0 0,-1-1 0 0 0,1 0 1 0 0,0 0-1 0 0,0 1 0 0 0,1-1 0 0 0,-1-1 1 0 0,1 1-1 0 0,0 0 0 0 0,0-1 0 0 0,0 1 1 0 0,0-1-1 0 0,1 0 0 0 0,-1 0 1 0 0,1 0-1 0 0,0 0 0 0 0,0-1 0 0 0,0 0 1 0 0,0 0-1 0 0,0 0 0 0 0,0 0 0 0 0,1 0 1 0 0,-1-1-1 0 0,1 0 41 0 0,128 27-3311 0 0,-52-26 447 0 0,-56-2 1423 0 0</inkml:trace>
  <inkml:trace contextRef="#ctx0" brushRef="#br0" timeOffset="-334771.977">25688 112 1908 0 0,'3'16'3847'0'0,"-6"25"-2306"0"0,1-16-856 0 0,33 151 707 0 0,42 69-1754 0 0,-61-188-2329 0 0,-12-55 1863 0 0,0-2-421 0 0,-3 2-94 0 0,-10 9 19 0 0</inkml:trace>
  <inkml:trace contextRef="#ctx0" brushRef="#br0" timeOffset="-334321.79">25343 500 1044 0 0,'2'-8'3047'0'0,"27"-8"-2667"0"0,37-9-118 0 0,2 2-1 0 0,0 4 0 0 0,1 2 1 0 0,1 3-1 0 0,1 4 1 0 0,0 2-1 0 0,13 4-261 0 0,-81 3 15 0 0,-1 1-1 0 0,0 0 1 0 0,0 0 0 0 0,1 0-1 0 0,-1 0 1 0 0,0 1-1 0 0,0-1 1 0 0,1 0 0 0 0,-1 1-1 0 0,0 0 1 0 0,0-1-1 0 0,0 1 1 0 0,0 0 0 0 0,0 0-1 0 0,0 0 1 0 0,0 1 0 0 0,0-1-1 0 0,0 0 1 0 0,0 1-1 0 0,-1-1 1 0 0,1 1 0 0 0,-1 0-1 0 0,1-1 1 0 0,-1 1-1 0 0,1 0 1 0 0,-1 0 0 0 0,0 0-1 0 0,0 0 1 0 0,0 0-1 0 0,0 0 1 0 0,0 0 0 0 0,-1 0-1 0 0,1 1 1 0 0,-1-1-1 0 0,1 0 1 0 0,-1 0 0 0 0,0 1-1 0 0,0-1 1 0 0,0 0-1 0 0,0 0 1 0 0,0 1 0 0 0,0-1-1 0 0,-1 0 1 0 0,1 0-1 0 0,-1 1 1 0 0,1-1 0 0 0,-1 0-1 0 0,0 0 1 0 0,0 0-1 0 0,0 0 1 0 0,0 0 0 0 0,-1 2-15 0 0,-14 67 352 0 0,21-66-308 0 0,-1-1-46 0 0,0-1 0 0 0,0 0 0 0 0,0-1 0 0 0,0 1 0 0 0,0-1 1 0 0,1 1-1 0 0,-1-1 0 0 0,1-1 0 0 0,-1 1 0 0 0,1-1 0 0 0,0 0 1 0 0,0 0-1 0 0,0 0 0 0 0,0 0 0 0 0,-1-1 0 0 0,1 0 0 0 0,0 0 1 0 0,0 0-1 0 0,0-1 0 0 0,0 0 0 0 0,4-1 2 0 0,-8 2 0 0 0,12-1-21 0 0,-1-1 0 0 0,1-1 0 0 0,-1 0 0 0 0,0 0 0 0 0,0-1-1 0 0,0-1 1 0 0,-1 0 0 0 0,0-1 0 0 0,1 0 0 0 0,-2 0 0 0 0,1-1 0 0 0,-1-1 0 0 0,0 1 0 0 0,-1-2 0 0 0,0 1 0 0 0,0-2-1 0 0,-1 1 1 0 0,0-1 0 0 0,1-2 21 0 0,-10 9-27 0 0,0 1-1 0 0,0-1 1 0 0,-1 0 0 0 0,1 1-1 0 0,-1-1 1 0 0,1 1-1 0 0,-1 0 1 0 0,0-1-1 0 0,0 1 1 0 0,0 0 0 0 0,0 0-1 0 0,0 0 1 0 0,-1 0-1 0 0,1 1 1 0 0,-1-1 0 0 0,1 1-1 0 0,-1-1 1 0 0,1 1-1 0 0,-1 0 1 0 0,0 0-1 0 0,0 0 1 0 0,1 0 0 0 0,-1 0-1 0 0,0 1 1 0 0,0 0-1 0 0,0-1 1 0 0,0 1-1 0 0,0 0 1 0 0,0 0 0 0 0,0 0-1 0 0,0 1 1 0 0,1-1-1 0 0,-1 1 1 0 0,0 0-1 0 0,0-1 1 0 0,0 1 0 0 0,-2 2 27 0 0,-6-3-289 0 0,-94 13-2305 0 0,75-8 1334 0 0</inkml:trace>
  <inkml:trace contextRef="#ctx0" brushRef="#br0" timeOffset="-336462.411">22457 697 1348 0 0,'88'-91'3719'0'0,"31"-54"-2690"0"0,-39 45-649 0 0,-80 101-373 0 0,0-1-1 0 0,0 1 1 0 0,0-1-1 0 0,0 1 1 0 0,0-1 0 0 0,0 1-1 0 0,0-1 1 0 0,0 1 0 0 0,0-1-1 0 0,0 1 1 0 0,0-1-1 0 0,1 1 1 0 0,-1-1 0 0 0,0 1-1 0 0,0-1 1 0 0,0 0 0 0 0,1 1-1 0 0,-1-1 1 0 0,0 1-1 0 0,1-1 1 0 0,-1 0 0 0 0,0 1-1 0 0,1-1 1 0 0,-1 0 0 0 0,0 1-1 0 0,1-1 1 0 0,-1 0-1 0 0,1 1 1 0 0,-1-1 0 0 0,1 0-1 0 0,-1 0 1 0 0,1 0 0 0 0,-1 1-1 0 0,1-1 1 0 0,-1 0-1 0 0,1 0 1 0 0,-1 0 0 0 0,1 0-1 0 0,-1 0 1 0 0,1 0 0 0 0,-1 0-1 0 0,1 0 1 0 0,-1 0-1 0 0,1 0 1 0 0,-1 0 0 0 0,1 0-1 0 0,-1-1 1 0 0,1 1 0 0 0,-1 0-1 0 0,0 0 1 0 0,1 0-1 0 0,-1-1 1 0 0,1 1 0 0 0,-1 0-1 0 0,1-1 1 0 0,-1 1 0 0 0,0 0-1 0 0,1-1 1 0 0,-1 1-1 0 0,0 0 1 0 0,1-1 0 0 0,-1 1-1 0 0,0-1 1 0 0,0 1 0 0 0,1 0-1 0 0,-1-1 1 0 0,0 1-1 0 0,0-1 1 0 0,0 1-7 0 0,11 22 79 0 0,111 129 618 0 0,-118-146-677 0 0,-1 0 1 0 0,1 0-1 0 0,-1 1 1 0 0,-1-1-1 0 0,1 1 1 0 0,-1 0 0 0 0,0 0-1 0 0,0 0 1 0 0,0 0-1 0 0,-1 0 1 0 0,0 0-1 0 0,0 0 1 0 0,-1 0-1 0 0,0 0 1 0 0,0 1-1 0 0,0-1 1 0 0,-1 0 0 0 0,0 0-1 0 0,0 0 1 0 0,0 0-1 0 0,-1 0 1 0 0,0 0-1 0 0,0 0 1 0 0,-1 0-1 0 0,1-1 1 0 0,-1 1-1 0 0,-1-1 1 0 0,1 0 0 0 0,-1 0-1 0 0,1 0 1 0 0,-2 0-1 0 0,1-1 1 0 0,0 1-1 0 0,-1-1 1 0 0,0 0-1 0 0,0-1 1 0 0,0 1 0 0 0,0-1-1 0 0,0 0 1 0 0,-1 0-1 0 0,0-1 1 0 0,1 1-1 0 0,-1-1 1 0 0,-4 0-21 0 0,4 3-249 0 0,-1-1 0 0 0,0-1 0 0 0,-1 1 0 0 0,1-1 1 0 0,-1 0-1 0 0,1-1 0 0 0,-1 0 0 0 0,0 0 0 0 0,0 0 1 0 0,1-1-1 0 0,-1-1 0 0 0,0 1 0 0 0,0-1 0 0 0,0 0 0 0 0,0-1 1 0 0,0 0-1 0 0,0 0 0 0 0,0-1 0 0 0,0 0 0 0 0,1 0 0 0 0,-1-1 1 0 0,1 0-1 0 0,-1 0 0 0 0,-5-5 249 0 0,4-3-1225 0 0</inkml:trace>
  <inkml:trace contextRef="#ctx0" brushRef="#br0" timeOffset="-335779.896">23222 379 968 0 0,'-23'13'451'0'0,"1"2"1"0"0,1 0-1 0 0,0 2 0 0 0,1 0 1 0 0,1 1-1 0 0,0 1 0 0 0,2 1 1 0 0,0 1-1 0 0,1 0 0 0 0,1 1 1 0 0,1 0-1 0 0,-3 11-451 0 0,16-32 16 0 0,0 0 1 0 0,0 1-1 0 0,0-1 0 0 0,0 1 1 0 0,0-1-1 0 0,0 1 0 0 0,1-1 1 0 0,-1 1-1 0 0,1 0 0 0 0,-1-1 1 0 0,1 1-1 0 0,0 0 0 0 0,-1-1 1 0 0,1 1-1 0 0,0 0 0 0 0,0-1 1 0 0,0 1-1 0 0,0 0 0 0 0,1 0 1 0 0,-1-1-1 0 0,0 1 1 0 0,1 0-1 0 0,-1-1 0 0 0,1 1 1 0 0,0-1-1 0 0,-1 1 0 0 0,1-1 1 0 0,0 1-1 0 0,0-1 0 0 0,0 1 1 0 0,0-1-1 0 0,0 0 0 0 0,0 1 1 0 0,0-1-1 0 0,1 0 0 0 0,-1 0 1 0 0,0 0-1 0 0,1 0 0 0 0,-1 0 1 0 0,1 0-1 0 0,-1 0 0 0 0,1-1 1 0 0,-1 1-1 0 0,1 0 0 0 0,0-1 1 0 0,-1 1-1 0 0,1-1 0 0 0,0 0 1 0 0,-1 0-1 0 0,1 1 1 0 0,0-1-1 0 0,-1 0 0 0 0,1 0 1 0 0,0-1-1 0 0,-1 1 0 0 0,1 0 1 0 0,0-1-1 0 0,-1 1 0 0 0,1-1 1 0 0,1 0-17 0 0,109-24-185 0 0,84-98-458 0 0,-177 108 445 0 0,-1 3 114 0 0,-22 21 212 0 0,-10 18-121 0 0,11-22-4 0 0,0-1-1 0 0,1 1 1 0 0,-1 0 0 0 0,1 0-1 0 0,0 0 1 0 0,1 0-1 0 0,-1 0 1 0 0,1 0 0 0 0,0 0-1 0 0,0 1 1 0 0,1-1 0 0 0,-1 0-1 0 0,1 1 1 0 0,0-1 0 0 0,1 0-1 0 0,-1 1 1 0 0,1-1 0 0 0,0 0-1 0 0,1 0 1 0 0,-1 1 0 0 0,1-1-1 0 0,0 0 1 0 0,0-1 0 0 0,1 1-1 0 0,-1 0 1 0 0,1-1 0 0 0,0 1-1 0 0,0-1 1 0 0,1 0-1 0 0,-1 0 1 0 0,1 0 0 0 0,0 0-1 0 0,0-1 1 0 0,0 1 0 0 0,0-1-1 0 0,1 0 1 0 0,-1-1 0 0 0,1 1-1 0 0,0-1 1 0 0,0 0 0 0 0,0 0-1 0 0,0 0 1 0 0,0-1 0 0 0,0 1-1 0 0,1-1 1 0 0,2 0-3 0 0,19-1-61 0 0,-1-1 0 0 0,1-1-1 0 0,-1-1 1 0 0,0-1 0 0 0,0-2 0 0 0,-1 0 0 0 0,1-2 0 0 0,-2 0-1 0 0,1-2 1 0 0,-1-1 61 0 0,-21 10-17 0 0,6-2 11 0 0,0 1-1 0 0,-1-1 0 0 0,0-1 1 0 0,1 1-1 0 0,-1-1 1 0 0,0-1-1 0 0,-1 0 0 0 0,1 0 1 0 0,-1 0-1 0 0,0-1 0 0 0,0 0 1 0 0,-1 0-1 0 0,0-1 1 0 0,0 1-1 0 0,0-2 0 0 0,-1 1 1 0 0,0 0-1 0 0,0-1 1 0 0,-1 0-1 0 0,0 0 0 0 0,0-1 1 0 0,-1 1-1 0 0,0-1 1 0 0,0-1 6 0 0,-5 7 59 0 0,1 1 0 0 0,0-1 0 0 0,-1 1 1 0 0,0 0-1 0 0,1 0 0 0 0,-1 0 1 0 0,0 0-1 0 0,0 0 0 0 0,0 0 1 0 0,0 0-1 0 0,0 1 0 0 0,-1-1 1 0 0,1 1-1 0 0,0 0 0 0 0,-1-1 1 0 0,1 1-1 0 0,-1 0 0 0 0,1 1 1 0 0,-1-1-1 0 0,0 0 0 0 0,1 1 1 0 0,-1-1-1 0 0,0 1 0 0 0,1 0 1 0 0,-3 0-60 0 0,3-1 103 0 0,-3 1-64 0 0,0 0 0 0 0,1 0-1 0 0,-1 1 1 0 0,0 0-1 0 0,1-1 1 0 0,-1 1 0 0 0,1 1-1 0 0,-1-1 1 0 0,1 1-1 0 0,0 0 1 0 0,-1 0 0 0 0,1 0-1 0 0,0 0 1 0 0,0 1-1 0 0,0 0 1 0 0,1 0 0 0 0,-1 0-1 0 0,1 0 1 0 0,0 0-1 0 0,-1 1 1 0 0,1-1 0 0 0,1 1-1 0 0,-1 0 1 0 0,0 0-1 0 0,1 0 1 0 0,0 0 0 0 0,0 0-1 0 0,0 1 1 0 0,1 0-39 0 0,34 27-1093 0 0,4-26-3157 0 0,-26-6 2998 0 0</inkml:trace>
  <inkml:trace contextRef="#ctx0" brushRef="#br0" timeOffset="-335532.391">23869 310 1112 0 0,'-5'-8'1432'0'0,"1"1"-244"0"0,4 6-216 0 0,-5-4-207 0 0,3 0-189 0 0,0 0-264 0 0,1 3-184 0 0,-1-3-144 0 0,4 2 8 0 0,1 3-372 0 0,-1-2-196 0 0,3 0-301 0 0,1 2-371 0 0,4 0 56 0 0</inkml:trace>
  <inkml:trace contextRef="#ctx0" brushRef="#br0" timeOffset="-335113.66">24536 449 1160 0 0,'-31'8'444'0'0,"1"1"0"0"0,1 1 0 0 0,-1 2 0 0 0,2 1 0 0 0,0 1 0 0 0,0 2 0 0 0,2 0 0 0 0,0 2-1 0 0,1 1 1 0 0,1 1 0 0 0,0 1 0 0 0,-2 6-444 0 0,-56 82 1100 0 0,81-106-974 0 0,5 5-14 0 0,5-7-116 0 0,0 0-1 0 0,-1-1 1 0 0,1 1-1 0 0,0-2 1 0 0,0 0-1 0 0,-1 0 1 0 0,1 0-1 0 0,0-1 1 0 0,-1 0-1 0 0,1-1 1 0 0,-1 0-1 0 0,0 0 1 0 0,0-1-1 0 0,0 0 1 0 0,-1 0-1 0 0,1-1 1 0 0,-1 0-1 0 0,2-1 5 0 0,9-10 26 0 0,-1 0 0 0 0,0-1-1 0 0,-1-1 1 0 0,0-1 0 0 0,-2 0 0 0 0,0-1 0 0 0,-1 0-1 0 0,-2-1 1 0 0,0-1 0 0 0,-1 0 0 0 0,-1 0 0 0 0,-1-1-1 0 0,0 0 1 0 0,-2 0 0 0 0,-1-1 0 0 0,-2 0-1 0 0,0 1 1 0 0,-1-1 0 0 0,-1 0 0 0 0,-1-1 0 0 0,-1 1-1 0 0,-3-13-25 0 0,-34-101 2124 0 0,38 138-2101 0 0,0 1 0 0 0,0-1 0 0 0,0 1 0 0 0,0 0 0 0 0,0-1-1 0 0,0 1 1 0 0,-1-1 0 0 0,1 1 0 0 0,0-1 0 0 0,0 1 0 0 0,-1-1 0 0 0,1 1 0 0 0,0-1 0 0 0,-1 0 0 0 0,1 1 0 0 0,0-1 0 0 0,-1 1-1 0 0,1-1 1 0 0,0 0 0 0 0,-1 1 0 0 0,1-1 0 0 0,-1 0 0 0 0,1 1 0 0 0,-1-1 0 0 0,1 0 0 0 0,-1 0 0 0 0,1 1 0 0 0,-1-1-1 0 0,1 0 1 0 0,-1 0 0 0 0,1 0 0 0 0,-1 0 0 0 0,0 0 0 0 0,1 0 0 0 0,-1 0 0 0 0,1 0 0 0 0,-1 0 0 0 0,1 0 0 0 0,-1 0 0 0 0,1 0-1 0 0,-1 0 1 0 0,1 0 0 0 0,-1-1 0 0 0,1 1 0 0 0,-1 0 0 0 0,1 0 0 0 0,-1-1 0 0 0,1 1 0 0 0,-1 0 0 0 0,1-1 0 0 0,-1 1 0 0 0,1 0-1 0 0,0-1 1 0 0,-1 1 0 0 0,1 0 0 0 0,-1-1 0 0 0,1 1 0 0 0,0-1-23 0 0,-9 54 202 0 0,15-20-464 0 0,1 1 0 0 0,1-1-1 0 0,2-1 1 0 0,2 0 0 0 0,1 0 0 0 0,1-1-1 0 0,1-1 1 0 0,2 0 0 0 0,1-1-1 0 0,4 2 263 0 0,-6-3-827 0 0,77 116-4317 0 0,-79-124 3864 0 0</inkml:trace>
  <inkml:trace contextRef="#ctx0" brushRef="#br0" timeOffset="-337576.981">20884 527 1568 0 0,'-20'4'5141'0'0,"21"21"-3479"0"0,101 186-308 0 0,-102-209-1545 0 0,0 1 0 0 0,-1-1 0 0 0,1 1-1 0 0,-1-1 1 0 0,1 1 0 0 0,-1-1 0 0 0,0 0 0 0 0,0 1 0 0 0,0-1 0 0 0,0 0 0 0 0,0 1 0 0 0,0-1-1 0 0,-1 0 1 0 0,1 0 0 0 0,-1 0 0 0 0,0 0 0 0 0,1-1 0 0 0,-1 1 0 0 0,0 0 0 0 0,0-1 0 0 0,0 1-1 0 0,0-1 1 0 0,-1 0 0 0 0,1 1 0 0 0,0-1 0 0 0,0 0 0 0 0,-1 0 0 0 0,1-1 0 0 0,-1 1 0 0 0,1 0-1 0 0,0-1 1 0 0,-1 0 0 0 0,1 1 0 0 0,-1-1 0 0 0,1 0 0 0 0,-1 0 191 0 0,-14 0-1213 0 0</inkml:trace>
  <inkml:trace contextRef="#ctx0" brushRef="#br0" timeOffset="-337310.791">20752 277 1048 0 0,'2'-2'756'0'0,"4"1"-80"0"0,-6-1-120 0 0,1 2-172 0 0,3 0-56 0 0,-4 2-32 0 0,3 1-32 0 0,-1-1-220 0 0,0 3-56 0 0,2 0-120 0 0,-3 1 116 0 0,5-2-252 0 0,-3 2-52 0 0,11 11-12 0 0,-1-4-308 0 0,1 2-600 0 0</inkml:trace>
  <inkml:trace contextRef="#ctx0" brushRef="#br0" timeOffset="-336943.67">21108 844 1592 0 0,'10'-6'246'0'0,"-1"0"0"0"0,1-1 0 0 0,-1 0-1 0 0,-1 0 1 0 0,1-1 0 0 0,-1 0 0 0 0,-1 0 0 0 0,0-1 0 0 0,0 0-1 0 0,0 0 1 0 0,-1-1 0 0 0,-1 0 0 0 0,1 0 0 0 0,-2 0-1 0 0,3-6-245 0 0,-3 8 128 0 0,17-31-27 0 0,-2-1 0 0 0,-2-1-1 0 0,-1 0 1 0 0,-2-1 0 0 0,-2-1-1 0 0,2-21-100 0 0,-14 64 31 0 0,-1 0-1 0 0,1 0 1 0 0,0 0 0 0 0,-1 0-1 0 0,1 0 1 0 0,-1 0 0 0 0,1 0-1 0 0,-1 0 1 0 0,1 0-1 0 0,0 0 1 0 0,-1 0 0 0 0,1 0-31 0 0,175 163 504 0 0,-174-162-493 0 0,6 3 49 0 0,-1 0 0 0 0,1 1 0 0 0,-1 0 0 0 0,0 0 0 0 0,0 1 0 0 0,0-1 0 0 0,-1 1 0 0 0,0 1 0 0 0,0-1 0 0 0,-1 1 1 0 0,1-1-1 0 0,-1 1 0 0 0,-1 0 0 0 0,1 1 0 0 0,-1-1 0 0 0,-1 1 0 0 0,1-1 0 0 0,-1 1 0 0 0,-1 0 0 0 0,0 0 0 0 0,0 0 0 0 0,0 0 0 0 0,-1 0 0 0 0,0 0 0 0 0,0 0 0 0 0,-1 0-60 0 0,-79 94-212 0 0,-7-69-3613 0 0,72-37 2456 0 0,-7-19 44 0 0</inkml:trace>
  <inkml:trace contextRef="#ctx0" brushRef="#br0" timeOffset="-338357.144">19725 274 1036 0 0,'-23'64'2672'0'0,"-173"321"1061"0"0,194-379-3872 0 0,0-1 0 0 0,0 0 1 0 0,-1-1-1 0 0,0 1 1 0 0,1 0-1 0 0,-2-1 0 0 0,1 1 1 0 0,0-1-1 0 0,-1 0 0 0 0,0 0 1 0 0,0 0-1 0 0,0-1 0 0 0,-1 0 1 0 0,1 1-1 0 0,-1-1 1 0 0,0-1-1 0 0,1 1 0 0 0,-1-1 1 0 0,-1 0-1 0 0,1 0 0 0 0,0 0 1 0 0,0-1-1 0 0,-1 0 1 0 0,1 0-1 0 0,0 0 0 0 0,-1 0 1 0 0,1-1-1 0 0,-3 0 139 0 0,-17 0-1299 0 0</inkml:trace>
  <inkml:trace contextRef="#ctx0" brushRef="#br0" timeOffset="-338016.01">19259 340 1228 0 0,'19'-21'4881'0'0,"11"31"-3681"0"0,39 27-775 0 0,-2 3 0 0 0,-1 3 0 0 0,-3 3 1 0 0,-2 2-1 0 0,-1 3 0 0 0,0 6-425 0 0,14 39-1173 0 0,-62-50-4772 0 0,-12-45 4619 0 0</inkml:trace>
  <inkml:trace contextRef="#ctx0" brushRef="#br0" timeOffset="-318699.725">19663 1879 1336 0 0,'19'-90'4091'0'0,"-76"63"-2788"0"0,38 30-1192 0 0,0 1 0 0 0,0 1 1 0 0,0 0-1 0 0,1 1 0 0 0,0 1 0 0 0,0 1 0 0 0,0 0 1 0 0,1 2-1 0 0,1 0 0 0 0,0 0 0 0 0,0 2 0 0 0,1 0 1 0 0,0 1-1 0 0,-9 11-111 0 0,16-18 38 0 0,0 0 1 0 0,1 1-1 0 0,0 0 0 0 0,0 0 1 0 0,1 1-1 0 0,0 0 1 0 0,0 0-1 0 0,1 0 0 0 0,0 0 1 0 0,0 1-1 0 0,1 0 1 0 0,0 0-1 0 0,1 1 0 0 0,0-1 1 0 0,-1 9-39 0 0,4-15 1 0 0,1-1 0 0 0,-1 1 1 0 0,1 0-1 0 0,0-1 0 0 0,0 1 1 0 0,0-1-1 0 0,0 1 0 0 0,0-1 1 0 0,1 1-1 0 0,-1-1 0 0 0,1 0 1 0 0,0 0-1 0 0,0 0 0 0 0,0 1 1 0 0,0-2-1 0 0,0 1 0 0 0,0 0 1 0 0,0 0-1 0 0,0-1 0 0 0,1 1 1 0 0,-1-1-1 0 0,1 0 0 0 0,-1 0 0 0 0,1 0 1 0 0,-1 0-1 0 0,1 0 0 0 0,0 0 1 0 0,-1-1-1 0 0,1 1 0 0 0,0-1 1 0 0,0 0-1 0 0,-1 0 0 0 0,1 0 1 0 0,0 0-1 0 0,0 0 0 0 0,2-1-1 0 0,96-11-257 0 0,148-107-859 0 0,-247 120 1120 0 0,0 1 0 0 0,0 0-1 0 0,0 0 1 0 0,0-1-1 0 0,0 1 1 0 0,0 1-1 0 0,-1-1 1 0 0,1 0 0 0 0,-1 0-1 0 0,0 0 1 0 0,1 1-1 0 0,-1-1 1 0 0,0 1 0 0 0,0-1-1 0 0,-1 1 1 0 0,1-1-1 0 0,-1 1 1 0 0,1 0 0 0 0,-1-1-1 0 0,0 1 1 0 0,1 0-1 0 0,-2-1 1 0 0,1 1-1 0 0,0 0 1 0 0,-1 1-4 0 0,2-2 5 0 0,25 447 1152 0 0,-26-436-1092 0 0,0-1-1 0 0,-1 1 0 0 0,0 0 0 0 0,-1 0 0 0 0,-1-1 1 0 0,0 1-1 0 0,0-1 0 0 0,-1 1 0 0 0,-1-1 0 0 0,0-1 0 0 0,-1 1 1 0 0,0-1-1 0 0,0 0 0 0 0,-2 0 0 0 0,1-1 0 0 0,-1 1 0 0 0,-1-2 1 0 0,0 1-1 0 0,0-2 0 0 0,0 1 0 0 0,-1-1 0 0 0,-1 0 1 0 0,0-1-1 0 0,0 0 0 0 0,0-1 0 0 0,0 0 0 0 0,-1-1 0 0 0,0 0 1 0 0,0-1-1 0 0,-1-1 0 0 0,-1 1-64 0 0,10-4-71 0 0,-1-1 1 0 0,1 1-1 0 0,0-1 0 0 0,0 0 0 0 0,0-1 1 0 0,-1 1-1 0 0,1-1 0 0 0,1 1 1 0 0,-1-1-1 0 0,0 0 0 0 0,0 0 0 0 0,1-1 1 0 0,-1 1-1 0 0,1-1 0 0 0,0 0 1 0 0,0 0-1 0 0,0 0 0 0 0,0 0 0 0 0,0-1 1 0 0,1 1-1 0 0,-1-1 0 0 0,1 1 1 0 0,0-1-1 0 0,0 0 0 0 0,0 0 1 0 0,1 0-1 0 0,-1 0 0 0 0,1 0 0 0 0,0 0 1 0 0,0 0-1 0 0,1-1 0 0 0,-1 1 1 0 0,1 0-1 0 0,0-1 0 0 0,0 1 0 0 0,0-2 71 0 0,13-148-4199 0 0,1 93 2891 0 0,4 5 10 0 0</inkml:trace>
  <inkml:trace contextRef="#ctx0" brushRef="#br0" timeOffset="-317269.897">21760 1764 1280 0 0,'13'5'265'0'0,"-1"0"1"0"0,-1 2-1 0 0,1-1 0 0 0,-1 1 0 0 0,0 1 1 0 0,-1 0-1 0 0,0 0 0 0 0,0 1 1 0 0,-1 1-1 0 0,0-1 0 0 0,0 2 0 0 0,-1-1 1 0 0,-1 1-1 0 0,1 0 0 0 0,-2 0 1 0 0,5 11-266 0 0,-10-21 77 0 0,0-1 1 0 0,-1 1 0 0 0,1 1-1 0 0,0-1 1 0 0,0 0 0 0 0,-1 0-1 0 0,1 0 1 0 0,-1 0 0 0 0,1 0-1 0 0,-1 1 1 0 0,1-1 0 0 0,-1 0 0 0 0,0 0-1 0 0,0 1 1 0 0,1-1 0 0 0,-1 0-1 0 0,0 0 1 0 0,0 1 0 0 0,0-1-1 0 0,0 0 1 0 0,-1 1 0 0 0,1-1-1 0 0,0 0 1 0 0,0 0 0 0 0,-1 1 0 0 0,1-1-1 0 0,-1 0 1 0 0,1 0 0 0 0,-1 0-1 0 0,0 0 1 0 0,1 1 0 0 0,-1-1-1 0 0,0 0 1 0 0,0 0 0 0 0,0 0 0 0 0,1-1-1 0 0,-1 1 1 0 0,0 0 0 0 0,0 0-1 0 0,0 0 1 0 0,-1-1 0 0 0,1 1-1 0 0,0 0 1 0 0,0-1 0 0 0,0 1-1 0 0,0-1 1 0 0,-1 0 0 0 0,1 1 0 0 0,-1-1-78 0 0,0-2 38 0 0,0 0 0 0 0,0 0 0 0 0,1-1 0 0 0,-1 1 1 0 0,0 0-1 0 0,1-1 0 0 0,-1 0 0 0 0,1 1 1 0 0,0-1-1 0 0,0 0 0 0 0,0 1 0 0 0,0-1 1 0 0,1 0-1 0 0,-1 0 0 0 0,1 0 0 0 0,0 0 1 0 0,-1 0-1 0 0,1 0 0 0 0,0 0 0 0 0,1 1 0 0 0,-1-1 1 0 0,1 0-1 0 0,-1 0 0 0 0,1 0 0 0 0,0 0 1 0 0,0 0-39 0 0,3-9 9 0 0,1 0 0 0 0,0 0 0 0 0,0 0 0 0 0,1 1 0 0 0,1 0 0 0 0,0 0 0 0 0,0 0 0 0 0,1 1 0 0 0,1 0 0 0 0,0 1 0 0 0,0 0 0 0 0,1 0 0 0 0,0 1 0 0 0,0 1 0 0 0,0-1 0 0 0,1 1 0 0 0,1 1 0 0 0,-1 0 0 0 0,11-3-9 0 0,-18 7 1 0 0,0 1 1 0 0,1 0-1 0 0,-1-1 0 0 0,0 2 0 0 0,1-1 1 0 0,-1 0-1 0 0,1 1 0 0 0,0 0 1 0 0,-1 0-1 0 0,1 0 0 0 0,-1 1 0 0 0,1-1 1 0 0,-1 1-1 0 0,1 0 0 0 0,-1 0 1 0 0,0 1-1 0 0,1 0 0 0 0,-1-1 0 0 0,0 1 1 0 0,0 0-1 0 0,0 1 0 0 0,0-1 1 0 0,-1 1-1 0 0,1 0 0 0 0,-1 0 0 0 0,1 0 1 0 0,-1 0-1 0 0,0 1 0 0 0,0-1 1 0 0,1 3-2 0 0,8 11-35 0 0,0-1 0 0 0,-1 2 0 0 0,-1-1 1 0 0,-1 1-1 0 0,-1 1 0 0 0,0-1 0 0 0,-2 2 1 0 0,0-1-1 0 0,0 1 35 0 0,9 63-2566 0 0,-14-54-1507 0 0,-1-28 2797 0 0</inkml:trace>
  <inkml:trace contextRef="#ctx0" brushRef="#br0" timeOffset="-316526.053">23458 1557 1684 0 0,'-3'-4'118'0'0,"0"0"0"0"0,-1 1 0 0 0,0-1 0 0 0,1 1 0 0 0,-2-1 0 0 0,1 1 0 0 0,0 1 0 0 0,0-1-1 0 0,-1 0 1 0 0,0 1 0 0 0,1 0 0 0 0,-1 0 0 0 0,0 1 0 0 0,0-1 0 0 0,0 1 0 0 0,0 0 0 0 0,0 0 0 0 0,0 1 0 0 0,0 0 0 0 0,-1-1 0 0 0,1 2 0 0 0,0-1-1 0 0,0 1 1 0 0,0-1 0 0 0,0 1 0 0 0,0 1 0 0 0,0-1 0 0 0,0 1 0 0 0,0 0 0 0 0,1 0 0 0 0,-1 0 0 0 0,0 1 0 0 0,1-1 0 0 0,-1 2-118 0 0,-130 122 1891 0 0,127-114-1759 0 0,-1 1 0 0 0,2 0 0 0 0,0 0-1 0 0,1 1 1 0 0,0 0 0 0 0,1 0 0 0 0,0 0-1 0 0,1 1 1 0 0,1 0 0 0 0,0 2-132 0 0,2-13 19 0 0,1 0 0 0 0,-1 0 0 0 0,1 0 0 0 0,0 1 0 0 0,0-1 0 0 0,1 0 0 0 0,-1 0 0 0 0,1 0 0 0 0,0 0 0 0 0,0 0 0 0 0,0 0 0 0 0,0 0 0 0 0,1 0 0 0 0,0-1 0 0 0,-1 1 0 0 0,2 0 0 0 0,-1-1 0 0 0,0 1 0 0 0,1-1 0 0 0,-1 0 0 0 0,1 0 0 0 0,0 0 0 0 0,0 0 0 0 0,0 0 0 0 0,0-1 0 0 0,1 1 0 0 0,-1-1 0 0 0,1 0 0 0 0,-1 0 0 0 0,1 0 0 0 0,0-1 0 0 0,0 1 0 0 0,0-1 0 0 0,0 0 0 0 0,0 0 1 0 0,0 0-1 0 0,0-1 0 0 0,1 1-19 0 0,121-24-144 0 0,-104 16 72 0 0,-1-1 0 0 0,0-1 0 0 0,0-1 0 0 0,-1 0 0 0 0,0-2 0 0 0,-1 0 0 0 0,0-2 0 0 0,14-12 72 0 0,50-44 339 0 0,-89 106-149 0 0,-18 77 5 0 0,25-111-185 0 0,0 0 1 0 0,1 0-1 0 0,-1 0 1 0 0,1 0 0 0 0,0 0-1 0 0,-1 0 1 0 0,1 0-1 0 0,0-1 1 0 0,0 1 0 0 0,0-1-1 0 0,0 1 1 0 0,1-1 0 0 0,-1 0-1 0 0,0 0 1 0 0,0 0-1 0 0,1 0 1 0 0,-1 0 0 0 0,1-1-1 0 0,-1 1 1 0 0,1-1-1 0 0,-1 1 1 0 0,1-1 0 0 0,-1 0-1 0 0,1 0 1 0 0,-1 0 0 0 0,1 0-1 0 0,-1 0 1 0 0,1-1-1 0 0,-1 1 1 0 0,1-1 0 0 0,-1 0-1 0 0,1 0 1 0 0,-1 0-1 0 0,0 0 1 0 0,1 0 0 0 0,-1 0-1 0 0,0-1-10 0 0,23-7 29 0 0,0-2-1 0 0,-2-1 1 0 0,1-1-1 0 0,-1 0 1 0 0,-1-2-1 0 0,-1-1 1 0 0,13-12-29 0 0,-17 13 21 0 0,0 1 0 0 0,2 0 1 0 0,0 1-1 0 0,0 1 0 0 0,1 1 1 0 0,0 1-1 0 0,1 0 0 0 0,1 2 1 0 0,-1 0-1 0 0,23-4-21 0 0,-36 14-73 0 0,1 0 0 0 0,0 0 0 0 0,0 1 0 0 0,-1 0 0 0 0,0 1 0 0 0,1 0 0 0 0,-1 0 0 0 0,-1 0 0 0 0,1 1 0 0 0,-1 0-1 0 0,1 1 1 0 0,-2 0 0 0 0,1 0 0 0 0,-1 0 0 0 0,1 1 0 0 0,-2 0 0 0 0,1 0 0 0 0,-1 1 0 0 0,0-1 0 0 0,-1 1 0 0 0,0 0 0 0 0,0 0 0 0 0,0 1 0 0 0,-1-1 0 0 0,-1 1 0 0 0,1 0 0 0 0,-1-1 0 0 0,-1 1 0 0 0,1 6 73 0 0,-2-10-222 0 0,1-1 1 0 0,-1 1 0 0 0,0-1 0 0 0,-1 1-1 0 0,1 0 1 0 0,-1-1 0 0 0,0 1-1 0 0,0-1 1 0 0,0 1 0 0 0,0-1 0 0 0,-1 0-1 0 0,0 1 1 0 0,0-1 0 0 0,0 0-1 0 0,-1 0 1 0 0,1 0 0 0 0,-1-1-1 0 0,0 1 1 0 0,0 0 0 0 0,0-1 0 0 0,0 0-1 0 0,-3 2 222 0 0,-22 14-1516 0 0</inkml:trace>
  <inkml:trace contextRef="#ctx0" brushRef="#br0" timeOffset="-318452.913">20260 1804 1312 0 0,'-32'39'2169'0'0,"17"-24"-1735"0"0,1 0 0 0 0,0 1 1 0 0,1 0-1 0 0,1 1 0 0 0,1 0 1 0 0,1 1-1 0 0,0 1 0 0 0,1-1 1 0 0,1 2-1 0 0,1-1 0 0 0,0 1 1 0 0,2 0-1 0 0,-2 13-434 0 0,7-30 23 0 0,0 0 1 0 0,0-1-1 0 0,0 1 1 0 0,1 0-1 0 0,-1 0 1 0 0,1 0-1 0 0,0 0 1 0 0,-1-1-1 0 0,1 1 0 0 0,1 0 1 0 0,-1-1-1 0 0,0 1 1 0 0,1 0-1 0 0,-1-1 1 0 0,1 0-1 0 0,0 1 1 0 0,0-1-1 0 0,0 0 1 0 0,0 0-1 0 0,0 0 1 0 0,0 0-1 0 0,1-1 0 0 0,-1 1 1 0 0,0 0-1 0 0,1-1 1 0 0,-1 0-1 0 0,1 0 1 0 0,0 1-1 0 0,1-1-23 0 0,4 1-235 0 0,-1 0 0 0 0,1-1 0 0 0,-1 0 0 0 0,1 0-1 0 0,-1-1 1 0 0,1 0 0 0 0,0 0 0 0 0,-1-1 0 0 0,1 0 0 0 0,-1 0 0 0 0,1-1-1 0 0,-1 0 1 0 0,0 0 0 0 0,0-1 0 0 0,3-1 235 0 0,56-62-4034 0 0,-56 39 2684 0 0</inkml:trace>
  <inkml:trace contextRef="#ctx0" brushRef="#br0" timeOffset="-318175.775">20119 1639 1760 0 0,'-8'-9'1460'0'0,"0"3"-248"0"0,3 1-244 0 0,-2 1-47 0 0,2 1-289 0 0,-1 1-168 0 0,3 1-192 0 0,-1-1-168 0 0,-3 2-104 0 0,5 0-132 0 0,-1 0 16 0 0,3 2-148 0 0,-2-1-64 0 0,4 4-264 0 0,-2-1-168 0 0,5-1 67 0 0,11 9 53 0 0,5-4-668 0 0</inkml:trace>
  <inkml:trace contextRef="#ctx0" brushRef="#br0" timeOffset="-317645.546">20521 1867 1648 0 0,'72'175'3964'0'0,"-34"-105"-1580"0"0,31-128-1883 0 0,101-145-1397 0 0,-168 201 885 0 0,-1 3 11 0 0,-1 0 1 0 0,0-1-1 0 0,0 1 1 0 0,1 0-1 0 0,-1 0 1 0 0,0 0-1 0 0,1 0 1 0 0,-1-1-1 0 0,1 1 1 0 0,-1 0-1 0 0,1 0 0 0 0,-1-1 1 0 0,1 1-1 0 0,-1 0 1 0 0,1-1-1 0 0,0 1 1 0 0,0-1-1 0 0,-1 1 1 0 0,1-1-1 0 0,0 1 0 0 0,0-1 1 0 0,-1 1-1 0 0,1-1 1 0 0,0 0-1 0 0,0 1 1 0 0,0-1-1 0 0,0 0 1 0 0,0 0-1 0 0,0 0 0 0 0,-1 1 1 0 0,1-1-1 0 0,0 0 1 0 0,0 0-1 0 0,0-1 1 0 0,0 1-1 0 0,0 0 1 0 0,0 0-1 0 0,0 0 1 0 0,0-1-1 0 0,-1 1 0 0 0,1 0 1 0 0,0-1-1 0 0,0 1 1 0 0,0 0-1 0 0,-1-1 1 0 0,1 1-1 0 0,0-1 1 0 0,0 0-1 0 0,-1 1 0 0 0,1 6 14 0 0,0 0 0 0 0,0-1-1 0 0,0 1 1 0 0,1 0 0 0 0,-1 0 0 0 0,1-1-1 0 0,1 1 1 0 0,-1-1 0 0 0,1 1 0 0 0,0-1-1 0 0,0 0 1 0 0,0 0 0 0 0,1-1 0 0 0,0 1-1 0 0,0-1 1 0 0,0 1 0 0 0,0-1 0 0 0,1-1-1 0 0,0 1 1 0 0,0-1 0 0 0,0 1 0 0 0,0-1-1 0 0,0-1 1 0 0,0 1 0 0 0,1-1 0 0 0,0 0-1 0 0,-1 0 1 0 0,1 0 0 0 0,0-1 0 0 0,0 0 0 0 0,0 0-1 0 0,0-1 1 0 0,0 1 0 0 0,-1-1 0 0 0,1-1-1 0 0,0 1 1 0 0,0-1 0 0 0,0 0 0 0 0,0 0-1 0 0,0-1 1 0 0,0 0-14 0 0,17 0-55 0 0,-1-1 0 0 0,1-2 0 0 0,0 0 1 0 0,-1-1-1 0 0,0-1 0 0 0,-1-2 0 0 0,1 0 0 0 0,-2-1 0 0 0,1-1 0 0 0,-1-1 0 0 0,-1 0 0 0 0,0-2 0 0 0,-1 0 1 0 0,-1-1-1 0 0,0-1 0 0 0,-1-1 0 0 0,0 0 0 0 0,9-15 55 0 0,-24 30 19 0 0,1 1 0 0 0,-1-1 0 0 0,0 1 0 0 0,0-1 1 0 0,0 0-1 0 0,-1 0 0 0 0,1 1 0 0 0,0-1 0 0 0,-1 0 0 0 0,1 0 0 0 0,-1 0 0 0 0,1 1 0 0 0,-1-1 1 0 0,0 0-1 0 0,0 0 0 0 0,0 0 0 0 0,0 0 0 0 0,0 0 0 0 0,0 0 0 0 0,-1 0 0 0 0,1 1 1 0 0,0-1-1 0 0,-1 0 0 0 0,0 0 0 0 0,1 0 0 0 0,-1 1 0 0 0,0-1 0 0 0,0 0 0 0 0,0 1 0 0 0,0-1 1 0 0,0 1-1 0 0,0-1 0 0 0,-1 1 0 0 0,1-1 0 0 0,-1 1 0 0 0,1 0 0 0 0,0 0 0 0 0,-1 0 1 0 0,0 0-1 0 0,1 0 0 0 0,-1 0 0 0 0,0 0 0 0 0,1 0 0 0 0,-1 1 0 0 0,0-1 0 0 0,0 1 0 0 0,0-1 1 0 0,0 1-1 0 0,1-1 0 0 0,-1 1 0 0 0,0 0 0 0 0,0 0 0 0 0,0 0 0 0 0,0 0 0 0 0,0 1 0 0 0,0-1 1 0 0,0 0-1 0 0,1 1 0 0 0,-2 0-19 0 0,-106 18 872 0 0,94-13-785 0 0,1 0 0 0 0,0 1 0 0 0,0 1 0 0 0,1 0 0 0 0,0 1 1 0 0,0 0-1 0 0,1 1 0 0 0,0 0 0 0 0,1 1 0 0 0,0 1 1 0 0,1 0-1 0 0,0 0 0 0 0,1 1 0 0 0,0 0 0 0 0,1 0 0 0 0,1 1 1 0 0,0 0-1 0 0,0 0 0 0 0,2 1 0 0 0,0 0 0 0 0,0 0 0 0 0,2 0 1 0 0,0 1-1 0 0,1-1 0 0 0,-1 13-87 0 0,3-21-28 0 0,1 1 0 0 0,0 0 1 0 0,0-1-1 0 0,0 1 0 0 0,1-1 0 0 0,0 0 1 0 0,1 0-1 0 0,0 0 0 0 0,0 0 0 0 0,0 0 1 0 0,1 0-1 0 0,0-1 0 0 0,0 1 0 0 0,0-1 0 0 0,1 0 1 0 0,0-1-1 0 0,0 1 0 0 0,1-1 0 0 0,0 0 1 0 0,0 0-1 0 0,0-1 0 0 0,0 1 0 0 0,1-1 1 0 0,-1-1-1 0 0,1 1 0 0 0,0-1 0 0 0,0-1 0 0 0,0 1 1 0 0,2-1 27 0 0,2 1-383 0 0,0 0 1 0 0,0-1 0 0 0,0 0 0 0 0,1 0-1 0 0,-1-2 1 0 0,0 1 0 0 0,1-2 0 0 0,-1 1-1 0 0,1-1 1 0 0,-1-1 0 0 0,0 0 0 0 0,5-2 382 0 0,51-23-2777 0 0,-41 13 1487 0 0</inkml:trace>
  <inkml:trace contextRef="#ctx0" brushRef="#br0" timeOffset="-339800.702">16692 509 1428 0 0,'12'81'6154'0'0,"61"168"-4670"0"0,-60-212-1412 0 0,-2-6-166 0 0,0 0 1 0 0,-3 0 0 0 0,0 1-1 0 0,-2 0 1 0 0,-2 0-1 0 0,1 17 94 0 0,-5-47-175 0 0,-1 1-1 0 0,1-1 0 0 0,0 1 0 0 0,-1 0 0 0 0,0-1 0 0 0,1 1 0 0 0,-1-1 0 0 0,0 0 0 0 0,0 1 0 0 0,-1-1 1 0 0,1 0-1 0 0,0 1 0 0 0,-1-1 0 0 0,1 0 0 0 0,-1 0 0 0 0,0 0 0 0 0,0-1 0 0 0,0 1 0 0 0,0 0 1 0 0,0-1-1 0 0,0 1 0 0 0,0-1 0 0 0,0 1 0 0 0,-1-1 0 0 0,1 0 0 0 0,0 0 0 0 0,-1 0 0 0 0,1-1 0 0 0,-1 1 1 0 0,1 0-1 0 0,-1-1 0 0 0,0 0 0 0 0,-1 1 176 0 0,1-1-1253 0 0</inkml:trace>
  <inkml:trace contextRef="#ctx0" brushRef="#br0" timeOffset="-339285.04">16745 677 1128 0 0,'-40'-30'3658'0'0,"-2"-86"-1651"0"0,42 105-1949 0 0,1 0 0 0 0,0 0-1 0 0,1 0 1 0 0,0 0 0 0 0,1 0-1 0 0,0 1 1 0 0,1-1 0 0 0,0 1-1 0 0,1-1 1 0 0,-1 1 0 0 0,2 1-1 0 0,0-1 1 0 0,0 1 0 0 0,1 0-1 0 0,0 0 1 0 0,0 1 0 0 0,1 0-1 0 0,0 0 1 0 0,0 1 0 0 0,1 0-1 0 0,0 0 1 0 0,0 1 0 0 0,1 0-1 0 0,0 1 1 0 0,0 0-1 0 0,0 1 1 0 0,0 0 0 0 0,1 0-1 0 0,-1 1 1 0 0,1 0 0 0 0,1 1-58 0 0,-6 5 3 0 0,0-1 1 0 0,0 1 0 0 0,0 0-1 0 0,-1 0 1 0 0,1 1-1 0 0,-1 0 1 0 0,1 0-1 0 0,-1 0 1 0 0,-1 0 0 0 0,1 1-1 0 0,-1 0 1 0 0,1 0-1 0 0,-1 0 1 0 0,-1 0 0 0 0,1 1-1 0 0,-1 0 1 0 0,0 0-1 0 0,0 0 1 0 0,0 0-1 0 0,-1 0 1 0 0,0 0 0 0 0,-1 0-1 0 0,1 1 1 0 0,-1 0-4 0 0,3 12-14 0 0,-1 0 0 0 0,-1 0 1 0 0,0 0-1 0 0,-1 1 0 0 0,-2-1 1 0 0,0 0-1 0 0,-1 0 0 0 0,0 0 1 0 0,-2 0-1 0 0,0 0 0 0 0,-1-1 1 0 0,-1 1-1 0 0,-1-2 0 0 0,-1 1 1 0 0,0-1-1 0 0,-1 0 0 0 0,-1 0 1 0 0,0-1-1 0 0,-2 0 0 0 0,1-1 0 0 0,-2-1 1 0 0,0 0-1 0 0,-1 0 0 0 0,0-1 1 0 0,-4 1 13 0 0,-26 5 612 0 0,43-20-606 0 0,0 1 0 0 0,1-1-1 0 0,-1 1 1 0 0,1-1 0 0 0,-1 1 0 0 0,1-1 0 0 0,-1 0 0 0 0,1 1-1 0 0,-1-1 1 0 0,1 0 0 0 0,0 1 0 0 0,-1-1 0 0 0,1 0 0 0 0,0 1 0 0 0,0-1-1 0 0,-1 0 1 0 0,1 0 0 0 0,0 1 0 0 0,0-1 0 0 0,0 0 0 0 0,0 0 0 0 0,0 0-1 0 0,0 1 1 0 0,0-1 0 0 0,0 0 0 0 0,0 0 0 0 0,1 1 0 0 0,-1-1 0 0 0,0 0-1 0 0,0 0 1 0 0,1 1 0 0 0,-1-1 0 0 0,0 0 0 0 0,1 1 0 0 0,-1-1 0 0 0,1 0-1 0 0,-1 1 1 0 0,1-1 0 0 0,-1 1 0 0 0,1-1 0 0 0,-1 1 0 0 0,1-1-1 0 0,-1 1 1 0 0,1-1 0 0 0,0 1 0 0 0,-1-1 0 0 0,1 1 0 0 0,0 0 0 0 0,0-1-1 0 0,-1 1 1 0 0,1 0 0 0 0,0 0 0 0 0,-1 0 0 0 0,2-1-6 0 0,24-3-40 0 0,0 1 1 0 0,1 1 0 0 0,-1 1-1 0 0,1 2 1 0 0,-1 0-1 0 0,0 2 1 0 0,1 1-1 0 0,-1 0 1 0 0,-1 3-1 0 0,1 0 1 0 0,-1 1 0 0 0,0 1-1 0 0,-1 2 1 0 0,6 3 39 0 0,-11-6-148 0 0,29 11-353 0 0,39 15-1013 0 0,-30-25-2794 0 0,-57-9 2966 0 0</inkml:trace>
  <inkml:trace contextRef="#ctx0" brushRef="#br0" timeOffset="-338853.757">17289 465 1256 0 0,'116'289'3737'0'0,"5"-53"-1339"0"0,-121-237-2351 0 0,0 1 0 0 0,1-1-1 0 0,-1 0 1 0 0,0 1 0 0 0,1-1-1 0 0,-1 0 1 0 0,0 1-1 0 0,1-1 1 0 0,-1 1 0 0 0,1-1-1 0 0,-1 1 1 0 0,1-1 0 0 0,-1 1-1 0 0,1-1 1 0 0,-1 1 0 0 0,1-1-1 0 0,0 1 1 0 0,-1 0-1 0 0,1-1 1 0 0,0 1 0 0 0,-1 0-1 0 0,1-1 1 0 0,0 1 0 0 0,-1 0-1 0 0,1 0 1 0 0,0 0-1 0 0,0 0 1 0 0,-1 0 0 0 0,1 0-1 0 0,0 0 1 0 0,-1 0 0 0 0,1 0-1 0 0,0 0 1 0 0,0 0 0 0 0,-1 0-1 0 0,1 0 1 0 0,0 1-1 0 0,-1-1 1 0 0,1 0 0 0 0,0 0-1 0 0,-1 1 1 0 0,1-1 0 0 0,-1 0-1 0 0,1 1 1 0 0,0-1 0 0 0,-1 1-1 0 0,1-1 1 0 0,-1 1-1 0 0,1-1 1 0 0,-1 1 0 0 0,1 0-1 0 0,-1-1 1 0 0,0 1 0 0 0,1-1-1 0 0,-1 1 1 0 0,0 0-47 0 0,59-272 1055 0 0,48-57-843 0 0,-107 325-88 0 0,0 3-191 0 0,0-1-1 0 0,0 0 1 0 0,-1 0 0 0 0,1 0 0 0 0,0 1-1 0 0,0-1 1 0 0,0 0 0 0 0,0 0 0 0 0,0 0-1 0 0,0 0 1 0 0,0 0 0 0 0,1 1 0 0 0,-1-1 0 0 0,0 0-1 0 0,0 0 1 0 0,1 0 0 0 0,-1 1 0 0 0,0-1-1 0 0,1 0 1 0 0,-1 0 0 0 0,1 1 0 0 0,-1-1-1 0 0,1 0 1 0 0,-1 1 0 0 0,1-1 0 0 0,-1 1-1 0 0,1-1 1 0 0,0 0 0 0 0,-1 1 0 0 0,1-1 0 0 0,0 1-1 0 0,0 0 1 0 0,-1-1 0 0 0,1 1 0 0 0,0 0-1 0 0,0-1 1 0 0,-1 1 0 0 0,1 0 0 0 0,0 0-1 0 0,0 0 1 0 0,0-1 0 0 0,0 1 0 0 0,-1 0-1 0 0,1 0 1 0 0,0 0 0 0 0,0 1 0 0 0,0-1 0 0 0,0 0-1 0 0,-1 0 1 0 0,1 0 0 0 0,0 1 0 0 0,0-1-1 0 0,0 0 1 0 0,-1 1 0 0 0,1-1 0 0 0,0 0-1 0 0,0 1 1 0 0,-1-1 0 0 0,1 1 0 0 0,0-1-1 0 0,-1 1 1 0 0,1 0 0 0 0,-1-1 0 0 0,1 1 0 0 0,-1 0-1 0 0,1-1 1 0 0,-1 1 0 0 0,1 0 0 0 0,-1 0 67 0 0,29 37-3917 0 0,-23-21 2583 0 0</inkml:trace>
  <inkml:trace contextRef="#ctx0" brushRef="#br0" timeOffset="-340484.797">14046 1115 1068 0 0,'0'0'458'0'0,"0"0"-66"0"0,0 13 138 0 0,5-8 2993 0 0,2-9-3482 0 0,1 0 0 0 0,-1 0 0 0 0,0 0 0 0 0,0-1 0 0 0,-1 0 0 0 0,1 0 0 0 0,-1-1 0 0 0,0 1 0 0 0,0-2 0 0 0,-1 1-1 0 0,0 0 1 0 0,0-1 0 0 0,0 0 0 0 0,3-7-41 0 0,12-12 27 0 0,327-433 2077 0 0,-11-28-2104 0 0,-336 487 1 0 0,0 1 0 0 0,0 0 0 0 0,0-1 0 0 0,0 1 0 0 0,1-1 0 0 0,-1 1 0 0 0,0 0 0 0 0,0-1 0 0 0,1 1 0 0 0,-1-1 0 0 0,0 1 0 0 0,1-1 0 0 0,-1 1 1 0 0,1-1-1 0 0,-1 1 0 0 0,1-1 0 0 0,-1 1 0 0 0,1-1 0 0 0,-1 0 0 0 0,1 1 0 0 0,-1-1 0 0 0,1 0 0 0 0,0 1 0 0 0,-1-1 0 0 0,1 0 0 0 0,-1 0 0 0 0,1 0 0 0 0,0 1 0 0 0,-1-1 0 0 0,1 0 0 0 0,0 0 0 0 0,-1 0 0 0 0,1 0 0 0 0,0 0 0 0 0,-1 0 0 0 0,1 0 0 0 0,0 0 0 0 0,-1-1 0 0 0,1 1 0 0 0,-1 0 0 0 0,1 0 0 0 0,0-1 0 0 0,-1 1 0 0 0,1 0 0 0 0,-1 0 0 0 0,1-1 0 0 0,-1 1 0 0 0,1-1 0 0 0,0 1 0 0 0,-1 0 0 0 0,0-1 0 0 0,1 1 0 0 0,-1-1 0 0 0,1 1 0 0 0,-1-1 0 0 0,0 0 0 0 0,1 1 0 0 0,-1-1 0 0 0,0 1 0 0 0,1-1 0 0 0,-1 0 0 0 0,0 1 0 0 0,0-1-1 0 0,3 68 33 0 0,-3-54-42 0 0,43 266 70 0 0,85 162-90 0 0,-131-296-1107 0 0,2-141 951 0 0,-1 0 0 0 0,1-1 0 0 0,-1 1 1 0 0,0-1-1 0 0,0 1 0 0 0,0-1 0 0 0,0 0 0 0 0,-1 0 0 0 0,1 0 0 0 0,-1 0 0 0 0,0 0 0 0 0,0-1 0 0 0,0 1 0 0 0,0-1 1 0 0,0 0-1 0 0,-1 0 0 0 0,1 0 0 0 0,0 0 0 0 0,-1-1 0 0 0,0 1 0 0 0,1-1 0 0 0,-1 0 0 0 0,-1 1 185 0 0,-13 0-1166 0 0</inkml:trace>
  <inkml:trace contextRef="#ctx0" brushRef="#br0" timeOffset="-340235.69">14611 752 2840 0 0,'71'-23'5106'0'0,"68"-10"-5080"0"0,-124 29 204 0 0,346-61-5343 0 0,-306 57 3760 0 0</inkml:trace>
  <inkml:trace contextRef="#ctx0" brushRef="#br0" timeOffset="-320130.09">17605 1934 1196 0 0,'21'3'4206'0'0,"3"39"-3078"0"0,-20-33-741 0 0,5 15-76 0 0,-1 0 0 0 0,-1 1 0 0 0,-1 0 0 0 0,-1 1 0 0 0,-1-1 0 0 0,-2 1 0 0 0,0-1 0 0 0,-2 1 0 0 0,-1 1-311 0 0,18-35-3063 0 0,0-81-18 0 0,-13 51 1801 0 0</inkml:trace>
  <inkml:trace contextRef="#ctx0" brushRef="#br0" timeOffset="-319911.78">17678 1602 3620 0 0,'-2'-4'1085'0'0,"2"4"-1025"0"0,-1 1 0 0 0,1-1 0 0 0,0 0 0 0 0,0 1 0 0 0,0-1 1 0 0,0 0-1 0 0,-1 1 0 0 0,1-1 0 0 0,0 0 0 0 0,0 0 0 0 0,-1 1 1 0 0,1-1-1 0 0,0 0 0 0 0,0 0 0 0 0,-1 1 0 0 0,1-1 0 0 0,0 0 1 0 0,-1 0-1 0 0,1 0 0 0 0,0 0 0 0 0,-1 0 0 0 0,1 1 0 0 0,0-1 1 0 0,-1 0-1 0 0,1 0 0 0 0,0 0 0 0 0,-1 0 0 0 0,1 0 0 0 0,-1 0 1 0 0,1 0-1 0 0,0 0 0 0 0,-1 0 0 0 0,1 0 0 0 0,0 0 0 0 0,-1 0 0 0 0,1-1 1 0 0,0 1-1 0 0,-1 0 0 0 0,1 0 0 0 0,0 0 0 0 0,-1 0 0 0 0,1-1 1 0 0,0 1-1 0 0,0 0 0 0 0,-1 0 0 0 0,1 0 0 0 0,0-1 0 0 0,-1 1 1 0 0,1 0-1 0 0,0-1 0 0 0,0 1 0 0 0,0 0 0 0 0,-1 0 0 0 0,1-1 1 0 0,0 1-1 0 0,0 0 0 0 0,0-1 0 0 0,0 1-60 0 0,33 81-1429 0 0,21 17-1950 0 0,-41-73 2085 0 0</inkml:trace>
  <inkml:trace contextRef="#ctx0" brushRef="#br0" timeOffset="-319369.47">17926 2231 880 0 0,'17'26'7928'0'0,"-15"-22"-7138"0"0,19-74 345 0 0,-12 38-1204 0 0,1 1-1 0 0,1 0 1 0 0,2 0-1 0 0,1 1 1 0 0,2 0-1 0 0,0 2 1 0 0,2 0-1 0 0,2 1 1 0 0,0 0-1 0 0,16-14 70 0 0,-33 37-14 0 0,1 1 0 0 0,-1 0 0 0 0,1 1 0 0 0,0-1 0 0 0,0 1 0 0 0,0-1 0 0 0,0 1 0 0 0,0 0-1 0 0,0 0 1 0 0,1 1 0 0 0,-1 0 0 0 0,0-1 0 0 0,1 1 0 0 0,-1 1 0 0 0,1-1 0 0 0,0 1 0 0 0,-1-1 0 0 0,1 1 0 0 0,-1 1 0 0 0,1-1-1 0 0,-1 1 1 0 0,1 0 0 0 0,-1 0 0 0 0,1 0 0 0 0,-1 0 0 0 0,1 1 0 0 0,-1 0 0 0 0,0-1 0 0 0,0 2 0 0 0,0-1 0 0 0,0 0 0 0 0,0 1-1 0 0,-1 0 1 0 0,1 0 0 0 0,-1 0 0 0 0,0 0 0 0 0,1 1 0 0 0,-2-1 0 0 0,1 1 0 0 0,2 3 14 0 0,9 11 55 0 0,-1 2 0 0 0,0 0 0 0 0,-2 0 0 0 0,0 1-1 0 0,-1 0 1 0 0,-2 1 0 0 0,0 0 0 0 0,-1 0 0 0 0,-1 1 0 0 0,-1 0 0 0 0,-1 0 0 0 0,-1 0 0 0 0,-1 0 0 0 0,-2 12-55 0 0,-1-28-53 0 0,0 0 0 0 0,0 1 1 0 0,-1-1-1 0 0,-1 0 0 0 0,1 0 1 0 0,-1 0-1 0 0,0-1 0 0 0,-1 1 1 0 0,1-1-1 0 0,-1 0 0 0 0,0 0 0 0 0,-1 0 1 0 0,0 0-1 0 0,0-1 0 0 0,0 0 1 0 0,0 0-1 0 0,-1 0 0 0 0,0 0 1 0 0,-4 1 52 0 0,-82 28-4196 0 0,55-49 1769 0 0,24 4 1187 0 0</inkml:trace>
  <inkml:trace contextRef="#ctx0" brushRef="#br0" timeOffset="-321733.425">15189 1967 916 0 0,'-4'1'5179'0'0,"-1"28"-3745"0"0,41 202 726 0 0,64 101-1538 0 0,-100-330-443 0 0,3 0-6999 0 0,-5-8 6050 0 0,1-3-478 0 0</inkml:trace>
  <inkml:trace contextRef="#ctx0" brushRef="#br0" timeOffset="-321358.085">15228 1954 1068 0 0,'21'-3'276'0'0,"0"0"0"0"0,1 2 0 0 0,-1 0 0 0 0,0 2 0 0 0,0 0-1 0 0,0 1 1 0 0,0 1 0 0 0,0 2 0 0 0,0 0 0 0 0,-1 0 0 0 0,0 2 0 0 0,0 1 0 0 0,-1 0 0 0 0,0 2-1 0 0,0 0 1 0 0,-1 1 0 0 0,0 1 0 0 0,-1 0 0 0 0,-1 1 0 0 0,14 14-276 0 0,-23-22 163 0 0,1 0 0 0 0,-1 0-1 0 0,0 1 1 0 0,0 0 0 0 0,-1 1 0 0 0,0-1-1 0 0,0 1 1 0 0,-1 0 0 0 0,1 1 0 0 0,-1-1 0 0 0,-1 1-1 0 0,0 0 1 0 0,0 0 0 0 0,0 1 0 0 0,-1-1 0 0 0,0 1-1 0 0,-1 0 1 0 0,0-1 0 0 0,0 1 0 0 0,-1 0-1 0 0,0 0 1 0 0,-1 0 0 0 0,0 0 0 0 0,0 0 0 0 0,-1 1-1 0 0,0-2 1 0 0,-1 1 0 0 0,0 0 0 0 0,0 0 0 0 0,-1 0-1 0 0,0-1 1 0 0,-3 7-163 0 0,-11 5 231 0 0,-1 0 0 0 0,-1-1 0 0 0,-1 0 0 0 0,-1-2 0 0 0,0-1-1 0 0,-2 0 1 0 0,1-2 0 0 0,-2 0 0 0 0,0-2 0 0 0,0 0 0 0 0,-1-2 0 0 0,-6 1-231 0 0,11-2 17 0 0,-87 23-2402 0 0,102-52-23 0 0,81-64-2841 0 0,-48 58 3947 0 0,5-1 179 0 0</inkml:trace>
  <inkml:trace contextRef="#ctx0" brushRef="#br0" timeOffset="-321017.719">16027 1917 2056 0 0,'14'-13'5480'0'0,"-3"38"-3913"0"0,3 44-1106 0 0,47 248 1254 0 0,-46-244-1482 0 0,13 47-3273 0 0,-29-123-2439 0 0,-1-3 4334 0 0</inkml:trace>
  <inkml:trace contextRef="#ctx0" brushRef="#br0" timeOffset="-320723.281">16005 1999 1768 0 0,'-6'-21'6156'0'0,"32"-16"-5105"0"0,-23 35-776 0 0,19-19-116 0 0,2 1 0 0 0,1 1 0 0 0,0 2 0 0 0,1 0 0 0 0,1 2 0 0 0,0 1 0 0 0,1 1 0 0 0,0 1 0 0 0,1 1 0 0 0,1 2 0 0 0,0 1 0 0 0,0 2 0 0 0,0 0 0 0 0,2 2-159 0 0,122-3-2510 0 0,-151 7 2326 0 0,-1 0-1 0 0,0 0 1 0 0,1 0 0 0 0,-1 0-1 0 0,1 0 1 0 0,-1 1-1 0 0,0-1 1 0 0,1 0 0 0 0,-1 1-1 0 0,0 0 1 0 0,0 0 0 0 0,1 0-1 0 0,-1 0 1 0 0,0 0-1 0 0,0 0 1 0 0,0 0 0 0 0,0 1-1 0 0,0-1 1 0 0,0 1-1 0 0,-1-1 1 0 0,1 1 0 0 0,0 0-1 0 0,-1-1 1 0 0,1 1 0 0 0,-1 0-1 0 0,0 0 1 0 0,0 0-1 0 0,0 1 1 0 0,1-1 184 0 0,-2 7-1391 0 0</inkml:trace>
  <inkml:trace contextRef="#ctx0" brushRef="#br0" timeOffset="-320470.627">16123 2187 1700 0 0,'-3'31'7331'0'0,"30"-25"-5614"0"0,-21-5-1849 0 0,246 14 585 0 0,123-53-9097 0 0,-323 28 7351 0 0</inkml:trace>
  <inkml:trace contextRef="#ctx0" brushRef="#br0" timeOffset="-322569.304">14523 1862 1504 0 0,'17'18'5833'0'0,"3"69"-4911"0"0,31 506 1349 0 0,-49-487-4420 0 0,-7-132-2590 0 0,1 3 3561 0 0</inkml:trace>
  <inkml:trace contextRef="#ctx0" brushRef="#br0" timeOffset="-322230.965">14620 1772 1528 0 0,'12'3'192'0'0,"-1"-1"-1"0"0,0 2 1 0 0,0 0 0 0 0,0 0-1 0 0,0 1 1 0 0,-1 0 0 0 0,0 1 0 0 0,0 0-1 0 0,0 0 1 0 0,-1 1 0 0 0,0 1-1 0 0,0-1 1 0 0,-1 2 0 0 0,0-1-1 0 0,0 1 1 0 0,-1 0 0 0 0,0 0-1 0 0,-1 1 1 0 0,0 0 0 0 0,-1 0-1 0 0,0 1 1 0 0,0 0 0 0 0,-1 0-1 0 0,0 0 1 0 0,-1 0 0 0 0,0 0-1 0 0,-1 5-191 0 0,-5-1 150 0 0,-2 1-1 0 0,0-1 1 0 0,0 0-1 0 0,-2-1 1 0 0,0 0-1 0 0,0 0 1 0 0,-2 0 0 0 0,1-1-1 0 0,-2 0 1 0 0,0 0-1 0 0,0-1 1 0 0,-1-1-1 0 0,-1 0 1 0 0,0 0-1 0 0,0-1 1 0 0,-1-1-1 0 0,0 0 1 0 0,-10 4-150 0 0,0 5-235 0 0,2-8-658 0 0,24-14-5001 0 0,14-5 4641 0 0</inkml:trace>
  <inkml:trace contextRef="#ctx0" brushRef="#br0" timeOffset="-364565.792">991 319 1216 0 0,'0'0'572'0'0,"0"0"-74"0"0,0 0-73 0 0,0 0-56 0 0,0 0 24 0 0,0 0 18 0 0,0 0-35 0 0,0 0-45 0 0,0 0-84 0 0,0 0-43 0 0,0 0 57 0 0,0 0-8 0 0,0 0-36 0 0,0 0-43 0 0,0 0 25 0 0,0 0-17 0 0,21 0 416 0 0,-18-4-566 0 0,-1 0 0 0 0,0 0 0 0 0,0 0 1 0 0,0 0-1 0 0,-1 0 0 0 0,1-1 0 0 0,-1 1 0 0 0,0 0 0 0 0,0-1 0 0 0,-1 1 1 0 0,1-1-1 0 0,-1 1 0 0 0,0-1 0 0 0,0 1 0 0 0,-1-1 0 0 0,1 1 0 0 0,-1 0 1 0 0,0-1-1 0 0,0 1 0 0 0,0 0 0 0 0,-1-1 0 0 0,1 1 0 0 0,-1 0 0 0 0,0 0 1 0 0,-1 0-1 0 0,1 0 0 0 0,0 1 0 0 0,-2-2-32 0 0,0-3 6 0 0,0 0 0 0 0,0 1 1 0 0,0 0-1 0 0,-1 0 0 0 0,0 0 0 0 0,0 1 1 0 0,-1 0-1 0 0,0 0 0 0 0,0 0 0 0 0,0 1 0 0 0,-1-1 1 0 0,0 2-1 0 0,0-1 0 0 0,0 1 0 0 0,-1 0 1 0 0,1 0-1 0 0,-1 1 0 0 0,0 0 0 0 0,0 0 0 0 0,0 1 1 0 0,0 0-1 0 0,0 1 0 0 0,-1 0 0 0 0,1 0 0 0 0,0 0 1 0 0,-3 1-7 0 0,-218 32 46 0 0,199-26-49 0 0,1 2 1 0 0,0 2-1 0 0,0 0 1 0 0,1 2-1 0 0,0 1 0 0 0,1 2 1 0 0,1 0-1 0 0,0 2 0 0 0,1 0 1 0 0,1 2-1 0 0,0 1 0 0 0,2 1 1 0 0,0 1-1 0 0,2 0 1 0 0,0 2-1 0 0,2 0 0 0 0,0 1 1 0 0,2 1-1 0 0,1 1 0 0 0,1 0 1 0 0,1 1-1 0 0,-8 29 3 0 0,8-18 4 0 0,3 1 0 0 0,1 1-1 0 0,2 0 1 0 0,1 0 0 0 0,3 1 0 0 0,1-1 0 0 0,3 1-1 0 0,0-1 1 0 0,3 0 0 0 0,2 1 0 0 0,1-1-1 0 0,2-1 1 0 0,2 0 0 0 0,2 0 0 0 0,1-1 0 0 0,2-1-1 0 0,2 0 1 0 0,2 0-4 0 0,-12-19 15 0 0,0-1 0 0 0,2-1 1 0 0,0 0-1 0 0,0 0 0 0 0,2-1 0 0 0,0 0 1 0 0,1-1-1 0 0,0 0 0 0 0,1-1 0 0 0,1-1 0 0 0,0 0 1 0 0,1-1-1 0 0,1-1 0 0 0,-1-1 0 0 0,2 0 0 0 0,-1-1 1 0 0,1 0-1 0 0,1-2 0 0 0,-1 0 0 0 0,1-1 0 0 0,9 1-15 0 0,-18-10 8 0 0,-1-1-1 0 0,0 1 0 0 0,0-1 0 0 0,0-1 0 0 0,-1 0 0 0 0,0 0 0 0 0,0-1 1 0 0,0 0-1 0 0,0 0 0 0 0,-1-1 0 0 0,0 0 0 0 0,-1 0 0 0 0,1 0 0 0 0,-1-1 0 0 0,-1 0 1 0 0,0-1-1 0 0,0 1 0 0 0,0-1 0 0 0,-1 0 0 0 0,0-2-7 0 0,240-580-145 0 0,-236 575 146 0 0,-5 9-12 0 0,0 0-1 0 0,0 0 1 0 0,1 0-1 0 0,0 0 1 0 0,0 0-1 0 0,1 1 1 0 0,-1 0-1 0 0,1 0 1 0 0,1 0-1 0 0,-1 1 1 0 0,1 0 0 0 0,0 0-1 0 0,0 0 1 0 0,1 1-1 0 0,2-2 12 0 0,6 11-203 0 0,-2 19 201 0 0,0 0-1 0 0,-2 1 0 0 0,0 0 1 0 0,-2 1-1 0 0,-1 0 0 0 0,-1 0 1 0 0,-1 1-1 0 0,-1 0 0 0 0,0 25 3 0 0,-3-39 28 0 0,86 352 25 0 0,-86-357-307 0 0,1 0-1 0 0,1 0 0 0 0,-1-1 1 0 0,1 1-1 0 0,1-1 1 0 0,-1 0-1 0 0,1 0 1 0 0,1 0-1 0 0,-1-1 1 0 0,1 0-1 0 0,0 0 1 0 0,1 0-1 0 0,-1-1 1 0 0,1 0-1 0 0,0 0 1 0 0,6 3 254 0 0,-6-10-1281 0 0,14-14 18 0 0</inkml:trace>
  <inkml:trace contextRef="#ctx0" brushRef="#br0" timeOffset="-363587.991">1819 840 968 0 0,'9'-12'405'0'0,"-6"9"-311"0"0,0 0 1 0 0,0 0-1 0 0,-1 0 1 0 0,1 0 0 0 0,-1-1-1 0 0,0 1 1 0 0,0-1 0 0 0,0 1-1 0 0,-1-1 1 0 0,1 0-1 0 0,-1 0 1 0 0,0 0 0 0 0,0 0-1 0 0,0 0 1 0 0,0 0 0 0 0,-1 0-1 0 0,0 0 1 0 0,0 0-1 0 0,0 0 1 0 0,0 0 0 0 0,-1 0-1 0 0,1 0 1 0 0,-1 0-95 0 0,-2-3 22 0 0,0 1-1 0 0,-1 0 1 0 0,0 0 0 0 0,0 0-1 0 0,0 1 1 0 0,-1-1 0 0 0,0 1 0 0 0,0 0-1 0 0,0 1 1 0 0,0-1 0 0 0,-1 1-1 0 0,0 0 1 0 0,0 0 0 0 0,0 1-1 0 0,0-1 1 0 0,0 1 0 0 0,-1 1 0 0 0,0-1-1 0 0,1 1 1 0 0,-1 1 0 0 0,0-1-1 0 0,0 1 1 0 0,0 0 0 0 0,0 0-1 0 0,0 1 1 0 0,0 0 0 0 0,0 1 0 0 0,0-1-1 0 0,0 1 1 0 0,0 0 0 0 0,0 1-1 0 0,0 0 1 0 0,1 0 0 0 0,-1 0-1 0 0,0 2-21 0 0,-14 4 58 0 0,0 2-1 0 0,1 0 0 0 0,0 1 1 0 0,1 2-1 0 0,0-1 0 0 0,1 2 1 0 0,1 1-1 0 0,0 0 0 0 0,0 1 1 0 0,2 1-1 0 0,0 0 0 0 0,1 1 1 0 0,1 1-1 0 0,1 0 0 0 0,0 1 1 0 0,2 0-1 0 0,0 0 0 0 0,1 1 1 0 0,1 1-1 0 0,1-1 1 0 0,1 1-1 0 0,1 0 0 0 0,1 1 1 0 0,1-1-1 0 0,1 1 0 0 0,1 0 1 0 0,1 13-58 0 0,1-29 30 0 0,-1 1 0 0 0,1 0 0 0 0,1 0 0 0 0,0 0 0 0 0,0 0 0 0 0,0-1 0 0 0,1 1 0 0 0,0-1 1 0 0,0 0-1 0 0,1 0 0 0 0,0 0 0 0 0,0 0 0 0 0,1-1 0 0 0,0 1 0 0 0,0-1 0 0 0,0 0 0 0 0,1-1 0 0 0,0 1 1 0 0,0-1-1 0 0,0 0 0 0 0,1-1 0 0 0,-1 1 0 0 0,1-1 0 0 0,0-1 0 0 0,1 1 0 0 0,-1-1 0 0 0,0-1 1 0 0,1 1-1 0 0,0-1 0 0 0,-1-1 0 0 0,1 1 0 0 0,0-1 0 0 0,0 0 0 0 0,0-1 0 0 0,0 0 0 0 0,0 0 1 0 0,0-1-1 0 0,3-1-30 0 0,6-2 4 0 0,0-2 0 0 0,0 0 1 0 0,0 0-1 0 0,-1-2 0 0 0,1 0 1 0 0,-2-1-1 0 0,0-1 0 0 0,0 0 1 0 0,0-1-1 0 0,-1 0 0 0 0,-1-1 1 0 0,0-1-1 0 0,-1 0 1 0 0,0-1-1 0 0,-1 0 0 0 0,-1-1 1 0 0,0 0-1 0 0,-1-1 0 0 0,0 0 1 0 0,-2 0-1 0 0,0-1 0 0 0,0 0 1 0 0,1-11-5 0 0,18-204-194 0 0,-26 231 192 0 0,0-12-36 0 0,1 15 46 0 0,4 6 12 0 0,22 34-47 0 0,-13-17-78 0 0,1 0 0 0 0,2-1-1 0 0,0-1 1 0 0,2-1 0 0 0,0 0 0 0 0,2-2-1 0 0,6 6 106 0 0,86 53-3171 0 0,-94-71 1919 0 0</inkml:trace>
  <inkml:trace contextRef="#ctx0" brushRef="#br0" timeOffset="-362904.41">2273 752 1180 0 0,'104'305'2736'0'0,"-100"-279"-1691"0"0,-6-31 566 0 0,-3-22-1573 0 0,2-1-1 0 0,0 1 1 0 0,2-1 0 0 0,1 0 0 0 0,2 1-1 0 0,0-1 1 0 0,2 1 0 0 0,1 0-1 0 0,1 0 1 0 0,1 0 0 0 0,1 0 0 0 0,4-4-38 0 0,-11 28-7 0 0,-1 0 0 0 0,1 0 1 0 0,0 0-1 0 0,1 0 1 0 0,-1 0-1 0 0,0 0 1 0 0,1 0-1 0 0,0 0 0 0 0,0 1 1 0 0,-1-1-1 0 0,2 0 1 0 0,-1 1-1 0 0,0 0 1 0 0,0 0-1 0 0,1-1 0 0 0,-1 1 1 0 0,1 1-1 0 0,0-1 1 0 0,-1 0-1 0 0,1 1 1 0 0,0-1-1 0 0,0 1 0 0 0,0 0 1 0 0,0 0-1 0 0,0 0 1 0 0,1 0-1 0 0,-1 1 1 0 0,0-1-1 0 0,0 1 7 0 0,11 14-4 0 0,-1 0 0 0 0,-1 0 0 0 0,0 2 1 0 0,-1-1-1 0 0,0 2 0 0 0,-2-1 0 0 0,0 1 0 0 0,-1 1 0 0 0,0 0 0 0 0,-2 0 0 0 0,0 0 1 0 0,-1 1-1 0 0,-1-1 0 0 0,0 1 0 0 0,-2 0 0 0 0,0 1 0 0 0,-1 0 4 0 0,5 16 42 0 0,5 96 631 0 0,-23-130-651 0 0,7-53-119 0 0,2-1 0 0 0,3 0-1 0 0,2 0 1 0 0,1 1-1 0 0,4-1 1 0 0,1 1-1 0 0,3 1 1 0 0,10-28 97 0 0,-21 76-12 0 0,0 1 1 0 0,1 0 0 0 0,-1-1-1 0 0,1 1 1 0 0,-1-1-1 0 0,1 1 1 0 0,-1 0-1 0 0,1 0 1 0 0,0-1-1 0 0,0 1 1 0 0,0 0-1 0 0,0 0 1 0 0,0 0-1 0 0,0 0 1 0 0,0 0-1 0 0,0 0 1 0 0,0 0-1 0 0,0 0 1 0 0,0 1-1 0 0,1-1 1 0 0,-1 0-1 0 0,0 1 1 0 0,0-1 0 0 0,1 1-1 0 0,-1-1 1 0 0,1 1-1 0 0,-1-1 1 0 0,0 1-1 0 0,1 0 1 0 0,-1 0-1 0 0,1 0 1 0 0,-1 0-1 0 0,1 0 1 0 0,-1 0-1 0 0,1 0 1 0 0,-1 1-1 0 0,0-1 1 0 0,1 0-1 0 0,-1 1 1 0 0,0-1-1 0 0,1 1 1 0 0,-1-1 0 0 0,0 1-1 0 0,1 0 1 0 0,-1 0-1 0 0,0-1 1 0 0,0 1-1 0 0,0 0 1 0 0,0 0-1 0 0,0 0 1 0 0,0 0-1 0 0,0 0 1 0 0,1 1 11 0 0,58 63-118 0 0,115 268 429 0 0,-131-241-364 0 0,-19-30-3257 0 0,-25-61 2106 0 0</inkml:trace>
  <inkml:trace contextRef="#ctx0" brushRef="#br0" timeOffset="-362221.737">3307 820 948 0 0,'64'231'3344'0'0,"-64"-230"-2951"0"0,0-1-356 0 0,0-1 1 0 0,0 1-1 0 0,-1 0 0 0 0,1-1 1 0 0,0 1-1 0 0,-1 0 0 0 0,1 0 1 0 0,0-1-1 0 0,-1 1 0 0 0,1 0 0 0 0,-1 0 1 0 0,1 0-1 0 0,-1-1 0 0 0,1 1 1 0 0,0 0-1 0 0,-1 0 0 0 0,1 0 1 0 0,-1 0-1 0 0,1 0 0 0 0,-1 0 0 0 0,1 0 1 0 0,-1 0-1 0 0,1 0 0 0 0,0 0 1 0 0,-1 0-1 0 0,1 0 0 0 0,-1 0 1 0 0,1 0-1 0 0,-1 1 0 0 0,1-1 1 0 0,0 0-1 0 0,-1 0 0 0 0,1 0 0 0 0,-1 1 1 0 0,1-1-1 0 0,0 0 0 0 0,-1 1 1 0 0,1-1-1 0 0,0 0 0 0 0,-1 0 1 0 0,1 1-1 0 0,0-1 0 0 0,0 1 0 0 0,-1-1 1 0 0,1 0-1 0 0,0 1 0 0 0,0-1 1 0 0,0 1-1 0 0,-1-1 0 0 0,1 0 1 0 0,0 1-1 0 0,0-1 0 0 0,0 1 0 0 0,0-1 1 0 0,0 1-1 0 0,0-1 0 0 0,0 0 1 0 0,0 1-1 0 0,0-1 0 0 0,0 1-37 0 0,-24-208 280 0 0,25 194-281 0 0,0 0 1 0 0,1 0 0 0 0,1 0-1 0 0,0 0 1 0 0,0 1 0 0 0,1-1 0 0 0,1 1-1 0 0,1 0 1 0 0,-1 0 0 0 0,2 0-1 0 0,2-4 1 0 0,-5 15-5 0 0,0 0 0 0 0,-1 0-1 0 0,1 0 1 0 0,0 0 0 0 0,0 1-1 0 0,-1-1 1 0 0,1 1 0 0 0,0 0-1 0 0,0 0 1 0 0,0 0 0 0 0,0 0 0 0 0,-1 1-1 0 0,1 0 1 0 0,0 0 0 0 0,0 0-1 0 0,-1 0 1 0 0,1 0 0 0 0,-1 1-1 0 0,1 0 1 0 0,-1 0 0 0 0,1 0-1 0 0,-1 0 1 0 0,0 0 0 0 0,0 0-1 0 0,0 1 1 0 0,0 0 0 0 0,-1-1 0 0 0,1 1-1 0 0,-1 0 1 0 0,0 0 0 0 0,1 1-1 0 0,-1-1 1 0 0,-1 0 0 0 0,2 2 5 0 0,110 194 91 0 0,-58-85-10 0 0,-44-66 435 0 0,-11-47-426 0 0,-12-30-59 0 0,6-12-127 0 0,2 1 0 0 0,2-1 0 0 0,2 0 0 0 0,1 0 0 0 0,3 1 0 0 0,1-1 1 0 0,1 1-1 0 0,3 0 0 0 0,2-4 96 0 0,-9 34-5 0 0,0 1 1 0 0,0-1-1 0 0,1 1 0 0 0,0 0 1 0 0,0 0-1 0 0,1 0 1 0 0,1 0-1 0 0,-1 1 1 0 0,1 0-1 0 0,1 0 1 0 0,-1 0-1 0 0,1 1 1 0 0,1-1-1 0 0,0 1 1 0 0,0 1-1 0 0,4-4 5 0 0,-8 10-10 0 0,1 1-1 0 0,-1-1 1 0 0,1 1-1 0 0,-1 0 1 0 0,1 0 0 0 0,-1 0-1 0 0,0 1 1 0 0,1-1 0 0 0,-1 1-1 0 0,0-1 1 0 0,0 1 0 0 0,0 0-1 0 0,0 0 1 0 0,0 1-1 0 0,-1-1 1 0 0,1 1 0 0 0,-1-1-1 0 0,0 1 1 0 0,1 0 0 0 0,-1 0-1 0 0,0 0 1 0 0,-1 0-1 0 0,1 0 1 0 0,0 0 0 0 0,0 2 10 0 0,1 0-9 0 0,18 29 41 0 0,-3 1 1 0 0,0 2 0 0 0,-3-1-1 0 0,0 2 1 0 0,-3 0-1 0 0,6 28-32 0 0,44 120 24 0 0,-14-119-476 0 0,6-59-2813 0 0,-20-27 2019 0 0</inkml:trace>
  <inkml:trace contextRef="#ctx0" brushRef="#br0" timeOffset="-361750.535">4545 670 1428 0 0,'0'-1'72'0'0,"-1"-1"0"0"0,1 0-1 0 0,-1 1 1 0 0,0-1 0 0 0,1 1-1 0 0,-1-1 1 0 0,0 1 0 0 0,0-1-1 0 0,0 1 1 0 0,0-1 0 0 0,0 1-1 0 0,0 0 1 0 0,-1 0 0 0 0,1-1 0 0 0,0 1-1 0 0,-1 0 1 0 0,1 0 0 0 0,-1 0-1 0 0,1 1 1 0 0,-1-1 0 0 0,1 0-1 0 0,-1 0 1 0 0,1 1 0 0 0,-1-1-1 0 0,0 1 1 0 0,1 0 0 0 0,-1-1 0 0 0,0 1-1 0 0,0 0 1 0 0,1 0 0 0 0,-1 0-1 0 0,0 0 1 0 0,1 0 0 0 0,-1 0-1 0 0,0 1 1 0 0,1-1 0 0 0,-1 1 0 0 0,0-1-1 0 0,1 1 1 0 0,-1-1 0 0 0,0 1-1 0 0,1 0 1 0 0,-1 0 0 0 0,1 0-1 0 0,0 0 1 0 0,-1 0 0 0 0,0 1-72 0 0,-15 7 71 0 0,1 2 1 0 0,0-1-1 0 0,0 2 1 0 0,2 0-1 0 0,-1 1 1 0 0,2 0-1 0 0,-1 1 1 0 0,2 1-1 0 0,0 0 1 0 0,1 0 0 0 0,0 1-1 0 0,1 1 1 0 0,1 0-1 0 0,1 0 1 0 0,0 1-1 0 0,1 0 1 0 0,1 0-1 0 0,1 0 1 0 0,1 1-1 0 0,0 0 1 0 0,1 0-1 0 0,2 0-71 0 0,0-16 15 0 0,0-1 0 0 0,0 0-1 0 0,0 1 1 0 0,1-1 0 0 0,-1 0 0 0 0,1 1-1 0 0,-1-1 1 0 0,1 1 0 0 0,0-1-1 0 0,0 1 1 0 0,1-1 0 0 0,-1 1 0 0 0,0-1-1 0 0,1 0 1 0 0,-1 1 0 0 0,1-1-1 0 0,0 0 1 0 0,0 1 0 0 0,0-1 0 0 0,0 0-1 0 0,0 0 1 0 0,0 0 0 0 0,1 0 0 0 0,-1 0-1 0 0,1 0 1 0 0,-1 0 0 0 0,1 0-1 0 0,0 0 1 0 0,0-1 0 0 0,-1 1 0 0 0,1-1-1 0 0,1 1 1 0 0,-1-1 0 0 0,0 0-1 0 0,0 0 1 0 0,0 0 0 0 0,1 0 0 0 0,-1 0-1 0 0,0 0 1 0 0,1-1 0 0 0,-1 1-1 0 0,1-1 1 0 0,-1 0 0 0 0,0 0 0 0 0,1 0-1 0 0,-1 0 1 0 0,1 0 0 0 0,-1 0-1 0 0,1 0 1 0 0,-1-1 0 0 0,1 0 0 0 0,-1 1-15 0 0,16-11-13 0 0,0 0 0 0 0,0-1 0 0 0,-2 0 0 0 0,1-2 1 0 0,-2 0-1 0 0,0-1 0 0 0,0 0 0 0 0,-2-1 0 0 0,0-1 1 0 0,-1 0-1 0 0,0-1 0 0 0,-1 0 0 0 0,-2 0 0 0 0,1-1 1 0 0,-2-1-1 0 0,-1 0 0 0 0,0 0 0 0 0,-2 0 0 0 0,0 0 1 0 0,2-22 12 0 0,-7 24 262 0 0,0 17-153 0 0,-15 16 196 0 0,16 11-498 0 0,2 0-1 0 0,1-1 1 0 0,1 1-1 0 0,1-1 1 0 0,1 0-1 0 0,1-1 1 0 0,2 1-1 0 0,0-2 0 0 0,1 0 1 0 0,2 0-1 0 0,0-1 1 0 0,1 0-1 0 0,7 5 194 0 0,7 20-1609 0 0,-10-20 349 0 0</inkml:trace>
  <inkml:trace contextRef="#ctx0" brushRef="#br0" timeOffset="-360837.931">5793 284 1280 0 0,'1'46'435'0'0,"-1"1"1"0"0,-3-1-1 0 0,-2 0 0 0 0,-2 0 1 0 0,-2 0-1 0 0,-1-1 0 0 0,-3 0 1 0 0,-2-1-1 0 0,-4 5-435 0 0,17-41 86 0 0,-13 44 401 0 0,-2-1 1 0 0,-2 0-1 0 0,-2-1 0 0 0,-3-1 1 0 0,-1-1-1 0 0,-3-1 0 0 0,-1-2 1 0 0,-3-1-1 0 0,-32 35-487 0 0,62-78 8 0 0,1 0-1 0 0,0 0 1 0 0,-1 0-1 0 0,1-1 0 0 0,-1 1 1 0 0,1 0-1 0 0,-1-1 1 0 0,1 1-1 0 0,-1-1 1 0 0,1 1-1 0 0,-1-1 0 0 0,1 0 1 0 0,-1 0-1 0 0,0 1 1 0 0,1-1-1 0 0,-1 0 1 0 0,0-1-1 0 0,1 1 0 0 0,-1 0 1 0 0,1 0-1 0 0,-1-1 1 0 0,1 1-1 0 0,-1-1 1 0 0,0 1-1 0 0,1-1 0 0 0,0 0 1 0 0,-1 1-1 0 0,1-1 1 0 0,-1 0-1 0 0,1 0 1 0 0,0 0-1 0 0,0 0 0 0 0,-1 0 1 0 0,1-1-1 0 0,0 1 1 0 0,0 0-1 0 0,0 0 1 0 0,0-1-1 0 0,1 1 0 0 0,-1 0 1 0 0,0-1-1 0 0,0 1 1 0 0,1-1-1 0 0,-1 1 1 0 0,1-1-1 0 0,0 0 0 0 0,-1 1 1 0 0,1-1-1 0 0,0 1 1 0 0,0-1-1 0 0,0 0 1 0 0,0 1-1 0 0,0-1 1 0 0,0 1-1 0 0,0-2-7 0 0,-2-30-116 0 0,1 0 0 0 0,1 0 0 0 0,2 0 1 0 0,2 1-1 0 0,0-1 0 0 0,8-25 116 0 0,-1 2-156 0 0,43-162-638 0 0,-53 217 710 0 0,20 23-11 0 0,30 134-173 0 0,-47-140 307 0 0,1 0 0 0 0,0-1 0 0 0,0 0 0 0 0,2 0 0 0 0,0-1-1 0 0,1 1 1 0 0,0-1 0 0 0,1-1 0 0 0,0 0 0 0 0,1 0 0 0 0,1-1-1 0 0,0 0 1 0 0,1-1 0 0 0,0 0 0 0 0,0-1 0 0 0,1 0 0 0 0,1-1-1 0 0,-1-1 1 0 0,1 0 0 0 0,1-1 0 0 0,0 0 0 0 0,0-1-1 0 0,0-1 1 0 0,0 0 0 0 0,5 0-39 0 0,2-5 32 0 0,1 0 0 0 0,-1-1 0 0 0,0-1-1 0 0,0-2 1 0 0,0 0 0 0 0,-1-1 0 0 0,1-1 0 0 0,-1-1 0 0 0,0-1-1 0 0,-1 0 1 0 0,0-2 0 0 0,0-1 0 0 0,-1 0 0 0 0,-1-1 0 0 0,0-1-1 0 0,0-1 1 0 0,-1 0 0 0 0,-1-1 0 0 0,6-9-32 0 0,7-6-85 0 0,-2-2 0 0 0,-1 0-1 0 0,-2-2 1 0 0,-1-1 0 0 0,-2-1 0 0 0,-1-1 0 0 0,-2 0 0 0 0,-2-2 0 0 0,-1 0-1 0 0,-2 0 86 0 0,-7 25-47 0 0,-1 0 0 0 0,-1 0 0 0 0,0-1 0 0 0,-1 1 0 0 0,-1-1 0 0 0,0 0 0 0 0,0 0 0 0 0,-2 0 0 0 0,0 0 0 0 0,-1 1 0 0 0,0-1 0 0 0,-1 0 0 0 0,-1 0 0 0 0,0 1 0 0 0,-1-1 0 0 0,-1 1 0 0 0,0 0 0 0 0,-1 0 0 0 0,0 1 0 0 0,-1 0 0 0 0,-1 0 0 0 0,0 0 0 0 0,0 1 0 0 0,-2 0 0 0 0,1 1 0 0 0,-1 0 0 0 0,-1 0 0 0 0,0 1 0 0 0,-1 1 0 0 0,1 0 0 0 0,-2 0 0 0 0,-12-6 47 0 0,10 9 4 0 0,-1 1 1 0 0,0 0-1 0 0,0 0 1 0 0,-1 2-1 0 0,1 0 1 0 0,-1 1 0 0 0,0 1-1 0 0,0 0 1 0 0,0 2-1 0 0,1-1 1 0 0,-1 2-1 0 0,-7 2-4 0 0,3-1 39 0 0,0 2 0 0 0,0 0 1 0 0,0 1-1 0 0,1 1 0 0 0,0 1 0 0 0,0 1 0 0 0,1 1 0 0 0,0 0 0 0 0,1 2 0 0 0,0 0 0 0 0,0 1 0 0 0,2 1 0 0 0,0 0 0 0 0,0 1 0 0 0,1 1 0 0 0,1 0 1 0 0,1 1-1 0 0,0 1 0 0 0,2 0 0 0 0,0 0 0 0 0,0 1 0 0 0,2 1 0 0 0,1-1 0 0 0,0 2 0 0 0,-2 10-39 0 0,8 81 316 0 0,7-94-281 0 0,1-1 0 0 0,0 0 0 0 0,2 0 0 0 0,0-1 1 0 0,1 1-1 0 0,1-2 0 0 0,0 1 0 0 0,1-2 0 0 0,0 1 0 0 0,1-1 0 0 0,8 5-35 0 0,12 6-62 0 0,1-1-1 0 0,1-2 1 0 0,2-1-1 0 0,0-2 1 0 0,0-2 0 0 0,2-1-1 0 0,0-2 1 0 0,1-2-1 0 0,0-1 1 0 0,1-2 0 0 0,0-2-1 0 0,0-1 1 0 0,22-1 62 0 0,-42-3-473 0 0,0 0 1 0 0,1-2-1 0 0,-1 0 1 0 0,0-1-1 0 0,1-1 1 0 0,-1-1-1 0 0,0-1 1 0 0,0-1 0 0 0,-1 0-1 0 0,1-2 1 0 0,1-1 472 0 0,10-7-1260 0 0</inkml:trace>
  <inkml:trace contextRef="#ctx0" brushRef="#br0" timeOffset="-360588.575">6838 709 876 0 0,'12'5'3751'0'0,"2"41"-2963"0"0,-13-40-513 0 0,65 179 1660 0 0,-23-86-1820 0 0,-56-126-5357 0 0,2 3 3940 0 0</inkml:trace>
  <inkml:trace contextRef="#ctx0" brushRef="#br0" timeOffset="-360337.375">6798 315 2184 0 0,'-2'-11'1056'0'0,"0"1"-156"0"0,2 1-124 0 0,-4 3-143 0 0,4 1-61 0 0,0 0-148 0 0,2 3-4 0 0,0 0-212 0 0,0 2 0 0 0,1 2-224 0 0,4 0-96 0 0,9 9 16 0 0,6 1-468 0 0,-6-2-316 0 0,5 8-441 0 0,2-3-3 0 0,-3 5 36 0 0</inkml:trace>
  <inkml:trace contextRef="#ctx0" brushRef="#br0" timeOffset="-359721.359">7130 1122 1484 0 0,'49'-99'2682'0'0,"-22"48"-2535"0"0,-2 0 0 0 0,-3-2 0 0 0,-1 0 0 0 0,-4-2 0 0 0,-1 0 0 0 0,-3-1 1 0 0,-3 0-1 0 0,-2-1 0 0 0,-1-24-147 0 0,-7 76-4 0 0,0 1 0 0 0,0-1 0 0 0,-1 0 0 0 0,1 0 0 0 0,-1 0 0 0 0,0 1-1 0 0,-1-1 1 0 0,1 0 0 0 0,-1 1 0 0 0,0-1 0 0 0,0 1 0 0 0,-1 0 0 0 0,1 0 0 0 0,-1 0 0 0 0,0 0 0 0 0,0 0 0 0 0,0 0 0 0 0,0 1 0 0 0,-1-1 0 0 0,1 1 0 0 0,-1 0 0 0 0,0 0 0 0 0,0 0 0 0 0,0 1-1 0 0,-5-3 5 0 0,-38 24-134 0 0,44-17 132 0 0,1 0 0 0 0,0 1-1 0 0,-1-1 1 0 0,1 1-1 0 0,0 0 1 0 0,0 0 0 0 0,1 0-1 0 0,-1 0 1 0 0,0 0-1 0 0,1 0 1 0 0,0 0 0 0 0,0 1-1 0 0,0-1 1 0 0,0 0-1 0 0,0 1 1 0 0,1-1 0 0 0,0 0-1 0 0,-1 1 1 0 0,1-1-1 0 0,1 1 1 0 0,-1-1-1 0 0,0 1 1 0 0,1-1 0 0 0,-1 0-1 0 0,1 1 1 0 0,0-1-1 0 0,0 0 1 0 0,1 1 0 0 0,-1-1-1 0 0,1 0 1 0 0,-1 0-1 0 0,3 2 3 0 0,66 92 434 0 0,17-19-96 0 0,-74-70-255 0 0,-1 1 0 0 0,1 0 0 0 0,-1 1-1 0 0,-1 0 1 0 0,0 1 0 0 0,0 0 0 0 0,-1 1-1 0 0,-1 0 1 0 0,0 1 0 0 0,0 0-1 0 0,-1 0 1 0 0,-1 1 0 0 0,0-1 0 0 0,-1 2-1 0 0,-1-1 1 0 0,0 1 0 0 0,-1 0 0 0 0,0 0-1 0 0,0 7-82 0 0,-6-11-114 0 0,0-1-1 0 0,0 0 1 0 0,-1 0 0 0 0,0 0-1 0 0,-1-1 1 0 0,0 1-1 0 0,0-1 1 0 0,-1 0-1 0 0,-1 0 1 0 0,1 0-1 0 0,-1-1 1 0 0,-1 0-1 0 0,0 0 1 0 0,0 0 0 0 0,0-1-1 0 0,-1 0 1 0 0,0-1-1 0 0,0 0 1 0 0,-1 0-1 0 0,0 0 1 0 0,-9 3 114 0 0,-10-25-2660 0 0,12-6 1362 0 0</inkml:trace>
  <inkml:trace contextRef="#ctx0" brushRef="#br0" timeOffset="-359438.055">7848 200 1468 0 0,'1'11'4750'0'0,"-12"41"-3255"0"0,-3 14-1113 0 0,10-36-231 0 0,3-1-1 0 0,0 1 1 0 0,2-1 0 0 0,1 1 0 0 0,1-1 0 0 0,1 0 0 0 0,3 2-151 0 0,89 254 495 0 0,-65-226-601 0 0,10 30-3714 0 0,-62-79 1030 0 0,1-12 1344 0 0</inkml:trace>
  <inkml:trace contextRef="#ctx0" brushRef="#br0" timeOffset="-359145.7">7580 672 1392 0 0,'-8'11'5145'0'0,"22"-13"-3423"0"0,4-1-1609 0 0,478-88-222 0 0,-318 45-4438 0 0,-144 37 3239 0 0</inkml:trace>
  <inkml:trace contextRef="#ctx0" brushRef="#br0" timeOffset="-358584.667">8209 675 2064 0 0,'68'3'3338'0'0,"73"37"-2366"0"0,-131-37-917 0 0,-1 0 1 0 0,-1 1 0 0 0,1 0-1 0 0,0 1 1 0 0,-1-1-1 0 0,0 2 1 0 0,0-1-1 0 0,-1 1 1 0 0,1 1 0 0 0,-1-1-1 0 0,-1 1 1 0 0,1 0-1 0 0,-1 1 1 0 0,0 0-1 0 0,-1 0 1 0 0,0 0-1 0 0,0 0 1 0 0,0 2-56 0 0,-7-5 42 0 0,0 0 0 0 0,0 0 0 0 0,0 0 0 0 0,0 0 0 0 0,-1-1 0 0 0,0 1 0 0 0,0-1 0 0 0,0 1 0 0 0,-1-1 0 0 0,0 0 0 0 0,1-1 0 0 0,-1 1 0 0 0,0 0 0 0 0,-1-1 0 0 0,1 0 0 0 0,-1 0 0 0 0,1-1 0 0 0,-1 1 0 0 0,0-1 0 0 0,0 0 0 0 0,-2 1-42 0 0,5-2 29 0 0,0 1 1 0 0,0-1-1 0 0,0 1 1 0 0,0-1-1 0 0,0 0 0 0 0,0 0 1 0 0,0 0-1 0 0,-1 0 1 0 0,1 0-1 0 0,0 0 0 0 0,-1-1 1 0 0,1 1-1 0 0,0-1 0 0 0,-1 1 1 0 0,1-1-1 0 0,0 0 1 0 0,-1 0-1 0 0,1 0 0 0 0,-1 0 1 0 0,1-1-1 0 0,0 1 1 0 0,-1-1-1 0 0,1 1 0 0 0,0-1 1 0 0,-1 0-1 0 0,1 0 0 0 0,0 0 1 0 0,0 0-1 0 0,0 0 1 0 0,0-1-1 0 0,0 1 0 0 0,0 0 1 0 0,0-1-1 0 0,0 0 0 0 0,1 1 1 0 0,-1-1-1 0 0,0 0 1 0 0,1 0-1 0 0,0 0 0 0 0,-1 0 1 0 0,1 0-1 0 0,0 0 1 0 0,0 0-30 0 0,7-18-33 0 0,1 1 1 0 0,1 0 0 0 0,0 0-1 0 0,1 1 1 0 0,2 0 0 0 0,0 0-1 0 0,0 1 1 0 0,2 1 0 0 0,0 0 0 0 0,0 1-1 0 0,2 0 1 0 0,0 1 0 0 0,0 1-1 0 0,2 0 1 0 0,-1 1 0 0 0,2 1-1 0 0,-1 1 1 0 0,1 0 0 0 0,1 1-1 0 0,17-5 33 0 0,-31 12-5 0 0,0 0-1 0 0,0 1 0 0 0,0-1 0 0 0,0 1 0 0 0,0 0 0 0 0,1 0 0 0 0,-1 1 0 0 0,0 0 0 0 0,0 0 0 0 0,1 0 0 0 0,-1 0 0 0 0,0 1 0 0 0,0 0 0 0 0,0 0 0 0 0,0 0 0 0 0,0 1 0 0 0,0 0 1 0 0,0 0-1 0 0,0 0 0 0 0,0 0 0 0 0,-1 1 0 0 0,1 0 0 0 0,-1 0 0 0 0,0 0 0 0 0,0 1 0 0 0,0-1 0 0 0,0 1 0 0 0,0 0 0 0 0,-1 0 0 0 0,0 0 0 0 0,0 0 0 0 0,0 1 0 0 0,0-1 0 0 0,-1 1 1 0 0,0 0-1 0 0,0 0 0 0 0,0-1 0 0 0,0 1 0 0 0,-1 1 0 0 0,0-1 0 0 0,0 0 0 0 0,0 0 0 0 0,-1 0 0 0 0,1 1 0 0 0,-1-1 6 0 0,23 186-166 0 0,-23-191 80 0 0,0-1 0 0 0,0 1 1 0 0,0-1-1 0 0,0 1 0 0 0,0-1 0 0 0,0 1 0 0 0,0-1 0 0 0,0 1 0 0 0,0-1 1 0 0,1 1-1 0 0,-1-1 0 0 0,0 1 0 0 0,0-1 0 0 0,1 1 0 0 0,-1-1 0 0 0,0 1 0 0 0,1 0 1 0 0,-1-1-1 0 0,0 1 0 0 0,1 0 0 0 0,-1-1 0 0 0,1 1 0 0 0,-1 0 0 0 0,1-1 1 0 0,-1 1-1 0 0,0 0 0 0 0,1 0 0 0 0,-1-1 0 0 0,1 1 0 0 0,-1 0 0 0 0,1 0 1 0 0,-1 0-1 0 0,1 0 0 0 0,0 0 0 0 0,-1 0 0 0 0,1 0 0 0 0,-1 0 0 0 0,1 0 1 0 0,-1 0-1 0 0,1 0 0 0 0,-1 0 0 0 0,1 0 0 0 0,-1 0 0 0 0,1 0 0 0 0,-1 0 1 0 0,1 1-1 0 0,-1-1 0 0 0,1 0 0 0 0,-1 0 0 0 0,1 1 0 0 0,-1-1 0 0 0,0 0 0 0 0,1 1 1 0 0,-1-1-1 0 0,1 0 0 0 0,-1 1 0 0 0,0-1 0 0 0,1 1 0 0 0,-1-1 0 0 0,0 1 1 0 0,0-1-1 0 0,1 0 0 0 0,-1 1 0 0 0,0-1 0 0 0,0 1 0 0 0,0-1 0 0 0,1 1 1 0 0,-1 0 85 0 0,9-23-1470 0 0</inkml:trace>
  <inkml:trace contextRef="#ctx0" brushRef="#br0" timeOffset="-358335.203">8716 264 1360 0 0,'-24'-20'4723'0'0,"5"6"-2174"0"0,35 30-8550 0 0,-12-12 4534 0 0</inkml:trace>
  <inkml:trace contextRef="#ctx0" brushRef="#br0" timeOffset="-357545.596">9130 195 1048 0 0,'0'103'2084'0'0,"25"128"-841"0"0,30 139 1143 0 0,-52-345-1705 0 0,-6-31 394 0 0,0-4-1075 0 0,1-1 0 0 0,0 0 0 0 0,0 0 0 0 0,1 0 0 0 0,1 0 0 0 0,0 0-1 0 0,0 0 1 0 0,1 0 0 0 0,0 0 0 0 0,1 0 0 0 0,1 0 0 0 0,-1 1 0 0 0,2-1 0 0 0,-1 1 0 0 0,1-1 0 0 0,1 1 0 0 0,0 0 0 0 0,1 1 0 0 0,-1-1 0 0 0,2 1 0 0 0,-1 1 0 0 0,1-1 0 0 0,1 1 0 0 0,0 0 0 0 0,0 0 0 0 0,0 1 0 0 0,1 1 0 0 0,0-1 0 0 0,0 1 0 0 0,1 1-1 0 0,0-1 1 0 0,4 0 0 0 0,1 3-13 0 0,-1 1-1 0 0,0 1 0 0 0,1 1 0 0 0,-1 0 1 0 0,1 0-1 0 0,-1 2 0 0 0,0 0 0 0 0,1 0 0 0 0,-1 1 1 0 0,0 1-1 0 0,-1 1 0 0 0,1 0 0 0 0,-1 0 1 0 0,0 1-1 0 0,3 3 14 0 0,-13-8 11 0 0,-1 0-1 0 0,1 0 1 0 0,-1 0 0 0 0,0 0 0 0 0,0 0 0 0 0,1 0 0 0 0,-1 1 0 0 0,0-1 0 0 0,0 1-1 0 0,0 0 1 0 0,-1 0 0 0 0,1-1 0 0 0,0 1 0 0 0,-1 0 0 0 0,1 0 0 0 0,-1 1-1 0 0,1-1 1 0 0,-1 0 0 0 0,0 0 0 0 0,0 1 0 0 0,0-1 0 0 0,0 0 0 0 0,-1 1-1 0 0,1-1 1 0 0,-1 1 0 0 0,1-1 0 0 0,-1 1 0 0 0,0 0 0 0 0,0-1 0 0 0,0 1-1 0 0,0-1 1 0 0,0 1 0 0 0,-1-1 0 0 0,1 1 0 0 0,-1-1 0 0 0,0 1 0 0 0,0-1-1 0 0,0 0 1 0 0,0 1 0 0 0,0-1 0 0 0,0 0 0 0 0,0 0 0 0 0,-1 0 0 0 0,1 1-1 0 0,-1-2 1 0 0,0 2-11 0 0,-98 75 523 0 0,-99-39-1355 0 0,195-40 616 0 0,-1 1-1 0 0,0-1 0 0 0,1 0 0 0 0,-1 0 0 0 0,1 0 0 0 0,0-1 0 0 0,-1 0 0 0 0,1 1 1 0 0,0-2-1 0 0,0 1 0 0 0,0 0 0 0 0,0-1 0 0 0,1 0 0 0 0,-1 1 0 0 0,1-2 0 0 0,-1 1 0 0 0,1 0 1 0 0,0-1-1 0 0,0 1 0 0 0,1-1 0 0 0,-1 0 0 0 0,1 0 0 0 0,0 0 0 0 0,-1-1 217 0 0,2 3-1338 0 0</inkml:trace>
  <inkml:trace contextRef="#ctx0" brushRef="#br0" timeOffset="-356781.779">9747 467 1120 0 0,'2'1'92'0'0,"-1"0"1"0"0,1-1-1 0 0,-1 1 1 0 0,1 0-1 0 0,-1 0 0 0 0,1 1 1 0 0,-1-1-1 0 0,0 0 0 0 0,0 0 1 0 0,1 1-1 0 0,-1-1 0 0 0,0 1 1 0 0,0-1-1 0 0,0 1 0 0 0,0-1 1 0 0,-1 1-1 0 0,1 0 0 0 0,0-1 1 0 0,-1 1-1 0 0,1 0 0 0 0,-1-1 1 0 0,0 1-1 0 0,1 0 1 0 0,-1 0-1 0 0,0-1 0 0 0,0 1 1 0 0,0 0-1 0 0,0 0 0 0 0,-1 0 1 0 0,1-1-1 0 0,0 1 0 0 0,-1 0 1 0 0,1 0-1 0 0,-1-1 0 0 0,0 1 1 0 0,1 0-1 0 0,-1-1 0 0 0,0 1 1 0 0,0-1-1 0 0,0 1 0 0 0,-1 0-92 0 0,1 16 535 0 0,-7 59 49 0 0,6-66-488 0 0,0 0-1 0 0,0-1 0 0 0,1 1 0 0 0,1 0 1 0 0,-1 0-1 0 0,2 0 0 0 0,0-1 0 0 0,0 1 0 0 0,1 0 1 0 0,0-1-1 0 0,0 1 0 0 0,2 2-95 0 0,-3-10 38 0 0,0 0-1 0 0,-1 0 1 0 0,1 0-1 0 0,1 1 1 0 0,-1-1 0 0 0,0 0-1 0 0,1 0 1 0 0,-1-1-1 0 0,1 1 1 0 0,0 0-1 0 0,0 0 1 0 0,0-1 0 0 0,0 1-1 0 0,1-1 1 0 0,-1 0-1 0 0,1 0 1 0 0,-1 0 0 0 0,1 0-1 0 0,0 0 1 0 0,0 0-1 0 0,0-1 1 0 0,0 1 0 0 0,0-1-1 0 0,0 0 1 0 0,0 0-1 0 0,0 0 1 0 0,0 0-1 0 0,1-1 1 0 0,-1 1 0 0 0,0-1-1 0 0,1 0 1 0 0,-1 0-1 0 0,0 0 1 0 0,0 0 0 0 0,1-1-1 0 0,-1 1 1 0 0,3-1-38 0 0,11-3 17 0 0,1-1 1 0 0,-1-1 0 0 0,0 0-1 0 0,0-1 1 0 0,-1 0 0 0 0,0-2-1 0 0,0 0 1 0 0,-1 0 0 0 0,0-2-1 0 0,-1 0 1 0 0,0 0 0 0 0,-1-2-1 0 0,0 1 1 0 0,-1-2 0 0 0,-1 0-1 0 0,0 0 1 0 0,0-1 0 0 0,-2 0-1 0 0,0-1 1 0 0,0 0 0 0 0,-2 0-1 0 0,0-1 1 0 0,1-5-18 0 0,-43 32 268 0 0,-9 117-103 0 0,46-121-161 0 0,0 0 0 0 0,1-1 1 0 0,0 0-1 0 0,0 1 0 0 0,1-1 1 0 0,0 0-1 0 0,-1 0 0 0 0,1-1 1 0 0,1 1-1 0 0,-1-1 0 0 0,1 0 1 0 0,0 0-1 0 0,0 0 0 0 0,0-1 1 0 0,0 0-1 0 0,1 0 0 0 0,-1 0 1 0 0,1-1-1 0 0,0 0 0 0 0,-1 0 1 0 0,1 0-1 0 0,0 0 0 0 0,0-1 1 0 0,1 0-1 0 0,-1-1 1 0 0,0 1-1 0 0,0-1 0 0 0,0 0 1 0 0,3-1-5 0 0,4 0-16 0 0,1-2 1 0 0,-1 1 0 0 0,1-2 0 0 0,-1 0 0 0 0,0 0 0 0 0,0-1-1 0 0,-1-1 1 0 0,1 0 0 0 0,-1 0 0 0 0,-1-2 0 0 0,2 0 15 0 0,6-12-16 0 0,0 0-1 0 0,-1-1 1 0 0,-2 0-1 0 0,0-2 1 0 0,-1 0 0 0 0,-1-1-1 0 0,-2 0 1 0 0,0-1 0 0 0,-2 0-1 0 0,0-1 1 0 0,-2 0 0 0 0,-1 0-1 0 0,-1-1 1 0 0,-1 0 0 0 0,-1 0-1 0 0,-2-1 1 0 0,-1 1 0 0 0,-1-1-1 0 0,-1-6 17 0 0,2-155 2302 0 0,-21 158-1539 0 0,-2 55-178 0 0,14 1-509 0 0,1 0 0 0 0,1 1 1 0 0,2 0-1 0 0,0 0 0 0 0,2 0 1 0 0,0 1-1 0 0,2-1 0 0 0,2 8-76 0 0,-2-10 9 0 0,44 167-167 0 0,-5-97-512 0 0,14 54-4329 0 0,-53-147 4546 0 0,1 5 130 0 0,-4-2-2865 0 0,-10 4 1908 0 0</inkml:trace>
  <inkml:trace contextRef="#ctx0" brushRef="#br0" timeOffset="-356409.966">10339 574 2480 0 0,'27'-14'3575'0'0,"35"-5"-3080"0"0,-24 9-94 0 0,20-7-144 0 0,0 2 1 0 0,1 2 0 0 0,1 4 0 0 0,0 2 0 0 0,0 2-1 0 0,29 4-257 0 0,-74 0 13 0 0,0 1-1 0 0,1 0 0 0 0,-1 2 0 0 0,0 0 0 0 0,0 0 0 0 0,-1 1 0 0 0,1 1 1 0 0,-1 1-1 0 0,1 0 0 0 0,-1 0 0 0 0,-1 2 0 0 0,1 0 0 0 0,-1 0 0 0 0,0 1 0 0 0,-1 1 1 0 0,0 0-1 0 0,0 1 0 0 0,-1 0 0 0 0,0 0 0 0 0,-1 2 0 0 0,0-1 0 0 0,-1 1 1 0 0,0 0-1 0 0,-1 1 0 0 0,6 12-12 0 0,-13-24-144 0 0,-1 1 0 0 0,1-1-1 0 0,-1 0 1 0 0,0 0 0 0 0,0 1 0 0 0,1-1 0 0 0,-1 0 0 0 0,0 1 0 0 0,0-1 0 0 0,0 0-1 0 0,0 1 1 0 0,0-1 0 0 0,-1 0 0 0 0,1 1 0 0 0,0-1 0 0 0,-1 0 0 0 0,1 1-1 0 0,-1-1 1 0 0,1 0 0 0 0,-1 0 0 0 0,1 0 0 0 0,-1 1 0 0 0,0-1 0 0 0,0 0 0 0 0,1 0-1 0 0,-1 0 1 0 0,0 0 0 0 0,0 0 0 0 0,0 0 0 0 0,0-1 0 0 0,0 1 0 0 0,-1 0 0 0 0,1 0-1 0 0,0-1 1 0 0,0 1 0 0 0,0-1 0 0 0,-1 1 0 0 0,1-1 0 0 0,0 1 0 0 0,-2-1 144 0 0,-4-2-1268 0 0</inkml:trace>
  <inkml:trace contextRef="#ctx0" brushRef="#br0" timeOffset="-356225.112">11111 247 2000 0 0,'2'-3'1188'0'0,"-4"-2"-184"0"0,2 0-140 0 0,0 3-179 0 0,-2-3-117 0 0,4 0-208 0 0,0 3-100 0 0,-1-1-212 0 0,1-2-156 0 0,2 3 8 0 0,3-1-308 0 0,-2 1-224 0 0,2 1-433 0 0,0 1 77 0 0,2 0-364 0 0,0 0-36 0 0</inkml:trace>
  <inkml:trace contextRef="#ctx0" brushRef="#br0" timeOffset="-355598.698">11628 327 1048 0 0,'-19'6'261'0'0,"1"1"-1"0"0,0 1 1 0 0,0 0-1 0 0,0 1 1 0 0,1 1 0 0 0,1 1-1 0 0,-1 1 1 0 0,2 0-1 0 0,0 0 1 0 0,0 2-1 0 0,1 0 1 0 0,1 1-1 0 0,1 0 1 0 0,0 1 0 0 0,0 0-1 0 0,2 1 1 0 0,0 0-1 0 0,1 0 1 0 0,1 1-1 0 0,1 1 1 0 0,0-1 0 0 0,-3 17-261 0 0,9-34 16 0 0,0 0 0 0 0,1 0 0 0 0,-1-1 0 0 0,0 1 0 0 0,1 0 0 0 0,-1 0 0 0 0,1 0 0 0 0,-1 0 0 0 0,1 0 0 0 0,-1 0 0 0 0,1 0 1 0 0,0 1-1 0 0,0-1 0 0 0,-1 0 0 0 0,1 0 0 0 0,0 0 0 0 0,0 0 0 0 0,0 0 0 0 0,0 0 0 0 0,0 0 0 0 0,0 1 0 0 0,1-1 0 0 0,-1 0 0 0 0,0 0 1 0 0,1 0-1 0 0,-1 0 0 0 0,0 0 0 0 0,1 0 0 0 0,-1 0 0 0 0,1 0 0 0 0,0 0 0 0 0,-1 0 0 0 0,1 0 0 0 0,0 0 0 0 0,-1-1 0 0 0,1 1 0 0 0,0 0 0 0 0,0 0 1 0 0,0-1-1 0 0,0 1 0 0 0,0 0 0 0 0,0-1 0 0 0,0 1 0 0 0,0-1 0 0 0,0 0 0 0 0,0 1 0 0 0,0-1 0 0 0,0 0 0 0 0,0 1 0 0 0,0-1 0 0 0,0 0 1 0 0,0 0-1 0 0,0 0 0 0 0,1 0 0 0 0,-1 0 0 0 0,0 0 0 0 0,0 0 0 0 0,0 0 0 0 0,0-1 0 0 0,0 1 0 0 0,0 0 0 0 0,0-1 0 0 0,0 1 0 0 0,0-1 1 0 0,1 1-18 0 0,67-36 92 0 0,143-170 274 0 0,-212 207-367 0 0,-1-1-1 0 0,1 1 1 0 0,-1 0 0 0 0,1-1 0 0 0,-1 1 0 0 0,1 0 0 0 0,0-1-1 0 0,-1 1 1 0 0,1 0 0 0 0,0-1 0 0 0,0 1 0 0 0,-1 0 0 0 0,1 0-1 0 0,0-1 1 0 0,0 1 0 0 0,0 0 0 0 0,0 0 0 0 0,0 0 0 0 0,0-1-1 0 0,0 1 1 0 0,0 0 0 0 0,0 0 0 0 0,0-1 0 0 0,1 1 0 0 0,-1 0-1 0 0,0 0 1 0 0,0-1 0 0 0,1 1 0 0 0,-1 0 0 0 0,1-1-1 0 0,-1 1 1 0 0,0 0 0 0 0,1-1 0 0 0,-1 1 0 0 0,1-1 0 0 0,0 1-1 0 0,-1-1 1 0 0,1 1 0 0 0,-1-1 0 0 0,1 1 0 0 0,0-1 0 0 0,-1 1-1 0 0,1-1 1 0 0,0 0 0 0 0,-1 1 0 0 0,1-1 0 0 0,0 0 0 0 0,0 0-1 0 0,-1 0 1 0 0,1 1 0 0 0,0-1 0 0 0,0 0 0 0 0,0 0 0 0 0,-1 0-1 0 0,1 0 1 0 0,0 0 0 0 0,0 0 0 0 0,-1-1 0 0 0,1 1 0 0 0,0 0-1 0 0,0 0 1 0 0,-1-1 0 0 0,1 1 0 0 0,0 0 0 0 0,-1-1 0 0 0,1 1-1 0 0,0 0 1 0 0,0-1 2 0 0,-12 80-70 0 0,10-71 84 0 0,-14 101 96 0 0,43-181 538 0 0,-21 49-628 0 0,2 1 0 0 0,0 0 1 0 0,1 0-1 0 0,2 0 0 0 0,0 2 0 0 0,1-1 1 0 0,1 2-1 0 0,1-1 0 0 0,1 2 0 0 0,0 0 1 0 0,1 1-1 0 0,1 1 0 0 0,18-12-20 0 0,-29 28-6 0 0,0 0 0 0 0,0 1 0 0 0,0 0 0 0 0,0 0 0 0 0,0 1 0 0 0,-1-1 0 0 0,1 2 0 0 0,0-1 0 0 0,-1 1 0 0 0,0 0 0 0 0,1 0 0 0 0,-1 1 0 0 0,0-1 0 0 0,-1 1 0 0 0,1 1 0 0 0,-1-1 0 0 0,0 1 0 0 0,0 0 0 0 0,0 0 0 0 0,0 1 0 0 0,-1-1 0 0 0,0 1 0 0 0,-1 0 0 0 0,1 0 0 0 0,-1 0 0 0 0,0 1 0 0 0,0-1 0 0 0,-1 1-1 0 0,0 0 1 0 0,1 3 6 0 0,2 0-299 0 0,-1 0 0 0 0,0 0-1 0 0,0 0 1 0 0,-1 1-1 0 0,0-1 1 0 0,-1 1-1 0 0,0 0 1 0 0,-1 0-1 0 0,0 0 1 0 0,0 0-1 0 0,-2 0 1 0 0,1 0-1 0 0,-1 0 1 0 0,-1 0-1 0 0,0 0 1 0 0,0-1-1 0 0,-1 1 1 0 0,-1-1 299 0 0,-14 20-1331 0 0</inkml:trace>
  <inkml:trace contextRef="#ctx0" brushRef="#br0" timeOffset="-353970.697">770 1965 1088 0 0,'-22'-56'2385'0'0,"21"55"-2351"0"0,0 1-1 0 0,1-1 1 0 0,-1 1 0 0 0,0-1-1 0 0,0 1 1 0 0,1-1 0 0 0,-1 1-1 0 0,1-1 1 0 0,-1 0 0 0 0,0 1-1 0 0,1-1 1 0 0,-1 0 0 0 0,1 1-1 0 0,0-1 1 0 0,-1 0 0 0 0,1 0-1 0 0,0 0 1 0 0,-1 1 0 0 0,1-1 0 0 0,0 0-1 0 0,0 0 1 0 0,-1 0 0 0 0,1 0-1 0 0,0 1 1 0 0,0-1 0 0 0,0 0-1 0 0,0 0 1 0 0,0 0 0 0 0,1 0-1 0 0,-1 0 1 0 0,0 1 0 0 0,0-1-1 0 0,0 0 1 0 0,1 0 0 0 0,-1 0-1 0 0,0 1 1 0 0,1-1 0 0 0,-1 0-1 0 0,1 0 1 0 0,-1 1 0 0 0,1-1-1 0 0,-1 0 1 0 0,1 1 0 0 0,0-1-1 0 0,-1 1 1 0 0,1-1 0 0 0,0 0-1 0 0,-1 1 1 0 0,1 0 0 0 0,0-1-1 0 0,0 1 1 0 0,-1-1 0 0 0,1 1 0 0 0,0 0-1 0 0,0 0 1 0 0,0-1 0 0 0,-1 1-1 0 0,1 0 1 0 0,0 0 0 0 0,0 0-1 0 0,0 0 1 0 0,0 0-34 0 0,59-7 228 0 0,-54 7-167 0 0,402 18 259 0 0,110-5-184 0 0,-243-34-1 0 0,-15-2-13 0 0,489-23 188 0 0,-371 32-92 0 0,-1-16 0 0 0,245-57-218 0 0,-211 33 167 0 0,2 18 1 0 0,265 16-168 0 0,-67 33 95 0 0,-20 25 104 0 0,456-23 49 0 0,-715-16-351 0 0,46-18 87 0 0,928-72-77 0 0,171-65 403 0 0,-1017 76-272 0 0,611-175 743 0 0,-980 217-2058 0 0,-91 38 830 0 0,1-2 492 0 0,-5-4-4277 0 0,-12-19 2796 0 0</inkml:trace>
  <inkml:trace contextRef="#ctx0" brushRef="#br0" timeOffset="-353691.162">13210 355 1460 0 0,'2'0'676'0'0,"0"2"-180"0"0,0 0 136 0 0,0-1-212 0 0,-2 1-16 0 0,0 0-152 0 0,1 1 8 0 0,1 0-20 0 0,0 4-236 0 0,0-2-124 0 0,-1 2-168 0 0,3-1-84 0 0,-4 3-284 0 0,5 12-528 0 0,-1-4-4 0 0</inkml:trace>
  <inkml:trace contextRef="#ctx0" brushRef="#br0" timeOffset="-353441.239">13367 797 1108 0 0,'3'2'1176'0'0,"-3"1"-208"0"0,4 0-140 0 0,-2 1-144 0 0,0-3-92 0 0,-1 1-107 0 0,3 0-245 0 0,-4 1-80 0 0,2 0-12 0 0,-1-3-420 0 0,1 2-160 0 0,0 0-545 0 0,0-1-359 0 0,-2 1 28 0 0</inkml:trace>
  <inkml:trace contextRef="#ctx0" brushRef="#br0" timeOffset="-330952.846">1074 2861 1212 0 0,'-3'-3'446'0'0,"-8"-10"-63"0"0,8 10-57 0 0,-1-3-53 0 0,-19-55 776 0 0,23 56-1014 0 0,0 0 0 0 0,-1 0-1 0 0,1 0 1 0 0,-1 0 0 0 0,0 0 0 0 0,0 0 0 0 0,-1 0 0 0 0,0 0 0 0 0,0 1 0 0 0,0-1 0 0 0,0 0 0 0 0,0 1 0 0 0,-1 0 0 0 0,0-1-1 0 0,0 1 1 0 0,0 0 0 0 0,-1 1 0 0 0,1-1 0 0 0,-1 0 0 0 0,0 1 0 0 0,0 0 0 0 0,0 0 0 0 0,0 0 0 0 0,-1 1 0 0 0,1-1 0 0 0,-1 1-1 0 0,0 0 1 0 0,1 0 0 0 0,-1 1 0 0 0,0-1 0 0 0,0 1 0 0 0,0 0 0 0 0,0 1 0 0 0,0-1 0 0 0,0 1 0 0 0,-1 0 0 0 0,1 0 0 0 0,0 0-1 0 0,-4 2-34 0 0,-11 3 6 0 0,0 2 0 0 0,0 0 0 0 0,1 1 0 0 0,-1 1 0 0 0,2 1 0 0 0,0 1 0 0 0,0 0 0 0 0,1 2 0 0 0,0-1 0 0 0,1 2 0 0 0,1 0 0 0 0,0 1 0 0 0,1 1 0 0 0,0 0 0 0 0,1 1 0 0 0,1 1 0 0 0,1-1 0 0 0,1 2 0 0 0,0 0 0 0 0,1 0 0 0 0,1 0 0 0 0,1 1 0 0 0,1 0 0 0 0,1 1 0 0 0,0-1 0 0 0,2 1 0 0 0,0 0 0 0 0,1 0 0 0 0,2 21-6 0 0,0-38 30 0 0,0 1 0 0 0,0 0-1 0 0,0 0 1 0 0,1-1-1 0 0,-1 1 1 0 0,1 0-1 0 0,0-1 1 0 0,1 1-1 0 0,-1-1 1 0 0,1 0 0 0 0,0 1-1 0 0,0-1 1 0 0,1 0-1 0 0,-1 0 1 0 0,1 0-1 0 0,0 0 1 0 0,0-1-1 0 0,0 1 1 0 0,0-1 0 0 0,0 1-1 0 0,1-1 1 0 0,0 0-1 0 0,0-1 1 0 0,0 1-1 0 0,0-1 1 0 0,0 0-1 0 0,0 1 1 0 0,0-2 0 0 0,1 1-1 0 0,-1-1 1 0 0,1 1-1 0 0,-1-1 1 0 0,1 0-1 0 0,0-1 1 0 0,-1 1-1 0 0,1-1 1 0 0,0 0 0 0 0,0 0-1 0 0,-1 0 1 0 0,1-1-1 0 0,0 0 1 0 0,-1 0-1 0 0,2 0-29 0 0,14-7 38 0 0,1-1-1 0 0,-1 0 0 0 0,0-2 0 0 0,-1 0 1 0 0,-1-1-1 0 0,1-1 0 0 0,-2-1 0 0 0,0 0 1 0 0,-1-2-1 0 0,0 0 0 0 0,-1 0 0 0 0,-1-1 1 0 0,-1-1-1 0 0,0-1 0 0 0,-1 0 0 0 0,-1 0 1 0 0,5-15-38 0 0,-16 33 0 0 0,0-1 0 0 0,0 1 1 0 0,1 0-1 0 0,-1-1 0 0 0,0 1 1 0 0,1 0-1 0 0,-1-1 0 0 0,1 1 0 0 0,-1 0 1 0 0,1-1-1 0 0,-1 1 0 0 0,1 0 1 0 0,0 0-1 0 0,0 0 0 0 0,0 0 1 0 0,0 0-1 0 0,0 0 0 0 0,0 0 1 0 0,0 0-1 0 0,0 0 0 0 0,0 0 1 0 0,0 0-1 0 0,0 1 0 0 0,0-1 1 0 0,1 0-1 0 0,-1 1 0 0 0,0-1 0 0 0,1 1 1 0 0,-1 0-1 0 0,0-1 0 0 0,1 1 1 0 0,-1 0-1 0 0,0 0 0 0 0,1 0 1 0 0,-1 0-1 0 0,1 0 0 0 0,-1 0 1 0 0,0 0-1 0 0,1 0 0 0 0,-1 0 1 0 0,0 1-1 0 0,1-1 0 0 0,-1 1 0 0 0,0-1 1 0 0,1 1-1 0 0,-1-1 0 0 0,0 1 1 0 0,0 0-1 0 0,0-1 0 0 0,1 1 1 0 0,-1 1-1 0 0,145 109-682 0 0,-32-65-3012 0 0,-85-37 2393 0 0</inkml:trace>
  <inkml:trace contextRef="#ctx0" brushRef="#br0" timeOffset="-329961.465">3364 2532 1412 0 0,'9'-4'179'0'0,"0"-1"0"0"0,-1 0 0 0 0,1-1-1 0 0,-1 0 1 0 0,-1 0 0 0 0,1-1 0 0 0,-1 1 0 0 0,0-2-1 0 0,-1 1 1 0 0,1-1 0 0 0,-2 0 0 0 0,1 0 0 0 0,-1-1 0 0 0,0 0-1 0 0,-1 1 1 0 0,0-2 0 0 0,0 1 0 0 0,-1 0 0 0 0,0-1-1 0 0,0-3-178 0 0,-7 7 3 0 0,0 1 0 0 0,0-1 0 0 0,0 1 0 0 0,0 0 0 0 0,-1 0 0 0 0,0 0 0 0 0,0 0 0 0 0,0 1 0 0 0,-1 0 0 0 0,1 0 0 0 0,-1 0 0 0 0,0 1 0 0 0,0 0 0 0 0,-1 0 0 0 0,1 0 0 0 0,0 1 0 0 0,-1 0 0 0 0,0 1 0 0 0,1-1 0 0 0,-1 1-1 0 0,0 0 1 0 0,0 1 0 0 0,0-1 0 0 0,1 2 0 0 0,-1-1 0 0 0,0 1 0 0 0,0 0 0 0 0,-3 1-3 0 0,-7 0 41 0 0,0 2 0 0 0,0 0 0 0 0,0 1 0 0 0,1 1 0 0 0,-1 0 0 0 0,2 1 0 0 0,-1 1 0 0 0,1 1 0 0 0,0 0 0 0 0,0 1-1 0 0,1 0 1 0 0,1 1 0 0 0,0 1 0 0 0,0 0 0 0 0,1 1 0 0 0,1 0 0 0 0,0 0 0 0 0,1 2 0 0 0,0-1 0 0 0,1 1 0 0 0,1 0 0 0 0,1 1 0 0 0,0 0 0 0 0,0 0 0 0 0,2 1 0 0 0,0 0 0 0 0,1 0-1 0 0,1 0 1 0 0,0 0 0 0 0,1 1 0 0 0,1-1 0 0 0,1 2-41 0 0,1-13 26 0 0,0 0-1 0 0,0 1 0 0 0,1-1 0 0 0,0 0 1 0 0,0 0-1 0 0,0 0 0 0 0,1 0 0 0 0,-1 0 1 0 0,2 0-1 0 0,-1-1 0 0 0,0 1 0 0 0,1-1 1 0 0,0 0-1 0 0,1 0 0 0 0,-1 0 0 0 0,1-1 1 0 0,0 0-1 0 0,0 0 0 0 0,0 0 0 0 0,0 0 1 0 0,1-1-1 0 0,0 0 0 0 0,-1 0 0 0 0,1 0 1 0 0,0-1-1 0 0,0 0 0 0 0,1 0 0 0 0,-1 0 1 0 0,0-1-1 0 0,1 0 0 0 0,-1 0 0 0 0,1-1 1 0 0,-1 0-1 0 0,6 0-25 0 0,116-37 366 0 0,-104 25-298 0 0,-16 8-72 0 0,0-1 0 0 0,-1 1 0 0 0,1-1 0 0 0,-1-1 0 0 0,0 0 0 0 0,-1 0 0 0 0,1 0 0 0 0,-1 0 0 0 0,-1-1 0 0 0,1 0-1 0 0,-1-1 1 0 0,0 1 0 0 0,-1-1 0 0 0,1 0 0 0 0,-2 0 0 0 0,1 0 0 0 0,-1-1 0 0 0,0 1 0 0 0,-1-1 0 0 0,0 0 0 0 0,0 1 0 0 0,-1-1 0 0 0,0 0 0 0 0,-1 0 0 0 0,0-4 4 0 0,0 12 42 0 0,-2-13 13 0 0,4 26-139 0 0,68 336 527 0 0,-45-243-121 0 0,-4 1-1 0 0,-5 1 0 0 0,-4 0 1 0 0,-3 79-322 0 0,-10-168 74 0 0,-1 1-1 0 0,-1-1 1 0 0,-1 0 0 0 0,0 1 0 0 0,-1-2-1 0 0,-1 1 1 0 0,-1-1 0 0 0,0 1 0 0 0,-2-2-1 0 0,0 1 1 0 0,0-1-74 0 0,7-11 28 0 0,-1 0 0 0 0,0 1 0 0 0,0-1 0 0 0,0 0 0 0 0,0 0 0 0 0,-1 0 0 0 0,1-1 0 0 0,-1 1 0 0 0,-1-1 0 0 0,1 0 0 0 0,0 0 0 0 0,-1-1 0 0 0,0 1 0 0 0,0-1 0 0 0,0 0 0 0 0,0 0 0 0 0,-1-1 0 0 0,1 1 0 0 0,-1-1 0 0 0,1 0 0 0 0,-1-1 0 0 0,0 1 0 0 0,0-1 0 0 0,0-1 0 0 0,1 1 0 0 0,-1-1 0 0 0,0 0 0 0 0,0 0 0 0 0,0 0 0 0 0,0-1 0 0 0,0 0 0 0 0,-1-1-28 0 0,-11-12-71 0 0,1-1 0 0 0,1-1 1 0 0,0 0-1 0 0,1-1 0 0 0,0-1 1 0 0,2 0-1 0 0,0-1 0 0 0,1-1 1 0 0,1 0-1 0 0,1 0 0 0 0,1-1 1 0 0,1 0-1 0 0,0-1 0 0 0,2 0 1 0 0,1 0-1 0 0,0 0 0 0 0,2-1 1 0 0,0 1-1 0 0,2-1 0 0 0,0 0 1 0 0,2 0-1 0 0,0-3 71 0 0,-1 3-100 0 0,1-1-1 0 0,1 1 1 0 0,1 0 0 0 0,1-1 0 0 0,0 1-1 0 0,2 1 1 0 0,1-1 0 0 0,2-2 100 0 0,-9 25-2 0 0,14-35-340 0 0,1 0-1 0 0,2 1 1 0 0,1 0-1 0 0,2 2 0 0 0,1 0 1 0 0,1 2-1 0 0,2 0 1 0 0,25-24 342 0 0,26-9-2624 0 0,-43 37 1257 0 0</inkml:trace>
  <inkml:trace contextRef="#ctx0" brushRef="#br0" timeOffset="-329513.526">4163 2572 1016 0 0,'1'-1'59'0'0,"0"0"0"0"0,0-1 0 0 0,0 1 1 0 0,0-1-1 0 0,0 1 0 0 0,0-1 0 0 0,0 1 0 0 0,-1-1 0 0 0,1 0 0 0 0,0 1 0 0 0,-1-1 1 0 0,1 0-1 0 0,-1 0 0 0 0,0 1 0 0 0,0-1 0 0 0,0 0 0 0 0,0 0 0 0 0,0 1 0 0 0,0-1 0 0 0,0 0 1 0 0,0 0-1 0 0,-1 1 0 0 0,1-1 0 0 0,0 0 0 0 0,-1 0 0 0 0,0 1 0 0 0,1-1 0 0 0,-1 1 1 0 0,0-1-1 0 0,0 1 0 0 0,0-1 0 0 0,0 1 0 0 0,0-1 0 0 0,0 1 0 0 0,-1 0 0 0 0,1-1 1 0 0,0 1-1 0 0,-1 0 0 0 0,1 0 0 0 0,-1 0 0 0 0,1 0 0 0 0,-1 0 0 0 0,1 1 0 0 0,-1-1 0 0 0,0 0 1 0 0,1 1-1 0 0,-1-1 0 0 0,0 1 0 0 0,1-1 0 0 0,-1 1 0 0 0,0 0 0 0 0,0 0 0 0 0,1 0 1 0 0,-1 0-1 0 0,0 0 0 0 0,0 0 0 0 0,0 1 0 0 0,1-1 0 0 0,-1 0 0 0 0,0 1 0 0 0,1-1 1 0 0,-1 1-1 0 0,0 0 0 0 0,1 0 0 0 0,-1-1 0 0 0,1 1 0 0 0,-1 1-59 0 0,-15 1 115 0 0,1 1-1 0 0,0 1 1 0 0,0 1 0 0 0,1 0-1 0 0,-1 1 1 0 0,1 1-1 0 0,1 0 1 0 0,0 1 0 0 0,0 0-1 0 0,0 1 1 0 0,1 1 0 0 0,1 0-1 0 0,0 1 1 0 0,0 0-1 0 0,2 1 1 0 0,-1 0 0 0 0,1 1-1 0 0,1 0 1 0 0,1 1 0 0 0,0 0-1 0 0,1 0 1 0 0,0 0-1 0 0,1 2-114 0 0,-13 102 685 0 0,19-116-668 0 0,1 0 0 0 0,-1 0 0 0 0,1-1-1 0 0,0 1 1 0 0,-1 0 0 0 0,1-1 0 0 0,1 1 0 0 0,-1-1 0 0 0,0 1 0 0 0,1-1 0 0 0,-1 1 0 0 0,1-1 0 0 0,-1 0 0 0 0,1 0-1 0 0,0 0 1 0 0,0 0 0 0 0,0 0 0 0 0,1 0 0 0 0,-1-1 0 0 0,0 1 0 0 0,0 0 0 0 0,1-1 0 0 0,-1 0 0 0 0,1 0 0 0 0,0 0-1 0 0,-1 0 1 0 0,1 0 0 0 0,0 0 0 0 0,-1-1 0 0 0,1 1 0 0 0,0-1 0 0 0,0 0 0 0 0,-1 0 0 0 0,1 0 0 0 0,0 0-1 0 0,0 0 1 0 0,0-1 0 0 0,-1 1 0 0 0,1-1 0 0 0,0 1 0 0 0,-1-1 0 0 0,1 0 0 0 0,0-1-17 0 0,19-4 11 0 0,-1-1 1 0 0,0-1-1 0 0,0-1 1 0 0,-1-1 0 0 0,0-1-1 0 0,0 0 1 0 0,-1-2-1 0 0,-1 0 1 0 0,0-1-1 0 0,-1-1 1 0 0,-1 0 0 0 0,0-1-1 0 0,-1-1 1 0 0,-1-1-1 0 0,12-18-11 0 0,-24 13-363 0 0,0 56-446 0 0,2-26 476 0 0,1 1 1 0 0,0 0-1 0 0,0-1 0 0 0,1 0 1 0 0,-1 0-1 0 0,2-1 1 0 0,-1 0-1 0 0,1 0 0 0 0,0 0 1 0 0,0-1-1 0 0,0 0 0 0 0,1 0 1 0 0,0-1-1 0 0,6 3 333 0 0,6 0-1345 0 0</inkml:trace>
  <inkml:trace contextRef="#ctx0" brushRef="#br0" timeOffset="-328858.688">4374 2369 1172 0 0,'16'162'1945'0'0,"59"182"-466"0"0,-65-324 302 0 0,-10-63-345 0 0,-1 19-1516 0 0,1 17 109 0 0,-2-20 21 0 0,2 0 0 0 0,0 0-1 0 0,2 0 1 0 0,1 0-1 0 0,1 0 1 0 0,2 1 0 0 0,0-1-1 0 0,2 1 1 0 0,0 1 0 0 0,3-1-50 0 0,18-14-146 0 0,-28 40 98 0 0,10 4 96 0 0,3 11-40 0 0,0 1 0 0 0,-1 1-1 0 0,-1 1 1 0 0,-1-1-1 0 0,-1 2 1 0 0,0 0 0 0 0,-1 0-1 0 0,-1 0 1 0 0,-1 1-1 0 0,0 3-7 0 0,11 41 312 0 0,-18-64-202 0 0,-21-71 351 0 0,19 58-468 0 0,0 0 0 0 0,1-1 1 0 0,0 1-1 0 0,2 0 0 0 0,-1 0 0 0 0,1 0 0 0 0,1-1 0 0 0,1 1 0 0 0,0 1 1 0 0,0-1-1 0 0,1 0 0 0 0,1 1 0 0 0,0 0 0 0 0,2-4 7 0 0,-6 15-8 0 0,-1 0-1 0 0,1 0 1 0 0,-1 0-1 0 0,1 0 1 0 0,0 0-1 0 0,0 0 1 0 0,-1 0-1 0 0,1 0 1 0 0,0 0-1 0 0,0 0 1 0 0,0 1-1 0 0,0-1 1 0 0,0 0-1 0 0,0 0 1 0 0,0 1-1 0 0,0-1 1 0 0,0 1-1 0 0,0-1 1 0 0,0 1-1 0 0,0 0 1 0 0,1-1-1 0 0,-1 1 1 0 0,0 0 0 0 0,0 0-1 0 0,0 0 1 0 0,1-1-1 0 0,-1 1 1 0 0,0 1-1 0 0,0-1 1 0 0,0 0-1 0 0,1 0 1 0 0,-1 0-1 0 0,0 1 1 0 0,0-1-1 0 0,0 0 1 0 0,0 1-1 0 0,0-1 1 0 0,0 1-1 0 0,0-1 1 0 0,1 1-1 0 0,-2 0 1 0 0,1 0-1 0 0,0-1 1 0 0,0 1-1 0 0,0 0 1 0 0,0 0-1 0 0,0 0 1 0 0,-1 0-1 0 0,1 0 1 0 0,0 0-1 0 0,0 0 9 0 0,45 62-32 0 0,-39-51-33 0 0,130 200-596 0 0,-131-202 218 0 0,2 2-3605 0 0,-8-12 2702 0 0</inkml:trace>
  <inkml:trace contextRef="#ctx0" brushRef="#br0" timeOffset="-328176.788">5053 2461 1228 0 0,'109'157'2372'0'0,"-22"75"1347"0"0,-105-274-1782 0 0,15 22-1936 0 0,1 0 0 0 0,1 0 0 0 0,1 0 0 0 0,1 0 0 0 0,1 0 0 0 0,0 0 0 0 0,1 0 0 0 0,2 1 0 0 0,0-1 0 0 0,1 1 0 0 0,0 0 0 0 0,2 1 0 0 0,0-1 0 0 0,1 1 1 0 0,12-15-2 0 0,15 11-519 0 0,-35 22 351 0 0,15 2-30 0 0,-4 3 195 0 0,0 2 0 0 0,0-1 0 0 0,-1 2 0 0 0,0-1 0 0 0,0 2 0 0 0,0-1 0 0 0,-1 1 1 0 0,-1 1-1 0 0,0 0 0 0 0,0 0 0 0 0,0 1 0 0 0,-2 0 0 0 0,1 1 0 0 0,-1-1 0 0 0,-1 1 0 0 0,0 1 0 0 0,-1-1 0 0 0,0 1 1 0 0,-1 0-1 0 0,-1 0 0 0 0,0 0 0 0 0,0 1 0 0 0,-1-1 0 0 0,-1 0 0 0 0,0 10 3 0 0,47-149 53 0 0,31-36-429 0 0,-77 161 370 0 0,0 1 0 0 0,0-1-1 0 0,0 0 1 0 0,0 1-1 0 0,0-1 1 0 0,0 1-1 0 0,0 0 1 0 0,-1 0-1 0 0,1 0 1 0 0,0 0 0 0 0,0 0-1 0 0,0 0 1 0 0,0 0-1 0 0,0 1 1 0 0,0-1-1 0 0,0 1 1 0 0,0-1 0 0 0,0 1-1 0 0,0 0 1 0 0,0 0-1 0 0,-1 0 1 0 0,1 0-1 0 0,0 0 1 0 0,-1 0 0 0 0,1 0-1 0 0,-1 0 1 0 0,1 1-1 0 0,-1-1 1 0 0,1 1-1 0 0,-1-1 1 0 0,0 1 0 0 0,0-1-1 0 0,0 1 1 0 0,0 0-1 0 0,0 0 1 0 0,0-1-1 0 0,0 1 1 0 0,-1 0-1 0 0,1 0 1 0 0,-1 0 0 0 0,1 1 6 0 0,6 6-25 0 0,24 34 9 0 0,-25-32-77 0 0,1-1 1 0 0,-1 0 0 0 0,1-1 0 0 0,1 0 0 0 0,0 0 0 0 0,0-1-1 0 0,1 0 1 0 0,0 0 0 0 0,1-1 0 0 0,-1 0 0 0 0,1 0-1 0 0,0-1 1 0 0,1-1 0 0 0,0 0 0 0 0,8 3 92 0 0,32 2-3274 0 0,-40-10 2012 0 0</inkml:trace>
  <inkml:trace contextRef="#ctx0" brushRef="#br0" timeOffset="-327743.405">6325 2502 948 0 0,'-3'-2'130'0'0,"0"0"0"0"0,0 0 1 0 0,0 0-1 0 0,0 0 0 0 0,-1 0 0 0 0,1 1 0 0 0,0-1 0 0 0,-1 1 1 0 0,1 0-1 0 0,-1 0 0 0 0,1 0 0 0 0,-1 1 0 0 0,0-1 0 0 0,1 1 1 0 0,-1 0-1 0 0,0 0 0 0 0,1 0 0 0 0,-1 0 0 0 0,1 1 0 0 0,-1-1 1 0 0,0 1-1 0 0,1 0 0 0 0,-1 0 0 0 0,1 0 0 0 0,0 1 0 0 0,-1-1 1 0 0,1 1-1 0 0,0 0 0 0 0,0 0 0 0 0,0 0-130 0 0,-14 6 142 0 0,2 1 0 0 0,-1 0 1 0 0,1 2-1 0 0,0-1 0 0 0,1 2 0 0 0,1 0 0 0 0,0 0 1 0 0,0 2-1 0 0,1-1 0 0 0,1 2 0 0 0,0-1 0 0 0,1 1 1 0 0,1 1-1 0 0,0 0 0 0 0,1 0 0 0 0,1 1 0 0 0,0 0 1 0 0,2 0-1 0 0,-1 2-142 0 0,6-18 12 0 0,0 0 0 0 0,0 1-1 0 0,-1-1 1 0 0,1 0 0 0 0,0 0 0 0 0,0 0 0 0 0,0 0 0 0 0,1 1 0 0 0,-1-1 0 0 0,0 0 0 0 0,0 0 0 0 0,1 0-1 0 0,-1 0 1 0 0,0 0 0 0 0,1 0 0 0 0,-1 0 0 0 0,1 0 0 0 0,0 1 0 0 0,-1-2 0 0 0,1 1 0 0 0,0 0 0 0 0,-1 0 0 0 0,1 0-1 0 0,0 0 1 0 0,0 0 0 0 0,0-1 0 0 0,0 1 0 0 0,0 0 0 0 0,0-1 0 0 0,0 1 0 0 0,0-1 0 0 0,0 1 0 0 0,0-1-1 0 0,0 1 1 0 0,0-1 0 0 0,0 0 0 0 0,1 1 0 0 0,-1-1 0 0 0,0 0 0 0 0,0 0 0 0 0,0 0 0 0 0,0 0 0 0 0,1 0 0 0 0,-1 0-1 0 0,0 0 1 0 0,0-1 0 0 0,0 1 0 0 0,0 0 0 0 0,0-1 0 0 0,1 1 0 0 0,-1-1 0 0 0,0 1 0 0 0,0-1 0 0 0,0 1 0 0 0,0-1-1 0 0,0 0 1 0 0,0 0-12 0 0,65-32 202 0 0,-54 24-172 0 0,0 0 0 0 0,0-1 0 0 0,-1 0 0 0 0,0-1 0 0 0,-1 0 0 0 0,0-1 0 0 0,-1 0-1 0 0,0 0 1 0 0,-1-1 0 0 0,2-5-30 0 0,-9 17 8 0 0,0-1-1 0 0,0 1 1 0 0,0-1-1 0 0,0 1 1 0 0,0 0-1 0 0,1-1 1 0 0,-1 1-1 0 0,1 0 1 0 0,-1 0 0 0 0,1 0-1 0 0,-1 0 1 0 0,1 0-1 0 0,0 0 1 0 0,-1 1-1 0 0,1-1 1 0 0,0 0-1 0 0,0 1 1 0 0,-1-1-1 0 0,1 1 1 0 0,0 0 0 0 0,0 0-1 0 0,0-1 1 0 0,0 1-1 0 0,-1 1 1 0 0,1-1-1 0 0,0 0 1 0 0,0 0-1 0 0,0 1 1 0 0,-1-1-1 0 0,1 1 1 0 0,0-1 0 0 0,0 1-1 0 0,-1 0 1 0 0,1-1-1 0 0,0 1 1 0 0,-1 0-1 0 0,1 0 1 0 0,-1 0-1 0 0,1 1 1 0 0,-1-1-1 0 0,0 0 1 0 0,1 1 0 0 0,-1-1-1 0 0,0 0 1 0 0,0 1-1 0 0,0-1 1 0 0,0 1-1 0 0,0 0-7 0 0,25 16-275 0 0,112 65-3452 0 0,-105-56 1026 0 0,-25-16 1184 0 0</inkml:trace>
  <inkml:trace contextRef="#ctx0" brushRef="#br0" timeOffset="-326854.662">7660 2431 1008 0 0,'-6'-7'121'0'0,"1"2"-1"0"0,-1-1 1 0 0,-1 1 0 0 0,1 0-1 0 0,-1 0 1 0 0,0 1 0 0 0,0-1 0 0 0,0 2-1 0 0,0-1 1 0 0,-1 1 0 0 0,0 0-1 0 0,1 1 1 0 0,-1-1 0 0 0,0 2-1 0 0,0-1 1 0 0,-1 1 0 0 0,1 0-1 0 0,0 1 1 0 0,0 0 0 0 0,0 0-1 0 0,0 1 1 0 0,-1 0 0 0 0,1 0-1 0 0,0 1 1 0 0,0 0 0 0 0,1 0-1 0 0,-1 1 1 0 0,0 0 0 0 0,1 1-1 0 0,0-1 1 0 0,0 2 0 0 0,0-1-1 0 0,0 1 1 0 0,0-1 0 0 0,-2 4-121 0 0,-6 5 154 0 0,0 1 1 0 0,0 1-1 0 0,2 0 1 0 0,0 0-1 0 0,0 2 0 0 0,2 0 1 0 0,0 0-1 0 0,1 0 1 0 0,0 2-1 0 0,2-1 1 0 0,0 1-1 0 0,1 0 0 0 0,1 1 1 0 0,1-1-1 0 0,1 1 1 0 0,0 0-1 0 0,2 1 1 0 0,0-1-1 0 0,1 2-154 0 0,2-15 30 0 0,0-1 0 0 0,1 0-1 0 0,-1 0 1 0 0,1 0 0 0 0,0 0 0 0 0,1-1 0 0 0,0 1-1 0 0,0 0 1 0 0,0-1 0 0 0,0 0 0 0 0,1 0-1 0 0,0 0 1 0 0,0 0 0 0 0,0-1 0 0 0,0 1 0 0 0,1-1-1 0 0,0 0 1 0 0,0 0 0 0 0,0-1 0 0 0,0 1-1 0 0,1-1 1 0 0,-1-1 0 0 0,1 1 0 0 0,0-1 0 0 0,0 0-1 0 0,0 0 1 0 0,0 0 0 0 0,0-1 0 0 0,0 0-1 0 0,0 0 1 0 0,1-1 0 0 0,-1 1 0 0 0,0-2 0 0 0,0 1-1 0 0,1 0 1 0 0,-1-1 0 0 0,0-1 0 0 0,0 1 0 0 0,5-2-30 0 0,16-4 17 0 0,1-1 0 0 0,-2-1 0 0 0,1-1 0 0 0,-1-2 0 0 0,-1 0 0 0 0,0-2 0 0 0,-1-1 0 0 0,0 0 0 0 0,-1-2 0 0 0,-1-1 0 0 0,-1-1 0 0 0,-1 0 0 0 0,0-2 0 0 0,-1 0 0 0 0,7-13-17 0 0,-5 4-68 0 0,-1-1 1 0 0,-1 0-1 0 0,-2-1 0 0 0,-2-1 1 0 0,-1 0-1 0 0,-1-2 1 0 0,-2 1-1 0 0,-1-1 0 0 0,-2-1 1 0 0,4-35 67 0 0,-3-100 496 0 0,-33 113-236 0 0,21 58-251 0 0,0 0-1 0 0,1 0 1 0 0,-1 0 0 0 0,1 1 0 0 0,-1-1 0 0 0,1 1-1 0 0,-1 0 1 0 0,1 0 0 0 0,-1 0 0 0 0,1 0 0 0 0,0 0-1 0 0,-1 1 1 0 0,1-1 0 0 0,0 1 0 0 0,0-1 0 0 0,0 1-1 0 0,0 0 1 0 0,0-1 0 0 0,1 1 0 0 0,-1 0-1 0 0,0 1 1 0 0,1-1 0 0 0,0 0 0 0 0,-1 0 0 0 0,1 1-1 0 0,0-1 1 0 0,0 0 0 0 0,0 1 0 0 0,0-1 0 0 0,1 1-1 0 0,-1-1 1 0 0,1 1 0 0 0,-1 0-9 0 0,0 0 11 0 0,-7 20 13 0 0,1-1 1 0 0,1 1 0 0 0,1 0 0 0 0,2 0 0 0 0,0 1 0 0 0,1-1 0 0 0,1 1-1 0 0,1-1 1 0 0,2 1 0 0 0,0-1 0 0 0,1 1 0 0 0,2-1 0 0 0,0 0 0 0 0,2 0-1 0 0,0-1 1 0 0,1 0 0 0 0,1 0 0 0 0,2-1 0 0 0,0 0 0 0 0,1-1 0 0 0,1 0-1 0 0,0-1 1 0 0,2 0 0 0 0,0-1 0 0 0,2-1 0 0 0,-1-1 0 0 0,2 0 0 0 0,8 5-25 0 0,61 10 16 0 0,-82-34-30 0 0,-1 0 0 0 0,1-1 0 0 0,-1 0-1 0 0,0 1 1 0 0,0-1 0 0 0,-1-1-1 0 0,1 1 1 0 0,-1 0 0 0 0,0-1 0 0 0,0 0-1 0 0,-1 1 1 0 0,1-1 0 0 0,-1 0 0 0 0,0-1-1 0 0,0 1 1 0 0,-1 0 0 0 0,0 0 0 0 0,1-3 14 0 0,2-207-268 0 0,-4 215 270 0 0,0-1 0 0 0,0 0 0 0 0,0 1 0 0 0,-1-1 0 0 0,1 1 0 0 0,0-1 1 0 0,0 0-1 0 0,-1 1 0 0 0,1-1 0 0 0,0 1 0 0 0,-1-1 0 0 0,1 1 1 0 0,0-1-1 0 0,-1 1 0 0 0,1-1 0 0 0,-1 1 0 0 0,1-1 0 0 0,-1 1 0 0 0,1 0 1 0 0,-1-1-1 0 0,1 1 0 0 0,-1 0 0 0 0,0-1 0 0 0,1 1 0 0 0,-1 0 0 0 0,1 0 1 0 0,-1 0-1 0 0,0-1 0 0 0,1 1 0 0 0,-1 0 0 0 0,1 0 0 0 0,-1 0 0 0 0,0 0 1 0 0,1 0-1 0 0,-1 0 0 0 0,0 0 0 0 0,1 0 0 0 0,-1 1 0 0 0,0-1 1 0 0,1 0-1 0 0,-1 0 0 0 0,1 0 0 0 0,-1 1 0 0 0,1-1 0 0 0,-1 0 0 0 0,0 1 1 0 0,1-1-1 0 0,-1 0 0 0 0,1 1 0 0 0,-1-1 0 0 0,1 1 0 0 0,0-1 0 0 0,-1 1 1 0 0,1-1-1 0 0,-1 1 0 0 0,1-1 0 0 0,0 1 0 0 0,-1-1 0 0 0,1 1 1 0 0,0 0-1 0 0,0-1 0 0 0,0 1 0 0 0,-1 0-2 0 0,40 149-2198 0 0,-38-149 834 0 0,-4 0-2493 0 0,-1-8 2689 0 0</inkml:trace>
  <inkml:trace contextRef="#ctx0" brushRef="#br0" timeOffset="-326590.81">8111 2172 1832 0 0,'2'-6'1064'0'0,"-2"1"-228"0"0,0-2-60 0 0,0 4-204 0 0,2-4-163 0 0,0 4-165 0 0,0-1 28 0 0,-1 1-232 0 0,1 3 64 0 0,2 0-4 0 0,3 2-260 0 0,-2 1-116 0 0,22 10-40 0 0,-11-1-73 0 0,3 6-43 0 0,-1 1-440 0 0,0 6 40 0 0,3-2-540 0 0</inkml:trace>
  <inkml:trace contextRef="#ctx0" brushRef="#br0" timeOffset="-326280.342">8442 2626 924 0 0,'9'33'5699'0'0,"-9"-33"-5480"0"0,3-16 1036 0 0,21-82-907 0 0,-6 35-994 0 0,-3-2 1 0 0,-3 1-1 0 0,-3-2 0 0 0,1-51 646 0 0,-35 60-526 0 0,-20 86 57 0 0,36-10 418 0 0</inkml:trace>
  <inkml:trace contextRef="#ctx0" brushRef="#br0" timeOffset="-326031.988">8446 2254 4864 0 0,'5'17'97'0'0,"2"0"-1"0"0,0-1 0 0 0,1 1 1 0 0,1-1-1 0 0,0-1 0 0 0,1 0 0 0 0,0 0 1 0 0,2-1-1 0 0,-1 0 0 0 0,2-1 0 0 0,0-1 1 0 0,0 0-1 0 0,1 0 0 0 0,1-1 0 0 0,6 3-96 0 0,117 121 1556 0 0,-134-130-1550 0 0,-1 1 0 0 0,0-1 0 0 0,-1 1 0 0 0,1 0 0 0 0,-1-1 0 0 0,0 1-1 0 0,-1 1 1 0 0,1-1 0 0 0,-1 0 0 0 0,-1 0 0 0 0,1 0 0 0 0,-1 0 0 0 0,0 1 0 0 0,0-1 0 0 0,-1 0 0 0 0,1 0 0 0 0,-2 1-1 0 0,1-1 1 0 0,-1 0 0 0 0,1 0 0 0 0,-2 0 0 0 0,1-1 0 0 0,-1 1 0 0 0,0-1 0 0 0,0 1 0 0 0,0-1 0 0 0,-1 0 0 0 0,1 0-1 0 0,-1 0 1 0 0,-1 0 0 0 0,1-1 0 0 0,-1 0 0 0 0,0 0 0 0 0,1 0 0 0 0,-2 0 0 0 0,1-1 0 0 0,0 0 0 0 0,-1 0 0 0 0,0 0 0 0 0,1-1-1 0 0,-1 0 1 0 0,0 0 0 0 0,0 0 0 0 0,0-1 0 0 0,-2 0-6 0 0,-19-20-2172 0 0,6-28-464 0 0,16 12 1370 0 0</inkml:trace>
  <inkml:trace contextRef="#ctx0" brushRef="#br0" timeOffset="-325781.56">9020 2187 2952 0 0,'0'1'159'0'0,"0"-1"-1"0"0,0 0 1 0 0,0 1 0 0 0,0-1-1 0 0,0 0 1 0 0,0 1-1 0 0,0-1 1 0 0,0 0 0 0 0,0 1-1 0 0,0-1 1 0 0,0 0-1 0 0,0 1 1 0 0,0-1-1 0 0,0 0 1 0 0,0 1 0 0 0,1-1-1 0 0,-1 0 1 0 0,0 1-1 0 0,0-1 1 0 0,0 0 0 0 0,1 0-1 0 0,-1 1 1 0 0,0-1-1 0 0,0 0 1 0 0,1 0 0 0 0,-1 1-1 0 0,0-1 1 0 0,0 0-1 0 0,1 0 1 0 0,-1 0-1 0 0,0 1 1 0 0,1-1 0 0 0,-1 0-1 0 0,0 0 1 0 0,1 0-159 0 0,-13 20 500 0 0,7 2-447 0 0,0 0-1 0 0,1 0 1 0 0,2 0 0 0 0,0 0 0 0 0,1 1-1 0 0,2-1 1 0 0,0 0 0 0 0,1 1 0 0 0,2-1-1 0 0,0 0 1 0 0,1-1 0 0 0,1 1 0 0 0,1-1 0 0 0,1 0-1 0 0,1-1 1 0 0,0 1 0 0 0,2-2 0 0 0,0 0-1 0 0,2 0 1 0 0,0-1 0 0 0,5 6-53 0 0,7 27-3726 0 0,-24-49 2538 0 0,-14 5-1374 0 0,4-7 1307 0 0</inkml:trace>
  <inkml:trace contextRef="#ctx0" brushRef="#br0" timeOffset="-325579.236">8815 2472 1588 0 0,'22'-5'6896'0'0,"41"4"-6708"0"0,-56 1 328 0 0,200-22-2223 0 0,-117-15-2366 0 0,-68 22 2701 0 0</inkml:trace>
  <inkml:trace contextRef="#ctx0" brushRef="#br0" timeOffset="-325267.05">9328 2037 1292 0 0,'16'14'335'0'0,"0"1"0"0"0,0 0-1 0 0,-1 1 1 0 0,-1 0 0 0 0,-1 1-1 0 0,-1 1 1 0 0,0 0 0 0 0,-1 1-1 0 0,-1 0 1 0 0,0 1 0 0 0,-2 0-1 0 0,0 0 1 0 0,-2 1 0 0 0,0 0 0 0 0,-1 0-1 0 0,-1 0 1 0 0,-1 1 0 0 0,0 19-335 0 0,14-125 2215 0 0,-12 67-2222 0 0,0 0 1 0 0,1 0-1 0 0,1 0 1 0 0,1 1-1 0 0,0 0 1 0 0,1 1-1 0 0,1-1 1 0 0,0 2-1 0 0,1 0 1 0 0,0 0-1 0 0,1 1 1 0 0,1 0-1 0 0,0 1 1 0 0,13-9 6 0 0,-23 19-13 0 0,0 1 1 0 0,0-1 0 0 0,1 1-1 0 0,-1 0 1 0 0,0 0 0 0 0,0 0-1 0 0,1 0 1 0 0,-1 1-1 0 0,0-1 1 0 0,1 1 0 0 0,-1 0-1 0 0,1 0 1 0 0,-1 0 0 0 0,0 1-1 0 0,1-1 1 0 0,-1 1-1 0 0,0 0 1 0 0,1-1 0 0 0,-1 2-1 0 0,0-1 1 0 0,0 0-1 0 0,0 1 1 0 0,0-1 0 0 0,0 1-1 0 0,0 0 1 0 0,0 0 0 0 0,-1 0-1 0 0,1 0 1 0 0,-1 0-1 0 0,1 1 1 0 0,-1-1 0 0 0,2 3 12 0 0,65 92-616 0 0,-65-90 502 0 0,75 178-4986 0 0,-77-163 3857 0 0</inkml:trace>
  <inkml:trace contextRef="#ctx0" brushRef="#br0" timeOffset="-324867.097">10862 2214 1576 0 0,'89'140'5079'0'0,"-84"-131"-5080"0"0,49 79 1552 0 0,-16-31-3718 0 0,-40-65-525 0 0,-3-10 1398 0 0</inkml:trace>
  <inkml:trace contextRef="#ctx0" brushRef="#br0" timeOffset="-324683.059">10960 1895 1684 0 0,'9'-29'6045'0'0,"30"37"-6173"0"0,-17 1-28 0 0,108 33-4400 0 0,-96-33 3219 0 0</inkml:trace>
  <inkml:trace contextRef="#ctx0" brushRef="#br0" timeOffset="-324419.701">11562 1875 1132 0 0,'-10'4'288'0'0,"0"0"1"0"0,1 1-1 0 0,-1 0 0 0 0,1 0 0 0 0,0 1 0 0 0,0 0 1 0 0,0 0-1 0 0,1 1 0 0 0,0 0 0 0 0,1 1 0 0 0,-1 0 1 0 0,1 0-1 0 0,1 1 0 0 0,0-1 0 0 0,0 1 0 0 0,0 1 1 0 0,1-1-1 0 0,1 1 0 0 0,0 0 0 0 0,0 0 0 0 0,1 0 1 0 0,0 0-1 0 0,1 1 0 0 0,0-1 0 0 0,0 1 1 0 0,1 0-1 0 0,1-1 0 0 0,0 1 0 0 0,0 0 0 0 0,1-1 1 0 0,1 1-1 0 0,-1 0 0 0 0,4 9-288 0 0,190 515 1310 0 0,-171-406-4700 0 0,-24-127 3258 0 0,-1 0-1 0 0,1 1 1 0 0,0-1-1 0 0,-1 0 0 0 0,0 0 1 0 0,1 1-1 0 0,-1-1 0 0 0,0 0 1 0 0,0 0-1 0 0,0 0 1 0 0,0 0-1 0 0,-1 0 0 0 0,1 0 1 0 0,0-1-1 0 0,-1 1 0 0 0,0 0 1 0 0,1-1-1 0 0,-1 1 0 0 0,0-1 1 0 0,0 1-1 0 0,0-1 1 0 0,1 0-1 0 0,-1 0 0 0 0,-1 0 1 0 0,1 0-1 0 0,0 0 0 0 0,0 0 1 0 0,0-1-1 0 0,0 1 1 0 0,-1-1-1 0 0,1 1 0 0 0,0-1 1 0 0,-1 0-1 0 0,1 0 0 0 0,0 0 1 0 0,0 0-1 0 0,-1 0 0 0 0,1-1 1 0 0,0 1-1 0 0,0-1 1 0 0,-1 1-1 0 0,0-1 133 0 0,-21-7-1257 0 0</inkml:trace>
  <inkml:trace contextRef="#ctx0" brushRef="#br0" timeOffset="-324170.853">11184 2509 2372 0 0,'0'-5'1432'0'0,"3"-2"-164"0"0,1 2-255 0 0,12-8-45 0 0,0 0-136 0 0,2 3-144 0 0,-1 1-184 0 0,6 1-108 0 0,-1 1-192 0 0,6 2-196 0 0,8-5-172 0 0,3 5 24 0 0,0 2-536 0 0,-2-4-508 0 0,1-1-316 0 0,-1-2 95 0 0,-1 0 73 0 0,-4-2 36 0 0</inkml:trace>
  <inkml:trace contextRef="#ctx0" brushRef="#br0" timeOffset="-323501.02">12494 2084 1428 0 0,'-15'57'1465'0'0,"3"0"0"0"0,2 1 0 0 0,2 0-1 0 0,1 46-1464 0 0,8-95 74 0 0,-1 1 0 0 0,1-1 0 0 0,1 0 0 0 0,0 0-1 0 0,0 0 1 0 0,1 0 0 0 0,0-1 0 0 0,0 1 0 0 0,1 0-1 0 0,0-1 1 0 0,1 0 0 0 0,-1 0 0 0 0,2-1-1 0 0,-1 1 1 0 0,1-1 0 0 0,0 0 0 0 0,1 0 0 0 0,-1-1-1 0 0,1 0 1 0 0,1 0 0 0 0,-1-1 0 0 0,1 0 0 0 0,0 0-1 0 0,0-1 1 0 0,0 0 0 0 0,1 0 0 0 0,-1-1 0 0 0,1 0-1 0 0,0 0 1 0 0,0-1 0 0 0,0 0 0 0 0,0-1 0 0 0,1 0-1 0 0,-1-1 1 0 0,7 0-74 0 0,3-4-41 0 0,-1-1 0 0 0,0-2 0 0 0,0 1 0 0 0,-1-2 0 0 0,0 0-1 0 0,0-2 1 0 0,-1 1 0 0 0,0-2 0 0 0,-1 0 0 0 0,0-1 0 0 0,-1-1 0 0 0,0 0-1 0 0,-1 0 1 0 0,-1-2 0 0 0,0 1 0 0 0,-1-2 0 0 0,0 0 0 0 0,0-2 41 0 0,10-19-217 0 0,-1 0 1 0 0,-2-1 0 0 0,-2-1-1 0 0,-2-1 1 0 0,-1 0 0 0 0,-2 0-1 0 0,4-34 217 0 0,-2-141 954 0 0,-13 213-944 0 0,0 1 1 0 0,0 0 0 0 0,0-1-1 0 0,0 1 1 0 0,0 0 0 0 0,-1-1-1 0 0,1 1 1 0 0,0 0-1 0 0,-1-1 1 0 0,1 1 0 0 0,-1 0-1 0 0,1 0 1 0 0,-1 0 0 0 0,0-1-1 0 0,1 1 1 0 0,-1 0-1 0 0,0 0 1 0 0,0 0 0 0 0,0 0-1 0 0,0 0 1 0 0,0 0 0 0 0,0 0-1 0 0,0 0 1 0 0,0 1-1 0 0,0-1 1 0 0,0 0 0 0 0,0 1-1 0 0,-1-1 1 0 0,1 1 0 0 0,0-1-1 0 0,0 1 1 0 0,-1-1-1 0 0,1 1 1 0 0,0 0 0 0 0,-1 0-1 0 0,1 0 1 0 0,0-1 0 0 0,-1 1-1 0 0,1 1 1 0 0,0-1-1 0 0,-1 0 1 0 0,1 0 0 0 0,0 0-1 0 0,-1 1 1 0 0,1-1 0 0 0,0 1-1 0 0,-1-1 1 0 0,1 1-1 0 0,0-1 1 0 0,0 1 0 0 0,0 0-1 0 0,0-1 1 0 0,0 1 0 0 0,0 0-1 0 0,0 0 1 0 0,0 0 0 0 0,0 0-1 0 0,0 0 1 0 0,0 0-1 0 0,0 0 1 0 0,0 0 0 0 0,1 1-1 0 0,-1-1 1 0 0,1 0 0 0 0,-1 1-11 0 0,-12 28 151 0 0,1 1 1 0 0,2 0-1 0 0,1 0 1 0 0,1 1-1 0 0,2 1 1 0 0,1-1-1 0 0,2 1 1 0 0,1 0 0 0 0,2 0-1 0 0,1 0 1 0 0,1 1-152 0 0,-2 1 200 0 0,0 151 1013 0 0,23-184-975 0 0,-15-10-239 0 0,5-9-12 0 0,0 2-1 0 0,1 0 1 0 0,0 0-1 0 0,1 1 1 0 0,1 1-1 0 0,0 1 1 0 0,1 0-1 0 0,1 1 1 0 0,-1 1-1 0 0,1 1 0 0 0,1 0 1 0 0,0 1-1 0 0,0 1 1 0 0,1 1-1 0 0,0 1 1 0 0,0 1-1 0 0,0 0 1 0 0,2 1 13 0 0,-12 2-16 0 0,0 1 0 0 0,0 0 0 0 0,0 1 0 0 0,-1 0 0 0 0,1 0 0 0 0,0 1 0 0 0,-1 1 0 0 0,1-1 0 0 0,-1 1 0 0 0,1 1 0 0 0,-1 0-1 0 0,-1 0 1 0 0,1 1 0 0 0,0 0 0 0 0,-1 0 0 0 0,0 1 0 0 0,0 0 0 0 0,-1 1 0 0 0,0-1 0 0 0,0 2 0 0 0,0-1 0 0 0,-1 1 0 0 0,0-1 0 0 0,-1 2 0 0 0,0-1 0 0 0,0 1 0 0 0,1 3 16 0 0,-7-7-197 0 0,-1 1-1 0 0,0-1 1 0 0,0 0-1 0 0,0 0 1 0 0,-1 0-1 0 0,0 0 1 0 0,0-1-1 0 0,0 1 1 0 0,0-1-1 0 0,-1 0 1 0 0,1 0 0 0 0,-1 0-1 0 0,0 0 1 0 0,-1-1-1 0 0,1 1 1 0 0,-1-1-1 0 0,1 0 1 0 0,-1 0-1 0 0,0-1 1 0 0,0 0-1 0 0,0 0 1 0 0,0 0-1 0 0,-1 0 1 0 0,1-1 0 0 0,0 1-1 0 0,-1-2 1 0 0,1 1-1 0 0,-1 0 1 0 0,1-1-1 0 0,-2 0 198 0 0,-47-2-2641 0 0,-4-10 1393 0 0</inkml:trace>
  <inkml:trace contextRef="#ctx0" brushRef="#br0" timeOffset="-323296.657">12889 2116 2256 0 0,'25'-17'3847'0'0,"29"2"-2807"0"0,-40 12-490 0 0,220-23 1637 0 0,-21 5-6006 0 0,-161 1 1103 0 0,-33 8 1423 0 0</inkml:trace>
  <inkml:trace contextRef="#ctx0" brushRef="#br0" timeOffset="-323047.513">12604 1755 1724 0 0,'-55'6'7043'0'0,"54"-5"-7090"0"0,0 0 1 0 0,1-1 0 0 0,-1 1 0 0 0,1 0 0 0 0,-1-1 0 0 0,1 1 0 0 0,-1 0 0 0 0,1 0 0 0 0,-1 0 0 0 0,1-1 0 0 0,-1 1 0 0 0,1 0 0 0 0,0 0-1 0 0,0 0 1 0 0,-1 0 0 0 0,1 0 0 0 0,0 0 0 0 0,0-1 0 0 0,0 1 0 0 0,0 0 0 0 0,0 0 0 0 0,0 0 0 0 0,0 0 0 0 0,0 0 0 0 0,1 0-1 0 0,-1 0 1 0 0,0 0 0 0 0,0-1 0 0 0,1 1 0 0 0,-1 0 0 0 0,1 0 0 0 0,-1 0 0 0 0,1-1 0 0 0,-1 1 0 0 0,1 0 0 0 0,-1 0 0 0 0,1-1-1 0 0,0 1 1 0 0,-1 0 0 0 0,1-1 0 0 0,0 1 0 0 0,-1-1 0 0 0,1 1 0 0 0,0-1 0 0 0,0 1 0 0 0,0-1 0 0 0,-1 0 0 0 0,1 1 0 0 0,0-1 0 0 0,0 0-1 0 0,0 0 1 0 0,0 0 0 0 0,0 1 0 0 0,0-1 0 0 0,0 0 0 0 0,-1 0 0 0 0,1 0 0 0 0,1 0 46 0 0,39 26-2788 0 0,-21-14 1326 0 0</inkml:trace>
  <inkml:trace contextRef="#ctx0" brushRef="#br0" timeOffset="-312875.869">5292 5439 848 0 0,'0'0'1311'0'0,"4"-1"2523"0"0,23-7-2241 0 0,239-55 884 0 0,-82 47-7839 0 0,-171 19 4036 0 0,1 11 83 0 0</inkml:trace>
  <inkml:trace contextRef="#ctx0" brushRef="#br0" timeOffset="-312629.149">5349 5739 3184 0 0,'7'18'5058'0'0,"50"-10"-4241"0"0,-55-8-593 0 0,333 3 87 0 0,-175-5-4821 0 0,-41-9 2080 0 0,-76 5 1228 0 0</inkml:trace>
  <inkml:trace contextRef="#ctx0" brushRef="#br0" timeOffset="-315327.338">2575 4696 1316 0 0,'-4'-4'194'0'0,"0"-1"-1"0"0,-1 1 0 0 0,1 1 1 0 0,-1-1-1 0 0,0 1 0 0 0,0 0 1 0 0,0 0-1 0 0,0 0 1 0 0,-1 1-1 0 0,1-1 0 0 0,-1 1 1 0 0,0 1-1 0 0,1-1 1 0 0,-1 1-1 0 0,0 0 0 0 0,0 0 1 0 0,-3 1-194 0 0,-5 5 140 0 0,1 1 0 0 0,0 1 0 0 0,0 0 0 0 0,1 1 0 0 0,-1 0 1 0 0,2 1-1 0 0,-1 1 0 0 0,2 0 0 0 0,-1 0 0 0 0,1 1 0 0 0,1 0 0 0 0,0 1 0 0 0,0 0 1 0 0,1 0-1 0 0,1 1 0 0 0,0 0 0 0 0,1 0 0 0 0,0 0 0 0 0,1 1 0 0 0,0 0 1 0 0,1 0-1 0 0,1 3-140 0 0,-13 52 319 0 0,4 1 0 0 0,2 0 0 0 0,4 0 0 0 0,2 1 0 0 0,4-1 0 0 0,3 1 1 0 0,3-1-1 0 0,3 0 0 0 0,3 0 0 0 0,18 59-319 0 0,-14-48 151 0 0,28 335 242 0 0,-44-403-474 0 0,-1 0 0 0 0,0 0-1 0 0,-1 0 1 0 0,-1 0-1 0 0,0 0 1 0 0,0-1 0 0 0,-2 1-1 0 0,1-1 1 0 0,-2 0-1 0 0,1-1 1 0 0,-2 1 0 0 0,1-1-1 0 0,-4 3 82 0 0,7-10-171 0 0,0 1 0 0 0,0-1 0 0 0,0 0 0 0 0,-1 0 0 0 0,0 0 0 0 0,0-1 0 0 0,0 1 0 0 0,0-1 0 0 0,0 0 0 0 0,-1 0 0 0 0,1 0 0 0 0,-1-1 0 0 0,0 0 0 0 0,0 0 0 0 0,0 0 0 0 0,0 0 0 0 0,0-1 0 0 0,0 0 0 0 0,0 0 0 0 0,-1 0 0 0 0,1-1 0 0 0,0 1 0 0 0,-1-1 0 0 0,1-1 0 0 0,0 1 0 0 0,0-1 0 0 0,-1 0 0 0 0,0 0 171 0 0,-65-46-2689 0 0,39 16 1522 0 0</inkml:trace>
  <inkml:trace contextRef="#ctx0" brushRef="#br0" timeOffset="-315062.53">1693 5789 1460 0 0,'-7'-14'4462'0'0,"7"14"-4400"0"0,-1 0-1 0 0,1 0 1 0 0,-1-1-1 0 0,1 1 1 0 0,-1-1-1 0 0,1 1 1 0 0,0 0-1 0 0,-1-1 1 0 0,1 1-1 0 0,0-1 1 0 0,0 1 0 0 0,-1 0-1 0 0,1-1 1 0 0,0 1-1 0 0,0-1 1 0 0,-1 1-1 0 0,1-1 1 0 0,0 1-1 0 0,0-1 1 0 0,0 1-1 0 0,0-1 1 0 0,0 1-1 0 0,0-1 1 0 0,0 1 0 0 0,0-1-1 0 0,0 0 1 0 0,0 1-1 0 0,0-1 1 0 0,0 1-1 0 0,0-1 1 0 0,0 1-1 0 0,1-1 1 0 0,-1 1-1 0 0,0-1 1 0 0,0 1-1 0 0,1 0 1 0 0,-1-1-1 0 0,0 1 1 0 0,1-1 0 0 0,-1 1-1 0 0,0-1 1 0 0,1 1-1 0 0,-1 0 1 0 0,0-1-1 0 0,1 1 1 0 0,-1 0-1 0 0,1 0 1 0 0,-1-1-1 0 0,1 1 1 0 0,-1 0-1 0 0,1 0 1 0 0,-1-1-1 0 0,1 1 1 0 0,-1 0 0 0 0,1 0-1 0 0,-1 0 1 0 0,1 0-1 0 0,-1 0 1 0 0,1 0-1 0 0,-1 0 1 0 0,1 0-1 0 0,-1 0 1 0 0,1 0-1 0 0,-1 0 1 0 0,1 0-1 0 0,-1 0 1 0 0,1 0-62 0 0,316-60 924 0 0,-80 17-3355 0 0,-4-19-3361 0 0,-193 48 4542 0 0</inkml:trace>
  <inkml:trace contextRef="#ctx0" brushRef="#br0" timeOffset="-314769.493">3270 5216 1048 0 0,'-18'1'3673'0'0,"1"8"-3442"0"0,0 1 1 0 0,1 1-1 0 0,0 0 0 0 0,0 1 1 0 0,2 1-1 0 0,-1 0 0 0 0,2 1 1 0 0,-1 0-1 0 0,2 2 0 0 0,0-1 1 0 0,1 1-1 0 0,1 1 0 0 0,0 0 1 0 0,1 0-1 0 0,1 1 0 0 0,1 0 1 0 0,0 1-1 0 0,1 0 0 0 0,2-1 1 0 0,0 2-1 0 0,0-1 0 0 0,1 10-231 0 0,5-18-43 0 0,1 0-1 0 0,-1 0 0 0 0,2 0 1 0 0,0-1-1 0 0,0 0 0 0 0,1 0 1 0 0,0 0-1 0 0,1 0 0 0 0,0-1 1 0 0,0 0-1 0 0,1 0 0 0 0,1 0 1 0 0,-1-1-1 0 0,1 0 1 0 0,0-1-1 0 0,1 0 0 0 0,0 0 1 0 0,0 0-1 0 0,1-2 0 0 0,-1 1 1 0 0,1-1-1 0 0,0 0 0 0 0,1-1 1 0 0,-1 0-1 0 0,1-1 0 0 0,0 0 1 0 0,0-1-1 0 0,0 0 0 0 0,0-1 1 0 0,3 0 43 0 0,-7-1-371 0 0,0 0 1 0 0,0-1-1 0 0,0 0 1 0 0,0 0-1 0 0,0-1 0 0 0,0 0 1 0 0,-1 0-1 0 0,1 0 1 0 0,0-1-1 0 0,-1 0 1 0 0,0 0-1 0 0,0-1 0 0 0,0 0 1 0 0,0 0-1 0 0,2-2 371 0 0,8-12-1186 0 0</inkml:trace>
  <inkml:trace contextRef="#ctx0" brushRef="#br0" timeOffset="-314384.965">3428 5358 928 0 0,'24'-2'3696'0'0,"17"2"-2312"0"0,-40 0-1330 0 0,14 3 153 0 0,-9-1-142 0 0,0 1 1 0 0,-1-1-1 0 0,1 1 0 0 0,-1 1 0 0 0,0-1 0 0 0,0 1 0 0 0,0 0 1 0 0,-1 0-1 0 0,1 0 0 0 0,-1 0 0 0 0,0 1 0 0 0,0 0 1 0 0,0 0-1 0 0,-1 0 0 0 0,0 0 0 0 0,0 1 0 0 0,0-1 0 0 0,-1 1 1 0 0,1 0-1 0 0,-1 0 0 0 0,-1-1 0 0 0,1 1 0 0 0,-1 1 1 0 0,0-1-1 0 0,0 0 0 0 0,-1 0 0 0 0,0 0 0 0 0,0 0 0 0 0,-1 4-65 0 0,-6 6 106 0 0,-1 0 0 0 0,-1-1 0 0 0,0 0 0 0 0,-1 0 0 0 0,0-1 0 0 0,-1 0 0 0 0,-1-1 0 0 0,0-1 0 0 0,-1 0 1 0 0,0 0-1 0 0,-1-1 0 0 0,0-1 0 0 0,-6 3-106 0 0,43-79-4585 0 0,22 16 2003 0 0,-15 23 1311 0 0</inkml:trace>
  <inkml:trace contextRef="#ctx0" brushRef="#br0" timeOffset="-314134.827">3800 5324 1008 0 0,'-13'4'322'0'0,"0"0"-1"0"0,0 0 0 0 0,1 1 1 0 0,0 0-1 0 0,0 2 1 0 0,0-1-1 0 0,1 1 0 0 0,0 1 1 0 0,0 0-1 0 0,0 0 1 0 0,2 1-1 0 0,-1 1 1 0 0,1 0-1 0 0,0 0 0 0 0,1 0 1 0 0,0 1-1 0 0,1 0 1 0 0,0 1-1 0 0,0 0 1 0 0,2 0-1 0 0,-1 0 0 0 0,1 1-321 0 0,5-9 44 0 0,-1 1 0 0 0,1-1-1 0 0,0 0 1 0 0,0 0 0 0 0,0 1-1 0 0,0-1 1 0 0,1 0-1 0 0,-1 0 1 0 0,1 1 0 0 0,0-1-1 0 0,1 0 1 0 0,-1 0-1 0 0,1 0 1 0 0,0 0 0 0 0,0 0-1 0 0,0-1 1 0 0,0 1 0 0 0,0-1-1 0 0,1 1 1 0 0,0-1-1 0 0,0 0 1 0 0,0 0 0 0 0,0 0-1 0 0,0 0 1 0 0,1 0 0 0 0,-1-1-1 0 0,1 0 1 0 0,-1 1-1 0 0,1-1 1 0 0,0-1 0 0 0,0 1-1 0 0,0 0 1 0 0,2-1-44 0 0,145 27-1442 0 0,-142-28 1060 0 0,-1-1-1 0 0,0 0 0 0 0,1 0 0 0 0,-1-1 0 0 0,0-1 0 0 0,0 1 0 0 0,-1-1 0 0 0,1 0 0 0 0,0-1 0 0 0,-1 0 1 0 0,0 0-1 0 0,0 0 0 0 0,0-1 0 0 0,5-5 383 0 0,5-8-1249 0 0</inkml:trace>
  <inkml:trace contextRef="#ctx0" brushRef="#br0" timeOffset="-313885.281">4116 4981 908 0 0,'23'19'425'0'0,"-1"0"1"0"0,-1 2-1 0 0,-1 1 1 0 0,-1 0-1 0 0,-1 1 1 0 0,-1 1-1 0 0,-2 1 0 0 0,0 0 1 0 0,-1 1-1 0 0,-2 1 1 0 0,0 0-1 0 0,-2 1 0 0 0,-1 0 1 0 0,-1 0-1 0 0,-2 1 1 0 0,-1 0-1 0 0,-1 0 0 0 0,-1 0 1 0 0,-1 28-426 0 0,-4-32 84 0 0,0 1 1 0 0,-1-1 0 0 0,-2 0-1 0 0,-1 0 1 0 0,0-1 0 0 0,-2 0-1 0 0,-1 0 1 0 0,-1 0 0 0 0,-1-1-1 0 0,0-1 1 0 0,-2 0-1 0 0,-1-1 1 0 0,-1 0 0 0 0,0-1-1 0 0,-9 7-84 0 0,0 0-426 0 0,-1-2 0 0 0,-1-1-1 0 0,-1-1 1 0 0,-1-1-1 0 0,-1-2 1 0 0,-21 11 426 0 0,29-19-667 0 0,0-2 0 0 0,-1 0 0 0 0,0-1 0 0 0,-1-1 0 0 0,0-2 0 0 0,0 0 0 0 0,0-1 0 0 0,-10 0 667 0 0,-14-1-1306 0 0</inkml:trace>
  <inkml:trace contextRef="#ctx0" brushRef="#br0" timeOffset="-313529.251">3096 6164 1660 0 0,'-27'46'4070'0'0,"14"-28"-3484"0"0,-240 313 3826 0 0,180-250-5484 0 0,17-40-3008 0 0,38-42 1558 0 0,-10-11 1324 0 0</inkml:trace>
  <inkml:trace contextRef="#ctx0" brushRef="#br0" timeOffset="-313282.616">2568 6246 976 0 0,'10'-20'6294'0'0,"14"12"-3570"0"0,71 20-2709 0 0,-84-10 580 0 0,78 19-475 0 0,-1 4-1 0 0,-1 3 0 0 0,-1 4 1 0 0,52 30-120 0 0,160 107-8000 0 0,-273-154 6930 0 0</inkml:trace>
  <inkml:trace contextRef="#ctx0" brushRef="#br0" timeOffset="-311495.91">8407 4481 1528 0 0,'-2'-28'2064'0'0,"2"26"-1995"0"0,-1-1-1 0 0,1 0 1 0 0,-1 0 0 0 0,1 1-1 0 0,0-1 1 0 0,0 0 0 0 0,0 0 0 0 0,1 0-1 0 0,-1 1 1 0 0,1-1 0 0 0,-1 0 0 0 0,1 0-1 0 0,0 1 1 0 0,0-1 0 0 0,0 0 0 0 0,0 1-1 0 0,1-1 1 0 0,-1 1 0 0 0,1 0 0 0 0,-1-1-1 0 0,1 1 1 0 0,0 0 0 0 0,0 0 0 0 0,0 0-1 0 0,0 0 1 0 0,0 0 0 0 0,1 1-1 0 0,0-2-67 0 0,6-2 120 0 0,0-1 0 0 0,1 1 0 0 0,-1 1 1 0 0,1 0-1 0 0,0 0 0 0 0,0 1 1 0 0,0 0-1 0 0,0 1 0 0 0,1 0 0 0 0,-1 0 1 0 0,1 1-1 0 0,-1 1 0 0 0,1 0 1 0 0,7 1-122 0 0,-7 2 52 0 0,0 0 1 0 0,0 1-1 0 0,-1 1 1 0 0,0-1 0 0 0,0 2-1 0 0,0-1 1 0 0,-1 2 0 0 0,0-1-1 0 0,0 1 1 0 0,0 0-1 0 0,-1 1 1 0 0,0 0 0 0 0,0 0-1 0 0,-1 1 1 0 0,0 0-1 0 0,-1 0 1 0 0,0 1 0 0 0,0 0-1 0 0,-1 0 1 0 0,-1 0-1 0 0,1 0 1 0 0,0 5-53 0 0,-2-4 55 0 0,0 0 1 0 0,0 0-1 0 0,-1 0 0 0 0,0 0 0 0 0,-1 1 1 0 0,-1-1-1 0 0,0 0 0 0 0,0 1 0 0 0,-1-1 1 0 0,0 1-1 0 0,-1-1 0 0 0,-1 0 0 0 0,1 0 1 0 0,-2 0-1 0 0,0 0 0 0 0,0-1 0 0 0,-1 1 1 0 0,0-1-1 0 0,0 0 0 0 0,-1-1 0 0 0,-1 1 1 0 0,-2 2-56 0 0,-10 12-36 0 0,0-1 0 0 0,-1 0 0 0 0,-2-2 0 0 0,0-1 0 0 0,-1 0 0 0 0,-1-2 0 0 0,0-1 0 0 0,-11 5 36 0 0,33-21-755 0 0,-1-40-3310 0 0,14 15 2775 0 0,4-3 32 0 0</inkml:trace>
  <inkml:trace contextRef="#ctx0" brushRef="#br0" timeOffset="-311080.115">9233 4271 1216 0 0,'-42'8'3097'0'0,"23"-2"-2846"0"0,0 1 0 0 0,0 0 0 0 0,1 1 0 0 0,0 2 0 0 0,0-1 0 0 0,1 2 0 0 0,0 0-1 0 0,1 1 1 0 0,0 1 0 0 0,1 0 0 0 0,1 2 0 0 0,0-1 0 0 0,1 1 0 0 0,0 1 0 0 0,1 1 0 0 0,1 0 0 0 0,1 0 0 0 0,0 1 0 0 0,1 0-1 0 0,1 0 1 0 0,1 1 0 0 0,1 0 0 0 0,0 1 0 0 0,1-1 0 0 0,2 1 0 0 0,0 1-251 0 0,3-11-3 0 0,1 0 0 0 0,1-1-1 0 0,0 1 1 0 0,0-1 0 0 0,1 1 0 0 0,0-1-1 0 0,0 0 1 0 0,1 0 0 0 0,0-1 0 0 0,1 1 0 0 0,0-1-1 0 0,0 0 1 0 0,1 0 0 0 0,0 0 0 0 0,0-1-1 0 0,1 0 1 0 0,0 0 0 0 0,0-1 0 0 0,6 4 3 0 0,-6-4-339 0 0,0-1 0 0 0,1-1 1 0 0,0 1-1 0 0,0-1 0 0 0,0 0 1 0 0,0-1-1 0 0,0 0 0 0 0,1 0 0 0 0,-1-1 1 0 0,1 0-1 0 0,0-1 0 0 0,0 0 1 0 0,7 0 338 0 0,56-32-3787 0 0,-52 9 2561 0 0</inkml:trace>
  <inkml:trace contextRef="#ctx0" brushRef="#br0" timeOffset="-310476.984">9799 3799 904 0 0,'20'63'3161'0'0,"-19"-45"-2968"0"0,-2 1 0 0 0,0-1 0 0 0,-2 0 0 0 0,0 0 0 0 0,0 0-1 0 0,-2 0 1 0 0,0 0 0 0 0,-1-1 0 0 0,-1 0 0 0 0,-1 0 0 0 0,0-1 0 0 0,-1 0 0 0 0,-1 0 0 0 0,0-1 0 0 0,-1-1-1 0 0,-1 0 1 0 0,0 0 0 0 0,-1-1 0 0 0,0 0 0 0 0,-1-1 0 0 0,0-1 0 0 0,-1 0 0 0 0,-1-1 0 0 0,1-1-1 0 0,-10 4-192 0 0,8-3 45 0 0,0 0 0 0 0,-1-1 0 0 0,0-1 0 0 0,0-1 0 0 0,-1 0 0 0 0,1-2-1 0 0,-1 0 1 0 0,-1-1 0 0 0,1-1 0 0 0,-1-1 0 0 0,-16 0-45 0 0,33-2-27 0 0,0 0 0 0 0,-1 0 1 0 0,1 0-1 0 0,0-1 0 0 0,0 0 0 0 0,0 1 0 0 0,-1-1 1 0 0,1-1-1 0 0,0 1 0 0 0,0 0 0 0 0,0-1 1 0 0,0 1-1 0 0,1-1 0 0 0,-1 0 0 0 0,0 0 1 0 0,1 0-1 0 0,-1 0 0 0 0,1-1 0 0 0,0 1 0 0 0,0 0 1 0 0,0-1-1 0 0,0 0 0 0 0,0 0 0 0 0,0 1 1 0 0,1-1-1 0 0,-1 0 0 0 0,1 0 0 0 0,0 0 1 0 0,0-1-1 0 0,0 1 0 0 0,0 0 0 0 0,1 0 0 0 0,-1 0 1 0 0,1-1-1 0 0,0 1 0 0 0,0 0 0 0 0,0-1 1 0 0,0 1-1 0 0,1 0 0 0 0,-1-1 27 0 0,5-4-22 0 0,0 1 1 0 0,0 0-1 0 0,1 0 0 0 0,0 0 0 0 0,0 1 0 0 0,0 0 1 0 0,1 0-1 0 0,0 0 0 0 0,0 1 0 0 0,1 0 1 0 0,-1 1-1 0 0,1-1 0 0 0,0 1 0 0 0,0 1 1 0 0,0 0-1 0 0,1 0 0 0 0,-1 0 0 0 0,1 1 0 0 0,0 1 1 0 0,-1-1-1 0 0,1 1 0 0 0,0 1 0 0 0,0 0 1 0 0,0 0-1 0 0,0 0 0 0 0,-1 1 0 0 0,1 1 0 0 0,0 0 1 0 0,-1 0-1 0 0,1 0 0 0 0,-1 1 0 0 0,4 2 22 0 0,46 20 74 0 0,0 3 0 0 0,-2 2 0 0 0,-1 3 1 0 0,-2 2-1 0 0,-1 2 0 0 0,3 7-74 0 0,9 4-89 0 0,-41-29-4878 0 0,-21-19 3721 0 0</inkml:trace>
  <inkml:trace contextRef="#ctx0" brushRef="#br0" timeOffset="-310169.797">10060 4104 1688 0 0,'-4'-1'7848'0'0,"50"-2"-6680"0"0,111-2-2104 0 0,-55-18-4208 0 0,-86 18 3809 0 0,-1-5 30 0 0</inkml:trace>
  <inkml:trace contextRef="#ctx0" brushRef="#br0" timeOffset="-309921.529">10568 3861 2024 0 0,'8'-16'9066'0'0,"1"94"-7630"0"0,35 89-861 0 0,-4-23-1781 0 0,-19 2-3798 0 0,-20-84 977 0 0,-1-45 2799 0 0</inkml:trace>
  <inkml:trace contextRef="#ctx0" brushRef="#br0" timeOffset="-308744.907">11447 4447 1392 0 0,'0'0'411'0'0,"0"0"15"0"0,0 0-13 0 0,0 0 63 0 0,0 0-94 0 0,0 0-6 0 0,0 0 18 0 0,0 0-46 0 0,0 0-7 0 0,0 0 3 0 0,0 0-36 0 0,0 0-24 0 0,0 0-50 0 0,0 0-46 0 0,0 0-34 0 0,0 0-1 0 0,0 0-51 0 0,0 0 32 0 0,0 0 45 0 0,0 0-9 0 0,0 0 42 0 0,3 2-27 0 0,105 59 1278 0 0,-81-56-1361 0 0,0-2 0 0 0,0-1 0 0 0,0-1 0 0 0,0-1 0 0 0,1-1 0 0 0,-1-2 0 0 0,0 0 0 0 0,0-2 0 0 0,-1-1 0 0 0,1-1 0 0 0,-1-2 0 0 0,-1 0 0 0 0,1-2 0 0 0,8-5-102 0 0,-26 13-31 0 0,0 0 0 0 0,-1-1 0 0 0,1 1-1 0 0,0-2 1 0 0,-1 1 0 0 0,0-1 0 0 0,0 0 0 0 0,0 0 0 0 0,-1-1 0 0 0,0 0-1 0 0,0 0 1 0 0,0-1 0 0 0,-1 1 0 0 0,0-1 0 0 0,0 0 0 0 0,-1-1 0 0 0,0 1 0 0 0,0-1-1 0 0,-1 0 1 0 0,0 0 0 0 0,0 0 0 0 0,-1 0 0 0 0,0-1 31 0 0,-2 4-43 0 0,0-1 0 0 0,-1 1 0 0 0,0-1 0 0 0,-1 1 0 0 0,1 0 0 0 0,-1 0 0 0 0,0 0 0 0 0,0 0 0 0 0,-1 0-1 0 0,1 0 1 0 0,-1 0 0 0 0,0 1 0 0 0,0-1 0 0 0,-1 1 0 0 0,0 0 0 0 0,1 0 0 0 0,-1 0 0 0 0,0 1 0 0 0,-1-1 0 0 0,1 1 0 0 0,-1 0 0 0 0,1 0 0 0 0,-1 0 0 0 0,0 1 0 0 0,0 0 0 0 0,0 0 0 0 0,0 0 0 0 0,-6-1 43 0 0,-156-21-507 0 0,140 24 608 0 0,0 2 1 0 0,1 1-1 0 0,-1 1 1 0 0,1 0-1 0 0,0 3 1 0 0,0 0-1 0 0,1 1 1 0 0,0 2 0 0 0,0 0-1 0 0,1 2 1 0 0,0 1-1 0 0,1 0 1 0 0,1 2-1 0 0,0 1 1 0 0,1 0-1 0 0,1 2 1 0 0,1 0-1 0 0,0 1 1 0 0,1 1-1 0 0,1 1 1 0 0,1 0 0 0 0,1 1-1 0 0,1 1 1 0 0,-9 20-102 0 0,18-31 75 0 0,1 1 0 0 0,1 0 1 0 0,0 1-1 0 0,0-1 1 0 0,1 1-1 0 0,1-1 0 0 0,0 1 1 0 0,1-1-1 0 0,1 1 1 0 0,0 0-1 0 0,1-1 0 0 0,0 1 1 0 0,1-1-1 0 0,0 0 1 0 0,1 0-1 0 0,1 0 0 0 0,0 0 1 0 0,1-1-1 0 0,0 0 1 0 0,0 0-1 0 0,2 0 0 0 0,-1-1 1 0 0,2 0-1 0 0,-1-1 1 0 0,2 0-1 0 0,7 7-75 0 0,1 0 2 0 0,1-1 0 0 0,0-1 0 0 0,1 0 0 0 0,1-2 0 0 0,0 0 1 0 0,1-2-1 0 0,0 0 0 0 0,1-1 0 0 0,0-2 0 0 0,1 0 0 0 0,0-1 0 0 0,0-2 0 0 0,0 0 0 0 0,11-1-2 0 0,239-21-2659 0 0,-243 10 1964 0 0,0-1-1 0 0,-1-1 0 0 0,0-2 1 0 0,0-1-1 0 0,-1-1 1 0 0,-1-2-1 0 0,-1-1 0 0 0,0-1 1 0 0,20-16 695 0 0,-1-4-1252 0 0</inkml:trace>
  <inkml:trace contextRef="#ctx0" brushRef="#br0" timeOffset="-308060.213">12037 3804 2584 0 0,'-1'1'4098'0'0,"34"0"-3409"0"0,403-55 1994 0 0,-281 39-1946 0 0,-154 15-686 0 0,3 13-1218 0 0,-4-18-3753 0 0,15-15 3497 0 0,0 6 195 0 0</inkml:trace>
  <inkml:trace contextRef="#ctx0" brushRef="#br0" timeOffset="-307657.364">13027 3479 1088 0 0,'24'-19'4793'0'0,"37"22"-3710"0"0,-56 0-1041 0 0,-1-1 0 0 0,1 0-1 0 0,0 1 1 0 0,0 0 0 0 0,-1 0 0 0 0,0 1 0 0 0,1-1 0 0 0,-1 1-1 0 0,0 0 1 0 0,-1 0 0 0 0,1 0 0 0 0,-1 0 0 0 0,0 1-1 0 0,0-1 1 0 0,0 1 0 0 0,-1 0 0 0 0,1 0 0 0 0,-1 0 0 0 0,0 0-1 0 0,-1 0 1 0 0,1 1 0 0 0,-1-1 0 0 0,0 0 0 0 0,-1 1-1 0 0,1-1 1 0 0,-1 1 0 0 0,0-1 0 0 0,0 0 0 0 0,-1 4-42 0 0,-7 10 40 0 0,-1 0 0 0 0,0 0 0 0 0,-2-1 0 0 0,0 0 0 0 0,-1-1 0 0 0,-1 0 0 0 0,0-1 0 0 0,-1-1 0 0 0,-1 0 0 0 0,0-1 0 0 0,-4 2-40 0 0,19-18-4399 0 0,14-16 2660 0 0,1 0 516 0 0</inkml:trace>
  <inkml:trace contextRef="#ctx0" brushRef="#br0" timeOffset="-307331.104">13596 3434 1060 0 0,'-6'-8'3025'0'0,"-18"14"-2582"0"0,-1 2 0 0 0,1 1 0 0 0,1 0 0 0 0,-1 2 0 0 0,2 1 0 0 0,0 0 0 0 0,0 2 0 0 0,1 1 0 0 0,1 0 0 0 0,-6 7-443 0 0,16-15 86 0 0,1 0 1 0 0,0 1-1 0 0,1 0 0 0 0,-1 1 0 0 0,2-1 0 0 0,-1 2 0 0 0,1-1 0 0 0,1 1 0 0 0,-1 0 0 0 0,2 0 0 0 0,-1 1 0 0 0,2 0 0 0 0,-1 0 0 0 0,2 0 0 0 0,-1 0 0 0 0,1 0 0 0 0,1 1 0 0 0,0 0-86 0 0,5-7-51 0 0,0 1-1 0 0,1-1 0 0 0,0 0 1 0 0,0 0-1 0 0,0 0 1 0 0,0 0-1 0 0,1 0 0 0 0,-1-1 1 0 0,1 0-1 0 0,0 0 0 0 0,1-1 1 0 0,-1 1-1 0 0,1-1 1 0 0,-1 0-1 0 0,1 0 0 0 0,0-1 1 0 0,0 0-1 0 0,0 0 0 0 0,1 0 1 0 0,-1-1-1 0 0,0 0 1 0 0,1 0-1 0 0,-1-1 0 0 0,0 1 1 0 0,1-1-1 0 0,-1-1 0 0 0,1 1 1 0 0,1-1 51 0 0,114-13-5117 0 0,-92 6 3815 0 0</inkml:trace>
  <inkml:trace contextRef="#ctx0" brushRef="#br0" timeOffset="-306957.958">13975 3602 2116 0 0,'-72'49'4547'0'0,"-48"40"-1749"0"0,4 6 1 0 0,-92 97-2799 0 0,204-188-353 0 0,-56 59 700 0 0,47-49-2827 0 0,14-12-3711 0 0,6-7 4871 0 0,9-6-7 0 0</inkml:trace>
  <inkml:trace contextRef="#ctx0" brushRef="#br0" timeOffset="-306649.829">14059 3849 1744 0 0,'18'33'7143'0'0,"-19"-16"-6610"0"0,13 328 2262 0 0,-7-240-3541 0 0,-6-72-2425 0 0,-27-16-2201 0 0,21-20 4146 0 0</inkml:trace>
  <inkml:trace contextRef="#ctx0" brushRef="#br0" timeOffset="-305888.094">14128 3841 1076 0 0,'-20'-4'5279'0'0,"21"4"-5245"0"0,-1 0-1 0 0,1-1 1 0 0,-1 1 0 0 0,1 0 0 0 0,-1-1 0 0 0,0 1 0 0 0,1-1 0 0 0,-1 1-1 0 0,1-1 1 0 0,-1 1 0 0 0,0 0 0 0 0,0-1 0 0 0,1 1 0 0 0,-1-1 0 0 0,0 1-1 0 0,0-1 1 0 0,0 0 0 0 0,1 1 0 0 0,-1-1 0 0 0,0 1 0 0 0,0-1 0 0 0,0 1-1 0 0,0-1 1 0 0,0 1 0 0 0,0-1 0 0 0,0 1 0 0 0,0-1 0 0 0,0 1 0 0 0,-1-1-1 0 0,1 0 1 0 0,0 1 0 0 0,0-1 0 0 0,0 1 0 0 0,-1-1 0 0 0,1 1 0 0 0,0-1-1 0 0,0 1 1 0 0,-1 0 0 0 0,1-1 0 0 0,0 1 0 0 0,-1-1 0 0 0,1 1 0 0 0,-1 0-1 0 0,1-1 1 0 0,-1 1 0 0 0,1 0 0 0 0,0-1 0 0 0,-1 1 0 0 0,1 0 0 0 0,-1 0-1 0 0,1-1-33 0 0,10-6-2 0 0,0-1 0 0 0,1 1-1 0 0,0 1 1 0 0,0 0 0 0 0,0 1-1 0 0,1 0 1 0 0,0 0-1 0 0,0 1 1 0 0,0 1 0 0 0,1 0-1 0 0,-1 1 1 0 0,1 0-1 0 0,-1 1 1 0 0,10 0 2 0 0,-18 3 8 0 0,1-1 0 0 0,-1 1 0 0 0,1 0 0 0 0,-1 0 0 0 0,0 0 0 0 0,0 0 0 0 0,0 1 0 0 0,0-1 0 0 0,0 1 0 0 0,0 0 0 0 0,-1 1 1 0 0,0-1-1 0 0,1 0 0 0 0,-1 1 0 0 0,-1 0 0 0 0,1 0 0 0 0,0 0 0 0 0,-1 0 0 0 0,0 0 0 0 0,0 0 0 0 0,0 1 0 0 0,0-1 0 0 0,-1 1 0 0 0,0-1 0 0 0,0 1 0 0 0,0 0 0 0 0,0-1 0 0 0,-1 1 0 0 0,0 0 0 0 0,0 0 0 0 0,0-1 0 0 0,-1 1 0 0 0,1 0 0 0 0,-1-1 0 0 0,0 1 0 0 0,-1 0-8 0 0,-83 134 535 0 0,85-138-530 0 0,-1 0 0 0 0,1-1-1 0 0,-1 1 1 0 0,0 0 0 0 0,1 0 0 0 0,-1-1 0 0 0,1 1-1 0 0,-1 0 1 0 0,1 0 0 0 0,0 0 0 0 0,-1 0 0 0 0,1-1-1 0 0,0 1 1 0 0,0 0 0 0 0,0 0 0 0 0,0 0-1 0 0,0 0 1 0 0,-1 0 0 0 0,2 0 0 0 0,-1 0 0 0 0,0 0-1 0 0,0 0 1 0 0,0 0 0 0 0,0 0 0 0 0,0 0-1 0 0,1-1 1 0 0,-1 1 0 0 0,1 0 0 0 0,-1 0 0 0 0,0 0-1 0 0,1 0 1 0 0,-1-1 0 0 0,1 1 0 0 0,0 0-1 0 0,-1 0 1 0 0,1-1 0 0 0,-1 1 0 0 0,1 0 0 0 0,0-1-1 0 0,0 1 1 0 0,-1-1 0 0 0,1 1 0 0 0,0-1-1 0 0,0 1 1 0 0,0-1 0 0 0,0 0 0 0 0,0 1 0 0 0,-1-1-1 0 0,1 0 1 0 0,0 0 0 0 0,0 0 0 0 0,0 0-1 0 0,0 1 1 0 0,0-1 0 0 0,0 0 0 0 0,0-1 0 0 0,0 1-1 0 0,0 0 1 0 0,0 0 0 0 0,0 0 0 0 0,-1 0 0 0 0,1-1-1 0 0,0 1 1 0 0,0 0 0 0 0,0-1 0 0 0,0 1-1 0 0,0-1 1 0 0,-1 1 0 0 0,1-1-5 0 0,8 2 8 0 0,-8-1-2 0 0,6 0 2 0 0,-1 0 0 0 0,0 0 0 0 0,0 1 0 0 0,0 0 0 0 0,1 0 0 0 0,-1 0 0 0 0,0 1 0 0 0,0 0 0 0 0,0 0 0 0 0,-1 0 0 0 0,1 1 0 0 0,-1 0 0 0 0,1 0 0 0 0,-1 1 0 0 0,0-1 0 0 0,0 1 0 0 0,0 0 0 0 0,0 0-8 0 0,-30 29 398 0 0,8-23-535 0 0,-1 0 0 0 0,-1-2 0 0 0,1 0 0 0 0,-1-1 0 0 0,-1-1 0 0 0,1-1 0 0 0,-1 0 0 0 0,0-2 0 0 0,0 0 0 0 0,0-1 0 0 0,-1-1 0 0 0,-14-2 137 0 0,-106-42-4760 0 0,120 29 3502 0 0</inkml:trace>
  <inkml:trace contextRef="#ctx0" brushRef="#br0" timeOffset="-305020.877">7630 5679 2340 0 0,'-69'4'4267'0'0,"68"-4"-3985"0"0,78 1 1654 0 0,250-15-713 0 0,583-60 51 0 0,153-37-694 0 0,68-28-252 0 0,731-84 519 0 0,-1692 207-953 0 0,1521-101-1817 0 0,-1663 116 1492 0 0,85 16-3843 0 0,-143 4 1425 0 0,-1-11 1527 0 0</inkml:trace>
  <inkml:trace contextRef="#ctx0" brushRef="#br0" timeOffset="-304370.741">8101 6474 956 0 0,'21'-27'5843'0'0,"-8"51"-4153"0"0,13 206-99 0 0,27 261-1365 0 0,-57-462-3299 0 0,-8-40-1359 0 0,5-14 3207 0 0</inkml:trace>
  <inkml:trace contextRef="#ctx0" brushRef="#br0" timeOffset="-303675.182">8159 6521 956 0 0,'-16'-6'2796'0'0,"17"5"-2739"0"0,0 1-1 0 0,0 0 1 0 0,0 0-1 0 0,0 0 1 0 0,0-1-1 0 0,-1 1 1 0 0,1-1-1 0 0,0 1 1 0 0,0 0-1 0 0,-1-1 1 0 0,1 1-1 0 0,0-1 0 0 0,0 0 1 0 0,-1 1-1 0 0,1-1 1 0 0,-1 0-1 0 0,1 1 1 0 0,0-1-1 0 0,-1 0 1 0 0,1 0-1 0 0,-1 1 1 0 0,0-1-1 0 0,1 0 1 0 0,-1 0-1 0 0,0 0 1 0 0,1 0-1 0 0,-1 1 1 0 0,0-1-1 0 0,0 0 1 0 0,0 0-1 0 0,0 0 1 0 0,0 0-1 0 0,0 0 0 0 0,0 0 1 0 0,0 0-1 0 0,0 1 1 0 0,0-1-1 0 0,0 0 1 0 0,-1 0-1 0 0,1 0 1 0 0,0 0-1 0 0,-1 0 1 0 0,1 1-1 0 0,0-1 1 0 0,-1 0-1 0 0,1 0 1 0 0,-1 0-1 0 0,1 1 1 0 0,-1-1-1 0 0,0 0 1 0 0,1 1-1 0 0,-1-1 1 0 0,0 1-1 0 0,1-1 0 0 0,-1 1 1 0 0,0-1-1 0 0,0 1 1 0 0,0-1-1 0 0,1 1 1 0 0,-1 0-1 0 0,0-1 1 0 0,0 1-1 0 0,0 0 1 0 0,0 0-1 0 0,0-1 1 0 0,1 1-1 0 0,-1 0 1 0 0,-1 0-57 0 0,15-7 13 0 0,0 0 0 0 0,0 0 0 0 0,0 1 0 0 0,1 1 0 0 0,0 0 0 0 0,0 1 0 0 0,0 0 0 0 0,1 1 0 0 0,-1 1 0 0 0,1 1 0 0 0,-1 0 0 0 0,1 0 0 0 0,9 2-13 0 0,-16 1-2 0 0,-1 0 1 0 0,0 1-1 0 0,0 0 1 0 0,0 0-1 0 0,0 0 0 0 0,0 1 1 0 0,0 0-1 0 0,-1 0 1 0 0,0 1-1 0 0,0 0 1 0 0,0 0-1 0 0,-1 0 0 0 0,1 1 1 0 0,-1 0-1 0 0,-1 0 1 0 0,1 0-1 0 0,-1 0 0 0 0,0 1 1 0 0,0 0-1 0 0,-1 0 1 0 0,0 0-1 0 0,0 0 0 0 0,-1 0 1 0 0,0 1-1 0 0,0-1 1 0 0,-1 1-1 0 0,1-1 0 0 0,-2 1 1 0 0,1 0-1 0 0,-1-1 1 0 0,-1 7 1 0 0,-71 122 589 0 0,130-131-708 0 0,-53-6 132 0 0,1 0-1 0 0,0 0 0 0 0,-1 0 0 0 0,1 1 0 0 0,0 0 0 0 0,-1 0 0 0 0,1 0 0 0 0,-1 1 0 0 0,1 0 0 0 0,0 0 1 0 0,-1 0-1 0 0,1 1 0 0 0,-1 0 0 0 0,0 0 0 0 0,0 0 0 0 0,0 0 0 0 0,0 1 0 0 0,0 0 0 0 0,0 0 1 0 0,0 0-1 0 0,-1 1 0 0 0,0 0 0 0 0,0 0 0 0 0,0 0 0 0 0,0 0 0 0 0,0 0 0 0 0,-1 1 0 0 0,0-1 0 0 0,0 1 1 0 0,0 0-1 0 0,-1 0 0 0 0,2 3-12 0 0,-8 1 33 0 0,0 0 1 0 0,-1 0-1 0 0,0-1 0 0 0,0 0 1 0 0,-1 0-1 0 0,0 0 0 0 0,0-1 1 0 0,-1 1-1 0 0,0-2 1 0 0,0 1-1 0 0,-1-1 0 0 0,0 0 1 0 0,0 0-1 0 0,0-1 0 0 0,0 0 1 0 0,-1-1-1 0 0,-3 2-33 0 0,-74 19-651 0 0,39-54-2546 0 0,37-13 808 0 0,9 25 1176 0 0</inkml:trace>
  <inkml:trace contextRef="#ctx0" brushRef="#br0" timeOffset="-303165.758">9032 5991 1532 0 0,'0'1'88'0'0,"0"-1"1"0"0,0 1-1 0 0,-1 0 0 0 0,1-1 0 0 0,0 1 0 0 0,0 0 1 0 0,0-1-1 0 0,0 1 0 0 0,0 0 0 0 0,0-1 1 0 0,0 1-1 0 0,0 0 0 0 0,0-1 0 0 0,0 1 0 0 0,0 0 1 0 0,0-1-1 0 0,0 1 0 0 0,1 0 0 0 0,-1-1 1 0 0,0 1-1 0 0,1 0 0 0 0,-1-1 0 0 0,0 1 0 0 0,1-1 1 0 0,-1 1-1 0 0,1 0 0 0 0,-1-1 0 0 0,0 1 1 0 0,1-1-1 0 0,0 0 0 0 0,-1 1 0 0 0,1-1 0 0 0,-1 1 1 0 0,1-1-1 0 0,-1 0 0 0 0,1 1 0 0 0,0-1 1 0 0,-1 0-1 0 0,1 0 0 0 0,0 1 0 0 0,-1-1 0 0 0,1 0 1 0 0,0 0-1 0 0,-1 0 0 0 0,1 0 0 0 0,0 0 1 0 0,-1 0-1 0 0,1 0 0 0 0,0 0 0 0 0,0 0 0 0 0,-1 0 1 0 0,1-1-1 0 0,0 1 0 0 0,-1 0 0 0 0,1 0 1 0 0,-1-1-1 0 0,1 1 0 0 0,0 0 0 0 0,-1-1 0 0 0,1 1-88 0 0,-13 60 618 0 0,-1-32-432 0 0,-1 0 1 0 0,-1-1-1 0 0,-1-1 0 0 0,-1 0 0 0 0,-1-1 0 0 0,-2-1 0 0 0,0-1 1 0 0,-1-1-1 0 0,-2-1 0 0 0,0 0 0 0 0,-1-2 0 0 0,-1-1 0 0 0,-1-1 0 0 0,0-1 1 0 0,-27 11-187 0 0,-84 22 426 0 0,134-51-435 0 0,-1 1 1 0 0,1-1-1 0 0,0 0 1 0 0,0 0-1 0 0,0 0 1 0 0,0 0 0 0 0,0-1-1 0 0,0 1 1 0 0,0-1-1 0 0,1 0 1 0 0,-1 0-1 0 0,1 0 1 0 0,0 0 0 0 0,0 0-1 0 0,0 0 1 0 0,0 0-1 0 0,1-1 1 0 0,-1 1-1 0 0,1-1 1 0 0,0 1 0 0 0,0-1-1 0 0,0 0 1 0 0,0 1-1 0 0,1-1 1 0 0,-1 0-1 0 0,1 0 1 0 0,0 1-1 0 0,0-1 1 0 0,1 0 0 0 0,-1 0-1 0 0,1 1 1 0 0,0-1-1 0 0,0 0 1 0 0,0 1-1 0 0,0-1 1 0 0,1 1 0 0 0,-1-1-1 0 0,1 1 1 0 0,0 0-1 0 0,0 0 1 0 0,0 0-1 0 0,0 0 1 0 0,1 0-1 0 0,-1 0 1 0 0,1 0 0 0 0,1-1 8 0 0,4-6-13 0 0,-1 0 1 0 0,1 1 0 0 0,1 0-1 0 0,0 0 1 0 0,0 1 0 0 0,1 0 0 0 0,0 1-1 0 0,0 0 1 0 0,1 0 0 0 0,0 1-1 0 0,0 0 1 0 0,1 1 0 0 0,-1 1 0 0 0,1 0-1 0 0,0 0 1 0 0,0 1 0 0 0,0 0-1 0 0,1 1 1 0 0,-1 1 0 0 0,1 0 0 0 0,-1 1 12 0 0,5 3-9 0 0,-1 1 0 0 0,1 1 1 0 0,-1 1-1 0 0,-1 0 0 0 0,1 1 1 0 0,-1 1-1 0 0,0 0 0 0 0,-1 1 1 0 0,0 1-1 0 0,0 0 0 0 0,-1 0 1 0 0,7 9 8 0 0,-13-14-3 0 0,197 175-3123 0 0,-126-114-955 0 0,-54-47 2647 0 0</inkml:trace>
  <inkml:trace contextRef="#ctx0" brushRef="#br0" timeOffset="-302650.807">10067 6179 936 0 0,'18'-18'5233'0'0,"-12"48"-3741"0"0,14 223 1326 0 0,78 425-1390 0 0,-87-614-4211 0 0,-22-71-1693 0 0,3-14 3085 0 0,-5-11 30 0 0</inkml:trace>
  <inkml:trace contextRef="#ctx0" brushRef="#br0" timeOffset="-302292.815">10046 6163 1440 0 0,'-1'-17'5456'0'0,"44"-6"-4710"0"0,-41 22-551 0 0,62-19 406 0 0,1 2-1 0 0,1 3 1 0 0,1 2-1 0 0,0 4 0 0 0,33 1-600 0 0,0-3 353 0 0,296-36 667 0 0,-214 17-1694 0 0,-181 30 232 0 0,-19-1-4588 0 0,-10 4 2926 0 0,6 0 822 0 0,8-3 146 0 0</inkml:trace>
  <inkml:trace contextRef="#ctx0" brushRef="#br0" timeOffset="-301704.564">10965 6458 1248 0 0,'0'11'304'0'0,"-1"1"0"0"0,0-1 0 0 0,0 1 0 0 0,-2-1 0 0 0,1 0 0 0 0,-1 0 0 0 0,-1 0 0 0 0,0 0 0 0 0,0 0 0 0 0,-1-1 0 0 0,-1 0 0 0 0,0 0 0 0 0,0 0 0 0 0,0-1 0 0 0,-2 0 0 0 0,1 0 0 0 0,-1-1 0 0 0,0 1 0 0 0,-1-2 0 0 0,0 1 0 0 0,-7 4-304 0 0,-5 3 310 0 0,-1-1 0 0 0,-1 0-1 0 0,0-2 1 0 0,-1 0 0 0 0,0-2-1 0 0,0 0 1 0 0,-1-2 0 0 0,-1-1 0 0 0,-2 0-310 0 0,17-4 70 0 0,0 0 0 0 0,-1-1 0 0 0,1 0 0 0 0,0 0 0 0 0,-1-2 0 0 0,1 1 0 0 0,-1-1 1 0 0,1-1-1 0 0,0 0 0 0 0,-1-1 0 0 0,1 0 0 0 0,0-1 0 0 0,0 0 0 0 0,0 0 0 0 0,0-1 1 0 0,1-1-1 0 0,-8-4-70 0 0,15 5 1 0 0,-1 1 1 0 0,1-1 0 0 0,0 0 0 0 0,0 0-1 0 0,0-1 1 0 0,1 1 0 0 0,0-1-1 0 0,0 1 1 0 0,0-1 0 0 0,0 0 0 0 0,0 1-1 0 0,1-1 1 0 0,0 0 0 0 0,0 0-1 0 0,1 0 1 0 0,-1 0 0 0 0,1 0 0 0 0,0 0-1 0 0,0 0 1 0 0,1 0 0 0 0,0 0-1 0 0,-1 0 1 0 0,2 0 0 0 0,-1 0 0 0 0,0 0-1 0 0,1 0 1 0 0,0 1 0 0 0,0-1 0 0 0,1 1-1 0 0,-1-1 1 0 0,1 1 0 0 0,0 0-1 0 0,0 0 1 0 0,0 0 0 0 0,1 1 0 0 0,-1-1-1 0 0,1 1 1 0 0,0-1 0 0 0,0 1-1 0 0,0 0 1 0 0,0 1 0 0 0,1-1 0 0 0,-1 1-1 0 0,1 0 1 0 0,-1 0 0 0 0,1 0-1 0 0,4 0-1 0 0,26-4 22 0 0,0 1-1 0 0,0 2 0 0 0,0 1 0 0 0,0 2 0 0 0,0 2 1 0 0,0 1-1 0 0,0 2 0 0 0,-1 1 0 0 0,0 1 0 0 0,0 2 1 0 0,0 2-1 0 0,-1 1 0 0 0,-1 1 0 0 0,2 3-21 0 0,316 147-972 0 0,-346-161 693 0 0,33 11-1292 0 0,-10-10-4242 0 0,-18-3 4587 0 0</inkml:trace>
  <inkml:trace contextRef="#ctx0" brushRef="#br0" timeOffset="-301196.575">10993 6309 2440 0 0,'0'1'96'0'0,"0"-1"0"0"0,0 1 0 0 0,0-1 0 0 0,0 0 0 0 0,0 1 1 0 0,0-1-1 0 0,-1 1 0 0 0,1-1 0 0 0,0 1 0 0 0,0-1 0 0 0,0 0 0 0 0,0 1 0 0 0,0-1 0 0 0,1 1 0 0 0,-1-1 0 0 0,0 0 0 0 0,0 1 0 0 0,0-1 0 0 0,0 1 0 0 0,0-1 0 0 0,1 0 0 0 0,-1 1 0 0 0,0-1 0 0 0,0 1 0 0 0,1-1 0 0 0,-1 0 1 0 0,0 1-1 0 0,0-1 0 0 0,1 0 0 0 0,-1 0 0 0 0,0 1 0 0 0,1-1 0 0 0,-1 0 0 0 0,0 0 0 0 0,1 1 0 0 0,-1-1 0 0 0,1 0 0 0 0,-1 0 0 0 0,0 0 0 0 0,1 0 0 0 0,-1 0 0 0 0,1 0 0 0 0,-1 1 0 0 0,1-1 0 0 0,-1 0 0 0 0,0 0 0 0 0,1 0 1 0 0,-1 0-1 0 0,1-1 0 0 0,-1 1 0 0 0,1 0-96 0 0,-72 245 1030 0 0,66-189-6029 0 0,5-46 3793 0 0</inkml:trace>
  <inkml:trace contextRef="#ctx0" brushRef="#br0" timeOffset="-300419.716">16549 4609 2188 0 0,'39'66'1648'0'0,"20"80"775"0"0,-47-106-2065 0 0,-1-1 0 0 0,-2 1 0 0 0,-2 1-1 0 0,-2-1 1 0 0,-1 1 0 0 0,-2 17-358 0 0,-44 104 530 0 0,-61 11-1256 0 0,-48-45-4161 0 0,116-112 3448 0 0</inkml:trace>
  <inkml:trace contextRef="#ctx0" brushRef="#br0" timeOffset="-290123.533">18912 4244 1336 0 0,'-2'-1'94'0'0,"-2"-5"117"0"0,-1 2 1 0 0,0-1-1 0 0,0 0 0 0 0,0 1 1 0 0,-1 0-1 0 0,0 0 0 0 0,0 1 1 0 0,0 0-1 0 0,0 0 1 0 0,0 0-1 0 0,0 0 0 0 0,-1 1 1 0 0,0 0-1 0 0,1 1 0 0 0,-1 0 1 0 0,0 0-1 0 0,0 0 0 0 0,-3 0-211 0 0,2 4 120 0 0,0 0 0 0 0,0 0 0 0 0,0 0 0 0 0,0 1 0 0 0,1 0 0 0 0,-1 0 0 0 0,1 1-1 0 0,0 0 1 0 0,0 0 0 0 0,1 1 0 0 0,0 0 0 0 0,0 0 0 0 0,0 0 0 0 0,0 1-1 0 0,1 0 1 0 0,0 0 0 0 0,1 1 0 0 0,0-1 0 0 0,0 1 0 0 0,0 0 0 0 0,1 0 0 0 0,0 0-1 0 0,0 3-119 0 0,-1 1 100 0 0,0 2-1 0 0,1-1 0 0 0,1 0 1 0 0,0 1-1 0 0,0-1 1 0 0,1 1-1 0 0,1-1 0 0 0,1 1 1 0 0,0-1-1 0 0,0 1 0 0 0,2-1 1 0 0,-1 0-1 0 0,2 1 1 0 0,0-1-1 0 0,0-1 0 0 0,1 1 1 0 0,1-1-1 0 0,0 0 0 0 0,0 0 1 0 0,2 0-1 0 0,-1-1 0 0 0,1 0 1 0 0,1-1-1 0 0,0 0 1 0 0,0 0-1 0 0,1 0 0 0 0,1-2 1 0 0,9 8-100 0 0,-4-8 42 0 0,0 0 0 0 0,1 0-1 0 0,0-2 1 0 0,1 0 0 0 0,-1-1 0 0 0,1-1 0 0 0,0-1 0 0 0,0 0 0 0 0,0-1 0 0 0,0-1 0 0 0,1-1 0 0 0,6-1-42 0 0,-9 0-1 0 0,1-1 0 0 0,-1-1 0 0 0,1 0 0 0 0,-1-1 0 0 0,0-1 0 0 0,-1 0 0 0 0,1-1 0 0 0,-1-1 0 0 0,0 0 0 0 0,-1-1 0 0 0,4-3 1 0 0,-11 7-19 0 0,-1 1 0 0 0,0-1 0 0 0,0-1 1 0 0,0 1-1 0 0,-1-1 0 0 0,1 0 1 0 0,-1 0-1 0 0,0-1 0 0 0,-1 1 0 0 0,1-1 1 0 0,-1 0-1 0 0,0-1 0 0 0,-1 1 0 0 0,1 0 1 0 0,-1-1-1 0 0,-1 0 0 0 0,1 0 0 0 0,-1 0 1 0 0,0 0-1 0 0,-1 0 0 0 0,0 0 0 0 0,0-1 1 0 0,0 1-1 0 0,-1 0 0 0 0,0-1 0 0 0,0 1 1 0 0,-2-6 18 0 0,-12-18-287 0 0,-2 1 1 0 0,-2 0 0 0 0,0 1 0 0 0,-2 1-1 0 0,-1 1 1 0 0,-1 1 0 0 0,-1 1-1 0 0,-1 1 1 0 0,-1 1 0 0 0,-2 1 0 0 0,0 1-1 0 0,-1 2 1 0 0,-1 0 0 0 0,-2 1 286 0 0,23 13-268 0 0,-4-9-2946 0 0,12 14 2244 0 0</inkml:trace>
  <inkml:trace contextRef="#ctx0" brushRef="#br0" timeOffset="-289584.197">20235 4072 1844 0 0,'-10'8'2182'0'0,"-337"320"4517"0"0,344-325-6642 0 0,0-1-8 0 0,1 0 1 0 0,-1 0-1 0 0,0 0 0 0 0,0 1 0 0 0,1-1 1 0 0,0 1-1 0 0,-1 0 0 0 0,1 0 0 0 0,0 0 1 0 0,1 0-1 0 0,-1 0 0 0 0,0 0 1 0 0,1 1-1 0 0,0-1 0 0 0,-1 0 0 0 0,1 1 1 0 0,1-1-1 0 0,-1 1 0 0 0,0-1 0 0 0,1 1 1 0 0,0-1-1 0 0,0 1 0 0 0,0 0 1 0 0,0-1-1 0 0,0 1 0 0 0,1 2-49 0 0,10 3 37 0 0,-1-1 0 0 0,1 1 0 0 0,1-2 0 0 0,-1 1 0 0 0,1-2 0 0 0,0 1 0 0 0,1-2 0 0 0,0 0 0 0 0,0 0-1 0 0,0-1 1 0 0,0-1 0 0 0,0 0 0 0 0,1-1 0 0 0,-1 0 0 0 0,1-1 0 0 0,0-1 0 0 0,-1 0 0 0 0,1-1 0 0 0,0 0 0 0 0,0-1-37 0 0,10 3-146 0 0,137 7-1419 0 0,62 2-6429 0 0,-207-10 6653 0 0</inkml:trace>
  <inkml:trace contextRef="#ctx0" brushRef="#br0" timeOffset="-289089.631">20612 4086 1180 0 0,'-1'-28'5113'0'0,"30"23"-3506"0"0,31 19-1344 0 0,-52-11-232 0 0,-1 0 1 0 0,1 1-1 0 0,-1 0 1 0 0,0 1-1 0 0,0 0 1 0 0,0 0-1 0 0,-1 0 1 0 0,1 0 0 0 0,-1 1-1 0 0,-1 0 1 0 0,1 1-1 0 0,-1-1 1 0 0,0 1-1 0 0,0 0 1 0 0,-1 0-1 0 0,0 1 1 0 0,-1-1-1 0 0,1 1 1 0 0,-1 0-1 0 0,-1 0 1 0 0,1 0-1 0 0,-1 0 1 0 0,-1 0-1 0 0,0 1 1 0 0,0-1 0 0 0,0 0-1 0 0,-1 1 1 0 0,-1-1-1 0 0,1 1 1 0 0,-1-1-1 0 0,-2 7-31 0 0,-2 0 84 0 0,0 0 0 0 0,-1 0 0 0 0,-1-1 0 0 0,0 0 0 0 0,-1-1 0 0 0,-1 1 0 0 0,0-1 0 0 0,-1-1 0 0 0,0 0 0 0 0,-9 8-84 0 0,10-11 20 0 0,-1 1 1 0 0,0-1 0 0 0,-1-1 0 0 0,0 0 0 0 0,0-1-1 0 0,-1 0 1 0 0,0-1 0 0 0,0 0 0 0 0,0 0-1 0 0,-1-2 1 0 0,-11 4-21 0 0,22-8-288 0 0,4-7-91 0 0,-1 0-1 0 0,1 0 1 0 0,0 0 0 0 0,0 0-1 0 0,1 0 1 0 0,0 0-1 0 0,0 1 1 0 0,1 0 0 0 0,-1-1-1 0 0,1 1 1 0 0,1 0-1 0 0,-1 1 1 0 0,1-1 0 0 0,0 1-1 0 0,0 0 1 0 0,1 0-1 0 0,0 0 380 0 0,8-9-750 0 0,11-11-554 0 0</inkml:trace>
  <inkml:trace contextRef="#ctx0" brushRef="#br0" timeOffset="-288795.85">21040 4071 904 0 0,'-42'2'4075'0'0,"25"8"-3743"0"0,0 1-1 0 0,0 1 0 0 0,1 1 1 0 0,0 0-1 0 0,1 1 1 0 0,1 0-1 0 0,0 1 0 0 0,1 1 1 0 0,1 0-1 0 0,0 1 1 0 0,1 0-1 0 0,1 1 0 0 0,1 0 1 0 0,0 0-1 0 0,-2 10-331 0 0,10-25 17 0 0,0 0 0 0 0,0 1 1 0 0,0-1-1 0 0,0 0 0 0 0,1 1 0 0 0,-1-1 0 0 0,1 0 0 0 0,0 1 0 0 0,0-1 0 0 0,0 1 0 0 0,0-1 1 0 0,0 0-1 0 0,1 1 0 0 0,0-1 0 0 0,0 0 0 0 0,0 1 0 0 0,0-1 0 0 0,0 0 0 0 0,1 0 0 0 0,-1 0 1 0 0,1 0-1 0 0,0 0 0 0 0,0 0 0 0 0,0-1 0 0 0,0 1 0 0 0,0 0 0 0 0,0-1 0 0 0,1 0 0 0 0,0 0 0 0 0,-1 1 1 0 0,1-1-1 0 0,0-1 0 0 0,0 1 0 0 0,0 0 0 0 0,0-1 0 0 0,0 0 0 0 0,0 1 0 0 0,1-1 0 0 0,-1 0 1 0 0,0-1-1 0 0,1 1 0 0 0,-1-1 0 0 0,0 1 0 0 0,1-1 0 0 0,-1 0 0 0 0,1 0-17 0 0,155-16-2952 0 0,-17-40-2411 0 0,-112 39 4105 0 0</inkml:trace>
  <inkml:trace contextRef="#ctx0" brushRef="#br0" timeOffset="-288486.637">21716 3894 1164 0 0,'-21'36'1219'0'0,"-2"-1"0"0"0,-1 0 1 0 0,-2-2-1 0 0,-1-1 0 0 0,-1-2 0 0 0,-23 19-1219 0 0,-75 87 3049 0 0,125-135-3016 0 0,-1 0 0 0 0,1 1 0 0 0,0-1 0 0 0,0 1 0 0 0,0-1 0 0 0,0 1 0 0 0,1-1 0 0 0,-1 1 0 0 0,0-1 0 0 0,1 1 0 0 0,-1 0 0 0 0,1-1 0 0 0,-1 1 0 0 0,1 0 0 0 0,0 0 0 0 0,0-1 0 0 0,0 1 0 0 0,0 0 0 0 0,0 0 0 0 0,0-1 0 0 0,0 1 0 0 0,1 0 0 0 0,-1 0 0 0 0,1-1 0 0 0,-1 1 0 0 0,1 0 0 0 0,0-1 0 0 0,-1 1 0 0 0,1-1 0 0 0,0 1 0 0 0,0-1 0 0 0,0 1 0 0 0,0-1 0 0 0,0 1 0 0 0,1-1 0 0 0,-1 0 0 0 0,0 0 0 0 0,0 0 0 0 0,1 0 0 0 0,-1 0 0 0 0,1 0 0 0 0,-1 0 0 0 0,1 0 0 0 0,0 0 0 0 0,-1-1 0 0 0,1 1 0 0 0,0-1 1 0 0,-1 1-1 0 0,1-1 0 0 0,0 0 0 0 0,0 1 0 0 0,-1-1 0 0 0,1 0 0 0 0,0 0 0 0 0,0 0 0 0 0,0-1-33 0 0,109 14 398 0 0,111-31-1977 0 0,-73-15-3178 0 0,-53-10 789 0 0,-71 28 2701 0 0</inkml:trace>
  <inkml:trace contextRef="#ctx0" brushRef="#br0" timeOffset="-287961.577">22669 3816 1080 0 0,'-61'90'4310'0'0,"35"-67"-3942"0"0,-1 0-1 0 0,-1-2 0 0 0,-1-1 0 0 0,-1-2 0 0 0,0 0 0 0 0,-1-3 0 0 0,-1 0 0 0 0,-1-2 0 0 0,0-1 0 0 0,0-2 0 0 0,-1-1 0 0 0,-1-2 0 0 0,1-1 0 0 0,-1-2 0 0 0,-34 0-367 0 0,66-4 6 0 0,0 0 1 0 0,0 0 0 0 0,0 0 0 0 0,0-1 0 0 0,0 1 0 0 0,0-1-1 0 0,0 0 1 0 0,0 0 0 0 0,1 0 0 0 0,-1 0 0 0 0,0 0 0 0 0,0-1-1 0 0,1 1 1 0 0,-1-1 0 0 0,1 0 0 0 0,-1 0 0 0 0,1 0 0 0 0,0 0-1 0 0,0 0 1 0 0,0 0 0 0 0,0-1 0 0 0,0 1 0 0 0,0 0 0 0 0,1-1-1 0 0,-1 0 1 0 0,1 1 0 0 0,0-1 0 0 0,0 0 0 0 0,0 0 0 0 0,0 0-1 0 0,0 0 1 0 0,0 0 0 0 0,1 0 0 0 0,0 0 0 0 0,-1 0 0 0 0,1 0-1 0 0,0 0 1 0 0,0 0 0 0 0,1 0 0 0 0,-1 0 0 0 0,1-3-7 0 0,2 0-9 0 0,0 0 0 0 0,0 0 0 0 0,0 0 0 0 0,1 0 0 0 0,-1 0 1 0 0,1 1-1 0 0,1 0 0 0 0,-1 0 0 0 0,1 0 0 0 0,0 0 0 0 0,0 0 0 0 0,0 1 1 0 0,1 0-1 0 0,-1 0 0 0 0,1 1 0 0 0,0 0 0 0 0,0 0 0 0 0,1 0 1 0 0,-1 1-1 0 0,0-1 0 0 0,1 1 0 0 0,0 1 0 0 0,-1 0 0 0 0,1 0 0 0 0,0 0 1 0 0,0 0-1 0 0,4 1 9 0 0,198 28-80 0 0,-170-20 48 0 0,8 2 63 0 0,1-3 0 0 0,-1-2 0 0 0,1-2-1 0 0,0-2 1 0 0,0-2 0 0 0,-1-2 0 0 0,26-6-31 0 0,-37 3 1 0 0,-27 6 24 0 0,1-1 0 0 0,0 0 0 0 0,0 0 0 0 0,0-1-1 0 0,-1-1 1 0 0,1 0 0 0 0,-1 0 0 0 0,0 0 0 0 0,0-2-1 0 0,0 1 1 0 0,0-1 0 0 0,-1 0 0 0 0,0 0-1 0 0,0-1 1 0 0,0-1 0 0 0,3-2-25 0 0,-11 6 2 0 0,0 1 1 0 0,1-1-1 0 0,-1 1 0 0 0,0-1 1 0 0,0 1-1 0 0,0-1 0 0 0,-1 1 0 0 0,1-1 1 0 0,0 1-1 0 0,-1-1 0 0 0,0 1 1 0 0,0-1-1 0 0,0 1 0 0 0,0 0 0 0 0,0-1 1 0 0,0 1-1 0 0,0 0 0 0 0,-1 0 1 0 0,1 0-1 0 0,-1 0 0 0 0,1 0 0 0 0,-1 0 1 0 0,0 1-1 0 0,0-1 0 0 0,0 0 1 0 0,0 1-1 0 0,0-1 0 0 0,0 1 1 0 0,0 0-1 0 0,-1 0 0 0 0,1 0 0 0 0,0 0 1 0 0,-1 0-1 0 0,1 0 0 0 0,0 1 1 0 0,-1-1-1 0 0,1 1 0 0 0,-1 0 0 0 0,1 0 1 0 0,-1-1-1 0 0,-1 2-2 0 0,-27-9-106 0 0,0 2-1 0 0,0 1 1 0 0,-1 2 0 0 0,1 0 0 0 0,-1 3-1 0 0,-23 2 107 0 0,0-2-558 0 0,-216 57-6881 0 0,233-49 5969 0 0</inkml:trace>
  <inkml:trace contextRef="#ctx0" brushRef="#br0" timeOffset="-287105.222">19917 5191 1228 0 0,'0'0'724'0'0,"0"0"-194"0"0,0 0-124 0 0,0 0-59 0 0,0 0-7 0 0,0 0 65 0 0,0 0-31 0 0,0 0 75 0 0,3 4-14 0 0,12 56 634 0 0,-23-36-918 0 0,-1 0 0 0 0,-2-1-1 0 0,0 0 1 0 0,-1-1-1 0 0,-1 0 1 0 0,-1-1 0 0 0,-1 0-1 0 0,-1-2 1 0 0,-1 1 0 0 0,0-2-1 0 0,-2 0 1 0 0,0-2 0 0 0,0 0-1 0 0,-2-1 1 0 0,0 0 0 0 0,-1-2-1 0 0,0-1 1 0 0,-1-1 0 0 0,0 0-1 0 0,-1-2 1 0 0,0-1 0 0 0,-21 4-151 0 0,43-10 8 0 0,0-1 0 0 0,0 0 1 0 0,-1 0-1 0 0,1-1 1 0 0,0 1-1 0 0,0 0 1 0 0,-1-1-1 0 0,1 1 1 0 0,-1-1-1 0 0,1 0 1 0 0,0 0-1 0 0,-1 0 1 0 0,1 0-1 0 0,0 0 1 0 0,-1-1-1 0 0,1 1 1 0 0,0-1-1 0 0,-1 1 1 0 0,1-1-1 0 0,0 0 0 0 0,0 0 1 0 0,-1 0-1 0 0,1 0 1 0 0,0 0-1 0 0,0 0 1 0 0,0-1-1 0 0,0 1 1 0 0,1-1-1 0 0,-1 1 1 0 0,0-1-1 0 0,1 0 1 0 0,-1 0-1 0 0,1 0 1 0 0,-1 0-1 0 0,1 0 1 0 0,0 0-1 0 0,0 0 1 0 0,0 0-1 0 0,0 0 0 0 0,0 0 1 0 0,0-1-1 0 0,1 1 1 0 0,-1 0-1 0 0,1-1 1 0 0,0 1-1 0 0,-1 0 1 0 0,1-1-1 0 0,0 1 1 0 0,1-1-1 0 0,-1 1 1 0 0,0 0-1 0 0,1-1 1 0 0,-1 1-1 0 0,1 0 1 0 0,0-2-9 0 0,5-5-1 0 0,0 0-1 0 0,1 0 1 0 0,0 0 0 0 0,1 1 0 0 0,0 0 0 0 0,0 0 0 0 0,1 1 0 0 0,-1 0 0 0 0,2 1 0 0 0,-1 0 0 0 0,1 0 0 0 0,0 1 0 0 0,0 0 0 0 0,0 1 0 0 0,1 0 0 0 0,-1 1 0 0 0,1 0 0 0 0,0 1 0 0 0,0 0 0 0 0,0 0-1 0 0,0 1 1 0 0,1 1 0 0 0,-1 0 0 0 0,0 0 0 0 0,0 1 0 0 0,0 1 0 0 0,0 0 0 0 0,0 0 0 0 0,0 1 0 0 0,0 0 0 0 0,7 4 1 0 0,197 101 158 0 0,-178-86-552 0 0,0-1 0 0 0,1-2 0 0 0,1-1 0 0 0,1-3 0 0 0,0-1 0 0 0,2-1 394 0 0,72-4-5423 0 0,-93-9 3973 0 0</inkml:trace>
  <inkml:trace contextRef="#ctx0" brushRef="#br0" timeOffset="-286702.753">20493 5209 1768 0 0,'4'-1'5584'0'0,"50"-2"-4044"0"0,45-3-1115 0 0,-80 4-288 0 0,1 0 0 0 0,0 2-1 0 0,-1 0 1 0 0,1 1 0 0 0,0 1 0 0 0,-1 1 0 0 0,1 0-1 0 0,-1 2 1 0 0,17 6-137 0 0,-33-10 25 0 0,-1 0 0 0 0,0 1 0 0 0,0-1 0 0 0,0 1 0 0 0,0 0 0 0 0,0-1-1 0 0,0 1 1 0 0,-1 0 0 0 0,1 0 0 0 0,0 0 0 0 0,-1 1 0 0 0,0-1 0 0 0,1 0 0 0 0,-1 0 0 0 0,0 1-1 0 0,0-1 1 0 0,0 1 0 0 0,-1-1 0 0 0,1 1 0 0 0,-1-1 0 0 0,1 1 0 0 0,-1-1 0 0 0,0 1-1 0 0,0 0 1 0 0,0-1 0 0 0,0 1 0 0 0,0-1 0 0 0,-1 1 0 0 0,1 0 0 0 0,-1-1 0 0 0,0 1-1 0 0,1-1 1 0 0,-1 0 0 0 0,0 1 0 0 0,-1-1 0 0 0,1 0 0 0 0,0 1 0 0 0,-1-1 0 0 0,1 0 0 0 0,-1 0-1 0 0,0 0 1 0 0,1 0 0 0 0,-1 0 0 0 0,-2 1-25 0 0,-250 273 1926 0 0,235-254-1956 0 0,-31 64-1431 0 0,103-77-4889 0 0,-6-36 3388 0 0,-21 9 1692 0 0</inkml:trace>
  <inkml:trace contextRef="#ctx0" brushRef="#br0" timeOffset="-286360.882">21305 5128 1036 0 0,'-8'3'350'0'0,"-1"0"-1"0"0,1 1 1 0 0,0 0 0 0 0,0 0 0 0 0,0 1-1 0 0,1 0 1 0 0,0 0 0 0 0,0 1-1 0 0,0 0 1 0 0,0 0 0 0 0,1 1-1 0 0,0-1 1 0 0,1 2 0 0 0,-1-1-1 0 0,1 0 1 0 0,1 1 0 0 0,-1 0-1 0 0,1 0 1 0 0,1 0 0 0 0,0 1-1 0 0,0 0 1 0 0,0-1 0 0 0,0 7-350 0 0,4-11 62 0 0,0-1 0 0 0,0 1-1 0 0,0 0 1 0 0,1-1 0 0 0,0 1 0 0 0,0-1 0 0 0,0 1 0 0 0,0-1 0 0 0,0 0 0 0 0,0 0-1 0 0,1 0 1 0 0,0 0 0 0 0,-1 0 0 0 0,1 0 0 0 0,0-1 0 0 0,1 0 0 0 0,-1 1 0 0 0,0-1-1 0 0,1 0 1 0 0,-1-1 0 0 0,1 1 0 0 0,-1-1 0 0 0,1 1 0 0 0,0-1 0 0 0,0 0 0 0 0,-1 0-1 0 0,1-1 1 0 0,0 1-62 0 0,111 15 907 0 0,-90-15-842 0 0,0-2 0 0 0,0 0 0 0 0,0-2 0 0 0,0-1 0 0 0,0-1 0 0 0,0-1 0 0 0,-1-1 0 0 0,0-1 0 0 0,-1-1-1 0 0,0-1 1 0 0,4-4-65 0 0,-20 11-3 0 0,-1 0-1 0 0,0-1 1 0 0,0 1-1 0 0,0-1 0 0 0,-1 0 1 0 0,0-1-1 0 0,1 0 0 0 0,-1 1 1 0 0,-1-2-1 0 0,1 1 1 0 0,-1 0-1 0 0,0-1 0 0 0,0 0 1 0 0,-1 0-1 0 0,1 0 0 0 0,1-5 4 0 0,-6 5-21 0 0,-1 0-1 0 0,1 1 0 0 0,-1-1 1 0 0,0 1-1 0 0,-1-1 0 0 0,1 1 1 0 0,-1 0-1 0 0,0 0 0 0 0,0 0 1 0 0,-1 0-1 0 0,0 1 0 0 0,1-1 1 0 0,-1 1-1 0 0,-1 0 0 0 0,1 0 1 0 0,-1 1-1 0 0,1-1 0 0 0,-1 1 1 0 0,0 0-1 0 0,0 0 0 0 0,-1 0 1 0 0,1 1-1 0 0,0 0 0 0 0,-1 0 1 0 0,1 0-1 0 0,-1 1 0 0 0,0 0 1 0 0,0 0-1 0 0,0 0 0 0 0,-5 1 22 0 0,-231-16-1614 0 0,87 55-3270 0 0,109-7 2254 0 0,26-13 1334 0 0</inkml:trace>
  <inkml:trace contextRef="#ctx0" brushRef="#br0" timeOffset="-285771.703">19725 6194 2036 0 0,'6'16'8582'0'0,"27"128"-7674"0"0,-1-11-345 0 0,10 53-421 0 0,-31-60-3663 0 0,-40-108-1875 0 0,24-22 4178 0 0</inkml:trace>
  <inkml:trace contextRef="#ctx0" brushRef="#br0" timeOffset="-284977.472">19833 6208 1932 0 0,'-53'-9'5883'0'0,"53"9"-5765"0"0,-20-4 1219 0 0,75-40-1021 0 0,-44 36-299 0 0,0-1 0 0 0,1 2 1 0 0,0 0-1 0 0,0 0 0 0 0,0 1 1 0 0,1 1-1 0 0,0 0 1 0 0,0 1-1 0 0,0 0 0 0 0,1 1 1 0 0,-1 0-1 0 0,1 1 1 0 0,10 0-18 0 0,-21 2-3 0 0,0 0 1 0 0,0 1-1 0 0,0-1 1 0 0,0 1 0 0 0,0-1-1 0 0,0 1 1 0 0,0 0-1 0 0,0 0 1 0 0,0 0 0 0 0,0 0-1 0 0,0 1 1 0 0,0-1-1 0 0,-1 1 1 0 0,1 0 0 0 0,-1-1-1 0 0,1 1 1 0 0,-1 0 0 0 0,0 1-1 0 0,0-1 1 0 0,0 0-1 0 0,0 1 1 0 0,0-1 0 0 0,0 1-1 0 0,-1 0 1 0 0,1-1-1 0 0,-1 1 1 0 0,0 0 0 0 0,1 0-1 0 0,-2 0 1 0 0,1 0-1 0 0,0 0 1 0 0,0 0 0 0 0,-1 0-1 0 0,0 0 1 0 0,1 0-1 0 0,-1 0 1 0 0,-1 1 2 0 0,-18 112 104 0 0,-15-34-286 0 0,34-81 161 0 0,0-1-13 0 0,23 11 30 0 0,100 0-229 0 0,-111-13 233 0 0,-1 2-1 0 0,0-1 0 0 0,1 1 0 0 0,-1 1 0 0 0,0 0 0 0 0,0 1 0 0 0,1 0 0 0 0,-1 0 1 0 0,0 1-1 0 0,-1 1 0 0 0,1 0 0 0 0,-1 0 0 0 0,1 1 0 0 0,-1 1 0 0 0,-1 0 1 0 0,7 4 0 0 0,-15-7 24 0 0,-1-1 1 0 0,1 1 0 0 0,-1 0-1 0 0,0 0 1 0 0,0-1 0 0 0,0 1-1 0 0,0 0 1 0 0,0-1 0 0 0,0 1 0 0 0,-1 0-1 0 0,1 0 1 0 0,-1-1 0 0 0,0 1-1 0 0,0-1 1 0 0,0 1 0 0 0,0-1 0 0 0,0 1-1 0 0,-1-1 1 0 0,1 1 0 0 0,-1-1-1 0 0,0 0 1 0 0,1 0 0 0 0,-1 0-1 0 0,0 0 1 0 0,0 0 0 0 0,0 0 0 0 0,-1-1-1 0 0,1 1 1 0 0,0-1 0 0 0,0 1-1 0 0,-1-1 1 0 0,1 0 0 0 0,-1 0 0 0 0,0 0-1 0 0,1 0 1 0 0,-1 0 0 0 0,-2-1-25 0 0,-13 10-28 0 0,0-2 0 0 0,0 0 0 0 0,-1-1 0 0 0,-1-1 0 0 0,1-1 0 0 0,-1 0 0 0 0,0-2 0 0 0,0 0 0 0 0,-15-1 28 0 0,33-2-79 0 0,1 0-1 0 0,-1 0 0 0 0,1 0 0 0 0,0 0 1 0 0,-1 0-1 0 0,1-1 0 0 0,-1 1 0 0 0,1-1 1 0 0,0 1-1 0 0,0-1 0 0 0,-1 0 0 0 0,1 1 1 0 0,0-1-1 0 0,0 0 0 0 0,0 0 0 0 0,-1 0 1 0 0,1 0-1 0 0,0 0 0 0 0,0 0 0 0 0,1 0 1 0 0,-1 0-1 0 0,0 0 0 0 0,0 0 1 0 0,0 0-1 0 0,1-1 0 0 0,-1 1 0 0 0,1 0 1 0 0,-1-1-1 0 0,1 1 0 0 0,-1 0 0 0 0,1-1 1 0 0,0 1-1 0 0,0 0 0 0 0,-1-1 0 0 0,1 1 1 0 0,0-1-1 0 0,0 1 0 0 0,1-1 0 0 0,-1 1 1 0 0,0 0-1 0 0,0-1 0 0 0,1 1 1 0 0,-1 0-1 0 0,0-1 0 0 0,1 1 0 0 0,0-1 80 0 0,24-61-3404 0 0,-6 35 2062 0 0</inkml:trace>
  <inkml:trace contextRef="#ctx0" brushRef="#br0" timeOffset="-284559.068">20616 6018 1856 0 0,'-1'0'115'0'0,"-29"-1"3852"0"0,42-2-918 0 0,28-1-2803 0 0,0 2-1 0 0,0 1 0 0 0,0 2 1 0 0,0 2-1 0 0,0 2 0 0 0,-1 2 0 0 0,0 1 1 0 0,0 2-1 0 0,4 3-245 0 0,-40-12 28 0 0,0 0 1 0 0,0 0-1 0 0,0 0 0 0 0,0 0 1 0 0,0 1-1 0 0,0-1 1 0 0,-1 1-1 0 0,1 0 0 0 0,0 0 1 0 0,-1 0-1 0 0,0 0 0 0 0,1 0 1 0 0,-1 0-1 0 0,0 1 0 0 0,0-1 1 0 0,0 1-1 0 0,-1 0 0 0 0,1-1 1 0 0,0 1-1 0 0,-1 0 0 0 0,0 0 1 0 0,0 0-1 0 0,0 0 1 0 0,0 0-1 0 0,0 0 0 0 0,-1 0 1 0 0,1 0-1 0 0,-1 0 0 0 0,0 1 1 0 0,0-1-1 0 0,0 0 0 0 0,0 0 1 0 0,0 0-1 0 0,-1 0 0 0 0,0 0 1 0 0,1 1-1 0 0,-1-1 0 0 0,-1 0-28 0 0,-11 18 187 0 0,-1-1 0 0 0,-1 0-1 0 0,-1-1 1 0 0,-1-1 0 0 0,0-1-1 0 0,-1 0 1 0 0,-1-2 0 0 0,-4 2-187 0 0,-68 65 516 0 0,28-14-2662 0 0,63-67 1402 0 0,0-1-186 0 0,36 2-5400 0 0,-14-9 4916 0 0,-2-3 300 0 0</inkml:trace>
  <inkml:trace contextRef="#ctx0" brushRef="#br0" timeOffset="-284168.331">21341 6063 1720 0 0,'-53'19'4565'0'0,"-35"91"-1602"0"0,82-99-2766 0 0,-2 0 35 0 0,0 1 0 0 0,1 1 0 0 0,1-1 0 0 0,0 1 1 0 0,1 1-1 0 0,0-1 0 0 0,1 1 0 0 0,0-1 0 0 0,1 1 0 0 0,1 0 0 0 0,0 1 0 0 0,1 5-232 0 0,1-15 43 0 0,1 0 0 0 0,-1 1 0 0 0,1-1-1 0 0,1 1 1 0 0,-1-1 0 0 0,1 0-1 0 0,0 0 1 0 0,0 0 0 0 0,0 0-1 0 0,1 0 1 0 0,0 0 0 0 0,0-1-1 0 0,0 1 1 0 0,0-1 0 0 0,1 0 0 0 0,0 0-1 0 0,0 0 1 0 0,0 0 0 0 0,0-1-1 0 0,0 1 1 0 0,1-1 0 0 0,-1 0-1 0 0,1-1 1 0 0,0 1 0 0 0,0-1-1 0 0,0 0 1 0 0,0 0 0 0 0,1 0 0 0 0,-1-1-1 0 0,0 0 1 0 0,1 0 0 0 0,-1 0-1 0 0,4-1-42 0 0,175-7 408 0 0,-173 5-406 0 0,0 0 0 0 0,0 0 0 0 0,0-1 0 0 0,-1 0 0 0 0,1-1 0 0 0,-1 0 0 0 0,0-1 0 0 0,0 0 0 0 0,-1-1 0 0 0,1 0 0 0 0,-1 0 0 0 0,0-1 0 0 0,-1 0 0 0 0,0-1 0 0 0,0 0 0 0 0,0 0 0 0 0,-1 0 0 0 0,-1-1 0 0 0,1 0 1 0 0,-1-1-1 0 0,-1 1 0 0 0,0-1 0 0 0,0 0 0 0 0,-1 0 0 0 0,0-1 0 0 0,-1 1 0 0 0,0-1 0 0 0,0 0 0 0 0,-1-1-2 0 0,-3 6 6 0 0,0 0 1 0 0,0 0 0 0 0,0 0-1 0 0,-1 0 1 0 0,1 0-1 0 0,-2 1 1 0 0,1-1-1 0 0,0 0 1 0 0,-1 1-1 0 0,0 0 1 0 0,-1 0-1 0 0,1 0 1 0 0,-1 0-1 0 0,0 0 1 0 0,0 1-1 0 0,0-1 1 0 0,-1 1-1 0 0,1 0 1 0 0,-1 1-1 0 0,0-1 1 0 0,0 1-1 0 0,0 0 1 0 0,-1 0-1 0 0,-2-1-6 0 0,-139-46 150 0 0,87 41-280 0 0,-29-8-4756 0 0,80 8-958 0 0,9 9 4440 0 0</inkml:trace>
  <inkml:trace contextRef="#ctx0" brushRef="#br0" timeOffset="-281928.401">7530 4527 1468 0 0,'1'-3'98'0'0,"0"0"-1"0"0,0-1 1 0 0,-1 1-1 0 0,1-1 1 0 0,-1 1-1 0 0,0 0 1 0 0,0-1-1 0 0,0 1 1 0 0,0-1-1 0 0,-1 1 1 0 0,1-1-1 0 0,-1 1 1 0 0,0-1-1 0 0,0 1 1 0 0,0 0-1 0 0,-1 0 1 0 0,1-1-1 0 0,-1 1 1 0 0,1 0-1 0 0,-1 0 1 0 0,0 0-1 0 0,0 1 1 0 0,-1-1-1 0 0,1 0 1 0 0,0 1-1 0 0,-1 0 1 0 0,0-1-1 0 0,1 1 1 0 0,-1 0-1 0 0,0 0 1 0 0,0 1-1 0 0,0-1 1 0 0,-1 1-1 0 0,1-1 1 0 0,0 1-1 0 0,-4-1-97 0 0,-3 6 80 0 0,1 0 0 0 0,-1 0 0 0 0,1 1 0 0 0,0 1 0 0 0,0-1 0 0 0,0 1 0 0 0,1 1 0 0 0,0 0 0 0 0,0 0 0 0 0,0 0 0 0 0,1 1 0 0 0,0 0-1 0 0,1 1 1 0 0,0 0 0 0 0,0-1 0 0 0,0 3-80 0 0,-18 34 216 0 0,2 0 0 0 0,2 2 0 0 0,3 0 0 0 0,1 1 0 0 0,2 1 0 0 0,3 0 0 0 0,1 1 0 0 0,1 19-216 0 0,-5 6 258 0 0,-56 477 1006 0 0,57-391-1074 0 0,-6 0 0 0 0,-8-2 1 0 0,-6-1-1 0 0,-47 130-190 0 0,58-227 54 0 0,-4-1-1 0 0,-2-1 0 0 0,-2-1 1 0 0,-3-1-1 0 0,-32 39-53 0 0,62-90 0 0 0,-1-1 1 0 0,0 0-1 0 0,0 0 0 0 0,0-1 1 0 0,0 1-1 0 0,-1-1 0 0 0,0 0 0 0 0,0 0 1 0 0,0 0-1 0 0,0-1 0 0 0,-1 0 1 0 0,1 0-1 0 0,-1 0 0 0 0,0-1 1 0 0,0 0-1 0 0,0 0 0 0 0,-2 0 0 0 0,5-3-19 0 0,0-1-1 0 0,0 0 1 0 0,0 0 0 0 0,0 0-1 0 0,0-1 1 0 0,1 1-1 0 0,-1 0 1 0 0,0-1 0 0 0,1 0-1 0 0,0 0 1 0 0,0 0-1 0 0,0 0 1 0 0,0 0 0 0 0,0 0-1 0 0,1 0 1 0 0,-1 0-1 0 0,1-1 1 0 0,0 1-1 0 0,0-1 1 0 0,0 1 0 0 0,0-1-1 0 0,1 1 1 0 0,-1-1-1 0 0,1 0 1 0 0,0 1 0 0 0,0-1-1 0 0,1 1 1 0 0,-1-1-1 0 0,1 0 1 0 0,-1 1-1 0 0,1-1 1 0 0,0 1 0 0 0,0 0-1 0 0,1-2 20 0 0,1-3-4 0 0,-1 0 0 0 0,1 1-1 0 0,1 0 1 0 0,-1-1 0 0 0,1 1-1 0 0,0 0 1 0 0,1 1 0 0 0,0-1 0 0 0,0 1-1 0 0,0 0 1 0 0,1 0 0 0 0,0 0-1 0 0,0 1 1 0 0,0 0 0 0 0,1 0 0 0 0,-1 1-1 0 0,1 0 1 0 0,0 0 0 0 0,1 0-1 0 0,-1 1 1 0 0,1 0 0 0 0,-1 1 0 0 0,1-1-1 0 0,0 1 1 0 0,0 1 0 0 0,0 0-1 0 0,0 0 1 0 0,0 0 0 0 0,0 1 0 0 0,0 1-1 0 0,0-1 1 0 0,0 1 0 0 0,0 0-1 0 0,0 1 1 0 0,0 0 0 0 0,0 0-1 0 0,0 1 1 0 0,-1 0 0 0 0,4 2 4 0 0,5 10 3 0 0,-1 1 1 0 0,-1 1-1 0 0,0 0 0 0 0,-1 1 1 0 0,-1 1-1 0 0,-1-1 0 0 0,0 2 1 0 0,-2 0-1 0 0,0 0 1 0 0,-1 0-1 0 0,-1 1 0 0 0,-1 0 1 0 0,-1 1-1 0 0,-1 0 0 0 0,-1-1 1 0 0,0 22-4 0 0,-1-32 11 0 0,42 373 393 0 0,-33-249-299 0 0,6 0 1 0 0,5 0-1 0 0,7 1-105 0 0,91 258-917 0 0,-9-145-3076 0 0,-53-163 1335 0 0,-28-55 1236 0 0</inkml:trace>
  <inkml:trace contextRef="#ctx0" brushRef="#br0" timeOffset="-281497.039">8618 7595 1280 0 0,'-9'0'265'0'0,"0"0"0"0"0,1 1 0 0 0,-1 1 0 0 0,0 0 0 0 0,1 0 0 0 0,-1 0 0 0 0,1 1 0 0 0,0 0 0 0 0,0 1 0 0 0,0 0 0 0 0,0 0 0 0 0,0 1 0 0 0,1 0 0 0 0,0 0 0 0 0,0 1 0 0 0,1-1-1 0 0,-1 2 1 0 0,1-1 0 0 0,0 1 0 0 0,1 0 0 0 0,0 0 0 0 0,-2 3-265 0 0,-7 8 257 0 0,1 2 0 0 0,1 0 0 0 0,0 0 0 0 0,2 1 0 0 0,0 0 0 0 0,1 1-1 0 0,1 0 1 0 0,2 1 0 0 0,0 0 0 0 0,1 0 0 0 0,1 0 0 0 0,1 0 0 0 0,2 1 0 0 0,0 7-257 0 0,3-21 50 0 0,0 1 1 0 0,1-1 0 0 0,0 0-1 0 0,1 0 1 0 0,0 0-1 0 0,1-1 1 0 0,0 0 0 0 0,0 0-1 0 0,1 0 1 0 0,0 0 0 0 0,1-1-1 0 0,-1 0 1 0 0,2 0 0 0 0,-1-1-1 0 0,1 0 1 0 0,0 0-1 0 0,1-1 1 0 0,-1 0 0 0 0,1 0-1 0 0,0-1 1 0 0,1 0 0 0 0,0-1-1 0 0,-1 0 1 0 0,1 0-1 0 0,0-1 1 0 0,1-1 0 0 0,-1 1-1 0 0,0-2 1 0 0,1 1 0 0 0,-1-2-1 0 0,1 1 1 0 0,0-1 0 0 0,-1-1-1 0 0,1 0 1 0 0,7-2-51 0 0,10-1 4 0 0,0-2 0 0 0,-1 0 1 0 0,0-2-1 0 0,0-1 0 0 0,-1-2 1 0 0,0 0-1 0 0,-1-1 0 0 0,0-2 1 0 0,17-12-5 0 0,-31 18-29 0 0,1 0 0 0 0,-1-1 0 0 0,-1 0 0 0 0,0 0 0 0 0,0-1 0 0 0,-1-1 0 0 0,0 1 0 0 0,-1-2 0 0 0,0 1 0 0 0,-1-1 0 0 0,0 0 1 0 0,0 0-1 0 0,-2-1 0 0 0,0 0 0 0 0,0 0 0 0 0,-1-1 0 0 0,-1 1 0 0 0,0-1 0 0 0,-1 1 0 0 0,0-1 0 0 0,-1-7 29 0 0,-2 11-21 0 0,-1-1 0 0 0,0 1 0 0 0,0 0 0 0 0,-1 0 0 0 0,-1 0 0 0 0,0 1 0 0 0,0-1 0 0 0,-1 1 0 0 0,0 0 0 0 0,0 0 0 0 0,-1 1 0 0 0,0-1 0 0 0,-1 1 0 0 0,0 1 0 0 0,0-1 0 0 0,-1 1 0 0 0,0 0 0 0 0,0 1 0 0 0,0 0 0 0 0,-1 0 1 0 0,0 1-1 0 0,0 0 0 0 0,-1 1 0 0 0,1 0 0 0 0,-1 0 0 0 0,0 1 0 0 0,0 0 0 0 0,0 1 0 0 0,0 0 0 0 0,-3 0 21 0 0,-190-21-791 0 0,116 23-3828 0 0,78 0 3768 0 0,4-4-1863 0 0,10 1 1357 0 0</inkml:trace>
  <inkml:trace contextRef="#ctx0" brushRef="#br0" timeOffset="-280987.622">9768 8078 848 0 0,'13'11'3845'0'0,"-16"35"-2545"0"0,3-45-1198 0 0,-10 29 112 0 0,-1-1 0 0 0,-1-1 0 0 0,-1 0 0 0 0,-2-1 1 0 0,-1 0-1 0 0,-1-1 0 0 0,-1-1 0 0 0,-1 0 1 0 0,-1-2-1 0 0,-1 0 0 0 0,-1-1 0 0 0,-1-2 0 0 0,-14 10-214 0 0,-19 8-686 0 0,14-26-2681 0 0,37-14 2074 0 0,-7-12 32 0 0</inkml:trace>
  <inkml:trace contextRef="#ctx0" brushRef="#br0" timeOffset="-280363.988">12474 7516 1860 0 0,'-10'-1'212'0'0,"-1"-1"1"0"0,0 2-1 0 0,0 0 0 0 0,0 0 0 0 0,1 0 1 0 0,-1 2-1 0 0,0-1 0 0 0,1 1 0 0 0,-1 1 1 0 0,1 0-1 0 0,-1 1 0 0 0,1 0 0 0 0,0 0 1 0 0,1 1-1 0 0,-1 0 0 0 0,1 1 0 0 0,0 0 1 0 0,0 0-1 0 0,1 1 0 0 0,0 0 0 0 0,0 1 1 0 0,0-1-1 0 0,1 2 0 0 0,0-1 0 0 0,1 1 1 0 0,0 0-213 0 0,-2 2 172 0 0,0 0 0 0 0,2 1 1 0 0,-1-1-1 0 0,1 2 1 0 0,1-1-1 0 0,0 0 0 0 0,1 1 1 0 0,1 0-1 0 0,-1 0 1 0 0,2 0-1 0 0,0 0 0 0 0,1 1 1 0 0,0-1-1 0 0,1 0-172 0 0,0-7 43 0 0,1 0 0 0 0,0 0-1 0 0,0 0 1 0 0,1 0 0 0 0,0-1-1 0 0,0 1 1 0 0,0-1 0 0 0,0 1-1 0 0,1-1 1 0 0,0 0 0 0 0,0 0 0 0 0,1 0-1 0 0,-1 0 1 0 0,1-1 0 0 0,0 1-1 0 0,0-1 1 0 0,1 0 0 0 0,-1 0-1 0 0,1-1 1 0 0,0 1 0 0 0,0-1-1 0 0,0 0 1 0 0,0 0 0 0 0,1-1 0 0 0,-1 0-1 0 0,3 1-42 0 0,153 34 272 0 0,-145-36-354 0 0,0-1 0 0 0,1-1 0 0 0,-1 0 0 0 0,-1-1 0 0 0,1 0 0 0 0,0-1 0 0 0,0-1 0 0 0,-1-1 0 0 0,0 0 0 0 0,0-1 0 0 0,0-1 0 0 0,-1 0 0 0 0,0-1 0 0 0,0 0 0 0 0,-1-1 0 0 0,0 0 0 0 0,-1-2 0 0 0,0 1 0 0 0,0-1 0 0 0,-1-1 0 0 0,-1 0 0 0 0,0-1 0 0 0,0 0 0 0 0,-2 0 0 0 0,1-1 0 0 0,-2 0 0 0 0,0 0 0 0 0,0-1 0 0 0,-2 0-1 0 0,0 0 1 0 0,0-1 0 0 0,1-12 82 0 0,-7 21-29 0 0,1-1 0 0 0,-1 0 0 0 0,-1 1-1 0 0,0-1 1 0 0,0 1 0 0 0,0 0-1 0 0,-1 0 1 0 0,0-1 0 0 0,0 2-1 0 0,-1-1 1 0 0,0 0 0 0 0,0 1-1 0 0,-1 0 1 0 0,0 0 0 0 0,0 0-1 0 0,0 0 1 0 0,0 1 0 0 0,-1 0 0 0 0,0 0-1 0 0,0 0 1 0 0,-1 1 0 0 0,1 0-1 0 0,-1 0 1 0 0,0 1 0 0 0,0 0-1 0 0,-1-1 30 0 0,-13-4-112 0 0,0 0 0 0 0,0 2 0 0 0,-1 0-1 0 0,0 1 1 0 0,0 1 0 0 0,0 1 0 0 0,0 2-1 0 0,-12 0 113 0 0,25 5-1116 0 0,29 0-487 0 0,2-4 799 0 0,-2 0-322 0 0</inkml:trace>
  <inkml:trace contextRef="#ctx0" brushRef="#br0" timeOffset="-280084.665">13209 7283 2420 0 0,'0'-4'165'0'0,"12"-48"5738"0"0,-4 81-3093 0 0,66 285-1536 0 0,-23-134-1805 0 0,-27 5-3311 0 0,-24-182 3688 0 0,0-1 1 0 0,0 1-1 0 0,0-1 0 0 0,0 1 1 0 0,-1-1-1 0 0,1 0 1 0 0,-1 1-1 0 0,1-1 0 0 0,-1 1 1 0 0,0-1-1 0 0,0 0 1 0 0,0 1-1 0 0,0-1 0 0 0,-1 0 1 0 0,1 0-1 0 0,0 0 1 0 0,-1 0-1 0 0,1 0 0 0 0,-1 0 1 0 0,0-1-1 0 0,0 1 0 0 0,0 0 1 0 0,0-1-1 0 0,0 1 1 0 0,0-1-1 0 0,0 0 0 0 0,0 0 1 0 0,0 0-1 0 0,-1 0 1 0 0,1 0-1 0 0,0 0 0 0 0,-1-1 1 0 0,1 1-1 0 0,-2-1 154 0 0,-9 1-1256 0 0</inkml:trace>
  <inkml:trace contextRef="#ctx0" brushRef="#br0" timeOffset="-279234.95">12986 7578 1468 0 0,'0'-12'5710'0'0,"22"10"-5564"0"0,450-126-110 0 0,-455 122-65 0 0,0 0 0 0 0,-1-1 0 0 0,0-1 0 0 0,0 0 0 0 0,-1-1 0 0 0,0-1 0 0 0,0-1 0 0 0,-1 0 0 0 0,0 0 0 0 0,-1-1 0 0 0,1-3 29 0 0,-9 8 169 0 0,1 0 0 0 0,-1-1 0 0 0,-1 0 0 0 0,0 1-1 0 0,0-1 1 0 0,0-1 0 0 0,-1 1 0 0 0,0 0 0 0 0,-1-1-1 0 0,0 0 1 0 0,0 1 0 0 0,-1-1 0 0 0,0 0 0 0 0,-1 0 0 0 0,0 0-169 0 0,0 9 12 0 0,0 1 0 0 0,-1-1 1 0 0,1 1-1 0 0,-1-1 0 0 0,1 1 0 0 0,-1-1 1 0 0,1 0-1 0 0,-1 1 0 0 0,1-1 1 0 0,-1 0-1 0 0,0 1 0 0 0,1-1 1 0 0,-1 0-1 0 0,1 1 0 0 0,-1-1 1 0 0,0 0-1 0 0,1 0 0 0 0,-1 0 1 0 0,0 0-1 0 0,1 0 0 0 0,-1 0 1 0 0,0 0-1 0 0,1 0 0 0 0,-1 0 1 0 0,0 0-1 0 0,1 0 0 0 0,-1 0 1 0 0,1 0-1 0 0,-1 0 0 0 0,0-1 0 0 0,1 1 1 0 0,-1 0-1 0 0,0 0 0 0 0,1-1 1 0 0,-1 1-1 0 0,1 0 0 0 0,-1-1 1 0 0,1 1-1 0 0,-1-1 0 0 0,1 1 1 0 0,-1-1-1 0 0,1 1 0 0 0,0-1 1 0 0,-1 1-1 0 0,1-1 0 0 0,-1 1 1 0 0,1-1-1 0 0,0 1 0 0 0,0-1 1 0 0,-1 0-1 0 0,1 1 0 0 0,0-1 1 0 0,0 0-1 0 0,0 1 0 0 0,0-1 0 0 0,0 0 1 0 0,-1 1-1 0 0,1-1 0 0 0,0 0 1 0 0,1 1-1 0 0,-1-1 0 0 0,0 0 1 0 0,0 1-1 0 0,0-1 0 0 0,0 1 1 0 0,0-1-1 0 0,1 0-12 0 0,14 321 823 0 0,2-138-420 0 0,-5-21 52 0 0,-12-159-435 0 0,8-7-288 0 0,-2-12 178 0 0,0 0 0 0 0,1 0-1 0 0,1 0 1 0 0,1 1-1 0 0,0 1 1 0 0,1-1-1 0 0,0 2 1 0 0,2-1-1 0 0,-1 2 1 0 0,2-1-1 0 0,0 2 1 0 0,9-8 90 0 0,-17 19-22 0 0,-1 0 1 0 0,0 1-1 0 0,0 0 0 0 0,0 0 1 0 0,1 0-1 0 0,-1 0 0 0 0,0 1 1 0 0,0-1-1 0 0,1 1 0 0 0,-1 0 1 0 0,0 0-1 0 0,0 1 1 0 0,0-1-1 0 0,0 1 0 0 0,-1 0 1 0 0,1 0-1 0 0,0 0 0 0 0,-1 1 1 0 0,1-1-1 0 0,-1 1 0 0 0,0 0 1 0 0,0 0-1 0 0,0 0 0 0 0,0 0 1 0 0,1 3 21 0 0,12 8-37 0 0,-5-5 32 0 0,0 0-1 0 0,1 0 1 0 0,0-1 0 0 0,0-1 0 0 0,1 0-1 0 0,0-1 1 0 0,0 0 0 0 0,1 0 0 0 0,-1-2-1 0 0,1 0 1 0 0,0 0 0 0 0,1-2 0 0 0,-1 1 0 0 0,0-2-1 0 0,9 0 6 0 0,-3-2-55 0 0,0-1-1 0 0,0-1 0 0 0,-1-1 1 0 0,1-1-1 0 0,-1-1 0 0 0,0 0 1 0 0,-1-1-1 0 0,1-1 0 0 0,-1-1 1 0 0,-1-1-1 0 0,0 0 0 0 0,0-1 1 0 0,-1-1-1 0 0,-1 0 0 0 0,0-2 1 0 0,0 1-1 0 0,11-16 56 0 0,7-69-461 0 0,-36 94 487 0 0,1-1-1 0 0,-1 1 0 0 0,0 0 0 0 0,-1 0 0 0 0,1 1 0 0 0,-1-1 0 0 0,0 1 0 0 0,0-1 0 0 0,0 1 0 0 0,0 0 0 0 0,0 1 0 0 0,-1-1 0 0 0,1 1 0 0 0,-1 0 0 0 0,0 0 0 0 0,0 0 0 0 0,1 0 0 0 0,-1 1 0 0 0,0 0 0 0 0,0 0 0 0 0,-1 1 0 0 0,1-1 0 0 0,0 1 1 0 0,0 0-1 0 0,0 0 0 0 0,0 1 0 0 0,0-1 0 0 0,0 1 0 0 0,0 0 0 0 0,0 1 0 0 0,0-1 0 0 0,-2 2-25 0 0,-178 84 986 0 0,177-82-942 0 0,0 1 0 0 0,1-1-1 0 0,-1 2 1 0 0,1-1 0 0 0,1 1 0 0 0,-1 0-1 0 0,1 1 1 0 0,0-1 0 0 0,1 1 0 0 0,0 0-1 0 0,0 1 1 0 0,0-1 0 0 0,1 1 0 0 0,1 0 0 0 0,0 0-1 0 0,0 0 1 0 0,0 1 0 0 0,1-1 0 0 0,1 0-1 0 0,-1 9-43 0 0,2-13-4 0 0,1-1 1 0 0,0 1-1 0 0,0-1 0 0 0,0 1 0 0 0,1-1 0 0 0,0 0 0 0 0,-1 0 0 0 0,1 0 0 0 0,1 0 0 0 0,-1 0 0 0 0,1 0 0 0 0,-1-1 0 0 0,1 1 0 0 0,0-1 0 0 0,0 0 1 0 0,1 1-1 0 0,-1-2 0 0 0,1 1 0 0 0,0 0 0 0 0,-1-1 0 0 0,1 1 0 0 0,0-1 0 0 0,0 0 0 0 0,0 0 0 0 0,1-1 0 0 0,-1 1 0 0 0,0-1 0 0 0,1 0 0 0 0,0 0 4 0 0,136 19-840 0 0,28-33-1322 0 0,-29-29-2841 0 0,-116 30 3892 0 0</inkml:trace>
  <inkml:trace contextRef="#ctx0" brushRef="#br0" timeOffset="-278644.477">14786 7540 1804 0 0,'0'-9'327'0'0,"-1"7"-213"0"0,1 0 0 0 0,-1 0 0 0 0,1 0 0 0 0,0 0-1 0 0,0 0 1 0 0,0 0 0 0 0,0 0 0 0 0,0 0 0 0 0,1 0 0 0 0,-1 0-1 0 0,0 1 1 0 0,1-1 0 0 0,0 0 0 0 0,-1 0 0 0 0,1 0 0 0 0,0 0 0 0 0,0 1-1 0 0,0-1 1 0 0,0 0 0 0 0,0 1 0 0 0,0-1 0 0 0,0 1 0 0 0,1-1-1 0 0,-1 1 1 0 0,1 0 0 0 0,-1 0 0 0 0,1-1 0 0 0,-1 1 0 0 0,1 0 0 0 0,0 0-1 0 0,-1 0 1 0 0,1 1 0 0 0,0-1 0 0 0,1 0-114 0 0,-2 1 43 0 0,-1 0 0 0 0,1 0 0 0 0,0 0 0 0 0,-1 0-1 0 0,1 0 1 0 0,0 0 0 0 0,-1 0 0 0 0,1-1 0 0 0,0 1 0 0 0,-1 0 0 0 0,1 0 0 0 0,0-1 0 0 0,-1 1 0 0 0,1 0 0 0 0,-1-1-1 0 0,1 1 1 0 0,-1 0 0 0 0,1-1 0 0 0,-1 1 0 0 0,1-1 0 0 0,-1 1 0 0 0,1-1 0 0 0,-1 1 0 0 0,1-1 0 0 0,-1 1 0 0 0,0-1-1 0 0,1 0 1 0 0,-1 1 0 0 0,0-1 0 0 0,0 0 0 0 0,1 1 0 0 0,-1-1 0 0 0,0 0 0 0 0,0 1 0 0 0,0-1 0 0 0,0 0 0 0 0,0 1-1 0 0,0-1 1 0 0,0 0 0 0 0,0 1 0 0 0,0-1 0 0 0,0 0 0 0 0,0 1 0 0 0,0-1 0 0 0,0 0 0 0 0,-1 1 0 0 0,1-1 0 0 0,0 0-1 0 0,-1 1 1 0 0,1-1 0 0 0,0 1 0 0 0,-1-1 0 0 0,1 1 0 0 0,-1-1 0 0 0,1 1 0 0 0,0-1 0 0 0,-1 1 0 0 0,1-1 0 0 0,-1 1-1 0 0,0-1 1 0 0,1 1 0 0 0,-1 0 0 0 0,1-1 0 0 0,-1 1 0 0 0,0 0 0 0 0,1 0 0 0 0,-1-1 0 0 0,0 1 0 0 0,1 0 0 0 0,-2 0-44 0 0,42 0 1546 0 0,-22 8-1514 0 0,0 0-1 0 0,-1 2 0 0 0,1 0 1 0 0,-2 1-1 0 0,1 0 0 0 0,-2 1 0 0 0,0 1 1 0 0,0 1-1 0 0,-1 0 0 0 0,-1 1 1 0 0,0 0-1 0 0,-1 1 0 0 0,4 8-30 0 0,-14-21 27 0 0,0 0 0 0 0,0 0 0 0 0,0 0 0 0 0,0 1-1 0 0,-1-1 1 0 0,0 0 0 0 0,1 1 0 0 0,-1-1 0 0 0,0 1 0 0 0,-1-1-1 0 0,1 1 1 0 0,-1-1 0 0 0,1 1 0 0 0,-1 0 0 0 0,0-1 0 0 0,-1 1-1 0 0,1-1 1 0 0,-1 1 0 0 0,1-1 0 0 0,-1 1 0 0 0,0-1 0 0 0,0 1-1 0 0,0-1 1 0 0,-1 1 0 0 0,1-1 0 0 0,-1 0 0 0 0,0 0 0 0 0,0 0-1 0 0,0 0 1 0 0,0 0 0 0 0,-1 0 0 0 0,1-1 0 0 0,-1 1 0 0 0,1-1-1 0 0,-1 0 1 0 0,0 1 0 0 0,0-1 0 0 0,0 0 0 0 0,0-1 0 0 0,-1 1-1 0 0,1-1 1 0 0,0 1 0 0 0,-1-1 0 0 0,1 0 0 0 0,-1 0 0 0 0,1 0-1 0 0,-1-1 1 0 0,1 1 0 0 0,-1-1 0 0 0,0 0 0 0 0,1 0 0 0 0,-1 0-1 0 0,1-1 1 0 0,-1 1 0 0 0,0-1 0 0 0,1 0 0 0 0,-1 0 0 0 0,1 0-1 0 0,0 0 1 0 0,-1 0 0 0 0,1-1 0 0 0,0 0 0 0 0,0 0 0 0 0,0 0-1 0 0,0 0 1 0 0,-1-1-27 0 0,-3-4-80 0 0,1 0 1 0 0,0-1-1 0 0,0 0 0 0 0,1 0 0 0 0,0 0 1 0 0,1-1-1 0 0,-1 1 0 0 0,2-1 0 0 0,-1 0 0 0 0,1 0 1 0 0,0-1-1 0 0,1 1 0 0 0,0-1 0 0 0,1 1 1 0 0,0-1-1 0 0,1 1 0 0 0,-1-1 0 0 0,2 0 0 0 0,-1 1 1 0 0,2-4 79 0 0,-1 2-178 0 0,1-1 0 0 0,0 1 0 0 0,0 0 0 0 0,1-1 0 0 0,1 1 0 0 0,0 1 0 0 0,0-1 0 0 0,1 1 0 0 0,0-1 0 0 0,1 1 0 0 0,0 1 1 0 0,1-1-1 0 0,0 1 0 0 0,1 0 0 0 0,0 0 178 0 0,138-115-6221 0 0,-121 109 4967 0 0</inkml:trace>
  <inkml:trace contextRef="#ctx0" brushRef="#br0" timeOffset="-278101.901">15255 7216 1316 0 0,'27'17'5626'0'0,"-24"22"-4005"0"0,-3-31-1611 0 0,27 269 2248 0 0,-27-273-2240 0 0,0 0 1 0 0,-1 1-1 0 0,2-1 1 0 0,-1 0-1 0 0,0 1 1 0 0,1-1-1 0 0,0 0 1 0 0,0 1-1 0 0,0-1 1 0 0,0 0-1 0 0,1 0 1 0 0,0 0-1 0 0,0 0 1 0 0,0 0-1 0 0,0-1 1 0 0,0 1-1 0 0,1-1 1 0 0,0 1-1 0 0,0-1 1 0 0,0 0-1 0 0,0 0 1 0 0,0 0-1 0 0,0 0 0 0 0,1-1 1 0 0,-1 1-1 0 0,1-1 1 0 0,0 0-1 0 0,0 0 1 0 0,0 0-1 0 0,0-1 1 0 0,0 1-1 0 0,0-1 1 0 0,0 0-1 0 0,1 0 1 0 0,-1 0-1 0 0,0-1 1 0 0,1 0-1 0 0,-1 0 1 0 0,0 0-1 0 0,1 0 1 0 0,-1 0-1 0 0,2-1-18 0 0,4-4-50 0 0,0 1 0 0 0,-1-2 0 0 0,1 1 1 0 0,-1-1-1 0 0,0-1 0 0 0,0 1 0 0 0,-1-2 0 0 0,0 1 0 0 0,0-1 0 0 0,-1 0 1 0 0,0-1-1 0 0,0 1 0 0 0,-1-1 0 0 0,0-1 0 0 0,-1 1 0 0 0,0-1 0 0 0,0 0 1 0 0,2-8 49 0 0,25-82-444 0 0,-51 121 474 0 0,-2 85 137 0 0,22-100-170 0 0,0-1 0 0 0,1 1 1 0 0,0-1-1 0 0,0 1 0 0 0,1-1 0 0 0,-1 0 1 0 0,1 0-1 0 0,0 0 0 0 0,1 0 0 0 0,-1-1 0 0 0,1 1 1 0 0,0-1-1 0 0,0 0 0 0 0,0 0 0 0 0,1-1 1 0 0,-1 1-1 0 0,1-1 0 0 0,0 0 0 0 0,0 0 1 0 0,0 0-1 0 0,0-1 0 0 0,1 1 0 0 0,-1-1 0 0 0,1-1 1 0 0,-1 1-1 0 0,1-1 0 0 0,-1 0 0 0 0,1 0 1 0 0,0-1-1 0 0,0 1 0 0 0,-1-1 0 0 0,5-1 3 0 0,-1 1-23 0 0,0-1-1 0 0,0 0 1 0 0,0 0 0 0 0,0-1-1 0 0,-1 0 1 0 0,1 0-1 0 0,-1-1 1 0 0,1 0 0 0 0,-1-1-1 0 0,0 0 1 0 0,0 0-1 0 0,-1-1 1 0 0,1 1-1 0 0,-1-2 1 0 0,0 1 0 0 0,-1-1-1 0 0,1 0 1 0 0,-1-1-1 0 0,0 1 1 0 0,0-1 0 0 0,2-5 23 0 0,82-173-748 0 0,-68 129 603 0 0,-18 45 234 0 0,-4 9-83 0 0,0 1-1 0 0,0-1 0 0 0,1 0 1 0 0,-1 1-1 0 0,0-1 0 0 0,1 0 0 0 0,-1 1 1 0 0,1-1-1 0 0,0 1 0 0 0,-1-1 1 0 0,1 1-1 0 0,0-1 0 0 0,0 1 0 0 0,0-1 1 0 0,0 1-1 0 0,0 0 0 0 0,0-1 1 0 0,0 1-1 0 0,1 0 0 0 0,-1 0 0 0 0,0 0 1 0 0,1 0-1 0 0,-1 0 0 0 0,1 0 1 0 0,-1 0-1 0 0,1 1 0 0 0,-1-1 1 0 0,1 1-1 0 0,0-1 0 0 0,-1 1 0 0 0,1-1 1 0 0,0 1-1 0 0,-1 0 0 0 0,1 0 1 0 0,0 0-1 0 0,-1 0 0 0 0,1 0 0 0 0,0 0 1 0 0,0 0-1 0 0,-1 1 0 0 0,1-1 1 0 0,-1 0-1 0 0,3 1-5 0 0,11 8-6 0 0,0 0 1 0 0,-1 1-1 0 0,0 0 1 0 0,0 1-1 0 0,-1 1 1 0 0,0 0 0 0 0,-1 1-1 0 0,-1 0 1 0 0,0 1-1 0 0,-1 0 1 0 0,0 0-1 0 0,-1 1 1 0 0,-1 1-1 0 0,0-1 1 0 0,-1 1-1 0 0,-1 1 1 0 0,0-1-1 0 0,-1 1 1 0 0,-1 2 5 0 0,-23 70-1649 0 0,-29-63-2834 0 0,36-26 3248 0 0</inkml:trace>
  <inkml:trace contextRef="#ctx0" brushRef="#br0" timeOffset="-277853.378">15892 7029 1964 0 0,'0'-3'1020'0'0,"-4"-5"-228"0"0,4 4-160 0 0,0 1-312 0 0,0 0 16 0 0,0 1-36 0 0,0 2-296 0 0,4 3-272 0 0,-1 1-160 0 0,-1-4-256 0 0,1 1-660 0 0,5-1 140 0 0</inkml:trace>
  <inkml:trace contextRef="#ctx0" brushRef="#br0" timeOffset="-277601.847">16297 7044 1212 0 0,'17'21'4061'0'0,"-16"42"-2068"0"0,-1-46-1551 0 0,-1-5-317 0 0,0 0 1 0 0,1 0-1 0 0,0 0 0 0 0,1 0 1 0 0,0 0-1 0 0,1 0 0 0 0,1-1 1 0 0,0 1-1 0 0,0 0 0 0 0,1-1 1 0 0,1 0-1 0 0,0 0 1 0 0,0 0-1 0 0,1-1 0 0 0,0 1 1 0 0,1-1-1 0 0,0-1 0 0 0,1 1 1 0 0,0-1-1 0 0,1-1 0 0 0,-1 1 1 0 0,2-2-1 0 0,-1 1 0 0 0,1-1 1 0 0,0 0-126 0 0,366 169 918 0 0,-377-176-939 0 0,0 0 0 0 0,1-1 0 0 0,-1 1 0 0 0,0 0 0 0 0,1 0 0 0 0,-1 0-1 0 0,0 0 1 0 0,0 0 0 0 0,1 0 0 0 0,-1 0 0 0 0,0 1 0 0 0,1-1 0 0 0,-1 0-1 0 0,0 0 1 0 0,1 0 0 0 0,-1 1 0 0 0,0-1 0 0 0,1 0 0 0 0,-1 1 0 0 0,1-1-1 0 0,-1 1 1 0 0,0-1 0 0 0,1 0 0 0 0,-1 1 0 0 0,1-1 0 0 0,-1 1 0 0 0,1 0-1 0 0,0-1 1 0 0,-1 1 0 0 0,1-1 0 0 0,-1 1 0 0 0,1 0 0 0 0,0-1 0 0 0,0 1-1 0 0,-1 0 1 0 0,1-1 0 0 0,0 1 0 0 0,0 0 0 0 0,0-1 0 0 0,0 1 0 0 0,0 0-1 0 0,0-1 1 0 0,0 1 0 0 0,0 0 0 0 0,0 0 0 0 0,0-1 0 0 0,0 1 0 0 0,0 0-1 0 0,0-1 1 0 0,0 1 0 0 0,1 0 0 0 0,-1-1 0 0 0,0 1 0 0 0,1 0-1 0 0,-1-1 1 0 0,0 1 0 0 0,1-1 0 0 0,-1 1 0 0 0,1-1 0 0 0,-1 1 0 0 0,1-1-1 0 0,-1 1 1 0 0,1-1 0 0 0,-1 1 0 0 0,1-1 0 0 0,0 1 0 0 0,-1-1 0 0 0,1 0-1 0 0,0 1 22 0 0,-62 7-2468 0 0,56-8 2207 0 0,-1 1 0 0 0,0-2 1 0 0,0 1-1 0 0,1 0 1 0 0,-1-1-1 0 0,0 0 0 0 0,1-1 1 0 0,-1 1-1 0 0,1-1 0 0 0,-1 0 1 0 0,1 0-1 0 0,0-1 1 0 0,0 0-1 0 0,0 0 0 0 0,0 0 1 0 0,0 0-1 0 0,1-1 0 0 0,-1 1 1 0 0,1-1-1 0 0,-2-3 261 0 0,-15-14-1064 0 0</inkml:trace>
  <inkml:trace contextRef="#ctx0" brushRef="#br0" timeOffset="-277341.439">16765 7053 1468 0 0,'-94'47'5065'0'0,"-27"56"-2954"0"0,-23 75-1244 0 0,60-50-5752 0 0,70-106 3161 0 0,5-5 530 0 0</inkml:trace>
  <inkml:trace contextRef="#ctx0" brushRef="#br0" timeOffset="-276814.896">16525 7023 1404 0 0,'0'1'99'0'0,"1"-1"0"0"0,-1 1 0 0 0,1-1 0 0 0,0 1 0 0 0,-1 0 0 0 0,1-1 1 0 0,0 1-1 0 0,0-1 0 0 0,0 1 0 0 0,-1-1 0 0 0,1 0 0 0 0,0 1 0 0 0,0-1 0 0 0,0 0 0 0 0,0 0 0 0 0,0 0 0 0 0,-1 1 0 0 0,1-1 0 0 0,0 0 0 0 0,0 0 0 0 0,0 0 0 0 0,0 0 0 0 0,0-1 0 0 0,0 1 1 0 0,0 0-1 0 0,0 0 0 0 0,-1 0 0 0 0,1-1 0 0 0,0 1 0 0 0,0 0 0 0 0,0-1 0 0 0,0 1 0 0 0,-1-1 0 0 0,1 1 0 0 0,0-1 0 0 0,-1 1 0 0 0,1-1 0 0 0,0 0 0 0 0,-1 1 0 0 0,1-1 0 0 0,0 0 0 0 0,-1 1 1 0 0,1-1-1 0 0,-1 0 0 0 0,0 0 0 0 0,1 0 0 0 0,-1 1 0 0 0,1-1 0 0 0,-1 0 0 0 0,0 0 0 0 0,0 0 0 0 0,0 0 0 0 0,1 0 0 0 0,-1 0 0 0 0,0 0 0 0 0,0 1 0 0 0,0-1 0 0 0,0 0 0 0 0,-1 0 0 0 0,1 0 0 0 0,0 0 1 0 0,0 0-1 0 0,0 0 0 0 0,-1 0 0 0 0,1 0-99 0 0,-12 106 1200 0 0,-52 40-2039 0 0,3-66-3805 0 0,51-68 3420 0 0</inkml:trace>
  <inkml:trace contextRef="#ctx0" brushRef="#br0" timeOffset="-276069.144">16875 7420 1836 0 0,'21'-4'2698'0'0,"232"-101"545"0"0,11-44-2262 0 0,-232 112-1000 0 0,-56 27 109 0 0,7 12-46 0 0,0 1 1 0 0,0 0 0 0 0,0 1-1 0 0,0 1 1 0 0,1 1 0 0 0,-1 0-1 0 0,1 1 1 0 0,1 1 0 0 0,-1 0-1 0 0,-8 7-44 0 0,10-7 66 0 0,-11 4 44 0 0,0 2-1 0 0,1 0 1 0 0,0 1-1 0 0,2 2 1 0 0,0 0 0 0 0,0 1-1 0 0,2 2 1 0 0,0 0 0 0 0,1 1-1 0 0,2 1 1 0 0,-14 21-110 0 0,29-40 0 0 0,0 0 1 0 0,0 0 0 0 0,1 0-1 0 0,-1 1 1 0 0,1-1-1 0 0,0 1 1 0 0,0-1-1 0 0,0 1 1 0 0,0-1-1 0 0,1 1 1 0 0,-1 0-1 0 0,1-1 1 0 0,0 1-1 0 0,0 0 1 0 0,0-1-1 0 0,1 1 1 0 0,-1 0-1 0 0,1-1 1 0 0,0 1-1 0 0,0-1 1 0 0,0 1-1 0 0,1-1 1 0 0,-1 1 0 0 0,1-1-1 0 0,0 0 1 0 0,0 0-1 0 0,0 0 1 0 0,0 0-1 0 0,0 0 1 0 0,1 0-1 0 0,-1-1 1 0 0,1 1-1 0 0,0-1 1 0 0,-1 1-1 0 0,1-1 1 0 0,1 0-1 0 0,-1 0 1 0 0,0-1-1 0 0,0 1 1 0 0,1 0-1 0 0,140 27-1644 0 0,20-48-3892 0 0,-120 5 4112 0 0</inkml:trace>
  <inkml:trace contextRef="#ctx0" brushRef="#br0" timeOffset="-265069.702">3731 9672 880 0 0,'0'0'399'0'0,"0"0"-9"0"0,0 0-15 0 0,0 0-26 0 0,0 0-39 0 0,24-4 1405 0 0,3-16-912 0 0,-104 106 2307 0 0,-59 89-2727 0 0,4-4-328 0 0,-136 188 756 0 0,257-346-1122 0 0,-7 8-1030 0 0,13-11-3780 0 0,5-10 3738 0 0</inkml:trace>
  <inkml:trace contextRef="#ctx0" brushRef="#br0" timeOffset="-264636.028">3096 9802 968 0 0,'-4'-17'2078'0'0,"4"17"-1984"0"0,1 0 0 0 0,-1 0 0 0 0,1 0 0 0 0,-1 0 0 0 0,0-1 0 0 0,1 1 0 0 0,-1 0 0 0 0,1 0 1 0 0,-1 0-1 0 0,1 0 0 0 0,-1-1 0 0 0,1 1 0 0 0,-1 0 0 0 0,0 0 0 0 0,1-1 0 0 0,-1 1 0 0 0,0 0 0 0 0,1-1 0 0 0,-1 1 0 0 0,0 0 0 0 0,1-1 0 0 0,-1 1 0 0 0,0 0 0 0 0,1-1 0 0 0,-1 1 0 0 0,0-1 0 0 0,0 1 0 0 0,0 0 1 0 0,1-1-1 0 0,-1 1 0 0 0,0-1 0 0 0,0 1 0 0 0,0-1 0 0 0,0 1 0 0 0,0-1 0 0 0,0 1 0 0 0,0-1-94 0 0,407 368 2448 0 0,-67-82-1211 0 0,-314-300-8366 0 0,-22 8 5795 0 0</inkml:trace>
  <inkml:trace contextRef="#ctx0" brushRef="#br0" timeOffset="-264081.619">3958 10145 984 0 0,'-1'0'77'0'0,"0"0"1"0"0,0-1-1 0 0,0 1 0 0 0,0 0 0 0 0,0 0 1 0 0,0 0-1 0 0,0 0 0 0 0,0 1 0 0 0,-1-1 1 0 0,1 0-1 0 0,0 0 0 0 0,0 1 0 0 0,0-1 1 0 0,0 1-1 0 0,0-1 0 0 0,0 1 1 0 0,0-1-1 0 0,1 1 0 0 0,-1-1 0 0 0,0 1 1 0 0,0 0-1 0 0,0-1 0 0 0,0 1 0 0 0,1 0 1 0 0,-1 0-1 0 0,0 0 0 0 0,1 0 0 0 0,-1 0 1 0 0,1-1-1 0 0,-1 1 0 0 0,1 0 0 0 0,-1 0 1 0 0,1 0-1 0 0,0 1 0 0 0,-1-1 0 0 0,1 0 1 0 0,0 0-1 0 0,0 0 0 0 0,0 0 1 0 0,0 0-1 0 0,0 0 0 0 0,0 0 0 0 0,0 0 1 0 0,0 0-1 0 0,0 0 0 0 0,1 0 0 0 0,-1 0 1 0 0,0 0-1 0 0,1 0 0 0 0,-1 0 0 0 0,1 0 1 0 0,-1 0-1 0 0,1 1-77 0 0,12 55 707 0 0,-13-52-645 0 0,1 0-1 0 0,0 1 1 0 0,0-1 0 0 0,0 0 0 0 0,1 1-1 0 0,0-1 1 0 0,0 0 0 0 0,0 0 0 0 0,0 0-1 0 0,1-1 1 0 0,0 1 0 0 0,0 0 0 0 0,0-1-1 0 0,0 0 1 0 0,1 0 0 0 0,0 0 0 0 0,0 0-1 0 0,0-1 1 0 0,0 1 0 0 0,1-1 0 0 0,-1 0-1 0 0,1 0 1 0 0,0-1 0 0 0,-1 1 0 0 0,1-1-1 0 0,1 0 1 0 0,-1 0 0 0 0,0-1 0 0 0,0 0-1 0 0,1 0 1 0 0,-1 0 0 0 0,0 0 0 0 0,1-1-1 0 0,-1 0 1 0 0,1 0 0 0 0,-1 0 0 0 0,1-1-1 0 0,-1 0 1 0 0,0 0 0 0 0,0 0 0 0 0,1-1-1 0 0,-1 0-61 0 0,16-13 69 0 0,-1-1 0 0 0,0 0 0 0 0,-1-2 0 0 0,-1 0 0 0 0,-1-1 0 0 0,-1-1 0 0 0,0 0 0 0 0,7-16-69 0 0,43-50 110 0 0,-41 54-66 0 0,-21 25-51 0 0,0-1 0 0 0,1 2-1 0 0,0-1 1 0 0,0 1 0 0 0,1-1 0 0 0,0 1 0 0 0,0 1-1 0 0,0-1 1 0 0,0 1 0 0 0,1 0 0 0 0,0 1 0 0 0,0-1-1 0 0,1 1 1 0 0,6-2 7 0 0,-7 7-7 0 0,0 1 0 0 0,0 0-1 0 0,0 1 1 0 0,-1 0 0 0 0,1 0 0 0 0,-1 0-1 0 0,0 1 1 0 0,0-1 0 0 0,0 2 0 0 0,0-1-1 0 0,-1 1 1 0 0,1-1 0 0 0,-1 1 0 0 0,0 1-1 0 0,-1-1 1 0 0,1 1 0 0 0,-1 0-1 0 0,0 0 8 0 0,15 22-222 0 0,-1 0-1 0 0,-1 1 0 0 0,-2 1 0 0 0,0 1 0 0 0,-3 0 0 0 0,0 1 0 0 0,-2 0 0 0 0,-1 0 0 0 0,-2 1 0 0 0,-1 0 0 0 0,0 23 223 0 0,-3-35-3190 0 0,-3-20 1943 0 0</inkml:trace>
  <inkml:trace contextRef="#ctx0" brushRef="#br0" timeOffset="-262307.801">6012 9757 876 0 0,'3'0'473'0'0,"49"-49"785"0"0,-2-35 2059 0 0,-50 83-3172 0 0,-5-17 163 0 0,-4 8-282 0 0,0 1 1 0 0,-1 0-1 0 0,-1 0 0 0 0,1 1 0 0 0,-2 0 0 0 0,1 1 0 0 0,-1 0 0 0 0,0 1 1 0 0,0 0-1 0 0,0 1 0 0 0,-1 1 0 0 0,0 0 0 0 0,0 0 0 0 0,0 1 0 0 0,-1 1 1 0 0,1 0-1 0 0,0 1 0 0 0,-1 1 0 0 0,1 0 0 0 0,-1 0 0 0 0,1 2 1 0 0,-1-1-1 0 0,-4 3-26 0 0,-14-4 59 0 0,6 4-23 0 0,1 1 0 0 0,0 0-1 0 0,1 2 1 0 0,-1 1 0 0 0,1 1 0 0 0,1 1 0 0 0,0 2-1 0 0,0 0 1 0 0,1 1 0 0 0,1 1 0 0 0,0 1 0 0 0,1 1-1 0 0,0 0 1 0 0,2 2 0 0 0,0 0 0 0 0,-7 11-36 0 0,5-8 5 0 0,1 1 1 0 0,2 1-1 0 0,0 1 1 0 0,1 1-1 0 0,2 0 1 0 0,0 1-1 0 0,2 0 0 0 0,1 1 1 0 0,1 0-1 0 0,1 1 1 0 0,1 0-1 0 0,2 0 1 0 0,1 1-1 0 0,1 0 1 0 0,0 26-6 0 0,6-38 40 0 0,1 0 1 0 0,0 1 0 0 0,1-1 0 0 0,1 0 0 0 0,0-1-1 0 0,2 1 1 0 0,0-1 0 0 0,0-1 0 0 0,2 1-1 0 0,0-1 1 0 0,0 0 0 0 0,2-1 0 0 0,0-1-1 0 0,0 1 1 0 0,1-2 0 0 0,1 1 0 0 0,0-2-1 0 0,0 0 1 0 0,1 0 0 0 0,1-1 0 0 0,0-1 0 0 0,0-1-1 0 0,1 0 1 0 0,0-1 0 0 0,0 0 0 0 0,1-1-1 0 0,0-1 1 0 0,7 0-41 0 0,-18-3 3 0 0,-1-1 0 0 0,1 0-1 0 0,0 0 1 0 0,0-1 0 0 0,0 0-1 0 0,1 0 1 0 0,-1 0 0 0 0,0-1 0 0 0,-1 0-1 0 0,1 0 1 0 0,0-1 0 0 0,0 1-1 0 0,0-1 1 0 0,-1 0 0 0 0,1-1 0 0 0,-1 0-1 0 0,1 1 1 0 0,-1-2 0 0 0,0 1 0 0 0,0 0-1 0 0,-1-1 1 0 0,1 0 0 0 0,-1 0-1 0 0,0-1 1 0 0,0 1 0 0 0,0-1 0 0 0,2-3-3 0 0,72-156 63 0 0,-64 125-55 0 0,52-136 373 0 0,-34 125-239 0 0,-32 50-154 0 0,2 2-2 0 0,10 20 8 0 0,0 0 0 0 0,-1 1 0 0 0,-2 1 0 0 0,0 0 0 0 0,-2 0 0 0 0,0 0 0 0 0,1 19 6 0 0,29 87 88 0 0,-12-59-236 0 0,27 64-326 0 0,-2-56-4388 0 0,-42-71 3636 0 0,-3-4-70 0 0</inkml:trace>
  <inkml:trace contextRef="#ctx0" brushRef="#br0" timeOffset="-258904.658">6906 9336 1388 0 0,'-72'-13'1029'0'0,"4"26"-58"0"0,48-1-779 0 0,0 1-1 0 0,1 1 0 0 0,1 0 1 0 0,0 1-1 0 0,1 1 1 0 0,0 1-1 0 0,1 0 0 0 0,1 1 1 0 0,1 1-1 0 0,1 0 1 0 0,0 1-1 0 0,2 0 0 0 0,0 1 1 0 0,1 1-1 0 0,1-1 0 0 0,1 1 1 0 0,1 1-1 0 0,1 0 1 0 0,1-1-1 0 0,1 2 0 0 0,0 14-191 0 0,3-16 140 0 0,0 1 0 0 0,1-1-1 0 0,2 0 1 0 0,0 0 0 0 0,1 1-1 0 0,1-2 1 0 0,2 1 0 0 0,0 0-1 0 0,1-1 1 0 0,1-1-1 0 0,7 15-139 0 0,2-4 28 0 0,2-1 0 0 0,0 0-1 0 0,2-2 1 0 0,1 0 0 0 0,1-1-1 0 0,2-2 1 0 0,0 0 0 0 0,2-2-1 0 0,0 0 1 0 0,2-2 0 0 0,14 7-28 0 0,-21-14-560 0 0,1-2 0 0 0,1 0 1 0 0,0-1-1 0 0,0-1 0 0 0,1-1 0 0 0,0-2 1 0 0,1 0-1 0 0,0-2 0 0 0,21 2 560 0 0,-15-9-1222 0 0,20-12-18 0 0</inkml:trace>
  <inkml:trace contextRef="#ctx0" brushRef="#br0" timeOffset="-258393.612">7473 9550 1312 0 0,'8'25'431'0'0,"-2"0"1"0"0,0 0-1 0 0,-2 1 1 0 0,-1 0-1 0 0,-1-1 0 0 0,-1 1 1 0 0,-2 20-432 0 0,-2-27 147 0 0,0-1 0 0 0,-2 1 0 0 0,0-1 0 0 0,0 0 0 0 0,-2-1 0 0 0,0 1 0 0 0,-1-1 0 0 0,-1-1 0 0 0,-1 0 0 0 0,0 0 1 0 0,-1-1-1 0 0,0 0 0 0 0,-1-1 0 0 0,-1 0 0 0 0,-1-1 0 0 0,0 0 0 0 0,0-1 0 0 0,-1-1 0 0 0,0 0 0 0 0,-1-1 0 0 0,-1-1 0 0 0,-16 7-147 0 0,-104 15 899 0 0,132-33-891 0 0,0 0 1 0 0,1-1-1 0 0,-1 1 1 0 0,1-1-1 0 0,-1 0 0 0 0,1 0 1 0 0,0-1-1 0 0,0 1 1 0 0,1-1-1 0 0,-1 0 0 0 0,1 0 1 0 0,-1 0-1 0 0,1 0 1 0 0,0-1-1 0 0,1 1 0 0 0,-1-1 1 0 0,1 0-1 0 0,0 0 0 0 0,0 0 1 0 0,1 0-1 0 0,-1 0 1 0 0,1 0-1 0 0,0 0 0 0 0,1 0 1 0 0,-1 0-1 0 0,1-1 1 0 0,0 1-1 0 0,0 0 0 0 0,0 0 1 0 0,1-1-1 0 0,0 1 1 0 0,0 0-1 0 0,0 0 0 0 0,1 0 1 0 0,0 0-1 0 0,0 0 0 0 0,0 0 1 0 0,0 1-1 0 0,1-1 1 0 0,0 1-1 0 0,0-1 0 0 0,0 1 1 0 0,2-1-9 0 0,-1 0-3 0 0,0 0 0 0 0,1 1 0 0 0,-1-1 0 0 0,1 1 0 0 0,0 0 0 0 0,1 0 0 0 0,-1 1 0 0 0,1 0-1 0 0,-1 0 1 0 0,1 0 0 0 0,0 0 0 0 0,0 1 0 0 0,0 0 0 0 0,0 1 0 0 0,1-1 0 0 0,-1 1 0 0 0,0 0 0 0 0,1 1 0 0 0,-1-1 0 0 0,1 1 0 0 0,-1 0 0 0 0,1 1 0 0 0,-1 0 0 0 0,0 0 0 0 0,1 0 0 0 0,-1 1 0 0 0,0 0 0 0 0,5 2 3 0 0,172 89-129 0 0,-162-80 118 0 0,197 134-2181 0 0,-193-130 738 0 0,-6-7-1262 0 0,-18-10 1364 0 0</inkml:trace>
  <inkml:trace contextRef="#ctx0" brushRef="#br0" timeOffset="-258161.973">8190 10042 1412 0 0,'-33'52'802'0'0,"-1"-1"0"0"0,-3-1 0 0 0,-2-2 0 0 0,-2-2 0 0 0,-2-2 0 0 0,-32 25-802 0 0,42-53-3469 0 0,33-16 2182 0 0</inkml:trace>
  <inkml:trace contextRef="#ctx0" brushRef="#br0" timeOffset="-257820.66">8595 9545 1588 0 0,'-7'6'4070'0'0,"-26"42"-2897"0"0,25-22-913 0 0,1 1 1 0 0,1-1-1 0 0,1 1 0 0 0,2 0 0 0 0,0 1 0 0 0,2-1 1 0 0,1 0-1 0 0,2 10-260 0 0,-2 2 240 0 0,32 130 172 0 0,-27-153-543 0 0,-1 1 1 0 0,-1-1 0 0 0,0 1-1 0 0,-1 0 1 0 0,-1-1-1 0 0,0 1 1 0 0,-1 0-1 0 0,-1 0 1 0 0,-1 0-1 0 0,0-1 1 0 0,-1 1 0 0 0,-1-1-1 0 0,-1 1 1 0 0,-6 14 130 0 0,-59 8-5045 0 0,67-39 3823 0 0</inkml:trace>
  <inkml:trace contextRef="#ctx0" brushRef="#br0" timeOffset="-257012.147">8494 9673 888 0 0,'-11'-41'5274'0'0,"-23"-16"-3627"0"0,27 8-1261 0 0,14 41-379 0 0,1 1 0 0 0,1 0 0 0 0,-1 0-1 0 0,1 1 1 0 0,1 0 0 0 0,-1 1 0 0 0,1 0-1 0 0,0 0 1 0 0,0 1 0 0 0,0 0 0 0 0,0 1-1 0 0,1 1 1 0 0,0-1 0 0 0,-1 1 0 0 0,1 1-1 0 0,0 0 1 0 0,0 1 0 0 0,0 0-7 0 0,-2 2-8 0 0,-1 1 0 0 0,1 1 0 0 0,-1-1 0 0 0,0 1 0 0 0,0 1 0 0 0,0 0 0 0 0,0 0 0 0 0,-1 0 0 0 0,0 1 0 0 0,0 0 0 0 0,-1 0 1 0 0,1 1-1 0 0,-1 0 0 0 0,-1 0 0 0 0,1 0 0 0 0,-1 1 0 0 0,-1 0 0 0 0,1 0 0 0 0,-1 0 0 0 0,-1 0 0 0 0,1 1 0 0 0,-1-1 0 0 0,-1 1 0 0 0,0 0 0 0 0,0 0 0 0 0,-1 0 0 0 0,0 0 1 0 0,0 0-1 0 0,-1 0 0 0 0,0 0 0 0 0,-1 0 8 0 0,-2 9 39 0 0,-1 0 1 0 0,0-1-1 0 0,-2 0 1 0 0,0 0 0 0 0,-1 0-1 0 0,0-1 1 0 0,-2 0-1 0 0,0-1 1 0 0,0 1-1 0 0,-1-2 1 0 0,-1 0-1 0 0,-1 0 1 0 0,0 0 0 0 0,-1-2-1 0 0,-12 10-39 0 0,47-32-58 0 0,-1 1 0 0 0,1 1 1 0 0,0 1-1 0 0,1 0 0 0 0,-1 2 0 0 0,1 1 0 0 0,18-1 58 0 0,-40 4 5 0 0,0 1-1 0 0,0 0 0 0 0,1 0 0 0 0,-1 0 0 0 0,0 0 0 0 0,0 0 0 0 0,0 1 1 0 0,1-1-1 0 0,-1 0 0 0 0,0 0 0 0 0,0 1 0 0 0,0-1 0 0 0,0 1 1 0 0,0-1-1 0 0,0 1 0 0 0,0 0 0 0 0,0-1 0 0 0,0 1 0 0 0,0 0 0 0 0,0 0 1 0 0,0-1-1 0 0,0 1 0 0 0,0 0 0 0 0,-1 0 0 0 0,1 0 0 0 0,0 0 1 0 0,-1 0-1 0 0,1 0 0 0 0,0 0 0 0 0,-1 0 0 0 0,1 1 0 0 0,-1-1 0 0 0,0 0 1 0 0,0 0-1 0 0,1 0 0 0 0,-1 0 0 0 0,0 1 0 0 0,0-1 0 0 0,0 0 0 0 0,0 0 1 0 0,0 1-1 0 0,0-1 0 0 0,0 0 0 0 0,-1 0 0 0 0,1 0 0 0 0,0 0 1 0 0,-1 1-1 0 0,1-1 0 0 0,-1 0 0 0 0,1 0 0 0 0,-1 0 0 0 0,1 0 0 0 0,-1 0 1 0 0,0 1-5 0 0,-37 59 271 0 0,-103 49-192 0 0,35-62-3236 0 0,103-47 1886 0 0,1-5 71 0 0,-10-12 34 0 0</inkml:trace>
  <inkml:trace contextRef="#ctx0" brushRef="#br0" timeOffset="-256747.292">9240 9323 1184 0 0,'18'7'332'0'0,"0"0"0"0"0,-1 1 1 0 0,0 1-1 0 0,-1 0 0 0 0,0 1 0 0 0,0 1 0 0 0,-1 1 0 0 0,-1 0 0 0 0,0 1 1 0 0,0 0-1 0 0,-1 1 0 0 0,-1 1 0 0 0,-1 0 0 0 0,0 0 0 0 0,-1 1 0 0 0,0 1 1 0 0,6 15-333 0 0,-5-10 188 0 0,0 0 0 0 0,-2 1 0 0 0,0 0 0 0 0,-1 1 1 0 0,-2 0-1 0 0,0 0 0 0 0,-2 1 0 0 0,-1 0 1 0 0,0-1-1 0 0,-2 8-188 0 0,-30 96 576 0 0,15-94-526 0 0,-2 0 1 0 0,-1-2 0 0 0,-1 1-1 0 0,-2-2 1 0 0,-1-1-1 0 0,-2 0 1 0 0,0-2-1 0 0,-2-1 1 0 0,-1 0-1 0 0,-1-2 1 0 0,-2-1-1 0 0,-8 5-50 0 0,2-5-702 0 0,-1-1 0 0 0,0-1 0 0 0,-2-2-1 0 0,0-2 1 0 0,-2-1 0 0 0,-22 5 702 0 0,-67 5-2462 0 0,68-21 1134 0 0</inkml:trace>
  <inkml:trace contextRef="#ctx0" brushRef="#br0" timeOffset="-255241.181">2287 9568 1060 0 0,'0'0'505'0'0,"0"0"-74"0"0,0 0-100 0 0,0 0-70 0 0,0 0 14 0 0,5-5-108 0 0,15-6-50 0 0,1 0-1 0 0,-1 1 0 0 0,2 1 0 0 0,-1 1 0 0 0,1 1 1 0 0,0 1-1 0 0,1 1 0 0 0,-1 1 0 0 0,1 1 1 0 0,20 0-117 0 0,3-3 92 0 0,904-95 850 0 0,66 5-369 0 0,49 43-573 0 0,716-7 79 0 0,-944 43-687 0 0,-3-16 441 0 0,31-19 98 0 0,-507-1 185 0 0,-351 51-65 0 0,0 0 0 0 0,0 1 1 0 0,0-1-1 0 0,0 1 0 0 0,0 1 0 0 0,1 0 0 0 0,-1 0 0 0 0,0 0 0 0 0,1 1 0 0 0,-1-1 1 0 0,0 2-1 0 0,0-1 0 0 0,0 1 0 0 0,0 0 0 0 0,0 1 0 0 0,0 0 0 0 0,-1 0 1 0 0,1 0-1 0 0,-1 1 0 0 0,0 0 0 0 0,0 0 0 0 0,0 0 0 0 0,-1 1 0 0 0,1 0 0 0 0,-1 0 1 0 0,0 0-1 0 0,-1 1 0 0 0,1 0 0 0 0,1 3-51 0 0,5 15 76 0 0,-1 1 0 0 0,-1 0 1 0 0,-1 1-1 0 0,-1 0 0 0 0,-2 0 0 0 0,0 0 1 0 0,-2 1-1 0 0,-1-1 0 0 0,-1 7-76 0 0,1-4 40 0 0,5 299 624 0 0,-29-112-582 0 0,-77 460 944 0 0,70-517 309 0 0,29-158-1146 0 0,0-1 0 0 0,0 0-29 0 0,-37 8 829 0 0,-91-60-9491 0 0,98 37 7382 0 0</inkml:trace>
  <inkml:trace contextRef="#ctx0" brushRef="#br0" timeOffset="-253858.605">2491 9555 1660 0 0,'-8'-5'2805'0'0,"-11"43"-2648"0"0,6 57 304 0 0,5 0 0 0 0,3 0 0 0 0,6 50-461 0 0,0-60 188 0 0,20 187 147 0 0,44 384 477 0 0,-63-639-802 0 0,1 0-1 0 0,0 0 1 0 0,2 0 0 0 0,0-1-1 0 0,0 0 1 0 0,2 0-1 0 0,0 0 1 0 0,1-1 0 0 0,0 0-1 0 0,1 0 1 0 0,1-1-1 0 0,0 0 1 0 0,1-1 0 0 0,0 0-1 0 0,1-1 1 0 0,1 0 0 0 0,0-1-1 0 0,1 0 1 0 0,0-1-1 0 0,0 0 1 0 0,1-2 0 0 0,0 0-1 0 0,16 6-9 0 0,9-3 25 0 0,0-2 1 0 0,1-2-1 0 0,0-2 0 0 0,1-1 0 0 0,-1-2 0 0 0,1-2 0 0 0,0-2-25 0 0,15 1-24 0 0,193-16 30 0 0,586-64-170 0 0,939-56 106 0 0,-786 74 292 0 0,-171 22-234 0 0,-135-4 308 0 0,-280 18-261 0 0,105-35 221 0 0,28 20 30 0 0,-296 9-50 0 0,-224 31-439 0 0,36-8-157 0 0,-24-9-4417 0 0,-19 7 3497 0 0</inkml:trace>
  <inkml:trace contextRef="#ctx0" brushRef="#br0" timeOffset="-253575.567">10387 10587 1856 0 0,'2'0'760'0'0,"1"0"-192"0"0,-1 0-196 0 0,2 1-44 0 0,-1 3-144 0 0,-1-1-128 0 0,0-1 68 0 0,1 4-168 0 0,-3-2-200 0 0,2 2-76 0 0,-2-1-440 0 0,4 4 44 0 0,-4-3 24 0 0</inkml:trace>
  <inkml:trace contextRef="#ctx0" brushRef="#br0" timeOffset="-250388.081">12227 9085 1100 0 0,'24'-54'4012'0'0,"-15"46"-3226"0"0,-6 11 658 0 0,-8 12-1417 0 0,-14 36 111 0 0,-2-1 0 0 0,-2 0 0 0 0,-3-2 0 0 0,-2-1 0 0 0,-1-1 0 0 0,-3-1 0 0 0,-18 18-138 0 0,34-41 70 0 0,-1 0 0 0 0,0-1 0 0 0,-2-1-1 0 0,-1 0 1 0 0,0-2 0 0 0,-1 0 0 0 0,-1-1 0 0 0,-1-1 0 0 0,0-2 0 0 0,-1 0 0 0 0,0-1 0 0 0,-1-1 0 0 0,-1-2 0 0 0,0-1 0 0 0,-6 1-70 0 0,29-9 5 0 0,-1-1 1 0 0,0 0-1 0 0,1 0 1 0 0,-1 0-1 0 0,0 0 1 0 0,1-1-1 0 0,-1 1 1 0 0,0-1 0 0 0,1 0-1 0 0,-1 0 1 0 0,1 0-1 0 0,0-1 1 0 0,-1 1-1 0 0,1-1 1 0 0,0 0 0 0 0,0 0-1 0 0,0 0 1 0 0,0 0-1 0 0,0-1 1 0 0,0 1-1 0 0,1-1 1 0 0,-1 1 0 0 0,1-1-1 0 0,0 0 1 0 0,-1 0-1 0 0,1 0 1 0 0,1 0-1 0 0,-1-1 1 0 0,0 1-1 0 0,1 0 1 0 0,0-1 0 0 0,0 1-1 0 0,0-1 1 0 0,0 0-1 0 0,0-2-5 0 0,7-127 40 0 0,-4 123-36 0 0,0 0 1 0 0,1 1 0 0 0,1-1-1 0 0,0 1 1 0 0,0 0 0 0 0,1 0-1 0 0,0 0 1 0 0,0 1 0 0 0,1 0-1 0 0,0 0 1 0 0,0 0 0 0 0,1 1 0 0 0,0 0-1 0 0,1 0 1 0 0,-1 1 0 0 0,1 0-1 0 0,1 0 1 0 0,-1 0 0 0 0,1 2-1 0 0,0-1 1 0 0,0 1 0 0 0,0 0 0 0 0,0 1-1 0 0,1 0 1 0 0,6-2-5 0 0,-1 9 3 0 0,0 0 0 0 0,0 0 0 0 0,-1 1 0 0 0,1 1 0 0 0,-1 1 0 0 0,-1 0 0 0 0,1 0 0 0 0,-1 1 0 0 0,-1 1 0 0 0,0 0 0 0 0,3 4-3 0 0,8 3 34 0 0,252 143-855 0 0,-79-82-5560 0 0,-180-71 5193 0 0</inkml:trace>
  <inkml:trace contextRef="#ctx0" brushRef="#br0" timeOffset="-249950.166">12615 9398 1576 0 0,'-70'10'5402'0'0,"339"-47"-1950"0"0,-147 15-3094 0 0,239-33 8 0 0,-324 62-1205 0 0,-42 7-1946 0 0,-17-19-2055 0 0,16 3 3610 0 0</inkml:trace>
  <inkml:trace contextRef="#ctx0" brushRef="#br0" timeOffset="-249669.37">13189 9098 1392 0 0,'17'-25'2245'0'0,"28"20"-103"0"0,-35 9-2041 0 0,0 1 1 0 0,0 1-1 0 0,-1 0 1 0 0,0 0 0 0 0,0 1-1 0 0,0 0 1 0 0,-1 0 0 0 0,0 1-1 0 0,-1 0 1 0 0,1 0 0 0 0,-1 1-1 0 0,-1 0 1 0 0,0 0-1 0 0,0 1 1 0 0,-1 0 0 0 0,0 0-1 0 0,-1 0 1 0 0,0 0 0 0 0,-1 1-1 0 0,0-1 1 0 0,0 1 0 0 0,-1 0-1 0 0,0 0 1 0 0,-1 0 0 0 0,-1 0-1 0 0,0 0 1 0 0,0 0-1 0 0,-1 0 1 0 0,0 0 0 0 0,-1 0-1 0 0,0 0 1 0 0,-1 0 0 0 0,0 0-1 0 0,-1-1 1 0 0,0 0 0 0 0,-2 4-102 0 0,-78 91 423 0 0,34-49-3587 0 0,49-55 2694 0 0,0 1 130 0 0,0-1-2628 0 0,1-1 1713 0 0</inkml:trace>
  <inkml:trace contextRef="#ctx0" brushRef="#br0" timeOffset="-248840.448">14256 9006 1316 0 0,'0'0'492'0'0,"0"0"-56"0"0,-2-4-19 0 0,-2 1-280 0 0,0 0 1 0 0,-1 0-1 0 0,0 1 0 0 0,1 0 0 0 0,-1 0 1 0 0,0 0-1 0 0,0 1 0 0 0,0-1 1 0 0,0 1-1 0 0,-1 1 0 0 0,1-1 1 0 0,0 1-1 0 0,0-1 0 0 0,0 1 0 0 0,-1 1 1 0 0,1-1-1 0 0,0 1 0 0 0,0 0 1 0 0,0 0-1 0 0,0 1 0 0 0,0-1 1 0 0,0 1-1 0 0,0 0 0 0 0,0 0 0 0 0,1 1 1 0 0,-1 0-1 0 0,1 0 0 0 0,0 0 1 0 0,-4 3-138 0 0,6-3 62 0 0,1 1 0 0 0,0-1 1 0 0,0 1-1 0 0,0-1 0 0 0,1 1 1 0 0,-1-1-1 0 0,1 1 0 0 0,0-1 1 0 0,0 1-1 0 0,0 0 0 0 0,0-1 1 0 0,1 1-1 0 0,-1-1 0 0 0,1 1 0 0 0,0-1 1 0 0,0 1-1 0 0,0-1 0 0 0,0 0 1 0 0,1 1-1 0 0,0-1 0 0 0,-1 0 1 0 0,1 0-1 0 0,0 0 0 0 0,0 0 1 0 0,1 0-1 0 0,-1-1 0 0 0,1 1 1 0 0,-1-1-1 0 0,1 1 0 0 0,0-1 1 0 0,0 0-1 0 0,0 0 0 0 0,0 0 1 0 0,0-1-1 0 0,0 1 0 0 0,1-1 1 0 0,-1 0-1 0 0,1 1-62 0 0,3 3 166 0 0,29 23 119 0 0,-25-22-229 0 0,-1 1 1 0 0,1 0-1 0 0,-1 0 0 0 0,-1 1 1 0 0,1 1-1 0 0,-1 0 0 0 0,-1 0 1 0 0,0 0-1 0 0,0 1 0 0 0,-1 0 1 0 0,0 1-1 0 0,-1 0 1 0 0,0 0-1 0 0,0 0 0 0 0,-1 1 1 0 0,-1-1-1 0 0,0 1 0 0 0,1 9-56 0 0,-7-10 21 0 0,-1 1-1 0 0,0-1 1 0 0,-1 0-1 0 0,0 0 0 0 0,-1-1 1 0 0,0 1-1 0 0,-1-1 1 0 0,0 0-1 0 0,-1 0 1 0 0,0-1-1 0 0,0 0 0 0 0,-1 0 1 0 0,0-1-1 0 0,0 0 1 0 0,-1 0-1 0 0,0-1 1 0 0,-1 0-1 0 0,1-1 0 0 0,-1 0 1 0 0,-1 0-1 0 0,1-1 1 0 0,-4 0-21 0 0,-146 44-500 0 0,151-54 99 0 0,6 1 154 0 0,0 0 0 0 0,0 0-1 0 0,0 0 1 0 0,1 0 0 0 0,0-1 0 0 0,0 1 0 0 0,0-1 0 0 0,0 1-1 0 0,1-1 1 0 0,0 0 0 0 0,0 0 0 0 0,0 1 0 0 0,0-1 0 0 0,1 0-1 0 0,0 0 1 0 0,0 0 0 0 0,0 0 0 0 0,0 0 0 0 0,1 0 0 0 0,0 1-1 0 0,0-2 248 0 0,20-44-1262 0 0,2 9 46 0 0</inkml:trace>
  <inkml:trace contextRef="#ctx0" brushRef="#br0" timeOffset="-248219.847">14592 8753 2076 0 0,'-10'-22'2607'0'0,"10"23"-2530"0"0,0 0 0 0 0,-1-1 0 0 0,1 1 0 0 0,0 0 0 0 0,0-1 0 0 0,0 1 0 0 0,-1-1 0 0 0,1 1 0 0 0,0-1 0 0 0,-1 1 0 0 0,1 0 0 0 0,-1-1 0 0 0,1 1 0 0 0,0-1 0 0 0,-1 0 0 0 0,1 1 0 0 0,-1-1 0 0 0,0 1 0 0 0,1-1 1 0 0,-1 0-1 0 0,1 1 0 0 0,-1-1 0 0 0,1 0 0 0 0,-1 1 0 0 0,0-1 0 0 0,1 0 0 0 0,-1 0 0 0 0,0 0 0 0 0,1 0 0 0 0,-1 0 0 0 0,0 0 0 0 0,1 0 0 0 0,-1 0 0 0 0,0 0 0 0 0,1 0 0 0 0,-1 0 0 0 0,0 0 0 0 0,1 0 0 0 0,-1 0 0 0 0,1 0 0 0 0,-1-1 0 0 0,0 1 0 0 0,1 0 0 0 0,-1-1 0 0 0,0 1-77 0 0,-21 174 792 0 0,21 328 1922 0 0,-4-493-2193 0 0,4-26-405 0 0,9-12-170 0 0,0 1 0 0 0,2 0 0 0 0,1 0 0 0 0,2 1 0 0 0,0 1 0 0 0,2 0 0 0 0,1 1 0 0 0,10-12 54 0 0,-23 36-23 0 0,-1 0 1 0 0,1 0 0 0 0,0 0-1 0 0,-1 1 1 0 0,1-1-1 0 0,0 1 1 0 0,-1 0 0 0 0,1 0-1 0 0,0 0 1 0 0,0 0-1 0 0,-1 0 1 0 0,1 0 0 0 0,0 1-1 0 0,-1 0 1 0 0,1-1 0 0 0,0 1-1 0 0,-1 0 1 0 0,1 0-1 0 0,-1 0 1 0 0,1 1 0 0 0,-1-1-1 0 0,0 1 1 0 0,1-1-1 0 0,-1 1 1 0 0,0 0 0 0 0,0 0-1 0 0,0 0 1 0 0,0 0 0 0 0,-1 0-1 0 0,1 0 1 0 0,-1 0-1 0 0,1 1 1 0 0,-1-1 0 0 0,0 0-1 0 0,1 1 1 0 0,-1 0-1 0 0,0-1 1 0 0,-1 1 22 0 0,123 228-249 0 0,-121-225 155 0 0,1 1-1 0 0,0-1 0 0 0,0 0 0 0 0,0 0 1 0 0,1 0-1 0 0,0-1 0 0 0,0 1 0 0 0,0-1 1 0 0,1 0-1 0 0,0 0 0 0 0,0 0 0 0 0,0-1 1 0 0,0 0-1 0 0,1 0 0 0 0,0 0 0 0 0,0 0 1 0 0,0-1-1 0 0,0 0 0 0 0,0 0 1 0 0,1-1-1 0 0,-1 0 0 0 0,1 0 0 0 0,-1-1 1 0 0,1 1-1 0 0,0-1 0 0 0,0-1 0 0 0,0 1 1 0 0,-1-1-1 0 0,1-1 0 0 0,0 1 0 0 0,0-1 1 0 0,0 0-1 0 0,-1-1 0 0 0,1 1 0 0 0,0-1 1 0 0,-1-1-1 0 0,0 1 0 0 0,1-1 0 0 0,-1 0 1 0 0,0 0-1 0 0,0-1 95 0 0,54-57-3776 0 0,-41 38 2524 0 0</inkml:trace>
  <inkml:trace contextRef="#ctx0" brushRef="#br0" timeOffset="-247538.649">15287 9151 1268 0 0,'-10'-3'165'0'0,"-1"-1"0"0"0,0 1 0 0 0,1 1 0 0 0,-1 0-1 0 0,0 0 1 0 0,0 1 0 0 0,0 0 0 0 0,-1 1 0 0 0,1 1 0 0 0,0 0-1 0 0,0 0 1 0 0,0 1 0 0 0,0 0 0 0 0,1 1 0 0 0,-1 0 0 0 0,1 1 0 0 0,-1 0-1 0 0,1 1 1 0 0,0 0 0 0 0,1 0 0 0 0,-1 1 0 0 0,1 0 0 0 0,0 1-1 0 0,1 0 1 0 0,-1 1 0 0 0,2-1 0 0 0,-1 1 0 0 0,1 1 0 0 0,0 0 0 0 0,1 0-1 0 0,-1 0 1 0 0,2 1 0 0 0,0-1 0 0 0,0 1 0 0 0,1 1 0 0 0,0-1 0 0 0,0 1-1 0 0,1-1 1 0 0,1 1 0 0 0,0 0 0 0 0,0 0 0 0 0,1 0 0 0 0,1 0-1 0 0,0 6-164 0 0,1-13 26 0 0,0 0 0 0 0,1-1 0 0 0,-1 1 0 0 0,1 0 0 0 0,0-1 0 0 0,0 1 0 0 0,0-1 0 0 0,1 0-1 0 0,-1 0 1 0 0,1 0 0 0 0,0 0 0 0 0,0 0 0 0 0,0 0 0 0 0,0-1 0 0 0,0 0 0 0 0,1 1 0 0 0,-1-1-1 0 0,1 0 1 0 0,-1-1 0 0 0,1 1 0 0 0,0-1 0 0 0,0 1 0 0 0,0-1 0 0 0,0 0 0 0 0,0-1 0 0 0,0 1 0 0 0,0-1-1 0 0,0 1 1 0 0,0-1 0 0 0,0 0 0 0 0,0-1 0 0 0,0 1 0 0 0,0-1 0 0 0,0 0 0 0 0,0 0 0 0 0,0 0-26 0 0,11-3-27 0 0,0-1 1 0 0,0-1-1 0 0,-1 0 0 0 0,0-1 1 0 0,0-1-1 0 0,0 0 1 0 0,-1-1-1 0 0,0 0 1 0 0,-1-1-1 0 0,0 0 1 0 0,0-1-1 0 0,-1 0 1 0 0,-1-1-1 0 0,0-1 1 0 0,-1 1-1 0 0,0-1 1 0 0,6-13 26 0 0,-15 26 5 0 0,0 1 0 0 0,0-1-1 0 0,0 1 1 0 0,0 0 0 0 0,0-1 0 0 0,0 1 0 0 0,0-1 0 0 0,-1 1 0 0 0,1-1 0 0 0,0 1-1 0 0,0-1 1 0 0,-1 1 0 0 0,1-1 0 0 0,0 1 0 0 0,-1-1 0 0 0,1 0 0 0 0,-1 1-1 0 0,1-1 1 0 0,0 1 0 0 0,-1-1 0 0 0,1 0 0 0 0,-1 1 0 0 0,1-1 0 0 0,-1 0 0 0 0,1 0-1 0 0,-1 1 1 0 0,1-1 0 0 0,-1 0 0 0 0,1 0 0 0 0,-1 0 0 0 0,0 0 0 0 0,1 0 0 0 0,-1 0-1 0 0,1 0 1 0 0,-1 0 0 0 0,1 0 0 0 0,-1 0 0 0 0,1 0 0 0 0,-1 0 0 0 0,0 0-1 0 0,1 0 1 0 0,-1 0 0 0 0,1 0 0 0 0,-1-1 0 0 0,1 1 0 0 0,-1 0 0 0 0,1 0 0 0 0,-1-1-1 0 0,1 1 1 0 0,-1 0 0 0 0,1-1 0 0 0,0 1 0 0 0,-1-1 0 0 0,1 1 0 0 0,-1 0 0 0 0,1-1-5 0 0,0 5-14 0 0,1 1 0 0 0,-1 0 1 0 0,1 0-1 0 0,0-1 1 0 0,1 1-1 0 0,-1-1 1 0 0,1 1-1 0 0,0-1 0 0 0,0 0 1 0 0,0 1-1 0 0,1-1 1 0 0,-1 0-1 0 0,1-1 1 0 0,0 1-1 0 0,0 0 0 0 0,1-1 1 0 0,-1 0-1 0 0,1 1 1 0 0,0-1-1 0 0,-1-1 1 0 0,1 1-1 0 0,0-1 0 0 0,1 1 1 0 0,-1-1-1 0 0,0 0 1 0 0,1 0-1 0 0,-1-1 1 0 0,1 0-1 0 0,-1 0 0 0 0,1 0 1 0 0,0 0-1 0 0,0 0 1 0 0,-1-1-1 0 0,5 0 14 0 0,14 3-189 0 0,0-1 0 0 0,0-1 0 0 0,0-1 0 0 0,0-1 0 0 0,0-1 0 0 0,0-1 0 0 0,-1-1 0 0 0,1-1 0 0 0,-1-1 0 0 0,0-1 0 0 0,-1-1 0 0 0,0-1 0 0 0,0-1 0 0 0,0 0 0 0 0,-2-2 0 0 0,1 0 0 0 0,1-3 189 0 0,-13 6 54 0 0,0 0-1 0 0,-1 0 0 0 0,0-1 1 0 0,-1 1-1 0 0,1-2 0 0 0,-2 1 1 0 0,0-1-1 0 0,0 0 0 0 0,-1 0 1 0 0,0 0-1 0 0,-1 0 0 0 0,0-1 1 0 0,-1 1-1 0 0,0-1 0 0 0,-1 0 1 0 0,0 0-1 0 0,-1 0 0 0 0,0-1-53 0 0,0 9 216 0 0,1 4-159 0 0,0-1-1 0 0,-1 0 1 0 0,1 1 0 0 0,0-1-1 0 0,-1 0 1 0 0,1 0-1 0 0,0 1 1 0 0,-1-1 0 0 0,1 0-1 0 0,-1 0 1 0 0,1 0-1 0 0,-1 0 1 0 0,0 0 0 0 0,1 0-1 0 0,-1 1 1 0 0,0-1-1 0 0,0 0 1 0 0,1 0-1 0 0,-1 0 1 0 0,0 0 0 0 0,0 0-1 0 0,0 0 1 0 0,0 0-1 0 0,0 0 1 0 0,-1 0 0 0 0,1 0-1 0 0,0 0 1 0 0,0 0-1 0 0,-1 0 1 0 0,1 0 0 0 0,0 0-1 0 0,-1 0 1 0 0,1 0-1 0 0,-1 0 1 0 0,1 1 0 0 0,-1-1-1 0 0,1 0 1 0 0,-1 0-1 0 0,0 1 1 0 0,1-1 0 0 0,-1 0-1 0 0,0 1 1 0 0,0-1-1 0 0,0 1 1 0 0,1-1-1 0 0,-1 1 1 0 0,0-1 0 0 0,0 1-1 0 0,0-1 1 0 0,0 1-1 0 0,0 0 1 0 0,0-1 0 0 0,0 1-1 0 0,0 0 1 0 0,0 0-1 0 0,0 0 1 0 0,0 0 0 0 0,-1 0-57 0 0,-2 9 58 0 0,0 0 1 0 0,0 1 0 0 0,1-1 0 0 0,0 1 0 0 0,1 0 0 0 0,0 0 0 0 0,1 0 0 0 0,0 0 0 0 0,0 0 0 0 0,1 0-1 0 0,0 0 1 0 0,2 9-59 0 0,-2-3 100 0 0,15 223 724 0 0,56 414-74 0 0,-87-575-2283 0 0,-22-92-1736 0 0,-44-103-1747 0 0,61 76 3890 0 0</inkml:trace>
  <inkml:trace contextRef="#ctx0" brushRef="#br0" timeOffset="-247275.782">15783 9180 1496 0 0,'8'-12'289'0'0,"0"1"0"0"0,1 0 0 0 0,1 1 1 0 0,-1 0-1 0 0,1 0 0 0 0,1 1 0 0 0,0 0 0 0 0,0 1 0 0 0,1 0 0 0 0,0 1 0 0 0,1 0 0 0 0,-1 1 0 0 0,1 1 0 0 0,0 0 1 0 0,11-3-290 0 0,-18 9 65 0 0,0 0 1 0 0,0 0 0 0 0,0 0-1 0 0,0 1 1 0 0,0 0 0 0 0,0 0 0 0 0,0 0-1 0 0,-1 1 1 0 0,1 0 0 0 0,-1 0 0 0 0,0 1-1 0 0,0-1 1 0 0,0 1 0 0 0,0 0-1 0 0,-1 0 1 0 0,1 1 0 0 0,-1-1 0 0 0,0 1-1 0 0,-1 0 1 0 0,1 0 0 0 0,-1 0 0 0 0,0 1-1 0 0,0-1 1 0 0,0 1 0 0 0,-1 0 0 0 0,0-1-1 0 0,0 1 1 0 0,-1 0 0 0 0,0 0-1 0 0,0 0 1 0 0,0 1 0 0 0,0-1 0 0 0,-1 0-1 0 0,0 0 1 0 0,0 0 0 0 0,-1 0 0 0 0,0 1-1 0 0,0-1 1 0 0,0 0 0 0 0,-1 0-1 0 0,0 0-65 0 0,-3 7 0 0 0,-1 0-1 0 0,0-1 0 0 0,0 1 0 0 0,-2-2 0 0 0,1 1 0 0 0,-1-1 1 0 0,-1 0-1 0 0,0-1 0 0 0,0 0 0 0 0,-1 0 0 0 0,-1-1 0 0 0,1 0 1 0 0,-2-1-1 0 0,1 0 0 0 0,-1-1 0 0 0,0 0 0 0 0,0-1 0 0 0,-1 0 1 0 0,0-1-1 0 0,0-1 0 0 0,0 0 0 0 0,0 0 0 0 0,-1-2 0 0 0,0 1 1 0 0,9-3-222 0 0,1-1-1 0 0,-1 1 0 0 0,1-1 0 0 0,0 1 0 0 0,-1-1 0 0 0,1 0 1 0 0,0-1-1 0 0,0 1 0 0 0,0-1 0 0 0,0 0 0 0 0,0 0 0 0 0,0 0 1 0 0,0-1-1 0 0,1 1 0 0 0,-1-1 0 0 0,1 0 0 0 0,0 0 0 0 0,-1 0 1 0 0,2 0-1 0 0,-1 0 0 0 0,0-1 0 0 0,1 1 0 0 0,-1-1 0 0 0,1 0 1 0 0,0 0-1 0 0,0 0 0 0 0,0-1 223 0 0,-5-15-1231 0 0</inkml:trace>
  <inkml:trace contextRef="#ctx0" brushRef="#br0" timeOffset="-246928.054">16052 9166 1756 0 0,'47'-1'3622'0'0,"251"-78"-663"0"0,-140 30-2772 0 0,-201 45-409 0 0,41 5 227 0 0,-39 6 213 0 0,1 2 0 0 0,1 2-1 0 0,0 2 1 0 0,0 2-1 0 0,1 1 1 0 0,1 1-1 0 0,1 3 1 0 0,1 1 0 0 0,-2 2-218 0 0,35-22 15 0 0,1 0-1 0 0,-1 0 1 0 0,0 1 0 0 0,0-1 0 0 0,1 0 0 0 0,-1 0 0 0 0,1 1 0 0 0,-1-1 0 0 0,1 1 0 0 0,0-1 0 0 0,-1 1 0 0 0,1 0 0 0 0,0 0 0 0 0,0-1 0 0 0,0 1 0 0 0,0 0-1 0 0,0 0 1 0 0,1 0 0 0 0,-1 0 0 0 0,1 0 0 0 0,-1 0 0 0 0,1 0 0 0 0,0 0 0 0 0,0 0 0 0 0,-1 0 0 0 0,1 0 0 0 0,1 0 0 0 0,-1 0 0 0 0,0 0 0 0 0,0 0 0 0 0,1 0-1 0 0,0 0 1 0 0,-1 0 0 0 0,1 0 0 0 0,0 0 0 0 0,0 0 0 0 0,0 0 0 0 0,0 0 0 0 0,0-1 0 0 0,0 1 0 0 0,0 0 0 0 0,1-1 0 0 0,-1 1 0 0 0,1-1 0 0 0,-1 1 0 0 0,1-1 0 0 0,-1 0-1 0 0,1 0 1 0 0,0 0 0 0 0,0 1-15 0 0,101 36-188 0 0,-59-34-1004 0 0,-1-1 1 0 0,1-2-1 0 0,0-2 1 0 0,0-2-1 0 0,-1-2 1 0 0,23-6 1191 0 0,-13-2-1257 0 0,-10 4 11 0 0</inkml:trace>
  <inkml:trace contextRef="#ctx0" brushRef="#br0" timeOffset="-246527.428">16948 8825 876 0 0,'7'16'6000'0'0,"5"51"-5482"0"0,-9-41 201 0 0,185 677 2690 0 0,-165-537-7208 0 0,-23-165 3700 0 0,0 0-1 0 0,0 0 0 0 0,-1 0 0 0 0,1 0 1 0 0,0 0-1 0 0,0 0 0 0 0,0 0 0 0 0,-1 0 1 0 0,1-1-1 0 0,0 1 0 0 0,-1 0 0 0 0,1 0 1 0 0,0 0-1 0 0,-1-1 0 0 0,1 1 0 0 0,-1 0 1 0 0,0 0-1 0 0,1-1 0 0 0,-1 1 0 0 0,0 0 1 0 0,1-1-1 0 0,-1 1 0 0 0,0-1 0 0 0,0 1 1 0 0,1-1-1 0 0,-1 1 0 0 0,0-1 0 0 0,0 0 1 0 0,0 1-1 0 0,0-1 0 0 0,1 0 0 0 0,-1 0 1 0 0,0 0-1 0 0,0 1 0 0 0,0-1 0 0 0,0 0 1 0 0,0 0-1 0 0,0 0 0 0 0,0 0 0 0 0,0-1 1 0 0,0 1-1 0 0,1 0 0 0 0,-1 0 0 0 0,0 0 1 0 0,0-1-1 0 0,0 1 0 0 0,0 0 0 0 0,0-1 1 0 0,1 1-1 0 0,-1-1 0 0 0,0 1 100 0 0,-15-14-1184 0 0</inkml:trace>
  <inkml:trace contextRef="#ctx0" brushRef="#br0" timeOffset="-246234.191">17124 8995 1048 0 0,'2'-4'109'0'0,"1"0"0"0"0,0 0-1 0 0,0 0 1 0 0,0 0 0 0 0,0 1 0 0 0,1-1-1 0 0,0 1 1 0 0,-1 0 0 0 0,1 0 0 0 0,0 1-1 0 0,0-1 1 0 0,1 1 0 0 0,-1 0 0 0 0,1 0-1 0 0,-1 0 1 0 0,1 0 0 0 0,-1 1 0 0 0,1 0-1 0 0,0 0 1 0 0,0 0 0 0 0,-1 1 0 0 0,1-1-1 0 0,0 1 1 0 0,0 0 0 0 0,0 1 0 0 0,0-1-1 0 0,-1 1 1 0 0,1 0 0 0 0,0 0 0 0 0,0 0 0 0 0,-1 1-1 0 0,1 0 1 0 0,-1 0 0 0 0,4 1-109 0 0,-6-1 40 0 0,1-1-6 0 0,-1 0 1 0 0,1 0 0 0 0,-1 0 0 0 0,1 1 0 0 0,-1-1 0 0 0,0 1 0 0 0,1-1 0 0 0,-1 1 0 0 0,0 0 0 0 0,0 0 0 0 0,0 0 0 0 0,-1 0 0 0 0,1 0 0 0 0,0 0 0 0 0,-1 1 0 0 0,1-1 0 0 0,-1 0 0 0 0,0 1 0 0 0,0-1 0 0 0,0 1 0 0 0,0-1 0 0 0,0 1 0 0 0,-1 0 0 0 0,1-1-1 0 0,-1 1 1 0 0,1 0 0 0 0,-1 0 0 0 0,0-1 0 0 0,0 1 0 0 0,0 0 0 0 0,-1 0-35 0 0,-9 10 110 0 0,-1-2-1 0 0,0 0 1 0 0,-1 0-1 0 0,0-1 0 0 0,0 0 1 0 0,-1-1-1 0 0,0-1 1 0 0,-1 0-1 0 0,0 0 1 0 0,-1-2-1 0 0,1 0 1 0 0,-1 0-1 0 0,0-1 1 0 0,0-1-1 0 0,-1-1 0 0 0,1 0 1 0 0,-1-1-1 0 0,-5-1-109 0 0,22-1-32 0 0,-1 0 0 0 0,1-1 0 0 0,-1 1 0 0 0,1 0 0 0 0,-1-1 0 0 0,0 1 0 0 0,1-1 0 0 0,-1 1 0 0 0,1-1 0 0 0,-1 1 0 0 0,0-1 0 0 0,1 1 0 0 0,-1-1 0 0 0,0 0 0 0 0,0 1 0 0 0,0-1 0 0 0,1 1 0 0 0,-1-1-1 0 0,0 0 1 0 0,0 1 0 0 0,0-1 0 0 0,0 0 0 0 0,0 1 0 0 0,0-1 0 0 0,0 1 0 0 0,0-1 0 0 0,0 0 0 0 0,-1 1 0 0 0,1-1 0 0 0,0 1 0 0 0,0-1 0 0 0,0 0 0 0 0,-1 1 0 0 0,1-1 0 0 0,0 1 0 0 0,-1-1 0 0 0,1 1 0 0 0,0-1-1 0 0,-1 1 1 0 0,1-1 0 0 0,-1 1 0 0 0,1-1 0 0 0,-1 1 0 0 0,1 0 0 0 0,-1-1 0 0 0,1 1 0 0 0,-1 0 0 0 0,1-1 0 0 0,-1 1 0 0 0,1 0 0 0 0,-1 0 0 0 0,0-1 0 0 0,1 1 0 0 0,-1 0 0 0 0,1 0 0 0 0,-1 0 0 0 0,0 0 0 0 0,1 0 0 0 0,-1 0-1 0 0,1 0 1 0 0,-1 0 0 0 0,0 0 0 0 0,1 0 0 0 0,-1 0 0 0 0,0 1 32 0 0,40-36-2410 0 0,-9 19 1168 0 0</inkml:trace>
  <inkml:trace contextRef="#ctx0" brushRef="#br0" timeOffset="-245785.509">17703 8921 860 0 0,'1'-1'86'0'0,"-1"0"-1"0"0,0 0 1 0 0,0 0-1 0 0,1 0 1 0 0,-1 0-1 0 0,0 0 1 0 0,0 0-1 0 0,0 0 1 0 0,0 0-1 0 0,0 0 1 0 0,0 0-1 0 0,-1 0 1 0 0,1 0-1 0 0,0 0 1 0 0,0 0-1 0 0,-1 0 1 0 0,1 0-1 0 0,-1 0 1 0 0,1 0-1 0 0,-1 0 1 0 0,1 0-1 0 0,-1 1 1 0 0,1-1-1 0 0,-1 0 1 0 0,0 0-1 0 0,1 0 1 0 0,-1 1-1 0 0,0-1 1 0 0,0 0-1 0 0,0 1 1 0 0,0-1-1 0 0,0 1 1 0 0,1-1-1 0 0,-1 1 1 0 0,0-1-1 0 0,0 1 1 0 0,0 0-1 0 0,0-1 1 0 0,0 1-1 0 0,0 0 1 0 0,0 0-1 0 0,0 0 1 0 0,0 0-1 0 0,-1 0 1 0 0,1 0-1 0 0,0 0 1 0 0,0 0-1 0 0,0 0 1 0 0,0 0-1 0 0,0 1 1 0 0,0-1-1 0 0,0 0 1 0 0,0 1-1 0 0,0-1 1 0 0,0 1 0 0 0,0 0-86 0 0,-22 5 283 0 0,1 1 0 0 0,-1 2 1 0 0,2 0-1 0 0,0 1 1 0 0,0 1-1 0 0,0 1 0 0 0,2 1 1 0 0,-1 0-1 0 0,2 2 1 0 0,0 0-1 0 0,-2 3-283 0 0,-28 52 1060 0 0,48-70-897 0 0,0 0-18 0 0,12 3-159 0 0,1-2 1 0 0,0 0-1 0 0,0 0 0 0 0,0-2 0 0 0,0 1 0 0 0,0-2 1 0 0,-1 1-1 0 0,1-2 0 0 0,0 0 0 0 0,-1 0 0 0 0,0-1 1 0 0,0-1-1 0 0,0 0 0 0 0,0 0 0 0 0,-1-1 0 0 0,0-1 1 0 0,0 0-1 0 0,0-1 0 0 0,-1 0 0 0 0,3-3 14 0 0,-12 10 5 0 0,0 0-1 0 0,-1 1 1 0 0,1-1-1 0 0,0 0 0 0 0,0 1 1 0 0,-1-1-1 0 0,1 1 1 0 0,0-1-1 0 0,0 1 1 0 0,0-1-1 0 0,0 1 1 0 0,0-1-1 0 0,0 1 0 0 0,0 0 1 0 0,-1 0-1 0 0,1-1 1 0 0,0 1-1 0 0,0 0 1 0 0,0 0-1 0 0,0 0 1 0 0,0 0-1 0 0,0 0 0 0 0,0 0 1 0 0,0 1-1 0 0,0-1 1 0 0,0 0-1 0 0,0 0 1 0 0,0 1-1 0 0,0-1 1 0 0,0 0-1 0 0,0 1 0 0 0,0-1 1 0 0,0 1-1 0 0,-1-1 1 0 0,1 1-1 0 0,0 0 1 0 0,0-1-1 0 0,-1 1 1 0 0,1 0-1 0 0,0 0 0 0 0,-1-1 1 0 0,1 1-1 0 0,-1 0 1 0 0,1 0-1 0 0,0 0-4 0 0,14 15-28 0 0,98 45-1657 0 0,-88-60-3428 0 0,-17-1 3889 0 0</inkml:trace>
  <inkml:trace contextRef="#ctx0" brushRef="#br0" timeOffset="-245458.19">17849 8835 860 0 0,'14'10'307'0'0,"0"1"-1"0"0,-1 0 1 0 0,0 1 0 0 0,-1 1-1 0 0,-1 0 1 0 0,0 1-1 0 0,0 0 1 0 0,-1 0 0 0 0,-1 1-1 0 0,-1 0 1 0 0,0 1-1 0 0,-1 0 1 0 0,-1 0 0 0 0,0 1-1 0 0,-1-1 1 0 0,-1 1 0 0 0,0 4-307 0 0,-3-17 137 0 0,-1 1 0 0 0,0-1 0 0 0,0 1 0 0 0,0-1 0 0 0,0 0 0 0 0,-1 0 0 0 0,0 1 0 0 0,0-1 1 0 0,0 0-1 0 0,0 0 0 0 0,-1 0 0 0 0,0 0 0 0 0,0 0 0 0 0,0 0 0 0 0,0 0 0 0 0,0 0 1 0 0,-1-1-1 0 0,1 0 0 0 0,-1 1 0 0 0,0-1 0 0 0,0 0 0 0 0,-1 0 0 0 0,1 0 0 0 0,-1-1 1 0 0,1 1-1 0 0,-1-1 0 0 0,0 0 0 0 0,1 0 0 0 0,-1 0 0 0 0,0-1 0 0 0,-1 1 0 0 0,1-1 0 0 0,0 0 1 0 0,0 0-1 0 0,-1 0 0 0 0,1-1 0 0 0,0 1 0 0 0,-3-1-137 0 0,4-2 21 0 0,0-1-1 0 0,0 1 1 0 0,0-1 0 0 0,1 1-1 0 0,-1-1 1 0 0,1 0 0 0 0,0 0-1 0 0,0 0 1 0 0,0 0 0 0 0,0 0-1 0 0,0-1 1 0 0,1 1 0 0 0,-1-1-1 0 0,1 1 1 0 0,0-1 0 0 0,0 1-1 0 0,0-1 1 0 0,1 0 0 0 0,-1 1-1 0 0,1-1 1 0 0,0 0 0 0 0,0 1-1 0 0,0-1 1 0 0,0 0 0 0 0,1 0-1 0 0,0 1 1 0 0,-1-1 0 0 0,3-3-21 0 0,6-13-172 0 0,1 0 0 0 0,1 1-1 0 0,0 1 1 0 0,2-1 0 0 0,0 2 0 0 0,1 0 0 0 0,1 1 0 0 0,0 0 0 0 0,1 1 0 0 0,1 1-1 0 0,0 0 1 0 0,19-10 172 0 0,148-73-7129 0 0,-172 92 5886 0 0</inkml:trace>
  <inkml:trace contextRef="#ctx0" brushRef="#br0" timeOffset="-244838.192">18574 8826 928 0 0,'-21'3'415'0'0,"0"1"1"0"0,0 1-1 0 0,1 0 0 0 0,0 2 1 0 0,0 0-1 0 0,0 1 0 0 0,0 2 0 0 0,2-1 1 0 0,-1 2-1 0 0,1 1 0 0 0,1 0 1 0 0,0 1-1 0 0,1 1 0 0 0,0 0 0 0 0,1 1 1 0 0,-8 11-416 0 0,25-26 24 0 0,-1-1 0 0 0,1 1 0 0 0,-1-1 0 0 0,1 1 0 0 0,-1 0 1 0 0,1 0-1 0 0,0 0 0 0 0,-1 0 0 0 0,1 0 0 0 0,-1 0 0 0 0,1 0 0 0 0,0 1 0 0 0,-1-1 1 0 0,1 0-1 0 0,-1 1 0 0 0,1 0 0 0 0,-1-1 0 0 0,1 1 0 0 0,-1 0 0 0 0,0-1 1 0 0,1 1-1 0 0,-1 0 0 0 0,0 0 0 0 0,0 0 0 0 0,1 0 0 0 0,-1 1 0 0 0,0-1 0 0 0,0 0 1 0 0,0 0-1 0 0,0 1 0 0 0,-1-1 0 0 0,1 0 0 0 0,0 1 0 0 0,0-1 0 0 0,-1 1 1 0 0,1-1-1 0 0,-1 1 0 0 0,1-1 0 0 0,-1 1 0 0 0,0-1 0 0 0,0 1 0 0 0,1 0 1 0 0,-1-1-1 0 0,0 1 0 0 0,-1-1 0 0 0,1 1 0 0 0,0 0 0 0 0,0-1 0 0 0,-1 1 0 0 0,1-1 1 0 0,-1 1-1 0 0,1-1 0 0 0,-1 1 0 0 0,1-1 0 0 0,-1 1 0 0 0,0-1 0 0 0,0 0 1 0 0,0 1-1 0 0,0-1 0 0 0,0 0 0 0 0,0 0 0 0 0,0 0 0 0 0,0 0 0 0 0,-1 0 0 0 0,1 0 1 0 0,0 0-1 0 0,-1 0 0 0 0,1 0 0 0 0,-1 0-24 0 0,116-14-127 0 0,82-67-217 0 0,-161 27 770 0 0,5 95-303 0 0,141 50-3514 0 0,-154-81 786 0 0,-25-11 1417 0 0</inkml:trace>
  <inkml:trace contextRef="#ctx0" brushRef="#br0" timeOffset="-243770.679">18983 8833 1932 0 0,'13'32'1025'0'0,"-2"1"0"0"0,-1-1 0 0 0,-2 2 0 0 0,-1-1 0 0 0,-2 1 0 0 0,-1 1 1 0 0,-1 23-1026 0 0,-3-57 399 0 0,-3 18 1957 0 0,1-30-1659 0 0,4-3-699 0 0,1-1 1 0 0,0 1 0 0 0,1 0-1 0 0,1 0 1 0 0,0 1 0 0 0,1-1-1 0 0,1 1 1 0 0,0 0 0 0 0,0 1-1 0 0,2-1 1 0 0,-1 1 0 0 0,1 1-1 0 0,1 0 1 0 0,8-7 1 0 0,-13 16-27 0 0,0 1 0 0 0,0 0 0 0 0,1 0 0 0 0,-1 1 0 0 0,0-1 0 0 0,1 1 0 0 0,-1 0-1 0 0,0 1 1 0 0,1-1 0 0 0,-1 1 0 0 0,0 0 0 0 0,0 1 0 0 0,1-1 0 0 0,-1 1 0 0 0,0 0 0 0 0,-1 0 0 0 0,1 0 0 0 0,0 1-1 0 0,-1 0 1 0 0,1 0 0 0 0,-1 0 0 0 0,0 0 0 0 0,0 1 0 0 0,0-1 0 0 0,0 1 0 0 0,-1 0 0 0 0,1 0 0 0 0,-1 1 0 0 0,0-1 0 0 0,0 1-1 0 0,-1-1 1 0 0,1 1 0 0 0,-1 0 0 0 0,0 0 0 0 0,-1 0 27 0 0,31 102-73 0 0,24-207-203 0 0,24-39-790 0 0,-37 199 350 0 0,-40-52 712 0 0,0 0 1 0 0,0 0 0 0 0,1-1 0 0 0,0 1 0 0 0,1-1 0 0 0,0 0 0 0 0,0 0 0 0 0,0-1 0 0 0,1 1 0 0 0,0-1 0 0 0,0 0 0 0 0,1-1 0 0 0,-1 1 0 0 0,1-1-1 0 0,0-1 1 0 0,1 1 0 0 0,-1-1 0 0 0,1-1 0 0 0,0 1 0 0 0,0-1 0 0 0,0-1 0 0 0,0 1 0 0 0,0-1 0 0 0,1-1 0 0 0,-1 1 0 0 0,1-2 0 0 0,-1 1 0 0 0,8-1 3 0 0,3-1-171 0 0,0-1 0 0 0,0-1 0 0 0,0 0 1 0 0,0-1-1 0 0,0-1 0 0 0,-1-1 0 0 0,0-1 1 0 0,0 0-1 0 0,-1-2 0 0 0,1 0 0 0 0,-2 0 1 0 0,0-2-1 0 0,0 0 0 0 0,12-12 171 0 0,-27 23-8 0 0,0 0 0 0 0,0 0 0 0 0,0-1 0 0 0,-1 1 0 0 0,1 0 0 0 0,0-1 0 0 0,0 1-1 0 0,-1-1 1 0 0,1 1 0 0 0,-1-1 0 0 0,1 1 0 0 0,0-1 0 0 0,-1 0 0 0 0,1 1 0 0 0,-1-1-1 0 0,1 0 1 0 0,-1 1 0 0 0,1-1 0 0 0,-1 0 0 0 0,0 1 0 0 0,1-1 0 0 0,-1 0 0 0 0,0 0 0 0 0,0 0-1 0 0,1 1 1 0 0,-1-1 0 0 0,0 0 0 0 0,0 0 0 0 0,0 0 0 0 0,0 0 0 0 0,0 1 0 0 0,0-1 0 0 0,0 0-1 0 0,0 0 1 0 0,-1 0 0 0 0,1 1 0 0 0,0-1 0 0 0,0 0 0 0 0,-1 0 0 0 0,1 1 0 0 0,0-1-1 0 0,-1 0 1 0 0,1 0 0 0 0,-1 1 0 0 0,1-1 0 0 0,-1 0 0 0 0,1 1 0 0 0,-1-1 0 0 0,0 1 0 0 0,1-1-1 0 0,-1 1 1 0 0,0-1 0 0 0,1 1 0 0 0,-1-1 0 0 0,0 1 0 0 0,1 0 0 0 0,-1-1 0 0 0,0 1 0 0 0,0 0-1 0 0,0 0 9 0 0,-57-1 754 0 0,41 4-591 0 0,1 1 0 0 0,0 1-1 0 0,0 1 1 0 0,1 0 0 0 0,0 1 0 0 0,0 1 0 0 0,0 0-1 0 0,1 1 1 0 0,0 0 0 0 0,1 1 0 0 0,0 1 0 0 0,0 0-1 0 0,1 1 1 0 0,1 0 0 0 0,0 1 0 0 0,1 0 0 0 0,-9 15-163 0 0,39 5 123 0 0,-11-30-215 0 0,1 1 0 0 0,-1-1 0 0 0,1 0 0 0 0,0-1 0 0 0,1-1 0 0 0,-1 1 0 0 0,0-1 0 0 0,0-1-1 0 0,0 0 1 0 0,1-1 0 0 0,-1 0 0 0 0,0 0 0 0 0,0-1 0 0 0,0 0 0 0 0,0-1 0 0 0,9-3 92 0 0,5 1-149 0 0,0 0-1 0 0,-1-1 1 0 0,0-1-1 0 0,0-2 1 0 0,-1 0-1 0 0,0-1 1 0 0,0-2-1 0 0,-1 0 1 0 0,-1-1-1 0 0,0-1 1 0 0,-1 0 0 0 0,0-2-1 0 0,-1 0 1 0 0,-1-2-1 0 0,-1 1 1 0 0,0-2-1 0 0,-2 0 1 0 0,0-1-1 0 0,-1-1 1 0 0,-1 0-1 0 0,-1 0 1 0 0,7-18 149 0 0,27-189 1262 0 0,-38 75 3373 0 0,-8 151-4586 0 0,0 1 0 0 0,0 0 0 0 0,0 0 0 0 0,0-1-1 0 0,0 1 1 0 0,0 0 0 0 0,0 0 0 0 0,0 0 0 0 0,0 0 0 0 0,0 0 0 0 0,-1 1 0 0 0,1-1-1 0 0,0 0 1 0 0,-1 0 0 0 0,1 1 0 0 0,-1-1 0 0 0,1 1 0 0 0,-1 0 0 0 0,1-1 0 0 0,-1 1-1 0 0,1 0 1 0 0,-1 0 0 0 0,1 0 0 0 0,-1 0 0 0 0,1 0 0 0 0,-1 0 0 0 0,1 0 0 0 0,-1 0-1 0 0,1 1 1 0 0,-1-1 0 0 0,1 0 0 0 0,-1 1 0 0 0,1 0 0 0 0,-1-1 0 0 0,1 1 0 0 0,0 0-1 0 0,0-1 1 0 0,-1 1 0 0 0,1 0 0 0 0,0 0 0 0 0,0 0 0 0 0,0 0 0 0 0,0 1 0 0 0,0-1-1 0 0,0 0 1 0 0,0 0-49 0 0,-4 8 55 0 0,1 0 0 0 0,0 0 0 0 0,1 0 0 0 0,0 0 0 0 0,1 1 0 0 0,-1-1 0 0 0,2 1 0 0 0,0 0-1 0 0,0-1 1 0 0,0 1 0 0 0,1 0 0 0 0,1-1 0 0 0,0 1 0 0 0,0 0 0 0 0,1-1 0 0 0,0 1 0 0 0,0-1 0 0 0,1 1 0 0 0,0-1 0 0 0,1 0-1 0 0,0 0 1 0 0,1-1-55 0 0,-5-6 4 0 0,153 296-2757 0 0,-153-295 2522 0 0,1-1 0 0 0,-1 0 0 0 0,0 0 0 0 0,0 1 0 0 0,1-1-1 0 0,-1 0 1 0 0,-1 1 0 0 0,1-1 0 0 0,0 0 0 0 0,-1 1 0 0 0,1-1 0 0 0,-1 0-1 0 0,1 1 1 0 0,-1-1 0 0 0,0 0 0 0 0,0 0 0 0 0,0 0 0 0 0,-1 0-1 0 0,1 0 1 0 0,0 0 0 0 0,-1 0 0 0 0,1 0 0 0 0,-1-1 0 0 0,1 1-1 0 0,-1 0 1 0 0,0-1 0 0 0,0 0 0 0 0,0 1 0 0 0,0-1 0 0 0,0 0-1 0 0,0 0 1 0 0,0 0 0 0 0,0 0 0 0 0,0 0 0 0 0,-1 0 0 0 0,1-1 0 0 0,0 1-1 0 0,-1-1 1 0 0,1 0 0 0 0,0 1 0 0 0,-1-1 231 0 0,-10 0-1317 0 0</inkml:trace>
  <inkml:trace contextRef="#ctx0" brushRef="#br0" timeOffset="-243568.325">20102 8741 1044 0 0,'8'-5'7170'0'0,"41"-11"-5912"0"0,-7 5-590 0 0,111-32-1410 0 0,-2-5-5782 0 0,-129 41 5226 0 0</inkml:trace>
  <inkml:trace contextRef="#ctx0" brushRef="#br0" timeOffset="-243168.728">20535 8761 1648 0 0,'67'-21'4096'0'0,"-61"17"-3869"0"0,21-11 225 0 0,-15 10-333 0 0,0-1 1 0 0,-1 0-1 0 0,0-1 1 0 0,0-1-1 0 0,0 0 1 0 0,-1 0 0 0 0,0-1-1 0 0,-1 0 1 0 0,0-1-1 0 0,0 0 1 0 0,0-2-120 0 0,-11 10 16 0 0,0 0 1 0 0,0 0-1 0 0,1 0 0 0 0,-1 0 0 0 0,-1 0 1 0 0,1 0-1 0 0,0 1 0 0 0,0-1 0 0 0,-1 1 1 0 0,1-1-1 0 0,0 1 0 0 0,-1 0 1 0 0,0 0-1 0 0,1 0 0 0 0,-1 0 0 0 0,0 0 1 0 0,1 1-1 0 0,-1-1 0 0 0,0 1 1 0 0,0 0-1 0 0,1 0 0 0 0,-1 0 0 0 0,0 0 1 0 0,0 0-1 0 0,1 1 0 0 0,-1-1 0 0 0,0 1-16 0 0,-13 0 73 0 0,0 1 0 0 0,1 0-1 0 0,0 2 1 0 0,-1-1-1 0 0,1 2 1 0 0,1 0-1 0 0,-1 1 1 0 0,1 0-1 0 0,0 1 1 0 0,-8 6-73 0 0,-4 0 140 0 0,21-11-136 0 0,0 0 1 0 0,1 0-1 0 0,-1 0 0 0 0,1 0 1 0 0,0 1-1 0 0,-1 0 0 0 0,1 0 1 0 0,1 0-1 0 0,-1 0 0 0 0,0 0 1 0 0,1 1-1 0 0,0 0 1 0 0,-1 0-1 0 0,1 0 0 0 0,1 0 1 0 0,-1 0-1 0 0,1 1 0 0 0,0-1 1 0 0,0 1-1 0 0,0-1 0 0 0,0 1 1 0 0,1 0-1 0 0,0 0 1 0 0,0-1-1 0 0,0 1 0 0 0,0 0 1 0 0,1 0-1 0 0,0 0 0 0 0,0 0 1 0 0,0 0-1 0 0,1 0 0 0 0,0 0 1 0 0,0 0-1 0 0,0 0 1 0 0,0 0-1 0 0,1-1 0 0 0,0 1 1 0 0,0 0-1 0 0,0-1 0 0 0,0 0 1 0 0,1 1-1 0 0,0-1 0 0 0,0 0 1 0 0,0 0-1 0 0,0-1 1 0 0,0 1-1 0 0,1-1 0 0 0,0 1 1 0 0,0-1-1 0 0,0 0 0 0 0,0 0 1 0 0,0-1-1 0 0,1 1 0 0 0,-1-1 1 0 0,3 1-5 0 0,3 0-306 0 0,0 0 1 0 0,1 0-1 0 0,-1-1 0 0 0,1-1 1 0 0,0 0-1 0 0,-1 0 0 0 0,1-1 1 0 0,0 0-1 0 0,0-1 0 0 0,-1 0 1 0 0,1 0-1 0 0,0-2 1 0 0,-1 1-1 0 0,1-1 0 0 0,-1-1 1 0 0,0 0-1 0 0,0 0 0 0 0,-1-1 1 0 0,8-4 305 0 0,11-6-1276 0 0</inkml:trace>
  <inkml:trace contextRef="#ctx0" brushRef="#br0" timeOffset="-242904.89">20831 8721 2096 0 0,'-1'0'71'0'0,"1"-1"0"0"0,0 0 0 0 0,0 0 0 0 0,0 1 0 0 0,0-1 0 0 0,0 0 0 0 0,0 0 0 0 0,0 0-1 0 0,0 1 1 0 0,0-1 0 0 0,1 0 0 0 0,-1 0 0 0 0,0 1 0 0 0,0-1 0 0 0,1 0 0 0 0,-1 0 0 0 0,0 1 0 0 0,1-1 0 0 0,-1 0 0 0 0,1 1 0 0 0,-1-1-1 0 0,1 1 1 0 0,-1-1 0 0 0,1 1 0 0 0,-1-1 0 0 0,1 1 0 0 0,0-1 0 0 0,-1 1 0 0 0,1-1 0 0 0,0 1 0 0 0,-1 0 0 0 0,1-1 0 0 0,0 1 0 0 0,0 0-1 0 0,-1 0 1 0 0,1-1 0 0 0,0 1 0 0 0,0 0 0 0 0,-1 0 0 0 0,1 0 0 0 0,0 0 0 0 0,0 0 0 0 0,0 0 0 0 0,-1 0 0 0 0,1 0 0 0 0,0 0-1 0 0,0 1 1 0 0,-1-1 0 0 0,1 0 0 0 0,0 0 0 0 0,0 1 0 0 0,-1-1 0 0 0,1 0 0 0 0,0 1 0 0 0,-1-1 0 0 0,1 1-71 0 0,26 45 721 0 0,3 102 360 0 0,-30-143-984 0 0,0 0 0 0 0,0 0 0 0 0,0 0 0 0 0,-1 0 0 0 0,0 0 0 0 0,0 0 0 0 0,0 0 1 0 0,-1 0-1 0 0,0 0 0 0 0,0 0 0 0 0,0 0 0 0 0,0-1 0 0 0,-1 1 0 0 0,1-1 0 0 0,-1 0 0 0 0,-1 0 0 0 0,1 0 0 0 0,0 0 1 0 0,-1 0-1 0 0,0-1 0 0 0,0 1 0 0 0,0-1 0 0 0,0 0 0 0 0,0-1 0 0 0,-1 1 0 0 0,0-1 0 0 0,1 1 0 0 0,-3-1-97 0 0,5-3 49 0 0,1 0 0 0 0,-1 0-1 0 0,0 0 1 0 0,1 0 0 0 0,-1 0 0 0 0,1-1-1 0 0,-1 1 1 0 0,1 0 0 0 0,0-1-1 0 0,-1 1 1 0 0,1-1 0 0 0,0 0-1 0 0,0 1 1 0 0,0-1 0 0 0,0 0 0 0 0,1 0-1 0 0,-1 0 1 0 0,0 0 0 0 0,1 0-1 0 0,-1 1 1 0 0,1-1 0 0 0,0 0 0 0 0,0 0-1 0 0,-1 0 1 0 0,1 0 0 0 0,0 0-1 0 0,1 0 1 0 0,-1 0 0 0 0,0 0 0 0 0,1 0-1 0 0,-1 0 1 0 0,1 0 0 0 0,-1 0-1 0 0,1 0 1 0 0,0 0 0 0 0,0 1-1 0 0,0-1 1 0 0,0-1-49 0 0,15-25-169 0 0,1 0 0 0 0,2 1 0 0 0,0 1 0 0 0,2 0 0 0 0,0 2 0 0 0,2 0 0 0 0,1 2 0 0 0,0 1 0 0 0,2 0 0 0 0,0 2 0 0 0,2 1 0 0 0,21-10 169 0 0,3-8-1488 0 0,60-47-3901 0 0,-94 69 4263 0 0</inkml:trace>
  <inkml:trace contextRef="#ctx0" brushRef="#br0" timeOffset="-242159.494">11585 10162 2472 0 0,'0'0'831'0'0,"0"0"-94"0"0,0 0-129 0 0,0 0-93 0 0,0 0-21 0 0,0 0-20 0 0,0 0-73 0 0,0 0-48 0 0,0 0-102 0 0,0 0 1 0 0,0 0 7 0 0,0 0 1 0 0,-3 2-38 0 0,-2 6-146 0 0,1 2-1 0 0,0-1 0 0 0,1 0 0 0 0,0 1 0 0 0,0 0 0 0 0,1-1 1 0 0,0 1-1 0 0,0 0 0 0 0,2 0 0 0 0,-1 0 0 0 0,1 0 0 0 0,0 0 1 0 0,1 0-1 0 0,0 0 0 0 0,1 0 0 0 0,0 0 0 0 0,1 0 0 0 0,0 0 1 0 0,4 8-76 0 0,118 439 724 0 0,-125-455-693 0 0,1 2-312 0 0,0 0 1 0 0,0 0-1 0 0,0 0 1 0 0,0 0-1 0 0,-1 0 1 0 0,0 1-1 0 0,0-1 1 0 0,0 0-1 0 0,0 0 1 0 0,-1 1-1 0 0,1-1 1 0 0,-1 0-1 0 0,0 0 1 0 0,-1 0-1 0 0,1 0 0 0 0,-1 0 1 0 0,1 0-1 0 0,-1 0 1 0 0,0-1-1 0 0,-1 1 1 0 0,1 0-1 0 0,-1-1 1 0 0,1 0-1 0 0,-3 2 281 0 0,-4-4-1272 0 0</inkml:trace>
  <inkml:trace contextRef="#ctx0" brushRef="#br0" timeOffset="-241584.004">11649 10342 1748 0 0,'-1'-1'97'0'0,"-1"1"-1"0"0,0-1 1 0 0,1 1 0 0 0,-1-1-1 0 0,0 1 1 0 0,1-1 0 0 0,-1 0-1 0 0,1 0 1 0 0,-1 0 0 0 0,1 0-1 0 0,-1 0 1 0 0,1 0 0 0 0,0 0-1 0 0,-1 0 1 0 0,1 0 0 0 0,0-1-1 0 0,0 1 1 0 0,0-1 0 0 0,0 1-1 0 0,0-1 1 0 0,0 1-1 0 0,1-1 1 0 0,-1 1 0 0 0,0-1-1 0 0,1 0 1 0 0,-1 1 0 0 0,1-1-1 0 0,0 0 1 0 0,-1 0 0 0 0,1 1-1 0 0,0-1 1 0 0,0 0 0 0 0,0 0-1 0 0,0 1 1 0 0,0-1 0 0 0,1 0-1 0 0,-1 1 1 0 0,1-1 0 0 0,-1 0-1 0 0,1 1 1 0 0,-1-1-1 0 0,1 0 1 0 0,0 1 0 0 0,0-1-1 0 0,0 1 1 0 0,0-1 0 0 0,0 1-1 0 0,0 0 1 0 0,0-1 0 0 0,0 1-1 0 0,0 0 1 0 0,1 0 0 0 0,-1 0-1 0 0,1-1-96 0 0,0-2 23 0 0,0 0 0 0 0,1 0 0 0 0,-1 1-1 0 0,0-1 1 0 0,1 1 0 0 0,0-1 0 0 0,0 1-1 0 0,0 0 1 0 0,0 0 0 0 0,1 0-1 0 0,-1 1 1 0 0,1-1 0 0 0,-1 1 0 0 0,1 0-1 0 0,0 0 1 0 0,0 0 0 0 0,0 0 0 0 0,0 1-1 0 0,0-1 1 0 0,1 1 0 0 0,-1 0 0 0 0,0 1-1 0 0,1-1 1 0 0,-1 1 0 0 0,0-1 0 0 0,1 1-1 0 0,-1 1 1 0 0,0-1 0 0 0,1 1 0 0 0,-1-1-1 0 0,0 1 1 0 0,0 1 0 0 0,1-1 0 0 0,-1 0-1 0 0,2 2-22 0 0,2 7 7 0 0,0 1 0 0 0,-1-1-1 0 0,0 1 1 0 0,0 1-1 0 0,-2-1 1 0 0,1 1 0 0 0,-1 0-1 0 0,-1 0 1 0 0,0 1-1 0 0,-1-1 1 0 0,-1 1-1 0 0,0 0 1 0 0,0-1 0 0 0,-1 1-1 0 0,-1 0 1 0 0,0 0-1 0 0,-1 0 1 0 0,0 0 0 0 0,-1 3-7 0 0,1 16 57 0 0,3-28-57 0 0,0-1 1 0 0,0 1-1 0 0,0-1 1 0 0,0 0-1 0 0,1 0 1 0 0,-1 0-1 0 0,1 0 1 0 0,0 0-1 0 0,0-1 0 0 0,0 1 1 0 0,0-1-1 0 0,0 0 1 0 0,1 0-1 0 0,-1 0 1 0 0,1 0-1 0 0,-1-1 0 0 0,1 1 1 0 0,0-1-1 0 0,-1 0 1 0 0,4 1-1 0 0,8 4 17 0 0,-11-5 17 0 0,-1 0-1 0 0,0 0 1 0 0,1 0 0 0 0,-1 1-1 0 0,0-1 1 0 0,1 1 0 0 0,-1 0-1 0 0,0 0 1 0 0,0 0-1 0 0,-1 0 1 0 0,1 0 0 0 0,0 1-1 0 0,-1-1 1 0 0,1 1 0 0 0,-1 0-1 0 0,0 0 1 0 0,0-1 0 0 0,0 2-1 0 0,0-1 1 0 0,0 0-1 0 0,-1 0 1 0 0,1 0 0 0 0,-1 1-1 0 0,0-1 1 0 0,0 1 0 0 0,-1-1-1 0 0,1 1 1 0 0,0-1 0 0 0,-1 1-1 0 0,0-1 1 0 0,0 1 0 0 0,0 0-1 0 0,-1 1-33 0 0,-7 6 10 0 0,-1 1-1 0 0,0-1 1 0 0,0-1-1 0 0,-2 1 1 0 0,1-2-1 0 0,-1 1 1 0 0,0-2-1 0 0,-1 1 1 0 0,0-2 0 0 0,-1 1-1 0 0,1-2 1 0 0,-1 0-1 0 0,-4 1-9 0 0,15-6-726 0 0,2-1-467 0 0,-13-22-1189 0 0,26-30-183 0 0,1 23 1161 0 0</inkml:trace>
  <inkml:trace contextRef="#ctx0" brushRef="#br0" timeOffset="-241319.499">12307 10415 1568 0 0,'0'0'272'0'0,"1"1"0"0"0,-1-1 0 0 0,0 0 0 0 0,0 1 0 0 0,0-1 0 0 0,0 0 0 0 0,0 1 0 0 0,0-1 0 0 0,0 1 0 0 0,0-1 0 0 0,0 0 0 0 0,0 1 0 0 0,0-1 0 0 0,0 0 0 0 0,0 1 0 0 0,-1-1 0 0 0,1 1 0 0 0,0-1 0 0 0,0 0 0 0 0,0 1 0 0 0,-1-1-272 0 0,46-5 931 0 0,386-65 613 0 0,-290 34-6859 0 0,-132 31 4089 0 0,-6 0 12 0 0</inkml:trace>
  <inkml:trace contextRef="#ctx0" brushRef="#br0" timeOffset="-241071.338">12933 10140 1964 0 0,'9'3'214'0'0,"0"1"1"0"0,0 1-1 0 0,-1 0 0 0 0,1 0 0 0 0,-1 0 0 0 0,0 1 1 0 0,-1 0-1 0 0,0 0 0 0 0,0 1 0 0 0,0 0 0 0 0,0 1 1 0 0,-1-1-1 0 0,-1 1 0 0 0,1 0 0 0 0,-1 1 0 0 0,-1-1 1 0 0,1 1-1 0 0,-1 0 0 0 0,-1 0 0 0 0,0 0 0 0 0,0 1 1 0 0,-1-1-1 0 0,0 1 0 0 0,-1-1 0 0 0,0 1 0 0 0,0 0 1 0 0,-1-1-1 0 0,0 1 0 0 0,-1 0 0 0 0,0 0 0 0 0,0-1 1 0 0,-1 1-1 0 0,-1-1 0 0 0,1 1 0 0 0,-2-1 0 0 0,1 0 1 0 0,-3 3-215 0 0,-59 111 695 0 0,11-27-4527 0 0,53-90-101 0 0,7-7 2677 0 0</inkml:trace>
  <inkml:trace contextRef="#ctx0" brushRef="#br0" timeOffset="-240577.261">14329 10162 1048 0 0,'-6'-1'262'0'0,"1"1"0"0"0,-1 0 0 0 0,1 0 0 0 0,-1 0 0 0 0,0 1 0 0 0,1 0-1 0 0,-1 0 1 0 0,1 0 0 0 0,0 1 0 0 0,-1 0 0 0 0,1 0 0 0 0,0 0 0 0 0,0 1 0 0 0,0 0 0 0 0,1 0 0 0 0,-1 0 0 0 0,1 0 0 0 0,-3 3-262 0 0,6-3 63 0 0,0 1 0 0 0,1-1 0 0 0,0 1 0 0 0,0 0 0 0 0,0-1 0 0 0,0 1 0 0 0,0-1 0 0 0,1 1 1 0 0,0-1-1 0 0,-1 1 0 0 0,1-1 0 0 0,1 1 0 0 0,-1-1 0 0 0,0 0 0 0 0,1 1 0 0 0,0-1 1 0 0,-1 0-1 0 0,1 0 0 0 0,0 0 0 0 0,1 0 0 0 0,-1-1 0 0 0,1 1 0 0 0,-1-1 0 0 0,1 1 0 0 0,2 1-63 0 0,-1 1 85 0 0,19 24 93 0 0,-14-22-80 0 0,-1 0 0 0 0,0 1 0 0 0,0 0 0 0 0,-1 0 0 0 0,0 0-1 0 0,0 1 1 0 0,-1 0 0 0 0,0 1 0 0 0,-1-1 0 0 0,0 1 0 0 0,-1 0 0 0 0,1 0 0 0 0,-2 1 0 0 0,0-1 0 0 0,0 1-1 0 0,-1 0 1 0 0,0 0 0 0 0,-1 0 0 0 0,0 0 0 0 0,-1 0 0 0 0,0 0 0 0 0,-1 0 0 0 0,0 0 0 0 0,0 0-1 0 0,-1-1 1 0 0,-1 1 0 0 0,-3 10-98 0 0,0-12 53 0 0,0 1 0 0 0,-1-1 0 0 0,1 0 0 0 0,-2 0 0 0 0,1-1 0 0 0,-1 0 0 0 0,-1 0 0 0 0,1-1 0 0 0,-1 0 0 0 0,-1-1 0 0 0,1 0 0 0 0,-1 0 0 0 0,0-1 0 0 0,0 0 0 0 0,-1-1 0 0 0,1 0 0 0 0,-9 2-53 0 0,18-6-78 0 0,0 0 0 0 0,0 0 0 0 0,0 0 0 0 0,0 0 0 0 0,0-1 0 0 0,0 1 0 0 0,0 0 0 0 0,0 0 0 0 0,0-1 0 0 0,0 1 0 0 0,0-1 0 0 0,0 1 0 0 0,0-1 0 0 0,0 1 0 0 0,0-1 0 0 0,0 1 0 0 0,0-1 0 0 0,1 0 0 0 0,-1 0 0 0 0,0 1 0 0 0,0-1 0 0 0,1 0 0 0 0,-1 0 0 0 0,1 0 0 0 0,-1 0 0 0 0,0 0 0 0 0,1 0 0 0 0,0 0 0 0 0,-1 0 0 0 0,1 0 0 0 0,0 0 0 0 0,-1 0 0 0 0,1 0 0 0 0,0 0 0 0 0,0 0 0 0 0,0 0 0 0 0,0 0 0 0 0,0 0 0 0 0,0 0 0 0 0,0 0 0 0 0,0 0 0 0 0,0 0 0 0 0,1 0 0 0 0,-1 0 0 0 0,0 0 0 0 0,1 0 0 0 0,-1 0 0 0 0,1 0 0 0 0,-1 0 0 0 0,1 0 0 0 0,-1 0 0 0 0,1 0 0 0 0,0 0 0 0 0,-1 0 0 0 0,1 1 0 0 0,0-1 78 0 0,30-57-2996 0 0,-7 31 1703 0 0,-1 3-33 0 0</inkml:trace>
  <inkml:trace contextRef="#ctx0" brushRef="#br0" timeOffset="-240252.485">14974 10285 1192 0 0,'-31'-21'4347'0'0,"-39"18"-3034"0"0,51 4-560 0 0,1 1-555 0 0,-1 1-1 0 0,1 1 0 0 0,1 1 0 0 0,-1 1 0 0 0,1 0 0 0 0,0 1 0 0 0,0 1 1 0 0,1 0-1 0 0,0 2 0 0 0,0 0 0 0 0,1 0 0 0 0,1 1 0 0 0,-1 1 0 0 0,2 1 1 0 0,0 0-1 0 0,0 1-197 0 0,10-11 7 0 0,0 0 1 0 0,1 0 0 0 0,-1 1 0 0 0,1-1 0 0 0,0 1-1 0 0,-1-1 1 0 0,2 1 0 0 0,-1 0 0 0 0,0 0-1 0 0,1 0 1 0 0,0 0 0 0 0,0 0 0 0 0,0 0-1 0 0,0 0 1 0 0,0 1 0 0 0,1-1 0 0 0,0 0 0 0 0,0 0-1 0 0,0 0 1 0 0,1 1 0 0 0,-1-1 0 0 0,1 0-1 0 0,0 0 1 0 0,0 0 0 0 0,0 0 0 0 0,1 0 0 0 0,0 0-1 0 0,-1 0 1 0 0,1 0 0 0 0,1-1 0 0 0,-1 1-1 0 0,0-1 1 0 0,1 1 0 0 0,0-1 0 0 0,0 0 0 0 0,0 0-1 0 0,0 0 1 0 0,0-1 0 0 0,0 1 0 0 0,1-1-1 0 0,-1 0 1 0 0,1 1 0 0 0,0-2 0 0 0,0 1-1 0 0,0 0 1 0 0,0-1 0 0 0,3 1-8 0 0,242 20-5376 0 0,-199-23 3623 0 0,0-1 563 0 0,30-11 32 0 0</inkml:trace>
  <inkml:trace contextRef="#ctx0" brushRef="#br0" timeOffset="-239615.782">15468 10417 848 0 0,'-76'-5'3474'0'0,"53"12"-3169"0"0,1 1 0 0 0,0 1 0 0 0,1 0-1 0 0,-1 2 1 0 0,2 0 0 0 0,0 2 0 0 0,0 0-1 0 0,1 1 1 0 0,1 1 0 0 0,1 0 0 0 0,0 2-1 0 0,1 0 1 0 0,-12 16-305 0 0,29-33 7 0 0,0-1-1 0 0,0 1 1 0 0,0 0 0 0 0,0 0-1 0 0,0 0 1 0 0,0-1 0 0 0,0 1-1 0 0,0 0 1 0 0,0 0 0 0 0,0 0 0 0 0,0 0-1 0 0,0 1 1 0 0,0-1 0 0 0,0 0-1 0 0,0 0 1 0 0,0 1 0 0 0,-1-1-1 0 0,1 0 1 0 0,0 1 0 0 0,0-1-1 0 0,0 1 1 0 0,0-1 0 0 0,0 1-1 0 0,-1 0 1 0 0,1-1 0 0 0,0 1-1 0 0,0 0 1 0 0,-1-1 0 0 0,1 1-1 0 0,0 0 1 0 0,-1 0 0 0 0,1 0-1 0 0,-1-1 1 0 0,1 1 0 0 0,-1 0-1 0 0,0 0 1 0 0,1 0 0 0 0,-1 0-1 0 0,0 0 1 0 0,0 0 0 0 0,1 0-1 0 0,-1 0 1 0 0,0 0 0 0 0,0 0-1 0 0,0 0 1 0 0,0 0 0 0 0,0 0 0 0 0,0 0-1 0 0,-1 0 1 0 0,1 0 0 0 0,0 0-1 0 0,0 0 1 0 0,-1 0 0 0 0,1 0-1 0 0,-1 0 1 0 0,1-1 0 0 0,-1 1-1 0 0,1 0 1 0 0,-1 0 0 0 0,1 0-1 0 0,-1 0 1 0 0,0-1 0 0 0,1 1-1 0 0,-1 0 1 0 0,0-1-7 0 0,74-18-253 0 0,150-88-746 0 0,-222 106 1030 0 0,1 0 0 0 0,-1 0-1 0 0,1 0 1 0 0,-1 1 0 0 0,0-1 0 0 0,1 0-1 0 0,-1 1 1 0 0,1-1 0 0 0,-1 1 0 0 0,0-1 0 0 0,1 1-1 0 0,-1-1 1 0 0,0 1 0 0 0,0 0 0 0 0,0 0 0 0 0,1 0-1 0 0,-1 0 1 0 0,0 0 0 0 0,0 0 0 0 0,0 0-1 0 0,0 0 1 0 0,-1 0 0 0 0,1 0 0 0 0,0 1 0 0 0,0-1-1 0 0,-1 0 1 0 0,1 0 0 0 0,-1 1 0 0 0,1-1-1 0 0,-1 0 1 0 0,1 1 0 0 0,-1-1 0 0 0,0 1 0 0 0,0-1-1 0 0,0 1 1 0 0,0-1 0 0 0,0 1 0 0 0,0 0-31 0 0,16 31 90 0 0,-13-30-124 0 0,0 0 0 0 0,1 0 1 0 0,0 0-1 0 0,-1 0 0 0 0,1-1 0 0 0,0 1 0 0 0,0-1 1 0 0,1 0-1 0 0,-1 0 0 0 0,0 0 0 0 0,1-1 0 0 0,-1 1 0 0 0,1-1 1 0 0,-1 0-1 0 0,1-1 0 0 0,0 1 0 0 0,-1-1 0 0 0,1 0 0 0 0,0 0 1 0 0,-1 0-1 0 0,1-1 0 0 0,-1 0 0 0 0,1 1 0 0 0,0-2 0 0 0,-1 1 1 0 0,0 0-1 0 0,1-1 0 0 0,-1 0 0 0 0,0 0 0 0 0,0 0 0 0 0,0-1 1 0 0,0 1-1 0 0,0-1 0 0 0,0 0 0 0 0,0-1 34 0 0,110-128-1801 0 0,-101 96 1872 0 0,-1 0 1 0 0,-2-1 0 0 0,-2 0 0 0 0,-1-1 0 0 0,-2 0-1 0 0,-1 0 1 0 0,-2 0 0 0 0,-2 0 0 0 0,-5-36-72 0 0,4-3 2238 0 0,-14 38-667 0 0,14 38-1263 0 0,1 1-2 0 0,-5 0 610 0 0,3 155 235 0 0,4-128-1132 0 0,1 0-1 0 0,1 0 1 0 0,1 0-1 0 0,1-1 1 0 0,2 0-1 0 0,1 0 1 0 0,0-1-1 0 0,11 18-18 0 0,64 111-4849 0 0,-56-123-627 0 0,-23-25 4204 0 0</inkml:trace>
  <inkml:trace contextRef="#ctx0" brushRef="#br0" timeOffset="-239288.104">16044 10543 1468 0 0,'82'-11'6563'0'0,"101"-77"-5238"0"0,-170 78-1287 0 0,0 0 0 0 0,0-1 0 0 0,-1 0 0 0 0,0-1 0 0 0,-1 0 1 0 0,0-1-1 0 0,-1 0 0 0 0,-1-1 0 0 0,0 0 0 0 0,-1 0 0 0 0,0-1 1 0 0,0-3-39 0 0,-9 15 24 0 0,0 1 1 0 0,0-1 0 0 0,-1 1-1 0 0,1-1 1 0 0,0 1 0 0 0,-1 0 0 0 0,0-1-1 0 0,1 1 1 0 0,-1 0 0 0 0,0 0-1 0 0,0 0 1 0 0,0 1 0 0 0,-1-1-1 0 0,1 0 1 0 0,0 1 0 0 0,-1-1 0 0 0,1 1-1 0 0,0 0 1 0 0,-1 0 0 0 0,0 0-1 0 0,1 0 1 0 0,-1 0 0 0 0,0 1 0 0 0,1-1-1 0 0,-1 1 1 0 0,0-1 0 0 0,0 1-1 0 0,1 0 1 0 0,-1 0 0 0 0,0 1 0 0 0,0-1-1 0 0,1 0 1 0 0,-1 1 0 0 0,0 0-1 0 0,1-1 1 0 0,-1 1 0 0 0,0 0-1 0 0,1 1-24 0 0,-8-2 107 0 0,4 0-85 0 0,1 0 0 0 0,-1 0 1 0 0,1 0-1 0 0,-1 1 0 0 0,1 0 0 0 0,0 0 1 0 0,-1 0-1 0 0,1 1 0 0 0,0 0 0 0 0,0 0 1 0 0,0 0-1 0 0,0 0 0 0 0,0 1 0 0 0,1 0 1 0 0,-1 0-1 0 0,1 0 0 0 0,0 1 0 0 0,0 0 1 0 0,0-1-1 0 0,0 1 0 0 0,1 0 0 0 0,-1 1 1 0 0,1-1-1 0 0,0 1 0 0 0,0-1 0 0 0,1 1 1 0 0,-1 0-1 0 0,1 0 0 0 0,0 0 0 0 0,1 1 1 0 0,-1-1-1 0 0,1 0 0 0 0,0 0 0 0 0,0 1 1 0 0,0 4-23 0 0,4-4-33 0 0,0-1 0 0 0,1 1 1 0 0,-1-1-1 0 0,1 0 0 0 0,0 0 1 0 0,0-1-1 0 0,0 1 0 0 0,1-1 1 0 0,0 0-1 0 0,0 0 0 0 0,0-1 1 0 0,0 1-1 0 0,0-1 0 0 0,1 0 1 0 0,-1-1-1 0 0,1 1 0 0 0,3 0 33 0 0,20 7-917 0 0,1-1-1 0 0,0-1 0 0 0,0-2 1 0 0,1-1-1 0 0,-1-2 1 0 0,1 0-1 0 0,0-2 0 0 0,29-3 918 0 0,-39 2-671 0 0,25 0-487 0 0</inkml:trace>
  <inkml:trace contextRef="#ctx0" brushRef="#br0" timeOffset="-238049.258">14448 10195 1172 0 0,'0'0'905'0'0,"0"0"-97"0"0,0 0-158 0 0,0-13 301 0 0,2 11 3592 0 0,-23 98-3299 0 0,13-78-1057 0 0,-185 450 1637 0 0,74-163-5675 0 0,109-278 2750 0 0,-28 59-2979 0 0,34-74 2776 0 0</inkml:trace>
  <inkml:trace contextRef="#ctx0" brushRef="#br0" timeOffset="-236838.308">17333 10030 1076 0 0,'-18'-55'2525'0'0,"26"7"2217"0"0,6 97-3483 0 0,155 600 355 0 0,-136-453-2103 0 0,-15-70-4024 0 0,-21-124 1786 0 0,-1-6 1456 0 0</inkml:trace>
  <inkml:trace contextRef="#ctx0" brushRef="#br0" timeOffset="-236450.156">17506 10272 2136 0 0,'-2'-9'134'0'0,"0"0"-1"0"0,1 0 0 0 0,-1 1 1 0 0,2-1-1 0 0,0 0 0 0 0,0 0 1 0 0,0 0-1 0 0,1 0 1 0 0,0 0-1 0 0,1 1 0 0 0,0-1 1 0 0,0 0-1 0 0,1 1 0 0 0,0 0 1 0 0,1-1-1 0 0,0 1 1 0 0,0 1-1 0 0,1-1 0 0 0,-1 1 1 0 0,2-1-1 0 0,-1 1 1 0 0,1 1-1 0 0,0-1 0 0 0,0 1 1 0 0,1 0-1 0 0,0 0 0 0 0,0 1 1 0 0,1 0-1 0 0,-1 0 1 0 0,1 1-1 0 0,0 0 0 0 0,0 0 1 0 0,0 1-1 0 0,1 0 0 0 0,-1 1 1 0 0,1-1-1 0 0,-1 2 1 0 0,1-1-1 0 0,0 1 0 0 0,0 0 1 0 0,2 1-134 0 0,-6 1 18 0 0,1 0 0 0 0,0 0 1 0 0,-1 0-1 0 0,1 1 0 0 0,-1 0 1 0 0,0 0-1 0 0,1 0 0 0 0,-1 1 0 0 0,0-1 1 0 0,0 1-1 0 0,-1 0 0 0 0,1 1 1 0 0,-1-1-1 0 0,1 1 0 0 0,-1 0 1 0 0,0 0-1 0 0,0 1 0 0 0,-1-1 1 0 0,1 1-1 0 0,-1-1 0 0 0,0 1 1 0 0,-1 0-1 0 0,1 0 0 0 0,-1 1 0 0 0,0-1 1 0 0,0 0-1 0 0,0 1 0 0 0,-1-1 1 0 0,0 1-1 0 0,0 0 0 0 0,0-1 1 0 0,-1 1-1 0 0,0 0 0 0 0,0-1 1 0 0,0 1-1 0 0,-1 0 0 0 0,0 0 0 0 0,0-1 1 0 0,0 1-19 0 0,-8 11 41 0 0,-1-1 0 0 0,0-1 0 0 0,-1 1 0 0 0,-1-2 0 0 0,0 0 0 0 0,-1 0 0 0 0,0-1 0 0 0,-1 0 0 0 0,-1-2 0 0 0,0 1 0 0 0,0-2 0 0 0,-1 0 0 0 0,-1-1 0 0 0,1-1 0 0 0,-2 0 0 0 0,1-1 0 0 0,-1-1 0 0 0,0-1 0 0 0,0 0 0 0 0,-9 0-40 0 0,24-4-534 0 0,-1-5-226 0 0,3 2 640 0 0,0 1 1 0 0,0-1-1 0 0,0 0 1 0 0,0 0-1 0 0,0 1 1 0 0,0-1-1 0 0,0 0 1 0 0,1 0-1 0 0,-1 0 0 0 0,1 0 1 0 0,0 0-1 0 0,-1 0 1 0 0,1 0-1 0 0,0 0 1 0 0,0 0-1 0 0,0 0 1 0 0,0 0-1 0 0,1 0 0 0 0,-1 0 1 0 0,0 0-1 0 0,1 0 1 0 0,0 0-1 0 0,-1 0 1 0 0,1 0-1 0 0,0 0 0 0 0,0 1 1 0 0,0-1-1 0 0,0 0 1 0 0,0 0-1 0 0,1 1 1 0 0,-1-1-1 0 0,0 1 1 0 0,1-1-1 0 0,-1 1 0 0 0,1 0 1 0 0,-1 0-1 0 0,1-1 1 0 0,0 1-1 0 0,-1 0 1 0 0,1 0 118 0 0,19-23-1142 0 0</inkml:trace>
  <inkml:trace contextRef="#ctx0" brushRef="#br0" timeOffset="-235950.313">18327 10070 1128 0 0,'-1'0'80'0'0,"0"0"0"0"0,0 0 0 0 0,-1 0 1 0 0,1-1-1 0 0,0 1 0 0 0,0 0 0 0 0,0 0 0 0 0,-1-1 0 0 0,1 1 0 0 0,0-1 0 0 0,0 1 0 0 0,0-1 1 0 0,0 0-1 0 0,0 1 0 0 0,0-1 0 0 0,0 0 0 0 0,0 1 0 0 0,0-1 0 0 0,0 0 0 0 0,0 0 0 0 0,1 0 1 0 0,-1 0-1 0 0,0 0 0 0 0,1 0 0 0 0,-1 0 0 0 0,0 0 0 0 0,1-1 0 0 0,0 1 0 0 0,-1 0 0 0 0,1 0 1 0 0,-1 0-1 0 0,1 0 0 0 0,0-1 0 0 0,0 1 0 0 0,0 0 0 0 0,0 0 0 0 0,0-1 0 0 0,0 1 1 0 0,0 0-1 0 0,0 0 0 0 0,0 0 0 0 0,1-1 0 0 0,-1 1 0 0 0,1 0 0 0 0,-1 0 0 0 0,0 0 0 0 0,1 0 1 0 0,0 0-1 0 0,-1-1 0 0 0,1 1 0 0 0,0 0 0 0 0,-1 0 0 0 0,1 1 0 0 0,0-1 0 0 0,0 0 0 0 0,0 0 1 0 0,0 0-1 0 0,0 0 0 0 0,0 1 0 0 0,0-1 0 0 0,0 1 0 0 0,0-1 0 0 0,0 0-80 0 0,-18 4 223 0 0,0-1-1 0 0,-1 2 1 0 0,1 0 0 0 0,0 1-1 0 0,1 1 1 0 0,-1 1-1 0 0,1 0 1 0 0,0 1 0 0 0,1 1-1 0 0,0 0 1 0 0,0 1-1 0 0,1 0 1 0 0,1 1 0 0 0,0 1-1 0 0,0 1 1 0 0,-10 12-223 0 0,3 25 591 0 0,20-48-503 0 0,68 22 112 0 0,-49-23-283 0 0,0-2 1 0 0,0 0-1 0 0,0-2 0 0 0,-1 0 1 0 0,1-1-1 0 0,-1 0 1 0 0,0-2-1 0 0,0 0 1 0 0,0-1-1 0 0,-1-1 1 0 0,4-2 82 0 0,-18 9-15 0 0,0 0 0 0 0,0 0 0 0 0,0 0 0 0 0,0-1 0 0 0,-1 1 0 0 0,1-1 0 0 0,-1 1 0 0 0,1-1 0 0 0,-1 0 0 0 0,1 0 0 0 0,-1 0 0 0 0,0 0 0 0 0,0 0 0 0 0,0-1 0 0 0,0 1 0 0 0,0-1 0 0 0,-1 1 0 0 0,1-1 0 0 0,-1 0 0 0 0,0 1 0 0 0,0-1 0 0 0,0 0 0 0 0,0 0 0 0 0,0 0 0 0 0,0 0 0 0 0,-1 0 0 0 0,1 0 0 0 0,-1 0 0 0 0,0 0 0 0 0,0 0 0 0 0,0 0 0 0 0,0 0 0 0 0,-1 0 0 0 0,1 0 0 0 0,-1 0 0 0 0,0 0 0 0 0,0 0 0 0 0,0 0 0 0 0,-1-2 16 0 0,44 2-285 0 0,33 24-534 0 0,-29-8-3429 0 0,-39-12 2865 0 0,-2-1-7 0 0</inkml:trace>
  <inkml:trace contextRef="#ctx0" brushRef="#br0" timeOffset="-235610.408">18480 9847 1076 0 0,'21'19'524'0'0,"-1"2"-1"0"0,-1 0 1 0 0,-1 2-1 0 0,-1 0 1 0 0,-2 1-1 0 0,0 0 1 0 0,-1 1-1 0 0,-1 1 1 0 0,-2 0-1 0 0,5 14-523 0 0,-15-36 150 0 0,0-1-1 0 0,0 1 1 0 0,0 0-1 0 0,0-1 0 0 0,-1 1 1 0 0,1 0-1 0 0,-1-1 1 0 0,0 1-1 0 0,0 0 1 0 0,0 0-1 0 0,0-1 0 0 0,-1 1 1 0 0,0 0-1 0 0,0-1 1 0 0,0 1-1 0 0,0 0 1 0 0,0-1-1 0 0,-1 0 0 0 0,1 1 1 0 0,-1-1-1 0 0,0 0 1 0 0,0 0-1 0 0,0 0 1 0 0,-1 0-1 0 0,1 0 0 0 0,-1 0 1 0 0,1-1-1 0 0,-1 1 1 0 0,0-1-1 0 0,0 1 1 0 0,0-1-1 0 0,-2 0-149 0 0,3-1 30 0 0,1 0 0 0 0,-1-1 0 0 0,0 1 0 0 0,1-1 0 0 0,-1 0 0 0 0,0 1 0 0 0,0-1 0 0 0,1 0 0 0 0,-1 0 0 0 0,0 0 0 0 0,0 0 0 0 0,1-1 0 0 0,-1 1 0 0 0,0 0 0 0 0,0-1 0 0 0,1 1 0 0 0,-1-1 0 0 0,0 1 0 0 0,1-1 0 0 0,-1 0 0 0 0,1 0 0 0 0,-1 0 0 0 0,1 0 0 0 0,-1 0 0 0 0,1 0 0 0 0,0 0 0 0 0,-1 0 0 0 0,1-1 0 0 0,0 1 0 0 0,0 0 0 0 0,0-1 0 0 0,0 1 0 0 0,0-1 0 0 0,0 0 0 0 0,1 1 0 0 0,-1-1 0 0 0,0 1 0 0 0,1-1 0 0 0,-1 0 0 0 0,1 1 0 0 0,0-1 0 0 0,-1 0 0 0 0,1 0 0 0 0,0 0 0 0 0,0 1 0 0 0,0-1 0 0 0,0 0 0 0 0,1 0 0 0 0,-1 1 0 0 0,0-1 0 0 0,1 0 0 0 0,-1 1 0 0 0,1-1 0 0 0,-1 0 0 0 0,1 1 0 0 0,0-1 0 0 0,0 0-30 0 0,2-12-173 0 0,1-1 0 0 0,0 1 0 0 0,1 0 0 0 0,0 0 0 0 0,2 0 0 0 0,-1 1 0 0 0,2 0 0 0 0,0 0-1 0 0,0 1 1 0 0,1-1 0 0 0,0 2 0 0 0,1 0 0 0 0,1 0 0 0 0,0 0 173 0 0,170-123-6872 0 0,-153 117 5604 0 0</inkml:trace>
  <inkml:trace contextRef="#ctx0" brushRef="#br0" timeOffset="-235066.594">19327 9960 1996 0 0,'-3'-3'135'0'0,"0"0"0"0"0,0 0 1 0 0,0 0-1 0 0,0 1 0 0 0,0 0 0 0 0,-1-1 0 0 0,1 1 0 0 0,-1 0 0 0 0,1 1 0 0 0,-1-1 0 0 0,0 0 0 0 0,0 1 1 0 0,0 0-1 0 0,1 0 0 0 0,-1 0 0 0 0,0 1 0 0 0,0-1 0 0 0,0 1 0 0 0,-1 0 0 0 0,1 0 0 0 0,0 0 1 0 0,0 1-1 0 0,-1 0-135 0 0,0-2 182 0 0,-11 1 5 0 0,0 1-1 0 0,0 0 1 0 0,0 1 0 0 0,0 1-1 0 0,0 0 1 0 0,0 1 0 0 0,1 1 0 0 0,-1 1-1 0 0,1 0 1 0 0,1 0 0 0 0,-1 2-1 0 0,1 0 1 0 0,1 0 0 0 0,-1 2 0 0 0,1-1-1 0 0,1 2 1 0 0,0 0 0 0 0,0 0-1 0 0,1 1 1 0 0,1 0 0 0 0,0 1 0 0 0,0 1-187 0 0,8-12 18 0 0,1-1 0 0 0,0 1 0 0 0,0-1 0 0 0,0 1 0 0 0,0-1 0 0 0,0 1 0 0 0,0-1 0 0 0,1 1 0 0 0,-1 0 0 0 0,0-1 0 0 0,1 1 0 0 0,-1 0 0 0 0,1 0 0 0 0,0 0 0 0 0,0-1 0 0 0,0 1 0 0 0,0 0 0 0 0,0 0 0 0 0,0 0 0 0 0,0-1 0 0 0,0 1 0 0 0,1 0 0 0 0,-1 0 0 0 0,1 0 0 0 0,-1-1 0 0 0,1 1 0 0 0,0 0 0 0 0,-1-1 0 0 0,1 1 0 0 0,0-1 0 0 0,0 1 0 0 0,0-1 0 0 0,0 1 0 0 0,1-1 0 0 0,-1 0 0 0 0,0 1 0 0 0,1-1 0 0 0,-1 0 0 0 0,0 0 0 0 0,1 0 0 0 0,0 0 0 0 0,-1 0 0 0 0,1 0 0 0 0,-1-1 1 0 0,1 1-1 0 0,0 0 0 0 0,0-1 0 0 0,1 1-18 0 0,93 8-48 0 0,-85-9 52 0 0,125-34-391 0 0,-129 32 349 0 0,0 0 1 0 0,-1 0 0 0 0,1 0 0 0 0,-1-1-1 0 0,0 0 1 0 0,1-1 0 0 0,-2 1 0 0 0,1-1-1 0 0,0 0 1 0 0,-1-1 0 0 0,0 1-1 0 0,0-1 1 0 0,0 0 0 0 0,0 0 0 0 0,-1-1-1 0 0,0 1 1 0 0,0-1 0 0 0,0 0 0 0 0,-1 0-1 0 0,0-1 1 0 0,0 1 0 0 0,-1 0 0 0 0,1-1-1 0 0,-2 0 1 0 0,2-2 37 0 0,-3 8-27 0 0,0 1 67 0 0,-1-38 96 0 0,74 53-712 0 0,-62-10 327 0 0,38 18-876 0 0,-18-5-2607 0 0,-25-14 2569 0 0</inkml:trace>
  <inkml:trace contextRef="#ctx0" brushRef="#br0" timeOffset="-233918.043">19503 9793 1712 0 0,'83'304'7047'0'0,"-43"-391"-4721"0"0,-1-36-2886 0 0,-37 123 540 0 0,1-1 1 0 0,0 1-1 0 0,-1-1 0 0 0,1 1 1 0 0,-1 0-1 0 0,1 0 0 0 0,0 0 1 0 0,-1 0-1 0 0,1 0 0 0 0,-1 1 0 0 0,1-1 1 0 0,-1 1-1 0 0,1 0 0 0 0,-1 0 1 0 0,1 0-1 0 0,-1 0 0 0 0,0 0 1 0 0,1 0-1 0 0,-1 0 0 0 0,0 1 1 0 0,0-1-1 0 0,0 1 0 0 0,0 0 1 0 0,0 0-1 0 0,0 0 0 0 0,0 0 1 0 0,0 0 19 0 0,6 8-18 0 0,0 0 0 0 0,-1 0 1 0 0,0 0-1 0 0,0 1 1 0 0,-1 0-1 0 0,0 0 0 0 0,-1 1 1 0 0,-1 0-1 0 0,0 0 0 0 0,0 0 1 0 0,-1 0-1 0 0,0 6 18 0 0,40-151-223 0 0,14 41-263 0 0,-56 92 447 0 0,14 3-39 0 0,60 38-16 0 0,-56-29 80 0 0,0-1 0 0 0,1-1-1 0 0,0-1 1 0 0,0 0 0 0 0,1-2 0 0 0,0 0 0 0 0,0-1 0 0 0,10 1 14 0 0,-16-5 2 0 0,0-1-1 0 0,0 0 1 0 0,0-1 0 0 0,0 0 0 0 0,0-1-1 0 0,0-1 1 0 0,0-1 0 0 0,0 0 0 0 0,0-1 0 0 0,-1 0-1 0 0,1-1 1 0 0,-1-1 0 0 0,0 0 0 0 0,-1-1-1 0 0,0 0 1 0 0,0-1 0 0 0,0-1 0 0 0,2-2-2 0 0,-14 11-5 0 0,-1-1 0 0 0,1 1 1 0 0,0-1-1 0 0,0 0 0 0 0,0 1 1 0 0,-1-1-1 0 0,1 0 0 0 0,0 1 0 0 0,-1-1 1 0 0,1 0-1 0 0,-1 0 0 0 0,1 0 1 0 0,-1 1-1 0 0,1-1 0 0 0,-1 0 0 0 0,1 0 1 0 0,-1 0-1 0 0,0 0 0 0 0,0 0 0 0 0,1 0 1 0 0,-1 0-1 0 0,0 0 0 0 0,0 0 1 0 0,0 0-1 0 0,0 0 0 0 0,0 0 0 0 0,0 0 1 0 0,0 0-1 0 0,-1 0 0 0 0,1 0 1 0 0,0 0-1 0 0,0 0 0 0 0,-1 0 0 0 0,1 0 1 0 0,-1 1-1 0 0,1-1 0 0 0,0 0 1 0 0,-1 0-1 0 0,0 0 0 0 0,1 0 0 0 0,-1 1 1 0 0,0-1-1 0 0,1 0 0 0 0,-1 1 1 0 0,0-1-1 0 0,0 0 0 0 0,1 1 0 0 0,-1-1 1 0 0,0 1-1 0 0,0-1 0 0 0,0 1 1 0 0,0 0-1 0 0,0-1 0 0 0,0 1 0 0 0,0 0 1 0 0,0 0-1 0 0,0-1 0 0 0,0 1 1 0 0,0 0-1 0 0,0 0 0 0 0,0 0 0 0 0,0 0 1 0 0,0 0-1 0 0,0 0 5 0 0,-72-5 397 0 0,70 5-366 0 0,-21 2 123 0 0,-1 1 0 0 0,1 2 0 0 0,0 0 0 0 0,0 2 0 0 0,1 0 0 0 0,0 2 0 0 0,0 1 0 0 0,1 0 0 0 0,0 2 0 0 0,-18 12-154 0 0,39-23 12 0 0,0-1 0 0 0,0 1 0 0 0,0-1 0 0 0,0 1-1 0 0,0 0 1 0 0,0-1 0 0 0,0 1 0 0 0,0 0 0 0 0,0 0 0 0 0,0-1 0 0 0,0 1 0 0 0,0 0 0 0 0,0 0 0 0 0,1 0-1 0 0,-1 0 1 0 0,0 0 0 0 0,1 1 0 0 0,-1-1 0 0 0,1 0 0 0 0,-1 0 0 0 0,1 0 0 0 0,0 0 0 0 0,0 1-1 0 0,-1-1 1 0 0,1 0 0 0 0,0 0 0 0 0,0 0 0 0 0,0 1 0 0 0,0-1 0 0 0,0 0 0 0 0,0 0 0 0 0,0 1 0 0 0,1-1-1 0 0,-1 0 1 0 0,0 0 0 0 0,1 0 0 0 0,-1 0 0 0 0,1 1 0 0 0,-1-1 0 0 0,1 0 0 0 0,0 0 0 0 0,-1 0-1 0 0,1 0 1 0 0,0 0 0 0 0,0 0 0 0 0,0-1 0 0 0,0 1 0 0 0,0 0 0 0 0,-1 0 0 0 0,1 0 0 0 0,1-1 0 0 0,-1 1-1 0 0,0-1 1 0 0,0 1 0 0 0,0-1 0 0 0,0 1 0 0 0,0-1 0 0 0,1 1-12 0 0,72 23-137 0 0,-37-22-154 0 0,0-1 0 0 0,0-2 0 0 0,0-1 0 0 0,-1-2 0 0 0,1-1 0 0 0,-1-3 0 0 0,33-10 291 0 0,-57 16-119 0 0,1-2 0 0 0,-1 0 1 0 0,0 0-1 0 0,0-1 0 0 0,0-1 1 0 0,-1 0-1 0 0,0 0 0 0 0,0-1 1 0 0,0-1-1 0 0,-1 0 0 0 0,0 0 1 0 0,-1-1-1 0 0,0 0 0 0 0,0 0 1 0 0,-1-1-1 0 0,0-1 0 0 0,0 1 1 0 0,-1-1-1 0 0,-1 0 0 0 0,0-1 1 0 0,-1 0-1 0 0,0 1 0 0 0,0-2 1 0 0,-2 1-1 0 0,1 0 0 0 0,0-10 119 0 0,7-183 3901 0 0,-36 152-1155 0 0,17 79-1599 0 0,42 170-629 0 0,45-6-3598 0 0,-77-161-71 0 0,-2-27 1674 0 0,-3 8-1162 0 0,-10 0 1409 0 0,4-8-26 0 0</inkml:trace>
  <inkml:trace contextRef="#ctx0" brushRef="#br0" timeOffset="-233668.805">20523 9708 2028 0 0,'0'-1'1244'0'0,"0"1"-124"0"0,0 0-152 0 0,4-2-191 0 0,-4 0-73 0 0,3 1-92 0 0,1 1-56 0 0,5-2-80 0 0,-1-1-124 0 0,17-2-228 0 0,2-2-148 0 0,2-1-276 0 0,4 3 32 0 0,-1-4-812 0 0,6 1-256 0 0,-8-2 43 0 0,2 3-59 0 0,-4 2 124 0 0</inkml:trace>
  <inkml:trace contextRef="#ctx0" brushRef="#br0" timeOffset="-233043.662">20962 9732 1172 0 0,'105'-9'3597'0'0,"-84"5"-3388"0"0,-1 0 0 0 0,0-1 0 0 0,0-1 0 0 0,0 0-1 0 0,-1-2 1 0 0,0 0 0 0 0,-1-2 0 0 0,1 0-1 0 0,-2 0 1 0 0,0-2 0 0 0,4-3-209 0 0,9-25 561 0 0,-30 38-365 0 0,-3-10 4 0 0,-4 8-134 0 0,0-1-1 0 0,0 1 0 0 0,0 0 0 0 0,0 0 1 0 0,-1 0-1 0 0,1 1 0 0 0,-1 1 0 0 0,0-1 0 0 0,0 1 1 0 0,0 0-1 0 0,0 1 0 0 0,0 0 0 0 0,-1 1 1 0 0,1-1-1 0 0,0 1 0 0 0,0 1 0 0 0,-5 0-65 0 0,2 1 89 0 0,-1 1-1 0 0,1 1 1 0 0,-1-1-1 0 0,1 2 1 0 0,0-1 0 0 0,1 2-1 0 0,-1-1 1 0 0,1 2-1 0 0,0-1 1 0 0,0 1-1 0 0,1 1 1 0 0,0-1 0 0 0,0 2-1 0 0,1-1 1 0 0,0 1-1 0 0,1 1 1 0 0,0-1 0 0 0,0 1-1 0 0,1 0 1 0 0,-5 10-89 0 0,8-14 38 0 0,1 1 1 0 0,-1 0 0 0 0,1 0 0 0 0,1 1-1 0 0,-1-1 1 0 0,1 0 0 0 0,0 0-1 0 0,1 1 1 0 0,-1-1 0 0 0,2 1 0 0 0,-1-1-1 0 0,1 0 1 0 0,0 1 0 0 0,0-1 0 0 0,1 0-1 0 0,0 0 1 0 0,1 0 0 0 0,-1 0-1 0 0,1 0 1 0 0,0 0 0 0 0,1-1 0 0 0,0 1-1 0 0,0-1 1 0 0,0 0 0 0 0,1 0 0 0 0,0-1-1 0 0,0 0 1 0 0,0 1 0 0 0,1-2-1 0 0,0 1 1 0 0,4 2-39 0 0,5 3-101 0 0,0-1-1 0 0,1 0 1 0 0,0-2-1 0 0,0 0 0 0 0,1 0 1 0 0,0-2-1 0 0,0 0 1 0 0,0-1-1 0 0,1-1 1 0 0,-1 0-1 0 0,1-1 1 0 0,16-1 101 0 0,120-25-1542 0 0,-145 19 1467 0 0,0-1 0 0 0,-1 0 1 0 0,0 0-1 0 0,0 0 0 0 0,0-1 1 0 0,-1-1-1 0 0,0 1 1 0 0,0-1-1 0 0,-1 0 0 0 0,0-1 1 0 0,0 1-1 0 0,-1-1 0 0 0,-1 0 1 0 0,1-1-1 0 0,-1 1 0 0 0,-1-1 1 0 0,0 0-1 0 0,0 0 1 0 0,0-1 74 0 0,36-78 878 0 0,4 95-476 0 0,-38-3-331 0 0,0 1-1 0 0,0-1 1 0 0,0 1-1 0 0,-1 0 1 0 0,1 0-1 0 0,-1 0 0 0 0,0 1 1 0 0,0-1-1 0 0,0 1 1 0 0,-1 0-1 0 0,0 0 1 0 0,0 1-1 0 0,0-1 1 0 0,0 1-1 0 0,-1-1 1 0 0,0 1-1 0 0,0 0 1 0 0,-1 0-1 0 0,0-1 1 0 0,1 6-71 0 0,-2-10 392 0 0,-14 16 684 0 0,11-17-1018 0 0,1-1-1 0 0,-1 0 1 0 0,1 1 0 0 0,-1-1 0 0 0,1 0 0 0 0,0 0 0 0 0,-1 0 0 0 0,1 0 0 0 0,0 0-1 0 0,0-1 1 0 0,0 1 0 0 0,0-1 0 0 0,0 1 0 0 0,0-1 0 0 0,0 0 0 0 0,0 0-1 0 0,1 0 1 0 0,-1 0 0 0 0,1 0 0 0 0,0 0 0 0 0,-1 0 0 0 0,1-1 0 0 0,0 1-1 0 0,0 0 1 0 0,0-1 0 0 0,0 1 0 0 0,1-1 0 0 0,-1 1 0 0 0,1-1 0 0 0,0 1-1 0 0,-1-1 1 0 0,1 1 0 0 0,0-1 0 0 0,0 1 0 0 0,1-1 0 0 0,-1 1 0 0 0,0-1-1 0 0,1 1 1 0 0,0-1 0 0 0,-1 1 0 0 0,1-1-58 0 0,9-18-622 0 0,1 1 0 0 0,0-1-1 0 0,2 2 1 0 0,0-1 0 0 0,1 2 0 0 0,1 0 0 0 0,0 1 0 0 0,2 0-1 0 0,0 1 1 0 0,0 1 0 0 0,2 1 0 0 0,0 0 0 0 0,0 2 0 0 0,1 0-1 0 0,1 1 1 0 0,0 1 0 0 0,0 1 0 0 0,5-1 622 0 0,-18 7-1141 0 0</inkml:trace>
  <inkml:trace contextRef="#ctx0" brushRef="#br0" timeOffset="-231529.799">21449 9758 1972 0 0,'-14'-16'1321'0'0,"11"16"-748"0"0,3 0-66 0 0,0 0-10 0 0,-5-25 666 0 0,-21 2-499 0 0,26 22-622 0 0,-1 1 0 0 0,0-1 1 0 0,1 0-1 0 0,-1 0 0 0 0,1 0 0 0 0,-1 0 0 0 0,1 0 0 0 0,0 0 0 0 0,-1 0 0 0 0,1 0 0 0 0,0 0 0 0 0,0 0 0 0 0,-1 0 0 0 0,1 0 0 0 0,0 0 0 0 0,0 0 1 0 0,0 0-1 0 0,0 0 0 0 0,1 0 0 0 0,-1-1 0 0 0,0 1 0 0 0,0 0 0 0 0,1 0 0 0 0,-1 0 0 0 0,0 0 0 0 0,1 0 0 0 0,-1 1 0 0 0,1-1 0 0 0,-1 0 0 0 0,1 0 1 0 0,0 0-1 0 0,-1 0 0 0 0,1 0 0 0 0,0 1 0 0 0,0-1 0 0 0,-1 0 0 0 0,1 1 0 0 0,0-1 0 0 0,0 0 0 0 0,0 1 0 0 0,0-1 0 0 0,0 1 0 0 0,0 0 1 0 0,0-1-1 0 0,0 1 0 0 0,0 0 0 0 0,0-1 0 0 0,0 1 0 0 0,0 0 0 0 0,0 0 0 0 0,0 0 0 0 0,0 0 0 0 0,0 0 0 0 0,0 0 0 0 0,0 0 0 0 0,0 0 0 0 0,1 1 1 0 0,-1-1-1 0 0,0 0 0 0 0,0 1 0 0 0,0-1 0 0 0,0 0 0 0 0,-1 1 0 0 0,2 0-42 0 0,65 15 44 0 0,31 59-647 0 0,-54-3-3682 0 0,-38-62 3014 0 0,0-1 12 0 0</inkml:trace>
  <inkml:trace contextRef="#ctx0" brushRef="#br0" timeOffset="-201068.515">23986 6623 1128 0 0,'0'0'348'0'0,"0"0"14"0"0,0 0-65 0 0,0 0-2 0 0,0 0 14 0 0,0 0-52 0 0,0 0-36 0 0,0 0-23 0 0,0 0-15 0 0,0 0 41 0 0,0 0 29 0 0,0 0-30 0 0,0 0-82 0 0,0 0-71 0 0,0 0 22 0 0,0 0-34 0 0,0 0-4 0 0,0 0 59 0 0,0 0 47 0 0,0 0-6 0 0,4-4-29 0 0,-3 4-120 0 0,1 0-1 0 0,-1-1 1 0 0,1 1-1 0 0,-1 0 1 0 0,0 0-1 0 0,1 0 1 0 0,-1 0-1 0 0,1 0 1 0 0,-1 0 0 0 0,1 0-1 0 0,-1 0 1 0 0,1 1-1 0 0,-1-1 1 0 0,0 0-1 0 0,1 1 1 0 0,-1-1-1 0 0,0 1 1 0 0,1 0-1 0 0,-1-1 1 0 0,0 1 0 0 0,0 0-1 0 0,0 0 1 0 0,1 0-1 0 0,-1 0 1 0 0,0 0-1 0 0,0 0 1 0 0,0 0-1 0 0,0 0 1 0 0,-1 0-1 0 0,1 0 1 0 0,0 1-1 0 0,0-1 1 0 0,-1 0 0 0 0,1 1-1 0 0,-1-1 1 0 0,1 0-1 0 0,-1 1 1 0 0,0-1-1 0 0,1 1 1 0 0,-1-1-1 0 0,0 0 1 0 0,0 1-1 0 0,0-1 1 0 0,0 1 0 0 0,0-1-1 0 0,0 1 1 0 0,-1-1-1 0 0,1 1 1 0 0,0-1-1 0 0,-1 0 1 0 0,1 1-1 0 0,-1-1 1 0 0,1 1-5 0 0,37 275-234 0 0,1 204 216 0 0,-20-180 1482 0 0,-16 186-1464 0 0,-5-219 210 0 0,3 284 98 0 0,-35-173-308 0 0,13 58 39 0 0,3-248 122 0 0,-6 145 9 0 0,0 138-416 0 0,8-417-1188 0 0,7-60-888 0 0,3-1 1126 0 0</inkml:trace>
  <inkml:trace contextRef="#ctx0" brushRef="#br0" timeOffset="-199809.344">22751 10960 1824 0 0,'20'-27'3660'0'0,"44"7"-3656"0"0,-50 17 288 0 0,68-11-108 0 0,1 4 0 0 0,0 3 0 0 0,0 4 0 0 0,66 7-184 0 0,-16-2 203 0 0,379 14 103 0 0,49 17-51 0 0,452 46-86 0 0,-187 12-101 0 0,433 6-101 0 0,-66-83 34 0 0,-905-23-19 0 0,547-38 44 0 0,-200 3 75 0 0,-278 16-156 0 0,-159-2 232 0 0,-27 6-1404 0 0,-170 20-2217 0 0,-8 3 2363 0 0</inkml:trace>
  <inkml:trace contextRef="#ctx0" brushRef="#br0" timeOffset="-198676.783">26607 11642 1060 0 0,'0'0'442'0'0,"0"0"-66"0"0,0 0-6 0 0,0 0-22 0 0,0 0 15 0 0,0 0-55 0 0,8-15 74 0 0,2 12-310 0 0,-1 0 1 0 0,0 0-1 0 0,1 1 0 0 0,-1 0 1 0 0,1 1-1 0 0,0 0 1 0 0,-1 1-1 0 0,1 0 0 0 0,0 0 1 0 0,0 1-1 0 0,-1 0 0 0 0,1 1 1 0 0,-1 0-1 0 0,1 1 0 0 0,-1 0 1 0 0,0 0-1 0 0,0 1 0 0 0,0 0 1 0 0,3 2-73 0 0,-7-4 37 0 0,0 1-1 0 0,0-1 1 0 0,0 1 0 0 0,0 0 0 0 0,0 0-1 0 0,-1 1 1 0 0,1 0 0 0 0,-1-1 0 0 0,0 1-1 0 0,0 1 1 0 0,0-1 0 0 0,-1 1 0 0 0,0-1-1 0 0,1 1 1 0 0,-2 0 0 0 0,1 0 0 0 0,0 0-1 0 0,-1 1 1 0 0,0-1 0 0 0,0 1 0 0 0,-1-1-1 0 0,0 1 1 0 0,0-1 0 0 0,0 1 0 0 0,0 0-1 0 0,-1 0 1 0 0,0-1 0 0 0,0 1 0 0 0,-1 0-1 0 0,0-1 1 0 0,-1 6-37 0 0,-12 11 88 0 0,-1 0-1 0 0,-1-1 1 0 0,-1-1-1 0 0,0-1 1 0 0,-2-1-1 0 0,0 0 1 0 0,-1-1-1 0 0,-1-1 0 0 0,-1-1 1 0 0,0-1-1 0 0,-1-1 1 0 0,0-1-1 0 0,-1-1 1 0 0,0-1-1 0 0,-5 0-87 0 0,-20 14-84 0 0,-5 4-1144 0 0,58-40-1939 0 0,9-3 1955 0 0</inkml:trace>
  <inkml:trace contextRef="#ctx0" brushRef="#br0" timeOffset="-198337.496">27324 11598 1028 0 0,'-5'0'167'0'0,"0"0"0"0"0,0 0 0 0 0,0 0 0 0 0,0 1 0 0 0,0-1 0 0 0,0 1 0 0 0,0 0 0 0 0,0 1 0 0 0,0-1-1 0 0,1 1 1 0 0,-1 0 0 0 0,0 0 0 0 0,1 0 0 0 0,0 1 0 0 0,-1 0 0 0 0,1 0 0 0 0,0 0 0 0 0,0 1-167 0 0,-10 4 458 0 0,-32 17 145 0 0,0 2 0 0 0,2 1 0 0 0,2 3 0 0 0,0 2 0 0 0,2 1 0 0 0,2 2 0 0 0,-12 16-603 0 0,47-49 14 0 0,1 0 0 0 0,-1 0 0 0 0,1 0 0 0 0,-1 1 0 0 0,1-1 0 0 0,0 1 0 0 0,0 0 0 0 0,1 0 1 0 0,-1 0-1 0 0,1 0 0 0 0,0 0 0 0 0,0 0 0 0 0,0 0 0 0 0,0 0 0 0 0,1 0 0 0 0,0 0 0 0 0,0 0 0 0 0,0 1 0 0 0,0-1 0 0 0,1 0 0 0 0,-1 0 0 0 0,1 0 0 0 0,0 0 0 0 0,0 0 0 0 0,1 0 0 0 0,-1 0 0 0 0,1 0 0 0 0,0-1 0 0 0,0 1 0 0 0,0 0 0 0 0,0-1 0 0 0,1 0 1 0 0,-1 1-1 0 0,1-1 0 0 0,0 0 0 0 0,0 0 0 0 0,0-1 0 0 0,1 1 0 0 0,-1-1 0 0 0,0 1 0 0 0,1-1 0 0 0,0 0 0 0 0,-1 0 0 0 0,1-1 0 0 0,0 1 0 0 0,0-1 0 0 0,0 0 0 0 0,0 0 0 0 0,0 0 0 0 0,1 0-14 0 0,27 4-657 0 0,-1 0-1 0 0,1-2 1 0 0,0-2 0 0 0,0 0-1 0 0,0-3 1 0 0,0 0-1 0 0,0-2 1 0 0,-1-2 0 0 0,0 0-1 0 0,0-3 1 0 0,1 0 657 0 0,19-4-1255 0 0</inkml:trace>
  <inkml:trace contextRef="#ctx0" brushRef="#br0" timeOffset="-197421.224">23953 11320 1460 0 0,'-8'1'146'0'0,"0"0"0"0"0,0 0 0 0 0,0 0-1 0 0,0 1 1 0 0,1 1 0 0 0,-1-1 0 0 0,1 1 0 0 0,0 0-1 0 0,0 1 1 0 0,0 0 0 0 0,0 0 0 0 0,0 0 0 0 0,1 1-1 0 0,0 0 1 0 0,0 1 0 0 0,0-1 0 0 0,1 1 0 0 0,-1 0-1 0 0,1 0 1 0 0,1 1 0 0 0,-1-1 0 0 0,1 1 0 0 0,1 0-1 0 0,-1 0 1 0 0,1 0 0 0 0,0 1 0 0 0,1-1 0 0 0,-1 1-1 0 0,2 0 1 0 0,-1 0 0 0 0,1-1 0 0 0,0 1 0 0 0,1 0-1 0 0,-1 0 1 0 0,2 8-146 0 0,3-7 60 0 0,-1 0 0 0 0,1 0 0 0 0,1 0 0 0 0,0 0-1 0 0,0-1 1 0 0,1 0 0 0 0,0 0 0 0 0,0-1 0 0 0,1 1-1 0 0,0-1 1 0 0,0 0 0 0 0,1-1 0 0 0,-1 0 0 0 0,2 0 0 0 0,-1-1-1 0 0,0 0 1 0 0,1 0 0 0 0,0-1 0 0 0,0 0 0 0 0,1-1 0 0 0,-1 0-1 0 0,0 0 1 0 0,1-1 0 0 0,0 0 0 0 0,0-1 0 0 0,0 0-1 0 0,-1-1 1 0 0,1 0 0 0 0,4 0-60 0 0,4 2 63 0 0,0-1-1 0 0,1-1 1 0 0,-1 0 0 0 0,0-1-1 0 0,0-1 1 0 0,0-1 0 0 0,-1-1-1 0 0,1 0 1 0 0,-1-1 0 0 0,13-6-63 0 0,-27 9 0 0 0,0 0-1 0 0,-1 0 1 0 0,1 0 0 0 0,-1 0-1 0 0,1-1 1 0 0,-1 1 0 0 0,0-1 0 0 0,0 1-1 0 0,0-1 1 0 0,0 0 0 0 0,0 0-1 0 0,-1 0 1 0 0,1 0 0 0 0,-1 0 0 0 0,0 0-1 0 0,0-1 1 0 0,0 1 0 0 0,0 0-1 0 0,0-1 1 0 0,-1 1 0 0 0,0 0 0 0 0,0-1-1 0 0,0 1 1 0 0,0-1 0 0 0,0 1-1 0 0,-1 0 1 0 0,1-1 0 0 0,-1 1 0 0 0,0 0-1 0 0,0-1 1 0 0,0 1 0 0 0,0 0-1 0 0,-1 0 1 0 0,1 0 0 0 0,-1 0 0 0 0,0 0-1 0 0,0 0 1 0 0,0 1 0 0 0,0-1-1 0 0,0 1 1 0 0,-1-1 0 0 0,1 1 0 0 0,-1 0-1 0 0,0 0 1 0 0,1 0 0 0 0,-1 0-1 0 0,0 0 1 0 0,0 1 0 0 0,-3-2 0 0 0,-19-15-88 0 0,0 1 0 0 0,-1 1 0 0 0,-1 1 1 0 0,0 1-1 0 0,-1 2 0 0 0,0 0 0 0 0,-1 2 1 0 0,0 2-1 0 0,-30-6 88 0 0,21 13-5015 0 0,47 1 3893 0 0</inkml:trace>
  <inkml:trace contextRef="#ctx0" brushRef="#br0" timeOffset="-195714.877">24049 6669 1436 0 0,'0'0'343'0'0,"0"0"-59"0"0,0 0-18 0 0,0 0 54 0 0,0 0-7 0 0,0 0 13 0 0,5-22 1792 0 0,18 4-1940 0 0,-48 40 2067 0 0,-114 180-1863 0 0,100-109 158 0 0,72-149-516 0 0,-3-2 1 0 0,-2-1-1 0 0,-2-1 1 0 0,14-53-25 0 0,-40 113 1 0 0,28-30 809 0 0,173 205-804 0 0,-186-163-123 0 0,110 124-6109 0 0,-123-125 5075 0 0</inkml:trace>
  <inkml:trace contextRef="#ctx0" brushRef="#br0" timeOffset="-194134.695">23835 5839 1100 0 0,'5'-4'177'0'0,"-1"0"-1"0"0,0 0 1 0 0,0-1 0 0 0,-1 1 0 0 0,1-1-1 0 0,-1 0 1 0 0,0 0 0 0 0,0 0-1 0 0,-1-1 1 0 0,0 1 0 0 0,0-1-1 0 0,0 1 1 0 0,0-1 0 0 0,-1 0-1 0 0,0 0 1 0 0,0 0 0 0 0,0-4-177 0 0,-21-15 678 0 0,15 22-614 0 0,-1 1-1 0 0,1 0 1 0 0,0 0-1 0 0,-1 1 0 0 0,0 0 1 0 0,1 0-1 0 0,-1 0 0 0 0,0 1 1 0 0,0-1-1 0 0,1 2 1 0 0,-1-1-1 0 0,0 0 0 0 0,1 1 1 0 0,-1 0-1 0 0,0 1 0 0 0,1-1 1 0 0,-1 1-1 0 0,1 0 1 0 0,0 0-1 0 0,-1 1 0 0 0,1-1 1 0 0,-1 2-64 0 0,4-3 6 0 0,-14 8 71 0 0,1 1 0 0 0,0 1 0 0 0,0 1 0 0 0,1 0 0 0 0,0 0 0 0 0,1 2 0 0 0,1 0 0 0 0,0 0 0 0 0,1 1 0 0 0,1 0 1 0 0,0 1-1 0 0,1 0 0 0 0,0 1 0 0 0,2-1 0 0 0,0 2 0 0 0,1-1 0 0 0,0 1 0 0 0,2 0 0 0 0,0 0 0 0 0,1 0 0 0 0,0 1 1 0 0,2-1-1 0 0,0 1 0 0 0,2-1 0 0 0,0 1 0 0 0,0-1 0 0 0,2 1 0 0 0,0-1 0 0 0,2 0 0 0 0,0 0 0 0 0,0 0 0 0 0,5 7-77 0 0,23 73 391 0 0,-23-72-381 0 0,0 1-1 0 0,-2 0 0 0 0,-1 0 1 0 0,-1 0-1 0 0,-2 1 0 0 0,2 28-9 0 0,-7-47-249 0 0,0 0 0 0 0,0 0 0 0 0,-1 0 0 0 0,0 0 0 0 0,0-1 0 0 0,-1 1 0 0 0,0-1 0 0 0,-1 0 0 0 0,0 1 0 0 0,0-1 0 0 0,-1-1 0 0 0,0 1 0 0 0,0-1 0 0 0,0 0 0 0 0,-1 0 0 0 0,0 0 0 0 0,-1-1-1 0 0,0 0 1 0 0,0 0 0 0 0,0-1 0 0 0,0 0 0 0 0,-1 0 0 0 0,-5 2 249 0 0,-22 5-1208 0 0</inkml:trace>
  <inkml:trace contextRef="#ctx0" brushRef="#br0" timeOffset="-193683.589">23277 6439 1780 0 0,'122'-74'4538'0'0,"95"17"-2950"0"0,-145 42-1203 0 0,388-87-3176 0 0,-408 67 2159 0 0,-43 12 3080 0 0,-11 21-2407 0 0,0 1 0 0 0,0 0-1 0 0,0-1 1 0 0,0 1 0 0 0,0 0 0 0 0,0 0 0 0 0,0 1-1 0 0,0-1 1 0 0,0 0 0 0 0,0 1 0 0 0,0-1 0 0 0,-1 1-1 0 0,1 0 1 0 0,0-1 0 0 0,0 1 0 0 0,-1 0-1 0 0,1 1 1 0 0,0-1 0 0 0,0 0 0 0 0,-1 1 0 0 0,1-1-1 0 0,0 1 1 0 0,0-1 0 0 0,0 1 0 0 0,0 0 0 0 0,0 0-1 0 0,0 0 1 0 0,0 0 0 0 0,0 1 0 0 0,0-1 0 0 0,0 0-1 0 0,1 1 1 0 0,-2 0-41 0 0,-5 4 17 0 0,1 1 0 0 0,0-1-1 0 0,0 2 1 0 0,0-1 0 0 0,1 1-1 0 0,0 0 1 0 0,1 0 0 0 0,-1 0 0 0 0,2 1-1 0 0,-1 0 1 0 0,1 0 0 0 0,0 0-1 0 0,1 0 1 0 0,0 1 0 0 0,1-1 0 0 0,0 1-1 0 0,0 0 1 0 0,1 0 0 0 0,1 0-1 0 0,-1-1 1 0 0,1 1 0 0 0,1 0 0 0 0,0 0-1 0 0,1 0 1 0 0,-1 0 0 0 0,2-1-1 0 0,2 7-15 0 0,8 100-2847 0 0,-53-73-1023 0 0,24-39 2642 0 0</inkml:trace>
  <inkml:trace contextRef="#ctx0" brushRef="#br0" timeOffset="-193434.973">23857 6379 1648 0 0,'0'-2'178'0'0,"0"0"-1"0"0,0 0 1 0 0,0 0-1 0 0,1 0 0 0 0,-1 0 1 0 0,1 0-1 0 0,0 0 1 0 0,-1 0-1 0 0,1 0 1 0 0,0 0-1 0 0,0 0 1 0 0,0 0-1 0 0,1 1 1 0 0,-1-1-1 0 0,0 0 0 0 0,1 1 1 0 0,-1-1-1 0 0,1 1 1 0 0,-1-1-1 0 0,1 1 1 0 0,0 0-1 0 0,-1-1 1 0 0,1 1-1 0 0,0 0 1 0 0,0 0-1 0 0,0 1 1 0 0,0-1-1 0 0,0 0 0 0 0,0 1-177 0 0,110-11 985 0 0,-92 12-491 0 0,225 44 142 0 0,-180-25-927 0 0,9 2-1560 0 0,-23-16-2358 0 0,-50-6 2847 0 0</inkml:trace>
  <inkml:trace contextRef="#ctx0" brushRef="#br0" timeOffset="-193137.631">24523 5651 1172 0 0,'-7'9'254'0'0,"-1"1"-1"0"0,1-1 1 0 0,1 1 0 0 0,0 1-1 0 0,0-1 1 0 0,1 1 0 0 0,0 0-1 0 0,1 0 1 0 0,0 1 0 0 0,1-1-1 0 0,1 1 1 0 0,-1 0 0 0 0,2 0-1 0 0,0-1 1 0 0,0 5-254 0 0,5-3 82 0 0,0 1 0 0 0,1 0-1 0 0,0-1 1 0 0,2 0 0 0 0,-1 0 0 0 0,1-1 0 0 0,1 0-1 0 0,0 0 1 0 0,1-1 0 0 0,0 0 0 0 0,1 0-1 0 0,0-1 1 0 0,1 0 0 0 0,0-1 0 0 0,0 0 0 0 0,1-1-1 0 0,0 0 1 0 0,0-1 0 0 0,1 0 0 0 0,3 0-82 0 0,24 9-965 0 0,-13-12-2416 0 0,-26-4 2142 0 0</inkml:trace>
  <inkml:trace contextRef="#ctx0" brushRef="#br0" timeOffset="-192655.569">24730 5761 1372 0 0,'7'-8'4163'0'0,"-2"7"-4102"0"0,1 1 1 0 0,-1 1-1 0 0,1-1 0 0 0,-1 1 0 0 0,1 0 0 0 0,-1 0 1 0 0,0 0-1 0 0,1 1 0 0 0,-1 0 0 0 0,0 0 0 0 0,0 0 0 0 0,0 0 1 0 0,-1 1-1 0 0,1 0 0 0 0,0 0 0 0 0,-1 0 0 0 0,0 1 1 0 0,0 0-1 0 0,0-1 0 0 0,0 1 0 0 0,-1 1 0 0 0,1-1 1 0 0,-1 0-1 0 0,0 1 0 0 0,0 0 0 0 0,-1 0 0 0 0,1-1 1 0 0,-1 2-1 0 0,0-1 0 0 0,-1 0 0 0 0,1 0 0 0 0,-1 0 0 0 0,0 1 1 0 0,0-1-1 0 0,-1 1 0 0 0,1 1-61 0 0,-4 6 33 0 0,0-1 0 0 0,0 0-1 0 0,-1 0 1 0 0,0 0 0 0 0,-1 0 0 0 0,-1 0-1 0 0,0-1 1 0 0,0 0 0 0 0,-1-1 0 0 0,0 1-1 0 0,-1-1 1 0 0,0-1 0 0 0,-1 1 0 0 0,0-1-1 0 0,-1-1 1 0 0,1 0 0 0 0,-2 0 0 0 0,1-1-1 0 0,-1 0 1 0 0,0-1 0 0 0,0 0 0 0 0,-1-1-1 0 0,-4 2-32 0 0,16-8-9 0 0,1 1-1 0 0,-1-1 0 0 0,0 1 1 0 0,0 0-1 0 0,1-1 0 0 0,-1 1 1 0 0,0-1-1 0 0,0 1 0 0 0,0-1 1 0 0,0 1-1 0 0,0-1 0 0 0,0 1 1 0 0,1-1-1 0 0,-1 1 0 0 0,0-1 1 0 0,0 1-1 0 0,-1-1 0 0 0,1 1 1 0 0,0 0-1 0 0,0-1 0 0 0,0 1 1 0 0,0-1-1 0 0,0 1 0 0 0,0-1 1 0 0,-1 1-1 0 0,1-1 0 0 0,0 1 1 0 0,0 0-1 0 0,-1-1 0 0 0,1 1 1 0 0,0-1-1 0 0,0 1 0 0 0,-1 0 1 0 0,1-1-1 0 0,-1 1 0 0 0,1 0 1 0 0,0 0-1 0 0,-1-1 0 0 0,1 1 1 0 0,-1 0-1 0 0,1 0 0 0 0,0-1 1 0 0,-1 1-1 0 0,1 0 0 0 0,-1 0 1 0 0,1 0-1 0 0,-1 0 0 0 0,1 0 1 0 0,-1 0-1 0 0,1 0 0 0 0,-1 0 1 0 0,1 0-1 0 0,-1 0 0 0 0,1 0 1 0 0,-1 0-1 0 0,1 0 0 0 0,0 0 1 0 0,-1 0-1 0 0,1 0 0 0 0,-1 1 1 0 0,1-1-1 0 0,-1 0 0 0 0,1 0 1 0 0,0 0-1 0 0,-1 1 10 0 0,21-38-544 0 0,149-110-2373 0 0,-143 127 2587 0 0</inkml:trace>
  <inkml:trace contextRef="#ctx0" brushRef="#br0" timeOffset="-192403.731">24971 5798 2736 0 0,'-8'-1'141'0'0,"0"0"-1"0"0,-1 1 0 0 0,1 0 1 0 0,-1 0-1 0 0,1 1 0 0 0,-1 0 1 0 0,1 0-1 0 0,0 1 1 0 0,-1 1-1 0 0,1-1 0 0 0,0 1 1 0 0,1 0-1 0 0,-1 1 0 0 0,0 0 1 0 0,1 0-1 0 0,0 1 0 0 0,0 0 1 0 0,0 0-1 0 0,1 0 0 0 0,0 1 1 0 0,-4 4-141 0 0,8-8 23 0 0,0-1 1 0 0,1 1-1 0 0,-1-1 0 0 0,1 1 1 0 0,0-1-1 0 0,-1 1 1 0 0,1 0-1 0 0,0 0 0 0 0,0 0 1 0 0,0 0-1 0 0,0 0 0 0 0,1 0 1 0 0,-1 0-1 0 0,0 0 1 0 0,1 0-1 0 0,-1 0 0 0 0,1 0 1 0 0,0 1-1 0 0,0-1 1 0 0,0 0-1 0 0,0 0 0 0 0,0 0 1 0 0,0 0-1 0 0,1 1 0 0 0,-1-1 1 0 0,1 0-1 0 0,-1 0 1 0 0,1 0-1 0 0,0 0 0 0 0,0 0 1 0 0,0 0-1 0 0,0 0 1 0 0,0 0-1 0 0,0-1 0 0 0,0 1 1 0 0,1 0-1 0 0,-1-1 0 0 0,1 1 1 0 0,-1-1-1 0 0,1 1 1 0 0,0-1-1 0 0,-1 0 0 0 0,1 1 1 0 0,0-1-1 0 0,0 0-23 0 0,95 40 457 0 0,72-35-1753 0 0,-96-32-1137 0 0,-53 15 1165 0 0</inkml:trace>
  <inkml:trace contextRef="#ctx0" brushRef="#br0" timeOffset="-192217.476">25320 5499 1996 0 0,'9'5'213'0'0,"1"1"-1"0"0,-1 0 1 0 0,0 0 0 0 0,-1 0-1 0 0,0 1 1 0 0,0 1 0 0 0,0-1-1 0 0,-1 1 1 0 0,0 1-1 0 0,0-1 1 0 0,-1 1 0 0 0,0 0-1 0 0,-1 0 1 0 0,0 1 0 0 0,-1 0-1 0 0,0 0 1 0 0,0 0-1 0 0,-1 0 1 0 0,0 1 0 0 0,-1-1-1 0 0,0 1 1 0 0,0 0 0 0 0,-2-1-1 0 0,1 1 1 0 0,-2 8-213 0 0,1 17 264 0 0,-2-1 0 0 0,-1 0 1 0 0,-2-1-1 0 0,-1 1 0 0 0,-2-1 0 0 0,-1 0 1 0 0,-6 12-265 0 0,-71 141 118 0 0,16-69-2803 0 0,42-86-710 0 0,23-32 2159 0 0</inkml:trace>
  <inkml:trace contextRef="#ctx0" brushRef="#br0" timeOffset="-164130.078">24362 7556 976 0 0,'0'0'214'0'0,"0"0"-27"0"0,0 0-6 0 0,0 0 46 0 0,0 0-16 0 0,0 0-16 0 0,0 0 12 0 0,0 0-41 0 0,0 0-48 0 0,0 0-10 0 0,0 0 48 0 0,0 18 1976 0 0,25 72-2222 0 0,-23-69 231 0 0,0 0-1 0 0,2 0 0 0 0,1 0 1 0 0,0-1-1 0 0,2 0 1 0 0,0 0-1 0 0,1 0 0 0 0,7 12-140 0 0,59 161 123 0 0,-11 29 102 0 0,38 82 157 0 0,-3-74-300 0 0,37-96 370 0 0,24 51-606 0 0,-2 69 316 0 0,-53-61-303 0 0,-16-70 210 0 0,5-18-329 0 0,90 27 472 0 0,-35-53-42 0 0,23-2-53 0 0,-11-35 19 0 0,29 20-185 0 0,338 81 39 0 0,-226-40 163 0 0,46 9-112 0 0,-31 1 86 0 0,-27-23-448 0 0,-235-73 279 0 0,1-3-1 0 0,0-2 1 0 0,0-2 0 0 0,1-3-1 0 0,1-2 1 0 0,10-3 42 0 0,233-2-90 0 0,-169-8 108 0 0,979 8-206 0 0,-970-25 282 0 0,386 3 131 0 0,-448 22-724 0 0,-76 0 131 0 0,6 0-3078 0 0,-8 0 2107 0 0</inkml:trace>
  <inkml:trace contextRef="#ctx0" brushRef="#br0" timeOffset="-162763.118">25043 7830 1048 0 0,'0'0'293'0'0,"0"0"-37"0"0,0 0-39 0 0,0 0-7 0 0,0 0 6 0 0,5-15 1293 0 0,-3 15-1493 0 0,-1 1 0 0 0,1 0 1 0 0,0-1-1 0 0,-1 1 0 0 0,1 0 0 0 0,-1 0 0 0 0,1 0 0 0 0,-1 0 1 0 0,1 0-1 0 0,-1 0 0 0 0,0 1 0 0 0,0-1 0 0 0,1 0 1 0 0,-1 1-1 0 0,0-1 0 0 0,0 1 0 0 0,0-1 0 0 0,-1 1 1 0 0,1-1-1 0 0,0 1 0 0 0,0 0 0 0 0,-1-1 0 0 0,1 1 0 0 0,-1 0 1 0 0,0 0-1 0 0,1-1 0 0 0,-1 1 0 0 0,0 0 0 0 0,0 0 1 0 0,0 0-1 0 0,0-1 0 0 0,0 1 0 0 0,-1 0 0 0 0,1 0 0 0 0,-1-1 1 0 0,1 1-1 0 0,-1 0 0 0 0,1-1 0 0 0,-1 1 0 0 0,-1 1-16 0 0,-1 23 64 0 0,-2 0-1 0 0,0 0 0 0 0,-2-1 1 0 0,-1 0-1 0 0,-1 0 0 0 0,-1-1 1 0 0,-2 0-1 0 0,0 0 0 0 0,-1-2 0 0 0,-1 1 1 0 0,-1-2-1 0 0,-2 0 0 0 0,1-1 1 0 0,-2 0-1 0 0,-1-2 0 0 0,0 0 1 0 0,-5 1-64 0 0,23-18 6 0 0,1 0 1 0 0,-1 0-1 0 0,0 0 1 0 0,0 0-1 0 0,1 0 1 0 0,-1-1-1 0 0,0 1 1 0 0,0 0-1 0 0,0-1 1 0 0,0 1-1 0 0,0-1 1 0 0,0 1-1 0 0,0-1 1 0 0,0 1-1 0 0,0-1 1 0 0,0 0-1 0 0,0 1 1 0 0,0-1 0 0 0,-1 0-1 0 0,1 0 1 0 0,0 0-1 0 0,0 0 1 0 0,0 0-1 0 0,0 0 1 0 0,0 0-1 0 0,0 0 1 0 0,0-1-1 0 0,-1 1 1 0 0,1 0-1 0 0,0-1 1 0 0,0 1-1 0 0,0-1 1 0 0,0 1-1 0 0,0-1 1 0 0,0 1-1 0 0,0-1 1 0 0,1 0 0 0 0,-1 1-1 0 0,0-1 1 0 0,0 0-1 0 0,0 0 1 0 0,1 1-1 0 0,-1-1 1 0 0,0 0-1 0 0,1 0 1 0 0,-1 0-1 0 0,0 0 1 0 0,1 0-1 0 0,0 0 1 0 0,-1 0-1 0 0,1 0 1 0 0,0 0-1 0 0,-1-1 1 0 0,1 1 0 0 0,0 0-1 0 0,0 0 1 0 0,0 0-1 0 0,0 0 1 0 0,0 0-1 0 0,0 0 1 0 0,0-1-1 0 0,0 1 1 0 0,0 0-1 0 0,1 0 1 0 0,-1 0-1 0 0,0 0 1 0 0,1 0-7 0 0,21-78 146 0 0,-21 78-129 0 0,0-3-4 0 0,0 0 0 0 0,1 1-1 0 0,-1-1 1 0 0,1 1 0 0 0,0-1-1 0 0,0 1 1 0 0,1 0-1 0 0,-1 0 1 0 0,1 0 0 0 0,-1 0-1 0 0,1 0 1 0 0,0 0 0 0 0,0 1-1 0 0,0 0 1 0 0,1-1 0 0 0,-1 1-1 0 0,0 0 1 0 0,1 1 0 0 0,0-1-1 0 0,-1 0 1 0 0,1 1-1 0 0,0 0 1 0 0,0 0 0 0 0,-1 0-1 0 0,1 1 1 0 0,0-1 0 0 0,0 1-1 0 0,0 0 1 0 0,0 0 0 0 0,0 0-1 0 0,0 0 1 0 0,0 1 0 0 0,3 0-13 0 0,238 162 124 0 0,-198-132-3834 0 0,-45-30 2313 0 0</inkml:trace>
  <inkml:trace contextRef="#ctx0" brushRef="#br0" timeOffset="-162485.516">25227 8033 904 0 0,'29'-18'3608'0'0,"24"-1"-2977"0"0,-17 7-176 0 0,81-21 167 0 0,-5 1-3882 0 0,-99 28 2008 0 0</inkml:trace>
  <inkml:trace contextRef="#ctx0" brushRef="#br0" timeOffset="-162237.135">25332 8110 1576 0 0,'67'16'5442'0'0,"40"-33"-4924"0"0,-73 9-444 0 0,113-46-5116 0 0,-130 40 3562 0 0</inkml:trace>
  <inkml:trace contextRef="#ctx0" brushRef="#br0" timeOffset="-161988.999">25844 7756 1732 0 0,'0'1'143'0'0,"0"-1"0"0"0,0 0-1 0 0,0 1 1 0 0,0-1 0 0 0,-1 1 0 0 0,1-1-1 0 0,0 0 1 0 0,0 1 0 0 0,-1-1 0 0 0,1 0-1 0 0,0 1 1 0 0,0-1 0 0 0,-1 0 0 0 0,1 1-1 0 0,0-1 1 0 0,-1 0 0 0 0,1 0-1 0 0,0 1 1 0 0,-1-1 0 0 0,1 0 0 0 0,-1 0-1 0 0,1 0 1 0 0,0 0 0 0 0,-1 1 0 0 0,1-1-1 0 0,-1 0 1 0 0,1 0 0 0 0,-1 0 0 0 0,1 0-1 0 0,0 0 1 0 0,-1 0 0 0 0,1 0 0 0 0,-1 0-1 0 0,1 0 1 0 0,-1 0 0 0 0,1 0 0 0 0,0-1-1 0 0,-1 1 1 0 0,1 0 0 0 0,-1 0 0 0 0,1 0-1 0 0,0-1 1 0 0,-1 1 0 0 0,1 0-143 0 0,-3 12 110 0 0,0 0 0 0 0,2 0 1 0 0,-1 0-1 0 0,2 0 0 0 0,-1 1 0 0 0,2-1 1 0 0,-1 0-1 0 0,2 0 0 0 0,0 1 1 0 0,0-1-1 0 0,1 0 0 0 0,1-1 1 0 0,0 1-1 0 0,2 3-110 0 0,-1 3 61 0 0,59 107-675 0 0,-6-17-4231 0 0,-54-95 3667 0 0,-4-10 29 0 0</inkml:trace>
  <inkml:trace contextRef="#ctx0" brushRef="#br0" timeOffset="-161467.127">25201 8646 1748 0 0,'-8'-28'3368'0'0,"4"17"-588"0"0,3 38-1956 0 0,21 95-446 0 0,59 81-1782 0 0,-80-183-3583 0 0,-4-21 3752 0 0</inkml:trace>
  <inkml:trace contextRef="#ctx0" brushRef="#br0" timeOffset="-160398.417">25267 8588 1008 0 0,'-9'-11'5466'0'0,"18"-49"-2724"0"0,6 50-2811 0 0,-5 3 51 0 0,1 0 0 0 0,-1 0-1 0 0,1 1 1 0 0,0 1 0 0 0,0 0 0 0 0,1 0-1 0 0,0 1 1 0 0,0 0 0 0 0,0 1-1 0 0,0 1 1 0 0,2 0 18 0 0,-13 2 39 0 0,26 13-78 0 0,-16 77 267 0 0,-11-88-234 0 0,16 21-20 0 0,-11-24 32 0 0,1 1 1 0 0,0-1-1 0 0,0 1 0 0 0,-1 1 0 0 0,1-1 1 0 0,0 1-1 0 0,-1 0 0 0 0,1 0 1 0 0,-1 1-1 0 0,1-1 0 0 0,-1 1 0 0 0,0 0 1 0 0,0 1-1 0 0,1-1 0 0 0,-2 1 0 0 0,1 0 1 0 0,0 1-1 0 0,-1-1 0 0 0,1 1 0 0 0,-1 0 1 0 0,0 0-1 0 0,0 0 0 0 0,-1 0 0 0 0,1 1 1 0 0,-1 0-1 0 0,0-1 0 0 0,0 1 0 0 0,0 0 1 0 0,-1 0-1 0 0,0 1 0 0 0,0-1 0 0 0,0 1 1 0 0,-1-1-1 0 0,1 1 0 0 0,-1-1 1 0 0,0 6-7 0 0,-5 1-52 0 0,-1-2 0 0 0,1 1 0 0 0,-2 0 1 0 0,0-1-1 0 0,0 0 0 0 0,-1 0 0 0 0,0-1 1 0 0,0 1-1 0 0,-1-2 0 0 0,0 1 1 0 0,-1-1-1 0 0,0 0 0 0 0,0-1 0 0 0,-1 0 1 0 0,0-1-1 0 0,0 0 0 0 0,-1 0 0 0 0,1-1 1 0 0,-2 0 51 0 0,11-5-673 0 0,-14-35-4432 0 0,19 12 3810 0 0</inkml:trace>
  <inkml:trace contextRef="#ctx0" brushRef="#br0" timeOffset="-160027.622">25725 8553 1744 0 0,'15'3'4457'0'0,"25"-11"-4230"0"0,-35 7 146 0 0,52-13 169 0 0,37-8-893 0 0,-33 2-3941 0 0,-52 17 3028 0 0</inkml:trace>
  <inkml:trace contextRef="#ctx0" brushRef="#br0" timeOffset="-159764.905">25862 8766 1440 0 0,'1'0'139'0'0,"-1"0"0"0"0,1 0 0 0 0,-1 0 0 0 0,1 0 0 0 0,-1 0 0 0 0,1 0 0 0 0,-1 0 0 0 0,0 0-1 0 0,1 0 1 0 0,-1 0 0 0 0,1 0 0 0 0,-1 0 0 0 0,1 1 0 0 0,-1-1 0 0 0,1 0 0 0 0,-1 0 0 0 0,1 0 0 0 0,-1 1 0 0 0,0-1 0 0 0,1 0 0 0 0,-1 0-1 0 0,1 1 1 0 0,-1-1 0 0 0,0 0 0 0 0,1 1 0 0 0,-1-1 0 0 0,0 1 0 0 0,1-1 0 0 0,-1 0 0 0 0,0 1 0 0 0,0-1 0 0 0,0 1 0 0 0,1-1-1 0 0,-1 1 1 0 0,0-1 0 0 0,0 1 0 0 0,0-1 0 0 0,0 1 0 0 0,0-1 0 0 0,0 0 0 0 0,0 1 0 0 0,0 0-139 0 0,53-21 362 0 0,196-82-351 0 0,-100 42-4272 0 0,-121 49 3090 0 0</inkml:trace>
  <inkml:trace contextRef="#ctx0" brushRef="#br0" timeOffset="-159517.112">26484 8488 2292 0 0,'10'-12'3002'0'0,"-10"12"-2914"0"0,0-1-1 0 0,0 1 1 0 0,0-1 0 0 0,1 1 0 0 0,-1-1 0 0 0,0 1 0 0 0,0-1 0 0 0,1 1 0 0 0,-1-1 0 0 0,0 1-1 0 0,1-1 1 0 0,-1 1 0 0 0,0-1 0 0 0,1 1 0 0 0,-1 0 0 0 0,1-1 0 0 0,-1 1 0 0 0,1 0 0 0 0,-1-1-1 0 0,1 1 1 0 0,-1 0 0 0 0,1 0 0 0 0,-1 0 0 0 0,1-1 0 0 0,-1 1 0 0 0,1 0 0 0 0,-1 0-1 0 0,1 0 1 0 0,-1 0 0 0 0,1 0 0 0 0,0 0 0 0 0,-1 0 0 0 0,1 0 0 0 0,-1 0 0 0 0,1 0 0 0 0,-1 0-1 0 0,1 0 1 0 0,-1 1 0 0 0,1-1 0 0 0,-1 0 0 0 0,1 0 0 0 0,-1 0 0 0 0,1 1 0 0 0,-1-1 0 0 0,1 0-1 0 0,-1 1 1 0 0,1-1 0 0 0,-1 0 0 0 0,1 1 0 0 0,-1-1 0 0 0,0 1 0 0 0,1-1 0 0 0,-1 0-1 0 0,0 1 1 0 0,1-1 0 0 0,-1 1 0 0 0,0-1 0 0 0,0 1 0 0 0,0-1 0 0 0,1 1 0 0 0,-1 0 0 0 0,0-1-1 0 0,0 1 1 0 0,0 0-88 0 0,76 122-772 0 0,-25 12-5808 0 0,-49-120 5342 0 0</inkml:trace>
  <inkml:trace contextRef="#ctx0" brushRef="#br0" timeOffset="-158296.795">25496 8575 1336 0 0,'0'0'241'0'0,"0"0"26"0"0,0 0-51 0 0,0 0-32 0 0,0 0 50 0 0,0 0-5 0 0,0 0-27 0 0,0 0 13 0 0,0 0-94 0 0,0 0-4 0 0,0 0-32 0 0,0 0-5 0 0,0 0 36 0 0,0 0-8 0 0,0 0 3 0 0,0 0-9 0 0,0 0-5 0 0,0 0-9 0 0,0 0-31 0 0,0 0 43 0 0,0 0 20 0 0,-16 17 422 0 0,10 3-445 0 0,-1 0 0 0 0,0-1 0 0 0,-1 0-1 0 0,-1-1 1 0 0,-1 0 0 0 0,0 0 0 0 0,-2-1 0 0 0,0 0 0 0 0,-1-1 0 0 0,0 0 0 0 0,-7 5-97 0 0,-69 32-3547 0 0,86-52 2352 0 0</inkml:trace>
  <inkml:trace contextRef="#ctx0" brushRef="#br0" timeOffset="-157411.092">25256 8710 1120 0 0,'0'0'463'0'0,"0"0"-32"0"0,0 0-57 0 0,0 0-48 0 0,0 0-33 0 0,0 0 24 0 0,0 0 77 0 0,0 0-16 0 0,0 0-68 0 0,0 0-115 0 0,0 0 25 0 0,0 0 36 0 0,0 0 13 0 0,0 0-47 0 0,0 0-61 0 0,0 0-21 0 0,0 0-53 0 0,0 0-19 0 0,0 0 31 0 0,0 0-20 0 0,0 0 30 0 0,-1 4 231 0 0,19 211 764 0 0,-14-175-904 0 0,42 167 824 0 0,-35-177-798 0 0,-14-36-6070 0 0,3 1 4631 0 0</inkml:trace>
  <inkml:trace contextRef="#ctx0" brushRef="#br0" timeOffset="-156976.548">25624 8761 2160 0 0,'-13'15'484'0'0,"-3"2"-32"0"0,-3 1 52 0 0,-4 6-40 0 0,-4-4-40 0 0,-1-2-224 0 0,5-1 176 0 0,-9-1-88 0 0,3-4-39 0 0,2 1-229 0 0,3-1 28 0 0,0 0-12 0 0,12-11-493 0 0,12-1-799 0 0,-9 0 32 0 0,-3-16 12 0 0</inkml:trace>
  <inkml:trace contextRef="#ctx0" brushRef="#br0" timeOffset="-152176.573">24127 10923 888 0 0,'0'0'253'0'0,"0"0"-94"0"0,0 0-34 0 0,0 0-17 0 0,0 0 50 0 0,0 0-114 0 0,0 0 39 0 0,0 0-32 0 0,0 0-7 0 0,0 0 21 0 0,0 0 9 0 0,0 0 27 0 0,0 0 72 0 0,0 0-80 0 0,0 0-38 0 0,0 0-20 0 0,0 0 22 0 0,0 0-1 0 0,0 0 44 0 0,0 0-46 0 0,0 0 26 0 0,0 0 42 0 0,0 0-30 0 0,0 0 2 0 0,0 0 33 0 0,0 0-15 0 0,0 0-59 0 0,0 0 11 0 0,0 0-42 0 0,0 0 38 0 0,0 0 5 0 0,0 0-13 0 0,0 0-25 0 0,0 0-5 0 0,0 0 42 0 0,0 0-9 0 0,0 0-2 0 0,0 0 7 0 0,0 0-78 0 0,0 0-30 0 0,2-2 56 0 0,-58-135 253 0 0,44 98-247 0 0,1 0 0 0 0,3 0-1 0 0,1-1 1 0 0,2 0 0 0 0,1 0 0 0 0,3-1-1 0 0,1 1 1 0 0,2-5-14 0 0,-2-1-38 0 0,-9-56 38 0 0,9 54 30 0 0,1-1-1 0 0,3 0 1 0 0,2 1 0 0 0,1 0-1 0 0,3 0 1 0 0,2 1 0 0 0,2 1-1 0 0,8-16-29 0 0,104-155-34 0 0,-103 181 31 0 0,2 1-1 0 0,0 2 1 0 0,3 0-1 0 0,1 2 0 0 0,1 1 1 0 0,1 2-1 0 0,2 0 1 0 0,0 3-1 0 0,2 0 1 0 0,1 3-1 0 0,1 0 0 0 0,0 3 1 0 0,20-7 3 0 0,275-69-20 0 0,33 33 16 0 0,-53 57 334 0 0,-89 34-281 0 0,-101-5 164 0 0,-1 5 0 0 0,-1 6 0 0 0,-2 4 0 0 0,-2 6 1 0 0,60 34-214 0 0,624 380 1160 0 0,-66-50-626 0 0,-569-300-445 0 0,-45-28-116 0 0,3-5 1 0 0,102 44 26 0 0,122 27 120 0 0,-40-51 44 0 0,-6-12-53 0 0,382-46 804 0 0,-391-36-4948 0 0,-290-2 2831 0 0,-2 0 52 0 0</inkml:trace>
  <inkml:trace contextRef="#ctx0" brushRef="#br0" timeOffset="-150936.454">27174 9596 1636 0 0,'0'0'445'0'0,"0"0"-54"0"0,0 0-21 0 0,0 0 83 0 0,0 0-22 0 0,0 0-53 0 0,0 0-13 0 0,0 0-23 0 0,0 0-96 0 0,0 0-11 0 0,0 0-28 0 0,0 0-40 0 0,0 0 64 0 0,-3-11 215 0 0,105-65 215 0 0,269-108-199 0 0,-166 92-615 0 0,-156 50 102 0 0,-49 41 26 0 0,0 1-3 0 0,-27-29-108 0 0,-53-20 736 0 0,73 42-285 0 0,7 7-277 0 0,0 0 1 0 0,0 0-1 0 0,-1 1 0 0 0,1-1 0 0 0,0 0 0 0 0,0 0 0 0 0,-1 1 0 0 0,1-1 0 0 0,0 0 0 0 0,0 0 1 0 0,-1 0-1 0 0,1 1 0 0 0,0-1 0 0 0,-1 0 0 0 0,1 0 0 0 0,0 0 0 0 0,-1 0 0 0 0,1 0 1 0 0,0 0-1 0 0,-1 0 0 0 0,1 1 0 0 0,0-1 0 0 0,-1 0 0 0 0,1 0 0 0 0,0 0 0 0 0,-1-1 1 0 0,1 1-40 0 0,7 18 1 0 0,-1 0 0 0 0,0 0 0 0 0,-1 0-1 0 0,-2 1 1 0 0,1-1 0 0 0,-2 1-1 0 0,-1 0 1 0 0,0 0 0 0 0,-1 7 0 0 0,-1 3-365 0 0,-1 13-851 0 0,5-17-2877 0 0,0-16 2800 0 0</inkml:trace>
  <inkml:trace contextRef="#ctx0" brushRef="#br0" timeOffset="-148535.53">28223 8846 1588 0 0,'18'-13'673'0'0,"-18"10"-335"0"0,0 3-113 0 0,0 0 9 0 0,0 0-64 0 0,3-16 166 0 0,33 29 556 0 0,-35-7-844 0 0,0-1-1 0 0,0 1 0 0 0,0 0 0 0 0,0 0 1 0 0,-1 0-1 0 0,0 0 0 0 0,0 0 0 0 0,-1 0 1 0 0,1-1-1 0 0,-1 1 0 0 0,-1 0 1 0 0,1 0-1 0 0,-1-1 0 0 0,0 1 0 0 0,0-1 1 0 0,-1 1-1 0 0,-2 4-47 0 0,-3 11 86 0 0,3-7-30 0 0,-1 1 0 0 0,-1-1 0 0 0,0 0 0 0 0,-1 0 0 0 0,0-1 0 0 0,-1 0 0 0 0,-1-1 0 0 0,0 0-1 0 0,0 0 1 0 0,-1-1 0 0 0,-1 0 0 0 0,0-1 0 0 0,0-1 0 0 0,-1 0 0 0 0,-1 0 0 0 0,-3 1-56 0 0,15-10 8 0 0,1-1 0 0 0,-1 1 0 0 0,0 0 0 0 0,1-1 0 0 0,0 1 0 0 0,-1-1 0 0 0,1 1 0 0 0,-1-1 0 0 0,1 0 0 0 0,0 0 0 0 0,-1 0 0 0 0,1 0 0 0 0,0 0 0 0 0,0 0 0 0 0,-1 0 0 0 0,1 0 0 0 0,0 0 0 0 0,0 0 0 0 0,1 0 1 0 0,-1-1-1 0 0,0 1 0 0 0,0 0 0 0 0,0-1 0 0 0,1 1 0 0 0,-1-1 0 0 0,1 1 0 0 0,-1-1 0 0 0,1 1 0 0 0,0-1 0 0 0,-1 1 0 0 0,1-1 0 0 0,0 1 0 0 0,0-1 0 0 0,0 0 0 0 0,0 1 0 0 0,0-1 0 0 0,1 1 0 0 0,-1-1 0 0 0,0 1 1 0 0,1-1-1 0 0,-1 1 0 0 0,1-1 0 0 0,0 1 0 0 0,-1-1 0 0 0,1 1 0 0 0,0 0 0 0 0,0 0 0 0 0,0-1 0 0 0,0 1 0 0 0,0 0 0 0 0,0 0 0 0 0,0 0 0 0 0,0 0 0 0 0,0 0 0 0 0,1 0 0 0 0,-1 0-8 0 0,1-4 14 0 0,0 0-1 0 0,1 0 0 0 0,0 1 1 0 0,-1-1-1 0 0,1 1 0 0 0,1 0 1 0 0,-1 0-1 0 0,1 0 0 0 0,-1 0 1 0 0,1 0-1 0 0,0 1 1 0 0,1 0-1 0 0,-1 0 0 0 0,0 0 1 0 0,1 0-1 0 0,0 1 0 0 0,0-1 1 0 0,0 1-1 0 0,0 1 0 0 0,0-1 1 0 0,0 1-1 0 0,0 0 0 0 0,0 0 1 0 0,0 0-1 0 0,1 0 1 0 0,-1 1-1 0 0,0 0 0 0 0,1 0 1 0 0,-1 1-1 0 0,0 0 0 0 0,5 1-13 0 0,279 71-2338 0 0,-287-73 1082 0 0,-2 0-95 0 0</inkml:trace>
  <inkml:trace contextRef="#ctx0" brushRef="#br0" timeOffset="-148302.702">28538 8906 1008 0 0,'17'-22'3776'0'0,"35"-7"-3668"0"0,-38 22 314 0 0,114-51 223 0 0,-42 26-3428 0 0,-81 30 1551 0 0</inkml:trace>
  <inkml:trace contextRef="#ctx0" brushRef="#br0" timeOffset="-148132.229">28538 9020 1348 0 0,'9'-2'680'0'0,"-4"0"-168"0"0,24-4-100 0 0,-3-4 104 0 0,6 0 36 0 0,-2 0-92 0 0,2 1-52 0 0,-3-4-48 0 0,3 6-47 0 0,-2-3-313 0 0,-5 0-389 0 0,2-5-279 0 0,-6 2-688 0 0,4 3 16 0 0</inkml:trace>
  <inkml:trace contextRef="#ctx0" brushRef="#br0" timeOffset="-147774.514">29034 8503 1484 0 0,'2'-3'110'0'0,"0"0"1"0"0,0 0-1 0 0,1 1 0 0 0,-1-1 1 0 0,1 1-1 0 0,0-1 1 0 0,-1 1-1 0 0,1 0 0 0 0,0 0 1 0 0,0 0-1 0 0,1 1 0 0 0,-1-1 1 0 0,0 1-1 0 0,0-1 0 0 0,1 1 1 0 0,-1 0-1 0 0,1 1 0 0 0,-1-1 1 0 0,1 0-1 0 0,-1 1 0 0 0,1 0 1 0 0,0 0-1 0 0,-1 0 0 0 0,1 0 1 0 0,-1 1-1 0 0,1-1 0 0 0,-1 1 1 0 0,1 0-1 0 0,-1 0 0 0 0,1 0 1 0 0,-1 0-1 0 0,0 1 0 0 0,0 0 1 0 0,1-1-1 0 0,-1 1 0 0 0,0 0 1 0 0,-1 0-1 0 0,1 1 0 0 0,0-1 1 0 0,-1 1-1 0 0,1-1 0 0 0,0 2-110 0 0,5 3 67 0 0,-1 0 1 0 0,0 0-1 0 0,-1 1 0 0 0,1 0 0 0 0,-2 0 0 0 0,1 0 0 0 0,-1 1 0 0 0,0-1 0 0 0,-1 1 0 0 0,0 0 0 0 0,0 1 0 0 0,-1-1 0 0 0,0 1 0 0 0,-1 0 0 0 0,0 2-67 0 0,-31 132 2487 0 0,91-148-1854 0 0,212-115-8231 0 0,-250 107 6344 0 0</inkml:trace>
  <inkml:trace contextRef="#ctx0" brushRef="#br0" timeOffset="-147075.664">28348 9620 1008 0 0,'2'14'4610'0'0,"26"48"-3744"0"0,18 8-191 0 0,-37-60-742 0 0,-1 0 0 0 0,-1 1 1 0 0,0 0-1 0 0,0 0 0 0 0,-1 1 1 0 0,0-1-1 0 0,-1 1 0 0 0,-1 0 1 0 0,0 1-1 0 0,0-1 0 0 0,-1 1 1 0 0,0 5 66 0 0,-3-17-961 0 0,-3 8-1417 0 0,-12 1 1182 0 0</inkml:trace>
  <inkml:trace contextRef="#ctx0" brushRef="#br0" timeOffset="-146335.567">28406 9546 856 0 0,'0'0'163'0'0,"0"0"0"0"0,0-1 0 0 0,0 1 0 0 0,0-1 0 0 0,-1 1 1 0 0,1-1-1 0 0,0 1 0 0 0,0 0 0 0 0,-1-1 0 0 0,1 1 0 0 0,0-1 0 0 0,-1 1 0 0 0,1 0 0 0 0,0-1 0 0 0,-1 1 0 0 0,1 0 0 0 0,0 0 0 0 0,-1-1 1 0 0,1 1-1 0 0,-1 0 0 0 0,1 0 0 0 0,-1-1 0 0 0,1 1 0 0 0,0 0 0 0 0,-1 0 0 0 0,1 0 0 0 0,-1 0-163 0 0,8-13 49 0 0,0 1-1 0 0,1 0 1 0 0,0 1 0 0 0,1 0-1 0 0,0 0 1 0 0,1 1 0 0 0,0 0-1 0 0,1 1 1 0 0,0 0-1 0 0,0 0 1 0 0,1 1 0 0 0,0 1-1 0 0,0 0 1 0 0,1 0 0 0 0,8-2-49 0 0,-18 11 17 0 0,0 0 0 0 0,1 0 1 0 0,-1 1-1 0 0,0-1 1 0 0,0 0-1 0 0,0 1 0 0 0,-1 0 1 0 0,1 0-1 0 0,-1 0 0 0 0,1 0 1 0 0,-1 0-1 0 0,0 0 1 0 0,0 1-1 0 0,0-1 0 0 0,-1 1 1 0 0,1-1-1 0 0,-1 1 1 0 0,0 0-1 0 0,0 0 0 0 0,0-1 1 0 0,0 1-1 0 0,-1 0 1 0 0,1 0-1 0 0,-1 0 0 0 0,0 0 1 0 0,-1 0-1 0 0,1 0 1 0 0,0-1-1 0 0,-1 1 0 0 0,0 0 1 0 0,0 0-1 0 0,0-1 0 0 0,-1 1 1 0 0,1 0-1 0 0,-1 0-17 0 0,-28 101-67 0 0,30-104 96 0 0,0-1 17 0 0,0 0 8 0 0,36 13-44 0 0,-18-11-4 0 0,-13-3 2 0 0,-1 1-1 0 0,1 0 1 0 0,0 0-1 0 0,0 0 1 0 0,0 1-1 0 0,-1-1 1 0 0,1 1-1 0 0,0 0 1 0 0,-1 1-1 0 0,1-1 1 0 0,-1 1 0 0 0,1 0-1 0 0,-1 0 1 0 0,0 0-1 0 0,0 1 1 0 0,0-1-1 0 0,0 1 1 0 0,0 0-1 0 0,0 0 1 0 0,-1 1-1 0 0,2 0-7 0 0,-21 40 158 0 0,-77 38-124 0 0,93-82-187 0 0,-13 6-215 0 0,7-9-2665 0 0,-5-11 1778 0 0</inkml:trace>
  <inkml:trace contextRef="#ctx0" brushRef="#br0" timeOffset="-144547.641">29005 9300 1280 0 0,'0'0'867'0'0,"0"0"-113"0"0,0 0-39 0 0,0 0-109 0 0,0 0-47 0 0,0 0-98 0 0,1-5-40 0 0,4-2-324 0 0,0 0 0 0 0,0 0 0 0 0,0 1 0 0 0,1 0 0 0 0,0 0 0 0 0,0 0 0 0 0,1 1 0 0 0,0 0-1 0 0,-1 0 1 0 0,2 0 0 0 0,-1 1 0 0 0,0 0 0 0 0,1 1 0 0 0,0 0 0 0 0,0 0 0 0 0,0 0 0 0 0,3 1-97 0 0,13-8 185 0 0,182-63-913 0 0,-197 75-2480 0 0,-23 6 2044 0 0</inkml:trace>
  <inkml:trace contextRef="#ctx0" brushRef="#br0" timeOffset="-144298.808">29014 9475 1868 0 0,'11'0'748'0'0,"16"-7"-60"0"0,-1 2-28 0 0,1-2 12 0 0,3 1-276 0 0,-3-8 57 0 0,1 8-5 0 0,1-4-48 0 0,-1 0-76 0 0,1-2-192 0 0,-3 0-80 0 0,3 4-8 0 0,1-7-416 0 0,-5 0-348 0 0,0 3-501 0 0,-7 2-47 0 0,-4-5 136 0 0,-2 2-200 0 0</inkml:trace>
  <inkml:trace contextRef="#ctx0" brushRef="#br0" timeOffset="-143958.747">29516 9011 1388 0 0,'2'-3'207'0'0,"0"0"0"0"0,1-1 0 0 0,0 1 0 0 0,0 0 0 0 0,0 0 0 0 0,0 0 0 0 0,0 1 1 0 0,0-1-1 0 0,1 1 0 0 0,-1 0 0 0 0,1 0 0 0 0,0 0 0 0 0,0 0 0 0 0,-1 0 0 0 0,1 1 0 0 0,0 0 0 0 0,0 0 0 0 0,0 0 0 0 0,1 0 0 0 0,-1 1 0 0 0,0-1 0 0 0,4 1-207 0 0,-3 1 23 0 0,0-1 0 0 0,-1 0 0 0 0,1 1 0 0 0,0 0 0 0 0,-1 0 0 0 0,1 1 0 0 0,-1-1-1 0 0,1 1 1 0 0,-1 0 0 0 0,0 0 0 0 0,0 1 0 0 0,0-1 0 0 0,0 1 0 0 0,0 0 0 0 0,-1 0 0 0 0,1 0 0 0 0,-1 0-1 0 0,1 0 1 0 0,-1 1 0 0 0,0 0 0 0 0,-1 0 0 0 0,1-1 0 0 0,-1 2 0 0 0,1-1 0 0 0,-1 0 0 0 0,-1 0 0 0 0,1 1-1 0 0,0-1 1 0 0,0 4-23 0 0,17 139 2176 0 0,-39-69-560 0 0,20-78-1422 0 0,3 1-28 0 0,10 0-191 0 0,-1-1 0 0 0,0-1 0 0 0,1 0 0 0 0,-1-1 0 0 0,0 0 0 0 0,0-1 0 0 0,0-1 0 0 0,0 0 1 0 0,0 0-1 0 0,-1-1 0 0 0,9-5 25 0 0,34-11-584 0 0,228-99-6816 0 0,-244 97 6007 0 0</inkml:trace>
  <inkml:trace contextRef="#ctx0" brushRef="#br0" timeOffset="-111181.302">2321 12487 948 0 0,'0'0'211'0'0,"0"0"87"0"0,0 0-104 0 0,0 0-16 0 0,0 0 37 0 0,0 0 57 0 0,0 0-32 0 0,0 0-67 0 0,0 0-1 0 0,0 0-19 0 0,0 0-33 0 0,0 0 41 0 0,0 0 58 0 0,0 0-39 0 0,0 0-63 0 0,-6-38 2589 0 0,-16 22-2618 0 0,16 11 198 0 0,0 4-181 0 0,2 17-214 0 0,-32 172 521 0 0,24-48-214 0 0,3-47 128 0 0,8-92-326 0 0,1 26 109 0 0,0 5-504 0 0,0-31 102 0 0,0-1-80 0 0,1 10-2917 0 0,2-3 2317 0 0</inkml:trace>
  <inkml:trace contextRef="#ctx0" brushRef="#br0" timeOffset="-110186.834">1391 13125 1416 0 0,'0'0'296'0'0,"0"0"-7"0"0,-25-3 964 0 0,-3-12-1065 0 0,198 28 1702 0 0,1922 42 535 0 0,-1852-70-2291 0 0,-158 7-596 0 0,-115 8-3893 0 0,3 2 3013 0 0</inkml:trace>
  <inkml:trace contextRef="#ctx0" brushRef="#br0" timeOffset="-108462.891">936 13747 1004 0 0,'0'0'477'0'0,"0"0"-63"0"0,0 0-45 0 0,0 0-31 0 0,0 0 6 0 0,0 0-34 0 0,0 0-21 0 0,0 0-32 0 0,0 0-13 0 0,0 0 14 0 0,0 0-18 0 0,0 0-44 0 0,0 0-102 0 0,0 0-30 0 0,0 0 1 0 0,0 0-6 0 0,0 0-10 0 0,0 0-13 0 0,0 0-23 0 0,0 0-8 0 0,0 0 14 0 0,-1 5 47 0 0,-8 147 199 0 0,-3 366 961 0 0,13-518-1271 0 0,-1 0-1 0 0,0-1 1 0 0,0 1 0 0 0,1 0-1 0 0,-1 0 1 0 0,0 0 0 0 0,0 0-1 0 0,1 0 1 0 0,-1 0-1 0 0,0 0 1 0 0,0 0 0 0 0,1 0-1 0 0,-1 0 1 0 0,0 0-1 0 0,0 0 1 0 0,1 0 0 0 0,-1 0-1 0 0,0 0 1 0 0,1 0-1 0 0,-1 0 1 0 0,0 0 0 0 0,0 0-1 0 0,1 0 1 0 0,-1 0-1 0 0,0 1 1 0 0,0-1 0 0 0,0 0-1 0 0,1 0 1 0 0,-1 0-1 0 0,0 0 1 0 0,0 1 0 0 0,0-1-1 0 0,1 0 1 0 0,-1 0-1 0 0,0 0 1 0 0,0 1 0 0 0,0-1-1 0 0,0 0 1 0 0,1 0 45 0 0,10-29-2487 0 0,-7 6 1051 0 0</inkml:trace>
  <inkml:trace contextRef="#ctx0" brushRef="#br0" timeOffset="-107562.684">964 13789 904 0 0,'-20'-14'721'0'0,"47"-12"-213"0"0,100-12-357 0 0,-122 37-145 0 0,-1 0 1 0 0,1 0-1 0 0,-1 1 1 0 0,1-1-1 0 0,0 1 1 0 0,-1 0-1 0 0,1 1 1 0 0,-1-1 0 0 0,1 1-1 0 0,-1 0 1 0 0,1 0-1 0 0,-1 0 1 0 0,1 1-1 0 0,-1 0 1 0 0,0 0-1 0 0,0 0 1 0 0,0 0 0 0 0,0 0-1 0 0,0 1 1 0 0,0 0-1 0 0,-1 0 1 0 0,1 0-1 0 0,2 3-6 0 0,-3-4 14 0 0,0 2-10 0 0,1 0 0 0 0,-1-1 0 0 0,0 1 0 0 0,0 0 0 0 0,-1 1 0 0 0,1-1 0 0 0,-1 0 1 0 0,0 1-1 0 0,0 0 0 0 0,0-1 0 0 0,-1 1 0 0 0,0 0 0 0 0,1 0 0 0 0,-2 0 1 0 0,1 0-1 0 0,-1 0 0 0 0,1 0 0 0 0,-1 0 0 0 0,-1 0 0 0 0,1 0 0 0 0,-1-1 0 0 0,0 1 1 0 0,0 0-1 0 0,0 0 0 0 0,-1 0 0 0 0,1-1 0 0 0,-1 1-4 0 0,-64 122 699 0 0,64-124-647 0 0,2-3-33 0 0,1 0 0 0 0,-1 0-1 0 0,1-1 1 0 0,-1 1 0 0 0,1 0-1 0 0,-1 0 1 0 0,1 0 0 0 0,-1 0-1 0 0,0 0 1 0 0,1 0 0 0 0,-1 0 0 0 0,1 1-1 0 0,-1-1 1 0 0,1 0 0 0 0,-1 0-1 0 0,0 0 1 0 0,1 0 0 0 0,-1 1-1 0 0,1-1 1 0 0,-1 0 0 0 0,0 0-1 0 0,1 0 1 0 0,-1 1 0 0 0,0-1-1 0 0,1 0 1 0 0,-1 1 0 0 0,0-1-1 0 0,1 0 1 0 0,-1 1 0 0 0,0-1 0 0 0,0 1-1 0 0,1-1 1 0 0,-1 0 0 0 0,0 1-1 0 0,0-1 1 0 0,0 1 0 0 0,0-1-1 0 0,1 0 1 0 0,-1 1 0 0 0,0-1-1 0 0,0 1 1 0 0,0-1 0 0 0,0 1-1 0 0,0-1 1 0 0,0 1 0 0 0,0-1-1 0 0,0 0 1 0 0,0 1 0 0 0,-1-1 0 0 0,1 1-1 0 0,0-1 1 0 0,0 1 0 0 0,0-1-1 0 0,0 0 1 0 0,-1 1-19 0 0,14-2-62 0 0,-3 0 95 0 0,-2-1-29 0 0,-1 0-1 0 0,1 1 1 0 0,0 0-1 0 0,0 0 1 0 0,0 1-1 0 0,0 0 1 0 0,0 0-1 0 0,0 1 1 0 0,-1 0-1 0 0,1 1 1 0 0,0-1-1 0 0,0 1 1 0 0,-1 1-1 0 0,1 0 1 0 0,-1 0-1 0 0,0 0 1 0 0,0 1-1 0 0,0 0 1 0 0,0 0-1 0 0,0 1-3 0 0,-7-1 8 0 0,0-1-1 0 0,0 1 0 0 0,0-1 1 0 0,0 0-1 0 0,-1 1 1 0 0,0-1-1 0 0,1 1 1 0 0,-1-1-1 0 0,0 0 1 0 0,0 1-1 0 0,-1-1 1 0 0,1 0-1 0 0,-1 0 0 0 0,0 0 1 0 0,1 0-1 0 0,-1 0 1 0 0,0-1-1 0 0,-1 1 1 0 0,1 0-1 0 0,0-1 1 0 0,-1 0-1 0 0,0 1 1 0 0,1-1-1 0 0,-1 0 1 0 0,0 0-1 0 0,0-1 0 0 0,0 1 1 0 0,0-1-1 0 0,-1 1 1 0 0,1-1-1 0 0,0 0 1 0 0,-2 0-8 0 0,-19 12-101 0 0,-1-1-1 0 0,0-1 1 0 0,-1-1 0 0 0,0-2 0 0 0,0 0 0 0 0,-1-2-1 0 0,0-1 1 0 0,0-1 0 0 0,-25 0 101 0 0,40-7-1042 0 0,-9-11-263 0 0</inkml:trace>
  <inkml:trace contextRef="#ctx0" brushRef="#br0" timeOffset="-106136.735">1748 13447 836 0 0,'15'-17'732'0'0,"-12"17"-469"0"0,-3 0-35 0 0,0 0-25 0 0,0 0-14 0 0,0 0-60 0 0,0 0 11 0 0,0 0 0 0 0,3-15 126 0 0,42-16 362 0 0,-31 11 810 0 0,-19 28-843 0 0,-12 18-572 0 0,-2 0-1 0 0,0-2 0 0 0,-2 0 0 0 0,-1-1 1 0 0,-1-2-1 0 0,0 0 0 0 0,-2-1 1 0 0,0-1-1 0 0,-1-2 0 0 0,-1-1 1 0 0,-1 0-1 0 0,0-3 0 0 0,-1 0-22 0 0,27-12 4 0 0,0 0 0 0 0,0-1 1 0 0,0 0-1 0 0,0 1 0 0 0,0-1 0 0 0,0 0 0 0 0,0 0 0 0 0,0 0 0 0 0,0 0 1 0 0,0-1-1 0 0,0 1 0 0 0,0 0 0 0 0,0-1 0 0 0,1 1 0 0 0,-1-1 0 0 0,0 0 0 0 0,0 0 1 0 0,0 0-1 0 0,1 0 0 0 0,-1 0 0 0 0,0 0 0 0 0,1 0 0 0 0,-1 0 0 0 0,1-1 0 0 0,-1 1 1 0 0,1 0-1 0 0,0-1 0 0 0,0 1 0 0 0,-1-1 0 0 0,1 0 0 0 0,0 1 0 0 0,0-1 0 0 0,1 0 1 0 0,-1 0-1 0 0,0 0 0 0 0,1 0 0 0 0,-1 1 0 0 0,1-1 0 0 0,-1 0 0 0 0,1 0 1 0 0,0 0-1 0 0,0 0 0 0 0,0 0 0 0 0,0 0 0 0 0,0 0 0 0 0,0 0 0 0 0,0 0 0 0 0,1 0 1 0 0,-1 0-1 0 0,1 0 0 0 0,0 0 0 0 0,0 0-4 0 0,1-14-35 0 0,-2 14 27 0 0,-1-1 0 0 0,1 0-1 0 0,0 0 1 0 0,0 0 0 0 0,1 0-1 0 0,-1 0 1 0 0,1 1 0 0 0,-1-1 0 0 0,1 0-1 0 0,0 0 1 0 0,0 1 0 0 0,0-1-1 0 0,0 0 1 0 0,0 1 0 0 0,1-1 0 0 0,-1 1-1 0 0,1-1 1 0 0,0 1 0 0 0,-1 0-1 0 0,1 0 1 0 0,0 0 0 0 0,0 0-1 0 0,1 0 1 0 0,-1 0 0 0 0,0 1 0 0 0,1-1-1 0 0,-1 1 1 0 0,1-1 0 0 0,-1 1-1 0 0,1 0 1 0 0,0 0 0 0 0,-1 0-1 0 0,1 0 1 0 0,0 1 0 0 0,0-1 0 0 0,1 1 8 0 0,68 53-12 0 0,147 176-2826 0 0,-203-213 1585 0 0</inkml:trace>
  <inkml:trace contextRef="#ctx0" brushRef="#br0" timeOffset="-104827.079">2120 13689 1404 0 0,'-2'-93'4723'0'0,"-13"191"-4515"0"0,4 2 0 0 0,5 0 0 0 0,4 33-208 0 0,29 22 114 0 0,-6-17-478 0 0,-31-141-3216 0 0,8-4 2251 0 0</inkml:trace>
  <inkml:trace contextRef="#ctx0" brushRef="#br0" timeOffset="-104393.9">2232 13572 1496 0 0,'59'-15'2900'0'0,"728"0"-131"0"0,-780 21-4116 0 0,-42 5-1148 0 0,29-9 2002 0 0,-17 6-833 0 0</inkml:trace>
  <inkml:trace contextRef="#ctx0" brushRef="#br0" timeOffset="-103819.077">2751 13755 904 0 0,'-5'18'184'0'0,"0"-1"0"0"0,-2 0 1 0 0,0-1-1 0 0,0 1 0 0 0,-2-1 0 0 0,0-1 0 0 0,-1 0 0 0 0,0 0 0 0 0,-1-1 1 0 0,-1 0-1 0 0,0-1 0 0 0,-1 0 0 0 0,0-1 0 0 0,-1-1 0 0 0,0 0 0 0 0,-1-1 1 0 0,0 0-1 0 0,-1-1 0 0 0,0-1 0 0 0,-1 0-184 0 0,2 0 109 0 0,0 1 0 0 0,-1-2 0 0 0,0 0 1 0 0,-1-1-1 0 0,1-1 0 0 0,-1-1 0 0 0,0 0 0 0 0,0-1 0 0 0,-10 0-109 0 0,25-3 5 0 0,1 0-1 0 0,0 0 0 0 0,-1-1 1 0 0,1 1-1 0 0,0-1 1 0 0,-1 1-1 0 0,1-1 0 0 0,0 0 1 0 0,-1 0-1 0 0,1 1 1 0 0,0-1-1 0 0,0 0 0 0 0,0 0 1 0 0,0 0-1 0 0,0 0 0 0 0,0 0 1 0 0,0 0-1 0 0,0-1 1 0 0,0 1-1 0 0,1 0 0 0 0,-1 0 1 0 0,0-1-1 0 0,1 1 1 0 0,-1 0-1 0 0,1-1 0 0 0,-1 1 1 0 0,1 0-1 0 0,0-1 1 0 0,-1 1-1 0 0,1-1 0 0 0,0 1 1 0 0,0-1-1 0 0,0 1 1 0 0,0-1-1 0 0,0 1 0 0 0,1 0 1 0 0,-1-1-1 0 0,0 1 1 0 0,1-1-1 0 0,-1 1 0 0 0,1 0 1 0 0,-1-1-1 0 0,1 1 1 0 0,0 0-1 0 0,-1 0 0 0 0,1-1 1 0 0,0 1-1 0 0,0 0 0 0 0,0 0-4 0 0,34-69 209 0 0,-31 64-186 0 0,-1 0 0 0 0,1 1 1 0 0,0-1-1 0 0,1 1 1 0 0,-1 0-1 0 0,1 1 0 0 0,0-1 1 0 0,0 1-1 0 0,1 0 1 0 0,-1 0-1 0 0,1 1 0 0 0,0-1 1 0 0,0 1-1 0 0,0 1 1 0 0,0-1-1 0 0,0 1 1 0 0,1 0-1 0 0,-1 0 0 0 0,1 1 1 0 0,-1 0-1 0 0,1 0 1 0 0,-1 0-1 0 0,1 1 0 0 0,0 0 1 0 0,0 1-1 0 0,-1-1 1 0 0,6 2-24 0 0,13 9 25 0 0,0 2 1 0 0,0 1 0 0 0,-1 0 0 0 0,-1 2-1 0 0,-1 1 1 0 0,0 0 0 0 0,-1 2 0 0 0,13 15-26 0 0,72 57-2717 0 0,-86-73 1423 0 0,-3 1-170 0 0</inkml:trace>
  <inkml:trace contextRef="#ctx0" brushRef="#br0" timeOffset="-102094.98">4879 12452 1256 0 0,'1'-25'1278'0'0,"-1"23"-1251"0"0,0 0 0 0 0,0 0 0 0 0,0 0 1 0 0,0 0-1 0 0,0 0 0 0 0,0 0 0 0 0,-1 0 1 0 0,1 0-1 0 0,-1 1 0 0 0,0-1 0 0 0,1 0 1 0 0,-1 0-1 0 0,0 1 0 0 0,0-1 0 0 0,0 0 1 0 0,0 1-1 0 0,0-1 0 0 0,0 1 0 0 0,-1-1 0 0 0,1 1 1 0 0,0 0-1 0 0,-1-1 0 0 0,1 1 0 0 0,-1 0 1 0 0,0 0-1 0 0,1 0 0 0 0,-1 0 0 0 0,0 0 1 0 0,1 1-1 0 0,-1-1 0 0 0,0 0 0 0 0,0 1 1 0 0,0-1-1 0 0,0 1 0 0 0,0 0 0 0 0,1 0 1 0 0,-1 0-1 0 0,0 0 0 0 0,0 0 0 0 0,0 0 1 0 0,0 0-1 0 0,0 0 0 0 0,0 1 0 0 0,0-1 1 0 0,0 1-1 0 0,1-1 0 0 0,-1 1 0 0 0,0 0 1 0 0,0 0-1 0 0,1 0 0 0 0,-1 0 0 0 0,0 0-27 0 0,-6 3 44 0 0,0 1 0 0 0,0-1 0 0 0,1 1 0 0 0,0 1 0 0 0,0-1 0 0 0,0 1 0 0 0,0 1 0 0 0,1-1 0 0 0,0 1 0 0 0,0 0 0 0 0,1 0 0 0 0,0 1 0 0 0,0-1 0 0 0,1 1 0 0 0,0 0 0 0 0,0 1 0 0 0,1-1 0 0 0,0 1 0 0 0,1-1 0 0 0,0 1 0 0 0,0 0-44 0 0,-24 197 940 0 0,37 224 213 0 0,-8-411-1105 0 0,-2 1-1 0 0,0-1 1 0 0,-2 1 0 0 0,0 0 0 0 0,-1-1 0 0 0,-1 0 0 0 0,0 1 0 0 0,-2-1 0 0 0,0 0-1 0 0,-1-1 1 0 0,-7 14-48 0 0,11-25-77 0 0,-1 0 0 0 0,0 0 0 0 0,-1-1 0 0 0,0 1 1 0 0,0-1-1 0 0,0 1 0 0 0,-1-1 0 0 0,1 0 0 0 0,-2-1 0 0 0,1 1 0 0 0,-1-1 0 0 0,1 0 0 0 0,-1-1 0 0 0,-1 1 0 0 0,1-1 0 0 0,-1 0 0 0 0,1-1 0 0 0,-1 0 0 0 0,0 0 0 0 0,0 0 0 0 0,0-1 0 0 0,-1 0 0 0 0,1 0 0 0 0,-1-1 0 0 0,-1 0 77 0 0,-22-17-2636 0 0,20 9 1171 0 0</inkml:trace>
  <inkml:trace contextRef="#ctx0" brushRef="#br0" timeOffset="-101551.616">4703 13727 928 0 0,'-7'-1'127'0'0,"-1"-1"0"0"0,0 2 0 0 0,1-1 0 0 0,-1 1 0 0 0,0 0 0 0 0,1 1 0 0 0,-1 0 0 0 0,0 0 0 0 0,1 1 0 0 0,-1-1 0 0 0,1 2 0 0 0,0-1 0 0 0,0 1-1 0 0,0 0 1 0 0,0 1 0 0 0,0-1 0 0 0,0 1 0 0 0,1 1 0 0 0,0-1 0 0 0,0 1 0 0 0,0 0 0 0 0,1 1 0 0 0,-1-1 0 0 0,1 1 0 0 0,0 0 0 0 0,1 0 0 0 0,0 1 0 0 0,0-1 0 0 0,0 1 0 0 0,1 0 0 0 0,0 0 0 0 0,0 0 0 0 0,1 1 0 0 0,-1-1 0 0 0,2 1 0 0 0,-1 4-127 0 0,5-3 48 0 0,1 1 1 0 0,0-1 0 0 0,1 0 0 0 0,0 0 0 0 0,1-1 0 0 0,-1 1 0 0 0,2-1 0 0 0,-1 0 0 0 0,1-1 0 0 0,0 0 0 0 0,1 0 0 0 0,0 0 0 0 0,0-1 0 0 0,0 0 0 0 0,1-1 0 0 0,0 0 0 0 0,0 0 0 0 0,0-1 0 0 0,0 0 0 0 0,1 0 0 0 0,0-1 0 0 0,0-1 0 0 0,0 1 0 0 0,0-2 0 0 0,0 1 0 0 0,0-1 0 0 0,0-1 0 0 0,2 0-49 0 0,10 3 49 0 0,0 0 0 0 0,0-1 0 0 0,0-2 1 0 0,1 0-1 0 0,-1-1 0 0 0,0-2 0 0 0,0 0 0 0 0,0-1 1 0 0,-1-1-1 0 0,1-1 0 0 0,-1-1 0 0 0,0-2-49 0 0,-18 8 2 0 0,0 1 0 0 0,-1-1 0 0 0,1 0 0 0 0,-1-1-1 0 0,1 1 1 0 0,-1 0 0 0 0,1-1 0 0 0,-1 0 0 0 0,0 1 0 0 0,0-1 0 0 0,0 0 0 0 0,0 0 0 0 0,0 0-1 0 0,0 0 1 0 0,-1 0 0 0 0,1-1 0 0 0,-1 1 0 0 0,1 0 0 0 0,-1-1 0 0 0,0 1 0 0 0,0-1 0 0 0,0 1-1 0 0,0-1 1 0 0,-1 0 0 0 0,1 1 0 0 0,-1-1 0 0 0,1 0 0 0 0,-1 0 0 0 0,0 1 0 0 0,0-1 0 0 0,0 0-1 0 0,0 0 1 0 0,-1 1 0 0 0,1-1 0 0 0,-1 0 0 0 0,0 0-2 0 0,-12-14-107 0 0,-2 0 0 0 0,0 1 0 0 0,-1 1 0 0 0,0 0 0 0 0,-2 1-1 0 0,1 1 1 0 0,-2 0 0 0 0,1 2 0 0 0,-2 0 0 0 0,1 1 0 0 0,-2 1 0 0 0,1 1 0 0 0,-1 1 0 0 0,0 0 0 0 0,-11 0 107 0 0,-46-22-1899 0 0,60 20 516 0 0</inkml:trace>
  <inkml:trace contextRef="#ctx0" brushRef="#br0" timeOffset="-100637.026">5448 12087 1508 0 0,'-91'125'2288'0'0,"59"-90"-2024"0"0,-1-1-1 0 0,-1-2 0 0 0,-2-1 0 0 0,0-2 0 0 0,-3-2 0 0 0,0-1 1 0 0,-27 12-264 0 0,22-27 665 0 0,43-12-655 0 0,0 1 0 0 0,-1-1 0 0 0,1 0 0 0 0,0 0 0 0 0,0-1 0 0 0,-1 1 0 0 0,1 0 0 0 0,0 0 0 0 0,0 0 0 0 0,0-1 0 0 0,1 1 0 0 0,-1 0 0 0 0,0-1 0 0 0,0 1 0 0 0,1-1 0 0 0,-1 1 0 0 0,1-1 0 0 0,-1 1 0 0 0,1-1 0 0 0,0 0 0 0 0,0 1 0 0 0,-1-1-1 0 0,1 1 1 0 0,0-1 0 0 0,0 0 0 0 0,1 1 0 0 0,-1-1 0 0 0,0 1 0 0 0,1-1 0 0 0,-1 0 0 0 0,0 1 0 0 0,1-1 0 0 0,0 1 0 0 0,-1 0 0 0 0,2-2-10 0 0,6-13 26 0 0,2 0-1 0 0,0 1 1 0 0,1 1-1 0 0,0-1 1 0 0,1 2 0 0 0,1-1-1 0 0,0 2 1 0 0,1 0-1 0 0,0 0 1 0 0,1 1-1 0 0,0 1 1 0 0,0 1-1 0 0,1 0 1 0 0,1 1-1 0 0,0 1 1 0 0,9-3-26 0 0,-16 8-9 0 0,0 0 0 0 0,0 1 1 0 0,1 1-1 0 0,-1 0 0 0 0,1 0 0 0 0,-1 1 1 0 0,0 0-1 0 0,0 1 0 0 0,1 0 0 0 0,-1 1 1 0 0,0 0-1 0 0,-1 0 0 0 0,1 1 0 0 0,-1 0 1 0 0,1 1-1 0 0,-1 0 0 0 0,-1 1 0 0 0,1-1 1 0 0,-1 2-1 0 0,0-1 0 0 0,0 1 0 0 0,1 2 9 0 0,63 39-256 0 0,-53-38 256 0 0,0-1-1 0 0,1 0 0 0 0,0-1 1 0 0,0-2-1 0 0,1 0 0 0 0,0 0 1 0 0,0-2-1 0 0,0-1 0 0 0,0-1 1 0 0,11 0 0 0 0,-31-3-7 0 0,1 1 1 0 0,-1 0-1 0 0,0-1 1 0 0,1 0-1 0 0,-1 1 1 0 0,1-1-1 0 0,-1 0 1 0 0,0 0-1 0 0,0 0 1 0 0,1 0-1 0 0,-1 0 1 0 0,0 0-1 0 0,0 0 1 0 0,0 0-1 0 0,0 0 1 0 0,0-1-1 0 0,-1 1 1 0 0,1 0-1 0 0,0-1 1 0 0,0 1 0 0 0,-1-1-1 0 0,1 1 1 0 0,-1 0-1 0 0,1-1 1 0 0,-1 1-1 0 0,0-1 1 0 0,1 1-1 0 0,-1-1 1 0 0,0 0-1 0 0,0 1 1 0 0,0-1-1 0 0,0 1 1 0 0,-1-1-1 0 0,1 1 1 0 0,0-1-1 0 0,-1 1 1 0 0,1-1-1 0 0,-1 1 1 0 0,1-1-1 0 0,-1 1 1 0 0,0 0-1 0 0,1-1 1 0 0,-1 1-1 0 0,0 0 1 0 0,0-1 0 0 0,0 1-1 0 0,0 0 1 0 0,0 0-1 0 0,0 0 1 0 0,0 0-1 0 0,-1 0 1 0 0,1 0-1 0 0,0 0 1 0 0,0 1-1 0 0,-1-1 1 0 0,1 0-1 0 0,-1 1 1 0 0,1-1-1 0 0,-1 1 1 0 0,1-1-1 0 0,-1 1 1 0 0,1 0-1 0 0,-1-1 1 0 0,1 1 6 0 0,-29-19-394 0 0,1 1 0 0 0,-2 2 0 0 0,-1 1 0 0 0,0 1 0 0 0,0 1 0 0 0,-1 2 0 0 0,-1 2 0 0 0,-25-4 394 0 0,32 8-812 0 0</inkml:trace>
  <inkml:trace contextRef="#ctx0" brushRef="#br0" timeOffset="-99848.056">5697 12934 848 0 0,'0'-6'81'0'0,"0"1"0"0"0,1-1-1 0 0,-1 1 1 0 0,1 0 0 0 0,1-1 0 0 0,-1 1 0 0 0,1 0 0 0 0,0 0-1 0 0,0 0 1 0 0,0 0 0 0 0,0 0 0 0 0,1 0 0 0 0,0 1-1 0 0,0-1 1 0 0,1 1 0 0 0,-1 0 0 0 0,1 0 0 0 0,0 0-1 0 0,0 1 1 0 0,0-1 0 0 0,0 1 0 0 0,1 0 0 0 0,-1 0-1 0 0,1 0 1 0 0,0 1 0 0 0,0-1 0 0 0,0 1 0 0 0,0 0-1 0 0,0 1 1 0 0,0-1 0 0 0,0 1 0 0 0,1 0 0 0 0,-1 1-1 0 0,1-1 1 0 0,-1 1 0 0 0,1 0-81 0 0,-2 0 22 0 0,1 1 1 0 0,0 0-1 0 0,0 0 1 0 0,-1 1-1 0 0,1-1 0 0 0,-1 1 1 0 0,1 0-1 0 0,-1 0 0 0 0,0 0 1 0 0,0 1-1 0 0,0 0 1 0 0,0-1-1 0 0,0 1 0 0 0,0 1 1 0 0,-1-1-1 0 0,0 0 1 0 0,0 1-1 0 0,1 0 0 0 0,-2 0 1 0 0,1 0-1 0 0,-1 0 0 0 0,1 0 1 0 0,-1 0-1 0 0,0 1 1 0 0,0-1-1 0 0,-1 1 0 0 0,0-1 1 0 0,1 1-1 0 0,-1 0 1 0 0,-1-1-1 0 0,1 1 0 0 0,-1 0 1 0 0,0 0-1 0 0,0 0 1 0 0,0-1-1 0 0,-1 1 0 0 0,0 0 1 0 0,1 0-1 0 0,-2-1 0 0 0,0 4-22 0 0,-11 17 160 0 0,0-1 0 0 0,-2 0 0 0 0,-1-1 0 0 0,0-1-1 0 0,-2 0 1 0 0,-1-2 0 0 0,0 0 0 0 0,-2-1-1 0 0,0-1 1 0 0,-1 0 0 0 0,0-2 0 0 0,-2-1-1 0 0,-21 11-159 0 0,-21 18 24 0 0,90-65-3999 0 0,0 2 2521 0 0</inkml:trace>
  <inkml:trace contextRef="#ctx0" brushRef="#br0" timeOffset="-99459.149">6246 12777 1556 0 0,'-14'1'177'0'0,"0"1"-1"0"0,0 1 1 0 0,0 0-1 0 0,0 1 1 0 0,0 0-1 0 0,1 1 1 0 0,0 1 0 0 0,0 0-1 0 0,0 1 1 0 0,1 0-1 0 0,0 1 1 0 0,0 0-1 0 0,1 1 1 0 0,0 0 0 0 0,0 1-1 0 0,1 0 1 0 0,1 1-1 0 0,-1 0 1 0 0,2 0-1 0 0,0 1 1 0 0,0 0-1 0 0,1 0 1 0 0,0 1 0 0 0,1 0-1 0 0,1 0 1 0 0,0 1-1 0 0,0 2-176 0 0,8-8 14 0 0,0 0 0 0 0,0 1 0 0 0,1-2 0 0 0,0 1-1 0 0,0 0 1 0 0,0-1 0 0 0,1 0 0 0 0,1 0 0 0 0,-1 0 0 0 0,1 0-1 0 0,0-1 1 0 0,1 0 0 0 0,-1-1 0 0 0,1 1 0 0 0,0-1 0 0 0,0-1-1 0 0,1 1 1 0 0,0-1 0 0 0,-1 0 0 0 0,1-1 0 0 0,1 0 0 0 0,-1 0-1 0 0,0-1 1 0 0,8 1-14 0 0,131 23-3116 0 0,-117-26 1765 0 0</inkml:trace>
  <inkml:trace contextRef="#ctx0" brushRef="#br0" timeOffset="-98743.006">6696 12212 1172 0 0,'-9'22'222'0'0,"-1"-1"0"0"0,0 0 0 0 0,-2 0-1 0 0,-1-1 1 0 0,0-1 0 0 0,-1 0 0 0 0,-2 0 0 0 0,1-2 0 0 0,-2 0-1 0 0,0-1 1 0 0,-1-1 0 0 0,-1 0 0 0 0,0-1 0 0 0,-1-2 0 0 0,-1 0-1 0 0,0-1 1 0 0,0 0 0 0 0,-9 1-222 0 0,-57 15 420 0 0,86-26-403 0 0,-1-1-1 0 0,1 1 0 0 0,-1-1 0 0 0,0 1 1 0 0,1-1-1 0 0,-1 0 0 0 0,0 0 0 0 0,1 0 1 0 0,-1 0-1 0 0,0 0 0 0 0,0 0 0 0 0,1 0 1 0 0,-1 0-1 0 0,0-1 0 0 0,1 1 0 0 0,-1-1 1 0 0,1 1-1 0 0,-1-1 0 0 0,0 0 0 0 0,1 1 1 0 0,-1-1-1 0 0,1 0 0 0 0,0 0 0 0 0,-1 0 1 0 0,1 0-1 0 0,0 0 0 0 0,-1 0 0 0 0,1-1 1 0 0,0 1-1 0 0,0 0 0 0 0,0-1 0 0 0,0 1 1 0 0,0-1-1 0 0,1 1 0 0 0,-1-1 0 0 0,0 1 1 0 0,1-1-1 0 0,-1 0 0 0 0,1 1 0 0 0,-1-1 1 0 0,1 1-1 0 0,0-1 0 0 0,0 0 0 0 0,0 0 0 0 0,-1 1 1 0 0,2-1-1 0 0,-1 0 0 0 0,0-1-16 0 0,1-2 8 0 0,0 0-1 0 0,0 0 1 0 0,1 0 0 0 0,-1 1-1 0 0,1-1 1 0 0,0 0-1 0 0,0 1 1 0 0,1-1-1 0 0,0 1 1 0 0,-1 0 0 0 0,1 0-1 0 0,1 0 1 0 0,-1 0-1 0 0,1 0 1 0 0,-1 1-1 0 0,1-1 1 0 0,0 1 0 0 0,0 0-1 0 0,0 1 1 0 0,1-1-1 0 0,-1 1 1 0 0,1-1 0 0 0,-1 1-1 0 0,1 0 1 0 0,0 1-1 0 0,0-1 1 0 0,0 1-1 0 0,0 0 1 0 0,0 1 0 0 0,0-1-1 0 0,0 1 1 0 0,0 0-1 0 0,3 0-7 0 0,361 220 266 0 0,-278-148-3923 0 0,-89-64 2269 0 0</inkml:trace>
  <inkml:trace contextRef="#ctx0" brushRef="#br0" timeOffset="-98449.665">6726 12534 1184 0 0,'-1'-4'868'0'0,"2"1"-164"0"0,5 0-244 0 0,-1-1 24 0 0,16-4-64 0 0,-1-2 32 0 0,7 3-160 0 0,3-1-52 0 0,2 0 60 0 0,2 3-131 0 0,-1-2-17 0 0,-2 2-380 0 0,2-2-213 0 0,-4 1-367 0 0,1-1-488 0 0,-7 0-8 0 0</inkml:trace>
  <inkml:trace contextRef="#ctx0" brushRef="#br0" timeOffset="-98201.147">7260 12272 1756 0 0,'-13'-11'4535'0'0,"-13"37"-3170"0"0,18 2-1217 0 0,0 1 0 0 0,2-1 0 0 0,1 1 0 0 0,2 0 0 0 0,0 0 0 0 0,2 0 0 0 0,3 27-148 0 0,-2-41-127 0 0,42 207-5386 0 0,-33-189 4013 0 0</inkml:trace>
  <inkml:trace contextRef="#ctx0" brushRef="#br0" timeOffset="-97316.604">7676 12920 1024 0 0,'6'-2'5078'0'0,"26"-12"-4963"0"0,205-153 211 0 0,-238 166-322 0 0,0-1 1 0 0,0 1 0 0 0,0-1 0 0 0,0 1 0 0 0,0 0 0 0 0,0-1 0 0 0,0 1 0 0 0,-1 0-1 0 0,1 0 1 0 0,0 0 0 0 0,-1 0 0 0 0,1 0 0 0 0,-1 0 0 0 0,1 0 0 0 0,-1 0-1 0 0,0 0 1 0 0,1 1 0 0 0,-1-1 0 0 0,0 1 0 0 0,0-1 0 0 0,1 1 0 0 0,-1 0-1 0 0,0 0 1 0 0,0 0 0 0 0,1 0 0 0 0,-1 0 0 0 0,0 0 0 0 0,0 0 0 0 0,0 0-1 0 0,1 1 1 0 0,-1-1 0 0 0,0 1 0 0 0,1-1 0 0 0,-2 2-5 0 0,-23-3 7 0 0,0 2 0 0 0,0 1-1 0 0,1 0 1 0 0,-1 2 0 0 0,1 2 0 0 0,0 0 0 0 0,0 1 0 0 0,1 1-1 0 0,0 2 1 0 0,0 0 0 0 0,1 2 0 0 0,0 0 0 0 0,-9 9-7 0 0,29-20 10 0 0,0 1 1 0 0,0 0 0 0 0,0 1-1 0 0,0-1 1 0 0,0 1 0 0 0,0-1-1 0 0,1 1 1 0 0,-1 0 0 0 0,1 0-1 0 0,0 0 1 0 0,0 0 0 0 0,0 0-1 0 0,0 0 1 0 0,1 1 0 0 0,-1-1-1 0 0,1 0 1 0 0,0 1 0 0 0,0 0-1 0 0,0-1 1 0 0,0 1 0 0 0,1 0-1 0 0,-1-1 1 0 0,1 1 0 0 0,0 0-1 0 0,0-1 1 0 0,0 1 0 0 0,1 2-11 0 0,13 6 27 0 0,1-1 0 0 0,-1 0 0 0 0,2-1 0 0 0,0-1 0 0 0,0-1 0 0 0,0 0 0 0 0,1-1 0 0 0,0 0 0 0 0,1-2 0 0 0,-1 0 0 0 0,1-1 0 0 0,0 0 0 0 0,0-2 0 0 0,0 0 0 0 0,1-1 0 0 0,-1-1 0 0 0,7-1-27 0 0,-18 1-13 0 0,41 4-956 0 0,0-3 0 0 0,0-1 1 0 0,0-3-1 0 0,0-2 1 0 0,11-4 968 0 0,-15-3-1344 0 0</inkml:trace>
  <inkml:trace contextRef="#ctx0" brushRef="#br0" timeOffset="-96866.875">7862 12394 1004 0 0,'1'-1'156'0'0,"-1"1"0"0"0,1 0 0 0 0,-1 0-1 0 0,1 0 1 0 0,-1-1 0 0 0,1 1 0 0 0,-1 0 0 0 0,1-1 0 0 0,-1 1-1 0 0,0 0 1 0 0,1-1 0 0 0,-1 1 0 0 0,0 0 0 0 0,1-1 0 0 0,-1 1-1 0 0,0-1 1 0 0,0 1 0 0 0,1-1 0 0 0,-1 1 0 0 0,0-1-1 0 0,0 1 1 0 0,0-1 0 0 0,0 1 0 0 0,1-1 0 0 0,-1 1 0 0 0,0-1-1 0 0,0 1 1 0 0,0-1 0 0 0,0 1 0 0 0,0-1 0 0 0,0 1 0 0 0,0-1-156 0 0,9 1-52 0 0,196-13 136 0 0,-72-12-3815 0 0,-97 15 2315 0 0</inkml:trace>
  <inkml:trace contextRef="#ctx0" brushRef="#br0" timeOffset="-96413.463">8385 12033 1004 0 0,'7'-4'117'0'0,"-1"0"0"0"0,1 0-1 0 0,0 0 1 0 0,0 1 0 0 0,0 0 0 0 0,1 0 0 0 0,-1 1-1 0 0,1 0 1 0 0,0 0 0 0 0,-1 1 0 0 0,1 0 0 0 0,0 0-1 0 0,0 1 1 0 0,0 0 0 0 0,-1 0 0 0 0,1 1-1 0 0,0 0 1 0 0,0 0 0 0 0,0 1 0 0 0,-1 0 0 0 0,1 0-1 0 0,-1 1 1 0 0,0 0 0 0 0,0 0 0 0 0,0 1 0 0 0,0 0-1 0 0,0 0 1 0 0,-1 0 0 0 0,1 1 0 0 0,-1 0-117 0 0,-5 1 36 0 0,0-1 0 0 0,0 1 0 0 0,0 0 0 0 0,-1-1 1 0 0,0 1-1 0 0,0-1 0 0 0,0 1 0 0 0,-1-1 0 0 0,0 1 0 0 0,0-1 1 0 0,0 1-1 0 0,-1-1 0 0 0,1 1 0 0 0,-1-1 0 0 0,-1 0 0 0 0,1 0 1 0 0,-1 0-1 0 0,0 0 0 0 0,0-1 0 0 0,0 1 0 0 0,-1-1 0 0 0,1 0 1 0 0,-1 0-1 0 0,0 0 0 0 0,-1 0 0 0 0,1-1 0 0 0,0 1 0 0 0,-1-1 1 0 0,-3 1-37 0 0,-165 119 508 0 0,184-125-3721 0 0,4-6 2025 0 0</inkml:trace>
  <inkml:trace contextRef="#ctx0" brushRef="#br0" timeOffset="-96102.125">8824 11993 904 0 0,'-22'3'411'0'0,"-1"0"-1"0"0,0 1 1 0 0,1 2-1 0 0,0 0 0 0 0,0 1 1 0 0,1 1-1 0 0,0 1 1 0 0,0 1-1 0 0,-14 10-410 0 0,28-17 80 0 0,1 1 0 0 0,-1-1 0 0 0,1 1 0 0 0,0 1 0 0 0,0-1 0 0 0,0 1 0 0 0,1 1 0 0 0,-1-1 0 0 0,1 0 0 0 0,0 1 0 0 0,1 0 0 0 0,0 0 0 0 0,0 1 0 0 0,0-1 0 0 0,1 1 0 0 0,-2 3-80 0 0,38 32 337 0 0,-20-34-573 0 0,1-1 0 0 0,-1-1 0 0 0,2 0 0 0 0,-1-1 0 0 0,0 0 0 0 0,1-1 0 0 0,0-1 0 0 0,0-1 0 0 0,0 0 1 0 0,1 0-1 0 0,4-2 236 0 0,0 1-1312 0 0</inkml:trace>
  <inkml:trace contextRef="#ctx0" brushRef="#br0" timeOffset="-95730.447">9155 12097 968 0 0,'-165'95'3872'0'0,"128"-72"-3532"0"0,0 2 0 0 0,2 1-1 0 0,1 1 1 0 0,2 2-1 0 0,0 2 1 0 0,2 0-1 0 0,1 2 1 0 0,-23 37-340 0 0,29-19-259 0 0,21-28-2777 0 0,4-21 2102 0 0,8 5-314 0 0</inkml:trace>
  <inkml:trace contextRef="#ctx0" brushRef="#br0" timeOffset="-95417.078">9247 12355 1520 0 0,'-16'12'3334'0'0,"-5"45"-2529"0"0,18-22-536 0 0,1 1 0 0 0,1-1 1 0 0,2 0-1 0 0,2 1 0 0 0,1-1 0 0 0,1 0 0 0 0,4 5-269 0 0,7 65-1085 0 0,-19-92-2207 0 0,-10 0 1918 0 0</inkml:trace>
  <inkml:trace contextRef="#ctx0" brushRef="#br0" timeOffset="-94593.642">9217 12360 836 0 0,'-16'-28'2458'0'0,"92"-24"-2291"0"0,-68 49-143 0 0,106-20 229 0 0,-112 25-236 0 0,1 1-1 0 0,-1 1 1 0 0,1-1 0 0 0,-1 0 0 0 0,0 0 0 0 0,0 1 0 0 0,0 0 0 0 0,-1-1 0 0 0,1 1-1 0 0,-1 0 1 0 0,0 0 0 0 0,0-1 0 0 0,0 1 0 0 0,-1 0 0 0 0,1 0 0 0 0,-1 0-1 0 0,0 0 1 0 0,0 0 0 0 0,0 0 0 0 0,-1 0 0 0 0,1 0 0 0 0,-1 0 0 0 0,0 0 0 0 0,0 0-1 0 0,0-1 1 0 0,-1 1 0 0 0,0 0 0 0 0,1-1 0 0 0,-1 1 0 0 0,0-1 0 0 0,-1 1 0 0 0,1-1-1 0 0,-2 2-16 0 0,-26 60 350 0 0,30-64-216 0 0,0-1-7 0 0,24 19-39 0 0,60 14 81 0 0,-89-26 204 0 0,-138 53 49 0 0,39-39-4313 0 0,102-21 2945 0 0</inkml:trace>
  <inkml:trace contextRef="#ctx0" brushRef="#br0" timeOffset="-93445.633">10316 12664 916 0 0,'-12'-6'343'0'0,"0"1"0"0"0,-1 0 0 0 0,1 1 0 0 0,-1 0 0 0 0,0 1 0 0 0,0 1 0 0 0,0 0 0 0 0,-1 1 0 0 0,1 0 0 0 0,0 1 0 0 0,-1 0 0 0 0,-8 2-343 0 0,-7-1 541 0 0,17-1-407 0 0,-1 1 0 0 0,0 0 0 0 0,1 1 0 0 0,-1 0 0 0 0,1 1 0 0 0,0 0 0 0 0,0 1 0 0 0,0 1 0 0 0,0 0 0 0 0,1 1 0 0 0,0 0 0 0 0,0 0 0 0 0,0 1 0 0 0,-6 6-134 0 0,16-12 15 0 0,0-1 0 0 0,0 1 0 0 0,0-1 0 0 0,0 1 0 0 0,0 0 0 0 0,0-1-1 0 0,0 1 1 0 0,0 0 0 0 0,0 0 0 0 0,1-1 0 0 0,-1 1 0 0 0,0 0 0 0 0,1 0-1 0 0,-1 0 1 0 0,0 0 0 0 0,1 0 0 0 0,-1 0 0 0 0,1 0 0 0 0,0 0 0 0 0,-1 0-1 0 0,1 0 1 0 0,0 0 0 0 0,0 1 0 0 0,-1-1 0 0 0,1 0 0 0 0,0 0 0 0 0,0 0 0 0 0,0 0-1 0 0,0 0 1 0 0,1 0 0 0 0,-1 1 0 0 0,0-1 0 0 0,0 0 0 0 0,1 0 0 0 0,-1 0-1 0 0,0 0 1 0 0,1 0 0 0 0,-1 0 0 0 0,1 0 0 0 0,0 0 0 0 0,-1 0 0 0 0,1 0-1 0 0,0 0 1 0 0,-1-1 0 0 0,1 1 0 0 0,0 0 0 0 0,0 0 0 0 0,0-1 0 0 0,0 1 0 0 0,0 0-1 0 0,0-1 1 0 0,0 1 0 0 0,0-1 0 0 0,0 1-15 0 0,62 20 210 0 0,-42-18-273 0 0,1 0 0 0 0,0-2 1 0 0,-1 0-1 0 0,1-1 0 0 0,0-2 0 0 0,-1 0 0 0 0,1-1 0 0 0,-1-1 1 0 0,0-1-1 0 0,0-1 0 0 0,0-1 0 0 0,-1-1 0 0 0,19-10 63 0 0,-27 7-93 0 0,0 0 1 0 0,-1-2-1 0 0,0 1 0 0 0,-1-1 0 0 0,-1-1 0 0 0,0 0 0 0 0,-1 0 0 0 0,0-1 0 0 0,-1 1 0 0 0,0-2 0 0 0,-2 1 0 0 0,0-1 0 0 0,0 0 1 0 0,-2 0-1 0 0,0 0 0 0 0,-1-1 0 0 0,0 1 0 0 0,-1-1 0 0 0,-1 1 0 0 0,-1-1 0 0 0,0 1 0 0 0,-2-5 93 0 0,-28-90 466 0 0,30 108-404 0 0,0 0 1 0 0,0 0-1 0 0,0 0 0 0 0,-1 0 0 0 0,0 0 0 0 0,1 0 0 0 0,-1 1 1 0 0,0-1-1 0 0,0 1 0 0 0,0-1 0 0 0,-1 1 0 0 0,1 0 0 0 0,0 0 1 0 0,-1 0-1 0 0,0 0 0 0 0,1 0 0 0 0,-1 1 0 0 0,0-1 0 0 0,0 1 1 0 0,0 0-1 0 0,0 0 0 0 0,0 0 0 0 0,0 0 0 0 0,-1 0-62 0 0,3 1 64 0 0,1 0 49 0 0,-4 5 13 0 0,-3 7-86 0 0,0 0 0 0 0,1 1 0 0 0,0 0 0 0 0,1 1 1 0 0,1-1-1 0 0,0 1 0 0 0,1 0 0 0 0,0 0 0 0 0,1 0 0 0 0,1 0 0 0 0,0 1 0 0 0,1-1 0 0 0,0 0 1 0 0,1 0-1 0 0,1 1 0 0 0,0-1 0 0 0,1 0 0 0 0,1-1 0 0 0,1 4-40 0 0,76 277 292 0 0,-72-269-237 0 0,-4-13-265 0 0,0-35-342 0 0,-3 11 528 0 0,0 0 0 0 0,1 0 0 0 0,1 0-1 0 0,0 0 1 0 0,0 1 0 0 0,2-1 0 0 0,-1 1-1 0 0,1 0 1 0 0,1 1 0 0 0,0 0 0 0 0,0 0-1 0 0,1 0 1 0 0,0 1 0 0 0,1 0 0 0 0,0 1-1 0 0,0 0 1 0 0,1 0 0 0 0,0 1 0 0 0,0 0-1 0 0,1 1 1 0 0,0 0 0 0 0,0 0 0 0 0,0 2-1 0 0,1-1 1 0 0,0 1 0 0 0,-1 1 0 0 0,12-2 24 0 0,-18 7-8 0 0,0-1 1 0 0,0 1 0 0 0,0 0 0 0 0,0 1-1 0 0,-1-1 1 0 0,1 1 0 0 0,-1 0-1 0 0,1 0 1 0 0,-1 0 0 0 0,0 1 0 0 0,0-1-1 0 0,0 1 1 0 0,-1 0 0 0 0,1 0 0 0 0,-1 0-1 0 0,0 1 1 0 0,0-1 0 0 0,-1 1-1 0 0,1 0 1 0 0,-1 0 0 0 0,0-1 0 0 0,0 2-1 0 0,-1-1 1 0 0,1 0 0 0 0,-1 0 0 0 0,0 0-1 0 0,-1 1 1 0 0,1-1 0 0 0,-1 0-1 0 0,0 1 1 0 0,0-1 0 0 0,-1 0 0 0 0,0 1-1 0 0,0 1 8 0 0,-2 3 63 0 0,0 0 0 0 0,-1 0 0 0 0,0 0 0 0 0,-1 0 0 0 0,0-1 0 0 0,-1 0 0 0 0,0 0 0 0 0,0 0 0 0 0,0-1 0 0 0,-1 0 0 0 0,-1 0 0 0 0,1-1 0 0 0,-1 0 0 0 0,-9 6-63 0 0,15-12 79 0 0,0-14 294 0 0,185-231-1114 0 0,-158 198 681 0 0,-25 45 29 0 0,0 1 80 0 0,-40-7 355 0 0,35 7-383 0 0,-1 1 0 0 0,0 0 0 0 0,0 0-1 0 0,1 0 1 0 0,-1 1 0 0 0,0 0 0 0 0,1 0 0 0 0,0 1 0 0 0,-1-1-1 0 0,1 1 1 0 0,0 0 0 0 0,0 1 0 0 0,1-1 0 0 0,-1 1 0 0 0,1 0-1 0 0,-1 0 1 0 0,1 0 0 0 0,1 1 0 0 0,-1-1 0 0 0,1 1 0 0 0,-1 0-1 0 0,1 0 1 0 0,1 0 0 0 0,-1 1 0 0 0,1-1 0 0 0,0 1 0 0 0,0-1-1 0 0,0 1 1 0 0,1 0 0 0 0,0-1 0 0 0,0 1 0 0 0,0 0 0 0 0,1 0-1 0 0,0 0 1 0 0,0 0 0 0 0,1-1 0 0 0,-1 1 0 0 0,1 0 0 0 0,1 0-1 0 0,-1 0 1 0 0,1 1-21 0 0,5 1-89 0 0,0 0 1 0 0,0-1-1 0 0,1 0 0 0 0,0 0 0 0 0,0-1 1 0 0,0 0-1 0 0,1 0 0 0 0,0-1 0 0 0,0 0 0 0 0,0-1 1 0 0,0 0-1 0 0,1 0 0 0 0,0-1 0 0 0,2 0 89 0 0,142 21-4799 0 0,-120-24 3401 0 0</inkml:trace>
  <inkml:trace contextRef="#ctx0" brushRef="#br0" timeOffset="-74947.184">13591 12562 1004 0 0,'0'0'198'0'0,"0"0"-15"0"0,0 0-13 0 0,0 0 46 0 0,0 0-7 0 0,-1-37 2894 0 0,-7 12-2383 0 0,8 25-618 0 0,-3 2 196 0 0,6 426 719 0 0,29-237-875 0 0,-14-98 163 0 0,-18-92-307 0 0,0-1-83 0 0,12 13-2096 0 0,-6-23-284 0 0,-3 4 1119 0 0</inkml:trace>
  <inkml:trace contextRef="#ctx0" brushRef="#br0" timeOffset="-74377.279">13618 12617 1180 0 0,'2'-10'120'0'0,"1"1"0"0"0,0-1 0 0 0,1 1-1 0 0,0 0 1 0 0,0 0 0 0 0,1 1 0 0 0,0-1 0 0 0,0 1-1 0 0,1 0 1 0 0,1 0 0 0 0,-1 1 0 0 0,1 0 0 0 0,0 0-1 0 0,1 0 1 0 0,-1 1 0 0 0,1 0 0 0 0,4-1-120 0 0,-8 4 24 0 0,0 0 0 0 0,0 1 0 0 0,1 0 0 0 0,-1-1 1 0 0,1 2-1 0 0,0-1 0 0 0,-1 0 0 0 0,1 1 0 0 0,0 0 0 0 0,0 0 1 0 0,0 1-1 0 0,0-1 0 0 0,0 1 0 0 0,0 0 0 0 0,0 1 0 0 0,0-1 1 0 0,0 1-1 0 0,0 0 0 0 0,0 0 0 0 0,-1 0 0 0 0,1 1 0 0 0,0-1 1 0 0,-1 1-1 0 0,1 0 0 0 0,-1 1 0 0 0,1-1 0 0 0,-1 1 0 0 0,0 0 1 0 0,0 0-1 0 0,0 0 0 0 0,-1 1 0 0 0,1-1 0 0 0,-1 1 0 0 0,3 3-24 0 0,1 4 58 0 0,0 0 0 0 0,0 0 0 0 0,-1 1 0 0 0,-1 0 0 0 0,0 1-1 0 0,0-1 1 0 0,-1 1 0 0 0,-1 0 0 0 0,0 0 0 0 0,-1 0 0 0 0,0 0 0 0 0,-1 0-1 0 0,0 7-57 0 0,-3-11 82 0 0,0 0-1 0 0,0 0 0 0 0,-1 0 0 0 0,-1 0 0 0 0,1 0 0 0 0,-1-1 0 0 0,0 0 0 0 0,-1 1 0 0 0,0-2 0 0 0,-1 1 0 0 0,1-1 0 0 0,-1 1 0 0 0,-1-1 0 0 0,1-1 0 0 0,-1 0 1 0 0,0 0-1 0 0,-1 0 0 0 0,0-1 0 0 0,1 0 0 0 0,-2 0 0 0 0,1-1 0 0 0,-5 2-81 0 0,12-5-367 0 0,-8-45-3405 0 0,11 23 2293 0 0</inkml:trace>
  <inkml:trace contextRef="#ctx0" brushRef="#br0" timeOffset="-73275.393">14032 12510 1216 0 0,'15'-14'3692'0'0,"-22"37"-2828"0"0,4-13-832 0 0,2 1-1 0 0,-1 0 1 0 0,1 0-1 0 0,1 0 1 0 0,0 0 0 0 0,1 0-1 0 0,0-1 1 0 0,1 1 0 0 0,0 0-1 0 0,0 0 1 0 0,1-1 0 0 0,0 1-1 0 0,1-1 1 0 0,1 0-1 0 0,-1 0 1 0 0,1-1 0 0 0,1 1-1 0 0,0-1 1 0 0,0 0 0 0 0,1-1-1 0 0,0 1 1 0 0,1-1 0 0 0,0-1-1 0 0,7 7-31 0 0,-10-12 21 0 0,1 1-1 0 0,-1-1 1 0 0,1 0-1 0 0,0 0 0 0 0,-1-1 1 0 0,1 0-1 0 0,0 0 1 0 0,0 0-1 0 0,0-1 0 0 0,0 0 1 0 0,0 0-1 0 0,0 0 1 0 0,0-1-1 0 0,0 1 1 0 0,-1-2-1 0 0,1 1 0 0 0,0-1 1 0 0,-1 1-1 0 0,1-2 1 0 0,-1 1-1 0 0,1-1 0 0 0,-1 1 1 0 0,0-1-1 0 0,0-1 1 0 0,0 1-1 0 0,0-1 1 0 0,1-2-21 0 0,109-132-69 0 0,-82 90-2 0 0,31-42 95 0 0,-92 107-104 0 0,19-6 95 0 0,0 1 0 0 0,1 0 0 0 0,1 0 0 0 0,0 1 0 0 0,0 0 0 0 0,1 0 0 0 0,1 0 0 0 0,1 1 0 0 0,-1 0 0 0 0,2 0 0 0 0,0 0 0 0 0,1 0-1 0 0,0 1 1 0 0,1-1 0 0 0,1 6-15 0 0,0-16 0 0 0,0 0 0 0 0,1 0 0 0 0,-1 0 0 0 0,1 0 0 0 0,0 0 0 0 0,0 0 0 0 0,0 0 0 0 0,1 0 0 0 0,-1 0 0 0 0,1 0 0 0 0,0-1-1 0 0,0 1 1 0 0,0-1 0 0 0,1 0 0 0 0,-1 1 0 0 0,1-1 0 0 0,0 0 0 0 0,-1 0 0 0 0,2-1 0 0 0,-1 1 0 0 0,0-1 0 0 0,0 1 0 0 0,1-1 0 0 0,-1 0-1 0 0,1 0 1 0 0,0-1 0 0 0,-1 1 0 0 0,1-1 0 0 0,0 0 0 0 0,0 1 0 0 0,0-2 0 0 0,0 1 0 0 0,0 0 0 0 0,3-1 0 0 0,133-15-68 0 0,-128 10 69 0 0,1 0 1 0 0,-1-1-1 0 0,0-1 0 0 0,-1 0 1 0 0,1 0-1 0 0,-1-1 1 0 0,-1 0-1 0 0,0-1 1 0 0,0 0-1 0 0,0-1 1 0 0,-1 0-1 0 0,-1-1 0 0 0,0 1 1 0 0,0-2-1 0 0,-1 1 1 0 0,0-1-1 0 0,-1 0 1 0 0,0-3-2 0 0,12-21 147 0 0,-1 0 0 0 0,-3-1 0 0 0,-1-1 0 0 0,-1 0 0 0 0,-2 0 0 0 0,-2-1 0 0 0,-2-1 0 0 0,0-21-147 0 0,-6 59 13 0 0,-1 1-1 0 0,0 0 0 0 0,0-1 0 0 0,0 1 1 0 0,0 0-1 0 0,0 0 0 0 0,0 0 1 0 0,0 0-1 0 0,0 0 0 0 0,-1 0 0 0 0,1 0 1 0 0,0 0-1 0 0,0 0 0 0 0,-1 1 0 0 0,1-1 1 0 0,-1 0-1 0 0,1 1 0 0 0,-1-1 0 0 0,1 1 1 0 0,-1 0-1 0 0,1 0 0 0 0,-1-1 0 0 0,1 1 1 0 0,-1 0-1 0 0,1 0 0 0 0,-1 0 0 0 0,1 0 1 0 0,-1 1-1 0 0,1-1 0 0 0,-1 0 0 0 0,1 1 1 0 0,-1-1-1 0 0,1 1 0 0 0,-1-1 1 0 0,1 1-1 0 0,-1 0-12 0 0,-6 9 15 0 0,0 0 0 0 0,1 0 0 0 0,0 1 0 0 0,1 0-1 0 0,0 1 1 0 0,1-1 0 0 0,0 1 0 0 0,0 0 0 0 0,2 0 0 0 0,-1 1 0 0 0,2-1 0 0 0,-1 1 0 0 0,2 0 0 0 0,0-1 0 0 0,0 1 0 0 0,1 0 0 0 0,1 0 0 0 0,0 0 0 0 0,1 1-15 0 0,-2-12-4 0 0,2 16 30 0 0,1-1 0 0 0,1 0 0 0 0,0 0 0 0 0,1-1 0 0 0,1 1 0 0 0,1-1-1 0 0,0 0 1 0 0,1-1 0 0 0,0 0 0 0 0,3 2-26 0 0,44 107-1939 0 0,-52-101-1745 0 0,-3-23 2483 0 0</inkml:trace>
  <inkml:trace contextRef="#ctx0" brushRef="#br0" timeOffset="-72996.965">14681 12524 2604 0 0,'-11'0'1042'0'0,"-9"0"1373"0"0,36-3-1060 0 0,436-48-2688 0 0,-412 50-1346 0 0,-39 1 1363 0 0</inkml:trace>
  <inkml:trace contextRef="#ctx0" brushRef="#br0" timeOffset="-72084.73">15652 12335 888 0 0,'0'0'492'0'0,"0"-22"1099"0"0,0 19-1559 0 0,0 1 0 0 0,1 0 0 0 0,-1-1 0 0 0,1 1 0 0 0,0-1 0 0 0,0 1 0 0 0,0 0-1 0 0,0-1 1 0 0,0 1 0 0 0,0 0 0 0 0,1 0 0 0 0,-1 0 0 0 0,1 0 0 0 0,-1 0 0 0 0,1 0 0 0 0,0 1 0 0 0,0-1 0 0 0,0 0 0 0 0,0 1 0 0 0,0-1 0 0 0,0 1 0 0 0,0 0 0 0 0,0 0 0 0 0,0 0 0 0 0,1 0-1 0 0,-1 0 1 0 0,1 0 0 0 0,-1 1 0 0 0,0-1 0 0 0,1 1 0 0 0,-1 0 0 0 0,1-1 0 0 0,-1 1 0 0 0,2 0-32 0 0,3-2 39 0 0,-1 1 0 0 0,0-1 0 0 0,1 1 1 0 0,0 0-1 0 0,-1 0 0 0 0,1 1 0 0 0,-1 0 0 0 0,1 0 0 0 0,0 1 0 0 0,-1 0 0 0 0,1 0 1 0 0,-1 0-1 0 0,1 1 0 0 0,-1 0 0 0 0,0 0 0 0 0,0 0 0 0 0,0 1 0 0 0,0 0 0 0 0,0 0 0 0 0,0 1 1 0 0,-1 0-1 0 0,0 0 0 0 0,0 0 0 0 0,0 0 0 0 0,0 1 0 0 0,0 0 0 0 0,-1 0 0 0 0,0 0 1 0 0,0 0-1 0 0,-1 1 0 0 0,4 5-39 0 0,-8-1 68 0 0,0-1 1 0 0,-1-1 0 0 0,0 1-1 0 0,-1 0 1 0 0,1 0 0 0 0,-2-1-1 0 0,1 1 1 0 0,-1-1-1 0 0,0 0 1 0 0,-1 0 0 0 0,0-1-1 0 0,0 1 1 0 0,-1-1-1 0 0,0 0 1 0 0,0-1 0 0 0,0 1-1 0 0,-1-1 1 0 0,0 0 0 0 0,0-1-1 0 0,-1 0 1 0 0,0 0-1 0 0,-6 3-68 0 0,1 2 91 0 0,-97 63-1138 0 0,103-76-1914 0 0,8 0 1455 0 0</inkml:trace>
  <inkml:trace contextRef="#ctx0" brushRef="#br0" timeOffset="-71651.061">16185 12164 936 0 0,'-13'0'246'0'0,"1"2"1"0"0,-1 0-1 0 0,0 1 0 0 0,1 0 0 0 0,0 1 1 0 0,0 0-1 0 0,0 1 0 0 0,0 0 0 0 0,1 1 1 0 0,0 0-1 0 0,0 1 0 0 0,1 0 0 0 0,-1 1 1 0 0,2 0-1 0 0,-1 0 0 0 0,1 1 0 0 0,0 0 1 0 0,1 1-1 0 0,0 0 0 0 0,1 1 0 0 0,0-1 1 0 0,0 1-1 0 0,1 1-246 0 0,5-8 28 0 0,-1 0 0 0 0,1 0 0 0 0,0 0 1 0 0,0 1-1 0 0,0-1 0 0 0,1 0 0 0 0,0 1 0 0 0,0-1 0 0 0,0 1 1 0 0,0-1-1 0 0,1 0 0 0 0,-1 1 0 0 0,1-1 0 0 0,0 0 1 0 0,0 0-1 0 0,1 0 0 0 0,-1 0 0 0 0,1 0 0 0 0,0 0 0 0 0,0 0 1 0 0,0 0-1 0 0,1 0 0 0 0,-1-1 0 0 0,1 0 0 0 0,0 1 0 0 0,0-1 1 0 0,0 0-1 0 0,1 0 0 0 0,-1 0 0 0 0,1-1 0 0 0,-1 0 0 0 0,1 1 1 0 0,0-1-1 0 0,0 0 0 0 0,0 0 0 0 0,0-1 0 0 0,0 0 0 0 0,1 1-28 0 0,168 31-5026 0 0,-157-33 3774 0 0</inkml:trace>
  <inkml:trace contextRef="#ctx0" brushRef="#br0" timeOffset="-71217.087">15444 12805 964 0 0,'5'4'3494'0'0,"21"-3"-3124"0"0,-23-1-106 0 0,267-30 2183 0 0,323-49-1513 0 0,-594 79-996 0 0,1 1 0 0 0,0 0 0 0 0,-1-1 0 0 0,1 1 0 0 0,0-1 0 0 0,0 1 0 0 0,0 0 0 0 0,-1-1 0 0 0,1 1 0 0 0,0 0 0 0 0,0-1 0 0 0,0 1 0 0 0,0 0 1 0 0,0-1-1 0 0,0 1 0 0 0,0 0 0 0 0,1-1 0 0 0,-1 1 0 0 0,0 0 0 0 0,0-1 0 0 0,0 1 0 0 0,1-1 0 0 0,-1 1 0 0 0,0 0 0 0 0,1-1 0 0 0,-1 1 0 0 0,1-1 0 0 0,-1 1 0 0 0,0-1 0 0 0,1 1 0 0 0,-1-1 0 0 0,1 1 1 0 0,-1-1-1 0 0,1 0 0 0 0,-1 1 0 0 0,1-1 0 0 0,0 0 0 0 0,-1 1 0 0 0,1-1 0 0 0,-1 0 0 0 0,1 0 0 0 0,0 1 0 0 0,-1-1 0 0 0,1 0 0 0 0,0 0 0 0 0,-1 0 0 0 0,1 0 0 0 0,0 0 0 0 0,-1 0 0 0 0,1 0 1 0 0,0 0-1 0 0,-1 0 0 0 0,1 0 0 0 0,0 0 0 0 0,-1-1 0 0 0,1 1 62 0 0,-42 22-2618 0 0,16-12 1292 0 0</inkml:trace>
  <inkml:trace contextRef="#ctx0" brushRef="#br0" timeOffset="-70641.281">15712 13077 1184 0 0,'3'-8'804'0'0,"6"-14"2963"0"0,-10 49-2462 0 0,-8 123-204 0 0,25 22-535 0 0,24 2-135 0 0,-39-134-1365 0 0,-30-52-4009 0 0,13-4 3662 0 0</inkml:trace>
  <inkml:trace contextRef="#ctx0" brushRef="#br0" timeOffset="-69971.124">15692 13057 924 0 0,'28'-37'3688'0'0,"114"-9"-3268"0"0,-137 46-419 0 0,0 0 0 0 0,0 1 0 0 0,0-1 1 0 0,0 1-1 0 0,0 0 0 0 0,0 0 0 0 0,-1 1 1 0 0,1-1-1 0 0,0 1 0 0 0,-1 0 0 0 0,1 1 1 0 0,-1-1-1 0 0,0 1 0 0 0,0 0 0 0 0,0 0 1 0 0,0 0-1 0 0,0 0 0 0 0,0 1 0 0 0,-1-1 0 0 0,0 1 1 0 0,0 0-1 0 0,0 0 0 0 0,0 0 0 0 0,0 0 1 0 0,-1 1-1 0 0,0-1 0 0 0,0 1 0 0 0,0 0 1 0 0,-1-1-1 0 0,1 1 0 0 0,-1 0 0 0 0,0 0 1 0 0,0 0-1 0 0,-1 3-1 0 0,0 0 93 0 0,0 0-1 0 0,-1 1 1 0 0,0-1 0 0 0,0 0-1 0 0,-1 0 1 0 0,0 0 0 0 0,0 0 0 0 0,-1 0-1 0 0,0 0 1 0 0,-1-1 0 0 0,1 1-1 0 0,-2-1 1 0 0,1 0 0 0 0,-1 0 0 0 0,0 0-1 0 0,0-1 1 0 0,-2 1-93 0 0,70-4 727 0 0,-57-5-721 0 0,0 1-1 0 0,1 0 0 0 0,-1 0 1 0 0,0 0-1 0 0,0 1 0 0 0,1 0 1 0 0,-1 1-1 0 0,0-1 0 0 0,0 1 1 0 0,1 0-1 0 0,-1 1 0 0 0,0-1 1 0 0,0 1-1 0 0,0 1 0 0 0,-1-1 1 0 0,1 1-1 0 0,0 0 0 0 0,-1 0 1 0 0,0 0-1 0 0,0 1 0 0 0,1 0-5 0 0,-5 0 15 0 0,-1 1-1 0 0,1-1 1 0 0,-1 0-1 0 0,0 0 0 0 0,0 0 1 0 0,0 1-1 0 0,0-1 1 0 0,-1 0-1 0 0,0 0 0 0 0,0 0 1 0 0,0 0-1 0 0,0 0 1 0 0,-1 0-1 0 0,1 0 0 0 0,-1 0 1 0 0,0 0-1 0 0,0-1 1 0 0,0 1-1 0 0,-1-1 1 0 0,1 1-1 0 0,-1-1 0 0 0,0 0 1 0 0,0 0-1 0 0,0 0 1 0 0,0-1-1 0 0,-1 1 0 0 0,1-1 1 0 0,-1 1-1 0 0,1-1 1 0 0,-5 1-15 0 0,3 2 21 0 0,-3 2-67 0 0,-1 0 1 0 0,0-1 0 0 0,-1 0 0 0 0,1 0-1 0 0,-1-1 1 0 0,0 0 0 0 0,-1-1-1 0 0,1 0 1 0 0,-1 0 0 0 0,0-1 0 0 0,0-1-1 0 0,0 0 1 0 0,0 0 0 0 0,-10-1 45 0 0,20-1-135 0 0,0 0 0 0 0,-1-1 0 0 0,1 0 0 0 0,-1 1 0 0 0,1-1 0 0 0,0 0 0 0 0,-1 1 1 0 0,1-1-1 0 0,0 0 0 0 0,0 0 0 0 0,0 0 0 0 0,0 0 0 0 0,0 0 0 0 0,0 0 0 0 0,0-1 0 0 0,0 1 1 0 0,0 0-1 0 0,0 0 0 0 0,1-1 0 0 0,-1 1 0 0 0,0 0 0 0 0,1-1 0 0 0,-1 1 0 0 0,1-1 0 0 0,0 1 1 0 0,-1-1-1 0 0,1 1 0 0 0,0-1 0 0 0,0 1 0 0 0,0-1 0 0 0,0 1 0 0 0,0-1 0 0 0,0 1 0 0 0,0 0 1 0 0,1-2 134 0 0,3-15-1316 0 0</inkml:trace>
  <inkml:trace contextRef="#ctx0" brushRef="#br0" timeOffset="-69242.558">16574 12687 1336 0 0,'0'0'876'0'0,"0"0"-172"0"0,0 0-106 0 0,0 0-67 0 0,0 0-16 0 0,9-4 405 0 0,413-61 1346 0 0,-302 49-5067 0 0,-120 17 1482 0 0,-1 3-103 0 0</inkml:trace>
  <inkml:trace contextRef="#ctx0" brushRef="#br0" timeOffset="-68962.597">16596 12930 1120 0 0,'26'2'1040'0'0,"1"-5"-148"0"0,-13 3-172 0 0,11 0-120 0 0,34-14-60 0 0,-25 8-52 0 0,1-4-115 0 0,2 0 27 0 0,-3 0-72 0 0,4 1-148 0 0,-3-1-124 0 0,2 5-4 0 0,-5-5-304 0 0,4 2-320 0 0,-8-2-289 0 0,-3 2-511 0 0,-2-1 152 0 0,-5 3-100 0 0</inkml:trace>
  <inkml:trace contextRef="#ctx0" brushRef="#br0" timeOffset="-68281.629">17467 12389 1164 0 0,'-1'8'4635'0'0,"-1"18"-4365"0"0,-1-15-188 0 0,1 1-1 0 0,0 0 0 0 0,1 0 1 0 0,0 0-1 0 0,0 0 1 0 0,2 0-1 0 0,-1 0 0 0 0,2 0 1 0 0,-1 0-1 0 0,2-1 1 0 0,0 1-1 0 0,0-1 0 0 0,1 1 1 0 0,0-1-1 0 0,1 0 1 0 0,0 0-1 0 0,1-1 0 0 0,0 1 1 0 0,1-1-1 0 0,0-1 1 0 0,0 1-1 0 0,1-1 0 0 0,0-1 1 0 0,1 1-1 0 0,0-1 0 0 0,0-1 1 0 0,1 0-1 0 0,0 0 1 0 0,0-1-1 0 0,0 0 0 0 0,1-1 1 0 0,0 0-1 0 0,0 0 1 0 0,1-1-1 0 0,-1-1 0 0 0,1 0 1 0 0,9 1-82 0 0,-9-5-5 0 0,-1-1 0 0 0,1 0 0 0 0,-1-1 1 0 0,0 0-1 0 0,0-1 0 0 0,0 0 0 0 0,-1-1 0 0 0,1 0 1 0 0,-1 0-1 0 0,0-1 0 0 0,0-1 0 0 0,-1 0 0 0 0,0 0 1 0 0,0-1-1 0 0,-1 0 0 0 0,0 0 0 0 0,0-1 0 0 0,-1 0 1 0 0,0 0-1 0 0,0-1 0 0 0,-1 0 0 0 0,-1 0 0 0 0,0 0 1 0 0,0-1-1 0 0,-1 0 0 0 0,0 0 0 0 0,-1 0 0 0 0,0 0 1 0 0,-1 0-1 0 0,0-1 0 0 0,-1 1 0 0 0,0-1 0 0 0,0 0 1 0 0,-2 1-1 0 0,0-3 5 0 0,7-151 1283 0 0,-6 166-1263 0 0,-1 0-1 0 0,1 0 1 0 0,-1 0-1 0 0,0-1 1 0 0,1 1 0 0 0,-1 0-1 0 0,0 0 1 0 0,1-1-1 0 0,-1 1 1 0 0,0-1-1 0 0,0 1 1 0 0,1-1-1 0 0,-1 1 1 0 0,0-1 0 0 0,0 1-1 0 0,0-1 1 0 0,0 0-1 0 0,0 1 1 0 0,0-1-1 0 0,0 0 1 0 0,1 0-1 0 0,-1 0 1 0 0,0 1 0 0 0,0-1-1 0 0,0 0 1 0 0,0 0-1 0 0,0-1 1 0 0,0 1-1 0 0,0 0 1 0 0,0 0-1 0 0,0 0 1 0 0,0-1 0 0 0,0 1-1 0 0,0 0 1 0 0,0-1-1 0 0,1 1 1 0 0,-1-1-1 0 0,0 1 1 0 0,0-1-1 0 0,0 1 1 0 0,1-1 0 0 0,-1 0-1 0 0,0 1 1 0 0,1-1-1 0 0,-1 0 1 0 0,1 1-1 0 0,-1-1 1 0 0,0 0-1 0 0,1 0 1 0 0,0 0 0 0 0,-1 0-1 0 0,1 0 1 0 0,-1 1-1 0 0,1-1 1 0 0,0 0-1 0 0,0 0 1 0 0,0 0-1 0 0,-1 0 1 0 0,1 0 0 0 0,0 0-1 0 0,0 0 1 0 0,0 0-1 0 0,0 0 1 0 0,1-1-20 0 0,-3 26 34 0 0,1-1 1 0 0,2 1-1 0 0,0-1 1 0 0,2 0 0 0 0,0 1-1 0 0,2-1 1 0 0,0 0-1 0 0,2-1 1 0 0,0 0-1 0 0,1 0 1 0 0,4 5-35 0 0,26 88-1650 0 0,-20 5-3558 0 0,-33-51 2634 0 0,3-44 1394 0 0</inkml:trace>
  <inkml:trace contextRef="#ctx0" brushRef="#br0" timeOffset="-64592.347">14988 14052 1028 0 0,'0'0'469'0'0,"0"0"-64"0"0,0 0-79 0 0,0 0-4 0 0,0 0-16 0 0,2 3-26 0 0,2 0-211 0 0,0-1 0 0 0,1 1 0 0 0,-1-1 0 0 0,1-1 0 0 0,-1 1 0 0 0,1-1 0 0 0,0 1-1 0 0,0-1 1 0 0,0-1 0 0 0,0 1 0 0 0,0-1 0 0 0,-1 1 0 0 0,1-2 0 0 0,0 1 0 0 0,0 0 0 0 0,0-1 0 0 0,0 0-1 0 0,0 0 1 0 0,0-1 0 0 0,-1 1 0 0 0,2-1-69 0 0,11-1 59 0 0,354-12 1214 0 0,-371 16-1330 0 0,1-1 0 0 0,-1 1 0 0 0,1-1 0 0 0,-1 1 0 0 0,0-1 0 0 0,1 1 0 0 0,-1-1 0 0 0,0 1 0 0 0,1 0 0 0 0,-1-1 0 0 0,0 1 0 0 0,0 0 0 0 0,0-1 0 0 0,1 1 0 0 0,-1 0-1 0 0,0-1 1 0 0,0 1 0 0 0,0 0 0 0 0,0-1 0 0 0,0 1 0 0 0,0 0 0 0 0,-1-1 0 0 0,1 1 0 0 0,0 0 0 0 0,0-1 0 0 0,0 1 0 0 0,-1 0 0 0 0,1-1 0 0 0,0 1 0 0 0,-1 0 0 0 0,1-1 0 0 0,0 1 0 0 0,-1-1 0 0 0,1 1 0 0 0,-1-1 0 0 0,1 1-1 0 0,-1-1 1 0 0,1 1 0 0 0,-1-1 0 0 0,1 0 0 0 0,-1 1 0 0 0,0-1 0 0 0,1 0 0 0 0,-1 1 0 0 0,1-1 0 0 0,-1 0 0 0 0,0 0 0 0 0,1 1 0 0 0,-1-1 0 0 0,0 0 0 0 0,1 0 0 0 0,-1 0 0 0 0,0 0 0 0 0,1 0 0 0 0,-1 0 0 0 0,0 0 0 0 0,1 0-1 0 0,-1 0 1 0 0,0 0 0 0 0,1-1 0 0 0,-1 1 0 0 0,0 0 0 0 0,1 0 0 0 0,-1-1 57 0 0,-20 9-1336 0 0</inkml:trace>
  <inkml:trace contextRef="#ctx0" brushRef="#br0" timeOffset="-64327.776">15067 14239 1372 0 0,'110'-14'3257'0'0,"451"-44"-2064"0"0,-540 52-3647 0 0,-18 4 1098 0 0</inkml:trace>
  <inkml:trace contextRef="#ctx0" brushRef="#br0" timeOffset="-63981.425">15616 13885 896 0 0,'76'-4'3549'0'0,"26"66"-2893"0"0,-55-4-173 0 0,-41-49-425 0 0,-2-1 1 0 0,1 1-1 0 0,-1 1 1 0 0,-1-1 0 0 0,0 1-1 0 0,0-1 1 0 0,-1 1-1 0 0,0 0 1 0 0,-1 0-1 0 0,0 0 1 0 0,0 0-1 0 0,-1 0 1 0 0,0 0-1 0 0,-1 0 1 0 0,0 0 0 0 0,-1 0-1 0 0,0-1 1 0 0,-1 1-1 0 0,0 0 1 0 0,0-1-1 0 0,-1 1 1 0 0,0-1-1 0 0,0 0 1 0 0,-5 5-59 0 0,-9 14 89 0 0,-2 0 0 0 0,-2-1 0 0 0,0-1 0 0 0,-2-1 0 0 0,0-2 0 0 0,-19 14-89 0 0,-41 19-3414 0 0,83-58 1955 0 0,-1-12 65 0 0</inkml:trace>
  <inkml:trace contextRef="#ctx0" brushRef="#br0" timeOffset="-61777.448">16535 13964 1196 0 0,'0'0'361'0'0,"3"-17"637"0"0,17-3 835 0 0,3-5-1229 0 0,-26 22-573 0 0,0 1 1 0 0,-1 0-1 0 0,1 0 0 0 0,-1 0 1 0 0,0 0-1 0 0,1 0 1 0 0,-1 1-1 0 0,0-1 0 0 0,0 1 1 0 0,0 0-1 0 0,0 0 1 0 0,0 1-1 0 0,0-1 0 0 0,-1 1 1 0 0,1 0-1 0 0,0 0 0 0 0,0 0 1 0 0,0 0-1 0 0,0 1 1 0 0,0 0-1 0 0,0 0 0 0 0,0 0 1 0 0,-2 1-32 0 0,-3 0 11 0 0,0 0 0 0 0,-1 0 0 0 0,2 1 1 0 0,-1 0-1 0 0,0 1 0 0 0,0 0 0 0 0,1 0 0 0 0,0 1 0 0 0,0 0 1 0 0,0 0-1 0 0,1 1 0 0 0,0 0 0 0 0,0 0 0 0 0,0 1 0 0 0,1 0 1 0 0,0 0-1 0 0,0 0 0 0 0,1 1 0 0 0,0 0 0 0 0,0 0 1 0 0,0 0-1 0 0,1 1 0 0 0,1 0 0 0 0,0-1 0 0 0,-1 4-11 0 0,8-7 29 0 0,0 0 1 0 0,0 0-1 0 0,0 0 0 0 0,1-1 1 0 0,0 1-1 0 0,0-1 0 0 0,0 0 0 0 0,0-1 1 0 0,1 1-1 0 0,-1-1 0 0 0,1 0 1 0 0,0 0-1 0 0,0-1 0 0 0,0 0 0 0 0,0 0 1 0 0,0 0-1 0 0,1-1 0 0 0,-1 0 1 0 0,0 0-1 0 0,1 0 0 0 0,-1-1 0 0 0,1 0 1 0 0,-1-1-1 0 0,1 1 0 0 0,0-1-29 0 0,6 1 1 0 0,-1 0-1 0 0,1-1 0 0 0,-1-1 0 0 0,0 1 0 0 0,0-2 1 0 0,0 0-1 0 0,0 0 0 0 0,0-1 0 0 0,-1-1 1 0 0,1 0-1 0 0,-1 0 0 0 0,0-1 0 0 0,-1-1 1 0 0,1 0-1 0 0,6-10-24 0 0,0-1 0 0 0,-2-1 0 0 0,0 0 1 0 0,-1 0-1 0 0,-1-2 0 0 0,-1 0 0 0 0,-1 0 1 0 0,-1-1-1 0 0,0 0 0 0 0,0-8 24 0 0,2-1 92 0 0,-3 0-1 0 0,0 0 0 0 0,-2 0 0 0 0,-2-1 1 0 0,-1 0-1 0 0,-1-1 0 0 0,-1 1 0 0 0,-2-3-91 0 0,0 32 27 0 0,0-1-1 0 0,-1 1 0 0 0,1 0 0 0 0,-1 0 0 0 0,1 0 0 0 0,-1 0 1 0 0,0 0-1 0 0,0 0 0 0 0,0 0 0 0 0,0 0 0 0 0,-1 0 1 0 0,1 0-1 0 0,-1 1 0 0 0,0-1 0 0 0,1 1 0 0 0,-1-1 1 0 0,-1 1-1 0 0,1-1 0 0 0,0 1 0 0 0,0 0 0 0 0,-1 0 1 0 0,1 0-1 0 0,-1 1 0 0 0,0-1 0 0 0,0 1 0 0 0,1-1 0 0 0,-1 1 1 0 0,0 0-1 0 0,0 0 0 0 0,0 0 0 0 0,0 0 0 0 0,0 0 1 0 0,-1 1-1 0 0,1 0 0 0 0,0-1 0 0 0,0 1 0 0 0,0 0 1 0 0,0 1-1 0 0,-2-1-26 0 0,-4 8 21 0 0,1 0 1 0 0,0 1-1 0 0,1-1 0 0 0,0 2 1 0 0,0-1-1 0 0,1 1 1 0 0,0 0-1 0 0,1 0 1 0 0,0 0-1 0 0,0 1 0 0 0,1 0 1 0 0,1 0-1 0 0,0 0 1 0 0,0 0-1 0 0,1 0 1 0 0,1 1-1 0 0,0-1 0 0 0,0 1 1 0 0,1-1-1 0 0,1 1 1 0 0,0-1-1 0 0,0 1 1 0 0,2 1-22 0 0,-3 4 64 0 0,3 10 25 0 0,2 0-1 0 0,1 0 0 0 0,1-1 1 0 0,1 0-1 0 0,1 0 1 0 0,2-1-1 0 0,11 22-88 0 0,11 28 212 0 0,17 19-54 0 0,-57-123-6255 0 0,7 23 5313 0 0</inkml:trace>
  <inkml:trace contextRef="#ctx0" brushRef="#br0" timeOffset="-61170.192">16846 13885 1484 0 0,'20'-25'3212'0'0,"35"4"-2545"0"0,-51 19-562 0 0,-2 1-74 0 0,0 0 0 0 0,0 1 0 0 0,0-1 0 0 0,0 0 0 0 0,0 1 0 0 0,1-1 0 0 0,-1 1 1 0 0,0 0-1 0 0,0 0 0 0 0,0 0 0 0 0,1 0 0 0 0,-1 0 0 0 0,0 0 0 0 0,0 0 0 0 0,0 1 0 0 0,1-1 0 0 0,-1 1 0 0 0,0 0 0 0 0,0 0 1 0 0,0-1-1 0 0,0 1 0 0 0,0 1 0 0 0,0-1 0 0 0,0 0 0 0 0,-1 0 0 0 0,1 1 0 0 0,0-1 0 0 0,-1 1 0 0 0,1-1 0 0 0,-1 1 1 0 0,1 0-1 0 0,-1-1 0 0 0,0 1 0 0 0,0 0 0 0 0,0 0 0 0 0,0 0 0 0 0,0 0 0 0 0,0 0 0 0 0,0 0 0 0 0,-1 1 0 0 0,1-1 0 0 0,-1 0 1 0 0,1 0-1 0 0,-1 0 0 0 0,0 1 0 0 0,0-1 0 0 0,0 0 0 0 0,0 0 0 0 0,0 0 0 0 0,-1 1 0 0 0,1-1 0 0 0,-1 0 0 0 0,1 0 1 0 0,-1 0-1 0 0,0 0 0 0 0,0 1-31 0 0,-54 120 1070 0 0,143-197-649 0 0,35-44-552 0 0,-174 117-69 0 0,44 5 207 0 0,4-3-5 0 0,0 0-1 0 0,0 0 0 0 0,0 0 1 0 0,1 0-1 0 0,-1 0 0 0 0,0 1 1 0 0,1-1-1 0 0,-1 1 0 0 0,1 0 0 0 0,-1 0 1 0 0,1 0-1 0 0,0 0 0 0 0,0 0 1 0 0,0 1-1 0 0,0-1 0 0 0,0 1 1 0 0,0-1-1 0 0,1 1 0 0 0,-1 0 1 0 0,1-1-1 0 0,0 1 0 0 0,0 0 1 0 0,0 0-1 0 0,0 0 0 0 0,0 0 1 0 0,1 0-1 0 0,-1 0 0 0 0,1 0 1 0 0,0 0-1 0 0,0 0 0 0 0,0 0 1 0 0,0 0-1 0 0,0 0 0 0 0,1 2-1 0 0,11 7-129 0 0,0 0 0 0 0,1-1-1 0 0,1 0 1 0 0,-1-1-1 0 0,2 0 1 0 0,-1-1 0 0 0,1-1-1 0 0,1 0 1 0 0,0-1 0 0 0,0-1-1 0 0,0 0 1 0 0,0-1-1 0 0,1-1 1 0 0,0-1 0 0 0,7 1 129 0 0,19 7-1659 0 0,-19-4 214 0 0,-5-4-88 0 0</inkml:trace>
  <inkml:trace contextRef="#ctx0" brushRef="#br0" timeOffset="-60891.43">17602 13742 1100 0 0,'5'0'476'0'0,"-1"0"-152"0"0,3 0 48 0 0,4 0 0 0 0,13 0-152 0 0,-11 0 64 0 0,1 0-112 0 0,4 0-132 0 0,5 0 8 0 0,-3 0-272 0 0,-1 0-164 0 0,-3 0-368 0 0</inkml:trace>
  <inkml:trace contextRef="#ctx0" brushRef="#br0" timeOffset="-60626.851">17634 13917 1636 0 0,'9'2'924'0'0,"14"4"-76"0"0,-5-7-152 0 0,-2 1-36 0 0,7 0-100 0 0,7 0-59 0 0,2 0-69 0 0,2 0-152 0 0,0 0-304 0 0,1 0-4 0 0,3 0-584 0 0,27-14-489 0 0,-33 13-187 0 0,-9-1 36 0 0</inkml:trace>
  <inkml:trace contextRef="#ctx0" brushRef="#br0" timeOffset="-60165.471">18482 13582 1452 0 0,'2'13'4474'0'0,"27"206"-2285"0"0,69 113-1548 0 0,-97-331-884 0 0,-11 7-2090 0 0,-9-25-511 0 0,3 3 1404 0 0</inkml:trace>
  <inkml:trace contextRef="#ctx0" brushRef="#br0" timeOffset="-59449.702">18502 13642 1180 0 0,'-11'-11'5357'0'0,"14"-24"-4358"0"0,10 25-961 0 0,0-1-1 0 0,0 2 1 0 0,1 0-1 0 0,0 0 1 0 0,1 1-1 0 0,0 1 1 0 0,0 0-1 0 0,1 2 1 0 0,-1-1-1 0 0,1 2 1 0 0,0 0 0 0 0,1 1-1 0 0,9-1-37 0 0,-21 6-1 0 0,0-1 1 0 0,0 1-1 0 0,-1 0 0 0 0,1 0 1 0 0,-1 1-1 0 0,1-1 0 0 0,-1 1 1 0 0,0 0-1 0 0,0 0 0 0 0,0 0 1 0 0,0 1-1 0 0,-1-1 0 0 0,1 1 1 0 0,-1 0-1 0 0,0 0 0 0 0,0 0 0 0 0,-1 0 1 0 0,1 1-1 0 0,-1-1 0 0 0,0 1 1 0 0,0 0-1 0 0,0-1 0 0 0,-1 1 1 0 0,1 0-1 0 0,-1 0 0 0 0,-1 0 1 0 0,1 0-1 0 0,0 0 0 0 0,-1 0 1 0 0,0 0-1 0 0,-1 0 0 0 0,1 0 1 0 0,-1 0-1 0 0,0 0 0 0 0,0 0 0 0 0,0 0 1 0 0,-1 0-1 0 0,0 0 0 0 0,0-1 1 0 0,0 1-1 0 0,0-1 0 0 0,-2 3 1 0 0,-75 112 173 0 0,112-106-106 0 0,142 16-19 0 0,-174-29-38 0 0,0 1 1 0 0,1-1-1 0 0,-1 1 0 0 0,0-1 0 0 0,0 1 0 0 0,0 0 0 0 0,0 0 0 0 0,0-1 0 0 0,0 1 0 0 0,0 0 0 0 0,0 0 0 0 0,0 0 0 0 0,0 0 0 0 0,0 0 1 0 0,-1 0-1 0 0,1 0 0 0 0,0 0 0 0 0,-1 1 0 0 0,1-1 0 0 0,-1 0 0 0 0,1 0 0 0 0,-1 1 0 0 0,1-1 0 0 0,-1 0 0 0 0,0 0 0 0 0,0 1 0 0 0,0-1 0 0 0,0 0 1 0 0,0 1-1 0 0,0-1 0 0 0,0 0 0 0 0,0 1 0 0 0,0-1 0 0 0,-1 0 0 0 0,1 1 0 0 0,0-1 0 0 0,-1 0 0 0 0,1 0 0 0 0,-1 0 0 0 0,1 1 0 0 0,-1-1 0 0 0,0 0 1 0 0,0 0-1 0 0,1 0 0 0 0,-1 0 0 0 0,0 0 0 0 0,0 0 0 0 0,0 0 0 0 0,0 0 0 0 0,0-1 0 0 0,0 1 0 0 0,0 0 0 0 0,-1-1 0 0 0,1 1-10 0 0,-66 47 277 0 0,64-47-247 0 0,-67 33-124 0 0,39-28-2737 0 0,20-21 108 0 0,10 7 1289 0 0</inkml:trace>
  <inkml:trace contextRef="#ctx0" brushRef="#br0" timeOffset="-58360.523">19435 13715 1100 0 0,'-29'-2'2118'0'0,"4"3"-1838"0"0,1 2 0 0 0,-1 0 0 0 0,1 2-1 0 0,0 0 1 0 0,0 2 0 0 0,0 1-1 0 0,1 0 1 0 0,0 2 0 0 0,0 1 0 0 0,2 0-1 0 0,-1 2 1 0 0,1 1 0 0 0,1 0 0 0 0,-6 7-280 0 0,7 20 845 0 0,19-40-704 0 0,19 11 69 0 0,-3-8-215 0 0,-1 0 0 0 0,0-1 0 0 0,1-1 0 0 0,-1-1 0 0 0,1 0 0 0 0,-1 0 0 0 0,1-2 0 0 0,0 0 1 0 0,-1-1-1 0 0,1 0 0 0 0,-1-1 0 0 0,0-1 0 0 0,0-1 0 0 0,0 0 0 0 0,-1-1 0 0 0,5-2 5 0 0,-10 3-55 0 0,-1 0 1 0 0,0 0-1 0 0,0 0 0 0 0,0-1 0 0 0,0-1 1 0 0,-1 1-1 0 0,0-1 0 0 0,-1 0 0 0 0,0-1 0 0 0,0 1 1 0 0,0-1-1 0 0,-1-1 0 0 0,0 1 0 0 0,-1-1 1 0 0,0 0-1 0 0,0 0 0 0 0,-1 0 0 0 0,0 0 1 0 0,0 0-1 0 0,-1-1 0 0 0,0 0 55 0 0,15-212-69 0 0,-17 214 121 0 0,0-52 1343 0 0,0 59-1228 0 0,-16-19 353 0 0,5 38-452 0 0,1 1 0 0 0,1 0 1 0 0,0 0-1 0 0,2 1 0 0 0,0 0 1 0 0,1 1-1 0 0,2-1 0 0 0,0 1 0 0 0,1 0 1 0 0,0 0-1 0 0,2 0 0 0 0,1 0 1 0 0,0 0-1 0 0,3 7-68 0 0,-1-10 18 0 0,1 0 0 0 0,0 0 1 0 0,1-1-1 0 0,2 0 0 0 0,-1 0 1 0 0,2 0-1 0 0,0-1 0 0 0,1 0 0 0 0,1 0 1 0 0,0-1-1 0 0,1 0 0 0 0,4 3-18 0 0,-12-15-44 0 0,0 0 0 0 0,0-1 0 0 0,0 1 0 0 0,1-1 0 0 0,-1 0 0 0 0,1 0 0 0 0,0 0 0 0 0,-1 0 0 0 0,1 0 0 0 0,0 0 0 0 0,0-1 0 0 0,0 0 0 0 0,0 1 0 0 0,0-1 0 0 0,0 0 0 0 0,1-1 0 0 0,-1 1 0 0 0,0 0 0 0 0,1-1 0 0 0,-1 0 0 0 0,0 0 0 0 0,1 0 0 0 0,-1 0 0 0 0,0 0 0 0 0,1-1 0 0 0,-1 1 0 0 0,0-1 0 0 0,0 0 0 0 0,0 0 0 0 0,1 0 0 0 0,-1-1 0 0 0,0 1 0 0 0,0-1 0 0 0,-1 1 0 0 0,1-1 0 0 0,0 0 0 0 0,-1 0 0 0 0,3-2 44 0 0,74-107-947 0 0,-73 82 1605 0 0,-6 29-281 0 0,3 15-288 0 0,-1-9-74 0 0,-1 1 0 0 0,1 0 0 0 0,0-1 1 0 0,1 1-1 0 0,-1-1 0 0 0,1 0 0 0 0,0 0 1 0 0,1 0-1 0 0,0 0 0 0 0,0-1 0 0 0,0 1 0 0 0,0-1 1 0 0,1 0-1 0 0,0 0 0 0 0,0-1 0 0 0,0 0 1 0 0,1 1-1 0 0,0-2 0 0 0,-1 1 0 0 0,1-1 0 0 0,0 0 1 0 0,1 0-1 0 0,-1 0 0 0 0,0-1 0 0 0,1 0 1 0 0,0 0-1 0 0,-1-1 0 0 0,1 0 0 0 0,0 0 1 0 0,3 0-16 0 0,0 0 43 0 0,-1 0 0 0 0,1 0 1 0 0,0-1-1 0 0,-1 0 0 0 0,1-1 1 0 0,0 0-1 0 0,-1 0 1 0 0,1-1-1 0 0,-1 0 0 0 0,0-1 1 0 0,0 0-1 0 0,0 0 0 0 0,0-1 1 0 0,0-1-1 0 0,-1 1 1 0 0,1-1-1 0 0,-1 0 0 0 0,-1-1 1 0 0,1 0-1 0 0,-1 0 0 0 0,0-1 1 0 0,0 0-1 0 0,-1 0 1 0 0,0-1-1 0 0,0 0 0 0 0,0 0 1 0 0,-1 0-1 0 0,-1 0 0 0 0,1-1 1 0 0,-1 0-1 0 0,-1 0 1 0 0,0 0-1 0 0,0 0 0 0 0,0-4-43 0 0,15-19 2759 0 0,10 72-2407 0 0,-15-18-368 0 0,14 20-119 0 0,48 82-2434 0 0,-39 6-4420 0 0,-38-122 5756 0 0,-10 12-14 0 0</inkml:trace>
  <inkml:trace contextRef="#ctx0" brushRef="#br0" timeOffset="-53301.05">1611 14604 1140 0 0,'0'0'704'0'0,"0"0"-86"0"0,0 0-134 0 0,0 0 21 0 0,0 0-50 0 0,0 0-77 0 0,0 0-24 0 0,0 0 8 0 0,6-16 1919 0 0,-1 20-2254 0 0,0 1-1 0 0,0-1 1 0 0,-1 1-1 0 0,1 0 0 0 0,-1 0 1 0 0,0 0-1 0 0,-1 0 1 0 0,1 1-1 0 0,-1 0 0 0 0,0-1 1 0 0,0 1-1 0 0,-1 0 1 0 0,1 1-1 0 0,-2-1 0 0 0,1 0 1 0 0,-1 1-1 0 0,1-1 1 0 0,-2 1-1 0 0,1-1 1 0 0,-1 3-27 0 0,13 41 167 0 0,33 106-661 0 0,-110-92-4177 0 0,51-57 3215 0 0</inkml:trace>
  <inkml:trace contextRef="#ctx0" brushRef="#br0" timeOffset="-54295.433">1 15477 1212 0 0,'5'12'3594'0'0,"27"-4"-2442"0"0,-24-6-932 0 0,253 15 284 0 0,-204-17-2249 0 0,-1 11-633 0 0,-40-7 879 0 0</inkml:trace>
  <inkml:trace contextRef="#ctx0" brushRef="#br0" timeOffset="-52123.365">941 15706 1356 0 0,'18'-54'3110'0'0,"-19"55"-3054"0"0,1-1 0 0 0,-1 1 0 0 0,1-1 0 0 0,-1 1 0 0 0,1-1 0 0 0,-1 1 0 0 0,0-1 0 0 0,1 0 0 0 0,-1 1 0 0 0,0-1 0 0 0,1 0 0 0 0,-1 0 0 0 0,0 1 0 0 0,1-1 0 0 0,-1 0 0 0 0,0 0 0 0 0,1 0 1 0 0,-1 0-1 0 0,0 0 0 0 0,0 0 0 0 0,1 0 0 0 0,-1 0 0 0 0,0 0 0 0 0,0 0 0 0 0,1 0 0 0 0,-1 0 0 0 0,0 0 0 0 0,1-1 0 0 0,-1 1 0 0 0,0 0 0 0 0,1-1 0 0 0,-1 1 0 0 0,0 0 0 0 0,1-1 0 0 0,-1 1 0 0 0,1-1 0 0 0,-1 1 0 0 0,0-1 0 0 0,1 1 0 0 0,-1-1 0 0 0,1 1 0 0 0,0-1 0 0 0,-1 0 0 0 0,1 1 0 0 0,-1-1 0 0 0,1 0 0 0 0,0 1 0 0 0,0-1 0 0 0,-1 0 0 0 0,1 1 0 0 0,0-1 0 0 0,0 0 0 0 0,0 0 0 0 0,0 1 0 0 0,0-1 0 0 0,0 0 0 0 0,0 0 0 0 0,0 1 0 0 0,0-1-56 0 0,-11 15 43 0 0,1 0 1 0 0,1 1 0 0 0,1 0-1 0 0,0 0 1 0 0,0 1-1 0 0,2 0 1 0 0,0 1 0 0 0,1-1-1 0 0,0 1 1 0 0,2 0-1 0 0,0 0 1 0 0,0 0 0 0 0,2 1-1 0 0,0-1 1 0 0,1 0-1 0 0,1 1 1 0 0,3 14-44 0 0,-4-16 43 0 0,46 234-233 0 0,-46-248 31 0 0,0 0 1 0 0,-1 0-1 0 0,1 0 0 0 0,-1 0 1 0 0,1 0-1 0 0,-1 0 1 0 0,0 0-1 0 0,1 0 0 0 0,-1-1 1 0 0,0 1-1 0 0,0 0 1 0 0,-1 0-1 0 0,1-1 0 0 0,0 1 1 0 0,0-1-1 0 0,-1 1 0 0 0,1-1 1 0 0,-1 1-1 0 0,0-1 1 0 0,1 0-1 0 0,-1 0 0 0 0,0 0 1 0 0,0 0-1 0 0,1 0 1 0 0,-1 0-1 0 0,0 0 0 0 0,0-1 1 0 0,0 1-1 0 0,0-1 1 0 0,0 1-1 0 0,0-1 0 0 0,0 0 1 0 0,0 0-1 0 0,0 1 1 0 0,-2-2 158 0 0,-5 1-1458 0 0</inkml:trace>
  <inkml:trace contextRef="#ctx0" brushRef="#br0" timeOffset="-51451.486">884 15674 876 0 0,'0'0'317'0'0,"0"0"-47"0"0,36-30 1770 0 0,51 17-1741 0 0,-84 15-272 0 0,1 1 1 0 0,0 0-1 0 0,-1 0 0 0 0,0 0 0 0 0,0 0 0 0 0,1 0 0 0 0,-2 1 0 0 0,1 0 0 0 0,0-1 0 0 0,-1 1 1 0 0,0 0-1 0 0,0 0 0 0 0,0 0 0 0 0,0 1 0 0 0,-1-1 0 0 0,1 0 0 0 0,-1 1 0 0 0,0-1 0 0 0,-1 1 0 0 0,1-1 1 0 0,-1 1-1 0 0,0-1 0 0 0,0 1 0 0 0,0-1 0 0 0,-1 1 0 0 0,0 3-27 0 0,-53 155 1057 0 0,56-160-1033 0 0,1 0 1 0 0,0 0-1 0 0,0 0 1 0 0,0-1-1 0 0,1 1 0 0 0,-1-1 1 0 0,0 1-1 0 0,1-1 1 0 0,0 0-1 0 0,0-1 1 0 0,-1 1-1 0 0,1-1 0 0 0,0 1 1 0 0,0-1-1 0 0,0 0 1 0 0,0-1-1 0 0,1 1 1 0 0,-1-1-1 0 0,0 0 0 0 0,0 0 1 0 0,0 0-1 0 0,3 0-24 0 0,-1 0 17 0 0,8 2-8 0 0,-8-2 4 0 0,0 0 0 0 0,0 0 0 0 0,0 1 0 0 0,0 0 0 0 0,0 0-1 0 0,0 0 1 0 0,0 1 0 0 0,0-1 0 0 0,-1 2 0 0 0,1-1 0 0 0,-1 0-1 0 0,1 1 1 0 0,-1 0 0 0 0,0 1 0 0 0,0-1 0 0 0,0 1 0 0 0,0 0-1 0 0,-1 0 1 0 0,3 3-13 0 0,-26 30 334 0 0,5-25-373 0 0,-1 0-1 0 0,-1-1 0 0 0,1-1 0 0 0,-2-1 1 0 0,1 0-1 0 0,-1 0 0 0 0,-1-2 0 0 0,1 0 1 0 0,-1-2-1 0 0,0 1 0 0 0,-1-2 0 0 0,1-1 1 0 0,-11 1 39 0 0,25-3-50 0 0,-55-10-2893 0 0,42-3 1839 0 0</inkml:trace>
  <inkml:trace contextRef="#ctx0" brushRef="#br0" timeOffset="-50831.353">1482 15529 984 0 0,'-3'47'1984'0'0,"-7"-30"-1788"0"0,0 0-1 0 0,-2 0 1 0 0,0-1-1 0 0,-1-1 1 0 0,0 0 0 0 0,-2-1-1 0 0,1 0 1 0 0,-2-1-1 0 0,1-1 1 0 0,-2-1-1 0 0,0 0 1 0 0,0-1-1 0 0,-1 0 1 0 0,-18 6-196 0 0,-43 2 705 0 0,77-19-707 0 0,1 0 0 0 0,0 0 0 0 0,-1 0 0 0 0,1-1 0 0 0,0 1 0 0 0,0 0 1 0 0,0-1-1 0 0,0 1 0 0 0,0-1 0 0 0,0 1 0 0 0,0-1 0 0 0,1 0 0 0 0,-1 1 1 0 0,1-1-1 0 0,-1 0 0 0 0,1 1 0 0 0,-1-1 0 0 0,1 0 0 0 0,0 0 1 0 0,0 1-1 0 0,0-1 0 0 0,0 0 0 0 0,0 0 0 0 0,0 0 0 0 0,0 1 0 0 0,1-1 1 0 0,-1 0-1 0 0,1 1 0 0 0,-1-1 0 0 0,1 0 0 0 0,0 1 0 0 0,0-1 0 0 0,-1 0 1 0 0,1 1-1 0 0,0 0 0 0 0,0-1 0 0 0,1 1 0 0 0,-1-1 0 0 0,0 1 0 0 0,0 0 1 0 0,2-1 1 0 0,2-6-8 0 0,0 0 0 0 0,1 1 0 0 0,0 0 0 0 0,1 0 0 0 0,-1 0 0 0 0,1 1 0 0 0,1 0 0 0 0,-1 0 0 0 0,1 1 0 0 0,0 0 0 0 0,0 0 0 0 0,1 1 0 0 0,-1 0 0 0 0,1 1 0 0 0,0-1 0 0 0,0 2 0 0 0,0-1 0 0 0,0 1 0 0 0,9 0 8 0 0,-10 4 5 0 0,0 2 0 0 0,-1-1 0 0 0,0 1 1 0 0,1 0-1 0 0,-1 0 0 0 0,-1 1 1 0 0,1 0-1 0 0,-1 0 0 0 0,1 1 1 0 0,-1 0-1 0 0,-1 0 0 0 0,1 0 1 0 0,-1 1-1 0 0,-1-1 0 0 0,1 1 1 0 0,-1 0-1 0 0,0 1 0 0 0,0-1 0 0 0,1 7-5 0 0,11 13-10 0 0,41 37-3895 0 0,-50-60 2473 0 0</inkml:trace>
  <inkml:trace contextRef="#ctx0" brushRef="#br0" timeOffset="-50333.007">1896 15757 1212 0 0,'0'1'86'0'0,"-1"0"1"0"0,1-1-1 0 0,0 1 1 0 0,0 0-1 0 0,-1-1 0 0 0,1 1 1 0 0,0 0-1 0 0,-1-1 0 0 0,1 1 1 0 0,-1-1-1 0 0,1 1 1 0 0,-1-1-1 0 0,1 1 0 0 0,-1-1 1 0 0,1 1-1 0 0,-1-1 0 0 0,1 0 1 0 0,-1 1-1 0 0,0-1 0 0 0,1 0 1 0 0,-1 1-1 0 0,1-1 1 0 0,-1 0-1 0 0,0 0 0 0 0,1 1 1 0 0,-1-1-1 0 0,0 0 0 0 0,0 0 1 0 0,1 0-1 0 0,-1 0 0 0 0,0 0 1 0 0,1 0-1 0 0,-1 0 1 0 0,0 0-1 0 0,0 0 0 0 0,1-1 1 0 0,-1 1-1 0 0,0 0 0 0 0,1 0 1 0 0,-1-1-1 0 0,1 1 1 0 0,-1 0-1 0 0,0-1 0 0 0,1 1 1 0 0,-1 0-1 0 0,1-1 0 0 0,-1 1 1 0 0,1-1-1 0 0,-1 1 0 0 0,1-1 1 0 0,-1 1-1 0 0,1-1 1 0 0,-1 1-1 0 0,1-1 0 0 0,0 0 1 0 0,-1 1-1 0 0,1-1 0 0 0,0 0 1 0 0,0 1-1 0 0,-1-1 0 0 0,1 0 1 0 0,0 1-1 0 0,0-1 1 0 0,0 0-1 0 0,0 0-86 0 0,-5 17 105 0 0,0 1-1 0 0,2 0 1 0 0,0 0-1 0 0,1 0 1 0 0,0 0 0 0 0,2 0-1 0 0,0 0 1 0 0,1 0 0 0 0,0 0-1 0 0,2 0 1 0 0,0 0-1 0 0,0 0 1 0 0,5 10-105 0 0,9 65 111 0 0,6 5-3018 0 0,-23-96 1667 0 0,0-1-234 0 0,0 0-50 0 0</inkml:trace>
  <inkml:trace contextRef="#ctx0" brushRef="#br0" timeOffset="-50065.593">1786 15686 1004 0 0,'10'-14'4173'0'0,"24"5"-3642"0"0,-24 6-91 0 0,265-39 1639 0 0,-89 36-7167 0 0,-175 6 3637 0 0</inkml:trace>
  <inkml:trace contextRef="#ctx0" brushRef="#br0" timeOffset="-49552.845">2287 15769 1016 0 0,'3'7'199'0'0,"0"0"0"0"0,-1 0 0 0 0,1 1 0 0 0,-2-1 0 0 0,1 1-1 0 0,-1-1 1 0 0,0 1 0 0 0,0 0 0 0 0,-1-1 0 0 0,0 1 0 0 0,-1 0 0 0 0,0-1 0 0 0,0 1 0 0 0,0-1 0 0 0,-1 1-1 0 0,0-1 1 0 0,-1 0 0 0 0,1 1 0 0 0,-1-1 0 0 0,-1-1 0 0 0,1 1 0 0 0,-1 0 0 0 0,-1-1 0 0 0,1 0-199 0 0,-134 131 1989 0 0,51-106-966 0 0,85-31-1016 0 0,0-1 1 0 0,-1 0-1 0 0,1 1 1 0 0,0-1-1 0 0,-1 0 0 0 0,1 0 1 0 0,0 0-1 0 0,0 0 1 0 0,0 0-1 0 0,0-1 0 0 0,0 1 1 0 0,0 0-1 0 0,0-1 1 0 0,1 0-1 0 0,-1 1 0 0 0,0-1 1 0 0,1 0-1 0 0,-1 0 1 0 0,1 0-1 0 0,0 0 1 0 0,0 0-1 0 0,0 0 0 0 0,0 0 1 0 0,0-1-1 0 0,0 1 1 0 0,0 0-1 0 0,1-1 0 0 0,-1 1 1 0 0,1 0-1 0 0,0-1 1 0 0,-1 1-1 0 0,1 0 1 0 0,0-1-1 0 0,1 1 0 0 0,-1-1 1 0 0,0 1-1 0 0,1-2-7 0 0,0-3-8 0 0,-1 0 0 0 0,2-1 0 0 0,-1 1 0 0 0,1 0 0 0 0,0 0 0 0 0,0 1 0 0 0,1-1-1 0 0,0 0 1 0 0,0 1 0 0 0,0 0 0 0 0,1-1 0 0 0,0 1 0 0 0,0 1 0 0 0,1-1 0 0 0,-1 1 0 0 0,1-1 0 0 0,1 1 0 0 0,-1 1 0 0 0,1-1-1 0 0,-1 1 1 0 0,1 0 0 0 0,1 0 0 0 0,-1 1 0 0 0,0 0 0 0 0,1 0 0 0 0,0 0 0 0 0,0 1 0 0 0,-1 0 0 0 0,1 0 0 0 0,0 1 0 0 0,1 0-1 0 0,6-1 9 0 0,0 5-17 0 0,-1 0 0 0 0,1 1 0 0 0,-1 0-1 0 0,0 1 1 0 0,0 0 0 0 0,0 1-1 0 0,-1 1 1 0 0,1 0 0 0 0,-2 1 0 0 0,1 0-1 0 0,-1 0 1 0 0,0 1 0 0 0,-1 1 0 0 0,0 0-1 0 0,-1 0 1 0 0,8 11 17 0 0,57 49-3255 0 0,-54-58 473 0 0,-13-8 1182 0 0</inkml:trace>
  <inkml:trace contextRef="#ctx0" brushRef="#br0" timeOffset="-42772.014">3990 14639 904 0 0,'0'0'268'0'0,"0"0"-33"0"0,0 0 49 0 0,0 0 15 0 0,0 0-39 0 0,0 0-14 0 0,3-17 1288 0 0,33-18-848 0 0,-84 40 482 0 0,34 4-1128 0 0,1 1-1 0 0,0 1 1 0 0,1 0 0 0 0,0 1 0 0 0,0 0-1 0 0,1 1 1 0 0,1 1 0 0 0,0-1 0 0 0,1 1-1 0 0,1 1 1 0 0,0 0 0 0 0,1 0 0 0 0,0 0-1 0 0,2 1 1 0 0,-1 0 0 0 0,2 0 0 0 0,0 1-1 0 0,1-1 1 0 0,1 1 0 0 0,0 0 0 0 0,2-1-1 0 0,0 1 1 0 0,0 0 0 0 0,3 14-40 0 0,70 334 1049 0 0,-72-355-988 0 0,0 1 0 0 0,-1-1 0 0 0,0 0 0 0 0,-1 0 0 0 0,0 0 0 0 0,-1 0 0 0 0,0 0 0 0 0,0 0 0 0 0,-1 0 0 0 0,-1 0 0 0 0,1-1 0 0 0,-2 0 0 0 0,1 1 0 0 0,-1-2 0 0 0,0 1 0 0 0,-1 0 0 0 0,0-1 0 0 0,-1 0 0 0 0,1-1 0 0 0,-1 1 0 0 0,-1-1 0 0 0,0-1 0 0 0,-2 3-61 0 0,-7 3 20 0 0,0 0 0 0 0,-1-1-1 0 0,0-1 1 0 0,-1-1 0 0 0,0 0-1 0 0,0-1 1 0 0,-1-1 0 0 0,0-1-1 0 0,0-1 1 0 0,-11 1-20 0 0,28-6-161 0 0,0 0 0 0 0,1-1 0 0 0,-1 1-1 0 0,0 0 1 0 0,1-1 0 0 0,-1 0 0 0 0,0 1 0 0 0,1-1 0 0 0,-1 0 0 0 0,1 0 0 0 0,0-1-1 0 0,-1 1 1 0 0,1 0 0 0 0,0-1 0 0 0,0 0 0 0 0,-1 1 0 0 0,1-1 0 0 0,1 0 0 0 0,-1 0-1 0 0,0 0 1 0 0,0 0 0 0 0,1 0 0 0 0,-1-1 0 0 0,1 1 0 0 0,0 0 0 0 0,0-1 0 0 0,0 1 0 0 0,0-1-1 0 0,0 1 1 0 0,0-1 0 0 0,0 0 0 0 0,1 1 0 0 0,0-1 0 0 0,-1 0 0 0 0,1 1 0 0 0,0-1-1 0 0,0 0 1 0 0,1-1 161 0 0,-2-12-1516 0 0</inkml:trace>
  <inkml:trace contextRef="#ctx0" brushRef="#br0" timeOffset="-40001.123">3939 15832 1080 0 0,'0'0'349'0'0,"0"0"-79"0"0,0 0 0 0 0,0 0 85 0 0,0 0-44 0 0,0 0-99 0 0,0 0-17 0 0,4-22 1829 0 0,18-7-1594 0 0,-24 27-399 0 0,-1 1 0 0 0,0-1 0 0 0,0 1 0 0 0,0 0 1 0 0,0 0-1 0 0,0 0 0 0 0,0 0 0 0 0,0 1 0 0 0,0-1 0 0 0,0 1 1 0 0,0 0-1 0 0,0 0 0 0 0,0 0 0 0 0,0 0 0 0 0,0 1 0 0 0,0-1 1 0 0,0 1-1 0 0,0-1 0 0 0,0 1 0 0 0,0 0 0 0 0,0 0 0 0 0,0 1 1 0 0,0-1-1 0 0,1 1 0 0 0,-2 0-31 0 0,3-2-20 0 0,-7 5 33 0 0,0 1 0 0 0,0-1 0 0 0,0 1 0 0 0,1 1 1 0 0,0-1-1 0 0,0 1 0 0 0,1 0 0 0 0,0 1 0 0 0,0 0 1 0 0,1-1-1 0 0,0 2 0 0 0,0-1 0 0 0,1 1 0 0 0,0-1 1 0 0,1 1-1 0 0,0 1 0 0 0,0-1 0 0 0,1 0 0 0 0,0 0 1 0 0,0 1-1 0 0,1-1 0 0 0,1 1 0 0 0,-1 0 0 0 0,1-1 1 0 0,1 1-1 0 0,0-1 0 0 0,1 1 0 0 0,-1-1 0 0 0,2 1 1 0 0,1 3-14 0 0,-2-5 65 0 0,1-1 0 0 0,1 0 1 0 0,-1 0-1 0 0,1-1 0 0 0,0 1 1 0 0,0-1-1 0 0,1 0 0 0 0,0 0 1 0 0,0 0-1 0 0,1-1 0 0 0,-1 1 1 0 0,1-1-1 0 0,0-1 0 0 0,1 1 1 0 0,-1-1-1 0 0,1 0 0 0 0,0 0 1 0 0,0-1-1 0 0,0 0 0 0 0,0-1 1 0 0,0 1-1 0 0,1-1 0 0 0,-1-1 1 0 0,1 1-1 0 0,0-1 0 0 0,-1 0 1 0 0,1-1-1 0 0,0 0 0 0 0,-1 0 1 0 0,7-2-66 0 0,-2 2 48 0 0,1 0-1 0 0,0-2 1 0 0,0 1 0 0 0,0-2 0 0 0,-1 0 0 0 0,1 0 0 0 0,-1-1 0 0 0,0-1-1 0 0,0 0 1 0 0,0 0 0 0 0,-1-1 0 0 0,0-1 0 0 0,5-4-48 0 0,-11 8 17 0 0,-1 0 0 0 0,0 0-1 0 0,1 0 1 0 0,-1-1 0 0 0,-1 0 0 0 0,1 0 0 0 0,-1 0 0 0 0,1 0 0 0 0,-1-1 0 0 0,0 1-1 0 0,-1-1 1 0 0,1 0 0 0 0,-1 1 0 0 0,0-1 0 0 0,0 0 0 0 0,0-1 0 0 0,-1 1 0 0 0,0 0-1 0 0,0 0 1 0 0,0-1 0 0 0,-1 1 0 0 0,0 0 0 0 0,0-1 0 0 0,0 1 0 0 0,0 0 0 0 0,-1-1-1 0 0,0 1 1 0 0,0 0 0 0 0,-2-5-17 0 0,-4-4-7 0 0,-1 1-1 0 0,-1-1 0 0 0,0 1 0 0 0,0 0 1 0 0,-2 1-1 0 0,0 1 0 0 0,0-1 1 0 0,-1 2-1 0 0,0-1 0 0 0,-7-3 8 0 0,-67-68-3256 0 0,76 62 394 0 0,6 10 1439 0 0</inkml:trace>
  <inkml:trace contextRef="#ctx0" brushRef="#br0" timeOffset="-38930.706">4444 14350 1160 0 0,'18'4'2936'0'0,"-19"5"-2859"0"0,-1 0 0 0 0,0 1 0 0 0,-1-1 0 0 0,0 0 0 0 0,0 0-1 0 0,-1 0 1 0 0,0 0 0 0 0,0-1 0 0 0,-1 1 0 0 0,0-1 0 0 0,-1 0 0 0 0,-5 6-77 0 0,-6 12 124 0 0,-4 5 102 0 0,-1-2 1 0 0,-1 0-1 0 0,-1-2 0 0 0,-2 0 0 0 0,0-2 1 0 0,-22 16-227 0 0,47-41 12 0 0,0 1 0 0 0,1-1 0 0 0,-1 1 0 0 0,0-1 0 0 0,0 0 0 0 0,1 1 0 0 0,-1-1 0 0 0,0 0 0 0 0,0 1 0 0 0,0-1 0 0 0,1 0 0 0 0,-1 0 1 0 0,0 0-1 0 0,0 0 0 0 0,0 0 0 0 0,0 0 0 0 0,1 0 0 0 0,-1 0 0 0 0,0 0 0 0 0,0 0 0 0 0,0 0 0 0 0,0-1 0 0 0,1 1 0 0 0,-1 0 0 0 0,0 0 0 0 0,0-1 1 0 0,0 1-1 0 0,1-1 0 0 0,-1 1 0 0 0,0-1 0 0 0,1 1 0 0 0,-1-1 0 0 0,0 1 0 0 0,1-1 0 0 0,-1 0 0 0 0,1 1 0 0 0,-1-1 0 0 0,1 0 0 0 0,-1 1 0 0 0,1-1 1 0 0,-1 0-1 0 0,1 0 0 0 0,0 1 0 0 0,-1-1 0 0 0,1 0 0 0 0,0 0 0 0 0,0 0 0 0 0,0 1 0 0 0,0-1 0 0 0,0 0 0 0 0,-1 0 0 0 0,1 0 0 0 0,1 0 0 0 0,-1 0 1 0 0,0 1-1 0 0,0-1 0 0 0,0 0 0 0 0,0 0-12 0 0,3-63-142 0 0,-3 58 128 0 0,1 0 1 0 0,0 0-1 0 0,1 1 0 0 0,0-1 0 0 0,-1 0 0 0 0,2 1 0 0 0,-1-1 0 0 0,1 1 1 0 0,0 0-1 0 0,0 0 0 0 0,0 0 0 0 0,0 0 0 0 0,1 1 0 0 0,0-1 0 0 0,0 1 0 0 0,0 0 1 0 0,1 0-1 0 0,-1 0 0 0 0,1 1 0 0 0,0 0 0 0 0,0 0 0 0 0,0 0 0 0 0,1 0 0 0 0,-1 1 1 0 0,1 0-1 0 0,-1 0 0 0 0,1 0 0 0 0,0 1 0 0 0,-1 0 0 0 0,3 0 14 0 0,68 30 36 0 0,103 22 64 0 0,-166-50-90 0 0,0-1 0 0 0,0-1 0 0 0,0 0 0 0 0,-1 0 0 0 0,1-2 0 0 0,0 1 0 0 0,-1-2 0 0 0,1 1 0 0 0,-1-2 0 0 0,0 0 0 0 0,0 0 0 0 0,-1-1 0 0 0,9-6-10 0 0,-18 11 3 0 0,-1 0 1 0 0,1-1-1 0 0,-1 1 0 0 0,1-1 1 0 0,-1 1-1 0 0,0-1 1 0 0,0 0-1 0 0,0 1 1 0 0,0-1-1 0 0,0 0 1 0 0,0 0-1 0 0,0 0 0 0 0,-1 0 1 0 0,1 0-1 0 0,-1 0 1 0 0,1 0-1 0 0,-1 0 1 0 0,0 0-1 0 0,0 0 1 0 0,1 0-1 0 0,-2 0 1 0 0,1 0-1 0 0,0 0 0 0 0,0 0 1 0 0,-1 0-1 0 0,1 0 1 0 0,-1 0-1 0 0,1 0 1 0 0,-1 0-1 0 0,0 0 1 0 0,0 1-1 0 0,0-1 0 0 0,0 0 1 0 0,0 0-1 0 0,0 1 1 0 0,0-1-1 0 0,-1 1 1 0 0,1-1-1 0 0,-1 1 1 0 0,1-1-1 0 0,-1 1 1 0 0,1 0-1 0 0,-3-1-3 0 0,-74-61-12 0 0,-26 27-296 0 0,54 32-4191 0 0,41 4 3265 0 0</inkml:trace>
  <inkml:trace contextRef="#ctx0" brushRef="#br0" timeOffset="-36612.747">5005 14804 1172 0 0,'0'0'511'0'0,"3"-18"1624"0"0,12 4 1174 0 0,-15 11-3094 0 0,0 3-36 0 0,0 0-37 0 0,0 0 0 0 0,0 0-2 0 0,0 0-28 0 0,0 0-38 0 0,0 0 33 0 0,0 0 14 0 0,3 5-8 0 0,0 5-82 0 0,-1 0-1 0 0,0 0 1 0 0,-1 1-1 0 0,0-1 1 0 0,-1 1-1 0 0,0-1 1 0 0,-1 1-1 0 0,0-1 1 0 0,0 0-1 0 0,-1 0 0 0 0,0 1 1 0 0,-3 3-31 0 0,-4 46 167 0 0,2 210-1470 0 0,12-257-38 0 0,-5-19-2408 0 0,-1 1 2233 0 0</inkml:trace>
  <inkml:trace contextRef="#ctx0" brushRef="#br0" timeOffset="-35785.332">5055 14719 984 0 0,'-16'-35'5305'0'0,"16"33"-5264"0"0,0 1 0 0 0,0 0 0 0 0,0-1 0 0 0,0 1 1 0 0,0 0-1 0 0,0 0 0 0 0,0-1 0 0 0,0 1 1 0 0,1 0-1 0 0,-1 0 0 0 0,0-1 0 0 0,1 1 1 0 0,-1 0-1 0 0,1 0 0 0 0,-1 0 0 0 0,1 0 0 0 0,0 0 1 0 0,-1 0-1 0 0,1 0 0 0 0,0 0 0 0 0,0 0 1 0 0,0 0-1 0 0,0 0 0 0 0,0 0 0 0 0,0 0 1 0 0,0 0-1 0 0,0 1 0 0 0,0-1 0 0 0,0 0 0 0 0,0 1 1 0 0,0-1-1 0 0,0 1 0 0 0,1 0 0 0 0,-1-1 1 0 0,0 1-1 0 0,0 0 0 0 0,1 0 0 0 0,-1-1 0 0 0,0 1 1 0 0,0 0-1 0 0,1 0 0 0 0,-1 0 0 0 0,0 1 1 0 0,0-1-1 0 0,1 0 0 0 0,-1 0 0 0 0,0 1 1 0 0,0-1-1 0 0,1 1-41 0 0,184-33-14 0 0,-181 33 8 0 0,0 0 1 0 0,0 1 0 0 0,0-1-1 0 0,0 1 1 0 0,0 1 0 0 0,-1-1-1 0 0,1 0 1 0 0,-1 1 0 0 0,1 0-1 0 0,-1 0 1 0 0,0 1 0 0 0,0-1-1 0 0,0 1 1 0 0,0 0-1 0 0,-1 0 1 0 0,0 0 0 0 0,0 0-1 0 0,0 0 1 0 0,0 1 0 0 0,-1 0-1 0 0,1-1 1 0 0,-1 1 0 0 0,0 0-1 0 0,-1 0 1 0 0,1 0 0 0 0,-1 0-1 0 0,0 1 1 0 0,0-1 0 0 0,-1 0-1 0 0,1 0 1 0 0,-1 1 0 0 0,0-1-1 0 0,-1 0 1 0 0,1 0-1 0 0,-1 1 1 0 0,0-1 0 0 0,-1 0 5 0 0,-4 14 10 0 0,-1-1 0 0 0,0 0 0 0 0,-2-1 0 0 0,0 0-1 0 0,-1 0 1 0 0,0-1 0 0 0,-1 0 0 0 0,-1-1 0 0 0,-1 0 0 0 0,0-1 0 0 0,-1-1 0 0 0,-9 8-10 0 0,112-39-456 0 0,-29 17 420 0 0,-59 1 37 0 0,0 0-1 0 0,0 0 0 0 0,0 0 0 0 0,0 0 1 0 0,0 0-1 0 0,0 0 0 0 0,1 0 0 0 0,-1 0 1 0 0,0 0-1 0 0,-1 1 0 0 0,1-1 0 0 0,0 0 1 0 0,0 1-1 0 0,0-1 0 0 0,0 0 0 0 0,0 1 1 0 0,0 0-1 0 0,0-1 0 0 0,0 1 0 0 0,-1-1 1 0 0,1 1-1 0 0,0 0 0 0 0,0 0 0 0 0,-1-1 1 0 0,1 1-1 0 0,-1 0 0 0 0,1 0 0 0 0,-1 0 0 0 0,1 0 1 0 0,-1-1-1 0 0,1 1 0 0 0,-1 0 0 0 0,0 0 1 0 0,1 0-1 0 0,-1 0 0 0 0,0 0 0 0 0,0 0 1 0 0,0 0-1 0 0,0 0 0 0 0,0 0 0 0 0,0 0 1 0 0,0 0-1 0 0,0 0 0 0 0,0 0 0 0 0,0 0 1 0 0,-1 0-1 0 0,1 0 0 0 0,0 0 0 0 0,-1 0 1 0 0,1 0-1 0 0,0 0 0 0 0,-1 0 0 0 0,0 0 1 0 0,1 0-1 0 0,-1-1 0 0 0,1 1 0 0 0,-9 10-95 0 0,0-1 1 0 0,0 0-1 0 0,-1 0 1 0 0,-1-1-1 0 0,1 0 1 0 0,-1-1-1 0 0,-1 0 1 0 0,1-1-1 0 0,-1-1 0 0 0,-1 1 1 0 0,1-2-1 0 0,-1 0 1 0 0,0 0-1 0 0,0-1 1 0 0,-1-1-1 0 0,1 0 0 0 0,-1-1 1 0 0,-7 0 94 0 0,0-22-2650 0 0,17 10 1332 0 0</inkml:trace>
  <inkml:trace contextRef="#ctx0" brushRef="#br0" timeOffset="-34858.993">6444 14579 1324 0 0,'28'377'4691'0'0,"-28"-361"-4710"0"0,-1 0-1 0 0,-1 0 1 0 0,-1 0 0 0 0,0 0 0 0 0,-1 0 0 0 0,-1-1 0 0 0,0 1 0 0 0,-1-1 0 0 0,-1-1 0 0 0,0 1 0 0 0,-1-1 0 0 0,-1 0 0 0 0,0-1 0 0 0,0 0 0 0 0,-2 0 0 0 0,1-1 0 0 0,-2 0 0 0 0,0-1 0 0 0,0 0 0 0 0,-1-1 0 0 0,0-1 0 0 0,0 0 0 0 0,-1-1 0 0 0,-1 0 0 0 0,1-1 0 0 0,-1 0-1 0 0,-11 2 21 0 0,-84 19-2641 0 0,53-21 1283 0 0</inkml:trace>
  <inkml:trace contextRef="#ctx0" brushRef="#br0" timeOffset="-34395.721">4956 14691 1004 0 0,'-9'-2'232'0'0,"-1"2"-1"0"0,1-1 0 0 0,0 1 1 0 0,0 0-1 0 0,0 1 1 0 0,0 0-1 0 0,0 1 1 0 0,0 0-1 0 0,0 0 1 0 0,1 1-1 0 0,-1 0 1 0 0,1 1-1 0 0,-1 0 1 0 0,1 0-1 0 0,0 0 0 0 0,1 1 1 0 0,-1 0-1 0 0,1 1 1 0 0,0 0-1 0 0,0 0 1 0 0,1 0-1 0 0,0 1 1 0 0,0 0-1 0 0,0 0 1 0 0,1 1-1 0 0,-3 4-231 0 0,0 1 157 0 0,0 1 0 0 0,1 0 0 0 0,0 0 1 0 0,1 1-1 0 0,1 0 0 0 0,0 0 0 0 0,1 0 0 0 0,0 0 0 0 0,2 1 0 0 0,0-1 0 0 0,0 1 1 0 0,1 0-1 0 0,1-1 0 0 0,1 1 0 0 0,2 11-157 0 0,2-6-8 0 0,0-1 0 0 0,2 0 0 0 0,0 0 0 0 0,2-1 0 0 0,0 0 0 0 0,1 0 0 0 0,1-1 1 0 0,0-1-1 0 0,2 1 0 0 0,0-2 0 0 0,1 0 0 0 0,0-1 0 0 0,1 0 0 0 0,1-1 0 0 0,0 0 0 0 0,1-2 0 0 0,10 6 8 0 0,-5-4-702 0 0,-1-2 0 0 0,2 0-1 0 0,0-1 1 0 0,0-2 0 0 0,1 0 0 0 0,0-2-1 0 0,0 0 1 0 0,1-2 0 0 0,14 2 702 0 0,3-4-1292 0 0</inkml:trace>
  <inkml:trace contextRef="#ctx0" brushRef="#br0" timeOffset="-33603.398">6634 14207 860 0 0,'3'4'117'0'0,"1"0"-1"0"0,-1 0 0 0 0,-1 0 1 0 0,1 1-1 0 0,0-1 1 0 0,-1 1-1 0 0,0-1 1 0 0,0 1-1 0 0,0 0 0 0 0,-1 0 1 0 0,0 0-1 0 0,0 0 1 0 0,0 0-1 0 0,0 0 1 0 0,-1 0-1 0 0,0 0 0 0 0,0 0 1 0 0,0 0-1 0 0,-1 0 1 0 0,1 0-1 0 0,-1 0 1 0 0,0 0-1 0 0,-1 0 0 0 0,1 0 1 0 0,-1 0-1 0 0,0-1 1 0 0,0 1-1 0 0,-1-1 1 0 0,0 1-1 0 0,1-1 0 0 0,-1 0 1 0 0,0 0-1 0 0,-1 0 1 0 0,1 0-1 0 0,-5 2-116 0 0,0 4 135 0 0,-1-1-1 0 0,0 0 1 0 0,0-1 0 0 0,-1 0 0 0 0,0 0-1 0 0,-1-1 1 0 0,0 0 0 0 0,0-1-1 0 0,0 0 1 0 0,-1-1 0 0 0,1-1-1 0 0,-1 0 1 0 0,-1 0 0 0 0,-10 1-135 0 0,22-5 116 0 0,1 0 8 0 0,-9-10 57 0 0,5-16-53 0 0,17 10-95 0 0,0 1 0 0 0,1 1-1 0 0,0 0 1 0 0,1 1 0 0 0,1 0 0 0 0,0 1 0 0 0,0 1 0 0 0,1 1-1 0 0,1 0-32 0 0,-12 10 2 0 0,0 1 0 0 0,-1 0 0 0 0,1 0 0 0 0,-1 0 0 0 0,1 1 0 0 0,-1 0-1 0 0,0 0 1 0 0,0 0 0 0 0,1 1 0 0 0,-2-1 0 0 0,1 1 0 0 0,0 1 0 0 0,-1-1-1 0 0,1 1 1 0 0,-1-1 0 0 0,0 1 0 0 0,0 0 0 0 0,0 1 0 0 0,-1-1 0 0 0,0 1-1 0 0,1 0 1 0 0,-2-1 0 0 0,1 1 0 0 0,0 0 0 0 0,1 6-2 0 0,19 20 27 0 0,30 17-483 0 0,-16-17-3309 0 0,-32-26 2435 0 0</inkml:trace>
  <inkml:trace contextRef="#ctx0" brushRef="#br0" timeOffset="-33340.933">6888 14402 1720 0 0,'2'-2'984'0'0,"0"-1"-152"0"0,0 1-144 0 0,-2-1-100 0 0,3 1-48 0 0,1-1-23 0 0,3 0-53 0 0,2 1-60 0 0,14-1-100 0 0,2-2-148 0 0,1 1-188 0 0,1-1 4 0 0,1 0-508 0 0,1-5-356 0 0,-2 5 79 0 0,1-1-639 0 0,-3-4 76 0 0</inkml:trace>
  <inkml:trace contextRef="#ctx0" brushRef="#br0" timeOffset="-33138.326">7315 14160 2380 0 0,'0'-24'7879'0'0,"1"34"-4770"0"0,5 35-2905 0 0,8 31-745 0 0,13 144-8400 0 0,-27-198 7613 0 0,0 4 62 0 0</inkml:trace>
  <inkml:trace contextRef="#ctx0" brushRef="#br0" timeOffset="-22214.78">5699 14716 1292 0 0,'0'0'443'0'0,"0"0"-110"0"0,0 0-61 0 0,3-17 924 0 0,35-23 586 0 0,-26 25 669 0 0,-15 39-2055 0 0,-1 15-390 0 0,-17 133 73 0 0,3-41-8 0 0,18-114-57 0 0,23 124 226 0 0,-20-136-257 0 0,-2-2 33 0 0,0 0 0 0 0,-1-1 1 0 0,2 1-1 0 0,-1 0 0 0 0,0-1 0 0 0,0 1 0 0 0,1-1 0 0 0,0 0 0 0 0,-1 1 0 0 0,1-1 1 0 0,0 0-1 0 0,0 0 0 0 0,0 0 0 0 0,0 0 0 0 0,1-1 0 0 0,-1 1 0 0 0,0 0 0 0 0,1-1 0 0 0,-1 0 1 0 0,1 1-1 0 0,0-1 0 0 0,-1 0 0 0 0,1 0 0 0 0,0-1 0 0 0,-1 1 0 0 0,1-1 0 0 0,0 1 1 0 0,0-1-1 0 0,0 0 0 0 0,0 0 0 0 0,-1 0 0 0 0,1 0 0 0 0,1-1-16 0 0,7 1 15 0 0,0 0 0 0 0,-1-1 0 0 0,1 0-1 0 0,-1-1 1 0 0,0 0 0 0 0,1-1 0 0 0,-1 0-1 0 0,0 0 1 0 0,0-1 0 0 0,-1-1 0 0 0,1 1 0 0 0,-1-2-1 0 0,0 1 1 0 0,0-1 0 0 0,-1 0 0 0 0,0-1 0 0 0,0 0-1 0 0,0-1 1 0 0,-1 1 0 0 0,0-1 0 0 0,0-1-1 0 0,-1 1 1 0 0,0-1 0 0 0,-1 0 0 0 0,0-1 0 0 0,0 1-1 0 0,-1-1 1 0 0,0-1-15 0 0,38-214 554 0 0,-40 170-197 0 0,-2 53-348 0 0,0-38 396 0 0,-3 24-269 0 0,-3 44-124 0 0,-4 50-43 0 0,9-65 15 0 0,-2 0 10 0 0,0 0 0 0 0,1 0 0 0 0,1 1 0 0 0,1-1 0 0 0,-1 0 0 0 0,2 0 0 0 0,0 1 0 0 0,1-1 0 0 0,0 0 0 0 0,1 0 0 0 0,0 0-1 0 0,1-1 1 0 0,0 1 0 0 0,1-1 0 0 0,1 0 0 0 0,0 0 0 0 0,0 0 0 0 0,1-1 0 0 0,1 0 0 0 0,7 8 6 0 0,-10-16-99 0 0,0 1 1 0 0,0-1-1 0 0,1-1 1 0 0,-1 1-1 0 0,1-1 1 0 0,0 0-1 0 0,-1 0 1 0 0,1 0-1 0 0,0-1 0 0 0,0 0 1 0 0,0 0-1 0 0,0-1 1 0 0,0 1-1 0 0,0-1 1 0 0,1-1-1 0 0,-1 1 0 0 0,0-1 1 0 0,0 0-1 0 0,-1 0 1 0 0,6-2 98 0 0,105-59-5428 0 0,-93 41 3910 0 0</inkml:trace>
  <inkml:trace contextRef="#ctx0" brushRef="#br0" timeOffset="-20194.582">7752 14812 1100 0 0,'0'0'330'0'0,"0"0"-41"0"0,0 0-28 0 0,0 0-63 0 0,0 0-2 0 0,0 0-14 0 0,0 0 16 0 0,0 0 14 0 0,0 0-35 0 0,0 0 9 0 0,3 13 167 0 0,37 11 367 0 0,-31-19-578 0 0,0 0-1 0 0,0-1 0 0 0,0 1 0 0 0,1-2 0 0 0,0 0 0 0 0,0 0 1 0 0,0 0-1 0 0,0-1 0 0 0,0-1 0 0 0,1 0 0 0 0,-1 0 0 0 0,0-1 1 0 0,1 0-1 0 0,-1-1 0 0 0,3 0-141 0 0,14 0 255 0 0,213-41 394 0 0,-230 41-623 0 0,-1-1 0 0 0,1-1 0 0 0,-1 1 0 0 0,0-2 0 0 0,0 1-1 0 0,0-1 1 0 0,-1 0 0 0 0,1-1 0 0 0,-1 0 0 0 0,0-1 0 0 0,0 1 0 0 0,-1-1 0 0 0,1-1 0 0 0,-2 0 0 0 0,1 0 0 0 0,-1 0-1 0 0,0-1 1 0 0,0 1 0 0 0,-1-1 0 0 0,0-1 0 0 0,0 1 0 0 0,-1-1 0 0 0,0 0 0 0 0,-1 0 0 0 0,0 0 0 0 0,0 0 0 0 0,-1-1-1 0 0,1-4-25 0 0,-4 11-8 0 0,1-1-1 0 0,-1 0 1 0 0,0 1-1 0 0,0-1 0 0 0,-1 1 1 0 0,1-1-1 0 0,-1 1 1 0 0,0 0-1 0 0,0 0 0 0 0,0 0 1 0 0,0 0-1 0 0,0 0 1 0 0,-1 0-1 0 0,1 0 0 0 0,-1 1 1 0 0,1-1-1 0 0,-1 1 1 0 0,0 0-1 0 0,0 0 0 0 0,-1 0 1 0 0,1 0-1 0 0,0 0 1 0 0,0 1-1 0 0,-1 0 0 0 0,1-1 1 0 0,-1 1-1 0 0,0 0 0 0 0,1 1 1 0 0,-1-1-1 0 0,1 1 1 0 0,-2-1 8 0 0,-121-9-79 0 0,126 10 78 0 0,-28 0-33 0 0,-1 2 1 0 0,1 1-1 0 0,0 1 0 0 0,1 2 0 0 0,-1 1 0 0 0,1 0 0 0 0,0 2 0 0 0,-6 4 34 0 0,22-10 12 0 0,0 1 0 0 0,0 0 0 0 0,1 0 0 0 0,-1 1 0 0 0,1 0 0 0 0,0 0 0 0 0,1 2 0 0 0,-1-1 0 0 0,1 1 0 0 0,0 0 0 0 0,1 1 0 0 0,0 0 0 0 0,0 0 0 0 0,0 1 0 0 0,1 0 0 0 0,1 0 0 0 0,0 1 0 0 0,0 0 0 0 0,0 0 0 0 0,1 0 0 0 0,1 1 0 0 0,0-1 0 0 0,0 1 0 0 0,1 0 0 0 0,0 5-12 0 0,4-2 38 0 0,1 0 0 0 0,1 0 1 0 0,0-1-1 0 0,1 0 0 0 0,0 1 0 0 0,1-1 0 0 0,1-1 0 0 0,0 1 0 0 0,0-1 1 0 0,1 0-1 0 0,1 0 0 0 0,0-1 0 0 0,1 0 0 0 0,0-1 0 0 0,0 0 1 0 0,1 0-1 0 0,0-1 0 0 0,1 0 0 0 0,0-1 0 0 0,1 0 0 0 0,0-1 1 0 0,0 0-1 0 0,0 0 0 0 0,1-2 0 0 0,0 0 0 0 0,0 0 0 0 0,0-1 1 0 0,1-1-1 0 0,-1 0 0 0 0,8 0-38 0 0,263 36-2476 0 0,-141-71-1515 0 0,-111 18 2601 0 0</inkml:trace>
  <inkml:trace contextRef="#ctx0" brushRef="#br0" timeOffset="-19742.497">8186 14384 1348 0 0,'4'-7'3169'0'0,"21"1"-2790"0"0,-21 5-135 0 0,464-48 2945 0 0,-457 47-3232 0 0,11 0 322 0 0,-40 7-3880 0 0,11-3 1145 0 0,5-2 1056 0 0</inkml:trace>
  <inkml:trace contextRef="#ctx0" brushRef="#br0" timeOffset="-19169.674">8949 14095 1240 0 0,'13'-17'4397'0'0,"-12"17"-3157"0"0,1 30-466 0 0,0-17-714 0 0,0 0 0 0 0,1 0 0 0 0,0 0 1 0 0,1 0-1 0 0,0 0 0 0 0,1-1 0 0 0,1 0 1 0 0,0 0-1 0 0,0 0 0 0 0,2-1 0 0 0,-1 0 1 0 0,1 0-1 0 0,1-1 0 0 0,-1 0 0 0 0,2-1 1 0 0,0 1-1 0 0,0-2 0 0 0,0 1 0 0 0,1-2 1 0 0,0 1-1 0 0,1-2 0 0 0,0 1 0 0 0,0-2 1 0 0,0 1-1 0 0,13 2-60 0 0,84 11 319 0 0,-102-22-318 0 0,-1-1 1 0 0,1 1-1 0 0,-1-1 0 0 0,0 0 0 0 0,0-1 0 0 0,0 1 1 0 0,-1-1-1 0 0,0-1 0 0 0,0 1 0 0 0,0-1 0 0 0,0 1 1 0 0,-1-1-1 0 0,0-1 0 0 0,0 1 0 0 0,-1 0 0 0 0,1-1 1 0 0,-2 0-1 0 0,1 0 0 0 0,-1 0 0 0 0,0 0 1 0 0,1-6-2 0 0,36-222 806 0 0,-40 231-766 0 0,1 0 1 0 0,-1-1-1 0 0,0 1 1 0 0,0 0-1 0 0,-1-1 1 0 0,0 1 0 0 0,1 0-1 0 0,-1 0 1 0 0,0 0-1 0 0,-1 1 1 0 0,1-1-1 0 0,-1 0 1 0 0,0 1-1 0 0,0 0 1 0 0,0-1 0 0 0,0 1-1 0 0,0 0 1 0 0,-1 1-1 0 0,1-1 1 0 0,-1 0-1 0 0,0 1 1 0 0,0 0-1 0 0,0 0 1 0 0,0 0 0 0 0,0 1-1 0 0,0-1 1 0 0,0 1-1 0 0,-1 0 1 0 0,1 0-1 0 0,-1 0-40 0 0,0 4 16 0 0,0 0 0 0 0,0 0 0 0 0,0 0 0 0 0,0 0 0 0 0,0 1-1 0 0,1 0 1 0 0,0 0 0 0 0,0 0 0 0 0,0 0 0 0 0,0 1 0 0 0,1-1-1 0 0,-1 1 1 0 0,1 0 0 0 0,0 0 0 0 0,1 0 0 0 0,-1 1 0 0 0,1-1-1 0 0,0 1 1 0 0,0-1 0 0 0,1 1 0 0 0,0 0 0 0 0,0-1 0 0 0,0 1-1 0 0,0 2-15 0 0,-1 11-78 0 0,0 1 0 0 0,1 0 0 0 0,1 0 0 0 0,1 0 0 0 0,1 0 0 0 0,1 0 0 0 0,0-1 0 0 0,2 1 0 0 0,0-1 0 0 0,1 0 0 0 0,1 0 0 0 0,1-1 0 0 0,4 8 78 0 0,85 137-8595 0 0,-89-150 7160 0 0</inkml:trace>
  <inkml:trace contextRef="#ctx0" brushRef="#br0" timeOffset="-17301.751">9918 14440 1324 0 0,'3'-3'776'0'0,"58"-102"3097"0"0,-47 87-1563 0 0,-14 48-1651 0 0,-2-2-528 0 0,16 219 371 0 0,50 164-93 0 0,-61-377-1320 0 0,-3-35 803 0 0,-1 1 0 0 0,1 0 0 0 0,0-1 0 0 0,0 1 0 0 0,0 0 0 0 0,-1 0 1 0 0,1-1-1 0 0,0 1 0 0 0,0 0 0 0 0,-1 0 0 0 0,1 0 0 0 0,0-1 0 0 0,-1 1 0 0 0,1 0 0 0 0,0 0 0 0 0,-1 0 1 0 0,1 0-1 0 0,0 0 0 0 0,-1 0 0 0 0,1 0 0 0 0,0 0 0 0 0,-1 0 0 0 0,1 0 0 0 0,0 0 0 0 0,-1 0 1 0 0,1 0-1 0 0,0 0 0 0 0,-1 0 0 0 0,1 0 0 0 0,0 0 0 0 0,-1 0 0 0 0,1 0 0 0 0,0 0 0 0 0,-1 0 0 0 0,1 1 1 0 0,0-1-1 0 0,-1 0 0 0 0,1 0 0 0 0,0 0 0 0 0,0 1 0 0 0,-1-1 0 0 0,1 0 0 0 0,0 0 0 0 0,0 1 0 0 0,0-1 1 0 0,-1 0-1 0 0,1 0 0 0 0,0 1 0 0 0,0-1 0 0 0,0 0 0 0 0,0 1 0 0 0,-1-1 0 0 0,1 1 108 0 0,-11-16-1422 0 0</inkml:trace>
  <inkml:trace contextRef="#ctx0" brushRef="#br0" timeOffset="-16651.154">10039 14374 1016 0 0,'-5'-50'3866'0'0,"70"5"-3190"0"0,-19 30-410 0 0,-44 15-227 0 0,21 5-15 0 0,-19 0-14 0 0,0 0-1 0 0,-1 0 1 0 0,1 0 0 0 0,-1 0-1 0 0,0 1 1 0 0,-1 0 0 0 0,1-1-1 0 0,-1 1 1 0 0,0 0 0 0 0,-1 0-1 0 0,1 0 1 0 0,-1 0-1 0 0,-1 1 1 0 0,1-1 0 0 0,-1 0-1 0 0,0 0 1 0 0,0 1 0 0 0,-1-1-1 0 0,1 0 1 0 0,-2 1-10 0 0,-67 126 621 0 0,69-133-666 0 0,0 0 30 0 0,0 0 75 0 0,6 10 56 0 0,42 18 99 0 0,-41-25-187 0 0,0-1 0 0 0,0 1 0 0 0,-1 0 0 0 0,0 1 0 0 0,1 0 0 0 0,-1 0 1 0 0,-1 0-1 0 0,1 1 0 0 0,-1 0 0 0 0,1 0 0 0 0,-1 0 0 0 0,-1 0 0 0 0,1 1 0 0 0,-1 0 1 0 0,0 0-1 0 0,0 0 0 0 0,-1 1 0 0 0,0-1 0 0 0,1 2-28 0 0,-38 65 813 0 0,27-66-794 0 0,1-1 0 0 0,-2 0 0 0 0,1 0 0 0 0,-1-1 0 0 0,1 0 0 0 0,-1 0 0 0 0,-1-1-1 0 0,1 0 1 0 0,-1 0 0 0 0,0-1 0 0 0,1 0 0 0 0,-1-1 0 0 0,-1 0 0 0 0,1 0 0 0 0,0-1-1 0 0,-2 0-18 0 0,10-2-143 0 0,-1-1-1 0 0,0 1 0 0 0,1-1 0 0 0,-1 1 1 0 0,1-1-1 0 0,0 1 0 0 0,-1-1 0 0 0,1 0 1 0 0,0 1-1 0 0,0-1 0 0 0,0 0 0 0 0,0 0 1 0 0,0 0-1 0 0,1 0 0 0 0,-1 0 0 0 0,1 0 1 0 0,-1 0-1 0 0,1 0 0 0 0,-1 0 0 0 0,1-1 1 0 0,0 1-1 0 0,0 0 0 0 0,0 0 0 0 0,1 0 1 0 0,-1 0-1 0 0,0 0 0 0 0,1 0 0 0 0,-1 0 1 0 0,1 0-1 0 0,0 0 0 0 0,0 0 0 0 0,-1 0 1 0 0,1 0-1 0 0,1 0 0 0 0,-1 0 0 0 0,0 1 1 0 0,0-1-1 0 0,1 0 0 0 0,-1 1 0 0 0,1-1 1 0 0,0 0 143 0 0,15-22-1388 0 0</inkml:trace>
  <inkml:trace contextRef="#ctx0" brushRef="#br0" timeOffset="-15375.712">10757 14474 1280 0 0,'-45'-8'2446'0'0,"34"9"-2333"0"0,0 1 1 0 0,0 0 0 0 0,0 0-1 0 0,0 2 1 0 0,0-1-1 0 0,1 1 1 0 0,0 1 0 0 0,0 0-1 0 0,0 0 1 0 0,0 1 0 0 0,1 0-1 0 0,0 1 1 0 0,0 0-1 0 0,0 0 1 0 0,1 1 0 0 0,0 0-1 0 0,1 0 1 0 0,0 1-1 0 0,0 0 1 0 0,1 1 0 0 0,0-1-1 0 0,1 1 1 0 0,0 0 0 0 0,-2 5-114 0 0,9-9 46 0 0,-1 1 1 0 0,1-1-1 0 0,0 0 1 0 0,0 0 0 0 0,0 0-1 0 0,1 0 1 0 0,0 0 0 0 0,0 0-1 0 0,1-1 1 0 0,-1 1-1 0 0,1-1 1 0 0,0 0 0 0 0,1 0-1 0 0,-1-1 1 0 0,1 1 0 0 0,0-1-1 0 0,0 0 1 0 0,1 0-1 0 0,-1-1 1 0 0,1 0 0 0 0,0 0-1 0 0,-1 0 1 0 0,1 0 0 0 0,1-1-1 0 0,-1 0 1 0 0,0 0-1 0 0,0-1 1 0 0,5 1-47 0 0,119 15-278 0 0,-122-21 258 0 0,-1 1-1 0 0,1-1 1 0 0,-1 0 0 0 0,0-1-1 0 0,-1 0 1 0 0,1 0 0 0 0,-1 0-1 0 0,0-1 1 0 0,0 0 0 0 0,-1 0-1 0 0,0 0 1 0 0,0-1 0 0 0,0 0-1 0 0,-1 0 1 0 0,0 0-1 0 0,0 0 1 0 0,-1-1 0 0 0,0 1-1 0 0,0-1 1 0 0,-1 0 0 0 0,0 0-1 0 0,0 0 1 0 0,-1 0 0 0 0,0 0-1 0 0,0 0 1 0 0,-1-1 0 0 0,0 1 20 0 0,39-387 787 0 0,-39 389-741 0 0,-1 0 0 0 0,0 0 0 0 0,0 0-1 0 0,0 0 1 0 0,0 0 0 0 0,-1 0 0 0 0,0 0 0 0 0,-1 0-1 0 0,1 0 1 0 0,-1 1 0 0 0,0 0 0 0 0,0-1 0 0 0,-1 1 0 0 0,1 0-1 0 0,-1 0 1 0 0,-1 1 0 0 0,1-1 0 0 0,0 1 0 0 0,-1 0-1 0 0,0 0 1 0 0,0 1 0 0 0,-5-4-46 0 0,9 7 36 0 0,-4 2 23 0 0,-5 7-26 0 0,0 0-1 0 0,1 1 1 0 0,0 0-1 0 0,0 0 1 0 0,1 1-1 0 0,1 0 0 0 0,0 1 1 0 0,0-1-1 0 0,1 1 1 0 0,1 1-1 0 0,0-1 0 0 0,1 1 1 0 0,0 0-1 0 0,1 0 1 0 0,0 0-1 0 0,1 0 0 0 0,0 0 1 0 0,1 1-1 0 0,1-1 1 0 0,0 0-1 0 0,1 1 0 0 0,1-1 1 0 0,-1 0-1 0 0,2 2-32 0 0,-2 5 60 0 0,2 14-17 0 0,2-1 0 0 0,2 0 0 0 0,1-1 0 0 0,2 0-1 0 0,0 0 1 0 0,3-1 0 0 0,0 0 0 0 0,5 5-43 0 0,-11-20-5 0 0,1 1 0 0 0,0-1 0 0 0,1-1 0 0 0,1 0 0 0 0,1 0 0 0 0,0-1 0 0 0,0 0 0 0 0,2-1 0 0 0,-1 0 0 0 0,2-1 0 0 0,0 0 0 0 0,2 0 5 0 0,-11-12-27 0 0,-1 0 0 0 0,1 0 0 0 0,0-1 0 0 0,0 0 0 0 0,0 0 0 0 0,0 0 0 0 0,-1 0 0 0 0,1-1 0 0 0,0 0 0 0 0,-1 0 0 0 0,0 0 0 0 0,1-1 0 0 0,-1 1 0 0 0,0-1 0 0 0,0 0 0 0 0,0 0 0 0 0,-1 0 0 0 0,1-1 0 0 0,-1 1 0 0 0,0-1 0 0 0,0 0 0 0 0,0 0 1 0 0,0 0-1 0 0,0 0 0 0 0,-1 0 0 0 0,0-1 0 0 0,0 1 0 0 0,0-1 0 0 0,-1 0 0 0 0,1-2 27 0 0,83-220 317 0 0,-79 169 443 0 0,-6 57-708 0 0,0 1 18 0 0,-2-20 338 0 0,-2 22-405 0 0,1 1 0 0 0,-1-1 0 0 0,1 1 0 0 0,0-1 1 0 0,-1 1-1 0 0,1 0 0 0 0,1 0 0 0 0,-1 1 0 0 0,0-1 0 0 0,1 0 0 0 0,0 1 0 0 0,0 0 0 0 0,0-1 0 0 0,0 1 0 0 0,0 0 0 0 0,1 0 0 0 0,0 0 0 0 0,0 0 0 0 0,0 0 0 0 0,0 1 0 0 0,0-1 0 0 0,1 0 0 0 0,0 0 0 0 0,0 0 0 0 0,0 1 0 0 0,1-1 0 0 0,-1 0-3 0 0,0 5 8 0 0,1 1 0 0 0,0-1 0 0 0,1 0 0 0 0,-1 0 0 0 0,2 0 0 0 0,-1 0 0 0 0,1-1 0 0 0,1 1 0 0 0,0-1 0 0 0,0 1 0 0 0,0-1 0 0 0,1-1 0 0 0,0 1 0 0 0,1-1 0 0 0,0 1-1 0 0,0-2 1 0 0,0 1 0 0 0,1-1 0 0 0,0 0 0 0 0,0 0 0 0 0,0 0 0 0 0,1-1 0 0 0,0-1 0 0 0,0 1 0 0 0,1-1 0 0 0,-1-1 0 0 0,1 1 0 0 0,-1-1 0 0 0,1-1 0 0 0,0 0 0 0 0,0 0 0 0 0,0-1 0 0 0,1 0 0 0 0,-1 0-1 0 0,0-1 1 0 0,0 0 0 0 0,5-1-8 0 0,-6-2-20 0 0,0 1 0 0 0,0-1 0 0 0,0 0 0 0 0,0-1 0 0 0,-1 0 0 0 0,0 0 0 0 0,1 0 0 0 0,-1-1-1 0 0,-1 0 1 0 0,1-1 0 0 0,-1 1 0 0 0,0-1 0 0 0,0 0 0 0 0,0-1 0 0 0,-1 0 0 0 0,0 1 0 0 0,-1-2 0 0 0,1 1-1 0 0,-2 0 1 0 0,1-1 0 0 0,-1 0 0 0 0,0 0 0 0 0,0 0 0 0 0,-1 0 0 0 0,0 0 0 0 0,0-1 0 0 0,-1 1 0 0 0,0 0-1 0 0,-1-1 1 0 0,0 1 0 0 0,0-1 0 0 0,-1 1 0 0 0,0-1 0 0 0,-2-7 20 0 0,3 12 12 0 0,-1 0 1 0 0,0 1-1 0 0,0-1 1 0 0,0 0-1 0 0,0 0 1 0 0,0 1-1 0 0,-1-1 1 0 0,0 1-1 0 0,0-1 1 0 0,0 1-1 0 0,0 0 1 0 0,0-1-1 0 0,-1 1 1 0 0,1 0-1 0 0,-1 1 1 0 0,0-1-1 0 0,0 0 1 0 0,0 1-1 0 0,0 0 1 0 0,0-1-1 0 0,0 1 1 0 0,-1 0-1 0 0,1 1 1 0 0,-1-1-1 0 0,1 1 1 0 0,-1 0-1 0 0,0-1 1 0 0,0 1-1 0 0,0 1 1 0 0,1-1-1 0 0,-1 1 1 0 0,0-1-1 0 0,0 1 1 0 0,-1 0-13 0 0,1 4 6 0 0,0-1 0 0 0,0 1 0 0 0,0 0 0 0 0,1-1 0 0 0,-1 1 1 0 0,1 1-1 0 0,0-1 0 0 0,0 0 0 0 0,1 1 0 0 0,0 0 0 0 0,-1 0 0 0 0,1-1 1 0 0,1 1-1 0 0,-1 0 0 0 0,1 1 0 0 0,0-1 0 0 0,0 0 0 0 0,0 0 1 0 0,1 0-1 0 0,0 1 0 0 0,0-1 0 0 0,0 0 0 0 0,1 0 0 0 0,-1 0 0 0 0,1 1 1 0 0,1-1-1 0 0,-1 0 0 0 0,1 0 0 0 0,-1 0 0 0 0,3 3-6 0 0,74 152-780 0 0,37-1-4667 0 0,-99-136 4025 0 0,-6-1 25 0 0</inkml:trace>
  <inkml:trace contextRef="#ctx0" brushRef="#br0" timeOffset="-13729.177">12391 12083 1048 0 0,'0'0'231'0'0,"0"0"9"0"0,0 0 40 0 0,0 0-53 0 0,0 0-33 0 0,0 0 8 0 0,0 0 71 0 0,0 0-96 0 0,0 0-47 0 0,2 5 14 0 0,2-2-99 0 0,0 0 0 0 0,0 0 0 0 0,1-1 0 0 0,0 1 0 0 0,-1-1 0 0 0,1 0 1 0 0,0 0-1 0 0,0-1 0 0 0,0 1 0 0 0,0-1 0 0 0,0 0 0 0 0,1 0 0 0 0,-1-1 0 0 0,0 0 1 0 0,0 0-1 0 0,0 0 0 0 0,1 0 0 0 0,-1-1 0 0 0,0 0 0 0 0,0 0 0 0 0,0 0-45 0 0,26-1 130 0 0,266-27 47 0 0,-238 24-102 0 0,890-47 132 0 0,821 48-45 0 0,-1416 13-396 0 0,119 2 56 0 0,80-6 100 0 0,-39 7-170 0 0,370-12 218 0 0,-581 19 179 0 0,122-6 210 0 0,-189-35-119 0 0,102 0 558 0 0,-186 1 1263 0 0,-151 21-2169 0 0,20 3-595 0 0,16 31-2409 0 0,-36-28 1776 0 0</inkml:trace>
  <inkml:trace contextRef="#ctx0" brushRef="#br0" timeOffset="-12259.79">12517 11990 1132 0 0,'-38'171'993'0'0,"-16"269"354"0"0,-60 476 21 0 0,73-580-1035 0 0,14 2 1 0 0,15 31-334 0 0,12-361-6 0 0,1 0 0 0 0,0-1 0 0 0,0 1 0 0 0,1-1 1 0 0,0 0-1 0 0,0 1 0 0 0,0-1 0 0 0,1 0 1 0 0,0 0-1 0 0,1 0 0 0 0,0-1 0 0 0,0 1 1 0 0,0-1-1 0 0,1 0 0 0 0,0 0 0 0 0,0-1 1 0 0,0 1-1 0 0,1-1 0 0 0,-1 0 0 0 0,1-1 1 0 0,1 1-1 0 0,-1-1 0 0 0,1 0 0 0 0,-1-1 0 0 0,5 2 6 0 0,308 78-334 0 0,-96-52 280 0 0,197 3 54 0 0,859 25 153 0 0,-296-5-223 0 0,403-19 752 0 0,96-28 246 0 0,-1007-27-970 0 0,605-33 320 0 0,-738 21-295 0 0,-340 32-99 0 0,-2 0-206 0 0,0-1 252 0 0,0 1-1 0 0,-1 0 1 0 0,1 0-1 0 0,0 0 1 0 0,0-1 0 0 0,-1 1-1 0 0,1 0 1 0 0,0 0-1 0 0,0-1 1 0 0,0 1 0 0 0,0 0-1 0 0,-1 0 1 0 0,1-1-1 0 0,0 1 1 0 0,0 0 0 0 0,0 0-1 0 0,0-1 1 0 0,0 1-1 0 0,0 0 1 0 0,-1-1 0 0 0,1 1-1 0 0,0 0 1 0 0,0-1-1 0 0,0 1 1 0 0,0 0 0 0 0,0-1-1 0 0,0 1 1 0 0,1 0-1 0 0,-1-1 1 0 0,0 1 0 0 0,0 0-1 0 0,0 0 1 0 0,0-1-1 0 0,0 1 1 0 0,0 0 0 0 0,0-1-1 0 0,1 1 1 0 0,-1 0-1 0 0,0 0 1 0 0,0-1 0 0 0,0 1-1 0 0,1 0 1 0 0,-1 0-1 0 0,0 0 1 0 0,0-1 0 0 0,1 1 70 0 0,-19-7-1238 0 0</inkml:trace>
  <inkml:trace contextRef="#ctx0" brushRef="#br0" timeOffset="-11144.684">20015 12002 860 0 0,'74'-18'312'0'0,"16"26"218"0"0,-73-6-444 0 0,1 2 0 0 0,-1 0 0 0 0,0 2 0 0 0,-1-1 0 0 0,1 2 0 0 0,-1 0-1 0 0,0 1 1 0 0,-1 1 0 0 0,0 0 0 0 0,0 1 0 0 0,-1 1 0 0 0,-1 0 0 0 0,0 1 0 0 0,0 0 0 0 0,-1 1 0 0 0,0 0-1 0 0,-1 1 1 0 0,-1 0 0 0 0,-1 1 0 0 0,0 0 0 0 0,0 1 0 0 0,-2 0 0 0 0,0 0 0 0 0,0 1 0 0 0,-1 2-86 0 0,23 106 356 0 0,-6 0 1 0 0,-6 1-1 0 0,-4 1 0 0 0,-7 0 1 0 0,-6 62-357 0 0,-25 347 577 0 0,-63-18-221 0 0,27-206 356 0 0,16-85-11 0 0,-3-7 212 0 0,42-217-997 0 0,1 0 1 0 0,0-1-1 0 0,-1 1 1 0 0,0-1-1 0 0,0-1 1 0 0,0 1-1 0 0,0-1 1 0 0,0 0-1 0 0,0 0 1 0 0,0 0-1 0 0,0-1 1 0 0,0 0-1 0 0,0-1 1 0 0,0 1-1 0 0,0-1 1 0 0,0 0-1 0 0,0 0 1 0 0,0-1-1 0 0,-1 0 84 0 0,-174-46-3564 0 0,122 27 2496 0 0</inkml:trace>
  <inkml:trace contextRef="#ctx0" brushRef="#br0" timeOffset="-384.647">4950 16341 1616 0 0,'0'0'381'0'0,"0"0"-22"0"0,0 0-39 0 0,-14 0 61 0 0,13 1 2983 0 0,194 3-2039 0 0,376-4-66 0 0,-567 0-1339 0 0,19 10-2128 0 0,-18-2-963 0 0,-8-6 1781 0 0</inkml:trace>
  <inkml:trace contextRef="#ctx0" brushRef="#br0" timeOffset="11045.054">6995 15836 1132 0 0,'0'0'483'0'0,"0"0"-93"0"0,0 0-56 0 0,0 0-13 0 0,0-14 246 0 0,-5 4 2749 0 0,-16-11-3100 0 0,13 189 1775 0 0,8-5-1664 0 0,0-161-364 0 0,1 8-953 0 0,-4-2-2561 0 0,-7-1 2189 0 0,1-5-115 0 0</inkml:trace>
  <inkml:trace contextRef="#ctx0" brushRef="#br0" timeOffset="11385.521">6417 16299 1484 0 0,'-25'11'3960'0'0,"45"-6"-2008"0"0,41-3-1077 0 0,265-14 796 0 0,281-39-2860 0 0,-599 48 131 0 0,-10 3-3191 0 0,-10 0 2851 0 0</inkml:trace>
  <inkml:trace contextRef="#ctx0" brushRef="#br0" timeOffset="11949.015">6613 16517 1300 0 0,'-1'31'6145'0'0,"0"15"-4099"0"0,-1 113-2256 0 0,24-21 394 0 0,-7-25-471 0 0,-15-111-1 0 0,0-2-89 0 0,-5 1-4234 0 0,5-7 3163 0 0,0-1-78 0 0</inkml:trace>
  <inkml:trace contextRef="#ctx0" brushRef="#br0" timeOffset="12427.743">6627 16489 1428 0 0,'-8'-5'2850'0'0,"21"0"163"0"0,140-9-1399 0 0,161-18-41 0 0,-258 22-2041 0 0,-74 14-6751 0 0,15-4 5796 0 0</inkml:trace>
  <inkml:trace contextRef="#ctx0" brushRef="#br0" timeOffset="13188.286">6998 16632 1348 0 0,'16'-1'5646'0'0,"-24"31"-3945"0"0,3-19-1758 0 0,-2 9 100 0 0,-2 0-1 0 0,0-1 1 0 0,-1-1 0 0 0,-1 0-1 0 0,-1 0 1 0 0,0-1 0 0 0,-2 0-1 0 0,1-2 1 0 0,-2 1-1 0 0,0-2 1 0 0,-1 0 0 0 0,-1 0-1 0 0,0-2 1 0 0,0 0 0 0 0,-1-1-1 0 0,-1-1 1 0 0,0 0 0 0 0,-4 0-43 0 0,21-9-12 0 0,-1 0 1 0 0,0 0-1 0 0,1-1 1 0 0,-1 1 0 0 0,0-1-1 0 0,0 0 1 0 0,0 1-1 0 0,0-1 1 0 0,0-1 0 0 0,1 1-1 0 0,-1 0 1 0 0,0-1 0 0 0,0 1-1 0 0,0-1 1 0 0,1 0-1 0 0,-1 0 1 0 0,0 0 0 0 0,1 0-1 0 0,-1 0 1 0 0,1-1-1 0 0,-1 1 1 0 0,1-1 0 0 0,-1 0-1 0 0,1 1 1 0 0,0-1 0 0 0,0 0-1 0 0,0 0 1 0 0,0-1-1 0 0,0 1 1 0 0,1 0 0 0 0,-1-1-1 0 0,1 1 1 0 0,-1-1-1 0 0,1 1 1 0 0,0-1 0 0 0,0 1-1 0 0,0-1 1 0 0,0 0 0 0 0,1 0-1 0 0,-1 0 1 0 0,1 1-1 0 0,0-1 1 0 0,-1 0 0 0 0,1 0-1 0 0,0 0 1 0 0,1 0 0 0 0,-1 0-1 0 0,1 1 1 0 0,-1-1-1 0 0,1 0 1 0 0,0 0 0 0 0,0 1-1 0 0,0-1 1 0 0,1-1 11 0 0,1-5 13 0 0,1-1 0 0 0,0 1 0 0 0,0 0 0 0 0,1 1 0 0 0,0-1 0 0 0,1 1-1 0 0,0 0 1 0 0,0 0 0 0 0,1 1 0 0 0,0 0 0 0 0,0 0 0 0 0,1 1 0 0 0,-1 0 0 0 0,2 0 0 0 0,-1 0 0 0 0,0 1 0 0 0,1 1 0 0 0,0-1 0 0 0,0 1 0 0 0,1 1 0 0 0,-1 0 0 0 0,1 0 0 0 0,-1 1 0 0 0,1 0 0 0 0,0 0 0 0 0,6 1-13 0 0,125 71 24 0 0,-94-38-6 0 0,-29-22-322 0 0,63 33-392 0 0,-25-31-4536 0 0,-54-12 3798 0 0</inkml:trace>
  <inkml:trace contextRef="#ctx0" brushRef="#br0" timeOffset="14132.621">8001 15944 964 0 0,'-3'0'455'0'0,"-93"-52"3077"0"0,96 52-3353 0 0,0 0-48 0 0,0 0-55 0 0,-29 16 570 0 0,25-9-559 0 0,0 0-1 0 0,1 0 1 0 0,0 0-1 0 0,0 0 1 0 0,0 1-1 0 0,1 0 1 0 0,1-1-1 0 0,-1 1 1 0 0,1 0-1 0 0,0 0 1 0 0,1 0 0 0 0,0 0-1 0 0,0 0 1 0 0,0-1-1 0 0,1 1 1 0 0,1 1-87 0 0,-1 28 435 0 0,46 230 824 0 0,-33-95-470 0 0,-50-102-910 0 0,24-117-6483 0 0,15 29 5090 0 0</inkml:trace>
  <inkml:trace contextRef="#ctx0" brushRef="#br0" timeOffset="14664.297">8206 16596 1516 0 0,'-8'1'253'0'0,"0"1"-1"0"0,0-1 0 0 0,1 2 1 0 0,-1-1-1 0 0,1 1 0 0 0,-1 0 1 0 0,1 1-1 0 0,0 0 0 0 0,1 0 1 0 0,-1 0-1 0 0,1 1 1 0 0,-1 0-1 0 0,1 0 0 0 0,1 1 1 0 0,-1 0-1 0 0,1 0 0 0 0,0 0 1 0 0,0 0-1 0 0,1 1 1 0 0,0 0-1 0 0,-1 1-252 0 0,7-4 77 0 0,-1 0 0 0 0,1 0 0 0 0,0 0 0 0 0,0 0 0 0 0,0-1 0 0 0,0 1 0 0 0,1-1 0 0 0,-1 1 0 0 0,1-1 0 0 0,0 0 0 0 0,0 0 0 0 0,0 0 0 0 0,0 0 0 0 0,1-1 0 0 0,-1 1 0 0 0,1-1 0 0 0,-1 0 0 0 0,1 0 0 0 0,0 0 0 0 0,0-1 0 0 0,0 1 0 0 0,0-1 0 0 0,0 0 0 0 0,0 0 0 0 0,1-1 0 0 0,-1 1 0 0 0,1-1-77 0 0,3 3 50 0 0,0-1 0 0 0,0 0 0 0 0,0-1 0 0 0,0 0 0 0 0,0 0 0 0 0,0-1 0 0 0,1 0 0 0 0,-1 0 1 0 0,0-1-1 0 0,0 0 0 0 0,0 0 0 0 0,0-1 0 0 0,0 0 0 0 0,0 0 0 0 0,-1-1 0 0 0,1 0 0 0 0,-1-1 0 0 0,1 1 0 0 0,-1-1 0 0 0,-1-1 1 0 0,1 1-1 0 0,0-1 0 0 0,-1-1 0 0 0,0 1 0 0 0,0-1 0 0 0,2-3-50 0 0,-8 5-11 0 0,0 0-1 0 0,0 0 1 0 0,0 0 0 0 0,-1 0 0 0 0,1 0-1 0 0,-1 0 1 0 0,0 0 0 0 0,0 0-1 0 0,-1 0 1 0 0,1 0 0 0 0,-1 1 0 0 0,0-1-1 0 0,0 0 1 0 0,0 1 0 0 0,0-1 0 0 0,-1 1-1 0 0,1 0 1 0 0,-1 0 0 0 0,0 0-1 0 0,0 0 1 0 0,0 0 0 0 0,0 1 0 0 0,0-1-1 0 0,-2 1 12 0 0,5 1-1 0 0,-175-130-1275 0 0,84 62-4119 0 0,88 61 3957 0 0</inkml:trace>
  <inkml:trace contextRef="#ctx0" brushRef="#br0" timeOffset="15590.932">8396 15699 1160 0 0,'0'0'431'0'0,"0"0"-98"0"0,0 0-57 0 0,0 0 32 0 0,0 0 5 0 0,0 0-22 0 0,0 0 17 0 0,-2 6-28 0 0,-8 14-95 0 0,0 0 0 0 0,-1 0 0 0 0,-1-1-1 0 0,-1-1 1 0 0,0 0 0 0 0,-2 0 0 0 0,0-2 0 0 0,-1 0 0 0 0,0 0 0 0 0,-2-2 0 0 0,1 0 0 0 0,-2-1 0 0 0,0-1 0 0 0,0 0 0 0 0,-1-2 0 0 0,0 0 0 0 0,-1-1 0 0 0,-2-1-185 0 0,21-7 16 0 0,1 0 1 0 0,-1 0 0 0 0,1-1-1 0 0,-1 1 1 0 0,0-1 0 0 0,1 1 0 0 0,-1-1-1 0 0,1 0 1 0 0,-1 1 0 0 0,0-1-1 0 0,1 0 1 0 0,-1 0 0 0 0,0 0 0 0 0,1 0-1 0 0,-1-1 1 0 0,0 1 0 0 0,1 0-1 0 0,-1-1 1 0 0,1 1 0 0 0,-1-1 0 0 0,0 1-1 0 0,1-1 1 0 0,-1 0 0 0 0,1 0-1 0 0,0 1 1 0 0,-1-1 0 0 0,1 0-1 0 0,0 0 1 0 0,-1-1 0 0 0,1 1 0 0 0,0 0-1 0 0,0 0 1 0 0,0 0 0 0 0,0-1-1 0 0,0 1 1 0 0,0-1 0 0 0,0 1 0 0 0,1-1-1 0 0,-1 1 1 0 0,0-1 0 0 0,1 1-1 0 0,-1-1 1 0 0,1 0 0 0 0,0 1 0 0 0,0-1-1 0 0,-1 1 1 0 0,1-1 0 0 0,0 0-1 0 0,0 1 1 0 0,1-1 0 0 0,-1-1-17 0 0,28-81 72 0 0,-24 79-68 0 0,-3 3-3 0 0,1-1-1 0 0,-1 1 0 0 0,1-1 1 0 0,0 1-1 0 0,-1-1 1 0 0,1 1-1 0 0,0 0 0 0 0,1 0 1 0 0,-1 0-1 0 0,0 0 0 0 0,1 1 1 0 0,-1-1-1 0 0,1 0 0 0 0,-1 1 1 0 0,1 0-1 0 0,0 0 1 0 0,-1-1-1 0 0,1 2 0 0 0,0-1 1 0 0,0 0-1 0 0,0 0 0 0 0,0 1 1 0 0,0 0-1 0 0,0 0 1 0 0,0 0-1 0 0,0 0 0 0 0,0 0 1 0 0,-1 0-1 0 0,1 1 0 0 0,0-1 1 0 0,2 2-1 0 0,19 3-19 0 0,40 11-116 0 0,1-3 0 0 0,0-3 0 0 0,1-3 0 0 0,16-2 135 0 0,-70-5-31 0 0,1 0 0 0 0,0 0 0 0 0,0-1 0 0 0,0-1 0 0 0,-1 0 0 0 0,1-1-1 0 0,-1 0 1 0 0,0-1 0 0 0,0-1 0 0 0,0 0 0 0 0,0 0 0 0 0,-1-1 0 0 0,4-3 31 0 0,-14 8-6 0 0,1 0 1 0 0,-1 0-1 0 0,1 0 0 0 0,-1 0 0 0 0,0-1 1 0 0,0 1-1 0 0,1 0 0 0 0,-1-1 1 0 0,0 1-1 0 0,0-1 0 0 0,0 0 1 0 0,-1 1-1 0 0,1-1 0 0 0,0 0 0 0 0,-1 1 1 0 0,1-1-1 0 0,-1 0 0 0 0,1 0 1 0 0,-1 0-1 0 0,0 0 0 0 0,0 1 0 0 0,0-1 1 0 0,0 0-1 0 0,0 0 0 0 0,0 0 1 0 0,0 0-1 0 0,-1 1 0 0 0,1-1 1 0 0,-1 0-1 0 0,1 0 0 0 0,-1 1 0 0 0,0-1 1 0 0,1 0-1 0 0,-1 1 0 0 0,0-1 1 0 0,0 0-1 0 0,0 1 0 0 0,0-1 1 0 0,-1 1-1 0 0,1 0 0 0 0,0-1 0 0 0,-1 1 1 0 0,1 0-1 0 0,-1 0 0 0 0,0-1 6 0 0,-73-46-56 0 0,7 28-304 0 0,37 16-2830 0 0,31 4 1839 0 0</inkml:trace>
  <inkml:trace contextRef="#ctx0" brushRef="#br0" timeOffset="16954.853">8874 16062 1700 0 0,'0'0'809'0'0,"0"0"-88"0"0,0 0-115 0 0,0 0-30 0 0,0 0-84 0 0,0 0-76 0 0,0 0-84 0 0,0 0-1 0 0,0 0-42 0 0,0 0-54 0 0,0 0-36 0 0,0 0 32 0 0,0 0-32 0 0,0 0-14 0 0,5 4-13 0 0,-2 0-147 0 0,-1 0-1 0 0,1 0 1 0 0,-1 0-1 0 0,1 0 0 0 0,-1 0 1 0 0,-1 0-1 0 0,1 1 0 0 0,0-1 1 0 0,-1 1-1 0 0,0-1 1 0 0,0 1-1 0 0,-1-1 0 0 0,1 1 1 0 0,-1 0-1 0 0,0-1 1 0 0,0 1-1 0 0,0 0 0 0 0,-1-1 1 0 0,0 3-25 0 0,1 10 82 0 0,1-6-15 0 0,2 0-1 0 0,-1 0 0 0 0,1 0 1 0 0,1 0-1 0 0,0 0 0 0 0,1-1 1 0 0,0 1-1 0 0,0-1 0 0 0,1-1 1 0 0,0 1-1 0 0,1-1 0 0 0,0 0 1 0 0,0 0-1 0 0,1-1 0 0 0,0 0 1 0 0,1 0-1 0 0,0-1 1 0 0,0 0-1 0 0,0-1 0 0 0,1 0 1 0 0,0 0-1 0 0,0-1 0 0 0,1 0 1 0 0,2 0-67 0 0,-7-3 16 0 0,1-1 0 0 0,0 1 1 0 0,-1-1-1 0 0,1-1 1 0 0,-1 1-1 0 0,1-1 0 0 0,0 0 1 0 0,-1-1-1 0 0,1 1 1 0 0,0-1-1 0 0,-1-1 0 0 0,1 1 1 0 0,-1-1-1 0 0,0 0 1 0 0,1-1-1 0 0,-1 1 0 0 0,0-1 1 0 0,0-1-1 0 0,-1 1 0 0 0,1-1 1 0 0,-1 0-1 0 0,0 0 1 0 0,0 0-1 0 0,0-1 0 0 0,0 0 1 0 0,-1 0-1 0 0,0 0 1 0 0,1-2-17 0 0,82-170 151 0 0,-66 66 2800 0 0,-23 134-3060 0 0,0 0 0 0 0,1-1 0 0 0,2 1 0 0 0,0 0-1 0 0,1-1 1 0 0,2 1 0 0 0,0-1 0 0 0,1 0 0 0 0,1 0 0 0 0,6 11 109 0 0,10 13-826 0 0,-1-2-1485 0 0,-15-15-3494 0 0,-6-29 4369 0 0</inkml:trace>
  <inkml:trace contextRef="#ctx0" brushRef="#br0" timeOffset="17687.434">9815 15634 948 0 0,'0'-12'3752'0'0,"1"23"-2468"0"0,-5 34-828 0 0,-7-19-336 0 0,-2 0-1 0 0,0-1 1 0 0,-2 0 0 0 0,-1-2 0 0 0,0 0 0 0 0,-2 0-1 0 0,-1-2 1 0 0,0 0 0 0 0,-2-1 0 0 0,0-1 0 0 0,-1-1-1 0 0,-16 9-119 0 0,-19-5 116 0 0,55-22-131 0 0,-8-2 6 0 0,8-3 6 0 0,0 0-1 0 0,0 0 0 0 0,1 0 1 0 0,0 0-1 0 0,0 0 0 0 0,0 0 1 0 0,1 0-1 0 0,-1-1 0 0 0,1 1 1 0 0,0 0-1 0 0,1 0 1 0 0,-1-1-1 0 0,1 1 0 0 0,0 0 1 0 0,1 0-1 0 0,-1 0 0 0 0,1 0 1 0 0,0 0-1 0 0,0 0 0 0 0,0 1 1 0 0,1-1-1 0 0,0 1 0 0 0,0-1 1 0 0,0 1-1 0 0,0 0 0 0 0,1 0 1 0 0,-1 1-1 0 0,1-1 0 0 0,0 1 1 0 0,0-1-1 0 0,4-1 4 0 0,35-20-90 0 0,-41 25 85 0 0,9 3-7 0 0,325 191-816 0 0,-293-162-2949 0 0,-39-28 2345 0 0</inkml:trace>
  <inkml:trace contextRef="#ctx0" brushRef="#br0" timeOffset="17982.73">10106 15897 1280 0 0,'22'-24'7070'0'0,"46"9"-6726"0"0,-52 13 252 0 0,151-34-1919 0 0,-58 0-4142 0 0,-94 29 3991 0 0</inkml:trace>
  <inkml:trace contextRef="#ctx0" brushRef="#br0" timeOffset="18230.29">10588 15677 916 0 0,'7'-49'8359'0'0,"-18"77"-6802"0"0,20 232-3189 0 0,6-153-4133 0 0,-14-89 4222 0 0</inkml:trace>
  <inkml:trace contextRef="#ctx0" brushRef="#br0" timeOffset="18897.274">10961 16124 1436 0 0,'64'10'3969'0'0,"133"-26"-2333"0"0,-162 9-1439 0 0,-16 5-122 0 0,-1-1 0 0 0,1 0 1 0 0,-1-2-1 0 0,0 0 0 0 0,0-1 1 0 0,-1-1-1 0 0,1 0 0 0 0,-2-1 0 0 0,1-1 1 0 0,-1-1-1 0 0,11-9-75 0 0,-25 18-12 0 0,-1 0-1 0 0,0 0 0 0 0,1-1 1 0 0,-1 1-1 0 0,0-1 1 0 0,0 1-1 0 0,0-1 1 0 0,0 1-1 0 0,0-1 1 0 0,0 0-1 0 0,0 0 1 0 0,0 1-1 0 0,-1-1 1 0 0,1 0-1 0 0,-1 0 1 0 0,1 0-1 0 0,-1 0 1 0 0,0 0-1 0 0,0 1 1 0 0,0-1-1 0 0,0 0 1 0 0,0 0-1 0 0,0 0 0 0 0,0 0 1 0 0,-1 0-1 0 0,1 0 1 0 0,-1 1-1 0 0,1-1 1 0 0,-1 0-1 0 0,0 0 1 0 0,0 0-1 0 0,0 1 1 0 0,0-1-1 0 0,0 1 1 0 0,0-1-1 0 0,0 1 1 0 0,0-1-1 0 0,-1 1 1 0 0,1-1-1 0 0,0 1 1 0 0,-1 0-1 0 0,1 0 1 0 0,-1 0-1 0 0,0 0 0 0 0,1 0 1 0 0,-1 0-1 0 0,0 0 1 0 0,0 1-1 0 0,0-1 13 0 0,-90-35 110 0 0,78 32-70 0 0,0 1 1 0 0,0 0-1 0 0,0 1 1 0 0,0 0-1 0 0,-1 2 1 0 0,1-1-1 0 0,0 2 0 0 0,-1 0 1 0 0,1 0-1 0 0,0 1 1 0 0,0 1-1 0 0,0 0 1 0 0,0 2-1 0 0,1-1 0 0 0,-1 1 1 0 0,1 1-1 0 0,0 0 1 0 0,1 1-1 0 0,0 1 1 0 0,0 0-1 0 0,0 0 0 0 0,-3 4-40 0 0,12-7 18 0 0,0-1 0 0 0,0 0-1 0 0,1 1 1 0 0,-1 0-1 0 0,1 0 1 0 0,0 0-1 0 0,0 0 1 0 0,1 0-1 0 0,0 0 1 0 0,-1 0 0 0 0,2 0-1 0 0,-1 0 1 0 0,1 1-1 0 0,-1-1 1 0 0,1 0-1 0 0,1 0 1 0 0,-1 1-1 0 0,1-1 1 0 0,0 0 0 0 0,0 0-1 0 0,1 0 1 0 0,-1 0-1 0 0,1 0 1 0 0,0 0-1 0 0,0 0 1 0 0,1 0-1 0 0,0-1 1 0 0,-1 1 0 0 0,2-1-1 0 0,-1 0 1 0 0,0 0-1 0 0,1 0 1 0 0,0 0-1 0 0,1 0-17 0 0,149 107 350 0 0,-127-99-671 0 0,1 0 0 0 0,0-2 0 0 0,1-2-1 0 0,0 0 1 0 0,0-2 0 0 0,1-1 0 0 0,0-1-1 0 0,0-2 1 0 0,0 0 0 0 0,0-3 321 0 0,44-12-2832 0 0,-38 1 1474 0 0</inkml:trace>
  <inkml:trace contextRef="#ctx0" brushRef="#br0" timeOffset="19193.181">11383 15766 1792 0 0,'-4'0'924'0'0,"1"1"-140"0"0,-1-1-180 0 0,6 0 32 0 0,3-1-40 0 0,2 1-107 0 0,2-2-97 0 0,18-1-36 0 0,-15 3-56 0 0,13 0-116 0 0,30-9-116 0 0,-21 6-192 0 0,2 1 16 0 0,1-1-644 0 0,-9-2-517 0 0,3 0 81 0 0,-6 0-204 0 0,-6-2 16 0 0</inkml:trace>
  <inkml:trace contextRef="#ctx0" brushRef="#br0" timeOffset="19678.398">11879 15619 1592 0 0,'-5'30'4258'0'0,"-1"9"-3173"0"0,7-29-1006 0 0,0 1 0 0 0,0-1-1 0 0,1 0 1 0 0,1 0 0 0 0,0 0-1 0 0,0 0 1 0 0,1 0 0 0 0,0-1-1 0 0,0 0 1 0 0,1 0-1 0 0,1 0 1 0 0,-1 0 0 0 0,1-1-1 0 0,1 0 1 0 0,0 0 0 0 0,0 0-1 0 0,0-1 1 0 0,1 0 0 0 0,0-1-1 0 0,0 0 1 0 0,1 0 0 0 0,0 0-1 0 0,0-1 1 0 0,0-1 0 0 0,1 0-1 0 0,-1 0 1 0 0,1-1 0 0 0,0 0-1 0 0,0 0 1 0 0,0-1 0 0 0,0 0-1 0 0,1-1 1 0 0,-1-1 0 0 0,3 1-79 0 0,-6-4 29 0 0,1 1 0 0 0,-1-1 0 0 0,0 0 0 0 0,0-1 0 0 0,0 0 0 0 0,-1 0-1 0 0,1 0 1 0 0,-1-1 0 0 0,0 0 0 0 0,0 0 0 0 0,-1 0 0 0 0,1-1 0 0 0,-1 0 0 0 0,0 0 0 0 0,-1 0 0 0 0,1-1 0 0 0,-1 1 0 0 0,-1-1 0 0 0,1 0 0 0 0,-1 0 0 0 0,-1-1 0 0 0,1 1 0 0 0,-1-1 0 0 0,0 1 0 0 0,-1-1 0 0 0,0 0 0 0 0,0 1 0 0 0,0-1 0 0 0,-1 0 0 0 0,0 0 0 0 0,-1 0 0 0 0,0 1 0 0 0,-1-3-29 0 0,-11-38 961 0 0,5 31-417 0 0,23 44-439 0 0,7 43-259 0 0,23 143-3605 0 0,-45-140-1580 0 0,0-56 3887 0 0</inkml:trace>
  <inkml:trace contextRef="#ctx0" brushRef="#br0" timeOffset="20852.396">12905 15969 876 0 0,'-14'-2'296'0'0,"0"1"0"0"0,1 0 0 0 0,-1 0 0 0 0,0 2 0 0 0,0 0 0 0 0,1 0 0 0 0,-1 1 0 0 0,0 1 0 0 0,1 1 0 0 0,0-1 0 0 0,0 2 0 0 0,0 0 0 0 0,0 1 0 0 0,1 0 0 0 0,0 0 1 0 0,0 2-1 0 0,1-1 0 0 0,0 2 0 0 0,0-1 0 0 0,1 1 0 0 0,0 1 0 0 0,0 0 0 0 0,-2 4-296 0 0,11-12 33 0 0,-1 0 0 0 0,1 1 0 0 0,0-1 1 0 0,0 1-1 0 0,-1-1 0 0 0,2 1 0 0 0,-1 0 0 0 0,0-1 1 0 0,0 1-1 0 0,1 0 0 0 0,0 0 0 0 0,-1-1 1 0 0,1 1-1 0 0,0 0 0 0 0,0 0 0 0 0,1-1 0 0 0,-1 1 1 0 0,1 0-1 0 0,-1 0 0 0 0,1-1 0 0 0,0 1 0 0 0,0 0 1 0 0,0-1-1 0 0,0 1 0 0 0,0-1 0 0 0,1 1 1 0 0,-1-1-1 0 0,1 0 0 0 0,0 0 0 0 0,-1 0 0 0 0,1 0 1 0 0,0 0-1 0 0,0 0 0 0 0,0 0 0 0 0,1 0 1 0 0,-1-1-1 0 0,0 1 0 0 0,1-1 0 0 0,-1 0 0 0 0,1 1 1 0 0,-1-1-1 0 0,1 0 0 0 0,0 0-33 0 0,119 35-72 0 0,-114-35 49 0 0,0 0-1 0 0,0 0 0 0 0,0 0 0 0 0,0-1 0 0 0,0 0 0 0 0,0-1 0 0 0,0 0 1 0 0,0 0-1 0 0,0-1 0 0 0,0 0 0 0 0,-1 0 0 0 0,1-1 0 0 0,-1 1 0 0 0,1-2 0 0 0,-1 1 1 0 0,0-1-1 0 0,0 0 0 0 0,-1-1 0 0 0,1 0 0 0 0,-1 0 0 0 0,0 0 0 0 0,0 0 1 0 0,-1-1-1 0 0,0 0 0 0 0,0-1 0 0 0,0 1 0 0 0,0-1 0 0 0,-1 0 0 0 0,-1 0 0 0 0,2-1 24 0 0,58-262 407 0 0,-62 201 1399 0 0,-1 67-1685 0 0,0 2-26 0 0,1-3-2 0 0,-4 4 102 0 0,-12 38-155 0 0,3 1 0 0 0,1 0 0 0 0,2 0 1 0 0,1 1-1 0 0,3 1 0 0 0,1-1 0 0 0,2 1 1 0 0,2 14-41 0 0,1-45 7 0 0,0 1 0 0 0,1-1 0 0 0,0 1 0 0 0,1-1 0 0 0,0 0 0 0 0,0 0 0 0 0,2 0 0 0 0,-1 0 0 0 0,1-1 0 0 0,1 1 0 0 0,0-2 0 0 0,0 1 0 0 0,1 0 0 0 0,0-1 1 0 0,1 0-1 0 0,0-1 0 0 0,0 0 0 0 0,1 0 0 0 0,1 0-7 0 0,-6-6-24 0 0,0-1 0 0 0,0 1 1 0 0,0-1-1 0 0,0 0 0 0 0,0 0 1 0 0,0 0-1 0 0,0-1 0 0 0,1 1 0 0 0,-1-1 1 0 0,0 0-1 0 0,0 0 0 0 0,1-1 1 0 0,-1 1-1 0 0,0-1 0 0 0,0 0 1 0 0,0 0-1 0 0,0 0 0 0 0,0-1 0 0 0,0 1 1 0 0,0-1-1 0 0,0 0 0 0 0,0 0 1 0 0,-1 0-1 0 0,1-1 0 0 0,-1 1 1 0 0,1-1-1 0 0,-1 0 0 0 0,0 0 0 0 0,0 0 1 0 0,1-2 23 0 0,76-109-664 0 0,-74 104 624 0 0,43-106 319 0 0,-43 96 222 0 0,-7 43-424 0 0,-1-12-50 0 0,0 1 0 0 0,1-1 0 0 0,1 1-1 0 0,0-1 1 0 0,0 1 0 0 0,1-1 0 0 0,1 1-1 0 0,0-1 1 0 0,0 0 0 0 0,1 1 0 0 0,1-1 0 0 0,0-1-1 0 0,0 1 1 0 0,1 0 0 0 0,0-1 0 0 0,1 0-1 0 0,0 0 1 0 0,1-1 0 0 0,0 0 0 0 0,1 0-1 0 0,-1-1 1 0 0,2 1 0 0 0,-1-2 0 0 0,1 1-1 0 0,0-1 1 0 0,1-1 0 0 0,-1 1 0 0 0,11 3-27 0 0,-14-8-9 0 0,0-1 1 0 0,0 0 0 0 0,0-1-1 0 0,1 0 1 0 0,-1 1 0 0 0,0-2-1 0 0,0 1 1 0 0,1-1-1 0 0,-1 0 1 0 0,0 0 0 0 0,0-1-1 0 0,0 0 1 0 0,0 0 0 0 0,0 0-1 0 0,-1-1 1 0 0,1 0 0 0 0,-1 0-1 0 0,1 0 1 0 0,-1-1-1 0 0,0 1 1 0 0,0-1 0 0 0,-1-1-1 0 0,1 1 1 0 0,-1-1 0 0 0,0 1-1 0 0,0-1 1 0 0,0-1-1 0 0,1-2 9 0 0,4-6-36 0 0,1 0-1 0 0,-2-1 0 0 0,0-1 0 0 0,-1 1 0 0 0,-1-1 0 0 0,0-1 0 0 0,-1 1 0 0 0,-1-1 0 0 0,0 0 0 0 0,-1 0 37 0 0,-3 16 28 0 0,1-1-1 0 0,0 1 0 0 0,0-1 1 0 0,-1 1-1 0 0,1-1 0 0 0,-1 1 1 0 0,1-1-1 0 0,-1 1 0 0 0,0-1 1 0 0,0 0-1 0 0,0 1 0 0 0,1-1 1 0 0,-2 0-1 0 0,1 1 0 0 0,0-1 0 0 0,0 0 1 0 0,0 1-1 0 0,-1-1 0 0 0,1 1 1 0 0,-1-1-1 0 0,1 0 0 0 0,-1 1 1 0 0,0-1-1 0 0,0 1 0 0 0,1 0 1 0 0,-1-1-1 0 0,0 1 0 0 0,0 0 1 0 0,0-1-1 0 0,-1 1 0 0 0,1 0 1 0 0,0 0-1 0 0,0 0 0 0 0,-1 0 1 0 0,1 0-1 0 0,0 0 0 0 0,-1 0 1 0 0,1 1-1 0 0,-1-1 0 0 0,1 0 0 0 0,-1 1 1 0 0,0-1-1 0 0,1 1 0 0 0,-1 0 1 0 0,-1-1-28 0 0,-2 9-17 0 0,0 0 1 0 0,1 0 0 0 0,-1 1-1 0 0,1-1 1 0 0,1 1 0 0 0,0 0-1 0 0,0 0 1 0 0,1 0 0 0 0,0 1-1 0 0,0-1 1 0 0,1 0 0 0 0,0 1-1 0 0,1-1 1 0 0,0 1-1 0 0,2 8 17 0 0,54 160-4930 0 0,-27-138 625 0 0,-24-32 2862 0 0</inkml:trace>
  <inkml:trace contextRef="#ctx0" brushRef="#br0" timeOffset="21470.305">14393 15899 1564 0 0,'23'0'3293'0'0,"196"-14"123"0"0,121-4-4237 0 0,-255 18-3113 0 0,-71 0 2536 0 0</inkml:trace>
  <inkml:trace contextRef="#ctx0" brushRef="#br0" timeOffset="21720.677">14489 16174 1724 0 0,'3'5'1072'0'0,"3"0"-40"0"0,11 5-96 0 0,8-3-131 0 0,6-2-81 0 0,2-2-120 0 0,8-1-44 0 0,2-1-100 0 0,5-1-164 0 0,-27 0-180 0 0,11 0-276 0 0,6 0 20 0 0,1 0-680 0 0,2 0-680 0 0,0 0 99 0 0,-4 0 21 0 0,34-13-28 0 0</inkml:trace>
  <inkml:trace contextRef="#ctx0" brushRef="#br0" timeOffset="32019.028">16091 15381 1036 0 0,'0'0'315'0'0,"0"0"-83"0"0,0 0-2 0 0,0 0 7 0 0,0 0-65 0 0,0-6 92 0 0,0-5 96 0 0,0 11-938 0 0</inkml:trace>
  <inkml:trace contextRef="#ctx0" brushRef="#br0" timeOffset="52320.645">15854 15269 888 0 0,'0'0'289'0'0,"0"0"-26"0"0,0 0 10 0 0,0 0 60 0 0,0 0-29 0 0,0 0-35 0 0,0 0-65 0 0,0 0-35 0 0,0 0 51 0 0,0 0 7 0 0,0 0 28 0 0,0 0-21 0 0,5-15 2479 0 0,-4 15-2708 0 0,1 1 0 0 0,-1 0 1 0 0,0 0-1 0 0,0-1 0 0 0,1 1 1 0 0,-1 0-1 0 0,0 0 0 0 0,0 0 1 0 0,0 1-1 0 0,0-1 0 0 0,0 0 1 0 0,0 0-1 0 0,-1 0 0 0 0,1 1 1 0 0,0-1-1 0 0,-1 0 0 0 0,1 1 1 0 0,-1-1-1 0 0,1 1 1 0 0,-1-1-1 0 0,1 1 0 0 0,-1-1 1 0 0,0 1-1 0 0,0-1 0 0 0,0 1 1 0 0,0-1-1 0 0,0 1 0 0 0,0-1 1 0 0,0 1-1 0 0,-1-1 0 0 0,1 1 1 0 0,0-1-1 0 0,-1 0 0 0 0,1 1 1 0 0,-1-1-1 0 0,0 1 0 0 0,1-1 1 0 0,-1 0-1 0 0,0 0 0 0 0,0 1 1 0 0,0-1-1 0 0,0 0-5 0 0,-1 7 26 0 0,-15 76 545 0 0,4 1 0 0 0,3 1 0 0 0,3 64-571 0 0,6 50 1226 0 0,1-199-1262 0 0,0-1 1 0 0,0 1 0 0 0,0 0 0 0 0,0-1-1 0 0,0 1 1 0 0,1 0 0 0 0,-1 0 0 0 0,0-1 0 0 0,0 1-1 0 0,0 0 1 0 0,0-1 0 0 0,1 1 0 0 0,-1 0 0 0 0,0-1-1 0 0,1 1 1 0 0,-1-1 0 0 0,1 1 0 0 0,-1 0-1 0 0,0-1 1 0 0,1 1 0 0 0,-1-1 0 0 0,1 1 0 0 0,-1-1-1 0 0,1 0 1 0 0,0 1 0 0 0,-1-1 0 0 0,1 1-1 0 0,-1-1 1 0 0,1 0 0 0 0,0 0 0 0 0,-1 1 0 0 0,1-1-1 0 0,0 0 1 0 0,-1 0 0 0 0,1 0 0 0 0,0 0-1 0 0,0 0 1 0 0,-1 0 0 0 0,1 0 0 0 0,0 0 0 0 0,-1 0-1 0 0,1 0 1 0 0,0 0 0 0 0,-1 0 0 0 0,1 0 0 0 0,0 0-1 0 0,0-1 1 0 0,-1 1 0 0 0,1 0 0 0 0,-1-1-1 0 0,1 1 1 0 0,0 0 0 0 0,-1-1 0 0 0,1 1 0 0 0,-1-1-1 0 0,1 1 1 0 0,-1-1 0 0 0,1 1 0 0 0,-1-1-1 0 0,1 1 1 0 0,-1-1 0 0 0,0 1 0 0 0,1-1 0 0 0,-1 0-1 0 0,0 1 1 0 0,1-1 0 0 0,-1 0 0 0 0,0 0 35 0 0,13-39-3923 0 0,-10 25 2467 0 0</inkml:trace>
  <inkml:trace contextRef="#ctx0" brushRef="#br0" timeOffset="52834.844">15913 15281 968 0 0,'-13'-2'4985'0'0,"34"-1"-3247"0"0,52-6-2057 0 0,-55 7 829 0 0,305-19 575 0 0,-98 10-630 0 0,-165 8-537 0 0,-59 9-3700 0 0,-10-2 1442 0 0,5-2 810 0 0</inkml:trace>
  <inkml:trace contextRef="#ctx0" brushRef="#br0" timeOffset="53691.032">16268 15401 836 0 0,'11'0'2960'0'0,"-11"0"-2854"0"0,-1 3 33 0 0,-5 17-34 0 0,0 0 0 0 0,-2-1 0 0 0,0 1 0 0 0,-1-2 0 0 0,-1 1 0 0 0,-1-1 0 0 0,-1-1 0 0 0,-7 9-105 0 0,1-6 94 0 0,0 0-1 0 0,-2-2 0 0 0,0 0 0 0 0,-1-1 0 0 0,0-1 0 0 0,-2-1 1 0 0,0-1-1 0 0,0-1 0 0 0,-1-1 0 0 0,-7 2-93 0 0,29-12 3 0 0,1-1 1 0 0,-1 0-1 0 0,1 1 0 0 0,-1-1 0 0 0,1 0 1 0 0,-1 0-1 0 0,0 0 0 0 0,0 0 0 0 0,0 0 1 0 0,1 0-1 0 0,-1-1 0 0 0,0 1 0 0 0,0-1 1 0 0,0 1-1 0 0,0-1 0 0 0,0 0 0 0 0,0 1 1 0 0,0-1-1 0 0,0 0 0 0 0,0 0 0 0 0,0-1 1 0 0,0 1-1 0 0,0 0 0 0 0,0-1 0 0 0,0 1 0 0 0,0-1 1 0 0,0 0-1 0 0,0 1 0 0 0,0-1 0 0 0,1 0 1 0 0,-1 0-1 0 0,0 0 0 0 0,1 0 0 0 0,-1-1 1 0 0,0 1-1 0 0,1 0 0 0 0,-1-1 0 0 0,1 1 1 0 0,0-1-1 0 0,0 1 0 0 0,-1-1 0 0 0,1 0 1 0 0,0 0-1 0 0,0 1 0 0 0,1-1 0 0 0,-1 0 1 0 0,0 0-1 0 0,1 0 0 0 0,-1 0 0 0 0,1 0 0 0 0,-1 0 1 0 0,1 0-1 0 0,0 0 0 0 0,0 0 0 0 0,0 0 1 0 0,0 0-1 0 0,0 0 0 0 0,0 0 0 0 0,1 0 1 0 0,-1 0-1 0 0,1 0 0 0 0,-1 0 0 0 0,1 0 1 0 0,0 1-1 0 0,0-2-3 0 0,6-10 6 0 0,1 1 1 0 0,0 0-1 0 0,0 0 1 0 0,1 1-1 0 0,1 0 0 0 0,-1 1 1 0 0,2 0-1 0 0,0 1 1 0 0,0 0-1 0 0,1 0 1 0 0,-1 1-1 0 0,2 1 1 0 0,-1 0-1 0 0,1 1 0 0 0,0 0 1 0 0,1 1-1 0 0,0 0 1 0 0,-1 1-1 0 0,1 1 1 0 0,8-1-7 0 0,-17 5-4 0 0,1 1 0 0 0,-1-1 0 0 0,1 2 0 0 0,-1-1 1 0 0,0 1-1 0 0,0-1 0 0 0,0 1 0 0 0,0 1 0 0 0,0-1 1 0 0,-1 1-1 0 0,1 0 0 0 0,-1 0 0 0 0,0 0 1 0 0,0 0-1 0 0,-1 1 0 0 0,1-1 0 0 0,-1 1 0 0 0,0 0 1 0 0,0 0-1 0 0,-1 1 0 0 0,1-1 0 0 0,-1 0 0 0 0,0 1 1 0 0,0 1 3 0 0,15 25-82 0 0,5 4-60 0 0,-18-27-47 0 0,1 0 1 0 0,0 0-1 0 0,1-1 0 0 0,-1 1 0 0 0,1-1 0 0 0,1-1 1 0 0,0 1-1 0 0,0-1 0 0 0,0 0 0 0 0,1-1 0 0 0,0 1 1 0 0,0-2-1 0 0,1 1 0 0 0,-1-1 0 0 0,9 3 189 0 0,-6-3-990 0 0</inkml:trace>
  <inkml:trace contextRef="#ctx0" brushRef="#br0" timeOffset="54188.501">17031 15376 1132 0 0,'-27'27'3129'0'0,"-139"147"157"0"0,7 8 1 0 0,-92 142-3287 0 0,155-187-269 0 0,85-108-1147 0 0,13-33-3928 0 0,0 0 3823 0 0</inkml:trace>
  <inkml:trace contextRef="#ctx0" brushRef="#br0" timeOffset="54872.197">16996 15919 1048 0 0,'2'20'3853'0'0,"-1"33"-2563"0"0,22 192 935 0 0,13-60-989 0 0,-35-184-1348 0 0,-1 0 1 0 0,1-1-1 0 0,-1 1 0 0 0,1 0 1 0 0,-1 0-1 0 0,0 0 1 0 0,0 0-1 0 0,1 0 1 0 0,-1 0-1 0 0,0 0 1 0 0,0 0-1 0 0,0 0 1 0 0,0 0-1 0 0,0 0 1 0 0,0 0-1 0 0,0 0 1 0 0,-1 0-1 0 0,1 0 1 0 0,0 0-1 0 0,0-1 1 0 0,-1 1-1 0 0,1 0 1 0 0,-1 0-1 0 0,1 0 1 0 0,-1 0-1 0 0,1 0 1 0 0,-1-1-1 0 0,1 1 0 0 0,-1 0 1 0 0,0 0-1 0 0,1-1 1 0 0,-1 1-1 0 0,0 0 1 0 0,0-1-1 0 0,1 1 1 0 0,-1-1-1 0 0,0 1 1 0 0,0-1-1 0 0,0 0 1 0 0,0 1-1 0 0,0-1 1 0 0,0 0-1 0 0,0 1 1 0 0,0-1-1 0 0,1 0 1 0 0,-1 0-1 0 0,0 0 1 0 0,0 0-1 0 0,0 0 1 0 0,0 0-1 0 0,0 0 1 0 0,0 0-1 0 0,-1-1 112 0 0,-4-2-1345 0 0</inkml:trace>
  <inkml:trace contextRef="#ctx0" brushRef="#br0" timeOffset="55307.875">16999 15951 956 0 0,'28'-2'4782'0'0,"23"-6"-3601"0"0,4-1-839 0 0,269-21 1411 0 0,-323 30-1816 0 0,-1 0-35 0 0,14 10-3388 0 0,-14-8 1187 0 0,-2-2 931 0 0</inkml:trace>
  <inkml:trace contextRef="#ctx0" brushRef="#br0" timeOffset="55914.487">17429 16091 1016 0 0,'8'10'3984'0'0,"-15"8"-3820"0"0,-1-1 0 0 0,0 0 0 0 0,-1 0-1 0 0,-1 0 1 0 0,-1-2 0 0 0,0 1 0 0 0,-1-1-1 0 0,0-1 1 0 0,-1 0 0 0 0,-1-1 0 0 0,0 0-1 0 0,-1-1 1 0 0,-1-1 0 0 0,0 0 0 0 0,-14 7-164 0 0,-51 15 1022 0 0,80-34-1018 0 0,0-1 0 0 0,0 1 0 0 0,0-1 1 0 0,0 0-1 0 0,0 1 0 0 0,0-1 0 0 0,0 0 0 0 0,1 0 0 0 0,-1 0 0 0 0,1 0 0 0 0,-1 0 0 0 0,1 0 0 0 0,0 1 0 0 0,-1-1 0 0 0,1 0 0 0 0,0 0 0 0 0,0 0 0 0 0,1 0 0 0 0,-1 0 0 0 0,0 0 0 0 0,1 0 0 0 0,-1 0 0 0 0,1 0 0 0 0,0 0 0 0 0,-1 1 0 0 0,1-1 0 0 0,0 0 0 0 0,0 0 0 0 0,0 1 0 0 0,1-2-4 0 0,0-1 4 0 0,1-6-11 0 0,0 0 0 0 0,1 1 0 0 0,0 0 1 0 0,1-1-1 0 0,0 1 0 0 0,0 1 0 0 0,1-1 0 0 0,0 1 0 0 0,1 0 0 0 0,0 1 0 0 0,0-1 1 0 0,0 1-1 0 0,1 1 0 0 0,0 0 0 0 0,1 0 0 0 0,3-2 7 0 0,-5 7 0 0 0,1 1-1 0 0,-1 1 0 0 0,1-1 1 0 0,-1 1-1 0 0,0 0 1 0 0,1 1-1 0 0,-1-1 1 0 0,0 2-1 0 0,0-1 1 0 0,0 1-1 0 0,0 0 1 0 0,0 0-1 0 0,-1 1 1 0 0,1 0-1 0 0,-1 0 0 0 0,0 0 1 0 0,0 1-1 0 0,-1 0 1 0 0,1 1 0 0 0,21 12 35 0 0,-20-13-36 0 0,139 78-1083 0 0,-42-46-3378 0 0,-85-33 2942 0 0</inkml:trace>
  <inkml:trace contextRef="#ctx0" brushRef="#br0" timeOffset="56496.411">18610 15876 1372 0 0,'31'-14'3433'0'0,"35"2"-3044"0"0,-48 9 38 0 0,351-39 1569 0 0,-123 34-7240 0 0,-236 8 3787 0 0</inkml:trace>
  <inkml:trace contextRef="#ctx0" brushRef="#br0" timeOffset="56698.039">18685 16124 868 0 0,'9'2'852'0'0,"14"3"-36"0"0,3-4-100 0 0,-11-1-44 0 0,8 0-96 0 0,7 0-168 0 0,4 0 20 0 0,5 0-31 0 0,41-15-129 0 0,-36 9-148 0 0,4 1-8 0 0,0-2-476 0 0,0-1-241 0 0,-5-2-667 0 0,3 0-60 0 0,-3-2-4 0 0</inkml:trace>
  <inkml:trace contextRef="#ctx0" brushRef="#br0" timeOffset="57225.703">20087 15546 1416 0 0,'5'-15'2977'0'0,"1"0"602"0"0,-9 35-2774 0 0,-6 323 576 0 0,35-146-939 0 0,-4-87-273 0 0,-56-124-7480 0 0,25 11 5929 0 0</inkml:trace>
  <inkml:trace contextRef="#ctx0" brushRef="#br0" timeOffset="57489.924">19883 16216 1028 0 0,'14'8'4707'0'0,"30"-8"-3888"0"0,-32 0-184 0 0,243-44 255 0 0,-196 21-5179 0 0,-59 22 2918 0 0,0 1-120 0 0</inkml:trace>
  <inkml:trace contextRef="#ctx0" brushRef="#br0" timeOffset="57874.561">20103 15559 1112 0 0,'-36'-13'3125'0'0,"-59"46"-1541"0"0,81-24-1581 0 0,0 0 1 0 0,1 0-1 0 0,1 2 1 0 0,-1 0 0 0 0,2 0-1 0 0,-1 1 1 0 0,2 0 0 0 0,0 1-1 0 0,0 0 1 0 0,1 1 0 0 0,1 0-1 0 0,0 0 1 0 0,1 1 0 0 0,0 0-1 0 0,-2 9-3 0 0,7-8-2193 0 0,2-10 751 0 0</inkml:trace>
  <inkml:trace contextRef="#ctx0" brushRef="#br0" timeOffset="58204.825">20598 15856 1108 0 0,'38'1'11783'0'0,"-22"-4"-10229"0"0,-10 2-2233 0 0,-24 2-6216 0 0,-24-1 4177 0 0,19 0 1003 0 0,-9 0 301 0 0</inkml:trace>
  <inkml:trace contextRef="#ctx0" brushRef="#br0" timeOffset="89665.266">7905 16929 944 0 0,'0'0'242'0'0,"0"0"7"0"0,0 0-7 0 0,0 0-13 0 0,0 0 32 0 0,0 0-66 0 0,0 0-48 0 0,0 0 33 0 0,0 0 45 0 0,0 0 13 0 0,0 0-27 0 0,0 0-61 0 0,0 0-32 0 0,0 0-25 0 0,0 0-7 0 0,0 0 9 0 0,0 0 6 0 0,0 0-57 0 0,0 0-9 0 0,0 0 54 0 0,0 0 15 0 0,0 0-65 0 0,0 0-8 0 0,0 0 12 0 0,0 0-41 0 0,0 0 53 0 0,0 0-33 0 0,12-18 96 0 0,221 33 124 0 0,-75-5-163 0 0,186 2 42 0 0,-215-14-319 0 0,163 2 326 0 0,-76-20-18 0 0,232-9-79 0 0,-73 19-142 0 0,218-15-17 0 0,-480 14 159 0 0,178-4 99 0 0,-183 3-123 0 0,0 5 0 0 0,1 5 0 0 0,8 4-7 0 0,21 0 150 0 0,51-24 12 0 0,399 9 35 0 0,-434 5-19 0 0,-4 8 334 0 0,-75-9-258 0 0,17-9-108 0 0,231-30 443 0 0,316-34 81 0 0,-394 49 788 0 0,-231 34-2345 0 0,-14 6-4604 0 0,-7-5 4073 0 0</inkml:trace>
  <inkml:trace contextRef="#ctx0" brushRef="#br0" timeOffset="91751.36">7743 16714 908 0 0,'0'0'165'0'0,"0"0"-12"0"0,0 0 4 0 0,0 0 35 0 0,0 0-66 0 0,0 0 21 0 0,0 0-53 0 0,0 0-2 0 0,0 0-68 0 0,0 0-38 0 0,0 0 28 0 0,0 0 15 0 0,0 0-46 0 0,0 0 47 0 0,0 0 2 0 0,0 0 10 0 0,0 0 12 0 0,0 0 14 0 0,0 0 13 0 0,-16 24 253 0 0,7 177 879 0 0,9-199-1134 0 0,6 28 2387 0 0,231-44-2490 0 0,-125 34-2937 0 0,-102-16 1477 0 0</inkml:trace>
  <inkml:trace contextRef="#ctx0" brushRef="#br0" timeOffset="93554.366">14103 16237 1028 0 0,'0'0'388'0'0,"0"0"-73"0"0,0-14 128 0 0,4 12 3158 0 0,-2 3-3576 0 0,0 1 0 0 0,-1-1 0 0 0,1 1 0 0 0,0 0 0 0 0,-1 0 0 0 0,0 0 0 0 0,1 0 0 0 0,-1 0 1 0 0,0 0-1 0 0,0 0 0 0 0,0 0 0 0 0,0 0 0 0 0,0 0 0 0 0,-1 1 0 0 0,1-1 0 0 0,-1 0 0 0 0,1 1 0 0 0,-1-1 0 0 0,0 0 0 0 0,0 1 0 0 0,0-1 0 0 0,0 0 0 0 0,-1 1 0 0 0,1-1 0 0 0,0 0 0 0 0,-1 1 0 0 0,0 0-25 0 0,0 19 46 0 0,-9 97 733 0 0,1-20 101 0 0,9-98-839 0 0,0-1 18 0 0,0 0-79 0 0,-2 37 527 0 0,23 26-633 0 0,-21-63 106 0 0,0 0-80 0 0,0 0-132 0 0,-28 14-3051 0 0,14-12 1892 0 0,-11 1-56 0 0</inkml:trace>
  <inkml:trace contextRef="#ctx0" brushRef="#br0" timeOffset="117710.896">23234 12992 848 0 0,'0'0'258'0'0,"1"-23"454"0"0,14-25 417 0 0,-15 47-1036 0 0,6 277 1299 0 0,-21-19-909 0 0,-12 18-30 0 0,-41 164-453 0 0,-12 21 201 0 0,-65 102-94 0 0,30 171 65 0 0,97-508-1178 0 0,0-203-520 0 0,17-22 338 0 0</inkml:trace>
  <inkml:trace contextRef="#ctx0" brushRef="#br0" timeOffset="119016.617">22904 16201 1164 0 0,'0'0'359'0'0,"0"0"-30"0"0,0 0 0 0 0,0 0-74 0 0,0 0-55 0 0,0 0-82 0 0,0 0 0 0 0,0 0-10 0 0,0 0 6 0 0,0 0 7 0 0,0 0 21 0 0,0-5-56 0 0,5 1-56 0 0,-1 1 0 0 0,1-1-1 0 0,1 1 1 0 0,-1 0 0 0 0,0 1 0 0 0,1-1-1 0 0,-1 1 1 0 0,1 0 0 0 0,0 0 0 0 0,0 1 0 0 0,-1-1-1 0 0,1 1 1 0 0,0 1 0 0 0,0-1 0 0 0,0 1-1 0 0,0 0 1 0 0,0 0 0 0 0,0 1 0 0 0,0 0 0 0 0,0 0-1 0 0,0 0 1 0 0,3 2-30 0 0,21-2 28 0 0,377 10 424 0 0,-76-9-266 0 0,463 11 353 0 0,1231 42 595 0 0,-964-64-753 0 0,172-73-44 0 0,-370 12-216 0 0,-447 32-148 0 0,-378 29-994 0 0,-54-13-1466 0 0,-5 11 1462 0 0</inkml:trace>
  <inkml:trace contextRef="#ctx0" brushRef="#br0" timeOffset="120852.317">23535 12917 1192 0 0,'0'0'341'0'0,"0"0"-3"0"0,0 0-67 0 0,0 0 17 0 0,3-2-68 0 0,105-11 557 0 0,-74 15-667 0 0,979 8 862 0 0,51 18-709 0 0,-125 1-95 0 0,687-6-395 0 0,-380-23-64 0 0,-1014 10 155 0 0,385-9-98 0 0,-398 24 420 0 0,-104-7-36 0 0,-110-16-139 0 0,0 0-1 0 0,0-1 0 0 0,-1 2 0 0 0,1-1 0 0 0,-1 0 1 0 0,0 1-1 0 0,0 0 0 0 0,0 0 0 0 0,0 0 0 0 0,0 1 0 0 0,-1-1 1 0 0,1 1-1 0 0,-1 0 0 0 0,0 0 0 0 0,0 0 0 0 0,0 0 1 0 0,-1 0-1 0 0,0 1 0 0 0,1-1 0 0 0,-1 1 0 0 0,-1 0 0 0 0,1 0 1 0 0,-1-1-1 0 0,0 1 0 0 0,0 0 0 0 0,0 0 0 0 0,-1 0 1 0 0,0 0-1 0 0,0 0 0 0 0,0 3-10 0 0,-17 146 112 0 0,-164 415 225 0 0,42-146 476 0 0,14-94-506 0 0,-9-44 167 0 0,73-48-188 0 0,2 49-124 0 0,-5-13-54 0 0,32-137-1734 0 0,24-132-199 0 0,8-3 435 0 0</inkml:trace>
  <inkml:trace contextRef="#ctx0" brushRef="#br0" timeOffset="122170.241">23558 13530 1468 0 0,'14'0'597'0'0,"-7"2"3358"0"0,-5 3-3936 0 0,-1 0 0 0 0,0 1 0 0 0,0-1 0 0 0,0 1 0 0 0,-1-1 0 0 0,0 1 0 0 0,0-1 0 0 0,0 1 0 0 0,-1-1 0 0 0,1 1 0 0 0,-1-1 0 0 0,-1 0 0 0 0,1 1 0 0 0,-1-1 0 0 0,0 0 0 0 0,0 0 0 0 0,0 0 0 0 0,-1 0 0 0 0,0 0 1 0 0,-2 2-20 0 0,-7 27 170 0 0,-26 87 210 0 0,17-61-2 0 0,3 1 0 0 0,3 0-1 0 0,2 2 1 0 0,-3 47-378 0 0,7-56 702 0 0,9-53-662 0 0,0-1 28 0 0,0 0-42 0 0,-3 9-512 0 0,47-91-4780 0 0,-35 64 3812 0 0</inkml:trace>
  <inkml:trace contextRef="#ctx0" brushRef="#br0" timeOffset="122623.231">23560 13557 988 0 0,'0'0'93'0'0,"1"0"0"0"0,-1 0 1 0 0,1 0-1 0 0,-1 0 0 0 0,1 0 0 0 0,0 0 0 0 0,-1 0 0 0 0,1 0 1 0 0,-1 0-1 0 0,1 0 0 0 0,-1 0 0 0 0,1 0 0 0 0,-1-1 0 0 0,1 1 1 0 0,-1 0-1 0 0,1 0 0 0 0,-1 0 0 0 0,1-1 0 0 0,-1 1 0 0 0,1 0 1 0 0,-1-1-1 0 0,0 1 0 0 0,1-1 0 0 0,-1 1 0 0 0,1 0 0 0 0,-1-1 1 0 0,0 1-1 0 0,0-1 0 0 0,1 1 0 0 0,-1-1 0 0 0,0 1 0 0 0,0-1 1 0 0,1 1-1 0 0,-1-1 0 0 0,0 1 0 0 0,0-1 0 0 0,0 1 0 0 0,0-1 1 0 0,0 1-1 0 0,0-1 0 0 0,0 0 0 0 0,0 1 0 0 0,0-1 0 0 0,0 1 1 0 0,0-1-1 0 0,0 1 0 0 0,0-1 0 0 0,0 1 0 0 0,-1-1 0 0 0,1 1 1 0 0,0-1-1 0 0,0 1 0 0 0,-1-1 0 0 0,1 1 0 0 0,0-1 0 0 0,-1 1-93 0 0,73-8-49 0 0,-61 7 431 0 0,702-18 1503 0 0,-668 40-1839 0 0,-72-6-4782 0 0,19-11 3359 0 0</inkml:trace>
  <inkml:trace contextRef="#ctx0" brushRef="#br0" timeOffset="123335.272">23736 13795 1356 0 0,'3'1'107'0'0,"0"-1"1"0"0,0 0-1 0 0,0 1 0 0 0,0 0 0 0 0,0-1 0 0 0,0 1 0 0 0,-1 1 1 0 0,1-1-1 0 0,0 0 0 0 0,0 0 0 0 0,-1 1 0 0 0,1 0 1 0 0,-1 0-1 0 0,1-1 0 0 0,-1 1 0 0 0,0 0 0 0 0,0 1 1 0 0,0-1-1 0 0,0 0 0 0 0,0 1 0 0 0,0-1 0 0 0,-1 1 0 0 0,1 0 1 0 0,-1-1-108 0 0,1 0 81 0 0,5 10 53 0 0,1 1-1 0 0,-2-1 1 0 0,0 1 0 0 0,0 0 0 0 0,-1 1 0 0 0,-1-1 0 0 0,0 1 0 0 0,-1 0 0 0 0,0 0-1 0 0,-1 0 1 0 0,-1 1 0 0 0,0-1 0 0 0,-1 0 0 0 0,-1 1-134 0 0,-42 103 1645 0 0,29-145-503 0 0,24 2-1134 0 0,2 1 0 0 0,1 1 1 0 0,0 0-1 0 0,2 0 0 0 0,1 2 0 0 0,0 0 0 0 0,2 1 1 0 0,0 0-1 0 0,1 1 0 0 0,1 2 0 0 0,1 0 1 0 0,0 1-1 0 0,1 1 0 0 0,1 1 0 0 0,0 1 1 0 0,1 1-1 0 0,14-5-8 0 0,13 4-105 0 0,-49 13 75 0 0,8 2-147 0 0,-7 3 171 0 0,1 0 0 0 0,-2 0 0 0 0,1 0-1 0 0,0 1 1 0 0,-1-1 0 0 0,0 1 0 0 0,0 0 0 0 0,-1-1 0 0 0,0 1 0 0 0,0 0 0 0 0,0 0 0 0 0,0 0 0 0 0,-1 0 0 0 0,0-1 0 0 0,0 1 0 0 0,-1 0 0 0 0,0 0-1 0 0,0 2 7 0 0,0 21 6 0 0,-29 86-160 0 0,24-92-6 0 0,-19 50-2134 0 0,20-68-321 0 0,2-5 1239 0 0</inkml:trace>
  <inkml:trace contextRef="#ctx0" brushRef="#br0" timeOffset="123664.694">24568 13840 1612 0 0,'187'-16'4728'0'0,"-60"1"-4023"0"0,100 6-557 0 0,-227 10-193 0 0,-1-1-1 0 0,1 0 1 0 0,-1 0 0 0 0,1 0 0 0 0,-1 1 0 0 0,1-1 0 0 0,0 0 0 0 0,-1 0 0 0 0,1 1 0 0 0,-1-1 0 0 0,1 0 0 0 0,0 1 0 0 0,-1-1-1 0 0,1 0 1 0 0,0 1 0 0 0,0-1 0 0 0,-1 1 0 0 0,1-1 0 0 0,0 1 0 0 0,0-1 0 0 0,-1 1 0 0 0,1-1 0 0 0,0 1 0 0 0,0-1-1 0 0,0 0 1 0 0,0 1 0 0 0,0-1 0 0 0,0 1 0 0 0,0-1 0 0 0,0 1 0 0 0,0-1 0 0 0,0 1 0 0 0,0-1 0 0 0,0 1 0 0 0,0-1 0 0 0,0 1-1 0 0,0-1 1 0 0,1 1 0 0 0,-1-1 0 0 0,0 1 0 0 0,0-1 0 0 0,1 1 0 0 0,-1-1 0 0 0,0 0 0 0 0,0 1 0 0 0,1-1 0 0 0,-1 1-1 0 0,0-1 1 0 0,1 0 0 0 0,-1 1 0 0 0,1-1 0 0 0,-1 0 0 0 0,0 0 0 0 0,1 1 0 0 0,-1-1 0 0 0,1 0 0 0 0,-1 0 0 0 0,1 0-1 0 0,-1 1 1 0 0,1-1 0 0 0,-1 0 0 0 0,1 0 0 0 0,-1 0 0 0 0,1 0 45 0 0,-25 8-1338 0 0,-5 1-99 0 0</inkml:trace>
  <inkml:trace contextRef="#ctx0" brushRef="#br0" timeOffset="123913.587">24687 14047 1088 0 0,'285'11'5989'0'0,"-175"-14"-5469"0"0,-108 3-528 0 0,100 0-1240 0 0,-32 0-2559 0 0,-51 0 2261 0 0</inkml:trace>
  <inkml:trace contextRef="#ctx0" brushRef="#br0" timeOffset="124438.961">25919 13454 1004 0 0,'-8'0'150'0'0,"-1"2"-1"0"0,1-1 1 0 0,-1 1-1 0 0,1 0 1 0 0,0 1-1 0 0,0 0 1 0 0,0 0-1 0 0,0 1 1 0 0,1 0-1 0 0,-1 1 1 0 0,1-1 0 0 0,0 1-1 0 0,0 0 1 0 0,1 1-1 0 0,0 0 1 0 0,0 0-1 0 0,0 0 1 0 0,0 1-1 0 0,1 0 1 0 0,0 0-1 0 0,-2 5-149 0 0,-70 167 1747 0 0,69-131-1374 0 0,2-1-1 0 0,2 1 1 0 0,2 0-1 0 0,2 0 1 0 0,2-1-1 0 0,3 1 1 0 0,1 0-373 0 0,-1-28 67 0 0,-1-1 0 0 0,-2 1 1 0 0,0-1-1 0 0,0 1 0 0 0,-2 0 0 0 0,-1 0 1 0 0,0-1-1 0 0,-2 1 0 0 0,0-1 0 0 0,-1 1 1 0 0,-1-1-1 0 0,0 0 0 0 0,-2-1 0 0 0,0 1 1 0 0,-10 16-68 0 0,-65 24-1247 0 0,22-75-4171 0 0,56 11 4015 0 0</inkml:trace>
  <inkml:trace contextRef="#ctx0" brushRef="#br0" timeOffset="124979.659">25928 14554 1024 0 0,'-5'-4'189'0'0,"-1"1"1"0"0,0 0-1 0 0,1 1 0 0 0,-1-1 0 0 0,0 1 1 0 0,0 1-1 0 0,0-1 0 0 0,0 1 0 0 0,-1 0 0 0 0,1 0 1 0 0,0 0-1 0 0,0 1 0 0 0,-1 0 0 0 0,1 0 1 0 0,0 1-1 0 0,-1 0 0 0 0,0 0-189 0 0,-12 0 409 0 0,10-1-305 0 0,0 0-1 0 0,0 1 0 0 0,0 0 0 0 0,0 0 0 0 0,0 1 0 0 0,1 1 0 0 0,-1-1 1 0 0,0 1-1 0 0,1 1 0 0 0,0-1 0 0 0,0 2 0 0 0,0-1 0 0 0,0 1 0 0 0,1 0 1 0 0,0 0-1 0 0,0 1 0 0 0,0 0 0 0 0,0 1 0 0 0,1-1 0 0 0,0 1 0 0 0,1 0 1 0 0,0 0-1 0 0,0 1 0 0 0,0 0 0 0 0,1 0 0 0 0,0 0 0 0 0,0 3-103 0 0,26 33 750 0 0,-13-37-664 0 0,1 0 0 0 0,-1-1 0 0 0,1-1 0 0 0,1 1 0 0 0,-1-1 0 0 0,1-1-1 0 0,0 0 1 0 0,0-1 0 0 0,0 0 0 0 0,0 0 0 0 0,0-1 0 0 0,1-1 0 0 0,-1 0-1 0 0,1 0 1 0 0,-1-1 0 0 0,1-1 0 0 0,10-1-86 0 0,-4 2 118 0 0,-7 0-108 0 0,-1 1 0 0 0,0-1 0 0 0,0-1 0 0 0,1 0 0 0 0,-1 0-1 0 0,0-1 1 0 0,0 0 0 0 0,0-1 0 0 0,0 0 0 0 0,0 0 0 0 0,-1-1 0 0 0,0-1 0 0 0,0 1 0 0 0,0-2 0 0 0,0 1 0 0 0,0-1 0 0 0,-1 0 0 0 0,0-1 0 0 0,-1 0 0 0 0,0 0 0 0 0,0-1-1 0 0,0 0 1 0 0,-1 0 0 0 0,0 0 0 0 0,0-1 0 0 0,-1 0 0 0 0,0 0 0 0 0,-1 0 0 0 0,0-1 0 0 0,0-2-10 0 0,-7 0-113 0 0,-2-1 0 0 0,1 0 0 0 0,-1 1 0 0 0,-1 0 0 0 0,0 0 0 0 0,-1 1 0 0 0,0 0 0 0 0,-1 0-1 0 0,0 0 1 0 0,0 1 0 0 0,-2 1 0 0 0,1-1 0 0 0,-1 1 0 0 0,0 1 0 0 0,-1 0 0 0 0,0 0 0 0 0,-7-3 113 0 0,10 5-122 0 0,-143-112-4505 0 0,134 99 3325 0 0</inkml:trace>
  <inkml:trace contextRef="#ctx0" brushRef="#br0" timeOffset="125790.764">26339 13207 1048 0 0,'-4'17'195'0'0,"0"1"0"0"0,-1-1 0 0 0,-1-1 1 0 0,-1 1-1 0 0,0-1 0 0 0,-1 0 0 0 0,0-1 0 0 0,-2 1 0 0 0,1-2 0 0 0,-2 1 1 0 0,0-2-1 0 0,-1 1 0 0 0,0-2 0 0 0,-1 1 0 0 0,-1-2 0 0 0,1 0 0 0 0,-2 0 0 0 0,0-1 1 0 0,0-1-1 0 0,0-1 0 0 0,-6 2-195 0 0,18-7 24 0 0,0 0-1 0 0,0 0 1 0 0,0-1 0 0 0,-1 1 0 0 0,1-1 0 0 0,-1 0 0 0 0,1 0-1 0 0,-1 0 1 0 0,0 0 0 0 0,0-1 0 0 0,1 0 0 0 0,-1 1-1 0 0,0-1 1 0 0,0-1 0 0 0,0 1 0 0 0,-1-1 0 0 0,1 1 0 0 0,0-1-1 0 0,0 0 1 0 0,0-1 0 0 0,0 1 0 0 0,0-1 0 0 0,0 1-1 0 0,0-1 1 0 0,0-1 0 0 0,0 1 0 0 0,0 0 0 0 0,0-1 0 0 0,1 0-1 0 0,-1 0 1 0 0,1 0 0 0 0,-1 0 0 0 0,1-1 0 0 0,0 1 0 0 0,0-1-1 0 0,0 0 1 0 0,0 0 0 0 0,0 0 0 0 0,1 0 0 0 0,-1 0-1 0 0,1-1 1 0 0,0 1 0 0 0,0-1 0 0 0,-2-3-24 0 0,4 3-4 0 0,0 0 0 0 0,0 0-1 0 0,0-1 1 0 0,0 1 0 0 0,0 0 0 0 0,1 0 0 0 0,0 0-1 0 0,0 0 1 0 0,0 0 0 0 0,0 0 0 0 0,1 0 0 0 0,-1 0-1 0 0,1 0 1 0 0,0 0 0 0 0,0 1 0 0 0,1-1 0 0 0,-1 1-1 0 0,1 0 1 0 0,-1-1 0 0 0,1 1 0 0 0,0 0 0 0 0,1 1 0 0 0,-1-1-1 0 0,0 0 1 0 0,1 1 0 0 0,-1 0 0 0 0,1 0 0 0 0,0 0-1 0 0,0 0 1 0 0,-1 1 0 0 0,1-1 0 0 0,0 1 0 0 0,1 0-1 0 0,-1 0 1 0 0,0 0 0 0 0,0 1 0 0 0,0 0 0 0 0,0 0-1 0 0,1 0 1 0 0,-1 0 0 0 0,0 0 0 0 0,1 1 4 0 0,227 111 221 0 0,-211-104-210 0 0,0-1 1 0 0,1-1-1 0 0,0 0 0 0 0,0-2 0 0 0,0-1 0 0 0,0-1 1 0 0,0-1-1 0 0,1 0 0 0 0,-1-2 0 0 0,1-1 0 0 0,-1 0 1 0 0,0-2-1 0 0,0 0 0 0 0,18-7-11 0 0,-38 10-1 0 0,0 0 1 0 0,0 0-1 0 0,0 1 1 0 0,0-1-1 0 0,-1-1 1 0 0,1 1-1 0 0,0 0 1 0 0,0 0-1 0 0,-1-1 1 0 0,1 1-1 0 0,-1-1 1 0 0,1 1-1 0 0,-1-1 1 0 0,0 0-1 0 0,1 1 0 0 0,-1-1 1 0 0,0 0-1 0 0,0 0 1 0 0,0 0-1 0 0,-1 0 1 0 0,1 0-1 0 0,0 0 1 0 0,-1 0-1 0 0,1 0 1 0 0,-1 0-1 0 0,0 0 1 0 0,1-1-1 0 0,-1 1 1 0 0,0 0-1 0 0,0 0 1 0 0,-1 0-1 0 0,1 0 0 0 0,0 0 1 0 0,-1 0-1 0 0,1-1 1 0 0,-1 1-1 0 0,0 0 1 0 0,0 0-1 0 0,0 1 1 0 0,0-1-1 0 0,0 0 1 0 0,0 0-1 0 0,0 0 1 0 0,0 1-1 0 0,-1-1 1 0 0,1 0-1 0 0,-1 1 1 0 0,1-1-1 0 0,-1 1 0 0 0,0 0 1 0 0,0 0-1 0 0,0-1 1 0 0,-92-72-233 0 0,68 62-309 0 0,0 1-1 0 0,0 2 1 0 0,-1 0-1 0 0,0 2 1 0 0,-1 1-1 0 0,1 2 1 0 0,-26-2 542 0 0,51 6-1302 0 0</inkml:trace>
  <inkml:trace contextRef="#ctx0" brushRef="#br0" timeOffset="126595.879">26541 13944 1240 0 0,'0'0'464'0'0,"-3"-23"1521"0"0,3 22-1988 0 0,-1 0 12 0 0,0 1 1 0 0,1-1-1 0 0,-1 0 0 0 0,1 0 0 0 0,-1 0 1 0 0,0 0-1 0 0,1 1 0 0 0,0-1 0 0 0,-1 0 1 0 0,1 0-1 0 0,-1 0 0 0 0,1 0 0 0 0,0 0 1 0 0,0 0-1 0 0,0 0 0 0 0,-1 0 0 0 0,1-1 1 0 0,0 1-1 0 0,0 0 0 0 0,0 0 0 0 0,1 0 1 0 0,-1 0-1 0 0,0 0 0 0 0,0 0 0 0 0,1 0 1 0 0,-1 0-1 0 0,0 0 0 0 0,1 0 0 0 0,-1 0 1 0 0,1 0-1 0 0,-1 1 0 0 0,1-1 0 0 0,-1 0 1 0 0,1 0-1 0 0,0 0 0 0 0,0 1 0 0 0,-1-1 1 0 0,1 0-1 0 0,0 1 0 0 0,0-1 0 0 0,0 0 1 0 0,0 1-1 0 0,-1-1 0 0 0,1 1 0 0 0,0-1 1 0 0,0 1-1 0 0,0 0 0 0 0,0-1 0 0 0,0 1 1 0 0,0 0-1 0 0,0 0 0 0 0,0 0 0 0 0,0 0 1 0 0,2 0-10 0 0,3-3 35 0 0,0 1 0 0 0,1 0 1 0 0,-1 0-1 0 0,1 0 1 0 0,-1 1-1 0 0,1 0 0 0 0,0 0 1 0 0,-1 1-1 0 0,1 0 1 0 0,0 0-1 0 0,0 1 0 0 0,-1 0 1 0 0,1 0-1 0 0,0 0 0 0 0,-1 1 1 0 0,1 0-1 0 0,-1 0 1 0 0,0 1-1 0 0,1-1 0 0 0,-1 2 1 0 0,0-1-1 0 0,-1 0 1 0 0,1 1-1 0 0,-1 0 0 0 0,0 1 1 0 0,0-1-1 0 0,0 1 1 0 0,0 0-1 0 0,-1 0 0 0 0,0 0 1 0 0,0 1-1 0 0,0 0 0 0 0,0-1 1 0 0,-1 1-1 0 0,0 0 1 0 0,-1 1-1 0 0,1-1 0 0 0,-1 1 1 0 0,0-1-1 0 0,-1 1 1 0 0,0 0-36 0 0,-5 7 66 0 0,0-1 1 0 0,-1 0 0 0 0,-1 0 0 0 0,0-1 0 0 0,-1 0 0 0 0,-1 0 0 0 0,0 0 0 0 0,0-1 0 0 0,-1 0 0 0 0,0-1 0 0 0,-1 0 0 0 0,0 0 0 0 0,-1-1 0 0 0,0-1 0 0 0,0 0 0 0 0,-1 0 0 0 0,0-1 0 0 0,0 0 0 0 0,-1-1 0 0 0,0-1 0 0 0,0 0 0 0 0,0 0 0 0 0,-4 0-67 0 0,-49 12-444 0 0,64-17-264 0 0,-8-13-1747 0 0,11 4 1229 0 0</inkml:trace>
  <inkml:trace contextRef="#ctx0" brushRef="#br0" timeOffset="127014.513">27034 13822 1644 0 0,'-15'2'209'0'0,"1"1"0"0"0,0 1-1 0 0,0 0 1 0 0,0 0 0 0 0,0 2-1 0 0,1-1 1 0 0,-1 2 0 0 0,2 0 0 0 0,-1 1-1 0 0,1 0 1 0 0,0 0 0 0 0,1 1-1 0 0,0 1 1 0 0,0 0 0 0 0,1 1 0 0 0,0 0-1 0 0,1 0 1 0 0,0 1 0 0 0,1 0 0 0 0,0 1-1 0 0,0 3-208 0 0,7-12 36 0 0,0 1 0 0 0,0-1 0 0 0,1 1 1 0 0,-1-1-1 0 0,1 1 0 0 0,0 0 0 0 0,1-1 0 0 0,-1 1 0 0 0,1 0 0 0 0,0-1 0 0 0,0 1 0 0 0,0-1 0 0 0,1 0 0 0 0,0 1 0 0 0,0-1 1 0 0,0 0-1 0 0,0 0 0 0 0,0 0 0 0 0,1 0 0 0 0,0 0 0 0 0,0-1 0 0 0,0 1 0 0 0,0-1 0 0 0,0 0 0 0 0,1 0 0 0 0,-1 0 0 0 0,1 0 1 0 0,0-1-1 0 0,3 2-36 0 0,129 61 274 0 0,-127-62-257 0 0,20 7-601 0 0,1-2 0 0 0,-1-1 0 0 0,1-2 0 0 0,0 0 0 0 0,0-2 0 0 0,1-2 1 0 0,11-1 583 0 0,-13 0-1382 0 0</inkml:trace>
  <inkml:trace contextRef="#ctx0" brushRef="#br0" timeOffset="127679.574">27165 13527 996 0 0,'26'87'1684'0'0,"0"28"242"0"0,-26-114-1767 0 0,-3 39 1691 0 0,3-41-1834 0 0,1 0 1 0 0,-1 0-1 0 0,1 1 0 0 0,-1-1 0 0 0,0 0 0 0 0,1 1 0 0 0,-1-1 0 0 0,0 0 1 0 0,0 0-1 0 0,0 0 0 0 0,0 1 0 0 0,1-1 0 0 0,-1 0 0 0 0,0 0 0 0 0,0 0 1 0 0,0 0-1 0 0,-1 1 0 0 0,1-1 0 0 0,0 0 0 0 0,0 0 0 0 0,0 1 1 0 0,-1-1-1 0 0,1 0 0 0 0,0 0 0 0 0,-1 1 0 0 0,1-1 0 0 0,-1 0 0 0 0,1 0 1 0 0,0 1-1 0 0,-1-1 0 0 0,0 1 0 0 0,1-1 0 0 0,-1 0 0 0 0,1 1 0 0 0,-1-1 1 0 0,0 1-1 0 0,1 0 0 0 0,-1-1 0 0 0,0 1 0 0 0,1-1 0 0 0,-1 1 0 0 0,0 0 1 0 0,0 0-1 0 0,0-1 0 0 0,1 1 0 0 0,-1 0 0 0 0,0 0 0 0 0,0 0 0 0 0,0 0 1 0 0,1 0-1 0 0,-1 0 0 0 0,0 0 0 0 0,0 0 0 0 0,0 0 0 0 0,1 0 1 0 0,-1 1-1 0 0,0-1 0 0 0,0 0 0 0 0,0 0 0 0 0,1 1 0 0 0,-1-1 0 0 0,0 0 1 0 0,1 1-1 0 0,-1-1-16 0 0,7-16 10 0 0,1 0 1 0 0,1 0-1 0 0,0 1 0 0 0,1 0 1 0 0,1 0-1 0 0,0 1 1 0 0,1 0-1 0 0,1 1 1 0 0,0 0-1 0 0,0 1 0 0 0,1 0 1 0 0,1 1-1 0 0,0 1 1 0 0,1 0-1 0 0,0 1 1 0 0,0 0-1 0 0,15-5-10 0 0,-26 14 4 0 0,-1 1 0 0 0,1 0 0 0 0,-1 0-1 0 0,1 0 1 0 0,-1 1 0 0 0,1-1 0 0 0,-1 1 0 0 0,0-1 0 0 0,0 1-1 0 0,0 0 1 0 0,0 0 0 0 0,0 1 0 0 0,0-1 0 0 0,0 1 0 0 0,-1-1-1 0 0,1 1 1 0 0,-1 0 0 0 0,0 0 0 0 0,0 0 0 0 0,0 0 0 0 0,0 0-1 0 0,0 1 1 0 0,-1-1 0 0 0,1 1 0 0 0,-1-1 0 0 0,0 1 0 0 0,0-1-1 0 0,0 1 1 0 0,-1-1 0 0 0,1 1 0 0 0,-1 0 0 0 0,0-1 0 0 0,0 1-1 0 0,0 0 1 0 0,-1-1 0 0 0,0 4-4 0 0,7 22 13 0 0,49 132-4377 0 0,-55-161 2939 0 0</inkml:trace>
  <inkml:trace contextRef="#ctx0" brushRef="#br0" timeOffset="127988.213">27715 13664 948 0 0,'38'-9'4386'0'0,"154"-5"-2641"0"0,-108 13-5376 0 0,-73 1 2179 0 0</inkml:trace>
  <inkml:trace contextRef="#ctx0" brushRef="#br0" timeOffset="128234.803">28246 13417 1636 0 0,'-2'-1'163'0'0,"0"1"-1"0"0,1 0 1 0 0,-1-1 0 0 0,0 1-1 0 0,0 0 1 0 0,0 0-1 0 0,0 0 1 0 0,0 0 0 0 0,0 0-1 0 0,0 1 1 0 0,0-1-1 0 0,0 0 1 0 0,0 1 0 0 0,0 0-1 0 0,0-1 1 0 0,0 1-1 0 0,1 0 1 0 0,-1 0 0 0 0,0 0-1 0 0,0 0 1 0 0,1 0 0 0 0,-1 1-1 0 0,1-1 1 0 0,-1 0-1 0 0,1 1 1 0 0,0-1 0 0 0,-1 1-1 0 0,1-1 1 0 0,0 1-1 0 0,0 0 1 0 0,0-1 0 0 0,0 1-1 0 0,0 0 1 0 0,1 0-1 0 0,-1 0 1 0 0,1 0 0 0 0,-1 0-1 0 0,1 0-162 0 0,-21 77 813 0 0,20-52-791 0 0,2 0 0 0 0,2-1 1 0 0,0 0-1 0 0,1 1 0 0 0,2-1 0 0 0,1 0 0 0 0,0-1 0 0 0,2 0 1 0 0,10 19-23 0 0,-12-25-285 0 0,11 56-5032 0 0,-18-63 3915 0 0</inkml:trace>
  <inkml:trace contextRef="#ctx0" brushRef="#br0" timeOffset="129088.365">28230 14130 1128 0 0,'64'2'2860'0'0,"140"-18"-1420"0"0,27-38-513 0 0,-230 54-933 0 0,0 0 0 0 0,0 0 0 0 0,0-1 0 0 0,0 1 0 0 0,1 0 0 0 0,-1-1 0 0 0,0 1 0 0 0,0-1-1 0 0,0 1 1 0 0,0-1 0 0 0,0 0 0 0 0,0 1 0 0 0,0-1 0 0 0,-1 0 0 0 0,1 0 0 0 0,0 1 0 0 0,0-1 0 0 0,0 0 0 0 0,-1 0-1 0 0,1 0 1 0 0,-1 0 0 0 0,1 0 0 0 0,-1 0 0 0 0,1 0 0 0 0,-1 0 0 0 0,1-1 0 0 0,-1 1 0 0 0,0 0 0 0 0,0 0 0 0 0,1 0-1 0 0,-1 0 1 0 0,0 0 0 0 0,0-1 0 0 0,0 1 0 0 0,0 0 0 0 0,0 0 0 0 0,-1 0 0 0 0,1 0 0 0 0,0-1 0 0 0,-1 1 0 0 0,1 0 0 0 0,0 0-1 0 0,-1 0 1 0 0,1 0 0 0 0,-1 0 0 0 0,0 0 0 0 0,1 0 0 0 0,-1 0 0 0 0,0 0 0 0 0,1 0 0 0 0,-1 1 0 0 0,0-1 0 0 0,0 0-1 0 0,0 0 1 0 0,0 1 0 0 0,0-1 0 0 0,0 0 0 0 0,0 1 0 0 0,0-1 0 0 0,0 1 0 0 0,0-1 0 0 0,0 1 0 0 0,0 0 0 0 0,0 0-1 0 0,-1-1 1 0 0,1 1 6 0 0,-77-30-147 0 0,56 27 177 0 0,-1 1 1 0 0,0 0-1 0 0,0 2 0 0 0,0 1 1 0 0,0 1-1 0 0,0 0 0 0 0,0 2 1 0 0,1 1-1 0 0,-1 1 0 0 0,1 0 1 0 0,0 2-1 0 0,1 0 0 0 0,0 2 1 0 0,1 0-1 0 0,-1 2 0 0 0,2 0 1 0 0,0 1-1 0 0,-13 11-30 0 0,26-18 21 0 0,0 0 1 0 0,0 0-1 0 0,1 0 1 0 0,-1 1-1 0 0,2 0 0 0 0,-1 0 1 0 0,1 0-1 0 0,0 1 1 0 0,0-1-1 0 0,1 1 1 0 0,0 0-1 0 0,0 0 0 0 0,1 0 1 0 0,0 0-1 0 0,0 0 1 0 0,1 1-1 0 0,0-1 1 0 0,1 0-1 0 0,0 1 0 0 0,0-1 1 0 0,1 1-1 0 0,0 2-21 0 0,4 1 13 0 0,1 0-1 0 0,0 0 0 0 0,0-1 0 0 0,1 0 1 0 0,1 0-1 0 0,0 0 0 0 0,0-1 0 0 0,1 0 1 0 0,0-1-1 0 0,1 0 0 0 0,0-1 0 0 0,1 0 1 0 0,-1 0-1 0 0,2-1 0 0 0,-1 0 0 0 0,1-1 1 0 0,0 0-1 0 0,0-1 0 0 0,0-1 0 0 0,1 0 1 0 0,-1 0-1 0 0,10 0-12 0 0,3 2-498 0 0,1-2-1 0 0,-1 0 1 0 0,1-2-1 0 0,0-1 1 0 0,-1-1-1 0 0,1-1 1 0 0,16-3 498 0 0,27-9-1444 0 0</inkml:trace>
  <inkml:trace contextRef="#ctx0" brushRef="#br0" timeOffset="129524.84">28657 13745 1452 0 0,'13'-5'3211'0'0,"61"2"-2221"0"0,243-5 975 0 0,-317 7-1966 0 0,1 1 0 0 0,-1 0 0 0 0,1 0-1 0 0,-1-1 1 0 0,1 1 0 0 0,0 0 0 0 0,-1 0 0 0 0,1 0 0 0 0,-1 0-1 0 0,1 0 1 0 0,0 0 0 0 0,-1 0 0 0 0,1 0 0 0 0,-1 0 0 0 0,1 0-1 0 0,0 0 1 0 0,-1 0 0 0 0,1 0 0 0 0,-1 1 0 0 0,1-1 0 0 0,-1 0-1 0 0,1 0 1 0 0,0 1 0 0 0,-1-1 0 0 0,1 0 0 0 0,-1 1 0 0 0,1-1-1 0 0,-1 0 1 0 0,0 1 0 0 0,1-1 0 0 0,-1 1 0 0 0,1-1 0 0 0,-1 1-1 0 0,0-1 1 0 0,1 1 0 0 0,-1-1 0 0 0,0 1 0 0 0,0-1 0 0 0,1 1-1 0 0,-1-1 1 0 0,0 1 0 0 0,0-1 0 0 0,0 1 0 0 0,0 0 0 0 0,1-1-1 0 0,-1 1 1 0 0,0-1 0 0 0,0 1 0 0 0,0 0 0 0 0,0-1 0 0 0,-1 1-1 0 0,1-1 1 0 0,0 1 0 0 0,0 0 0 0 0,0-1 0 0 0,0 1 0 0 0,-1-1-1 0 0,1 1 1 0 0,0-1 0 0 0,0 1 0 0 0,-1-1 0 0 0,1 1 1 0 0,-29 3-4775 0 0,25-5 3444 0 0</inkml:trace>
  <inkml:trace contextRef="#ctx0" brushRef="#br0" timeOffset="129928.077">29141 13552 1240 0 0,'55'2'2830'0'0,"-47"2"-2766"0"0,0 1 0 0 0,-1 0 0 0 0,0 1 1 0 0,0 0-1 0 0,-1 0 0 0 0,1 0 0 0 0,-1 1 0 0 0,-1 0 1 0 0,1 0-1 0 0,-1 0 0 0 0,0 1 0 0 0,-1 0 0 0 0,0 0 0 0 0,2 6-64 0 0,-5-4 100 0 0,-1 1 0 0 0,0-1 0 0 0,-1 0 0 0 0,0 0 0 0 0,0 0 0 0 0,-1-1 0 0 0,0 1 0 0 0,-1 0 0 0 0,0-1 0 0 0,-1 1 0 0 0,0-1 0 0 0,0 0 0 0 0,-1 0 0 0 0,0 0 0 0 0,-1-1 0 0 0,0 0 0 0 0,0 0 0 0 0,-1 0 0 0 0,0-1 0 0 0,0 0 0 0 0,0 0 0 0 0,-1-1 0 0 0,0 0 0 0 0,-1-1 0 0 0,1 1 0 0 0,-1-1 0 0 0,0-1 0 0 0,0 0 0 0 0,0 0 0 0 0,-1-1 0 0 0,0 0 0 0 0,1-1 0 0 0,-3 1-100 0 0,52-38-945 0 0,136-60-3508 0 0,-144 78 3171 0 0</inkml:trace>
  <inkml:trace contextRef="#ctx0" brushRef="#br0" timeOffset="130180.55">29521 13645 1204 0 0,'-40'2'3050'0'0,"32"1"-2942"0"0,0 1 1 0 0,1 0 0 0 0,-1 0-1 0 0,1 1 1 0 0,0 0-1 0 0,0 1 1 0 0,0-1 0 0 0,1 1-1 0 0,0 0 1 0 0,0 1 0 0 0,0 0-1 0 0,1 0 1 0 0,0 0-1 0 0,0 0 1 0 0,1 1 0 0 0,0 0-1 0 0,0 0 1 0 0,1 0 0 0 0,0 0-1 0 0,1 0 1 0 0,-1 1-1 0 0,2-1 1 0 0,-1 1 0 0 0,1 2-109 0 0,4-1-3 0 0,1 0 0 0 0,0-1 1 0 0,1 0-1 0 0,0 0 1 0 0,0 0-1 0 0,1-1 0 0 0,0 1 1 0 0,0-1-1 0 0,1-1 1 0 0,0 1-1 0 0,1-1 0 0 0,0 0 1 0 0,0-1-1 0 0,0 0 0 0 0,1 0 1 0 0,-1-1-1 0 0,2 0 1 0 0,-1-1-1 0 0,0 0 0 0 0,1 0 1 0 0,0-1-1 0 0,-1 0 1 0 0,1 0-1 0 0,4-1 3 0 0,78 14-3226 0 0,-65-14 1770 0 0</inkml:trace>
  <inkml:trace contextRef="#ctx0" brushRef="#br0" timeOffset="131299.239">29779 14132 1036 0 0,'-14'-5'4044'0'0,"-16"39"-3357"0"0,18-8-383 0 0,1 1 1 0 0,1 0-1 0 0,1 1 1 0 0,2 0-1 0 0,0 0 1 0 0,2 1-1 0 0,2 0 1 0 0,0 0-1 0 0,2 25-304 0 0,0-33 149 0 0,-2 162 1232 0 0,3-181-1292 0 0,-6 1-79 0 0,-46-98-1164 0 0,45 79 922 0 0,-1 0 0 0 0,0 0 1 0 0,-1 0-1 0 0,-1 1 0 0 0,0 0 1 0 0,-1 1-1 0 0,0 0 0 0 0,-1 1 1 0 0,-1 0-1 0 0,0 1 0 0 0,-5-3 232 0 0,-102-5-560 0 0,95 20 569 0 0,15 3 48 0 0,0 1 0 0 0,0 0 0 0 0,0 0 0 0 0,0 1 0 0 0,0 0 0 0 0,1 1 0 0 0,0 0 1 0 0,0 0-1 0 0,1 1 0 0 0,0 0 0 0 0,0 0 0 0 0,0 1 0 0 0,1 0 0 0 0,0 1 0 0 0,1-1 0 0 0,0 1 0 0 0,0 0 0 0 0,1 1 1 0 0,0 0-1 0 0,1 0 0 0 0,0 0 0 0 0,1 0 0 0 0,-1 0 0 0 0,0 9-57 0 0,3-10 63 0 0,0-1 0 0 0,0 1 0 0 0,1 0 0 0 0,0 0 0 0 0,1-1 0 0 0,0 1 0 0 0,0 0-1 0 0,1-1 1 0 0,0 1 0 0 0,1-1 0 0 0,-1 0 0 0 0,2 1 0 0 0,-1-1 0 0 0,1-1 0 0 0,0 1 0 0 0,1 0 0 0 0,0-1 0 0 0,0 0 0 0 0,0 0 0 0 0,1-1 0 0 0,0 1 0 0 0,1-1 0 0 0,-1-1-1 0 0,1 1 1 0 0,0-1 0 0 0,0 0 0 0 0,1-1 0 0 0,0 1 0 0 0,-1-2 0 0 0,1 1 0 0 0,1-1 0 0 0,-1 0 0 0 0,0-1 0 0 0,1 0 0 0 0,-1 0 0 0 0,1-1 0 0 0,0 0 0 0 0,3 0-63 0 0,10-5-47 0 0,0 0 1 0 0,-1-2 0 0 0,0 0-1 0 0,0-2 1 0 0,0 0 0 0 0,-1-1-1 0 0,0-1 1 0 0,0-1 0 0 0,-1-1-1 0 0,-1 0 1 0 0,0-2 0 0 0,-1 0-1 0 0,0-1 1 0 0,-1 0 0 0 0,-1-1-1 0 0,0-1 1 0 0,-2-1 0 0 0,0 0 0 0 0,6-11 46 0 0,-3 10-91 0 0,54-71-591 0 0,-67 90 670 0 0,-1 1 1 0 0,1 0 0 0 0,0-1 0 0 0,-1 1-1 0 0,1 0 1 0 0,-1 0 0 0 0,1 0-1 0 0,-1 1 1 0 0,0-1 0 0 0,0 0 0 0 0,1 1-1 0 0,-1 0 1 0 0,0-1 0 0 0,0 1-1 0 0,0 0 1 0 0,0 0 0 0 0,-1 0-1 0 0,1 0 1 0 0,-1 1 0 0 0,1-1 0 0 0,-1 0-1 0 0,0 1 1 0 0,0-1 0 0 0,1 0-1 0 0,-2 1 1 0 0,1 0 0 0 0,0-1 0 0 0,-1 1-1 0 0,1 0 1 0 0,-1-1 0 0 0,0 2 11 0 0,4 7 53 0 0,-1 1 0 0 0,-1-1 1 0 0,0 1-1 0 0,-1 0 0 0 0,0 0 0 0 0,0-1 1 0 0,-2 1-1 0 0,1 0 0 0 0,-1 0 0 0 0,-1-1 1 0 0,0 1-1 0 0,-1-1 0 0 0,0 1 1 0 0,-1-1-1 0 0,0 0 0 0 0,-1 0 0 0 0,0 0 1 0 0,-1-1-1 0 0,0 0 0 0 0,0 0 0 0 0,-7 7-53 0 0,81-141 516 0 0,37-15-1190 0 0,-104 137 594 0 0,-1 2 1 0 0,-18 0 40 0 0,9 6 69 0 0,1 0 0 0 0,0 1 0 0 0,0 0 1 0 0,0 0-1 0 0,1 1 0 0 0,0 0 0 0 0,0 0 0 0 0,1 0 0 0 0,0 1 1 0 0,1 0-1 0 0,0 1 0 0 0,0-1 0 0 0,1 1 0 0 0,0 0 1 0 0,0 0-1 0 0,1 0 0 0 0,1 0 0 0 0,0 1-30 0 0,7-1-86 0 0,0-1 0 0 0,0 1 0 0 0,1-1 0 0 0,1-1 0 0 0,-1 1-1 0 0,1-1 1 0 0,1 0 0 0 0,0 0 0 0 0,0-1 0 0 0,0 0 0 0 0,1-1 0 0 0,0 0 0 0 0,0 0-1 0 0,1-1 1 0 0,-1 0 0 0 0,1 0 0 0 0,0-1 0 0 0,0-1 0 0 0,1 0 0 0 0,-1 0 0 0 0,1-1-1 0 0,0 0 1 0 0,5 0 86 0 0,90 9-4238 0 0,-77-11 3015 0 0</inkml:trace>
  <inkml:trace contextRef="#ctx0" brushRef="#br0" timeOffset="141521.182">24082 15191 1204 0 0,'0'0'421'0'0,"0"0"10"0"0,0 0-97 0 0,-23 1 1949 0 0,14 0-2475 0 0,-33 4 2325 0 0,62 6-390 0 0,411 20-843 0 0,-338-24-1448 0 0,-110 4-3319 0 0,-4-7 2456 0 0,-5 0-12 0 0</inkml:trace>
  <inkml:trace contextRef="#ctx0" brushRef="#br0" timeOffset="141767.329">23931 15489 1440 0 0,'128'-2'4442'0'0,"52"-9"-3447"0"0,5 9-947 0 0,-70 21-2197 0 0,-108-17 1527 0 0,-3-1-248 0 0</inkml:trace>
  <inkml:trace contextRef="#ctx0" brushRef="#br0" timeOffset="142922.435">25299 15099 1552 0 0,'0'0'347'0'0,"-2"-20"1812"0"0,0 18-2143 0 0,0 0-1 0 0,0 1 0 0 0,0-1 1 0 0,1 1-1 0 0,-2 0 0 0 0,1 0 0 0 0,0 0 1 0 0,0 0-1 0 0,0 0 0 0 0,0 0 1 0 0,-1 0-1 0 0,1 1 0 0 0,0-1 0 0 0,-1 1 1 0 0,1 0-1 0 0,0 0 0 0 0,-1 0 1 0 0,1 0-1 0 0,0 0 0 0 0,-1 0 0 0 0,1 0 1 0 0,-1 1-1 0 0,1-1 0 0 0,0 1 1 0 0,0 0-1 0 0,-1 0 0 0 0,1 0 0 0 0,0 0 1 0 0,0 0-1 0 0,-1 1-15 0 0,-5-1 49 0 0,0 0 1 0 0,0 0-1 0 0,0 1 0 0 0,1 0 1 0 0,-1 0-1 0 0,1 1 0 0 0,0 0 1 0 0,-1 1-1 0 0,1-1 0 0 0,1 1 1 0 0,-1 1-1 0 0,0-1 0 0 0,1 1 1 0 0,0 0-1 0 0,0 1 0 0 0,1-1 1 0 0,-1 1-1 0 0,1 0 1 0 0,1 1-1 0 0,-1-1 0 0 0,1 1 1 0 0,0 0-1 0 0,0 0 0 0 0,1 0 1 0 0,0 0-1 0 0,0 1 0 0 0,1-1 1 0 0,0 1-1 0 0,0 0 0 0 0,1 0-49 0 0,31 358 2551 0 0,-31-355-2530 0 0,0 0-1 0 0,-1 0 1 0 0,0 0 0 0 0,0-1-1 0 0,-1 1 1 0 0,-1-1 0 0 0,0 0-1 0 0,0 0 1 0 0,-1 0 0 0 0,0 0-1 0 0,-1-1 1 0 0,0 0 0 0 0,0 0-1 0 0,-1 0 1 0 0,0-1-1 0 0,0 0 1 0 0,-1 0 0 0 0,0-1-1 0 0,-1 0 1 0 0,0-1 0 0 0,0 0-1 0 0,0 0 1 0 0,0-1 0 0 0,-1 0-1 0 0,0 0 1 0 0,0-1 0 0 0,-1-1-1 0 0,1 1 1 0 0,-3-1-21 0 0,12-3-214 0 0,-22-21-3102 0 0,24 10 615 0 0,5 5 1301 0 0</inkml:trace>
  <inkml:trace contextRef="#ctx0" brushRef="#br0" timeOffset="143438.28">25259 15847 1216 0 0,'-9'3'413'0'0,"0"1"1"0"0,0 0-1 0 0,0 0 1 0 0,1 0-1 0 0,-1 1 0 0 0,1 1 1 0 0,0-1-1 0 0,0 1 0 0 0,1 0 1 0 0,0 1-1 0 0,0 0 1 0 0,-6 8-414 0 0,12-14 58 0 0,-1 0 0 0 0,0 1 1 0 0,0-1-1 0 0,1 1 0 0 0,-1 0 1 0 0,1-1-1 0 0,0 1 1 0 0,-1 0-1 0 0,1 0 0 0 0,0 0 1 0 0,0 0-1 0 0,0 0 0 0 0,1 0 1 0 0,-1 0-1 0 0,0 0 0 0 0,1 1 1 0 0,-1-1-1 0 0,1 0 1 0 0,0 0-1 0 0,0 1 0 0 0,-1-1 1 0 0,2 0-1 0 0,-1 0 0 0 0,0 0 1 0 0,0 1-1 0 0,1-1 0 0 0,-1 0 1 0 0,1 0-1 0 0,0 0 1 0 0,-1 0-1 0 0,1 0 0 0 0,0 0 1 0 0,0 0-1 0 0,1 0 0 0 0,-1 0 1 0 0,0 0-1 0 0,1 0 1 0 0,-1-1-1 0 0,1 1 0 0 0,-1 0 1 0 0,1-1-1 0 0,0 1 0 0 0,-1-1 1 0 0,1 0-1 0 0,0 0 0 0 0,2 1-58 0 0,95 28 967 0 0,-87-29-888 0 0,0-1 0 0 0,-1 1 0 0 0,1-2 1 0 0,-1 0-1 0 0,1 0 0 0 0,0-1 1 0 0,-1 0-1 0 0,0-1 0 0 0,0-1 1 0 0,0 0-1 0 0,0 0 0 0 0,0-1 0 0 0,-1 0 1 0 0,0-1-1 0 0,10-6-79 0 0,-19 8-5 0 0,0 0 0 0 0,-1 0 0 0 0,1 0 0 0 0,-1 0 0 0 0,0 0 0 0 0,0 0 0 0 0,0 0 0 0 0,0 0 0 0 0,0 0 0 0 0,-1 0 0 0 0,0 0 1 0 0,0 1-1 0 0,0-1 0 0 0,0 0 0 0 0,-1 0 0 0 0,0 1 0 0 0,1-1 0 0 0,-1 1 0 0 0,0-1 0 0 0,-1 1 0 0 0,1 0 0 0 0,-1 0 0 0 0,1 0 0 0 0,-1 0 0 0 0,0 0 0 0 0,0 1 0 0 0,0-1 0 0 0,0 1 0 0 0,-1 0 0 0 0,-1-2 5 0 0,-160-113-2929 0 0,163 114 2519 0 0,-9-24-4303 0 0,11 15 3209 0 0</inkml:trace>
  <inkml:trace contextRef="#ctx0" brushRef="#br0" timeOffset="144260.101">25642 15049 1268 0 0,'-1'12'390'0'0,"0"1"-1"0"0,-1-1 1 0 0,0 0-1 0 0,-1 0 0 0 0,-1 0 1 0 0,0 0-1 0 0,0-1 1 0 0,-1 1-1 0 0,0-1 1 0 0,-1 0-1 0 0,-3 3-389 0 0,0 1 171 0 0,-1-1 0 0 0,0-1 0 0 0,-1 0 0 0 0,0 0 0 0 0,-1-1-1 0 0,-1 0 1 0 0,0-1 0 0 0,0-1 0 0 0,-1 0 0 0 0,0-1 0 0 0,-1 0 0 0 0,-14 6-171 0 0,26-14 16 0 0,1 1 1 0 0,-1-1-1 0 0,1 0 1 0 0,-1 0 0 0 0,1 1-1 0 0,-1-2 1 0 0,0 1-1 0 0,1 0 1 0 0,-1-1 0 0 0,0 1-1 0 0,0-1 1 0 0,1 0-1 0 0,-1 1 1 0 0,0-1 0 0 0,0-1-1 0 0,0 1 1 0 0,1 0-1 0 0,-1-1 1 0 0,0 1-1 0 0,0-1 1 0 0,1 0 0 0 0,-1 0-1 0 0,1 0 1 0 0,-1 0-1 0 0,1-1 1 0 0,-1 1 0 0 0,1-1-1 0 0,0 1 1 0 0,-1-1-1 0 0,1 0 1 0 0,0 0 0 0 0,0 0-1 0 0,0 0 1 0 0,1 0-1 0 0,-1 0 1 0 0,0-1-1 0 0,1 1 1 0 0,-1-1 0 0 0,1 1-1 0 0,0-1 1 0 0,0 1-1 0 0,0-1 1 0 0,0 0 0 0 0,1 1-1 0 0,-1-1 1 0 0,1 0-1 0 0,-1 0 1 0 0,1 1 0 0 0,0-1-1 0 0,0 0 1 0 0,0 0-1 0 0,0 0 1 0 0,1 1 0 0 0,-1-1-1 0 0,1 0 1 0 0,0 0-1 0 0,0 1 1 0 0,0-1-1 0 0,0-1-16 0 0,4-3 6 0 0,-1 1-1 0 0,1-1 1 0 0,0 1-1 0 0,1 0 1 0 0,-1 0-1 0 0,1 0 1 0 0,0 1-1 0 0,1 0 1 0 0,-1 0-1 0 0,1 1 0 0 0,0 0 1 0 0,0 0-1 0 0,1 0 1 0 0,-1 1-1 0 0,1 0 1 0 0,0 1-1 0 0,-1-1 1 0 0,1 2-1 0 0,0-1 1 0 0,0 1-1 0 0,0 0 0 0 0,1 1 1 0 0,-1-1-1 0 0,0 2 1 0 0,0-1-1 0 0,0 1 1 0 0,0 1-1 0 0,0-1 1 0 0,0 1-1 0 0,0 1 1 0 0,-1-1-1 0 0,1 1 0 0 0,1 2-5 0 0,46 9-68 0 0,0-1-1 0 0,0-3 0 0 0,1-2 1 0 0,0-3-1 0 0,10-2 69 0 0,-65-3 0 0 0,1 1-1 0 0,-1-1 0 0 0,1 1 1 0 0,-1-1-1 0 0,1 0 1 0 0,0 0-1 0 0,-1 0 0 0 0,1 0 1 0 0,-1 0-1 0 0,1 0 1 0 0,-1 0-1 0 0,1-1 0 0 0,-1 1 1 0 0,1 0-1 0 0,-1-1 1 0 0,1 1-1 0 0,-1-1 1 0 0,1 0-1 0 0,-1 1 0 0 0,0-1 1 0 0,1 0-1 0 0,-1 0 1 0 0,0 0-1 0 0,0 0 0 0 0,0 0 1 0 0,0 0-1 0 0,0 0 1 0 0,0-1-1 0 0,0 1 1 0 0,0 0-1 0 0,0 0 0 0 0,0-1 1 0 0,0 1-1 0 0,-1-1 1 0 0,1 1-1 0 0,-1 0 0 0 0,1-1 1 0 0,-1 1-1 0 0,0-1 1 0 0,1 1-1 0 0,-1-1 0 0 0,0 0 1 0 0,0 1-1 0 0,0-1 1 0 0,0 1-1 0 0,0-1 1 0 0,0 1-1 0 0,-1-1 0 0 0,1 1 1 0 0,-1-1-1 0 0,1 1 1 0 0,-1-1-1 0 0,1 1 0 0 0,-1-1 1 0 0,0 1-1 0 0,1 0 1 0 0,-1-1-1 0 0,0 1 1 0 0,0 0-1 0 0,0 0 0 0 0,0 0 1 0 0,0 0-1 0 0,0-1 1 0 0,-1 1-1 0 0,1 1 0 0 0,0-1 1 0 0,-9-8-47 0 0,0 0-1 0 0,0 2 0 0 0,-1-1 0 0 0,0 1 0 0 0,0 1 0 0 0,-1 0 0 0 0,0 0 0 0 0,0 1 0 0 0,0 1 0 0 0,0 0 1 0 0,-7-1 47 0 0,-49-3-4543 0 0,63 8 3153 0 0</inkml:trace>
  <inkml:trace contextRef="#ctx0" brushRef="#br0" timeOffset="145861.663">26139 15359 1324 0 0,'0'0'489'0'0,"0"0"-56"0"0,0 0-25 0 0,0 0 60 0 0,3-23 1580 0 0,2-16 2074 0 0,-5 39-4118 0 0,-29 46-95 0 0,-8 149 707 0 0,39-186-573 0 0,1 1 0 0 0,0-1 0 0 0,0 0 0 0 0,1 0 0 0 0,0 0 0 0 0,1-1 0 0 0,0 0 0 0 0,0 0 0 0 0,1 0 0 0 0,0 0 0 0 0,0-1 0 0 0,1 0 0 0 0,0 0 0 0 0,0 0 0 0 0,1-1 0 0 0,0-1 0 0 0,0 1 0 0 0,0-1 0 0 0,0 0 0 0 0,1-1 0 0 0,0 0 0 0 0,3 1-43 0 0,2-1 28 0 0,0 0 0 0 0,1 0 0 0 0,0-1 1 0 0,-1-1-1 0 0,1-1 0 0 0,0 0 0 0 0,0 0 0 0 0,0-2 0 0 0,0 0 0 0 0,0-1 0 0 0,-1 0 1 0 0,1-1-1 0 0,0 0 0 0 0,-1-2 0 0 0,0 0 0 0 0,0 0 0 0 0,-1-1 0 0 0,1-1 1 0 0,-1 0-1 0 0,11-9-28 0 0,-17 10 16 0 0,0-2 1 0 0,-1 1-1 0 0,0-1 1 0 0,0 0-1 0 0,0 0 1 0 0,-1-1-1 0 0,-1 1 1 0 0,1-1-1 0 0,-2 0 1 0 0,1 0 0 0 0,-1-1-1 0 0,0 1 1 0 0,-1-1-1 0 0,0 0 1 0 0,-1 1-1 0 0,0-1 1 0 0,0 0-1 0 0,-1 0 1 0 0,-1-7-17 0 0,-56-115-399 0 0,49 124-129 0 0,-5-18-5021 0 0,13 25 3985 0 0,0 1 28 0 0</inkml:trace>
  <inkml:trace contextRef="#ctx0" brushRef="#br0" timeOffset="146647.378">26582 15072 1416 0 0,'5'-5'1771'0'0,"10"14"276"0"0,81 235 729 0 0,-87-262-886 0 0,34-71-1603 0 0,-8 37-114 0 0,-31 45-181 0 0,1 1-1 0 0,0 0 1 0 0,1 0 0 0 0,-1 0-1 0 0,1 1 1 0 0,0 0-1 0 0,1 0 1 0 0,-1 0 0 0 0,1 1-1 0 0,0 0 1 0 0,0 1-1 0 0,0-1 1 0 0,0 1-1 0 0,1 1 1 0 0,-1-1 0 0 0,7 0 8 0 0,-13 3-50 0 0,12 3 12 0 0,-2 8 18 0 0,0 0 1 0 0,-1 1-1 0 0,-1 0 1 0 0,0 0-1 0 0,0 1 1 0 0,-1 0-1 0 0,-1 1 1 0 0,0 0-1 0 0,-1 0 1 0 0,-1 0-1 0 0,0 1 1 0 0,2 12 19 0 0,1-6-31 0 0,-1-2 19 0 0,7 22-3997 0 0,-14-40 2792 0 0,0-1-146 0 0,0 0-85 0 0</inkml:trace>
  <inkml:trace contextRef="#ctx0" brushRef="#br0" timeOffset="146913.176">27171 15159 1604 0 0,'45'13'6473'0'0,"61"-13"-6625"0"0,-64-1-370 0 0,24-16-4436 0 0,-59 15 3521 0 0</inkml:trace>
  <inkml:trace contextRef="#ctx0" brushRef="#br0" timeOffset="147162.12">27587 15021 1048 0 0,'-5'23'7304'0'0,"-13"75"-6500"0"0,56 72-1909 0 0,-31-133-4377 0 0,-6-35 3957 0 0</inkml:trace>
  <inkml:trace contextRef="#ctx0" brushRef="#br0" timeOffset="148153.059">27610 15534 924 0 0,'0'0'518'0'0,"0"0"42"0"0,0 0-64 0 0,0 0-84 0 0,0 0 28 0 0,0 0 78 0 0,0 0-42 0 0,0 0-93 0 0,0 0-68 0 0,3-2-2 0 0,156-44 1430 0 0,210-59-10 0 0,-442 90-1870 0 0,-154 53 117 0 0,217-37 42 0 0,0 0-1 0 0,1 0 1 0 0,-1 1-1 0 0,0 0 1 0 0,0 0 0 0 0,1 1-1 0 0,0 0 1 0 0,-1 1-1 0 0,1 0 1 0 0,1 1 0 0 0,-1 0-1 0 0,0 0 1 0 0,1 1-1 0 0,0 0 1 0 0,1 0-1 0 0,-1 1 1 0 0,1 0 0 0 0,1 0-1 0 0,-1 0 1 0 0,1 1-1 0 0,0 0 1 0 0,1 1 0 0 0,0-1-1 0 0,0 1 1 0 0,1 0-1 0 0,0 0 1 0 0,0 1-22 0 0,7-3 26 0 0,0-1 0 0 0,0 1 1 0 0,0-1-1 0 0,0 1 0 0 0,1-1 1 0 0,0 0-1 0 0,1 0 0 0 0,-1-1 1 0 0,1 1-1 0 0,0-1 0 0 0,0 0 1 0 0,1-1-1 0 0,0 1 0 0 0,0-1 1 0 0,0 0-1 0 0,0 0 0 0 0,0-1 1 0 0,1 0-1 0 0,0 0-26 0 0,23 10-205 0 0,0-1 0 0 0,1-2 0 0 0,0-1-1 0 0,1-1 1 0 0,0-2 0 0 0,0-1 0 0 0,0-1 0 0 0,1-2 0 0 0,24-2 205 0 0,-45 0-391 0 0,0 0 0 0 0,1 0 1 0 0,-1-1-1 0 0,0-1 1 0 0,0 0-1 0 0,0-1 0 0 0,0 0 1 0 0,0-1-1 0 0,0 0 0 0 0,-1-1 1 0 0,7-3 390 0 0,12-7-1410 0 0</inkml:trace>
  <inkml:trace contextRef="#ctx0" brushRef="#br0" timeOffset="148480.095">28111 15132 848 0 0,'11'-2'5267'0'0,"25"-2"-3824"0"0,41-7-1270 0 0,20 0-79 0 0,9-2-1607 0 0,-40-7-2431 0 0,-55 15 2552 0 0</inkml:trace>
  <inkml:trace contextRef="#ctx0" brushRef="#br0" timeOffset="149004.687">28598 14932 1392 0 0,'-7'9'403'0'0,"0"0"1"0"0,1 1-1 0 0,0 0 0 0 0,1 0 0 0 0,0 0 0 0 0,0 1 1 0 0,1-1-1 0 0,0 1 0 0 0,1 0 0 0 0,0 1 0 0 0,1-1 1 0 0,0 0-1 0 0,1 1 0 0 0,0-1 0 0 0,1 1 0 0 0,1 9-403 0 0,1-14 63 0 0,0 0 0 0 0,1 1 0 0 0,0-1 0 0 0,0 0 1 0 0,1 0-1 0 0,0-1 0 0 0,0 1 0 0 0,0-1 0 0 0,1 0 0 0 0,0 0 0 0 0,0 0 0 0 0,1-1 0 0 0,0 0 0 0 0,0 0 0 0 0,0 0 0 0 0,0-1 0 0 0,1 1 0 0 0,-1-2 0 0 0,1 1 0 0 0,0-1 0 0 0,0 0 0 0 0,1 0 0 0 0,-1-1 0 0 0,1 0 0 0 0,-1 0 0 0 0,1-1 0 0 0,-1 0 0 0 0,1 0 0 0 0,0-1 0 0 0,0 0 0 0 0,-1-1 0 0 0,1 1 0 0 0,0-1 0 0 0,4-2-63 0 0,-2 1 20 0 0,0 0-1 0 0,-1-1 1 0 0,1-1 0 0 0,-1 1-1 0 0,0-2 1 0 0,0 1 0 0 0,0-1-1 0 0,-1 0 1 0 0,0-1-1 0 0,0 0 1 0 0,0 0 0 0 0,-1-1-1 0 0,0 0 1 0 0,0 0 0 0 0,0-1-1 0 0,-1 0 1 0 0,-1 0-1 0 0,1 0 1 0 0,-1-1 0 0 0,0 0-1 0 0,-1 0 1 0 0,0 0-1 0 0,-1 0 1 0 0,0-1 0 0 0,0 0-1 0 0,-1 1 1 0 0,0-1 0 0 0,-1 0-1 0 0,0 0 1 0 0,0 0-1 0 0,-1 0 1 0 0,-1 0 0 0 0,0-1-20 0 0,1 10 131 0 0,-6-34 520 0 0,-5 86-488 0 0,2 209-3215 0 0,42-130-2397 0 0,-27-107 4079 0 0</inkml:trace>
  <inkml:trace contextRef="#ctx0" brushRef="#br0" timeOffset="150000.063">29253 15564 1016 0 0,'-1'0'88'0'0,"1"1"0"0"0,-1-1-1 0 0,1 0 1 0 0,-1 0 0 0 0,1 1 0 0 0,-1-1-1 0 0,1 0 1 0 0,-1 0 0 0 0,1 0 0 0 0,-1 0 0 0 0,1 1-1 0 0,-1-1 1 0 0,1 0 0 0 0,-1 0 0 0 0,1 0-1 0 0,-1 0 1 0 0,1 0 0 0 0,-1 0 0 0 0,1 0-1 0 0,-1-1 1 0 0,1 1 0 0 0,-1 0 0 0 0,1 0-1 0 0,-1 0 1 0 0,1 0 0 0 0,-1-1 0 0 0,1 1 0 0 0,-1 0-1 0 0,1 0 1 0 0,-1-1 0 0 0,1 1 0 0 0,0 0-1 0 0,-1-1 1 0 0,1 1 0 0 0,0-1 0 0 0,-1 1-1 0 0,1 0 1 0 0,0-1 0 0 0,-1 1 0 0 0,1-1 0 0 0,0 1-1 0 0,0-1 1 0 0,-1 1 0 0 0,1-1 0 0 0,0 1-1 0 0,0-1 1 0 0,0 1 0 0 0,0-1 0 0 0,0 1-1 0 0,0-1 1 0 0,0 1 0 0 0,0-1 0 0 0,0 1-1 0 0,0-1 1 0 0,0 1 0 0 0,0-1 0 0 0,0 0 0 0 0,0 1-88 0 0,-13 2 150 0 0,0 1 0 0 0,0 1 1 0 0,1 0-1 0 0,-1 1 0 0 0,1 0 1 0 0,0 1-1 0 0,0 0 0 0 0,0 1 1 0 0,1 1-1 0 0,0-1 1 0 0,1 2-1 0 0,0-1 0 0 0,0 2 1 0 0,1-1-1 0 0,0 1 0 0 0,0 1 1 0 0,1-1-1 0 0,1 1 0 0 0,0 1 1 0 0,0-1-1 0 0,-4 12-150 0 0,11-21-7 0 0,0-1 0 0 0,0 1 0 0 0,0-1 0 0 0,0 1 0 0 0,0-1-1 0 0,0 1 1 0 0,0-1 0 0 0,0 1 0 0 0,1-1 0 0 0,-1 1 0 0 0,1-1 0 0 0,-1 0 0 0 0,1 1-1 0 0,-1-1 1 0 0,1 1 0 0 0,0-1 0 0 0,0 0 0 0 0,-1 0 0 0 0,1 1 0 0 0,0-1 0 0 0,0 0-1 0 0,0 0 1 0 0,1 0 0 0 0,-1 0 0 0 0,0 0 0 0 0,0 0 0 0 0,1 0 0 0 0,-1-1 0 0 0,0 1-1 0 0,1 0 1 0 0,-1-1 0 0 0,0 1 0 0 0,1-1 0 0 0,-1 1 0 0 0,1-1 0 0 0,-1 0-1 0 0,1 0 1 0 0,-1 0 0 0 0,1 0 0 0 0,-1 0 0 0 0,1 0 0 0 0,-1 0 0 0 0,1 0 0 0 0,-1 0-1 0 0,1-1 1 0 0,-1 1 0 0 0,1 0 0 0 0,-1-1 0 0 0,1 0 0 0 0,-1 1 0 0 0,0-1 0 0 0,1 0-1 0 0,-1 0 8 0 0,87-28-607 0 0,-72 17 466 0 0,-1-1 1 0 0,0-1-1 0 0,0 0 0 0 0,-2-1 1 0 0,0-1-1 0 0,0 0 1 0 0,-2-1-1 0 0,0 0 0 0 0,-1-1 1 0 0,-1 0-1 0 0,0 0 1 0 0,-1-1-1 0 0,-1 0 0 0 0,-1 0 1 0 0,-1-1-1 0 0,-1 0 1 0 0,2-17 140 0 0,21-61 730 0 0,-23 41 1035 0 0,-4 55-1681 0 0,7-13 241 0 0,-21 134-120 0 0,12 42 227 0 0,4-137-389 0 0,0 1 0 0 0,2-1 0 0 0,0 0 1 0 0,2 0-1 0 0,0 0 0 0 0,2-1 0 0 0,1 0 1 0 0,3 5-44 0 0,-11-25-5 0 0,0 0 0 0 0,1 0 0 0 0,-1 0 1 0 0,1 0-1 0 0,0 0 0 0 0,0-1 0 0 0,0 1 0 0 0,0-1 1 0 0,0 1-1 0 0,1-1 0 0 0,-1 0 0 0 0,1 0 1 0 0,0 0-1 0 0,-1 0 0 0 0,1 0 0 0 0,0 0 1 0 0,0-1-1 0 0,0 0 0 0 0,0 1 0 0 0,0-1 1 0 0,0 0-1 0 0,1-1 0 0 0,-1 1 0 0 0,0 0 1 0 0,1-1-1 0 0,-1 0 0 0 0,0 0 0 0 0,1 0 1 0 0,-1 0-1 0 0,0 0 0 0 0,0-1 0 0 0,1 1 1 0 0,-1-1-1 0 0,0 0 0 0 0,0 0 0 0 0,0 0 0 0 0,0-1 1 0 0,0 1-1 0 0,0-1 0 0 0,0 1 0 0 0,0-1 1 0 0,0 0-1 0 0,-1 0 0 0 0,1 0 5 0 0,105-112-717 0 0,-28-40 901 0 0,-104 172 401 0 0,21-13-575 0 0,-1 1 0 0 0,1-1 0 0 0,0 1-1 0 0,1-1 1 0 0,0 1 0 0 0,0 0 0 0 0,0 0 0 0 0,0 0-1 0 0,1 0 1 0 0,0 0 0 0 0,0 0 0 0 0,1 0-1 0 0,0 1 1 0 0,0-1 0 0 0,0 0 0 0 0,1 0 0 0 0,0 0-1 0 0,0 0 1 0 0,0 0 0 0 0,1 0 0 0 0,0 0 0 0 0,0 0-1 0 0,0 0 1 0 0,1-1 0 0 0,0 1 0 0 0,0-1 0 0 0,1 0-1 0 0,-1 0 1 0 0,1 0 0 0 0,0 0 0 0 0,0-1-1 0 0,1 1 1 0 0,-1-1 0 0 0,1 0 0 0 0,0 0 0 0 0,0-1-1 0 0,1 0 1 0 0,-1 0 0 0 0,1 0 0 0 0,-1 0 0 0 0,1-1-1 0 0,0 0 1 0 0,0 0 0 0 0,1 0-10 0 0,2-3 14 0 0,1 0 0 0 0,-1 0 0 0 0,1 0 0 0 0,-1-1 0 0 0,1-1 0 0 0,-1 0 0 0 0,0 0 0 0 0,0-1 0 0 0,-1 0 0 0 0,1 0 0 0 0,-1-1 0 0 0,0 0 0 0 0,0-1 0 0 0,0 1 0 0 0,-1-2 0 0 0,0 1 0 0 0,0-1 0 0 0,-1 0 0 0 0,1 0 0 0 0,-2-1 0 0 0,1 0 0 0 0,-1 0 0 0 0,0 0 0 0 0,-1 0 0 0 0,0-1 0 0 0,2-5-14 0 0,-5-38 2095 0 0,-1 50-1871 0 0,0 2-8 0 0,-11-12 405 0 0,35 151-2356 0 0,9 60-7657 0 0,-33-181 7898 0 0</inkml:trace>
  <inkml:trace contextRef="#ctx0" brushRef="#br0" timeOffset="203705.164">17621 13719 936 0 0,'0'0'61'0'0,"0"0"43"0"0,0 0-7 0 0,-22-4 716 0 0,2-10-712 0 0,95 8 759 0 0,233-17 227 0 0,-307 23-1052 0 0,-1 0 9 0 0,0 0 16 0 0,0 0-32 0 0,0 0 0 0 0,21-15 132 0 0,-14 18-2718 0 0,-7-3 1678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4:2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1648 0 0,'22'20'374'0'0,"0"0"1"0"0,-1 2-1 0 0,0 0 0 0 0,-2 2 0 0 0,-1 0 0 0 0,-1 1 0 0 0,-1 0 1 0 0,-1 1-1 0 0,-2 1 0 0 0,0 1 0 0 0,-2 0 0 0 0,-1 0 0 0 0,-1 1 1 0 0,-2 0-1 0 0,-1 1 0 0 0,-1-1 0 0 0,-1 1 0 0 0,-2 0 0 0 0,-1 7-374 0 0,-2-17-39 0 0,-1-1-1 0 0,-1 0 1 0 0,0 0-1 0 0,-2 0 1 0 0,0 0-1 0 0,-1-1 1 0 0,-1 0-1 0 0,0 0 1 0 0,-2-1-1 0 0,0 0 0 0 0,-1 0 1 0 0,0-1-1 0 0,-2 0 1 0 0,0-1-1 0 0,0 0 1 0 0,-3 1 39 0 0,14-15-122 0 0,0 0 1 0 0,0-1 0 0 0,0 1-1 0 0,0 0 1 0 0,0 0 0 0 0,0-1-1 0 0,0 1 1 0 0,0 0 0 0 0,0-1-1 0 0,0 1 1 0 0,0-1-1 0 0,0 1 1 0 0,-1-1 0 0 0,1 0-1 0 0,0 0 1 0 0,0 1 0 0 0,-1-1-1 0 0,1 0 1 0 0,0 0 0 0 0,0 0-1 0 0,0 0 1 0 0,-1 0-1 0 0,1 0 1 0 0,0-1 0 0 0,0 1-1 0 0,-1 0 1 0 0,1-1 0 0 0,0 1-1 0 0,0-1 1 0 0,0 1 0 0 0,0-1-1 0 0,0 1 1 0 0,0-1 0 0 0,0 0-1 0 0,0 0 1 0 0,0 1-1 0 0,0-1 1 0 0,0 0 0 0 0,0 0-1 0 0,0 0 1 0 0,1 0 0 0 0,-1 0-1 0 0,0 0 1 0 0,1-1 121 0 0,-10-14-1265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4:2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1600 0 0,'11'7'5746'0'0,"39"-5"-5535"0"0,-44-2 271 0 0,147-24 358 0 0,-61 8-571 0 0,9-1-909 0 0,-34 12-3367 0 0,-67 6 2658 0 0,-2 6 13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1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1128 0 0,'2'1'912'0'0,"-2"1"-64"0"0,0 0-244 0 0,5-2-44 0 0,4 1 16 0 0,16-2-24 0 0,3-3-159 0 0,-10 4 27 0 0,37-10-40 0 0,-17 5-100 0 0,-3 0-304 0 0,1-1-4 0 0,-4 4 0 0 0,-2 0-424 0 0,-10 2-225 0 0,-10 0-511 0 0,1 0 64 0 0,-11 0-260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4:2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 1120 0 0,'-1'0'78'0'0,"1"0"1"0"0,-1 0-1 0 0,1 1 0 0 0,-1-1 0 0 0,0 0 1 0 0,1 0-1 0 0,-1 1 0 0 0,1-1 0 0 0,-1 0 0 0 0,1 1 1 0 0,0-1-1 0 0,-1 0 0 0 0,1 1 0 0 0,-1-1 1 0 0,1 1-1 0 0,0-1 0 0 0,-1 1 0 0 0,1-1 1 0 0,0 1-1 0 0,-1-1 0 0 0,1 1 0 0 0,0-1 1 0 0,0 1-1 0 0,0 0 0 0 0,-1-1 0 0 0,1 1 1 0 0,0-1-1 0 0,0 1 0 0 0,0-1 0 0 0,0 1 0 0 0,0 0 1 0 0,0-1-1 0 0,0 1 0 0 0,0-1 0 0 0,0 1 1 0 0,1 0-1 0 0,-1-1 0 0 0,0 1 0 0 0,0-1 1 0 0,0 1-1 0 0,1-1 0 0 0,-1 1 0 0 0,0-1 1 0 0,1 1-1 0 0,-1-1 0 0 0,0 1 0 0 0,1-1 1 0 0,-1 1-1 0 0,1-1 0 0 0,-1 1 0 0 0,0-1 0 0 0,1 0 1 0 0,-1 1-1 0 0,1-1 0 0 0,-1 0 0 0 0,1 0 1 0 0,0 1-1 0 0,-1-1 0 0 0,1 0 0 0 0,-1 0 1 0 0,1 0-1 0 0,0 1-78 0 0,41 3 1338 0 0,-37-4-1402 0 0,175-1 578 0 0,86-36-4479 0 0,-232 29 2891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4:2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59 1212 0 0,'0'0'413'0'0,"0"0"-84"0"0,0 0 2 0 0,0 0-30 0 0,0 0 5 0 0,0 0 5 0 0,0 0 65 0 0,0 0-17 0 0,0 0-76 0 0,0 0-64 0 0,0 0-31 0 0,0 0-2 0 0,0 0 68 0 0,0 0 22 0 0,0 0-17 0 0,0 0 17 0 0,0 0-77 0 0,0 0-62 0 0,0 0 46 0 0,0 0 18 0 0,0 0-13 0 0,0 0-16 0 0,0 0 30 0 0,0 0-5 0 0,0 0-5 0 0,0 0-31 0 0,0 0-46 0 0,0 0-58 0 0,0 0 13 0 0,0 0 4 0 0,0 0-60 0 0,0 0 10 0 0,0 0 37 0 0,0 0-4 0 0,0 0-11 0 0,0 0-23 0 0,0 0-16 0 0,3 6 16 0 0,3 18-13 0 0,-2-1 0 0 0,0 1 1 0 0,-1 0-1 0 0,-1 0 0 0 0,-2 0 0 0 0,0 0 0 0 0,-4 18-10 0 0,2 29 114 0 0,20 349 447 0 0,16-166 130 0 0,-30-251-679 0 0,0 0 0 0 0,1 0 0 0 0,-1 0 0 0 0,1-1-1 0 0,0 1 1 0 0,0-1 0 0 0,0 0 0 0 0,0-1 0 0 0,0 1 0 0 0,0-1 0 0 0,0 0 0 0 0,0 0 0 0 0,1 0 0 0 0,-1-1 0 0 0,0 0 0 0 0,1 0 0 0 0,-1-1-1 0 0,0 1 1 0 0,0-1 0 0 0,1 0 0 0 0,-1 0 0 0 0,0-1 0 0 0,0 1 0 0 0,0-1 0 0 0,0-1 0 0 0,-1 1 0 0 0,2-1-12 0 0,0 1 11 0 0,310-70-549 0 0,-315 72 465 0 0,0 0-1 0 0,0 0 1 0 0,0 0-1 0 0,0 0 1 0 0,0 0-1 0 0,0 0 1 0 0,0-1-1 0 0,0 1 1 0 0,0 0-1 0 0,0 0 1 0 0,0-1-1 0 0,0 1 1 0 0,0-1-1 0 0,0 1 1 0 0,0-1-1 0 0,-1 1 1 0 0,1-1-1 0 0,0 0 1 0 0,0 1-1 0 0,-1-1 1 0 0,1 0-1 0 0,0 1 1 0 0,-1-1-1 0 0,1 0 1 0 0,0 0-1 0 0,-1 0 1 0 0,1 0-1 0 0,-1 1 1 0 0,0-1-1 0 0,1 0 1 0 0,-1 0-1 0 0,0 0 1 0 0,1 0-1 0 0,-1 0 1 0 0,0 0 0 0 0,0 0-1 0 0,0 0 1 0 0,0 0-1 0 0,0 0 1 0 0,0 0-1 0 0,0 0 1 0 0,0 0-1 0 0,0 0 1 0 0,-1 0-1 0 0,1 0 1 0 0,0 0-1 0 0,-1 0 1 0 0,1 0-1 0 0,0 0 1 0 0,-1 0-1 0 0,0 0 1 0 0,1 0-1 0 0,-1 1 1 0 0,1-1-1 0 0,-1 0 1 0 0,0 0-1 0 0,1 1 1 0 0,-1-1-1 0 0,0 0 1 0 0,0 1-1 0 0,0-1 1 0 0,0 1-1 0 0,1-1 1 0 0,-1 1-1 0 0,0-1 1 0 0,-1 1 73 0 0,-11-19-1008 0 0,2-3 44 0 0</inkml:trace>
  <inkml:trace contextRef="#ctx0" brushRef="#br0" timeOffset="356.407">26 524 2088 0 0,'-25'0'3498'0'0,"38"-1"-1581"0"0,53-3-1064 0 0,198-23-112 0 0,-84 20-606 0 0,-179 7-372 0 0,8-1-1694 0 0,-40-21-2238 0 0,16 10 2926 0 0</inkml:trace>
  <inkml:trace contextRef="#ctx0" brushRef="#br0" timeOffset="711.95">51 107 1568 0 0,'25'-16'2745'0'0,"34"-2"-2147"0"0,0 4 0 0 0,1 1-1 0 0,0 4 1 0 0,35-1-598 0 0,40-6 538 0 0,14 5-20 0 0,-163 27-5039 0 0,13-13 3238 0 0</inkml:trace>
  <inkml:trace contextRef="#ctx0" brushRef="#br0" timeOffset="1362.57">1766 265 1532 0 0,'17'-1'3764'0'0,"-17"2"-2147"0"0,-14 18-1195 0 0,-192 420 1232 0 0,190-398-1499 0 0,7-14-314 0 0,-14 30-184 0 0,-4-36-3211 0 0,26-21 2256 0 0,-3-3 138 0 0,-20-13 38 0 0</inkml:trace>
  <inkml:trace contextRef="#ctx0" brushRef="#br0" timeOffset="1641.333">1317 377 1976 0 0,'-5'-10'2048'0'0,"5"10"-1937"0"0,0 0 1 0 0,1 0-1 0 0,-1-1 0 0 0,0 1 1 0 0,1 0-1 0 0,-1 0 1 0 0,0 0-1 0 0,1 0 0 0 0,-1 0 1 0 0,0 0-1 0 0,0-1 0 0 0,1 1 1 0 0,-1 0-1 0 0,0 0 1 0 0,0 0-1 0 0,1-1 0 0 0,-1 1 1 0 0,0 0-1 0 0,0 0 0 0 0,1-1 1 0 0,-1 1-1 0 0,0 0 0 0 0,0 0 1 0 0,0-1-1 0 0,0 1 1 0 0,0 0-1 0 0,1-1 0 0 0,-1 1 1 0 0,0 0-1 0 0,0 0 0 0 0,0-1 1 0 0,0 1-1 0 0,0 0 1 0 0,0-1-1 0 0,0 1 0 0 0,0 0 1 0 0,0-1-1 0 0,0 1 0 0 0,0 0 1 0 0,0-1-1 0 0,0 1 0 0 0,-1 0-111 0 0,89 55 457 0 0,-3 5 0 0 0,-3 3 0 0 0,-3 3-1 0 0,9 15-456 0 0,-57-53-194 0 0,-23-22 19 0 0,-1 0 0 0 0,1 0 1 0 0,-1 0-1 0 0,0 1 0 0 0,0 1 0 0 0,-1-1 0 0 0,0 1 0 0 0,0 0 1 0 0,-1 0-1 0 0,0 0 0 0 0,0 1 0 0 0,-1 0 0 0 0,0 0 0 0 0,-1 0 1 0 0,0 0-1 0 0,0 1 0 0 0,0 4 175 0 0,-33 11-3913 0 0,19-25 2760 0 0</inkml:trace>
  <inkml:trace contextRef="#ctx0" brushRef="#br0" timeOffset="1968.797">1107 95 2176 0 0,'-15'6'173'0'0,"1"0"1"0"0,0 1-1 0 0,0 0 0 0 0,0 1 1 0 0,1 1-1 0 0,0 0 0 0 0,1 1 0 0 0,0 0 1 0 0,1 1-1 0 0,0 0 0 0 0,0 1 1 0 0,1 0-1 0 0,1 0 0 0 0,0 1 0 0 0,1 1 1 0 0,0-1-1 0 0,1 1 0 0 0,1 1 1 0 0,0-1-1 0 0,1 1 0 0 0,0 0 0 0 0,1 0 1 0 0,1 1-1 0 0,0-1 0 0 0,2 1 1 0 0,-1-1-1 0 0,2 1 0 0 0,0 0 0 0 0,1 0 1 0 0,1-1-1 0 0,1 9-173 0 0,12 17-7 0 0,1-1 1 0 0,2 0-1 0 0,1-1 0 0 0,2-1 1 0 0,2-1-1 0 0,2-1 0 0 0,1-1 0 0 0,1-2 1 0 0,2 0-1 0 0,1-2 0 0 0,2-1 1 0 0,1-2-1 0 0,1-1 0 0 0,1-2 0 0 0,1-1 1 0 0,2-2-1 0 0,0-1 0 0 0,1-2 1 0 0,22 6 6 0 0,114 20-4006 0 0,-153-45 2739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4:3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 1468 0 0,'-6'-19'3798'0'0,"0"66"-3059"0"0,27 188 97 0 0,41 51 251 0 0,-57-270-1722 0 0,-14-14-3356 0 0,5-4 3181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4:3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2068 0 0,'1'2'115'0'0,"0"0"0"0"0,0 0 0 0 0,1-1 0 0 0,-1 1 0 0 0,1 0 0 0 0,0-1 0 0 0,-1 0 0 0 0,1 1-1 0 0,0-1 1 0 0,0 0 0 0 0,0 0 0 0 0,0 0 0 0 0,0 0 0 0 0,0 0 0 0 0,0-1 0 0 0,0 1 0 0 0,0 0 0 0 0,0-1 0 0 0,0 0 0 0 0,0 1 0 0 0,0-1-1 0 0,1 0 1 0 0,-1 0 0 0 0,0 0 0 0 0,0 0 0 0 0,0-1 0 0 0,0 1 0 0 0,1-1 0 0 0,-1 1-115 0 0,-1 0 40 0 0,401-15 2507 0 0,665-36-643 0 0,139-34-2560 0 0,-1074 80-707 0 0,-42 4-2428 0 0,-78 3 2932 0 0,-3 5 36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4:3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29 127 1496 0 0,'11'6'4009'0'0,"-9"39"-3546"0"0,-2-38-77 0 0,27 432 2097 0 0,-15-367-2245 0 0,3 19-223 0 0,-10-31-4450 0 0,-9-59 3146 0 0,-12 6 111 0 0</inkml:trace>
  <inkml:trace contextRef="#ctx0" brushRef="#br0" timeOffset="297.641">1 140 2080 0 0,'33'-4'4619'0'0,"45"-13"-3111"0"0,24-4-1124 0 0,337-55-1310 0 0,-321 56-3388 0 0,-109 18 3027 0 0</inkml:trace>
  <inkml:trace contextRef="#ctx0" brushRef="#br0" timeOffset="796.005">652 237 1480 0 0,'2'9'296'0'0,"0"0"0"0"0,0 0 0 0 0,0 1 0 0 0,-1-1 0 0 0,-1 0 0 0 0,0 1 0 0 0,0-1 0 0 0,-1 1 0 0 0,0-1 0 0 0,0 0 0 0 0,-1 0 0 0 0,0 0 0 0 0,-1 0 0 0 0,0 0 0 0 0,-1 0-296 0 0,-2 7 148 0 0,-1-1 0 0 0,0 0 1 0 0,-1 0-1 0 0,-1-1 0 0 0,-1 0 1 0 0,0-1-1 0 0,0 0 0 0 0,-1 0 1 0 0,-1-1-1 0 0,0-1 0 0 0,-1 0 0 0 0,0-1 1 0 0,0 0-1 0 0,-1-1 0 0 0,-1 0 1 0 0,1-1-1 0 0,-1-1 0 0 0,-1 0 0 0 0,-12 3-148 0 0,25-8 14 0 0,1-1-1 0 0,0 1 0 0 0,-1-1 0 0 0,0 0 1 0 0,1 0-1 0 0,-1 0 0 0 0,1 0 0 0 0,-1 0 1 0 0,0 0-1 0 0,0-1 0 0 0,0 1 0 0 0,1-1 1 0 0,-1 0-1 0 0,0 0 0 0 0,0 0 0 0 0,0 0 1 0 0,0 0-1 0 0,1-1 0 0 0,-1 1 0 0 0,0-1 1 0 0,0 0-1 0 0,1 0 0 0 0,-1 0 0 0 0,0 0 0 0 0,1 0 1 0 0,-1-1-1 0 0,1 1 0 0 0,0-1 0 0 0,-1 0 1 0 0,1 1-1 0 0,0-1 0 0 0,0 0 0 0 0,0 0 1 0 0,0 0-1 0 0,1-1 0 0 0,-1 1 0 0 0,0 0 1 0 0,1-1-1 0 0,0 1 0 0 0,-1-1 0 0 0,1 1 1 0 0,0-1-1 0 0,0 0 0 0 0,0 0 0 0 0,1 1 0 0 0,-1-1 1 0 0,1 0-1 0 0,0 0 0 0 0,-1 0 0 0 0,1 1 1 0 0,1-1-1 0 0,-1 0 0 0 0,0 0 0 0 0,1 0 1 0 0,-1 0-1 0 0,1 0-13 0 0,3-5-14 0 0,1 0 0 0 0,0 0-1 0 0,0 0 1 0 0,0 1 0 0 0,1 0 0 0 0,0 0 0 0 0,1 1 0 0 0,0 0 0 0 0,0 0-1 0 0,0 0 1 0 0,0 1 0 0 0,1 0 0 0 0,0 0 0 0 0,0 1 0 0 0,0 0-1 0 0,1 0 1 0 0,-1 1 0 0 0,1 0 0 0 0,0 1 0 0 0,0 0 0 0 0,0 0 0 0 0,0 1-1 0 0,0 0 1 0 0,0 1 0 0 0,0 0 0 0 0,1 0 0 0 0,-1 1 0 0 0,6 1 14 0 0,10 1 1 0 0,0 1 0 0 0,-1 1-1 0 0,1 1 1 0 0,-1 1 0 0 0,-1 1 0 0 0,1 1 0 0 0,-1 1 0 0 0,-1 2 0 0 0,0 0 0 0 0,3 3-1 0 0,32 28-361 0 0,33 20-4671 0 0,-81-59 3710 0 0,-2-2-119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4:3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100 390 1544 0 0,'0'5'3383'0'0,"-37"169"-1141"0"0,58 79-922 0 0,8-141-699 0 0,15 124-1006 0 0,-44-234-88 0 0,-16 17-3235 0 0,9-17 2266 0 0,2-6 16 0 0</inkml:trace>
  <inkml:trace contextRef="#ctx0" brushRef="#br0" timeOffset="856.221">63 444 976 0 0,'-42'-24'4181'0'0,"39"23"-3617"0"0,2 1-541 0 0,1 0 1 0 0,-1 0 0 0 0,0 0-1 0 0,1 0 1 0 0,-1 0-1 0 0,1 0 1 0 0,-1 0 0 0 0,1 0-1 0 0,-1 0 1 0 0,0 0 0 0 0,1 0-1 0 0,-1 0 1 0 0,1-1-1 0 0,-1 1 1 0 0,1 0 0 0 0,-1 0-1 0 0,0-1 1 0 0,1 1-1 0 0,-1 0 1 0 0,1-1 0 0 0,-1 1-1 0 0,1 0 1 0 0,0-1-1 0 0,-1 1 1 0 0,1-1 0 0 0,-1 1-1 0 0,1-1 1 0 0,0 1 0 0 0,-1-1-1 0 0,1 1 1 0 0,0-1-1 0 0,0 1 1 0 0,-1-1 0 0 0,1 1-1 0 0,0-1 1 0 0,0 0-1 0 0,0 1 1 0 0,0-1 0 0 0,0 1-1 0 0,0-1 1 0 0,0 0-1 0 0,0 1 1 0 0,0-1 0 0 0,0 1-1 0 0,0-1 1 0 0,0 0 0 0 0,0 1-1 0 0,0-1 1 0 0,0 1-1 0 0,1-1 1 0 0,-1 1 0 0 0,0-1-1 0 0,0 1 1 0 0,1-1-1 0 0,-1 1 1 0 0,0-1 0 0 0,1 1-1 0 0,-1-1 1 0 0,1 1-1 0 0,-1-1 1 0 0,1 1 0 0 0,-1 0-1 0 0,0-1 1 0 0,1 1 0 0 0,-1 0-1 0 0,1-1 1 0 0,0 1-1 0 0,-1 0 1 0 0,1-1-24 0 0,19-9 14 0 0,1 0-1 0 0,0 2 1 0 0,0 0 0 0 0,0 1 0 0 0,1 1-1 0 0,0 1 1 0 0,1 1 0 0 0,-1 1-1 0 0,20 1-13 0 0,-36 3 1 0 0,0 1 0 0 0,0-1 0 0 0,0 2 0 0 0,0-1 0 0 0,0 1 0 0 0,0 0 0 0 0,-1 0 0 0 0,1 0 0 0 0,-1 1 0 0 0,0 0 0 0 0,0 0 0 0 0,-1 0 0 0 0,1 0 0 0 0,-1 1 0 0 0,0 0 0 0 0,0 0 0 0 0,0 0-1 0 0,-1 1 1 0 0,0-1 0 0 0,0 1 0 0 0,0-1 0 0 0,0 1 0 0 0,-1 0 0 0 0,0 0 0 0 0,-1 0 0 0 0,1 1 0 0 0,-1-1 0 0 0,0 0 0 0 0,-1 0 0 0 0,0 1 0 0 0,1-1 0 0 0,-2 0 0 0 0,1 1 0 0 0,-1-1 0 0 0,0 0 0 0 0,-1 1 0 0 0,1-1 0 0 0,-1 0 0 0 0,0 0-1 0 0,-1 0 1 0 0,1-1 0 0 0,-3 4-1 0 0,-62 136 315 0 0,127-128-152 0 0,49 24-74 0 0,-109-38-80 0 0,0 0-1 0 0,0 0 1 0 0,0 0-1 0 0,-1 0 1 0 0,1 0 0 0 0,-1 0-1 0 0,1 0 1 0 0,-1-1-1 0 0,0 1 1 0 0,0 0 0 0 0,0 0-1 0 0,-1-1 1 0 0,1 1-1 0 0,-1 0 1 0 0,1-1 0 0 0,-1 1-1 0 0,0-1 1 0 0,0 0-1 0 0,0 0 1 0 0,0 0 0 0 0,0 0-1 0 0,-1 0 1 0 0,1 0-1 0 0,-1 0 1 0 0,1-1 0 0 0,-1 1-1 0 0,-2 0-8 0 0,-14 10-125 0 0,-1-1-1 0 0,0 0 1 0 0,0-2-1 0 0,-1 0 1 0 0,-1-1-1 0 0,1-2 1 0 0,-1 0-1 0 0,0-1 1 0 0,-1-1-1 0 0,1-1 1 0 0,-5-1 125 0 0,-12-35-3530 0 0,36 16 2232 0 0</inkml:trace>
  <inkml:trace contextRef="#ctx0" brushRef="#br0" timeOffset="1372.136">948 0 988 0 0,'2'11'150'0'0,"0"0"0"0"0,-2 0-1 0 0,1 0 1 0 0,-1 0 0 0 0,-1 0-1 0 0,0 0 1 0 0,0 0 0 0 0,-1 0 0 0 0,-1 0-1 0 0,1 0 1 0 0,-2-1 0 0 0,0 0 0 0 0,0 1-1 0 0,-1-1 1 0 0,0-1 0 0 0,0 1-1 0 0,-1-1 1 0 0,-1 0 0 0 0,1 0 0 0 0,-2 0-1 0 0,-4 4-149 0 0,-6 9 229 0 0,-1-1-1 0 0,0-1 0 0 0,-2-1 0 0 0,0-1 0 0 0,-1-1 0 0 0,-1-1 1 0 0,0-1-1 0 0,-1 0 0 0 0,-1-2 0 0 0,0-1 0 0 0,-1-1 0 0 0,0-1 1 0 0,-1-2-1 0 0,-18 4-228 0 0,41-11 30 0 0,1 0 0 0 0,-1 0 0 0 0,0-1 0 0 0,0 1 0 0 0,0-1 0 0 0,0 0 1 0 0,0-1-1 0 0,0 1 0 0 0,0 0 0 0 0,0-1 0 0 0,0 0 0 0 0,1 0 0 0 0,-1 0 1 0 0,0-1-1 0 0,1 1 0 0 0,-1-1 0 0 0,0 0 0 0 0,1 1 0 0 0,0-2 0 0 0,-1 1 1 0 0,1 0-1 0 0,0-1 0 0 0,0 0 0 0 0,1 1 0 0 0,-1-2-30 0 0,2 0 5 0 0,0-1 0 0 0,1 1 0 0 0,0-1 0 0 0,0 1 0 0 0,0-1 0 0 0,0 1 0 0 0,1 0 0 0 0,-1-1 0 0 0,1 1 0 0 0,1-1 0 0 0,-1 1 0 0 0,0 0 0 0 0,1 0 0 0 0,0 0 0 0 0,0 0 0 0 0,0 0 0 0 0,1 0 0 0 0,-1 0 0 0 0,1 1 0 0 0,0-1 0 0 0,0 1 0 0 0,0 0 0 0 0,0 0 0 0 0,1 0 0 0 0,1-1-5 0 0,3-3-13 0 0,0 1-1 0 0,1-1 0 0 0,0 2 0 0 0,0-1 0 0 0,1 2 0 0 0,-1-1 1 0 0,1 1-1 0 0,0 0 0 0 0,0 1 0 0 0,1 0 0 0 0,-1 1 0 0 0,1 0 1 0 0,-1 1-1 0 0,1 0 0 0 0,-1 0 0 0 0,1 1 0 0 0,0 1 0 0 0,-1 0 1 0 0,1 0-1 0 0,-1 1 0 0 0,1 0 0 0 0,-1 1 0 0 0,0 0 0 0 0,0 1 1 0 0,0 0-1 0 0,0 1 0 0 0,-1-1 0 0 0,0 2 0 0 0,0 0 0 0 0,0 0 1 0 0,-1 0-1 0 0,1 1 0 0 0,-2 0 0 0 0,1 1 0 0 0,-1 0 0 0 0,1 1 14 0 0,161 199-3085 0 0,-151-188 1831 0 0,1 0-58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4:42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533 612 1132 0 0,'-2'-4'177'0'0,"-1"0"0"0"0,0 0 0 0 0,-1 0 0 0 0,1 1 0 0 0,-1-1 0 0 0,1 1 0 0 0,-1 0 0 0 0,0 0 0 0 0,0 0 0 0 0,0 1 0 0 0,-1 0 0 0 0,1-1 0 0 0,-1 1 0 0 0,1 1 0 0 0,-1-1 0 0 0,0 1 0 0 0,1-1 0 0 0,-1 1 0 0 0,0 1 0 0 0,-2-1-177 0 0,-147 10 1931 0 0,133-5-1781 0 0,0 1 0 0 0,0 1 0 0 0,0 1 0 0 0,0 0 0 0 0,1 2 0 0 0,1 0 0 0 0,-1 2 0 0 0,2 0-1 0 0,-1 0 1 0 0,2 2 0 0 0,0 1 0 0 0,0 0 0 0 0,-3 4-150 0 0,18-16 5 0 0,0 1-1 0 0,1-1 1 0 0,-1 0 0 0 0,0 1 0 0 0,1-1-1 0 0,-1 1 1 0 0,1-1 0 0 0,0 1-1 0 0,0 0 1 0 0,0 0 0 0 0,0-1-1 0 0,0 1 1 0 0,1 0 0 0 0,-1 0-1 0 0,1 0 1 0 0,0 0 0 0 0,0 0 0 0 0,0 0-1 0 0,0 0 1 0 0,0 0 0 0 0,1-1-1 0 0,-1 1 1 0 0,1 0 0 0 0,0 0-1 0 0,0 0 1 0 0,0 0 0 0 0,0-1-1 0 0,0 1 1 0 0,1-1 0 0 0,-1 1 0 0 0,1-1-1 0 0,0 1 1 0 0,-1-1 0 0 0,1 0-1 0 0,0 0 1 0 0,0 0 0 0 0,1 0-1 0 0,-1 0 1 0 0,0 0 0 0 0,1 0-1 0 0,-1-1 1 0 0,1 1 0 0 0,-1-1-1 0 0,1 0 1 0 0,0 0 0 0 0,0 0 0 0 0,-1 0-1 0 0,1 0 1 0 0,0-1 0 0 0,0 1-1 0 0,0-1 1 0 0,0 0 0 0 0,0 0-1 0 0,0 0 1 0 0,0 0 0 0 0,0 0-1 0 0,0-1 1 0 0,0 1-5 0 0,15 2-69 0 0,1-1 1 0 0,-1 0-1 0 0,1-1 0 0 0,-1-1 1 0 0,1 0-1 0 0,-1-2 0 0 0,1 0 1 0 0,-1-1-1 0 0,0-1 0 0 0,0-1 1 0 0,-1 0-1 0 0,0-1 0 0 0,0-1 1 0 0,0-1-1 0 0,-1 0 0 0 0,-1-1 1 0 0,1-1-1 0 0,-2 0 0 0 0,1-1 1 0 0,-2-1-1 0 0,0 0 0 0 0,0-1 1 0 0,-1 0-1 0 0,-1-1 0 0 0,0 0 1 0 0,-1-1-1 0 0,-1 0 0 0 0,-1-1 1 0 0,0 0-1 0 0,-1 0 0 0 0,0-2 69 0 0,3-6 87 0 0,0-1-1 0 0,-2 0 0 0 0,-1 0 1 0 0,-1-1-1 0 0,-2 0 1 0 0,0 0-1 0 0,-2 0 0 0 0,-1 0 1 0 0,-1-1-1 0 0,-1 1 1 0 0,-2 0-1 0 0,0 0 0 0 0,-2 0 1 0 0,-1 0-1 0 0,-1 1 1 0 0,-2 0-1 0 0,-10-24-86 0 0,-16 20 501 0 0,34 29-379 0 0,1 1-15 0 0,-19 28 75 0 0,1 103 408 0 0,19-94-414 0 0,42 212 208 0 0,19 45-926 0 0,-53-246 101 0 0,5 60-3285 0 0,-28-85 1106 0 0,9-19 1243 0 0</inkml:trace>
  <inkml:trace contextRef="#ctx0" brushRef="#br0" timeOffset="417.447">864 547 876 0 0,'8'9'313'0'0,"0"0"1"0"0,-1 1-1 0 0,-1 0 0 0 0,1 0 0 0 0,-1 1 0 0 0,-1-1 1 0 0,0 1-1 0 0,-1 1 0 0 0,0-1 0 0 0,0 0 0 0 0,-2 1 1 0 0,1 0-1 0 0,-1 0 0 0 0,0 11-313 0 0,-3-21 123 0 0,1 1 0 0 0,-1-1 0 0 0,0 1 0 0 0,0-1 0 0 0,0 0 0 0 0,0 1 0 0 0,0-1 0 0 0,-1 0 0 0 0,1 0 0 0 0,-1 0 0 0 0,0 0 0 0 0,1 0-1 0 0,-1 0 1 0 0,0 0 0 0 0,0-1 0 0 0,0 1 0 0 0,0-1 0 0 0,0 1 0 0 0,0-1 0 0 0,-1 0 0 0 0,1 0 0 0 0,0 0 0 0 0,-1 0 0 0 0,1 0 0 0 0,-1-1 0 0 0,1 1 0 0 0,-2 0-123 0 0,12-44 294 0 0,139-195-485 0 0,-120 208 34 0 0,-27 30 161 0 0,0 1-1 0 0,-1-1 1 0 0,1 0-1 0 0,0 1 1 0 0,0-1-1 0 0,0 1 1 0 0,0-1-1 0 0,0 0 0 0 0,0 1 1 0 0,0-1-1 0 0,0 1 1 0 0,1-1-1 0 0,-1 0 1 0 0,0 1-1 0 0,0-1 1 0 0,0 1-1 0 0,0-1 1 0 0,0 0-1 0 0,1 1 0 0 0,-1-1 1 0 0,0 0-1 0 0,0 1 1 0 0,0-1-1 0 0,1 0 1 0 0,-1 1-1 0 0,0-1 1 0 0,1 0-1 0 0,-1 0 1 0 0,0 1-1 0 0,1-1 0 0 0,-1 0 1 0 0,0 0-1 0 0,1 0 1 0 0,-1 1-4 0 0,-26 48 228 0 0,19-38-182 0 0,1 1 0 0 0,-1-1 0 0 0,2 2 0 0 0,0-1 1 0 0,0 0-1 0 0,1 1 0 0 0,1 0 0 0 0,0 0 0 0 0,0 0 0 0 0,2 1 0 0 0,-1 0-46 0 0,3-9-39 0 0,0 1-1 0 0,0-1 1 0 0,0 0-1 0 0,1 0 1 0 0,-1 0 0 0 0,1 0-1 0 0,1-1 1 0 0,-1 1-1 0 0,0 0 1 0 0,1-1-1 0 0,0 0 1 0 0,0 1-1 0 0,1-1 1 0 0,-1-1-1 0 0,1 1 1 0 0,0 0 0 0 0,-1-1-1 0 0,2 0 1 0 0,-1 1-1 0 0,0-2 1 0 0,1 1-1 0 0,-1 0 1 0 0,1-1-1 0 0,2 1 40 0 0,128 30-5003 0 0,-112-33 3681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5:1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1452 0 0,'108'-11'5310'0'0,"87"-28"-4084"0"0,-51 9-652 0 0,-77 18-598 0 0,300-51-10 0 0,-124 40-4997 0 0,-229 22 3842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5:1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22 1120 0 0,'-22'-11'3938'0'0,"72"2"-3713"0"0,-42 8-205 0 0,0 1 0 0 0,0-1 0 0 0,0 2 0 0 0,0-1 0 0 0,0 1 0 0 0,0 0 0 0 0,0 0 0 0 0,0 1 0 0 0,0 0 0 0 0,0 1 0 0 0,-1 0 0 0 0,0 0 0 0 0,1 0 0 0 0,-1 1 0 0 0,0 0 0 0 0,-1 1 0 0 0,1 0 0 0 0,-1-1 0 0 0,0 2 0 0 0,0-1 0 0 0,0 1 0 0 0,-1 0 0 0 0,0 0 0 0 0,0 1 0 0 0,0-1 0 0 0,-1 1 0 0 0,0 0 0 0 0,0 0 0 0 0,-1 1 0 0 0,0-1 0 0 0,0 1 0 0 0,-1 0 0 0 0,0-1 0 0 0,0 1 0 0 0,-1 0 0 0 0,0 0 0 0 0,-1 0 0 0 0,1 0 0 0 0,-1 0 0 0 0,-1 0 0 0 0,0 0 0 0 0,0 0 0 0 0,0 0 0 0 0,-1 0 0 0 0,0 0 0 0 0,-1-1 0 0 0,0 1 0 0 0,0-1 0 0 0,-3 5-20 0 0,-12 10 58 0 0,-1 0 0 0 0,-1-2 0 0 0,-2 0 0 0 0,0-2-1 0 0,0 0 1 0 0,-2-1 0 0 0,0-2 0 0 0,-1 0 0 0 0,0-1 0 0 0,-1-2 0 0 0,-6 1-58 0 0,28-11-33 0 0,4-2-40 0 0,0-1-1 0 0,0 1 1 0 0,0-1 0 0 0,0 1 0 0 0,0 0 0 0 0,0-1 0 0 0,0 1 0 0 0,0-1 0 0 0,0 1 0 0 0,0-1-1 0 0,0 1 1 0 0,0-1 0 0 0,-1 1 0 0 0,1 0 0 0 0,0-1 0 0 0,0 1 0 0 0,-1 0 0 0 0,1-1 0 0 0,0 1-1 0 0,0-1 1 0 0,-1 1 0 0 0,1 0 0 0 0,0-1 0 0 0,-1 1 0 0 0,1 0 0 0 0,0 0 0 0 0,-1-1 0 0 0,1 1-1 0 0,-1 0 1 0 0,1 0 0 0 0,0 0 0 0 0,-1 0 0 0 0,1-1 0 0 0,-1 1 0 0 0,1 0 0 0 0,-1 0 0 0 0,1 0-1 0 0,-1 0 1 0 0,1 0 0 0 0,0 0 0 0 0,-1 0 0 0 0,1 0 0 0 0,-1 0 0 0 0,1 0 0 0 0,-1 0 0 0 0,1 0-1 0 0,-1 1 1 0 0,1-1 0 0 0,0 0 0 0 0,-1 0 0 0 0,1 0 0 0 0,-1 1 0 0 0,1-1 0 0 0,0 0 0 0 0,-1 1 73 0 0,12-19-1362 0 0</inkml:trace>
  <inkml:trace contextRef="#ctx0" brushRef="#br0" timeOffset="343.829">690 30 1196 0 0,'-23'5'296'0'0,"0"0"1"0"0,0 1-1 0 0,1 1 1 0 0,-1 1-1 0 0,2 1 0 0 0,-1 1 1 0 0,1 1-1 0 0,1 1 0 0 0,0 1 1 0 0,1 1-1 0 0,0 0 0 0 0,1 1 1 0 0,1 1-1 0 0,-14 17-296 0 0,29-31 27 0 0,-1 0-1 0 0,1 1 0 0 0,0-1 1 0 0,0 1-1 0 0,0 0 1 0 0,0 0-1 0 0,0-1 0 0 0,1 1 1 0 0,-1 0-1 0 0,1 1 0 0 0,0-1 1 0 0,0 0-1 0 0,0 0 1 0 0,1 0-1 0 0,-1 1 0 0 0,1-1 1 0 0,-1 0-1 0 0,1 1 1 0 0,0-1-1 0 0,0 0 0 0 0,1 1 1 0 0,-1-1-1 0 0,1 0 1 0 0,-1 1-1 0 0,1-1 0 0 0,0 0 1 0 0,1 0-1 0 0,-1 0 1 0 0,0 0-1 0 0,1 0 0 0 0,0 0 1 0 0,-1 0-1 0 0,1 0 0 0 0,0-1 1 0 0,0 1-1 0 0,1-1 1 0 0,-1 1-1 0 0,1-1 0 0 0,-1 0 1 0 0,1 0-1 0 0,0 0 1 0 0,-1 0-1 0 0,1-1 0 0 0,0 1 1 0 0,0-1-1 0 0,0 0 1 0 0,1 1-1 0 0,1-1-26 0 0,19 7-152 0 0,0-2 1 0 0,0 0-1 0 0,1-2 1 0 0,0-1 0 0 0,0-1-1 0 0,0-1 1 0 0,-1-1-1 0 0,12-2 152 0 0,10 2-1463 0 0,3-2 170 0 0,33-11 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5:1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1336 0 0,'0'0'476'0'0,"0"-14"144"0"0,3 10 2292 0 0,91-33-1880 0 0,-17 18-748 0 0,6-2-481 0 0,1 2 1 0 0,0 5-1 0 0,2 3 0 0 0,21 3 197 0 0,-103 12-2475 0 0,-11 1 1193 0 0</inkml:trace>
  <inkml:trace contextRef="#ctx0" brushRef="#br0" timeOffset="247.861">70 350 1240 0 0,'8'2'836'0'0,"0"0"-160"0"0,5-2-8 0 0,14-4-104 0 0,-11 4-124 0 0,40-13-84 0 0,-16 3-36 0 0,-1 2-32 0 0,3 1-27 0 0,3-1-377 0 0,-1 4-133 0 0,1-9-471 0 0,-3 3 44 0 0,-2 3-804 0 0,-5-4 88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1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1192 0 0,'6'2'716'0'0,"6"-2"-88"0"0,-1 0-140 0 0,17-2-36 0 0,-12 2-204 0 0,9 0-20 0 0,5 0-444 0 0,2 0-192 0 0,34-13-708 0 0,-32 8-8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5:2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1508 0 0,'0'0'629'0'0,"0"-3"-3"0"0,24-100 3816 0 0,-5 138-3791 0 0,151 350 309 0 0,-119-272-276 0 0,-47-114-609 0 0,-1 1-1 0 0,1-1 0 0 0,-1 0 0 0 0,1-1 1 0 0,-1 1-1 0 0,0 0 0 0 0,1-1 1 0 0,-1 0-1 0 0,0 0 0 0 0,0 0 0 0 0,0 0 1 0 0,0 0-1 0 0,0-1 0 0 0,-1 1 1 0 0,1-1-1 0 0,-1 0 0 0 0,0 1 1 0 0,0-1-1 0 0,0 0 0 0 0,0-1 0 0 0,0 1 1 0 0,0 0-1 0 0,-1 0 0 0 0,0-1 1 0 0,1 1-1 0 0,-1-3-74 0 0,0 4 50 0 0,364-671 1472 0 0,-359 655-1986 0 0,-11 41-823 0 0,33 137-7354 0 0,-24-149 7157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5:3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49 347 996 0 0,'-2'-17'5753'0'0,"-3"28"-3850"0"0,-4 33-1491 0 0,5-2-169 0 0,3 1-1 0 0,2-1 0 0 0,1 1 1 0 0,2-1-1 0 0,9 37-242 0 0,30 148-324 0 0,-43-226 208 0 0,0 1 1 0 0,0 0-1 0 0,0-1 0 0 0,0 1 0 0 0,0-1 0 0 0,0 1 1 0 0,-1 0-1 0 0,1-1 0 0 0,-1 1 0 0 0,1-1 0 0 0,-1 1 1 0 0,1-1-1 0 0,-1 1 0 0 0,0-1 0 0 0,0 1 0 0 0,0-1 1 0 0,0 0-1 0 0,0 0 0 0 0,0 1 0 0 0,0-1 0 0 0,0 0 1 0 0,0 0-1 0 0,-1 0 0 0 0,1 0 0 0 0,0 0 0 0 0,-1 0 1 0 0,1-1-1 0 0,-1 1 0 0 0,1 0 0 0 0,-1-1 0 0 0,1 1 1 0 0,-1-1-1 0 0,1 1 0 0 0,-1-1 0 0 0,1 0 0 0 0,-1 0 1 0 0,0 0-1 0 0,1 0 0 0 0,-1 0 0 0 0,1 0 0 0 0,-1 0 1 0 0,0 0-1 0 0,1-1 0 0 0,-1 1 0 0 0,1 0 0 0 0,-1-1 1 0 0,1 0-1 0 0,-1 1 0 0 0,1-1 0 0 0,-1 0 1 0 0,1 0-1 0 0,0 0 0 0 0,-1 0 0 0 0,1 0 0 0 0,0 0 1 0 0,0 0-1 0 0,0 0 0 0 0,-1 0 0 0 0,1 0 0 0 0,1-1 1 0 0,-1 1-1 0 0,0-1 0 0 0,0 0 116 0 0,-19-11-1129 0 0</inkml:trace>
  <inkml:trace contextRef="#ctx0" brushRef="#br0" timeOffset="604.258">109 380 968 0 0,'1'-7'3711'0'0,"5"-26"-2745"0"0,2 23-903 0 0,1 0 0 0 0,0 1-1 0 0,1-1 1 0 0,0 2 0 0 0,0 0-1 0 0,0 0 1 0 0,1 1 0 0 0,1 0-1 0 0,-1 0 1 0 0,1 2 0 0 0,0-1-1 0 0,0 1 1 0 0,1 1 0 0 0,-1 1-1 0 0,4-1-62 0 0,-12 4 9 0 0,0 1 0 0 0,0 0 0 0 0,1 1 0 0 0,-1-1 0 0 0,-1 0 0 0 0,1 1 0 0 0,0 0 0 0 0,0 0 0 0 0,-1 0-1 0 0,1 1 1 0 0,-1-1 0 0 0,1 1 0 0 0,-1 0 0 0 0,0 0 0 0 0,0 0 0 0 0,0 0 0 0 0,-1 0 0 0 0,1 1 0 0 0,-1-1 0 0 0,0 1 0 0 0,0 0 0 0 0,0-1-1 0 0,0 1 1 0 0,-1 0 0 0 0,1 0 0 0 0,-1 0 0 0 0,0 0 0 0 0,0 1 0 0 0,-1-1 0 0 0,1 0 0 0 0,-1 0 0 0 0,0 0 0 0 0,0 1 0 0 0,0-1 0 0 0,-1 0-1 0 0,0 0 1 0 0,1 0 0 0 0,-1 0 0 0 0,-1 1 0 0 0,1-1 0 0 0,-1-1 0 0 0,0 2-9 0 0,-69 144 84 0 0,73-146-92 0 0,-1 0 0 0 0,1-1 0 0 0,-1 1 0 0 0,1-1 1 0 0,0 1-1 0 0,0-1 0 0 0,0 0 0 0 0,0 0 0 0 0,0 0 0 0 0,1 0 0 0 0,-1 0 0 0 0,1 0 1 0 0,-1-1-1 0 0,1 1 0 0 0,0-1 0 0 0,-1 0 0 0 0,1 0 0 0 0,0 0 0 0 0,0 0 0 0 0,0 0 1 0 0,0-1-1 0 0,0 1 0 0 0,0-1 0 0 0,2 0 8 0 0,18 9 81 0 0,-21-8-69 0 0,-1-1 1 0 0,0 1-1 0 0,1 0 0 0 0,-1-1 0 0 0,0 1 1 0 0,0 0-1 0 0,1 0 0 0 0,-1 0 0 0 0,0 0 1 0 0,0 0-1 0 0,0 0 0 0 0,0 0 1 0 0,0 1-1 0 0,-1-1 0 0 0,1 0 0 0 0,0 0 1 0 0,-1 1-1 0 0,1-1 0 0 0,0 0 1 0 0,-1 1-1 0 0,1-1 0 0 0,-1 1 0 0 0,0-1 1 0 0,0 0-1 0 0,1 1 0 0 0,-1-1 0 0 0,0 1 1 0 0,0-1-1 0 0,0 1 0 0 0,-1-1 1 0 0,1 1-1 0 0,0-1 0 0 0,0 1 0 0 0,-1-1 1 0 0,1 0-1 0 0,-1 1 0 0 0,1-1 0 0 0,-1 0 1 0 0,0 1-1 0 0,1-1 0 0 0,-1 0 1 0 0,0 0-1 0 0,0 1 0 0 0,0-1 0 0 0,0 0 1 0 0,0 0-1 0 0,0 0 0 0 0,0 0 1 0 0,-1 0-1 0 0,1-1 0 0 0,0 1 0 0 0,0 0 1 0 0,-1 0-1 0 0,1-1-12 0 0,-75 44-28 0 0,62-39 258 0 0,11-3-429 0 0,0 0-1 0 0,0 0 1 0 0,0 0 0 0 0,0-1-1 0 0,-1 1 1 0 0,1-1-1 0 0,-1 0 1 0 0,1 0 0 0 0,0 0-1 0 0,-1 0 1 0 0,0-1-1 0 0,1 0 1 0 0,-1 0 0 0 0,1 1-1 0 0,-1-2 1 0 0,0 1-1 0 0,1 0 1 0 0,-1-1 0 0 0,1 0-1 0 0,-1 0 1 0 0,1 0-1 0 0,-1 0 1 0 0,1 0 0 0 0,0-1-1 0 0,0 0 1 0 0,-1 0 199 0 0,-1-7-1305 0 0</inkml:trace>
  <inkml:trace contextRef="#ctx0" brushRef="#br0" timeOffset="1173.959">874 397 1004 0 0,'-21'-10'4388'0'0,"-5"16"-4236"0"0,1 1 0 0 0,-1 1-1 0 0,1 2 1 0 0,0 0 0 0 0,1 2-1 0 0,1 0 1 0 0,0 2 0 0 0,0 1-1 0 0,1 0 1 0 0,1 2 0 0 0,-6 6-152 0 0,-1 16 148 0 0,27-37-110 0 0,1-2-22 0 0,32 12 148 0 0,-12-15-248 0 0,0 0-1 0 0,-1-1 1 0 0,1-2 0 0 0,-1 0 0 0 0,0-1 0 0 0,-1 0 0 0 0,1-2 0 0 0,-2 0-1 0 0,1-1 1 0 0,-1-1 0 0 0,-1-1 0 0 0,0 0 0 0 0,-1-1 0 0 0,0 0 0 0 0,-1-2-1 0 0,0 1 1 0 0,-1-2 0 0 0,-1 0 0 0 0,0 0 0 0 0,3-9 84 0 0,-7 8-27 0 0,0-1-1 0 0,-1 0 1 0 0,-1 0 0 0 0,-1 0-1 0 0,-1-1 1 0 0,0 0 0 0 0,-2 1-1 0 0,0-1 1 0 0,-1 0-1 0 0,-1-17 29 0 0,0 30 41 0 0,-1-1 0 0 0,0 1 0 0 0,0-1 0 0 0,-1 1 0 0 0,0 0 0 0 0,0-1 0 0 0,0 1 0 0 0,0 0 0 0 0,-1 0 0 0 0,0 0 0 0 0,-1 1 0 0 0,1-1 0 0 0,-1 1 0 0 0,0 0 0 0 0,-1 0 0 0 0,1 0 0 0 0,-1 1 1 0 0,0-1-1 0 0,0 1 0 0 0,0 0 0 0 0,0 0 0 0 0,-1 1 0 0 0,0 0 0 0 0,1 0 0 0 0,-6-2-42 0 0,9 4 19 0 0,-1 0 1 0 0,1 0 0 0 0,0 0-1 0 0,-1 0 1 0 0,1 1-1 0 0,-1-1 1 0 0,1 0-1 0 0,-1 1 1 0 0,1 0-1 0 0,-1 0 1 0 0,0 0 0 0 0,1 0-1 0 0,-1 0 1 0 0,1 0-1 0 0,-1 1 1 0 0,1-1-1 0 0,-1 1 1 0 0,1 0-1 0 0,-1-1 1 0 0,1 1-1 0 0,0 0 1 0 0,-1 1 0 0 0,1-1-1 0 0,0 0 1 0 0,0 1-1 0 0,0-1 1 0 0,0 1-1 0 0,0-1 1 0 0,0 1-1 0 0,0 0 1 0 0,1 0-1 0 0,-1 0 1 0 0,1 0 0 0 0,-1 0-1 0 0,1 1 1 0 0,0-1-1 0 0,0 0 1 0 0,0 0-1 0 0,0 1 1 0 0,0-1-1 0 0,0 1 1 0 0,1-1 0 0 0,-1 1-1 0 0,1-1 1 0 0,-1 1-1 0 0,1-1 1 0 0,0 1-1 0 0,0 0 1 0 0,1-1-1 0 0,-1 2-19 0 0,0 9 9 0 0,0 0-1 0 0,0 0 1 0 0,2 0 0 0 0,-1 0-1 0 0,2 0 1 0 0,0 0-1 0 0,0-1 1 0 0,1 1-1 0 0,1-1 1 0 0,0 0 0 0 0,0 0-1 0 0,2 0 1 0 0,-1-1-1 0 0,1 0 1 0 0,1 0-1 0 0,0-1 1 0 0,0 0-1 0 0,1-1 1 0 0,6 6-9 0 0,155 93-4126 0 0,-158-103 2890 0 0</inkml:trace>
  <inkml:trace contextRef="#ctx0" brushRef="#br0" timeOffset="1469.525">1148 247 1428 0 0,'22'65'2847'0'0,"46"166"-617"0"0,-45-193 156 0 0,-23-37-2029 0 0,5-6-6 0 0,23-29-107 0 0,-2 0 0 0 0,-1-2 1 0 0,-2 0-1 0 0,-1-2 0 0 0,-3 0 0 0 0,7-20-244 0 0,-2 9-44 0 0,24-118-2055 0 0,-48 156-1445 0 0,-18-2 1127 0 0,14 12 1121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5:2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334 315 1212 0 0,'-10'-13'3719'0'0,"-31"20"-2730"0"0,23-2-850 0 0,0 2 0 0 0,0 0 1 0 0,1 0-1 0 0,0 2 0 0 0,0 0 0 0 0,1 1 1 0 0,0 1-1 0 0,1 0 0 0 0,0 1 0 0 0,1 1 1 0 0,0 0-1 0 0,1 1 0 0 0,1 0 0 0 0,0 1 0 0 0,1 0 1 0 0,0 1-1 0 0,2 1 0 0 0,0-1 0 0 0,0 2-139 0 0,9-17 12 0 0,-1 0 0 0 0,1 0-1 0 0,0 1 1 0 0,0-1 0 0 0,0 0-1 0 0,0 0 1 0 0,0 1 0 0 0,0-1-1 0 0,0 0 1 0 0,0 0 0 0 0,0 0-1 0 0,1 1 1 0 0,-1-1 0 0 0,0 0-1 0 0,1 0 1 0 0,-1 0 0 0 0,1 0-1 0 0,-1 0 1 0 0,1 0-1 0 0,0 0 1 0 0,-1 0 0 0 0,1 0-1 0 0,0 0 1 0 0,0 0 0 0 0,0 0-1 0 0,-1 0 1 0 0,1 0 0 0 0,0-1-1 0 0,0 1 1 0 0,0 0 0 0 0,1-1-1 0 0,-1 1 1 0 0,0-1 0 0 0,0 1-1 0 0,0-1 1 0 0,0 1 0 0 0,0-1-1 0 0,1 0 1 0 0,-1 0-1 0 0,0 1 1 0 0,0-1 0 0 0,0 0-1 0 0,1 0 1 0 0,-1 0 0 0 0,0-1-1 0 0,0 1 1 0 0,1 0 0 0 0,-1 0-1 0 0,0-1 1 0 0,0 1 0 0 0,0 0-1 0 0,0-1 1 0 0,1 0-12 0 0,67-13 102 0 0,-54 8-132 0 0,1-1 0 0 0,-1-1 0 0 0,0 0 0 0 0,0-1-1 0 0,-1-1 1 0 0,0 0 0 0 0,-1-1 0 0 0,0 0 0 0 0,-1-1 0 0 0,0-1 0 0 0,-1 0 0 0 0,0 0 0 0 0,-1-1 0 0 0,-1 0 0 0 0,0-1 0 0 0,-1 0-1 0 0,0-1 1 0 0,-2 1 0 0 0,0-1 0 0 0,0-1 0 0 0,-2 1 0 0 0,0-1 0 0 0,0 0 0 0 0,-2 0 0 0 0,1-14 30 0 0,-1 23 12 0 0,-1 0 0 0 0,1 0 1 0 0,-1 0-1 0 0,-1 0 0 0 0,0 0 0 0 0,0 0 1 0 0,0 0-1 0 0,-1 0 0 0 0,0 0 0 0 0,0 0 0 0 0,-1 0 1 0 0,0 1-1 0 0,-1-1 0 0 0,0 1 0 0 0,0-1 1 0 0,0 1-1 0 0,-1 0 0 0 0,0 0 0 0 0,-1 0 1 0 0,1 1-1 0 0,-1-1 0 0 0,-1 1 0 0 0,1 0 1 0 0,-1 1-1 0 0,0-1 0 0 0,0 1 0 0 0,-1 0 1 0 0,1 1-1 0 0,-1 0 0 0 0,-6-3-12 0 0,8 9 4 0 0,-1 0-1 0 0,1 1 1 0 0,-1 0 0 0 0,1 0-1 0 0,0 0 1 0 0,0 0 0 0 0,0 1-1 0 0,0 0 1 0 0,1 0 0 0 0,0 1-1 0 0,0-1 1 0 0,0 1 0 0 0,0-1-1 0 0,1 1 1 0 0,-1 1 0 0 0,1-1-1 0 0,0 0 1 0 0,1 1 0 0 0,0-1-1 0 0,0 1 1 0 0,0 0 0 0 0,0 0-1 0 0,1 0 1 0 0,0 0 0 0 0,0 0-1 0 0,1 0 1 0 0,-1 0 0 0 0,1 0-1 0 0,1 0 1 0 0,-1 0-1 0 0,1 2-3 0 0,2 21-46 0 0,1 0-1 0 0,1 0 0 0 0,2 0 0 0 0,1-1 0 0 0,1 0 0 0 0,1 0 0 0 0,2-1 0 0 0,0-1 0 0 0,2 0 0 0 0,1 0 0 0 0,4 3 47 0 0,21 42-1685 0 0,-34-54-1661 0 0,-6-16 2104 0 0</inkml:trace>
  <inkml:trace contextRef="#ctx0" brushRef="#br0" timeOffset="478.309">408 300 1580 0 0,'6'4'155'0'0,"0"0"0"0"0,-1 0 0 0 0,1 0 0 0 0,-1 1 0 0 0,0 0 0 0 0,0 0 0 0 0,-1 0-1 0 0,0 0 1 0 0,1 1 0 0 0,-2 0 0 0 0,1 0 0 0 0,-1 0 0 0 0,0 0 0 0 0,0 0 0 0 0,-1 1 0 0 0,1-1 0 0 0,-1 5-155 0 0,19 87 2231 0 0,-56-49-145 0 0,84-133-1650 0 0,71-73-1022 0 0,-149 197-56 0 0,26-35 617 0 0,0 1-1 0 0,1 0 1 0 0,0 0-1 0 0,0 1 1 0 0,0-1 0 0 0,1 0-1 0 0,0 1 1 0 0,0-1-1 0 0,0 1 1 0 0,1-1-1 0 0,0 1 1 0 0,0-1-1 0 0,1 1 1 0 0,0-1-1 0 0,0 0 1 0 0,0 1-1 0 0,1-1 1 0 0,0 0-1 0 0,0 0 1 0 0,1 0-1 0 0,0 0 1 0 0,0 0-1 0 0,0 0 1 0 0,0-1-1 0 0,1 0 1 0 0,0 1 0 0 0,0-2-1 0 0,1 1 1 0 0,-1 0-1 0 0,1-1 1 0 0,0 0-1 0 0,0 0 1 0 0,1 0-1 0 0,-1 0 1 0 0,1-1-1 0 0,0 0 1 0 0,-1-1-1 0 0,2 1 26 0 0,82 14-3495 0 0,-73-17 2287 0 0</inkml:trace>
  <inkml:trace contextRef="#ctx0" brushRef="#br0" timeOffset="711.955">915 274 2704 0 0,'63'-26'4305'0'0,"48"-9"-3775"0"0,-102 33-915 0 0,14-2-278 0 0,-12 6-3463 0 0,-4 6 2817 0 0</inkml:trace>
  <inkml:trace contextRef="#ctx0" brushRef="#br0" timeOffset="885.096">945 449 1780 0 0,'20'22'4760'0'0,"45"-20"-3964"0"0,-45-3-550 0 0,165-33-2472 0 0,-116 14-562 0 0,-38 4 1264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5:1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80 2028 0 0,'-39'77'2908'0'0,"34"-43"-2634"0"0,2 0-1 0 0,1 0 1 0 0,2 0 0 0 0,1 1 0 0 0,1-1 0 0 0,2 0 0 0 0,2 0-1 0 0,1-1 1 0 0,4 11-274 0 0,23 197-2608 0 0,-37-230 1360 0 0,-14 2 40 0 0</inkml:trace>
  <inkml:trace contextRef="#ctx0" brushRef="#br0" timeOffset="620.351">105 230 1528 0 0,'-13'-64'4513'0'0,"17"54"-4485"0"0,-1 1-1 0 0,1-1 1 0 0,0 1 0 0 0,1 0 0 0 0,0 0 0 0 0,1 0 0 0 0,0 1 0 0 0,0 0 0 0 0,0 0 0 0 0,1 0 0 0 0,1 1 0 0 0,-1 0 0 0 0,1 1 0 0 0,0-1 0 0 0,1 2 0 0 0,-1-1 0 0 0,1 1 0 0 0,0 0 0 0 0,1 1-1 0 0,-1 0 1 0 0,1 0 0 0 0,0 1 0 0 0,-1 1 0 0 0,10-2-28 0 0,-14 6-1 0 0,0 0 1 0 0,-1 0-1 0 0,1 1 0 0 0,0 0 0 0 0,-1 0 0 0 0,1 0 1 0 0,-1 0-1 0 0,0 0 0 0 0,0 1 0 0 0,0 0 0 0 0,-1 0 0 0 0,1 0 1 0 0,-1 0-1 0 0,0 1 0 0 0,0-1 0 0 0,-1 1 0 0 0,1 0 0 0 0,-1 0 1 0 0,0 0-1 0 0,0 0 0 0 0,-1 0 0 0 0,1 0 0 0 0,-1 0 1 0 0,0 0-1 0 0,-1 1 0 0 0,1-1 0 0 0,-1 0 0 0 0,0 1 0 0 0,0-1 1 0 0,-1 1-1 0 0,0-1 0 0 0,0 0 0 0 0,0 0 0 0 0,-2 5 1 0 0,3-4-3 0 0,-18 70-141 0 0,67-44 291 0 0,30 22 235 0 0,-83-39-124 0 0,-2-8-238 0 0,0 1 0 0 0,-1-2 0 0 0,0 1 0 0 0,-1-1 0 0 0,1 0 0 0 0,-1 0 0 0 0,0-1 0 0 0,-1 0 0 0 0,1-1 0 0 0,-1 1 0 0 0,0-2 0 0 0,0 1 0 0 0,0-1 0 0 0,-1-1 0 0 0,-7 2-19 0 0,-87-16-2752 0 0,87-4 1823 0 0,7-4-293 0 0</inkml:trace>
  <inkml:trace contextRef="#ctx0" brushRef="#br0" timeOffset="1954.56">342 237 1452 0 0,'0'0'309'0'0,"0"0"-4"0"0,0 0 83 0 0,0 0-22 0 0,0 0-50 0 0,0 0-34 0 0,0 0-36 0 0,0 0-24 0 0,0 0-19 0 0,0 0-20 0 0,0 6-19 0 0,0-2-141 0 0,0 0-1 0 0,-1-1 1 0 0,0 1 0 0 0,1 0 0 0 0,-1-1 0 0 0,-1 1 0 0 0,1-1 0 0 0,0 1 0 0 0,-1-1-1 0 0,0 0 1 0 0,0 0 0 0 0,0 0 0 0 0,0 1 0 0 0,0-2 0 0 0,0 1 0 0 0,-1 0-1 0 0,0 0 1 0 0,1-1 0 0 0,-1 0 0 0 0,0 1 0 0 0,0-1 0 0 0,0 0 0 0 0,-1 0-1 0 0,-2 1-22 0 0,-119 66-1916 0 0,95-60 692 0 0</inkml:trace>
  <inkml:trace contextRef="#ctx0" brushRef="#br0" timeOffset="3119.683">223 405 1196 0 0,'0'0'680'0'0,"0"0"-90"0"0,0 0-118 0 0,0 0-18 0 0,0 0-10 0 0,-1-4-70 0 0,1 1-330 0 0,0 0-1 0 0,0 1 1 0 0,1-1-1 0 0,0 1 1 0 0,-1-1-1 0 0,1 1 1 0 0,0-1-1 0 0,0 1 1 0 0,0-1-1 0 0,1 1 1 0 0,-1 0-1 0 0,0 0 1 0 0,1-1-1 0 0,0 1 1 0 0,-1 0-1 0 0,1 0 1 0 0,0 1-1 0 0,0-1 1 0 0,0 0-1 0 0,0 1 1 0 0,0-1-1 0 0,1 1 1 0 0,-1-1-1 0 0,0 1 1 0 0,1 0-1 0 0,-1 0 1 0 0,1 0-1 0 0,-1 1 0 0 0,1-1 1 0 0,-1 0-1 0 0,1 1 1 0 0,0 0-1 0 0,-1 0 1 0 0,3 0-44 0 0,101-16 782 0 0,-101 15-754 0 0,0 0-1 0 0,0 0 1 0 0,0 0 0 0 0,0 1-1 0 0,0 0 1 0 0,0 0 0 0 0,0 0-1 0 0,0 0 1 0 0,0 1-1 0 0,-1 0 1 0 0,1 0 0 0 0,0 0-1 0 0,0 1 1 0 0,-1 0-1 0 0,1 0 1 0 0,0 0 0 0 0,-1 0-1 0 0,0 1 1 0 0,0-1-1 0 0,0 1 1 0 0,0 0 0 0 0,0 1-1 0 0,0-1 1 0 0,-1 1 0 0 0,1-1-1 0 0,-1 1 1 0 0,0 0-1 0 0,0 0 1 0 0,-1 0 0 0 0,1 1-1 0 0,-1-1 1 0 0,0 1-1 0 0,0-1 1 0 0,0 4-28 0 0,-4-1 31 0 0,-1 0 0 0 0,-1 0 0 0 0,1-1-1 0 0,-1 1 1 0 0,-1-1 0 0 0,1 0 0 0 0,-1 0 0 0 0,0 0 0 0 0,0-1-1 0 0,-1 0 1 0 0,1 0 0 0 0,-1 0 0 0 0,0-1 0 0 0,0 1 0 0 0,-1-2-1 0 0,-1 2-30 0 0,4-3 18 0 0,-19 13-242 0 0,-1-1 0 0 0,-1-1 1 0 0,0-1-1 0 0,0-1 0 0 0,-2-2 0 0 0,1 0 0 0 0,-1-2 0 0 0,0-1 0 0 0,0-1 0 0 0,-1-1 0 0 0,-24 0 224 0 0,-24-17-2590 0 0,47 1 1394 0 0</inkml:trace>
  <inkml:trace contextRef="#ctx0" brushRef="#br0" timeOffset="3862.393">118 218 1016 0 0,'1'-28'4796'0'0,"1"43"-2713"0"0,-3 244-1515 0 0,20 201 303 0 0,-19-142-687 0 0,0-319-277 0 0,0 1 1 0 0,0 0 0 0 0,-1 0-1 0 0,1 0 1 0 0,0 0 0 0 0,0-1-1 0 0,-1 1 1 0 0,1 0 0 0 0,0 0-1 0 0,0 0 1 0 0,-1 0 0 0 0,1 0-1 0 0,0 0 1 0 0,-1 0 0 0 0,1 0-1 0 0,0 0 1 0 0,0 0 0 0 0,-1 0-1 0 0,1 0 1 0 0,0 0 0 0 0,-1 0-1 0 0,1 0 1 0 0,0 0 0 0 0,0 0-1 0 0,-1 0 1 0 0,1 0 0 0 0,0 0-1 0 0,0 0 1 0 0,-1 1 0 0 0,1-1-1 0 0,0 0 1 0 0,0 0 0 0 0,-1 0-1 0 0,1 0 1 0 0,0 1 0 0 0,0-1 0 0 0,0 0-1 0 0,-1 0 1 0 0,1 1 92 0 0,-11-30-3107 0 0,7 13 1781 0 0</inkml:trace>
  <inkml:trace contextRef="#ctx0" brushRef="#br0" timeOffset="12868.501">906 1238 1076 0 0,'14'-18'1108'0'0,"-7"-2"-234"0"0,-6 19-840 0 0,0 0 1 0 0,0 0 0 0 0,0 1 0 0 0,0-1 0 0 0,-1 0 0 0 0,1 0 0 0 0,0 0-1 0 0,0 0 1 0 0,-1 0 0 0 0,1 0 0 0 0,0 0 0 0 0,-1 0 0 0 0,1-1 0 0 0,-1 1-1 0 0,0 0 1 0 0,1 0 0 0 0,-1 0 0 0 0,0-1 0 0 0,0 1 0 0 0,0 0-1 0 0,0 0 1 0 0,0 0 0 0 0,0-1 0 0 0,0 1 0 0 0,0 0 0 0 0,0 0 0 0 0,0-1-1 0 0,-1 1 1 0 0,1 0 0 0 0,-1 0 0 0 0,1 0 0 0 0,0 0 0 0 0,-1 0 0 0 0,0-1-1 0 0,1 1 1 0 0,-1 0 0 0 0,0 0 0 0 0,0 1 0 0 0,1-1 0 0 0,-1 0-1 0 0,0 0 1 0 0,0 0 0 0 0,0 0 0 0 0,0 1 0 0 0,0-1 0 0 0,0 0 0 0 0,0 1-1 0 0,0-1 1 0 0,-1 1 0 0 0,1-1 0 0 0,0 1 0 0 0,0 0 0 0 0,0-1 0 0 0,-1 1-1 0 0,1 0 1 0 0,0 0 0 0 0,0 0 0 0 0,-1 0 0 0 0,1 0 0 0 0,0 0-1 0 0,0 0 1 0 0,0 0 0 0 0,-1 1-35 0 0,-14 1 39 0 0,1 0-1 0 0,0 2 1 0 0,0-1 0 0 0,0 2-1 0 0,0 0 1 0 0,1 1-1 0 0,-1 0 1 0 0,1 2 0 0 0,1-1-1 0 0,0 1 1 0 0,0 1-1 0 0,0 1 1 0 0,1 0 0 0 0,1 0-1 0 0,0 1 1 0 0,0 0-1 0 0,1 1 1 0 0,0 0 0 0 0,1 1-1 0 0,1 0 1 0 0,-8 14-39 0 0,16-25 18 0 0,-1-1 1 0 0,0 0-1 0 0,0 0 0 0 0,0 1 1 0 0,1-1-1 0 0,-1 0 0 0 0,0 1 1 0 0,1-1-1 0 0,0 1 1 0 0,-1-1-1 0 0,1 1 0 0 0,0-1 1 0 0,0 1-1 0 0,-1-1 0 0 0,1 1 1 0 0,0-1-1 0 0,1 1 0 0 0,-1-1 1 0 0,0 1-1 0 0,0-1 1 0 0,1 1-1 0 0,-1-1 0 0 0,0 1 1 0 0,1-1-1 0 0,0 0 0 0 0,-1 1 1 0 0,1-1-1 0 0,0 0 1 0 0,0 1-1 0 0,0-1 0 0 0,0 0 1 0 0,0 0-1 0 0,0 0 0 0 0,0 0 1 0 0,0 0-1 0 0,0 0 0 0 0,0 0 1 0 0,0 0-1 0 0,1 0 1 0 0,-1-1-1 0 0,0 1 0 0 0,1 0 1 0 0,-1-1-1 0 0,1 1 0 0 0,-1-1 1 0 0,1 1-1 0 0,0-1-18 0 0,86-2 283 0 0,-69-4-257 0 0,-1 0-1 0 0,0-2 1 0 0,-1 0-1 0 0,0-1 1 0 0,0 0-1 0 0,0-2 1 0 0,-1 0 0 0 0,-1 0-1 0 0,0-2 1 0 0,-1 0-1 0 0,0 0 1 0 0,-1-1 0 0 0,0-1-1 0 0,-2 0 1 0 0,1-1-1 0 0,-2-1 1 0 0,0 1-1 0 0,-1-1 1 0 0,-1-1 0 0 0,0 0-1 0 0,-2 0 1 0 0,5-16-26 0 0,18-198 232 0 0,-70 88 217 0 0,2 98-46 0 0,16 70-418 0 0,18-13 23 0 0,0 1 0 0 0,0-1 0 0 0,1 1 0 0 0,1 0-1 0 0,0 0 1 0 0,1 0 0 0 0,0 0 0 0 0,1 0 0 0 0,0 0 0 0 0,1 1 0 0 0,0-1 0 0 0,2 11-8 0 0,-1 6 41 0 0,4 18-187 0 0,2-1 1 0 0,3 0-1 0 0,1-1 0 0 0,2 0 0 0 0,2-1 1 0 0,2-1-1 0 0,4 4 146 0 0,-7-12-487 0 0,11 46-3458 0 0,-23-77 2643 0 0</inkml:trace>
  <inkml:trace contextRef="#ctx0" brushRef="#br0" timeOffset="13413.134">1263 955 908 0 0,'47'4'2898'0'0,"23"99"-2246"0"0,-68-93-525 0 0,-1-1-1 0 0,0 1 1 0 0,-1 0-1 0 0,0-1 1 0 0,0 1-1 0 0,-1 0 1 0 0,0-1-1 0 0,-1 1 1 0 0,0-1-1 0 0,-1 1 1 0 0,1-1-1 0 0,-2 0 1 0 0,1 0-1 0 0,-2 0 1 0 0,1 0-1 0 0,-1-1 1 0 0,0 0-1 0 0,-1 0 1 0 0,0 0-1 0 0,0-1 1 0 0,0 0 0 0 0,-1 0-1 0 0,-6 5-126 0 0,303-334 571 0 0,-291 321-572 0 0,1 1 1 0 0,-1 0 0 0 0,1-1 0 0 0,0 1-1 0 0,-1-1 1 0 0,1 1 0 0 0,0-1 0 0 0,-1 1-1 0 0,1-1 1 0 0,0 1 0 0 0,0-1 0 0 0,-1 1-1 0 0,1-1 1 0 0,0 1 0 0 0,0-1 0 0 0,0 1-1 0 0,0-1 1 0 0,0 1 0 0 0,0-1-1 0 0,0 0 1 0 0,0 1 0 0 0,0-1 0 0 0,0 1-1 0 0,0-1 1 0 0,0 1 0 0 0,0-1 0 0 0,0 0-1 0 0,0 1 1 0 0,1-1 0 0 0,-1 0 0 0 0,-51 32 92 0 0,44-27-90 0 0,-1 1-1 0 0,1 1 0 0 0,0-1 1 0 0,1 1-1 0 0,-1 0 0 0 0,1 0 0 0 0,0 1 1 0 0,1 0-1 0 0,0 0 0 0 0,0 0 1 0 0,0 1-1 0 0,1-1 0 0 0,0 1 1 0 0,0 0-1 0 0,1 0 0 0 0,0 1 0 0 0,1-1 1 0 0,0 1-1 0 0,-1 5-1 0 0,6-8-44 0 0,1-1 1 0 0,-1 1-1 0 0,1-1 0 0 0,1 0 1 0 0,-1 0-1 0 0,1 0 0 0 0,0 0 1 0 0,0-1-1 0 0,0 1 0 0 0,0-2 1 0 0,1 1-1 0 0,0 0 1 0 0,0-1-1 0 0,0 0 0 0 0,0-1 1 0 0,0 1-1 0 0,0-1 0 0 0,1 0 1 0 0,-1-1-1 0 0,1 1 0 0 0,0-1 1 0 0,-1-1-1 0 0,1 1 0 0 0,0-1 1 0 0,2 0 43 0 0,143 11-3592 0 0,-118-11 2359 0 0</inkml:trace>
  <inkml:trace contextRef="#ctx0" brushRef="#br0" timeOffset="13739.125">724 1727 2508 0 0,'36'2'3407'0'0,"256"-49"-879"0"0,114 8-4356 0 0,-285 29-1671 0 0,-94 9 2251 0 0</inkml:trace>
  <inkml:trace contextRef="#ctx0" brushRef="#br0" timeOffset="14994.549">1999 1463 1676 0 0,'0'2'796'0'0,"-4"-2"-52"0"0,8 0-56 0 0,0 2-40 0 0,3-4-52 0 0,19 2-43 0 0,-8 0-61 0 0,5 0-84 0 0,43-13-112 0 0,-27 6-96 0 0,4 0-312 0 0,-1 4 12 0 0,-2-2-496 0 0,-3 3-549 0 0,-9 1-223 0 0,-10-1 56 0 0,-18 2-24 0 0</inkml:trace>
  <inkml:trace contextRef="#ctx0" brushRef="#br0" timeOffset="15242.107">2004 1745 1108 0 0,'4'3'1056'0'0,"1"1"-152"0"0,4-3-276 0 0,2-2 32 0 0,19 1-56 0 0,-14 0-103 0 0,44-14-37 0 0,-22 8 8 0 0,3-8-160 0 0,3 1-160 0 0,2-4 8 0 0,8-1-208 0 0,4 1 12 0 0,-1-1-604 0 0,2-4-689 0 0,-4 2 97 0 0,-3-3-12 0 0,-3-2-52 0 0</inkml:trace>
  <inkml:trace contextRef="#ctx0" brushRef="#br0" timeOffset="15692.54">3220 1222 996 0 0,'-17'-13'4846'0'0,"-5"19"-4678"0"0,0 0 1 0 0,0 2-1 0 0,1 1 1 0 0,0 1-1 0 0,1 0 1 0 0,0 2-1 0 0,1 0 1 0 0,0 1-1 0 0,1 1 1 0 0,1 1-1 0 0,-4 4-168 0 0,15-14 45 0 0,-1-1 19 0 0,0 1 0 0 0,1 0 0 0 0,0 0 0 0 0,0 0 0 0 0,1 1-1 0 0,-1-1 1 0 0,1 1 0 0 0,0 1 0 0 0,1-1 0 0 0,0 1-1 0 0,0-1 1 0 0,0 1 0 0 0,1 1 0 0 0,0-1 0 0 0,0 0-1 0 0,0 4-63 0 0,63 4 399 0 0,-47-16-451 0 0,1-2 0 0 0,0 1 0 0 0,0-1 1 0 0,-1-1-1 0 0,0-1 0 0 0,1 0 1 0 0,-2 0-1 0 0,1-2 0 0 0,-1 1 0 0 0,0-2 1 0 0,0 1-1 0 0,-1-1 0 0 0,0-1 1 0 0,0 0-1 0 0,-1-1 0 0 0,0 0 0 0 0,-1-1 1 0 0,0 0-1 0 0,-1 0 0 0 0,0 0 1 0 0,-1-1-1 0 0,0-1 0 0 0,-1 1 1 0 0,0-1-1 0 0,-1 0 0 0 0,0 0 0 0 0,1-8 52 0 0,6-37 61 0 0,-2-1 1 0 0,-3-1-1 0 0,-2 0 0 0 0,-3 1 0 0 0,-3-16-61 0 0,1 71 42 0 0,0-1 1 0 0,0 0-1 0 0,-1 1 1 0 0,0-1 0 0 0,0 0-1 0 0,0 1 1 0 0,0-1-1 0 0,-1 1 1 0 0,1-1 0 0 0,-1 1-1 0 0,0 0 1 0 0,-1 0-1 0 0,1 0 1 0 0,-1 0 0 0 0,0 0-1 0 0,0 1 1 0 0,0-1-1 0 0,0 1 1 0 0,0-1-1 0 0,-1 1 1 0 0,0 0 0 0 0,1 1-1 0 0,-1-1 1 0 0,-1 1-43 0 0,-56 69 361 0 0,57-55-343 0 0,1 0 1 0 0,0 0-1 0 0,1 0 1 0 0,0 0 0 0 0,1 0-1 0 0,0 1 1 0 0,1-1-1 0 0,1 0 1 0 0,0 1-1 0 0,0-1 1 0 0,1 0 0 0 0,1 0-1 0 0,0 0 1 0 0,0 0-1 0 0,1 0 1 0 0,1-1 0 0 0,0 1-1 0 0,2 0-18 0 0,89 145-1103 0 0,1-88-4249 0 0,-95-68 4057 0 0</inkml:trace>
  <inkml:trace contextRef="#ctx0" brushRef="#br0" timeOffset="16017.888">3444 958 1424 0 0,'17'36'2944'0'0,"51"241"-277"0"0,-45-197-726 0 0,-22-79-1635 0 0,2-6-25 0 0,143-260 1136 0 0,-58 40-2051 0 0,-87 223 475 0 0,-1 1 1 0 0,1 0 0 0 0,-1 0 0 0 0,0 0-1 0 0,0-1 1 0 0,0 1 0 0 0,0 0-1 0 0,0 0 1 0 0,0 0 0 0 0,0-1 0 0 0,0 1-1 0 0,-1 0 1 0 0,1 0 0 0 0,0 0 0 0 0,-1 0-1 0 0,1-1 1 0 0,-1 1 0 0 0,1 0 0 0 0,-1 0-1 0 0,1 0 1 0 0,-1 0 0 0 0,0 0 0 0 0,1 0-1 0 0,-1 0 1 0 0,0 0 0 0 0,0 1-1 0 0,0-1 1 0 0,0 0 0 0 0,0 0 0 0 0,0 1-1 0 0,0-1 1 0 0,0 0 0 0 0,0 1 0 0 0,0-1-1 0 0,0 1 1 0 0,-1 0 0 0 0,1-1 0 0 0,0 1-1 0 0,0 0 1 0 0,0-1 0 0 0,0 1-1 0 0,-1 0 1 0 0,1 0 0 0 0,0 0 0 0 0,0 0-1 0 0,-1 1 1 0 0,1-1 0 0 0,-1 0 158 0 0,-5 3-1389 0 0</inkml:trace>
  <inkml:trace contextRef="#ctx0" brushRef="#br0" timeOffset="16915.636">3985 1293 1048 0 0,'20'35'4891'0'0,"51"-41"-4679"0"0,-42 0 236 0 0,94-10 100 0 0,78-12-2837 0 0,-187 25-235 0 0,-13 2 1246 0 0</inkml:trace>
  <inkml:trace contextRef="#ctx0" brushRef="#br0" timeOffset="17162.49">4106 1478 1624 0 0,'32'0'748'0'0,"2"2"-120"0"0,-17-2-20 0 0,12 0-104 0 0,8 0-96 0 0,43-20-128 0 0,-34 13 20 0 0,-3-3-192 0 0,3 0-8 0 0,-5-5-616 0 0,-4 0-700 0 0,-1-3-52 0 0,-6-2-92 0 0</inkml:trace>
  <inkml:trace contextRef="#ctx0" brushRef="#br0" timeOffset="17411.294">4636 900 1496 0 0,'6'4'220'0'0,"0"1"0"0"0,1 0-1 0 0,-2 0 1 0 0,1 1 0 0 0,-1-1-1 0 0,1 1 1 0 0,-2 0 0 0 0,1 1-1 0 0,-1-1 1 0 0,0 1 0 0 0,0 0-1 0 0,0 0 1 0 0,-1 0 0 0 0,0 1-1 0 0,-1-1 1 0 0,0 1 0 0 0,0-1-1 0 0,0 2-219 0 0,2 19 134 0 0,0 1 0 0 0,-2-1-1 0 0,-1 1 1 0 0,-1 0-1 0 0,-2-1 1 0 0,0 1-1 0 0,-2-1 1 0 0,-1 0-1 0 0,-2 0 1 0 0,-1 0 0 0 0,0-1-1 0 0,-2 0 1 0 0,-2-1-1 0 0,0 0 1 0 0,-1 0-1 0 0,-7 7-133 0 0,-16 36-3141 0 0,36-68 1953 0 0,5 0 34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5:2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53 101 1004 0 0,'-2'60'5210'0'0,"-4"1"-4050"0"0,-3 73-950 0 0,21 24 349 0 0,-5-60-893 0 0,-7-96-322 0 0,0-2-463 0 0,-17 9-1445 0 0,8-11 1338 0 0</inkml:trace>
  <inkml:trace contextRef="#ctx0" brushRef="#br0" timeOffset="619.779">0 119 1588 0 0,'15'-13'5617'0'0,"61"-46"-5371"0"0,-65 52-234 0 0,1 1 1 0 0,-1 0-1 0 0,1 1 0 0 0,1 0 0 0 0,-1 1 0 0 0,1 0 0 0 0,-1 1 0 0 0,1 0 0 0 0,0 1 0 0 0,0 1 0 0 0,6 0-12 0 0,-15 1-5 0 0,0 0 1 0 0,0 1-1 0 0,-1-1 0 0 0,1 1 0 0 0,0-1 0 0 0,0 1 1 0 0,0 1-1 0 0,-1-1 0 0 0,1 0 0 0 0,0 1 1 0 0,-1 0-1 0 0,1 0 0 0 0,-1 0 0 0 0,0 0 0 0 0,0 0 1 0 0,0 1-1 0 0,0 0 0 0 0,0-1 0 0 0,0 1 0 0 0,-1 0 1 0 0,1 0-1 0 0,-1 1 0 0 0,0-1 0 0 0,0 0 0 0 0,0 1 1 0 0,-1-1-1 0 0,1 1 0 0 0,-1 0 0 0 0,1-1 0 0 0,-1 1 1 0 0,-1 0-1 0 0,1 0 0 0 0,0 0 0 0 0,-1 0 1 0 0,0-1-1 0 0,0 1 0 0 0,0 0 0 0 0,0 0 0 0 0,-1 2 5 0 0,-2 6 0 0 0,0-1 1 0 0,0 1-1 0 0,-2 0 0 0 0,1-1 0 0 0,-1 0 0 0 0,-1 0 0 0 0,0 0 0 0 0,-1-1 0 0 0,0 0 1 0 0,0 0-1 0 0,-5 4 0 0 0,11-13 47 0 0,1-1-13 0 0,0 0-27 0 0,32 13 46 0 0,48 1 272 0 0,-79-13-314 0 0,-1 0 1 0 0,0 0-1 0 0,1 1 0 0 0,-1-1 1 0 0,0 0-1 0 0,0 0 1 0 0,0 0-1 0 0,0 1 0 0 0,0-1 1 0 0,0 0-1 0 0,-1 0 1 0 0,1 0-1 0 0,0 1 0 0 0,0-1 1 0 0,-1 0-1 0 0,1 0 1 0 0,-1 0-1 0 0,1 0 0 0 0,-1 0 1 0 0,0 0-1 0 0,1 0 1 0 0,-1 0-1 0 0,0 0 0 0 0,0 0 1 0 0,1 0-1 0 0,-1 0 1 0 0,0 0-1 0 0,0-1 0 0 0,0 1 1 0 0,0 0-1 0 0,0-1 1 0 0,0 1-1 0 0,0-1 0 0 0,0 1 1 0 0,-1-1-1 0 0,1 1 1 0 0,0-1-1 0 0,0 0 0 0 0,0 1 1 0 0,0-1-1 0 0,-1 0-11 0 0,1 1-7 0 0,-131 37-855 0 0,127-39 604 0 0,0 1 0 0 0,0-1-1 0 0,1 1 1 0 0,-1-1 0 0 0,0-1-1 0 0,0 1 1 0 0,0-1 0 0 0,1 1-1 0 0,-1-1 1 0 0,1-1 0 0 0,0 1 0 0 0,-1-1-1 0 0,1 0 1 0 0,0 0 0 0 0,0 0-1 0 0,1 0 1 0 0,-1 0 0 0 0,-2-4 258 0 0,-4-12-1210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4:3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372 593 1380 0 0,'-63'-56'1550'0'0,"57"53"-1443"0"0,-1 0 0 0 0,0 1-1 0 0,0 0 1 0 0,1 0-1 0 0,-1 1 1 0 0,-1 0 0 0 0,1 0-1 0 0,0 1 1 0 0,0 0 0 0 0,0 0-1 0 0,0 0 1 0 0,0 1 0 0 0,0 0-1 0 0,0 0 1 0 0,0 1-1 0 0,0 0 1 0 0,0 0 0 0 0,0 1-1 0 0,1 0 1 0 0,-1 0 0 0 0,1 0-1 0 0,0 1 1 0 0,0 0 0 0 0,0 0-1 0 0,1 1 1 0 0,-1 0 0 0 0,1 0-1 0 0,0 0 1 0 0,1 0-1 0 0,-1 1 1 0 0,1-1 0 0 0,0 1-1 0 0,0 0 1 0 0,1 1 0 0 0,-2 2-107 0 0,-7 19 217 0 0,1 1 1 0 0,2 1 0 0 0,0 0-1 0 0,2 0 1 0 0,2 1 0 0 0,0-1-1 0 0,2 1 1 0 0,2 0-1 0 0,1 18-217 0 0,32 149 786 0 0,-9-82-451 0 0,1-7 52 0 0,-5 1 0 0 0,-4 1 1 0 0,-2 84-388 0 0,-13-172-5 0 0,-2-1 0 0 0,0 1 0 0 0,-1 0 0 0 0,-1-1 0 0 0,-1 1 0 0 0,-1-1 0 0 0,-1-1 1 0 0,-1 1-1 0 0,-1-1 0 0 0,-1-1 0 0 0,0 1 0 0 0,-13 16 5 0 0,-21-9-1691 0 0,42-28 310 0 0,-16-24-1568 0 0,18 4 1438 0 0,3-1 30 0 0</inkml:trace>
  <inkml:trace contextRef="#ctx0" brushRef="#br0" timeOffset="469.211">698 2158 908 0 0,'-8'0'221'0'0,"1"0"0"0"0,-1 0 0 0 0,1 0 0 0 0,0 1 1 0 0,-1 1-1 0 0,1-1 0 0 0,0 1 0 0 0,0 0 0 0 0,0 1 0 0 0,0 0 0 0 0,0 0 0 0 0,0 0 0 0 0,1 1 0 0 0,0 0 0 0 0,0 0 0 0 0,-4 4-221 0 0,-2-1 319 0 0,0-1-156 0 0,0 1 0 0 0,1 0 1 0 0,-1 0-1 0 0,2 1 0 0 0,-1 0 0 0 0,1 1 1 0 0,0 1-1 0 0,1-1 0 0 0,0 2 0 0 0,0-1 0 0 0,1 1 1 0 0,1 0-1 0 0,0 1 0 0 0,0 0 0 0 0,1 0 1 0 0,1 0-1 0 0,0 1 0 0 0,1-1 0 0 0,0 1 1 0 0,0 3-164 0 0,7-9 44 0 0,0-1 0 0 0,0 1 0 0 0,1-1 0 0 0,0 0 0 0 0,0 0 0 0 0,0 0 0 0 0,1-1 0 0 0,0 0 0 0 0,0 1 0 0 0,0-2 0 0 0,0 1 0 0 0,1-1 0 0 0,0 1-1 0 0,0-2 1 0 0,0 1 0 0 0,1-1 0 0 0,-1 0 0 0 0,1 0 0 0 0,0 0 0 0 0,0-1 0 0 0,-1 0 0 0 0,2-1 0 0 0,-1 0 0 0 0,0 0 0 0 0,0 0 0 0 0,0-1 0 0 0,0 0 0 0 0,0 0 0 0 0,1-1 0 0 0,-1 0 0 0 0,0 0-44 0 0,17 1 18 0 0,0 0 0 0 0,0-2 0 0 0,0 0-1 0 0,0-2 1 0 0,0-1 0 0 0,-1 0 0 0 0,0-2 0 0 0,0-1-1 0 0,-1 0 1 0 0,2-3-18 0 0,-20 10-14 0 0,-1 0 1 0 0,1-1-1 0 0,-1 1 0 0 0,1-1 0 0 0,-1 0 0 0 0,1 0 0 0 0,-1 0 0 0 0,0 0 1 0 0,0-1-1 0 0,0 1 0 0 0,0-1 0 0 0,0 0 0 0 0,-1 0 0 0 0,1 0 1 0 0,-1 0-1 0 0,0 0 0 0 0,0-1 0 0 0,0 1 0 0 0,0-1 0 0 0,-1 1 0 0 0,1-1 1 0 0,-1 0-1 0 0,0 1 0 0 0,0-1 0 0 0,0 0 0 0 0,-1 0 0 0 0,0 0 1 0 0,1 0-1 0 0,-1 0 0 0 0,0 1 0 0 0,-1-1 0 0 0,1 0 0 0 0,-1 0 1 0 0,0-3 13 0 0,-7-6-121 0 0,0 0 1 0 0,-1 1-1 0 0,0 0 1 0 0,0 0 0 0 0,-2 1-1 0 0,1 1 1 0 0,-1 0 0 0 0,-1 0-1 0 0,0 1 1 0 0,0 0-1 0 0,-1 1 1 0 0,0 0 0 0 0,-1 2-1 0 0,1-1 1 0 0,-6 0 120 0 0,-133-98-4799 0 0,127 75 3532 0 0</inkml:trace>
  <inkml:trace contextRef="#ctx0" brushRef="#br0" timeOffset="1416.737">929 39 1204 0 0,'0'0'485'0'0,"0"0"-56"0"0,0 0-59 0 0,0 0-36 0 0,5 7 5 0 0,-2-3-293 0 0,16 64 667 0 0,-24-48-566 0 0,-1-1 0 0 0,-1 0 1 0 0,-1 0-1 0 0,-1 0 0 0 0,0-1 0 0 0,-1-1 1 0 0,-1 1-1 0 0,-1-2 0 0 0,0 0 1 0 0,-1 0-1 0 0,-1-1 0 0 0,-1 0 0 0 0,0-2 1 0 0,0 0-1 0 0,-1 0 0 0 0,-1-2 1 0 0,0 0-1 0 0,-1 0 0 0 0,0-2 1 0 0,0 0-1 0 0,-1-2 0 0 0,0 0 0 0 0,-1 0 1 0 0,-11 1-148 0 0,27-8 5 0 0,-1 0 0 0 0,0-1 0 0 0,1 1 1 0 0,-1-1-1 0 0,1 0 0 0 0,-1 0 0 0 0,1 0 1 0 0,-1-1-1 0 0,1 0 0 0 0,-1 1 0 0 0,1-1 1 0 0,0-1-1 0 0,0 1 0 0 0,0-1 0 0 0,1 0 1 0 0,-1 1-1 0 0,0-2 0 0 0,1 1 0 0 0,0 0 1 0 0,0-1-1 0 0,0 1 0 0 0,0-1 0 0 0,0 0 1 0 0,1 0-1 0 0,0 0 0 0 0,0 0 0 0 0,0 0 1 0 0,0-1-1 0 0,1 1 0 0 0,-1-1 0 0 0,1 1 1 0 0,0-1-1 0 0,1 1 0 0 0,-1-1 0 0 0,1 0 1 0 0,0 1-1 0 0,0-1 0 0 0,0 0 0 0 0,1 1 1 0 0,-1-1-1 0 0,1 0 0 0 0,0 1 0 0 0,1-1 1 0 0,-1 1-1 0 0,1 0 0 0 0,0-1 0 0 0,0 1 1 0 0,0 0-1 0 0,0 0 0 0 0,1 0 0 0 0,0 0 1 0 0,0 1-1 0 0,0-1 0 0 0,3-2-5 0 0,3 0-19 0 0,-1 1 0 0 0,1 0 0 0 0,0 0 0 0 0,0 1 0 0 0,0 0 0 0 0,0 1 0 0 0,1 0 0 0 0,0 0 0 0 0,-1 1 0 0 0,1 0 0 0 0,0 1 0 0 0,0 0 0 0 0,0 1 0 0 0,0 0 0 0 0,0 0 0 0 0,0 1 0 0 0,0 0 0 0 0,0 1 0 0 0,0 0 0 0 0,-1 1 0 0 0,1 0 1 0 0,-1 0-1 0 0,4 3 19 0 0,28 3-52 0 0,0 1 23 0 0,0-1 1 0 0,1-3-1 0 0,0-1 1 0 0,0-2-1 0 0,0-2 0 0 0,1-2 1 0 0,-1-2-1 0 0,0-1 1 0 0,0-2-1 0 0,-1-3 0 0 0,11-3 29 0 0,-50 11-8 0 0,1 0 0 0 0,-1 0 0 0 0,0 1 0 0 0,0-2 0 0 0,1 1-1 0 0,-1 0 1 0 0,0 0 0 0 0,0-1 0 0 0,0 1 0 0 0,0-1 0 0 0,0 1-1 0 0,-1-1 1 0 0,1 0 0 0 0,-1 0 0 0 0,1 0 0 0 0,-1 0 0 0 0,1 0-1 0 0,-1 0 1 0 0,0 0 0 0 0,0 0 0 0 0,0 0 0 0 0,0-1 0 0 0,0 1-1 0 0,-1-1 1 0 0,1 1 0 0 0,-1 0 0 0 0,1-1 0 0 0,-1 1 0 0 0,0-1 0 0 0,0 1-1 0 0,0-1 1 0 0,0 1 0 0 0,-1 0 0 0 0,1-1 0 0 0,-1 1 0 0 0,1-1-1 0 0,-1 1 1 0 0,0 0 0 0 0,0-1 0 0 0,0 1 0 0 0,0 0 0 0 0,0 0-1 0 0,0 0 1 0 0,-1 0 0 0 0,1 0 0 0 0,-1 0 0 0 0,0 0 0 0 0,1 0-1 0 0,-1 1 1 0 0,0-1 0 0 0,0 1 0 0 0,0-1 0 0 0,0 1 0 0 0,0 0 0 0 0,0 0-1 0 0,-1 0 1 0 0,1 0 0 0 0,0 0 0 0 0,0 0 0 0 0,-1 0 0 0 0,1 1-1 0 0,-1-1 1 0 0,0 1 8 0 0,-24-12-320 0 0,0 1 0 0 0,-1 2 0 0 0,-1 0 0 0 0,0 2 0 0 0,0 1 0 0 0,0 2-1 0 0,0 0 1 0 0,-8 2 320 0 0,17 2-1520 0 0,6 0 420 0 0</inkml:trace>
  <inkml:trace contextRef="#ctx0" brushRef="#br0" timeOffset="2241.85">1539 1148 1484 0 0,'-4'-25'2674'0'0,"2"23"-2683"0"0,1 1 49 0 0,0 0 0 0 0,0-1 0 0 0,0 1 0 0 0,0 0 0 0 0,0 0 0 0 0,0-1 0 0 0,1 1 0 0 0,-1 0 0 0 0,0-1 0 0 0,1 1 0 0 0,-1-1 0 0 0,1 1 0 0 0,-1-1 0 0 0,1 1 0 0 0,0-1 0 0 0,0 1 0 0 0,0-1 0 0 0,0 1 0 0 0,0-1 0 0 0,0 1 0 0 0,0-1 0 0 0,0 1 0 0 0,0-1 0 0 0,1 1 0 0 0,-1-1 0 0 0,1 1 0 0 0,-1-1 0 0 0,1 1 0 0 0,-1-1 0 0 0,1 1 0 0 0,0 0 0 0 0,0 0 0 0 0,0-1 0 0 0,0 1 0 0 0,0 0 0 0 0,0 0 0 0 0,0 0 0 0 0,0 0 0 0 0,0 0 0 0 0,0 0 0 0 0,2-1-40 0 0,4-2 55 0 0,1-1 0 0 0,-1 1 0 0 0,1 1 0 0 0,0 0-1 0 0,0 0 1 0 0,0 0 0 0 0,0 1 0 0 0,0 0 0 0 0,1 1-1 0 0,-1 0 1 0 0,1 0 0 0 0,-1 0 0 0 0,1 1 0 0 0,-1 1 0 0 0,1 0-1 0 0,-1 0 1 0 0,1 0 0 0 0,-1 1 0 0 0,0 0 0 0 0,0 1 0 0 0,0 0-1 0 0,0 0 1 0 0,0 1 0 0 0,-1 0 0 0 0,1 0 0 0 0,-1 0 0 0 0,0 1-1 0 0,0 1 1 0 0,-1-1 0 0 0,0 1 0 0 0,0 0 0 0 0,0 0 0 0 0,0 1-1 0 0,-1-1 1 0 0,0 1 0 0 0,-1 1 0 0 0,0-1 0 0 0,0 0 0 0 0,0 1-1 0 0,-1 0 1 0 0,0 0 0 0 0,0 0 0 0 0,-1 0 0 0 0,0 1-1 0 0,-1-1 1 0 0,0 1 0 0 0,0-1 0 0 0,-1 1 0 0 0,0-1 0 0 0,0 1-1 0 0,-1 1-54 0 0,-9 11 63 0 0,0-1 0 0 0,-2 0-1 0 0,0 0 1 0 0,-1-1 0 0 0,-1-1-1 0 0,-1 0 1 0 0,0-1-1 0 0,-1-1 1 0 0,-1 0 0 0 0,-1-2-1 0 0,0 0 1 0 0,-1 0 0 0 0,0-2-1 0 0,-1 0 1 0 0,-16 6-63 0 0,36-19-107 0 0,1 0 1 0 0,-1 0-1 0 0,0 0 0 0 0,0 0 0 0 0,0 0 1 0 0,0 0-1 0 0,0 0 0 0 0,0 0 1 0 0,0 0-1 0 0,-1 0 0 0 0,1 0 1 0 0,0 1-1 0 0,-1-1 0 0 0,1 0 1 0 0,0 0-1 0 0,-1 0 0 0 0,1 0 1 0 0,-1 0-1 0 0,1 1 0 0 0,-1-1 1 0 0,1 0-1 0 0,-1 0 0 0 0,0 1 1 0 0,0-1-1 0 0,1 0 0 0 0,-1 1 1 0 0,0-1-1 0 0,0 1 0 0 0,1-1 1 0 0,-1 1-1 0 0,0-1 0 0 0,0 1 1 0 0,0 0-1 0 0,0-1 0 0 0,0 1 1 0 0,0 0-1 0 0,0 0 0 0 0,0-1 0 0 0,0 1 1 0 0,0 0-1 0 0,0 0 0 0 0,0 0 1 0 0,0 0-1 0 0,1 1 0 0 0,-1-1 1 0 0,0 0-1 0 0,0 0 0 0 0,0 1 107 0 0,19-25-1310 0 0,2 1 12 0 0</inkml:trace>
  <inkml:trace contextRef="#ctx0" brushRef="#br0" timeOffset="2539.915">2168 976 1140 0 0,'-12'3'351'0'0,"0"0"-1"0"0,1 1 1 0 0,-1 1-1 0 0,1 0 1 0 0,0 0 0 0 0,0 1-1 0 0,0 1 1 0 0,1 0-1 0 0,0 0 1 0 0,0 1 0 0 0,1 0-1 0 0,0 0 1 0 0,-1 3-351 0 0,0-2 154 0 0,1 2 1 0 0,0-1-1 0 0,0 1 0 0 0,1 0 1 0 0,0 1-1 0 0,1 0 1 0 0,1 0-1 0 0,0 1 1 0 0,0 0-1 0 0,1 0 0 0 0,1 0 1 0 0,0 0-1 0 0,1 1 1 0 0,1 0-155 0 0,1-8 18 0 0,0 1 1 0 0,1 0-1 0 0,0 0 1 0 0,1-1-1 0 0,-1 1 1 0 0,1 0-1 0 0,0-1 1 0 0,1 1-1 0 0,0-1 1 0 0,0 1-1 0 0,0-1 1 0 0,1 0-1 0 0,0 0 1 0 0,0 0-1 0 0,1 0 1 0 0,-1 0-1 0 0,1-1 1 0 0,1 1 0 0 0,-1-1-1 0 0,1 0 1 0 0,-1-1-1 0 0,1 1 1 0 0,1-1-1 0 0,-1 0 1 0 0,1 0-1 0 0,-1-1 1 0 0,1 1-1 0 0,0-1 1 0 0,4 1-19 0 0,2 0-297 0 0,1 0 0 0 0,0 0 0 0 0,0-1-1 0 0,0-1 1 0 0,0 0 0 0 0,0-1 0 0 0,0-1 0 0 0,0 0 0 0 0,1 0 0 0 0,-1-1 0 0 0,0-1 0 0 0,0-1 0 0 0,0 1 0 0 0,0-2 0 0 0,-1 0 0 0 0,1 0 297 0 0,19-14-1280 0 0</inkml:trace>
  <inkml:trace contextRef="#ctx0" brushRef="#br0" timeOffset="3006.088">2792 539 1948 0 0,'-6'18'227'0'0,"0"0"0"0"0,-2 0 0 0 0,0-1 0 0 0,-1 0-1 0 0,0-1 1 0 0,-2 0 0 0 0,0 0 0 0 0,-1-1 0 0 0,0 0 0 0 0,-1-2 0 0 0,0 1 0 0 0,-2-1-1 0 0,1-1 1 0 0,-2-1 0 0 0,1 0 0 0 0,-1-1 0 0 0,-1 0 0 0 0,0-2 0 0 0,-4 2-227 0 0,5-3 156 0 0,1-1 0 0 0,-1 0 1 0 0,-1-1-1 0 0,1-1 0 0 0,-1 0 0 0 0,0-1 1 0 0,0-1-1 0 0,0-1 0 0 0,-8 0-156 0 0,22-1 9 0 0,0 0 0 0 0,0-1 0 0 0,1 1 0 0 0,-1-1 0 0 0,0 1-1 0 0,0-1 1 0 0,1 0 0 0 0,-1 0 0 0 0,0 0 0 0 0,1-1-1 0 0,-1 1 1 0 0,1-1 0 0 0,0 1 0 0 0,-1-1 0 0 0,1 0 0 0 0,0 0-1 0 0,0 0 1 0 0,0 0 0 0 0,0 0 0 0 0,0 0 0 0 0,1 0 0 0 0,-1-1-1 0 0,1 1 1 0 0,-1-1 0 0 0,1 1 0 0 0,0-1 0 0 0,0 0 0 0 0,0 1-1 0 0,0-1 1 0 0,1 0 0 0 0,-1 0 0 0 0,1 1 0 0 0,0-1-1 0 0,-1 0 1 0 0,1 0 0 0 0,1 0 0 0 0,-1 0 0 0 0,0 0 0 0 0,1 1-1 0 0,-1-1 1 0 0,1 0 0 0 0,0-2-9 0 0,3-1-7 0 0,0 0 1 0 0,0 1-1 0 0,0-1 1 0 0,1 1-1 0 0,0 0 0 0 0,0 0 1 0 0,0 0-1 0 0,1 1 1 0 0,-1-1-1 0 0,1 1 0 0 0,0 1 1 0 0,0-1-1 0 0,1 1 1 0 0,-1 0-1 0 0,1 1 0 0 0,-1-1 1 0 0,1 1-1 0 0,0 1 0 0 0,0-1 1 0 0,0 1-1 0 0,0 0 1 0 0,0 1-1 0 0,0-1 0 0 0,0 2 1 0 0,0-1-1 0 0,0 1 1 0 0,4 0 6 0 0,8 3-2 0 0,-1 0 1 0 0,0 1 0 0 0,0 0 0 0 0,0 2 0 0 0,0 0 0 0 0,-1 1 0 0 0,0 1 0 0 0,-1 0 0 0 0,15 12 1 0 0,116 93-399 0 0,-8-5-4238 0 0,-117-94 3321 0 0</inkml:trace>
  <inkml:trace contextRef="#ctx0" brushRef="#br0" timeOffset="3628.114">3713 1258 848 0 0,'5'4'193'0'0,"1"1"-1"0"0,-1-1 1 0 0,1 0-1 0 0,-1-1 1 0 0,1 1-1 0 0,0-1 1 0 0,1-1 0 0 0,-1 1-1 0 0,0-1 1 0 0,1 0-1 0 0,0 0 1 0 0,-1-1-1 0 0,1 0 1 0 0,0 0 0 0 0,0 0-1 0 0,-1-1 1 0 0,1 0-1 0 0,0 0 1 0 0,0-1-1 0 0,0 0 1 0 0,-1 0-193 0 0,19 0 473 0 0,20-3-206 0 0,-1-2-1 0 0,0-2 0 0 0,0-2 1 0 0,-1-1-1 0 0,-1-3 0 0 0,0-2 1 0 0,0-1-1 0 0,36-22-266 0 0,-68 36 4 0 0,0-1 0 0 0,0-1 0 0 0,0 0 0 0 0,-1 0 0 0 0,0-1-1 0 0,0 0 1 0 0,0 0 0 0 0,-1-1 0 0 0,0-1 0 0 0,0 1 0 0 0,0-1 0 0 0,-1 0 0 0 0,-1-1 0 0 0,1 0 0 0 0,-1 0 0 0 0,-1 0-1 0 0,0-1 1 0 0,0 0 0 0 0,-1 0 0 0 0,0 0 0 0 0,-1 0 0 0 0,3-10-4 0 0,-9 14-17 0 0,1 0 1 0 0,-1 1-1 0 0,0-1 0 0 0,0 1 0 0 0,0 0 1 0 0,-1 0-1 0 0,0 0 0 0 0,0 1 0 0 0,0-1 1 0 0,-1 1-1 0 0,1 0 0 0 0,-1 0 0 0 0,0 1 1 0 0,0-1-1 0 0,-1 1 0 0 0,1 0 0 0 0,-1 0 1 0 0,1 1-1 0 0,-1 0 0 0 0,0 0 0 0 0,0 0 1 0 0,0 1-1 0 0,0-1 0 0 0,0 1 0 0 0,0 1 1 0 0,0-1-1 0 0,-4 1 17 0 0,-12-3 51 0 0,0 1-1 0 0,-1 1 1 0 0,1 1-1 0 0,0 1 1 0 0,0 1 0 0 0,0 0-1 0 0,0 2 1 0 0,0 1 0 0 0,0 0-1 0 0,1 2 1 0 0,0 1-1 0 0,0 0 1 0 0,1 1 0 0 0,0 1-1 0 0,1 1 1 0 0,0 1 0 0 0,1 1-1 0 0,0 0 1 0 0,1 2-1 0 0,0-1 1 0 0,2 2 0 0 0,-1 0-1 0 0,2 1 1 0 0,0 1-1 0 0,2 0 1 0 0,-12 20-51 0 0,20-29 40 0 0,1 0-1 0 0,0 1 0 0 0,0-1 1 0 0,1 1-1 0 0,0-1 1 0 0,1 1-1 0 0,0 0 1 0 0,0 0-1 0 0,1 0 1 0 0,0 0-1 0 0,1-1 0 0 0,0 1 1 0 0,1 0-1 0 0,0 0 1 0 0,0-1-1 0 0,1 1 1 0 0,0-1-1 0 0,1 0 1 0 0,0 0-1 0 0,0 0 1 0 0,1 0-1 0 0,0-1 0 0 0,1 0 1 0 0,0 0-1 0 0,0 0 1 0 0,1-1-1 0 0,0 0 1 0 0,0 0-1 0 0,0-1 1 0 0,1 0-1 0 0,2 1-39 0 0,11 8-34 0 0,0-2-1 0 0,1 0 1 0 0,0-2-1 0 0,1 0 1 0 0,0-2-1 0 0,1 0 1 0 0,0-2-1 0 0,0 0 1 0 0,1-2-1 0 0,-1-1 1 0 0,23 1 34 0 0,188-17-2697 0 0,-64-40-1405 0 0,-124 27 2783 0 0</inkml:trace>
  <inkml:trace contextRef="#ctx0" brushRef="#br0" timeOffset="3998.724">4327 513 888 0 0,'0'0'1100'0'0,"0"0"-185"0"0,-16 3 1616 0 0,22 0-2446 0 0,0-1-1 0 0,0-1 1 0 0,0 1-1 0 0,0-1 1 0 0,1 0-1 0 0,-1 0 0 0 0,0-1 1 0 0,1 0-1 0 0,-1 0 1 0 0,0 0-1 0 0,1-1 1 0 0,-1 0-1 0 0,0 0 0 0 0,0-1 1 0 0,1 1-1 0 0,-1-2 1 0 0,0 1-1 0 0,1-1-84 0 0,25-4 287 0 0,29-4-78 0 0,158-25 617 0 0,-73 26-3638 0 0,-140 16 368 0 0,-6-3 1280 0 0</inkml:trace>
  <inkml:trace contextRef="#ctx0" brushRef="#br0" timeOffset="4479.919">5199 113 836 0 0,'21'-20'4086'0'0,"37"15"-3393"0"0,-50 4-641 0 0,-1 1 1 0 0,0 1 0 0 0,0 0-1 0 0,1 0 1 0 0,-1 0 0 0 0,0 1-1 0 0,0 0 1 0 0,0 0 0 0 0,0 0-1 0 0,-1 1 1 0 0,1 0 0 0 0,-1 1-1 0 0,1 0 1 0 0,-1 0 0 0 0,0 0 0 0 0,-1 0-1 0 0,1 1 1 0 0,-1 0 0 0 0,0 0-1 0 0,0 1 1 0 0,0-1 0 0 0,-1 1-1 0 0,0 0 1 0 0,0 0 0 0 0,0 1-1 0 0,-1-1 1 0 0,0 1 0 0 0,0 0 0 0 0,-1-1-1 0 0,0 1 1 0 0,0 0 0 0 0,0 1-1 0 0,-1-1 1 0 0,0 0 0 0 0,-1 0-1 0 0,1 6-52 0 0,-8 1 65 0 0,0-1-1 0 0,-1 0 0 0 0,0 0 0 0 0,-1-1 1 0 0,0 0-1 0 0,-1-1 0 0 0,0 0 0 0 0,-1 0 1 0 0,0-1-1 0 0,-1-1 0 0 0,0 0 0 0 0,0 0 0 0 0,-1-1 1 0 0,0-1-1 0 0,-1 0 0 0 0,0-1 0 0 0,0 0 1 0 0,0-1-1 0 0,0-1 0 0 0,-2 0-64 0 0,14-3-507 0 0,2-1-223 0 0,3-37-3173 0 0,13 16 2535 0 0,3-3-72 0 0</inkml:trace>
  <inkml:trace contextRef="#ctx0" brushRef="#br0" timeOffset="4745.768">5756 1 1140 0 0,'-15'4'229'0'0,"0"1"0"0"0,0 1 0 0 0,1 0 1 0 0,0 1-1 0 0,0 0 0 0 0,0 2 0 0 0,1-1 0 0 0,1 1 0 0 0,-1 1 0 0 0,1 1 0 0 0,1-1 0 0 0,0 2 1 0 0,1-1-1 0 0,0 2 0 0 0,0-1 0 0 0,1 1 0 0 0,1 1 0 0 0,1-1 0 0 0,0 1 0 0 0,0 1 0 0 0,1-1 0 0 0,1 1 1 0 0,1 0-1 0 0,0 1 0 0 0,1-1 0 0 0,0 1 0 0 0,0 13-229 0 0,7-22-100 0 0,-1-1-1 0 0,1 0 1 0 0,0 0-1 0 0,0 0 1 0 0,1 0 0 0 0,-1-1-1 0 0,1 1 1 0 0,1-1 0 0 0,-1-1-1 0 0,1 1 1 0 0,-1-1-1 0 0,1 0 1 0 0,1 0 0 0 0,-1-1-1 0 0,0 1 1 0 0,1-1 0 0 0,0-1-1 0 0,-1 0 1 0 0,1 0-1 0 0,0 0 1 0 0,1 0 0 0 0,-1-1-1 0 0,0 0 1 0 0,0-1 0 0 0,0 0-1 0 0,0 0 1 0 0,1 0-1 0 0,-1-1 1 0 0,6-1 100 0 0,16-1-1269 0 0,24-11 31 0 0</inkml:trace>
  <inkml:trace contextRef="#ctx0" brushRef="#br0" timeOffset="5146.885">6241 284 1192 0 0,'1'8'4894'0'0,"-33"16"-4538"0"0,24-18 113 0 0,-228 166 1888 0 0,146-95-2037 0 0,2 4 1 0 0,4 4-1 0 0,-14 25-320 0 0,69-66-1334 0 0,28-42 659 0 0,1-2-206 0 0,11 11-2959 0 0,-4-16 2677 0 0</inkml:trace>
  <inkml:trace contextRef="#ctx0" brushRef="#br0" timeOffset="5425.875">6348 643 1748 0 0,'-14'95'4004'0'0,"1"-15"-3192"0"0,11 13 482 0 0,1-5-5196 0 0,-1-86 2562 0 0,-5 6 4 0 0</inkml:trace>
  <inkml:trace contextRef="#ctx0" brushRef="#br0" timeOffset="6074.542">6270 594 928 0 0,'-2'-8'4420'0'0,"27"-22"-3887"0"0,-10 15-494 0 0,0 1 0 0 0,0 0 0 0 0,1 1 0 0 0,1 1 0 0 0,0 0 0 0 0,1 1 0 0 0,0 1 0 0 0,0 1 0 0 0,1 1 0 0 0,0 0 0 0 0,1 2 0 0 0,0 0 0 0 0,16-2-39 0 0,-26 7 46 0 0,-7 3-38 0 0,0 0 0 0 0,0-1 0 0 0,0 1 0 0 0,0 1 0 0 0,-1-1 0 0 0,1 0 0 0 0,-1 0 0 0 0,1 1 0 0 0,-1 0 0 0 0,0-1 0 0 0,0 1-1 0 0,0 0 1 0 0,-1 0 0 0 0,1 0 0 0 0,-1 0 0 0 0,1 0 0 0 0,-1 0 0 0 0,0 1 0 0 0,0-1 0 0 0,-1 0 0 0 0,1 1 0 0 0,-1-1 0 0 0,1 0 0 0 0,-1 1 0 0 0,0-1 0 0 0,0 1 0 0 0,-1-1 0 0 0,1 0 0 0 0,-1 1 0 0 0,1-1 0 0 0,-1 0 0 0 0,0 1 0 0 0,0-1 0 0 0,-1 2-8 0 0,-50 122 414 0 0,52-126-445 0 0,2 2 58 0 0,173 74 89 0 0,-175-76-106 0 0,1 1 0 0 0,-1-1-1 0 0,0 0 1 0 0,0 0-1 0 0,1 0 1 0 0,-1 0-1 0 0,0 0 1 0 0,0 1 0 0 0,0-1-1 0 0,0 0 1 0 0,0 0-1 0 0,-1 0 1 0 0,1 0 0 0 0,0 1-1 0 0,0-1 1 0 0,-1 0-1 0 0,1 0 1 0 0,-1 0 0 0 0,1 0-1 0 0,-1 0 1 0 0,1 0-1 0 0,-1 0 1 0 0,0 0 0 0 0,1 0-1 0 0,-1 0 1 0 0,0-1-1 0 0,0 1 1 0 0,0 0 0 0 0,0 0-1 0 0,0-1 1 0 0,0 1-1 0 0,0 0 1 0 0,0-1 0 0 0,0 1-1 0 0,0-1 1 0 0,0 1-1 0 0,0-1 1 0 0,0 0-1 0 0,-1 1-9 0 0,0 0 19 0 0,-16 8-79 0 0,0 0 0 0 0,-1-2 0 0 0,0 0 0 0 0,-1-1 0 0 0,1-1 0 0 0,-1 0 0 0 0,0-2 0 0 0,-1 0 1 0 0,1-2-1 0 0,0 0 0 0 0,-17-2 60 0 0,31 1-242 0 0,0 0-1 0 0,0-1 1 0 0,0 0 0 0 0,0 0 0 0 0,1 0 0 0 0,-1-1 0 0 0,0 0 0 0 0,1 0 0 0 0,0 0 0 0 0,-1-1 0 0 0,1 0 0 0 0,0 0-1 0 0,0 0 1 0 0,0-1 0 0 0,1 1 0 0 0,-1-1 0 0 0,1 0 0 0 0,0-1 0 0 0,-3-3 242 0 0,-5-11-1397 0 0</inkml:trace>
  <inkml:trace contextRef="#ctx0" brushRef="#br0" timeOffset="62718.07">2984 683 916 0 0,'0'0'317'0'0,"0"0"-31"0"0,0 0-1 0 0,0 0 17 0 0,0 0-98 0 0,0 0 19 0 0,0 0-21 0 0,0 0-32 0 0,0 0-22 0 0,0 0-1 0 0,0 0 50 0 0,0 0-40 0 0,0 0-53 0 0,0 0-21 0 0,0 0-3 0 0,0 0 19 0 0,0 0 124 0 0,0 0 26 0 0,0 0-48 0 0,0 0 37 0 0,0 0-31 0 0,0 0-5 0 0,0 0-39 0 0,0 0 0 0 0,0 0 10 0 0,0 0-3 0 0,0 0-60 0 0,0 0-24 0 0,0 0-45 0 0,0 0 50 0 0,0 0 60 0 0,0 0-22 0 0,0 0-95 0 0,0 0 96 0 0,0 0-1 0 0,0 0-34 0 0,0 0-45 0 0,0 0 63 0 0,0 0-8 0 0,0 0 9 0 0,0 0-5 0 0,0 0 2 0 0,0 0 10 0 0,15-19 130 0 0,210-9 1083 0 0,-204 23-2337 0 0,-8-2-4032 0 0,-15 4 3780 0 0</inkml:trace>
  <inkml:trace contextRef="#ctx0" brushRef="#br0" timeOffset="63137.057">3420 443 1540 0 0,'27'-10'5729'0'0,"-12"33"-4120"0"0,-4 50-2021 0 0,-11-66 780 0 0,50 223 654 0 0,-49-218-909 0 0,2 9-946 0 0,-8-28-2706 0 0,-14-5 816 0 0,3 0 1365 0 0</inkml:trace>
  <inkml:trace contextRef="#ctx0" brushRef="#br0" timeOffset="64128.804">653 1206 1504 0 0,'0'0'916'0'0,"0"0"-99"0"0,0 0-105 0 0,0 0-113 0 0,0 0-52 0 0,2-21 2212 0 0,-1 19-2741 0 0,0 0 1 0 0,0 1-1 0 0,0-1 1 0 0,0 1-1 0 0,1 0 0 0 0,-1-1 1 0 0,0 1-1 0 0,1 0 0 0 0,-1 0 1 0 0,1 0-1 0 0,-1 0 1 0 0,1 0-1 0 0,0 0 0 0 0,0 0 1 0 0,-1 0-1 0 0,1 1 0 0 0,0-1 1 0 0,0 1-1 0 0,0-1 1 0 0,-1 1-1 0 0,1 0 0 0 0,0 0 1 0 0,0-1-1 0 0,0 1 0 0 0,0 1 1 0 0,0-1-1 0 0,0 0 1 0 0,-1 0-1 0 0,1 1 0 0 0,0-1 1 0 0,0 1-1 0 0,0-1 0 0 0,-1 1 1 0 0,1 0-1 0 0,0 0 1 0 0,0 0-1 0 0,-1 0 0 0 0,1 0 1 0 0,-1 0-1 0 0,1 0 0 0 0,0 2-18 0 0,6-1 38 0 0,0 1 0 0 0,0 0 0 0 0,-1 0 0 0 0,1 1 0 0 0,-1 0 0 0 0,1 0 0 0 0,-1 1 0 0 0,-1 0 0 0 0,1 0 0 0 0,-1 1 0 0 0,0 0 0 0 0,0 0 0 0 0,0 0 0 0 0,-1 1 0 0 0,0 0 0 0 0,0 0 0 0 0,-1 0 0 0 0,0 0 0 0 0,0 1 0 0 0,-1 0 0 0 0,0 0 0 0 0,0 0 0 0 0,-1 0 0 0 0,0 0 0 0 0,0 0-1 0 0,-1 0 1 0 0,0 1 0 0 0,-1-1 0 0 0,1 1 0 0 0,-2-1 0 0 0,1 1 0 0 0,-1 1-38 0 0,-7 10 24 0 0,0-1-1 0 0,-1 1 0 0 0,-1-1 1 0 0,-1-1-1 0 0,0 0 0 0 0,-1-1 1 0 0,-1 0-1 0 0,-1-1 0 0 0,-1 0 1 0 0,0-1-1 0 0,-1-1 0 0 0,-7 6-23 0 0,22-20-112 0 0,1 1-1 0 0,0 0 0 0 0,-1 0 1 0 0,0-1-1 0 0,1 1 1 0 0,-1 0-1 0 0,1-1 0 0 0,-1 1 1 0 0,0-1-1 0 0,1 1 0 0 0,-1-1 1 0 0,0 1-1 0 0,0-1 1 0 0,1 1-1 0 0,-1-1 0 0 0,0 0 1 0 0,0 1-1 0 0,0-1 1 0 0,1 0-1 0 0,-1 0 0 0 0,0 0 1 0 0,0 0-1 0 0,0 1 1 0 0,0-1-1 0 0,0 0 0 0 0,1-1 1 0 0,-1 1-1 0 0,0 0 0 0 0,0 0 1 0 0,0 0-1 0 0,0 0 1 0 0,0-1-1 0 0,1 1 0 0 0,-1 0 1 0 0,0-1-1 0 0,0 1 1 0 0,1 0-1 0 0,-1-1 0 0 0,0 1 1 0 0,0-1-1 0 0,1 0 0 0 0,-1 1 1 0 0,1-1-1 0 0,-1 1 1 0 0,0-1-1 0 0,1 0 0 0 0,-1 0 1 0 0,1 1-1 0 0,0-1 1 0 0,-1 0-1 0 0,1 0 0 0 0,-1 1 1 0 0,1-1-1 0 0,0 0 0 0 0,0 0 1 0 0,0 0-1 0 0,-1 0 1 0 0,1 1-1 0 0,0-1 0 0 0,0 0 1 0 0,0 0-1 0 0,0 0 1 0 0,0 0-1 0 0,1 0 113 0 0,2-16-1315 0 0</inkml:trace>
  <inkml:trace contextRef="#ctx0" brushRef="#br0" timeOffset="64454.326">1025 1181 876 0 0,'-27'20'901'0'0,"6"-6"-444"0"0,1 1 0 0 0,1 0 0 0 0,0 1 0 0 0,0 2 0 0 0,2 0 0 0 0,0 0 0 0 0,2 2 0 0 0,0 0 0 0 0,1 0 0 0 0,-4 10-457 0 0,16-27 41 0 0,1 0 0 0 0,0 0 0 0 0,0 0 0 0 0,0 0 0 0 0,0 1 1 0 0,1-1-1 0 0,-1 0 0 0 0,1 0 0 0 0,0 1 0 0 0,-1-1 0 0 0,2 0 0 0 0,-1 1 0 0 0,0-1 0 0 0,1 0 0 0 0,-1 1 0 0 0,1-1 0 0 0,0 0 0 0 0,0 0 0 0 0,1 0 0 0 0,-1 0 0 0 0,0 0 0 0 0,1 0 0 0 0,0 0 0 0 0,0 0 0 0 0,0 0 0 0 0,0-1 0 0 0,0 1 1 0 0,0-1-1 0 0,1 0 0 0 0,-1 1 0 0 0,1-1 0 0 0,0 0 0 0 0,-1-1 0 0 0,1 1 0 0 0,0 0 0 0 0,0-1 0 0 0,0 0 0 0 0,0 1 0 0 0,1-1 0 0 0,2 0-41 0 0,130 23 34 0 0,29-47-4474 0 0,-128 11 3113 0 0</inkml:trace>
  <inkml:trace contextRef="#ctx0" brushRef="#br0" timeOffset="64719.625">1318 1368 2012 0 0,'6'0'1763'0'0,"17"-1"3537"0"0,-2-4-3745 0 0,-14-19-9045 0 0,-9 17 6390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5:4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11 1700 0 0,'0'0'427'0'0,"0"0"-46"0"0,0 0-21 0 0,0 0 57 0 0,0 0-38 0 0,0 0 3 0 0,-3 0-14 0 0,-75-10 3793 0 0,498 10-2368 0 0,-140 0-4910 0 0,-271 6-755 0 0,-14-4 2693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5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1860 0 0,'7'24'4221'0'0,"54"-10"-3282"0"0,-60-14-880 0 0,255 5 693 0 0,-7-53-5755 0 0,-202 35 3575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5:5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53 1184 0 0,'27'-53'7147'0'0,"-12"105"-6192"0"0,56 222-346 0 0,-71-178-2147 0 0,-67-32-3343 0 0,46-57 3689 0 0</inkml:trace>
  <inkml:trace contextRef="#ctx0" brushRef="#br0" timeOffset="311.22">30 650 2064 0 0,'-30'8'2305'0'0,"31"-8"-2245"0"0,-1 0 0 0 0,0 0 0 0 0,1 0 0 0 0,-1 0 0 0 0,0 0 0 0 0,1 0 0 0 0,-1 0 0 0 0,0 1 1 0 0,1-1-1 0 0,-1 0 0 0 0,0 0 0 0 0,1 0 0 0 0,-1 0 0 0 0,0 1 0 0 0,1-1 0 0 0,-1 0 0 0 0,0 0 0 0 0,0 1 0 0 0,0-1 0 0 0,1 0 0 0 0,-1 0 0 0 0,0 1 0 0 0,0-1 0 0 0,0 0 0 0 0,1 1 0 0 0,-1-1 0 0 0,0 0 0 0 0,0 1 0 0 0,0-1 0 0 0,0 0 0 0 0,0 1 0 0 0,0-1 0 0 0,0 0 0 0 0,0 1 0 0 0,0-1 0 0 0,0 0 0 0 0,0 1 0 0 0,0-1 0 0 0,0 0 0 0 0,0 1 0 0 0,0-1 0 0 0,0 0 0 0 0,0 1 0 0 0,0-1 0 0 0,0 0 0 0 0,-1 1-60 0 0,352 4 2528 0 0,91-20-1748 0 0,348-30-1793 0 0,-506 28-584 0 0,-97 5-2747 0 0,-152 9 3112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5:5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136 142 2136 0 0,'7'12'5630'0'0,"-24"41"-5228"0"0,11-39 118 0 0,-30 243 1191 0 0,36-145-3491 0 0,1-54-925 0 0,-1-57 1475 0 0,-1 1-35 0 0,-2 9-10 0 0</inkml:trace>
  <inkml:trace contextRef="#ctx0" brushRef="#br0" timeOffset="262.784">1 139 2512 0 0,'15'-13'4541'0'0,"30"2"-4019"0"0,-37 10-165 0 0,163-31 900 0 0,7-1-2292 0 0,-4-6-3596 0 0,-146 30 3508 0 0</inkml:trace>
  <inkml:trace contextRef="#ctx0" brushRef="#br0" timeOffset="748.399">497 222 1932 0 0,'15'51'3976'0'0,"-47"31"-3273"0"0,29-77-509 0 0,-6 12-9 0 0,-2-1 1 0 0,0 0 0 0 0,-1-1-1 0 0,0-1 1 0 0,-2 0-1 0 0,1 0 1 0 0,-2-2 0 0 0,0 1-1 0 0,0-2 1 0 0,-1 0 0 0 0,0-1-1 0 0,-1-1 1 0 0,0 0 0 0 0,-1-1-1 0 0,1-1 1 0 0,-5 0-186 0 0,21-7 11 0 0,0 0 0 0 0,-1 0 0 0 0,1 0 0 0 0,-1 0 0 0 0,1 0 0 0 0,0-1 0 0 0,-1 1 0 0 0,1 0 1 0 0,0-1-1 0 0,-1 1 0 0 0,1-1 0 0 0,0 0 0 0 0,0 1 0 0 0,-1-1 0 0 0,1 0 0 0 0,0 0 0 0 0,0 0 0 0 0,0 0 0 0 0,0 0 0 0 0,0 0 0 0 0,0 0 0 0 0,0 0 1 0 0,1 0-1 0 0,-1 0 0 0 0,0-1 0 0 0,0 1 0 0 0,1 0 0 0 0,-1 0 0 0 0,1-1 0 0 0,0 1 0 0 0,-1 0 0 0 0,1-1 0 0 0,0 1 0 0 0,-1-1 0 0 0,1 1 1 0 0,0 0-1 0 0,0-1 0 0 0,0 1 0 0 0,1-1 0 0 0,-1 1 0 0 0,0 0 0 0 0,0-1 0 0 0,1 1 0 0 0,-1 0 0 0 0,1-1 0 0 0,-1 1 0 0 0,1 0 0 0 0,-1-1 0 0 0,1 1 1 0 0,0 0-1 0 0,0 0-11 0 0,5-10-6 0 0,1 1 1 0 0,0-1 0 0 0,0 2 0 0 0,1-1 0 0 0,0 1 0 0 0,1 0-1 0 0,0 1 1 0 0,0 0 0 0 0,1 0 0 0 0,0 1 0 0 0,1 0-1 0 0,-1 1 1 0 0,1 0 0 0 0,0 1 0 0 0,1 0 0 0 0,-1 1 0 0 0,1 0-1 0 0,0 1 1 0 0,0 0 0 0 0,0 1 0 0 0,1 0 0 0 0,-1 1 0 0 0,0 0-1 0 0,1 1 1 0 0,-1 1 0 0 0,0 0 0 0 0,1 0 0 0 0,-1 1-1 0 0,0 1 1 0 0,0 0 0 0 0,0 1 0 0 0,-1 0 0 0 0,1 1 0 0 0,1 1 5 0 0,116 70-592 0 0,-59-8-5534 0 0,-66-63 4876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1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12 1044 0 0,'-6'-6'3055'0'0,"-2"1"1704"0"0,7 24-3464 0 0,2-7-1499 0 0,14 152 850 0 0,32 54-2486 0 0,-48-212 1461 0 0,-1 0 1 0 0,0-1 0 0 0,0 1-1 0 0,0-1 1 0 0,-1 1-1 0 0,0-1 1 0 0,0 0 0 0 0,0 0-1 0 0,-1 0 1 0 0,1-1 0 0 0,-1 1-1 0 0,0-1 1 0 0,0 0-1 0 0,-1 0 1 0 0,0 0 0 0 0,1 0-1 0 0,-3 0 379 0 0,-17 5-1418 0 0</inkml:trace>
  <inkml:trace contextRef="#ctx0" brushRef="#br0" timeOffset="248.069">0 730 996 0 0,'23'10'3579'0'0,"31"-16"-2741"0"0,-45 5-434 0 0,567-126 2372 0 0,-231 72-3310 0 0,-110 41-4150 0 0,-190 14 3133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5:5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1088 0 0,'11'-64'5897'0'0,"-11"63"-5450"0"0,7-20 1282 0 0,-7 84-1118 0 0,-2 13-327 0 0,4-1 1 0 0,3 0 0 0 0,14 68-285 0 0,1 17-1613 0 0,-20-158 705 0 0,-13 18-2138 0 0,-4-22 488 0 0,1-4 1305 0 0</inkml:trace>
  <inkml:trace contextRef="#ctx0" brushRef="#br0" timeOffset="622.361">36 287 1356 0 0,'0'-20'4125'0'0,"3"-11"-3243"0"0,1 23-849 0 0,0-1-1 0 0,0 1 0 0 0,1 0 0 0 0,0 0 1 0 0,0 1-1 0 0,1 0 0 0 0,0-1 1 0 0,0 2-1 0 0,1-1 0 0 0,0 1 1 0 0,0 0-1 0 0,1 0 0 0 0,-1 1 0 0 0,1 0 1 0 0,0 1-1 0 0,1 0 0 0 0,-1 0 1 0 0,6-2-33 0 0,-12 6-58 0 0,11 4 90 0 0,-7 5-13 0 0,-1 1 1 0 0,0-1 0 0 0,0 1-1 0 0,-1 0 1 0 0,0 0 0 0 0,-1 1-1 0 0,0-1 1 0 0,-1 1 0 0 0,0 0 0 0 0,0-1-1 0 0,-1 1 1 0 0,-1 0 0 0 0,0 0-1 0 0,0 0 1 0 0,-1 0 0 0 0,-1 0-1 0 0,0-1 1 0 0,0 1 0 0 0,-1-1-1 0 0,0 1 1 0 0,-1-1 0 0 0,0 0-1 0 0,0 0 1 0 0,-2 0-20 0 0,6-8 4 0 0,1 1-5 0 0,0 1-1 0 0,0-1 1 0 0,1 0 0 0 0,-1 1 0 0 0,1-1 0 0 0,0 0 0 0 0,0 0-1 0 0,0 0 1 0 0,1 0 0 0 0,-1-1 0 0 0,1 1 0 0 0,-1-1 0 0 0,1 1 0 0 0,0-1-1 0 0,0 0 1 0 0,0 0 0 0 0,0 0 0 0 0,0 0 0 0 0,1-1 0 0 0,-1 1 0 0 0,0-1-1 0 0,1 0 1 0 0,-1 0 0 0 0,1 0 0 0 0,-1 0 0 0 0,1-1 0 0 0,0 1 0 0 0,-1-1-1 0 0,1 0 1 0 0,0 0 0 0 0,-1 0 0 0 0,1-1 0 0 0,-1 1 0 0 0,1-1-1 0 0,-1 0 1 0 0,1 0 0 0 0,0-1 1 0 0,17 4 11 0 0,83 25-112 0 0,-103-26 113 0 0,-1 1 1 0 0,0 0-1 0 0,0 0 1 0 0,0 0-1 0 0,0 0 1 0 0,0 0-1 0 0,0 0 1 0 0,0 0-1 0 0,-1 0 1 0 0,1 0-1 0 0,-1 0 1 0 0,1 0-1 0 0,-1-1 1 0 0,0 1-1 0 0,0 0 1 0 0,0 0-1 0 0,0-1 1 0 0,0 1-1 0 0,0 0 1 0 0,0-1-1 0 0,0 1 1 0 0,-1-1-1 0 0,1 0 1 0 0,-1 1-1 0 0,1-1 1 0 0,-1 0-1 0 0,1 0 1 0 0,-1 0-1 0 0,0 0 1 0 0,0 0-1 0 0,1 0 1 0 0,-1-1-1 0 0,0 1 1 0 0,0 0-13 0 0,-16 9-147 0 0,1 0-1 0 0,-2-1 1 0 0,0-1 0 0 0,0 0 0 0 0,0-2 0 0 0,-1 0 0 0 0,0-1 0 0 0,0-1 0 0 0,0-1 0 0 0,0-1 0 0 0,-4 0 147 0 0,-16-24-2616 0 0,29 7 1319 0 0</inkml:trace>
  <inkml:trace contextRef="#ctx0" brushRef="#br0" timeOffset="1156.061">704 1 1892 0 0,'3'1'103'0'0,"-1"0"1"0"0,0 0-1 0 0,1 0 0 0 0,-1 0 0 0 0,0 1 0 0 0,0-1 1 0 0,0 1-1 0 0,0 0 0 0 0,0 0 0 0 0,0 0 0 0 0,-1 0 1 0 0,1 0-1 0 0,-1 0 0 0 0,1 0 0 0 0,-1 0 0 0 0,0 0 1 0 0,0 1-1 0 0,0-1 0 0 0,0 1 0 0 0,0-1 0 0 0,0 1 1 0 0,-1-1-1 0 0,1 1 0 0 0,-1-1 0 0 0,1 1 0 0 0,-1-1 1 0 0,0 1-1 0 0,0 0 0 0 0,-1-1 0 0 0,1 1 0 0 0,0-1 1 0 0,-1 1-1 0 0,1-1 0 0 0,-1 1 0 0 0,0-1 0 0 0,0 1 1 0 0,0-1-1 0 0,-1 2-103 0 0,-7 14 116 0 0,0 0 0 0 0,-1-1 0 0 0,0 0 0 0 0,-1 0 0 0 0,-1-1 0 0 0,-1-1-1 0 0,-1 0 1 0 0,0-1 0 0 0,0 0 0 0 0,-1-1 0 0 0,-1-1 0 0 0,0-1 0 0 0,-1 0 0 0 0,0-1 0 0 0,-1 0 0 0 0,0-2 0 0 0,0 0 0 0 0,-1-1 0 0 0,0-1 0 0 0,-14 3-116 0 0,31-9 14 0 0,-1 1 0 0 0,1 0 1 0 0,-1-1-1 0 0,1 0 1 0 0,0 0-1 0 0,-1 0 0 0 0,1 0 1 0 0,-1 0-1 0 0,1 0 0 0 0,-1 0 1 0 0,1-1-1 0 0,-1 1 1 0 0,1-1-1 0 0,-1 0 0 0 0,1 0 1 0 0,0 0-1 0 0,0 0 0 0 0,-1 0 1 0 0,1 0-1 0 0,0-1 0 0 0,0 1 1 0 0,0-1-1 0 0,0 1 1 0 0,1-1-1 0 0,-1 0 0 0 0,0 0 1 0 0,1 0-1 0 0,-1 0 0 0 0,1 0 1 0 0,-1 0-1 0 0,1 0 0 0 0,0 0 1 0 0,0-1-1 0 0,0 1 1 0 0,0 0-1 0 0,1-1 0 0 0,-1 1 1 0 0,1-1-1 0 0,-1 1 0 0 0,1-1 1 0 0,0 1-1 0 0,0-1 0 0 0,0 1 1 0 0,0-1-1 0 0,0 1 1 0 0,1 0-1 0 0,-1-1 0 0 0,1 1 1 0 0,-1-1-1 0 0,1 1 0 0 0,0 0 1 0 0,0-1-1 0 0,1 0-14 0 0,2-4 1 0 0,2-1-1 0 0,-1 1 1 0 0,1 0-1 0 0,0 1 1 0 0,0 0-1 0 0,1 0 1 0 0,0 0-1 0 0,0 0 1 0 0,0 1-1 0 0,1 1 1 0 0,0-1-1 0 0,0 1 1 0 0,0 0 0 0 0,0 1-1 0 0,0 0 1 0 0,1 0-1 0 0,0 1 1 0 0,-1 0-1 0 0,1 1 1 0 0,0 0-1 0 0,0 0 1 0 0,0 1-1 0 0,0 0 1 0 0,0 0-1 0 0,0 1 1 0 0,-1 0-1 0 0,1 1 1 0 0,0 0-1 0 0,0 0 1 0 0,-1 1-1 0 0,0 0 1 0 0,1 0-1 0 0,2 3 0 0 0,161 126-808 0 0,-104-69-2326 0 0,-48-44 1463 0 0,-11-12 529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5:5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281 604 1060 0 0,'-1'-3'125'0'0,"0"-1"1"0"0,0 0-1 0 0,-1 0 1 0 0,1 0-1 0 0,-1 1 0 0 0,0-1 1 0 0,0 1-1 0 0,-1-1 0 0 0,1 1 1 0 0,-1 0-1 0 0,1 0 1 0 0,-1 0-1 0 0,0 0 0 0 0,0 1 1 0 0,0-1-1 0 0,-1 1 0 0 0,1-1 1 0 0,-1 1-1 0 0,1 0 1 0 0,-1 1-1 0 0,0-1 0 0 0,1 1 1 0 0,-1-1-1 0 0,0 1 0 0 0,0 0 1 0 0,0 1-1 0 0,0-1 1 0 0,0 1-1 0 0,0-1 0 0 0,0 1 1 0 0,0 1-1 0 0,0-1 0 0 0,0 0 1 0 0,0 1-1 0 0,0 0 0 0 0,0 0 1 0 0,0 0-1 0 0,0 0 1 0 0,0 1-1 0 0,1-1 0 0 0,-1 1 1 0 0,0 0-1 0 0,1 0 0 0 0,0 1 1 0 0,-1-1-1 0 0,1 1 1 0 0,0-1-1 0 0,0 1 0 0 0,-1 2-125 0 0,-10 14 133 0 0,1 1 1 0 0,0 0-1 0 0,2 1 0 0 0,0 0 0 0 0,1 1 0 0 0,1 0 0 0 0,2 1 0 0 0,0 0 0 0 0,1 0 0 0 0,1 0 0 0 0,1 1 0 0 0,2 0 1 0 0,0-1-1 0 0,1 1 0 0 0,2 0 0 0 0,1 4-133 0 0,3 38 270 0 0,3-1-1 0 0,3 0 1 0 0,3-1 0 0 0,3 0-1 0 0,2-1 1 0 0,18 35-270 0 0,52 197 801 0 0,-86-284-845 0 0,-1-1-1 0 0,0 1 1 0 0,-1 0-1 0 0,0 1 0 0 0,-1-1 1 0 0,0 0-1 0 0,0 0 0 0 0,-1 0 1 0 0,-1 0-1 0 0,0 0 0 0 0,-1 0 1 0 0,0-1-1 0 0,0 1 1 0 0,-1-1-1 0 0,-1 1 0 0 0,-1 1 45 0 0,4-8-195 0 0,-1-1 1 0 0,0 1-1 0 0,0-1 0 0 0,0 0 0 0 0,-1 0 0 0 0,1 0 0 0 0,-1 0 0 0 0,1-1 0 0 0,-1 1 0 0 0,0-1 1 0 0,0 0-1 0 0,0 0 0 0 0,0-1 0 0 0,0 1 0 0 0,-1-1 0 0 0,1 0 0 0 0,-1 0 0 0 0,1 0 1 0 0,0 0-1 0 0,-1-1 0 0 0,1 0 0 0 0,-1 0 0 0 0,1 0 0 0 0,-1-1 0 0 0,1 1 0 0 0,-1-1 0 0 0,1 0 1 0 0,0 0-1 0 0,-1-1 0 0 0,1 1 0 0 0,0-1 0 0 0,0 0 0 0 0,0 0 0 0 0,0 0 0 0 0,0-1 0 0 0,1 1 1 0 0,-1-1-1 0 0,1 0 0 0 0,0 0 0 0 0,-1 0 0 0 0,1-1 0 0 0,1 1 0 0 0,-3-4 195 0 0,-13-14-1286 0 0</inkml:trace>
  <inkml:trace contextRef="#ctx0" brushRef="#br0" timeOffset="774.942">655 2101 1004 0 0,'-102'-10'4526'0'0,"-52"53"-2117"0"0,144-39-2304 0 0,1-1 1 0 0,0 1-1 0 0,1 1 0 0 0,-1-1 0 0 0,1 1 0 0 0,0 1 0 0 0,0 0 0 0 0,0 0 0 0 0,1 0 0 0 0,0 1 0 0 0,0 0 0 0 0,1 1 0 0 0,0-1 0 0 0,0 1 0 0 0,1 1 0 0 0,0-1 0 0 0,0 1 0 0 0,1-1 1 0 0,0 1-1 0 0,0 1 0 0 0,1-1 0 0 0,1 0 0 0 0,-1 1 0 0 0,2-1 0 0 0,-1 1 0 0 0,1 1-105 0 0,4-4 47 0 0,0 1 1 0 0,1-1-1 0 0,-1 0 1 0 0,2 0-1 0 0,-1 0 1 0 0,1 0-1 0 0,0-1 1 0 0,0 0-1 0 0,0 0 1 0 0,1 0-1 0 0,0 0 1 0 0,1-1-1 0 0,-1 0 0 0 0,1-1 1 0 0,0 1-1 0 0,0-1 1 0 0,0-1-1 0 0,0 1 1 0 0,1-1-1 0 0,0-1 1 0 0,-1 1-1 0 0,1-1 1 0 0,0 0-1 0 0,0-1 1 0 0,0 0-1 0 0,0-1 0 0 0,4 1-47 0 0,11 2 35 0 0,0 0 0 0 0,0-2-1 0 0,0-1 1 0 0,0 0 0 0 0,0-2-1 0 0,0 0 1 0 0,0-2 0 0 0,-1 0-1 0 0,1-2 1 0 0,15-6-35 0 0,-31 12-13 0 0,-1-1 0 0 0,1 0 0 0 0,0 0 0 0 0,-1-1 0 0 0,1 0 1 0 0,-1 0-1 0 0,0 0 0 0 0,1-1 0 0 0,-1 0 0 0 0,0 0 0 0 0,-1-1 0 0 0,1 1 0 0 0,-1-1 0 0 0,1 0 0 0 0,-1-1 0 0 0,0 1 0 0 0,-1-1 0 0 0,1 0 0 0 0,-1-1 1 0 0,0 1-1 0 0,0 0 0 0 0,-1-1 0 0 0,1 0 0 0 0,-1 0 0 0 0,-1 0 0 0 0,1-1 0 0 0,-1 1 0 0 0,0 0 0 0 0,0-1 0 0 0,-1 0 0 0 0,0 1 0 0 0,0-1 0 0 0,-1 0 0 0 0,1 1 1 0 0,-2-1-1 0 0,1 0 0 0 0,-1 1 0 0 0,0-4 13 0 0,-12-10-144 0 0,0 1 0 0 0,-2 0 0 0 0,0 1 0 0 0,-1 0 1 0 0,-1 2-1 0 0,-1 0 0 0 0,0 0 0 0 0,-1 2 0 0 0,0 0 1 0 0,-2 1-1 0 0,-6-2 144 0 0,-99-77-5660 0 0,108 74 4298 0 0,2-1 6 0 0</inkml:trace>
  <inkml:trace contextRef="#ctx0" brushRef="#br0" timeOffset="1702.405">813 88 1356 0 0,'0'0'578'0'0,"0"0"-103"0"0,0 0 18 0 0,0 0-52 0 0,0 0 13 0 0,0 0 12 0 0,0 0-59 0 0,0 0-57 0 0,3 4-48 0 0,-4 75 497 0 0,-5-58-627 0 0,0-1 1 0 0,-2 0 0 0 0,0 0 0 0 0,-1-1 0 0 0,-1 0 0 0 0,-1-1 0 0 0,-1 0-1 0 0,0-1 1 0 0,-2 0 0 0 0,1-1 0 0 0,-2 0 0 0 0,0-2 0 0 0,-1 1-1 0 0,-1-2 1 0 0,0 0 0 0 0,0-1 0 0 0,-1-1 0 0 0,-1 0 0 0 0,0-2 0 0 0,-20 8-173 0 0,33-17 17 0 0,0 1 0 0 0,0-2 1 0 0,0 1-1 0 0,0-1 1 0 0,0 1-1 0 0,0-2 1 0 0,0 1-1 0 0,0-1 1 0 0,0 0-1 0 0,0 0 1 0 0,0 0-1 0 0,1-1 1 0 0,0 0-1 0 0,-1 0 1 0 0,1 0-1 0 0,0-1 1 0 0,0 0-1 0 0,1 0 1 0 0,-1 0-1 0 0,1 0 1 0 0,0-1-1 0 0,0 0 0 0 0,0 0 1 0 0,1 0-1 0 0,0 0 1 0 0,0 0-1 0 0,0-1 1 0 0,0 1-1 0 0,1-1 1 0 0,0 0-1 0 0,0 0 1 0 0,1 0-1 0 0,0 0 1 0 0,0 0-1 0 0,0 0 1 0 0,0 0-1 0 0,1 0 1 0 0,0 0-1 0 0,1-1 1 0 0,-1 1-1 0 0,1 0 1 0 0,0 0-1 0 0,1 0 0 0 0,0 0 1 0 0,-1 1-1 0 0,2-1 1 0 0,-1 0-1 0 0,1 1 1 0 0,0-1-1 0 0,0 1 1 0 0,0 0-1 0 0,1-1-17 0 0,3 0-25 0 0,-1 0 0 0 0,1 0 1 0 0,1 1-1 0 0,-1 0 0 0 0,1 0 0 0 0,0 0 0 0 0,0 1 0 0 0,0 1 0 0 0,0-1 0 0 0,1 1 0 0 0,-1 1 0 0 0,1-1 0 0 0,0 1 0 0 0,0 1 0 0 0,0 0 0 0 0,0 0 1 0 0,0 1-1 0 0,0 0 0 0 0,0 0 0 0 0,0 1 0 0 0,0 0 0 0 0,8 3 25 0 0,20-3-20 0 0,197 17-94 0 0,-194-17 110 0 0,-7 0 5 0 0,0-1 1 0 0,0-2-1 0 0,0 0 0 0 0,-1-3 1 0 0,1-1-1 0 0,28-8-1 0 0,-60 14 1 0 0,1 0-1 0 0,-1-1 1 0 0,1 1-1 0 0,0 0 1 0 0,-1 0-1 0 0,1-1 1 0 0,-1 1-1 0 0,1-1 1 0 0,-1 1-1 0 0,1-1 1 0 0,-1 0-1 0 0,1 1 1 0 0,-1-1-1 0 0,0 0 1 0 0,1 0-1 0 0,-1 0 1 0 0,0 0-1 0 0,0 0 1 0 0,0 0-1 0 0,0-1 1 0 0,0 1-1 0 0,0 0 1 0 0,0 0-1 0 0,0-1 1 0 0,0 1-1 0 0,-1-1 1 0 0,1 1-1 0 0,0-1 1 0 0,-1 1-1 0 0,1-1 1 0 0,-1 1-1 0 0,0-1 1 0 0,1 1-1 0 0,-1-1 1 0 0,0 0-1 0 0,0 1 1 0 0,0-1-1 0 0,0 1 1 0 0,-1-1-1 0 0,1 0 1 0 0,0 1-1 0 0,0-1 1 0 0,-1 1-1 0 0,1-1 1 0 0,-1 1-1 0 0,0-1 1 0 0,1 1-1 0 0,-1-1 1 0 0,0 1-1 0 0,0 0 1 0 0,0-1-1 0 0,0 1 1 0 0,0 0-1 0 0,0 0 1 0 0,-1-1-1 0 0,-78-49 73 0 0,-126 26-1583 0 0,94 43-3369 0 0,109-18 3715 0 0</inkml:trace>
  <inkml:trace contextRef="#ctx0" brushRef="#br0" timeOffset="5540.079">1803 708 1664 0 0,'0'0'446'0'0,"0"0"114"0"0,0 0 10 0 0,0 0-58 0 0,0 0-52 0 0,20-3 1555 0 0,-19 2-1975 0 0,-1 1 1 0 0,1-1-1 0 0,0 1 1 0 0,0 0-1 0 0,-1-1 1 0 0,1 1 0 0 0,0-1-1 0 0,0 1 1 0 0,0 0-1 0 0,0 0 1 0 0,0 0-1 0 0,0-1 1 0 0,-1 1 0 0 0,1 0-1 0 0,0 0 1 0 0,0 0-1 0 0,0 0 1 0 0,0 1-1 0 0,0-1 1 0 0,0 0 0 0 0,0 0-1 0 0,0 0 1 0 0,-1 1-1 0 0,1-1 1 0 0,0 0-1 0 0,0 1 1 0 0,0-1 0 0 0,-1 1-1 0 0,1-1 1 0 0,0 1-1 0 0,0-1 1 0 0,-1 1-1 0 0,1 0 1 0 0,0-1 0 0 0,-1 1-1 0 0,1 0 1 0 0,-1 0-1 0 0,1-1 1 0 0,-1 1 0 0 0,1 0-1 0 0,-1 0 1 0 0,0 0-1 0 0,1-1 1 0 0,-1 1-1 0 0,0 0 1 0 0,0 0 0 0 0,1 0-1 0 0,-1 0 1 0 0,0 0-1 0 0,0 0 1 0 0,0 0-1 0 0,0-1 1 0 0,0 1 0 0 0,0 0-1 0 0,-1 0 1 0 0,1 0-1 0 0,0 0 1 0 0,0 0-1 0 0,-1 0 1 0 0,1-1 0 0 0,0 1-1 0 0,-1 0-40 0 0,5 186 877 0 0,55 108 81 0 0,-43-167-1352 0 0,-40-151-3578 0 0,11-9 1326 0 0,6 12 1269 0 0</inkml:trace>
  <inkml:trace contextRef="#ctx0" brushRef="#br0" timeOffset="6488.166">1871 689 1120 0 0,'-1'-11'3363'0'0,"11"-9"470"0"0,4 5-4158 0 0,-6 8 328 0 0,1 1 1 0 0,-1 0 0 0 0,1 0 0 0 0,0 1-1 0 0,1 0 1 0 0,-1 0 0 0 0,1 1 0 0 0,0 1-1 0 0,0-1 1 0 0,0 2 0 0 0,0-1 0 0 0,1 2-1 0 0,-1-1 1 0 0,1 1 0 0 0,-1 1 0 0 0,3 0-4 0 0,19 22-62 0 0,-28-17 61 0 0,-1 0 0 0 0,1 0-1 0 0,-1 1 1 0 0,-1 0 0 0 0,1-1 0 0 0,-1 1 0 0 0,0 0 0 0 0,0 0 0 0 0,0 1 0 0 0,-1-1 0 0 0,0 0 0 0 0,0 0 0 0 0,-1 1 0 0 0,0-1-1 0 0,0 0 1 0 0,0 0 0 0 0,-1 1 0 0 0,0-1 0 0 0,0 0 0 0 0,-1 0 0 0 0,1 0 0 0 0,-1 0 0 0 0,-1 0 0 0 0,-1 4 1 0 0,-6 53 102 0 0,10-61-57 0 0,26 16 50 0 0,-10-12-127 0 0,-7-3 35 0 0,1 0-1 0 0,-1 0 1 0 0,0 1 0 0 0,0 0 0 0 0,0 0-1 0 0,-1 1 1 0 0,1 0 0 0 0,-1 1 0 0 0,0 0-1 0 0,-1 0 1 0 0,1 1 0 0 0,-1 0 0 0 0,-1 0-1 0 0,1 1 1 0 0,-1 0 0 0 0,0 0-3 0 0,-7-3 13 0 0,0 0-1 0 0,0-1 1 0 0,-1 1 0 0 0,1 0 0 0 0,-1 0 0 0 0,0-1 0 0 0,0 0-1 0 0,-1 1 1 0 0,1-1 0 0 0,-1 0 0 0 0,0 0 0 0 0,0 0-1 0 0,0 0 1 0 0,-1-1 0 0 0,1 1 0 0 0,-1-1 0 0 0,0 0 0 0 0,0 0-1 0 0,0 0 1 0 0,0-1 0 0 0,0 1 0 0 0,-1-1 0 0 0,1 0 0 0 0,-1 0-1 0 0,0-1 1 0 0,1 1 0 0 0,-1-1 0 0 0,0 0 0 0 0,0 0-1 0 0,-4-1-12 0 0,5 3-127 0 0,-1-1-1 0 0,1 0 1 0 0,-1 0-1 0 0,0 0 1 0 0,0-1-1 0 0,1 0 1 0 0,-1 0-1 0 0,0 0 1 0 0,0-1-1 0 0,0 1 1 0 0,0-1-1 0 0,0 0 0 0 0,0 0 1 0 0,0-1-1 0 0,0 0 1 0 0,0 0-1 0 0,0 0 1 0 0,0 0-1 0 0,1-1 1 0 0,-1 0-1 0 0,1 0 1 0 0,-1 0-1 0 0,1 0 1 0 0,-1-1-1 0 0,1 0 1 0 0,0 0-1 0 0,0 0 0 0 0,1 0 1 0 0,-1 0-1 0 0,1-1 1 0 0,-1 0-1 0 0,1 0 1 0 0,0 0-1 0 0,0 0 1 0 0,1 0-1 0 0,-1 0 1 0 0,1-1-1 0 0,0 1 1 0 0,0-1-1 0 0,1 0 0 0 0,-1 0 1 0 0,1-1 127 0 0,-3-19-1345 0 0</inkml:trace>
  <inkml:trace contextRef="#ctx0" brushRef="#br0" timeOffset="6987.193">2404 654 988 0 0,'29'82'4309'0'0,"-24"-54"-3697"0"0,91 285 3321 0 0,-96-313-3892 0 0,1 1 1 0 0,-1 0-1 0 0,1-1 1 0 0,-1 1-1 0 0,1 0 1 0 0,0-1-1 0 0,-1 1 1 0 0,1-1-1 0 0,0 1 1 0 0,-1-1-1 0 0,1 1 1 0 0,0-1 0 0 0,0 0-1 0 0,-1 1 1 0 0,1-1-1 0 0,0 0 1 0 0,0 0-1 0 0,0 1 1 0 0,-1-1-1 0 0,1 0 1 0 0,0 0-1 0 0,0 0 1 0 0,0 0-1 0 0,0 0 1 0 0,0 0 0 0 0,-1 0-1 0 0,1-1 1 0 0,0 1-1 0 0,0 0 1 0 0,0 0-1 0 0,-1-1 1 0 0,1 1-1 0 0,0 0 1 0 0,0-1-1 0 0,-1 1 1 0 0,1-1 0 0 0,0 1-1 0 0,0-1 1 0 0,-1 1-1 0 0,1-1 1 0 0,-1 1-1 0 0,1-1 1 0 0,-1 0-1 0 0,1 1 1 0 0,-1-1-1 0 0,1 0 1 0 0,-1 0-1 0 0,1 1 1 0 0,-1-1 0 0 0,0 0-1 0 0,1 0-41 0 0,3-3-57 0 0,14-15 175 0 0,0-1 1 0 0,-2-1-1 0 0,0 0 0 0 0,-2-1 0 0 0,0-1 0 0 0,-1 0 1 0 0,-2-1-1 0 0,0 0 0 0 0,-2-1 0 0 0,2-8-118 0 0,22-48 216 0 0,-19 30 55 0 0,-13 31-4955 0 0,-1 18 3240 0 0,0 2 56 0 0,0-8-1242 0 0,0 6 1368 0 0</inkml:trace>
  <inkml:trace contextRef="#ctx0" brushRef="#br0" timeOffset="7266.208">3083 426 2508 0 0,'25'5'3452'0'0,"7"43"-2837"0"0,-28-41-272 0 0,10 24 12 0 0,0 0 0 0 0,-2 2-1 0 0,-2-1 1 0 0,-1 2 0 0 0,-1-1 0 0 0,-2 1 0 0 0,-1 0 0 0 0,-2 0-1 0 0,-1 1 1 0 0,-2-1 0 0 0,-1 2-355 0 0,-1-12 49 0 0,0-1 0 0 0,-2 1-1 0 0,0 0 1 0 0,-2-1 0 0 0,0 0 0 0 0,-2 0-1 0 0,0-1 1 0 0,-2 0 0 0 0,0 0 0 0 0,-2-1-1 0 0,0-1 1 0 0,-1 0 0 0 0,-1 0 0 0 0,-1-2 0 0 0,-1 1-1 0 0,0-2 1 0 0,-9 7-49 0 0,3-4-353 0 0,-1 0-1 0 0,-1-2 1 0 0,-1-1-1 0 0,0-1 1 0 0,-1-1 0 0 0,-1-1-1 0 0,0-1 1 0 0,-23 7 353 0 0,17-10-875 0 0,-1-1 0 0 0,0-1 0 0 0,0-2-1 0 0,-1-2 1 0 0,0 0 0 0 0,-17-3 875 0 0,15-1-1272 0 0</inkml:trace>
  <inkml:trace contextRef="#ctx0" brushRef="#br0" timeOffset="7654.435">1416 599 1944 0 0,'-14'0'229'0'0,"0"-1"-1"0"0,0 2 1 0 0,0 0-1 0 0,0 1 1 0 0,0 0-1 0 0,0 1 1 0 0,1 0-1 0 0,-1 1 1 0 0,1 1-1 0 0,0 0 1 0 0,0 1-1 0 0,1 0 1 0 0,-1 1-1 0 0,1 0 1 0 0,1 1 0 0 0,0 1-1 0 0,0 0 1 0 0,0 0-1 0 0,1 1 1 0 0,1 0-1 0 0,-1 0 1 0 0,2 2-1 0 0,0-1 1 0 0,0 1-1 0 0,1 0 1 0 0,0 0-1 0 0,1 1 1 0 0,0 0-1 0 0,1 0 1 0 0,1 0-1 0 0,0 1 1 0 0,1-1-1 0 0,0 1 1 0 0,1 0-1 0 0,1 0 1 0 0,0 11-229 0 0,2-12 57 0 0,0 0 0 0 0,1-1 1 0 0,1 1-1 0 0,0-1 0 0 0,1 1 0 0 0,0-1 0 0 0,0 0 1 0 0,2 0-1 0 0,-1-1 0 0 0,2 1 0 0 0,2 3-57 0 0,-6-10 31 0 0,25 37-67 0 0,3-2 1 0 0,1-1-1 0 0,1-2 1 0 0,3-1-1 0 0,0-1 1 0 0,3-2-1 0 0,0-2 1 0 0,2-2-1 0 0,20 10 36 0 0,-36-21-806 0 0,1-2 0 0 0,0 0 0 0 0,1-2 0 0 0,1-1 0 0 0,0-1 0 0 0,0-1 0 0 0,1-2 0 0 0,1-1 0 0 0,25 4 806 0 0,-8-9-1281 0 0</inkml:trace>
  <inkml:trace contextRef="#ctx0" brushRef="#br0" timeOffset="8464.175">3462 6 1480 0 0,'28'-5'5809'0'0,"-33"34"-5083"0"0,-7-7-602 0 0,0 0 1 0 0,-1-1-1 0 0,-2 0 1 0 0,0-1-1 0 0,-1 0 1 0 0,-1-1 0 0 0,-1-1-1 0 0,0-1 1 0 0,-1-1-1 0 0,-1 0 1 0 0,-1-2-1 0 0,0 0 1 0 0,-18 8-125 0 0,36-20 12 0 0,-9 6 23 0 0,3-1 14 0 0,0 0 1 0 0,0-1-1 0 0,-1 0 1 0 0,0-1-1 0 0,-1 0 1 0 0,1 0-1 0 0,-1-1 1 0 0,0 0 0 0 0,0-1-1 0 0,0-1 1 0 0,-6 1-50 0 0,14-4 11 0 0,-1-1 1 0 0,1 0-1 0 0,0 0 1 0 0,0 0-1 0 0,0-1 1 0 0,0 1-1 0 0,1-1 1 0 0,-1 0-1 0 0,1 1 1 0 0,0-1-1 0 0,-1 0 1 0 0,1-1-1 0 0,1 1 1 0 0,-1 0-1 0 0,0 0 1 0 0,1-1-1 0 0,-1 1 1 0 0,1-1-1 0 0,0 1 1 0 0,0-1-1 0 0,1 0 1 0 0,-1 1 0 0 0,1-1-1 0 0,0 0 1 0 0,0 0-1 0 0,0 1 1 0 0,0-1-1 0 0,1 0 1 0 0,-1 1-1 0 0,1-1 1 0 0,1-2-12 0 0,-2 3 7 0 0,0 0-4 0 0,0 0 0 0 0,1 0 0 0 0,0 0 0 0 0,0 0 0 0 0,0-1 0 0 0,0 1 0 0 0,0 0-1 0 0,0 1 1 0 0,1-1 0 0 0,-1 0 0 0 0,1 0 0 0 0,0 1 0 0 0,0-1 0 0 0,0 1 0 0 0,0-1 0 0 0,1 1 0 0 0,-1 0 0 0 0,0 0 0 0 0,1 0 0 0 0,0 0 0 0 0,-1 0 0 0 0,1 1 0 0 0,0-1 0 0 0,0 1 0 0 0,0-1 0 0 0,0 1 0 0 0,0 0 0 0 0,0 1 0 0 0,0-1 0 0 0,1 0 0 0 0,-1 1 0 0 0,0 0 0 0 0,0 0 0 0 0,0 0 0 0 0,1 0 0 0 0,-1 0 0 0 0,0 0 0 0 0,3 2-3 0 0,117 58 47 0 0,37 15-826 0 0,-42-55-3527 0 0,-80-23 1643 0 0,-6-9 1349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6:0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0 975 1240 0 0,'0'0'565'0'0,"0"0"-56"0"0,0 0-5 0 0,0 0-63 0 0,0 0-59 0 0,0 0-37 0 0,0 0-11 0 0,0 0-45 0 0,0 0 9 0 0,0 0 73 0 0,0 0 12 0 0,0 0-1 0 0,0 0-13 0 0,0 0-26 0 0,5 2-27 0 0,13 0-144 0 0,0 0 0 0 0,0-2 1 0 0,0 0-1 0 0,0 0 0 0 0,0-2 1 0 0,-1 0-1 0 0,1-1 0 0 0,0-1 1 0 0,-1-1-1 0 0,0 0 0 0 0,16-8-172 0 0,17-2 270 0 0,-21 7-139 0 0,-6 3-44 0 0,-1 0 1 0 0,1-2-1 0 0,-1-1 1 0 0,-1 0-1 0 0,0-2 1 0 0,0 0-1 0 0,-1-1 1 0 0,0-1-1 0 0,-1-1 1 0 0,0-1-88 0 0,0-27-155 0 0,-19 39 62 0 0,-6-1-7 0 0,-10-4 70 0 0,-1 1 0 0 0,0 0 0 0 0,0 2 0 0 0,-1 0 0 0 0,1 1 0 0 0,-1 0 0 0 0,0 2 0 0 0,0 0 1 0 0,0 1-1 0 0,0 1 0 0 0,0 0 0 0 0,1 1 0 0 0,-1 2 0 0 0,1-1 0 0 0,-1 2 0 0 0,1 0 0 0 0,0 2 0 0 0,1-1 0 0 0,0 2 0 0 0,-12 7 30 0 0,18-11 20 0 0,-1 1-1 0 0,2 0 1 0 0,-1 0 0 0 0,1 1 0 0 0,0 1 0 0 0,0-1 0 0 0,0 1-1 0 0,1 1 1 0 0,0 0 0 0 0,1 0 0 0 0,0 0 0 0 0,0 1-1 0 0,0 0 1 0 0,1 0 0 0 0,1 1 0 0 0,0 0 0 0 0,0 0 0 0 0,1 0-1 0 0,0 0 1 0 0,1 1 0 0 0,0-1 0 0 0,0 1 0 0 0,1 0-1 0 0,1 0 1 0 0,0 0-20 0 0,4 0 20 0 0,0 0-1 0 0,1 0 0 0 0,1 0 1 0 0,0 0-1 0 0,1-1 1 0 0,-1 0-1 0 0,2 0 1 0 0,0-1-1 0 0,0 0 0 0 0,0 0 1 0 0,1-1-1 0 0,1 1 1 0 0,-1-2-1 0 0,1 1 1 0 0,0-1-1 0 0,1-1 0 0 0,0 0 1 0 0,0 0-1 0 0,0-1 1 0 0,1 0-1 0 0,0 0 0 0 0,0-2 1 0 0,0 1-1 0 0,8 1-19 0 0,12 3-332 0 0,1-1 0 0 0,-1-2 0 0 0,1 0 0 0 0,0-3 0 0 0,0 0 0 0 0,18-3 332 0 0,-25 0-570 0 0,0-1 1 0 0,-1-1-1 0 0,1-2 0 0 0,-1 0 0 0 0,0-2 1 0 0,-1 0-1 0 0,1-2 0 0 0,-1 0 0 0 0,0-2 570 0 0,21-8-1224 0 0</inkml:trace>
  <inkml:trace contextRef="#ctx0" brushRef="#br0" timeOffset="1426.91">453 362 1576 0 0,'0'0'721'0'0,"0"0"-96"0"0,0 0 12 0 0,0 0-73 0 0,-13 2 2790 0 0,25 1-3276 0 0,-1 0 0 0 0,0-1 0 0 0,1-1 0 0 0,-1 0 0 0 0,1 0 0 0 0,0-1 0 0 0,-1 0 0 0 0,1-1 0 0 0,-1-1 0 0 0,1 0 0 0 0,-1 0 0 0 0,0-1 0 0 0,4-2-78 0 0,45-6 280 0 0,216-23 564 0 0,-281 41-2641 0 0,-5-12-3141 0 0,10 1 3670 0 0</inkml:trace>
  <inkml:trace contextRef="#ctx0" brushRef="#br0" timeOffset="2044.659">1206 82 1520 0 0,'14'-9'8227'0'0,"-3"29"-5782"0"0,113 451-2561 0 0,-124-470-19 0 0,1 0 1 0 0,-1 1-1 0 0,1-1 1 0 0,-1 0-1 0 0,1 0 1 0 0,-1 0-1 0 0,0 1 1 0 0,1-1-1 0 0,-1 0 1 0 0,0 0-1 0 0,0 1 1 0 0,0-1-1 0 0,0 0 1 0 0,0 0-1 0 0,0 1 1 0 0,0-1-1 0 0,-1 0 1 0 0,1 0-1 0 0,0 1 1 0 0,-1-1-1 0 0,1 0 1 0 0,-1 0-1 0 0,1 0 1 0 0,-1 0-1 0 0,0 0 1 0 0,1 1-1 0 0,-1-1 1 0 0,0 0-1 0 0,0-1 1 0 0,0 1-1 0 0,1 0 1 0 0,-1 0-1 0 0,0 0 1 0 0,0 0-1 0 0,0-1 1 0 0,-1 1-1 0 0,1 0 1 0 0,0-1-1 0 0,0 1 1 0 0,0-1-1 0 0,0 1 1 0 0,-1-1-1 0 0,1 0 1 0 0,0 0-1 0 0,0 1 1 0 0,-1-1-1 0 0,1 0 1 0 0,0 0-1 0 0,0 0 1 0 0,-1 0-1 0 0,1 0 1 0 0,0-1-1 0 0,0 1 1 0 0,-1 0-1 0 0,1-1 1 0 0,0 1-1 0 0,0 0 1 0 0,0-1-1 0 0,-1 1 1 0 0,1-1-1 0 0,0 0 1 0 0,0 1-1 0 0,0-2 135 0 0,-18-12-1266 0 0</inkml:trace>
  <inkml:trace contextRef="#ctx0" brushRef="#br0" timeOffset="3815.148">1238 13 2000 0 0,'-4'-1'3896'0'0,"2"-1"-3123"0"0,2 2-733 0 0,0 0 72 0 0,0 0-9 0 0,0 0-126 0 0,0 0 1 0 0,0 0 50 0 0,0 0-22 0 0,0 0 56 0 0,0 0 3 0 0,0 0-85 0 0,0 0 31 0 0,0 0 49 0 0,0 0-8 0 0,0 0 5 0 0,0 0-7 0 0,0 0-26 0 0,0 0-21 0 0,0 0-57 0 0,0 0 73 0 0,0 0 28 0 0,0 0-11 0 0,0 0-34 0 0,0 0 24 0 0,0 0-4 0 0,0 0 16 0 0,0 0 54 0 0,0 0 11 0 0,0 0-18 0 0,0 0-73 0 0,0 0-48 0 0,0 0 62 0 0,0 0 36 0 0,0 0-5 0 0,0 0 1 0 0,0 0-8 0 0,0 0-24 0 0,0 0 9 0 0,0 0 14 0 0,0 0-6 0 0,0 0-24 0 0,0 0-3 0 0,0 0-1 0 0,0 0 12 0 0,0 0-60 0 0,0 0 3 0 0,0 0 110 0 0,0 0 21 0 0,0 0-61 0 0,0 0-75 0 0,0 0 30 0 0,0 0 47 0 0,0 0 9 0 0,0 0-9 0 0,0 0-40 0 0,0 0 48 0 0,0 0-21 0 0,0 0 7 0 0,0 0-53 0 0,0 0 35 0 0,0 0 22 0 0,0 0-21 0 0,0 0-57 0 0,0 0 8 0 0,0 0 40 0 0,0 0 8 0 0,0 0-7 0 0,0 0-31 0 0,0 0 48 0 0,0 0-6 0 0,0 0-30 0 0,0 0 35 0 0,0 0 11 0 0,0 0-19 0 0,0 0 3 0 0,0 0 45 0 0,0 0-10 0 0,0 0-21 0 0,0 0-4 0 0,0 0-3 0 0,0 0 28 0 0,0 0-9 0 0,0 0 19 0 0,0 0 3 0 0,0 0-47 0 0,0 0-54 0 0,0 0 39 0 0,0 0 40 0 0,0 0-35 0 0,0 0-4 0 0,0 0-13 0 0,0 0 19 0 0,0 0-31 0 0,0 0 22 0 0,0 0 17 0 0,0 0 4 0 0,0 0-23 0 0,0 0-17 0 0,0 0 66 0 0,0 0-2 0 0,0 0-30 0 0,0 0-15 0 0,0 0 17 0 0,0 0-13 0 0,0 0-19 0 0,0 0 60 0 0,0 0-3 0 0,0 0-48 0 0,0 0-7 0 0,0 0-14 0 0,0 0-18 0 0,0 0 21 0 0,0 0-23 0 0,0 0 54 0 0,0 0 25 0 0,0 0-73 0 0,0 0 9 0 0,0 0 30 0 0,0 0 16 0 0,0 0-34 0 0,0 0 14 0 0,0 0-6 0 0,0 0 20 0 0,0 0-24 0 0,0 0 45 0 0,0 0-26 0 0,0 0 10 0 0,0 0 6 0 0,0 0 2 0 0,0 0-2 0 0,0 0-15 0 0,0 0-16 0 0,0 0 1 0 0,0 0-32 0 0,0 0 75 0 0,0 0-23 0 0,0 0 28 0 0,0 0-15 0 0,0 0-33 0 0,0 0-12 0 0,0 0 55 0 0,0 0-8 0 0,0 0-28 0 0,0 0 24 0 0,0 0 11 0 0,0 0-9 0 0,0 0-10 0 0,0 0 0 0 0,0 0 10 0 0,0 0 9 0 0,0 0 0 0 0,0 0-10 0 0,0 0-30 0 0,0 0 14 0 0,0 0-31 0 0,0 0-11 0 0,0 0 22 0 0,0 0 31 0 0,0 0-2 0 0,0 0 13 0 0,0 0-26 0 0,0 0-39 0 0,0 0-20 0 0,0 0 60 0 0,0 0 2 0 0,0 0 4 0 0,0 0 25 0 0,0 0-15 0 0,0 0 9 0 0,0 0-49 0 0,0 0 12 0 0,0 0 20 0 0,0 0-25 0 0,0 0-12 0 0,0 0-11 0 0,0 0 17 0 0,0 0-8 0 0,0 0-3 0 0,0 0 6 0 0,0 0 22 0 0,0 0-8 0 0,2 7-14 0 0,5 20 50 0 0,7 29-14 0 0,2 0 1 0 0,2-1-1 0 0,3-1 1 0 0,2-1-1 0 0,15 24-16 0 0,29 32 236 0 0,6-1 610 0 0,-65-112 312 0 0,25-42-1012 0 0,-2-2-1 0 0,-2-1 0 0 0,-2-1 0 0 0,-3-1 0 0 0,-2-2 0 0 0,0-5-145 0 0,-9 27 13 0 0,74-191 51 0 0,-92 253-9634 0 0,2-27 8108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6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0 257 1008 0 0,'3'-3'912'0'0,"71"-80"6627"0"0,-67 146-5446 0 0,-3-17-1952 0 0,1 0-1 0 0,3-1 0 0 0,2 0 1 0 0,1 0-1 0 0,17 39-140 0 0,21 90-2024 0 0,-67-169-5022 0 0,6-17 5826 0 0</inkml:trace>
  <inkml:trace contextRef="#ctx0" brushRef="#br0" timeOffset="760.347">136 246 836 0 0,'-34'-2'4247'0'0,"30"-37"-2663"0"0,11 31-1547 0 0,0 0 0 0 0,0 0 0 0 0,1 1 0 0 0,0 0 0 0 0,0 1 0 0 0,0 0 0 0 0,1 0 0 0 0,0 1 0 0 0,0 0 0 0 0,1 0 0 0 0,-1 1 0 0 0,1 0 0 0 0,0 1 0 0 0,5-1-37 0 0,-14 4 5 0 0,19 5-38 0 0,-13 3 27 0 0,0 0-1 0 0,-1 1 1 0 0,0 0 0 0 0,-1 1 0 0 0,0-1 0 0 0,0 1 0 0 0,-1 0 0 0 0,0 0 0 0 0,-1 0 0 0 0,0 1 0 0 0,-1-1 0 0 0,0 1-1 0 0,-1-1 1 0 0,0 1 0 0 0,0 0 6 0 0,2-7-10 0 0,1 0-1 0 0,-1 0 1 0 0,1-1-1 0 0,0 1 1 0 0,0-1 0 0 0,0 0-1 0 0,1 0 1 0 0,-1 0-1 0 0,1 0 1 0 0,-1-1-1 0 0,1 0 1 0 0,0 0-1 0 0,0 0 1 0 0,0-1-1 0 0,0 0 1 0 0,0 0-1 0 0,1 0 1 0 0,0 0 10 0 0,22 7-4 0 0,-23-7 29 0 0,0 1-1 0 0,0-1 0 0 0,0 1 0 0 0,-1 0 1 0 0,1 0-1 0 0,0 0 0 0 0,-1 0 0 0 0,1 1 1 0 0,-1 0-1 0 0,0 0 0 0 0,0 0 0 0 0,0 1 1 0 0,-1-1-1 0 0,1 1 0 0 0,-1 0 0 0 0,0 0 1 0 0,0 0-1 0 0,0 0 0 0 0,0 1 0 0 0,-1-1 1 0 0,1 1-1 0 0,-1-1 0 0 0,-1 1 0 0 0,2 4-24 0 0,-7-2 65 0 0,0-1-1 0 0,0 0 0 0 0,-1 0 1 0 0,0-1-1 0 0,0 0 0 0 0,-1 1 1 0 0,1-2-1 0 0,-1 1 1 0 0,0-1-1 0 0,-1 0 0 0 0,1 0 1 0 0,-1 0-1 0 0,1-1 0 0 0,-1 0 1 0 0,0 0-1 0 0,0-1 0 0 0,0 0 1 0 0,-1 0-1 0 0,-2 0-64 0 0,-74 2-2 0 0,57-46-3227 0 0,48 4 546 0 0,-4 19 1235 0 0</inkml:trace>
  <inkml:trace contextRef="#ctx0" brushRef="#br0" timeOffset="1451.99">1067 247 1080 0 0,'-102'20'4157'0'0,"90"-16"-4001"0"0,0 1-1 0 0,0 0 1 0 0,1 1 0 0 0,0 0-1 0 0,0 1 1 0 0,1 0-1 0 0,0 1 1 0 0,0 0 0 0 0,0 0-1 0 0,1 1 1 0 0,0 1-1 0 0,1-1 1 0 0,0 1 0 0 0,1 1-1 0 0,0-1 1 0 0,0 1-1 0 0,1 0 1 0 0,-4 11-156 0 0,9-18 36 0 0,0-1 0 0 0,0 1-1 0 0,0 0 1 0 0,1-1 0 0 0,-1 1 0 0 0,1 0-1 0 0,0-1 1 0 0,0 1 0 0 0,0 0 0 0 0,1-1-1 0 0,-1 1 1 0 0,1 0 0 0 0,0-1 0 0 0,0 1-1 0 0,0-1 1 0 0,0 1 0 0 0,0-1 0 0 0,1 0-1 0 0,0 1 1 0 0,0-1 0 0 0,0 0 0 0 0,0 0-1 0 0,0 0 1 0 0,1 0 0 0 0,-1-1 0 0 0,1 1-1 0 0,-1-1 1 0 0,1 1 0 0 0,0-1 0 0 0,0 0-1 0 0,0 0 1 0 0,1 0 0 0 0,-1-1-1 0 0,0 1 1 0 0,1-1 0 0 0,-1 1 0 0 0,1-1-36 0 0,3 1-9 0 0,0 1 1 0 0,-1-2 0 0 0,1 1-1 0 0,0-1 1 0 0,0 0 0 0 0,0 0-1 0 0,0 0 1 0 0,0-1-1 0 0,1 0 1 0 0,-1-1 0 0 0,0 0-1 0 0,0 0 1 0 0,0 0 0 0 0,-1-1-1 0 0,1 0 1 0 0,0 0 0 0 0,-1-1-1 0 0,5-2 9 0 0,2-7-59 0 0,-1 0 1 0 0,-1-1-1 0 0,0-1 0 0 0,0 1 0 0 0,-2-2 0 0 0,0 1 1 0 0,0-1-1 0 0,-2-1 0 0 0,0 0 0 0 0,0 0 0 0 0,-2 0 1 0 0,0 0-1 0 0,0-1 0 0 0,-2 0 0 0 0,0 0 1 0 0,-1 0-1 0 0,-1 0 0 0 0,-1-10 59 0 0,2 18-1 0 0,-1-2 41 0 0,0 0 0 0 0,0 0 0 0 0,-1 0 0 0 0,0 0 0 0 0,-1 0 0 0 0,0 0 0 0 0,-1 0 1 0 0,0 0-1 0 0,-1 0 0 0 0,0 0 0 0 0,-1 1 0 0 0,0 0 0 0 0,0-1 0 0 0,-1 2 0 0 0,-1-1 0 0 0,0 0 1 0 0,0 1-1 0 0,0 0 0 0 0,-1 1 0 0 0,-3-3-40 0 0,8 9 8 0 0,0 1 1 0 0,1 0-1 0 0,-1 0 1 0 0,0 0-1 0 0,0 0 1 0 0,1 0-1 0 0,-1 0 1 0 0,0 0-1 0 0,0 1 1 0 0,0-1-1 0 0,0 1 1 0 0,0-1-1 0 0,0 1 1 0 0,0 0-1 0 0,0 0 1 0 0,0 0-1 0 0,-1 0 0 0 0,1 0 1 0 0,0 0-1 0 0,0 1 1 0 0,0-1-1 0 0,0 1 1 0 0,0-1-1 0 0,0 1 1 0 0,1 0-1 0 0,-1 0 1 0 0,0 0-1 0 0,0 0 1 0 0,0 0-1 0 0,1 0 1 0 0,-1 0-1 0 0,0 1 1 0 0,1-1-1 0 0,0 1 1 0 0,-1-1-1 0 0,1 1 1 0 0,0-1-1 0 0,-1 1 1 0 0,1 0-1 0 0,0 1-8 0 0,-38 77-20 0 0,35-58 5 0 0,2 1 1 0 0,0 0-1 0 0,1 0 0 0 0,1 0 0 0 0,1 0 1 0 0,1 0-1 0 0,2 0 0 0 0,0 0 1 0 0,1-1-1 0 0,1 1 0 0 0,1-1 0 0 0,1-1 1 0 0,1 0-1 0 0,1 0 0 0 0,11 17 15 0 0,78 93-4443 0 0,-89-122 3145 0 0,-2-4 36 0 0</inkml:trace>
  <inkml:trace contextRef="#ctx0" brushRef="#br0" timeOffset="2025.715">1288 271 2068 0 0,'22'64'3376'0'0,"-8"-12"-2431"0"0,2-1 1 0 0,2 0-1 0 0,2-1 1 0 0,3-1 0 0 0,20 32-946 0 0,-41-81 55 0 0,-1 0 0 0 0,1 1 0 0 0,-1-1 0 0 0,1 0 1 0 0,0 0-1 0 0,-1 0 0 0 0,1-1 0 0 0,-1 1 0 0 0,1 0 1 0 0,-1 0-1 0 0,1-1 0 0 0,-1 1 0 0 0,1-1 0 0 0,-1 0 1 0 0,1 1-1 0 0,-1-1 0 0 0,1 0 0 0 0,-1 0 0 0 0,0 0 1 0 0,0 0-1 0 0,1 0 0 0 0,-1 0 0 0 0,0 0 0 0 0,0 0 1 0 0,0 0-1 0 0,0-1 0 0 0,0 1 0 0 0,0 0 0 0 0,-1-1 1 0 0,1 1-1 0 0,0-1 0 0 0,-1 1 0 0 0,1 0 0 0 0,0-2-55 0 0,31-49 189 0 0,-2-1 0 0 0,-3-2-1 0 0,-1 0 1 0 0,-4-2-1 0 0,-1-1 1 0 0,-4 0 0 0 0,-1-2-1 0 0,3-38-188 0 0,-18 86-546 0 0,-19 16-10107 0 0,3 9 9447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6:1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20 876 0 0,'-89'-17'4725'0'0,"84"14"-937"0"0,34 11-3508 0 0,606 18 33 0 0,-497 13-4668 0 0,-130-29 1656 0 0,-8-10 1515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6:1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1152 0 0,'12'18'3933'0'0,"45"-8"-3231"0"0,-53-10-500 0 0,323 4 1162 0 0,-94-22-5969 0 0,-196 16 3457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6:2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775 854 1152 0 0,'0'0'643'0'0,"3"-3"-95"0"0,1-2-175 0 0,0 0 0 0 0,0-1 0 0 0,0 1 0 0 0,0-1-1 0 0,-1 0 1 0 0,0 0 0 0 0,-1 0 0 0 0,1 0 0 0 0,-1-1 0 0 0,0 1 0 0 0,-1-1 0 0 0,1 1 0 0 0,-1-1 0 0 0,-1 1 0 0 0,1-1-1 0 0,-1-6-372 0 0,0 11 204 0 0,7-18 503 0 0,-9 102-497 0 0,16 102 104 0 0,32 6-117 0 0,4-75 80 0 0,-87-118-5393 0 0,-11-13 2629 0 0,23 9 1276 0 0</inkml:trace>
  <inkml:trace contextRef="#ctx0" brushRef="#br0" timeOffset="328.431">9 1428 1592 0 0,'0'0'102'0'0,"1"1"-1"0"0,-1-1 0 0 0,0 1 1 0 0,1-1-1 0 0,-1 1 1 0 0,0-1-1 0 0,1 1 1 0 0,-1-1-1 0 0,0 1 0 0 0,0-1 1 0 0,0 1-1 0 0,1-1 1 0 0,-1 1-1 0 0,0 0 1 0 0,0-1-1 0 0,0 1 0 0 0,0-1 1 0 0,0 1-1 0 0,0 0 1 0 0,0-1-1 0 0,0 1 1 0 0,-1-1-1 0 0,1 1 0 0 0,0 0 1 0 0,0-1-1 0 0,0 1 1 0 0,-1-1-1 0 0,1 1 1 0 0,0-1-1 0 0,-1 1 0 0 0,1-1 1 0 0,0 1-1 0 0,-1-1 1 0 0,1 1-1 0 0,0-1 1 0 0,-1 1-1 0 0,1-1 0 0 0,-1 0 1 0 0,1 1-1 0 0,-1-1 1 0 0,1 0-1 0 0,-1 1 1 0 0,1-1-1 0 0,-1 0 0 0 0,0 0 1 0 0,1 0-1 0 0,-1 1 1 0 0,1-1-1 0 0,-1 0-101 0 0,66 6 1080 0 0,-59-6-1015 0 0,1205 14 2833 0 0,-941-29-3672 0 0,-216 12 757 0 0,-30 2-1184 0 0,-6 0-4029 0 0,-26 1 4011 0 0</inkml:trace>
  <inkml:trace contextRef="#ctx0" brushRef="#br0" timeOffset="1010.121">354 2019 2064 0 0,'36'-72'5228'0'0,"-31"60"-2008"0"0,-23 47-2696 0 0,9-9-444 0 0,0 0 0 0 0,2 1 1 0 0,1 0-1 0 0,1 0 1 0 0,1 0-1 0 0,1 0 0 0 0,2 1 1 0 0,1-1-1 0 0,1 13-80 0 0,62 215 331 0 0,-49-187-1117 0 0,-14-67 447 0 0,0-1-120 0 0,0 0-71 0 0,-38-3-4547 0 0,23-10 3832 0 0,2-3 99 0 0</inkml:trace>
  <inkml:trace contextRef="#ctx0" brushRef="#br0" timeOffset="1399.416">302 1948 1996 0 0,'1'0'117'0'0,"-1"-1"-1"0"0,1 1 1 0 0,-1 0-1 0 0,0 0 1 0 0,1-1-1 0 0,-1 1 1 0 0,1 0-1 0 0,-1 0 1 0 0,0-1-1 0 0,1 1 1 0 0,-1 0-1 0 0,0-1 1 0 0,0 1 0 0 0,1-1-1 0 0,-1 1 1 0 0,0 0-1 0 0,0-1 1 0 0,1 1-1 0 0,-1-1 1 0 0,0 1-1 0 0,0-1 1 0 0,0 1-1 0 0,0 0 1 0 0,0-1-1 0 0,0 1 1 0 0,0-1-1 0 0,0 1 1 0 0,0-1-1 0 0,0 1 1 0 0,0-1-1 0 0,0 1 1 0 0,0-1 0 0 0,0 1-1 0 0,0-1 1 0 0,0 1-1 0 0,0 0 1 0 0,0-1-1 0 0,-1 1 1 0 0,1-1-1 0 0,0 1 1 0 0,0-1-1 0 0,-1 1 1 0 0,1 0-1 0 0,0-1 1 0 0,-1 1-1 0 0,1 0-116 0 0,55-12 502 0 0,-54 12-392 0 0,714-109 3020 0 0,-679 100-3540 0 0,-53 14-2398 0 0,-66 22-1842 0 0,62-20 3404 0 0</inkml:trace>
  <inkml:trace contextRef="#ctx0" brushRef="#br0" timeOffset="2161.785">896 2041 1528 0 0,'19'-26'5696'0'0,"-21"48"-3311"0"0,-5 3-2365 0 0,-2 0 1 0 0,0 0-1 0 0,-2-1 1 0 0,-1-1 0 0 0,0 0-1 0 0,-2-1 1 0 0,-1 0-1 0 0,0-1 1 0 0,-2 0-1 0 0,0-2 1 0 0,-2 0-1 0 0,0-1 1 0 0,0 0-1 0 0,-2-2 1 0 0,-17 10-21 0 0,36-23 15 0 0,-1 0 0 0 0,0-1 0 0 0,0 1 1 0 0,-1-1-1 0 0,1 0 0 0 0,0 0 0 0 0,-1 0 0 0 0,1-1 1 0 0,-1 1-1 0 0,1-1 0 0 0,-1 0 0 0 0,0 0 0 0 0,0 0 1 0 0,1 0-1 0 0,-1-1 0 0 0,0 0 0 0 0,0 1 0 0 0,0-1 1 0 0,0-1-1 0 0,0 1 0 0 0,1-1 0 0 0,-1 1 0 0 0,0-1 0 0 0,0 0 1 0 0,0 0-1 0 0,1-1 0 0 0,-1 1 0 0 0,1-1 0 0 0,-1 0 1 0 0,1 0-1 0 0,0 0 0 0 0,0 0 0 0 0,-1 0 0 0 0,2-1 1 0 0,-1 1-1 0 0,0-1 0 0 0,0 0 0 0 0,1 0 0 0 0,0 0 1 0 0,-1 0-1 0 0,1-1 0 0 0,0 1 0 0 0,1 0 0 0 0,-1-1 1 0 0,0 1-1 0 0,1-1 0 0 0,0 0 0 0 0,0 0 0 0 0,0 1 0 0 0,1-1 1 0 0,-1-3-16 0 0,2 0 16 0 0,1-1 1 0 0,0 1 0 0 0,0 0 0 0 0,1 0-1 0 0,0 0 1 0 0,0 1 0 0 0,0-1 0 0 0,1 1-1 0 0,0-1 1 0 0,0 1 0 0 0,1 0-1 0 0,0 1 1 0 0,0-1 0 0 0,0 1 0 0 0,1 0-1 0 0,0 0 1 0 0,0 1 0 0 0,0 0 0 0 0,0 0-1 0 0,0 0 1 0 0,1 1 0 0 0,0 0 0 0 0,0 0-1 0 0,0 1 1 0 0,0-1 0 0 0,0 2-1 0 0,0-1 1 0 0,1 1 0 0 0,-1 0 0 0 0,6 0-17 0 0,5 5 7 0 0,0 0 1 0 0,0 1-1 0 0,0 1 1 0 0,-1 0-1 0 0,0 1 1 0 0,0 1-1 0 0,-1 1 1 0 0,0 1-1 0 0,0 0 1 0 0,-1 1-8 0 0,24 13-205 0 0,-2-4-188 0 0,56 36-1426 0 0,-40-11-3924 0 0,-49-40 4594 0 0</inkml:trace>
  <inkml:trace contextRef="#ctx0" brushRef="#br0" timeOffset="6957.596">836 721 876 0 0,'0'0'293'0'0,"0"0"20"0"0,0 0-49 0 0,0 0-20 0 0,0 0-2 0 0,0 0-48 0 0,0 0-54 0 0,0 0 33 0 0,0 0-19 0 0,0 0 6 0 0,0 0 9 0 0,0 0 51 0 0,0 0-32 0 0,0 0-14 0 0,0 0-74 0 0,0 0-26 0 0,0 0-4 0 0,0 0 25 0 0,0 0 43 0 0,0 0-4 0 0,0 0-12 0 0,0 0-7 0 0,0 0 31 0 0,0 0 26 0 0,0 0-26 0 0,0 0-28 0 0,0 0-41 0 0,0 0-101 0 0,0 0-15 0 0,0 0 35 0 0,0 0 124 0 0,-3-5 11 0 0,-7-56 661 0 0,10 60-732 0 0,0 1-9 0 0,23-33 101 0 0,-13 24-151 0 0,1 1 1 0 0,0-1-1 0 0,0 2 1 0 0,1-1-1 0 0,0 2 1 0 0,0 0-1 0 0,1 0 0 0 0,0 1 1 0 0,0 0-1 0 0,0 1 1 0 0,0 1-1 0 0,1 0 1 0 0,6 0-2 0 0,-18 3-35 0 0,24 15-50 0 0,-21-8 81 0 0,-1-1 0 0 0,0 1 0 0 0,0 0 0 0 0,-1 0 0 0 0,1 0 0 0 0,-2 1 1 0 0,1-1-1 0 0,-1 1 0 0 0,0-1 0 0 0,-1 1 0 0 0,1 0 0 0 0,-2 0 0 0 0,1-1 1 0 0,-1 1-1 0 0,0 0 0 0 0,-1 0 0 0 0,0 5 4 0 0,0 12 76 0 0,-25 46 222 0 0,26-69-234 0 0,0-2 50 0 0,9 22 202 0 0,114-19-274 0 0,-118-4-39 0 0,1 0 1 0 0,0 1-1 0 0,0 0 0 0 0,0 0 0 0 0,0 1 0 0 0,0 0 0 0 0,0 0 0 0 0,0 0 0 0 0,0 0 0 0 0,0 1 0 0 0,-1 0 0 0 0,1 0 0 0 0,-1 1 1 0 0,1 0-1 0 0,-1 0 0 0 0,0 0 0 0 0,0 0 0 0 0,0 1 0 0 0,-1 0 0 0 0,1 0 0 0 0,-1 0 0 0 0,0 0 0 0 0,0 1 0 0 0,0 0-3 0 0,-5 0 35 0 0,0 0 0 0 0,-1 1 0 0 0,1-1 0 0 0,-1 0 0 0 0,0 0 1 0 0,0 0-1 0 0,-1 0 0 0 0,1 0 0 0 0,-1 0 0 0 0,0-1 0 0 0,-1 1 0 0 0,1-1 0 0 0,-1 0 0 0 0,1 0 0 0 0,-1 0 0 0 0,-1 0 0 0 0,1-1 0 0 0,0 0 0 0 0,-1 0 0 0 0,0 0 0 0 0,0 0 0 0 0,1-1 0 0 0,-2 0 0 0 0,-1 1-35 0 0,-9 5-80 0 0,0-1-1 0 0,0-1 1 0 0,0-1 0 0 0,-1 0-1 0 0,1-1 1 0 0,-1-1-1 0 0,0 0 1 0 0,0-1 0 0 0,-10-1 80 0 0,25-1-145 0 0,-1 0 0 0 0,1 0 0 0 0,-1-1 0 0 0,0 1 0 0 0,1-1 1 0 0,-1 1-1 0 0,1-1 0 0 0,-1 0 0 0 0,1 0 0 0 0,-1 0 0 0 0,1 0 0 0 0,0-1 0 0 0,0 1 1 0 0,0-1-1 0 0,-1 1 0 0 0,1-1 0 0 0,0 0 0 0 0,1 0 0 0 0,-1 1 0 0 0,0-1 1 0 0,1-1-1 0 0,-1 1 0 0 0,1 0 0 0 0,-1 0 0 0 0,1-1 0 0 0,0 1 0 0 0,0 0 1 0 0,0-1-1 0 0,0 1 0 0 0,1-1 0 0 0,-1 1 0 0 0,1-1 0 0 0,-1-1 145 0 0,1-8-1116 0 0</inkml:trace>
  <inkml:trace contextRef="#ctx0" brushRef="#br0" timeOffset="8250.648">1447 127 1028 0 0,'0'0'334'0'0,"0"0"-51"0"0,0 0 73 0 0,0 0 2 0 0,0 0-147 0 0,0 0-53 0 0,3-2 5 0 0,9-9 72 0 0,-9 8-96 0 0,-3 3-5 0 0,0 0 135 0 0,0 0-31 0 0,0 0-24 0 0,0 0 41 0 0,0 0-56 0 0,0 0-55 0 0,0 0-96 0 0,0 0 10 0 0,0 0 4 0 0,0 0-11 0 0,0 0 10 0 0,0 0 34 0 0,0 0-5 0 0,0 0 15 0 0,0 0 75 0 0,4 1-36 0 0,-2 0-129 0 0,-1 0 0 0 0,0 0 0 0 0,0 0 0 0 0,1 0-1 0 0,-1 0 1 0 0,0 0 0 0 0,0 0 0 0 0,0 1 0 0 0,-1-1 0 0 0,1 0 0 0 0,0 1 0 0 0,0-1 0 0 0,-1 1 0 0 0,1-1 0 0 0,-1 1 0 0 0,1-1 0 0 0,-1 1-1 0 0,0-1 1 0 0,1 1 0 0 0,-1-1 0 0 0,0 1 0 0 0,0 0 0 0 0,0-1 0 0 0,0 1 0 0 0,0-1 0 0 0,-1 1 0 0 0,1-1 0 0 0,0 1 0 0 0,-1-1 0 0 0,1 1 0 0 0,-1-1-1 0 0,0 1 1 0 0,1-1 0 0 0,-1 1 0 0 0,0-1 0 0 0,0 0 0 0 0,0 1 0 0 0,0-1 0 0 0,0 0 0 0 0,0 0 0 0 0,0 0 0 0 0,0 0 0 0 0,-1 0 0 0 0,1 0-15 0 0,-56 73 382 0 0,44-57-355 0 0,-2-1 0 0 0,0-1 0 0 0,-1 0 0 0 0,-1-1 0 0 0,0 0 0 0 0,-1-2 0 0 0,0 0-1 0 0,-1-1 1 0 0,0-1 0 0 0,0 0 0 0 0,-2-2 0 0 0,-6 2-27 0 0,25-10-10 0 0,0-1-1 0 0,-1 0 1 0 0,1 1-1 0 0,0-1 1 0 0,0 0-1 0 0,0 0 1 0 0,0 0-1 0 0,0-1 1 0 0,0 1-1 0 0,0 0 1 0 0,0-1-1 0 0,0 1 1 0 0,0-1-1 0 0,1 0 1 0 0,-1 1 0 0 0,1-1-1 0 0,-1 0 1 0 0,1 0-1 0 0,0 0 1 0 0,0 0-1 0 0,0 0 1 0 0,0 0-1 0 0,0-1 1 0 0,0 1-1 0 0,1 0 1 0 0,-1 0-1 0 0,1-1 1 0 0,-1 1 0 0 0,1 0-1 0 0,0-1 1 0 0,0 1-1 0 0,0 0 1 0 0,0-1-1 0 0,0 1 1 0 0,1 0-1 0 0,-1-1 1 0 0,1 1-1 0 0,-1 0 1 0 0,1 0-1 0 0,0-1 1 0 0,0 1-1 0 0,0 0 1 0 0,0 0 0 0 0,0 0-1 0 0,1 0 1 0 0,-1 0-1 0 0,1 0 1 0 0,-1 1-1 0 0,1-1 1 0 0,-1 0-1 0 0,1 1 1 0 0,0-1-1 0 0,0 1 1 0 0,0 0-1 0 0,0-1 1 0 0,0 1 0 0 0,0 0-1 0 0,0 0 1 0 0,2 0 10 0 0,5-2 14 0 0,0 1 1 0 0,0 0-1 0 0,0 0 1 0 0,0 1-1 0 0,0 0 1 0 0,0 0-1 0 0,1 1 1 0 0,-1 0-1 0 0,0 1 1 0 0,1 0-1 0 0,-1 1 1 0 0,0 0 0 0 0,0 0-1 0 0,0 1 1 0 0,0 0-1 0 0,-1 0 1 0 0,1 1-1 0 0,-1 0 1 0 0,0 1-1 0 0,0 0 1 0 0,0 0-1 0 0,-1 1 1 0 0,3 2-15 0 0,-5-5 11 0 0,165 102-2541 0 0,-162-98 1368 0 0,-3-1 24 0 0</inkml:trace>
  <inkml:trace contextRef="#ctx0" brushRef="#br0" timeOffset="8577.452">1872 84 1660 0 0,'5'-19'5227'0'0,"-5"37"-3617"0"0,50 179-1875 0 0,-51-191-34 0 0,-1 0-1 0 0,0 0 1 0 0,0-1-1 0 0,0 1 1 0 0,-1 0-1 0 0,0-1 1 0 0,0 0-1 0 0,0 1 1 0 0,-1-1-1 0 0,0 0 1 0 0,0-1-1 0 0,0 1 1 0 0,0-1-1 0 0,-1 0 1 0 0,1 0-1 0 0,-5 2 300 0 0,-13 10-1236 0 0</inkml:trace>
  <inkml:trace contextRef="#ctx0" brushRef="#br0" timeOffset="8873.907">1654 277 2440 0 0,'17'-20'5641'0'0,"53"6"-5519"0"0,-61 12 278 0 0,176-33-989 0 0,-65 0-3885 0 0,-93 25 3062 0 0</inkml:trace>
  <inkml:trace contextRef="#ctx0" brushRef="#br0" timeOffset="9089.462">2290 14 1896 0 0,'3'-14'7360'0'0,"-7"40"-5758"0"0,19 100-1361 0 0,12 190-8070 0 0,-27-295 6719 0 0</inkml:trace>
  <inkml:trace contextRef="#ctx0" brushRef="#br0" timeOffset="10069.276">1513 1458 2380 0 0,'-9'-12'4604'0'0,"40"0"-2973"0"0,364-5-472 0 0,263-53-1459 0 0,-542 60-248 0 0,-62 6-5327 0 0,-62 5 4660 0 0</inkml:trace>
  <inkml:trace contextRef="#ctx0" brushRef="#br0" timeOffset="10675.392">1897 1831 1516 0 0,'1'-1'254'0'0,"16"-13"5229"0"0,-17 28-3299 0 0,-4 5-2546 0 0,-5 222 1257 0 0,72 54-257 0 0,-46-214-2110 0 0,-48-98-4735 0 0,20 2 4954 0 0</inkml:trace>
  <inkml:trace contextRef="#ctx0" brushRef="#br0" timeOffset="11278.166">1929 1836 1008 0 0,'7'-44'5415'0'0,"2"33"-5352"0"0,1 1 1 0 0,0 1 0 0 0,0 0-1 0 0,1 1 1 0 0,0-1 0 0 0,1 2-1 0 0,0 0 1 0 0,0 0 0 0 0,0 1-1 0 0,1 1 1 0 0,0 0 0 0 0,0 1-1 0 0,0 0 1 0 0,9 0-64 0 0,-18 3 4 0 0,-1 1-1 0 0,1 0 1 0 0,0 1 0 0 0,0-1 0 0 0,0 1-1 0 0,0-1 1 0 0,-1 1 0 0 0,1 0-1 0 0,0 1 1 0 0,-1-1 0 0 0,1 1 0 0 0,0-1-1 0 0,-1 1 1 0 0,0 0 0 0 0,0 0-1 0 0,1 1 1 0 0,-1-1 0 0 0,0 1 0 0 0,-1-1-1 0 0,1 1 1 0 0,0 0 0 0 0,-1 0-1 0 0,0 0 1 0 0,0 0 0 0 0,0 1 0 0 0,0-1-1 0 0,0 1 1 0 0,0-1 0 0 0,-1 1-1 0 0,0-1 1 0 0,0 1 0 0 0,0 0 0 0 0,0 0-1 0 0,0 0 1 0 0,-1-1 0 0 0,0 1-1 0 0,0 0 1 0 0,0 0 0 0 0,0 0-1 0 0,0 0 1 0 0,-1 0 0 0 0,0-1 0 0 0,0 1-1 0 0,0 2-3 0 0,-69 143 434 0 0,70-148-422 0 0,59 13-62 0 0,-19-9 26 0 0,-29-5 35 0 0,1 1 0 0 0,-1 0 0 0 0,0 0 0 0 0,1 2 0 0 0,-1-1 0 0 0,0 1 0 0 0,0 1 0 0 0,-1 0 0 0 0,1 1 0 0 0,-1 0 0 0 0,0 0 0 0 0,8 6-11 0 0,-17-8 12 0 0,0-1 1 0 0,0 1-1 0 0,0-1 1 0 0,-1 1-1 0 0,1-1 1 0 0,-1 1-1 0 0,1-1 1 0 0,-1 1 0 0 0,0 0-1 0 0,0-1 1 0 0,0 1-1 0 0,-1 0 1 0 0,1-1-1 0 0,-1 1 1 0 0,1-1-1 0 0,-1 1 1 0 0,0-1-1 0 0,0 1 1 0 0,0-1-1 0 0,0 1 1 0 0,0-1-1 0 0,0 0 1 0 0,-1 0 0 0 0,1 1-1 0 0,-1-1 1 0 0,0 0-1 0 0,0 0 1 0 0,1-1-1 0 0,-1 1 1 0 0,0 0-1 0 0,-1-1 1 0 0,1 1-1 0 0,0-1 1 0 0,0 0-1 0 0,-2 1-12 0 0,-156 77-141 0 0,84-69-3947 0 0,63-14 2801 0 0,1-14-60 0 0</inkml:trace>
  <inkml:trace contextRef="#ctx0" brushRef="#br0" timeOffset="11854.954">2738 1589 1048 0 0,'9'13'3586'0'0,"-33"48"-2547"0"0,13-44-890 0 0,0-1 0 0 0,-2 0 0 0 0,0-1 0 0 0,-1-1 1 0 0,0 0-1 0 0,-1 0 0 0 0,0-2 0 0 0,-1 0 0 0 0,-1 0 1 0 0,0-2-1 0 0,0 0 0 0 0,-1-1 0 0 0,0-1 0 0 0,-1 0 1 0 0,0-2-1 0 0,0 0 0 0 0,-1-1 0 0 0,1-1 0 0 0,-14 1-149 0 0,32-4 12 0 0,-1 0-1 0 0,0-1 1 0 0,0 1-1 0 0,0 0 0 0 0,-1-1 1 0 0,1 1-1 0 0,0-1 0 0 0,0 0 1 0 0,0 1-1 0 0,0-1 0 0 0,0 0 1 0 0,0 0-1 0 0,-1-1 0 0 0,1 1 1 0 0,0 0-1 0 0,0-1 0 0 0,0 1 1 0 0,0-1-1 0 0,0 0 1 0 0,0 0-1 0 0,0 0 0 0 0,0 0 1 0 0,0 0-1 0 0,1 0 0 0 0,-1 0 1 0 0,0 0-1 0 0,1-1 0 0 0,-1 1 1 0 0,1-1-1 0 0,-1 1 0 0 0,1-1 1 0 0,-1 0-1 0 0,1 1 1 0 0,0-1-1 0 0,0 0 0 0 0,0 0 1 0 0,0 0-1 0 0,0 0 0 0 0,1 0 1 0 0,-1 0-1 0 0,0 0 0 0 0,1 0 1 0 0,0 0-1 0 0,-1 0 0 0 0,1 0 1 0 0,0-1-1 0 0,0 1 0 0 0,0 0 1 0 0,0 0-1 0 0,1 0 1 0 0,-1 0-1 0 0,1 0 0 0 0,-1 0 1 0 0,1 0-1 0 0,0 0 0 0 0,-1 0 1 0 0,1 0-1 0 0,0 0 0 0 0,0 0 1 0 0,1 0-1 0 0,-1 0 0 0 0,0 1 1 0 0,1-2-12 0 0,8-4 18 0 0,0 0 1 0 0,1 1-1 0 0,-1 0 0 0 0,1 1 1 0 0,0 0-1 0 0,1 0 0 0 0,-1 2 1 0 0,1-1-1 0 0,0 1 0 0 0,0 1 1 0 0,0 0-1 0 0,0 1 0 0 0,0 0 1 0 0,0 1-1 0 0,11 1-18 0 0,150 61 19 0 0,-140-45-148 0 0,9 5-237 0 0,54 21-5484 0 0,-89-41 4470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6:3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22 1856 0 0,'-4'-2'177'0'0,"0"1"0"0"0,0-1 0 0 0,0 1-1 0 0,0 1 1 0 0,-1-1 0 0 0,1 0 0 0 0,0 1-1 0 0,0 0 1 0 0,0 0 0 0 0,0 0 0 0 0,-1 0 0 0 0,1 1-1 0 0,0 0 1 0 0,0 0 0 0 0,0 0 0 0 0,0 0-1 0 0,0 0 1 0 0,0 1 0 0 0,0 0 0 0 0,1 0 0 0 0,-1 0-1 0 0,1 0 1 0 0,-2 2-177 0 0,-2 0 97 0 0,1 1-1 0 0,0 1 1 0 0,0-1-1 0 0,0 1 1 0 0,1 0-1 0 0,0 0 1 0 0,0 1 0 0 0,0-1-1 0 0,1 1 1 0 0,0 0-1 0 0,0 0 1 0 0,1 1-1 0 0,0-1 1 0 0,0 1-1 0 0,1 0 1 0 0,0 0-1 0 0,0-1 1 0 0,1 2-97 0 0,3-1 59 0 0,1-1 0 0 0,0 0 0 0 0,1 0 0 0 0,-1 0 0 0 0,1 0 0 0 0,1 0 0 0 0,-1-1 0 0 0,1 0 0 0 0,0 0 0 0 0,1 0 0 0 0,-1-1 1 0 0,1 0-1 0 0,0 0 0 0 0,1 0 0 0 0,-1-1 0 0 0,1 1 0 0 0,0-2 0 0 0,0 1 0 0 0,0-1 0 0 0,0 0 0 0 0,0-1 0 0 0,1 1 0 0 0,0-1 0 0 0,-1-1 0 0 0,1 0 0 0 0,0 0 0 0 0,7 0-59 0 0,190 11 429 0 0,-196-12-443 0 0,0 0 1 0 0,-1 0 0 0 0,1-1-1 0 0,0 0 1 0 0,0-1-1 0 0,0 0 1 0 0,-1-1 0 0 0,1 1-1 0 0,-1-2 1 0 0,0 1-1 0 0,1-1 1 0 0,-2 0-1 0 0,1-1 1 0 0,0 0 0 0 0,-1 0-1 0 0,3-3 14 0 0,-8 2-99 0 0,0 1-1 0 0,-1 0 1 0 0,0 0 0 0 0,0-1-1 0 0,0 1 1 0 0,-1-1 0 0 0,0 1-1 0 0,0-1 1 0 0,0 1 0 0 0,-1-1-1 0 0,0 1 1 0 0,0 0-1 0 0,0-1 1 0 0,0 1 0 0 0,-1 0-1 0 0,0 0 1 0 0,0 0 0 0 0,0 0-1 0 0,-1 0 1 0 0,0 0 0 0 0,0 1-1 0 0,0-1 1 0 0,0 1 0 0 0,-1 0-1 0 0,0 0 1 0 0,0 0-1 0 0,0 0 1 0 0,0 1 0 0 0,0 0-1 0 0,-1 0 1 0 0,0 0 0 0 0,1 0-1 0 0,-1 1 1 0 0,-3-2 99 0 0,0-3-287 0 0,-59-48-2100 0 0,37 27 1251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6:4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0 984 2132 0 0,'30'-5'4599'0'0,"58"-7"-4327"0"0,-69 9 86 0 0,70-9-49 0 0,-1-4 0 0 0,-1-4 0 0 0,0-4 0 0 0,-2-4 0 0 0,49-24-309 0 0,-129 51-38 0 0,0-1 0 0 0,0-1 1 0 0,0 1-1 0 0,-1-1 0 0 0,1 0 0 0 0,-1 0 0 0 0,1 0 1 0 0,-1-1-1 0 0,0 1 0 0 0,0-1 0 0 0,-1 0 0 0 0,1 0 0 0 0,-1 0 1 0 0,0-1-1 0 0,0 1 0 0 0,0-1 0 0 0,0 0 0 0 0,-1 0 0 0 0,0 0 1 0 0,0 0-1 0 0,0 0 0 0 0,-1 0 0 0 0,1-2 38 0 0,-7-1-223 0 0,-10-1 179 0 0,0 0 1 0 0,0 1-1 0 0,-1 1 0 0 0,0 0 0 0 0,-1 1 0 0 0,1 1 0 0 0,-1 1 0 0 0,0 0 0 0 0,-1 1 0 0 0,1 1 0 0 0,0 1 0 0 0,-1 0 0 0 0,1 1 1 0 0,0 1-1 0 0,-16 2 44 0 0,3-3 192 0 0,10 1-137 0 0,0 1 0 0 0,1 1 1 0 0,0 0-1 0 0,-1 1 0 0 0,1 1 1 0 0,1 1-1 0 0,-1 1 0 0 0,1 0 1 0 0,-10 7-56 0 0,19-10 33 0 0,-1 0 0 0 0,1 0 0 0 0,0 1 1 0 0,0 1-1 0 0,1-1 0 0 0,-1 1 0 0 0,1 1 1 0 0,0 0-1 0 0,1 0 0 0 0,0 0 0 0 0,0 1 1 0 0,1 0-1 0 0,0 0 0 0 0,0 1 0 0 0,1 0 1 0 0,0 0-1 0 0,0 0 0 0 0,1 0 0 0 0,0 1 1 0 0,1 0-1 0 0,0 0 0 0 0,0 0 0 0 0,1 0 1 0 0,1 0-1 0 0,0 0 0 0 0,0 1 0 0 0,1-1 0 0 0,1 8-33 0 0,3-5 29 0 0,1-1 0 0 0,1 1 0 0 0,1-1-1 0 0,-1 0 1 0 0,2-1 0 0 0,-1 0-1 0 0,2 0 1 0 0,-1-1 0 0 0,2 0-1 0 0,-1 0 1 0 0,1-1 0 0 0,1 0-1 0 0,-1-1 1 0 0,2 0 0 0 0,-1-1-1 0 0,1 0 1 0 0,0-1 0 0 0,0 0-1 0 0,1-1 1 0 0,0 0-29 0 0,24 9-56 0 0,1-2 1 0 0,0-1-1 0 0,1-2 0 0 0,0-2 1 0 0,0-2-1 0 0,19 0 56 0 0,188-16-2598 0 0,-80-45-1287 0 0,-121 30 2473 0 0</inkml:trace>
  <inkml:trace contextRef="#ctx0" brushRef="#br0" timeOffset="297.349">612 330 1808 0 0,'10'-10'5831'0'0,"58"0"-5710"0"0,-57 8 421 0 0,97-10-73 0 0,160-33-5763 0 0,-232 34 4113 0 0</inkml:trace>
  <inkml:trace contextRef="#ctx0" brushRef="#br0" timeOffset="641.373">1222 82 2136 0 0,'37'70'2760'0'0,"91"210"375"0"0,-94-230-592 0 0,9-92-1794 0 0,-15 5-1020 0 0,-1 0-1 0 0,-2-2 1 0 0,-2-1-1 0 0,-2-1 1 0 0,-1-1-1 0 0,-3 0 1 0 0,8-28 271 0 0,-39 40-6242 0 0,7 28 4953 0 0</inkml:trace>
  <inkml:trace contextRef="#ctx0" brushRef="#br0" timeOffset="1310.224">2375 615 1392 0 0,'-5'-7'216'0'0,"-1"1"-1"0"0,0 0 1 0 0,0 0 0 0 0,0 0-1 0 0,-1 1 1 0 0,0-1 0 0 0,0 2-1 0 0,0-1 1 0 0,-1 1 0 0 0,0 0-1 0 0,1 1 1 0 0,-2 0 0 0 0,1 0-1 0 0,0 0 1 0 0,0 1-1 0 0,-1 1 1 0 0,1-1 0 0 0,-1 1-1 0 0,1 1 1 0 0,-1-1 0 0 0,0 2-1 0 0,1-1 1 0 0,-1 1 0 0 0,1 0-1 0 0,-2 1-215 0 0,-7 0 137 0 0,0 1-1 0 0,1 0 1 0 0,-1 1-1 0 0,1 0 0 0 0,0 2 1 0 0,0 0-1 0 0,1 1 1 0 0,0 0-1 0 0,0 1 0 0 0,0 1 1 0 0,1 0-1 0 0,0 1 1 0 0,1 1-1 0 0,0 0 1 0 0,1 0-1 0 0,0 2 0 0 0,1-1 1 0 0,1 1-1 0 0,0 1 1 0 0,0 0-1 0 0,1 1 0 0 0,1-1 1 0 0,-4 12-137 0 0,13-22 22 0 0,0 0 0 0 0,0-1 1 0 0,0 1-1 0 0,1-1 0 0 0,0 1 1 0 0,-1-1-1 0 0,1 0 0 0 0,1 1 0 0 0,-1-1 1 0 0,0 0-1 0 0,1 0 0 0 0,-1-1 0 0 0,1 1 1 0 0,0-1-1 0 0,0 1 0 0 0,0-1 0 0 0,0 0 1 0 0,1 0-1 0 0,-1 0 0 0 0,1 0 1 0 0,-1-1-1 0 0,1 1 0 0 0,-1-1 0 0 0,1 0 1 0 0,0 0-1 0 0,-1-1 0 0 0,1 1 0 0 0,0-1 1 0 0,0 1-1 0 0,2-1-22 0 0,15 1-1 0 0,-1 0 0 0 0,1-1 0 0 0,-1-1 1 0 0,1-1-1 0 0,-1-1 0 0 0,0-1 0 0 0,0 0 0 0 0,0-2 0 0 0,0 0 0 0 0,-1-1 1 0 0,0-1-1 0 0,-1-1 0 0 0,0-1 0 0 0,0 0 0 0 0,-1-1 0 0 0,0-1 0 0 0,-1-1 1 0 0,8-7 0 0 0,-2-8-109 0 0,-1 0 1 0 0,-2-2 0 0 0,0 0-1 0 0,-3-1 1 0 0,0 0 0 0 0,-2-2 0 0 0,-1 1-1 0 0,-2-2 1 0 0,-1 0 0 0 0,-1 0-1 0 0,-3 0 1 0 0,0-1 0 0 0,-2 0-1 0 0,-1-29 109 0 0,-1 54 39 0 0,0 0 0 0 0,0 0-1 0 0,-1 0 1 0 0,0 1 0 0 0,-1-1-1 0 0,0 0 1 0 0,-1 0-1 0 0,1 0 1 0 0,-2 0 0 0 0,0 0-1 0 0,0 0 1 0 0,-1 1-1 0 0,0-1 1 0 0,0 1 0 0 0,-1 0-1 0 0,0 0 1 0 0,-1 0-1 0 0,0 0 1 0 0,-1 1 0 0 0,-4-6-39 0 0,7 14 7 0 0,0 1 0 0 0,0-1 1 0 0,1 1-1 0 0,-1 0 0 0 0,0 0 0 0 0,1 0 1 0 0,-1 0-1 0 0,1 1 0 0 0,-1-1 1 0 0,1 1-1 0 0,0-1 0 0 0,-1 1 1 0 0,1 0-1 0 0,0 0 0 0 0,0 0 1 0 0,0 0-1 0 0,1 0 0 0 0,-1 0 1 0 0,0 1-1 0 0,1-1 0 0 0,-1 1 0 0 0,1-1 1 0 0,0 1-1 0 0,0-1 0 0 0,0 1 1 0 0,0 0-1 0 0,1 0 0 0 0,-1-1 1 0 0,0 1-1 0 0,1 0 0 0 0,0 2-7 0 0,-15 193 26 0 0,20-169-21 0 0,2 0 0 0 0,0-1-1 0 0,2 0 1 0 0,1 0 0 0 0,1-1-1 0 0,1 0 1 0 0,2-1 0 0 0,1 0-1 0 0,17 22-4 0 0,-17-23-287 0 0,1-1-1 0 0,1-1 0 0 0,1 0 0 0 0,1-2 1 0 0,1 0-1 0 0,0-1 0 0 0,2-1 1 0 0,18 12 287 0 0,23-11-4939 0 0,-51-20 3727 0 0</inkml:trace>
  <inkml:trace contextRef="#ctx0" brushRef="#br0" timeOffset="1745.664">2827 492 1600 0 0,'68'192'5539'0'0,"8"-38"-3152"0"0,-74-153-2337 0 0,0 1 1 0 0,0-1 0 0 0,0 0-1 0 0,1 1 1 0 0,-1-1 0 0 0,1 0-1 0 0,-1 0 1 0 0,0-1 0 0 0,1 1 0 0 0,0 0-1 0 0,-1-1 1 0 0,1 0 0 0 0,-1 1-1 0 0,1-1 1 0 0,-1 0 0 0 0,1 0-1 0 0,0-1 1 0 0,-1 1 0 0 0,1 0 0 0 0,-1-1-1 0 0,1 0 1 0 0,-1 0 0 0 0,1 1-1 0 0,-1-1 1 0 0,0-1 0 0 0,1 1 0 0 0,-1 0-1 0 0,0 0 1 0 0,0-1 0 0 0,0 0-1 0 0,0 1 1 0 0,0-1 0 0 0,0 0-1 0 0,0 0 1 0 0,0 0 0 0 0,-1 0 0 0 0,1 0-1 0 0,-1 0 1 0 0,1-1-51 0 0,11-8 201 0 0,25-23 0 0 0,-1-2 1 0 0,-2-1-1 0 0,-1-3 1 0 0,-3 0-1 0 0,-1-2 0 0 0,-2-1 1 0 0,22-45-202 0 0,10-45-2536 0 0,-77 138-1572 0 0,-35 33 338 0 0,29-23 2626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6:3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1 621 1556 0 0,'0'-9'1144'0'0,"0"-15"1815"0"0,11 30-1743 0 0,68 221-436 0 0,59 75 505 0 0,-80-200 175 0 0,-58-101-1222 0 0,32-24 146 0 0,87-157 248 0 0,97-199 10 0 0,-181 321-2035 0 0,-27 91-6116 0 0,-5-30 6259 0 0</inkml:trace>
  <inkml:trace contextRef="#ctx0" brushRef="#br0" timeOffset="586.501">1395 1 2000 0 0,'0'0'67'0'0,"0"1"0"0"0,0-1 0 0 0,0 1 0 0 0,0-1-1 0 0,-1 1 1 0 0,1-1 0 0 0,0 1 0 0 0,0-1 0 0 0,0 1 0 0 0,1-1-1 0 0,-1 1 1 0 0,0-1 0 0 0,0 1 0 0 0,0-1 0 0 0,0 0 0 0 0,0 1-1 0 0,0-1 1 0 0,1 1 0 0 0,-1-1 0 0 0,0 1 0 0 0,0-1 0 0 0,1 1-1 0 0,-1-1 1 0 0,0 0 0 0 0,1 1 0 0 0,-1-1 0 0 0,0 0 0 0 0,1 1 0 0 0,-1-1-1 0 0,1 0 1 0 0,-1 0 0 0 0,1 1 0 0 0,-1-1 0 0 0,0 0 0 0 0,1 0-1 0 0,-1 0 1 0 0,1 1 0 0 0,-1-1 0 0 0,1 0 0 0 0,-1 0 0 0 0,1 0-1 0 0,-1 0 1 0 0,1 0 0 0 0,-1 0 0 0 0,1 0 0 0 0,-1 0 0 0 0,1 0-1 0 0,-1 0 1 0 0,1 0 0 0 0,-1 0 0 0 0,1-1 0 0 0,-1 1 0 0 0,1 0-1 0 0,-1 0 1 0 0,0 0 0 0 0,1-1 0 0 0,-1 1-67 0 0,3 52 365 0 0,-3-51-311 0 0,-5 22 16 0 0,0 0 0 0 0,-2-1 0 0 0,0 1 0 0 0,-1-1 0 0 0,-2 0 0 0 0,0-1 0 0 0,-1 0 0 0 0,-1-1 0 0 0,-1-1 0 0 0,-1 1-1 0 0,-1-2 1 0 0,0 0 0 0 0,-2-1 0 0 0,0 0 0 0 0,0-2 0 0 0,-1 0 0 0 0,-3 1-70 0 0,7-3 67 0 0,0 0 0 0 0,-1-1 0 0 0,-1-1 0 0 0,0 0-1 0 0,0-1 1 0 0,-1-1 0 0 0,0 0 0 0 0,-1-1 0 0 0,0-1 0 0 0,0-1 0 0 0,0 0 0 0 0,-1-2-1 0 0,-2 0-66 0 0,19-5-4 0 0,-1-1 0 0 0,1 0 0 0 0,0 0-1 0 0,0 0 1 0 0,0 0 0 0 0,0 0-1 0 0,0-1 1 0 0,0 1 0 0 0,1 0 0 0 0,-1-1-1 0 0,1 0 1 0 0,0 1 0 0 0,-1-1-1 0 0,1 0 1 0 0,1 1 0 0 0,-1-1 0 0 0,0 0-1 0 0,1 0 1 0 0,-1 0 0 0 0,1 0 0 0 0,0 0-1 0 0,0 0 1 0 0,0 0 0 0 0,0 0-1 0 0,0 1 1 0 0,1-1 0 0 0,0 0 0 0 0,-1 0-1 0 0,1 0 1 0 0,0 0 0 0 0,0 1-1 0 0,0-1 1 0 0,1 0 0 0 0,-1 1 0 0 0,1-1-1 0 0,-1 1 1 0 0,1 0 0 0 0,1-2 4 0 0,-1-2-5 0 0,1 0 0 0 0,0 0 1 0 0,0 0-1 0 0,1 0 1 0 0,-1 0-1 0 0,1 1 0 0 0,0 0 1 0 0,1 0-1 0 0,-1 0 0 0 0,1 0 1 0 0,0 1-1 0 0,1-1 0 0 0,-1 1 1 0 0,1 0-1 0 0,-1 1 0 0 0,1 0 1 0 0,0 0-1 0 0,0 0 1 0 0,1 0-1 0 0,-1 1 0 0 0,0 0 1 0 0,1 1-1 0 0,0-1 0 0 0,-1 1 1 0 0,1 0-1 0 0,0 1 0 0 0,-1 0 1 0 0,6 0 4 0 0,243 143-270 0 0,-69-30-4253 0 0,-155-99 3409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24:0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1428 0 0,'54'3'4644'0'0,"27"-15"-4063"0"0,-59 8-185 0 0,153-12 31 0 0,-61 15-4551 0 0,-96 1 2824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1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636 215 1184 0 0,'-3'56'4103'0'0,"-1"45"-3447"0"0,16 142 607 0 0,-8-152-502 0 0,-4-90-648 0 0,2 19 1493 0 0,4-33-1612 0 0,0 1-1 0 0,1 0 1 0 0,1 0 0 0 0,0 1-1 0 0,0 0 1 0 0,1 0-1 0 0,1 1 1 0 0,-1 0 0 0 0,2 1-1 0 0,-1 0 1 0 0,1 0-1 0 0,1 1 1 0 0,0 1 0 0 0,0 0-1 0 0,0 0 1 0 0,1 2-1 0 0,0-1 1 0 0,0 2 0 0 0,0-1-1 0 0,0 2 1 0 0,1 0-1 0 0,0 0 1 0 0,-1 2 0 0 0,1-1-1 0 0,6 2 7 0 0,-14 0-2 0 0,-1 0 0 0 0,0 0 0 0 0,0 0 0 0 0,0 1 0 0 0,1 0 0 0 0,-1 0 0 0 0,0 0 0 0 0,0 1 0 0 0,-1 0 0 0 0,1 0 0 0 0,0 0 0 0 0,0 0 0 0 0,-1 1 0 0 0,1-1 0 0 0,-1 1 0 0 0,0 1 0 0 0,0-1 0 0 0,0 0 0 0 0,-1 1 0 0 0,1 0 0 0 0,-1 0 0 0 0,0 0 0 0 0,0 0 0 0 0,0 1 0 0 0,0-1 0 0 0,-1 1 0 0 0,0-1 0 0 0,0 1 0 0 0,0 0 0 0 0,0 0 0 0 0,-1 0 0 0 0,0 0 0 0 0,0 0 0 0 0,0 0 0 0 0,-1 1 0 0 0,1-1 0 0 0,-1 1 2 0 0,-8 7-42 0 0,-1-1 1 0 0,0-1-1 0 0,-1 0 1 0 0,0 0 0 0 0,-1-1-1 0 0,0 0 1 0 0,0-1-1 0 0,-1 0 1 0 0,0 0 0 0 0,-1-2-1 0 0,0 1 1 0 0,0-2-1 0 0,0 0 1 0 0,-1 0 0 0 0,0-1-1 0 0,0-1 1 0 0,0-1-1 0 0,-1 0 1 0 0,1 0 0 0 0,-1-2-1 0 0,0 1 1 0 0,-6-2 41 0 0,16 0-229 0 0,-1 0 0 0 0,1 0 0 0 0,0 0 0 0 0,0-1 0 0 0,-1 0 1 0 0,1 0-1 0 0,0 0 0 0 0,0-1 0 0 0,0 0 0 0 0,0 0 0 0 0,0 0 0 0 0,1 0 0 0 0,-1-1 1 0 0,1 0-1 0 0,-1 0 0 0 0,1 0 0 0 0,0 0 0 0 0,0-1 0 0 0,0 0 0 0 0,1 0 0 0 0,-1 0 1 0 0,1 0-1 0 0,0 0 0 0 0,0-1 0 0 0,-1-2 229 0 0,-5-14-1275 0 0</inkml:trace>
  <inkml:trace contextRef="#ctx0" brushRef="#br0" timeOffset="265.833">1133 393 1132 0 0,'13'1'7109'0'0,"68"-13"-6773"0"0,161-41-6415 0 0,-218 49 4885 0 0</inkml:trace>
  <inkml:trace contextRef="#ctx0" brushRef="#br0" timeOffset="780.685">1786 227 848 0 0,'0'-2'139'0'0,"0"1"1"0"0,0-1-1 0 0,-1 1 1 0 0,1-1-1 0 0,0 1 1 0 0,-1-1-1 0 0,1 1 0 0 0,-1-1 1 0 0,0 1-1 0 0,1 0 1 0 0,-1-1-1 0 0,0 1 0 0 0,0 0 1 0 0,0 0-1 0 0,0-1 1 0 0,0 1-1 0 0,0 0 1 0 0,0 0-1 0 0,0 0 0 0 0,0 0 1 0 0,-1 0-1 0 0,1 1 1 0 0,0-1-1 0 0,-1 0 0 0 0,1 0 1 0 0,0 1-1 0 0,-1-1 1 0 0,1 1-1 0 0,-1-1 0 0 0,1 1 1 0 0,-1 0-1 0 0,1 0 1 0 0,-1 0-1 0 0,1-1 1 0 0,-1 1-1 0 0,0 1-139 0 0,-86 12 720 0 0,76-9-633 0 0,0 1 0 0 0,-1 1 0 0 0,2 0 0 0 0,-1 0-1 0 0,1 1 1 0 0,0 1 0 0 0,0 0 0 0 0,1 1 0 0 0,0-1 0 0 0,1 2 0 0 0,0 0 0 0 0,0 0 0 0 0,1 0 0 0 0,1 1 0 0 0,-1 0 0 0 0,2 1 0 0 0,0-1 0 0 0,0 1 0 0 0,1 1 0 0 0,0-1 0 0 0,1 1 0 0 0,-2 9-87 0 0,6-21 18 0 0,0 1 1 0 0,0-1-1 0 0,0 1 1 0 0,0-1-1 0 0,0 1 0 0 0,0-1 1 0 0,1 1-1 0 0,-1-1 0 0 0,0 1 1 0 0,1-1-1 0 0,-1 1 1 0 0,1-1-1 0 0,0 0 0 0 0,-1 1 1 0 0,1-1-1 0 0,0 0 1 0 0,0 1-1 0 0,0-1 0 0 0,0 0 1 0 0,0 0-1 0 0,0 0 0 0 0,0 0 1 0 0,0 0-1 0 0,0 0 1 0 0,0 0-1 0 0,1 0 0 0 0,-1-1 1 0 0,0 1-1 0 0,1 0 0 0 0,-1-1 1 0 0,0 1-1 0 0,1-1 1 0 0,-1 1-1 0 0,1-1 0 0 0,-1 0 1 0 0,1 0-1 0 0,-1 1 0 0 0,1-1 1 0 0,-1 0-1 0 0,1 0 1 0 0,-1-1-1 0 0,1 1 0 0 0,-1 0 1 0 0,1 0-1 0 0,-1-1 0 0 0,1 1 1 0 0,0-1-19 0 0,70-16 4 0 0,-59 12-34 0 0,-1 0 0 0 0,1 0 1 0 0,0-2-1 0 0,-1 1 0 0 0,-1-2 0 0 0,1 1 0 0 0,-1-2 0 0 0,0 1 0 0 0,-1-1 1 0 0,0-1-1 0 0,0 0 0 0 0,-1-1 0 0 0,-1 1 0 0 0,0-2 0 0 0,0 1 30 0 0,-8 10-1 0 0,0 0 1 0 0,0 1-1 0 0,0-1 0 0 0,1 0 0 0 0,-1 0 0 0 0,0 1 1 0 0,0-1-1 0 0,0 0 0 0 0,1 1 0 0 0,-1-1 1 0 0,0 0-1 0 0,1 1 0 0 0,-1-1 0 0 0,1 1 1 0 0,-1-1-1 0 0,1 1 0 0 0,-1-1 0 0 0,1 1 0 0 0,-1-1 1 0 0,1 1-1 0 0,-1-1 0 0 0,1 1 0 0 0,0-1 1 0 0,-1 1-1 0 0,1 0 0 0 0,0 0 0 0 0,-1-1 0 0 0,1 1 1 0 0,0 0-1 0 0,-1 0 0 0 0,1 0 0 0 0,0-1 1 0 0,0 1-1 0 0,-1 0 0 0 0,1 0 0 0 0,0 0 0 0 0,-1 0 1 0 0,1 1-1 0 0,0-1 0 0 0,0 0 0 0 0,-1 0 1 0 0,1 0-1 0 0,0 0 0 0 0,-1 1 0 0 0,1-1 0 0 0,0 0 1 0 0,-1 1-1 0 0,1-1 0 0 0,0 1 0 0 0,-1-1 1 0 0,1 0-1 0 0,-1 1 0 0 0,1-1 0 0 0,-1 1 0 0 0,1 0 1 0 0,-1-1-1 0 0,1 1 0 0 0,-1-1 0 0 0,0 1 1 0 0,1 0-1 0 0,-1-1 0 0 0,0 1 0 0 0,1 0 0 0 0,-1-1 1 0 0,0 1-1 0 0,0 0 0 0 0,0-1 0 0 0,0 1 1 0 0,0 0-1 0 0,0 0 1 0 0,10 13-6 0 0,122 113-779 0 0,-63-94-2550 0 0,-59-31 1981 0 0,0-2 36 0 0</inkml:trace>
  <inkml:trace contextRef="#ctx0" brushRef="#br0" timeOffset="1062.685">2197 0 1824 0 0,'8'32'605'0'0,"-2"0"0"0"0,-1 1 0 0 0,-1 0 0 0 0,-2 0 0 0 0,-1 0 0 0 0,-2 15-605 0 0,1-16 483 0 0,-3 5-228 0 0,-2 0 0 0 0,-1 0 0 0 0,-2-1 0 0 0,-1 0 0 0 0,-2-1 0 0 0,-1 0 0 0 0,-2 0 0 0 0,-1-1 0 0 0,-2-1 0 0 0,-19 27-255 0 0,25-44 67 0 0,0-1 0 0 0,-1 0-1 0 0,0-1 1 0 0,-1 0-1 0 0,-1-1 1 0 0,0-1-1 0 0,-1 0 1 0 0,0-1-1 0 0,-1 0 1 0 0,0-2 0 0 0,-13 7-67 0 0,-123 18-2743 0 0,8-52-1153 0 0,89 3 2595 0 0</inkml:trace>
  <inkml:trace contextRef="#ctx0" brushRef="#br0" timeOffset="1356.756">44 370 1744 0 0,'-8'16'342'0'0,"1"0"0"0"0,1 1-1 0 0,1 0 1 0 0,0 0 0 0 0,1 0 0 0 0,1 1-1 0 0,0-1 1 0 0,2 1 0 0 0,0 0-1 0 0,1-1 1 0 0,0 1 0 0 0,2 0 0 0 0,2 14-342 0 0,3-10 141 0 0,1 0 0 0 0,1-1 0 0 0,1-1 1 0 0,0 1-1 0 0,2-1 0 0 0,0-1 0 0 0,1 0 1 0 0,1-1-1 0 0,1-1 0 0 0,1 0 1 0 0,0-1-1 0 0,1 0 0 0 0,1-2 0 0 0,0 0 1 0 0,1-1-1 0 0,3 2-141 0 0,23 13 101 0 0,2-2-1 0 0,1-2 1 0 0,1-2 0 0 0,0-2-1 0 0,2-2 1 0 0,29 5-101 0 0,-42-12-536 0 0,0-2 1 0 0,0-1-1 0 0,0-2 0 0 0,1-2 1 0 0,0-1-1 0 0,0-3 0 0 0,0 0 1 0 0,25-5 535 0 0,27-13-1368 0 0,-13-1 34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6:3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301 518 976 0 0,'3'-29'1531'0'0,"-2"28"-1468"0"0,0 0-1 0 0,0 0 1 0 0,-1-1-1 0 0,1 1 0 0 0,-1 0 1 0 0,1-1-1 0 0,-1 1 1 0 0,0 0-1 0 0,1-1 0 0 0,-1 1 1 0 0,0-1-1 0 0,0 1 1 0 0,0-1-1 0 0,0 1 0 0 0,0 0 1 0 0,0-1-1 0 0,0 1 1 0 0,-1-1-1 0 0,1 1 0 0 0,0-1 1 0 0,-1 1-1 0 0,1 0 0 0 0,-1-1 1 0 0,0 1-1 0 0,1 0 1 0 0,-1 0-1 0 0,0-1 0 0 0,0 1 1 0 0,0 0-1 0 0,0 0 1 0 0,0 0-1 0 0,0 0 0 0 0,0 0 1 0 0,0 0-1 0 0,0 0 1 0 0,0 1-1 0 0,0-1 0 0 0,-1 0 1 0 0,1 0-1 0 0,0 1 1 0 0,-1-1-1 0 0,1 1 0 0 0,0-1 1 0 0,-1 1-1 0 0,1 0 1 0 0,-1 0-1 0 0,1 0 0 0 0,-1-1 1 0 0,1 1-1 0 0,-1 0 0 0 0,1 1 1 0 0,-1-1-63 0 0,-5 1 69 0 0,0 0 0 0 0,-1 0 1 0 0,1 1-1 0 0,0 0 0 0 0,1 0 0 0 0,-1 0 1 0 0,0 1-1 0 0,1 0 0 0 0,-1 1 0 0 0,1-1 1 0 0,0 1-1 0 0,0 1 0 0 0,0-1 0 0 0,1 1 1 0 0,-1 0-1 0 0,1 0 0 0 0,1 0 0 0 0,-1 1 1 0 0,1 0-1 0 0,0 0 0 0 0,0 0 1 0 0,0 0-1 0 0,-2 7-69 0 0,-50 163 670 0 0,67 75 24 0 0,66 20 35 0 0,6 61-113 0 0,-99-111-630 0 0,10-201-145 0 0,-1 1-1 0 0,0-1 1 0 0,-1 0 0 0 0,-2-1-1 0 0,0 0 1 0 0,-1 0 0 0 0,0-1-1 0 0,-2 0 1 0 0,-4 4 159 0 0,11-16-316 0 0,1 0 1 0 0,-1 0-1 0 0,0-1 0 0 0,0 0 1 0 0,0-1-1 0 0,-1 1 1 0 0,0-1-1 0 0,1 0 0 0 0,-2-1 1 0 0,1 1-1 0 0,0-2 1 0 0,-1 1-1 0 0,1-1 1 0 0,-1 0-1 0 0,0 0 0 0 0,-1-1 316 0 0,-4 0-1176 0 0</inkml:trace>
  <inkml:trace contextRef="#ctx0" brushRef="#br0" timeOffset="1539.722">762 16 1468 0 0,'0'0'587'0'0,"2"-15"359"0"0,25 18 2014 0 0,-62 72-2596 0 0,18-45-255 0 0,-2-1-1 0 0,-1-1 0 0 0,-1 0 0 0 0,-2-2 1 0 0,0-1-1 0 0,-2 0 0 0 0,-1-2 0 0 0,0-1 1 0 0,-2-1-1 0 0,0-2 0 0 0,-2 0 0 0 0,0-2 1 0 0,-2-1-109 0 0,31-14-2 0 0,-1-1 0 0 0,1 0 1 0 0,0 1-1 0 0,-1-1 1 0 0,1 0-1 0 0,-1 0 0 0 0,1 0 1 0 0,-1 0-1 0 0,0 0 1 0 0,1-1-1 0 0,-1 1 0 0 0,0 0 1 0 0,0-1-1 0 0,1 1 1 0 0,-1-1-1 0 0,0 0 0 0 0,0 1 1 0 0,0-1-1 0 0,0 0 0 0 0,0 0 1 0 0,1 0-1 0 0,-1-1 1 0 0,0 1-1 0 0,0 0 0 0 0,0-1 1 0 0,0 1-1 0 0,1-1 1 0 0,-1 1-1 0 0,0-1 0 0 0,0 0 1 0 0,1 0-1 0 0,-1 0 1 0 0,1 0-1 0 0,-1 0 0 0 0,1 0 1 0 0,-1 0-1 0 0,1-1 0 0 0,0 1 1 0 0,-1 0-1 0 0,1-1 1 0 0,0 1-1 0 0,0-1 0 0 0,0 1 1 0 0,0-1-1 0 0,0 0 1 0 0,0 1-1 0 0,1-1 0 0 0,-1-1 2 0 0,2-7-36 0 0,0 0 0 0 0,1 0 0 0 0,0 0 1 0 0,0 1-1 0 0,1-1 0 0 0,1 0 0 0 0,-1 1 0 0 0,2 0 0 0 0,-1 0 0 0 0,1 0 0 0 0,0 0 0 0 0,1 1 0 0 0,0 0 0 0 0,1 0 0 0 0,-1 1 0 0 0,2 0 0 0 0,-1 0 0 0 0,3-2 36 0 0,-5 7-2 0 0,-1 1-1 0 0,1-1 1 0 0,0 0-1 0 0,1 1 1 0 0,-1 0 0 0 0,0 1-1 0 0,0-1 1 0 0,0 1 0 0 0,1 0-1 0 0,-1 0 1 0 0,0 0-1 0 0,0 1 1 0 0,0 0 0 0 0,1 0-1 0 0,-1 0 1 0 0,0 1-1 0 0,0 0 1 0 0,-1-1 0 0 0,1 2-1 0 0,0-1 1 0 0,3 3 2 0 0,24 6-8 0 0,8 1-19 0 0,1-2-1 0 0,0-1 1 0 0,1-3-1 0 0,0-1 1 0 0,-1-2 0 0 0,2-2-1 0 0,-1-2 1 0 0,0-1-1 0 0,24-6 28 0 0,-41 3-49 0 0,-18 5 59 0 0,0 0-1 0 0,-1-1 1 0 0,1 0-1 0 0,0 0 1 0 0,-1-1-1 0 0,1 1 1 0 0,0-1-1 0 0,-1-1 1 0 0,0 0 0 0 0,0 0-1 0 0,0 0 1 0 0,0 0-1 0 0,0-1 1 0 0,0 0-1 0 0,-1 0 1 0 0,0-1-1 0 0,0 1 1 0 0,1-2-10 0 0,-33-24-562 0 0,7 20 199 0 0,0 1 1 0 0,-1 0-1 0 0,0 2 0 0 0,-1 0 0 0 0,0 2 1 0 0,0 0-1 0 0,0 2 0 0 0,-1 0 1 0 0,1 1-1 0 0,-1 2 0 0 0,-8 0 363 0 0,14 0-1102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6:4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63 177 868 0 0,'-3'-15'2200'0'0,"-56"-20"1891"0"0,98 23-2693 0 0,541-92-679 0 0,-483 95-1503 0 0,-31 7-2612 0 0,-44 13 1016 0 0,-26-5 1160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6:4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1748 0 0,'6'3'884'0'0,"1"-1"-180"0"0,2 0-52 0 0,19-1-152 0 0,-10-1 40 0 0,10 0-208 0 0,10 0 41 0 0,6 0 59 0 0,50-16-92 0 0,-40 11-128 0 0,1-4-144 0 0,4 4-12 0 0,-6-1-408 0 0,0 1-180 0 0,-5-2-569 0 0,-2 2-191 0 0,-3 0 40 0 0,0 2-144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7:0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380 153 1332 0 0,'0'0'477'0'0,"0"-12"304"0"0,0 5 3918 0 0,-23-27-3539 0 0,25 45-373 0 0,12 228-606 0 0,-10-184 22 0 0,2 1-1 0 0,3 0 1 0 0,1-1 0 0 0,4-1-1 0 0,18 48-202 0 0,-20-59 14 0 0,-19-69-6806 0 0,2 9 5580 0 0</inkml:trace>
  <inkml:trace contextRef="#ctx0" brushRef="#br0" timeOffset="1279.02">370 143 1300 0 0,'0'0'287'0'0,"-9"-25"6395"0"0,9 22-6698 0 0,-4-1-48 0 0,3 3 60 0 0,1-1-1 0 0,-1 1 0 0 0,0 0 0 0 0,0-1 1 0 0,1 1-1 0 0,-1-1 0 0 0,1 0 0 0 0,-1 1 1 0 0,1-1-1 0 0,0 1 0 0 0,0-1 0 0 0,0 0 1 0 0,0 1-1 0 0,0-1 0 0 0,0 1 0 0 0,0-1 1 0 0,0 0-1 0 0,0 1 0 0 0,1-1 0 0 0,-1 1 1 0 0,1-1-1 0 0,-1 0 0 0 0,1 1 0 0 0,0 0 1 0 0,0-1-1 0 0,-1 1 0 0 0,1-1 0 0 0,0 1 0 0 0,0 0 1 0 0,0 0-1 0 0,1-1 0 0 0,-1 1 0 0 0,0 0 1 0 0,0 0-1 0 0,0 0 0 0 0,1 0 0 0 0,-1 0 1 0 0,1 1-1 0 0,-1-1 0 0 0,1 0 0 0 0,-1 1 1 0 0,1-1-1 0 0,-1 1 0 0 0,1-1 0 0 0,-1 1 1 0 0,1 0-1 0 0,0 0 0 0 0,-1 0 0 0 0,1-1 1 0 0,-1 2-1 0 0,1-1 0 0 0,0 0 5 0 0,13-6-37 0 0,10-3-9 0 0,1 0 0 0 0,-1 1 1 0 0,1 2-1 0 0,0 0 0 0 0,1 2 0 0 0,0 1 1 0 0,6 1 45 0 0,-28 3 8 0 0,0 0 0 0 0,0 1 0 0 0,-1-1 0 0 0,1 1 0 0 0,-1 0-1 0 0,1 0 1 0 0,-1 1 0 0 0,0-1 0 0 0,0 1 0 0 0,0 0 0 0 0,0 0 0 0 0,0 0 0 0 0,0 1 0 0 0,-1-1 0 0 0,0 1 0 0 0,0 0 0 0 0,0 0 0 0 0,0 0 0 0 0,-1 0 0 0 0,1 0 0 0 0,-1 1 0 0 0,0-1 0 0 0,0 1 0 0 0,-1 0 0 0 0,1-1 0 0 0,-1 1 0 0 0,0 0 0 0 0,0 0 0 0 0,-1 0 0 0 0,0 0 0 0 0,1 0-1 0 0,-2 0 1 0 0,1 0 0 0 0,0 0 0 0 0,-2 1-8 0 0,-98 109 340 0 0,62-81-170 0 0,40-11 343 0 0,44-15-538 0 0,-14-3 72 0 0,-19-2-53 0 0,68 38-3 0 0,-98-8 28 0 0,4-23-91 0 0,1-1-1 0 0,-2 0 1 0 0,1-1-1 0 0,-1 0 1 0 0,0-1-1 0 0,0-1 1 0 0,-1 0 0 0 0,0-1-1 0 0,0 0 1 0 0,-1-2-1 0 0,1 0 1 0 0,-1 0-1 0 0,1-1 1 0 0,-1-1-1 0 0,-2-1 73 0 0,17 0-128 0 0,-1 0 0 0 0,1 0 0 0 0,-1 0 0 0 0,0 0-1 0 0,1 0 1 0 0,-1 0 0 0 0,1-1 0 0 0,-1 1 0 0 0,1 0 0 0 0,-1-1-1 0 0,1 0 1 0 0,-1 1 0 0 0,1-1 0 0 0,-1 0 0 0 0,1 0 0 0 0,0 0-1 0 0,-1 0 1 0 0,1 0 0 0 0,0 0 0 0 0,0 0 0 0 0,0 0-1 0 0,0 0 1 0 0,0 0 0 0 0,0-1 0 0 0,0 1 0 0 0,0 0 0 0 0,0-1-1 0 0,0 1 1 0 0,1-1 0 0 0,-1 1 0 0 0,1-1 0 0 0,-1 1 0 0 0,1-1-1 0 0,0 0 1 0 0,-1 1 0 0 0,1-1 128 0 0,2-11-1235 0 0</inkml:trace>
  <inkml:trace contextRef="#ctx0" brushRef="#br0" timeOffset="2306.439">117 913 1036 0 0,'-86'32'2416'0'0,"56"-28"405"0"0,36-6-1634 0 0,725-71 1171 0 0,-330 38-2252 0 0,-37 4-3235 0 0,-342 28-736 0 0,-22 3 2655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7:1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2928 0 0,'15'-9'7137'0'0,"-1"0"-6017"0"0,-21 9-9518 0 0,3 0 7151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7:1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2508 0 0,'10'6'3840'0'0,"23"-7"-3219"0"0,-18 1-3 0 0,213-30 1033 0 0,-7 5-3830 0 0,-198 15 1015 0 0,-12 4-2279 0 0,-18 8 2207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7:1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2052 0 0,'24'8'1016'0'0,"7"-1"-104"0"0,-1-2-192 0 0,13-2-32 0 0,-3 2-103 0 0,0-5-61 0 0,4 2-144 0 0,-21-2-84 0 0,7 0-172 0 0,11 0-16 0 0,-2 0-608 0 0,41-18-524 0 0,-41 13 79 0 0,-7-2-463 0 0,-3-5-4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7:1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13 412 1520 0 0,'0'0'806'0'0,"3"-3"-94"0"0,47-54 4679 0 0,-29 108-3936 0 0,141 471-307 0 0,-132-428-1290 0 0,-31-94 43 0 0,1-1-1 0 0,-1 1 0 0 0,1 1 0 0 0,-1-1 0 0 0,1 0 1 0 0,-1 0-1 0 0,0 0 0 0 0,1 0 0 0 0,-1 0 0 0 0,1 0 1 0 0,-1 1-1 0 0,1-1 0 0 0,-1 0 0 0 0,1 0 0 0 0,0 1 1 0 0,-1-1-1 0 0,1 0 0 0 0,-1 1 0 0 0,1-1 0 0 0,-1 0 1 0 0,1 1-1 0 0,0-1 0 0 0,-1 1 0 0 0,1-1 0 0 0,0 1 1 0 0,0-1-1 0 0,-1 1 0 0 0,1-1 0 0 0,0 1 0 0 0,0-1 1 0 0,0 1-1 0 0,-1-1 0 0 0,1 1 0 0 0,0-1 1 0 0,0 1-1 0 0,0-1 0 0 0,0 1 0 0 0,0-1 0 0 0,0 1 1 0 0,0-1-1 0 0,0 1 0 0 0,0-1 0 0 0,0 1 0 0 0,1-1 1 0 0,-1 1-1 0 0,0 0 0 0 0,0-1 0 0 0,0 0 0 0 0,1 1 1 0 0,-1-1-1 0 0,0 1 0 0 0,1-1 0 0 0,-1 1 0 0 0,0-1 1 0 0,1 1 99 0 0,-29-34-2940 0 0,15 12 1746 0 0</inkml:trace>
  <inkml:trace contextRef="#ctx0" brushRef="#br0" timeOffset="414.965">9 351 1164 0 0,'-9'-10'5356'0'0,"35"-2"-3947"0"0,50-9-1458 0 0,-71 20 336 0 0,785-135 1682 0 0,-486 85-3215 0 0,-303 53-4286 0 0,-6-2 4162 0 0</inkml:trace>
  <inkml:trace contextRef="#ctx0" brushRef="#br0" timeOffset="1063.646">713 441 1312 0 0,'1'0'144'0'0,"-1"1"0"0"0,1-1-1 0 0,-1 0 1 0 0,1 1 0 0 0,-1-1 0 0 0,1 0 0 0 0,-1 1-1 0 0,1-1 1 0 0,-1 0 0 0 0,1 0 0 0 0,0 0-1 0 0,-1 1 1 0 0,1-1 0 0 0,-1 0 0 0 0,1 0 0 0 0,0 0-1 0 0,-1 0 1 0 0,1 0 0 0 0,0 0 0 0 0,-1 0-1 0 0,1 0 1 0 0,-1 0 0 0 0,1-1 0 0 0,0 1 0 0 0,-1 0-1 0 0,1 0 1 0 0,-1 0 0 0 0,1-1 0 0 0,0 1 0 0 0,-1 0-1 0 0,1-1 1 0 0,-1 1 0 0 0,1-1 0 0 0,-1 1-1 0 0,1 0 1 0 0,-1-1 0 0 0,0 1 0 0 0,1-1 0 0 0,-1 1-1 0 0,1-1-143 0 0,-8 21 83 0 0,-1 0-1 0 0,-1-1 1 0 0,-1 0-1 0 0,0 0 1 0 0,-2-1-1 0 0,0 0 1 0 0,-1-1-1 0 0,0-1 1 0 0,-1 0 0 0 0,-1 0-1 0 0,-1-2 1 0 0,0 0-1 0 0,-1-1 1 0 0,0 0-1 0 0,-1-2 1 0 0,-1 0-1 0 0,1-1 1 0 0,-2 0-1 0 0,1-2 1 0 0,-1 0-1 0 0,-1-2 1 0 0,-6 2-83 0 0,26-8 4 0 0,-1 1 1 0 0,0 0-1 0 0,0-1 1 0 0,0 1-1 0 0,0-1 0 0 0,0 0 1 0 0,0 1-1 0 0,0-1 1 0 0,-1 0-1 0 0,1 0 1 0 0,0 0-1 0 0,0-1 0 0 0,0 1 1 0 0,0 0-1 0 0,0-1 1 0 0,0 0-1 0 0,0 1 0 0 0,0-1 1 0 0,1 0-1 0 0,-1 0 1 0 0,0 0-1 0 0,0 0 1 0 0,1 0-1 0 0,-1 0 0 0 0,0-1 1 0 0,1 1-1 0 0,-1 0 1 0 0,1-1-1 0 0,0 1 1 0 0,-1-1-1 0 0,1 0 0 0 0,0 1 1 0 0,0-1-1 0 0,0 0 1 0 0,0 0-1 0 0,0 0 1 0 0,0 0-1 0 0,1 0 0 0 0,-1 0 1 0 0,1 0-1 0 0,-1 0 1 0 0,1 0-1 0 0,0 0 1 0 0,0 0-1 0 0,0 0 0 0 0,0 0 1 0 0,0 0-1 0 0,0 0 1 0 0,1 0-1 0 0,-1-1-4 0 0,4-7 5 0 0,1 0 0 0 0,0 0 0 0 0,0 0 1 0 0,1 1-1 0 0,0 0 0 0 0,1 0 0 0 0,0 1 0 0 0,1 0 0 0 0,-1 0 0 0 0,1 0 0 0 0,1 1 0 0 0,-1 0 0 0 0,1 1 1 0 0,1 0-1 0 0,-1 0 0 0 0,1 1 0 0 0,8-3-5 0 0,-13 4-1 0 0,1 0 1 0 0,-1 0 0 0 0,1 1-1 0 0,0-1 1 0 0,0 2-1 0 0,0-1 1 0 0,0 1 0 0 0,0-1-1 0 0,1 2 1 0 0,-1-1-1 0 0,1 1 1 0 0,-1 0 0 0 0,1 0-1 0 0,0 1 1 0 0,-1 0-1 0 0,1 0 1 0 0,-1 0 0 0 0,1 1-1 0 0,0 0 1 0 0,-1 0-1 0 0,0 1 1 0 0,1 0 0 0 0,-1 0-1 0 0,0 1 1 0 0,6 2 0 0 0,219 240-1682 0 0,-218-223-2560 0 0,-13-22 3045 0 0</inkml:trace>
  <inkml:trace contextRef="#ctx0" brushRef="#br0" timeOffset="1404.006">1136 489 924 0 0,'15'-8'6486'0'0,"-9"31"-4572"0"0,-4 0-1550 0 0,9 22-84 0 0,4 119-1033 0 0,-16-159 442 0 0,-1-1 0 0 0,1 1 0 0 0,-1 0 0 0 0,0 0 0 0 0,0-1 0 0 0,-1 1 0 0 0,0-1 0 0 0,1 0 0 0 0,-1 0 0 0 0,-1 0 0 0 0,1 0 0 0 0,0 0 0 0 0,-1 0 0 0 0,0-1 0 0 0,0 0 0 0 0,0 0 0 0 0,0 0 0 0 0,-1 0 0 0 0,1-1 0 0 0,-2 1 311 0 0,-9 1-1347 0 0</inkml:trace>
  <inkml:trace contextRef="#ctx0" brushRef="#br0" timeOffset="1685.678">948 667 1468 0 0,'0'-11'6450'0'0,"49"-17"-5098"0"0,170-35 61 0 0,-46 19-4575 0 0,-83 17-980 0 0,-66 17 2771 0 0</inkml:trace>
  <inkml:trace contextRef="#ctx0" brushRef="#br0" timeOffset="1902.54">1620 374 1604 0 0,'8'-19'7297'0'0,"-18"41"-4622"0"0,7 22-2623 0 0,3 0 0 0 0,1 0-1 0 0,3 0 1 0 0,1-1-1 0 0,9 34-51 0 0,2 24-2556 0 0,-10 3-3344 0 0,-6-91 4666 0 0</inkml:trace>
  <inkml:trace contextRef="#ctx0" brushRef="#br0" timeOffset="2636.573">1022 129 2840 0 0,'-17'-18'6003'0'0,"62"8"-4968"0"0,-31 8-976 0 0,596-76 1342 0 0,-418 58-3395 0 0,-212 32-3792 0 0,20-9 4488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7:3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89 1148 0 0,'-9'-8'246'0'0,"1"-1"0"0"0,-1 2 0 0 0,-1-1 1 0 0,1 1-1 0 0,-1 0 0 0 0,0 1 0 0 0,-1 1 0 0 0,0-1 0 0 0,0 1 0 0 0,0 1 0 0 0,0 0 1 0 0,-1 1-1 0 0,1 0 0 0 0,-1 1 0 0 0,0 0 0 0 0,0 1 0 0 0,0 0 0 0 0,0 1 0 0 0,1 0 1 0 0,-7 2-247 0 0,-3 1 163 0 0,1 1 1 0 0,-1 2 0 0 0,1 0-1 0 0,1 1 1 0 0,-1 1 0 0 0,1 0 0 0 0,0 2-1 0 0,1 0 1 0 0,0 1 0 0 0,1 1 0 0 0,0 1-1 0 0,1 0 1 0 0,1 1 0 0 0,0 1-1 0 0,0 0 1 0 0,-9 15-164 0 0,10-14 103 0 0,2 0-1 0 0,-1 0 1 0 0,2 1-1 0 0,0 1 1 0 0,1 0-1 0 0,1 0 1 0 0,1 1-1 0 0,1 1 1 0 0,0-1-1 0 0,1 1 1 0 0,1 0-1 0 0,1 0 0 0 0,1 0 1 0 0,1 1-1 0 0,1-1 1 0 0,0 1-1 0 0,2-1 1 0 0,0 1-1 0 0,1-1 1 0 0,2 1-1 0 0,0-1 1 0 0,1 0-1 0 0,0 0 1 0 0,2-1-1 0 0,6 14-102 0 0,-8-26-12 0 0,1 0-1 0 0,-1-1 0 0 0,1 1 1 0 0,0-1-1 0 0,0-1 0 0 0,1 1 0 0 0,0-1 1 0 0,0 0-1 0 0,0-1 0 0 0,0 1 1 0 0,1-1-1 0 0,0-1 0 0 0,0 0 0 0 0,0 0 1 0 0,0 0-1 0 0,0-1 0 0 0,1 0 1 0 0,-1-1-1 0 0,1 0 0 0 0,-1 0 0 0 0,1 0 1 0 0,-1-2-1 0 0,1 1 0 0 0,-1-1 1 0 0,1 0-1 0 0,-1 0 0 0 0,1-1 0 0 0,-1-1 1 0 0,0 1-1 0 0,0-1 0 0 0,0 0 1 0 0,0-1-1 0 0,-1 0 0 0 0,1 0 0 0 0,-1-1 1 0 0,0 0-1 0 0,0 0 0 0 0,-1-1 1 0 0,0 1-1 0 0,0-2 0 0 0,0 1 0 0 0,0 0 1 0 0,-1-1-1 0 0,0 0 0 0 0,3-8 13 0 0,2-5-114 0 0,-1-1-1 0 0,-1-1 1 0 0,-1 1-1 0 0,-1-1 0 0 0,-1 0 1 0 0,-1-1-1 0 0,-1 1 1 0 0,0-12 114 0 0,-3 34-10 0 0,1 1 1 0 0,-1 0 0 0 0,1-1 0 0 0,-1 1 0 0 0,1-1 0 0 0,-1 1 0 0 0,1 0 0 0 0,-1-1-1 0 0,1 1 1 0 0,-1-1 0 0 0,1 1 0 0 0,0-1 0 0 0,-1 0 0 0 0,1 1 0 0 0,0-1 0 0 0,0 0-1 0 0,-1 0 1 0 0,1 1 0 0 0,0-1 0 0 0,0 0 0 0 0,-1 0 0 0 0,1 0 0 0 0,0 0-1 0 0,0 0 1 0 0,0 0 0 0 0,-1 0 0 0 0,1 0 0 0 0,0 0 0 0 0,0 0 0 0 0,-1 0 0 0 0,1 0-1 0 0,0-1 1 0 0,0 1 0 0 0,-1 0 0 0 0,1-1 0 0 0,0 1 0 0 0,-1 0 0 0 0,1-1 0 0 0,0 1-1 0 0,-1-1 1 0 0,1 1 0 0 0,-1-1 0 0 0,1 1 0 0 0,-1-1 0 0 0,1 0 0 0 0,-1 1 0 0 0,1-1-1 0 0,-1 0 1 0 0,1 1 0 0 0,-1-1 0 0 0,0 0 0 0 0,1 1 0 0 0,-1-1 0 0 0,0 0 0 0 0,0 0-1 0 0,0 1 1 0 0,1-1 0 0 0,-1 0 0 0 0,0 0 0 0 0,0 0 0 0 0,0 1 0 0 0,0-1 0 0 0,0 0 9 0 0,41 70 33 0 0,-36-60-113 0 0,43 120 70 0 0,-39-92-363 0 0,13 59 554 0 0,-16-34-6270 0 0,-6-62 4782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7:3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117 440 904 0 0,'-91'1'4555'0'0,"89"-2"-3949"0"0,-22 3 2741 0 0,81-7-2435 0 0,557-53 969 0 0,-324 46-2419 0 0,-288 12 377 0 0,10 12-1708 0 0,-40-2-4138 0 0,18-9 4773 0 0</inkml:trace>
  <inkml:trace contextRef="#ctx0" brushRef="#br0" timeOffset="837.626">448 84 2356 0 0,'36'-84'5820'0'0,"-60"158"-3288"0"0,20-33-2327 0 0,2-1 1 0 0,2 1-1 0 0,1-1 1 0 0,2 0-1 0 0,2 1 1 0 0,1-1-1 0 0,3-1 1 0 0,4 12-206 0 0,62 284-584 0 0,-74-333 60 0 0,-1-2-452 0 0,-3 2-497 0 0,3-1 1364 0 0,-1-1-1 0 0,0 1 0 0 0,1 0 0 0 0,-1-1 0 0 0,0 1 0 0 0,1-1 0 0 0,-1 1 0 0 0,0-1 1 0 0,0 1-1 0 0,1-1 0 0 0,-1 0 0 0 0,0 1 0 0 0,0-1 0 0 0,0 0 0 0 0,1 0 0 0 0,-1 0 1 0 0,0 1-1 0 0,0-1 0 0 0,0 0 0 0 0,0 0 0 0 0,0 0 0 0 0,1 0 0 0 0,-1 0 0 0 0,0-1 0 0 0,0 1 1 0 0,0 0-1 0 0,0 0 0 0 0,1 0 0 0 0,-1-1 0 0 0,0 1 0 0 0,0-1 0 0 0,0 1 0 0 0,1 0 1 0 0,-1-1-1 0 0,0 1 0 0 0,1-1 0 0 0,-1 0 0 0 0,0 1 0 0 0,1-1 0 0 0,-1 1 0 0 0,1-1 1 0 0,-1 0-1 0 0,1 0 0 0 0,-1 1 0 0 0,1-1 0 0 0,-1 0 0 0 0,1 0 0 0 0,0 1 0 0 0,0-1 0 0 0,-1 0 1 0 0,1 0 109 0 0,-12-15-1248 0 0</inkml:trace>
  <inkml:trace contextRef="#ctx0" brushRef="#br0" timeOffset="1694.256">752 79 1240 0 0,'0'0'89'0'0,"0"0"0"0"0,1 1-1 0 0,-1-1 1 0 0,1 1 0 0 0,-1-1-1 0 0,1 0 1 0 0,-1 1 0 0 0,1-1 0 0 0,-1 0-1 0 0,1 0 1 0 0,-1 1 0 0 0,1-1-1 0 0,-1 0 1 0 0,1 0 0 0 0,-1 0 0 0 0,1 0-1 0 0,-1 0 1 0 0,1 0 0 0 0,0 0-1 0 0,-1 0 1 0 0,1 0 0 0 0,-1 0 0 0 0,1 0-1 0 0,-1 0 1 0 0,1 0 0 0 0,-1 0-1 0 0,1 0 1 0 0,0-1 0 0 0,-1 1 0 0 0,1 0-1 0 0,-1 0 1 0 0,1-1 0 0 0,-1 1-1 0 0,1 0 1 0 0,-1-1 0 0 0,0 1 0 0 0,1 0-1 0 0,-1-1 1 0 0,1 1 0 0 0,-1-1-1 0 0,0 1 1 0 0,1 0 0 0 0,-1-1 0 0 0,0 1-1 0 0,1-1 1 0 0,-1 1 0 0 0,0-1-1 0 0,0 1 1 0 0,0-1 0 0 0,0 0 0 0 0,1 1-1 0 0,-1-1 1 0 0,0 1 0 0 0,0-1-1 0 0,0 1 1 0 0,0-1 0 0 0,0 0 0 0 0,0 1-1 0 0,0-1 1 0 0,0 1 0 0 0,-1-1-1 0 0,1 1 1 0 0,0-1 0 0 0,0 1 0 0 0,0-1-1 0 0,-1 0-88 0 0,13 49 1060 0 0,-10-36-1032 0 0,91 458 2631 0 0,-88-355-1343 0 0,-5-114-1137 0 0,0-1 9 0 0,0 0-15 0 0,0 5 84 0 0,59-171-498 0 0,31 36-367 0 0,-58 174-83 0 0,-21-16 600 0 0,-8-16 90 0 0,0-1 0 0 0,0 0 0 0 0,1 0 0 0 0,1-1 0 0 0,-1 1 0 0 0,2-1 0 0 0,-1 0 0 0 0,2 0 0 0 0,-1 0 0 0 0,1-1 0 0 0,1 0 0 0 0,-1-1 0 0 0,1 1 0 0 0,1-2 0 0 0,0 1 0 0 0,0-1 0 0 0,0 0 0 0 0,1-1 0 0 0,0 0 0 0 0,0-1 0 0 0,1 0 0 0 0,9 3 1 0 0,-3-4-6 0 0,0-1 0 0 0,1-1 0 0 0,0 0 1 0 0,-1-2-1 0 0,1 0 0 0 0,0-1 0 0 0,-1 0 0 0 0,1-2 1 0 0,-1 0-1 0 0,0-1 0 0 0,0 0 0 0 0,0-2 0 0 0,0 0 1 0 0,-1-1-1 0 0,0 0 0 0 0,0-2 0 0 0,-1 1 0 0 0,0-2 1 0 0,11-10 5 0 0,-23 18-41 0 0,0-1 0 0 0,-1 1 1 0 0,1-1-1 0 0,-1 0 1 0 0,0 0-1 0 0,0 0 0 0 0,0 0 1 0 0,0 0-1 0 0,0 0 1 0 0,-1-1-1 0 0,1 1 0 0 0,-1-1 1 0 0,0 1-1 0 0,0-1 1 0 0,0 1-1 0 0,-1-1 0 0 0,1 0 1 0 0,-1 1-1 0 0,0-1 1 0 0,0 0-1 0 0,0 1 0 0 0,-1-1 1 0 0,1 0-1 0 0,-1 1 1 0 0,0-1-1 0 0,0 0 0 0 0,0 1 1 0 0,0 0-1 0 0,-1-1 1 0 0,1 1-1 0 0,-1 0 0 0 0,0-1 1 0 0,0 1-1 0 0,0 0 1 0 0,0 0-1 0 0,-1 1 0 0 0,1-1 1 0 0,-2 0 40 0 0,-3-4-77 0 0,-1 0-1 0 0,-1 1 1 0 0,1 1 0 0 0,-1-1 0 0 0,0 1 0 0 0,0 1 0 0 0,0-1 0 0 0,-1 2 0 0 0,1-1-1 0 0,-1 1 1 0 0,0 1 0 0 0,0 0 0 0 0,-7-1 77 0 0,8 0-3 0 0,0 1 1 0 0,1 0-1 0 0,-1 1 0 0 0,0-1 0 0 0,0 2 1 0 0,0-1-1 0 0,-1 1 0 0 0,1 1 0 0 0,0-1 0 0 0,0 1 1 0 0,0 1-1 0 0,1 0 0 0 0,-1 0 0 0 0,0 1 1 0 0,1 0-1 0 0,-1 1 0 0 0,1-1 0 0 0,0 2 1 0 0,0-1-1 0 0,1 1 0 0 0,-1 0 0 0 0,1 1 0 0 0,0 0 1 0 0,0 0-1 0 0,1 0 0 0 0,0 1 0 0 0,0 0 1 0 0,0 0-1 0 0,1 0 0 0 0,0 1 0 0 0,1 0 1 0 0,0 0-1 0 0,0 0 0 0 0,0 0 0 0 0,1 1 0 0 0,0 0 1 0 0,1-1-1 0 0,0 1 0 0 0,0 7 3 0 0,5-5-4 0 0,0-1 0 0 0,1 0 1 0 0,1-1-1 0 0,-1 1 0 0 0,2-1 0 0 0,-1 0 0 0 0,1 0 0 0 0,1-1 0 0 0,-1 1 0 0 0,2-2 1 0 0,-1 1-1 0 0,1-1 0 0 0,0 0 0 0 0,0 0 0 0 0,1-1 0 0 0,0 0 0 0 0,0-1 1 0 0,0 0-1 0 0,1 0 0 0 0,0-1 0 0 0,0 0 0 0 0,0-1 0 0 0,0 0 0 0 0,0-1 0 0 0,5 1 4 0 0,130 15-2898 0 0,-88-36 333 0 0,-28 6 1367 0 0</inkml:trace>
  <inkml:trace contextRef="#ctx0" brushRef="#br0" timeOffset="2099.05">1731 560 1028 0 0,'13'-35'3290'0'0,"8"50"-1644"0"0,-3 80 1139 0 0,-14-110-2658 0 0,1 1-1 0 0,1 0 1 0 0,0 0-1 0 0,0 0 0 0 0,2 1 1 0 0,0 0-1 0 0,0 0 0 0 0,1 1 1 0 0,1 0-1 0 0,0 1 0 0 0,0 0 1 0 0,1 1-1 0 0,1 0 1 0 0,0 0-1 0 0,0 1 0 0 0,1 1-126 0 0,-5 0 92 0 0,-5 6-91 0 0,0 0 0 0 0,1-1 0 0 0,-1 2 0 0 0,0-1 0 0 0,1 0 0 0 0,-1 1 0 0 0,1-1 0 0 0,-1 1 0 0 0,1 0 0 0 0,0 0 0 0 0,0 0 0 0 0,-1 1 0 0 0,1 0 0 0 0,0-1 0 0 0,0 1 0 0 0,0 0 0 0 0,-1 1 0 0 0,1-1 0 0 0,0 1 0 0 0,0 0 0 0 0,-1 0 0 0 0,1 0 0 0 0,0 0 0 0 0,-1 0 0 0 0,1 1 0 0 0,-1 0 0 0 0,0 0 0 0 0,1 0 0 0 0,-1 0 0 0 0,0 0 0 0 0,0 0 0 0 0,1 2-1 0 0,84 93 7 0 0,-19 30 78 0 0,6 10-4629 0 0,-55-125 637 0 0,-19-12 2707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1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20 889 3248 0 0,'15'-3'8408'0'0,"-6"-2"-8430"0"0,-32 5-8542 0 0,3 4 7086 0 0</inkml:trace>
  <inkml:trace contextRef="#ctx0" brushRef="#br0" timeOffset="839.637">669 704 1360 0 0,'0'0'684'0'0,"0"0"-157"0"0,0 0-80 0 0,0 0-30 0 0,0 0-27 0 0,0 0-126 0 0,2-5-49 0 0,-2 3-194 0 0,1 0-1 0 0,0 1 1 0 0,0-1-1 0 0,0 1 0 0 0,0-1 1 0 0,0 1-1 0 0,0 0 1 0 0,1-1-1 0 0,-1 1 1 0 0,0 0-1 0 0,1 0 0 0 0,-1 0 1 0 0,0 0-1 0 0,1 0 1 0 0,0 0-1 0 0,-1 0 0 0 0,1 0 1 0 0,0 1-1 0 0,-1-1 1 0 0,1 1-1 0 0,0-1 0 0 0,-1 1 1 0 0,1 0-1 0 0,0-1 1 0 0,0 1-1 0 0,0 0 0 0 0,-1 0 1 0 0,1 0-1 0 0,0 1 1 0 0,0-1-1 0 0,0 0 1 0 0,-1 1-1 0 0,1-1 0 0 0,0 1 1 0 0,-1-1-1 0 0,1 1 1 0 0,0 0-1 0 0,-1 0 0 0 0,1 0 1 0 0,-1 0-1 0 0,1 0 1 0 0,-1 0-1 0 0,0 0 0 0 0,1 0-20 0 0,6 4 54 0 0,1 0-1 0 0,-1 1 1 0 0,-1-1-1 0 0,1 2 0 0 0,-1-1 1 0 0,0 1-1 0 0,0 0 0 0 0,-1 0 1 0 0,0 1-1 0 0,0 0 1 0 0,-1 0-1 0 0,0 0 0 0 0,0 1 1 0 0,-1 0-1 0 0,0 0 0 0 0,-1 0 1 0 0,0 0-1 0 0,0 0 0 0 0,-1 1 1 0 0,0-1-1 0 0,-1 1 1 0 0,0-1-1 0 0,0 11-53 0 0,-4-8 114 0 0,-1 0 0 0 0,1 0 0 0 0,-2-1 1 0 0,0 1-1 0 0,0-1 0 0 0,-1 0 0 0 0,-1 0 0 0 0,0-1 0 0 0,0 0 1 0 0,-1 0-1 0 0,0 0 0 0 0,0-1 0 0 0,-1-1 0 0 0,-1 1 1 0 0,1-1-1 0 0,-1-1 0 0 0,-1 0 0 0 0,-7 4-114 0 0,15-9 24 0 0,-107 67-52 0 0,108-68-560 0 0,19-41-4075 0 0,4 20 3329 0 0</inkml:trace>
  <inkml:trace contextRef="#ctx0" brushRef="#br0" timeOffset="1134.254">1110 730 996 0 0,'-13'6'357'0'0,"-1"0"-1"0"0,1 0 0 0 0,0 1 1 0 0,1 1-1 0 0,0 0 1 0 0,0 1-1 0 0,1 0 1 0 0,0 1-1 0 0,0 0 1 0 0,1 0-1 0 0,0 3-356 0 0,-2-2 323 0 0,8-8-287 0 0,0 1 0 0 0,0-1-1 0 0,1 1 1 0 0,0-1 0 0 0,-1 1 0 0 0,1 0 0 0 0,0 0 0 0 0,1 1 0 0 0,-1-1 0 0 0,1 1 0 0 0,0-1-1 0 0,0 1 1 0 0,0 0 0 0 0,1 0 0 0 0,0 0 0 0 0,0-1 0 0 0,0 1 0 0 0,0 0 0 0 0,1 1 0 0 0,0-1-1 0 0,0 0 1 0 0,0 0 0 0 0,1 0 0 0 0,-1 0 0 0 0,1 0 0 0 0,0 0 0 0 0,1-1 0 0 0,-1 1-1 0 0,1 0 1 0 0,0 0 0 0 0,0-1 0 0 0,1 1 0 0 0,-1-1 0 0 0,1 0 0 0 0,0 0 0 0 0,0 0 0 0 0,0 0-1 0 0,1 0 1 0 0,-1-1 0 0 0,1 1 0 0 0,0-1 0 0 0,0 0 0 0 0,0 0 0 0 0,1-1 0 0 0,-1 1 0 0 0,1-1-1 0 0,-1 0 1 0 0,1 0 0 0 0,0 0 0 0 0,-1-1 0 0 0,6 2-36 0 0,95 7-4536 0 0,-91-10 3078 0 0</inkml:trace>
  <inkml:trace contextRef="#ctx0" brushRef="#br0" timeOffset="1582.954">1334 457 1368 0 0,'1'-3'172'0'0,"-1"1"0"0"0,1-1 0 0 0,0 0 0 0 0,0 1 0 0 0,0-1 0 0 0,0 1-1 0 0,1-1 1 0 0,-1 1 0 0 0,1-1 0 0 0,-1 1 0 0 0,1 0 0 0 0,0 0 0 0 0,0 0 0 0 0,0 0 0 0 0,0 0 0 0 0,0 0 0 0 0,0 1-1 0 0,0-1 1 0 0,1 1 0 0 0,-1-1 0 0 0,0 1 0 0 0,1 0 0 0 0,0 0 0 0 0,-1 0 0 0 0,1 0 0 0 0,-1 0 0 0 0,1 1-1 0 0,0-1 1 0 0,0 1 0 0 0,1 0-172 0 0,-2 0 25 0 0,1 0 0 0 0,-1 0 0 0 0,1 0 0 0 0,-1 1 0 0 0,1-1 0 0 0,-1 1 0 0 0,1-1 0 0 0,-1 1 0 0 0,0 0 0 0 0,1 0 0 0 0,-1 0 1 0 0,0 1-1 0 0,1-1 0 0 0,-1 1 0 0 0,0-1 0 0 0,0 1 0 0 0,0-1 0 0 0,-1 1 0 0 0,1 0 0 0 0,0 0 0 0 0,-1 0 0 0 0,1 0 0 0 0,-1 0 0 0 0,1 0 0 0 0,-1 1 0 0 0,0-1 0 0 0,0 0 0 0 0,0 1 0 0 0,0-1 0 0 0,-1 1 0 0 0,1-1 0 0 0,-1 1 0 0 0,1-1 0 0 0,-1 1 0 0 0,0-1 0 0 0,0 1 0 0 0,0-1 0 0 0,0 1 0 0 0,0 0 0 0 0,-1-1 0 0 0,1 1-25 0 0,-28 106 628 0 0,-78 50 887 0 0,106-158-1485 0 0,3 1 36 0 0,156 8-447 0 0,44-28-1967 0 0,-132 13-1092 0 0,-57 5 2007 0 0</inkml:trace>
  <inkml:trace contextRef="#ctx0" brushRef="#br0" timeOffset="1954.346">685 1555 1392 0 0,'8'8'3586'0'0,"27"-8"-2678"0"0,-35 0-840 0 0,248-51 2149 0 0,307-41-1475 0 0,-469 104-2992 0 0,-92 0-1193 0 0,0-7 2211 0 0</inkml:trace>
  <inkml:trace contextRef="#ctx0" brushRef="#br0" timeOffset="2372.575">1052 1810 1224 0 0,'57'-23'3190'0'0,"-50"20"-3107"0"0,0 1 0 0 0,0 0 0 0 0,1 0 0 0 0,-1 1 0 0 0,1 0 0 0 0,-1 0-1 0 0,1 1 1 0 0,-1 0 0 0 0,1 0 0 0 0,-1 1 0 0 0,1 0 0 0 0,-1 0 0 0 0,1 1 0 0 0,-1 0-1 0 0,0 0 1 0 0,1 1 0 0 0,-1 0 0 0 0,-1 0 0 0 0,1 1 0 0 0,0-1 0 0 0,-1 1-1 0 0,0 1 1 0 0,0-1 0 0 0,0 1 0 0 0,0 0 0 0 0,-1 1 0 0 0,0-1 0 0 0,0 1-1 0 0,0 0 1 0 0,-1 0 0 0 0,0 1 0 0 0,0-1 0 0 0,-1 1 0 0 0,1 0 0 0 0,-2 0 0 0 0,1 0-1 0 0,-1 0 1 0 0,0 1 0 0 0,0-1 0 0 0,-1 1 0 0 0,0-1 0 0 0,0 1 0 0 0,-1-1-1 0 0,0 1 1 0 0,0-1 0 0 0,-1 1 0 0 0,0-1 0 0 0,0 1 0 0 0,-1 1-83 0 0,-7 11 305 0 0,0 0 0 0 0,-1 0-1 0 0,0-1 1 0 0,-2 0 0 0 0,-1-1 0 0 0,0-1 0 0 0,-1 0 0 0 0,0-1 0 0 0,-12 10-305 0 0,-15 19 825 0 0,42-46-818 0 0,-1 1 0 0 0,1 0 0 0 0,-1-1 0 0 0,1 1 0 0 0,-1 0 0 0 0,1 0 0 0 0,-1 0 0 0 0,1 0 0 0 0,-1-1 0 0 0,1 1 0 0 0,-1 0 0 0 0,1 0 0 0 0,-1 0 0 0 0,1 0 0 0 0,0 0 0 0 0,-1 0 0 0 0,1 0 0 0 0,-1 1 0 0 0,1-1 0 0 0,-1 0 0 0 0,1 0 0 0 0,-1 0 0 0 0,1 0 0 0 0,-1 1 0 0 0,1-1 0 0 0,-1 0 0 0 0,1 0 0 0 0,-1 1 0 0 0,0-1 0 0 0,1 0 0 0 0,-1 1 0 0 0,1-1 0 0 0,-1 1 0 0 0,0-1 0 0 0,1 0 0 0 0,-1 1 0 0 0,0-1 0 0 0,1 1 0 0 0,-1-1 0 0 0,0 1 0 0 0,0-1 0 0 0,0 1 0 0 0,1-1-1 0 0,-1 1 1 0 0,0-1 0 0 0,0 1 0 0 0,0-1 0 0 0,0 1 0 0 0,0 0 0 0 0,0-1 0 0 0,0 1 0 0 0,0-1 0 0 0,0 1 0 0 0,0-1 0 0 0,0 1 0 0 0,-1-1 0 0 0,1 1 0 0 0,0-1 0 0 0,0 1 0 0 0,0-1-7 0 0,53-14-405 0 0,28-13-1690 0 0,-2-4-1 0 0,0-4 1 0 0,-3-2-1 0 0,7-9 2096 0 0,-39 19-1500 0 0</inkml:trace>
  <inkml:trace contextRef="#ctx0" brushRef="#br0" timeOffset="3034.561">463 487 1088 0 0,'-5'-1'110'0'0,"-1"0"0"0"0,0 1 0 0 0,1 0 1 0 0,-1 0-1 0 0,1 0 0 0 0,-1 1 0 0 0,0 0 0 0 0,1 0 0 0 0,-1 0 0 0 0,1 1 0 0 0,0 0 0 0 0,-1 0 0 0 0,1 0 1 0 0,0 0-1 0 0,0 1 0 0 0,0 0 0 0 0,1 0 0 0 0,-1 0 0 0 0,1 1 0 0 0,-1 0 0 0 0,1-1 0 0 0,0 1 0 0 0,1 1 1 0 0,-1-1-1 0 0,1 1 0 0 0,0-1 0 0 0,0 1 0 0 0,0 0 0 0 0,0 0 0 0 0,1 0 0 0 0,0 0 0 0 0,0 1 0 0 0,1-1 1 0 0,-1 1-1 0 0,1-1 0 0 0,0 3-110 0 0,-15 58 474 0 0,3 1 1 0 0,3 0 0 0 0,3 1-1 0 0,1 64-474 0 0,0-12 262 0 0,-21 414 1165 0 0,54-319-944 0 0,-5-150-312 0 0,2-1 0 0 0,3 0 0 0 0,3-2 0 0 0,3-2 0 0 0,2-1 0 0 0,3-1 0 0 0,2-2 0 0 0,44 46-171 0 0,100 110-1346 0 0,-179-207 1102 0 0,0-1 0 0 0,1 0 0 0 0,-1 0 0 0 0,1-1 0 0 0,0 1 0 0 0,0-1 0 0 0,0 0 0 0 0,0-1 0 0 0,0 0 0 0 0,1 0 0 0 0,-1 0 0 0 0,1 0 0 0 0,-1-1 0 0 0,1 0 0 0 0,0-1 0 0 0,-1 0 0 0 0,1 0 0 0 0,0 0 0 0 0,-1-1 0 0 0,1 1 0 0 0,0-2 0 0 0,-1 1 0 0 0,1-1 0 0 0,-1 0 0 0 0,0 0 0 0 0,2-1 244 0 0,21-15-1116 0 0</inkml:trace>
  <inkml:trace contextRef="#ctx0" brushRef="#br0" timeOffset="3736.645">2021 414 916 0 0,'-1'-18'3931'0'0,"27"31"-2743"0"0,100 254 272 0 0,-73-79-192 0 0,-8 3 1 0 0,5 85-1269 0 0,-29-73 1059 0 0,-8 0 1 0 0,-10 47-1060 0 0,-33-23 768 0 0,29-219-720 0 0,-1 12 48 0 0,0 0 0 0 0,-2 1-1 0 0,0-2 1 0 0,-1 1 0 0 0,-1 0 0 0 0,0-1-1 0 0,-2 0 1 0 0,0-1 0 0 0,-1 0-1 0 0,-1 0 1 0 0,-1-1 0 0 0,0 0-1 0 0,-7 6-95 0 0,15-20-99 0 0,0-1 1 0 0,0 1-1 0 0,-1-1 0 0 0,1 0 0 0 0,0 0 0 0 0,-1 0 0 0 0,0 0 0 0 0,1-1 0 0 0,-1 0 1 0 0,0 1-1 0 0,0-1 0 0 0,0-1 0 0 0,0 1 0 0 0,0 0 0 0 0,0-1 0 0 0,0 0 0 0 0,0 0 0 0 0,0 0 1 0 0,0 0-1 0 0,0-1 0 0 0,0 0 0 0 0,0 0 0 0 0,-2 0 99 0 0,0-2-398 0 0,1 0 0 0 0,-1 0 0 0 0,1-1 0 0 0,0 0 0 0 0,0 1 0 0 0,0-2 0 0 0,0 1 0 0 0,1 0-1 0 0,0-1 1 0 0,0 0 0 0 0,0 0 0 0 0,0 0 0 0 0,1-1 0 0 0,0 1 0 0 0,0-1 0 0 0,0 0 0 0 0,1 1 0 0 0,0-1 0 0 0,0 0 0 0 0,0-1 0 0 0,1 1 0 0 0,0-1 398 0 0,-3-18-1372 0 0</inkml:trace>
  <inkml:trace contextRef="#ctx0" brushRef="#br0" timeOffset="5849.256">2597 2661 916 0 0,'0'0'339'0'0,"13"0"-4"0"0,-6-4 5100 0 0,-1-1-5406 0 0,-4 3-2 0 0,1 0 0 0 0,0 0 0 0 0,-1-1 0 0 0,1 1 0 0 0,-1 0 0 0 0,0-1-1 0 0,0 0 1 0 0,0 0 0 0 0,0 1 0 0 0,0-1 0 0 0,-1 0 0 0 0,1-1 0 0 0,-1 1 0 0 0,0 0-1 0 0,0 0 1 0 0,0 0 0 0 0,0-1 0 0 0,-1 1 0 0 0,1-1 0 0 0,-1 1 0 0 0,0 0 0 0 0,0-1-1 0 0,0 1 1 0 0,-1-4-27 0 0,-1 3-1 0 0,0 0 0 0 0,0 0-1 0 0,0 0 1 0 0,-1 1-1 0 0,0-1 1 0 0,0 0 0 0 0,0 1-1 0 0,0 0 1 0 0,0 0-1 0 0,-1 0 1 0 0,1 0 0 0 0,-1 0-1 0 0,0 1 1 0 0,0-1-1 0 0,0 1 1 0 0,0 0 0 0 0,0 1-1 0 0,0-1 1 0 0,-1 1 0 0 0,1-1-1 0 0,0 1 1 0 0,-1 1-1 0 0,0-1 2 0 0,-9 1 0 0 0,0 0-1 0 0,1 1 0 0 0,-1 1 0 0 0,1 0 1 0 0,-1 1-1 0 0,1 1 0 0 0,0 0 0 0 0,0 1 1 0 0,0 0-1 0 0,1 1 0 0 0,0 0 0 0 0,0 1 1 0 0,0 0-1 0 0,1 1 0 0 0,0 0 0 0 0,0 1 1 0 0,1 0-1 0 0,1 1 0 0 0,-1 0 0 0 0,1 0 1 0 0,1 1-1 0 0,0 0 0 0 0,1 1 0 0 0,0 0 1 0 0,0 0-1 0 0,2 0 0 0 0,-1 1 1 0 0,1 0-1 0 0,1 0 0 0 0,1 0 0 0 0,0 1 1 0 0,0-1-1 0 0,1 1 0 0 0,1 2 1 0 0,3-9 2 0 0,0 0-1 0 0,1 0 1 0 0,-1-1 0 0 0,2 1-1 0 0,-1-1 1 0 0,1 0 0 0 0,0 1-1 0 0,0-2 1 0 0,0 1 0 0 0,1-1-1 0 0,0 1 1 0 0,0-1 0 0 0,0 0-1 0 0,1-1 1 0 0,-1 0 0 0 0,1 1-1 0 0,0-2 1 0 0,1 1 0 0 0,-1-1-1 0 0,1 0 1 0 0,-1 0 0 0 0,1-1-1 0 0,0 0 1 0 0,0 0 0 0 0,0 0-1 0 0,0-1 1 0 0,0 0 0 0 0,0-1-1 0 0,1 0 1 0 0,-1 0 0 0 0,0 0-1 0 0,0-1 1 0 0,0 0 0 0 0,0 0-2 0 0,1-1-21 0 0,-1-1 0 0 0,0 0 0 0 0,0 0 0 0 0,0-1 1 0 0,0 0-1 0 0,-1 0 0 0 0,0 0 0 0 0,0-1 0 0 0,0 0 1 0 0,0 0-1 0 0,-1-1 0 0 0,1 1 0 0 0,-1-1 0 0 0,-1 0 0 0 0,1-1 1 0 0,-1 1-1 0 0,0-1 0 0 0,-1 0 0 0 0,0 0 0 0 0,0 0 1 0 0,0 0-1 0 0,-1 0 0 0 0,0-1 0 0 0,0 1 0 0 0,-1-1 0 0 0,0-2 21 0 0,19-42-81 0 0,-20 53 75 0 0,1-1 0 0 0,-1 0 0 0 0,0 1 0 0 0,1-1 0 0 0,-1 0 0 0 0,0 1 0 0 0,1-1 0 0 0,-1 0 0 0 0,1 1 0 0 0,-1-1 0 0 0,1 0 0 0 0,-1 0 0 0 0,0 1 0 0 0,1-1 0 0 0,-1 0 0 0 0,1 0 0 0 0,-1 0 0 0 0,1 0 0 0 0,-1 0 0 0 0,1 0 0 0 0,-1 0 0 0 0,1 0 0 0 0,0 0 0 0 0,-1 0 0 0 0,1 0 0 0 0,-1 0 0 0 0,1 0 0 0 0,-1 0 0 0 0,1 0 0 0 0,-1 0 0 0 0,0-1 0 0 0,1 1 0 0 0,-1 0 0 0 0,1 0 0 0 0,-1-1 0 0 0,1 1 0 0 0,-1 0 0 0 0,1-1 6 0 0,3 27 35 0 0,-3-19-76 0 0,1-1-1 0 0,0 1 1 0 0,0-1-1 0 0,1 1 1 0 0,0-1-1 0 0,0 0 1 0 0,0 0-1 0 0,1 0 1 0 0,0 0 0 0 0,0-1-1 0 0,0 1 1 0 0,1-1-1 0 0,0 0 1 0 0,0-1-1 0 0,0 1 1 0 0,0-1-1 0 0,1 0 1 0 0,0 0-1 0 0,0-1 1 0 0,0 0-1 0 0,0 0 1 0 0,0 0-1 0 0,1-1 1 0 0,-1 0-1 0 0,1 0 1 0 0,0 0-1 0 0,0-1 1 0 0,-1 0 0 0 0,2 0 41 0 0,86-36-3273 0 0,-64 14 1829 0 0</inkml:trace>
  <inkml:trace contextRef="#ctx0" brushRef="#br0" timeOffset="6937.033">2444 15 924 0 0,'0'0'303'0'0,"0"0"7"0"0,0 0-30 0 0,-3-15 2041 0 0,-1 23-2252 0 0,0-1-1 0 0,0 0 0 0 0,1 1 0 0 0,0 0 1 0 0,0 0-1 0 0,0 0 0 0 0,1 0 0 0 0,1 0 1 0 0,-1 1-1 0 0,1-1 0 0 0,1 0 0 0 0,-1 1 0 0 0,2-1 1 0 0,-1 4-69 0 0,-1 18 158 0 0,-3 361 1379 0 0,4-389-1516 0 0,0-1-1 0 0,0 0 0 0 0,0 1 0 0 0,0-1 1 0 0,0 0-1 0 0,0 1 0 0 0,0-1 1 0 0,0 0-1 0 0,1 0 0 0 0,-1 1 1 0 0,0-1-1 0 0,1 0 0 0 0,-1 1 0 0 0,1-1 1 0 0,-1 0-1 0 0,1 0 0 0 0,0 0 1 0 0,-1 0-1 0 0,1 0 0 0 0,0 0 1 0 0,0 0-1 0 0,0 0 0 0 0,0 0 0 0 0,0 0 1 0 0,0 0-1 0 0,0 0 0 0 0,0-1 1 0 0,0 1-1 0 0,0 0 0 0 0,1-1 0 0 0,-1 1 1 0 0,0-1-1 0 0,0 1 0 0 0,1-1 1 0 0,-1 0-1 0 0,0 1 0 0 0,1-1 1 0 0,-1 0-1 0 0,0 0 0 0 0,1 0 0 0 0,-1 0 1 0 0,0 0-1 0 0,1 0 0 0 0,-1 0 1 0 0,0-1-1 0 0,0 1 0 0 0,1 0 0 0 0,-1-1 1 0 0,0 1-1 0 0,0-1 0 0 0,1 1 1 0 0,-1-1-1 0 0,0 0 0 0 0,0 0 1 0 0,0 1-1 0 0,0-1 0 0 0,0 0 0 0 0,0 0 1 0 0,0 0-21 0 0,20-14 49 0 0,1 2 0 0 0,0 0 1 0 0,1 2-1 0 0,1 0 0 0 0,-1 1 0 0 0,2 2 1 0 0,-1 1-1 0 0,1 0 0 0 0,0 2 1 0 0,0 1-1 0 0,13 0-49 0 0,-36 3 7 0 0,0 0 0 0 0,0 1 0 0 0,0-1 0 0 0,0 1-1 0 0,0 0 1 0 0,0-1 0 0 0,0 1 0 0 0,0 0 0 0 0,0 0 0 0 0,1 1 0 0 0,-1-1 0 0 0,0 0 0 0 0,0 1 0 0 0,0-1 0 0 0,0 1 0 0 0,0 0 0 0 0,0 0 0 0 0,0-1 0 0 0,0 1 0 0 0,0 1 0 0 0,-1-1 0 0 0,1 0-1 0 0,0 0 1 0 0,0 1 0 0 0,-1-1 0 0 0,1 1 0 0 0,-1-1 0 0 0,0 1 0 0 0,1-1 0 0 0,-1 1 0 0 0,0 0 0 0 0,0 0 0 0 0,0 0 0 0 0,0 0 0 0 0,0 0 0 0 0,0 0 0 0 0,-1 0 0 0 0,1 0 0 0 0,-1 0 0 0 0,1 0-1 0 0,-1 0 1 0 0,0 0 0 0 0,0 0 0 0 0,0 1 0 0 0,0-1 0 0 0,0 0 0 0 0,-1 0 0 0 0,1 0 0 0 0,0 0 0 0 0,-1 0 0 0 0,0 0 0 0 0,1 0 0 0 0,-1 0 0 0 0,0 0 0 0 0,0 0 0 0 0,0 0 0 0 0,0 0-1 0 0,-2 1-6 0 0,-146 71 62 0 0,80-66-3038 0 0,22-28 163 0 0,30 5 1425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7:3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1756 0 0,'0'-1'102'0'0,"1"0"1"0"0,0 0-1 0 0,0 0 0 0 0,0 1 0 0 0,0-1 0 0 0,0 0 1 0 0,0 1-1 0 0,0-1 0 0 0,0 1 0 0 0,0-1 0 0 0,0 1 0 0 0,0-1 1 0 0,0 1-1 0 0,0 0 0 0 0,0-1 0 0 0,0 1 0 0 0,1 0 1 0 0,-1 0-1 0 0,0 0 0 0 0,0 0 0 0 0,0 0 0 0 0,0 0 1 0 0,1 0-1 0 0,-1 1 0 0 0,0-1 0 0 0,0 0 0 0 0,0 1 1 0 0,0-1-1 0 0,0 0 0 0 0,0 1 0 0 0,0-1 0 0 0,0 1 1 0 0,0 0-1 0 0,0-1 0 0 0,0 1 0 0 0,0 0 0 0 0,0 0 1 0 0,0 0-1 0 0,-1-1 0 0 0,1 1 0 0 0,0 0 0 0 0,-1 0 1 0 0,1 0-1 0 0,0 0 0 0 0,-1 0 0 0 0,1 0 0 0 0,-1 0 1 0 0,0 0-1 0 0,1 1 0 0 0,-1-1 0 0 0,0 0 0 0 0,0 0 0 0 0,1 0 1 0 0,-1 0-1 0 0,0 0 0 0 0,0 1 0 0 0,0-1 0 0 0,-1 0 1 0 0,1 0-1 0 0,0 0 0 0 0,0 0 0 0 0,-1 0 0 0 0,1 1 1 0 0,0-1-1 0 0,-1 0 0 0 0,1 0 0 0 0,-1 0 0 0 0,1 0 1 0 0,-1 0-1 0 0,0 0-102 0 0,4 17-162 0 0,53 310 2002 0 0,-54-323-2023 0 0,-1 0 0 0 0,0-1 0 0 0,0 1 0 0 0,-1 0 0 0 0,1 0 0 0 0,-1 0 0 0 0,0-1 0 0 0,0 1 0 0 0,-1 0 0 0 0,1 0 0 0 0,-1 0 0 0 0,0-1 0 0 0,-1 1 0 0 0,1 0 0 0 0,-1-1 0 0 0,1 1 0 0 0,-2-1 0 0 0,1 0 0 0 0,0 0 0 0 0,-1 0 0 0 0,0 0 0 0 0,1 0 0 0 0,-2 0 0 0 0,1-1 0 0 0,0 1 0 0 0,-1-1 0 0 0,0 0 0 0 0,1 0 0 0 0,-1 0 0 0 0,0 0 0 0 0,-1-1 0 0 0,1 0 0 0 0,0 0 0 0 0,-1 0 0 0 0,1 0 0 0 0,-1-1 183 0 0,-7-1-1092 0 0</inkml:trace>
  <inkml:trace contextRef="#ctx0" brushRef="#br0" timeOffset="529.406">52 159 1592 0 0,'-11'-41'4558'0'0,"48"-7"-3245"0"0,-33 45-1297 0 0,0 1 1 0 0,1 0 0 0 0,-1 0 0 0 0,1 0 0 0 0,0 1-1 0 0,0-1 1 0 0,-1 1 0 0 0,1 0 0 0 0,0 1-1 0 0,0-1 1 0 0,0 1 0 0 0,0 0 0 0 0,0 0-1 0 0,0 1 1 0 0,0-1 0 0 0,0 1 0 0 0,0 0-1 0 0,0 0 1 0 0,-1 1 0 0 0,1-1 0 0 0,0 1 0 0 0,-1 0-1 0 0,0 1 1 0 0,1-1 0 0 0,-1 1 0 0 0,0-1-1 0 0,0 1 1 0 0,0 1 0 0 0,0-1 0 0 0,-1 0-1 0 0,1 1 1 0 0,-1 0 0 0 0,0 0 0 0 0,0 0-1 0 0,-1 0 1 0 0,1 0 0 0 0,-1 1 0 0 0,0-1 0 0 0,0 1-1 0 0,0-1 1 0 0,0 1 0 0 0,-1 0 0 0 0,0 0-1 0 0,0 0 1 0 0,0-1 0 0 0,-1 1 0 0 0,0 0-1 0 0,0 0 1 0 0,0 0 0 0 0,0 0 0 0 0,-1 0-1 0 0,0 0 1 0 0,0 0 0 0 0,0 0 0 0 0,-1 1-17 0 0,-31 101 175 0 0,33-106-124 0 0,0-1-12 0 0,3 2-1 0 0,71 27-52 0 0,-66-27 7 0 0,1 0-1 0 0,-1 1 1 0 0,1-1 0 0 0,-1 2-1 0 0,0-1 1 0 0,0 1 0 0 0,0 0-1 0 0,-1 1 1 0 0,1 0 0 0 0,-1 0-1 0 0,0 1 1 0 0,-1-1 0 0 0,1 2-1 0 0,2 3 8 0 0,-8-6 23 0 0,-1 0 0 0 0,1 0 0 0 0,-1-1 0 0 0,0 1-1 0 0,-1 0 1 0 0,1 0 0 0 0,-1 0 0 0 0,1 0-1 0 0,-1 0 1 0 0,0-1 0 0 0,-1 1 0 0 0,1 0-1 0 0,-1-1 1 0 0,1 1 0 0 0,-1-1 0 0 0,0 0-1 0 0,0 1 1 0 0,-1-1 0 0 0,1 0 0 0 0,-1 0 0 0 0,1 0-1 0 0,-1-1 1 0 0,0 1 0 0 0,0-1 0 0 0,0 1-1 0 0,0-1 1 0 0,-1 0 0 0 0,1 0 0 0 0,-1-1-1 0 0,1 1 1 0 0,-1-1 0 0 0,1 1 0 0 0,-1-1 0 0 0,-3 0-23 0 0,-109 40-660 0 0,108-38 361 0 0,0-1 1 0 0,-1 0-1 0 0,0-1 0 0 0,1 0 0 0 0,-1 0 0 0 0,0-1 1 0 0,1 0-1 0 0,-1 0 0 0 0,0-1 0 0 0,1 0 0 0 0,-1-1 1 0 0,1 0-1 0 0,-1 0 0 0 0,1-1 0 0 0,0 0 0 0 0,0 0 1 0 0,0-1-1 0 0,0 0 0 0 0,0 0 0 0 0,0-2 299 0 0,-10-14-1282 0 0</inkml:trace>
  <inkml:trace contextRef="#ctx0" brushRef="#br0" timeOffset="777.899">600 0 988 0 0,'12'7'443'0'0,"0"1"0"0"0,0-1-1 0 0,-1 2 1 0 0,0 0 0 0 0,0 0 0 0 0,-1 1-1 0 0,0 0 1 0 0,-1 1 0 0 0,0 0 0 0 0,-1 1-1 0 0,0 0 1 0 0,2 4-443 0 0,0 6 381 0 0,0 1 0 0 0,-2 0-1 0 0,0 1 1 0 0,-2-1 0 0 0,0 1 0 0 0,-2 1 0 0 0,0-1-1 0 0,-2 1 1 0 0,-1-1 0 0 0,-1 14-381 0 0,-2-18 88 0 0,-1-1 0 0 0,0 1 1 0 0,-1-1-1 0 0,-1 0 0 0 0,-1 0 0 0 0,-1-1 0 0 0,-1 0 1 0 0,0 0-1 0 0,-1 0 0 0 0,-1-1 0 0 0,0-1 0 0 0,-2 0 1 0 0,0 0-1 0 0,0-1 0 0 0,-2-1 0 0 0,-12 12-88 0 0,12-13-414 0 0,1-2 0 0 0,-2 1 0 0 0,1-2-1 0 0,-1 0 1 0 0,-1 0 0 0 0,0-2 0 0 0,0 0 0 0 0,-1-1-1 0 0,0 0 1 0 0,0-2 0 0 0,-17 4 414 0 0,-53-7-4316 0 0,38-18 3164 0 0</inkml:trace>
  <inkml:trace contextRef="#ctx0" brushRef="#br0" timeOffset="1464.18">73 190 1472 0 0,'20'-67'7353'0'0,"-29"140"-5402"0"0,-5 185-409 0 0,36-62-1083 0 0,-19 8-1550 0 0,-3-203 417 0 0,-8 4-3715 0 0,-11-46 588 0 0,12 16 2655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7:3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1280 0 0,'-10'3'247'0'0,"-1"0"0"0"0,1 1 0 0 0,0 0 0 0 0,1 1-1 0 0,-1 0 1 0 0,1 1 0 0 0,0 0 0 0 0,1 0 0 0 0,-1 1 0 0 0,1 0 0 0 0,0 0-1 0 0,1 1 1 0 0,0 0 0 0 0,0 0 0 0 0,0 1 0 0 0,1 0 0 0 0,1 0 0 0 0,0 0-1 0 0,0 1 1 0 0,1 0 0 0 0,-1 1-247 0 0,-5 12 231 0 0,2 1 1 0 0,0 0-1 0 0,1 1 0 0 0,2 0 0 0 0,0 0 1 0 0,2 0-1 0 0,0 0 0 0 0,2 8-231 0 0,1-17 73 0 0,1-1-1 0 0,0 0 1 0 0,1 1-1 0 0,0-1 1 0 0,2 0-1 0 0,0 0 1 0 0,0 0-1 0 0,1 0 1 0 0,1-1-1 0 0,1 0 1 0 0,0 0-1 0 0,3 4-72 0 0,-3-6-91 0 0,0 1-1 0 0,0-1 1 0 0,1-1 0 0 0,1 0-1 0 0,0 0 1 0 0,1-1-1 0 0,0 0 1 0 0,0 0 0 0 0,1-1-1 0 0,0-1 1 0 0,0 1-1 0 0,13 5 92 0 0,-19-12-241 0 0,1 0-1 0 0,0 0 0 0 0,-1 0 0 0 0,1-1 1 0 0,0 0-1 0 0,0 0 0 0 0,0 0 1 0 0,0-1-1 0 0,0 0 0 0 0,0 0 0 0 0,0 0 1 0 0,0-1-1 0 0,0 0 0 0 0,0 0 1 0 0,-1-1-1 0 0,1 1 0 0 0,0-1 0 0 0,-1 0 1 0 0,1-1-1 0 0,2-1 242 0 0,19-14-1257 0 0</inkml:trace>
  <inkml:trace contextRef="#ctx0" brushRef="#br0" timeOffset="511.309">822 21 1412 0 0,'15'32'3958'0'0,"-15"-18"-3807"0"0,0 0-1 0 0,-1 0 1 0 0,-1 0-1 0 0,0 0 0 0 0,-1 0 1 0 0,-1 0-1 0 0,0 0 0 0 0,-1-1 1 0 0,0 0-1 0 0,-1 0 1 0 0,-1 0-1 0 0,0-1 0 0 0,0 0 1 0 0,-1 0-1 0 0,-1-1 0 0 0,0 0 1 0 0,-1 0-1 0 0,0-1 0 0 0,-3 2-150 0 0,-2 3 122 0 0,-2-2 0 0 0,0 1 0 0 0,0-2 0 0 0,-1-1 0 0 0,-1 0 0 0 0,0-1 0 0 0,0-1 0 0 0,-1-1 0 0 0,0 0 0 0 0,0-2 0 0 0,-1 0 0 0 0,0-1 0 0 0,-11 0-122 0 0,30-6-4 0 0,0-1 0 0 0,0 1 1 0 0,0-1-1 0 0,0 0 0 0 0,0 0 1 0 0,0 0-1 0 0,0 0 0 0 0,0 0 0 0 0,1 0 1 0 0,-1 0-1 0 0,1 0 0 0 0,0-1 0 0 0,0 1 1 0 0,0-1-1 0 0,0 1 0 0 0,0-1 1 0 0,0 1-1 0 0,0-1 0 0 0,1 1 0 0 0,-1-1 1 0 0,1 0-1 0 0,0 1 0 0 0,0-1 0 0 0,0 0 1 0 0,0 1-1 0 0,1-1 0 0 0,-1 1 1 0 0,0-1-1 0 0,1 0 0 0 0,0 1 0 0 0,0-1 1 0 0,0 1-1 0 0,0-1 0 0 0,0 1 0 0 0,0 0 1 0 0,1-1-1 0 0,-1 1 0 0 0,1 0 1 0 0,-1 0-1 0 0,1 0 0 0 0,0 0 0 0 0,0 0 1 0 0,0 1-1 0 0,1-2 4 0 0,-1 0-7 0 0,1-1 0 0 0,-1 1 0 0 0,1 0 0 0 0,0 0 0 0 0,0 1 0 0 0,0-1 0 0 0,0 1 0 0 0,0-1-1 0 0,0 1 1 0 0,1 0 0 0 0,-1 0 0 0 0,1 0 0 0 0,-1 1 0 0 0,1-1 0 0 0,0 1 0 0 0,0 0 0 0 0,0 0 0 0 0,-1 0 0 0 0,1 0 0 0 0,0 1 0 0 0,0 0 0 0 0,0 0 0 0 0,0 0 0 0 0,0 0 0 0 0,0 0 0 0 0,0 1 0 0 0,0 0 0 0 0,0 0 0 0 0,0 0-1 0 0,0 0 1 0 0,-1 1 0 0 0,1-1 0 0 0,0 1 0 0 0,-1 0 0 0 0,1 0 0 0 0,-1 0 0 0 0,0 0 0 0 0,1 1 7 0 0,121 105-140 0 0,-111-92-76 0 0,58 60-326 0 0,-15-48-5097 0 0,-52-28 4187 0 0</inkml:trace>
  <inkml:trace contextRef="#ctx0" brushRef="#br0" timeOffset="821.404">1159 294 856 0 0,'-11'100'4747'0'0,"0"-12"-3783"0"0,0 224 508 0 0,11-310-1663 0 0,-6 34-845 0 0,-6-34-2406 0 0,8-5 2036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7:3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1 1448 0 0,'-10'11'5297'0'0,"-39"66"-4059"0"0,-143 395 2183 0 0,162-410-3207 0 0,13-24-588 0 0,-1 0 0 0 0,-2-2-1 0 0,-2 0 1 0 0,-1-1 0 0 0,-2-1 0 0 0,-7 6 374 0 0,-1-19-1809 0 0,7-18-2251 0 0,15-3 2880 0 0</inkml:trace>
  <inkml:trace contextRef="#ctx0" brushRef="#br0" timeOffset="294.134">3 154 3104 0 0,'-1'-12'1790'0'0,"7"-15"3811"0"0,20 35-4696 0 0,340 226 856 0 0,-145-45-4751 0 0,-189-151 1210 0 0,-14-11-2490 0 0,-15-26 2985 0 0,-2-1 25 0 0</inkml:trace>
  <inkml:trace contextRef="#ctx0" brushRef="#br0" timeOffset="699.381">760 209 1048 0 0,'-1'13'3769'0'0,"4"24"-2762"0"0,-1-28-896 0 0,-1 0 1 0 0,1 0 0 0 0,1 0-1 0 0,0-1 1 0 0,0 1-1 0 0,1-1 1 0 0,0 1-1 0 0,0-1 1 0 0,1-1 0 0 0,0 1-1 0 0,0-1 1 0 0,1 0-1 0 0,0 0 1 0 0,0 0-1 0 0,1-1 1 0 0,0 0-1 0 0,0 0 1 0 0,0-1 0 0 0,1 0-1 0 0,0 0 1 0 0,0-1-1 0 0,0 1 1 0 0,0-2-1 0 0,1 1 1 0 0,-1-2 0 0 0,1 1-1 0 0,0-1 1 0 0,0 0-1 0 0,0-1 1 0 0,0 0-1 0 0,0 0 1 0 0,0-1 0 0 0,0 0-1 0 0,0-1 1 0 0,1 0-1 0 0,-1 0 1 0 0,-1-1-1 0 0,1 0 1 0 0,2-1-112 0 0,9-7 93 0 0,-1-1 0 0 0,-1-1 0 0 0,0-1 0 0 0,0 0 0 0 0,-1-1 0 0 0,-1-1 0 0 0,0 0 0 0 0,-1-2 0 0 0,-1 0 0 0 0,-1 0 0 0 0,11-19-93 0 0,109-110-132 0 0,-130 144 120 0 0,-1 0 0 0 0,1 1 0 0 0,0-1 0 0 0,0 1 0 0 0,0-1 0 0 0,0 1 1 0 0,0 0-1 0 0,0 0 0 0 0,0 0 0 0 0,0 1 0 0 0,1-1 0 0 0,-1 1 0 0 0,0 0 0 0 0,0 0 0 0 0,1 0 0 0 0,-1 0 0 0 0,0 0 0 0 0,0 1 0 0 0,1-1 0 0 0,-1 1 0 0 0,0 0 0 0 0,0 0 0 0 0,0 0 0 0 0,0 1 0 0 0,0-1 0 0 0,0 1 0 0 0,0-1 0 0 0,-1 1 0 0 0,1 0 0 0 0,0 0 0 0 0,-1 0 0 0 0,0 0 0 0 0,1 1 0 0 0,-1-1 0 0 0,0 1 0 0 0,0-1 0 0 0,0 1 0 0 0,-1 0 0 0 0,1 0 12 0 0,60 116-143 0 0,-36-8-868 0 0,-23-34-3380 0 0,-19-31 2147 0 0,9-35 942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7:3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63 2136 0 0,'-1'-15'910'0'0,"7"12"4395"0"0,-4 4-5300 0 0,0 0 0 0 0,-1-1 0 0 0,1 1 0 0 0,0 0 0 0 0,-1 0 0 0 0,1 0 0 0 0,-1 0 0 0 0,1 0 0 0 0,-1 0-1 0 0,1 1 1 0 0,-1-1 0 0 0,0 0 0 0 0,0 1 0 0 0,1-1 0 0 0,-1 1 0 0 0,0-1 0 0 0,-1 1 0 0 0,1 0 0 0 0,0-1 0 0 0,0 1-1 0 0,-1 0 1 0 0,1 0 0 0 0,-1-1 0 0 0,1 1 0 0 0,-1 0 0 0 0,0 0 0 0 0,1 0 0 0 0,-1 0 0 0 0,0-1 0 0 0,0 1-1 0 0,-1 0 1 0 0,1 0 0 0 0,0 0 0 0 0,-1 0 0 0 0,1-1 0 0 0,-1 2-5 0 0,4 48 162 0 0,32 136 272 0 0,11 24 570 0 0,-49-203-1032 0 0,1-1 0 0 0,-1 1 0 0 0,0-1 0 0 0,0 0 0 0 0,-1 0 0 0 0,0 0-1 0 0,0 0 1 0 0,-1-1 0 0 0,1 1 0 0 0,-1-1 0 0 0,-1-1 0 0 0,1 1 0 0 0,-1-1-1 0 0,0 0 1 0 0,-1 0 0 0 0,1 0 0 0 0,-1-1 0 0 0,0 0 0 0 0,0 0 0 0 0,0-1 0 0 0,0 0-1 0 0,-1 0 1 0 0,1-1 0 0 0,-1 0 0 0 0,0 0 0 0 0,1-1 0 0 0,-5 0 28 0 0,-51 18 305 0 0,125-26 391 0 0,211-29-1796 0 0,-253 31-346 0 0,-14-7-3276 0 0,-8 7 3340 0 0</inkml:trace>
  <inkml:trace contextRef="#ctx0" brushRef="#br0" timeOffset="275.175">17 44 1592 0 0,'-17'-16'4840'0'0,"37"6"-3285"0"0,53 1-1996 0 0,-63 8 714 0 0,259-6-5526 0 0,-226 7 4067 0 0</inkml:trace>
  <inkml:trace contextRef="#ctx0" brushRef="#br0" timeOffset="616.697">1087 43 1404 0 0,'-8'-2'181'0'0,"-1"0"-1"0"0,1 0 1 0 0,-1 1-1 0 0,1 1 1 0 0,-1 0-1 0 0,0 0 1 0 0,1 0 0 0 0,-1 1-1 0 0,1 1 1 0 0,-1-1-1 0 0,1 1 1 0 0,-1 1-1 0 0,1-1 1 0 0,0 1 0 0 0,0 1-1 0 0,1 0 1 0 0,-1 0-1 0 0,1 0 1 0 0,-1 1-1 0 0,1 0 1 0 0,1 0-1 0 0,-1 1 1 0 0,1 0 0 0 0,0 0-1 0 0,0 1 1 0 0,1-1-1 0 0,0 1 1 0 0,0 0-1 0 0,0 1 1 0 0,1-1-1 0 0,0 1 1 0 0,-1 3-181 0 0,0 2 140 0 0,0 1 0 0 0,0-1 0 0 0,1 1-1 0 0,1-1 1 0 0,0 1 0 0 0,1 0 0 0 0,1 0 0 0 0,0 1 0 0 0,1-1 0 0 0,0 0-1 0 0,1 0 1 0 0,1 0 0 0 0,1 5-140 0 0,48 140 762 0 0,-36-122-637 0 0,-2 0 1 0 0,-1 1-1 0 0,-2 0 1 0 0,-2 1-1 0 0,-1 0 1 0 0,1 36-126 0 0,-8-68-108 0 0,-1 0 0 0 0,1-1 0 0 0,-1 1 0 0 0,-1 0 0 0 0,1 0 0 0 0,-1-1 0 0 0,-1 1 0 0 0,1-1 0 0 0,-1 0 0 0 0,0 1 0 0 0,0-1 0 0 0,-1 0 0 0 0,0-1 0 0 0,0 1 0 0 0,0-1 0 0 0,-1 0 0 0 0,1 0 0 0 0,-1 0 0 0 0,-1 0 0 0 0,0-1 108 0 0,2-1-299 0 0,0 0 0 0 0,0-1 0 0 0,-1 0 0 0 0,1 0 0 0 0,-1 0 0 0 0,0-1 0 0 0,1 1 0 0 0,-1-1 0 0 0,0 0 0 0 0,0 0 0 0 0,0-1 0 0 0,0 0 0 0 0,0 1 0 0 0,1-2 0 0 0,-1 1 0 0 0,0 0 0 0 0,0-1 0 0 0,0 0 0 0 0,0 0 0 0 0,-1-1 299 0 0,-39-16-1191 0 0</inkml:trace>
  <inkml:trace contextRef="#ctx0" brushRef="#br0" timeOffset="879.908">552 543 988 0 0,'91'-67'4446'0'0,"86"27"-2450"0"0,-159 37-1823 0 0,114-13-240 0 0,116-23-4505 0 0,-203 27 3284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7:12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20 142 1304 0 0,'0'1'125'0'0,"1"-1"-1"0"0,-1 1 1 0 0,0-1-1 0 0,0 0 1 0 0,1 1-1 0 0,-1-1 1 0 0,1 1-1 0 0,-1-1 1 0 0,0 0-1 0 0,1 1 1 0 0,-1-1 0 0 0,1 0-1 0 0,-1 0 1 0 0,1 1-1 0 0,-1-1 1 0 0,1 0-1 0 0,-1 0 1 0 0,1 0-1 0 0,-1 1 1 0 0,1-1-1 0 0,-1 0 1 0 0,1 0-1 0 0,-1 0 1 0 0,1 0-1 0 0,-1 0 1 0 0,1 0-1 0 0,-1 0 1 0 0,1 0 0 0 0,0 0-1 0 0,-1 0 1 0 0,1-1-1 0 0,-1 1 1 0 0,1 0-1 0 0,-1 0 1 0 0,1 0-1 0 0,-1-1 1 0 0,0 1-1 0 0,1 0 1 0 0,-1 0-1 0 0,1-1 1 0 0,-1 1-1 0 0,1-1 1 0 0,-1 1 0 0 0,0 0-1 0 0,1-1 1 0 0,-1 1-1 0 0,0-1 1 0 0,1 1-1 0 0,-1-1 1 0 0,0 1-1 0 0,0 0 1 0 0,1-1-1 0 0,-1 1 1 0 0,0-1-1 0 0,0 0 1 0 0,0 1-1 0 0,0-1 1 0 0,0 1 0 0 0,0-1-1 0 0,0 1 1 0 0,0-1-1 0 0,0 1 1 0 0,0-1-1 0 0,0 1-124 0 0,24 77 389 0 0,2-1 0 0 0,4-1-1 0 0,4-1 1 0 0,40 66-389 0 0,-67-115-552 0 0,-7-24 439 0 0,0-1 1 0 0,1 1-1 0 0,-1-1 0 0 0,0 1 0 0 0,0 0 1 0 0,1-1-1 0 0,-1 1 0 0 0,0-1 0 0 0,0 1 0 0 0,0-1 1 0 0,0 1-1 0 0,0 0 0 0 0,0-1 0 0 0,0 1 1 0 0,0-1-1 0 0,0 1 0 0 0,0 0 0 0 0,-1-1 0 0 0,1 1 1 0 0,0-1-1 0 0,0 1 0 0 0,0 0 0 0 0,-1-1 1 0 0,1 1-1 0 0,0-1 0 0 0,-1 1 0 0 0,1-1 0 0 0,0 1 1 0 0,-1-1-1 0 0,1 0 0 0 0,-1 1 0 0 0,1-1 1 0 0,-1 1-1 0 0,1-1 0 0 0,-1 0 0 0 0,1 1 1 0 0,-1-1-1 0 0,1 0 0 0 0,-1 0 0 0 0,1 1 0 0 0,-1-1 1 0 0,1 0-1 0 0,-1 0 0 0 0,0 0 0 0 0,1 0 1 0 0,-1 0-1 0 0,1 0 0 0 0,-1 0 0 0 0,0 0 0 0 0,1 0 1 0 0,-1 0-1 0 0,1 0 0 0 0,-1 0 0 0 0,0 0 1 0 0,1 0-1 0 0,-1 0 0 0 0,1-1 0 0 0,-1 1 0 0 0,1 0 1 0 0,-1-1-1 0 0,1 1 0 0 0,-1 0 0 0 0,1-1 1 0 0,-1 1 112 0 0,-6-4-1216 0 0</inkml:trace>
  <inkml:trace contextRef="#ctx0" brushRef="#br0" timeOffset="385.58">20 172 1544 0 0,'-20'-14'5007'0'0,"56"2"-3486"0"0,-16 7-1464 0 0,544-112 1004 0 0,-556 116-1275 0 0,46-11-489 0 0,-18 2-3777 0 0,-35 10 3339 0 0,-1 0-75 0 0</inkml:trace>
  <inkml:trace contextRef="#ctx0" brushRef="#br0" timeOffset="1379.136">646 167 1048 0 0,'23'-3'6799'0'0,"-14"1"-5114"0"0,-1 24 163 0 0,-86 126-1886 0 0,63-129 48 0 0,-1-1 0 0 0,-1-1 1 0 0,-1 0-1 0 0,0-1 0 0 0,-1-1 1 0 0,0-1-1 0 0,-1 0 0 0 0,-1-2 0 0 0,0 0 1 0 0,-1-1-1 0 0,0-2 0 0 0,-1 0 1 0 0,-22 5-11 0 0,43-14-9 0 0,-1 1 0 0 0,0-1 0 0 0,0 0 1 0 0,0-1-1 0 0,1 1 0 0 0,-1-1 0 0 0,0 1 1 0 0,0-1-1 0 0,1 0 0 0 0,-1 0 0 0 0,0 0 1 0 0,1 0-1 0 0,-1 0 0 0 0,1-1 0 0 0,0 1 0 0 0,-1-1 1 0 0,1 1-1 0 0,0-1 0 0 0,0 0 0 0 0,0 0 1 0 0,0 0-1 0 0,0 0 0 0 0,0 0 0 0 0,1-1 1 0 0,-1 1-1 0 0,1 0 0 0 0,-1-1 0 0 0,1 1 1 0 0,0-1-1 0 0,0 0 0 0 0,0 1 0 0 0,1-1 0 0 0,-1 0 1 0 0,0 0-1 0 0,1 1 0 0 0,0-1 0 0 0,0 0 1 0 0,0 0-1 0 0,0 0 0 0 0,0 1 0 0 0,0-1 1 0 0,1 0-1 0 0,-1 0 0 0 0,1 1 0 0 0,0-1 1 0 0,0 0-1 0 0,0 1 0 0 0,1-2 9 0 0,5-8-14 0 0,1 1 0 0 0,0 0-1 0 0,1 1 1 0 0,1 0 0 0 0,-1 0 0 0 0,2 1-1 0 0,-1 0 1 0 0,1 1 0 0 0,0 0 0 0 0,1 1 0 0 0,0 0-1 0 0,0 1 1 0 0,1 0 0 0 0,-1 1 0 0 0,1 1-1 0 0,0 0 1 0 0,1 0 0 0 0,-1 1 0 0 0,0 1 0 0 0,1 0-1 0 0,0 1 1 0 0,-1 1 0 0 0,1 0 0 0 0,13 2 14 0 0,132 45-69 0 0,132 62-2103 0 0,-244-107-2753 0 0,-38-2 3677 0 0</inkml:trace>
  <inkml:trace contextRef="#ctx0" brushRef="#br0" timeOffset="52778.111">86 207 1132 0 0,'0'-13'580'0'0,"3"10"2482"0"0,-1 3-3002 0 0,0 0-1 0 0,0 1 0 0 0,0-1 0 0 0,0 1 1 0 0,0 0-1 0 0,0-1 0 0 0,-1 1 0 0 0,1 0 1 0 0,0 0-1 0 0,0 1 0 0 0,-1-1 0 0 0,1 0 1 0 0,-1 0-1 0 0,1 1 0 0 0,-1-1 0 0 0,1 1 1 0 0,-1-1-1 0 0,0 1 0 0 0,0 0 0 0 0,0 0 1 0 0,0-1-1 0 0,0 1 0 0 0,0 0 0 0 0,0 0 1 0 0,0 0-1 0 0,-1 0 0 0 0,1 0 0 0 0,-1 0 1 0 0,0 0-1 0 0,1 0 0 0 0,-1 0 0 0 0,0 0 1 0 0,0 0-1 0 0,0 0 0 0 0,-1 0 0 0 0,1 0 1 0 0,0 0-1 0 0,-1 0 0 0 0,1 0 0 0 0,-1 0 1 0 0,0 0-1 0 0,1 0 0 0 0,-2 1-59 0 0,1 23 285 0 0,5 20-68 0 0,3 1 0 0 0,1-1 0 0 0,2 0 0 0 0,3 0 0 0 0,1-2 0 0 0,2 1-1 0 0,15 25-216 0 0,30 92 585 0 0,-33-91 121 0 0,-24-55-931 0 0,1 0-6593 0 0,-5-18 5445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8:2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1 538 1892 0 0,'0'0'1022'0'0,"0"0"-49"0"0,0 0-115 0 0,0 0-65 0 0,0 0-54 0 0,4-1-44 0 0,331-43 2734 0 0,-196 28-3856 0 0,-80 15-2484 0 0,-58 11-921 0 0,-18-2 2709 0 0</inkml:trace>
  <inkml:trace contextRef="#ctx0" brushRef="#br0" timeOffset="281">45 786 1612 0 0,'85'13'4610'0'0,"-66"-13"-4168"0"0,10 0-171 0 0,-1-1 1 0 0,1-1-1 0 0,-1-2 1 0 0,1-1-1 0 0,-1-1 1 0 0,0-1-1 0 0,-1-2 0 0 0,16-7-271 0 0,154-83-5711 0 0,-170 78 4531 0 0</inkml:trace>
  <inkml:trace contextRef="#ctx0" brushRef="#br0" timeOffset="764.821">1181 56 928 0 0,'1'0'105'0'0,"0"-1"1"0"0,0 1-1 0 0,1-1 0 0 0,-1 1 1 0 0,0 0-1 0 0,0 0 0 0 0,0 0 1 0 0,0 0-1 0 0,1-1 0 0 0,-1 2 1 0 0,0-1-1 0 0,0 0 0 0 0,0 0 1 0 0,0 0-1 0 0,1 0 0 0 0,-1 1 1 0 0,0-1-1 0 0,0 1 0 0 0,0-1 1 0 0,0 1-1 0 0,0-1 0 0 0,0 1 1 0 0,0-1-1 0 0,0 1 0 0 0,0 0 1 0 0,0 0-1 0 0,0-1 0 0 0,-1 1 1 0 0,1 0-1 0 0,0 0 0 0 0,0 0 0 0 0,-1 0 1 0 0,1 0-1 0 0,0 0 0 0 0,-1 0 1 0 0,1 0-1 0 0,-1 0 0 0 0,0 0 1 0 0,1 1-1 0 0,-1-1 0 0 0,0 0 1 0 0,0 0-1 0 0,0 0 0 0 0,1 0 1 0 0,-1 1-1 0 0,0-1 0 0 0,-1 0 1 0 0,1 0-1 0 0,0 0 0 0 0,0 0 1 0 0,0 1-1 0 0,-1-1 0 0 0,1 0 1 0 0,-1 0-1 0 0,1 0 0 0 0,-1 0 1 0 0,1 0-1 0 0,-1 1-105 0 0,-21 67 562 0 0,8-47-451 0 0,-1-1 0 0 0,-1-1 0 0 0,-1 0 1 0 0,-1-1-1 0 0,0-1 0 0 0,-1-1 1 0 0,-1-1-1 0 0,-1 0 0 0 0,0-1 0 0 0,-1-2 1 0 0,0 0-1 0 0,-1-1 0 0 0,0-2 0 0 0,-1 0 1 0 0,-1-2-1 0 0,-24 6-111 0 0,43-10 22 0 0,-1-1 1 0 0,1-1 0 0 0,-1 1-1 0 0,1-1 1 0 0,-1 0-1 0 0,0-1 1 0 0,0 1 0 0 0,0-1-1 0 0,0-1 1 0 0,0 1-1 0 0,0-1 1 0 0,0 0-1 0 0,0-1 1 0 0,0 0 0 0 0,1 0-1 0 0,-1-1 1 0 0,0 1-1 0 0,0-1 1 0 0,1-1-1 0 0,-1 1 1 0 0,1-1 0 0 0,0 0-1 0 0,-3-2-22 0 0,9 1 3 0 0,0 0 0 0 0,-1 0 0 0 0,2 0 0 0 0,-1 0 0 0 0,0 0 0 0 0,1 0 0 0 0,0 0 0 0 0,0 0 0 0 0,0 1 0 0 0,0-1 0 0 0,1 0 0 0 0,-1 1 0 0 0,1-1 0 0 0,0 1 0 0 0,0-1 0 0 0,0 1 0 0 0,1 0 0 0 0,-1 0 0 0 0,1 0 0 0 0,-1 0 0 0 0,1 0 0 0 0,0 0 0 0 0,0 1 0 0 0,1 0 0 0 0,-1-1 0 0 0,0 1 0 0 0,1 1 0 0 0,-1-1 0 0 0,4-1-3 0 0,3-4 7 0 0,1 1 1 0 0,-1 0-1 0 0,1 0 1 0 0,0 1-1 0 0,1 1 1 0 0,-1 0-1 0 0,1 0 0 0 0,0 1 1 0 0,0 1-1 0 0,0 0 1 0 0,0 0-1 0 0,0 1 1 0 0,1 1-1 0 0,-1 0 0 0 0,0 1 1 0 0,0 0-1 0 0,0 1 1 0 0,0 0-1 0 0,0 1 1 0 0,0 0-1 0 0,0 1 0 0 0,-1 1 1 0 0,0-1-1 0 0,0 2 1 0 0,0 0-1 0 0,0 0 1 0 0,8 7-8 0 0,215 204-966 0 0,-183-181-614 0 0,-14-23-2208 0 0,-35-13 2542 0 0,-2 0 8 0 0</inkml:trace>
  <inkml:trace contextRef="#ctx0" brushRef="#br0" timeOffset="1107.469">1551 149 1544 0 0,'12'-11'6243'0'0,"-14"41"-4758"0"0,-1-6-1085 0 0,-2 166 1330 0 0,38-4-821 0 0,14 159-1486 0 0,-48-343 396 0 0,0 0 1 0 0,1 0-1 0 0,-1 0 1 0 0,0 0 0 0 0,0 0-1 0 0,0 0 1 0 0,-1 0-1 0 0,1 0 1 0 0,0-1 0 0 0,-1 1-1 0 0,1 0 1 0 0,-1-1-1 0 0,0 1 1 0 0,1-1-1 0 0,-1 1 1 0 0,0-1 0 0 0,0 0-1 0 0,0 0 1 0 0,0 0-1 0 0,0 0 1 0 0,0 0-1 0 0,0-1 1 0 0,0 1 0 0 0,0 0-1 0 0,-1-1 1 0 0,1 0-1 0 0,0 1 1 0 0,0-1-1 0 0,-1 0 1 0 0,1 0 0 0 0,0 0-1 0 0,0-1 1 0 0,0 1-1 0 0,-1 0 1 0 0,1-1 0 0 0,0 1-1 0 0,0-1 1 0 0,0 0-1 0 0,0 0 1 0 0,0 0-1 0 0,-1 0 181 0 0,-17-18-1398 0 0,-3-3-20 0 0</inkml:trace>
  <inkml:trace contextRef="#ctx0" brushRef="#br0" timeOffset="1881.713">1594 124 904 0 0,'-15'-2'5336'0'0,"20"-10"-3385"0"0,2 0-1978 0 0,-1 5 84 0 0,1 0 0 0 0,1 1 1 0 0,-1-1-1 0 0,1 1 0 0 0,0 1 0 0 0,1 0 0 0 0,-1 0 1 0 0,1 0-1 0 0,0 1 0 0 0,0 1 0 0 0,0 0 0 0 0,9-2-57 0 0,-13 3 19 0 0,144-25 426 0 0,-145 27-436 0 0,1 1 1 0 0,-1 0-1 0 0,0 0 0 0 0,1 0 1 0 0,-1 0-1 0 0,0 1 0 0 0,0-1 0 0 0,0 1 1 0 0,0 0-1 0 0,0 0 0 0 0,0 1 0 0 0,-1-1 1 0 0,1 1-1 0 0,-1 0 0 0 0,1 0 0 0 0,-1 0 1 0 0,0 0-1 0 0,0 1 0 0 0,-1-1 0 0 0,1 1 1 0 0,-1 0-1 0 0,1-1 0 0 0,-1 1 1 0 0,-1 0-1 0 0,1 1 0 0 0,0-1 0 0 0,-1 0 1 0 0,0 0-1 0 0,0 1 0 0 0,0-1 0 0 0,0 0 1 0 0,-1 1-1 0 0,0-1 0 0 0,0 1 0 0 0,0-1 1 0 0,0 1-1 0 0,-1-1 0 0 0,0 0 1 0 0,-1 5-10 0 0,-77 116 117 0 0,125-101-220 0 0,-36-22 154 0 0,-1 0 1 0 0,1 0 0 0 0,-1 1 0 0 0,0 0 0 0 0,1 1 0 0 0,-2 0 0 0 0,1 0 0 0 0,0 1 0 0 0,-1 0 0 0 0,0 1 0 0 0,0 0 0 0 0,-1 0 0 0 0,1 1 0 0 0,-1 0 0 0 0,-1 0 0 0 0,1 0 0 0 0,-1 1 0 0 0,-1 0-1 0 0,1 0 1 0 0,-1 1 0 0 0,-1-1 0 0 0,3 6-52 0 0,-8-9 44 0 0,0-1-1 0 0,0 1 0 0 0,0 0 1 0 0,0-1-1 0 0,-1 1 1 0 0,1-1-1 0 0,-1 0 0 0 0,0 0 1 0 0,-1 1-1 0 0,1-1 1 0 0,-1 0-1 0 0,0-1 0 0 0,0 1 1 0 0,0 0-1 0 0,0-1 1 0 0,0 0-1 0 0,-1 0 0 0 0,0 0 1 0 0,1 0-1 0 0,-1 0 1 0 0,0-1-1 0 0,-1 0 0 0 0,1 1 1 0 0,0-2-1 0 0,-1 1-43 0 0,-18 9-61 0 0,0-2-1 0 0,-1 0 1 0 0,-1-1-1 0 0,1-2 1 0 0,-1 0-1 0 0,0-2 1 0 0,0-1-1 0 0,-1-1 1 0 0,1-1-1 0 0,-3-1 62 0 0,-47-28-3399 0 0,63-7-1384 0 0,12 18 3359 0 0</inkml:trace>
  <inkml:trace contextRef="#ctx0" brushRef="#br0" timeOffset="2145.519">2319 158 2356 0 0,'19'-2'8153'0'0,"-2"-2"-4947"0"0,5-6-4410 0 0,11-36-7666 0 0,-28 29 7701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8:2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733 386 2188 0 0,'1'0'7703'0'0,"1"-2"-5488"0"0,-1 8-6925 0 0,2-5 661 0 0,-3-1 2766 0 0</inkml:trace>
  <inkml:trace contextRef="#ctx0" brushRef="#br0" timeOffset="-1570.302">29 298 1048 0 0,'0'0'523'0'0,"0"0"-6"0"0,0 0 43 0 0,0 0-14 0 0,0 0-75 0 0,0 0 6 0 0,0 0-117 0 0,0 0 26 0 0,0 0-47 0 0,0 0 41 0 0,0 0 10 0 0,0 0-57 0 0,-3-23 1930 0 0,-9 6-2126 0 0,9 7 1913 0 0,5 25-1774 0 0,-14 431 789 0 0,58-241-73 0 0,-51-262-10863 0 0,5 38 8785 0 0</inkml:trace>
  <inkml:trace contextRef="#ctx0" brushRef="#br0" timeOffset="-388.383">33 278 1576 0 0,'4'-14'6368'0'0,"-1"10"-2946"0"0,98-58-3492 0 0,-18 42-33 0 0,-82 20 59 0 0,55 28-19 0 0,-51-23 62 0 0,0 0 0 0 0,0 1-1 0 0,-1-1 1 0 0,0 1-1 0 0,0 0 1 0 0,-1 1 0 0 0,1-1-1 0 0,-1 0 1 0 0,-1 1 0 0 0,1 0-1 0 0,-1 0 1 0 0,0 0-1 0 0,-1 0 1 0 0,1 0 0 0 0,-1 0-1 0 0,-1 0 1 0 0,1 0-1 0 0,-1 0 1 0 0,-1 0 0 0 0,1 0-1 0 0,-1 1 1 0 0,-1-1 0 0 0,1 0-1 0 0,-1 0 1 0 0,-1 1 1 0 0,-84 160 108 0 0,161-174-168 0 0,-69 5 59 0 0,0 0-1 0 0,0 1 1 0 0,0 0 0 0 0,1 0 0 0 0,-1 0 0 0 0,0 0 0 0 0,0 1 0 0 0,0 0 0 0 0,0 0 0 0 0,0 0 0 0 0,0 1 0 0 0,0-1-1 0 0,0 1 1 0 0,0 0 0 0 0,-1 1 0 0 0,1-1 0 0 0,-1 1 0 0 0,1 0 0 0 0,-1 0 0 0 0,0 1 0 0 0,0-1 0 0 0,-1 1-1 0 0,1-1 1 0 0,-1 1 0 0 0,0 1 0 0 0,0-1 0 0 0,0 0 0 0 0,2 5 1 0 0,-25 45 99 0 0,11-45-109 0 0,-1 0 0 0 0,0-1 0 0 0,0 0 0 0 0,-1 0 0 0 0,0-1 1 0 0,0-1-1 0 0,-1 0 0 0 0,0 0 0 0 0,0-1 0 0 0,0-1 0 0 0,-1 0 0 0 0,1 0 1 0 0,-1-2-1 0 0,-4 1 10 0 0,15-2-138 0 0,0-1 0 0 0,0 0 0 0 0,0 0 0 0 0,0 0 1 0 0,0 0-1 0 0,0 0 0 0 0,0 0 0 0 0,0 0 0 0 0,1-1 1 0 0,-1 1-1 0 0,0-1 0 0 0,0 1 0 0 0,0-1 0 0 0,0 0 1 0 0,0 0-1 0 0,1 1 0 0 0,-1-1 0 0 0,0 0 0 0 0,1-1 1 0 0,-1 1-1 0 0,1 0 0 0 0,-1 0 0 0 0,1-1 0 0 0,0 1 1 0 0,-1-1-1 0 0,1 1 0 0 0,0-1 0 0 0,0 0 0 0 0,0 1 1 0 0,0-1-1 0 0,0 0 0 0 0,1 0 0 0 0,-1 0 0 0 0,1 1 1 0 0,-1-1-1 0 0,1 0 0 0 0,-1 0 0 0 0,1 0 0 0 0,0 0 1 0 0,0 0-1 0 0,0 0 0 0 0,0 0 0 0 0,0 0 0 0 0,0 0 1 0 0,1 0-1 0 0,-1 0 0 0 0,1 0 0 0 0,-1 1 0 0 0,1-1 1 0 0,0 0-1 0 0,0 0 0 0 0,0 0 0 0 0,0 1 0 0 0,1-2 138 0 0,14-21-1264 0 0</inkml:trace>
  <inkml:trace contextRef="#ctx0" brushRef="#br0" timeOffset="1491.153">1515 224 1268 0 0,'3'-15'2674'0'0,"26"22"768"0"0,-33 48-3074 0 0,3-50-211 0 0,-1 0-130 0 0,-4 16 91 0 0,-2-1 0 0 0,0 1 0 0 0,-1-1 0 0 0,-1 0 0 0 0,0-1 0 0 0,-2 0 0 0 0,0-1 0 0 0,-10 11-118 0 0,3-9 52 0 0,0-1 0 0 0,-2-1 0 0 0,0 0 0 0 0,-1-2 0 0 0,0 0 1 0 0,-1-2-1 0 0,-1-1 0 0 0,0 0 0 0 0,-1-2 0 0 0,0 0 0 0 0,-1-2 0 0 0,-23 5-52 0 0,45-15 5 0 0,-1 1 1 0 0,1-1-1 0 0,0 0 0 0 0,-1 0 1 0 0,1-1-1 0 0,0 1 0 0 0,0-1 1 0 0,0 0-1 0 0,0 0 0 0 0,0 0 1 0 0,0-1-1 0 0,1 1 0 0 0,-1-1 1 0 0,1 0-1 0 0,-1 0 0 0 0,1 0 1 0 0,0 0-1 0 0,0-1 0 0 0,1 1 1 0 0,-1-1-1 0 0,1 0 0 0 0,0 0 1 0 0,0 0-1 0 0,0 0 0 0 0,0 0 1 0 0,1 0-1 0 0,-1 0 0 0 0,1 0 1 0 0,0-1-1 0 0,0 1 0 0 0,1-1 1 0 0,-1 1-1 0 0,1 0 0 0 0,0-1 1 0 0,1 1-1 0 0,-1-1 0 0 0,1 1 1 0 0,-1-1-1 0 0,1 1 0 0 0,1 0 1 0 0,-1 0-1 0 0,0-1 0 0 0,1 1 1 0 0,0 0-1 0 0,0 0 0 0 0,0 0 1 0 0,2-1-6 0 0,0-1-3 0 0,-1 0 1 0 0,1 1 0 0 0,0-1-1 0 0,1 1 1 0 0,-1 0 0 0 0,1 1-1 0 0,0-1 1 0 0,0 1 0 0 0,0 0-1 0 0,1 0 1 0 0,0 0-1 0 0,-1 1 1 0 0,1 0 0 0 0,0 0-1 0 0,1 1 1 0 0,-1-1 0 0 0,0 1-1 0 0,1 1 1 0 0,-1-1 0 0 0,1 1-1 0 0,0 0 1 0 0,-1 1 0 0 0,1-1-1 0 0,0 1 1 0 0,-1 1 0 0 0,1-1-1 0 0,0 1 1 0 0,-1 0 0 0 0,1 1-1 0 0,-1 0 1 0 0,1 0 0 0 0,-1 0 2 0 0,191 114 52 0 0,-159-88-86 0 0,11 8-217 0 0,85 54 49 0 0,-36-55-4608 0 0,-91-34 3543 0 0,-5-1 62 0 0</inkml:trace>
  <inkml:trace contextRef="#ctx0" brushRef="#br0" timeOffset="-60394.843">2428 191 2148 0 0,'13'8'5876'0'0,"-6"3"-3952"0"0,-9-4-3646 0 0,-12-8-3341 0 0,6-2 3900 0 0</inkml:trace>
  <inkml:trace contextRef="#ctx0" brushRef="#br0" timeOffset="1954.04">2019 118 1756 0 0,'6'-17'3831'0'0,"-1"28"-1189"0"0,-13 217-704 0 0,72 28-849 0 0,-32-97-1061 0 0,-32-158-279 0 0,0-1-62 0 0,0 0-273 0 0,-24 5-3797 0 0,4-32 1869 0 0,13 11 1241 0 0</inkml:trace>
  <inkml:trace contextRef="#ctx0" brushRef="#br0" timeOffset="2309.42">2024 136 836 0 0,'2'-15'4873'0'0,"67"-15"-3689"0"0,-68 30-1138 0 0,409-90 1250 0 0,-408 90-1490 0 0,-2 0 23 0 0,0 0-32 0 0,6 10-1356 0 0,-25-5-1925 0 0,14-2 2264 0 0</inkml:trace>
  <inkml:trace contextRef="#ctx0" brushRef="#br0" timeOffset="2927.25">2438 221 1236 0 0,'3'54'4293'0'0,"-7"-33"-4079"0"0,0 1 1 0 0,-1-1-1 0 0,-1 0 0 0 0,-1 0 1 0 0,-1-1-1 0 0,0 1 0 0 0,-2-2 1 0 0,0 1-1 0 0,-2-2 0 0 0,0 1 0 0 0,-1-2 1 0 0,0 1-1 0 0,-2-2 0 0 0,0 0 1 0 0,0-1-1 0 0,-2 0 0 0 0,0-1 0 0 0,0-1 1 0 0,-2-1-1 0 0,1 0 0 0 0,-1-2 1 0 0,-17 7-215 0 0,34-15-4 0 0,0 0 0 0 0,0-1 0 0 0,-1 1 0 0 0,1-1 0 0 0,0 0 0 0 0,-1 0 0 0 0,1 0 0 0 0,-1 0 1 0 0,1 0-1 0 0,-1 0 0 0 0,0-1 0 0 0,1 1 0 0 0,-1-1 0 0 0,0 0 0 0 0,1 0 0 0 0,-1 0 0 0 0,0 0 1 0 0,1 0-1 0 0,-1-1 0 0 0,0 1 0 0 0,1-1 0 0 0,-1 1 0 0 0,1-1 0 0 0,-1 0 0 0 0,1 0 0 0 0,-1 0 1 0 0,1 0-1 0 0,0-1 0 0 0,-1 1 0 0 0,1-1 0 0 0,0 0 0 0 0,0 1 0 0 0,0-1 0 0 0,0 0 0 0 0,0 0 1 0 0,1 0-1 0 0,-1 0 0 0 0,0 0 0 0 0,1-1 0 0 0,0 1 0 0 0,-1 0 0 0 0,1-1 0 0 0,0 1 0 0 0,0-1 0 0 0,1 1 1 0 0,-1-1-1 0 0,0 0 0 0 0,1 1 0 0 0,0-1 0 0 0,-1 0 0 0 0,1 1 0 0 0,0-1 0 0 0,0 0 0 0 0,1 1 1 0 0,-1-1-1 0 0,0 0 0 0 0,1 1 0 0 0,0-1 0 0 0,0 1 0 0 0,0-1 0 0 0,0 0 4 0 0,2-7-5 0 0,0 1 0 0 0,0 0 0 0 0,1 0-1 0 0,0 0 1 0 0,1 0 0 0 0,0 1 0 0 0,0 0 0 0 0,1 0-1 0 0,0 0 1 0 0,0 1 0 0 0,1 0 0 0 0,0 0 0 0 0,0 0 0 0 0,0 1-1 0 0,1 0 1 0 0,0 1 0 0 0,1-1 0 0 0,-1 2 0 0 0,1-1-1 0 0,0 1 1 0 0,0 1 0 0 0,0-1 0 0 0,0 1 0 0 0,10-1 5 0 0,116 75 259 0 0,-123-63-256 0 0,191 116-17 0 0,-57-81-3481 0 0,-111-42-265 0 0,-26-1 2289 0 0</inkml:trace>
  <inkml:trace contextRef="#ctx0" brushRef="#br0" timeOffset="3755.225">198 1211 2048 0 0,'-177'38'5232'0'0,"238"-33"-2173"0"0,278-38-1561 0 0,1518-210-254 0 0,-1753 230-1545 0 0,-67 10-13 0 0,-1-2-1 0 0,1-1 1 0 0,-1-2 0 0 0,0-1 0 0 0,-1-2-1 0 0,7-4 315 0 0,-71 4-3089 0 0,-96 12-2234 0 0,48 10 4129 0 0</inkml:trace>
  <inkml:trace contextRef="#ctx0" brushRef="#br0" timeOffset="4187.074">723 1521 1576 0 0,'-1'-1'83'0'0,"0"1"0"0"0,1-1 0 0 0,-1 0 0 0 0,1 1 0 0 0,-1-1 0 0 0,0 1 0 0 0,0-1 0 0 0,1 1 0 0 0,-1-1 0 0 0,0 1 0 0 0,0-1 0 0 0,1 1 0 0 0,-1 0 0 0 0,0-1 0 0 0,0 1 0 0 0,0 0 0 0 0,0 0 0 0 0,0 0 0 0 0,0 0 0 0 0,1-1 0 0 0,-1 1 0 0 0,0 0-1 0 0,0 1 1 0 0,0-1 0 0 0,0 0 0 0 0,0 0 0 0 0,0 0 0 0 0,0 0 0 0 0,1 1 0 0 0,-1-1 0 0 0,0 0 0 0 0,0 1 0 0 0,0-1 0 0 0,1 1 0 0 0,-1-1 0 0 0,0 1 0 0 0,0-1 0 0 0,1 1 0 0 0,-1 0 0 0 0,1-1 0 0 0,-1 1 0 0 0,0 0 0 0 0,1-1 0 0 0,-1 1 0 0 0,1 0 0 0 0,-1 0 0 0 0,1-1 0 0 0,0 1 0 0 0,-1 0 0 0 0,1 0 0 0 0,0 0 0 0 0,0 0 0 0 0,0 0 0 0 0,-1-1 0 0 0,1 1 0 0 0,0 0 0 0 0,0 0-1 0 0,0 0 1 0 0,0 0 0 0 0,0 0 0 0 0,1 0-83 0 0,-7 58 1794 0 0,67 140 97 0 0,29 22-671 0 0,-90-219-1311 0 0,-2 17-834 0 0,1-18 754 0 0,0 0 0 0 0,0 0 0 0 0,0 0 0 0 0,0-1 0 0 0,0 1 1 0 0,0 0-1 0 0,0 0 0 0 0,-1-1 0 0 0,1 1 0 0 0,0-1 0 0 0,0 1 0 0 0,0-1 1 0 0,-1 1-1 0 0,1-1 0 0 0,0 0 0 0 0,-1 0 0 0 0,1 1 0 0 0,0-1 0 0 0,0 0 1 0 0,-1 0-1 0 0,1 0 0 0 0,0-1 0 0 0,-1 1 0 0 0,1 0 0 0 0,0 0 1 0 0,-1-1-1 0 0,1 1 0 0 0,0-1 0 0 0,0 1 0 0 0,0-1 0 0 0,-1 1 0 0 0,1-1 1 0 0,0 0-1 0 0,0 1 0 0 0,0-1 0 0 0,0 0 0 0 0,0 0 0 0 0,0 0 1 0 0,0 0-1 0 0,0 0 171 0 0,-11-14-1352 0 0</inkml:trace>
  <inkml:trace contextRef="#ctx0" brushRef="#br0" timeOffset="4499.4">723 1446 2648 0 0,'0'0'128'0'0,"0"0"-1"0"0,0 0 1 0 0,1 0-1 0 0,-1-1 1 0 0,0 1-1 0 0,1 0 0 0 0,-1 0 1 0 0,0 0-1 0 0,0-1 1 0 0,1 1-1 0 0,-1 0 1 0 0,0 0-1 0 0,0-1 1 0 0,1 1-1 0 0,-1 0 1 0 0,0-1-1 0 0,0 1 0 0 0,0 0 1 0 0,0 0-1 0 0,0-1 1 0 0,1 1-1 0 0,-1 0 1 0 0,0-1-1 0 0,0 1 1 0 0,0 0-1 0 0,0-1 1 0 0,0 1-1 0 0,0-1 1 0 0,0 1-1 0 0,0 0 0 0 0,0-1 1 0 0,0 1-1 0 0,0 0 1 0 0,0-1-1 0 0,-1 1 1 0 0,1 0-1 0 0,0-1 1 0 0,0 1-1 0 0,0 0 1 0 0,0 0-1 0 0,0-1 1 0 0,-1 1-1 0 0,1 0 0 0 0,0-1 1 0 0,0 1-1 0 0,-1 0 1 0 0,1 0-128 0 0,12-4-122 0 0,264-64 2736 0 0,4 29-3477 0 0,-265 38 626 0 0,11 1-6604 0 0,-31 2 5611 0 0</inkml:trace>
  <inkml:trace contextRef="#ctx0" brushRef="#br0" timeOffset="5058.227">1290 1519 1472 0 0,'2'6'236'0'0,"0"0"0"0"0,0-1 0 0 0,0 1 0 0 0,-1 0 0 0 0,0 0 0 0 0,0 0 1 0 0,0 0-1 0 0,-1 0 0 0 0,0 0 0 0 0,0 0 0 0 0,0 0 0 0 0,-1 0 0 0 0,0 0 0 0 0,0-1 0 0 0,-1 1 0 0 0,1 0 0 0 0,-1 0 0 0 0,-1-1 0 0 0,1 1 0 0 0,-1-1 0 0 0,0 0 0 0 0,0 0 0 0 0,0 0 0 0 0,-1 0 1 0 0,0 0-1 0 0,0-1 0 0 0,0 1 0 0 0,-3 2-236 0 0,-142 100 1226 0 0,-10-67-327 0 0,155-40-879 0 0,0 1 0 0 0,0-1-1 0 0,-1 0 1 0 0,1 0 0 0 0,0 0-1 0 0,0-1 1 0 0,-1 0 0 0 0,1 0-1 0 0,0 0 1 0 0,0 0 0 0 0,0 0-1 0 0,0-1 1 0 0,0 0 0 0 0,0 0 0 0 0,0 0-1 0 0,1 0 1 0 0,-1 0 0 0 0,1-1-1 0 0,-1 0 1 0 0,1 0 0 0 0,0 0-1 0 0,0 0 1 0 0,1 0 0 0 0,-1 0-1 0 0,0-1 1 0 0,1 0 0 0 0,0 1-1 0 0,0-1 1 0 0,0 0 0 0 0,0 0 0 0 0,1 0-1 0 0,0 0 1 0 0,-1 0 0 0 0,1 0-1 0 0,0-5-19 0 0,1 5 15 0 0,0 0 0 0 0,0-1-1 0 0,0 1 1 0 0,1-1 0 0 0,0 1 0 0 0,0-1-1 0 0,0 1 1 0 0,0 0 0 0 0,1 0-1 0 0,-1 0 1 0 0,1 0 0 0 0,0 0 0 0 0,0 0-1 0 0,1 0 1 0 0,-1 0 0 0 0,1 1-1 0 0,0-1 1 0 0,0 1 0 0 0,0 0-1 0 0,0 0 1 0 0,0 0 0 0 0,1 0 0 0 0,0 1-1 0 0,-1-1 1 0 0,1 1 0 0 0,0 0-1 0 0,0 0 1 0 0,0 0 0 0 0,4 0-15 0 0,122-30 263 0 0,-109 31-244 0 0,-1 1 1 0 0,1 1-1 0 0,-1 1 1 0 0,1 1-1 0 0,-1 1 1 0 0,0 0-1 0 0,0 2 0 0 0,0 0 1 0 0,-1 1-1 0 0,2 2-19 0 0,97 53 59 0 0,-93-47-529 0 0,1 0 0 0 0,0-2 0 0 0,1-1 0 0 0,0-1 1 0 0,1-1-1 0 0,0-1 0 0 0,10 0 470 0 0,17-7-5373 0 0,-43-2 4172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8:42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944 835 996 0 0,'-22'-55'3272'0'0,"38"-5"2030"0"0,-12 230-4443 0 0,-32 119-510 0 0,19 60 313 0 0,15-202 60 0 0,-2-142-684 0 0,1-1 0 0 0,-1 1 1 0 0,1-1-1 0 0,0 0 0 0 0,0 0 0 0 0,1-1 0 0 0,-1 1 0 0 0,1-1 0 0 0,-1 0 0 0 0,1-1 0 0 0,0 1 0 0 0,0-1 0 0 0,0 0 0 0 0,1-1 0 0 0,-1 0 0 0 0,0 0 0 0 0,0 0 0 0 0,1-1 0 0 0,-1 1 0 0 0,1-1 0 0 0,-1-1 0 0 0,0 0 0 0 0,1 0 0 0 0,1 0-38 0 0,7 1 72 0 0,217-25 289 0 0,67-6-1009 0 0,-282 27 232 0 0,-38-15-6103 0 0,2 7 5362 0 0,-2-6-163 0 0,0-3 8 0 0</inkml:trace>
  <inkml:trace contextRef="#ctx0" brushRef="#br0" timeOffset="327.574">978 1145 1932 0 0,'22'-2'6225'0'0,"129"-9"-4639"0"0,264 11-661 0 0,-413 0-1278 0 0,7 0-1381 0 0,-36-2-3264 0 0,18-1 3787 0 0</inkml:trace>
  <inkml:trace contextRef="#ctx0" brushRef="#br0" timeOffset="717.433">969 762 2732 0 0,'0'0'103'0'0,"1"0"0"0"0,-1 0 0 0 0,1 0 0 0 0,-1 0 0 0 0,1 0 0 0 0,-1-1 0 0 0,1 1-1 0 0,-1 0 1 0 0,1 0 0 0 0,-1 0 0 0 0,0-1 0 0 0,1 1 0 0 0,-1 0 0 0 0,0 0 0 0 0,1-1 0 0 0,-1 1-1 0 0,1 0 1 0 0,-1-1 0 0 0,0 1 0 0 0,0 0 0 0 0,1-1 0 0 0,-1 1 0 0 0,0 0 0 0 0,0-1 0 0 0,1 1 0 0 0,-1-1-1 0 0,0 1 1 0 0,0-1 0 0 0,0 1 0 0 0,0 0 0 0 0,1-1 0 0 0,-1 1 0 0 0,0-1 0 0 0,0 1 0 0 0,0-1-1 0 0,0 1 1 0 0,0-1 0 0 0,0 1 0 0 0,0-1 0 0 0,-1 1 0 0 0,1 0 0 0 0,0-1 0 0 0,0 1 0 0 0,0-1 0 0 0,0 1-1 0 0,0-1 1 0 0,-1 1 0 0 0,1 0 0 0 0,0-1 0 0 0,0 1 0 0 0,-1-1-103 0 0,13-1-59 0 0,107-17 1089 0 0,1 5 0 0 0,1 5-1 0 0,119 8-1029 0 0,-225 1 47 0 0,-14 0-77 0 0,-1 0-19 0 0,20 21-1401 0 0,-5 4-5609 0 0,-10-21 5914 0 0</inkml:trace>
  <inkml:trace contextRef="#ctx0" brushRef="#br0" timeOffset="1166.072">2914 814 848 0 0,'19'-9'5541'0'0,"-29"16"-2659"0"0,-20 14-2277 0 0,-17 24-137 0 0,3 2 1 0 0,2 2 0 0 0,2 2 0 0 0,3 2-1 0 0,-11 20-468 0 0,43-64 22 0 0,-53 116-72 0 0,30-55-2843 0 0,24-65 1808 0 0,-1 0-4499 0 0,5-5 4315 0 0</inkml:trace>
  <inkml:trace contextRef="#ctx0" brushRef="#br0" timeOffset="1461.286">2514 867 996 0 0,'-6'-20'2918'0'0,"3"5"1912"0"0,19 35-3326 0 0,253 302 247 0 0,-234-254-4267 0 0,-35-66 1654 0 0,0-2-50 0 0,-4 2-434 0 0,-46 2-2740 0 0,24-12 2645 0 0</inkml:trace>
  <inkml:trace contextRef="#ctx0" brushRef="#br0" timeOffset="1768.778">2210 707 1676 0 0,'-13'1'291'0'0,"-1"0"-1"0"0,1 1 1 0 0,0 1-1 0 0,-1 0 0 0 0,1 0 1 0 0,1 2-1 0 0,-1-1 1 0 0,1 2-1 0 0,0 0 1 0 0,0 0-1 0 0,0 1 1 0 0,1 0-1 0 0,0 1 1 0 0,0 1-1 0 0,1 0 1 0 0,0 0-1 0 0,1 0 0 0 0,0 2 1 0 0,0-1-1 0 0,1 1 1 0 0,1 0-1 0 0,0 0 1 0 0,0 1-1 0 0,1 0 1 0 0,1 1-1 0 0,-1 1-290 0 0,-8 132 1460 0 0,30-102-1443 0 0,1 0 0 0 0,3-1 0 0 0,1-1 0 0 0,2-1 0 0 0,2-1 0 0 0,2-1 0 0 0,1-1 0 0 0,2-1 0 0 0,1-2 0 0 0,2-1 0 0 0,2-2 0 0 0,1-1-1 0 0,1-2 1 0 0,1-2 0 0 0,26 14-17 0 0,-49-30-670 0 0,0 0-1 0 0,0-1 1 0 0,1-1 0 0 0,0 0-1 0 0,1-2 1 0 0,-1 0-1 0 0,2 0 1 0 0,-1-2 0 0 0,1 0-1 0 0,0-1 1 0 0,16 2 670 0 0,-16-6-1160 0 0</inkml:trace>
  <inkml:trace contextRef="#ctx0" brushRef="#br0" timeOffset="2078.962">3220 624 1912 0 0,'17'13'484'0'0,"0"2"0"0"0,-1 0 0 0 0,0 1-1 0 0,-2 1 1 0 0,0 0 0 0 0,0 1 0 0 0,-2 0 0 0 0,0 1 0 0 0,-2 0-1 0 0,0 1 1 0 0,7 20-484 0 0,8 9 565 0 0,-11-28-400 0 0,-1 0 0 0 0,0 1 1 0 0,-2 0-1 0 0,-1 1 0 0 0,0 0 1 0 0,-2 1-1 0 0,-1 0 0 0 0,-1 0 1 0 0,-1 0-1 0 0,-1 1 0 0 0,-1 0 1 0 0,-1 0-1 0 0,-1 0 0 0 0,-1 0 1 0 0,-2 0-1 0 0,0-1 0 0 0,-2 1 1 0 0,0 0-1 0 0,-2-1 0 0 0,-1 0 1 0 0,-1 0-1 0 0,0-1 0 0 0,-2 0 0 0 0,-1 0 1 0 0,-1-1-1 0 0,-4 5-165 0 0,2-10-114 0 0,-1 0 0 0 0,0-1 0 0 0,-1-1 0 0 0,-1-1 0 0 0,0 0-1 0 0,-1-1 1 0 0,0-1 0 0 0,-6 3 114 0 0,-104 20-4975 0 0,65-56 2395 0 0,39 2 1431 0 0</inkml:trace>
  <inkml:trace contextRef="#ctx0" brushRef="#br0" timeOffset="2497.857">4173 1029 2976 0 0,'-20'-1'8242'0'0,"363"-43"-6093"0"0,-42 5-5190 0 0,-298 39 1562 0 0,-19 12-3735 0 0,-5-5 4081 0 0</inkml:trace>
  <inkml:trace contextRef="#ctx0" brushRef="#br0" timeOffset="2745.32">4347 1257 3020 0 0,'36'32'4150'0'0,"85"-12"-1260"0"0,240-40-2726 0 0,-327 15-312 0 0,147-49-7324 0 0,-164 43 6268 0 0</inkml:trace>
  <inkml:trace contextRef="#ctx0" brushRef="#br0" timeOffset="3524.482">5944 575 1292 0 0,'1'0'106'0'0,"0"-1"0"0"0,0 1 0 0 0,0 0 0 0 0,1 0-1 0 0,-1-1 1 0 0,0 1 0 0 0,0 0 0 0 0,1 0 0 0 0,-1 0 0 0 0,0 1 0 0 0,0-1-1 0 0,1 0 1 0 0,-1 0 0 0 0,0 1 0 0 0,0-1 0 0 0,0 0 0 0 0,0 1 0 0 0,1-1-1 0 0,-1 1 1 0 0,0 0 0 0 0,0-1 0 0 0,0 1 0 0 0,0 0 0 0 0,0 0 0 0 0,0-1-1 0 0,-1 1 1 0 0,1 0 0 0 0,0 0 0 0 0,0 0 0 0 0,0 0 0 0 0,-1 0 0 0 0,1 0-1 0 0,-1 0 1 0 0,1 1 0 0 0,-1-1 0 0 0,1 0 0 0 0,-1 0 0 0 0,0 0 0 0 0,1 0-1 0 0,-1 1 1 0 0,0-1 0 0 0,0 0 0 0 0,0 0 0 0 0,0 1 0 0 0,0-1 0 0 0,0 0-1 0 0,0 0-105 0 0,4 70 565 0 0,-4-65-247 0 0,-1 6-213 0 0,0-1-1 0 0,-1 0 1 0 0,-1 1 0 0 0,0-1 0 0 0,-1 0-1 0 0,0 0 1 0 0,0 0 0 0 0,-1-1-1 0 0,0 0 1 0 0,-1 0 0 0 0,-1 0 0 0 0,1-1-1 0 0,-1 1 1 0 0,-1-2 0 0 0,0 1-1 0 0,0-1 1 0 0,-1 0 0 0 0,-7 5-105 0 0,-178 110 991 0 0,175-113-915 0 0,0-2 0 0 0,-1 0 0 0 0,0-1 0 0 0,-1-1 0 0 0,0-1 0 0 0,0-1 0 0 0,0 0 0 0 0,0-2 0 0 0,0-1 0 0 0,-1 0-76 0 0,19-1 3 0 0,-1 0-1 0 0,1-1 0 0 0,0 1 1 0 0,0-1-1 0 0,-1 0 0 0 0,1 0 1 0 0,0 0-1 0 0,0 0 0 0 0,0 0 0 0 0,0-1 1 0 0,0 1-1 0 0,0-1 0 0 0,0 0 1 0 0,1 0-1 0 0,-1 0 0 0 0,1 0 1 0 0,-1 0-1 0 0,1-1 0 0 0,0 1 1 0 0,0-1-1 0 0,0 1 0 0 0,0-1 1 0 0,0 0-1 0 0,1 0 0 0 0,-1 0 1 0 0,1 0-1 0 0,-1 0 0 0 0,1 0 1 0 0,0 0-1 0 0,1 0 0 0 0,-1-1 0 0 0,1 1 1 0 0,-1 0-1 0 0,1-1 0 0 0,0 1 1 0 0,0 0-1 0 0,0-1 0 0 0,0 1 1 0 0,1 0-1 0 0,0-1-2 0 0,4-5 4 0 0,0 0 0 0 0,1 1 0 0 0,0 0 0 0 0,1 0-1 0 0,-1 1 1 0 0,2-1 0 0 0,-1 1 0 0 0,1 1 0 0 0,0 0 0 0 0,0 0 0 0 0,1 0 0 0 0,-1 1 0 0 0,1 0 0 0 0,0 1-1 0 0,1 0 1 0 0,-1 0 0 0 0,1 1 0 0 0,0 1 0 0 0,0-1 0 0 0,0 1 0 0 0,0 1 0 0 0,0 0 0 0 0,0 1 0 0 0,0 0-1 0 0,0 0 1 0 0,0 1 0 0 0,2 0-4 0 0,14 3 7 0 0,0 1 0 0 0,-1 1 0 0 0,1 1 0 0 0,-1 1-1 0 0,-1 1 1 0 0,1 2 0 0 0,-1 0 0 0 0,-1 1 0 0 0,-1 2-1 0 0,4 3-6 0 0,90 75 47 0 0,79 44-2510 0 0,-127-123-2748 0 0,-57-13 3930 0 0</inkml:trace>
  <inkml:trace contextRef="#ctx0" brushRef="#br0" timeOffset="4555.286">6511 707 2028 0 0,'16'-26'9029'0'0,"-45"241"-7401"0"0,15 111 387 0 0,14-101-317 0 0,2-230-1188 0 0,-27-91-348 0 0,-23-183-1948 0 0,32-53-169 0 0,17 320 1900 0 0,0 0 0 0 0,1 1 0 0 0,1-1-1 0 0,0 0 1 0 0,0 1 0 0 0,1 0 0 0 0,1 0-1 0 0,0 0 1 0 0,0 0 0 0 0,1 1 0 0 0,0 0-1 0 0,1 0 1 0 0,0 0 0 0 0,1 1 0 0 0,0 0-1 0 0,0 1 1 0 0,1 0 0 0 0,0 0 0 0 0,0 1-1 0 0,5-3 56 0 0,-11 9-22 0 0,-1-1 0 0 0,1 1 0 0 0,0-1 0 0 0,0 1-1 0 0,0 0 1 0 0,0 1 0 0 0,0-1 0 0 0,0 0-1 0 0,0 1 1 0 0,0 0 0 0 0,0-1 0 0 0,0 1 0 0 0,0 0-1 0 0,1 1 1 0 0,-1-1 0 0 0,0 0 0 0 0,0 1-1 0 0,0 0 1 0 0,0 0 0 0 0,0 0 0 0 0,-1 0 0 0 0,1 0-1 0 0,0 1 1 0 0,0-1 0 0 0,-1 1 0 0 0,1 0-1 0 0,0-1 1 0 0,-1 1 0 0 0,0 0 0 0 0,0 1 0 0 0,1-1-1 0 0,-1 0 1 0 0,0 1 0 0 0,-1-1 0 0 0,1 1-1 0 0,0-1 1 0 0,-1 1 0 0 0,0 0 0 0 0,1 0-1 0 0,-1 1 23 0 0,41 123-191 0 0,-40-111 259 0 0,-1 1 0 0 0,-1-1 0 0 0,-1 1 0 0 0,0-1 0 0 0,-1 1 0 0 0,-1-1 0 0 0,-1 0 0 0 0,0 0 0 0 0,-1 0 0 0 0,0-1 0 0 0,-1 1 0 0 0,-1-1 0 0 0,-1 0 0 0 0,-8 12-68 0 0,6-16 104 0 0,-1 3 967 0 0,24-20-340 0 0,0 0-692 0 0,0 0 1 0 0,1 1-1 0 0,0 0 1 0 0,0 1-1 0 0,0 1 0 0 0,0 0 1 0 0,1 1-1 0 0,-1 0 1 0 0,1 1-1 0 0,13 1-39 0 0,-22 0 11 0 0,0 1 0 0 0,0 0 1 0 0,0 0-1 0 0,0 0 0 0 0,0 1 0 0 0,-1 0 1 0 0,1 0-1 0 0,0 0 0 0 0,-1 1 0 0 0,1-1 1 0 0,-1 1-1 0 0,0 1 0 0 0,0-1 0 0 0,0 1 1 0 0,-1 0-1 0 0,1 0 0 0 0,-1 0 0 0 0,0 1 1 0 0,0-1-1 0 0,0 1 0 0 0,2 5-11 0 0,-21 31 203 0 0,7-32-213 0 0,0 0 0 0 0,-1 0 0 0 0,0-1 0 0 0,0-1 0 0 0,-1 0 0 0 0,0 0 0 0 0,0 0 0 0 0,-1-2 0 0 0,1 1 0 0 0,-1-1 0 0 0,-1-1 0 0 0,1 0 0 0 0,-1 0 0 0 0,0-1 0 0 0,1-1 0 0 0,-1 0 0 0 0,0-1 0 0 0,0 0 0 0 0,0-1 0 0 0,-1 0 0 0 0,-5-1 10 0 0,-40-17-1625 0 0,56 17 1365 0 0,0 0 0 0 0,0 0 0 0 0,0-1 0 0 0,1 1 0 0 0,-1 0 0 0 0,0-1 0 0 0,1 1 0 0 0,-1-1 0 0 0,1 0 0 0 0,0 1 0 0 0,-1-1 0 0 0,1 0 0 0 0,0 0 1 0 0,0 0-1 0 0,0 0 0 0 0,0 0 0 0 0,1 0 0 0 0,-1 0 0 0 0,0 0 0 0 0,1 0 0 0 0,-1 0 0 0 0,1-1 0 0 0,0 1 0 0 0,0 0 0 0 0,0 0 0 0 0,0 0 0 0 0,0 0 0 0 0,0-1 0 0 0,1 1 0 0 0,-1 0 0 0 0,1 0 0 0 0,-1 0 0 0 0,1 0 0 0 0,0 0 0 0 0,0 0 0 0 0,0 0 1 0 0,0 0-1 0 0,0 0 0 0 0,1-1 260 0 0,14-15-1190 0 0</inkml:trace>
  <inkml:trace contextRef="#ctx0" brushRef="#br0" timeOffset="6013.638">228 408 1080 0 0,'-8'4'3048'0'0,"72"9"-2708"0"0,305-44 490 0 0,1268-105 330 0 0,-99 28-1001 0 0,1336-22 93 0 0,-1452 123 142 0 0,-1267-6 14 0 0,-151 17-370 0 0,-1 0 1 0 0,-1-1-1 0 0,1 2 1 0 0,0-1-1 0 0,-1 0 1 0 0,0 0-1 0 0,0 1 1 0 0,0-1-1 0 0,-1 1 1 0 0,0 0-1 0 0,0-1 1 0 0,0 1-1 0 0,0 0 1 0 0,-1 0-1 0 0,1-1 1 0 0,-1 1-1 0 0,0 0 1 0 0,-1 0-1 0 0,1 0 1 0 0,-1-1-1 0 0,0 2-38 0 0,1 0 42 0 0,12 743 1423 0 0,-7-350-2508 0 0,-39-243-1717 0 0,-3-104 195 0 0,16-37 1427 0 0</inkml:trace>
  <inkml:trace contextRef="#ctx0" brushRef="#br0" timeOffset="7364.672">0 315 2080 0 0,'0'0'504'0'0,"0"0"-61"0"0,0 0-58 0 0,0 0-47 0 0,4-12 1541 0 0,2 25-1810 0 0,0 0-1 0 0,-1 0 0 0 0,-1 0 1 0 0,0 1-1 0 0,-1-1 0 0 0,0 1 1 0 0,-1 0-1 0 0,-1 0 0 0 0,0 0 1 0 0,-1 8-69 0 0,5 37 150 0 0,46 1009 1316 0 0,-47-1019-1407 0 0,3 1-1 0 0,1-1 0 0 0,3 0 1 0 0,2-1-1 0 0,2 0 0 0 0,2-2 1 0 0,2 1-1 0 0,25 41-58 0 0,-30-75 22 0 0,1-1 0 0 0,0 0 0 0 0,1-2-1 0 0,0 1 1 0 0,0-2 0 0 0,1 0 0 0 0,1-1 0 0 0,-1-1 0 0 0,1-1-1 0 0,0 0 1 0 0,1-1 0 0 0,-1-1 0 0 0,1-1 0 0 0,0-1 0 0 0,0 0-1 0 0,0-1 1 0 0,0-1 0 0 0,0-1 0 0 0,0-1 0 0 0,0-1 0 0 0,2-1-22 0 0,42 3 52 0 0,205-17-104 0 0,3024-204 315 0 0,-1203 73-20 0 0,-953 62 43 0 0,-623 25 543 0 0,-393 49-356 0 0,110-20-4119 0 0,-194 17-1022 0 0,-32 11 3433 0 0</inkml:trace>
  <inkml:trace contextRef="#ctx0" brushRef="#br0" timeOffset="7536.079">8383 1510 888 0 0,'0'0'596'0'0,"0"2"-104"0"0,0 1-676 0 0,-4-3-396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9:0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42 382 1088 0 0,'0'-33'3384'0'0,"0"31"-3087"0"0,0 2 2 0 0,6-5-17 0 0,18-11-33 0 0,-10 0 1912 0 0,-20 30-2106 0 0,-16 81 264 0 0,3 1 0 0 0,5 0 0 0 0,3 2 1 0 0,5 9-320 0 0,0-20 326 0 0,5 63 612 0 0,2-146-907 0 0,1 0-1 0 0,0 0 1 0 0,0 0 0 0 0,0 0 0 0 0,0-1 0 0 0,1 1 0 0 0,-1-1 0 0 0,1 0 0 0 0,0 0 0 0 0,0 0 0 0 0,0 0 0 0 0,0 0 0 0 0,0-1 0 0 0,1 1-1 0 0,-1-1 1 0 0,1 0 0 0 0,0 0 0 0 0,0 0 0 0 0,0 0 0 0 0,0-1 0 0 0,3 1-31 0 0,30 4 71 0 0,-1-1 1 0 0,1-3-1 0 0,0-1 0 0 0,0-1 1 0 0,0-2-1 0 0,-1-2 0 0 0,26-6-71 0 0,41-2-32 0 0,13-5-1434 0 0,-136-14-5953 0 0,16 28 7243 0 0,-14-11-1159 0 0</inkml:trace>
  <inkml:trace contextRef="#ctx0" brushRef="#br0" timeOffset="321.807">125 710 1368 0 0,'-15'-5'2872'0'0,"26"3"675"0"0,-6 2-3605 0 0,94 0 880 0 0,329 0-1112 0 0,-433 15-3131 0 0,-8-17 2159 0 0,-8-1-64 0 0</inkml:trace>
  <inkml:trace contextRef="#ctx0" brushRef="#br0" timeOffset="647.325">6 422 1744 0 0,'0'-14'3848'0'0,"44"2"-3140"0"0,-35 10-383 0 0,83-12 311 0 0,0 3 1 0 0,1 5-1 0 0,0 3 1 0 0,17 6-637 0 0,-19-3 264 0 0,19 17-589 0 0,-110-17 236 0 0,1 1 1 0 0,-1 0-1 0 0,1-1 1 0 0,-1 1-1 0 0,0 0 1 0 0,1-1-1 0 0,-1 1 1 0 0,0 0 0 0 0,1-1-1 0 0,-1 1 1 0 0,0 0-1 0 0,0 0 1 0 0,0-1-1 0 0,0 1 1 0 0,0 0 0 0 0,0 0-1 0 0,0 0 1 0 0,0-1-1 0 0,0 1 1 0 0,0 0-1 0 0,0 0 1 0 0,-1-1 0 0 0,1 1-1 0 0,0 0 1 0 0,0-1-1 0 0,-1 1 1 0 0,1 0-1 0 0,-1-1 1 0 0,1 1 0 0 0,0 0-1 0 0,-1-1 1 0 0,1 1-1 0 0,-1-1 1 0 0,0 1-1 0 0,1-1 1 0 0,-1 1 0 0 0,1-1-1 0 0,-1 1 1 0 0,0-1-1 0 0,1 1 1 0 0,-1-1-1 0 0,0 0 1 0 0,1 1 0 0 0,-1-1-1 0 0,0 0 1 0 0,0 0-1 0 0,1 0 1 0 0,-1 0-1 0 0,0 1 1 0 0,0-1-1 0 0,1 0 1 0 0,-1 0 0 0 0,0 0-1 0 0,0-1 1 0 0,1 1-1 0 0,-1 0 1 0 0,0 0-1 0 0,0 0 1 0 0,1 0 0 0 0,-1-1-1 0 0,0 1 1 0 0,0 0-1 0 0,0-1 89 0 0,-4 2-1282 0 0</inkml:trace>
  <inkml:trace contextRef="#ctx0" brushRef="#br0" timeOffset="1372.348">1983 373 1936 0 0,'2'-3'1027'0'0,"-1"-20"3379"0"0,-87 98-3476 0 0,-28 55 135 0 0,5 6 0 0 0,-66 111-1065 0 0,173-244 437 0 0,2-3-573 0 0,0-1 0 0 0,0 1 1 0 0,-1-1-1 0 0,1 1 0 0 0,0-1 0 0 0,0 1 0 0 0,0-1 0 0 0,-1 1 1 0 0,1 0-1 0 0,0-1 0 0 0,0 1 0 0 0,-1-1 0 0 0,1 1 0 0 0,0 0 0 0 0,-1-1 1 0 0,1 1-1 0 0,-1 0 0 0 0,1-1 0 0 0,0 1 0 0 0,-1 0 0 0 0,1 0 1 0 0,-1 0-1 0 0,1-1 0 0 0,-1 1 0 0 0,1 0 0 0 0,-1 0 0 0 0,1 0 0 0 0,-1 0 1 0 0,1 0-1 0 0,-1 0 0 0 0,1 0 0 0 0,-1 0 0 0 0,1 0 0 0 0,-1 0 1 0 0,1 0-1 0 0,-1 0 0 0 0,1 0 0 0 0,-1 0 0 0 0,1 0 0 0 0,0 0 0 0 0,-1 1 1 0 0,1-1-1 0 0,-1 0 0 0 0,1 0 0 0 0,-1 1 0 0 0,1-1 0 0 0,0 0 1 0 0,-1 0-1 0 0,1 1 0 0 0,-1-1 0 0 0,1 0 0 0 0,0 1 0 0 0,0-1 0 0 0,-1 1 1 0 0,1-1-1 0 0,0 1 0 0 0,-1-1 136 0 0,-6-20-1427 0 0</inkml:trace>
  <inkml:trace contextRef="#ctx0" brushRef="#br0" timeOffset="1698.876">1413 367 1720 0 0,'10'-22'5473'0'0,"6"41"-4207"0"0,-14-15-1380 0 0,188 189 1543 0 0,100 90-1442 0 0,-279-268-777 0 0,-24-17-5063 0 0,6-3 4383 0 0</inkml:trace>
  <inkml:trace contextRef="#ctx0" brushRef="#br0" timeOffset="2351.828">2010 82 1452 0 0,'-1'0'83'0'0,"1"-1"-1"0"0,-1 1 1 0 0,0 0 0 0 0,1 0-1 0 0,-1 0 1 0 0,0-1 0 0 0,1 1-1 0 0,-1 0 1 0 0,1-1 0 0 0,-1 1-1 0 0,1 0 1 0 0,-1-1 0 0 0,0 1-1 0 0,1-1 1 0 0,0 1 0 0 0,-1-1-1 0 0,1 1 1 0 0,-1-1 0 0 0,1 1-1 0 0,-1-1 1 0 0,1 1 0 0 0,0-1-1 0 0,0 0 1 0 0,-1 1 0 0 0,1-1-1 0 0,0 0 1 0 0,0 1-1 0 0,0-1 1 0 0,-1 0 0 0 0,1 1-1 0 0,0-1 1 0 0,0 0 0 0 0,0 1-1 0 0,0-1 1 0 0,0 0 0 0 0,0 1-1 0 0,1-1 1 0 0,-1 0 0 0 0,0 1-1 0 0,0-1 1 0 0,0 0 0 0 0,1 1-1 0 0,-1-1 1 0 0,0 0 0 0 0,1 1-1 0 0,-1-1 1 0 0,0 1 0 0 0,1-1-1 0 0,-1 1 1 0 0,1-1 0 0 0,-1 1-1 0 0,1-1 1 0 0,-1 1-1 0 0,1-1 1 0 0,-1 1 0 0 0,1 0-1 0 0,-1-1 1 0 0,1 1 0 0 0,0 0-1 0 0,-1 0 1 0 0,1-1 0 0 0,0 1-1 0 0,-1 0 1 0 0,1 0 0 0 0,0 0-1 0 0,0 0-82 0 0,45-26 534 0 0,-40 22-499 0 0,0 1 1 0 0,0 0 0 0 0,0 0-1 0 0,1 1 1 0 0,-1 0 0 0 0,1 0-1 0 0,0 0 1 0 0,-1 1 0 0 0,1 0-1 0 0,0 0 1 0 0,0 0 0 0 0,0 1-1 0 0,0 0 1 0 0,0 1-1 0 0,0 0 1 0 0,-1 0 0 0 0,1 0-1 0 0,0 1 1 0 0,0 0 0 0 0,-1 0-1 0 0,0 1 1 0 0,1-1 0 0 0,-1 1-1 0 0,0 1 1 0 0,0-1 0 0 0,0 1-1 0 0,-1 0 1 0 0,1 1 0 0 0,-1-1-1 0 0,0 1 1 0 0,0 0 0 0 0,-1 0-1 0 0,0 1 1 0 0,0-1 0 0 0,0 1-1 0 0,0 0 1 0 0,-1 0 0 0 0,0 0-1 0 0,0 0 1 0 0,-1 1-1 0 0,1-1 1 0 0,0 7-36 0 0,-4 3 101 0 0,0 0 1 0 0,-2 0-1 0 0,0 0 0 0 0,0-1 0 0 0,-1 1 1 0 0,-1-1-1 0 0,-1 0 0 0 0,0 0 0 0 0,-1 0 0 0 0,-1-1 1 0 0,0 0-1 0 0,-1-1 0 0 0,0 0 0 0 0,-1 0 1 0 0,0-1-1 0 0,-1 0 0 0 0,-1-1 0 0 0,0 0 1 0 0,-7 5-102 0 0,6-3 182 0 0,8-8-127 0 0,5-5-50 0 0,1 0 1 0 0,-1 0-1 0 0,1 0 0 0 0,-1 0 0 0 0,1 0 1 0 0,-1 0-1 0 0,0 0 0 0 0,1 0 0 0 0,-1 0 1 0 0,1 1-1 0 0,-1-1 0 0 0,1 0 0 0 0,-1 0 1 0 0,1 0-1 0 0,-1 0 0 0 0,1 1 0 0 0,-1-1 1 0 0,0 0-1 0 0,1 1 0 0 0,-1-1 0 0 0,0 0 1 0 0,1 0-1 0 0,-1 1 0 0 0,0-1 0 0 0,1 1 1 0 0,-1-1-1 0 0,0 0 0 0 0,0 1 0 0 0,1-1 1 0 0,-1 1-1 0 0,0-1 0 0 0,0 0 0 0 0,0 1 1 0 0,1-1-1 0 0,-1 1 0 0 0,0-1 0 0 0,0 1 0 0 0,0-1 1 0 0,0 1-1 0 0,0-1 0 0 0,0 1 0 0 0,0-1 1 0 0,0 1-1 0 0,0-1 0 0 0,0 1 0 0 0,-1-1 1 0 0,1 1-1 0 0,0-1 0 0 0,0 0 0 0 0,0 1 1 0 0,0-1-1 0 0,-1 1 0 0 0,1-1 0 0 0,0 0 1 0 0,-1 1-6 0 0,22 0-610 0 0,1 0 0 0 0,-1-2 0 0 0,0 0 0 0 0,0-2 0 0 0,0 0 1 0 0,-1-1-1 0 0,1-2 0 0 0,-1 0 0 0 0,0 0 0 0 0,0-2 0 0 0,-1-1 1 0 0,0 0-1 0 0,1-3 610 0 0,13-6-1476 0 0</inkml:trace>
  <inkml:trace contextRef="#ctx0" brushRef="#br0" timeOffset="2647.71">2990 88 1648 0 0,'14'52'940'0'0,"-1"0"0"0"0,-3 0-1 0 0,-3 1 1 0 0,-1 1 0 0 0,-3-1 0 0 0,-3 39-940 0 0,-1-69 130 0 0,0 0 1 0 0,-2 0 0 0 0,0 0 0 0 0,-2-1 0 0 0,0 1 0 0 0,-2-1-1 0 0,0 0 1 0 0,-2-1 0 0 0,0 0 0 0 0,-1 0 0 0 0,-1-1-1 0 0,-1 0 1 0 0,-1-1 0 0 0,-1-1 0 0 0,0 0 0 0 0,-1 0 0 0 0,-10 7-131 0 0,6-8-184 0 0,0-1 0 0 0,0-1 0 0 0,-2-1 0 0 0,0 0 0 0 0,-1-2 0 0 0,0 0 0 0 0,0-2 0 0 0,-1 0 0 0 0,-1-2 0 0 0,-13 4 184 0 0,-260 20-5401 0 0,251-32 4059 0 0</inkml:trace>
  <inkml:trace contextRef="#ctx0" brushRef="#br0" timeOffset="3096.817">1178 45 1600 0 0,'-17'10'275'0'0,"0"1"0"0"0,0 0-1 0 0,2 1 1 0 0,-1 1 0 0 0,2 0-1 0 0,-1 1 1 0 0,2 1 0 0 0,0 0 0 0 0,1 1-1 0 0,0 1 1 0 0,2-1 0 0 0,0 2-1 0 0,0-1 1 0 0,2 1 0 0 0,0 1 0 0 0,1 0-1 0 0,1 0 1 0 0,1 0 0 0 0,1 0-1 0 0,0 1 1 0 0,2 0 0 0 0,0 0 0 0 0,1 0-1 0 0,1 0 1 0 0,1 0 0 0 0,0-1-1 0 0,2 1 1 0 0,0 0 0 0 0,4 10-275 0 0,3-11 48 0 0,0 0-1 0 0,0-1 1 0 0,2-1 0 0 0,0 0-1 0 0,1 0 1 0 0,1-2 0 0 0,0 1 0 0 0,1-2-1 0 0,1 0 1 0 0,0 0 0 0 0,1-2-1 0 0,0 0 1 0 0,1-1 0 0 0,0-1-1 0 0,9 3-47 0 0,180 68-2897 0 0,-33-46-1462 0 0,-127-32 2997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9:2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50 115 1184 0 0,'0'0'290'0'0,"0"0"-77"0"0,0 0 22 0 0,0 0 9 0 0,0 0 7 0 0,0 0-31 0 0,0 0 24 0 0,0 0 9 0 0,0 0-15 0 0,0 0-20 0 0,-3-20 1418 0 0,-22 0-309 0 0,4 19 832 0 0,38-3-1466 0 0,53-5-881 0 0,-60 8 369 0 0,695-51 443 0 0,-546 48-340 0 0,-157 4-281 0 0,37-1-3044 0 0,-35-2-949 0 0,-12 3 2656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2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41 876 0 0,'0'0'707'0'0,"0"0"-114"0"0,0 0-19 0 0,0 0 36 0 0,0 0-79 0 0,0 0-88 0 0,0 0-65 0 0,0 0 18 0 0,0 0 15 0 0,0 0-28 0 0,0 0-42 0 0,0 0-1 0 0,0 0-58 0 0,0 0 12 0 0,5 0-12 0 0,280-33 1091 0 0,-70 26-3032 0 0,-168 22-456 0 0,-42 0-494 0 0,-11-9 1362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9:2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31 996 0 0,'15'7'3589'0'0,"21"-4"-2952"0"0,-33-3-421 0 0,561-21 3178 0 0,-382 8-2876 0 0,-119 7-2172 0 0,-62 6 1076 0 0,10 0-3265 0 0,-4 0 2516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9:2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650 603 896 0 0,'0'0'197'0'0,"0"0"35"0"0,0 0 42 0 0,0 0-37 0 0,0 0-15 0 0,0 0-67 0 0,0 0-23 0 0,0 0-23 0 0,0 0-1 0 0,0 0-68 0 0,0 0-18 0 0,0 0 36 0 0,0 0 36 0 0,0 0 18 0 0,0 0-56 0 0,0 0 6 0 0,0 0 38 0 0,0 0 21 0 0,0 0-70 0 0,0 0 3 0 0,0 0 15 0 0,0 0-20 0 0,0 0-28 0 0,0 0 48 0 0,0 0 2 0 0,0 0-11 0 0,0 0 67 0 0,0 0-81 0 0,0 0 28 0 0,0 0 46 0 0,0 0-30 0 0,0 0-60 0 0,0 0-25 0 0,0 0 51 0 0,0 0-6 0 0,0 0-53 0 0,0 0 22 0 0,0 0 4 0 0,0 0-24 0 0,0 0 33 0 0,0 0 20 0 0,0 0 40 0 0,0 0-61 0 0,0 0-47 0 0,0 0 0 0 0,0 0 42 0 0,0 0-29 0 0,0 0 2 0 0,0 0-20 0 0,0 0-8 0 0,0 0 61 0 0,0 0-8 0 0,0 0-61 0 0,0 0 33 0 0,0 0 15 0 0,0 0-15 0 0,0 0-28 0 0,0 0 70 0 0,0 0-26 0 0,0 0 22 0 0,0 0 9 0 0,0 0-18 0 0,0 0-36 0 0,0 0 52 0 0,0 0 6 0 0,0 0-6 0 0,0 0-24 0 0,0 0 8 0 0,0 0 13 0 0,0 0-14 0 0,0 0-15 0 0,0 0 52 0 0,0 0 9 0 0,0 0-22 0 0,0 0-48 0 0,0 0-20 0 0,0 0 52 0 0,0 0-37 0 0,0 0 0 0 0,0 0-3 0 0,0 0 36 0 0,0 0-4 0 0,0 0-14 0 0,0 0-36 0 0,0 0 13 0 0,0 0 32 0 0,0 0 10 0 0,0 0-2 0 0,0 0-5 0 0,0 0-32 0 0,0 0 32 0 0,0 0-28 0 0,0 0 8 0 0,0 0-12 0 0,0 0-12 0 0,0 0 15 0 0,0 0 69 0 0,0 0 27 0 0,0 0-3 0 0,0 0-10 0 0,0 0-23 0 0,0 0-56 0 0,0 0 1 0 0,0 0 65 0 0,0 0-11 0 0,0 0 10 0 0,0 0-11 0 0,0 0-44 0 0,0 0-11 0 0,0 0 2 0 0,0 0 30 0 0,0 0 76 0 0,0 0-18 0 0,0 0-106 0 0,0 0-9 0 0,0 0 3 0 0,0 0 3 0 0,0 0-2 0 0,0 0 8 0 0,0 0 29 0 0,0 0 42 0 0,0 0 34 0 0,0 0-3 0 0,0 0-8 0 0,0 0-27 0 0,0 0-60 0 0,0 0-14 0 0,0 0 17 0 0,0 0 51 0 0,0 0-43 0 0,0 0 34 0 0,0 0 4 0 0,0 0-1 0 0,0 0 3 0 0,0 0 30 0 0,0 0 13 0 0,0 0 6 0 0,0 0 35 0 0,0 0 2 0 0,0 0-56 0 0,0 0-46 0 0,0 0-5 0 0,0 0 7 0 0,0 0 28 0 0,0 0 11 0 0,0 0 4 0 0,0 0-73 0 0,0 0 54 0 0,0 0 10 0 0,0 0-64 0 0,0 0 44 0 0,0 0 17 0 0,0 0-27 0 0,0 0-27 0 0,0 0 58 0 0,0 0 30 0 0,0 0-58 0 0,0 0-23 0 0,0 0 35 0 0,0 0-28 0 0,0 0 18 0 0,0 0-5 0 0,0 0 47 0 0,0 0 24 0 0,0 0-48 0 0,0 0-58 0 0,0 0-14 0 0,0 0 56 0 0,0 0 13 0 0,0 0 6 0 0,0 0-48 0 0,0 0-1 0 0,0 0 7 0 0,0 0 21 0 0,0 0-20 0 0,0 0-15 0 0,0 0-26 0 0,0 0-21 0 0,0 0 40 0 0,0 0 44 0 0,0 0-26 0 0,0 0-17 0 0,13 24-22 0 0,-24-1 59 0 0,-1 1 1 0 0,-1-2 0 0 0,0 0 0 0 0,-2 0-1 0 0,-1-1 1 0 0,0-1 0 0 0,-2-1-1 0 0,0 0 1 0 0,-1-1 0 0 0,-1-2 0 0 0,0 1-1 0 0,-1-2 1 0 0,-1-1 0 0 0,0-1-1 0 0,-11 4-32 0 0,22-9 16 0 0,-1-1-1 0 0,1 0 0 0 0,-1 0 0 0 0,0-2 1 0 0,-1 1-1 0 0,1-2 0 0 0,-1 0 0 0 0,0 0 1 0 0,0-1-1 0 0,-1-1 0 0 0,1 0 1 0 0,0-1-1 0 0,-1 0 0 0 0,1-1 0 0 0,-1 0 1 0 0,1-1-1 0 0,0-1 0 0 0,-1 0 0 0 0,1-1 1 0 0,0-1-1 0 0,0 0 0 0 0,0 0 0 0 0,1-1 1 0 0,0-1-1 0 0,-5-3-15 0 0,13 6-10 0 0,1-1 0 0 0,0 1 0 0 0,-1-1 0 0 0,1 0 0 0 0,1 0 0 0 0,-1 0 0 0 0,1-1 0 0 0,-1 1 0 0 0,1 0 0 0 0,0-1 0 0 0,1 0 0 0 0,-1 1 0 0 0,1-1 0 0 0,0 0-1 0 0,0 0 1 0 0,1 0 0 0 0,-1 0 0 0 0,1 1 0 0 0,0-1 0 0 0,0 0 0 0 0,1 0 0 0 0,-1 0 0 0 0,1 0 0 0 0,0 0 0 0 0,1 1 0 0 0,-1-1 0 0 0,1 0 0 0 0,0 1 0 0 0,0-1 0 0 0,0 1 0 0 0,3-3 10 0 0,-2 0 1 0 0,1 1-1 0 0,0 0 0 0 0,1-1 1 0 0,-1 2-1 0 0,1-1 1 0 0,1 0-1 0 0,-1 1 0 0 0,1 0 1 0 0,0 1-1 0 0,0-1 1 0 0,0 1-1 0 0,0 0 0 0 0,1 0 1 0 0,0 1-1 0 0,0 0 1 0 0,0 0-1 0 0,0 1 1 0 0,0 0-1 0 0,0 0 0 0 0,1 0 1 0 0,-1 1-1 0 0,1 0 1 0 0,-1 1-1 0 0,1 0 0 0 0,-1 0 1 0 0,4 1-1 0 0,34 19 6 0 0,-1 2 0 0 0,0 2 0 0 0,-2 2 0 0 0,-1 2 0 0 0,-2 1 0 0 0,4 6-6 0 0,86 45-260 0 0,-36-45-2989 0 0,-74-33 1317 0 0,-18-2 1036 0 0</inkml:trace>
  <inkml:trace contextRef="#ctx0" brushRef="#br0" timeOffset="1146.916">1567 537 1616 0 0,'3'-17'2348'0'0,"12"3"-666"0"0,-15 11-1533 0 0,0 3 12 0 0,0 0 14 0 0,0 0-5 0 0,0 0 0 0 0,0 0 12 0 0,0 0 3 0 0,0 0 0 0 0,5 5-21 0 0,-3-2-146 0 0,0 0-1 0 0,0 0 1 0 0,-1 0-1 0 0,1 0 1 0 0,0 0-1 0 0,-1 1 1 0 0,0-1-1 0 0,0 0 1 0 0,0 1-1 0 0,0-1 1 0 0,-1 1-1 0 0,1-1 1 0 0,-1 1-1 0 0,0-1 0 0 0,0 1 1 0 0,0-1-1 0 0,0 1 1 0 0,-1-1-1 0 0,0 1 1 0 0,1-1-1 0 0,-1 0 1 0 0,0 1-1 0 0,-1-1 1 0 0,1 0-1 0 0,0 0 1 0 0,-1 1-1 0 0,0-1 1 0 0,0 0-18 0 0,-8 17 77 0 0,-1-1 0 0 0,-1-1 1 0 0,0 0-1 0 0,-1-1 0 0 0,-1 0 1 0 0,-1-1-1 0 0,0 0 0 0 0,-10 6-77 0 0,-6 9 84 0 0,17-18-40 0 0,-1 0 1 0 0,-1-1-1 0 0,1 0 1 0 0,-2-1-1 0 0,1-1 0 0 0,-2-1 1 0 0,1-1-1 0 0,-1 0 1 0 0,0-1-1 0 0,-1-1 1 0 0,0 0-1 0 0,0-2 1 0 0,0 0-1 0 0,0-1 1 0 0,-13 0-46 0 0,28-4 3 0 0,0 0 0 0 0,1 0-1 0 0,-1 0 1 0 0,0 0-1 0 0,1-1 1 0 0,-1 1 0 0 0,1-1-1 0 0,-1 0 1 0 0,1 0-1 0 0,0 0 1 0 0,-1 0 0 0 0,1-1-1 0 0,1 1 1 0 0,-1-1-1 0 0,0 0 1 0 0,1 0 0 0 0,-1 0-1 0 0,1 0 1 0 0,0 0-1 0 0,0-1 1 0 0,0 1 0 0 0,0-1-1 0 0,1 1 1 0 0,-1-1-1 0 0,1 0 1 0 0,0 1 0 0 0,0-1-1 0 0,0 0 1 0 0,1 0-1 0 0,-1 0 1 0 0,1 0 0 0 0,0 0-1 0 0,0 0 1 0 0,1 1-1 0 0,-1-1 1 0 0,1 0 0 0 0,-1 0-1 0 0,2 0-1 0 0,0-4 9 0 0,1 0 0 0 0,0 0 0 0 0,1 1-1 0 0,0 0 1 0 0,0-1 0 0 0,1 2 0 0 0,0-1-1 0 0,0 0 1 0 0,0 1 0 0 0,1 0 0 0 0,0 0 0 0 0,0 1-1 0 0,1-1 1 0 0,-1 2 0 0 0,1-1 0 0 0,0 1-1 0 0,1-1 1 0 0,5-1-9 0 0,-12 6-45 0 0,20 3 39 0 0,149 109-23 0 0,-76-39 6 0 0,-47-38-397 0 0,3 1-1178 0 0,-16-17-3043 0 0,-29-17 3379 0 0</inkml:trace>
  <inkml:trace contextRef="#ctx0" brushRef="#br0" timeOffset="1579.993">1980 610 964 0 0,'7'-14'5770'0'0,"-7"30"-4017"0"0,-3 1-1661 0 0,1 0 0 0 0,1 0-1 0 0,0 0 1 0 0,1 0 0 0 0,1 0-1 0 0,0 0 1 0 0,2 0 0 0 0,0 0-1 0 0,0 0 1 0 0,2 0 0 0 0,0-1-1 0 0,1 0 1 0 0,2 3-92 0 0,6 26 153 0 0,-9-33 347 0 0,-4-12-641 0 0,0 1 0 0 0,0 0 0 0 0,-1 0 0 0 0,1-1 0 0 0,0 1 0 0 0,0 0 0 0 0,-1 0 0 0 0,1 0 0 0 0,-1 0 0 0 0,1 0 0 0 0,-1 0 0 0 0,1 0 0 0 0,-1 0 0 0 0,1 0 0 0 0,-1 0 0 0 0,0 0 0 0 0,0 0 0 0 0,1 0 0 0 0,-1 0 0 0 0,0 1 0 0 0,0-1 0 0 0,0 0 0 0 0,0 0 0 0 0,0 0 0 0 0,-1 0 0 0 0,1 0 0 0 0,0 0 0 0 0,0 0 0 0 0,-1 0 0 0 0,1 0 0 0 0,-1 0 0 0 0,1 0 0 0 0,-1 0 0 0 0,1 0 0 0 0,-1 0 0 0 0,0 0 0 0 0,1 0 0 0 0,-1 0 0 0 0,0 0 0 0 0,0-1 0 0 0,1 1 0 0 0,-1 0 0 0 0,0-1 0 0 0,0 1 0 0 0,0 0 0 0 0,0-1 0 0 0,0 1 0 0 0,0-1 0 0 0,0 0 0 0 0,0 1 0 0 0,0-1 0 0 0,0 0 0 0 0,0 1 0 0 0,-1-1 141 0 0,-5-1-1250 0 0</inkml:trace>
  <inkml:trace contextRef="#ctx0" brushRef="#br0" timeOffset="1875.379">1788 785 1700 0 0,'-17'-9'4156'0'0,"28"5"-1600"0"0,8 1-2608 0 0,317-46 1691 0 0,-319 48-1822 0 0,38-19-6307 0 0,-53 16 5200 0 0</inkml:trace>
  <inkml:trace contextRef="#ctx0" brushRef="#br0" timeOffset="2218.632">2501 488 1648 0 0,'14'-6'4878'0'0,"-13"6"-4833"0"0,-1 0-1 0 0,0-1 1 0 0,1 1-1 0 0,-1 0 1 0 0,1-1-1 0 0,-1 1 1 0 0,0 0-1 0 0,1-1 1 0 0,-1 1-1 0 0,1 0 1 0 0,-1 0-1 0 0,1 0 0 0 0,-1-1 1 0 0,1 1-1 0 0,-1 0 1 0 0,1 0-1 0 0,-1 0 1 0 0,1 0-1 0 0,-1 0 1 0 0,1 0-1 0 0,-1 0 1 0 0,1 0-1 0 0,-1 0 1 0 0,1 0-1 0 0,-1 0 0 0 0,1 0 1 0 0,-1 1-1 0 0,1-1 1 0 0,-1 0-1 0 0,1 0 1 0 0,-1 0-1 0 0,1 1 1 0 0,-1-1-1 0 0,0 0 1 0 0,1 1-1 0 0,-1-1 0 0 0,1 0 1 0 0,-1 1-1 0 0,0-1 1 0 0,1 0-1 0 0,-1 1 1 0 0,0-1-1 0 0,0 1 1 0 0,1-1-1 0 0,-1 1 1 0 0,0-1-1 0 0,0 0 1 0 0,1 1-1 0 0,-1-1 0 0 0,0 1 1 0 0,0-1-1 0 0,0 1 1 0 0,0-1-1 0 0,0 1 1 0 0,0-1-1 0 0,0 1 1 0 0,0-1-1 0 0,0 1 1 0 0,0-1-1 0 0,0 1 1 0 0,0-1-1 0 0,0 1 0 0 0,0-1 1 0 0,-1 1-1 0 0,1-1 1 0 0,0 1-1 0 0,0-1 1 0 0,-1 1-1 0 0,1-1-44 0 0,114 368 516 0 0,-113-345-2752 0 0,-4-12-3112 0 0,-9-2 4158 0 0</inkml:trace>
  <inkml:trace contextRef="#ctx0" brushRef="#br0" timeOffset="2528.798">3098 333 1612 0 0,'7'1'253'0'0,"0"1"-1"0"0,1-1 1 0 0,-1 2-1 0 0,0-1 0 0 0,-1 1 1 0 0,1-1-1 0 0,0 2 1 0 0,-1-1-1 0 0,0 1 1 0 0,1 0-1 0 0,-2 0 1 0 0,1 1-1 0 0,0 0 1 0 0,-1 0-1 0 0,0 0 1 0 0,0 1-1 0 0,0-1 1 0 0,2 6-253 0 0,8 7 291 0 0,-1 1 0 0 0,0 1 0 0 0,-2 0-1 0 0,0 0 1 0 0,-1 2 0 0 0,-1-1 0 0 0,-1 1 0 0 0,-2 1 0 0 0,0-1 0 0 0,-1 1 0 0 0,-1 1 0 0 0,-1-1 0 0 0,-1 1 0 0 0,0 15-291 0 0,-8-18 69 0 0,0-1 0 0 0,-1 0 0 0 0,0 0 0 0 0,-2-1 0 0 0,-1 0 0 0 0,0 0 0 0 0,-1-1 0 0 0,-1 0 0 0 0,-1-1 0 0 0,0 0 0 0 0,-2-1 0 0 0,0 0 0 0 0,0-1 0 0 0,-1-1 0 0 0,-1 0 0 0 0,0-1 0 0 0,-1-1 0 0 0,-1 0 0 0 0,0-2 0 0 0,0 0-1 0 0,-1 0 1 0 0,0-2 0 0 0,-18 5-69 0 0,3 3-495 0 0,-1-2-1 0 0,0-1 1 0 0,-1-2-1 0 0,0-2 1 0 0,0-1-1 0 0,-1-2 1 0 0,0-1-1 0 0,0-2 1 0 0,-1-1-1 0 0,1-2 1 0 0,-25-4 495 0 0,-176-46-3864 0 0,179 30 2650 0 0</inkml:trace>
  <inkml:trace contextRef="#ctx0" brushRef="#br0" timeOffset="3072.545">1407 542 1520 0 0,'-3'-4'240'0'0,"-1"0"0"0"0,0 1 0 0 0,0-1 0 0 0,0 1 0 0 0,0 0 0 0 0,-1 1-1 0 0,1-1 1 0 0,-1 1 0 0 0,0-1 0 0 0,1 1 0 0 0,-1 1 0 0 0,0-1 0 0 0,0 1 0 0 0,0 0 0 0 0,0 0-1 0 0,-1 0 1 0 0,1 1 0 0 0,0 0 0 0 0,-4 0-240 0 0,-153 37 2008 0 0,151-35-1933 0 0,1 0 0 0 0,0 1 1 0 0,0 0-1 0 0,0 1 0 0 0,0 0 0 0 0,1 1 0 0 0,0 0 0 0 0,0 0 1 0 0,0 1-1 0 0,0 0 0 0 0,1 1 0 0 0,0 0 0 0 0,0 0 1 0 0,1 0-1 0 0,0 1 0 0 0,0 0 0 0 0,1 1 0 0 0,0-1 0 0 0,1 1 1 0 0,0 1-1 0 0,0-1 0 0 0,1 1 0 0 0,0-1 0 0 0,0 1 0 0 0,1 0 1 0 0,1 1-1 0 0,0-1 0 0 0,0 0 0 0 0,1 1 0 0 0,0-1 0 0 0,1 1 1 0 0,0 5-76 0 0,7 6-62 0 0,1-1 0 0 0,1-1 1 0 0,1 0-1 0 0,0 0 0 0 0,2 0 1 0 0,0-2-1 0 0,1 1 0 0 0,1-2 1 0 0,1 0-1 0 0,0 0 1 0 0,1-2-1 0 0,1 0 0 0 0,1-1 1 0 0,16 11 61 0 0,178 86-5673 0 0,-168-100 4333 0 0,-1-2 4 0 0</inkml:trace>
  <inkml:trace contextRef="#ctx0" brushRef="#br0" timeOffset="3738.429">3487 392 1336 0 0,'17'-27'8093'0'0,"-3"44"-6455"0"0,85 524 76 0 0,-81-344-2027 0 0,-35-213-2311 0 0,-9-96-4464 0 0,23 88 5604 0 0</inkml:trace>
  <inkml:trace contextRef="#ctx0" brushRef="#br0" timeOffset="4608.18">3542 343 1036 0 0,'-4'-10'8065'0'0,"-16"2"-6505"0"0,80-29-633 0 0,125-3-812 0 0,-183 40-118 0 0,0 1 0 0 0,0-1 0 0 0,1 0-1 0 0,-1 1 1 0 0,0-1 0 0 0,0 1 0 0 0,0 0 0 0 0,0 0 0 0 0,0 0 0 0 0,0 0-1 0 0,0 0 1 0 0,0 0 0 0 0,0 0 0 0 0,0 1 0 0 0,-1-1 0 0 0,1 0-1 0 0,-1 1 1 0 0,1 0 0 0 0,-1-1 0 0 0,1 1 0 0 0,-1 0 0 0 0,0 0 0 0 0,0 0-1 0 0,0 0 1 0 0,0 0 0 0 0,0 0 0 0 0,0 0 0 0 0,0 0 0 0 0,-1 0-1 0 0,1 1 1 0 0,-1-1 0 0 0,0 0 0 0 0,1 0 0 0 0,-1 0 0 0 0,0 1 0 0 0,0-1-1 0 0,-1 0 1 0 0,1 0 0 0 0,0 0 0 0 0,-1 1 0 0 0,0 0 3 0 0,-26 93-92 0 0,-42 18-15 0 0,71-112 94 0 0,1 1-1 0 0,-1-1 1 0 0,1 0 0 0 0,-1 0-1 0 0,1 0 1 0 0,0 0 0 0 0,-1 0-1 0 0,1-1 1 0 0,0 1 0 0 0,0-1 0 0 0,0 0-1 0 0,0 1 1 0 0,0-2 0 0 0,1 1-1 0 0,-1 0 1 0 0,0-1 0 0 0,0 1-1 0 0,1-1 1 0 0,-1 0 0 0 0,0 0-1 0 0,1 0 1 0 0,-1 0 0 0 0,0-1-1 0 0,2 0 14 0 0,14 3-31 0 0,-13-1 32 0 0,0-1 0 0 0,0 1 0 0 0,0 0 0 0 0,-1 0 0 0 0,1 1 0 0 0,0-1 0 0 0,-1 1 0 0 0,1 1 0 0 0,-1-1 0 0 0,0 1 0 0 0,1 0 0 0 0,-1 0 0 0 0,-1 0 0 0 0,1 1 0 0 0,0-1 0 0 0,-1 1 0 0 0,0 1 0 0 0,0-1 0 0 0,0 0 0 0 0,0 1 0 0 0,-1 0 0 0 0,0 0 0 0 0,0 0 0 0 0,0 0 0 0 0,0 1 0 0 0,-1-1 0 0 0,0 1-1 0 0,-5 2 24 0 0,0 0 1 0 0,-1-1-1 0 0,0 0 0 0 0,0 0 0 0 0,-1 0 1 0 0,0 0-1 0 0,0-1 0 0 0,-1 0 1 0 0,0 0-1 0 0,0 0 0 0 0,0-1 0 0 0,0 1 1 0 0,-1-2-1 0 0,0 1 0 0 0,0-1 0 0 0,-1 0 1 0 0,-1 1-25 0 0,-5 3-71 0 0,0 0 0 0 0,0 0 1 0 0,0-1-1 0 0,-1-1 1 0 0,0-1-1 0 0,-1 0 0 0 0,1-1 1 0 0,-1 0-1 0 0,0-2 1 0 0,0 1-1 0 0,-4-2 71 0 0,17-2-197 0 0,0 0 0 0 0,-1 0 1 0 0,1 0-1 0 0,0-1 0 0 0,1 1 0 0 0,-1-1 0 0 0,0 0 1 0 0,0 0-1 0 0,1 0 0 0 0,-1 0 0 0 0,1 0 0 0 0,0-1 1 0 0,-1 1-1 0 0,1-1 0 0 0,0 1 0 0 0,1-1 0 0 0,-1 0 1 0 0,0 0-1 0 0,1 0 0 0 0,-1 0 0 0 0,1 0 0 0 0,0 0 1 0 0,0 0-1 0 0,0 0 0 0 0,1-1 0 0 0,-1 1 0 0 0,1 0 1 0 0,0 0-1 0 0,0-1 0 0 0,0 1 0 0 0,0 0 1 0 0,0-1-1 0 0,1 1 0 0 0,-1 0 0 0 0,1 0 0 0 0,1-2 197 0 0,11-28-1466 0 0</inkml:trace>
  <inkml:trace contextRef="#ctx0" brushRef="#br0" timeOffset="5041.612">3955 43 1600 0 0,'79'-42'3895'0'0,"-74"41"-3836"0"0,0 1 0 0 0,0 0-1 0 0,0 0 1 0 0,0 1 0 0 0,0-1 0 0 0,0 1 0 0 0,0 0-1 0 0,0 1 1 0 0,0-1 0 0 0,0 1 0 0 0,0 0-1 0 0,-1 0 1 0 0,1 0 0 0 0,-1 1 0 0 0,0-1 0 0 0,0 1-1 0 0,0 0 1 0 0,0 1 0 0 0,0-1 0 0 0,0 0-1 0 0,-1 1 1 0 0,0 0 0 0 0,1 0 0 0 0,-2 0 0 0 0,1 0-1 0 0,0 1-58 0 0,2 12 201 0 0,-1-1-1 0 0,0 1 0 0 0,-2 0 0 0 0,0 0 1 0 0,0 0-1 0 0,-2 0 0 0 0,0 0 0 0 0,-1 0 1 0 0,-1 0-1 0 0,0 0 0 0 0,-2 0 0 0 0,0 0 1 0 0,0-1-1 0 0,-2 1 0 0 0,0-1 0 0 0,-1-1 1 0 0,0 1-1 0 0,-1-1 0 0 0,-1-1 0 0 0,-8 11-200 0 0,14-19 112 0 0,4-4-87 0 0,0 0 0 0 0,1 0 1 0 0,-1 0-1 0 0,0 0 0 0 0,1 0 1 0 0,-1 0-1 0 0,1-1 0 0 0,-1 1 1 0 0,1-1-1 0 0,0 1 0 0 0,0-1 1 0 0,0 1-1 0 0,0-1 0 0 0,0 0 1 0 0,0 0-1 0 0,0 0 0 0 0,0 0 1 0 0,0 0-1 0 0,1-1 0 0 0,-1 1 1 0 0,0-1-1 0 0,1 1 0 0 0,-1-1 1 0 0,0 0-1 0 0,1 0 0 0 0,-1 0 1 0 0,0 0-1 0 0,1 0 0 0 0,-1-1 1 0 0,1 1-26 0 0,163-20-420 0 0,-141 14 292 0 0,74-20-2118 0 0,-6-3-3482 0 0,-83 25 4430 0 0</inkml:trace>
  <inkml:trace contextRef="#ctx0" brushRef="#br0" timeOffset="5335.971">4515 783 2464 0 0,'29'20'10113'0'0,"-7"-24"-10254"0"0,-29 2-7545 0 0,-1 2 6407 0 0,-1 1 36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49:4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718 135 1360 0 0,'21'0'2348'0'0,"-15"0"-2078"0"0,0 0 1 0 0,0-1-1 0 0,0 0 1 0 0,0 0 0 0 0,0-1-1 0 0,0 1 1 0 0,0-1-1 0 0,-1-1 1 0 0,1 1-1 0 0,-1-1 1 0 0,1 0 0 0 0,-1 0-1 0 0,0 0 1 0 0,0-1-1 0 0,-1 0 1 0 0,1 0-1 0 0,2-3-270 0 0,-6 4 40 0 0,-1 1 0 0 0,0 0 0 0 0,1 0 0 0 0,-1-1 0 0 0,0 1 0 0 0,0 0 0 0 0,0-1 0 0 0,-1 1 0 0 0,1 0 0 0 0,0 0 0 0 0,-1-1 0 0 0,0 1 0 0 0,1 0 0 0 0,-1 0 0 0 0,0 0 0 0 0,0-1 0 0 0,0 1 0 0 0,0 0 0 0 0,-1 1 0 0 0,1-1 0 0 0,0 0 0 0 0,-1 0 0 0 0,0 0 0 0 0,1 1 0 0 0,-1-1 0 0 0,0 1 0 0 0,0-1 0 0 0,1 1 0 0 0,-1 0 0 0 0,0 0 0 0 0,-1 0 0 0 0,1 0 0 0 0,0 0 0 0 0,0 0 0 0 0,0 1 0 0 0,0-1 0 0 0,-1 1 0 0 0,-1-1-40 0 0,-94-21 13 0 0,67 21 8 0 0,-1 0 1 0 0,1 3 0 0 0,-1 0-1 0 0,1 2 1 0 0,-1 1 0 0 0,-29 9-22 0 0,41-10 11 0 0,1 0 0 0 0,-1 1 1 0 0,1 1-1 0 0,0 1 0 0 0,0 0 1 0 0,1 1-1 0 0,0 2 0 0 0,1-1 1 0 0,0 2-1 0 0,0 1 0 0 0,1 0 1 0 0,0 0-1 0 0,-12 15-11 0 0,26-24 4 0 0,0 0 0 0 0,0 0 0 0 0,0 0 0 0 0,0 0 0 0 0,0 1 0 0 0,1-1-1 0 0,0 0 1 0 0,-1 1 0 0 0,1-1 0 0 0,1 1 0 0 0,-1 0 0 0 0,0-1 0 0 0,1 1 0 0 0,0 0 0 0 0,0-1 0 0 0,0 1 0 0 0,0 0 0 0 0,0 0 0 0 0,1-1 0 0 0,0 1-1 0 0,0-1 1 0 0,0 1 0 0 0,0 0 0 0 0,0-1 0 0 0,1 0 0 0 0,-1 1 0 0 0,1-1 0 0 0,0 0 0 0 0,0 0 0 0 0,0 0 0 0 0,1 0 0 0 0,-1 0 0 0 0,1 0-4 0 0,104 81 95 0 0,-80-67-80 0 0,47 28 48 0 0,86 74 51 0 0,-158-116-114 0 0,1 0 0 0 0,-1 0 0 0 0,0 0 0 0 0,0 0 0 0 0,0 0 0 0 0,0 1 1 0 0,0-1-1 0 0,-1 1 0 0 0,0-1 0 0 0,1 1 0 0 0,-1-1 0 0 0,-1 1 0 0 0,1 0 0 0 0,0 0 0 0 0,-1-1 0 0 0,0 1 0 0 0,0 0 0 0 0,0 0 0 0 0,0 0 0 0 0,-1 0 0 0 0,1-1 0 0 0,-1 1 0 0 0,0 0 0 0 0,0-1 0 0 0,-1 1 0 0 0,1-1 0 0 0,-1 1 0 0 0,1-1 0 0 0,-1 1 0 0 0,0-1 0 0 0,-1 0 0 0 0,1 0 0 0 0,0 0 0 0 0,-1 0 0 0 0,0 0 0 0 0,1-1 0 0 0,-1 1 0 0 0,0-1 1 0 0,0 0-1 0 0,-1 0 0 0 0,1 0 0 0 0,-2 0 0 0 0,-148 68 121 0 0,115-59-201 0 0,-1-2 1 0 0,0-1-1 0 0,-1-3 0 0 0,0 0 1 0 0,0-3-1 0 0,-10-1 80 0 0,46-1-158 0 0,0 0 0 0 0,0 0 0 0 0,1 0-1 0 0,-1 0 1 0 0,0-1 0 0 0,0 0 0 0 0,0 1 0 0 0,0-1 0 0 0,0-1 0 0 0,1 1 0 0 0,-1 0 0 0 0,0-1-1 0 0,1 0 1 0 0,-1 0 0 0 0,1 0 0 0 0,0 0 0 0 0,0-1 0 0 0,-1 1 0 0 0,2-1 0 0 0,-1 0 0 0 0,0 0-1 0 0,0 0 1 0 0,1 0 0 0 0,0 0 0 0 0,0 0 0 0 0,0-1 0 0 0,-1 0 158 0 0,16-32-2915 0 0,4 9 1460 0 0</inkml:trace>
  <inkml:trace contextRef="#ctx0" brushRef="#br0" timeOffset="542.347">805 372 1016 0 0,'54'-46'6725'0'0,"-67"97"-5628"0"0,11-40-1056 0 0,1-1-1 0 0,-1 1 1 0 0,1-1-1 0 0,1 1 1 0 0,0 0-1 0 0,1-1 1 0 0,0 1-1 0 0,0-1 1 0 0,1 1-1 0 0,1-1 0 0 0,0 0 1 0 0,0 0-1 0 0,1 0 1 0 0,0 0-1 0 0,0 0 1 0 0,1-1-1 0 0,3 4-40 0 0,62 21-2827 0 0,-68-34 1368 0 0,9-20-1210 0 0,-10 10 1378 0 0</inkml:trace>
  <inkml:trace contextRef="#ctx0" brushRef="#br0" timeOffset="712.759">716 242 1312 0 0,'-3'-3'1136'0'0,"1"-2"-212"0"0,-2 1-132 0 0,2 1-160 0 0,2 0-24 0 0,-1-1-107 0 0,1 1-45 0 0,-2 1-108 0 0,2-1-172 0 0,2 1-80 0 0,1-1-8 0 0,4 3-496 0 0,-3-2-192 0 0,5 1-565 0 0,-6 1 81 0 0,4-2 44 0 0,-1 2 40 0 0</inkml:trace>
  <inkml:trace contextRef="#ctx0" brushRef="#br0" timeOffset="1770.812">1006 299 1216 0 0,'80'241'5456'0'0,"-80"-242"-5383"0"0,1 1 1 0 0,-1-1-1 0 0,1 1 0 0 0,-1-1 1 0 0,1 1-1 0 0,-1-1 0 0 0,1 1 1 0 0,-1 0-1 0 0,1-1 0 0 0,-1 1 1 0 0,1-1-1 0 0,0 1 0 0 0,-1 0 1 0 0,1 0-1 0 0,0-1 0 0 0,-1 1 1 0 0,1 0-1 0 0,0 0 0 0 0,-1 0 0 0 0,1 0 1 0 0,0 0-1 0 0,-1 0 0 0 0,1 0 1 0 0,0 0-1 0 0,-1 0 0 0 0,1 0 1 0 0,0 0-1 0 0,-1 0 0 0 0,1 0 1 0 0,0 1-1 0 0,-1-1 0 0 0,1 0 1 0 0,0 1-1 0 0,-1-1 0 0 0,1 0 1 0 0,-1 1-1 0 0,1-1 0 0 0,0 1 1 0 0,-1-1-1 0 0,1 0 0 0 0,-1 1 1 0 0,0-1-1 0 0,1 1 0 0 0,-1 0 1 0 0,1-1-1 0 0,-1 1 0 0 0,0-1 1 0 0,1 1-1 0 0,-1 0 0 0 0,0-1 1 0 0,0 1-1 0 0,1 0-73 0 0,9-19-194 0 0,48-43 3 0 0,-57 61 189 0 0,-1 0-2 0 0,0 0 3 0 0,0 0-58 0 0,22 28-75 0 0,4 54-132 0 0,11-142 365 0 0,42-65-277 0 0,-78 124 167 0 0,0 0 0 0 0,-1 0 0 0 0,1 0 1 0 0,0 0-1 0 0,0 0 0 0 0,0 0 0 0 0,0 0 0 0 0,0 0 0 0 0,0 0 1 0 0,0 1-1 0 0,0-1 0 0 0,0 0 0 0 0,1 1 0 0 0,-1-1 0 0 0,0 1 1 0 0,0 0-1 0 0,0-1 0 0 0,1 1 0 0 0,-1 0 0 0 0,0 0 0 0 0,1-1 1 0 0,-1 1-1 0 0,0 0 0 0 0,1 0 0 0 0,-1 1 0 0 0,0-1 0 0 0,0 0 1 0 0,1 0-1 0 0,-1 1 0 0 0,0-1 0 0 0,0 0 0 0 0,1 1 0 0 0,-1-1 1 0 0,0 1-1 0 0,0 0 0 0 0,0-1 0 0 0,0 1 0 0 0,0 0 0 0 0,0 0 1 0 0,0 0-1 0 0,0-1 0 0 0,0 1 0 0 0,0 0 0 0 0,0 0 0 0 0,-1 0 1 0 0,1 1-1 0 0,0-1 0 0 0,-1 0 0 0 0,1 0 0 0 0,-1 0 0 0 0,1 0 1 0 0,-1 1-1 0 0,1-1 0 0 0,-1 0 0 0 0,0 0 0 0 0,0 1 0 0 0,0-1 1 0 0,0 0-1 0 0,0 1 0 0 0,0-1 0 0 0,0 0 11 0 0,3 8-50 0 0,0-1 0 0 0,0 0 0 0 0,1-1 0 0 0,0 1-1 0 0,0-1 1 0 0,1 0 0 0 0,0 0 0 0 0,1 0 0 0 0,-1 0 0 0 0,1-1-1 0 0,0 0 1 0 0,1 0 0 0 0,-1-1 0 0 0,1 0 0 0 0,0 0 0 0 0,0 0-1 0 0,1-1 1 0 0,0 0 0 0 0,-1 0 0 0 0,1-1 0 0 0,1 0 0 0 0,-1-1-1 0 0,0 0 1 0 0,1 0 0 0 0,-1-1 0 0 0,5 1 50 0 0,101-19-1158 0 0,-89 6 967 0 0,37-40 803 0 0,-49 21 3001 0 0,-34 67-2961 0 0,16-15-2412 0 0,-9-17-4506 0 0,10-8 5098 0 0</inkml:trace>
  <inkml:trace contextRef="#ctx0" brushRef="#br0" timeOffset="2019.297">1742 270 860 0 0,'-4'-42'7893'0'0,"15"28"-8693"0"0,11 9-4358 0 0,-14 5 3927 0 0</inkml:trace>
  <inkml:trace contextRef="#ctx0" brushRef="#br0" timeOffset="2267.354">1906 172 1468 0 0,'32'-22'6769'0'0,"-16"57"-4802"0"0,-15 162-1012 0 0,30-70-1002 0 0,-30-121-147 0 0,17 35-1503 0 0,12-31-3847 0 0,-30-10 4423 0 0</inkml:trace>
  <inkml:trace contextRef="#ctx0" brushRef="#br0" timeOffset="2606.876">2234 486 1868 0 0,'8'-13'2017'0'0,"-9"14"-1960"0"0,1-1-1 0 0,0 0 1 0 0,-1 1-1 0 0,0-1 1 0 0,1 0-1 0 0,-1 0 1 0 0,1 0-1 0 0,-1 0 1 0 0,1 0-1 0 0,-1 1 1 0 0,1-1-1 0 0,-1 0 1 0 0,0 0-1 0 0,1 0 1 0 0,-1 0-1 0 0,1-1 1 0 0,-1 1-1 0 0,1 0 1 0 0,-1 0-1 0 0,1 0 1 0 0,-1 0-1 0 0,1-1 1 0 0,-1 1-1 0 0,1 0 1 0 0,-1 0-1 0 0,1-1 1 0 0,-1 1-1 0 0,1 0 1 0 0,-1-1-1 0 0,1 1 1 0 0,-1 0-1 0 0,1-1 1 0 0,0 1-1 0 0,-1-1 1 0 0,1 1-1 0 0,0-1 1 0 0,-1 1-1 0 0,1-1 1 0 0,0 1-1 0 0,0-1 1 0 0,0 1-1 0 0,-1-1 1 0 0,1 1-1 0 0,0-1 0 0 0,0 1 1 0 0,0-1-1 0 0,0 0 1 0 0,0 1-1 0 0,0-1 1 0 0,0 1-1 0 0,0-1 1 0 0,0 1-1 0 0,0-1 1 0 0,0 1-1 0 0,0-1 1 0 0,1 0-1 0 0,-1 1 1 0 0,0-1-1 0 0,0 1 1 0 0,1-1-1 0 0,-1 1-56 0 0,-10 1 79 0 0,0 2 0 0 0,1 0 0 0 0,-1 0 0 0 0,0 0-1 0 0,1 1 1 0 0,0 1 0 0 0,0 0 0 0 0,0 0 0 0 0,1 1 0 0 0,0-1-1 0 0,0 2 1 0 0,0-1 0 0 0,1 1 0 0 0,0 1 0 0 0,0-1 0 0 0,1 1-1 0 0,-3 4-78 0 0,8-11 13 0 0,0 0 0 0 0,0 1 0 0 0,0-1 0 0 0,1 1-1 0 0,-1-1 1 0 0,0 1 0 0 0,1-1 0 0 0,-1 1-1 0 0,1-1 1 0 0,-1 1 0 0 0,1 0 0 0 0,0-1-1 0 0,0 1 1 0 0,0 0 0 0 0,-1-1 0 0 0,2 1 0 0 0,-1 0-1 0 0,0-1 1 0 0,0 1 0 0 0,0-1 0 0 0,1 1-1 0 0,-1 0 1 0 0,1-1 0 0 0,-1 1 0 0 0,1-1-1 0 0,0 1 1 0 0,0-1 0 0 0,0 1 0 0 0,-1-1 0 0 0,1 0-1 0 0,1 1 1 0 0,-1-1 0 0 0,0 0 0 0 0,0 0-1 0 0,0 0 1 0 0,1 0 0 0 0,-1 0 0 0 0,0 0-1 0 0,1 0 1 0 0,-1 0 0 0 0,1-1 0 0 0,-1 1 0 0 0,1 0-1 0 0,-1-1 1 0 0,1 1 0 0 0,-1-1 0 0 0,1 0-1 0 0,0 1 1 0 0,-1-1 0 0 0,1 0 0 0 0,0 0 0 0 0,-1 0-1 0 0,1 0 1 0 0,0 0 0 0 0,-1-1 0 0 0,1 1-1 0 0,-1 0 1 0 0,1-1 0 0 0,0 1 0 0 0,-1-1-1 0 0,1 0 1 0 0,-1 1 0 0 0,1-1 0 0 0,-1 0 0 0 0,0 0-13 0 0,1 1 79 0 0,34-10 180 0 0,-21-11 388 0 0,-8 22-1653 0 0,3 4-50 0 0,11-2-3762 0 0,-17-3 3531 0 0</inkml:trace>
  <inkml:trace contextRef="#ctx0" brushRef="#br0" timeOffset="2931.799">2314 434 1372 0 0,'10'3'225'0'0,"-2"1"1"0"0,1-1-1 0 0,0 2 1 0 0,-1-1-1 0 0,0 2 0 0 0,0-1 1 0 0,0 1-1 0 0,-1 0 0 0 0,0 0 1 0 0,0 1-1 0 0,0 0 0 0 0,-1 0 1 0 0,0 1-1 0 0,0-1 0 0 0,3 9-225 0 0,18 43 1023 0 0,-22-16 2657 0 0,-5-43-3647 0 0,0-1 0 0 0,0 1 1 0 0,0 0-1 0 0,-1 0 0 0 0,1-1 1 0 0,0 1-1 0 0,0 0 0 0 0,0 0 0 0 0,-1 0 1 0 0,1-1-1 0 0,0 1 0 0 0,0 0 0 0 0,-1 0 1 0 0,1 0-1 0 0,0 0 0 0 0,0 0 1 0 0,-1-1-1 0 0,1 1 0 0 0,0 0 0 0 0,0 0 1 0 0,-1 0-1 0 0,1 0 0 0 0,0 0 0 0 0,0 0 1 0 0,-1 0-1 0 0,1 0 0 0 0,0 0 1 0 0,-1 0-1 0 0,1 0 0 0 0,0 0 0 0 0,0 0 1 0 0,-1 0-34 0 0,143-233-7448 0 0,-130 211 6076 0 0</inkml:trace>
  <inkml:trace contextRef="#ctx0" brushRef="#br0" timeOffset="3599.349">2663 145 1240 0 0,'-20'-65'5812'0'0,"8"95"-4735"0"0,8-11-1027 0 0,2 0 0 0 0,0 0 0 0 0,0 0 1 0 0,2 1-1 0 0,1-1 0 0 0,0 0 0 0 0,1 1 0 0 0,2-1 1 0 0,0 0-1 0 0,0-1 0 0 0,2 1 0 0 0,0-1 0 0 0,1 0 1 0 0,1 0-1 0 0,1-1 0 0 0,0 0 0 0 0,5 4-50 0 0,-8-15-3 0 0,1 0 0 0 0,-1 0 0 0 0,2-1 0 0 0,-1 1-1 0 0,1-2 1 0 0,-1 1 0 0 0,1-1 0 0 0,0 0 0 0 0,1-1 0 0 0,-1 0 0 0 0,1 0 0 0 0,-1-1-1 0 0,1 0 1 0 0,0-1 0 0 0,0 0 0 0 0,0 0 0 0 0,7 0 3 0 0,-12-2 41 0 0,0 0 0 0 0,0 1 0 0 0,0-1 0 0 0,0-1 0 0 0,0 1 0 0 0,0-1-1 0 0,-1 1 1 0 0,1-1 0 0 0,-1 0 0 0 0,1 0 0 0 0,-1 0 0 0 0,0-1 0 0 0,1 1 0 0 0,-1-1 0 0 0,-1 0 0 0 0,1 0 0 0 0,0 0 0 0 0,-1 0 0 0 0,1 0 0 0 0,-1-1 0 0 0,0 1 0 0 0,0-1 0 0 0,0 0 0 0 0,-1 1 0 0 0,1-1-1 0 0,-1 0 1 0 0,0 0 0 0 0,0 0 0 0 0,0 0 0 0 0,-1 0 0 0 0,1 0 0 0 0,-1 0 0 0 0,0 0 0 0 0,0 0 0 0 0,0 0 0 0 0,-1-3-41 0 0,1 7 63 0 0,0 0 7 0 0,0 0 1 0 0,0 0-48 0 0,0 0 7 0 0,24 44-19 0 0,30-3-425 0 0,-52-41 426 0 0,-2 0-30 0 0,18-2 3 0 0,39-51 799 0 0,-40 115-500 0 0,-19-44-230 0 0,-1 0-1 0 0,-1 0 1 0 0,-1 0 0 0 0,0 0 0 0 0,-1 0 0 0 0,-1-1 0 0 0,0 0-1 0 0,-2-1 1 0 0,0 0 0 0 0,-1 0 0 0 0,0-1 0 0 0,-1 0 0 0 0,-1 0-1 0 0,0-2 1 0 0,-1 1 0 0 0,0-2 0 0 0,-1 1 0 0 0,-1-2-1 0 0,0 0 1 0 0,0-1 0 0 0,-1-1 0 0 0,-1 0 0 0 0,-8 3-54 0 0,24-11-138 0 0,0 0 1 0 0,0 0 0 0 0,0 0-1 0 0,-1 0 1 0 0,1 0-1 0 0,0-1 1 0 0,0 1-1 0 0,0-1 1 0 0,-1 1-1 0 0,1-1 1 0 0,0 1 0 0 0,-1-1-1 0 0,1 1 1 0 0,0-1-1 0 0,-1 0 1 0 0,1 0-1 0 0,-1 0 1 0 0,1 0 0 0 0,0 0-1 0 0,-1 0 1 0 0,1 0-1 0 0,0 0 1 0 0,-1-1-1 0 0,1 1 1 0 0,0 0-1 0 0,-1-1 1 0 0,1 1 0 0 0,0-1-1 0 0,0 0 1 0 0,-1 1-1 0 0,1-1 1 0 0,0 0-1 0 0,0 0 1 0 0,0 0 0 0 0,0 1-1 0 0,0-1 1 0 0,0 0-1 0 0,0-1 1 0 0,0 1-1 0 0,0 0 1 0 0,1 0-1 0 0,-1 0 1 0 0,0 0 0 0 0,1-1-1 0 0,-1 1 1 0 0,1 0-1 0 0,-1 0 1 0 0,1-1-1 0 0,0 1 1 0 0,-1 0 0 0 0,1-1-1 0 0,0 1 1 0 0,0-1-1 0 0,0 1 1 0 0,0 0-1 0 0,0-1 1 0 0,0 1-1 0 0,1-1 1 0 0,-1 1 0 0 0,0 0-1 0 0,1-1 1 0 0,-1 1-1 0 0,1 0 1 0 0,-1 0-1 0 0,1-1 1 0 0,0 1 137 0 0,7-22-1327 0 0</inkml:trace>
  <inkml:trace contextRef="#ctx0" brushRef="#br0" timeOffset="4189.287">3388 277 964 0 0,'8'0'5621'0'0,"7"20"-4167"0"0,-13-13-1350 0 0,-1 1 0 0 0,0-1 1 0 0,0 0-1 0 0,-1 1 1 0 0,0-1-1 0 0,0 0 0 0 0,0 1 1 0 0,-1-1-1 0 0,-1 0 0 0 0,1 0 1 0 0,-1 0-1 0 0,0 1 0 0 0,-1-2 1 0 0,1 1-1 0 0,-1 0 0 0 0,-1 0 1 0 0,1-1-1 0 0,-5 6-104 0 0,-85 102-1769 0 0,92-113 1738 0 0,-115 78-5638 0 0,95-71 4381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50:1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1552 0 0,'0'0'735'0'0,"0"0"-80"0"0,0 0-5 0 0,0 0-30 0 0,18 3 535 0 0,352-3 1761 0 0,-21-7-2348 0 0,-241 6-1314 0 0,-97 3-4622 0 0,-35 1 3891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50:1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1544 0 0,'7'4'287'0'0,"1"-1"0"0"0,-1 1 0 0 0,1-1 0 0 0,0 0 0 0 0,1-1 0 0 0,-1 0 0 0 0,0 0 0 0 0,0-1 0 0 0,1 0 0 0 0,-1-1 0 0 0,1 1 0 0 0,-1-2 0 0 0,1 1 0 0 0,-1-1 0 0 0,3-1-287 0 0,21 1 704 0 0,189-12 820 0 0,38-2-1235 0 0,-92 13-5530 0 0,-154 2 3948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50:1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1 191 988 0 0,'0'0'217'0'0,"0"0"75"0"0,0 0-51 0 0,0 0-119 0 0,0 0 16 0 0,0 0 16 0 0,0 0 34 0 0,0 0-104 0 0,6-12 836 0 0,-2 16-897 0 0,1 0 0 0 0,-1 0 1 0 0,0 1-1 0 0,-1 0 1 0 0,1-1-1 0 0,-1 2 1 0 0,0-1-1 0 0,0 0 0 0 0,-1 0 1 0 0,1 1-1 0 0,-1 0 1 0 0,0-1-1 0 0,-1 1 0 0 0,1 0 1 0 0,-1 0-1 0 0,-1 0 1 0 0,1 4-24 0 0,130 562 1687 0 0,-95-436-1002 0 0,-34-134-658 0 0,1-1 0 0 0,-1 0 0 0 0,0 0 0 0 0,0 0 0 0 0,1 0 0 0 0,-1 0 0 0 0,0 0 0 0 0,1-1-1 0 0,-1 1 1 0 0,1-1 0 0 0,-1 0 0 0 0,1 0 0 0 0,-1 0 0 0 0,1 0 0 0 0,-1 0 0 0 0,1 0 0 0 0,-1-1 0 0 0,1 1 0 0 0,-1-1 0 0 0,0 0 0 0 0,1 1 0 0 0,-1-1 0 0 0,0 0 0 0 0,1 0 0 0 0,-1-1 0 0 0,0 1 0 0 0,0 0 0 0 0,0-1-1 0 0,0 1 1 0 0,0-1 0 0 0,-1 0 0 0 0,1 0 0 0 0,0 0-27 0 0,50-41 130 0 0,-3-3-1 0 0,-2-1 1 0 0,-1-3-1 0 0,-3-1 1 0 0,13-24-130 0 0,70-80 173 0 0,253-235 885 0 0,-379 391-1094 0 0,0-1 0 0 0,1 0 0 0 0,-1 0 0 0 0,0 1 0 0 0,0-1 0 0 0,1 0 0 0 0,-1 0 0 0 0,0 1 1 0 0,0-1-1 0 0,1 0 0 0 0,-1 0 0 0 0,0 0 0 0 0,1 0 0 0 0,-1 0 0 0 0,0 0 0 0 0,0 1 0 0 0,1-1 0 0 0,-1 0 0 0 0,0 0 0 0 0,1 0 0 0 0,-1 0 0 0 0,0 0 0 0 0,1 0 0 0 0,-1 0 0 0 0,0 0 0 0 0,1 0 0 0 0,-1 0 0 0 0,0-1 36 0 0,-6 40-3539 0 0,9-33 2234 0 0,-3-5-74 0 0</inkml:trace>
  <inkml:trace contextRef="#ctx0" brushRef="#br0" timeOffset="1180.43">2323 157 1132 0 0,'0'0'376'0'0,"0"0"30"0"0,0 0-75 0 0,0 0-52 0 0,0-19 2655 0 0,12-2-2807 0 0,-13 21-116 0 0,1 0-1 0 0,-1 0 1 0 0,1 0-1 0 0,-1 0 1 0 0,1 0-1 0 0,-1 0 1 0 0,1 0-1 0 0,-1 0 1 0 0,1 0-1 0 0,-1 0 0 0 0,1 0 1 0 0,-1 0-1 0 0,1 0 1 0 0,-1 0-1 0 0,1 0 1 0 0,0-1-1 0 0,-1 1 1 0 0,1 0-1 0 0,-1 0 1 0 0,1 0-1 0 0,-1-1 1 0 0,1 1-1 0 0,0 0 1 0 0,-1-1-1 0 0,1 1 0 0 0,0 0 1 0 0,-1-1-1 0 0,1 1 1 0 0,0 0-1 0 0,0-1 1 0 0,-1 1-1 0 0,1-1 1 0 0,0 1-1 0 0,-1-1-10 0 0,-49 27 189 0 0,1 2 1 0 0,1 2-1 0 0,1 2 0 0 0,2 2 1 0 0,1 2-1 0 0,2 2 0 0 0,2 2 0 0 0,1 1 1 0 0,-26 38-190 0 0,-60 126 699 0 0,115-166-1739 0 0,10-38-1283 0 0,0-12-170 0 0,-1 6 1021 0 0</inkml:trace>
  <inkml:trace contextRef="#ctx0" brushRef="#br0" timeOffset="1505.773">1779 146 1088 0 0,'-19'-10'4548'0'0,"56"80"-3389"0"0,-2-20-822 0 0,2-3-1 0 0,2-1 0 0 0,2-2 1 0 0,1-1-1 0 0,17 9-336 0 0,90 95 370 0 0,-147-146-432 0 0,-1 0 0 0 0,1 1 0 0 0,-1-1 0 0 0,0 1 0 0 0,1-1 0 0 0,-1 1 0 0 0,0-1 0 0 0,0 1 0 0 0,0 0 0 0 0,0 0 0 0 0,0-1-1 0 0,0 1 1 0 0,-1 0 0 0 0,1 0 0 0 0,-1 0 0 0 0,1 0 0 0 0,-1 0 0 0 0,0 0 0 0 0,1 0 0 0 0,-1 0 0 0 0,0 0 0 0 0,0 0-1 0 0,-1 0 1 0 0,1 0 0 0 0,0 0 0 0 0,-1 0 0 0 0,1 0 0 0 0,-1 0 0 0 0,0 0 0 0 0,1-1 0 0 0,-1 1 0 0 0,0 0 0 0 0,0 0 0 0 0,0-1-1 0 0,0 1 1 0 0,-1 0 0 0 0,1-1 0 0 0,0 1 0 0 0,-1-1 0 0 0,1 0 0 0 0,-1 1 0 0 0,1-1 0 0 0,-1 0 0 0 0,0 0 0 0 0,1 0 0 0 0,-1 0-1 0 0,0 0 1 0 0,0 0 0 0 0,0-1 0 0 0,0 1 0 0 0,0 0 0 0 0,0-1 0 0 0,0 0 0 0 0,0 1 0 0 0,0-1 0 0 0,0 0 0 0 0,0 0-1 0 0,-1 0 63 0 0,-38-1-2176 0 0,10-10 1146 0 0</inkml:trace>
  <inkml:trace contextRef="#ctx0" brushRef="#br0" timeOffset="1951.432">1462 147 1336 0 0,'-12'7'140'0'0,"1"1"0"0"0,0-1 1 0 0,1 2-1 0 0,0-1 0 0 0,0 2 0 0 0,0-1 0 0 0,1 1 0 0 0,1 1 1 0 0,0-1-1 0 0,0 1 0 0 0,1 1 0 0 0,0 0 0 0 0,1 0 0 0 0,1 0 1 0 0,0 0-1 0 0,0 1 0 0 0,1 0 0 0 0,1 0 0 0 0,0 0 0 0 0,1 0 0 0 0,0 1 1 0 0,1-1-1 0 0,1 0 0 0 0,0 1 0 0 0,1-1 0 0 0,0 1 0 0 0,1-1 1 0 0,0 0-1 0 0,2 0 0 0 0,-1 0 0 0 0,1 0 0 0 0,6 12-140 0 0,13 9 41 0 0,2 0-1 0 0,1-2 1 0 0,1-1-1 0 0,2-1 1 0 0,0-1-1 0 0,3-2 1 0 0,0-1 0 0 0,1-1-1 0 0,2-2 1 0 0,20 9-41 0 0,-29-14-284 0 0,80 40-2445 0 0,-72-44 1235 0 0</inkml:trace>
  <inkml:trace contextRef="#ctx0" brushRef="#br0" timeOffset="2290.05">2675 1 1392 0 0,'47'76'1049'0'0,"-2"2"0"0"0,-4 1 0 0 0,-3 3 1 0 0,5 26-1050 0 0,-14 69 1327 0 0,-33-156-1302 0 0,-1 0 0 0 0,-2 0 0 0 0,0-1 0 0 0,-1 0 0 0 0,0-1 0 0 0,-2 1 0 0 0,0-2 0 0 0,-2 1 1 0 0,0-2-1 0 0,-1 0 0 0 0,0 0 0 0 0,-1-1 0 0 0,-1 0 0 0 0,-1-2 0 0 0,0 0 0 0 0,-1 0 0 0 0,0-2 0 0 0,-1 0 0 0 0,-1-1 0 0 0,0-1 0 0 0,0-1 0 0 0,-5 2-25 0 0,-126 31-3840 0 0,134-41 2389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50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769 502 916 0 0,'0'0'217'0'0,"0"0"29"0"0,0 0 38 0 0,0 0-35 0 0,0 0-42 0 0,0 0 16 0 0,0 0 41 0 0,0 0-37 0 0,0 0 6 0 0,0 0-49 0 0,0 0 0 0 0,0 0 76 0 0,0 0-6 0 0,0 0-6 0 0,0-13 123 0 0,2 13 2178 0 0,-2 8-2505 0 0,0 1 0 0 0,-1 0 0 0 0,0-1 0 0 0,-1 0 0 0 0,0 1 0 0 0,0-1 0 0 0,-1 0 0 0 0,0 0 0 0 0,0 0-1 0 0,-1 0 1 0 0,0-1 0 0 0,0 1 0 0 0,-1-1 0 0 0,0 0 0 0 0,0 0 0 0 0,-1-1 0 0 0,0 0 0 0 0,-2 2-44 0 0,2 0 20 0 0,-19 30 23 0 0,-2-1 0 0 0,-2-2 0 0 0,-1 0 0 0 0,-2-3 0 0 0,-1 0 0 0 0,-1-2 0 0 0,-2-2 0 0 0,-1-1 0 0 0,-1-2 0 0 0,-1-1 0 0 0,-1-3 0 0 0,-1-1 0 0 0,-1-1 0 0 0,-2-2-43 0 0,39-15 7 0 0,0 0-1 0 0,0 0 0 0 0,0-1 0 0 0,-1 1 1 0 0,1-1-1 0 0,-1-1 0 0 0,1 1 0 0 0,0-1 1 0 0,-1 1-1 0 0,1-2 0 0 0,-1 1 0 0 0,1 0 1 0 0,-1-1-1 0 0,1 0 0 0 0,-1-1 0 0 0,1 1 0 0 0,0-1 1 0 0,0 0-1 0 0,0 0 0 0 0,0-1 0 0 0,0 1 1 0 0,0-1-1 0 0,1 0 0 0 0,-1 0 0 0 0,1-1 1 0 0,0 1-1 0 0,0-1 0 0 0,0 0 0 0 0,0 0 1 0 0,1 0-1 0 0,0-1 0 0 0,0 1 0 0 0,0-1 0 0 0,0 0 1 0 0,1 0-1 0 0,0 0 0 0 0,-2-4-6 0 0,4 1 0 0 0,-1-1 1 0 0,2 0-1 0 0,-1 1 0 0 0,1-1 1 0 0,1 0-1 0 0,-1 1 0 0 0,2-1 0 0 0,-1 1 1 0 0,1 0-1 0 0,0 0 0 0 0,1 0 1 0 0,-1 0-1 0 0,2 1 0 0 0,-1-1 1 0 0,1 1-1 0 0,0 0 0 0 0,1 0 0 0 0,-1 1 1 0 0,1 0-1 0 0,1 0 0 0 0,-1 0 1 0 0,1 0-1 0 0,0 1 0 0 0,0 1 0 0 0,1-1 1 0 0,-1 1-1 0 0,1 0 0 0 0,0 1 1 0 0,0 0-1 0 0,0 0 0 0 0,1 0 0 0 0,-1 1 1 0 0,1 1-1 0 0,-1 0 0 0 0,1 0 1 0 0,0 0-1 0 0,-1 1 0 0 0,1 0 0 0 0,6 2 0 0 0,17 10-3 0 0,-1 2-1 0 0,0 1 0 0 0,-1 1 1 0 0,-1 2-1 0 0,-1 1 0 0 0,0 1 1 0 0,-2 1-1 0 0,0 1 0 0 0,3 7 4 0 0,105 80-806 0 0,33-20-3495 0 0,-133-80 2842 0 0</inkml:trace>
  <inkml:trace contextRef="#ctx0" brushRef="#br0" timeOffset="883.71">1212 641 1268 0 0,'42'-90'7047'0'0,"-35"137"-6305"0"0,1 739 2417 0 0,0-721-3217 0 0,5-65-3519 0 0,-10-59-2318 0 0,-3 38 4389 0 0</inkml:trace>
  <inkml:trace contextRef="#ctx0" brushRef="#br0" timeOffset="1930.268">1281 617 836 0 0,'-16'-18'4634'0'0,"39"-9"-3909"0"0,77-30-626 0 0,28 23 180 0 0,-127 34-283 0 0,52 2-128 0 0,-47-1 151 0 0,1 1 0 0 0,-1-1 0 0 0,1 1 0 0 0,-1 0 0 0 0,0 1 0 0 0,0 0 0 0 0,0 0 0 0 0,0 0 0 0 0,0 0 0 0 0,-1 1 0 0 0,0 0 0 0 0,1 0 0 0 0,-1 1 0 0 0,-1-1 0 0 0,1 1 0 0 0,-1 0 0 0 0,0 0 0 0 0,0 1 0 0 0,0-1 0 0 0,-1 1 0 0 0,1 0 0 0 0,-1 0 0 0 0,-1 0 0 0 0,1 0 0 0 0,-1 1 0 0 0,-1-1 0 0 0,1 1 0 0 0,-1-1 0 0 0,0 1 0 0 0,0-1 0 0 0,-1 1 0 0 0,0 0 0 0 0,0 5-19 0 0,-11 9 87 0 0,-2-1 0 0 0,0 0 0 0 0,-1-1 0 0 0,0-1 0 0 0,-2 0 0 0 0,0-1 1 0 0,-1-1-1 0 0,-1 0 0 0 0,0-1 0 0 0,-1-1 0 0 0,-1-1 0 0 0,0-1 0 0 0,-1 0 0 0 0,0-2 0 0 0,-22 8-87 0 0,15-10 582 0 0,39-27-83 0 0,6 9-492 0 0,1 0 1 0 0,0 1-1 0 0,0 1 1 0 0,1 0 0 0 0,0 2-1 0 0,0 0 1 0 0,0 1-1 0 0,1 1 1 0 0,0 1-1 0 0,0 0 1 0 0,0 2-1 0 0,0 0 1 0 0,2 1-8 0 0,-16 0 6 0 0,1 1-1 0 0,-1-1 1 0 0,1 1 0 0 0,-1 0 0 0 0,0 0 0 0 0,1 1-1 0 0,-1 0 1 0 0,0 0 0 0 0,0 0 0 0 0,0 1 0 0 0,0 0-1 0 0,-1 0 1 0 0,1 1 0 0 0,-1-1 0 0 0,0 1 0 0 0,0 0-1 0 0,0 1 1 0 0,0-1 0 0 0,-1 1 0 0 0,1 0-1 0 0,-1 0 1 0 0,-1 0 0 0 0,1 1 0 0 0,-1-1 0 0 0,0 1-1 0 0,0 0 1 0 0,0 0 0 0 0,-1 0 0 0 0,0 0 0 0 0,0 0-1 0 0,-1 1 1 0 0,0-1 0 0 0,0 0 0 0 0,0 1 0 0 0,-1-1-1 0 0,0 1 1 0 0,0-1 0 0 0,-1 4-6 0 0,-7 4 31 0 0,0-1 1 0 0,-1 0 0 0 0,0-1-1 0 0,-1 0 1 0 0,-1 0-1 0 0,0-1 1 0 0,0-1-1 0 0,-1 0 1 0 0,-1 0-1 0 0,1-1 1 0 0,-2-1 0 0 0,1 0-1 0 0,-1-1 1 0 0,0-1-1 0 0,0 0 1 0 0,-1 0-1 0 0,0-2 1 0 0,0 0 0 0 0,0 0-1 0 0,0-1 1 0 0,-1-1-1 0 0,1-1 1 0 0,-1 0-1 0 0,-11-2-31 0 0,-58-34-1138 0 0,70-25-3382 0 0,26 32 3179 0 0,-1 3-90 0 0</inkml:trace>
  <inkml:trace contextRef="#ctx0" brushRef="#br0" timeOffset="2795.824">1861 167 1588 0 0,'-7'-34'3359'0'0,"71"-40"-2011"0"0,-48 65-1239 0 0,0 1 1 0 0,1 0-1 0 0,0 1 1 0 0,1 1-1 0 0,-1 1 1 0 0,1 0-1 0 0,0 1 1 0 0,0 1-1 0 0,1 1 1 0 0,-1 1-1 0 0,1 0 1 0 0,8 2-110 0 0,-21-1 11 0 0,-1 0 0 0 0,1 1 1 0 0,0 0-1 0 0,-1 0 1 0 0,1 1-1 0 0,-1-1 0 0 0,1 1 1 0 0,-1 0-1 0 0,0 1 1 0 0,0-1-1 0 0,0 1 0 0 0,0 0 1 0 0,0 0-1 0 0,-1 1 0 0 0,1-1 1 0 0,-1 1-1 0 0,0 0 1 0 0,0 0-1 0 0,0 1 0 0 0,-1-1 1 0 0,1 1-1 0 0,-1 0 1 0 0,0 0-1 0 0,-1 0 0 0 0,1 0 1 0 0,-1 0-1 0 0,0 0 0 0 0,0 1 1 0 0,-1-1-1 0 0,0 1 1 0 0,1 0-1 0 0,-2-1 0 0 0,1 1 1 0 0,-1 0-1 0 0,0-1 0 0 0,0 1 1 0 0,0 0-1 0 0,-1-1 1 0 0,0 1-1 0 0,0 0 0 0 0,-2 3-11 0 0,-4 12 113 0 0,-1 1-1 0 0,0-1 0 0 0,-2-1 0 0 0,-1 1 0 0 0,0-2 1 0 0,-2 1-1 0 0,0-2 0 0 0,-1 0 0 0 0,0 0 0 0 0,-8 4-112 0 0,-47 66 649 0 0,68-87-637 0 0,0 0 0 0 0,0 0 0 0 0,1 0 0 0 0,-1 0 0 0 0,0 0 0 0 0,1 0 1 0 0,-1 0-1 0 0,1 0 0 0 0,-1 0 0 0 0,1 0 0 0 0,0 1 0 0 0,-1-1 0 0 0,1 0 1 0 0,0 0-1 0 0,0 0 0 0 0,0 1 0 0 0,0-1 0 0 0,0 0 0 0 0,0 0 0 0 0,0 0 1 0 0,0 1-1 0 0,1-1 0 0 0,-1 0 0 0 0,0 0 0 0 0,1 0 0 0 0,-1 0 0 0 0,1 1 1 0 0,-1-1-1 0 0,1 0 0 0 0,-1 0 0 0 0,1 0 0 0 0,0 0 0 0 0,0 0 0 0 0,-1 0 1 0 0,1-1-1 0 0,0 1 0 0 0,0 0 0 0 0,0 0 0 0 0,0 0 0 0 0,0-1 0 0 0,0 1 1 0 0,0-1-1 0 0,0 1 0 0 0,1-1 0 0 0,-1 1 0 0 0,0-1 0 0 0,0 0 0 0 0,0 1 0 0 0,0-1 1 0 0,1 0-1 0 0,-1 0 0 0 0,0 0 0 0 0,0 0 0 0 0,1 0 0 0 0,-1 0 0 0 0,0 0 1 0 0,0 0-1 0 0,0 0 0 0 0,1-1 0 0 0,-1 1 0 0 0,0-1 0 0 0,1 1-12 0 0,70 3 88 0 0,0-2 0 0 0,0-4 1 0 0,-1-3-1 0 0,6-4-88 0 0,104-7-25 0 0,-177 17-271 0 0,28-2 618 0 0,-36 9-5715 0 0,-4-5 2825 0 0,5-4 1345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4:52:04.077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21586 2671 1796 0 0,'0'0'436'0'0,"0"0"-12"0"0,0 0-41 0 0,-3-22 880 0 0,-1 12-1217 0 0,4 10 14 0 0,-1 1 0 0 0,1-1 0 0 0,0 0-1 0 0,-1 1 1 0 0,1-1 0 0 0,0 0 0 0 0,-1 1 0 0 0,1-1-1 0 0,-1 0 1 0 0,1 0 0 0 0,0 1 0 0 0,-1-1 0 0 0,1 0-1 0 0,-1 0 1 0 0,1 0 0 0 0,-1 0 0 0 0,1 0 0 0 0,-1 0-1 0 0,1 1 1 0 0,-1-1 0 0 0,1 0 0 0 0,-1 0 0 0 0,1-1-1 0 0,-1 1 1 0 0,1 0 0 0 0,-1 0 0 0 0,1 0 0 0 0,0 0-60 0 0,1 550 2344 0 0,41-200-1268 0 0,-22-165-1566 0 0,-20-184 404 0 0,-1 0-1 0 0,1 0 1 0 0,-1 0 0 0 0,0 0 0 0 0,1-1 0 0 0,-1 1 0 0 0,0 0-1 0 0,1 0 1 0 0,-1-1 0 0 0,0 1 0 0 0,0 0 0 0 0,0-1-1 0 0,0 1 1 0 0,0-1 0 0 0,0 1 0 0 0,0-1 0 0 0,0 1 0 0 0,0-1-1 0 0,0 0 1 0 0,0 1 0 0 0,0-1 0 0 0,0 0 0 0 0,0 0-1 0 0,0 0 1 0 0,0 0 0 0 0,0 0 0 0 0,0 0 0 0 0,0 0 0 0 0,0 0-1 0 0,0-1 1 0 0,0 1 0 0 0,0 0 0 0 0,0 0 0 0 0,0-1-1 0 0,0 1 1 0 0,0-1 0 0 0,0 1 0 0 0,0-1 0 0 0,0 1 0 0 0,0-1-1 0 0,0 0 1 0 0,1 1 0 0 0,-1-1 0 0 0,0 0 0 0 0,0 0-1 0 0,1 0 1 0 0,-1 1 0 0 0,1-1 0 0 0,-1 0 0 0 0,1 0 0 0 0,-1 0-1 0 0,1 0 1 0 0,-1 0 0 0 0,1 0 86 0 0,-13-17-1437 0 0,0-6 131 0 0</inkml:trace>
  <inkml:trace contextRef="#ctx0" brushRef="#br0" timeOffset="329.541">21589 3025 1056 0 0,'2'-7'100'0'0,"0"1"0"0"0,0-1 1 0 0,0 1-1 0 0,1 0 0 0 0,0 0 0 0 0,0 0 0 0 0,1 0 1 0 0,-1 1-1 0 0,1-1 0 0 0,1 1 0 0 0,-1 0 0 0 0,1 0 0 0 0,-1 1 1 0 0,1-1-1 0 0,1 1 0 0 0,-1 0 0 0 0,1 0 0 0 0,-1 1 1 0 0,1-1-1 0 0,0 2 0 0 0,0-1 0 0 0,1 0 0 0 0,-1 1 0 0 0,0 0 1 0 0,1 1-1 0 0,-1-1 0 0 0,1 1 0 0 0,0 1 0 0 0,-1-1 1 0 0,1 1-1 0 0,0 0 0 0 0,0 1 0 0 0,-1-1 0 0 0,1 1 1 0 0,-1 1-1 0 0,1-1 0 0 0,-1 1 0 0 0,1 0 0 0 0,-1 1 0 0 0,0-1 1 0 0,0 1-1 0 0,0 0 0 0 0,0 1 0 0 0,-1 0 0 0 0,1 0 1 0 0,-1 0-101 0 0,1-1 38 0 0,-1 1 1 0 0,0 0-1 0 0,0 0 1 0 0,0 1-1 0 0,0 0 0 0 0,-1-1 1 0 0,1 1-1 0 0,-1 1 1 0 0,-1-1-1 0 0,1 1 1 0 0,-1-1-1 0 0,0 1 1 0 0,0 0-1 0 0,-1 0 1 0 0,1 0-1 0 0,-1 1 1 0 0,-1-1-1 0 0,1 0 1 0 0,-1 1-1 0 0,0-1 1 0 0,-1 1-1 0 0,1-1 1 0 0,-1 1-1 0 0,-1 0 1 0 0,1-1-1 0 0,-1 1 1 0 0,0-1-1 0 0,-1 0 1 0 0,1 1-1 0 0,-1-1 1 0 0,-1 0-1 0 0,1 0 1 0 0,-1 0-1 0 0,0 0 1 0 0,0 0-1 0 0,-1-1 1 0 0,1 1-1 0 0,-1-1 1 0 0,-1 0-1 0 0,1 0 1 0 0,-1-1-1 0 0,0 1 1 0 0,0-1-1 0 0,0 0 1 0 0,0 0-1 0 0,-1-1 1 0 0,1 1-1 0 0,-1-1 1 0 0,0-1-1 0 0,-3 2-38 0 0,-80 7-175 0 0,60-56-4022 0 0,29 34 2888 0 0</inkml:trace>
  <inkml:trace contextRef="#ctx0" brushRef="#br0" timeOffset="1118.522">22007 2910 1140 0 0,'-7'-4'4585'0'0,"-19"95"-4050"0"0,22 48 418 0 0,4-134-917 0 0,1 0 0 0 0,-1 1 0 0 0,1-1 0 0 0,0 0 0 0 0,1 0 0 0 0,-1 0 0 0 0,1 0 0 0 0,0-1 1 0 0,0 1-1 0 0,1 0 0 0 0,-1-1 0 0 0,1 1 0 0 0,0-1 0 0 0,0 0 0 0 0,1 0 0 0 0,-1 0 0 0 0,1-1 0 0 0,0 1 0 0 0,0-1 1 0 0,0 0-1 0 0,0 0 0 0 0,1 0 0 0 0,-1 0 0 0 0,1-1 0 0 0,0 0 0 0 0,-1 0 0 0 0,1 0 0 0 0,0-1 0 0 0,0 1 1 0 0,0-1-1 0 0,1 0 0 0 0,-1-1 0 0 0,0 1 0 0 0,0-1 0 0 0,0 0 0 0 0,3-1-36 0 0,4 0 3 0 0,0 0-1 0 0,-1-1 0 0 0,1 0 1 0 0,-1-1-1 0 0,0-1 1 0 0,1 0-1 0 0,-2 0 0 0 0,1-1 1 0 0,0 0-1 0 0,-1-1 1 0 0,0 0-1 0 0,-1-1 0 0 0,1 0 1 0 0,-1 0-1 0 0,0-1 1 0 0,-1 0-1 0 0,0-1 1 0 0,0 0-1 0 0,-1 0 0 0 0,0-1 1 0 0,4-7-3 0 0,29-56-722 0 0,-47 87 665 0 0,1 0 0 0 0,1 1 0 0 0,0-1 0 0 0,1 1 0 0 0,1 0 0 0 0,0 1 0 0 0,1-1 0 0 0,0 1 0 0 0,1-1 0 0 0,2 15 57 0 0,-1-27 1 0 0,1 0 1 0 0,0 0 0 0 0,-1 0-1 0 0,1 0 1 0 0,1 0 0 0 0,-1-1-1 0 0,0 1 1 0 0,1 0 0 0 0,-1 0-1 0 0,1-1 1 0 0,0 1-1 0 0,0-1 1 0 0,0 0 0 0 0,0 1-1 0 0,0-1 1 0 0,0 0 0 0 0,1 0-1 0 0,-1 0 1 0 0,1-1 0 0 0,-1 1-1 0 0,1-1 1 0 0,0 1 0 0 0,0-1-1 0 0,0 0 1 0 0,-1 0 0 0 0,1 0-1 0 0,0 0 1 0 0,0-1-1 0 0,0 1 1 0 0,1-1 0 0 0,-1 1-1 0 0,0-1 1 0 0,0 0 0 0 0,0-1-1 0 0,0 1 1 0 0,0 0 0 0 0,0-1-1 0 0,1 0-1 0 0,13-5 4 0 0,-1 0 0 0 0,0-2 0 0 0,0 1 0 0 0,0-2 0 0 0,-1 0-1 0 0,-1-1 1 0 0,0-1 0 0 0,0 0 0 0 0,-1 0 0 0 0,0-2 0 0 0,-1 0-1 0 0,0 0 1 0 0,-1-1 0 0 0,-1 0 0 0 0,0-1 0 0 0,-1 0 0 0 0,-1 0 0 0 0,0-1-1 0 0,4-13-3 0 0,9-25 109 0 0,-2-2-1 0 0,-2 0 1 0 0,-3-1-1 0 0,-2-1 1 0 0,0-23-109 0 0,-8-42 469 0 0,-4 120-462 0 0,-1 0 1 0 0,0 0-1 0 0,0 0 1 0 0,0 1-1 0 0,0-1 0 0 0,-1 0 1 0 0,1 1-1 0 0,-1-1 1 0 0,0 1-1 0 0,1 0 0 0 0,-1-1 1 0 0,0 1-1 0 0,0 0 1 0 0,-1 0-1 0 0,1 0 0 0 0,0 1 1 0 0,-1-1-1 0 0,1 0 0 0 0,-1 1 1 0 0,1 0-1 0 0,-1-1 1 0 0,0 1-1 0 0,0 0 0 0 0,1 0 1 0 0,-1 1-1 0 0,0-1 1 0 0,0 1-1 0 0,0-1 0 0 0,0 1 1 0 0,0 0-1 0 0,0 0 0 0 0,0 0 1 0 0,0 0-1 0 0,1 1 1 0 0,-1-1-1 0 0,0 1 0 0 0,0 0 1 0 0,0 0-1 0 0,0 0 1 0 0,1 0-1 0 0,-1 0 0 0 0,0 0 1 0 0,1 1-1 0 0,-1 0 0 0 0,1-1 1 0 0,0 1-1 0 0,0 0 1 0 0,-1 0-1 0 0,1 0 0 0 0,0 0 1 0 0,-1 2-8 0 0,-4 8 5 0 0,0-1 1 0 0,1 1-1 0 0,0 0 0 0 0,1 0 1 0 0,0 0-1 0 0,1 1 1 0 0,0 0-1 0 0,1 0 0 0 0,1 0 1 0 0,0 0-1 0 0,1 0 1 0 0,0 0-1 0 0,1 1 1 0 0,0-1-1 0 0,3 10-5 0 0,-3-10 1 0 0,3 12 37 0 0,1 0 1 0 0,2-1-1 0 0,0 1 0 0 0,2-1 1 0 0,1-1-1 0 0,0 0 0 0 0,2 0 1 0 0,1-1-1 0 0,8 12-38 0 0,49 117-3754 0 0,-68-149 2483 0 0,-1-2 47 0 0,0 0-5 0 0</inkml:trace>
  <inkml:trace contextRef="#ctx0" brushRef="#br0" timeOffset="1320.523">22535 2841 896 0 0,'21'-2'5107'0'0,"22"-2"-4416"0"0,208 3-1392 0 0,-131 2-2864 0 0,-78-1 2329 0 0</inkml:trace>
  <inkml:trace contextRef="#ctx0" brushRef="#br0" timeOffset="2620.403">23568 2976 936 0 0,'-18'-14'2850'0'0,"18"12"-2477"0"0,-20-22 304 0 0,67-10 366 0 0,-36 31-1014 0 0,-1 0 1 0 0,0 1 0 0 0,1 0 0 0 0,-1 1 0 0 0,1 0 0 0 0,0 1 0 0 0,-1 0 0 0 0,1 0 0 0 0,0 1 0 0 0,-1 1 0 0 0,1 0 0 0 0,-1 0 0 0 0,0 1 0 0 0,0 0 0 0 0,0 1 0 0 0,0 0 0 0 0,0 1 0 0 0,-1 0 0 0 0,0 0 0 0 0,0 1 0 0 0,0 0-1 0 0,-1 1 1 0 0,0 0 0 0 0,0 0 0 0 0,0 1 0 0 0,-1 0 0 0 0,-1 0 0 0 0,1 0 0 0 0,-1 1 0 0 0,-1 0 0 0 0,1 1 0 0 0,-1-1 0 0 0,-1 1 0 0 0,0 0 0 0 0,-1 0 0 0 0,1 0 0 0 0,-2 0 0 0 0,0 1 0 0 0,0 1-30 0 0,-6 3 39 0 0,0 1 0 0 0,-1-1 1 0 0,-1 1-1 0 0,-1-2 1 0 0,0 1-1 0 0,-1-1 0 0 0,-1 0 1 0 0,0 0-1 0 0,0-1 0 0 0,-1-1 1 0 0,-1 1-1 0 0,-1-2 1 0 0,1 1-1 0 0,-2-2 0 0 0,1 0 1 0 0,-1 0-1 0 0,-1-1 0 0 0,-14 7-39 0 0,-132 88-204 0 0,158-103-306 0 0,24-49-3911 0 0,-3 29 3229 0 0</inkml:trace>
  <inkml:trace contextRef="#ctx0" brushRef="#br0" timeOffset="2947.152">24151 2890 1256 0 0,'-67'40'3208'0'0,"50"-26"-3034"0"0,1 1-1 0 0,0 1 1 0 0,1 0-1 0 0,1 1 1 0 0,1 1-1 0 0,0 0 1 0 0,1 0-1 0 0,1 1 1 0 0,1 1-1 0 0,1 0 1 0 0,1 0-1 0 0,0 1 1 0 0,2 0-1 0 0,0 0 1 0 0,1 1 0 0 0,2 0-1 0 0,-2 18-173 0 0,7-32-20 0 0,-1 0 1 0 0,2-1-1 0 0,-1 0 0 0 0,1 1 0 0 0,0-1 1 0 0,0 0-1 0 0,1 0 0 0 0,0-1 0 0 0,0 1 1 0 0,1-1-1 0 0,0 0 0 0 0,0 0 1 0 0,0 0-1 0 0,1-1 0 0 0,0 0 0 0 0,0 0 1 0 0,0 0-1 0 0,1-1 0 0 0,-1 0 0 0 0,1 0 1 0 0,0 0-1 0 0,0-1 0 0 0,0 0 1 0 0,1-1-1 0 0,-1 0 0 0 0,1 0 0 0 0,-1 0 1 0 0,1-1-1 0 0,3 0 20 0 0,81 4-3548 0 0,-70-5 2250 0 0</inkml:trace>
  <inkml:trace contextRef="#ctx0" brushRef="#br0" timeOffset="3459.098">24546 2603 1184 0 0,'-23'18'270'0'0,"1"2"0"0"0,0 0 0 0 0,2 1 0 0 0,0 1 0 0 0,2 1 0 0 0,0 1 1 0 0,2 0-1 0 0,0 2 0 0 0,2-1 0 0 0,1 2 0 0 0,1 0 0 0 0,1 0 0 0 0,1 1 0 0 0,2 0 0 0 0,1 1 0 0 0,1 0 0 0 0,1 0 0 0 0,2 0 0 0 0,1 1 0 0 0,1-1-270 0 0,2-12 28 0 0,0 0-1 0 0,2 0 1 0 0,-1-1 0 0 0,2 1-1 0 0,0-1 1 0 0,1 0-1 0 0,1 0 1 0 0,0-1-1 0 0,1 1 1 0 0,1-1 0 0 0,0-1-1 0 0,1 1 1 0 0,1-2-1 0 0,0 1 1 0 0,1-1-1 0 0,0-1 1 0 0,1 0 0 0 0,1 0-1 0 0,11 7-27 0 0,-12-9-304 0 0,1-2-1 0 0,1 1 1 0 0,0-2-1 0 0,0 1 1 0 0,1-2-1 0 0,-1 0 1 0 0,1-1-1 0 0,1 0 1 0 0,-1-2-1 0 0,1 1 1 0 0,-1-2-1 0 0,1 0 1 0 0,15-1 304 0 0,-11-1-1255 0 0</inkml:trace>
  <inkml:trace contextRef="#ctx0" brushRef="#br0" timeOffset="3863.411">24953 2611 1532 0 0,'0'0'146'0'0,"-1"0"1"0"0,1 0-1 0 0,-1 0 0 0 0,1 0 0 0 0,-1 0 0 0 0,1 0 1 0 0,-1 0-1 0 0,1 0 0 0 0,-1 0 0 0 0,1 0 1 0 0,-1 0-1 0 0,1 0 0 0 0,-1-1 0 0 0,1 1 0 0 0,0 0 1 0 0,-1 0-1 0 0,1-1 0 0 0,-1 1 0 0 0,1 0 1 0 0,0-1-1 0 0,-1 1 0 0 0,1 0 0 0 0,0-1 0 0 0,-1 1 1 0 0,1-1-1 0 0,0 1 0 0 0,-1 0 0 0 0,1-1 1 0 0,0 1-1 0 0,0-1 0 0 0,0 1 0 0 0,-1-1-146 0 0,-1 18 50 0 0,0-1 0 0 0,0 0 0 0 0,2 1 0 0 0,0-1 1 0 0,1 1-1 0 0,1-1 0 0 0,0 1 0 0 0,1-1 0 0 0,1 0 0 0 0,0 0 0 0 0,1-1 0 0 0,1 1 0 0 0,1 0-50 0 0,-2-1 40 0 0,2 4-107 0 0,5 78-1756 0 0,-52-50-670 0 0,16-30 1318 0 0</inkml:trace>
  <inkml:trace contextRef="#ctx0" brushRef="#br0" timeOffset="4158.897">24598 3096 1484 0 0,'11'14'5003'0'0,"23"-17"-3960"0"0,-26 2-733 0 0,251-54 1478 0 0,-205 42-1833 0 0,126-24 189 0 0,-59 27-3484 0 0,-110 20-6 0 0,-19-8 2201 0 0</inkml:trace>
  <inkml:trace contextRef="#ctx0" brushRef="#br0" timeOffset="4516.3">24871 3325 916 0 0,'0'22'2370'0'0,"9"124"677"0"0,32 39-1768 0 0,3-48-1700 0 0,-47-137-3862 0 0,3-4 3155 0 0</inkml:trace>
  <inkml:trace contextRef="#ctx0" brushRef="#br0" timeOffset="5368.702">24909 3310 1096 0 0,'-12'-7'4532'0'0,"31"-22"-3333"0"0,93-4-1261 0 0,-110 33 108 0 0,25 14-40 0 0,11 73-275 0 0,-38-86 248 0 0,0 42 665 0 0,0-41-561 0 0,0-2 11 0 0,0 0 13 0 0,51 17 383 0 0,-20-14-440 0 0,-25-2-43 0 0,0 0 0 0 0,0 1-1 0 0,0 0 1 0 0,-1 0 0 0 0,1 0-1 0 0,-1 1 1 0 0,1 0-1 0 0,-1 0 1 0 0,0 0 0 0 0,0 1-1 0 0,0 0 1 0 0,-1 0 0 0 0,1 0-1 0 0,-1 0 1 0 0,0 1 0 0 0,0 0-1 0 0,-1 0 1 0 0,1 0-1 0 0,-1 0 1 0 0,0 0 0 0 0,1 4-7 0 0,-3-5 24 0 0,-1 0 1 0 0,1 0-1 0 0,-1 1 1 0 0,0-1 0 0 0,0 0-1 0 0,0 0 1 0 0,-1 1-1 0 0,1-1 1 0 0,-1 0-1 0 0,0 0 1 0 0,0 0-1 0 0,-1 0 1 0 0,1 0 0 0 0,-1 0-1 0 0,0 0 1 0 0,0 0-1 0 0,0-1 1 0 0,0 1-1 0 0,-1-1 1 0 0,1 1 0 0 0,-1-1-1 0 0,0 0 1 0 0,0 0-1 0 0,0 0 1 0 0,-1 0-1 0 0,1-1 1 0 0,-1 1-1 0 0,1-1 1 0 0,-1 0 0 0 0,0 0-1 0 0,-2 0-24 0 0,-133 42-230 0 0,135-46 14 0 0,1 0 1 0 0,0-1-1 0 0,-1 1 0 0 0,1-1 0 0 0,0 0 1 0 0,1 0-1 0 0,-1 0 0 0 0,0 0 0 0 0,1 0 0 0 0,0 0 1 0 0,0-1-1 0 0,0 1 0 0 0,0-1 0 0 0,0 1 1 0 0,1-1-1 0 0,-1 0 0 0 0,1 0 0 0 0,0 0 1 0 0,0 0-1 0 0,1 0 0 0 0,-1 0 0 0 0,1 0 1 0 0,0 0-1 0 0,0 0 0 0 0,0 0 0 0 0,0 0 216 0 0,0-13-1308 0 0</inkml:trace>
  <inkml:trace contextRef="#ctx0" brushRef="#br0" timeOffset="5879.694">25380 2905 848 0 0,'11'1'5329'0'0,"42"-7"-4395"0"0,149-25 887 0 0,-196 39-2047 0 0,-12-9-6176 0 0,8-2 5062 0 0</inkml:trace>
  <inkml:trace contextRef="#ctx0" brushRef="#br0" timeOffset="6267.666">26132 2555 1148 0 0,'32'94'3918'0'0,"-30"-76"-3423"0"0,9 79 846 0 0,-9-62-956 0 0,1-1-1 0 0,2 0 1 0 0,2-1 0 0 0,1 1 0 0 0,1-1 0 0 0,14 32-385 0 0,-22-63-85 0 0,0 0 1 0 0,1 0 0 0 0,0 1-1 0 0,-1-1 1 0 0,1 0 0 0 0,0 0-1 0 0,0-1 1 0 0,0 1 0 0 0,0 0-1 0 0,0 0 1 0 0,0-1 0 0 0,0 0-1 0 0,1 1 1 0 0,-1-1 0 0 0,0 0-1 0 0,1 0 1 0 0,-1 0 0 0 0,1 0-1 0 0,0-1 1 0 0,-1 1 0 0 0,1-1-1 0 0,-1 0 1 0 0,1 1-1 0 0,0-1 1 0 0,-1 0 0 0 0,1 0-1 0 0,0-1 1 0 0,-1 1 0 0 0,1-1-1 0 0,0 1 1 0 0,-1-1 0 0 0,1 0-1 0 0,-1 0 1 0 0,1 0 0 0 0,-1 0-1 0 0,0 0 1 0 0,1-1 0 0 0,-1 1-1 0 0,0-1 1 0 0,0 1 0 0 0,0-1-1 0 0,0 0 1 0 0,0 0 0 0 0,0 0-1 0 0,0-1 85 0 0,4-14-2606 0 0,-6 7 1353 0 0</inkml:trace>
  <inkml:trace contextRef="#ctx0" brushRef="#br0" timeOffset="6533.543">25821 2920 1088 0 0,'-10'3'1433'0'0,"-10"7"2850"0"0,37-7-1960 0 0,195-21-771 0 0,-170 9-1428 0 0,11 0-1482 0 0,0-2 0 0 0,-1-3 0 0 0,0-2 1 0 0,-1-2-1 0 0,-1-3 0 0 0,21-12 1358 0 0,-38 12-1300 0 0</inkml:trace>
  <inkml:trace contextRef="#ctx0" brushRef="#br0" timeOffset="6781.782">26781 2318 948 0 0,'18'10'3299'0'0,"7"21"-2847"0"0,-20-25-112 0 0,14 23 49 0 0,-2 1 0 0 0,0 1 0 0 0,-2 0 0 0 0,-2 1-1 0 0,-1 0 1 0 0,-1 1 0 0 0,-2 1 0 0 0,5 31-389 0 0,-8-43 103 0 0,-2 1 1 0 0,-1 0-1 0 0,0 0 1 0 0,-2 0-1 0 0,-1 1 0 0 0,-1-1 1 0 0,0 0-1 0 0,-2 0 1 0 0,-1 0-1 0 0,-1 0 0 0 0,0 0 1 0 0,-2-1-1 0 0,-2 3-103 0 0,1-6-86 0 0,-1-1-1 0 0,-1 0 1 0 0,0 0 0 0 0,-2-1-1 0 0,0 0 1 0 0,0-1 0 0 0,-2 0-1 0 0,0-1 1 0 0,-10 7 86 0 0,3-5-573 0 0,0-1 1 0 0,-1-1 0 0 0,-1-1-1 0 0,0-1 1 0 0,-1-1-1 0 0,0-2 1 0 0,-1 0-1 0 0,0-1 1 0 0,0-2 0 0 0,-1 0-1 0 0,-6-1 573 0 0,-33 5-1432 0 0</inkml:trace>
  <inkml:trace contextRef="#ctx0" brushRef="#br0" timeOffset="7632.368">25170 3370 1100 0 0,'0'0'591'0'0,"0"0"-98"0"0,0 0-46 0 0,0 0 57 0 0,-4 1-124 0 0,-127 81 1559 0 0,-53-40-4029 0 0,161-46 1390 0 0,-12-16-572 0 0</inkml:trace>
  <inkml:trace contextRef="#ctx0" brushRef="#br0" timeOffset="8502.442">27556 2565 1300 0 0,'-18'14'1370'0'0,"18"-12"-736"0"0,0-2 32 0 0,0 0-61 0 0,0 0-30 0 0,0 0-83 0 0,0 0-16 0 0,6 4-7 0 0,76 14 504 0 0,15-29-668 0 0,96-10-110 0 0,-67 4-4522 0 0,-118 16 3038 0 0,-4 1-23 0 0</inkml:trace>
  <inkml:trace contextRef="#ctx0" brushRef="#br0" timeOffset="8751.332">27424 2921 1184 0 0,'2'4'792'0'0,"0"-1"-80"0"0,5 0-108 0 0,4-1-80 0 0,14 1-36 0 0,-13-3-40 0 0,13 0-168 0 0,34-13 88 0 0,-18 5-167 0 0,-1-1-57 0 0,5-1-12 0 0,1-1-476 0 0,2-3-57 0 0,0-2-391 0 0,-2-1 56 0 0,1 2-708 0 0</inkml:trace>
  <inkml:trace contextRef="#ctx0" brushRef="#br0" timeOffset="9589.708">28280 2373 1288 0 0,'0'0'609'0'0,"1"5"2300"0"0,5 22-2156 0 0,128 510 2966 0 0,-119-468-2871 0 0,-2-73 1818 0 0,30-79-2157 0 0,168-389 877 0 0,-169 378-906 0 0,-29 194-11413 0 0,-13-93 9617 0 0,0-6 46 0 0</inkml:trace>
  <inkml:trace contextRef="#ctx0" brushRef="#br0" timeOffset="11427.241">22889 4640 1400 0 0,'0'0'627'0'0,"21"-6"1060"0"0,-11-59 694 0 0,-11 64-2083 0 0,-66-24 990 0 0,49 26-1246 0 0,0 0 0 0 0,0 1 0 0 0,0 1 0 0 0,1 1 0 0 0,-1 0 1 0 0,1 1-1 0 0,0 1 0 0 0,0 1 0 0 0,1 0 0 0 0,-10 7-42 0 0,15-9 17 0 0,0 1-1 0 0,0 1 1 0 0,0 0-1 0 0,1 0 1 0 0,0 1 0 0 0,0 0-1 0 0,1 1 1 0 0,0 0-1 0 0,1 1 1 0 0,0 0-1 0 0,0 0 1 0 0,1 0 0 0 0,0 1-1 0 0,1 0 1 0 0,0 1-1 0 0,1-1 1 0 0,0 1-1 0 0,1 0 1 0 0,1 0 0 0 0,-1 1-1 0 0,2-1 1 0 0,-1 11-17 0 0,6-18 19 0 0,0 1 0 0 0,0-1 0 0 0,1 0 0 0 0,0 0 0 0 0,0 0 0 0 0,0-1 1 0 0,1 1-1 0 0,-1-1 0 0 0,1 0 0 0 0,0 0 0 0 0,0-1 0 0 0,1 1 0 0 0,-1-1 0 0 0,1 0 0 0 0,-1-1 1 0 0,1 1-1 0 0,0-1 0 0 0,0 0 0 0 0,0-1 0 0 0,0 0 0 0 0,0 0 0 0 0,1 0 0 0 0,-1 0 0 0 0,0-1 1 0 0,0 0-1 0 0,1 0 0 0 0,-1-1-19 0 0,8 0-49 0 0,0 0 0 0 0,0-1 0 0 0,-1 0 0 0 0,1-1 1 0 0,0 0-1 0 0,-1-2 0 0 0,0 1 0 0 0,0-2 0 0 0,0 1 0 0 0,-1-2 1 0 0,0 0-1 0 0,0 0 0 0 0,-1-1 0 0 0,0-1 0 0 0,0 1 0 0 0,-1-2 1 0 0,0 0-1 0 0,0 0 0 0 0,-1-1 0 0 0,-1 0 0 0 0,0 0 0 0 0,0-1 0 0 0,-1 0 1 0 0,1-5 48 0 0,7-12-64 0 0,-1-1 0 0 0,-2-1 1 0 0,-1-1-1 0 0,-2 1 0 0 0,0-1 1 0 0,-3-1-1 0 0,-1 0 1 0 0,-1 0-1 0 0,0-25 64 0 0,-3-88 847 0 0,-37 67 135 0 0,35 80-976 0 0,-1 1 1 0 0,0-1-1 0 0,0 1 1 0 0,1 0-1 0 0,-1 0 1 0 0,1-1-1 0 0,0 1 1 0 0,-1 0-1 0 0,1 1 1 0 0,0-1-1 0 0,0 0 1 0 0,0 0-1 0 0,1 0 1 0 0,-1 0-1 0 0,0 1 1 0 0,1-1-1 0 0,-1 0 1 0 0,1 1-1 0 0,0-1 1 0 0,0 0-1 0 0,0 1 1 0 0,0-1-1 0 0,0 1 1 0 0,1-1-1 0 0,-1 0 1 0 0,1 1-7 0 0,-1-1 26 0 0,3 37-54 0 0,2 1 0 0 0,1-1 1 0 0,2-1-1 0 0,2 1 1 0 0,1-1-1 0 0,2-1 0 0 0,2 0 1 0 0,1-1-1 0 0,2-1 1 0 0,1 0-1 0 0,15 18 28 0 0,-15-24-325 0 0,21 29-1043 0 0,-10-27-2519 0 0,-25-27 2561 0 0</inkml:trace>
  <inkml:trace contextRef="#ctx0" brushRef="#br0" timeOffset="11987.969">23184 4487 1468 0 0,'-2'-12'7424'0'0,"8"12"-11544"0"0,-6 0 3976 0 0</inkml:trace>
  <inkml:trace contextRef="#ctx0" brushRef="#br0" timeOffset="12498.511">23188 4475 4628 0 0,'0'0'29'0'0,"0"0"38"0"0,0 0 149 0 0,0 0 65 0 0,0 0 9 0 0,0 0-7 0 0,0 0 6 0 0,0 0-8 0 0,0 0-55 0 0,0 0 27 0 0,0 0 27 0 0,0 0-32 0 0,0 0-39 0 0,0 0-72 0 0,0 0 24 0 0,0 0 3 0 0,0 0-11 0 0,0 0-56 0 0,0 0-12 0 0,0 0 8 0 0,0 0-14 0 0,0 0 27 0 0,5-2 6 0 0,-2 2-108 0 0,0 0 0 0 0,0 0-1 0 0,0 0 1 0 0,0 0 0 0 0,0 1 0 0 0,0-1 0 0 0,0 1 0 0 0,0 0 0 0 0,0 0 0 0 0,0 0 0 0 0,0 0-1 0 0,-1 1 1 0 0,1-1 0 0 0,0 1 0 0 0,-1-1 0 0 0,1 1 0 0 0,-1 0 0 0 0,0 0 0 0 0,0 0 0 0 0,1 0-1 0 0,-1 0 1 0 0,0 1 0 0 0,-1-1 0 0 0,1 1 0 0 0,0-1 0 0 0,-1 1 0 0 0,1 0 0 0 0,-1-1 0 0 0,0 1-1 0 0,0 0-3 0 0,3 2 51 0 0,0 0 0 0 0,-1 0-1 0 0,1 0 1 0 0,-1 1-1 0 0,0-1 1 0 0,-1 1-1 0 0,1 0 1 0 0,-1 0-1 0 0,0 0 1 0 0,0 0 0 0 0,-1 0-1 0 0,0 0 1 0 0,0 0-1 0 0,-1 0 1 0 0,1 1-1 0 0,-1-1 1 0 0,0 0-1 0 0,-1 0 1 0 0,0 1 0 0 0,0-1-1 0 0,0 0 1 0 0,-1 0-1 0 0,0 0 1 0 0,0 0-1 0 0,0 0 1 0 0,-1-1-1 0 0,0 1 1 0 0,0-1 0 0 0,-3 5-51 0 0,-86 76 1153 0 0,101-119-2017 0 0,6 12 525 0 0,1 0-1 0 0,2 1 1 0 0,0 1-1 0 0,0 1 1 0 0,2 0-1 0 0,0 2 1 0 0,9-5 339 0 0,41-37-655 0 0,30-58 233 0 0,-101 115 455 0 0,0 0 0 0 0,0 0 0 0 0,0 0 0 0 0,-1 1 0 0 0,1-1 0 0 0,0 0-1 0 0,-1 0 1 0 0,1 1 0 0 0,-1-1 0 0 0,1 1 0 0 0,0 0 0 0 0,-1-1 0 0 0,1 1 0 0 0,-1 0 0 0 0,1 0 0 0 0,-1 0 0 0 0,0 0 0 0 0,1 0 0 0 0,-1 0 0 0 0,1 0 0 0 0,-1 0-1 0 0,1 1 1 0 0,0-1 0 0 0,-1 0 0 0 0,1 1 0 0 0,-1 0 0 0 0,1-1 0 0 0,0 1 0 0 0,-1 0 0 0 0,1-1 0 0 0,0 1 0 0 0,-1 0 0 0 0,1 0 0 0 0,0 0 0 0 0,0 0-1 0 0,0 1-32 0 0,-6 1 39 0 0,1 1 0 0 0,-1 0-1 0 0,1 0 1 0 0,0 1-1 0 0,0-1 1 0 0,0 1-1 0 0,1 1 1 0 0,0-1 0 0 0,0 1-1 0 0,0 0 1 0 0,1 0-1 0 0,0 0 1 0 0,0 1-1 0 0,0-1 1 0 0,1 1-1 0 0,0 0 1 0 0,0 0 0 0 0,1 0-1 0 0,0 1 1 0 0,0-1-1 0 0,1 0 1 0 0,0 1-1 0 0,0-1 1 0 0,0 1 0 0 0,1 0-1 0 0,1-1 1 0 0,-1 1-1 0 0,1-1 1 0 0,0 1-1 0 0,1-1 1 0 0,0 0 0 0 0,1 5-39 0 0,1-5 6 0 0,-1 0 0 0 0,1 0 0 0 0,1 0 0 0 0,-1-1 0 0 0,1 0 1 0 0,0 0-1 0 0,1 0 0 0 0,-1-1 0 0 0,1 1 0 0 0,0-1 1 0 0,1-1-1 0 0,-1 1 0 0 0,1-1 0 0 0,0 0 0 0 0,0-1 0 0 0,0 1 1 0 0,0-2-1 0 0,0 1 0 0 0,1-1 0 0 0,7 2-6 0 0,100 6-4044 0 0,-62-28 1121 0 0,-38 11 1453 0 0</inkml:trace>
  <inkml:trace contextRef="#ctx0" brushRef="#br0" timeOffset="12870.402">23851 4425 840 0 0,'9'6'5185'0'0,"75"-9"-3778"0"0,-82 2-1413 0 0,157-27 760 0 0,-53 2-3539 0 0,-97 23 209 0 0,-10 5 1313 0 0</inkml:trace>
  <inkml:trace contextRef="#ctx0" brushRef="#br0" timeOffset="13057.423">23851 4657 948 0 0,'64'15'4350'0'0,"82"-29"-2535"0"0,-20-3-2839 0 0,-44 8-2855 0 0,-63 5 2593 0 0</inkml:trace>
  <inkml:trace contextRef="#ctx0" brushRef="#br0" timeOffset="15802.366">25983 4166 1036 0 0,'0'0'407'0'0,"0"0"-43"0"0,0 0-49 0 0,0 0-41 0 0,0 0-22 0 0,0 0 15 0 0,3-23 963 0 0,1 18-1191 0 0,-4 5-33 0 0,1 0 0 0 0,0-1 0 0 0,-1 1 0 0 0,1-1 0 0 0,0 1 0 0 0,-1-1 0 0 0,1 1 0 0 0,-1-1-1 0 0,1 0 1 0 0,-1 1 0 0 0,1-1 0 0 0,-1 0 0 0 0,1 1 0 0 0,-1-1 0 0 0,0 0 0 0 0,1 0 0 0 0,-1 0 0 0 0,0 1 0 0 0,0-1 0 0 0,1 0 0 0 0,-1 0 0 0 0,0 0-1 0 0,0 1 1 0 0,0-1 0 0 0,0 0 0 0 0,0 0 0 0 0,0 0 0 0 0,0 1 0 0 0,-1-1 0 0 0,1 0 0 0 0,0 0 0 0 0,0 0 0 0 0,-1 1 0 0 0,1-1 0 0 0,0 0 0 0 0,-1 0-1 0 0,1 1 1 0 0,0-1 0 0 0,-1 0 0 0 0,1 1 0 0 0,-1-1 0 0 0,0 0 0 0 0,1 1 0 0 0,-1-1 0 0 0,1 1 0 0 0,-1-1 0 0 0,0 1 0 0 0,1-1 0 0 0,-1 1 0 0 0,0 0-1 0 0,0-1 1 0 0,1 1 0 0 0,-1 0 0 0 0,0 0 0 0 0,0-1 0 0 0,0 1 0 0 0,1 0 0 0 0,-1 0 0 0 0,0 0 0 0 0,0 0 0 0 0,0 0-6 0 0,-11-3 40 0 0,-1 0 0 0 0,1 0 0 0 0,0 2-1 0 0,-1-1 1 0 0,0 2 0 0 0,1 0 0 0 0,-1 0 0 0 0,1 1 0 0 0,-1 1 0 0 0,1 0 0 0 0,-1 0 0 0 0,1 1 0 0 0,0 1 0 0 0,0 0 0 0 0,1 1 0 0 0,-1 0-1 0 0,1 1 1 0 0,0 0 0 0 0,0 1 0 0 0,1 0 0 0 0,0 1 0 0 0,0 0 0 0 0,1 0 0 0 0,0 1 0 0 0,0 0 0 0 0,1 1 0 0 0,0-1 0 0 0,1 2 0 0 0,0-1-1 0 0,0 1 1 0 0,2 0 0 0 0,-1 1 0 0 0,0 2-40 0 0,8-10 43 0 0,0 1 1 0 0,0-1-1 0 0,0 0 0 0 0,0 0 0 0 0,1 0 1 0 0,0 0-1 0 0,0 0 0 0 0,0 0 0 0 0,0-1 1 0 0,0 1-1 0 0,1-1 0 0 0,-1 0 0 0 0,1 0 1 0 0,0 0-1 0 0,0-1 0 0 0,0 1 0 0 0,1-1 0 0 0,-1 0 1 0 0,0 0-1 0 0,1 0 0 0 0,-1-1 0 0 0,1 0 1 0 0,0 0-1 0 0,-1 0 0 0 0,1 0 0 0 0,0-1 1 0 0,0 1-1 0 0,0-1 0 0 0,-1-1 0 0 0,1 1 1 0 0,0-1-1 0 0,0 1 0 0 0,0-1-43 0 0,5 0 8 0 0,-1 1 1 0 0,1-1-1 0 0,0-1 0 0 0,0 0 0 0 0,0 0 1 0 0,-1-1-1 0 0,0 0 0 0 0,1 0 0 0 0,-1-1 1 0 0,0-1-1 0 0,-1 1 0 0 0,1-1 0 0 0,-1-1 1 0 0,0 0-1 0 0,0 0 0 0 0,0 0 0 0 0,-1-1 1 0 0,0 0-1 0 0,-1-1 0 0 0,0 1 1 0 0,0-1-1 0 0,0-1 0 0 0,-1 1 0 0 0,0-1 1 0 0,-1 1-1 0 0,0-2 0 0 0,0 1 0 0 0,1-6-8 0 0,12-29 37 0 0,-2-1-1 0 0,-3 0 0 0 0,-1 0 0 0 0,-2-1 1 0 0,3-44-37 0 0,-9 55 98 0 0,-13-76 635 0 0,10 110-720 0 0,0-1-1 0 0,-1 1 1 0 0,1-1-1 0 0,0 1 1 0 0,-1-1-1 0 0,1 1 1 0 0,-1-1 0 0 0,0 1-1 0 0,1 0 1 0 0,-1-1-1 0 0,0 1 1 0 0,0 0-1 0 0,0-1 1 0 0,0 1-1 0 0,0 0 1 0 0,0 0 0 0 0,0 0-1 0 0,0 0 1 0 0,-1 0-1 0 0,1 0 1 0 0,0 0-1 0 0,0 1 1 0 0,-1-1-1 0 0,1 0 1 0 0,-1 1 0 0 0,1-1-1 0 0,-1 1 1 0 0,1-1-1 0 0,-1 1 1 0 0,1 0-1 0 0,-1-1 1 0 0,1 1-1 0 0,-1 0 1 0 0,1 0 0 0 0,-1 0-1 0 0,1 0 1 0 0,-1 1-1 0 0,1-1 1 0 0,-1 0-1 0 0,1 1 1 0 0,-1-1-1 0 0,1 1 1 0 0,-1-1 0 0 0,1 1-1 0 0,-1 0 1 0 0,1-1-1 0 0,0 1 1 0 0,0 0-1 0 0,-1 0 1 0 0,1 0-1 0 0,0 0 1 0 0,0 0 0 0 0,0 0-1 0 0,-1 2-12 0 0,-6 9 0 0 0,0 2 0 0 0,0-1 0 0 0,2 1 1 0 0,0 0-1 0 0,0 0 0 0 0,1 1 0 0 0,1-1 0 0 0,0 1 0 0 0,2 0 0 0 0,-1 0 0 0 0,2 1 0 0 0,0-1 0 0 0,1 0 0 0 0,0 1 0 0 0,1-1 1 0 0,1 0-1 0 0,0 0 0 0 0,1 0 0 0 0,1 0 0 0 0,0 0 0 0 0,1-1 0 0 0,1 0 0 0 0,0 0 0 0 0,6 9 0 0 0,94 126-972 0 0,-12-73-2814 0 0,-73-65 2595 0 0,3-5-66 0 0</inkml:trace>
  <inkml:trace contextRef="#ctx0" brushRef="#br0" timeOffset="16704.81">26242 3923 988 0 0,'10'7'3759'0'0,"5"19"-3871"0"0,-8-12 439 0 0,107 202 1704 0 0,-105-202-2078 0 0,-9-13 89 0 0,0 0-1 0 0,0 0 0 0 0,0-1 0 0 0,0 1 1 0 0,0 0-1 0 0,0 0 0 0 0,1 0 1 0 0,-1 0-1 0 0,0 0 0 0 0,1 0 0 0 0,-1-1 1 0 0,0 1-1 0 0,1 0 0 0 0,-1 0 1 0 0,1-1-1 0 0,-1 1 0 0 0,1 0 0 0 0,0 0 1 0 0,-1-1-1 0 0,1 1 0 0 0,0-1 0 0 0,-1 1 1 0 0,1-1-1 0 0,0 1 0 0 0,0-1 1 0 0,-1 1-1 0 0,1-1 0 0 0,0 1 0 0 0,0-1 1 0 0,0 0-1 0 0,0 0 0 0 0,0 1 1 0 0,0-1-1 0 0,-1 0 0 0 0,1 0 0 0 0,0 0 1 0 0,0 0-1 0 0,0 0 0 0 0,0 0 0 0 0,0 0 1 0 0,0 0-1 0 0,0-1 0 0 0,0 1 1 0 0,-1 0-1 0 0,1-1 0 0 0,0 1 0 0 0,0 0 1 0 0,0-1-1 0 0,-1 1 0 0 0,1-1 1 0 0,0 1-1 0 0,0-1 0 0 0,-1 1 0 0 0,1-1 1 0 0,0 0-1 0 0,-1 1 0 0 0,1-1 0 0 0,-1 0 1 0 0,1 1-1 0 0,-1-1 0 0 0,1 0 1 0 0,0 0-42 0 0,116-224 1085 0 0,-21 36-504 0 0,-86 174-388 0 0,-10 15-289 0 0,0 1 0 0 0,0-1 1 0 0,0 0-1 0 0,0 1 1 0 0,0-1-1 0 0,0 0 0 0 0,0 0 1 0 0,1 1-1 0 0,-1-1 1 0 0,0 0-1 0 0,0 1 0 0 0,0-1 1 0 0,0 0-1 0 0,1 0 0 0 0,-1 0 1 0 0,0 1-1 0 0,0-1 1 0 0,1 0-1 0 0,-1 0 0 0 0,0 0 1 0 0,0 0-1 0 0,1 1 1 0 0,-1-1-1 0 0,0 0 0 0 0,1 0 1 0 0,-1 0-1 0 0,0 0 0 0 0,1 0 1 0 0,-1 0-1 0 0,0 0 1 0 0,0 0-1 0 0,1 0 0 0 0,-1 0 1 0 0,0 0-1 0 0,1 0 1 0 0,-1 0-1 0 0,0 0 0 0 0,1 0 96 0 0,0 11-864 0 0,-3 8-2612 0 0,-1-11 2317 0 0</inkml:trace>
  <inkml:trace contextRef="#ctx0" brushRef="#br0" timeOffset="17329.105">25296 4797 2816 0 0,'-7'-2'4442'0'0,"32"-3"-3670"0"0,661-172 3498 0 0,367-36-4270 0 0,-714 155-60 0 0,-321 46-2075 0 0,-66 14-2393 0 0,28-1 3013 0 0,-4 1 267 0 0,-19 6 78 0 0</inkml:trace>
  <inkml:trace contextRef="#ctx0" brushRef="#br0" timeOffset="18130.483">25695 5022 1404 0 0,'0'0'692'0'0,"0"0"-20"0"0,0 0 17 0 0,0 0-72 0 0,0 0-46 0 0,0 0-15 0 0,0 0-66 0 0,0 0-84 0 0,0 0 16 0 0,-21 1 2031 0 0,18 5-2409 0 0,1 0-1 0 0,1 1 1 0 0,0-1 0 0 0,-1 1 0 0 0,2-1-1 0 0,-1 1 1 0 0,1-1 0 0 0,0 1-1 0 0,0 0 1 0 0,1-1 0 0 0,0 1-1 0 0,0-1 1 0 0,1 1 0 0 0,0-1-1 0 0,0 0 1 0 0,0 0 0 0 0,1 1-1 0 0,0-2 1 0 0,0 1 0 0 0,1 2-44 0 0,2 7 122 0 0,23 84-197 0 0,-29-98-208 0 0,-4 20-2652 0 0,-48 23-844 0 0,35-32 2627 0 0</inkml:trace>
  <inkml:trace contextRef="#ctx0" brushRef="#br0" timeOffset="18455.911">25303 5588 1240 0 0,'3'15'4299'0'0,"272"-71"-1429"0"0,117-37-2364 0 0,-374 93-1203 0 0,-2 4-4910 0 0,-24-2 4388 0 0</inkml:trace>
  <inkml:trace contextRef="#ctx0" brushRef="#br0" timeOffset="18829.882">25552 5870 840 0 0,'-18'30'4813'0'0,"14"39"-4119"0"0,4-49-182 0 0,-1 7-316 0 0,2 0 1 0 0,1 0-1 0 0,1 0 1 0 0,2 0-1 0 0,0-1 1 0 0,2 1-1 0 0,0-1 1 0 0,3 3-197 0 0,17 66 501 0 0,4 25-1525 0 0,-31-119 64 0 0,0-1-271 0 0,-16 7-1506 0 0,2-17 1401 0 0</inkml:trace>
  <inkml:trace contextRef="#ctx0" brushRef="#br0" timeOffset="19622.459">25508 5865 928 0 0,'33'-24'4833'0'0,"-24"16"-4720"0"0,1 2-1 0 0,0-1 1 0 0,0 2-1 0 0,1-1 1 0 0,0 1-1 0 0,0 1 1 0 0,0 0-1 0 0,0 0 1 0 0,1 1-1 0 0,-1 1 1 0 0,11-2-113 0 0,-20 4-32 0 0,9 3 29 0 0,-8-1 4 0 0,0 1 0 0 0,0-1 0 0 0,0 1 0 0 0,0 0 0 0 0,0 0 0 0 0,0 0 0 0 0,-1 0-1 0 0,1 0 1 0 0,-1 0 0 0 0,0 1 0 0 0,0-1 0 0 0,-1 1 0 0 0,1 0 0 0 0,0 0 0 0 0,-1-1 0 0 0,0 1 0 0 0,0 0 0 0 0,0 0 0 0 0,-1 0 0 0 0,0 0 0 0 0,1 0 0 0 0,-1 0-1 0 0,0 0 1 0 0,-1 0 0 0 0,1 2-1 0 0,-51 136 602 0 0,103-124 380 0 0,-44-18-969 0 0,0 1-1 0 0,0-1 0 0 0,0 2 1 0 0,0-1-1 0 0,0 1 0 0 0,0 0 1 0 0,0 0-1 0 0,-1 1 0 0 0,1 0 1 0 0,-1 1-1 0 0,0 0 0 0 0,0 0 1 0 0,0 0-1 0 0,-1 1 0 0 0,1 0 1 0 0,-1 0-1 0 0,0 0 0 0 0,-1 1 1 0 0,1 0-1 0 0,-1 0 0 0 0,0 1-12 0 0,-34 33 242 0 0,22-34-291 0 0,-1-1-1 0 0,0 0 1 0 0,-1 0 0 0 0,1 0-1 0 0,-1-1 1 0 0,0-1-1 0 0,0 1 1 0 0,0-1 0 0 0,0-1-1 0 0,-1 0 1 0 0,1 0 0 0 0,-1-1-1 0 0,1 0 1 0 0,-10-1 49 0 0,15 0-186 0 0,0-1 1 0 0,0 0-1 0 0,1 0 0 0 0,-1 0 1 0 0,0-1-1 0 0,1 0 1 0 0,-1 1-1 0 0,1-1 0 0 0,-1 0 1 0 0,1-1-1 0 0,0 1 1 0 0,0 0-1 0 0,0-1 0 0 0,0 0 1 0 0,0 0-1 0 0,1 0 1 0 0,-1 0-1 0 0,1 0 0 0 0,0 0 1 0 0,0-1-1 0 0,0 1 1 0 0,0-1-1 0 0,1 1 0 0 0,-1-1 1 0 0,1 0-1 0 0,0 0 1 0 0,-1-3 185 0 0,0-17-1290 0 0</inkml:trace>
  <inkml:trace contextRef="#ctx0" brushRef="#br0" timeOffset="20105.53">26201 5498 1160 0 0,'-35'4'5150'0'0,"55"-13"-2551"0"0,303-63-1733 0 0,-308 66-869 0 0,0-1-1111 0 0,-8 6-4853 0 0,-7 1 4876 0 0</inkml:trace>
  <inkml:trace contextRef="#ctx0" brushRef="#br0" timeOffset="20601.225">26984 4975 1336 0 0,'7'0'964'0'0,"5"15"3464"0"0,-10-4-4266 0 0,-2 297 3210 0 0,-1-260-3051 0 0,-1-31-228 0 0,1 0 0 0 0,1-1 0 0 0,1 1 0 0 0,0 0 1 0 0,1 0-1 0 0,1-1 0 0 0,0 1 0 0 0,1-1 0 0 0,1 0 0 0 0,3 7-93 0 0,-3-17 10 0 0,-1 0 0 0 0,1 0 0 0 0,0 0 0 0 0,1 0 0 0 0,-1-1 0 0 0,1 0 0 0 0,0 0 0 0 0,0 0 0 0 0,1-1 0 0 0,-1 0 0 0 0,1 0 0 0 0,0-1 0 0 0,0 0 0 0 0,0 0 0 0 0,1-1 0 0 0,-1 0 0 0 0,1 0 0 0 0,-1 0 0 0 0,1-1 0 0 0,0 0 0 0 0,-1-1 0 0 0,1 0 0 0 0,0 0 0 0 0,-1-1 0 0 0,5 0-10 0 0,-6 1-319 0 0,0-1 0 0 0,0 0 0 0 0,1 0 0 0 0,-1-1 0 0 0,0 0-1 0 0,-1 0 1 0 0,1 0 0 0 0,0-1 0 0 0,-1 0 0 0 0,1 0 0 0 0,-1 0 0 0 0,0 0 0 0 0,0-1 0 0 0,0 0 0 0 0,0 0 0 0 0,-1-1 0 0 0,0 1 0 0 0,0-1 0 0 0,0 0 0 0 0,0 0 0 0 0,2-4 319 0 0,-9-14-2472 0 0,-11-11 1240 0 0</inkml:trace>
  <inkml:trace contextRef="#ctx0" brushRef="#br0" timeOffset="20848.768">26738 5345 1964 0 0,'-13'6'2493'0'0,"-3"1"1325"0"0,29-7-1754 0 0,256-59-705 0 0,-4-24-6341 0 0,-127 18 973 0 0,-99 44 2782 0 0</inkml:trace>
  <inkml:trace contextRef="#ctx0" brushRef="#br0" timeOffset="21142.335">27839 4727 1612 0 0,'42'-4'4940'0'0,"50"68"-3495"0"0,-68-35-1295 0 0,-2 1 0 0 0,0 1 0 0 0,-2 1 0 0 0,-2 1 0 0 0,-1 0 0 0 0,-1 1 0 0 0,-2 1 0 0 0,-1 0 0 0 0,-2 1 0 0 0,-2 1 0 0 0,-1-1 0 0 0,-2 2 0 0 0,-1-1 0 0 0,-2 0 0 0 0,-2 1 0 0 0,-1 4-150 0 0,0-15 48 0 0,-1 0 0 0 0,-1 0 0 0 0,-2 0 0 0 0,-1-1 0 0 0,0 1 0 0 0,-2-1 0 0 0,-1 0 0 0 0,-6 11-48 0 0,2-7-73 0 0,0 0-1 0 0,-3 0 1 0 0,0-2-1 0 0,-2 0 1 0 0,-1 0-1 0 0,-1-2 1 0 0,-1 0-1 0 0,-1-1 1 0 0,-2-2-1 0 0,0 0 1 0 0,-1-1-1 0 0,-2-2 1 0 0,-13 9 73 0 0,3-5-703 0 0,-1-2 0 0 0,-2-2 0 0 0,0-1 0 0 0,0-2 0 0 0,-2-2 0 0 0,0-1 0 0 0,-1-3 0 0 0,0-1 0 0 0,-40 4 703 0 0,-7-5-1287 0 0</inkml:trace>
  <inkml:trace contextRef="#ctx0" brushRef="#br0" timeOffset="21606.224">25113 5463 2500 0 0,'-26'35'514'0'0,"2"1"0"0"0,1 0 0 0 0,2 2 0 0 0,2 1 0 0 0,1 0 0 0 0,2 1-1 0 0,2 1 1 0 0,1 0 0 0 0,3 1 0 0 0,1 0 0 0 0,2 1 0 0 0,0 26-514 0 0,24 63 776 0 0,-6-100-843 0 0,1 1 0 0 0,1-2 0 0 0,2 0 0 0 0,1 0 0 0 0,1-1 0 0 0,2-2 0 0 0,1 1 0 0 0,1-2 0 0 0,1-1 0 0 0,2-1 0 0 0,0-1 0 0 0,2-1-1 0 0,1-1 1 0 0,0-1 0 0 0,15 7 67 0 0,-22-14-652 0 0,2-1-1 0 0,-1 0 1 0 0,1-2 0 0 0,1-1-1 0 0,0-1 1 0 0,0-1-1 0 0,1 0 1 0 0,13 1 652 0 0,11-1-1190 0 0</inkml:trace>
  <inkml:trace contextRef="#ctx0" brushRef="#br0" timeOffset="113094.542">21755 9404 1160 0 0,'30'-78'3431'0'0,"-15"119"-1770"0"0,-42 119-738 0 0,11-121-825 0 0,-2-1 1 0 0,-1-1-1 0 0,-2-1 1 0 0,-2-1 0 0 0,-1-1-1 0 0,-2 0 1 0 0,-1-2-1 0 0,-1-2 1 0 0,-1 0-1 0 0,-2-2 1 0 0,-25 17-99 0 0,-122 91-3026 0 0,166-128 691 0 0,11-8 1173 0 0</inkml:trace>
  <inkml:trace contextRef="#ctx0" brushRef="#br0" timeOffset="121824.892">27135 8357 1292 0 0,'79'2'4183'0'0,"69"2"-3539"0"0,300 73 478 0 0,-433-75-1048 0 0,-11-2-53 0 0,-1 0 0 0 0,1 0 0 0 0,-1 0 0 0 0,1 1 0 0 0,0-1 1 0 0,-1 1-1 0 0,1 0 0 0 0,-1 0 0 0 0,1 0 0 0 0,-1 0 0 0 0,1 0 0 0 0,-1 1 0 0 0,0 0 1 0 0,0 0-1 0 0,0 0 0 0 0,0 0 0 0 0,0 0 0 0 0,0 0 0 0 0,0 1 0 0 0,-1-1 1 0 0,0 1-1 0 0,1 0 0 0 0,-1 0 0 0 0,0 0 0 0 0,0 0 0 0 0,0 0 0 0 0,1 4-21 0 0,-3-6 104 0 0,-4 19 193 0 0,-9-1-170 0 0,-1 0-1 0 0,0-1 1 0 0,-1-1-1 0 0,-1 0 1 0 0,0-1-1 0 0,-2-1 1 0 0,0 0 0 0 0,-5 2-127 0 0,-12 12 217 0 0,-450 394 706 0 0,394-334-3478 0 0,106-99-1915 0 0,-1 1 3798 0 0,8-15-722 0 0</inkml:trace>
  <inkml:trace contextRef="#ctx0" brushRef="#br0" timeOffset="122350.673">28422 8382 1240 0 0,'-10'-2'234'0'0,"-1"1"0"0"0,1 0-1 0 0,0 1 1 0 0,-1 0 0 0 0,1 1 0 0 0,-1 0 0 0 0,1 0-1 0 0,0 1 1 0 0,0 1 0 0 0,0 0 0 0 0,0 0-1 0 0,0 1 1 0 0,1 0 0 0 0,-1 0 0 0 0,1 1-1 0 0,0 1 1 0 0,1-1 0 0 0,-1 1 0 0 0,1 1 0 0 0,0 0-1 0 0,1 0 1 0 0,-1 0 0 0 0,1 1 0 0 0,-1 3-234 0 0,-2 1 135 0 0,1 0 1 0 0,0 1 0 0 0,1 0 0 0 0,0 0 0 0 0,1 1 0 0 0,1 0 0 0 0,0 0-1 0 0,1 0 1 0 0,0 1 0 0 0,1 0 0 0 0,1 0 0 0 0,0 0 0 0 0,2 0 0 0 0,-1 1-1 0 0,2-1 1 0 0,0 0 0 0 0,1 1 0 0 0,0-1 0 0 0,1 0 0 0 0,1 0 0 0 0,0 0-1 0 0,1 0 1 0 0,1 0 0 0 0,0-1 0 0 0,5 7-136 0 0,0-6 72 0 0,1-1-1 0 0,0-1 1 0 0,1 0 0 0 0,1-1-1 0 0,0 0 1 0 0,1 0 0 0 0,0-2-1 0 0,1 0 1 0 0,0 0 0 0 0,0-1-1 0 0,1-1 1 0 0,0-1-1 0 0,0 0 1 0 0,1-1 0 0 0,0-1-1 0 0,0-1 1 0 0,1 0 0 0 0,-1-1-1 0 0,1-1 1 0 0,-1 0 0 0 0,18-2-72 0 0,-20-1 23 0 0,0-1 0 0 0,0 0-1 0 0,0-1 1 0 0,0-1 0 0 0,-1 0 0 0 0,0-1 0 0 0,0-1 0 0 0,0 0 0 0 0,0-1 0 0 0,-1-1 0 0 0,0 1 0 0 0,0-2 0 0 0,-1 0-1 0 0,-1-1 1 0 0,1 0 0 0 0,-1 0 0 0 0,-1-1 0 0 0,0-1 0 0 0,-1 0 0 0 0,0 0 0 0 0,-1-1 0 0 0,0 0 0 0 0,-1 0 0 0 0,0-1-1 0 0,2-7-22 0 0,-5 5 1 0 0,-1 1-1 0 0,0-1 0 0 0,-1 0 0 0 0,-1 0 1 0 0,0 0-1 0 0,-1 0 0 0 0,-1 0 0 0 0,-1 0 0 0 0,0 0 1 0 0,-1 0-1 0 0,0 1 0 0 0,-2-1 0 0 0,0 1 0 0 0,0 0 1 0 0,-1 0-1 0 0,-1 1 0 0 0,-1 0 0 0 0,0 0 1 0 0,-1 0-1 0 0,0 1 0 0 0,-1 1 0 0 0,0-1 0 0 0,-1 2 1 0 0,0-1-1 0 0,-1 2 0 0 0,-1-1 0 0 0,1 2 0 0 0,-2 0 1 0 0,1 0-1 0 0,-1 1 0 0 0,-6-2 0 0 0,11 6-141 0 0,-1 0-1 0 0,1 0 1 0 0,-1 1-1 0 0,0 0 1 0 0,0 1-1 0 0,0 0 1 0 0,0 0-1 0 0,-1 1 1 0 0,1 1-1 0 0,0 0 1 0 0,-1 0-1 0 0,1 1 1 0 0,0 0 0 0 0,0 1-1 0 0,0 0 1 0 0,0 0 141 0 0,3 0-293 0 0,1 0 0 0 0,0 1 0 0 0,0-1 0 0 0,1 1 0 0 0,-1 0 0 0 0,1 1 0 0 0,-1-1 0 0 0,1 1 0 0 0,0 0 0 0 0,0 1 0 0 0,1-1 0 0 0,-1 1 0 0 0,1 0 0 0 0,0 0 0 0 0,0 0 0 0 0,1 0 0 0 0,-1 1 0 0 0,1 0 1 0 0,1-1-1 0 0,-1 1 0 0 0,1 0 0 0 0,0 0 0 0 0,0 1 0 0 0,0-1 0 0 0,1 0 0 0 0,0 1 293 0 0,-1 21-1363 0 0</inkml:trace>
  <inkml:trace contextRef="#ctx0" brushRef="#br0" timeOffset="117716.053">23826 8520 1180 0 0,'-1'-39'1976'0'0,"11"-8"-434"0"0,-10 46-1540 0 0,0 0-1 0 0,6-10 2048 0 0,-9 36-1702 0 0,-2 13-131 0 0,6-16-120 0 0,2 0 1 0 0,0-1-1 0 0,1 1 0 0 0,2-1 0 0 0,0 0 0 0 0,1 0 0 0 0,1-1 1 0 0,0 0-1 0 0,8 11-96 0 0,37 58-104 0 0,-55-83-4647 0 0,-9-2 4550 0 0,10-3-333 0 0,-9 1-615 0 0</inkml:trace>
  <inkml:trace contextRef="#ctx0" brushRef="#br0" timeOffset="118075.23">23280 8964 888 0 0,'-13'4'2129'0'0,"24"-5"-632"0"0,15-4-941 0 0,198-23 846 0 0,-57 10-948 0 0,806-59 335 0 0,-905 77-2000 0 0,-66 0 779 0 0,1 10-1820 0 0,-11-7 1240 0 0</inkml:trace>
  <inkml:trace contextRef="#ctx0" brushRef="#br0" timeOffset="120117.596">24918 8939 988 0 0,'38'-11'2656'0'0,"424"-36"289"0"0,-470 49-2597 0 0,-4-5-4569 0 0,12 0 3081 0 0</inkml:trace>
  <inkml:trace contextRef="#ctx0" brushRef="#br0" timeOffset="120799.857">25823 8412 1112 0 0,'15'-15'3940'0'0,"-13"21"-2184"0"0,0 10-1833 0 0,0 323 2567 0 0,-1-327-2442 0 0,0-1 0 0 0,1 1 1 0 0,1-1-1 0 0,0 0 0 0 0,0 0 1 0 0,1 0-1 0 0,1-1 0 0 0,0 1 0 0 0,0-1 1 0 0,1 0-1 0 0,0 0 0 0 0,1-1 0 0 0,0 0 1 0 0,0 0-1 0 0,1 0 0 0 0,0-1 1 0 0,1-1-1 0 0,-1 1 0 0 0,2-1 0 0 0,-1-1 1 0 0,1 1-1 0 0,0-2 0 0 0,0 1 0 0 0,0-2 1 0 0,1 1-1 0 0,0-1 0 0 0,4 0-48 0 0,18 6-146 0 0,2-1 0 0 0,-1-3 1 0 0,1 0-1 0 0,0-2 0 0 0,0-2 0 0 0,0-1 0 0 0,3-2 146 0 0,-31 2-259 0 0,0-1-1 0 0,0 0 1 0 0,0 0 0 0 0,0-1 0 0 0,-1 1-1 0 0,1-2 1 0 0,0 1 0 0 0,0-1-1 0 0,-1 0 1 0 0,1 0 0 0 0,-1-1 0 0 0,0 1-1 0 0,0-1 1 0 0,0-1 0 0 0,0 0 0 0 0,0 1-1 0 0,-1-2 1 0 0,1 1 0 0 0,-1 0-1 0 0,0-1 1 0 0,-1 0 0 0 0,1-1 0 0 0,3-4 259 0 0,-3-11-1212 0 0</inkml:trace>
  <inkml:trace contextRef="#ctx0" brushRef="#br0" timeOffset="121045.923">25623 8655 2536 0 0,'-26'0'2470'0'0,"34"-1"-154"0"0,175 1-1474 0 0,2 0-3592 0 0,-135 0 1298 0 0,3-4 130 0 0,30-12-18 0 0</inkml:trace>
  <inkml:trace contextRef="#ctx0" brushRef="#br0" timeOffset="118586.739">23869 9342 1756 0 0,'-1'0'201'0'0,"1"0"1"0"0,-1 0-1 0 0,1 0 0 0 0,-1 0 1 0 0,1 0-1 0 0,-1 0 0 0 0,1 0 0 0 0,-1 0 1 0 0,1 0-1 0 0,0 0 0 0 0,-1 0 1 0 0,1-1-1 0 0,-1 1 0 0 0,1 0 0 0 0,-1 0 1 0 0,1 0-1 0 0,0-1 0 0 0,-1 1 1 0 0,1 0-1 0 0,-1-1 0 0 0,1 1-201 0 0,-8 12 139 0 0,1 1-1 0 0,0 0 1 0 0,1 0 0 0 0,1 0-1 0 0,0 1 1 0 0,1 0-1 0 0,0 0 1 0 0,1 0-1 0 0,1 0 1 0 0,0 1 0 0 0,1-1-1 0 0,0 1 1 0 0,2 2-139 0 0,21 200 888 0 0,29 17-1358 0 0,-65-250-4899 0 0,6-1 4091 0 0</inkml:trace>
  <inkml:trace contextRef="#ctx0" brushRef="#br0" timeOffset="119466.117">23842 9342 888 0 0,'-11'-13'4520'0'0,"12"8"-4489"0"0,0 1 0 0 0,0-1 0 0 0,0 0 0 0 0,1 1-1 0 0,0 0 1 0 0,0-1 0 0 0,0 1 0 0 0,0 0-1 0 0,1 0 1 0 0,0 0 0 0 0,-1 0 0 0 0,1 1-1 0 0,1-1 1 0 0,-1 1 0 0 0,0 0 0 0 0,1 0 0 0 0,0 0-1 0 0,0 0 1 0 0,0 0 0 0 0,0 1 0 0 0,0 0-1 0 0,0 0 1 0 0,1 0 0 0 0,-1 0 0 0 0,0 1-1 0 0,1 0 1 0 0,0 0 0 0 0,3-1-31 0 0,3-3-25 0 0,143-28 101 0 0,-146 36-74 0 0,0 0 0 0 0,-1 0 0 0 0,0 1 0 0 0,1 0 0 0 0,-1 1 0 0 0,-1-1 0 0 0,1 1 0 0 0,-1 1 0 0 0,0-1 0 0 0,0 1 0 0 0,0 0 1 0 0,-1 1-1 0 0,0-1 0 0 0,0 1 0 0 0,-1 0 0 0 0,0 0 0 0 0,0 0 0 0 0,0 1 0 0 0,-1 0 0 0 0,0-1 0 0 0,-1 1 0 0 0,0 0 0 0 0,0 0 0 0 0,0 0 0 0 0,-1 1 0 0 0,-1-1 0 0 0,1 0 0 0 0,-1 0 0 0 0,-1 1-2 0 0,1 1 36 0 0,0 0 0 0 0,-1 0 0 0 0,0 0-1 0 0,-1-1 1 0 0,0 1 0 0 0,0 0 0 0 0,-1-1 0 0 0,0 1 0 0 0,-1-1 0 0 0,0 0 0 0 0,-1 0-1 0 0,0 0 1 0 0,0-1 0 0 0,0 0 0 0 0,-1 0 0 0 0,-3 3-36 0 0,-25 33 1641 0 0,51-53-1599 0 0,0 1 0 0 0,0 1 0 0 0,0 1 0 0 0,1 0-1 0 0,0 2 1 0 0,0 0 0 0 0,1 0 0 0 0,-1 2-1 0 0,7 0-41 0 0,-18 3 5 0 0,1 0-1 0 0,-1 1 0 0 0,1 0 0 0 0,-1 0 1 0 0,0 0-1 0 0,0 1 0 0 0,0 0 0 0 0,0 0 0 0 0,-1 1 1 0 0,1 0-1 0 0,-1 0 0 0 0,0 1 0 0 0,0-1 1 0 0,0 1-1 0 0,-1 1 0 0 0,1-1 0 0 0,-2 1 0 0 0,1 0 1 0 0,0 0-1 0 0,-1 0 0 0 0,2 4-4 0 0,-34 31 41 0 0,13-32-20 0 0,0 0 0 0 0,-1-1 0 0 0,0 0 0 0 0,0-1 0 0 0,-1-1 0 0 0,0 0 0 0 0,0-2 0 0 0,-1 0 0 0 0,1-1 0 0 0,-1 0 0 0 0,1-2 0 0 0,-1 0 0 0 0,0-1 0 0 0,-14-1-21 0 0,31 1-58 0 0,0 0 0 0 0,0 0 0 0 0,0 0 0 0 0,0 0 0 0 0,-1 1 0 0 0,1-1 0 0 0,0-1 0 0 0,0 1 0 0 0,0 0 0 0 0,-1 0 0 0 0,1 0 0 0 0,0-1 1 0 0,0 1-1 0 0,0-1 0 0 0,0 1 0 0 0,0-1 0 0 0,0 1 0 0 0,0-1 0 0 0,0 1 0 0 0,0-1 0 0 0,0 0 0 0 0,0 0 0 0 0,0 1 0 0 0,0-1 0 0 0,0 0 0 0 0,1 0 0 0 0,-1 0 0 0 0,0 0 0 0 0,1 0 0 0 0,-1 0 0 0 0,0 0 0 0 0,1 0 1 0 0,0 0-1 0 0,-1 0 0 0 0,1-1 0 0 0,0 1 0 0 0,-1 0 0 0 0,1 0 0 0 0,0 0 0 0 0,0-1 0 0 0,0 1 0 0 0,0 0 0 0 0,0 0 0 0 0,0 0 0 0 0,0 0 0 0 0,0-1 0 0 0,1 1 0 0 0,-1 0 0 0 0,0 0 0 0 0,1 0 0 0 0,-1 0 0 0 0,1 0 1 0 0,-1 0-1 0 0,1 0 0 0 0,0 0 0 0 0,0-1 58 0 0,38-58-3956 0 0,-18 35 2610 0 0</inkml:trace>
  <inkml:trace contextRef="#ctx0" brushRef="#br0" timeOffset="-62635.056">4091 986 1440 0 0,'-16'-4'4148'0'0,"27"0"-1083"0"0,440 5-1154 0 0,-266-17-1601 0 0,-84 9-1734 0 0,-100 7 795 0 0,-6 1-3519 0 0,-14 2 2261 0 0,-4 0 605 0 0</inkml:trace>
  <inkml:trace contextRef="#ctx0" brushRef="#br0" timeOffset="-62358.43">4189 1331 1644 0 0,'79'25'3653'0'0,"-67"-25"-3289"0"0,246-10 1967 0 0,-83 2-4504 0 0,-154 21-1226 0 0,-20-11 2127 0 0</inkml:trace>
  <inkml:trace contextRef="#ctx0" brushRef="#br0" timeOffset="-65161.536">2073 1109 1196 0 0,'6'11'2855'0'0,"-23"38"-1986"0"0,-171 309 1606 0 0,131-244-1829 0 0,53-109-683 0 0,0-1-849 0 0,3-1-3106 0 0,1-3 2574 0 0</inkml:trace>
  <inkml:trace contextRef="#ctx0" brushRef="#br0" timeOffset="-64882.525">1735 1174 1372 0 0,'0'1'78'0'0,"1"-1"1"0"0,-1 1-1 0 0,0-1 0 0 0,0 1 1 0 0,0-1-1 0 0,0 1 0 0 0,0-1 1 0 0,0 0-1 0 0,0 1 0 0 0,0-1 0 0 0,0 1 1 0 0,0-1-1 0 0,-1 1 0 0 0,1-1 1 0 0,0 1-1 0 0,0-1 0 0 0,0 0 1 0 0,0 1-1 0 0,-1-1 0 0 0,1 1 0 0 0,0-1 1 0 0,0 0-1 0 0,-1 1 0 0 0,1-1 1 0 0,0 0-1 0 0,-1 1 0 0 0,1-1 1 0 0,0 0-1 0 0,-1 0 0 0 0,1 1 1 0 0,-1-1-1 0 0,1 0 0 0 0,0 0 0 0 0,-1 1 1 0 0,1-1-1 0 0,-1 0 0 0 0,1 0 1 0 0,-1 0-1 0 0,1 0 0 0 0,0 0 1 0 0,-1 0-1 0 0,1 0 0 0 0,-1 0 0 0 0,1 0 1 0 0,-1 0-1 0 0,1 0 0 0 0,-1 0 1 0 0,1 0-1 0 0,-1 0 0 0 0,1 0 1 0 0,0 0-1 0 0,-1-1 0 0 0,1 1 1 0 0,-1 0-1 0 0,1 0 0 0 0,0-1 0 0 0,-1 1 1 0 0,1 0-1 0 0,-1 0-78 0 0,-2 40 414 0 0,8-19-284 0 0,0 0 0 0 0,1 0-1 0 0,1-1 1 0 0,1 0 0 0 0,1 0 0 0 0,1 0 0 0 0,0-1 0 0 0,9 11-130 0 0,-13-21 20 0 0,141 208 222 0 0,-84-122-3748 0 0,-62-93 2227 0 0,-3-3-111 0 0</inkml:trace>
  <inkml:trace contextRef="#ctx0" brushRef="#br0" timeOffset="-64232.057">2719 731 1016 0 0,'-1'1'72'0'0,"1"-1"0"0"0,-1 1 0 0 0,1 0-1 0 0,-1 0 1 0 0,1-1 0 0 0,0 1 0 0 0,0 0 0 0 0,-1 0-1 0 0,1-1 1 0 0,0 1 0 0 0,0 0 0 0 0,0 0 0 0 0,0 0 0 0 0,0 0-1 0 0,0-1 1 0 0,0 1 0 0 0,0 0 0 0 0,0 0 0 0 0,0 0-1 0 0,0-1 1 0 0,1 1 0 0 0,-1 0 0 0 0,0 0 0 0 0,1-1 0 0 0,-1 1-1 0 0,0 0 1 0 0,1 0 0 0 0,-1-1 0 0 0,1 1 0 0 0,-1 0 0 0 0,1-1-1 0 0,-1 1 1 0 0,1-1 0 0 0,0 1 0 0 0,-1-1 0 0 0,1 1-1 0 0,-1-1 1 0 0,1 1 0 0 0,0-1 0 0 0,0 0 0 0 0,-1 1 0 0 0,1-1-1 0 0,0 0 1 0 0,0 1 0 0 0,0-1 0 0 0,-1 0 0 0 0,1 0-1 0 0,0 0 1 0 0,0 0 0 0 0,0 0 0 0 0,-1 0 0 0 0,1 0 0 0 0,0 0-1 0 0,0 0 1 0 0,0 0 0 0 0,-1 0 0 0 0,1-1 0 0 0,0 1-1 0 0,0 0 1 0 0,0-1 0 0 0,-1 1 0 0 0,1 0 0 0 0,0-1 0 0 0,-1 1-1 0 0,1-1 1 0 0,0 1 0 0 0,-1-1 0 0 0,1 0-72 0 0,-6 244 1679 0 0,-18 65-467 0 0,23-304-1209 0 0,0 0 0 0 0,0 0 0 0 0,1-1 0 0 0,-1 1 1 0 0,1 0-1 0 0,0 0 0 0 0,0 0 0 0 0,1-1 0 0 0,-1 1 1 0 0,1 0-1 0 0,0-1 0 0 0,0 0 0 0 0,0 1 0 0 0,0-1 0 0 0,0 0 1 0 0,1 0-1 0 0,0 0 0 0 0,-1 0 0 0 0,1-1 0 0 0,0 1 0 0 0,0-1 1 0 0,1 1-1 0 0,-1-1 0 0 0,0 0 0 0 0,1-1 0 0 0,-1 1 0 0 0,1 0 1 0 0,0-1-1 0 0,-1 0 0 0 0,1 0 0 0 0,0 0 0 0 0,0 0 0 0 0,0-1 1 0 0,0 1-1 0 0,0-1 0 0 0,0 0 0 0 0,-1 0 0 0 0,1-1 0 0 0,0 1 1 0 0,0-1-1 0 0,3-1-3 0 0,94-38-1495 0 0,-57-17-2562 0 0,-44 54 2960 0 0</inkml:trace>
  <inkml:trace contextRef="#ctx0" brushRef="#br0" timeOffset="-63983.928">2535 1069 1048 0 0,'-22'-1'4518'0'0,"34"-2"-2707"0"0,50-5-1799 0 0,-45 6 413 0 0,42-6-426 0 0,53-10-888 0 0,-42-5-2524 0 0,-56 16 2134 0 0</inkml:trace>
  <inkml:trace contextRef="#ctx0" brushRef="#br0" timeOffset="-63642.449">2308 733 1624 0 0,'-13'19'191'0'0,"1"1"0"0"0,1 0 0 0 0,0 1 1 0 0,2 0-1 0 0,0 0 0 0 0,2 1 0 0 0,0 0 0 0 0,2 1 0 0 0,0-1 0 0 0,2 1 0 0 0,0 0 0 0 0,1 0 1 0 0,2 0-1 0 0,0 1 0 0 0,2-1 0 0 0,0 0 0 0 0,1-1 0 0 0,2 1 0 0 0,0 0 0 0 0,2-1 0 0 0,0 0 0 0 0,1-1 1 0 0,1 1-1 0 0,2-2 0 0 0,0 1 0 0 0,1-1 0 0 0,2 1-191 0 0,4 11 95 0 0,1 0-1 0 0,2-1 1 0 0,2-1 0 0 0,0-1-1 0 0,2-1 1 0 0,1-1 0 0 0,25 19-95 0 0,-36-34-433 0 0,0-1 0 0 0,0 0 1 0 0,1-2-1 0 0,0 0 0 0 0,0 0 1 0 0,1-2-1 0 0,1 0 1 0 0,-1-1-1 0 0,1 0 0 0 0,9 0 433 0 0,-8-4-1316 0 0</inkml:trace>
  <inkml:trace contextRef="#ctx0" brushRef="#br0" timeOffset="-63332.462">3350 726 1392 0 0,'24'34'490'0'0,"-1"1"0"0"0,-2 1 1 0 0,-2 1-1 0 0,-1 1 0 0 0,-2 0 0 0 0,-1 1 0 0 0,-2 1 0 0 0,-2 0 1 0 0,-2 1-1 0 0,-1 0 0 0 0,-3 0 0 0 0,1 36-490 0 0,-10-50 1 0 0,-1-1-1 0 0,-2 0 1 0 0,0-1 0 0 0,-2 0 0 0 0,0 0-1 0 0,-2-1 1 0 0,-1 0 0 0 0,-1 0-1 0 0,-1-2 1 0 0,-1 0 0 0 0,0 0 0 0 0,-2-1-1 0 0,-1-1 1 0 0,0-1 0 0 0,-1-1-1 0 0,-22 16 0 0 0,-70 36-4676 0 0,101-69 3535 0 0</inkml:trace>
  <inkml:trace contextRef="#ctx0" brushRef="#br0" timeOffset="-66413.051">850 581 1120 0 0,'0'0'298'0'0,"0"0"29"0"0,0 0-98 0 0,0 0-44 0 0,0 0-18 0 0,0 0 15 0 0,0 0-12 0 0,0 0-10 0 0,0 0-30 0 0,0 0 18 0 0,0 0-14 0 0,0 0-13 0 0,0 0-10 0 0,0 0 9 0 0,0 0 66 0 0,0 0 10 0 0,0 0 53 0 0,0 0 28 0 0,0 0-73 0 0,0 0-48 0 0,0 0-23 0 0,0 0-24 0 0,0 0 51 0 0,0 0 0 0 0,0 0-13 0 0,0 0-57 0 0,0 0 66 0 0,0 0-38 0 0,0 0-68 0 0,-5 35 355 0 0,-22 31 20 0 0,2 187 442 0 0,14 567 1227 0 0,11-819-2104 0 0,7 16-820 0 0,10-110-4842 0 0,-10 61 4348 0 0</inkml:trace>
  <inkml:trace contextRef="#ctx0" brushRef="#br0" timeOffset="-65564.494">964 639 948 0 0,'1'-23'2517'0'0,"0"34"-1426"0"0,2 40-762 0 0,16 145 41 0 0,73 237 1360 0 0,-72-376-977 0 0,-19-57-662 0 0,2-3-9 0 0,27-34 9 0 0,-2-1 0 0 0,-2-1 0 0 0,-2-2 0 0 0,-1 0-1 0 0,-2-1 1 0 0,12-39-91 0 0,11-16 37 0 0,64-148 610 0 0,-99 221-629 0 0,-9 25-22 0 0,0-1 1 0 0,1 0-1 0 0,-1 1 1 0 0,1-1-1 0 0,-1 0 1 0 0,0 0-1 0 0,1 1 1 0 0,-1-1-1 0 0,1 0 0 0 0,-1 0 1 0 0,1 0-1 0 0,-1 1 1 0 0,1-1-1 0 0,-1 0 1 0 0,1 0-1 0 0,-1 0 1 0 0,1 0-1 0 0,-1 0 0 0 0,1 0 1 0 0,-1 0-1 0 0,1 0 1 0 0,-1 0-1 0 0,1 0 1 0 0,-1 0-1 0 0,1-1 1 0 0,-1 1-1 0 0,1 0 0 0 0,-1 0 1 0 0,1 0 3 0 0,4 579 593 0 0,-5-289-45 0 0,0-289-508 0 0,-4 19-319 0 0,3-26-2709 0 0,12-16-1441 0 0,-10 14 3177 0 0</inkml:trace>
  <inkml:trace contextRef="#ctx0" brushRef="#br0" timeOffset="-56366.352">8710 578 1088 0 0,'-14'20'334'0'0,"1"0"0"0"0,0 1 0 0 0,2 1 0 0 0,0 0 0 0 0,2 0 0 0 0,0 1 0 0 0,2 0 0 0 0,0 1 0 0 0,2-1 0 0 0,0 1 0 0 0,2 0 0 0 0,1 1 0 0 0,0-1 1 0 0,3 20-335 0 0,40 305 1874 0 0,-4 51-524 0 0,-38-381-1293 0 0,-2 0-1 0 0,0 0 0 0 0,-1 0 0 0 0,-1 0 1 0 0,0-1-1 0 0,-2 0 0 0 0,0 0 0 0 0,-1 0 1 0 0,-6 9-57 0 0,-56 67-283 0 0,28-77-3469 0 0,37-22 2489 0 0,-14-15-3 0 0,9 3 10 0 0</inkml:trace>
  <inkml:trace contextRef="#ctx0" brushRef="#br0" timeOffset="-55882.234">8991 2068 1240 0 0,'-13'3'297'0'0,"1"0"-1"0"0,-1 1 1 0 0,1 0-1 0 0,0 1 1 0 0,0 1 0 0 0,0 0-1 0 0,1 0 1 0 0,0 1-1 0 0,0 1 1 0 0,1-1-1 0 0,0 2 1 0 0,0 0 0 0 0,1 0-1 0 0,0 0 1 0 0,1 1-1 0 0,0 1 1 0 0,-5 8-297 0 0,11-17 53 0 0,1 1 1 0 0,0 0 0 0 0,0 0-1 0 0,1 0 1 0 0,-1-1-1 0 0,0 1 1 0 0,1 0 0 0 0,0 0-1 0 0,0 0 1 0 0,0 0-1 0 0,0 0 1 0 0,0 0-1 0 0,1 0 1 0 0,-1 0 0 0 0,1 0-1 0 0,-1 0 1 0 0,1 0-1 0 0,0-1 1 0 0,1 1-1 0 0,-1 0 1 0 0,0-1 0 0 0,1 1-1 0 0,-1 0 1 0 0,1-1-1 0 0,0 0 1 0 0,0 1-1 0 0,0-1 1 0 0,0 0 0 0 0,0 0-1 0 0,0 0 1 0 0,1 0-1 0 0,-1-1 1 0 0,1 1-1 0 0,-1-1 1 0 0,1 1 0 0 0,0-1-1 0 0,2 1-53 0 0,108 35 670 0 0,-91-34-588 0 0,1-1 0 0 0,-1-2 0 0 0,1 0 0 0 0,-1-1 0 0 0,1-1 0 0 0,-1-1 0 0 0,1-1 0 0 0,-1-1 0 0 0,13-5-82 0 0,-31 10 7 0 0,0 0-1 0 0,0-1 1 0 0,0 0-1 0 0,1 0 1 0 0,-1 0-1 0 0,0 0 1 0 0,0 0-1 0 0,0-1 1 0 0,0 0 0 0 0,-1 0-1 0 0,1 0 1 0 0,0 0-1 0 0,-1-1 1 0 0,0 1-1 0 0,1-1 1 0 0,-1 0-1 0 0,0 0 1 0 0,0 0-1 0 0,-1 0 1 0 0,1-1-1 0 0,-1 1 1 0 0,1-1 0 0 0,-1 1-1 0 0,0-1 1 0 0,-1 0-1 0 0,1 0 1 0 0,0 0-1 0 0,-1 0 1 0 0,0 0-1 0 0,0 0 1 0 0,0 0-1 0 0,-1-1 1 0 0,0 1-1 0 0,1 0 1 0 0,-1 0-1 0 0,-1-1 1 0 0,1 1 0 0 0,-1 0-1 0 0,1 0 1 0 0,-1 0-1 0 0,0 0 1 0 0,-1-1-1 0 0,1 1 1 0 0,-1 1-1 0 0,-1-5-6 0 0,-7-6-79 0 0,0 1 0 0 0,-1 0 0 0 0,0 0 0 0 0,-1 1 1 0 0,-1 1-1 0 0,0 0 0 0 0,0 0 0 0 0,-1 2 0 0 0,0 0 0 0 0,-4-2 79 0 0,5 4-522 0 0,0-1 0 0 0,0-1 0 0 0,0 0-1 0 0,1-1 1 0 0,1 0 0 0 0,0-1 0 0 0,0 0 0 0 0,1-1 0 0 0,1 0 0 0 0,0 0 0 0 0,-4-7 522 0 0,3-6-1190 0 0</inkml:trace>
  <inkml:trace contextRef="#ctx0" brushRef="#br0" timeOffset="-54966.415">9348 264 1700 0 0,'-18'32'2575'0'0,"1"2"-2330"0"0,-1 0-1 0 0,-2-2 1 0 0,-1 0-1 0 0,-2-1 1 0 0,-1-2-1 0 0,-1 0 1 0 0,-1-2-1 0 0,-1 0 1 0 0,-2-2 0 0 0,-1-1-1 0 0,0-2 1 0 0,-2-1-1 0 0,-1-1 1 0 0,-22 9-245 0 0,52-27 3 0 0,0-1 1 0 0,0 0 0 0 0,0 0 0 0 0,-1 0-1 0 0,1 0 1 0 0,0-1 0 0 0,0 0 0 0 0,-1 1-1 0 0,1-1 1 0 0,0 0 0 0 0,-1-1-1 0 0,1 1 1 0 0,0 0 0 0 0,-1-1 0 0 0,1 0-1 0 0,0 0 1 0 0,0 0 0 0 0,0 0 0 0 0,0 0-1 0 0,0-1 1 0 0,0 1 0 0 0,0-1 0 0 0,0 0-1 0 0,0 0 1 0 0,1 0 0 0 0,-1 0-1 0 0,1 0 1 0 0,0-1 0 0 0,-1 1 0 0 0,1-1-1 0 0,0 0 1 0 0,0 1 0 0 0,1-1 0 0 0,-1 0-1 0 0,1 0 1 0 0,-1 0 0 0 0,1 0-1 0 0,0 0 1 0 0,0-1 0 0 0,0 1 0 0 0,1 0-1 0 0,-1 0 1 0 0,1-1 0 0 0,-1 1 0 0 0,1 0-1 0 0,0-1 1 0 0,1 1 0 0 0,-1 0 0 0 0,0-1-1 0 0,1 1 1 0 0,0 0 0 0 0,0-1-4 0 0,0-6-29 0 0,-1 1 1 0 0,2-1-1 0 0,0 1 0 0 0,0-1 1 0 0,0 1-1 0 0,1 0 1 0 0,1 0-1 0 0,0 0 0 0 0,0 1 1 0 0,0-1-1 0 0,1 1 1 0 0,0 0-1 0 0,1 0 0 0 0,0 0 1 0 0,0 1-1 0 0,1 0 1 0 0,0 0-1 0 0,0 1 1 0 0,0 0-1 0 0,1 0 0 0 0,0 1 1 0 0,0 0-1 0 0,0 0 1 0 0,1 0-1 0 0,8-2 29 0 0,-6 8-17 0 0,1 1 0 0 0,-1 0-1 0 0,1 1 1 0 0,-1 0 0 0 0,0 1 0 0 0,0 0 0 0 0,0 1 0 0 0,-1 0-1 0 0,1 0 1 0 0,-1 1 0 0 0,0 1 0 0 0,-1-1 0 0 0,1 2 17 0 0,11 6 26 0 0,-1 0-27 0 0,0-1-1 0 0,1-1 1 0 0,0 0-1 0 0,1-2 0 0 0,0 0 1 0 0,0-2-1 0 0,1 0 1 0 0,0-2-1 0 0,1 0 1 0 0,0-2-1 0 0,-1 0 1 0 0,1-2-1 0 0,0-1 0 0 0,1-1 1 0 0,-1 0-1 0 0,0-2 1 0 0,0-1-1 0 0,-1-1 1 0 0,1-1-1 0 0,2-2 2 0 0,-23 6-1 0 0,0 0 1 0 0,0 0-1 0 0,1-1 0 0 0,-1 1 0 0 0,0-1 1 0 0,0 0-1 0 0,0 0 0 0 0,-1 0 1 0 0,1-1-1 0 0,0 1 0 0 0,-1-1 0 0 0,0 1 1 0 0,1-1-1 0 0,-1 0 0 0 0,0 0 1 0 0,-1 0-1 0 0,1 0 0 0 0,0 0 1 0 0,-1 0-1 0 0,1 0 0 0 0,-1 0 0 0 0,0-1 1 0 0,0 1-1 0 0,-1-1 0 0 0,1 1 1 0 0,-1-1-1 0 0,1 1 0 0 0,-1-1 0 0 0,0 1 1 0 0,-1-1-1 0 0,1 1 0 0 0,0-1 1 0 0,-1 1-1 0 0,0 0 1 0 0,-9-12-44 0 0,-1 1 1 0 0,-1 0-1 0 0,0 1 0 0 0,0 1 0 0 0,-2 0 1 0 0,1 0-1 0 0,-1 2 0 0 0,-1-1 1 0 0,0 2-1 0 0,-1 0 0 0 0,0 1 0 0 0,0 1 1 0 0,0 0-1 0 0,-14-3 44 0 0,3-2-212 0 0,-82-19-2634 0 0,92 29 1522 0 0</inkml:trace>
  <inkml:trace contextRef="#ctx0" brushRef="#br0" timeOffset="-57884.748">6818 1723 840 0 0,'20'-2'5584'0'0,"-18"30"-3725"0"0,-4-6-1605 0 0,22 403 801 0 0,-19-417-1203 0 0,6 59 450 0 0,-7-23-3053 0 0,-26-47-1175 0 0,13-13 2665 0 0</inkml:trace>
  <inkml:trace contextRef="#ctx0" brushRef="#br0" timeOffset="-57499.539">6794 1640 1380 0 0,'-7'-3'1450'0'0,"17"-1"2331"0"0,358-22-816 0 0,-33 8-2181 0 0,-312 20-1470 0 0,-32 0-5794 0 0,3-2 5218 0 0</inkml:trace>
  <inkml:trace contextRef="#ctx0" brushRef="#br0" timeOffset="-56954.341">7290 1850 1088 0 0,'-4'57'4177'0'0,"-7"-38"-4016"0"0,-1-1-1 0 0,-1-1 1 0 0,0 0 0 0 0,-1 0-1 0 0,-1-2 1 0 0,0 0 0 0 0,-1 0-1 0 0,-1-2 1 0 0,0 0 0 0 0,-1-1-1 0 0,-1 0 1 0 0,1-2-1 0 0,-2 0 1 0 0,1-1 0 0 0,-4 0-161 0 0,22-8 23 0 0,-1 1-1 0 0,1 0 1 0 0,-1 0 0 0 0,1-1 0 0 0,-1 1-1 0 0,0-1 1 0 0,0 0 0 0 0,0 1 0 0 0,0-1 0 0 0,0 0-1 0 0,0 0 1 0 0,0 0 0 0 0,0 0 0 0 0,0-1 0 0 0,0 1-1 0 0,0 0 1 0 0,-1-1 0 0 0,1 0 0 0 0,0 1 0 0 0,-1-1-1 0 0,1 0 1 0 0,0 0 0 0 0,0 0 0 0 0,-1-1 0 0 0,1 1-1 0 0,0-1 1 0 0,0 1 0 0 0,-1-1 0 0 0,1 0 0 0 0,0 1-1 0 0,0-1 1 0 0,0 0 0 0 0,0 0 0 0 0,0-1 0 0 0,0 1-1 0 0,0 0 1 0 0,1-1 0 0 0,-1 1 0 0 0,0-1 0 0 0,1 1-1 0 0,-1-1 1 0 0,1 0 0 0 0,-1 0 0 0 0,1 0 0 0 0,0 0-1 0 0,0 0 1 0 0,0 0 0 0 0,0 0 0 0 0,0 0 0 0 0,1 0-1 0 0,-1 0 1 0 0,0 0 0 0 0,1-1 0 0 0,0 1 0 0 0,-1 0-1 0 0,1-1 1 0 0,0 1 0 0 0,0 0 0 0 0,0 0 0 0 0,1-1-1 0 0,-1 1 1 0 0,1-1-23 0 0,4-8 34 0 0,0 0-1 0 0,1 0 1 0 0,0 1-1 0 0,1 0 1 0 0,0 1 0 0 0,1-1-1 0 0,0 1 1 0 0,0 1-1 0 0,1-1 1 0 0,0 2-1 0 0,1-1 1 0 0,0 1-1 0 0,0 1 1 0 0,0-1 0 0 0,11-3-34 0 0,-15 9 8 0 0,0 1 0 0 0,0 0 0 0 0,0 1 0 0 0,-1-1 0 0 0,1 1 0 0 0,0 0 0 0 0,0 1 0 0 0,-1-1 0 0 0,1 1 0 0 0,-1 0 0 0 0,1 1 0 0 0,-1-1 0 0 0,0 1 0 0 0,0 0 0 0 0,0 1 0 0 0,0-1 0 0 0,-1 1 0 0 0,1 0 0 0 0,-1 0 0 0 0,0 0 0 0 0,0 0 0 0 0,0 1 0 0 0,-1 0 0 0 0,1 0 0 0 0,-1 0 0 0 0,-1 0 0 0 0,2 2-7 0 0,25 26-67 0 0,81 56-1443 0 0,-26-53-3583 0 0,-80-35 3646 0 0</inkml:trace>
  <inkml:trace contextRef="#ctx0" brushRef="#br0" timeOffset="-60012.496">5396 1861 1292 0 0,'20'-12'3008'0'0,"-20"13"-2940"0"0,-1-1 0 0 0,1 1 1 0 0,0 0-1 0 0,0 0 0 0 0,0 0 1 0 0,0 0-1 0 0,0-1 0 0 0,0 1 1 0 0,0 0-1 0 0,0 0 0 0 0,0 0 1 0 0,0 0-1 0 0,0-1 1 0 0,0 1-1 0 0,1 0 0 0 0,-1 0 1 0 0,0 0-1 0 0,0-1 0 0 0,1 1 1 0 0,-1 0-1 0 0,1 0 0 0 0,-1-1 1 0 0,1 1-1 0 0,-1 0 0 0 0,1-1 1 0 0,-1 1-1 0 0,1-1 0 0 0,0 1 1 0 0,-1 0-1 0 0,1-1 0 0 0,0 1 1 0 0,0-1-1 0 0,-1 0 0 0 0,1 1 1 0 0,0-1-1 0 0,0 0 0 0 0,-1 1 1 0 0,1-1-1 0 0,0 0 1 0 0,0 0-1 0 0,0 0 0 0 0,0 0 1 0 0,-1 0-1 0 0,1 0 0 0 0,0 0 1 0 0,0 0-1 0 0,0 0 0 0 0,0 0 1 0 0,0 0-1 0 0,-1 0 0 0 0,1-1 1 0 0,0 1-1 0 0,0 0 0 0 0,0-1 1 0 0,-1 1-1 0 0,1 0 0 0 0,0-1 1 0 0,-1 1-1 0 0,1-1 0 0 0,0 1 1 0 0,-1-1-1 0 0,1 0 0 0 0,0 1 1 0 0,-1-1-1 0 0,1 1 0 0 0,-1-1 1 0 0,1 0-69 0 0,36 306 758 0 0,2-71-383 0 0,-40-199-497 0 0,1-34-44 0 0,-1 1 1 0 0,0-1-1 0 0,0 1 1 0 0,0-1-1 0 0,0 0 1 0 0,0 1-1 0 0,0-1 0 0 0,0 0 1 0 0,0 0-1 0 0,-1 0 1 0 0,1 1-1 0 0,0-1 1 0 0,-1-1-1 0 0,1 1 0 0 0,-1 0 1 0 0,1 0-1 0 0,-1 0 1 0 0,0-1-1 0 0,1 1 1 0 0,-1-1-1 0 0,1 1 0 0 0,-1-1 1 0 0,0 0-1 0 0,1 0 1 0 0,-1 0-1 0 0,0 0 0 0 0,1 0 1 0 0,-1 0-1 0 0,0 0 1 0 0,0 0-1 0 0,1-1 1 0 0,-1 1-1 0 0,1 0 0 0 0,-1-1 1 0 0,0 0-1 0 0,1 1 1 0 0,-1-1-1 0 0,1 0 1 0 0,-1 0-1 0 0,1 0 0 0 0,0 0 1 0 0,-1 0-1 0 0,1 0 166 0 0,-17-11-1226 0 0</inkml:trace>
  <inkml:trace contextRef="#ctx0" brushRef="#br0" timeOffset="-58969.548">5437 1851 860 0 0,'0'0'407'0'0,"0"-5"3186"0"0,2-16-2054 0 0,-2 21-1580 0 0,0 0 44 0 0,0 0 35 0 0,0 0-23 0 0,6-22 392 0 0,30-24-315 0 0,-19 35-68 0 0,0 1-1 0 0,0 1 0 0 0,1 0 0 0 0,1 1 0 0 0,-1 1 1 0 0,1 1-1 0 0,0 1 0 0 0,1 0 0 0 0,-1 2 0 0 0,1 0 1 0 0,19 0-24 0 0,-34 4 2 0 0,0 1 0 0 0,-1 0 0 0 0,1 0 0 0 0,-1 1 0 0 0,0-1 0 0 0,1 1-1 0 0,-1 0 1 0 0,-1 0 0 0 0,1 0 0 0 0,0 0 0 0 0,-1 1 0 0 0,1 0 0 0 0,-1-1 0 0 0,0 1 0 0 0,0 0 0 0 0,-1 1 0 0 0,1-1 0 0 0,-1 0 0 0 0,0 1 0 0 0,0 0 0 0 0,0-1 0 0 0,-1 1 0 0 0,0 0 0 0 0,0 0 0 0 0,0 0 0 0 0,0-1 0 0 0,-1 1 0 0 0,0 3-2 0 0,-40 157 733 0 0,120-144 124 0 0,-74-21-843 0 0,-1 0 0 0 0,1 0 0 0 0,0 0-1 0 0,-1 1 1 0 0,1 0 0 0 0,0 0 0 0 0,-1 1 0 0 0,1-1 0 0 0,-1 1-1 0 0,0 0 1 0 0,0 1 0 0 0,1-1 0 0 0,-1 1 0 0 0,-1 0 0 0 0,1 0-1 0 0,0 1 1 0 0,-1-1 0 0 0,0 1 0 0 0,0 0 0 0 0,0 0 0 0 0,0 0-1 0 0,0 1 1 0 0,2 4-14 0 0,-7-5 19 0 0,-1 1 0 0 0,1-1 0 0 0,-1 0-1 0 0,0 0 1 0 0,0 1 0 0 0,0-1 0 0 0,-1 0 0 0 0,1 0-1 0 0,-1-1 1 0 0,0 1 0 0 0,0-1 0 0 0,0 1-1 0 0,-1-1 1 0 0,1 0 0 0 0,-1 0 0 0 0,0 0 0 0 0,0-1-1 0 0,0 0 1 0 0,0 1 0 0 0,0-1 0 0 0,0 0 0 0 0,-2 0-19 0 0,2 0 24 0 0,-15 9-22 0 0,0-1-1 0 0,-1-1 0 0 0,-1-1 1 0 0,1-1-1 0 0,-1 0 1 0 0,-1-2-1 0 0,1 0 0 0 0,-1-1 1 0 0,0-2-1 0 0,-9 1-1 0 0,30-3-62 0 0,0 0 1 0 0,0 0-1 0 0,-1 0 0 0 0,1 1 0 0 0,0-1 0 0 0,0 0 1 0 0,0 0-1 0 0,-1-1 0 0 0,1 1 0 0 0,0 0 0 0 0,0 0 1 0 0,-1-1-1 0 0,1 1 0 0 0,0 0 0 0 0,0-1 0 0 0,0 1 1 0 0,0-1-1 0 0,0 0 0 0 0,0 1 0 0 0,0-1 0 0 0,0 0 1 0 0,0 0-1 0 0,0 1 0 0 0,0-1 0 0 0,0 0 1 0 0,0 0-1 0 0,1 0 0 0 0,-1 0 0 0 0,0 0 0 0 0,1 0 1 0 0,-1 0-1 0 0,1-1 0 0 0,-1 1 0 0 0,1 0 0 0 0,-1 0 1 0 0,1 0-1 0 0,0 0 0 0 0,0-1 0 0 0,0 1 0 0 0,-1 0 1 0 0,1 0-1 0 0,0-1 0 0 0,1 1 0 0 0,-1 0 0 0 0,0 0 1 0 0,0 0-1 0 0,0-1 0 0 0,1 1 0 0 0,-1 0 0 0 0,0 0 1 0 0,1 0-1 0 0,-1 0 0 0 0,2-1 62 0 0,35-59-3651 0 0,-15 37 2489 0 0</inkml:trace>
  <inkml:trace contextRef="#ctx0" brushRef="#br0" timeOffset="-58272.045">6297 1436 988 0 0,'13'27'2804'0'0,"-14"-16"-2707"0"0,0-1 1 0 0,-1 1 0 0 0,1-1-1 0 0,-2 0 1 0 0,0 0 0 0 0,0 0 0 0 0,-1 0-1 0 0,0 0 1 0 0,0-1 0 0 0,-1 0-1 0 0,-1 0 1 0 0,1 0 0 0 0,-1-1-1 0 0,-1 1 1 0 0,0-1 0 0 0,0-1-1 0 0,0 1 1 0 0,-9 5-98 0 0,-158 111 1127 0 0,170-120-1071 0 0,0-1 0 0 0,-1 1 0 0 0,1-1 0 0 0,-1-1-1 0 0,0 1 1 0 0,0-1 0 0 0,0 1 0 0 0,0-2 0 0 0,0 1 0 0 0,-1 0-1 0 0,1-1 1 0 0,0 0 0 0 0,-1 0 0 0 0,1-1 0 0 0,-1 1 0 0 0,1-1-1 0 0,-1-1 1 0 0,1 1 0 0 0,-1-1 0 0 0,1 1 0 0 0,-1-2 0 0 0,1 1-1 0 0,-4-2-55 0 0,9-1 17 0 0,-1 1 0 0 0,1-1 0 0 0,0 0-1 0 0,0 1 1 0 0,1-1 0 0 0,-1 0 0 0 0,1 1-1 0 0,0-1 1 0 0,0 1 0 0 0,0-1 0 0 0,0 1-1 0 0,1-1 1 0 0,-1 1 0 0 0,1 0 0 0 0,0 0-1 0 0,0-1 1 0 0,0 1 0 0 0,0 1 0 0 0,1-1 0 0 0,-1 0-1 0 0,1 1 1 0 0,0-1 0 0 0,1-1-17 0 0,0-1 2 0 0,-1 1 0 0 0,1 0-1 0 0,0-1 1 0 0,0 1 0 0 0,0 1 0 0 0,0-1 0 0 0,1 0 0 0 0,-1 1 0 0 0,1 0-1 0 0,0 0 1 0 0,0 1 0 0 0,0-1 0 0 0,1 1 0 0 0,-1 0 0 0 0,0 0 0 0 0,1 1 0 0 0,-1 0-1 0 0,1 0 1 0 0,0 0 0 0 0,-1 1 0 0 0,1-1 0 0 0,0 1 0 0 0,-1 1 0 0 0,1-1 0 0 0,0 1-1 0 0,-1 0 1 0 0,1 0 0 0 0,-1 0 0 0 0,1 1 0 0 0,-1 0 0 0 0,0 0 0 0 0,0 1 0 0 0,0-1-1 0 0,0 1 1 0 0,0 0 0 0 0,0 0 0 0 0,-1 1 0 0 0,1 0 0 0 0,-1-1 0 0 0,0 1 0 0 0,0 1-1 0 0,1 1-1 0 0,54 80-607 0 0,38 33-3829 0 0,-84-110 3218 0 0</inkml:trace>
  <inkml:trace contextRef="#ctx0" brushRef="#br0" timeOffset="-61129.691">6370 338 1528 0 0,'0'0'521'0'0,"0"0"-44"0"0,18-3 1710 0 0,-11-10 315 0 0,20 39-2271 0 0,-13 453 1289 0 0,1-407-1155 0 0,-15-70-694 0 0,4 18 683 0 0,-8-11-6505 0 0,-9-5 4854 0 0</inkml:trace>
  <inkml:trace contextRef="#ctx0" brushRef="#br0" timeOffset="-60785.515">5391 1179 1160 0 0,'-4'1'386'0'0,"-25"8"1530"0"0,37-1 792 0 0,331-20 218 0 0,923-52-764 0 0,-1102 55-2214 0 0,387-45-1969 0 0,-496 34-2380 0 0,-51 20 3011 0 0,0 0 4 0 0</inkml:trace>
  <inkml:trace contextRef="#ctx0" brushRef="#br0" timeOffset="-45120.947">17753 731 936 0 0,'-13'-5'262'0'0,"0"1"1"0"0,0 1-1 0 0,0 0 0 0 0,-1 1 1 0 0,1 0-1 0 0,-1 1 0 0 0,1 0 0 0 0,-1 1 1 0 0,1 1-1 0 0,-1 0 0 0 0,1 1 1 0 0,0 0-1 0 0,-1 1 0 0 0,1 1 1 0 0,0 0-1 0 0,1 1 0 0 0,-7 3-262 0 0,8-6 90 0 0,1 1 1 0 0,0 0-1 0 0,0 1 0 0 0,0 0 1 0 0,0 0-1 0 0,0 1 0 0 0,1 1 1 0 0,0-1-1 0 0,0 2 0 0 0,0-1 1 0 0,1 1-1 0 0,0 0 0 0 0,1 1 1 0 0,-1 0-1 0 0,1 0 0 0 0,1 1 0 0 0,0 0 1 0 0,0 0-1 0 0,0 0 0 0 0,1 1 1 0 0,1-1-1 0 0,0 1 0 0 0,0 0 1 0 0,0 4-91 0 0,8-8 24 0 0,0 0 1 0 0,0-1-1 0 0,0 0 1 0 0,1 0-1 0 0,0 0 1 0 0,0 0-1 0 0,1-1 1 0 0,-1 0-1 0 0,1 0 1 0 0,0 0-1 0 0,0-1 1 0 0,0 1 0 0 0,0-2-1 0 0,1 1 1 0 0,-1-1-1 0 0,1 0 1 0 0,-1 0-1 0 0,1 0 1 0 0,0-1-1 0 0,0 0 1 0 0,0-1-1 0 0,0 0 1 0 0,3 0-25 0 0,6 2-58 0 0,0-1 0 0 0,-1-1 0 0 0,1-1 0 0 0,0 0 0 0 0,-1-1 0 0 0,1 0 0 0 0,-1-1 0 0 0,0-1 0 0 0,0-1 0 0 0,0 0 0 0 0,0-1 1 0 0,-1 0-1 0 0,0-1 0 0 0,0-1 0 0 0,-1 0 0 0 0,0-1 0 0 0,-1 0 0 0 0,1-1 0 0 0,-2-1 0 0 0,1 0 0 0 0,-2 0 0 0 0,1-1 0 0 0,-2 0 0 0 0,0-1 0 0 0,0 0 0 0 0,-1-1 0 0 0,-1 1 1 0 0,0-1-1 0 0,4-12 58 0 0,6-18-27 0 0,-2 0 1 0 0,-2-1 0 0 0,-2 0-1 0 0,-1-1 1 0 0,-3 0 0 0 0,-1-7 26 0 0,-19-70 1391 0 0,13 122-1380 0 0,0 0 1 0 0,0 0-1 0 0,0 0 0 0 0,-1 0 1 0 0,1 1-1 0 0,0-1 0 0 0,0 0 1 0 0,-1 0-1 0 0,1 0 0 0 0,0 0 1 0 0,-1 1-1 0 0,1-1 0 0 0,-1 0 1 0 0,1 0-1 0 0,-1 1 0 0 0,0-1 1 0 0,1 0-1 0 0,-1 1 0 0 0,0-1 1 0 0,1 1-1 0 0,-1-1 1 0 0,0 1-1 0 0,0-1 0 0 0,1 1 1 0 0,-1-1-1 0 0,0 1 0 0 0,0 0 1 0 0,0-1-1 0 0,0 1 0 0 0,1 0 1 0 0,-1 0-1 0 0,0 0 0 0 0,0 0 1 0 0,0-1-1 0 0,0 1 0 0 0,0 0 1 0 0,0 1-1 0 0,0-1 0 0 0,1 0 1 0 0,-1 0-1 0 0,0 0 0 0 0,0 0 1 0 0,0 1-1 0 0,0-1 0 0 0,0 0 1 0 0,1 1-1 0 0,-1-1 0 0 0,0 1 1 0 0,0-1-1 0 0,1 1 0 0 0,-1-1 1 0 0,0 1-1 0 0,1 0 0 0 0,-1-1 1 0 0,0 1-1 0 0,1 0 0 0 0,-1-1 1 0 0,1 1-1 0 0,-1 0 0 0 0,1 0 1 0 0,0 0-1 0 0,-1-1 0 0 0,1 1 1 0 0,0 0-1 0 0,-1 0 0 0 0,1 0 1 0 0,0 0-1 0 0,0 0 0 0 0,0 0-11 0 0,-22 77 291 0 0,19-62-162 0 0,-7 37 70 0 0,4 0 1 0 0,1 0-1 0 0,3 0 0 0 0,4 46-199 0 0,-1-17 148 0 0,27 97 93 0 0,-16-112-109 0 0,-11-67-168 0 0,-1 0-92 0 0,-2-8-1583 0 0,4-8 1605 0 0,1 0 1 0 0,1 0-1 0 0,0 0 0 0 0,1 1 1 0 0,1 0-1 0 0,0 0 1 0 0,1 0-1 0 0,1 1 0 0 0,0 0 1 0 0,1 0-1 0 0,0 1 1 0 0,1 0-1 0 0,1 1 0 0 0,0 0 1 0 0,1 0-1 0 0,0 2 1 0 0,0-1-1 0 0,1 1 0 0 0,1 1 1 0 0,0 1-1 0 0,1-1 106 0 0,-8 6 22 0 0,-5 0-2 0 0,0 1-1 0 0,1-1 1 0 0,-1 1-1 0 0,1 0 1 0 0,-1-1-1 0 0,1 1 0 0 0,0 1 1 0 0,0-1-1 0 0,0 0 1 0 0,0 1-1 0 0,0-1 1 0 0,0 1-1 0 0,0 0 1 0 0,0 0-1 0 0,1 0 1 0 0,-1 1-1 0 0,0-1 0 0 0,0 1 1 0 0,1 0-1 0 0,-1 0 1 0 0,1 0-1 0 0,-1 0 1 0 0,0 0-1 0 0,1 1 1 0 0,-1 0-1 0 0,0-1 1 0 0,0 1-1 0 0,1 0 1 0 0,-1 1-1 0 0,0-1 0 0 0,0 0 1 0 0,0 1-1 0 0,0 0 1 0 0,-1 0-1 0 0,1 0 1 0 0,0 0-1 0 0,-1 0 1 0 0,1 0-1 0 0,-1 1 1 0 0,0-1-1 0 0,0 1 0 0 0,0 0 1 0 0,0-1-1 0 0,0 1 1 0 0,-1 0-1 0 0,1 0 1 0 0,-1 0-1 0 0,1 1 1 0 0,-1-1-20 0 0,-1 11 104 0 0,-1-1 0 0 0,-1 1 0 0 0,0-1 0 0 0,0 1 1 0 0,-1-1-1 0 0,-1 0 0 0 0,0 0 0 0 0,-1-1 0 0 0,-1 1 1 0 0,0-1-1 0 0,0 0 0 0 0,-1 0 0 0 0,0-1 0 0 0,-1 0 1 0 0,-1 0-1 0 0,0-1 0 0 0,0 0 0 0 0,-7 4-104 0 0,198-211-1039 0 0,-148 166 837 0 0,55-81-264 0 0,-88 111 502 0 0,-35 4 391 0 0,30-2-403 0 0,-1 0 0 0 0,1 1 0 0 0,0 0 0 0 0,-1 0 0 0 0,1 0 0 0 0,0 0 0 0 0,0 1 0 0 0,1 0 0 0 0,-1 0 0 0 0,0 0 0 0 0,1 0 0 0 0,0 0 0 0 0,0 1-1 0 0,0-1 1 0 0,0 1 0 0 0,0 0 0 0 0,1 0 0 0 0,0 0 0 0 0,0 0 0 0 0,0 0 0 0 0,0 0 0 0 0,1 1 0 0 0,-1-1 0 0 0,1 1 0 0 0,0-1 0 0 0,0 1 0 0 0,1 0 0 0 0,0-1 0 0 0,-1 1 0 0 0,2-1 0 0 0,-1 1 0 0 0,1 3-24 0 0,5 4-19 0 0,0-1 0 0 0,1 0 0 0 0,1 0 1 0 0,0-1-1 0 0,0 0 0 0 0,1 0 0 0 0,0-1 0 0 0,1 0 1 0 0,0-1-1 0 0,0 0 0 0 0,1 0 0 0 0,0-1 0 0 0,0-1 1 0 0,1 0-1 0 0,-1 0 0 0 0,2-1 0 0 0,0 0 19 0 0,139 42-4773 0 0,-120-40 3461 0 0</inkml:trace>
  <inkml:trace contextRef="#ctx0" brushRef="#br0" timeOffset="-49443.769">14597 896 1508 0 0,'16'5'335'0'0,"0"0"1"0"0,0-1-1 0 0,0-1 0 0 0,0 0 1 0 0,1-1-1 0 0,0-1 0 0 0,-1-1 1 0 0,1 0-1 0 0,0-2 0 0 0,-1 1 1 0 0,0-2-1 0 0,1 0 0 0 0,5-3-335 0 0,2 2 134 0 0,-6 2-14 0 0,0 0 0 0 0,1-1 1 0 0,-1-1-1 0 0,0-1 0 0 0,-1-1 1 0 0,1 0-1 0 0,-1-1 0 0 0,0-1 0 0 0,-1 0 1 0 0,0-2-1 0 0,0 0 0 0 0,-1 0 1 0 0,12-11-121 0 0,-26 19-10 0 0,0 0 0 0 0,1 0 1 0 0,-1-1-1 0 0,0 1 1 0 0,0 0-1 0 0,0 0 0 0 0,-1-1 1 0 0,1 1-1 0 0,-1 0 1 0 0,1-1-1 0 0,-1 1 0 0 0,0-1 1 0 0,1 1-1 0 0,-1-1 1 0 0,-1 1-1 0 0,1-1 0 0 0,0 1 1 0 0,0 0-1 0 0,-1-1 1 0 0,0 1-1 0 0,1-1 0 0 0,-1 1 1 0 0,0 0-1 0 0,0 0 1 0 0,0-1-1 0 0,0 1 0 0 0,-1 0 1 0 0,1 0-1 0 0,-1 0 1 0 0,1 0-1 0 0,-1 1 0 0 0,0-1 1 0 0,1 0-1 0 0,-1 1 1 0 0,0-1-1 0 0,0 1 0 0 0,0-1 1 0 0,0 1-1 0 0,-1 0 1 0 0,1 0-1 0 0,0 0 0 0 0,-1 0 10 0 0,-99-37 14 0 0,77 36 37 0 0,1 2 0 0 0,0 0 0 0 0,-1 1 0 0 0,1 2 0 0 0,0 0 0 0 0,0 2 0 0 0,0 1 0 0 0,1 0 0 0 0,-1 2 0 0 0,2 1 1 0 0,-1 0-1 0 0,1 2 0 0 0,-16 10-51 0 0,32-16 36 0 0,0-1 1 0 0,0 1-1 0 0,0 0 0 0 0,0 1 1 0 0,1-1-1 0 0,0 1 1 0 0,1 0-1 0 0,-1 0 1 0 0,1 1-1 0 0,0-1 0 0 0,0 1 1 0 0,1 0-1 0 0,0 0 1 0 0,0 0-1 0 0,1 0 1 0 0,0 1-1 0 0,0-1 0 0 0,1 1 1 0 0,0-1-1 0 0,0 1 1 0 0,1 0-1 0 0,0 1-36 0 0,4 3 56 0 0,0 0 0 0 0,2 0-1 0 0,-1-1 1 0 0,2 0 0 0 0,-1 0-1 0 0,1 0 1 0 0,1-1 0 0 0,0 0 0 0 0,1 0-1 0 0,-1-1 1 0 0,2 0 0 0 0,-1-1-1 0 0,1 0 1 0 0,1 0 0 0 0,-1-1 0 0 0,1-1-1 0 0,1 0 1 0 0,-1 0 0 0 0,1-1 0 0 0,0 0-1 0 0,4 0-55 0 0,9 6-249 0 0,1-1-1 0 0,0-2 1 0 0,0-1 0 0 0,1 0-1 0 0,0-2 1 0 0,0-1-1 0 0,0-2 1 0 0,0 0 0 0 0,0-2-1 0 0,1-1 1 0 0,-1-1-1 0 0,0-1 1 0 0,6-2 249 0 0,99-42-3895 0 0,-97 22 2590 0 0</inkml:trace>
  <inkml:trace contextRef="#ctx0" brushRef="#br0" timeOffset="-48837.977">15119 403 1540 0 0,'-23'-1'4663'0'0,"36"0"-2610"0"0,42-1-1170 0 0,182-14 121 0 0,-117 14-61 0 0,-135 11-1260 0 0,19-23-4437 0 0,32-20 1681 0 0,-22 23 1899 0 0</inkml:trace>
  <inkml:trace contextRef="#ctx0" brushRef="#br0" timeOffset="-48047.682">15658 71 888 0 0,'41'-5'3190'0'0,"69"31"-2066"0"0,-106-24-1091 0 0,1-1 0 0 0,-1 1 1 0 0,0 0-1 0 0,0 0 0 0 0,0 0 1 0 0,0 0-1 0 0,0 1 0 0 0,-1 0 1 0 0,1 0-1 0 0,-1 0 0 0 0,0 0 1 0 0,0 0-1 0 0,0 0 0 0 0,0 1 1 0 0,0 0-1 0 0,-1 0 0 0 0,1-1 1 0 0,-1 1-1 0 0,0 1 0 0 0,-1-1 1 0 0,1 0-1 0 0,-1 0 0 0 0,1 1 0 0 0,-1-1 1 0 0,-1 0-1 0 0,1 1 0 0 0,0-1 1 0 0,-1 1-1 0 0,0-1 0 0 0,0 1 1 0 0,-1 0-1 0 0,1-1 0 0 0,-1 1 1 0 0,0-1-1 0 0,0 0 0 0 0,0 1 1 0 0,-1-1-1 0 0,0 0 0 0 0,1 0 1 0 0,-2 1-34 0 0,-5 4 87 0 0,0 0 0 0 0,-2-1 0 0 0,1 1 1 0 0,-1-2-1 0 0,0 1 0 0 0,0-1 1 0 0,-1-1-1 0 0,0 0 0 0 0,0 0 0 0 0,0-1 1 0 0,-1-1-1 0 0,-2 1-87 0 0,-29 13 378 0 0,27-16-95 0 0,42-21-311 0 0,26-9-254 0 0,-1-2 0 0 0,-2-2 0 0 0,-1-2 0 0 0,-2-3 0 0 0,36-37 282 0 0,-15-20 38 0 0,-65 92-14 0 0,-2 2-34 0 0,0 0-56 0 0,0 0 21 0 0,0 0 30 0 0,-43-1-61 0 0,28 10 148 0 0,1-1-1 0 0,0 2 0 0 0,0 0 1 0 0,0 0-1 0 0,2 2 0 0 0,-1-1 0 0 0,1 2 1 0 0,1-1-1 0 0,1 2 0 0 0,-1-1 1 0 0,2 2-1 0 0,0-1 0 0 0,1 1 1 0 0,0 0-1 0 0,1 1 0 0 0,1 0 1 0 0,1 0-1 0 0,0 0 0 0 0,1 1 0 0 0,0-1 1 0 0,2 1-1 0 0,-1 5-71 0 0,4-18 18 0 0,0-1 0 0 0,1 1-1 0 0,-1-1 1 0 0,0 1 0 0 0,1-1 0 0 0,0 1-1 0 0,0-1 1 0 0,0 0 0 0 0,0 0 0 0 0,0 0-1 0 0,1 0 1 0 0,-1 0 0 0 0,1-1-1 0 0,0 1 1 0 0,0-1 0 0 0,0 0 0 0 0,0 1-1 0 0,0-2 1 0 0,0 1 0 0 0,1 0 0 0 0,-1 0-1 0 0,1-1 1 0 0,-1 0 0 0 0,1 0 0 0 0,-1 0-1 0 0,1 0 1 0 0,0 0 0 0 0,1-1-18 0 0,114 16-1646 0 0,4-46-2553 0 0,-101 20 2899 0 0</inkml:trace>
  <inkml:trace contextRef="#ctx0" brushRef="#br0" timeOffset="-47674.273">16444 131 1184 0 0,'1'-8'5983'0'0,"-30"28"-5248"0"0,-412 491 2881 0 0,407-477-5313 0 0,52-50-4538 0 0,1-2 4961 0 0</inkml:trace>
  <inkml:trace contextRef="#ctx0" brushRef="#br0" timeOffset="-47300.667">16519 393 1836 0 0,'-33'80'7247'0'0,"-4"159"-6617"0"0,37-150-1121 0 0,3-78-1571 0 0,-10-29-2708 0 0,-1 2 3284 0 0</inkml:trace>
  <inkml:trace contextRef="#ctx0" brushRef="#br0" timeOffset="-46394.759">16414 344 1172 0 0,'-2'-8'4840'0'0,"-1"-9"-2842"0"0,11 12-1985 0 0,0 1 1 0 0,0-1-1 0 0,1 2 1 0 0,-1-1-1 0 0,1 1 0 0 0,0 0 1 0 0,0 1-1 0 0,0 0 1 0 0,1 1-1 0 0,-1-1 0 0 0,0 2 1 0 0,1-1-1 0 0,-1 2 0 0 0,9 0-13 0 0,61 48-141 0 0,-76-46 154 0 0,0 0 0 0 0,0 0-1 0 0,0 0 1 0 0,-1 1 0 0 0,0-1-1 0 0,0 1 1 0 0,0-1 0 0 0,0 1 0 0 0,0 0-1 0 0,-1 0 1 0 0,0 0 0 0 0,0 0-1 0 0,0 0 1 0 0,0 0 0 0 0,0 0 0 0 0,-1 1-1 0 0,0-1 1 0 0,0 0 0 0 0,0 0-1 0 0,0 0 1 0 0,-1 1 0 0 0,0-1 0 0 0,1 0-1 0 0,-2 0 1 0 0,1 0 0 0 0,0 0-1 0 0,-1 0 1 0 0,0-1 0 0 0,1 1 0 0 0,-2 0-1 0 0,1-1 1 0 0,0 1 0 0 0,-1-1 0 0 0,1 0-1 0 0,-1 0 1 0 0,0 0 0 0 0,0 0-1 0 0,0 0 1 0 0,-1-1 0 0 0,1 1 0 0 0,-2 0-13 0 0,-7 12 55 0 0,-13 29 902 0 0,185-76-739 0 0,-159 32-221 0 0,23 3 31 0 0,-23-2-24 0 0,0 0 0 0 0,0 0 0 0 0,0 1 0 0 0,0-1 0 0 0,0 0 0 0 0,0 1 0 0 0,-1-1 0 0 0,1 1 0 0 0,-1-1 0 0 0,1 1 0 0 0,-1-1 0 0 0,0 1 0 0 0,1-1 0 0 0,-1 1 0 0 0,0-1 0 0 0,0 1 0 0 0,0 0 0 0 0,0-1 0 0 0,0 1 0 0 0,-1-1 0 0 0,1 1 0 0 0,0-1 0 0 0,-1 1 0 0 0,1-1 0 0 0,-1 1 0 0 0,1-1 0 0 0,-1 1 0 0 0,0-1 0 0 0,0 1 0 0 0,1-1 0 0 0,-1 0 0 0 0,0 0 0 0 0,0 1 0 0 0,-1-1 0 0 0,1 0 0 0 0,0 0 0 0 0,0 0 0 0 0,0 0 0 0 0,-1 0 0 0 0,1 0 0 0 0,0-1 1 0 0,-1 1-1 0 0,1 0 0 0 0,-1-1 0 0 0,1 1 0 0 0,-1-1-4 0 0,-77 42 212 0 0,-24-19-643 0 0,100-23 267 0 0,1 0 1 0 0,0-1-1 0 0,0 1 0 0 0,0-1 1 0 0,-1 0-1 0 0,1 1 1 0 0,0-1-1 0 0,0 0 0 0 0,0 0 1 0 0,0 0-1 0 0,0-1 1 0 0,0 1-1 0 0,1 0 0 0 0,-1-1 1 0 0,0 1-1 0 0,1-1 1 0 0,-1 1-1 0 0,1-1 0 0 0,-1 0 1 0 0,1 0-1 0 0,0 0 1 0 0,0 0-1 0 0,0 0 0 0 0,0 0 1 0 0,0 0-1 0 0,0 0 1 0 0,0 0-1 0 0,1 0 0 0 0,-1 0 1 0 0,1-1-1 0 0,0 1 1 0 0,-1 0-1 0 0,1 0 0 0 0,0-1 1 0 0,0 1-1 0 0,0 0 1 0 0,1 0-1 0 0,-1-1 0 0 0,1 1 1 0 0,-1 0-1 0 0,1 0 1 0 0,0 0-1 0 0,0 0 0 0 0,0-1 1 0 0,0 1 163 0 0,12-24-1381 0 0</inkml:trace>
  <inkml:trace contextRef="#ctx0" brushRef="#br0" timeOffset="-51529.415">12268 896 1224 0 0,'19'-5'505'0'0,"1"1"-1"0"0,0 1 0 0 0,0 1 1 0 0,0 1-1 0 0,1 0 1 0 0,-1 2-1 0 0,0 0 1 0 0,13 3-505 0 0,-26-3 49 0 0,-1 1 0 0 0,1-1 0 0 0,-1 1 0 0 0,0 1 1 0 0,0-1-1 0 0,0 1 0 0 0,0 0 0 0 0,0 0 0 0 0,0 1 0 0 0,-1 0 1 0 0,1 0-1 0 0,-1 0 0 0 0,0 1 0 0 0,-1-1 0 0 0,1 1 0 0 0,-1 1 1 0 0,0-1-1 0 0,0 0 0 0 0,0 1 0 0 0,-1 0 0 0 0,0 0 0 0 0,0 0 1 0 0,0 0-1 0 0,-1 0 0 0 0,0 1 0 0 0,0-1 0 0 0,0 5-49 0 0,-3 1 94 0 0,0 0 0 0 0,-1 0 0 0 0,-1 0 0 0 0,1 0 0 0 0,-2 0 0 0 0,0 0 0 0 0,0-1 0 0 0,-1 0 0 0 0,-1 0 0 0 0,0 0 0 0 0,0 0 0 0 0,-1-1 0 0 0,0 0 0 0 0,-1-1 0 0 0,0 0 0 0 0,0 0 0 0 0,-1 0 0 0 0,0-1 0 0 0,-1-1 0 0 0,0 1 0 0 0,0-2 0 0 0,-1 1 0 0 0,1-1 0 0 0,-5 1-94 0 0,-29 26-262 0 0,114-84-5957 0 0,-45 32 5005 0 0</inkml:trace>
  <inkml:trace contextRef="#ctx0" brushRef="#br0" timeOffset="-51248.205">12865 808 1436 0 0,'-10'2'177'0'0,"-1"0"0"0"0,1 1 0 0 0,0 0-1 0 0,0 1 1 0 0,1 0 0 0 0,-1 0 0 0 0,1 1 0 0 0,0 1-1 0 0,0-1 1 0 0,0 2 0 0 0,1-1 0 0 0,0 1 0 0 0,0 0-1 0 0,1 1 1 0 0,0-1 0 0 0,0 2 0 0 0,1-1 0 0 0,0 1-1 0 0,0 0 1 0 0,1 0 0 0 0,0 0 0 0 0,1 1 0 0 0,0 0-1 0 0,0 0 1 0 0,1 0 0 0 0,0 0 0 0 0,1 1-177 0 0,6-3 27 0 0,0 0 0 0 0,1 0 0 0 0,-1-1 0 0 0,2 1 0 0 0,-1-1 0 0 0,1 0 0 0 0,0-1 0 0 0,0 1 0 0 0,1-1 0 0 0,0 0 0 0 0,0-1 0 0 0,1 0 0 0 0,-1 0 0 0 0,1-1 0 0 0,0 1 0 0 0,0-2 0 0 0,0 1 0 0 0,1-1 0 0 0,0 0 0 0 0,-1-1 0 0 0,1 0 0 0 0,0-1 0 0 0,8 1-27 0 0,102 8-4333 0 0,-91-10 3051 0 0</inkml:trace>
  <inkml:trace contextRef="#ctx0" brushRef="#br0" timeOffset="-50627.699">13331 314 904 0 0,'-8'135'3594'0'0,"-2"-113"-3448"0"0,-1-1 0 0 0,0 0 0 0 0,-2 0 0 0 0,0-1 0 0 0,-1-1 0 0 0,-2 0 0 0 0,1-1 0 0 0,-2-1 0 0 0,0-1 0 0 0,-2 0-1 0 0,1-1 1 0 0,-2-1 0 0 0,0 0 0 0 0,0-2 0 0 0,-1 0 0 0 0,-1-2 0 0 0,0 0 0 0 0,-2-1-146 0 0,22-7 0 0 0,0 0 0 0 0,0 0 0 0 0,0 0-1 0 0,0-1 1 0 0,-1 1 0 0 0,1 0 0 0 0,-1-1-1 0 0,1 0 1 0 0,-1 0 0 0 0,1 0-1 0 0,-1 0 1 0 0,0 0 0 0 0,0 0 0 0 0,1-1-1 0 0,-1 1 1 0 0,0-1 0 0 0,0 1 0 0 0,0-1-1 0 0,1 0 1 0 0,-1-1 0 0 0,0 1 0 0 0,0 0-1 0 0,0-1 1 0 0,0 1 0 0 0,1-1 0 0 0,-1 0-1 0 0,0 0 1 0 0,1 0 0 0 0,-1 0 0 0 0,1-1-1 0 0,-1 1 1 0 0,1-1 0 0 0,0 1 0 0 0,-1-1-1 0 0,1 0 1 0 0,0 0 0 0 0,0 0 0 0 0,0 0-1 0 0,0 0 1 0 0,1-1 0 0 0,-1 1 0 0 0,1 0-1 0 0,-1-1 1 0 0,1 1 0 0 0,0-1-1 0 0,0 0 1 0 0,0 1 0 0 0,0-1 0 0 0,0 0-1 0 0,1 0 1 0 0,-1 1 0 0 0,1-1 0 0 0,0 0-1 0 0,-1 0 1 0 0,2 0 0 0 0,-1 0 0 0 0,0 0 0 0 0,2-4-10 0 0,0 1 0 0 0,1 0 0 0 0,0-1 0 0 0,0 1 0 0 0,0 0 0 0 0,1 0 0 0 0,-1 1 0 0 0,2-1 0 0 0,-1 1 1 0 0,0 0-1 0 0,1 0 0 0 0,0 0 0 0 0,0 1 0 0 0,1 0 0 0 0,-1 0 0 0 0,1 0 0 0 0,0 0 0 0 0,0 1 0 0 0,0 0 0 0 0,0 0 1 0 0,1 1-1 0 0,-1 0 0 0 0,1 0 0 0 0,-1 0 0 0 0,1 1 0 0 0,0 0 0 0 0,0 0 0 0 0,0 1 0 0 0,-1 0 0 0 0,1 0 0 0 0,0 1 1 0 0,0-1-1 0 0,0 2 0 0 0,-1-1 0 0 0,1 1 0 0 0,3 1 10 0 0,137 121-311 0 0,-69-47 283 0 0,-66-67-83 0 0,64 35-3485 0 0,-68-44 2260 0 0</inkml:trace>
  <inkml:trace contextRef="#ctx0" brushRef="#br0" timeOffset="-50343.088">13491 553 1468 0 0,'2'0'736'0'0,"-1"0"-36"0"0,1 0-156 0 0,4 0 16 0 0,1 0-88 0 0,0 1-80 0 0,16 1-36 0 0,-11-2-67 0 0,8 0-193 0 0,5 0-20 0 0,3 0-365 0 0,2 0-215 0 0,-1 0-468 0 0,-2 0 64 0 0,28-12 28 0 0</inkml:trace>
  <inkml:trace contextRef="#ctx0" brushRef="#br0" timeOffset="-50060.711">13932 396 1660 0 0,'3'-15'3257'0'0,"5"19"861"0"0,80 388-4865 0 0,-80-260-4857 0 0,-8-117 4336 0 0</inkml:trace>
  <inkml:trace contextRef="#ctx0" brushRef="#br0" timeOffset="-53765.414">10095 1178 1280 0 0,'4'-2'3630'0'0,"45"-6"-2552"0"0,15-2-1075 0 0,-6-3 255 0 0,-30 10-182 0 0,-1-2-1 0 0,-1-1 1 0 0,1-2 0 0 0,-1 0-1 0 0,0-2 1 0 0,-1-1 0 0 0,0 0-1 0 0,0-2 1 0 0,18-13-76 0 0,-42 25-15 0 0,1 0 0 0 0,0 0-1 0 0,-1 0 1 0 0,1-1 0 0 0,0 1 0 0 0,-1 0 0 0 0,1-1-1 0 0,-1 1 1 0 0,0-1 0 0 0,0 1 0 0 0,1-1 0 0 0,-1 0-1 0 0,0 1 1 0 0,0-1 0 0 0,0 0 0 0 0,-1 0 0 0 0,1 0-1 0 0,0 1 1 0 0,-1-1 0 0 0,1 0 0 0 0,-1 0 0 0 0,0 0 0 0 0,0 0-1 0 0,1 0 1 0 0,-1 0 0 0 0,0 0 0 0 0,-1 0 0 0 0,1 0-1 0 0,0 0 1 0 0,-1 0 0 0 0,1 0 0 0 0,-1 0 0 0 0,1 0-1 0 0,-1 0 1 0 0,0 0 0 0 0,0 1 0 0 0,0-1 0 0 0,0 0-1 0 0,0 1 1 0 0,0-1 0 0 0,0 0 0 0 0,-1 1 0 0 0,1-1-1 0 0,-1 1 1 0 0,1 0 0 0 0,-1 0 0 0 0,1-1 0 0 0,-1 1 0 0 0,0 0-1 0 0,0 0 1 0 0,1 0 0 0 0,-3 0 15 0 0,-101-36-462 0 0,76 34 471 0 0,0 0-1 0 0,-1 2 1 0 0,1 2 0 0 0,0 0-1 0 0,0 2 1 0 0,0 1 0 0 0,0 2-1 0 0,1 0 1 0 0,0 2 0 0 0,-5 3-9 0 0,22-7 37 0 0,1-1 0 0 0,0 1 0 0 0,1 1 0 0 0,-1 0 0 0 0,1 1 1 0 0,0-1-1 0 0,0 2 0 0 0,1-1 0 0 0,0 1 0 0 0,0 0 1 0 0,0 1-1 0 0,1 0 0 0 0,0 0 0 0 0,1 1 0 0 0,0 0 1 0 0,0 0-1 0 0,1 0 0 0 0,0 1 0 0 0,1-1 0 0 0,0 1 1 0 0,0 0-1 0 0,1 1 0 0 0,0-1 0 0 0,1 0 0 0 0,0 1 1 0 0,1 0-1 0 0,0-1 0 0 0,1 1 0 0 0,0 0 0 0 0,0-1 1 0 0,1 1-1 0 0,1 0 0 0 0,0-1 0 0 0,0 1 0 0 0,1-1 0 0 0,0 0 1 0 0,2 4-38 0 0,8 3-14 0 0,-1 0 0 0 0,2-1 0 0 0,0 0 0 0 0,1-1 1 0 0,1 0-1 0 0,0-2 0 0 0,1 0 0 0 0,1 0 0 0 0,0-2 0 0 0,0 0 1 0 0,1-1-1 0 0,0-1 0 0 0,1-1 0 0 0,0-1 0 0 0,0 0 1 0 0,1-2-1 0 0,-1 0 0 0 0,1-1 0 0 0,0-1 0 0 0,1-2 0 0 0,-1 0 1 0 0,14-1 13 0 0,-14 0-435 0 0,0-2 0 0 0,0 0 1 0 0,-1-1-1 0 0,1 0 1 0 0,-1-2-1 0 0,0-1 0 0 0,-1 0 1 0 0,1-2-1 0 0,0 0 435 0 0,-20 7-21 0 0,44-18-1283 0 0</inkml:trace>
  <inkml:trace contextRef="#ctx0" brushRef="#br0" timeOffset="-53054.554">10764 271 1044 0 0,'2'-19'2752'0'0,"2"32"-1304"0"0,2 32-691 0 0,-6 336 1587 0 0,-1-372-2310 0 0,0 0 0 0 0,1 0 0 0 0,0 0 0 0 0,0-1 0 0 0,1 1 0 0 0,0 0 0 0 0,1 0 0 0 0,0 0 0 0 0,0-1 0 0 0,1 1 0 0 0,0-1 0 0 0,0 0 0 0 0,1 0 0 0 0,0 0 0 0 0,1 0 0 0 0,0-1 0 0 0,0 1 0 0 0,0-1 0 0 0,1 0 0 0 0,0-1 0 0 0,0 0 0 0 0,1 0 0 0 0,0 0-1 0 0,0-1 1 0 0,0 0 0 0 0,1 0 0 0 0,0 0 0 0 0,0-1 0 0 0,0-1 0 0 0,0 1 0 0 0,2 0-34 0 0,-4-3-257 0 0,0 0 0 0 0,1-1-1 0 0,-1 1 1 0 0,0-1 0 0 0,0-1-1 0 0,0 1 1 0 0,0-1 0 0 0,1 0 0 0 0,-1 0-1 0 0,0 0 1 0 0,-1-1 0 0 0,1 0 0 0 0,0-1-1 0 0,0 1 1 0 0,-1-1 0 0 0,1 0-1 0 0,-1 0 1 0 0,0-1 0 0 0,0 1 0 0 0,0-1-1 0 0,-1 0 1 0 0,1-1 0 0 0,-1 1-1 0 0,0-1 1 0 0,0 0 0 0 0,-1 0 0 0 0,1 0 257 0 0,6-14-1212 0 0</inkml:trace>
  <inkml:trace contextRef="#ctx0" brushRef="#br0" timeOffset="-52774.233">10628 633 1440 0 0,'-30'0'4438'0'0,"48"4"-1774"0"0,225-23-3702 0 0,-122-12-4128 0 0,-101 22 3936 0 0</inkml:trace>
  <inkml:trace contextRef="#ctx0" brushRef="#br0" timeOffset="-52404.128">11109 419 876 0 0,'13'0'1685'0'0,"86"10"888"0"0,-92-10-2516 0 0,0 1 0 0 0,0 0 0 0 0,0 0 0 0 0,-1 1 0 0 0,1 0 0 0 0,0 0 0 0 0,-1 1-1 0 0,1-1 1 0 0,-1 1 0 0 0,0 1 0 0 0,0-1 0 0 0,0 1 0 0 0,0 0 0 0 0,-1 1-1 0 0,0-1 1 0 0,0 1 0 0 0,0 0 0 0 0,0 0 0 0 0,-1 1 0 0 0,1-1 0 0 0,-2 1 0 0 0,1 0-1 0 0,0 0 1 0 0,-1 0 0 0 0,0 1 0 0 0,-1-1 0 0 0,0 1 0 0 0,0 0 0 0 0,0-1-1 0 0,-1 1 1 0 0,1 0 0 0 0,-2 0 0 0 0,1 0 0 0 0,-1 0 0 0 0,0 0 0 0 0,0 0 0 0 0,-1 0-1 0 0,0 0 1 0 0,0 0 0 0 0,-1 0 0 0 0,-1 3-57 0 0,-7 4 34 0 0,0-2-1 0 0,0 0 1 0 0,-1 0-1 0 0,-1 0 1 0 0,0-2-1 0 0,-1 0 1 0 0,0 0-1 0 0,0-1 1 0 0,-1 0 0 0 0,0-1-1 0 0,0-1 1 0 0,-7 2-34 0 0,39-37-3695 0 0,1 11 2465 0 0,2-4 22 0 0</inkml:trace>
  <inkml:trace contextRef="#ctx0" brushRef="#br0" timeOffset="-52121.492">11647 356 1356 0 0,'-37'3'3450'0'0,"-15"32"-2436"0"0,47-31-839 0 0,-1 0-112 0 0,1 0-1 0 0,-1 0 1 0 0,1 1-1 0 0,0 0 0 0 0,0 0 1 0 0,0 0-1 0 0,0 1 1 0 0,1-1-1 0 0,0 1 1 0 0,1 0-1 0 0,-1 0 0 0 0,1 1 1 0 0,0-1-1 0 0,0 1 1 0 0,1 0-1 0 0,0-1 1 0 0,0 1-1 0 0,1 0 1 0 0,0 0-1 0 0,0 0 0 0 0,1 0 1 0 0,-1 0-1 0 0,1 1 1 0 0,1-1-1 0 0,0 0 1 0 0,0 0-1 0 0,0 0 0 0 0,1 0 1 0 0,0-1-1 0 0,0 1 1 0 0,0 0-1 0 0,1-1 1 0 0,0 1-1 0 0,1-1-62 0 0,2 3-62 0 0,0-1 0 0 0,1 0 0 0 0,0-1 1 0 0,0 1-1 0 0,1-1 0 0 0,0-1 0 0 0,0 1 0 0 0,1-2 0 0 0,0 1 0 0 0,0-1 0 0 0,0 0 0 0 0,0-1 1 0 0,1 0-1 0 0,0 0 0 0 0,0-1 0 0 0,0-1 0 0 0,8 2 62 0 0,110 7-4348 0 0,-97-11 3138 0 0</inkml:trace>
  <inkml:trace contextRef="#ctx0" brushRef="#br0" timeOffset="-26813.31">14622 2480 2484 0 0,'-16'10'183'0'0,"2"0"0"0"0,-1 2-1 0 0,2 0 1 0 0,-1 0 0 0 0,2 1-1 0 0,0 1 1 0 0,0 0 0 0 0,1 0-1 0 0,1 2 1 0 0,1-1-1 0 0,0 1 1 0 0,1 0 0 0 0,0 1-1 0 0,1 0 1 0 0,1 0 0 0 0,1 0-1 0 0,1 1 1 0 0,0 0 0 0 0,1 0-1 0 0,1 0 1 0 0,1 0 0 0 0,0 0-1 0 0,2 1 1 0 0,0-1 0 0 0,0 0-1 0 0,2 0 1 0 0,1 0 0 0 0,0-1-1 0 0,1 1 1 0 0,2 3-183 0 0,7 4-85 0 0,2-1-1 0 0,0-1 1 0 0,2 0-1 0 0,0-2 0 0 0,2 0 1 0 0,0-1-1 0 0,1-1 1 0 0,1-1-1 0 0,1 0 1 0 0,0-2-1 0 0,2-1 1 0 0,-1-1-1 0 0,2-1 1 0 0,0-1-1 0 0,20 6 86 0 0,68 4-4028 0 0,-91-21 2655 0 0</inkml:trace>
  <inkml:trace contextRef="#ctx0" brushRef="#br0" timeOffset="-26286.411">15063 2515 948 0 0,'1'-47'5855'0'0,"0"35"-3831"0"0,-1 32-1580 0 0,2 12-335 0 0,2-1 1 0 0,1 0-1 0 0,1 0 1 0 0,2-1-1 0 0,1 0 1 0 0,8 20-110 0 0,10 33 56 0 0,-26-81-206 0 0,0-1-1 0 0,-1 1 0 0 0,1-1 1 0 0,-1 1-1 0 0,0-1 0 0 0,1 1 0 0 0,-1-1 1 0 0,0 1-1 0 0,0-1 0 0 0,0 1 1 0 0,0-1-1 0 0,0 1 0 0 0,-1-1 1 0 0,1 1-1 0 0,0-1 0 0 0,-1 1 1 0 0,1-1-1 0 0,-1 1 0 0 0,1-1 1 0 0,-1 0-1 0 0,0 1 0 0 0,0-1 1 0 0,1 0-1 0 0,-1 1 0 0 0,0-1 1 0 0,0 0-1 0 0,0 0 0 0 0,0 0 1 0 0,-1 0-1 0 0,1 0 0 0 0,0 0 0 0 0,0 0 1 0 0,-1 0-1 0 0,1-1 0 0 0,0 1 1 0 0,-1 0-1 0 0,1-1 0 0 0,-1 1 1 0 0,1-1-1 0 0,0 1 0 0 0,-1-1 1 0 0,1 0-1 0 0,-1 0 0 0 0,0 0 1 0 0,1 1-1 0 0,-1-2 0 0 0,1 1 151 0 0,-19 2-1266 0 0</inkml:trace>
  <inkml:trace contextRef="#ctx0" brushRef="#br0" timeOffset="-25961.494">14805 2846 1216 0 0,'0'1'106'0'0,"0"-1"0"0"0,0 0 0 0 0,1 1 0 0 0,-1-1 0 0 0,0 0 0 0 0,0 1 0 0 0,0-1 0 0 0,0 0 0 0 0,0 1 0 0 0,1-1 0 0 0,-1 0 0 0 0,0 1 0 0 0,0-1 0 0 0,0 1 0 0 0,0-1 0 0 0,0 0 0 0 0,0 1 0 0 0,0-1 0 0 0,0 0 0 0 0,-1 1 0 0 0,1-1 0 0 0,0 1 0 0 0,0-1 0 0 0,0 0 0 0 0,0 1 0 0 0,0-1 0 0 0,-1 0 0 0 0,1 1 0 0 0,0-1 0 0 0,0 0 0 0 0,0 0 0 0 0,-1 1 0 0 0,1-1 0 0 0,0 0 0 0 0,-1 1 0 0 0,1-1 0 0 0,0 0 0 0 0,0 0 0 0 0,-1 0 0 0 0,1 1 0 0 0,0-1 0 0 0,-1 0 0 0 0,1 0-106 0 0,39 4 1412 0 0,-37-4-1466 0 0,394-26 2640 0 0,-185 2-1898 0 0,-159 17-2576 0 0,-25 5-3340 0 0,-39 2 3990 0 0</inkml:trace>
  <inkml:trace contextRef="#ctx0" brushRef="#br0" timeOffset="-25480.501">15086 3115 1856 0 0,'12'-4'4229'0'0,"-8"23"-2112"0"0,-6 10-2045 0 0,1 0-1 0 0,2-1 1 0 0,1 1-1 0 0,1 0 1 0 0,1-1-1 0 0,2 0 1 0 0,1 0-1 0 0,1 0 0 0 0,7 17-71 0 0,2 15-981 0 0,-36-72-4055 0 0,8-4 3892 0 0</inkml:trace>
  <inkml:trace contextRef="#ctx0" brushRef="#br0" timeOffset="-24312.798">15084 3055 848 0 0,'0'0'475'0'0,"4"-5"5151"0"0,-5 5-5578 0 0,1 0-56 0 0,0 0 44 0 0,0 0 8 0 0,0 0-1 0 0,0 0-36 0 0,0 0 63 0 0,0 0-54 0 0,0 0 20 0 0,0 0-12 0 0,0 0-13 0 0,0 0 56 0 0,0 0-33 0 0,0 0-24 0 0,0 0-47 0 0,0 0-15 0 0,0 0 76 0 0,0 0-9 0 0,6-4-68 0 0,71-43 98 0 0,-25 38-186 0 0,-51 9 141 0 0,-1 0 55 0 0,40 0 70 0 0,-35 1-121 0 0,-1 1 1 0 0,0 0-1 0 0,0 0 0 0 0,0 0 0 0 0,0 0 1 0 0,0 1-1 0 0,-1-1 0 0 0,1 1 0 0 0,-1 0 1 0 0,1 0-1 0 0,-1 1 0 0 0,0-1 1 0 0,0 1-1 0 0,-1-1 0 0 0,1 1 0 0 0,-1 0 1 0 0,1 0-1 0 0,-1 0 0 0 0,-1 0 0 0 0,1 0 1 0 0,0 1-1 0 0,-1-1 0 0 0,0 0 1 0 0,0 1-1 0 0,-1-1 0 0 0,1 1 0 0 0,-1 3-4 0 0,-2 0 57 0 0,-1 0 0 0 0,0 0 0 0 0,0 0 0 0 0,-1 0 0 0 0,0-1 0 0 0,0 0 0 0 0,-1 0 0 0 0,0 0 0 0 0,0 0 0 0 0,-1-1 0 0 0,0 0 0 0 0,0 0 0 0 0,0-1 0 0 0,-1 1-57 0 0,25 6 613 0 0,45-12-535 0 0,-43-1-157 0 0,-18 1 86 0 0,0 0-1 0 0,0-1 1 0 0,-1 1 0 0 0,1 0-1 0 0,0 1 1 0 0,0-1 0 0 0,-1 0-1 0 0,1 0 1 0 0,0 1 0 0 0,0-1 0 0 0,-1 1-1 0 0,1-1 1 0 0,0 1 0 0 0,-1 0-1 0 0,1 0 1 0 0,-1 0 0 0 0,1 0 0 0 0,-1 0-1 0 0,1 0 1 0 0,-1 0 0 0 0,0 0-1 0 0,0 0 1 0 0,1 1 0 0 0,-1-1 0 0 0,0 0-1 0 0,0 1 1 0 0,0-1 0 0 0,0 1-1 0 0,-1 0 1 0 0,1-1 0 0 0,0 1-1 0 0,-1 0 1 0 0,1-1 0 0 0,-1 1 0 0 0,1 0-1 0 0,-1-1 1 0 0,0 1 0 0 0,0 0-1 0 0,0 0 1 0 0,0-1 0 0 0,0 1 0 0 0,0 0-1 0 0,0 0 1 0 0,-1-1 0 0 0,1 1-1 0 0,-1 0 1 0 0,1 0 0 0 0,-1-1-1 0 0,0 1 1 0 0,1-1 0 0 0,-1 1 0 0 0,0 0-1 0 0,0-1 1 0 0,0 0 0 0 0,0 1-1 0 0,0-1 1 0 0,-1 0 0 0 0,1 1 0 0 0,0-1-1 0 0,0 0 1 0 0,-1 0 0 0 0,1 0-1 0 0,-1 0 1 0 0,1 0 0 0 0,-1 0 0 0 0,-1 0-7 0 0,-6 5-45 0 0,-1 0 1 0 0,0-1 0 0 0,0-1 0 0 0,0 1 0 0 0,-1-1 0 0 0,1-1-1 0 0,-1 0 1 0 0,0 0 0 0 0,0-1 0 0 0,0-1 0 0 0,0 0 0 0 0,0 0-1 0 0,-1-1 45 0 0,10 0-177 0 0,-1-1 0 0 0,0 1 0 0 0,1-1 0 0 0,-1 1-1 0 0,0-1 1 0 0,1 0 0 0 0,-1 0 0 0 0,1 0 0 0 0,-1 0-1 0 0,1-1 1 0 0,0 1 0 0 0,-1-1 0 0 0,1 1 0 0 0,0-1-1 0 0,0 0 1 0 0,0 0 0 0 0,0 0 0 0 0,0 0 0 0 0,1 0-1 0 0,-1 0 1 0 0,1 0 0 0 0,-1-1 0 0 0,1 1 0 0 0,0-1-1 0 0,0 1 1 0 0,0-1 0 0 0,0 1 0 0 0,0-1 0 0 0,0 0-1 0 0,1 1 1 0 0,0-1 177 0 0,0 1-1372 0 0</inkml:trace>
  <inkml:trace contextRef="#ctx0" brushRef="#br0" timeOffset="-23846.647">15751 2790 1604 0 0,'3'0'3449'0'0,"21"-2"-2364"0"0,290 0 1938 0 0,-312 2-2991 0 0,6 1-257 0 0,1 0-3479 0 0,-8-8 1180 0 0,2 4 1256 0 0</inkml:trace>
  <inkml:trace contextRef="#ctx0" brushRef="#br0" timeOffset="-22732.175">17369 2226 1120 0 0,'14'7'335'0'0,"1"1"-1"0"0,-1 0 0 0 0,0 1 1 0 0,0 1-1 0 0,-1 0 1 0 0,-1 1-1 0 0,0 0 1 0 0,0 1-1 0 0,-1 0 1 0 0,-1 1-1 0 0,0 0 0 0 0,-1 1 1 0 0,0 0-1 0 0,3 7-334 0 0,2 10 278 0 0,0 0-1 0 0,-3 2 1 0 0,0-1-1 0 0,-2 2 1 0 0,-2-1-1 0 0,-1 1 0 0 0,-1 0 1 0 0,-2 0-1 0 0,-1 1 1 0 0,-2 0-278 0 0,-2-13 24 0 0,0-1 0 0 0,-1 1-1 0 0,-1 0 1 0 0,-1-1 0 0 0,-1 0 0 0 0,-1 0 0 0 0,-1-1 0 0 0,-1 0 0 0 0,0 0 0 0 0,-1-1 0 0 0,-2 0 0 0 0,0-1 0 0 0,0 0-1 0 0,-2-1 1 0 0,0-1 0 0 0,-7 6-24 0 0,-1 0-831 0 0,-1-1-1 0 0,0-1 0 0 0,-2-1 1 0 0,0-1-1 0 0,-1-1 1 0 0,-26 11 831 0 0,12-8-1138 0 0,3-6 26 0 0</inkml:trace>
  <inkml:trace contextRef="#ctx0" brushRef="#br0" timeOffset="-21814.418">18853 2901 1060 0 0,'9'3'4557'0'0,"-4"77"-2961"0"0,31 173 10 0 0,65 183 344 0 0,-100-436-1940 0 0,-1 1-1 0 0,1-1 1 0 0,-1 1 0 0 0,0 0-1 0 0,1-1 1 0 0,-1 1 0 0 0,1 0-1 0 0,-1 0 1 0 0,0-1 0 0 0,0 1-1 0 0,1 0 1 0 0,-1 0 0 0 0,0-1-1 0 0,0 1 1 0 0,0 0 0 0 0,0 0-1 0 0,0 0 1 0 0,0 0 0 0 0,0-1-1 0 0,0 1 1 0 0,0 0 0 0 0,0 0-1 0 0,0 0 1 0 0,-1-1 0 0 0,1 1-1 0 0,0 0 1 0 0,0 0 0 0 0,-1-1-1 0 0,1 1 1 0 0,-1 0 0 0 0,1-1-1 0 0,-1 1 1 0 0,1 0 0 0 0,-1-1-1 0 0,1 1 1 0 0,-1-1 0 0 0,1 1-1 0 0,-1-1 1 0 0,0 1 0 0 0,1-1-1 0 0,-1 1 1 0 0,0-1 0 0 0,0 0-1 0 0,1 1 1 0 0,-1-1 0 0 0,0 0-1 0 0,0 1 1 0 0,1-1 0 0 0,-1 0-1 0 0,0 0 1 0 0,0 0 0 0 0,0 0-1 0 0,1 0 1 0 0,-1 0 0 0 0,0 0-1 0 0,0 0 1 0 0,0 0-10 0 0,-28-40-299 0 0,-2-102-926 0 0,-19-50-196 0 0,46 184 1377 0 0,0 0 0 0 0,-1 1 0 0 0,0 0 0 0 0,0 0 0 0 0,-1 0 0 0 0,0 0 1 0 0,0 1-1 0 0,-1 0 0 0 0,0 0 0 0 0,0 1 0 0 0,0 0 0 0 0,0 0 0 0 0,-1 1 0 0 0,0-1 1 0 0,0 2-1 0 0,0-1 0 0 0,0 1 0 0 0,-1 1 0 0 0,1-1 0 0 0,-1 1 0 0 0,-5 0 44 0 0,-2 0-6 0 0,-1 0-1 0 0,1 1 1 0 0,-1 1-1 0 0,1 0 1 0 0,0 2 0 0 0,-1 0-1 0 0,1 0 1 0 0,0 2-1 0 0,0 0 1 0 0,0 1-1 0 0,1 0 1 0 0,-11 6 6 0 0,19-8 32 0 0,-1 0 1 0 0,1 1 0 0 0,0 1 0 0 0,0-1-1 0 0,0 1 1 0 0,1 0 0 0 0,0 0-1 0 0,0 1 1 0 0,0 0 0 0 0,1 0 0 0 0,-1 1-1 0 0,2-1 1 0 0,-1 1 0 0 0,1 0-1 0 0,0 0 1 0 0,0 1 0 0 0,1-1-1 0 0,0 1 1 0 0,0 0 0 0 0,0-1 0 0 0,1 1-1 0 0,1 0 1 0 0,0 1 0 0 0,0-1-1 0 0,0 8-32 0 0,4-6 57 0 0,0 1 0 0 0,2 0-1 0 0,-1-1 1 0 0,1 0 0 0 0,0 0-1 0 0,1 0 1 0 0,1-1 0 0 0,-1 0-1 0 0,1 0 1 0 0,1 0 0 0 0,-1-1-1 0 0,2 0 1 0 0,-1-1-1 0 0,1 0 1 0 0,0 0 0 0 0,0-1-1 0 0,1 0 1 0 0,0 0 0 0 0,0-1-1 0 0,0-1 1 0 0,1 0 0 0 0,0 0-1 0 0,-1-1 1 0 0,1 0 0 0 0,11 1-57 0 0,170 8-337 0 0,-180-12-8 0 0,-1-1 1 0 0,1 0 0 0 0,-1-1-1 0 0,1 0 1 0 0,-1 0 0 0 0,0-1-1 0 0,0-1 1 0 0,0 0-1 0 0,-1-1 1 0 0,1 0 0 0 0,-1 0-1 0 0,0-1 1 0 0,-1-1-1 0 0,1 1 1 0 0,-1-1 0 0 0,0-1-1 0 0,5-6 345 0 0,-2-4-1202 0 0</inkml:trace>
  <inkml:trace contextRef="#ctx0" brushRef="#br0" timeOffset="-21350.017">19132 3216 1848 0 0,'8'8'236'0'0,"0"0"-1"0"0,-1 0 1 0 0,0 1-1 0 0,0-1 1 0 0,-1 1 0 0 0,0 1-1 0 0,-1-1 1 0 0,0 1-1 0 0,0 0 1 0 0,-1 1-1 0 0,-1-1 1 0 0,1 0 0 0 0,-2 1-1 0 0,1 0 1 0 0,-2 0-1 0 0,1 0 1 0 0,-2 0-1 0 0,1 0 1 0 0,-2 7-236 0 0,-9 104 2028 0 0,-3-85-940 0 0,30-44-830 0 0,138-123-1389 0 0,23-37 650 0 0,-176 166 480 0 0,-1 0-1 0 0,0 1 1 0 0,0-1-1 0 0,0 0 1 0 0,0 0 0 0 0,0 0-1 0 0,-1 0 1 0 0,1-1-1 0 0,0 1 1 0 0,0 0 0 0 0,-1 0-1 0 0,1 0 1 0 0,0-1-1 0 0,-1 1 1 0 0,0 0 0 0 0,1 0-1 0 0,-1-1 1 0 0,0 1-1 0 0,1-1 1 0 0,-1 1 0 0 0,0 0-1 0 0,0-1 1 0 0,0 1-1 0 0,0 0 1 0 0,0-1 0 0 0,-1 1-1 0 0,1 0 1 0 0,0-1-1 0 0,-1 1 1 0 0,1 0 0 0 0,-1-1-1 0 0,1 1 1 0 0,-1 0-1 0 0,1 0 1 0 0,-1-1 0 0 0,0 1-1 0 0,0 0 1 0 0,0 0-1 0 0,1 0 1 0 0,-1 0-1 0 0,0 0 1 0 0,0 0 0 0 0,-1 0-1 0 0,1 1 1 0 0,0-1-1 0 0,0 0 1 0 0,0 0 0 0 0,0 1-1 0 0,-1-1 2 0 0,-73 0 261 0 0,69 3-246 0 0,0 0 0 0 0,0 0 0 0 0,1 0 0 0 0,-1 1 0 0 0,1 0 0 0 0,-1 0-1 0 0,1 0 1 0 0,0 1 0 0 0,1 0 0 0 0,-1 0 0 0 0,0 0 0 0 0,1 0 0 0 0,0 1 0 0 0,0 0 0 0 0,1 0 0 0 0,-1 0 0 0 0,1 0-1 0 0,0 0 1 0 0,0 1 0 0 0,1 0 0 0 0,-1-1 0 0 0,1 1 0 0 0,1 0 0 0 0,-1 0 0 0 0,1 0 0 0 0,0 0 0 0 0,0 0 0 0 0,1 0 0 0 0,0 0-1 0 0,0 0 1 0 0,0 1 0 0 0,1-1 0 0 0,0 3-15 0 0,5 6-16 0 0,1 0 1 0 0,1-1-1 0 0,0 0 0 0 0,0 0 1 0 0,2-1-1 0 0,0 0 0 0 0,0 0 0 0 0,1-1 1 0 0,0-1-1 0 0,1 0 0 0 0,1 0 0 0 0,0-1 1 0 0,0-1-1 0 0,1 0 0 0 0,10 5 16 0 0,144 60-5065 0 0,-133-66 3772 0 0</inkml:trace>
  <inkml:trace contextRef="#ctx0" brushRef="#br0" timeOffset="-23265.23">16661 2375 976 0 0,'14'43'4601'0'0,"-24"113"-2815"0"0,-8-9-915 0 0,14-1 41 0 0,5-141-900 0 0,-1 1 0 0 0,1-1 0 0 0,1 1 0 0 0,-1-1 1 0 0,1 0-1 0 0,0 0 0 0 0,0 1 0 0 0,0-1 0 0 0,1 0 1 0 0,0-1-1 0 0,0 1 0 0 0,0 0 0 0 0,0-1 0 0 0,1 0 1 0 0,0 0-1 0 0,0 0 0 0 0,0 0 0 0 0,0 0 1 0 0,1-1-1 0 0,-1 0 0 0 0,1 0 0 0 0,0 0 0 0 0,0-1 1 0 0,0 1-1 0 0,0-1 0 0 0,0 0 0 0 0,1-1 0 0 0,-1 1 1 0 0,0-1-1 0 0,1 0 0 0 0,-1-1 0 0 0,1 1 0 0 0,-1-1 1 0 0,1 0-1 0 0,1 0-12 0 0,0 0-272 0 0,0 1 1 0 0,0-1-1 0 0,1-1 1 0 0,-1 1-1 0 0,0-1 1 0 0,0-1-1 0 0,-1 1 1 0 0,1-1-1 0 0,0 0 1 0 0,0-1-1 0 0,-1 1 1 0 0,1-1-1 0 0,-1-1 1 0 0,0 1-1 0 0,0-1 0 0 0,1-1 272 0 0,5-20-2516 0 0,-12 12 1344 0 0</inkml:trace>
  <inkml:trace contextRef="#ctx0" brushRef="#br0" timeOffset="-23010.015">16408 2653 860 0 0,'-15'3'2549'0'0,"-7"3"1448"0"0,36-1-2148 0 0,216-2-1830 0 0,-4-45-6361 0 0,-189 30 5098 0 0</inkml:trace>
  <inkml:trace contextRef="#ctx0" brushRef="#br0" timeOffset="28770.149">2290 6949 1240 0 0,'-64'35'3108'0'0,"49"-27"-1452"0"0,29-11-331 0 0,696-57 888 0 0,-588 76-5034 0 0,-132 2-1006 0 0,-11-7 2477 0 0</inkml:trace>
  <inkml:trace contextRef="#ctx0" brushRef="#br0" timeOffset="29018.185">2320 7300 1508 0 0,'47'21'4057'0'0,"300"-17"-1452"0"0,59-4-8219 0 0,-354 0 4370 0 0</inkml:trace>
  <inkml:trace contextRef="#ctx0" brushRef="#br0" timeOffset="-39426.522">3735 4095 1292 0 0,'0'0'554'0'0,"0"0"-56"0"0,-24 5 1370 0 0,-5 21-1136 0 0,82-22 407 0 0,716-4-663 0 0,-768 0-888 0 0,4 18-2528 0 0,-13-16 1749 0 0</inkml:trace>
  <inkml:trace contextRef="#ctx0" brushRef="#br0" timeOffset="-39133.541">3753 4502 1468 0 0,'48'13'2493'0'0,"198"-2"-305"0"0,-195-12-2197 0 0,1 1 0 0 0,-1 3 0 0 0,0 2 0 0 0,-1 3 0 0 0,1 1 0 0 0,35 13 9 0 0,-7 7-4255 0 0,-70-28 3515 0 0</inkml:trace>
  <inkml:trace contextRef="#ctx0" brushRef="#br0" timeOffset="-38019.777">6555 3090 1096 0 0,'0'0'559'0'0,"0"0"1"0"0,0 0-61 0 0,0 0-65 0 0,0 0-38 0 0,0 0-5 0 0,0 0-39 0 0,0 0-33 0 0,0 0-35 0 0,0 0-74 0 0,0 0-2 0 0,0 0-11 0 0,0 0-66 0 0,0 0-30 0 0,0 0 9 0 0,0 0-6 0 0,0 0-12 0 0,0 0-18 0 0,0 0-7 0 0,0 0 96 0 0,4 2 10 0 0,1 9-112 0 0,-1 1 1 0 0,-1-1 0 0 0,0 1-1 0 0,0 0 1 0 0,-1 0-1 0 0,-1 0 1 0 0,0 0-1 0 0,-1 1 1 0 0,0-1 0 0 0,-1 0-1 0 0,0 0 1 0 0,-1 0-1 0 0,0 0 1 0 0,-1 0-1 0 0,-3 9-61 0 0,-3 282 454 0 0,0-297-5439 0 0,0-7 3685 0 0</inkml:trace>
  <inkml:trace contextRef="#ctx0" brushRef="#br0" timeOffset="-37695.536">5417 3805 1580 0 0,'-6'2'449'0'0,"6"-3"-392"0"0,-1 0 0 0 0,0 1-1 0 0,1-1 1 0 0,-1 1 0 0 0,0 0 0 0 0,1-1-1 0 0,-1 1 1 0 0,0 0 0 0 0,0-1 0 0 0,1 1 0 0 0,-1 0-1 0 0,0 0 1 0 0,0-1 0 0 0,0 1 0 0 0,1 0-1 0 0,-1 0 1 0 0,0 0 0 0 0,0 0 0 0 0,0 0-1 0 0,1 0 1 0 0,-1 0 0 0 0,0 1 0 0 0,0-1 0 0 0,0 0-1 0 0,1 0 1 0 0,-1 1 0 0 0,0-1 0 0 0,0 0-1 0 0,1 1 1 0 0,-1-1 0 0 0,0 1 0 0 0,1-1 0 0 0,-1 1-1 0 0,0-1 1 0 0,1 1 0 0 0,-1-1 0 0 0,1 1-1 0 0,-1 0 1 0 0,1-1 0 0 0,-1 1 0 0 0,1 0 0 0 0,-1-1-1 0 0,1 1 1 0 0,0 0 0 0 0,0 0 0 0 0,-1-1-1 0 0,1 1 1 0 0,0 0 0 0 0,0 0 0 0 0,0 0 0 0 0,0-1-1 0 0,-1 1 1 0 0,1 0 0 0 0,0 0 0 0 0,1 0-1 0 0,-1-1 1 0 0,0 1 0 0 0,0 0 0 0 0,0 0 0 0 0,0 0-1 0 0,1-1 1 0 0,-1 1 0 0 0,1 0-57 0 0,289 15 2769 0 0,-188-19-2401 0 0,283-15 277 0 0,646-29-567 0 0,-725 26-2579 0 0,-280 14-826 0 0,-26 7 2097 0 0</inkml:trace>
  <inkml:trace contextRef="#ctx0" brushRef="#br0" timeOffset="-29814.665">12316 3765 1344 0 0,'6'7'3257'0'0,"42"-1"-2329"0"0,227-38 672 0 0,-262 30-1523 0 0,5 0-33 0 0,0-1 0 0 0,0-1-1 0 0,-1 0 1 0 0,0-1 0 0 0,0-1-1 0 0,0 0 1 0 0,-1-2 0 0 0,0 0 0 0 0,0 0-1 0 0,-1-2 1 0 0,0 0 0 0 0,7-6-44 0 0,-21 15-12 0 0,1-1 1 0 0,-1 1 0 0 0,1-1-1 0 0,-1 0 1 0 0,0 1-1 0 0,0-1 1 0 0,0 0 0 0 0,0 0-1 0 0,0 0 1 0 0,0 0-1 0 0,0 0 1 0 0,-1 0 0 0 0,1 0-1 0 0,-1 0 1 0 0,1 0-1 0 0,-1 0 1 0 0,0 0 0 0 0,0 0-1 0 0,0 0 1 0 0,0 0-1 0 0,0 0 1 0 0,0 0 0 0 0,-1 0-1 0 0,1 0 1 0 0,-1 0-1 0 0,1 0 1 0 0,-1 0 0 0 0,0 0-1 0 0,0 0 1 0 0,1 0 0 0 0,-2 0-1 0 0,1 0 1 0 0,0 1-1 0 0,0-1 1 0 0,0 0 0 0 0,-1 1-1 0 0,1-1 1 0 0,-1 1-1 0 0,1 0 1 0 0,-1-1 0 0 0,0 1-1 0 0,0 0 1 0 0,1 0-1 0 0,-1 0 1 0 0,0 0 0 0 0,0 0-1 0 0,0 1 1 0 0,0-1 11 0 0,-100-35-164 0 0,83 32 229 0 0,-1 1 0 0 0,0 0 1 0 0,0 2-1 0 0,1 0 0 0 0,-1 1 0 0 0,0 2 0 0 0,0 0 1 0 0,0 0-1 0 0,0 2 0 0 0,1 1 0 0 0,0 0 1 0 0,0 1-1 0 0,0 2 0 0 0,1-1 0 0 0,0 2 0 0 0,0 1 1 0 0,1 0-1 0 0,0 1 0 0 0,1 0 0 0 0,0 2 0 0 0,1 0 1 0 0,1 1-1 0 0,0 0 0 0 0,1 1 0 0 0,0 0 1 0 0,1 1-1 0 0,1 1 0 0 0,0 0 0 0 0,2 0 0 0 0,0 1 1 0 0,0 0-1 0 0,-4 19-65 0 0,10-29 44 0 0,1 1 0 0 0,1 0 0 0 0,0 0 0 0 0,0 0 1 0 0,1-1-1 0 0,0 1 0 0 0,0 0 0 0 0,1 0 0 0 0,0 0 0 0 0,1 0 1 0 0,0-1-1 0 0,0 1 0 0 0,1-1 0 0 0,0 1 0 0 0,0-1 0 0 0,1 0 1 0 0,0 0-1 0 0,0 0 0 0 0,1-1 0 0 0,0 0 0 0 0,1 0 0 0 0,-1 0 0 0 0,1 0 1 0 0,1-1-1 0 0,4 4-44 0 0,5 2 14 0 0,0-1 0 0 0,1 0 0 0 0,0-1 0 0 0,1-1 0 0 0,0-1 0 0 0,0-1 0 0 0,1 0 0 0 0,0-1 0 0 0,0-1 0 0 0,0-1 0 0 0,2 0-14 0 0,17 1-478 0 0,1-1 1 0 0,-1-2-1 0 0,0-2 1 0 0,1-1-1 0 0,-1-2 0 0 0,0-2 1 0 0,0-1-1 0 0,0-2 1 0 0,6-3 477 0 0,76-34-2593 0 0,-66 16 1351 0 0</inkml:trace>
  <inkml:trace contextRef="#ctx0" brushRef="#br0" timeOffset="-32095.239">9764 3745 1140 0 0,'0'0'794'0'0,"-3"-23"1872"0"0,1 19-2649 0 0,2 3 2 0 0,-1 1 1 0 0,0-1-1 0 0,1 0 1 0 0,-1 0 0 0 0,1 0-1 0 0,-1 1 1 0 0,1-1 0 0 0,-1 0-1 0 0,1 0 1 0 0,0 0 0 0 0,-1 0-1 0 0,1 0 1 0 0,0 0 0 0 0,0 0-1 0 0,0 0 1 0 0,0 0-1 0 0,0 0 1 0 0,0 0 0 0 0,0 0-1 0 0,0 0 1 0 0,0 0 0 0 0,0 0-1 0 0,0 0 1 0 0,1 0 0 0 0,-1 1-1 0 0,0-1 1 0 0,1 0-1 0 0,-1 0 1 0 0,1 0 0 0 0,-1 0-1 0 0,1 0 1 0 0,-1 0 0 0 0,1 1-1 0 0,-1-1 1 0 0,1 0 0 0 0,0 1-1 0 0,-1-1 1 0 0,1 0-1 0 0,0 1 1 0 0,0-1 0 0 0,0 1-1 0 0,-1-1 1 0 0,1 1 0 0 0,0-1-1 0 0,0 1 1 0 0,0 0 0 0 0,0-1-1 0 0,0 1-19 0 0,6-3 41 0 0,0 1 0 0 0,0-1 0 0 0,0 2 0 0 0,1-1 0 0 0,-1 1 0 0 0,0 0 0 0 0,1 0 0 0 0,-1 1 0 0 0,1 0 0 0 0,-1 0 0 0 0,0 1 0 0 0,1 0 0 0 0,-1 0 0 0 0,0 1 0 0 0,1 0 0 0 0,-1 0 0 0 0,0 0 0 0 0,0 1 0 0 0,-1 0 0 0 0,1 1 1 0 0,-1 0-1 0 0,1 0 0 0 0,-1 0 0 0 0,0 0 0 0 0,-1 1 0 0 0,1 0 0 0 0,-1 0 0 0 0,0 1 0 0 0,0 0 0 0 0,-1 0 0 0 0,1 0 0 0 0,-1 0 0 0 0,-1 0 0 0 0,1 1 0 0 0,-1 0 0 0 0,0 0 0 0 0,-1 0 0 0 0,1 0 0 0 0,-1 0 0 0 0,-1 0 0 0 0,0 1 0 0 0,0-1 0 0 0,0 0 0 0 0,-1 1 0 0 0,0-1 0 0 0,0 1 0 0 0,-1-1 0 0 0,0 1 0 0 0,0-1 0 0 0,-1 0 0 0 0,1 0 0 0 0,-2 0 0 0 0,1 0 0 0 0,-2 1-41 0 0,-6 9-24 0 0,-1-1 0 0 0,-1-1 0 0 0,-1 0 0 0 0,0-1 0 0 0,-1 0-1 0 0,-1-1 1 0 0,0-1 0 0 0,0 0 0 0 0,-1-1 0 0 0,-1 0 0 0 0,0-2 0 0 0,0 0 0 0 0,-1-1 0 0 0,-12 4 24 0 0,28-11-806 0 0,-1-15-2832 0 0,8 8 2481 0 0</inkml:trace>
  <inkml:trace contextRef="#ctx0" brushRef="#br0" timeOffset="-31754.355">10339 3636 1496 0 0,'-12'4'220'0'0,"0"1"0"0"0,1-1 0 0 0,0 2-1 0 0,0-1 1 0 0,0 2 0 0 0,1-1 0 0 0,-1 2 0 0 0,2-1-1 0 0,-1 1 1 0 0,1 1 0 0 0,0-1 0 0 0,1 2 0 0 0,0-1-1 0 0,1 1 1 0 0,-1 0 0 0 0,2 1 0 0 0,0-1 0 0 0,0 1-1 0 0,1 1 1 0 0,0-1 0 0 0,1 1 0 0 0,0 0 0 0 0,1 0 0 0 0,1 0-1 0 0,-1 5-219 0 0,3-11 36 0 0,1 0 1 0 0,0 0-1 0 0,0 0 0 0 0,1 0 0 0 0,-1 0 0 0 0,1 0 1 0 0,1-1-1 0 0,-1 1 0 0 0,1-1 0 0 0,0 0 0 0 0,0 1 0 0 0,1-1 1 0 0,-1-1-1 0 0,1 1 0 0 0,0 0 0 0 0,0-1 0 0 0,1 0 1 0 0,-1 0-1 0 0,1 0 0 0 0,0-1 0 0 0,0 1 0 0 0,0-1 0 0 0,1 0 1 0 0,-1-1-1 0 0,5 2-36 0 0,149 33-2237 0 0,-109-38 72 0 0,-11-12 967 0 0</inkml:trace>
  <inkml:trace contextRef="#ctx0" brushRef="#br0" timeOffset="-31134.177">10865 3058 1440 0 0,'1'17'215'0'0,"-1"-1"1"0"0,-1 1-1 0 0,0-1 0 0 0,-2 1 1 0 0,1-1-1 0 0,-2 0 0 0 0,0 0 1 0 0,-1 0-1 0 0,-1 0 0 0 0,0-1 1 0 0,-1 0-1 0 0,-1 0 0 0 0,0-1 1 0 0,-1 0-1 0 0,0-1 0 0 0,-1 1 1 0 0,-1-2-1 0 0,0 1 0 0 0,-1-2 1 0 0,0 1-1 0 0,-1-2 0 0 0,0 0 1 0 0,-4 2-216 0 0,-168 99 1130 0 0,184-110-1124 0 0,0 0 0 0 0,0-1-1 0 0,0 1 1 0 0,0 0 0 0 0,-1 0-1 0 0,1-1 1 0 0,0 1 0 0 0,0-1-1 0 0,0 1 1 0 0,-1-1-1 0 0,1 1 1 0 0,0-1 0 0 0,-1 0-1 0 0,1 1 1 0 0,0-1 0 0 0,-1 0-1 0 0,1 0 1 0 0,0 0 0 0 0,-1 0-1 0 0,1 0 1 0 0,0-1 0 0 0,-1 1-1 0 0,1 0 1 0 0,0-1 0 0 0,0 1-1 0 0,-1 0 1 0 0,1-1 0 0 0,0 0-1 0 0,0 1 1 0 0,0-1-1 0 0,-1 0 1 0 0,1 1 0 0 0,0-1-1 0 0,0 0 1 0 0,0 0 0 0 0,0 0-1 0 0,0 0 1 0 0,1 0 0 0 0,-1 0-1 0 0,0 0 1 0 0,0 0 0 0 0,1-1-1 0 0,-1 1 1 0 0,1 0 0 0 0,-1 0-1 0 0,1 0 1 0 0,-1-1 0 0 0,1 1-1 0 0,0 0 1 0 0,-1-1-1 0 0,1 1 1 0 0,0 0 0 0 0,0-1-1 0 0,0 1 1 0 0,0 0 0 0 0,0-1-1 0 0,1 1 1 0 0,-1 0 0 0 0,0-2-6 0 0,40-70-84 0 0,-35 68 82 0 0,0-1 0 0 0,0 0-1 0 0,1 0 1 0 0,0 0 0 0 0,0 1 0 0 0,0-1 0 0 0,1 2 0 0 0,0-1 0 0 0,0 1 0 0 0,0 0-1 0 0,0 0 1 0 0,1 1 0 0 0,-1 0 0 0 0,1 0 0 0 0,0 1 0 0 0,0 0 0 0 0,7-1 2 0 0,50 52-128 0 0,39 53 228 0 0,-50-61-115 0 0,2 1-883 0 0,-15-17-2822 0 0,-36-22 2468 0 0</inkml:trace>
  <inkml:trace contextRef="#ctx0" brushRef="#br0" timeOffset="-30810.56">11009 3346 1088 0 0,'0'4'860'0'0,"2"-4"-204"0"0,1 3 32 0 0,3-5-92 0 0,1 2-96 0 0,3 2-52 0 0,15 1 0 0 0,-10-3-115 0 0,8 0-17 0 0,5 0-48 0 0,36-15-204 0 0,-46 15-8 0 0,10 0-324 0 0,29-13-377 0 0,-30 6-539 0 0,-2-3-36 0 0,-4 0-4 0 0</inkml:trace>
  <inkml:trace contextRef="#ctx0" brushRef="#br0" timeOffset="-30526.838">11455 3133 1700 0 0,'-6'21'6439'0'0,"3"84"-5438"0"0,43 133-1891 0 0,-13-124-3094 0 0,-23-87 2716 0 0,-4-12 62 0 0</inkml:trace>
  <inkml:trace contextRef="#ctx0" brushRef="#br0" timeOffset="-34096.98">8539 3498 1428 0 0,'-9'6'189'0'0,"0"1"1"0"0,1-1-1 0 0,-1 2 0 0 0,1-1 1 0 0,1 1-1 0 0,0 0 0 0 0,0 1 1 0 0,0 0-1 0 0,1 0 0 0 0,0 0 1 0 0,1 1-1 0 0,0 0 0 0 0,0 0 1 0 0,1 0-1 0 0,1 1 0 0 0,0-1 1 0 0,0 1-1 0 0,1 0 0 0 0,0 0 1 0 0,1-1-1 0 0,0 1 0 0 0,1 0 1 0 0,0 0-1 0 0,1 0 0 0 0,0 0 1 0 0,2 10-190 0 0,37 212 1866 0 0,-33-195-1699 0 0,3-7-41 0 0,-2 1 0 0 0,-1 0 0 0 0,-1 1 0 0 0,-2 0 0 0 0,-2-1 0 0 0,0 1 0 0 0,-3 0 0 0 0,0 0 0 0 0,-2 0 0 0 0,-2 0 0 0 0,-1-1 0 0 0,-1 0 0 0 0,-2 0 0 0 0,-1 0 0 0 0,-7 11-126 0 0,12-33-55 0 0,2-3-57 0 0,0 0 1 0 0,0 0-1 0 0,-1 0 0 0 0,0-1 0 0 0,0 1 0 0 0,0-1 0 0 0,-1 0 0 0 0,0 0 0 0 0,0-1 0 0 0,-1 0 0 0 0,1 1 0 0 0,-1-2 1 0 0,0 1-1 0 0,-1-1 0 0 0,1 0 0 0 0,-3 1 112 0 0,-4-9-3820 0 0,5-12 2341 0 0,9-5 257 0 0</inkml:trace>
  <inkml:trace contextRef="#ctx0" brushRef="#br0" timeOffset="-33646.893">8950 4620 888 0 0,'-15'2'348'0'0,"0"1"0"0"0,0 1 1 0 0,0 0-1 0 0,1 1 0 0 0,-1 1 0 0 0,1 0 0 0 0,0 0 0 0 0,1 2 1 0 0,0 0-1 0 0,0 0 0 0 0,0 1 0 0 0,1 1 0 0 0,1 0 0 0 0,0 1 1 0 0,0 0-1 0 0,1 0 0 0 0,0 1 0 0 0,1 1 0 0 0,-5 8-348 0 0,13-16 53 0 0,1 1 1 0 0,-1-1-1 0 0,1 1 0 0 0,0-1 0 0 0,1 0 0 0 0,-1 1 0 0 0,1-1 0 0 0,0 1 0 0 0,0-1 0 0 0,1 0 0 0 0,-1 0 0 0 0,1 0 1 0 0,0 0-1 0 0,1 0 0 0 0,-1 0 0 0 0,1 0 0 0 0,0-1 0 0 0,0 1 0 0 0,1-1 0 0 0,-1 0 0 0 0,1 0 0 0 0,0 0 1 0 0,0-1-1 0 0,0 1 0 0 0,0-1 0 0 0,1 0 0 0 0,0 0 0 0 0,-1 0 0 0 0,1-1 0 0 0,0 0 0 0 0,0 0 0 0 0,0 0 0 0 0,0 0 1 0 0,1-1-1 0 0,-1 0 0 0 0,0 0 0 0 0,1 0 0 0 0,-1-1 0 0 0,1 0 0 0 0,-1 0 0 0 0,1 0-53 0 0,167 3 167 0 0,-169-3-173 0 0,1-1 0 0 0,0 0-1 0 0,0 1 1 0 0,0-2 0 0 0,-1 1 0 0 0,1 0 0 0 0,0-1-1 0 0,-1 0 1 0 0,0 0 0 0 0,1 0 0 0 0,-1-1-1 0 0,0 0 1 0 0,0 1 0 0 0,0-1 0 0 0,-1-1 0 0 0,1 1-1 0 0,-1 0 1 0 0,1-1 0 0 0,-1 0 0 0 0,0 0 0 0 0,-1 0-1 0 0,1 0 1 0 0,-1 0 0 0 0,1 0 0 0 0,-1-1 0 0 0,-1 1-1 0 0,1-1 1 0 0,0 0 0 0 0,-1 1 0 0 0,0-1 0 0 0,0 0-1 0 0,-1 0 1 0 0,1-1 6 0 0,-5-8-121 0 0,0 0 0 0 0,0 1 0 0 0,-1 0-1 0 0,-1 0 1 0 0,0 0 0 0 0,0 1 0 0 0,-2 0 0 0 0,1 0-1 0 0,-2 1 1 0 0,1 0 0 0 0,-1 0 0 0 0,-1 1 0 0 0,-3-3 121 0 0,-21-27-1211 0 0,-22-41-2713 0 0,42 51 2644 0 0</inkml:trace>
  <inkml:trace contextRef="#ctx0" brushRef="#br0" timeOffset="-32903.821">9183 3148 1108 0 0,'-3'17'247'0'0,"0"-1"1"0"0,-2 1-1 0 0,0-1 1 0 0,0 0-1 0 0,-2 0 0 0 0,0-1 1 0 0,-1 0-1 0 0,0 0 0 0 0,-1-1 1 0 0,-1 0-1 0 0,0 0 0 0 0,-1-1 1 0 0,0-1-1 0 0,-1 0 0 0 0,-1 0 1 0 0,0-1-1 0 0,-11 7-247 0 0,-5 4 283 0 0,0-1-1 0 0,-1-1 0 0 0,-2-2 1 0 0,0-1-1 0 0,0-2 0 0 0,-2-1 1 0 0,1-1-1 0 0,-10 0-282 0 0,41-12 7 0 0,0 0 0 0 0,-1 0 1 0 0,1 0-1 0 0,0-1 0 0 0,-1 1 0 0 0,1-1 0 0 0,0 1 1 0 0,-1-1-1 0 0,1 0 0 0 0,-1 0 0 0 0,1 0 0 0 0,-1 0 1 0 0,1 0-1 0 0,-1-1 0 0 0,1 1 0 0 0,0-1 0 0 0,-1 1 0 0 0,1-1 1 0 0,0 0-1 0 0,-1 0 0 0 0,1 0 0 0 0,0 0 0 0 0,0 0 1 0 0,0-1-1 0 0,0 1 0 0 0,0-1 0 0 0,0 1 0 0 0,0-1 1 0 0,1 0-1 0 0,-1 0 0 0 0,1 0 0 0 0,-1 0 0 0 0,1 0 1 0 0,0 0-1 0 0,-1 0 0 0 0,1 0 0 0 0,0 0 0 0 0,0-1 0 0 0,1 1 1 0 0,-1 0-1 0 0,0-1 0 0 0,1 1 0 0 0,-1 0 0 0 0,1-1 1 0 0,0 1-1 0 0,0-1 0 0 0,0 1 0 0 0,0-1 0 0 0,0 1 1 0 0,1-1-1 0 0,-1 1 0 0 0,1 0 0 0 0,0-1 0 0 0,-1 1 1 0 0,1 0-1 0 0,1-2-7 0 0,0-6-25 0 0,1-1 1 0 0,0 0 0 0 0,0 1-1 0 0,2 0 1 0 0,-1 0 0 0 0,1 0 0 0 0,0 1-1 0 0,1 0 1 0 0,0 0 0 0 0,1 0-1 0 0,0 0 1 0 0,0 1 0 0 0,1 0-1 0 0,0 1 1 0 0,0 0 0 0 0,1 0-1 0 0,-1 1 1 0 0,2 0 0 0 0,-1 0 0 0 0,1 1-1 0 0,-1 0 1 0 0,1 1 0 0 0,1 0-1 0 0,9-2 25 0 0,-8 9-20 0 0,0 0 0 0 0,1 1-1 0 0,-1 1 1 0 0,-1 0 0 0 0,1 0-1 0 0,-1 1 1 0 0,0 1 0 0 0,0 0-1 0 0,-1 0 1 0 0,1 1 0 0 0,4 5 20 0 0,47 30-115 0 0,-37-30 84 0 0,0-2-1 0 0,0 0 1 0 0,1-2-1 0 0,0-1 0 0 0,0 0 1 0 0,1-3-1 0 0,0 0 0 0 0,0-1 1 0 0,1-2-1 0 0,24-1 32 0 0,-48 0-7 0 0,0-1 1 0 0,-1 0-1 0 0,1-1 0 0 0,0 1 0 0 0,0-1 0 0 0,-1 1 0 0 0,1-1 0 0 0,-1 0 0 0 0,1-1 1 0 0,-1 1-1 0 0,1-1 0 0 0,-1 1 0 0 0,0-1 0 0 0,1 0 0 0 0,-1 0 0 0 0,0 0 1 0 0,-1-1-1 0 0,1 1 0 0 0,0-1 0 0 0,-1 1 0 0 0,1-1 0 0 0,-1 0 0 0 0,0 0 0 0 0,0 0 1 0 0,0-1-1 0 0,0 1 0 0 0,0 0 0 0 0,-1-1 0 0 0,1 1 0 0 0,-1-1 0 0 0,0 1 1 0 0,0-1-1 0 0,-1 0 0 0 0,1 1 0 0 0,-1-1 0 0 0,0 0 0 0 0,1 1 0 0 0,-2-1 0 0 0,1 0 1 0 0,0-1 6 0 0,-8-6-74 0 0,0-1 0 0 0,-1 1 1 0 0,0 1-1 0 0,-1 0 1 0 0,0 0-1 0 0,-1 1 0 0 0,1 0 1 0 0,-2 1-1 0 0,1 0 1 0 0,-1 1-1 0 0,0 0 0 0 0,-1 1 1 0 0,0 0-1 0 0,0 1 1 0 0,-1 0 73 0 0,-79-17-3141 0 0,78 21 1763 0 0</inkml:trace>
  <inkml:trace contextRef="#ctx0" brushRef="#br0" timeOffset="-35479.729">7042 4268 1896 0 0,'-1'-1'103'0'0,"0"0"-1"0"0,0 0 0 0 0,0 1 1 0 0,0-1-1 0 0,-1 0 0 0 0,1 0 1 0 0,0 1-1 0 0,-1-1 1 0 0,1 1-1 0 0,0-1 0 0 0,-1 1 1 0 0,1 0-1 0 0,-1-1 1 0 0,1 1-1 0 0,0 0 0 0 0,-1 0 1 0 0,1 0-1 0 0,-1 0 0 0 0,1 0 1 0 0,-1 0-1 0 0,1 1 1 0 0,-1-1-1 0 0,1 0 0 0 0,0 1 1 0 0,-1-1-1 0 0,1 1 1 0 0,0-1-1 0 0,-1 1 0 0 0,1 0 1 0 0,0 0-1 0 0,0 0 0 0 0,0-1 1 0 0,-1 1-1 0 0,1 0 1 0 0,0 0-1 0 0,0 0 0 0 0,0 1 1 0 0,1-1-1 0 0,-1 0 1 0 0,0 0-1 0 0,0 0 0 0 0,1 1 1 0 0,-1-1-1 0 0,0 0 0 0 0,1 1 1 0 0,-1-1-1 0 0,1 1 1 0 0,0-1-1 0 0,0 0 0 0 0,-1 1-102 0 0,-22 76 458 0 0,20-47-280 0 0,2 1-1 0 0,1 0 0 0 0,1 0 1 0 0,2-1-1 0 0,2 1 1 0 0,0-1-1 0 0,2 0 0 0 0,8 21-177 0 0,21 122 536 0 0,-35-166-452 0 0,1 51-1025 0 0,-2-57 810 0 0,-1-1 0 0 0,1 0 0 0 0,0 1 1 0 0,0-1-1 0 0,0 0 0 0 0,-1 1 0 0 0,1-1 0 0 0,-1 0 1 0 0,1 0-1 0 0,-1 0 0 0 0,1 1 0 0 0,-1-1 1 0 0,0 0-1 0 0,1 0 0 0 0,-1 0 0 0 0,0 0 0 0 0,0 0 1 0 0,0 0-1 0 0,0 0 0 0 0,0 0 0 0 0,0-1 1 0 0,0 1-1 0 0,0 0 0 0 0,0 0 0 0 0,-1-1 0 0 0,1 1 1 0 0,0-1-1 0 0,0 1 0 0 0,-1-1 0 0 0,1 0 0 0 0,0 1 1 0 0,0-1-1 0 0,-1 0 0 0 0,1 0 0 0 0,0 0 1 0 0,-1 0-1 0 0,1 0 0 0 0,-1 0 131 0 0,-8-1-1229 0 0</inkml:trace>
  <inkml:trace contextRef="#ctx0" brushRef="#br0" timeOffset="-35171.528">6929 4150 1836 0 0,'21'0'3737'0'0,"78"-14"-2822"0"0,140-14 693 0 0,-79 20-6676 0 0,-158 8 3824 0 0</inkml:trace>
  <inkml:trace contextRef="#ctx0" brushRef="#br0" timeOffset="-34611.049">7375 4353 968 0 0,'9'64'3302'0'0,"-12"-51"-3148"0"0,0-1-1 0 0,0 1 0 0 0,-1-1 0 0 0,-1 0 1 0 0,0-1-1 0 0,-1 1 0 0 0,0-1 0 0 0,-1 0 1 0 0,0 0-1 0 0,-1-1 0 0 0,0 0 0 0 0,-1 0-153 0 0,-6 6 230 0 0,0-1-1 0 0,-1-1 1 0 0,-1 0-1 0 0,0-1 0 0 0,-1-1 1 0 0,-1 0-1 0 0,0-2 1 0 0,0 0-1 0 0,-18 6-229 0 0,35-15 17 0 0,1 0 1 0 0,-1-1-1 0 0,1 1 1 0 0,-1 0-1 0 0,0-1 0 0 0,1 1 1 0 0,-1-1-1 0 0,0 1 0 0 0,1-1 1 0 0,-1 0-1 0 0,0 0 0 0 0,1 0 1 0 0,-1 0-1 0 0,0 0 0 0 0,1 0 1 0 0,-1 0-1 0 0,0 0 1 0 0,0-1-1 0 0,1 1 0 0 0,-1-1 1 0 0,1 1-1 0 0,-1-1 0 0 0,0 0 1 0 0,1 0-1 0 0,-1 1 0 0 0,1-1 1 0 0,0 0-1 0 0,-1 0 0 0 0,1-1 1 0 0,0 1-1 0 0,0 0 1 0 0,-1 0-1 0 0,1 0 0 0 0,0-1 1 0 0,0 1-1 0 0,0-1 0 0 0,0 1 1 0 0,1-1-1 0 0,-1 1 0 0 0,0-1 1 0 0,1 1-1 0 0,-1-1 1 0 0,1 0-1 0 0,-1 1 0 0 0,1-1 1 0 0,0 0-1 0 0,0 0 0 0 0,0 1 1 0 0,0-1-1 0 0,0 0 0 0 0,0 1 1 0 0,0-1-1 0 0,1 0 0 0 0,-1 1 1 0 0,0-1-1 0 0,1-1-17 0 0,31-97 90 0 0,-30 98-89 0 0,2-7 12 0 0,0 1 1 0 0,1 0-1 0 0,0 0 0 0 0,0 1 0 0 0,1 0 1 0 0,0 0-1 0 0,0 0 0 0 0,1 0 0 0 0,-1 1 1 0 0,2 0-1 0 0,-1 1 0 0 0,0 0 0 0 0,1 0 0 0 0,0 0 1 0 0,0 1-1 0 0,1 0 0 0 0,2 0-13 0 0,-6 4 0 0 0,0 0 0 0 0,1 0 0 0 0,-1 1 0 0 0,0 0 0 0 0,0 0 0 0 0,1 0 0 0 0,-1 0 0 0 0,0 1 0 0 0,0 0 0 0 0,0 0 0 0 0,-1 1 0 0 0,1-1 0 0 0,-1 1 0 0 0,1 0 0 0 0,-1 0 0 0 0,0 1 0 0 0,0-1 0 0 0,2 3 0 0 0,5 2 3 0 0,85 76-404 0 0,69 40-4859 0 0,-150-119 4032 0 0,-4-3-4 0 0</inkml:trace>
  <inkml:trace contextRef="#ctx0" brushRef="#br0" timeOffset="-37012.32">5842 4340 1996 0 0,'0'38'5079'0'0,"-1"16"-4875"0"0,14 336 1311 0 0,14-185-1728 0 0,-36-220-5184 0 0,6-7 4281 0 0</inkml:trace>
  <inkml:trace contextRef="#ctx0" brushRef="#br0" timeOffset="-36394.013">5865 4410 1404 0 0,'-1'-30'2716'0'0,"9"20"-2646"0"0,1 1 0 0 0,0 0 0 0 0,1 0 0 0 0,0 1 0 0 0,0 0 0 0 0,1 1 0 0 0,-1 0 0 0 0,2 1 0 0 0,-1 0 0 0 0,1 1 0 0 0,0 0 0 0 0,0 1 0 0 0,0 0 0 0 0,0 1 0 0 0,1 1 0 0 0,0-1 0 0 0,5 1-70 0 0,-16 2 13 0 0,0 0 0 0 0,0 0-1 0 0,1 0 1 0 0,-1 0 0 0 0,0 0 0 0 0,0 0 0 0 0,0 0 0 0 0,0 1-1 0 0,0-1 1 0 0,0 1 0 0 0,0-1 0 0 0,0 1 0 0 0,0 0 0 0 0,0 0 0 0 0,0 0-1 0 0,0 0 1 0 0,0 0 0 0 0,0 0 0 0 0,-1 1 0 0 0,1-1 0 0 0,-1 0 0 0 0,1 1-1 0 0,-1-1 1 0 0,1 1 0 0 0,-1 0 0 0 0,0 0 0 0 0,0-1 0 0 0,0 1-1 0 0,0 0 1 0 0,0 0 0 0 0,0 0 0 0 0,0 0 0 0 0,-1 0 0 0 0,1 0 0 0 0,-1 0-1 0 0,1 0 1 0 0,-1 0 0 0 0,0 1 0 0 0,0-1 0 0 0,0 0 0 0 0,0 0 0 0 0,0 2-13 0 0,-14 84 213 0 0,-56 48-31 0 0,72-133-158 0 0,0-1 0 0 0,1 1 0 0 0,-1-1 1 0 0,1 1-1 0 0,-1-1 0 0 0,1 0 1 0 0,0 0-1 0 0,0 0 0 0 0,0 0 1 0 0,0 0-1 0 0,1-1 0 0 0,-1 0 1 0 0,0 1-1 0 0,0-1 0 0 0,1-1 0 0 0,-1 1 1 0 0,1 0-1 0 0,-1-1 0 0 0,1 1 1 0 0,-1-1-1 0 0,1 0 0 0 0,0-1-24 0 0,14 4 64 0 0,-11-4-49 0 0,0 1 0 0 0,0 0 0 0 0,1 0 0 0 0,-1 1 0 0 0,0 0-1 0 0,0 1 1 0 0,0-1 0 0 0,0 1 0 0 0,0 1 0 0 0,0-1-1 0 0,-1 1 1 0 0,1 0 0 0 0,-1 1 0 0 0,0 0 0 0 0,0 0-1 0 0,0 0 1 0 0,0 0 0 0 0,-1 1 0 0 0,1 0 0 0 0,-1 0 0 0 0,0 1-1 0 0,0 0-14 0 0,-34 29 256 0 0,16-25-238 0 0,-1-1 0 0 0,0-1 0 0 0,-1 0 0 0 0,0 0 0 0 0,0-2 0 0 0,-1 0 0 0 0,1-1 0 0 0,-1 0 0 0 0,-1-1 0 0 0,1-1 0 0 0,-2-1-18 0 0,16-1-206 0 0,2-1-357 0 0,-16-23-2747 0 0,18 14 2146 0 0</inkml:trace>
  <inkml:trace contextRef="#ctx0" brushRef="#br0" timeOffset="-35803.598">6546 4110 1416 0 0,'1'0'66'0'0,"0"0"0"0"0,0 1-1 0 0,0-1 1 0 0,0 1 0 0 0,0-1 0 0 0,0 1 0 0 0,0-1-1 0 0,0 1 1 0 0,0 0 0 0 0,0-1 0 0 0,-1 1-1 0 0,1 0 1 0 0,0 0 0 0 0,-1-1 0 0 0,1 1 0 0 0,0 0-1 0 0,-1 0 1 0 0,1 0 0 0 0,-1 0 0 0 0,1 0-1 0 0,-1 0 1 0 0,0 0 0 0 0,1 0 0 0 0,-1 0 0 0 0,0 0-1 0 0,0 0 1 0 0,1 0 0 0 0,-1 0 0 0 0,0 0 0 0 0,0 0-1 0 0,0 0 1 0 0,-1 0 0 0 0,1 1 0 0 0,0-1-1 0 0,0 0 1 0 0,0 0 0 0 0,-1 0 0 0 0,1 0 0 0 0,-1 0-1 0 0,1 0 1 0 0,-1 0 0 0 0,1-1 0 0 0,-1 1-1 0 0,1 0 1 0 0,-1 0 0 0 0,0 0 0 0 0,1 0 0 0 0,-1-1-1 0 0,0 1 1 0 0,0 0-66 0 0,-8 19 147 0 0,0-1-1 0 0,-1-1 1 0 0,-1 0-1 0 0,-1 0 1 0 0,0-1 0 0 0,-1 0-1 0 0,-1-1 1 0 0,-1-1-1 0 0,0 0 1 0 0,-1-1-1 0 0,0-1 1 0 0,-1 0-1 0 0,-1-1 1 0 0,0-1 0 0 0,0-1-1 0 0,-1 0 1 0 0,-1-2-1 0 0,-12 4-146 0 0,31-12 7 0 0,0 0 0 0 0,-1 0-1 0 0,1-1 1 0 0,0 1-1 0 0,0 0 1 0 0,0-1 0 0 0,-1 1-1 0 0,1-1 1 0 0,0 1-1 0 0,0-1 1 0 0,0 0-1 0 0,0 0 1 0 0,0 1 0 0 0,0-1-1 0 0,0 0 1 0 0,0 0-1 0 0,0 0 1 0 0,0 0 0 0 0,1 0-1 0 0,-1 0 1 0 0,0 0-1 0 0,0 0 1 0 0,1-1 0 0 0,-1 1-1 0 0,1 0 1 0 0,-1 0-1 0 0,1 0 1 0 0,0-1 0 0 0,0 1-1 0 0,-1 0 1 0 0,1-1-1 0 0,0 1 1 0 0,0 0 0 0 0,0 0-1 0 0,0-1 1 0 0,0 1-1 0 0,0 0 1 0 0,1-1 0 0 0,-1 1-1 0 0,0 0 1 0 0,1 0-1 0 0,-1 0 1 0 0,1-1 0 0 0,-1 1-1 0 0,1 0 1 0 0,0 0-1 0 0,-1 0 1 0 0,1 0 0 0 0,0 0-1 0 0,0 0 1 0 0,0 0-1 0 0,0 0 1 0 0,0 0 0 0 0,0 0-1 0 0,0 1 1 0 0,0-1-7 0 0,2-6-11 0 0,1 0 0 0 0,-1 0 0 0 0,1 0 0 0 0,1 1 0 0 0,-1 0 1 0 0,1 0-1 0 0,0 0 0 0 0,1 1 0 0 0,-1-1 0 0 0,1 1 0 0 0,0 0 1 0 0,1 1-1 0 0,-1 0 0 0 0,1 0 0 0 0,0 0 0 0 0,-1 1 0 0 0,2 0 1 0 0,-1 0-1 0 0,5-1 11 0 0,-11 4-70 0 0,9 2 112 0 0,67 119-312 0 0,5-47-3328 0 0,-71-67 2367 0 0</inkml:trace>
  <inkml:trace contextRef="#ctx0" brushRef="#br0" timeOffset="-29410.551">12822 3191 2436 0 0,'25'-2'3802'0'0,"41"-8"-2616"0"0,18-2-819 0 0,227-9-1039 0 0,-309 21 248 0 0,8 0-3228 0 0,-1 0 2241 0 0</inkml:trace>
  <inkml:trace contextRef="#ctx0" brushRef="#br0" timeOffset="-27731.661">13553 2951 1400 0 0,'-14'-60'2864'0'0,"67"21"-1666"0"0,-47 35-1154 0 0,0 1 0 0 0,0 0 1 0 0,0 0-1 0 0,0 1 0 0 0,0 0 0 0 0,1 0 0 0 0,-1 0 1 0 0,1 1-1 0 0,-1 0 0 0 0,1 0 0 0 0,0 1 1 0 0,-1-1-1 0 0,1 2 0 0 0,-1-1 0 0 0,1 1 1 0 0,0 0-1 0 0,-1 0 0 0 0,1 1 0 0 0,-1-1 0 0 0,0 2 1 0 0,1-1-1 0 0,-1 1 0 0 0,0 0 0 0 0,0 0 1 0 0,-1 0-1 0 0,1 1 0 0 0,-1 0 0 0 0,0 0 1 0 0,0 0-1 0 0,0 1 0 0 0,0 0 0 0 0,-1 0 0 0 0,0 0 1 0 0,0 0-1 0 0,0 1 0 0 0,0-1 0 0 0,-1 1 1 0 0,0 0-1 0 0,-1 0 0 0 0,1 0 0 0 0,-1 1-44 0 0,-3 6-8 0 0,-1 0 0 0 0,-1-1 0 0 0,0 1 0 0 0,0-1 0 0 0,-1 0 0 0 0,-1 0-1 0 0,0 0 1 0 0,-1 0 0 0 0,0-1 0 0 0,-1 0 0 0 0,0 0 0 0 0,0-1 0 0 0,-1 0 0 0 0,-1 0-1 0 0,0-1 1 0 0,0 0 0 0 0,0-1 0 0 0,-1 0 0 0 0,-1 0 0 0 0,1-1 0 0 0,-11 5 8 0 0,16-14-4434 0 0,8-2 3123 0 0</inkml:trace>
  <inkml:trace contextRef="#ctx0" brushRef="#br0" timeOffset="-27293.709">14072 2803 1332 0 0,'-10'0'192'0'0,"-1"1"1"0"0,1 0-1 0 0,-1 1 0 0 0,1 0 0 0 0,-1 0 0 0 0,1 1 1 0 0,0 1-1 0 0,0 0 0 0 0,1 0 0 0 0,-1 1 1 0 0,1 0-1 0 0,0 0 0 0 0,0 1 0 0 0,1 0 0 0 0,-1 1 1 0 0,1 0-1 0 0,1 0 0 0 0,-1 1 0 0 0,1 0 0 0 0,1 0 1 0 0,0 1-1 0 0,0 0 0 0 0,0 0 0 0 0,1 0 1 0 0,0 1-1 0 0,1-1 0 0 0,0 1 0 0 0,1 0 0 0 0,0 0 1 0 0,-1 6-193 0 0,6-7 68 0 0,0 0 0 0 0,1-1 1 0 0,-1 1-1 0 0,2-1 1 0 0,-1 0-1 0 0,1 1 1 0 0,0-2-1 0 0,1 1 0 0 0,0-1 1 0 0,0 1-1 0 0,1-1 1 0 0,0-1-1 0 0,4 5-68 0 0,-1 0-396 0 0,1-1-1 0 0,1 0 1 0 0,0 0 0 0 0,1-1-1 0 0,-1-1 1 0 0,2 0 0 0 0,-1 0-1 0 0,1-1 1 0 0,0-1 0 0 0,1 0-1 0 0,4 0 397 0 0,-16-5-1164 0 0</inkml:trace>
  <inkml:trace contextRef="#ctx0" brushRef="#br0" timeOffset="32217.483">4930 7675 1080 0 0,'9'0'2108'0'0,"-2"24"1801"0"0,-12 9-3757 0 0,3-1 0 0 0,0 1-1 0 0,2 0 1 0 0,2-1 0 0 0,1 1 0 0 0,1-1 0 0 0,2 0 0 0 0,1 0 0 0 0,4 7-152 0 0,47 153-1148 0 0,-80-169-2774 0 0,12-23 2712 0 0</inkml:trace>
  <inkml:trace contextRef="#ctx0" brushRef="#br0" timeOffset="32512.954">4857 7585 2872 0 0,'10'-11'3594'0'0,"17"2"-3491"0"0,-24 8 160 0 0,336-49 1537 0 0,-110 46-7660 0 0,-214 4 4712 0 0</inkml:trace>
  <inkml:trace contextRef="#ctx0" brushRef="#br0" timeOffset="33022.173">5313 7729 1184 0 0,'15'30'3376'0'0,"-12"28"-2645"0"0,-4-43-203 0 0,-3-2-387 0 0,0-1 1 0 0,-2 0 0 0 0,1 0 0 0 0,-1 0-1 0 0,-1-1 1 0 0,0 0 0 0 0,-1 0 0 0 0,0-1 0 0 0,0 0-1 0 0,-1 0 1 0 0,-1-1 0 0 0,0 0 0 0 0,0-1 0 0 0,0 0-1 0 0,-1-1 1 0 0,0 0 0 0 0,-1 0 0 0 0,-9 3-142 0 0,18-7 34 0 0,0 0 0 0 0,0-1 0 0 0,-1 0 0 0 0,1 0 0 0 0,-1 0 0 0 0,1 0 0 0 0,-1-1 0 0 0,1 1 0 0 0,-1-1 0 0 0,0 0 0 0 0,0 0 0 0 0,0 0 0 0 0,0-1 0 0 0,1 1 0 0 0,-1-1 0 0 0,0 0 0 0 0,0 0 0 0 0,0 0 0 0 0,0-1 0 0 0,0 1 0 0 0,0-1 0 0 0,0 0 0 0 0,0 0 0 0 0,1 0 0 0 0,-1-1 0 0 0,0 1 0 0 0,1-1 0 0 0,-1 0 0 0 0,1 0 0 0 0,0 0 0 0 0,-1-1 0 0 0,1 1 0 0 0,0-1 0 0 0,1 1 0 0 0,-1-1 0 0 0,0 0 0 0 0,1 0 0 0 0,-1-1 0 0 0,1 1 0 0 0,0 0 0 0 0,0-1 0 0 0,1 1 0 0 0,-1-1 0 0 0,1 0 1 0 0,-1 1-1 0 0,1-1 0 0 0,0 0 0 0 0,0-3-34 0 0,2 0-13 0 0,1 0 1 0 0,0 0-1 0 0,0 0 1 0 0,1 1 0 0 0,-1-1-1 0 0,1 0 1 0 0,1 1-1 0 0,-1 0 1 0 0,1 0-1 0 0,1 0 1 0 0,-1 0 0 0 0,1 1-1 0 0,0-1 1 0 0,0 1-1 0 0,0 0 1 0 0,1 1 0 0 0,-1 0-1 0 0,1-1 1 0 0,0 2-1 0 0,1-1 1 0 0,-1 1-1 0 0,1 0 1 0 0,-1 0 0 0 0,1 1-1 0 0,0-1 1 0 0,0 2-1 0 0,0-1 1 0 0,0 1 0 0 0,0 0-1 0 0,0 0 1 0 0,1 1-1 0 0,-1 0 1 0 0,0 1-1 0 0,0-1 1 0 0,0 1 0 0 0,0 0-1 0 0,5 2 13 0 0,14 5-3 0 0,0 1 0 0 0,-1 1 0 0 0,0 2 1 0 0,-1 0-1 0 0,0 1 0 0 0,-1 2 0 0 0,7 5 3 0 0,120 64-6065 0 0,-140-81 4930 0 0</inkml:trace>
  <inkml:trace contextRef="#ctx0" brushRef="#br0" timeOffset="30612.426">3773 7575 1292 0 0,'-1'0'59'0'0,"1"-1"0"0"0,-1 1-1 0 0,0-1 1 0 0,1 1 0 0 0,-1-1 0 0 0,0 1-1 0 0,1-1 1 0 0,-1 1 0 0 0,0 0-1 0 0,0-1 1 0 0,1 1 0 0 0,-1 0 0 0 0,0-1-1 0 0,0 1 1 0 0,0 0 0 0 0,1 0 0 0 0,-1 0-1 0 0,0 0 1 0 0,0 0 0 0 0,0 0 0 0 0,1 0-1 0 0,-1 0 1 0 0,0 0 0 0 0,0 1-1 0 0,0-1 1 0 0,1 0 0 0 0,-1 0 0 0 0,0 1-1 0 0,0-1 1 0 0,1 0 0 0 0,-1 1 0 0 0,0-1-1 0 0,1 1 1 0 0,-1-1 0 0 0,0 1 0 0 0,1-1-1 0 0,-1 1 1 0 0,1-1 0 0 0,-1 1-1 0 0,0 0 1 0 0,1-1 0 0 0,0 1 0 0 0,-1 0-1 0 0,1 0 1 0 0,-1-1 0 0 0,1 1 0 0 0,0 0-1 0 0,0 0 1 0 0,-1-1 0 0 0,1 1 0 0 0,0 0-1 0 0,0 0 1 0 0,0 0 0 0 0,0-1-1 0 0,0 1 1 0 0,0 0 0 0 0,0 0 0 0 0,0 0-1 0 0,0 0 1 0 0,0-1 0 0 0,1 1 0 0 0,-1 0-1 0 0,0 0 1 0 0,1-1 0 0 0,-1 1-59 0 0,-10 37 333 0 0,1 0 1 0 0,2 1-1 0 0,1 0 0 0 0,3 0 1 0 0,1 0-1 0 0,2 29-333 0 0,29 103 533 0 0,-10 15-2235 0 0,-19-184 474 0 0,-2 1-2 0 0,-12 13 39 0 0</inkml:trace>
  <inkml:trace contextRef="#ctx0" brushRef="#br0" timeOffset="31332.041">3732 7644 1312 0 0,'0'0'199'0'0,"-2"-6"3429"0"0,-2-6-2866 0 0,9 5-710 0 0,1 1 0 0 0,0 0 0 0 0,0 0 0 0 0,0 1 0 0 0,1 0-1 0 0,-1 0 1 0 0,1 0 0 0 0,1 1 0 0 0,-1 0 0 0 0,0 0 0 0 0,1 1 0 0 0,0 0 0 0 0,0 0 0 0 0,0 1 0 0 0,3 0-52 0 0,14-7 23 0 0,-20 6-19 0 0,1 0 0 0 0,-1 0 0 0 0,1 1 0 0 0,-1 0 0 0 0,1 0 0 0 0,0 1 1 0 0,0 0-1 0 0,0 0 0 0 0,0 0 0 0 0,0 0 0 0 0,0 1 0 0 0,0 0 0 0 0,0 1 0 0 0,0-1 1 0 0,0 1-1 0 0,0 0 0 0 0,0 0 0 0 0,-1 1 0 0 0,1 0 0 0 0,0 0 0 0 0,-1 0 1 0 0,1 1-1 0 0,-1 0 0 0 0,0 0 0 0 0,0 0 0 0 0,0 1 0 0 0,0-1 0 0 0,0 1 0 0 0,-1 0 1 0 0,0 1-1 0 0,0-1 0 0 0,0 1 0 0 0,0 0 0 0 0,-1 0 0 0 0,0 0 0 0 0,0 0 1 0 0,0 0-1 0 0,0 1 0 0 0,-1-1 0 0 0,0 1 0 0 0,0 0 0 0 0,-1 0 0 0 0,0 0 0 0 0,0-1 1 0 0,0 4-5 0 0,-3 5 42 0 0,0-1 1 0 0,-1 0-1 0 0,-1 0 1 0 0,-1 0-1 0 0,1-1 1 0 0,-2 1-1 0 0,0-1 1 0 0,0 0-1 0 0,-1-1 1 0 0,-1 1-1 0 0,0-1 1 0 0,0-1 0 0 0,-1 0-1 0 0,0 0 1 0 0,-6 5-43 0 0,10-10 32 0 0,64-1 136 0 0,-38-4-169 0 0,-14-1-2 0 0,1 0 1 0 0,0 1 0 0 0,-1 0 0 0 0,1 0 0 0 0,-1 1 0 0 0,1-1 0 0 0,-1 2 0 0 0,1-1 0 0 0,-1 1 0 0 0,0 0 0 0 0,0 1 0 0 0,0 0-1 0 0,0 0 1 0 0,0 0 0 0 0,0 1 0 0 0,-1 0 0 0 0,0 1 0 0 0,5 3 2 0 0,-10-6 5 0 0,0 0 0 0 0,-1 0 1 0 0,1 1-1 0 0,0-1 0 0 0,-1 0 0 0 0,1 1 1 0 0,-1-1-1 0 0,0 1 0 0 0,0-1 0 0 0,0 1 0 0 0,0-1 1 0 0,0 0-1 0 0,-1 1 0 0 0,1-1 0 0 0,-1 1 1 0 0,1-1-1 0 0,-1 0 0 0 0,0 1 0 0 0,0-1 0 0 0,0 0 1 0 0,0 0-1 0 0,0 0 0 0 0,-1 0 0 0 0,1 0 1 0 0,0 0-1 0 0,-1 0 0 0 0,0 0 0 0 0,1-1 0 0 0,-1 1 1 0 0,0 0-1 0 0,0-1 0 0 0,0 1 0 0 0,0-1 0 0 0,0 0 1 0 0,0 0-1 0 0,-1 0 0 0 0,1 0 0 0 0,0 0 1 0 0,0 0-1 0 0,-1-1-5 0 0,-1 3 23 0 0,-14 9-136 0 0,0-1 0 0 0,0-1 1 0 0,-1-1-1 0 0,0-1 0 0 0,0 0 0 0 0,-1-1 0 0 0,0-2 0 0 0,-1 0 0 0 0,1-1 1 0 0,-1 0-1 0 0,1-2 0 0 0,-16 0 113 0 0,-30-32-3342 0 0,56 18 2134 0 0</inkml:trace>
  <inkml:trace contextRef="#ctx0" brushRef="#br0" timeOffset="31908.099">4468 7405 1324 0 0,'3'83'2962'0'0,"-12"-66"-2757"0"0,0-1 0 0 0,-1 0 0 0 0,0 0 0 0 0,-1-1 0 0 0,-1-1 0 0 0,-1 0 0 0 0,0 0 0 0 0,-1-1-1 0 0,0-1 1 0 0,-1 0 0 0 0,0-1 0 0 0,-1-1 0 0 0,0 0 0 0 0,0-1 0 0 0,-1-1 0 0 0,-1-1 0 0 0,1 0 0 0 0,-1-1-1 0 0,-15 2-204 0 0,31-7 265 0 0,-26-12 321 0 0,27 7-578 0 0,0 0 1 0 0,0 0-1 0 0,1 0 0 0 0,-1 0 1 0 0,1 1-1 0 0,0-1 0 0 0,0 0 1 0 0,0 0-1 0 0,0 0 0 0 0,1 0 1 0 0,-1 0-1 0 0,1 0 0 0 0,0 0 0 0 0,0 1 1 0 0,1-1-1 0 0,-1 0 0 0 0,1 1 1 0 0,0-1-1 0 0,0 1 0 0 0,0 0 1 0 0,0-1-1 0 0,0 1 0 0 0,1 0 1 0 0,-1 0-1 0 0,1 1 0 0 0,0-1-8 0 0,0-2-13 0 0,0 0-1 0 0,0 1 1 0 0,0-1-1 0 0,1 1 0 0 0,-1-1 1 0 0,1 1-1 0 0,0 1 1 0 0,1-1-1 0 0,-1 0 1 0 0,0 1-1 0 0,1 0 0 0 0,0 0 1 0 0,0 0-1 0 0,0 1 1 0 0,0 0-1 0 0,0-1 1 0 0,0 2-1 0 0,1-1 1 0 0,-1 1-1 0 0,0 0 0 0 0,1 0 1 0 0,0 0-1 0 0,-1 1 1 0 0,1 0-1 0 0,-1 0 1 0 0,1 0-1 0 0,-1 1 1 0 0,1 0-1 0 0,-1 0 0 0 0,1 0 1 0 0,-1 0-1 0 0,0 1 1 0 0,1 0 13 0 0,110 137-666 0 0,-108-126 422 0 0,28 39-967 0 0,-9-21-2433 0 0,-21-25 2418 0 0</inkml:trace>
  <inkml:trace contextRef="#ctx0" brushRef="#br0" timeOffset="29718.803">4818 6323 1204 0 0,'1'-1'444'0'0,"12"-32"4574"0"0,-13 34-4959 0 0,0-1 0 0 0,0 0 1 0 0,0 0-1 0 0,0 1 0 0 0,0-1 0 0 0,1 0 1 0 0,-1 0-1 0 0,0 1 0 0 0,0-1 0 0 0,0 0 0 0 0,0 0 1 0 0,1 1-1 0 0,-1-1 0 0 0,0 0 0 0 0,0 0 0 0 0,1 0 1 0 0,-1 0-1 0 0,0 1 0 0 0,0-1 0 0 0,1 0 0 0 0,-1 0 1 0 0,0 0-1 0 0,0 0 0 0 0,1 0 0 0 0,-1 0 0 0 0,0 0 1 0 0,1 0-1 0 0,-1 0 0 0 0,0 0 0 0 0,0 0 0 0 0,1 0 1 0 0,-1 0-1 0 0,0 0 0 0 0,1 0 0 0 0,-1 0 0 0 0,0 0 1 0 0,0 0-1 0 0,1 0 0 0 0,-1 0 0 0 0,0 0-59 0 0,41 179 558 0 0,9 104-1399 0 0,-51-278 578 0 0,0-1-1 0 0,0 1 0 0 0,0-1 0 0 0,-1 1 0 0 0,1-1 0 0 0,-1 0 1 0 0,0 1-1 0 0,0-1 0 0 0,-1 0 0 0 0,1 0 0 0 0,-1-1 0 0 0,0 1 1 0 0,0 0-1 0 0,0-1 0 0 0,-1 0 0 0 0,1 0 0 0 0,-1 0 0 0 0,1 0 0 0 0,-1 0 1 0 0,0-1-1 0 0,0 0 0 0 0,-2 1 264 0 0,-14 9-1191 0 0</inkml:trace>
  <inkml:trace contextRef="#ctx0" brushRef="#br0" timeOffset="30011.593">3908 7024 1228 0 0,'-17'11'4978'0'0,"331"-19"-1846"0"0,976-59-2201 0 0,-1071 62-1704 0 0,228-15-5995 0 0,-415 17 5644 0 0</inkml:trace>
  <inkml:trace contextRef="#ctx0" brushRef="#br0" timeOffset="33958.089">6778 6433 1856 0 0,'-82'-36'1875'0'0,"72"39"-1751"0"0,0 2 0 0 0,0-1 0 0 0,1 2 0 0 0,0-1 0 0 0,0 1-1 0 0,0 0 1 0 0,1 1 0 0 0,0 0 0 0 0,0 1 0 0 0,1-1 0 0 0,0 1 0 0 0,0 1 0 0 0,1-1 0 0 0,0 1 0 0 0,0 0 0 0 0,1 1 0 0 0,1-1-1 0 0,-1 1 1 0 0,1 0 0 0 0,1 0 0 0 0,0 1 0 0 0,1-1 0 0 0,-1 0 0 0 0,2 1 0 0 0,0 0 0 0 0,0-1 0 0 0,1 6-124 0 0,-4 19 267 0 0,2 1 1 0 0,2-1 0 0 0,1 1 0 0 0,1-1 0 0 0,2 0-1 0 0,2 0 1 0 0,1 0 0 0 0,4 8-268 0 0,33 103 675 0 0,-25-92-483 0 0,-3 0 1 0 0,-2 1 0 0 0,-2 1 0 0 0,-3 0 0 0 0,-2 0-1 0 0,-3 4-192 0 0,-5-49-38 0 0,0 1-1 0 0,0 0 0 0 0,-2-1 0 0 0,1 1 0 0 0,-1-1 1 0 0,-1 0-1 0 0,0 0 0 0 0,-1 0 0 0 0,0 0 1 0 0,0-1-1 0 0,-1 0 0 0 0,-3 4 39 0 0,6-10-220 0 0,0 0 1 0 0,0-1-1 0 0,0 1 0 0 0,0-1 0 0 0,-1 0 1 0 0,1 1-1 0 0,-1-1 0 0 0,0-1 0 0 0,0 1 1 0 0,0-1-1 0 0,0 1 0 0 0,-1-1 1 0 0,1 0-1 0 0,0-1 0 0 0,-1 1 0 0 0,0-1 1 0 0,1 0-1 0 0,-1 0 0 0 0,0 0 1 0 0,-3-1 219 0 0,-46-20-2587 0 0,34 5 1423 0 0</inkml:trace>
  <inkml:trace contextRef="#ctx0" brushRef="#br0" timeOffset="34456.042">7218 7717 1824 0 0,'-22'-25'4642'0'0,"-49"37"-3460"0"0,71-12-1169 0 0,-12 3 100 0 0,1 1 1 0 0,0 0-1 0 0,0 0 1 0 0,0 1-1 0 0,1 0 1 0 0,-1 1-1 0 0,1 1 1 0 0,0-1-1 0 0,1 2 1 0 0,0-1 0 0 0,0 1-1 0 0,1 0 1 0 0,0 1-1 0 0,0 0 1 0 0,1 1-1 0 0,0-1 1 0 0,0 1-1 0 0,1 0 1 0 0,1 1-1 0 0,0 0 1 0 0,0-1-1 0 0,1 2 1 0 0,0-1-1 0 0,1 0 1 0 0,1 1-114 0 0,4-6 36 0 0,2 0 1 0 0,-1-1 0 0 0,1 0-1 0 0,0 1 1 0 0,0-1-1 0 0,0-1 1 0 0,1 1-1 0 0,0-1 1 0 0,0 0-1 0 0,0 0 1 0 0,0 0-1 0 0,0 0 1 0 0,1-1-1 0 0,0 0 1 0 0,0 0-1 0 0,0-1 1 0 0,0 0 0 0 0,0 0-1 0 0,0 0 1 0 0,0 0-1 0 0,1-1 1 0 0,-1 0-1 0 0,1-1 1 0 0,5 1-37 0 0,14 2 11 0 0,0-2 1 0 0,0 0-1 0 0,0-1 1 0 0,0-2-1 0 0,0-1 1 0 0,0-1-1 0 0,0-1 1 0 0,-1-1-1 0 0,11-4-11 0 0,-33 9-25 0 0,1 0 0 0 0,-1 0 0 0 0,1-1 0 0 0,-1 1 0 0 0,0-1 0 0 0,0 0 0 0 0,0 1 0 0 0,0-1 0 0 0,0-1 0 0 0,0 1 0 0 0,-1 0 0 0 0,1-1 0 0 0,-1 1 0 0 0,1-1 0 0 0,-1 0 0 0 0,0 0 0 0 0,0 0 0 0 0,0 0 0 0 0,-1 0 0 0 0,1 0 0 0 0,-1 0 0 0 0,1-1 0 0 0,-1 1 0 0 0,0 0 0 0 0,0-1 0 0 0,-1 1 0 0 0,1-1 1 0 0,-1 1-1 0 0,0-1 0 0 0,0 0 0 0 0,0 1 0 0 0,0-1 0 0 0,0 1 0 0 0,-1-1 0 0 0,0 1 0 0 0,1-1 0 0 0,-1 1 0 0 0,-1 0 0 0 0,1-1 0 0 0,0 1 0 0 0,-1 0 0 0 0,0 0 0 0 0,0 0 0 0 0,0 0 0 0 0,0 0 0 0 0,0 0 0 0 0,0 0 0 0 0,-1 1 0 0 0,1-1 0 0 0,-1 1 0 0 0,0 0 0 0 0,0 0 0 0 0,-1-1 25 0 0,-113-88-1046 0 0,-33-35-3894 0 0,132 100 3684 0 0,4 0 27 0 0</inkml:trace>
  <inkml:trace contextRef="#ctx0" brushRef="#br0" timeOffset="35313.735">6970 5902 1392 0 0,'7'25'3789'0'0,"-31"29"-3152"0"0,7-28-475 0 0,-2-1-1 0 0,0-1 1 0 0,-2-1 0 0 0,0-1 0 0 0,-2-1-1 0 0,0-1 1 0 0,-1-1 0 0 0,-1-1 0 0 0,-1-1-1 0 0,-1-1 1 0 0,0-2 0 0 0,-1 0 0 0 0,0-2-1 0 0,-1-1 1 0 0,0-2 0 0 0,-1 0 0 0 0,0-2-1 0 0,-18 1-161 0 0,45-6 14 0 0,-1 0-1 0 0,1 0 0 0 0,-1-1 0 0 0,1 0 1 0 0,-1 1-1 0 0,0-1 0 0 0,1-1 0 0 0,-1 1 1 0 0,0 0-1 0 0,0-1 0 0 0,0 0 0 0 0,1 0 0 0 0,-1 0 1 0 0,0 0-1 0 0,0-1 0 0 0,0 1 0 0 0,1-1 1 0 0,-1 0-1 0 0,0 0 0 0 0,1-1 0 0 0,-1 1 0 0 0,1-1 1 0 0,-1 1-1 0 0,1-1 0 0 0,0 0 0 0 0,-1 0 1 0 0,1-1-1 0 0,0 1 0 0 0,1-1 0 0 0,-1 1 1 0 0,0-1-1 0 0,1 0 0 0 0,-1 0 0 0 0,1 0 0 0 0,0-1 1 0 0,0 1-1 0 0,0 0 0 0 0,1-1 0 0 0,-1 1 1 0 0,1-1-1 0 0,0 0 0 0 0,0 1 0 0 0,0-1 1 0 0,0-2-14 0 0,1 1-4 0 0,1 0 0 0 0,0-1 0 0 0,0 1 0 0 0,0 0 0 0 0,0 0 1 0 0,1 0-1 0 0,0 0 0 0 0,0 0 0 0 0,0 1 0 0 0,1-1 1 0 0,0 1-1 0 0,0-1 0 0 0,0 1 0 0 0,0 0 0 0 0,0 0 1 0 0,1 0-1 0 0,0 0 0 0 0,0 1 0 0 0,0 0 0 0 0,0-1 0 0 0,1 1 1 0 0,-1 1-1 0 0,1-1 0 0 0,-1 1 0 0 0,1 0 0 0 0,0 0 1 0 0,1 0 3 0 0,145-26-132 0 0,67 52 40 0 0,-177-20 92 0 0,1-2 0 0 0,0-1-1 0 0,-1-2 1 0 0,1-2 0 0 0,-1-2 0 0 0,1-2 0 0 0,-2-1 0 0 0,1-2-1 0 0,11-6 1 0 0,-50 15 2 0 0,0 1-1 0 0,1 0 0 0 0,-1-1 0 0 0,1 1 0 0 0,-1-1 1 0 0,0 0-1 0 0,0 0 0 0 0,1 0 0 0 0,-1 0 0 0 0,0 0 0 0 0,0 0 1 0 0,0-1-1 0 0,0 1 0 0 0,0-1 0 0 0,-1 1 0 0 0,1-1 1 0 0,0 0-1 0 0,-1 0 0 0 0,1 0 0 0 0,-1 0 0 0 0,0 0 0 0 0,1 0 1 0 0,-1 0-1 0 0,0 0 0 0 0,0 0 0 0 0,0-1 0 0 0,-1 1 1 0 0,1 0-1 0 0,0-1 0 0 0,-1 1 0 0 0,0 0 0 0 0,0-1 0 0 0,1 1 1 0 0,-1-1-1 0 0,-1 0-1 0 0,-10-7-33 0 0,-2 1 1 0 0,0 0-1 0 0,0 1 0 0 0,0 0 1 0 0,-1 1-1 0 0,0 0 0 0 0,0 1 1 0 0,-1 1-1 0 0,0 1 0 0 0,0 0 1 0 0,0 0-1 0 0,0 2 0 0 0,-1 0 1 0 0,1 0-1 0 0,-1 2 0 0 0,1 0 1 0 0,-6 1 32 0 0,4-2-37 0 0,-116 19-5953 0 0,124-15 4787 0 0</inkml:trace>
  <inkml:trace contextRef="#ctx0" brushRef="#br0" timeOffset="38107.71">8859 5948 1076 0 0,'0'0'768'0'0,"0"0"-156"0"0,0 0-89 0 0,0 0-107 0 0,0 0-83 0 0,0 0-40 0 0,0 0 20 0 0,0 0-24 0 0,0 0-37 0 0,0 0-53 0 0,0 0-55 0 0,16 1 109 0 0,53 110 339 0 0,91 147 899 0 0,-160-256-1446 0 0,1-1 0 0 0,-1 0 0 0 0,1 0 0 0 0,-1 0 0 0 0,1 0 0 0 0,0 0 0 0 0,0 0 0 0 0,-1 0 0 0 0,1-1 0 0 0,0 1 0 0 0,0 0 0 0 0,0 0 0 0 0,0-1 0 0 0,0 1 0 0 0,0 0 0 0 0,0-1 0 0 0,0 1 0 0 0,0-1 0 0 0,0 1 0 0 0,1-1 0 0 0,-1 0 0 0 0,0 0 0 0 0,0 1 0 0 0,0-1 0 0 0,0 0 0 0 0,1 0 0 0 0,-1 0 0 0 0,0 0 0 0 0,0 0 0 0 0,0 0 0 0 0,1 0 0 0 0,-1-1 0 0 0,0 1 0 0 0,0 0 0 0 0,0-1 0 0 0,0 1 0 0 0,0-1 0 0 0,0 1 0 0 0,0-1 0 0 0,0 0 0 0 0,0 1 0 0 0,0-1 0 0 0,0 0 0 0 0,0 0 0 0 0,0 1 0 0 0,0-1 0 0 0,0 0 0 0 0,-1 0 0 0 0,1 0 0 0 0,0 0 0 0 0,0-1-45 0 0,0 1-57 0 0,173-208 1028 0 0,-97 103-676 0 0,10-22 99 0 0,-70 195-9432 0 0,-17-51 7628 0 0</inkml:trace>
  <inkml:trace contextRef="#ctx0" brushRef="#br0" timeOffset="38541.247">8379 6582 1712 0 0,'-16'8'4385'0'0,"42"-9"-2105"0"0,-12-1-2405 0 0,1334-123 3261 0 0,-1067 100-4458 0 0,-278 25 1103 0 0,-3 0-53 0 0,-70 34-6603 0 0,49-27 5695 0 0</inkml:trace>
  <inkml:trace contextRef="#ctx0" brushRef="#br0" timeOffset="39490.137">8659 6887 964 0 0,'0'0'872'0'0,"13"-3"670"0"0,16-44 2139 0 0,-29 47-3610 0 0,0 0 0 0 0,1 1 0 0 0,-1-1-1 0 0,0 0 1 0 0,1 0 0 0 0,-1 0 0 0 0,0 0-1 0 0,1 1 1 0 0,-1-1 0 0 0,0 0 0 0 0,1 0-1 0 0,-1 0 1 0 0,0 0 0 0 0,1 0 0 0 0,-1 0 0 0 0,0 0-1 0 0,1 0 1 0 0,-1 0 0 0 0,0 0 0 0 0,1 0-1 0 0,-1 0 1 0 0,1 0 0 0 0,-1 0 0 0 0,0 0-1 0 0,1 0 1 0 0,-1-1 0 0 0,0 1 0 0 0,1 0-1 0 0,-1 0 1 0 0,0 0 0 0 0,0 0 0 0 0,1-1 0 0 0,-1 1-1 0 0,0 0 1 0 0,0 0 0 0 0,1-1 0 0 0,-1 1-1 0 0,0 0 1 0 0,0-1-71 0 0,5 25 103 0 0,61 174 118 0 0,-66-194-456 0 0,1 0 0 0 0,-1 0 1 0 0,0 0-1 0 0,0 0 0 0 0,0 0 1 0 0,-1 0-1 0 0,0 0 0 0 0,1 0 0 0 0,-1 0 1 0 0,-1 0-1 0 0,1 0 0 0 0,0-1 0 0 0,-1 1 1 0 0,0 0-1 0 0,0-1 0 0 0,0 0 0 0 0,0 1 1 0 0,-1-1-1 0 0,1 0 0 0 0,-1 0 1 0 0,0 0-1 0 0,0 0 0 0 0,0-1 0 0 0,0 1 1 0 0,0-1-1 0 0,-1 0 0 0 0,1 0 0 0 0,-1 0 1 0 0,1 0-1 0 0,-2 0 235 0 0,-16 7-1193 0 0</inkml:trace>
  <inkml:trace contextRef="#ctx0" brushRef="#br0" timeOffset="39737.735">8362 7227 1148 0 0,'-7'4'1685'0'0,"17"3"2603"0"0,228-18-2293 0 0,63-11-1091 0 0,-105 19-3487 0 0,-195 3 2511 0 0,-1-1-1 0 0,1 1 0 0 0,-1 0 0 0 0,1-1 1 0 0,-1 1-1 0 0,1 0 0 0 0,0 0 0 0 0,-1 0 1 0 0,1 0-1 0 0,0 0 0 0 0,-1 0 1 0 0,1 0-1 0 0,-1 0 0 0 0,1 0 0 0 0,0 0 1 0 0,-1 0-1 0 0,1 0 0 0 0,0 0 0 0 0,-1 0 1 0 0,1 0-1 0 0,-1 1 0 0 0,1-1 1 0 0,-1 0-1 0 0,1 0 0 0 0,0 1 0 0 0,-1-1 1 0 0,1 0-1 0 0,-1 1 0 0 0,1-1 0 0 0,-1 1 1 0 0,0-1-1 0 0,1 1 0 0 0,-1-1 0 0 0,1 1 1 0 0,-1-1-1 0 0,0 1 0 0 0,1-1 1 0 0,-1 1-1 0 0,0-1 0 0 0,0 1 0 0 0,1-1 1 0 0,-1 1-1 0 0,0 0 0 0 0,0-1 0 0 0,0 1 1 0 0,0 0-1 0 0,0-1 0 0 0,0 1 0 0 0,0-1 1 0 0,0 1-1 0 0,0 0 0 0 0,0-1 1 0 0,0 1-1 0 0,0 0 0 0 0,0-1 0 0 0,0 1 1 0 0,-1-1-1 0 0,1 1 0 0 0,0-1 0 0 0,0 1 1 0 0,-1 0-1 0 0,1-1 0 0 0,0 1 0 0 0,-1-1 1 0 0,1 1-1 0 0,-1-1 0 0 0,1 0 1 0 0,-1 1 72 0 0,-8 3-1204 0 0</inkml:trace>
  <inkml:trace contextRef="#ctx0" brushRef="#br0" timeOffset="40096.723">8543 7487 1528 0 0,'-11'16'4836'0'0,"11"34"-4767"0"0,0-35 437 0 0,17 235 587 0 0,-8-206-905 0 0,1 36-2544 0 0,-17-72-222 0 0,1-9 1372 0 0</inkml:trace>
  <inkml:trace contextRef="#ctx0" brushRef="#br0" timeOffset="41018.569">8545 7492 1388 0 0,'-8'-15'5238'0'0,"3"10"-3397"0"0,9 2-1834 0 0,0 1-1 0 0,0-1 1 0 0,0 1-1 0 0,0 0 1 0 0,0 0-1 0 0,1 0 1 0 0,-1 1-1 0 0,1-1 1 0 0,0 1-1 0 0,-1 0 0 0 0,1 0 1 0 0,0 1-1 0 0,-1-1 1 0 0,1 1-1 0 0,0 0 1 0 0,0 1-1 0 0,0-1 1 0 0,-1 1-1 0 0,2 0-6 0 0,-2 1 0 0 0,1 0 0 0 0,-1 0 0 0 0,1 0 0 0 0,-1 1 0 0 0,0-1 0 0 0,0 1 0 0 0,0 0 0 0 0,0 1 0 0 0,-1-1 0 0 0,1 1 0 0 0,-1-1-1 0 0,0 1 1 0 0,0 0 0 0 0,0 0 0 0 0,0 1 0 0 0,-1-1 0 0 0,0 0 0 0 0,0 1 0 0 0,0-1 0 0 0,0 1 0 0 0,-1 0 0 0 0,0 0 0 0 0,0 0 0 0 0,0-1 0 0 0,0 1 0 0 0,-1 0 0 0 0,0 0 0 0 0,0 0 0 0 0,0 0 0 0 0,-1 0-1 0 0,0 0 1 0 0,0 0 0 0 0,0 0 0 0 0,0 0 0 0 0,-1-1 0 0 0,1 1 0 0 0,-1-1 0 0 0,-1 3 0 0 0,-27 49-113 0 0,74-60 55 0 0,-25 3 42 0 0,-8-1 6 0 0,1 1 0 0 0,0 0 0 0 0,-1 0 0 0 0,1 2 0 0 0,0-1 0 0 0,0 1-1 0 0,-1 1 1 0 0,1 0 0 0 0,-1 1 0 0 0,0 0 0 0 0,0 1 0 0 0,0 0 0 0 0,0 1 0 0 0,0 0 0 0 0,-1 0-1 0 0,1 2 11 0 0,-10-6 5 0 0,0 0-1 0 0,1 0 0 0 0,-1 1 0 0 0,0-1 0 0 0,0 1 0 0 0,0-1 0 0 0,0 1 1 0 0,0-1-1 0 0,0 1 0 0 0,-1-1 0 0 0,1 1 0 0 0,0 0 0 0 0,-1 0 1 0 0,0-1-1 0 0,1 1 0 0 0,-1 0 0 0 0,0 0 0 0 0,0 0 0 0 0,0-1 0 0 0,0 1 1 0 0,0 0-1 0 0,0 0 0 0 0,0-1 0 0 0,-1 1 0 0 0,1 0 0 0 0,-1 0 1 0 0,1-1-1 0 0,-1 1 0 0 0,0 0 0 0 0,1-1 0 0 0,-1 1 0 0 0,0-1 0 0 0,0 1 1 0 0,0-1-1 0 0,0 1 0 0 0,-1-1 0 0 0,1 0 0 0 0,0 1 0 0 0,-1-1 1 0 0,1 0-1 0 0,-1 0 0 0 0,1 0 0 0 0,-1 0-4 0 0,-69 44 279 0 0,-63-21-189 0 0,82-52-1151 0 0,38-13-3597 0 0,14 27 3434 0 0</inkml:trace>
  <inkml:trace contextRef="#ctx0" brushRef="#br0" timeOffset="41485.73">9217 7324 1720 0 0,'-23'5'4812'0'0,"37"-2"-2234"0"0,210-1-1836 0 0,-222-2-930 0 0,-2 0-44 0 0,7 4-2941 0 0,-13-10-160 0 0,6 4 2143 0 0</inkml:trace>
  <inkml:trace contextRef="#ctx0" brushRef="#br0" timeOffset="41986.034">9752 7040 1204 0 0,'22'-2'5797'0'0,"-9"39"-4615"0"0,-7 250 1015 0 0,-5-280-2178 0 0,1 0-1 0 0,-1-1 1 0 0,2 1-1 0 0,-1 0 1 0 0,1 0-1 0 0,0-1 1 0 0,0 0-1 0 0,0 0 1 0 0,1 0-1 0 0,0 0 1 0 0,1 0 0 0 0,-1-1-1 0 0,1 1 1 0 0,0-1-1 0 0,0 0 1 0 0,1-1-1 0 0,-1 0 1 0 0,1 1-1 0 0,0-2 1 0 0,0 1-1 0 0,1-1 1 0 0,-1 0-1 0 0,1 0 1 0 0,-1-1-1 0 0,1 1 1 0 0,0-1-1 0 0,0-1 1 0 0,0 0-1 0 0,0 0 1 0 0,0 0-1 0 0,5-1-18 0 0,52-13-2741 0 0,-46-25-2354 0 0,-19 29 3913 0 0</inkml:trace>
  <inkml:trace contextRef="#ctx0" brushRef="#br0" timeOffset="42237.32">9606 7215 2000 0 0,'25'-2'6965'0'0,"76"-8"-6071"0"0,-15 5-795 0 0,100-24-6485 0 0,-168 20 5234 0 0</inkml:trace>
  <inkml:trace contextRef="#ctx0" brushRef="#br0" timeOffset="43356.154">8276 6892 1932 0 0,'0'0'513'0'0,"0"0"-50"0"0,0 0-37 0 0,-5-4-51 0 0,2 3-337 0 0,0 0 1 0 0,-1 0-1 0 0,1 0 0 0 0,0 0 0 0 0,0 1 1 0 0,-1-1-1 0 0,1 1 0 0 0,0 0 0 0 0,-1 0 1 0 0,1 0-1 0 0,0 0 0 0 0,0 0 1 0 0,-1 1-1 0 0,1 0 0 0 0,0-1 0 0 0,0 1 1 0 0,0 0-1 0 0,-1 1 0 0 0,1-1 0 0 0,0 1 1 0 0,1-1-1 0 0,-1 1 0 0 0,0 0 1 0 0,0 0-1 0 0,1 0 0 0 0,-1 0 0 0 0,1 0 1 0 0,0 1-1 0 0,0-1 0 0 0,0 1 1 0 0,0 0-1 0 0,0 0-38 0 0,-17 13 99 0 0,1 1 1 0 0,1 1-1 0 0,0 1 1 0 0,1 0-1 0 0,2 1 1 0 0,0 1-1 0 0,1 0 1 0 0,1 1-1 0 0,1 0 0 0 0,0 1 1 0 0,2 0-1 0 0,1 1 1 0 0,1 0-1 0 0,1 0 1 0 0,1 0-1 0 0,1 1 1 0 0,2 0-1 0 0,0-1 1 0 0,1 1-1 0 0,2 0 1 0 0,2 17-100 0 0,3-9 15 0 0,3 0 0 0 0,0-1 1 0 0,2 0-1 0 0,1-1 0 0 0,2 0 1 0 0,1-1-1 0 0,1-1 0 0 0,10 13-15 0 0,126 117-3513 0 0,-110-132 2253 0 0</inkml:trace>
  <inkml:trace contextRef="#ctx0" brushRef="#br0" timeOffset="43899.718">10387 6702 1804 0 0,'6'1'172'0'0,"0"0"1"0"0,0 1-1 0 0,-1 0 0 0 0,1 0 1 0 0,0 0-1 0 0,-1 1 0 0 0,1-1 1 0 0,-1 1-1 0 0,0 1 0 0 0,0-1 0 0 0,0 1 1 0 0,0 0-1 0 0,0 0 0 0 0,-1 0 1 0 0,0 1-1 0 0,0 0 0 0 0,0-1 1 0 0,-1 1-1 0 0,2 3-172 0 0,18 26 303 0 0,-2 2-1 0 0,-1 0 1 0 0,-2 1 0 0 0,-2 2 0 0 0,-1-1-1 0 0,-2 2 1 0 0,-1-1 0 0 0,-3 2 0 0 0,1 11-303 0 0,-3-18 153 0 0,-2 0 0 0 0,-1 1 0 0 0,-1 0 0 0 0,-2 0 0 0 0,-2 0 0 0 0,-1-1 0 0 0,-1 1 1 0 0,-2 0-1 0 0,-2-1 0 0 0,-1 0 0 0 0,-4 8-153 0 0,0-10 11 0 0,-1-1 0 0 0,-2 0 0 0 0,-1-1 0 0 0,-1-1 0 0 0,-2 0 0 0 0,0-1 0 0 0,-2-2 0 0 0,-1 0 0 0 0,-2-1 0 0 0,0-1 0 0 0,-17 13-11 0 0,25-25-481 0 0,-1 0 1 0 0,0 0 0 0 0,0-2 0 0 0,-1 0 0 0 0,-1-1 0 0 0,1-1-1 0 0,-1-1 1 0 0,-1 0 0 0 0,1-1 0 0 0,-1-2 0 0 0,0 0 0 0 0,-14 1 480 0 0,2-7-1326 0 0,-27-10 118 0 0</inkml:trace>
  <inkml:trace contextRef="#ctx0" brushRef="#br0" timeOffset="45016.095">8013 5960 916 0 0,'0'0'210'0'0,"0"0"22"0"0,-7-4 17 0 0,2 1-168 0 0,-1 0 0 0 0,1 1 0 0 0,-1 0 0 0 0,0-1 0 0 0,0 2 0 0 0,0-1 0 0 0,0 1 0 0 0,0 0 0 0 0,0 0-1 0 0,0 1 1 0 0,0-1 0 0 0,0 1 0 0 0,0 1 0 0 0,0-1 0 0 0,0 1 0 0 0,0 0 0 0 0,0 1 0 0 0,0-1 0 0 0,0 1-1 0 0,0 0 1 0 0,1 1 0 0 0,-1-1 0 0 0,1 1 0 0 0,-4 2-81 0 0,-4 13 127 0 0,0 0 0 0 0,2 1 0 0 0,0 0 0 0 0,0 1 0 0 0,2 0 1 0 0,1 0-1 0 0,0 1 0 0 0,2 0 0 0 0,0 0 0 0 0,2 1 0 0 0,0 0 0 0 0,1 0 0 0 0,1 0 0 0 0,1 7-127 0 0,-3 3 184 0 0,-34 235 609 0 0,-42 430 508 0 0,73-338-1146 0 0,39-137 125 0 0,-5 69-50 0 0,-26-284-220 0 0,-1-1 0 0 0,1 0 0 0 0,0 1 0 0 0,0-1-1 0 0,1 0 1 0 0,0 1 0 0 0,0-1 0 0 0,1 0 0 0 0,-1 0 0 0 0,1-1 0 0 0,0 1 0 0 0,1-1 0 0 0,-1 1 0 0 0,1-1 0 0 0,0 0 0 0 0,1 0 0 0 0,-1-1 0 0 0,1 1 0 0 0,0-1 0 0 0,0 0 0 0 0,0 0-1 0 0,1-1 1 0 0,-1 0 0 0 0,1 0 0 0 0,0 0 0 0 0,0 0 0 0 0,0-1 0 0 0,0 0 0 0 0,0 0 0 0 0,1-1 0 0 0,-1 0 0 0 0,0 0 0 0 0,1 0 0 0 0,3-1-10 0 0,14 0-607 0 0,0-2 0 0 0,1-1 0 0 0,-1 0 0 0 0,0-2 0 0 0,0-1 0 0 0,-1 0 0 0 0,0-2 0 0 0,0-1 0 0 0,12-6 607 0 0,11-6-1138 0 0</inkml:trace>
  <inkml:trace contextRef="#ctx0" brushRef="#br0" timeOffset="45990.53">10504 5727 1856 0 0,'41'-12'509'0'0,"1"3"-1"0"0,1 1 1 0 0,-1 2-1 0 0,1 2 1 0 0,0 2-1 0 0,0 1 1 0 0,0 3-509 0 0,-32-1 46 0 0,0 0-1 0 0,-1 1 1 0 0,1 0 0 0 0,-1 1 0 0 0,0 0-1 0 0,0 0 1 0 0,0 1 0 0 0,0 1 0 0 0,0 0-1 0 0,-1 0 1 0 0,0 1 0 0 0,0 0 0 0 0,-1 0-1 0 0,1 1 1 0 0,-1 0 0 0 0,-1 1 0 0 0,1 0-1 0 0,-1 0 1 0 0,-1 1 0 0 0,0-1 0 0 0,0 1-1 0 0,0 1 1 0 0,-1-1 0 0 0,3 8-46 0 0,78 244 931 0 0,-56-178-708 0 0,-4 1 0 0 0,-4 1 0 0 0,-4 1 0 0 0,-3 0 0 0 0,-5 2 0 0 0,1 86-223 0 0,-25 165 337 0 0,12-52 99 0 0,20-132-286 0 0,10 229 459 0 0,-29-375-585 0 0,1-1 0 0 0,-1 1 0 0 0,-1 0 0 0 0,0 0 0 0 0,0-1 0 0 0,-1 1 0 0 0,0-1 0 0 0,0 0-1 0 0,-1 1 1 0 0,0-2 0 0 0,-1 1 0 0 0,1 0 0 0 0,-1-1 0 0 0,-1 0 0 0 0,0 0 0 0 0,0 0 0 0 0,0-1 0 0 0,0 0 0 0 0,-1 0 0 0 0,0-1 0 0 0,-1 0 0 0 0,1 0 0 0 0,-1-1 0 0 0,0 1 0 0 0,-5 0-24 0 0,-4 0-443 0 0,-1-1-1 0 0,1 0 1 0 0,-1-2 0 0 0,0 0 0 0 0,0-1 0 0 0,0 0 0 0 0,0-2 0 0 0,0 0 0 0 0,0-1 0 0 0,0-1 0 0 0,1-1 0 0 0,-1 0-1 0 0,1-1 1 0 0,0-1 0 0 0,0-1 0 0 0,1 0 0 0 0,0-1 0 0 0,0-1 0 0 0,-4-3 443 0 0,-19-16-1215 0 0</inkml:trace>
  <inkml:trace contextRef="#ctx0" brushRef="#br0" timeOffset="46812.861">11565 5152 1100 0 0,'8'22'2251'0'0,"-10"-9"-2144"0"0,1-1 1 0 0,-1 1-1 0 0,-1 0 1 0 0,0-1-1 0 0,-1 0 0 0 0,0 0 1 0 0,-1 0-1 0 0,-1 0 1 0 0,0-1-1 0 0,0 0 0 0 0,-1 0 1 0 0,0 0-1 0 0,-1-1 1 0 0,0 0-1 0 0,-1-1 0 0 0,0 0 1 0 0,0 0-1 0 0,-1-1 1 0 0,-1 1-108 0 0,-212 130 823 0 0,218-136-796 0 0,-149 45 339 0 0,151-48-364 0 0,0 0 0 0 0,0-1 1 0 0,0 0-1 0 0,0 1 0 0 0,0-1 0 0 0,0 0 0 0 0,0-1 1 0 0,0 1-1 0 0,1 0 0 0 0,-1-1 0 0 0,0 1 0 0 0,1-1 1 0 0,-1 0-1 0 0,1 0 0 0 0,-1 0 0 0 0,1-1 0 0 0,0 1 1 0 0,0 0-1 0 0,0-1 0 0 0,0 1 0 0 0,1-1 0 0 0,-1 0 0 0 0,1 1 1 0 0,-1-1-1 0 0,1 0 0 0 0,0 0 0 0 0,0 0 0 0 0,0 0 1 0 0,0 0-1 0 0,1 0 0 0 0,-1 0 0 0 0,1 0 0 0 0,0-1 1 0 0,0 1-1 0 0,0 0 0 0 0,0 0 0 0 0,1-2-2 0 0,5-4 17 0 0,0 0 0 0 0,1 1 0 0 0,0 0 0 0 0,1 1 0 0 0,-1-1 0 0 0,1 1 0 0 0,1 1 0 0 0,-1-1 0 0 0,1 1 0 0 0,0 1 0 0 0,1 0 0 0 0,-1 0 1 0 0,1 1-1 0 0,0 0 0 0 0,0 1 0 0 0,0 0 0 0 0,1 0 0 0 0,-1 1 0 0 0,1 1 0 0 0,-1-1 0 0 0,4 2-17 0 0,0 3 7 0 0,0 1 0 0 0,-1 0 0 0 0,1 1 1 0 0,-1 1-1 0 0,0 0 0 0 0,0 1 0 0 0,-1 0 1 0 0,0 1-1 0 0,0 0 0 0 0,-1 1 0 0 0,0 1 1 0 0,-1-1-1 0 0,7 8-7 0 0,23 18-5 0 0,145 121-1346 0 0,-176-143-944 0 0,-9-12 1077 0 0</inkml:trace>
  <inkml:trace contextRef="#ctx0" brushRef="#br0" timeOffset="47105.48">11628 5502 2136 0 0,'12'8'4131'0'0,"41"0"-3353"0"0,-53-8-729 0 0,132-15 288 0 0,-7-23-4334 0 0,-102 26 2591 0 0</inkml:trace>
  <inkml:trace contextRef="#ctx0" brushRef="#br0" timeOffset="47354.64">12170 5220 2116 0 0,'20'16'6344'0'0,"1"59"-6178"0"0,-16-49 406 0 0,86 298-2690 0 0,-84-217-1996 0 0,-7-90 2872 0 0</inkml:trace>
  <inkml:trace contextRef="#ctx0" brushRef="#br0" timeOffset="48173.224">12657 6508 896 0 0,'6'9'5879'0'0,"47"-4"-5514"0"0,0-2 1 0 0,1-2-1 0 0,-1-2 1 0 0,0-3 0 0 0,0-2-1 0 0,26-7-365 0 0,-36 4 112 0 0,-11 4-99 0 0,0-1-1 0 0,-1-1 1 0 0,0-2 0 0 0,0-1-1 0 0,-1-2 1 0 0,-1 0-1 0 0,0-2 1 0 0,0-2 0 0 0,-2 0-1 0 0,1-2-12 0 0,-25 16-30 0 0,0 0-1 0 0,0 0 1 0 0,0 0 0 0 0,0 0-1 0 0,-1-1 1 0 0,1 1 0 0 0,-1-1-1 0 0,1 0 1 0 0,-1 1-1 0 0,0-1 1 0 0,0 0 0 0 0,0 0-1 0 0,-1-1 1 0 0,1 1 0 0 0,-1 0-1 0 0,1 0 1 0 0,-1-1 0 0 0,0 1-1 0 0,-1-1 1 0 0,1 1-1 0 0,0-1 1 0 0,-1 1 0 0 0,0-1-1 0 0,0 1 1 0 0,0-1 0 0 0,0 0-1 0 0,-1 1 1 0 0,1-1-1 0 0,-2-2 31 0 0,-10-4-35 0 0,0 1-1 0 0,-1 0 0 0 0,0 1 1 0 0,0 1-1 0 0,-1 0 1 0 0,0 0-1 0 0,0 2 0 0 0,-1 0 1 0 0,1 0-1 0 0,-1 1 0 0 0,0 1 1 0 0,0 1-1 0 0,-1 0 0 0 0,1 1 1 0 0,0 0-1 0 0,-1 1 0 0 0,1 1 1 0 0,0 1-1 0 0,-8 1 36 0 0,-4-3 90 0 0,-231 46 469 0 0,245-44-501 0 0,0 0 1 0 0,-1 2-1 0 0,1-1 0 0 0,0 2 0 0 0,1-1 0 0 0,-1 2 0 0 0,1 0 0 0 0,0 0 0 0 0,0 1 0 0 0,1 1 0 0 0,0 0 0 0 0,0 0 0 0 0,1 1 0 0 0,0 0 0 0 0,1 1 0 0 0,0 0 0 0 0,0 1 0 0 0,1 0 1 0 0,1 0-1 0 0,-1 0 0 0 0,2 1 0 0 0,0 0 0 0 0,0 1 0 0 0,1 0 0 0 0,-2 7-58 0 0,6-8 55 0 0,1-1 0 0 0,0 0 1 0 0,0 1-1 0 0,1-1 0 0 0,0 0 1 0 0,1 0-1 0 0,1 1 0 0 0,-1-2 0 0 0,2 1 1 0 0,-1 0-1 0 0,2 0 0 0 0,-1-1 1 0 0,2 0-1 0 0,-1 0 0 0 0,1-1 0 0 0,1 1 1 0 0,0-1-1 0 0,0 0 0 0 0,0-1 1 0 0,1 0-1 0 0,1 0 0 0 0,-1-1 0 0 0,1 0 1 0 0,0 0-1 0 0,8 3-55 0 0,13 9 76 0 0,1-1 0 0 0,1-2 1 0 0,0-1-1 0 0,1-2 0 0 0,0-1 0 0 0,1-2 0 0 0,27 5-76 0 0,-14-6-389 0 0,1-1-1 0 0,1-3 0 0 0,-1-2 0 0 0,0-2 0 0 0,33-4 390 0 0,-51 0-715 0 0,1-1 1 0 0,0-1-1 0 0,-1-2 0 0 0,0-1 0 0 0,0-1 0 0 0,-1-1 0 0 0,-1-2 0 0 0,0-1 1 0 0,4-3 714 0 0,9-11-1426 0 0</inkml:trace>
  <inkml:trace contextRef="#ctx0" brushRef="#br0" timeOffset="48685.656">13294 5828 1676 0 0,'9'-1'4076'0'0,"36"-5"-2382"0"0,23-4-1321 0 0,384-49 241 0 0,-425 58-1543 0 0,-15 2-3307 0 0,-5-1 2984 0 0</inkml:trace>
  <inkml:trace contextRef="#ctx0" brushRef="#br0" timeOffset="49904.453">14206 5362 1768 0 0,'0'0'594'0'0,"0"0"-59"0"0,0 0-134 0 0,0 0-31 0 0,0 0 33 0 0,0 0 21 0 0,0 0-59 0 0,0 0-65 0 0,-1 5-11 0 0,47 158 1416 0 0,-27-118-1332 0 0,118 240 2140 0 0,-99-294-1256 0 0,159-219-348 0 0,49-49-1133 0 0,-245 276 163 0 0,0 1-1 0 0,-1-1 0 0 0,1 1 1 0 0,0 0-1 0 0,-1-1 0 0 0,1 1 0 0 0,0 0 1 0 0,-1-1-1 0 0,1 1 0 0 0,0 0 1 0 0,0 0-1 0 0,-1-1 0 0 0,1 1 0 0 0,0 0 1 0 0,0 0-1 0 0,-1 0 0 0 0,1 0 1 0 0,0 0-1 0 0,0 0 0 0 0,-1 1 0 0 0,1-1 1 0 0,0 0-1 0 0,0 0 0 0 0,-1 0 0 0 0,1 1 1 0 0,0-1-1 0 0,0 0 0 0 0,-1 1 1 0 0,1-1-1 0 0,0 1 0 0 0,-1-1 0 0 0,1 0 1 0 0,-1 1-1 0 0,1 0 0 0 0,-1-1 1 0 0,1 1-1 0 0,-1-1 0 0 0,1 1 0 0 0,-1 0 1 0 0,1-1-1 0 0,-1 1 0 0 0,0 0 1 0 0,1-1-1 0 0,-1 1 0 0 0,0 0 0 0 0,0 0 1 0 0,1-1-1 0 0,-1 1 0 0 0,0 0 1 0 0,0 0-1 0 0,0-1 0 0 0,0 1 0 0 0,0 0 1 0 0,0 0-1 0 0,0-1 0 0 0,0 1 1 0 0,0 0-1 0 0,-1 0 62 0 0,12 63-2210 0 0,-9-55 1498 0 0,4 23-1772 0 0,-2-19 1243 0 0</inkml:trace>
  <inkml:trace contextRef="#ctx0" brushRef="#br0" timeOffset="54675.197">16556 6945 968 0 0,'14'4'7690'0'0,"83"-5"-6832"0"0,78-13-860 0 0,-54 10-5080 0 0,-116 3 3911 0 0,10-8 46 0 0</inkml:trace>
  <inkml:trace contextRef="#ctx0" brushRef="#br0" timeOffset="52801.852">15797 6437 2240 0 0,'0'0'764'0'0,"0"0"-52"0"0,0 0-44 0 0,0 0-136 0 0,24 1 2710 0 0,13 63-2594 0 0,-34-53-626 0 0,53 193-317 0 0,-57-198 20 0 0,-1 0 0 0 0,0-1 0 0 0,-1 1 1 0 0,1-1-1 0 0,-1 1 0 0 0,-1-1 0 0 0,1 0 0 0 0,0 0 0 0 0,-1 0 1 0 0,0-1-1 0 0,0 1 0 0 0,-1-1 0 0 0,1 0 0 0 0,-1 0 1 0 0,0-1-1 0 0,0 1 0 0 0,0-1 0 0 0,-1 0 0 0 0,1 0 0 0 0,-1-1 1 0 0,-2 1 274 0 0,-23 11-1206 0 0</inkml:trace>
  <inkml:trace contextRef="#ctx0" brushRef="#br0" timeOffset="53048.809">15360 6967 1016 0 0,'15'16'5430'0'0,"34"-12"-4802"0"0,-44-4-227 0 0,280-37 1679 0 0,-7 12-1692 0 0,-92 20-6705 0 0,-176 5 5119 0 0</inkml:trace>
  <inkml:trace contextRef="#ctx0" brushRef="#br0" timeOffset="53372.999">15619 7247 2052 0 0,'-37'61'3876'0'0,"32"-33"-3441"0"0,2-1 1 0 0,1 1-1 0 0,1 0 1 0 0,1 0-1 0 0,2 0 1 0 0,1-1-1 0 0,1 1 1 0 0,5 16-436 0 0,6 61 506 0 0,-7-8-806 0 0,-8-95 165 0 0,-1-1 1 0 0,1 0 0 0 0,-1 1 0 0 0,1-1 0 0 0,-1 0 0 0 0,0 1-1 0 0,1-1 1 0 0,-1 0 0 0 0,0 0 0 0 0,0 0 0 0 0,0 0 0 0 0,0 0-1 0 0,0 0 1 0 0,0 0 0 0 0,0 0 0 0 0,0 0 0 0 0,0 0 0 0 0,-1-1-1 0 0,1 1 1 0 0,0 0 0 0 0,0-1 0 0 0,-1 1 0 0 0,1-1 0 0 0,0 0-1 0 0,-1 1 1 0 0,1-1 0 0 0,-1 0 0 0 0,1 0 0 0 0,0 0 0 0 0,-1 0-1 0 0,1 0 1 0 0,-1 0 0 0 0,1 0 0 0 0,0 0 0 0 0,-1 0 0 0 0,1-1-1 0 0,0 1 1 0 0,-1-1 0 0 0,1 1 0 0 0,0-1 0 0 0,-1 1 0 0 0,1-1-1 0 0,0 0 1 0 0,0 0 0 0 0,0 1 0 0 0,0-1 0 0 0,0 0 0 0 0,-1-1 134 0 0,-18-10-1214 0 0</inkml:trace>
  <inkml:trace contextRef="#ctx0" brushRef="#br0" timeOffset="54291.413">15546 7249 888 0 0,'0'0'333'0'0,"0"0"64"0"0,9-4 6435 0 0,25-12-5704 0 0,-7 4-1075 0 0,2 2-1 0 0,-1 0 1 0 0,1 2-1 0 0,0 1 1 0 0,1 1-1 0 0,-1 2 1 0 0,1 1-1 0 0,0 1 1 0 0,17 2-53 0 0,-43 0-1 0 0,0 0 0 0 0,0 1 1 0 0,0-1-1 0 0,0 1 0 0 0,0 0 0 0 0,0 0 1 0 0,0 0-1 0 0,0 1 0 0 0,0 0 0 0 0,-1-1 0 0 0,1 1 1 0 0,-1 0-1 0 0,1 1 0 0 0,-1-1 0 0 0,0 1 1 0 0,0-1-1 0 0,0 1 0 0 0,0 0 0 0 0,0 0 1 0 0,0 0-1 0 0,-1 1 0 0 0,0-1 0 0 0,0 1 1 0 0,0-1-1 0 0,0 1 0 0 0,0 0 0 0 0,-1-1 0 0 0,1 1 1 0 0,-1 0-1 0 0,0 0 0 0 0,0 0 0 0 0,-1 0 1 0 0,1 0-1 0 0,-1 0 0 0 0,0 0 0 0 0,0 1 1 0 0,0-1-1 0 0,-1 0 0 0 0,1 0 0 0 0,-1 1 1 0 0,-102 106-18 0 0,104-111 21 0 0,0 0 0 0 0,-1-1 0 0 0,1 1 0 0 0,0 0 0 0 0,0 0-1 0 0,0 0 1 0 0,0 0 0 0 0,0 0 0 0 0,-1 0 0 0 0,1 0 0 0 0,0 0 0 0 0,0 0 0 0 0,0 0-1 0 0,0 0 1 0 0,-1 0 0 0 0,1 1 0 0 0,0-1 0 0 0,0 0 0 0 0,0 1 0 0 0,-1-1 0 0 0,1 0-1 0 0,0 1 1 0 0,-1-1 0 0 0,1 1 0 0 0,0-1 0 0 0,-1 1 0 0 0,1 0 0 0 0,0-1-1 0 0,-1 1 1 0 0,1 0 0 0 0,-1-1 0 0 0,1 1 0 0 0,-1 0 0 0 0,0 0 0 0 0,1-1 0 0 0,-1 1-1 0 0,0 0 1 0 0,1 0 0 0 0,-1 0 0 0 0,0-1 0 0 0,0 1 0 0 0,0 0 0 0 0,0 0 0 0 0,0 0-1 0 0,0 0 1 0 0,0-1 0 0 0,0 1 0 0 0,0 0 0 0 0,0 0 0 0 0,0 0 0 0 0,0 0-1 0 0,-1-1 1 0 0,1 1 0 0 0,0 0 0 0 0,-1 0 0 0 0,1 0 0 0 0,0-1 0 0 0,-1 1 0 0 0,1 0-1 0 0,-1-1 1 0 0,1 1 0 0 0,-1 0 0 0 0,0 0-3 0 0,27 3-27 0 0,-2 1 41 0 0,-15-4-7 0 0,0 1-1 0 0,0 0 0 0 0,0 0 0 0 0,0 1 0 0 0,0 0 0 0 0,-1 0 0 0 0,1 1 0 0 0,-1 0 0 0 0,0 0 0 0 0,0 1 0 0 0,-1 1 0 0 0,1-1 0 0 0,5 7-6 0 0,-12-9-2 0 0,0 1 0 0 0,-1 0 1 0 0,0 0-1 0 0,0 0 0 0 0,0-1 0 0 0,0 1 1 0 0,-1 0-1 0 0,1 0 0 0 0,-1 0 0 0 0,0-1 1 0 0,0 1-1 0 0,0-1 0 0 0,-1 1 0 0 0,1 0 1 0 0,-1-1-1 0 0,0 0 0 0 0,0 1 0 0 0,0-1 1 0 0,0 0-1 0 0,-1 0 0 0 0,1 0 0 0 0,-1-1 1 0 0,0 1-1 0 0,0-1 0 0 0,0 1 0 0 0,0-1 1 0 0,0 0-1 0 0,0 0 0 0 0,-1 0 0 0 0,1 0 1 0 0,-1-1-1 0 0,1 0 0 0 0,-1 1 0 0 0,0-1 1 0 0,1-1-1 0 0,-1 1 0 0 0,0 0 0 0 0,0-1 2 0 0,-154 16-828 0 0,153-16 647 0 0,0 0 1 0 0,1 0-1 0 0,-1-1 0 0 0,0 1 0 0 0,1-1 1 0 0,-1 0-1 0 0,1 0 0 0 0,-1-1 1 0 0,1 1-1 0 0,0-1 0 0 0,0 0 0 0 0,0 0 1 0 0,0 0-1 0 0,0-1 0 0 0,0 0 0 0 0,0 0 1 0 0,1 1-1 0 0,-1-2 0 0 0,1 1 0 0 0,0 0 1 0 0,0-1-1 0 0,0 0 0 0 0,0 1 0 0 0,1-1 1 0 0,0 0-1 0 0,0 0 0 0 0,0-1 0 0 0,0 1 1 0 0,0 0-1 0 0,1-1 0 0 0,0 1 0 0 0,0-1 1 0 0,0 1-1 0 0,0-1 0 0 0,1 0 181 0 0,-1-10-1208 0 0</inkml:trace>
  <inkml:trace contextRef="#ctx0" brushRef="#br0" timeOffset="56119.09">14911 6520 1224 0 0,'-23'20'389'0'0,"0"2"0"0"0,1 0 0 0 0,1 1 1 0 0,1 1-1 0 0,1 1 0 0 0,1 1 0 0 0,1 0 0 0 0,2 2 0 0 0,0 0 0 0 0,2 0 0 0 0,2 1 1 0 0,0 0-1 0 0,2 1 0 0 0,1 1 0 0 0,1-1 0 0 0,-1 26-389 0 0,11-29 64 0 0,1 0 1 0 0,2 0-1 0 0,0-1 1 0 0,2 0-1 0 0,1 0 1 0 0,1-1-1 0 0,2 0 1 0 0,0-1-1 0 0,1 0 1 0 0,1 0-1 0 0,2-2 1 0 0,0 0-1 0 0,1-1 1 0 0,17 16-65 0 0,0 0-1025 0 0,1-1 1 0 0,2-1 0 0 0,2-2-1 0 0,0-2 1 0 0,9 3 1024 0 0,-6-8-1083 0 0</inkml:trace>
  <inkml:trace contextRef="#ctx0" brushRef="#br0" timeOffset="55110.108">17649 6360 1508 0 0,'29'57'4930'0'0,"-23"52"-4124"0"0,-7-82-164 0 0,-1 52 343 0 0,0-47-728 0 0,1 0 0 0 0,1 0 0 0 0,2 0 0 0 0,1 0 0 0 0,1 0 0 0 0,2-1 0 0 0,9 31-257 0 0,-11-55 11 0 0,-1-1-1 0 0,1 0 0 0 0,0 1 1 0 0,0-1-1 0 0,0 0 1 0 0,1-1-1 0 0,0 1 0 0 0,0-1 1 0 0,1 0-1 0 0,0-1 0 0 0,-1 1 1 0 0,1-1-1 0 0,1 0 1 0 0,-1 0-1 0 0,1-1 0 0 0,-1 0 1 0 0,1 0-1 0 0,0 0 0 0 0,0-1 1 0 0,5 1-11 0 0,-8-2-172 0 0,0-1 0 0 0,1 1 1 0 0,-1-1-1 0 0,1 1 0 0 0,-1-1 0 0 0,0-1 1 0 0,1 1-1 0 0,-1-1 0 0 0,1 1 0 0 0,-1-1 1 0 0,0-1-1 0 0,1 1 0 0 0,-1 0 0 0 0,0-1 1 0 0,0 0-1 0 0,0 0 0 0 0,0 0 0 0 0,-1-1 1 0 0,1 1-1 0 0,0-1 0 0 0,-1 0 0 0 0,1 0 172 0 0,12-47-3900 0 0,-16 39 2805 0 0</inkml:trace>
  <inkml:trace contextRef="#ctx0" brushRef="#br0" timeOffset="55375.588">17509 6615 2508 0 0,'-23'2'5044'0'0,"34"2"-1920"0"0,40 3-1820 0 0,256-19-2270 0 0,-105-32-3055 0 0,-69-4 97 0 0,-92 29 2723 0 0</inkml:trace>
  <inkml:trace contextRef="#ctx0" brushRef="#br0" timeOffset="55640.204">18585 6193 1088 0 0,'25'10'6063'0'0,"2"47"-5677"0"0,-21-41 176 0 0,12 33-344 0 0,-2 1 0 0 0,-2 0 0 0 0,-2 1 0 0 0,-2 0 0 0 0,-3 1 0 0 0,-2 0 0 0 0,-2 0 0 0 0,-2 3-218 0 0,-43 185 158 0 0,34-213-272 0 0,-1-1-1 0 0,-1-1 1 0 0,-2 0 0 0 0,0 0 0 0 0,-1-1-1 0 0,-2-1 1 0 0,-1 0 0 0 0,0-1 0 0 0,-2 0-1 0 0,0-2 1 0 0,-1 0 0 0 0,-1-1 0 0 0,-23 16 114 0 0,12-12-654 0 0,-2-1 0 0 0,0-2 0 0 0,-1 0 0 0 0,-2-3 0 0 0,1-1 0 0 0,-2-2 0 0 0,0-1 0 0 0,0-1 0 0 0,-23 2 654 0 0,-23 1-1218 0 0</inkml:trace>
  <inkml:trace contextRef="#ctx0" brushRef="#br0" timeOffset="51276.377">16163 4848 1128 0 0,'0'0'855'0'0,"0"0"-164"0"0,0 0 1 0 0,0 0-94 0 0,3-14 415 0 0,42 14 1705 0 0,-32 78-2299 0 0,11 260 897 0 0,0-200-837 0 0,11 38 175 0 0,-32-150-486 0 0,1-4 352 0 0,4-40-200 0 0,9-171-442 0 0,-18 181 91 0 0,0 0 0 0 0,0 1-1 0 0,-1-1 1 0 0,0 1 0 0 0,-1-1 0 0 0,0 1 0 0 0,0 0-1 0 0,0 0 1 0 0,-1 0 0 0 0,0 0 0 0 0,0 1-1 0 0,-1 0 1 0 0,0 0 0 0 0,0 0 0 0 0,0 0 0 0 0,-1 1-1 0 0,0 0 1 0 0,0 0 0 0 0,0 0 0 0 0,-1 1 0 0 0,1 0-1 0 0,-1 0 1 0 0,0 1 0 0 0,0 0 0 0 0,0 0-1 0 0,-1 0 1 0 0,1 1 0 0 0,-1 0 0 0 0,1 1 0 0 0,-1-1-1 0 0,0 2 1 0 0,1-1 0 0 0,-4 1 31 0 0,-11-1-35 0 0,0 1-1 0 0,0 2 1 0 0,0 0 0 0 0,1 1 0 0 0,-1 1-1 0 0,1 1 1 0 0,-1 1 0 0 0,2 0 0 0 0,-1 2-1 0 0,1 1 1 0 0,-2 2 35 0 0,11-7-8 0 0,2 1 0 0 0,-1 1 0 0 0,0 0 0 0 0,1 1 0 0 0,0-1 0 0 0,1 2 0 0 0,0-1 0 0 0,0 1-1 0 0,0 0 1 0 0,1 1 0 0 0,0 0 0 0 0,1 0 0 0 0,0 0 0 0 0,0 1 0 0 0,1 0 0 0 0,1 0 0 0 0,-1 0 0 0 0,2 1 0 0 0,-1-1 0 0 0,1 1 0 0 0,1 0 0 0 0,-1 6 8 0 0,6-9-2 0 0,0 0 0 0 0,1 0 0 0 0,-1 0 0 0 0,1 0 0 0 0,1-1 0 0 0,0 1 0 0 0,0-1 0 0 0,0 0 0 0 0,1-1 0 0 0,0 1 0 0 0,0-1 0 0 0,1-1 0 0 0,-1 1 0 0 0,1-1 0 0 0,1 0 0 0 0,-1 0 0 0 0,1-1 0 0 0,0 0 0 0 0,0 0 0 0 0,0-1 0 0 0,0 0 0 0 0,0-1 0 0 0,1 1 0 0 0,-1-2 0 0 0,1 1 0 0 0,0-1 0 0 0,0-1 2 0 0,18 6-534 0 0,1-1 0 0 0,0-1 1 0 0,0-2-1 0 0,0-1 0 0 0,1-1 0 0 0,-1-2 0 0 0,0 0 0 0 0,0-2 0 0 0,0-1 0 0 0,-1-1 0 0 0,1-2 0 0 0,-1-1 1 0 0,0-1 533 0 0,15-8-1116 0 0</inkml:trace>
  <inkml:trace contextRef="#ctx0" brushRef="#br0" timeOffset="51697.848">16560 5183 1316 0 0,'0'58'3315'0'0,"21"147"-1182"0"0,26-70-99 0 0,-45-133-1988 0 0,0-1-1 0 0,0 1 1 0 0,1-1-1 0 0,-1 0 1 0 0,0 1-1 0 0,1-1 1 0 0,-1 0-1 0 0,1-1 1 0 0,0 1-1 0 0,-1 0 1 0 0,1-1-1 0 0,-1 1 1 0 0,1-1-1 0 0,0 0 1 0 0,0 0-1 0 0,-1 0 1 0 0,1 0-1 0 0,0-1 1 0 0,-1 1-1 0 0,1-1 1 0 0,-1 1-1 0 0,1-1 1 0 0,0 0-1 0 0,-1 0 1 0 0,0 0-1 0 0,1 0 1 0 0,-1-1-1 0 0,0 1 1 0 0,1-1 0 0 0,-1 1-1 0 0,0-1 1 0 0,0 0-1 0 0,0 0 1 0 0,0 0-46 0 0,0 1-12 0 0,24-20 126 0 0,-2 0-1 0 0,0-2 1 0 0,-1 0-1 0 0,-1-2 0 0 0,-1 0 1 0 0,-2-2-1 0 0,-1 0 1 0 0,0-1-1 0 0,-2-1 0 0 0,5-14-113 0 0,20-58-1286 0 0,-51 120-2753 0 0,-31 25 1400 0 0,19-25 1363 0 0</inkml:trace>
  <inkml:trace contextRef="#ctx0" brushRef="#br0" timeOffset="52067.342">15345 5993 2756 0 0,'-19'20'3851'0'0,"55"-17"-2178"0"0,-33-3-1768 0 0,328-14 2026 0 0,951-109-155 0 0,-463 2-2690 0 0,-763 107-584 0 0,-43 9-990 0 0,-39 7 368 0 0,2 2 980 0 0,-2 1 24 0 0</inkml:trace>
  <inkml:trace contextRef="#ctx0" brushRef="#br0" timeOffset="78467.81">1659 9597 2128 0 0,'0'0'676'0'0,"-3"3"-38"0"0,-54 39 2573 0 0,124-43-1539 0 0,514 1-1688 0 0,-498 16-2512 0 0,-86-6-107 0 0,-4-6 1369 0 0</inkml:trace>
  <inkml:trace contextRef="#ctx0" brushRef="#br0" timeOffset="78686.707">1600 9977 1344 0 0,'7'4'772'0'0,"13"4"0"0"0,3 0-56 0 0,4 1-152 0 0,5-4-68 0 0,3 0-28 0 0,10-2-95 0 0,-3 2-33 0 0,3-3-112 0 0,5-1-52 0 0,1 1-132 0 0,6 0 0 0 0,3-2-552 0 0,-4 0-477 0 0,-26 0 73 0 0,9 0 48 0 0,5 0-320 0 0</inkml:trace>
  <inkml:trace contextRef="#ctx0" brushRef="#br0" timeOffset="79698.827">4320 8942 1216 0 0,'0'0'500'0'0,"0"0"-120"0"0,0-13 163 0 0,5 10 2224 0 0,-2 5-2745 0 0,-1 0 0 0 0,1 0 0 0 0,-1 0 1 0 0,0 1-1 0 0,0-1 0 0 0,0 0 0 0 0,0 1 0 0 0,0 0 1 0 0,-1-1-1 0 0,1 1 0 0 0,-1 0 0 0 0,1 0 1 0 0,-1 0-1 0 0,0 0 0 0 0,0 0 0 0 0,-1 0 0 0 0,1 0 1 0 0,-1 1-1 0 0,1-1 0 0 0,-1 0 0 0 0,0 0 0 0 0,0 0 1 0 0,0 0-1 0 0,-1 1 0 0 0,1-1 0 0 0,-1 0 0 0 0,0 0 1 0 0,0 0-1 0 0,-1 3-22 0 0,4 57 275 0 0,57 279 652 0 0,-58-338-894 0 0,-3 28-4712 0 0,-13-16 3489 0 0</inkml:trace>
  <inkml:trace contextRef="#ctx0" brushRef="#br0" timeOffset="80057.218">3453 9581 1100 0 0,'0'0'105'0'0,"0"0"-1"0"0,1 0 1 0 0,-1 0 0 0 0,0 0-1 0 0,0 1 1 0 0,1-1 0 0 0,-1 0-1 0 0,0 0 1 0 0,0 1 0 0 0,1-1-1 0 0,-1 0 1 0 0,0 0 0 0 0,0 1-1 0 0,0-1 1 0 0,1 0 0 0 0,-1 1-1 0 0,0-1 1 0 0,0 0 0 0 0,0 1-1 0 0,0-1 1 0 0,0 0 0 0 0,0 1-1 0 0,0-1 1 0 0,0 0 0 0 0,0 1-1 0 0,0-1 1 0 0,0 0 0 0 0,0 1-1 0 0,0-1 1 0 0,0 0 0 0 0,0 1-1 0 0,0-1 1 0 0,0 0 0 0 0,0 1-1 0 0,-1-1 1 0 0,1 0 0 0 0,0 1-105 0 0,43 5 699 0 0,1010 12 2810 0 0,-718-20-4043 0 0,28-10-498 0 0,-100 12-3345 0 0,-231 0 3243 0 0</inkml:trace>
  <inkml:trace contextRef="#ctx0" brushRef="#br0" timeOffset="83024.637">4516 10226 896 0 0,'8'-8'1800'0'0,"-8"9"-1679"0"0,0-1 0 0 0,0 0 1 0 0,0 0-1 0 0,0 1 0 0 0,0-1 1 0 0,0 0-1 0 0,1 0 0 0 0,-1 1 1 0 0,0-1-1 0 0,0 0 0 0 0,0 0 1 0 0,1 1-1 0 0,-1-1 0 0 0,0 0 1 0 0,0 0-1 0 0,1 0 0 0 0,-1 0 1 0 0,0 1-1 0 0,0-1 0 0 0,1 0 1 0 0,-1 0-1 0 0,0 0 0 0 0,1 0 1 0 0,-1 0-1 0 0,0 0 0 0 0,0 0 1 0 0,1 0-1 0 0,-1 0 0 0 0,0 0 1 0 0,1 0-1 0 0,-1 0 0 0 0,0 0 1 0 0,0 0-1 0 0,1 0 1 0 0,-1 0-1 0 0,0 0 0 0 0,1 0 1 0 0,-1 0-1 0 0,0-1 0 0 0,0 1 1 0 0,1 0-122 0 0,-3 19 86 0 0,19 283 926 0 0,-6-150-1081 0 0,-11-90-3115 0 0,0-60 2284 0 0,-3 0-330 0 0,-11 6 8 0 0</inkml:trace>
  <inkml:trace contextRef="#ctx0" brushRef="#br0" timeOffset="83367.278">4416 10181 2480 0 0,'15'-10'2562'0'0,"43"-12"-1874"0"0,1 2 1 0 0,2 3 0 0 0,-1 3-1 0 0,2 2 1 0 0,44-1-689 0 0,92-7-490 0 0,-196 19 365 0 0,-2 1-22 0 0,0 0-21 0 0,4 10-661 0 0,-15 1-2553 0 0,4-8 2174 0 0</inkml:trace>
  <inkml:trace contextRef="#ctx0" brushRef="#br0" timeOffset="84032.755">5028 10269 1452 0 0,'3'4'2689'0'0,"8"27"-2049"0"0,-59 128 585 0 0,43-147-1176 0 0,-2 0 0 0 0,1 0 0 0 0,-2-1 0 0 0,1 0 0 0 0,-2-1 0 0 0,1 0 0 0 0,-1 0 0 0 0,-1 0 0 0 0,0-1 0 0 0,0-1 0 0 0,0 0 0 0 0,-1 0 0 0 0,-1-1 1 0 0,1-1-1 0 0,-1 1 0 0 0,-6 1-49 0 0,16-8 0 0 0,0 0 1 0 0,-1-1 0 0 0,1 1 0 0 0,0 0 0 0 0,0-1-1 0 0,0 1 1 0 0,0-1 0 0 0,-1 1 0 0 0,1-1 0 0 0,0 0-1 0 0,0 0 1 0 0,0 0 0 0 0,1 0 0 0 0,-1 0 0 0 0,0-1 0 0 0,0 1-1 0 0,1-1 1 0 0,-1 1 0 0 0,0-1 0 0 0,1 1 0 0 0,0-1-1 0 0,-1 0 1 0 0,1 0 0 0 0,0 1 0 0 0,0-1 0 0 0,0 0-1 0 0,0 0 1 0 0,0 0 0 0 0,0-1 0 0 0,1 1 0 0 0,-1 0-1 0 0,1 0 1 0 0,-1 0 0 0 0,1 0 0 0 0,0-1 0 0 0,0 1-1 0 0,-11-86 180 0 0,12 83-163 0 0,0 0-1 0 0,0 0 1 0 0,0 1 0 0 0,1-1 0 0 0,0 0-1 0 0,0 0 1 0 0,1 1 0 0 0,-1-1-1 0 0,1 1 1 0 0,0 0 0 0 0,0 0-1 0 0,0 0 1 0 0,1 0 0 0 0,-1 1 0 0 0,1-1-1 0 0,0 1 1 0 0,0 0 0 0 0,0 0-1 0 0,0 0 1 0 0,1 0 0 0 0,-1 1 0 0 0,1 0-1 0 0,0 0 1 0 0,-1 0 0 0 0,1 0-1 0 0,0 1 1 0 0,0 0 0 0 0,0 0-1 0 0,0 0 1 0 0,0 1 0 0 0,0 0 0 0 0,1 0-1 0 0,-1 0 1 0 0,0 0 0 0 0,1 1-17 0 0,289 125-804 0 0,-229-107-3467 0 0,-55-17 2837 0 0</inkml:trace>
  <inkml:trace contextRef="#ctx0" brushRef="#br0" timeOffset="80945.86">3277 10289 1724 0 0,'13'-20'1314'0'0,"-10"20"-780"0"0,-3 0-56 0 0,2-13 2154 0 0,1 166-2051 0 0,24 65-199 0 0,-8-44-414 0 0,-46-95-773 0 0,-14-43-3157 0 0,29-33 2648 0 0</inkml:trace>
  <inkml:trace contextRef="#ctx0" brushRef="#br0" timeOffset="81984.267">3312 10297 976 0 0,'-5'-8'7171'0'0,"6"5"-7167"0"0,-1 1 0 0 0,1-1 0 0 0,0 0 0 0 0,0 1 0 0 0,0-1 0 0 0,0 0 0 0 0,0 1 0 0 0,1 0 0 0 0,-1-1-1 0 0,1 1 1 0 0,0 0 0 0 0,-1-1 0 0 0,1 1 0 0 0,0 0 0 0 0,0 0 0 0 0,1 1 0 0 0,-1-1 0 0 0,0 0 0 0 0,0 1 0 0 0,1-1 0 0 0,-1 1 0 0 0,1 0 0 0 0,-1 0 0 0 0,1 0 0 0 0,0 0-4 0 0,158-47-22 0 0,-158 50 25 0 0,0 0 0 0 0,1 1-1 0 0,-1-1 1 0 0,0 1 0 0 0,0 0 0 0 0,0 0 0 0 0,-1 0-1 0 0,1 0 1 0 0,-1 0 0 0 0,1 0 0 0 0,-1 1-1 0 0,0-1 1 0 0,0 1 0 0 0,-1 0 0 0 0,1-1 0 0 0,-1 1-1 0 0,0 0 1 0 0,0 0 0 0 0,0 0 0 0 0,0 0 0 0 0,-1 0-1 0 0,1 0 1 0 0,-1 2-3 0 0,0 4 0 0 0,0 1 0 0 0,-1 0-1 0 0,0-1 1 0 0,-1 1 0 0 0,0-1 0 0 0,-1 0-1 0 0,0 0 1 0 0,0 0 0 0 0,-1 0 0 0 0,0 0 0 0 0,-1-1-1 0 0,0 0 1 0 0,-1 1 0 0 0,1-2 0 0 0,-2 1-1 0 0,-3 4 1 0 0,-17 27 23 0 0,29-37-13 0 0,1-1 0 0 0,0 1 1 0 0,-1-1-1 0 0,1 1 0 0 0,0-1 1 0 0,0 0-1 0 0,0 0 0 0 0,0-1 1 0 0,1 1-1 0 0,-1-1 0 0 0,1 1 1 0 0,-1-1-1 0 0,0 0 0 0 0,1 0 1 0 0,0-1-1 0 0,-1 1 0 0 0,1-1 1 0 0,-1 1-1 0 0,1-1 0 0 0,0-1 1 0 0,-1 1-1 0 0,1 0 0 0 0,0-1 1 0 0,-1 1-1 0 0,2-2-10 0 0,12 4 21 0 0,-12-3-18 0 0,0 1 0 0 0,0 0 0 0 0,-1 0 0 0 0,1 0 0 0 0,0 1 0 0 0,0 0 0 0 0,-1 0 1 0 0,1 0-1 0 0,-1 0 0 0 0,1 1 0 0 0,-1 0 0 0 0,1-1 0 0 0,-1 2 0 0 0,0-1 0 0 0,0 1 0 0 0,0-1 0 0 0,0 1 0 0 0,0 0 0 0 0,-1 0 0 0 0,1 1 0 0 0,-1-1 0 0 0,0 1 0 0 0,0-1 0 0 0,0 1 0 0 0,-1 0 0 0 0,2 4-3 0 0,-8-2 14 0 0,0 0-1 0 0,-1 0 0 0 0,0 0 0 0 0,-1 0 0 0 0,1-1 0 0 0,-1 0 1 0 0,0 0-1 0 0,0-1 0 0 0,0 1 0 0 0,-1-1 0 0 0,0-1 0 0 0,0 1 1 0 0,0-1-1 0 0,0 0 0 0 0,0-1 0 0 0,0 0 0 0 0,-1 0 0 0 0,1 0 0 0 0,-5-1-13 0 0,-117 15-402 0 0,125-16 230 0 0,1 0 1 0 0,0-1-1 0 0,0 0 0 0 0,0 1 1 0 0,0-1-1 0 0,0 0 1 0 0,0 0-1 0 0,0 0 0 0 0,0-1 1 0 0,1 1-1 0 0,-1-1 1 0 0,0 0-1 0 0,1 1 0 0 0,-1-1 1 0 0,1 0-1 0 0,0-1 1 0 0,0 1-1 0 0,-1 0 0 0 0,2-1 1 0 0,-1 1-1 0 0,0-1 1 0 0,0 1-1 0 0,1-1 0 0 0,-1 0 1 0 0,1 0-1 0 0,0 0 1 0 0,0 0-1 0 0,0 0 0 0 0,0-2 172 0 0,0 3-1276 0 0</inkml:trace>
  <inkml:trace contextRef="#ctx0" brushRef="#br0" timeOffset="82656.301">3999 10027 1468 0 0,'6'-3'745'0'0,"-7"4"-698"0"0,1-1 0 0 0,-1 1 1 0 0,1-1-1 0 0,0 1 0 0 0,-1-1 1 0 0,1 1-1 0 0,0 0 0 0 0,-1-1 1 0 0,1 1-1 0 0,0 0 0 0 0,0-1 1 0 0,-1 1-1 0 0,1 0 0 0 0,0-1 1 0 0,0 1-1 0 0,0 0 0 0 0,0-1 1 0 0,0 1-1 0 0,0 0 0 0 0,0-1 1 0 0,0 1-1 0 0,0 0 0 0 0,1-1 1 0 0,-1 1-1 0 0,0 0 0 0 0,0-1 1 0 0,0 1-1 0 0,1 0 0 0 0,-1-1 1 0 0,0 1-1 0 0,1-1 0 0 0,-1 1 1 0 0,1-1-1 0 0,-1 1 0 0 0,0-1 1 0 0,1 1-1 0 0,-1-1 0 0 0,1 1 1 0 0,-1-1-1 0 0,1 1 0 0 0,0-1 1 0 0,-1 0-1 0 0,1 1 0 0 0,-1-1 1 0 0,1 0-1 0 0,0 0 0 0 0,-1 1 0 0 0,1-1 1 0 0,0 0-1 0 0,-1 0 0 0 0,1 0 1 0 0,0 0-1 0 0,-1 0 0 0 0,1 0 1 0 0,0 0-1 0 0,0 0-47 0 0,-8 20 79 0 0,-1-1-1 0 0,-1 0 0 0 0,0-1 1 0 0,-1 0-1 0 0,-2 0 1 0 0,1-1-1 0 0,-2-1 1 0 0,0 0-1 0 0,-1 0 1 0 0,0-1-1 0 0,-2-1 1 0 0,1-1-1 0 0,-2 0 0 0 0,0-1 1 0 0,0-1-1 0 0,-1 0 1 0 0,0-2-1 0 0,-9 4-78 0 0,-28 2 219 0 0,53-15-112 0 0,-9-3 27 0 0,9-2-132 0 0,0-1 1 0 0,1 1-1 0 0,0-1 1 0 0,0 1-1 0 0,0-1 1 0 0,1 0 0 0 0,-1 1-1 0 0,1-1 1 0 0,1 0-1 0 0,-1 1 1 0 0,1-1 0 0 0,0 0-1 0 0,0 1 1 0 0,1-1-1 0 0,-1 1 1 0 0,1 0-1 0 0,1-1 1 0 0,-1 1 0 0 0,1 0-1 0 0,0 0 1 0 0,0 1-1 0 0,0-1 1 0 0,0 1-1 0 0,1-1 1 0 0,0 1 0 0 0,0 0-1 0 0,0 0 1 0 0,1 1-1 0 0,-1-1 1 0 0,1 1-1 0 0,0 0 1 0 0,-1 0 0 0 0,2 1-1 0 0,-1-1 1 0 0,0 1-1 0 0,1 0-2 0 0,-5 2-38 0 0,14 2 135 0 0,15 11-152 0 0,-1 1 0 0 0,-1 1 0 0 0,0 2 0 0 0,-2 1 0 0 0,1 1 0 0 0,17 17 55 0 0,58 40-2872 0 0,-84-67 1561 0 0,-4-2-138 0 0</inkml:trace>
  <inkml:trace contextRef="#ctx0" brushRef="#br0" timeOffset="84908.168">6089 9576 1268 0 0,'0'0'916'0'0,"0"0"-124"0"0,18 0-72 0 0,-18 0-128 0 0,0 0 8 0 0,0 0-172 0 0,0 0 37 0 0,0 0-133 0 0,0 0-80 0 0,0 0-196 0 0,0 0-88 0 0,0 0 40 0 0,18 0 0 0 0,7-32-364 0 0,-18 32-212 0 0,0 2-425 0 0,4-4 61 0 0,-2 0-440 0 0</inkml:trace>
  <inkml:trace contextRef="#ctx0" brushRef="#br0" timeOffset="86061.88">7574 8852 888 0 0,'0'0'465'0'0,"0"0"108"0"0,3-18 1924 0 0,-1 18-2449 0 0,1 0 0 0 0,0 0 0 0 0,-1 0 0 0 0,0 0 0 0 0,1 1 0 0 0,-1-1 0 0 0,1 1 0 0 0,-1 0 0 0 0,1-1 0 0 0,-1 1 0 0 0,0 0 0 0 0,0 1 0 0 0,1-1 0 0 0,-1 0-1 0 0,0 1 1 0 0,0-1 0 0 0,0 1 0 0 0,0-1 0 0 0,-1 1 0 0 0,1 0 0 0 0,0 0 0 0 0,-1 0 0 0 0,1 0 0 0 0,-1 0 0 0 0,0 0 0 0 0,0 1 0 0 0,1-1 0 0 0,-2 0 0 0 0,1 1 0 0 0,0-1 0 0 0,0 0 0 0 0,-1 1 0 0 0,1-1 0 0 0,-1 1 0 0 0,0-1 0 0 0,0 1 0 0 0,0-1 0 0 0,0 2-48 0 0,7 21 190 0 0,52 182 328 0 0,-49-170-143 0 0,-26 36-5386 0 0,2-59 3729 0 0</inkml:trace>
  <inkml:trace contextRef="#ctx0" brushRef="#br0" timeOffset="86417.868">6774 9441 1312 0 0,'-31'5'1970'0'0,"39"6"495"0"0,326-4-52 0 0,-129-9-2064 0 0,458-33 318 0 0,423-33-2837 0 0,-1046 67-2416 0 0,-34 7 3318 0 0</inkml:trace>
  <inkml:trace contextRef="#ctx0" brushRef="#br0" timeOffset="87056.096">7302 9761 1240 0 0,'0'0'85'0'0,"0"0"-1"0"0,0 1 1 0 0,-1-1-1 0 0,1 0 1 0 0,0 1-1 0 0,0-1 1 0 0,0 0-1 0 0,0 0 1 0 0,-1 1-1 0 0,1-1 1 0 0,0 0-1 0 0,0 1 1 0 0,-1-1-1 0 0,1 0 1 0 0,0 0-1 0 0,-1 0 1 0 0,1 1-1 0 0,0-1 1 0 0,-1 0-1 0 0,1 0 1 0 0,0 0-1 0 0,-1 0 1 0 0,1 0-1 0 0,0 0 1 0 0,-1 1-1 0 0,1-1 1 0 0,0 0-1 0 0,-1 0 1 0 0,1 0-1 0 0,0 0 1 0 0,-1 0-1 0 0,1 0 1 0 0,-1 0-1 0 0,1-1 1 0 0,0 1-1 0 0,-1 0 1 0 0,1 0-1 0 0,0 0 1 0 0,-1 0-1 0 0,1 0 1 0 0,0 0-1 0 0,-1-1 1 0 0,1 1-1 0 0,0 0 1 0 0,0 0-1 0 0,-1-1 1 0 0,1 1-85 0 0,15 87 1398 0 0,-1-50-1329 0 0,-4-15-243 0 0,-1 1 1 0 0,-1 0 0 0 0,-1 1-1 0 0,-1 0 1 0 0,-1 0 0 0 0,-2 0-1 0 0,2 23 174 0 0,-29-18-2497 0 0,7-16 1337 0 0</inkml:trace>
  <inkml:trace contextRef="#ctx0" brushRef="#br0" timeOffset="87351.893">6820 10272 916 0 0,'10'4'5043'0'0,"98"-4"-3667"0"0,-100-1-1385 0 0,400-47 1681 0 0,-131 35-6105 0 0,-275 15 3202 0 0,1 8 33 0 0</inkml:trace>
  <inkml:trace contextRef="#ctx0" brushRef="#br0" timeOffset="87756.343">7042 10547 2440 0 0,'-2'22'5915'0'0,"1"119"-5589"0"0,22 86-1550 0 0,-19-187-1493 0 0,-5-37 1391 0 0,-10 8-52 0 0</inkml:trace>
  <inkml:trace contextRef="#ctx0" brushRef="#br0" timeOffset="88672.486">7039 10586 1120 0 0,'-2'-9'6187'0'0,"1"5"-5396"0"0,-5 0-320 0 0,6 4-485 0 0,-15-17 516 0 0,26 8-496 0 0,0 1 1 0 0,1 0 0 0 0,0 1-1 0 0,0 0 1 0 0,0 1 0 0 0,1 1-1 0 0,0 0 1 0 0,0 0-1 0 0,0 1 1 0 0,1 1 0 0 0,0 0-1 0 0,-1 1 1 0 0,1 1 0 0 0,9 0-7 0 0,-20 0-3 0 0,1 0 0 0 0,0 1 1 0 0,0 0-1 0 0,-1 0 0 0 0,1 0 1 0 0,0 0-1 0 0,0 0 0 0 0,-1 1 1 0 0,1 0-1 0 0,0 0 1 0 0,-1 0-1 0 0,1 0 0 0 0,-1 0 1 0 0,1 1-1 0 0,-1 0 0 0 0,0 0 1 0 0,1 0-1 0 0,-1 0 1 0 0,0 0-1 0 0,0 0 0 0 0,0 1 1 0 0,-1-1-1 0 0,1 1 0 0 0,-1 0 1 0 0,1 0-1 0 0,-1 0 1 0 0,0 0-1 0 0,0 0 0 0 0,0 1 1 0 0,-1-1-1 0 0,1 1 0 0 0,-1-1 1 0 0,0 1-1 0 0,0-1 0 0 0,0 1 1 0 0,0 0-1 0 0,0-1 1 0 0,-1 1-1 0 0,0 0 0 0 0,0 0 1 0 0,0-1-1 0 0,0 1 0 0 0,-1 0 1 0 0,1 0-1 0 0,-1-1 1 0 0,0 1-1 0 0,0 0 0 0 0,0-1 1 0 0,-1 1-1 0 0,1-1 0 0 0,-1 1 1 0 0,-1 0 2 0 0,-78 111 841 0 0,194-126-253 0 0,-112 11-588 0 0,1 0-1 0 0,-1 0 1 0 0,0 0 0 0 0,1 0-1 0 0,-1 0 1 0 0,0 0-1 0 0,0 1 1 0 0,1-1 0 0 0,-1 1-1 0 0,0-1 1 0 0,0 1-1 0 0,1-1 1 0 0,-1 1 0 0 0,0 0-1 0 0,0-1 1 0 0,0 1-1 0 0,0 0 1 0 0,0 0 0 0 0,0 0-1 0 0,0 0 1 0 0,0 0-1 0 0,0 0 1 0 0,-1 0 0 0 0,1 0-1 0 0,0 0 1 0 0,-1 0-1 0 0,1 1 1 0 0,0-1-1 0 0,-1 0 1 0 0,0 0 0 0 0,1 1-1 0 0,-1-1 1 0 0,0 0-1 0 0,1 1 1 0 0,-1-1 0 0 0,0 0-1 0 0,0 1 1 0 0,0-1-1 0 0,0 0 1 0 0,-1 1 0 0 0,1-1-1 0 0,0 0 1 0 0,0 0-1 0 0,-1 1 1 0 0,1-1 0 0 0,-1 0-1 0 0,1 0 1 0 0,-1 1-1 0 0,1-1 1 0 0,-1 0 0 0 0,0 0-1 0 0,0 0 1 0 0,0 0-1 0 0,1 0 1 0 0,-1 0-1 0 0,0 0 1 0 0,0 0 0 0 0,0 0-1 0 0,-1 0 1 0 0,-7 7-43 0 0,0-1 0 0 0,-1 0 0 0 0,1-1-1 0 0,-1 1 1 0 0,-1-2 0 0 0,1 0 0 0 0,-1 0 0 0 0,0-1-1 0 0,0 0 1 0 0,0-1 0 0 0,0 0 0 0 0,-1-1 0 0 0,1 0-1 0 0,-1-1 1 0 0,-9 0 43 0 0,20-1-160 0 0,-1 0 0 0 0,0 0-1 0 0,0-1 1 0 0,1 1 0 0 0,-1-1-1 0 0,0 0 1 0 0,0 1 0 0 0,1-1-1 0 0,-1 0 1 0 0,1 0 0 0 0,-1 0 0 0 0,1 0-1 0 0,-1 0 1 0 0,1 0 0 0 0,0-1-1 0 0,-1 1 1 0 0,1 0 0 0 0,0-1-1 0 0,0 1 1 0 0,0-1 0 0 0,0 1-1 0 0,0-1 1 0 0,0 1 0 0 0,1-1-1 0 0,-1 0 1 0 0,0 0 0 0 0,1 1 0 0 0,-1-1-1 0 0,1 0 1 0 0,0 0 0 0 0,0 1-1 0 0,-1-1 1 0 0,1 0 0 0 0,0 0-1 0 0,1 0 1 0 0,-1 1 0 0 0,0-1-1 0 0,0 0 1 0 0,1 0 0 0 0,-1 0 0 0 0,1 1-1 0 0,0-1 1 0 0,-1 0 160 0 0,12-22-1313 0 0</inkml:trace>
  <inkml:trace contextRef="#ctx0" brushRef="#br0" timeOffset="89026.081">7734 10324 1684 0 0,'71'-1'5543'0'0,"1"0"-3980"0"0,68 0-2748 0 0,-139 1 855 0 0,-1 0-160 0 0,0 0-140 0 0,0 0-231 0 0,8 0-1716 0 0,-7 0 1272 0 0</inkml:trace>
  <inkml:trace contextRef="#ctx0" brushRef="#br0" timeOffset="89594.662">8395 10031 1360 0 0,'4'-3'790'0'0,"20"-3"3648"0"0,-9 18-3865 0 0,1 29 343 0 0,-16-40-844 0 0,0 46 427 0 0,-12 161 376 0 0,10-201-858 0 0,1 0 0 0 0,-1 1 1 0 0,1-1-1 0 0,1 0 0 0 0,-1 1 1 0 0,1-1-1 0 0,1 1 0 0 0,-1-1 1 0 0,1 1-1 0 0,0-1 0 0 0,1 1 0 0 0,0-1 1 0 0,0 0-1 0 0,1 0 0 0 0,0 0 1 0 0,0 0-1 0 0,0-1 0 0 0,1 1 1 0 0,0-1-1 0 0,0 0 0 0 0,1 0 0 0 0,0 0 1 0 0,0 0-1 0 0,0-1 0 0 0,1 0 1 0 0,-1 0-1 0 0,1 0 0 0 0,0-1 1 0 0,1 0-1 0 0,-1 0 0 0 0,1-1 0 0 0,0 0 1 0 0,0 0-1 0 0,0 0 0 0 0,0-1 1 0 0,0 0-1 0 0,0 0 0 0 0,1-1-17 0 0,34-20-1772 0 0,-24-19-3290 0 0,-18 37 3900 0 0</inkml:trace>
  <inkml:trace contextRef="#ctx0" brushRef="#br0" timeOffset="89857.642">8285 10292 1580 0 0,'-17'1'2613'0'0,"4"0"647"0"0,29-4-1578 0 0,63-8-711 0 0,139-22-1797 0 0,-8-36-5667 0 0,-178 53 5298 0 0</inkml:trace>
  <inkml:trace contextRef="#ctx0" brushRef="#br0" timeOffset="90154.681">9201 9629 1440 0 0,'17'10'477'0'0,"0"0"1"0"0,-1 1-1 0 0,0 1 0 0 0,-1 1 1 0 0,0 0-1 0 0,-1 1 0 0 0,0 0 1 0 0,-2 1-1 0 0,1 1 0 0 0,1 5-477 0 0,11 16 300 0 0,-3 2-1 0 0,-1 0 0 0 0,-2 1 1 0 0,-2 1-1 0 0,-1 0 0 0 0,-3 1 1 0 0,-1 1-1 0 0,-2 0 0 0 0,-2 1 1 0 0,-1 0-1 0 0,-3 0 1 0 0,-2 13-300 0 0,-2-35 63 0 0,-1 0 0 0 0,-1 0-1 0 0,-1-1 1 0 0,-1 1 0 0 0,-1-1 0 0 0,0 1 0 0 0,-2-1 0 0 0,-1-1 0 0 0,-6 12-63 0 0,2-3-57 0 0,-1-1 0 0 0,-2-1 0 0 0,-1 0 0 0 0,-1-1 0 0 0,-1-1 0 0 0,-2-1 0 0 0,0 0 0 0 0,-1-2 0 0 0,-1 0 0 0 0,-2-1 0 0 0,0-2 0 0 0,-1 0 0 0 0,0-2 0 0 0,-16 8 57 0 0,1-4-819 0 0,-1-2 1 0 0,0-1-1 0 0,-1-2 1 0 0,-1-2-1 0 0,0-2 1 0 0,-1-2-1 0 0,-1-1 1 0 0,1-3 0 0 0,-34 0 818 0 0,-2-3-1320 0 0</inkml:trace>
  <inkml:trace contextRef="#ctx0" brushRef="#br0" timeOffset="90696.083">6431 9837 988 0 0,'-35'16'610'0'0,"2"1"1"0"0,0 1-1 0 0,0 2 1 0 0,2 1-1 0 0,1 2 0 0 0,1 1 1 0 0,0 1-1 0 0,0 4-610 0 0,12-12 187 0 0,0 1-1 0 0,1 1 1 0 0,1 1-1 0 0,0 0 1 0 0,2 1-1 0 0,0 0 1 0 0,2 1-1 0 0,0 0 1 0 0,2 1-1 0 0,0 0 1 0 0,2 1-1 0 0,0 0 0 0 0,2 0 1 0 0,0 0-1 0 0,2 1 1 0 0,0-1-1 0 0,2 1 1 0 0,1 0-1 0 0,1 0 1 0 0,2 9-187 0 0,7 13-71 0 0,1-1 0 0 0,2-1 1 0 0,3 0-1 0 0,1 0 0 0 0,2-2 1 0 0,2 0-1 0 0,2-2 0 0 0,2 0 1 0 0,1-2-1 0 0,21 24 71 0 0,-19-29-853 0 0,1-1-1 0 0,2-2 1 0 0,1-1 0 0 0,1-1-1 0 0,2-2 1 0 0,1-1 0 0 0,21 11 853 0 0,-1-8-1309 0 0</inkml:trace>
  <inkml:trace contextRef="#ctx0" brushRef="#br0" timeOffset="92369.357">10065 9496 1196 0 0,'15'-3'1258'0'0,"4"-11"1240"0"0,-16 14-2200 0 0,-3 0-12 0 0,5-6-56 0 0,20-23 274 0 0,-38 69 642 0 0,-10-7-1024 0 0,-2-1 0 0 0,-1-2 0 0 0,-2-1 0 0 0,-1-1 0 0 0,0-1 0 0 0,-3-1 0 0 0,0-2 0 0 0,-1-2 0 0 0,-1-1 0 0 0,-1-1 0 0 0,-1-2 0 0 0,-1-1 0 0 0,0-2 0 0 0,-31 7-122 0 0,-17-2 109 0 0,84-20-112 0 0,-1 0 0 0 0,1 0 0 0 0,0 0 0 0 0,-1 0-1 0 0,1 0 1 0 0,-1-1 0 0 0,1 1 0 0 0,-1 0 0 0 0,1-1 0 0 0,0 1 0 0 0,-1-1 0 0 0,1 1 0 0 0,0-1 0 0 0,0 0 0 0 0,-1 1 0 0 0,1-1 0 0 0,0 0 0 0 0,0 0 0 0 0,0 0 0 0 0,0 0 0 0 0,0 0 0 0 0,0 0 0 0 0,0 0 0 0 0,0 0 0 0 0,0 0 0 0 0,1-1-1 0 0,-1 1 1 0 0,0 0 0 0 0,1 0 0 0 0,-1-1 0 0 0,1 1 0 0 0,-1-1 0 0 0,1 1 0 0 0,0 0 0 0 0,0-1 0 0 0,-1 1 0 0 0,1-1 0 0 0,0 1 0 0 0,0 0 0 0 0,0-1 0 0 0,1 1 0 0 0,-1-1 0 0 0,0 1 0 0 0,0-1 0 0 0,1 1 0 0 0,-1 0 0 0 0,1-1 0 0 0,-1 1-1 0 0,1 0 1 0 0,0 0 0 0 0,-1-1 0 0 0,1 1 0 0 0,0 0 0 0 0,0 0 0 0 0,0 0 0 0 0,1-1 3 0 0,3-7-1 0 0,1 0 0 0 0,0 1 0 0 0,1 0 0 0 0,0 0-1 0 0,0 1 1 0 0,1-1 0 0 0,0 1 0 0 0,0 1 0 0 0,1 0 0 0 0,-1 0 0 0 0,2 1-1 0 0,-1 0 1 0 0,0 0 0 0 0,1 1 0 0 0,0 0 0 0 0,0 1 0 0 0,0 0 0 0 0,0 1 0 0 0,0 0-1 0 0,1 0 1 0 0,-1 1 0 0 0,1 0 0 0 0,-1 1 0 0 0,1 0 0 0 0,-1 1 0 0 0,1 0-1 0 0,-1 1 1 0 0,0 0 0 0 0,1 1 0 0 0,-1 0 0 0 0,2 1 1 0 0,371 141 94 0 0,-223-72-3951 0 0,-112-54 1211 0 0,-31-13 1360 0 0</inkml:trace>
  <inkml:trace contextRef="#ctx0" brushRef="#br0" timeOffset="94098.664">12467 8629 1120 0 0,'12'-87'1966'0'0,"-12"88"-1914"0"0,-1-1 0 0 0,0 1 1 0 0,0-1-1 0 0,1 1 0 0 0,-1-1 0 0 0,0 1 0 0 0,0-1 0 0 0,0 1 0 0 0,0-1 0 0 0,1 0 0 0 0,-1 0 0 0 0,0 1 0 0 0,0-1 0 0 0,0 0 0 0 0,0 0 0 0 0,0 0 1 0 0,0 0-1 0 0,0 0 0 0 0,0 0 0 0 0,0 0 0 0 0,0 0 0 0 0,0 0 0 0 0,1-1 0 0 0,-1 1 0 0 0,0 0 0 0 0,0-1 0 0 0,0 1 0 0 0,0 0 0 0 0,0-1 1 0 0,1 1-1 0 0,-1-1 0 0 0,0 1 0 0 0,0-1 0 0 0,1 0 0 0 0,-1 1 0 0 0,0-1 0 0 0,1 0 0 0 0,-1 1 0 0 0,1-1 0 0 0,-1 0 0 0 0,1 0 0 0 0,-1 0 0 0 0,1 1 1 0 0,0-1-1 0 0,-1 0 0 0 0,1 0 0 0 0,0 0 0 0 0,-1 0-52 0 0,-13 30 143 0 0,0 1 1 0 0,2 0 0 0 0,1 1-1 0 0,1 1 1 0 0,2 0 0 0 0,1 0-1 0 0,2 0 1 0 0,1 1 0 0 0,2 0-1 0 0,1 0 1 0 0,3 31-144 0 0,3 9 217 0 0,4-1 0 0 0,3 0 0 0 0,3-1 0 0 0,3 0 0 0 0,26 65-217 0 0,-18-59 173 0 0,-3 2 1 0 0,-4 0-1 0 0,-3 1 0 0 0,0 35-173 0 0,-14-99 3 0 0,-2 0 0 0 0,0 0 0 0 0,0 0 0 0 0,-1 0 0 0 0,-2-1 0 0 0,1 1 0 0 0,-2-1 0 0 0,0 1-1 0 0,0-1 1 0 0,-2 0 0 0 0,0 0 0 0 0,0-1 0 0 0,-6 7-3 0 0,7-12-121 0 0,0 0-1 0 0,-1-1 1 0 0,0 1-1 0 0,-1-2 1 0 0,0 1-1 0 0,0-1 1 0 0,0 0 0 0 0,-1 0-1 0 0,0-1 1 0 0,-1 0-1 0 0,1-1 1 0 0,-1 1-1 0 0,-5 1 122 0 0,10-6-224 0 0,0 1 0 0 0,0-1 0 0 0,-1 0 0 0 0,1 0 0 0 0,-1 0 0 0 0,1-1 0 0 0,-1 0 0 0 0,1 1 0 0 0,-1-1 0 0 0,1-1 0 0 0,-1 1 0 0 0,1-1 0 0 0,-1 0 0 0 0,1 0 0 0 0,0 0-1 0 0,-1 0 1 0 0,1-1 0 0 0,0 0 0 0 0,0 0 0 0 0,-1-1 224 0 0,-20-14-1286 0 0</inkml:trace>
  <inkml:trace contextRef="#ctx0" brushRef="#br0" timeOffset="94672.983">13100 10259 908 0 0,'-1'-2'116'0'0,"0"1"-1"0"0,0-1 1 0 0,0 0 0 0 0,0 1 0 0 0,0-1-1 0 0,-1 1 1 0 0,1-1 0 0 0,0 1-1 0 0,-1 0 1 0 0,1-1 0 0 0,-1 1-1 0 0,1 0 1 0 0,-1 0 0 0 0,0 0 0 0 0,1 0-1 0 0,-1 0 1 0 0,0 1 0 0 0,0-1-1 0 0,1 0 1 0 0,-1 1 0 0 0,0 0-1 0 0,0-1 1 0 0,0 1 0 0 0,0 0 0 0 0,0 0-1 0 0,0 0 1 0 0,0 0 0 0 0,0 0-1 0 0,0 0 1 0 0,1 1 0 0 0,-2-1-116 0 0,-95 34 1069 0 0,90-31-991 0 0,1 0 0 0 0,0 0 0 0 0,1 1 1 0 0,-1 0-1 0 0,1 0 0 0 0,-1 1 0 0 0,1 0 0 0 0,1 0 0 0 0,-1 0 1 0 0,1 1-1 0 0,0 0 0 0 0,0 0 0 0 0,0 0 0 0 0,1 1 0 0 0,0-1 1 0 0,1 1-1 0 0,-1 0 0 0 0,1 0 0 0 0,0 0 0 0 0,1 1 0 0 0,0-1 1 0 0,0 0-1 0 0,0 1 0 0 0,1 0 0 0 0,1-1 0 0 0,-1 1 1 0 0,1 0-1 0 0,0 0 0 0 0,1-1 0 0 0,0 1 0 0 0,0 0 0 0 0,0-1 1 0 0,1 1-1 0 0,0-1 0 0 0,1 0 0 0 0,0 0 0 0 0,0 1 0 0 0,0-2 1 0 0,1 1-1 0 0,4 5-78 0 0,6-1 37 0 0,0-2 1 0 0,1 0-1 0 0,0 0 1 0 0,1-2-1 0 0,-1 0 1 0 0,2 0-1 0 0,-1-2 1 0 0,0 0-1 0 0,1 0 1 0 0,0-2-1 0 0,0 0 1 0 0,0-1-1 0 0,1-1 1 0 0,-1-1-1 0 0,0 0 1 0 0,1-1-1 0 0,-1-1 1 0 0,0 0-1 0 0,0-2 1 0 0,0 0-1 0 0,-1-1 1 0 0,1 0-1 0 0,-1-1 1 0 0,0-1-1 0 0,2-2-37 0 0,-13 6-50 0 0,0 1-1 0 0,0 0 0 0 0,-1-1 1 0 0,1 0-1 0 0,-1 0 1 0 0,0-1-1 0 0,0 1 0 0 0,0-1 1 0 0,0 0-1 0 0,-1 0 1 0 0,1 0-1 0 0,-1 0 0 0 0,0-1 1 0 0,0 1-1 0 0,-1-1 1 0 0,1 0-1 0 0,-1 0 0 0 0,0 0 1 0 0,0 0-1 0 0,-1 0 1 0 0,0 0-1 0 0,0 0 0 0 0,0 0 1 0 0,0-1-1 0 0,-1 1 1 0 0,0 0-1 0 0,0-1 0 0 0,0 1 1 0 0,-1-5 50 0 0,-7-11-603 0 0,0 0-1 0 0,-1 0 1 0 0,-1 1 0 0 0,-1 1 0 0 0,0-1-1 0 0,-2 2 1 0 0,0 0 0 0 0,-1 0 0 0 0,-14-11 603 0 0,0-3-1284 0 0</inkml:trace>
  <inkml:trace contextRef="#ctx0" brushRef="#br0" timeOffset="95657.864">13231 8295 976 0 0,'0'0'426'0'0,"1"-24"1386"0"0,-1 23-1794 0 0,0 1-2 0 0,0 0 0 0 0,-1 0 0 0 0,1 0 1 0 0,-1 0-1 0 0,1 0 0 0 0,0 0 0 0 0,-1-1 0 0 0,1 1 0 0 0,0 0 0 0 0,-1 0 1 0 0,1-1-1 0 0,0 1 0 0 0,-1 0 0 0 0,1-1 0 0 0,0 1 0 0 0,0 0 1 0 0,-1 0-1 0 0,1-1 0 0 0,0 1 0 0 0,0-1 0 0 0,0 1 0 0 0,-1 0 0 0 0,1-1 1 0 0,0 1-1 0 0,0 0 0 0 0,0-1 0 0 0,0 1 0 0 0,0-1 0 0 0,0 1 0 0 0,0-1 1 0 0,0 1-1 0 0,0 0 0 0 0,0-1 0 0 0,0 1 0 0 0,0-1 0 0 0,0 1 1 0 0,0 0-1 0 0,0-1-16 0 0,-2 4 22 0 0,-25 48 299 0 0,-2-2 0 0 0,-3-2 0 0 0,-2-1 0 0 0,-1-1 1 0 0,-3-2-1 0 0,-1-1 0 0 0,-42 33-321 0 0,41-42 280 0 0,-84 42 647 0 0,123-75-927 0 0,-1 0 0 0 0,1 0 0 0 0,-1-1 0 0 0,0 1 0 0 0,1 0 0 0 0,-1-1 0 0 0,1 1 0 0 0,-1-1 0 0 0,0 1 0 0 0,1-1 0 0 0,0 0 0 0 0,-1 1 0 0 0,1-1 0 0 0,-1 0 0 0 0,1 0 0 0 0,0 0 0 0 0,0 0 0 0 0,-1 0 0 0 0,1-1 0 0 0,0 1 0 0 0,0 0 0 0 0,0 0 0 0 0,0-1 0 0 0,0 1 0 0 0,1-1 0 0 0,-1 1 0 0 0,0-1 0 0 0,1 1 0 0 0,-1-1 0 0 0,1 1 0 0 0,-1-1-1 0 0,1 0 1 0 0,0 1 0 0 0,0-1 0 0 0,0 1 0 0 0,0-1 0 0 0,0 0 0 0 0,0 1 0 0 0,0-1 0 0 0,0 0 0 0 0,1 1 0 0 0,-1-1 0 0 0,0 1 0 0 0,1-1 0 0 0,0-1 0 0 0,16-69-69 0 0,-11 53 23 0 0,-3 7 15 0 0,0 1 1 0 0,0 0-1 0 0,2 0 0 0 0,-1 1 0 0 0,1-1 1 0 0,1 1-1 0 0,0 0 0 0 0,0 0 1 0 0,1 1-1 0 0,0-1 0 0 0,1 2 1 0 0,4-5 30 0 0,-9 12-18 0 0,1 0 1 0 0,-1 1 0 0 0,1-1 0 0 0,-1 1 0 0 0,1 0 0 0 0,0 0-1 0 0,-1 0 1 0 0,1 0 0 0 0,-1 1 0 0 0,1-1 0 0 0,0 1 0 0 0,-1 0-1 0 0,1 0 1 0 0,-1 0 0 0 0,0 1 0 0 0,1-1 0 0 0,-1 1 0 0 0,0 0 0 0 0,0 0-1 0 0,0 0 1 0 0,0 0 0 0 0,0 0 0 0 0,-1 0 0 0 0,1 1 17 0 0,9 5-33 0 0,28 15 56 0 0,2-2 0 0 0,0-2 0 0 0,2-1 1 0 0,0-3-1 0 0,1-1 0 0 0,0-2 0 0 0,1-3 0 0 0,0-1 0 0 0,0-2 0 0 0,1-3 1 0 0,43-2-24 0 0,-82 0 0 0 0,-1-1 1 0 0,1 0 0 0 0,0 0-1 0 0,-1-1 1 0 0,1 0 0 0 0,-1 0-1 0 0,0-1 1 0 0,1 0 0 0 0,-1 0-1 0 0,0 0 1 0 0,0-1 0 0 0,0 0-1 0 0,0-1 1 0 0,-1 0 0 0 0,0 0-1 0 0,1 0 1 0 0,-1-1 0 0 0,1-1-1 0 0,-6 4-19 0 0,1-1 0 0 0,-1 1 1 0 0,0 0-1 0 0,0-1 0 0 0,0 1 1 0 0,-1-1-1 0 0,1 1 1 0 0,-1-1-1 0 0,1 1 0 0 0,-1-1 1 0 0,0 1-1 0 0,0-1 0 0 0,0 1 1 0 0,0-1-1 0 0,-1 1 1 0 0,1-1-1 0 0,0 1 0 0 0,-1-1 1 0 0,0 1-1 0 0,0-1 0 0 0,0 1 1 0 0,0-1-1 0 0,0 1 0 0 0,0 0 1 0 0,0 0-1 0 0,-1 0 1 0 0,1 0-1 0 0,-1 0 0 0 0,0 0 1 0 0,0 0-1 0 0,1 0 0 0 0,-1 0 1 0 0,0 1-1 0 0,-1-1 1 0 0,0 0 18 0 0,-15-15-336 0 0,-1 0 1 0 0,-1 2 0 0 0,-1 0 0 0 0,0 1 0 0 0,-1 1 0 0 0,0 1 0 0 0,-1 1 0 0 0,0 1 0 0 0,-1 1 0 0 0,0 1 0 0 0,-10-1 335 0 0,13 6-1275 0 0</inkml:trace>
  <inkml:trace contextRef="#ctx0" brushRef="#br0" timeOffset="96448.07">14170 9215 1348 0 0,'3'19'3678'0'0,"54"137"-2236"0"0,-36-91-992 0 0,3-2 0 0 0,2 0 0 0 0,4-2 0 0 0,2-1-1 0 0,4 2-449 0 0,-19-34 189 0 0,-16-24-134 0 0,1 1-1 0 0,0-1 0 0 0,0 0 1 0 0,1 1-1 0 0,-1-1 0 0 0,1 0 1 0 0,0-1-1 0 0,0 1 0 0 0,0 0 1 0 0,0-1-1 0 0,1 0 0 0 0,-1 1 1 0 0,1-2-1 0 0,0 1 0 0 0,0 0 1 0 0,0-1-1 0 0,0 1 0 0 0,1-1 1 0 0,-1 0-1 0 0,3 0-54 0 0,1-4 45 0 0,0-1 1 0 0,0 0-1 0 0,-1-1 0 0 0,1 0 0 0 0,-1 0 1 0 0,0 0-1 0 0,0-1 0 0 0,-1 0 1 0 0,0 0-1 0 0,1-1 0 0 0,-2 0 0 0 0,1 0 1 0 0,-1 0-1 0 0,0-1 0 0 0,2-2-45 0 0,48-68 57 0 0,-3-1 0 0 0,-3-3 0 0 0,-4-2 0 0 0,-4-2 0 0 0,17-52-57 0 0,4-16-1391 0 0,-56 152-3501 0 0,9 15 3825 0 0,-10-7-216 0 0</inkml:trace>
  <inkml:trace contextRef="#ctx0" brushRef="#br0" timeOffset="97161.963">15626 8610 1428 0 0,'-24'55'2629'0'0,"6"-26"-2472"0"0,-1 1-1 0 0,-2-2 1 0 0,-1-1-1 0 0,-1-1 1 0 0,-1 0-1 0 0,-1-2 1 0 0,-1-1-1 0 0,-2-1 1 0 0,0-1-1 0 0,-1-2 1 0 0,-1-1-1 0 0,-1-1 1 0 0,0-2 0 0 0,-10 3-157 0 0,38-16 1 0 0,1 0 0 0 0,0 0 0 0 0,-1-1 1 0 0,1 1-1 0 0,-1-1 0 0 0,0 0 1 0 0,1 0-1 0 0,-1 0 0 0 0,0 0 1 0 0,0 0-1 0 0,0 0 0 0 0,1-1 0 0 0,-1 0 1 0 0,0 1-1 0 0,0-1 0 0 0,0 0 1 0 0,0 0-1 0 0,0-1 0 0 0,0 1 1 0 0,0-1-1 0 0,0 1 0 0 0,1-1 0 0 0,-1 0 1 0 0,0 0-1 0 0,0 0 0 0 0,1 0 1 0 0,-1-1-1 0 0,1 1 0 0 0,-1-1 1 0 0,1 1-1 0 0,-1-1 0 0 0,1 0 0 0 0,0 0 1 0 0,0 0-1 0 0,0 0 0 0 0,0-1 1 0 0,0 1-1 0 0,1 0 0 0 0,-1-1 1 0 0,1 1-1 0 0,-1-1 0 0 0,1 0 0 0 0,0 1 1 0 0,0-1-1 0 0,0 0 0 0 0,0 0 1 0 0,1 0-1 0 0,-1 1 0 0 0,1-1 0 0 0,0 0 1 0 0,-1 0-1 0 0,1 0 0 0 0,1 0 1 0 0,-1 0-1 0 0,0 0 0 0 0,1 0 1 0 0,0-1-2 0 0,0-3 3 0 0,0 0 0 0 0,1 0 0 0 0,-1 0 0 0 0,2 0 0 0 0,-1 1 0 0 0,1-1 0 0 0,0 1 0 0 0,0-1 0 0 0,1 1 0 0 0,0 0 0 0 0,0 0 1 0 0,0 0-1 0 0,1 1 0 0 0,0 0 0 0 0,0 0 0 0 0,0 0 0 0 0,1 0 0 0 0,-1 1 0 0 0,1 0 0 0 0,0 0 0 0 0,1 0 0 0 0,-1 1 0 0 0,1 0 0 0 0,-1 0 1 0 0,1 1-1 0 0,0 0 0 0 0,0 0 0 0 0,0 0 0 0 0,0 1 0 0 0,0 0 0 0 0,0 1 0 0 0,0-1 0 0 0,1 1 0 0 0,0 1-3 0 0,41 18 35 0 0,-1 2-1 0 0,0 2 1 0 0,-2 2-1 0 0,-1 3 0 0 0,5 5-34 0 0,60 35-20 0 0,4 2-3868 0 0,-105-63 2589 0 0</inkml:trace>
  <inkml:trace contextRef="#ctx0" brushRef="#br0" timeOffset="97487.4">15818 8852 928 0 0,'3'-1'4012'0'0,"21"-3"-3155"0"0,92-3 256 0 0,73-7-1428 0 0,-66-10-4129 0 0,-98 16 3141 0 0</inkml:trace>
  <inkml:trace contextRef="#ctx0" brushRef="#br0" timeOffset="97735.796">16378 8575 1612 0 0,'15'96'4405'0'0,"39"46"-3111"0"0,-9-28-1068 0 0,9 119-5315 0 0,-53-216 3781 0 0</inkml:trace>
  <inkml:trace contextRef="#ctx0" brushRef="#br0" timeOffset="98498.259">17335 9184 1128 0 0,'0'0'563'0'0,"27"-4"2864"0"0,88-22-1961 0 0,-65 17-1249 0 0,-1-2 0 0 0,0-2 0 0 0,0-2 0 0 0,-2-2-1 0 0,0-2 1 0 0,-1-2 0 0 0,35-23-217 0 0,-77 42-37 0 0,1 0 0 0 0,-1 0 0 0 0,0-1 1 0 0,0 1-1 0 0,0-1 0 0 0,0 0 0 0 0,0 0 0 0 0,0-1 0 0 0,-1 1 0 0 0,1-1 0 0 0,-1 0 1 0 0,0 0-1 0 0,0 0 0 0 0,-1 0 0 0 0,1 0 0 0 0,-1-1 0 0 0,0 1 0 0 0,0-1 0 0 0,-1 1 1 0 0,1-1-1 0 0,-1 0 0 0 0,0 0 0 0 0,0 0 0 0 0,0 1 0 0 0,-1-1 0 0 0,0 0 0 0 0,0 0 1 0 0,0 0-1 0 0,-1-4 37 0 0,-7 0-11 0 0,-1 0 0 0 0,1 1 1 0 0,-2 1-1 0 0,1-1 0 0 0,-1 1 1 0 0,0 1-1 0 0,0 0 1 0 0,-1 1-1 0 0,0 0 0 0 0,0 0 1 0 0,0 1-1 0 0,-1 0 0 0 0,1 1 1 0 0,-1 1-1 0 0,0 0 0 0 0,1 0 1 0 0,-1 1-1 0 0,0 0 1 0 0,0 1-1 0 0,0 1 0 0 0,0 0 1 0 0,-7 2 10 0 0,2-3 58 0 0,0 0 0 0 0,0 1 1 0 0,0 1-1 0 0,0 1 0 0 0,0 0 1 0 0,0 2-1 0 0,1-1 0 0 0,0 2 1 0 0,0 0-1 0 0,0 1 0 0 0,1 1 1 0 0,0 0-1 0 0,0 1 1 0 0,1 1-1 0 0,0 0 0 0 0,1 1 1 0 0,0 0-1 0 0,1 1 0 0 0,0 1 1 0 0,1 0-1 0 0,0 0 0 0 0,1 1 1 0 0,1 0-1 0 0,0 1 0 0 0,1 0 1 0 0,1 1-1 0 0,0-1 0 0 0,1 1 1 0 0,0 1-1 0 0,2-1 0 0 0,0 1 1 0 0,0-1-1 0 0,1 14-58 0 0,3-20 31 0 0,2 1-1 0 0,-1-1 0 0 0,1 0 1 0 0,1 0-1 0 0,0 0 0 0 0,0 0 1 0 0,1 0-1 0 0,1 0 1 0 0,-1-1-1 0 0,2 0 0 0 0,-1 0 1 0 0,1 0-1 0 0,0-1 0 0 0,1 0 1 0 0,0 0-1 0 0,0 0 1 0 0,1-1-1 0 0,0 0 0 0 0,0-1 1 0 0,1 0-1 0 0,-1 0 0 0 0,1 0 1 0 0,9 2-31 0 0,9 6 4 0 0,0-1 0 0 0,1-2 1 0 0,0 0-1 0 0,1-2 0 0 0,0-2 1 0 0,1 0-1 0 0,25 1-4 0 0,204 6-1772 0 0,-218-19 737 0 0,0-2 0 0 0,0-2 0 0 0,-1-1 1 0 0,0-3-1 0 0,28-13 1035 0 0,-18-1-1271 0 0</inkml:trace>
  <inkml:trace contextRef="#ctx0" brushRef="#br0" timeOffset="98791.329">17585 8545 1428 0 0,'-5'0'928'0'0,"2"2"-200"0"0,1 0-96 0 0,4-2-72 0 0,-2 1-48 0 0,5 1-140 0 0,4 0 1 0 0,25-1 11 0 0,-17-1 0 0 0,12 0-232 0 0,8 0-148 0 0,2 0-4 0 0,48 4 0 0 0,-39-4-472 0 0,-26 0-217 0 0,10 0-619 0 0,41-17 56 0 0,-36 7-180 0 0</inkml:trace>
  <inkml:trace contextRef="#ctx0" brushRef="#br0" timeOffset="99147.396">18373 8334 1184 0 0,'3'91'3192'0'0,"1"-73"-2931"0"0,2 0-1 0 0,-1-1 1 0 0,2 0-1 0 0,0-1 1 0 0,1 1-1 0 0,1-1 0 0 0,1-1 1 0 0,0 0-1 0 0,1 0 1 0 0,0-1-1 0 0,1 0 0 0 0,1-1 1 0 0,0 0-1 0 0,1-1 1 0 0,8 6-261 0 0,-18-17 70 0 0,0-1 1 0 0,0 1 0 0 0,0-1 0 0 0,0 0-1 0 0,0 0 1 0 0,0 0 0 0 0,0 0 0 0 0,0-1-1 0 0,0 0 1 0 0,0 1 0 0 0,0-2-1 0 0,0 1 1 0 0,0 0 0 0 0,-1-1 0 0 0,1 1-1 0 0,0-1 1 0 0,-1 0 0 0 0,1 0 0 0 0,-1-1-1 0 0,0 1 1 0 0,0-1 0 0 0,0 0-1 0 0,0 1 1 0 0,0-1 0 0 0,-1 0 0 0 0,1-1-1 0 0,-1 1 1 0 0,2-3-71 0 0,5-4 195 0 0,217-298-45 0 0,-147 196-1884 0 0,-83 119-4928 0 0,0-2 5378 0 0</inkml:trace>
  <inkml:trace contextRef="#ctx0" brushRef="#br0" timeOffset="100437.507">19589 8945 908 0 0,'5'-21'1232'0'0,"16"-2"-973"0"0,-21 22-229 0 0,0-1 0 0 0,1 1 0 0 0,-1-1 0 0 0,0 1 0 0 0,0-1 0 0 0,0 1 0 0 0,0-1 0 0 0,-1 1 0 0 0,1-1 0 0 0,0 1 0 0 0,0-1 0 0 0,-1 1 0 0 0,1 0 0 0 0,-1-1 0 0 0,0 1 0 0 0,1-1 0 0 0,-1 1 0 0 0,0 0 0 0 0,0 0 0 0 0,0-1 0 0 0,1 1 0 0 0,-1 0 0 0 0,-1 0 0 0 0,1 0 0 0 0,0 0 0 0 0,0 0 0 0 0,0 0 0 0 0,0 0 0 0 0,-1 1 0 0 0,1-1 0 0 0,0 0 0 0 0,-1 1 0 0 0,1-1 0 0 0,-1 1 0 0 0,1-1 0 0 0,-1 1 0 0 0,1 0-30 0 0,-24-9 241 0 0,0 2-1 0 0,0 1 1 0 0,-1 1 0 0 0,1 2-1 0 0,-1 0 1 0 0,0 2 0 0 0,0 0-1 0 0,-8 2-240 0 0,19-1 88 0 0,0 1-1 0 0,1 0 0 0 0,-1 1 0 0 0,0 1 1 0 0,1 0-1 0 0,-1 1 0 0 0,1 0 0 0 0,0 1 1 0 0,1 1-1 0 0,-1 0 0 0 0,1 1 0 0 0,0 0 0 0 0,1 1 1 0 0,0 1-1 0 0,0 0 0 0 0,1 0 0 0 0,0 1 1 0 0,0 1-1 0 0,1 0 0 0 0,1 0 0 0 0,0 1 0 0 0,0 0 1 0 0,1 0-1 0 0,1 1 0 0 0,0 0 0 0 0,1 1 1 0 0,0-1-1 0 0,1 1 0 0 0,1 1 0 0 0,0-1 0 0 0,0 0 1 0 0,2 1-1 0 0,0 0 0 0 0,0 2-87 0 0,6-8 31 0 0,0-1 0 0 0,1 1 1 0 0,0-1-1 0 0,0 0 0 0 0,0 0 0 0 0,1-1 0 0 0,0 1 0 0 0,1-1 0 0 0,0 0 1 0 0,0-1-1 0 0,0 0 0 0 0,1 0 0 0 0,0-1 0 0 0,0 1 0 0 0,0-2 0 0 0,1 1 1 0 0,0-1-1 0 0,-1-1 0 0 0,1 1 0 0 0,1-2 0 0 0,-1 1 0 0 0,0-1 1 0 0,1 0-1 0 0,-1-1 0 0 0,7 0-31 0 0,-1 2-92 0 0,0-1 0 0 0,0 0 0 0 0,0-1 0 0 0,-1-1 1 0 0,1 0-1 0 0,0-1 0 0 0,0-1 0 0 0,0 0 0 0 0,0-1 0 0 0,-1-1 1 0 0,1 0-1 0 0,-1-1 0 0 0,0 0 0 0 0,0-1 0 0 0,-1-1 0 0 0,0 0 0 0 0,0-1 1 0 0,-1 0-1 0 0,1-1 0 0 0,-2-1 0 0 0,1 0 0 0 0,-2 0 0 0 0,1-1 1 0 0,-1 0-1 0 0,-1-1 0 0 0,0 0 0 0 0,-1 0 0 0 0,0-1 0 0 0,1-4 92 0 0,9-21-291 0 0,-1-2 1 0 0,-2 0-1 0 0,-1 0 0 0 0,-3-1 0 0 0,-1-1 0 0 0,-2-2 291 0 0,0 0-110 0 0</inkml:trace>
  <inkml:trace contextRef="#ctx0" brushRef="#br0" timeOffset="100639.75">19683 8645 4704 0 0,'-21'-146'554'0'0,"19"137"-471"0"0,1 1 0 0 0,-2-1 0 0 0,1 1 1 0 0,-2 0-1 0 0,1 0 0 0 0,-1 0 0 0 0,0 0 0 0 0,0 1 1 0 0,-1-1-1 0 0,0 1 0 0 0,0 1 0 0 0,-1-1 0 0 0,0 1 1 0 0,0-1-1 0 0,-1 2 0 0 0,1-1 0 0 0,-1 1 0 0 0,-1 0 1 0 0,-5-3-84 0 0,8 9 30 0 0,1 1 0 0 0,0 0 0 0 0,-1 0 0 0 0,1 1 0 0 0,0-1 0 0 0,0 1 0 0 0,0 0 1 0 0,1 0-1 0 0,-1 0 0 0 0,1 1 0 0 0,0-1 0 0 0,0 1 0 0 0,0 0 0 0 0,0-1 0 0 0,0 1 0 0 0,1 1 0 0 0,0-1 1 0 0,0 0-1 0 0,0 1 0 0 0,0-1 0 0 0,1 1 0 0 0,0-1 0 0 0,0 1 0 0 0,0-1 0 0 0,0 5-30 0 0,-3 11 92 0 0,2 1 0 0 0,0 0 0 0 0,1 0 0 0 0,1 0-1 0 0,1 0 1 0 0,1 0 0 0 0,1-1 0 0 0,1 1 0 0 0,0 0 0 0 0,2-1-1 0 0,6 16-91 0 0,2 6 4 0 0,2-1-1 0 0,1 0 0 0 0,2-2 0 0 0,2 0 0 0 0,2-1 0 0 0,1-2 0 0 0,1 0 0 0 0,3-1 0 0 0,0-2 0 0 0,3-1 0 0 0,7 5-3 0 0,-32-32-299 0 0,1 0 0 0 0,0 0 0 0 0,0 0-1 0 0,1-1 1 0 0,-1 0 0 0 0,1 0-1 0 0,0-1 1 0 0,0 0 0 0 0,0-1-1 0 0,0 1 1 0 0,1-2 0 0 0,-1 1-1 0 0,1-1 1 0 0,-1 0 0 0 0,8-1 299 0 0,3-3-1260 0 0,15-16-14 0 0</inkml:trace>
  <inkml:trace contextRef="#ctx0" brushRef="#br0" timeOffset="100949.129">20105 8854 1172 0 0,'4'116'3573'0'0,"4"-69"-3038"0"0,2 0 1 0 0,2 0-1 0 0,3-1 1 0 0,1-1-1 0 0,2-1 0 0 0,5 6-535 0 0,-23-49 38 0 0,1 0-1 0 0,0 1 0 0 0,0-1 0 0 0,0 0 0 0 0,0 0 1 0 0,0 0-1 0 0,0 0 0 0 0,0 0 0 0 0,0 0 0 0 0,1 0 1 0 0,-1-1-1 0 0,0 1 0 0 0,1 0 0 0 0,-1-1 0 0 0,0 1 1 0 0,1-1-1 0 0,-1 1 0 0 0,1-1 0 0 0,-1 0 0 0 0,1 1 1 0 0,-1-1-1 0 0,1 0 0 0 0,-1 0 0 0 0,0 0 0 0 0,1 0 0 0 0,-1 0 1 0 0,1-1-1 0 0,-1 1 0 0 0,1 0 0 0 0,-1-1 0 0 0,1 1 1 0 0,-1-1-1 0 0,0 1 0 0 0,1-1 0 0 0,-1 0 0 0 0,0 1 1 0 0,1-1-1 0 0,-1 0 0 0 0,0 0 0 0 0,0 0 0 0 0,0 0 1 0 0,0 0-1 0 0,0 0 0 0 0,0 0 0 0 0,0 0 0 0 0,0-1 1 0 0,0 1-1 0 0,-1 0-37 0 0,48-61 355 0 0,256-519 503 0 0,-295 565-3742 0 0,-15 36-2725 0 0,3-12 4342 0 0</inkml:trace>
  <inkml:trace contextRef="#ctx0" brushRef="#br1" timeOffset="128574.929">14526 3351 1076 0 0,'0'0'322'0'0,"0"0"-83"0"0,0 0-34 0 0,0 0 45 0 0,0 0-144 0 0,0 0-6 0 0,0 0-16 0 0,0 0-42 0 0,-5-14 1652 0 0,3 16-1683 0 0,-1-1 0 0 0,1 1 0 0 0,0 0 0 0 0,0 0 0 0 0,0 1 0 0 0,0-1 0 0 0,1 0 0 0 0,-1 1 0 0 0,1-1 0 0 0,-1 1 0 0 0,1-1 0 0 0,0 1 0 0 0,0-1 0 0 0,0 1 0 0 0,0 0 0 0 0,0 0 0 0 0,1 0 0 0 0,-1-1 0 0 0,1 1 0 0 0,0 0 0 0 0,0 0 0 0 0,0 0 0 0 0,0 0 0 0 0,1 0 0 0 0,-1-1 0 0 0,1 1 0 0 0,-1 1-11 0 0,0 5-26 0 0,35 137 245 0 0,-26-118-171 0 0,-5-12 19 0 0,0 0 0 0 0,1-1-1 0 0,1 0 1 0 0,0 0 0 0 0,1 0 0 0 0,1-1 0 0 0,0 0-1 0 0,1-1 1 0 0,8 10-67 0 0,-10-20 19 0 0,1-1 1 0 0,0 0-1 0 0,0-1 0 0 0,-1 0 0 0 0,1 0 0 0 0,0 0 1 0 0,0-1-1 0 0,0 0 0 0 0,0-1 0 0 0,0 0 1 0 0,0 0-1 0 0,0-1 0 0 0,-1 0 0 0 0,1 0 0 0 0,0-1 1 0 0,0 0-20 0 0,-1 1-32 0 0,301-42 112 0 0,285-6 178 0 0,57 25-50 0 0,-484 3-152 0 0,199-19-158 0 0,380 27-57 0 0,-673-9 442 0 0,-62 16-215 0 0,0 1 0 0 0,0-2 0 0 0,-1 1-1 0 0,0-1 1 0 0,0-1 0 0 0,-1 1 0 0 0,0-2 0 0 0,-1 1-1 0 0,0-1 1 0 0,0 0 0 0 0,-1 0 0 0 0,0-1 0 0 0,-1 0-1 0 0,0 0 1 0 0,-1 0 0 0 0,0-1 0 0 0,-1 1 0 0 0,0-1-1 0 0,-1 0 1 0 0,0 0 0 0 0,-1 0 0 0 0,-1 0 0 0 0,1-3-68 0 0,-1 13-105 0 0,1 0 0 0 0,-1 1 1 0 0,1-1-1 0 0,-1 0 0 0 0,1 1 1 0 0,-1-1-1 0 0,0 0 1 0 0,0 1-1 0 0,0-1 0 0 0,0 0 1 0 0,0 1-1 0 0,0-1 0 0 0,-1 0 1 0 0,1 1-1 0 0,0-1 0 0 0,-1 0 1 0 0,1 1-1 0 0,-1-1 0 0 0,0 0 1 0 0,0 1-1 0 0,1-1 1 0 0,-1 1-1 0 0,0 0 0 0 0,0-1 1 0 0,0 1-1 0 0,-1 0 0 0 0,1-1 1 0 0,0 1-1 0 0,0 0 0 0 0,-1 0 1 0 0,1 0-1 0 0,0 0 0 0 0,-1 0 1 0 0,1 0-1 0 0,-1 1 0 0 0,0-1 1 0 0,1 0-1 0 0,-1 1 1 0 0,1-1-1 0 0,-1 1 0 0 0,0 0 1 0 0,1 0-1 0 0,-1-1 105 0 0,-6 1-1221 0 0</inkml:trace>
  <inkml:trace contextRef="#ctx0" brushRef="#br1" timeOffset="129879.84">15463 3863 1196 0 0,'0'0'440'0'0,"-14"1"108"0"0,11-6 3550 0 0,10 1-4068 0 0,-1 0 0 0 0,1 1 1 0 0,0 0-1 0 0,0 1 0 0 0,0 0 0 0 0,1 0 0 0 0,-1 0 1 0 0,0 1-1 0 0,1 0 0 0 0,-1 0 0 0 0,1 1 1 0 0,-1 0-1 0 0,1 0 0 0 0,-1 0 0 0 0,1 1 0 0 0,-1 1 1 0 0,0-1-1 0 0,1 1 0 0 0,4 2-30 0 0,6-1-11 0 0,144 10 211 0 0,127 27 96 0 0,-230-14 124 0 0,-59-26-390 0 0,0 0 51 0 0,-67 68 290 0 0,-274 199 568 0 0,299-231-1629 0 0,75-35-4526 0 0,-28-4 3956 0 0</inkml:trace>
  <inkml:trace contextRef="#ctx0" brushRef="#br1" timeOffset="130558.739">16593 3880 836 0 0,'-14'13'4428'0'0,"3"-2"-4289"0"0,-1 0-1 0 0,2 0 1 0 0,0 1 0 0 0,0 0 0 0 0,1 1 0 0 0,1 0 0 0 0,0 1 0 0 0,0-1-1 0 0,2 1 1 0 0,0 1 0 0 0,0 0 0 0 0,2-1 0 0 0,-1 1 0 0 0,2 1-1 0 0,0-1 1 0 0,1 0 0 0 0,0 2-139 0 0,5-8 51 0 0,0 0 0 0 0,0 0-1 0 0,0 0 1 0 0,1 0 0 0 0,0-1 0 0 0,1 0-1 0 0,0 0 1 0 0,0 0 0 0 0,1 0 0 0 0,0-1-1 0 0,0 0 1 0 0,1 0 0 0 0,0 0 0 0 0,0-1-1 0 0,0 0 1 0 0,1-1 0 0 0,0 1 0 0 0,0-1-1 0 0,0-1 1 0 0,1 0 0 0 0,0 0 0 0 0,-1-1-1 0 0,1 0 1 0 0,1 0 0 0 0,-1-1 0 0 0,0 0-1 0 0,1-1 1 0 0,-1 0 0 0 0,1 0 0 0 0,-1-1 0 0 0,1 0-51 0 0,5 2 25 0 0,1-1 0 0 0,-1 0 0 0 0,0-2 0 0 0,0 1 1 0 0,0-2-1 0 0,1 0 0 0 0,-1-1 0 0 0,-1 0 0 0 0,1-1 1 0 0,0-1-1 0 0,-1 0 0 0 0,0-1 0 0 0,0-1 0 0 0,-1 0 1 0 0,0-1-1 0 0,0 0 0 0 0,0-1 0 0 0,-1 0 0 0 0,-1-1 1 0 0,0-1-1 0 0,0 1 0 0 0,-1-2 0 0 0,0 0 0 0 0,-1 0 1 0 0,1-3-26 0 0,-8 11 2 0 0,-1 0 0 0 0,1 0 1 0 0,-1-1-1 0 0,-1 1 1 0 0,1-1-1 0 0,-1 1 1 0 0,1-1-1 0 0,-1 1 1 0 0,0-1-1 0 0,-1 0 1 0 0,1 1-1 0 0,-1-1 1 0 0,0 1-1 0 0,0 0 0 0 0,0-1 1 0 0,-1 1-1 0 0,0 0 1 0 0,1 0-1 0 0,-1-1 1 0 0,-1 2-1 0 0,1-1 1 0 0,-1 0-1 0 0,1 0 1 0 0,-1 1-1 0 0,0-1 0 0 0,0 1 1 0 0,-1 0-1 0 0,1 0 1 0 0,-1 0-1 0 0,1 1 1 0 0,-1-1-1 0 0,0 1 1 0 0,0 0-1 0 0,0 0 1 0 0,0 0-1 0 0,-1 0 0 0 0,0 1-2 0 0,-169-45-137 0 0,50 55-2574 0 0,108-4-1355 0 0,16-5 2686 0 0</inkml:trace>
  <inkml:trace contextRef="#ctx0" brushRef="#br1" timeOffset="144520.655">1908 12788 1060 0 0,'0'0'513'0'0,"-3"-3"-68"0"0,-87-43 3647 0 0,79 40-1841 0 0,45 9-1300 0 0,-19-2-972 0 0,197 7 674 0 0,375 19 175 0 0,-578-26-822 0 0,37 5-2186 0 0,-58 20-1094 0 0,-31-4 672 0 0,17-11 1140 0 0</inkml:trace>
  <inkml:trace contextRef="#ctx0" brushRef="#br1" timeOffset="144813.749">1926 13196 1132 0 0,'58'21'2954'0'0,"565"-1"741"0"0,-374 12-4229 0 0,-223-17-3557 0 0,-24-13 3051 0 0</inkml:trace>
  <inkml:trace contextRef="#ctx0" brushRef="#br0" timeOffset="164016.323">14106 12279 968 0 0,'16'-6'4588'0'0,"8"-4"-1653"0"0,-15 10-8941 0 0,-12-2 4789 0 0</inkml:trace>
  <inkml:trace contextRef="#ctx0" brushRef="#br0" timeOffset="161530.616">12093 11954 1152 0 0,'9'18'3199'0'0,"-33"28"-2533"0"0,24-45-595 0 0,-185 208 2292 0 0,123-148-1773 0 0,-183 168 1643 0 0,243-227-2216 0 0,1 0 0 0 0,-1 0 0 0 0,1 1 0 0 0,-1-1 1 0 0,1 1-1 0 0,0-1 0 0 0,0 1 0 0 0,0 0 0 0 0,0 0 1 0 0,1-1-1 0 0,-1 1 0 0 0,1 0 0 0 0,0 0 0 0 0,-1-1 1 0 0,1 1-1 0 0,0 0 0 0 0,1 0 0 0 0,-1 0 0 0 0,1-1 1 0 0,-1 1-1 0 0,1 0 0 0 0,0 0 0 0 0,0-1 0 0 0,0 1 1 0 0,0-1-1 0 0,0 1 0 0 0,0-1 0 0 0,1 1 0 0 0,0-1 1 0 0,-1 0-1 0 0,1 0 0 0 0,0 0 0 0 0,0 0 0 0 0,0 0 0 0 0,0 0 1 0 0,0 0-1 0 0,1 0 0 0 0,-1-1 0 0 0,0 1 0 0 0,1-1 1 0 0,-1 0-1 0 0,1 0 0 0 0,0 0 0 0 0,-1 0 0 0 0,1 0 1 0 0,0-1-1 0 0,-1 1 0 0 0,1-1 0 0 0,0 1 0 0 0,0-1 1 0 0,0 0-1 0 0,0 0 0 0 0,0-1-17 0 0,269 54 377 0 0,-92-27-875 0 0,-162-23 226 0 0,-15-4 139 0 0,0 1 1 0 0,0 0-1 0 0,0 0 0 0 0,0 0 1 0 0,0 0-1 0 0,0 0 1 0 0,0 1-1 0 0,0 0 1 0 0,0-1-1 0 0,0 1 1 0 0,0 0-1 0 0,-1 0 0 0 0,1 0 1 0 0,0 1-1 0 0,-1-1 1 0 0,1 1-1 0 0,-1-1 1 0 0,1 1-1 0 0,-1 0 1 0 0,0 0-1 0 0,1 0 1 0 0,-1 0-1 0 0,0 1 0 0 0,-1-1 1 0 0,1 0-1 0 0,1 3 133 0 0,-3-4-964 0 0,0-1-351 0 0,0 0-29 0 0,0 0-1 0 0,0 1-136 0 0</inkml:trace>
  <inkml:trace contextRef="#ctx0" brushRef="#br0" timeOffset="162072.441">13158 11694 1008 0 0,'4'-13'1986'0'0,"8"-30"3073"0"0,-2 67-3525 0 0,27 286-757 0 0,-36-163-1241 0 0,-12-124-349 0 0,-25-3-5501 0 0,28-19 5213 0 0</inkml:trace>
  <inkml:trace contextRef="#ctx0" brushRef="#br0" timeOffset="162445.655">12344 12274 856 0 0,'-3'9'3927'0'0,"70"2"-2427"0"0,265-23 872 0 0,272-37-922 0 0,-258 25-788 0 0,-279 5-1061 0 0,-66 18 73 0 0,-1 1-22 0 0,-45 9-4110 0 0,1 4 1826 0 0,21-5 1344 0 0</inkml:trace>
  <inkml:trace contextRef="#ctx0" brushRef="#br0" timeOffset="162896.456">12908 12606 1008 0 0,'-1'0'116'0'0,"1"0"0"0"0,0 0 0 0 0,0 0 0 0 0,-1 1 0 0 0,1-1 0 0 0,0 0 0 0 0,-1 0 0 0 0,1 0 0 0 0,0 0 0 0 0,-1 0 0 0 0,1 0 0 0 0,0 0 0 0 0,-1 0 0 0 0,1 0-1 0 0,0 0 1 0 0,0 0 0 0 0,-1-1 0 0 0,1 1 0 0 0,0 0 0 0 0,-1 0 0 0 0,1 0 0 0 0,0 0 0 0 0,0 0 0 0 0,-1 0 0 0 0,1-1 0 0 0,0 1 0 0 0,-1 0 0 0 0,1 0 0 0 0,0 0 0 0 0,0-1 0 0 0,0 1 0 0 0,-1 0 0 0 0,1 0 0 0 0,0-1 0 0 0,0 1 0 0 0,0 0 0 0 0,0-1 0 0 0,0 1 0 0 0,-1 0 0 0 0,1 0-1 0 0,0-1-115 0 0,-13 34 920 0 0,5 8-586 0 0,2-1 1 0 0,2 1-1 0 0,1 0 1 0 0,2 1-1 0 0,2-1 0 0 0,2 0 1 0 0,6 34-335 0 0,-6 181 538 0 0,-15-239-4479 0 0,-3-56 1421 0 0,11 10 1328 0 0</inkml:trace>
  <inkml:trace contextRef="#ctx0" brushRef="#br0" timeOffset="163657.522">12892 12629 908 0 0,'-2'1'252'0'0,"-1"-1"-1"0"0,1 0 0 0 0,0 0 1 0 0,0 0-1 0 0,-1 0 1 0 0,1 0-1 0 0,0 0 1 0 0,0-1-1 0 0,0 1 1 0 0,-1-1-1 0 0,1 0 0 0 0,0 1 1 0 0,0-1-1 0 0,0 0 1 0 0,0 0-1 0 0,0 0 1 0 0,0 0-1 0 0,0-1 1 0 0,1 1-1 0 0,-1-1 0 0 0,0 1 1 0 0,1-1-1 0 0,-1 1 1 0 0,1-1-1 0 0,-1 0 1 0 0,1 0-1 0 0,0 0 1 0 0,0 0-1 0 0,-1-1-251 0 0,87-46 483 0 0,-67 40-449 0 0,1 2 0 0 0,-1 0 0 0 0,1 0 0 0 0,1 2 0 0 0,-1 1-1 0 0,1 0 1 0 0,0 1 0 0 0,14 1-34 0 0,-30 2 1 0 0,0 0 0 0 0,-1 0 0 0 0,1 1 0 0 0,0-1 0 0 0,-1 1 0 0 0,1 0 0 0 0,0 0 0 0 0,-1 0 0 0 0,1 1 0 0 0,-1-1 0 0 0,0 1 0 0 0,1 0 0 0 0,-1 0 0 0 0,0 0 0 0 0,0 0 0 0 0,0 1 0 0 0,0-1 0 0 0,-1 1 0 0 0,1 0 0 0 0,-1 0 0 0 0,0-1 0 0 0,1 2 0 0 0,-1-1 0 0 0,-1 0 0 0 0,1 0 0 0 0,0 1 0 0 0,-1-1 0 0 0,1 1 0 0 0,-1-1 0 0 0,0 1 0 0 0,-1-1 0 0 0,1 1 0 0 0,0 0 0 0 0,-1 0 0 0 0,0-1 0 0 0,0 1 0 0 0,0 0 0 0 0,0 0 0 0 0,-1-1 0 0 0,1 1 0 0 0,-1 0 0 0 0,0-1 0 0 0,-1 1-1 0 0,-86 106-20 0 0,87-109 23 0 0,1-1 0 0 0,-1 0 0 0 0,1 1 0 0 0,-1-1 0 0 0,1 0 0 0 0,-1 1 0 0 0,1-1 0 0 0,0 1 0 0 0,-1-1 0 0 0,1 1 0 0 0,-1-1 0 0 0,1 1 0 0 0,0-1 0 0 0,-1 1 0 0 0,1-1 0 0 0,0 1 0 0 0,0-1 0 0 0,0 1 0 0 0,-1 0 0 0 0,1-1 0 0 0,0 1 0 0 0,0-1 0 0 0,0 1-1 0 0,0 0 1 0 0,0-1 0 0 0,0 1 0 0 0,0-1 0 0 0,0 1 0 0 0,0 0 0 0 0,0-1 0 0 0,1 1 0 0 0,-1-1 0 0 0,0 1 0 0 0,0 0 0 0 0,1-1 0 0 0,-1 1 0 0 0,0-1 0 0 0,0 1 0 0 0,1-1 0 0 0,-1 1 0 0 0,1-1 0 0 0,-1 1 0 0 0,0-1 0 0 0,1 1 0 0 0,-1-1 0 0 0,1 0 0 0 0,-1 1 0 0 0,1-1 0 0 0,-1 0 0 0 0,1 1 0 0 0,0-1 0 0 0,-1 0 0 0 0,1 0 0 0 0,-1 0 0 0 0,1 1 0 0 0,-1-1 0 0 0,1 0 0 0 0,0 0 0 0 0,-1 0 0 0 0,1 0 0 0 0,0 0 0 0 0,-1 0 0 0 0,1 0 0 0 0,-1 0 0 0 0,1 0 0 0 0,0 0 0 0 0,-1-1 0 0 0,1 1 0 0 0,-1 0 0 0 0,1 0-3 0 0,53 12 99 0 0,-53-11-91 0 0,12 0-7 0 0,-1 1 1 0 0,0 0 0 0 0,0 1-1 0 0,0 1 1 0 0,0 0-1 0 0,-1 0 1 0 0,1 1 0 0 0,-1 1-1 0 0,0-1 1 0 0,-1 2-1 0 0,1 0 1 0 0,-1 0-1 0 0,-1 1 1 0 0,1 0 0 0 0,-1 1-1 0 0,-1 0 1 0 0,1 0-1 0 0,-2 1 1 0 0,1 0 0 0 0,-1 0-1 0 0,0 2-1 0 0,-6-8 34 0 0,-1-1-1 0 0,1 1 0 0 0,-1 0 1 0 0,0 0-1 0 0,0-1 0 0 0,0 1 1 0 0,0 0-1 0 0,-1-1 0 0 0,1 1 1 0 0,-1 0-1 0 0,0-1 1 0 0,0 1-1 0 0,-1-1 0 0 0,1 1 1 0 0,-1-1-1 0 0,1 1 0 0 0,-1-1 1 0 0,0 0-1 0 0,0 0 0 0 0,-1 0 1 0 0,1 0-1 0 0,-1 0 1 0 0,1-1-1 0 0,-1 1 0 0 0,0-1 1 0 0,0 0-1 0 0,0 1 0 0 0,0-1 1 0 0,0-1-1 0 0,-1 1 0 0 0,1 0 1 0 0,0-1-1 0 0,-3 1-33 0 0,-120 37 585 0 0,18-57-1303 0 0,107 17 541 0 0,-1 0 0 0 0,0-1-1 0 0,0 1 1 0 0,1-1 0 0 0,-1 0-1 0 0,1 1 1 0 0,-1-1 0 0 0,1 0-1 0 0,0 0 1 0 0,0 0 0 0 0,0 0 0 0 0,0 0-1 0 0,0 0 1 0 0,0 0 0 0 0,0 0-1 0 0,1-1 1 0 0,-1 1 0 0 0,1 0-1 0 0,0 0 1 0 0,0 0 0 0 0,-1-1-1 0 0,1 1 1 0 0,1 0 0 0 0,-1-1 0 0 0,0 1-1 0 0,0 0 1 0 0,1 0 0 0 0,0 0-1 0 0,-1-1 1 0 0,1 1 0 0 0,0 0-1 0 0,1-2 178 0 0,14-28-1522 0 0,0 6 0 0 0</inkml:trace>
  <inkml:trace contextRef="#ctx0" brushRef="#br0" timeOffset="160728.926">10712 12001 928 0 0,'20'-14'1882'0'0,"-20"11"-1430"0"0,0 3-19 0 0,0 0 7 0 0,0 0-129 0 0,0 0-47 0 0,0 0 33 0 0,43-21 1923 0 0,-143 474 99 0 0,76-283-1632 0 0,21-161-662 0 0,1 0-1 0 0,0 1 1 0 0,0-1-1 0 0,1 1 1 0 0,1-1-1 0 0,-1 1 1 0 0,2 0-1 0 0,-1-1 1 0 0,1 1 0 0 0,0-1-1 0 0,1 1 1 0 0,0-1-1 0 0,1 0 1 0 0,0 0-1 0 0,1 0 1 0 0,-1 0 0 0 0,2 0-1 0 0,-1-1 1 0 0,1 0-1 0 0,0 0 1 0 0,1 0-1 0 0,0 0 1 0 0,0-1-1 0 0,1 0 1 0 0,0 0 0 0 0,0-1-1 0 0,0 0 1 0 0,1 0-1 0 0,0-1 1 0 0,0 0-1 0 0,0 0 1 0 0,6 2-25 0 0,3-2-187 0 0,0 0-1 0 0,0-1 1 0 0,0-1 0 0 0,0 0-1 0 0,0-1 1 0 0,1-1 0 0 0,-1-1 0 0 0,0 0-1 0 0,1-1 1 0 0,-1-1 0 0 0,0-1-1 0 0,0-1 1 0 0,0 0 0 0 0,0-1-1 0 0,0 0 1 0 0,-1-2 0 0 0,0 0-1 0 0,6-4 188 0 0,10-34-4201 0 0,-31 42 2871 0 0</inkml:trace>
  <inkml:trace contextRef="#ctx0" brushRef="#br0" timeOffset="161005.139">10307 12406 1708 0 0,'9'-7'4272'0'0,"81"-5"-3429"0"0,113 5-252 0 0,192-19-4645 0 0,-347 16 2614 0 0</inkml:trace>
  <inkml:trace contextRef="#ctx0" brushRef="#br0" timeOffset="149081.779">5659 11938 1172 0 0,'0'0'473'0'0,"0"0"-113"0"0,0 0-41 0 0,0 0 51 0 0,0 0-19 0 0,0 0-41 0 0,0 0-34 0 0,0 0-47 0 0,0 0-83 0 0,0 0-13 0 0,0 0 8 0 0,0 0 45 0 0,0 0-4 0 0,23 2 410 0 0,0 142 328 0 0,9 135 568 0 0,-31-273-1468 0 0,0 0 1 0 0,0 1-1 0 0,0-1 0 0 0,1 0 0 0 0,0 0 1 0 0,0 0-1 0 0,0 0 0 0 0,1-1 0 0 0,0 1 1 0 0,0-1-1 0 0,0 1 0 0 0,1-1 0 0 0,0 0 1 0 0,0 0-1 0 0,0-1 0 0 0,1 1 0 0 0,-1-1 1 0 0,1 0-1 0 0,0 0 0 0 0,0 0 0 0 0,1-1-20 0 0,-12-4-5507 0 0,-1-1 4181 0 0</inkml:trace>
  <inkml:trace contextRef="#ctx0" brushRef="#br0" timeOffset="149580.195">4671 12631 868 0 0,'49'15'2958'0'0,"180"-3"-1342"0"0,1971 24 210 0 0,-2065-36-2213 0 0,-133 0-292 0 0,10-6-2950 0 0,-17 6 2312 0 0</inkml:trace>
  <inkml:trace contextRef="#ctx0" brushRef="#br0" timeOffset="152544.996">5094 13254 1068 0 0,'0'0'439'0'0,"-1"-13"173"0"0,7 9 1991 0 0,-4 5-2589 0 0,-1-1-1 0 0,1 0 0 0 0,0 1 0 0 0,-1 0 0 0 0,1-1 0 0 0,-1 1 1 0 0,1 0-1 0 0,-1-1 0 0 0,0 1 0 0 0,1 0 0 0 0,-1 0 0 0 0,0 0 1 0 0,1 0-1 0 0,-1 1 0 0 0,0-1 0 0 0,0 0 0 0 0,0 0 0 0 0,0 1 1 0 0,0-1-1 0 0,0 1 0 0 0,-1-1 0 0 0,1 1 0 0 0,0-1 0 0 0,-1 1 1 0 0,1-1-1 0 0,-1 1 0 0 0,1-1 0 0 0,-1 1 0 0 0,0 0 0 0 0,0-1 0 0 0,0 1 1 0 0,0 0-1 0 0,0-1 0 0 0,0 1 0 0 0,0 0 0 0 0,0-1 0 0 0,-1 1 1 0 0,1-1-1 0 0,-1 1 0 0 0,1-1 0 0 0,-1 1 0 0 0,0 0 0 0 0,0 0-13 0 0,1 19 148 0 0,12 155 875 0 0,25 10 663 0 0,-35-174-1998 0 0,5 20 1546 0 0,6-37-6969 0 0,-10 0 4675 0 0</inkml:trace>
  <inkml:trace contextRef="#ctx0" brushRef="#br0" timeOffset="152931.615">5478 13506 1028 0 0,'15'2'4319'0'0,"30"-3"-3687"0"0,-19 0-164 0 0,296-9 1071 0 0,-172 3-235 0 0,-148 7-1378 0 0,-2 0-98 0 0,0 0-33 0 0,0 0-34 0 0,0 0-17 0 0,0 0-95 0 0,0 0-95 0 0,7 0-419 0 0,-4 0-2939 0 0,5 0 2422 0 0</inkml:trace>
  <inkml:trace contextRef="#ctx0" brushRef="#br0" timeOffset="154721.797">6523 13081 956 0 0,'0'0'310'0'0,"0"0"-60"0"0,0 0-42 0 0,0 0-36 0 0,0 0 37 0 0,0 0-25 0 0,0 0 12 0 0,0 0 13 0 0,3-17 1939 0 0,-1 17-2128 0 0,-1 0 0 0 0,1 0 1 0 0,-1 1-1 0 0,1-1 0 0 0,-1 0 0 0 0,1 0 1 0 0,-1 1-1 0 0,1-1 0 0 0,-1 1 1 0 0,1 0-1 0 0,-1-1 0 0 0,0 1 0 0 0,1 0 1 0 0,-1 0-1 0 0,0-1 0 0 0,0 1 0 0 0,0 0 1 0 0,0 0-1 0 0,1 1 0 0 0,-1-1 1 0 0,-1 0-1 0 0,1 0 0 0 0,0 0 0 0 0,0 1 1 0 0,0-1-1 0 0,-1 0 0 0 0,1 1 0 0 0,0-1 1 0 0,-1 1-1 0 0,1-1 0 0 0,-1 0 1 0 0,0 1-1 0 0,0-1 0 0 0,1 1 0 0 0,-1 0 1 0 0,0-1-1 0 0,0 1 0 0 0,0-1 0 0 0,-1 1 1 0 0,1-1-1 0 0,0 1 0 0 0,0-1 1 0 0,-1 1-1 0 0,1-1-20 0 0,0 1 142 0 0,0 43 499 0 0,0 354 1318 0 0,0-393-1942 0 0,1 0 1 0 0,0 0-1 0 0,0 0 0 0 0,0-1 1 0 0,1 1-1 0 0,0 0 0 0 0,0-1 1 0 0,0 0-1 0 0,1 1 0 0 0,0-1 1 0 0,0 0-1 0 0,0 0 0 0 0,0-1 1 0 0,1 1-1 0 0,0-1 0 0 0,0 1 1 0 0,0-1-1 0 0,1-1 0 0 0,-1 1 1 0 0,1 0-1 0 0,0-1 0 0 0,0 0 1 0 0,0 0-1 0 0,0-1 0 0 0,1 1 1 0 0,-1-1-1 0 0,1 0 1 0 0,-1-1-1 0 0,1 1 0 0 0,2-1-17 0 0,8 0-248 0 0,1-1 0 0 0,-1-1 1 0 0,0 0-1 0 0,0-1 0 0 0,0-1 0 0 0,0 0 0 0 0,0-1 1 0 0,-1-1-1 0 0,1 0 0 0 0,-1-2 0 0 0,0 1 0 0 0,-1-2 0 0 0,0 0 1 0 0,9-7 247 0 0,5-14-2753 0 0,-23 14 1339 0 0</inkml:trace>
  <inkml:trace contextRef="#ctx0" brushRef="#br0" timeOffset="155128.164">6466 13309 1528 0 0,'1'1'83'0'0,"-1"-1"0"0"0,1 0 0 0 0,-1 0 0 0 0,1 0 0 0 0,-1 1 1 0 0,1-1-1 0 0,-1 0 0 0 0,1 0 0 0 0,-1 0 0 0 0,1 0 0 0 0,-1 0 0 0 0,1 0 0 0 0,-1 0 0 0 0,1 0 0 0 0,-1 0 0 0 0,1 0 0 0 0,0 0 0 0 0,-1 0 0 0 0,1-1 1 0 0,-1 1-1 0 0,0 0 0 0 0,1 0 0 0 0,-1 0 0 0 0,1-1 0 0 0,-1 1 0 0 0,1 0 0 0 0,-1-1 0 0 0,1 1 0 0 0,-1 0 0 0 0,0-1 0 0 0,1 1 0 0 0,-1-1 0 0 0,0 1 0 0 0,1 0 1 0 0,-1-1-1 0 0,0 1 0 0 0,0-1 0 0 0,1 1 0 0 0,-1-1 0 0 0,0 1 0 0 0,0-1 0 0 0,0 1 0 0 0,0-1 0 0 0,0 1 0 0 0,1-1 0 0 0,-1 1 0 0 0,0-1 0 0 0,0 1 1 0 0,0-1-1 0 0,0 1 0 0 0,-1-1 0 0 0,1 1 0 0 0,0-1 0 0 0,0 1 0 0 0,0-1 0 0 0,0 1 0 0 0,0-1 0 0 0,-1 0-83 0 0,70-4-170 0 0,-59 5 527 0 0,247-5 881 0 0,-256 5-1190 0 0,21 11-2148 0 0,-21-10 17 0 0,1 0 771 0 0</inkml:trace>
  <inkml:trace contextRef="#ctx0" brushRef="#br0" timeOffset="155606.598">7234 13224 1372 0 0,'10'0'5790'0'0,"-16"29"-5035"0"0,27 375 1442 0 0,-1-274-1716 0 0,-17-169-8370 0 0,-3 27 6539 0 0</inkml:trace>
  <inkml:trace contextRef="#ctx0" brushRef="#br0" timeOffset="156447.927">7256 13186 908 0 0,'-13'-37'4582'0'0,"44"7"-3607"0"0,62 0-1098 0 0,-88 29 127 0 0,1 0 0 0 0,-1 0 0 0 0,0 1 0 0 0,0 0 0 0 0,1 0 0 0 0,-1 0 0 0 0,0 1 0 0 0,0-1 0 0 0,0 1 0 0 0,1 1 0 0 0,-1-1 0 0 0,0 1 0 0 0,0-1 0 0 0,-1 1 0 0 0,1 1 0 0 0,0-1 0 0 0,-1 1 0 0 0,1 0 0 0 0,-1 0 0 0 0,0 0 0 0 0,0 0 0 0 0,0 1 0 0 0,0 0 0 0 0,-1 0 0 0 0,1 0 0 0 0,-1 0 0 0 0,0 0 0 0 0,0 1 0 0 0,-1-1 0 0 0,1 1 0 0 0,-1 0 0 0 0,0 0 0 0 0,-1 0 0 0 0,1 0 0 0 0,-1 0 0 0 0,0 0 0 0 0,0 1-4 0 0,0 4 60 0 0,-1 0-1 0 0,0 0 1 0 0,-1-1 0 0 0,0 1-1 0 0,0-1 1 0 0,-1 1-1 0 0,0-1 1 0 0,-1 1 0 0 0,0-1-1 0 0,-1 0 1 0 0,0 0 0 0 0,0-1-1 0 0,-1 1 1 0 0,0-1 0 0 0,0 0-1 0 0,-1 1-59 0 0,-15 27 473 0 0,124-40 234 0 0,-99 3-706 0 0,1 1-1 0 0,-1 0 1 0 0,0 0-1 0 0,1 1 1 0 0,-1-1-1 0 0,1 1 1 0 0,-1 0 0 0 0,0 0-1 0 0,1 1 1 0 0,-1-1-1 0 0,0 1 1 0 0,0 0-1 0 0,0 0 1 0 0,0 0-1 0 0,0 1 1 0 0,-1-1 0 0 0,1 1-1 0 0,-1 0 1 0 0,1 0-1 0 0,-1 0 1 0 0,0 1-1 0 0,0-1 1 0 0,-1 1-1 0 0,1-1 1 0 0,-1 1-1 0 0,0 0 1 0 0,0 0 0 0 0,0 0-1 0 0,1 2 0 0 0,-3-5 15 0 0,-3 4 12 0 0,-8 7-99 0 0,1-1 1 0 0,-2-1-1 0 0,1 0 0 0 0,-2 0 0 0 0,1-1 1 0 0,-1-1-1 0 0,0 0 0 0 0,-1-1 0 0 0,0 0 1 0 0,0-1-1 0 0,0-1 0 0 0,-1 0 1 0 0,0-1-1 0 0,0 0 0 0 0,-2-1 72 0 0,-25-2-5026 0 0,33-1 3594 0 0</inkml:trace>
  <inkml:trace contextRef="#ctx0" brushRef="#br0" timeOffset="157393.595">4914 11929 1044 0 0,'-19'1'212'0'0,"0"1"0"0"0,0 1 0 0 0,0 0 0 0 0,0 1 0 0 0,1 1 0 0 0,0 1 0 0 0,0 1 0 0 0,0 0-1 0 0,1 2 1 0 0,0 0 0 0 0,0 0 0 0 0,1 2 0 0 0,0 0 0 0 0,-1 2-212 0 0,-197 189 1722 0 0,153-140-1451 0 0,2 2 1 0 0,3 4-1 0 0,3 1 0 0 0,4 3 0 0 0,2 2 0 0 0,4 1 1 0 0,3 3-1 0 0,3 1 0 0 0,4 2 0 0 0,4 1 1 0 0,3 1-1 0 0,3 2 0 0 0,5 0 0 0 0,-2 35-271 0 0,18 45 218 0 0,11-84-401 0 0,4-1 0 0 0,3 0 1 0 0,4-1-1 0 0,4-1 1 0 0,2 0-1 0 0,4-3 0 0 0,4 0 1 0 0,2-2-1 0 0,16 18 183 0 0,-21-40-941 0 0,3-1 0 0 0,2-2 0 0 0,2-2 1 0 0,2-1-1 0 0,1-2 0 0 0,33 25 941 0 0,-13-24-1443 0 0</inkml:trace>
  <inkml:trace contextRef="#ctx0" brushRef="#br0" timeOffset="158139.433">7679 11844 1016 0 0,'22'-1'247'0'0,"-1"0"0"0"0,1 2 0 0 0,-1 0 0 0 0,1 2 0 0 0,-1 0 0 0 0,1 1 0 0 0,-1 1 0 0 0,0 1 0 0 0,-1 1 0 0 0,0 1 1 0 0,0 1-1 0 0,-1 0 0 0 0,0 2 0 0 0,0 0 0 0 0,-1 1 0 0 0,-1 1 0 0 0,0 1 0 0 0,5 5-247 0 0,23 23 336 0 0,-1 1 1 0 0,-3 3-1 0 0,-2 1 0 0 0,-1 2 1 0 0,26 48-337 0 0,-34-46 253 0 0,-2 1 1 0 0,-2 2 0 0 0,-3 1-1 0 0,-2 0 1 0 0,-3 2 0 0 0,-2 0-1 0 0,-3 1 1 0 0,-2 0 0 0 0,-3 1 0 0 0,-2 0-1 0 0,-3 0 1 0 0,-2 6-254 0 0,-34 164 770 0 0,27-207-693 0 0,-23 64-107 0 0,-5-2 0 0 0,-3-1 0 0 0,-3-3 1 0 0,-4-1-1 0 0,-4-2 0 0 0,-3-2 0 0 0,-3-2 1 0 0,-32 31 29 0 0,80-96-412 0 0,1-1 1 0 0,-1 1-1 0 0,-1-1 1 0 0,1-1 0 0 0,-1 1-1 0 0,0-1 1 0 0,-1 0-1 0 0,1-1 1 0 0,-1 1-1 0 0,0-2 1 0 0,-1 1 0 0 0,1-1-1 0 0,-3 0 412 0 0,-22-21-2934 0 0,17-9 1531 0 0</inkml:trace>
  <inkml:trace contextRef="#ctx0" brushRef="#br0" timeOffset="158960.735">8890 11426 1076 0 0,'-1'66'2546'0'0,"-14"-39"-2364"0"0,0 0 1 0 0,-2-1-1 0 0,-1-1 0 0 0,-1 0 0 0 0,-2-2 0 0 0,0 0 0 0 0,-1-1 0 0 0,-1-2 0 0 0,-1 0 1 0 0,-1-1-1 0 0,-1-2 0 0 0,0 0 0 0 0,-1-2 0 0 0,-1-1 0 0 0,0-1 0 0 0,-1-1 0 0 0,0-2 1 0 0,-1-1-1 0 0,-14 2-182 0 0,-138 23 564 0 0,177-34-557 0 0,0 0-1 0 0,0 0 0 0 0,0-1 0 0 0,0 1 1 0 0,1-1-1 0 0,-1 0 0 0 0,0-1 0 0 0,1 1 1 0 0,-1-1-1 0 0,1 0 0 0 0,-1 0 0 0 0,1 0 1 0 0,0-1-1 0 0,0 1 0 0 0,0-1 0 0 0,0 0 1 0 0,0 0-1 0 0,0-1 0 0 0,1 1 0 0 0,0-1 1 0 0,0 0-1 0 0,0 1 0 0 0,0-1 1 0 0,0-1-1 0 0,1 1 0 0 0,0 0 0 0 0,0-1 1 0 0,0 1-1 0 0,0-1 0 0 0,1 1 0 0 0,0-1 1 0 0,0 0-1 0 0,0 0 0 0 0,0-3-6 0 0,4 0 17 0 0,0-1-1 0 0,0 1 1 0 0,0 1-1 0 0,1-1 1 0 0,1 0-1 0 0,-1 1 1 0 0,1 0-1 0 0,1 0 1 0 0,-1 0 0 0 0,1 1-1 0 0,0 0 1 0 0,1 0-1 0 0,-1 0 1 0 0,1 1-1 0 0,0 0 1 0 0,0 0-1 0 0,1 1 1 0 0,0 0-1 0 0,-1 0 1 0 0,1 1 0 0 0,1 0-1 0 0,-1 0 1 0 0,0 1-1 0 0,1 0 1 0 0,-1 0-1 0 0,1 1 1 0 0,-1 0-1 0 0,1 1 1 0 0,0 0-1 0 0,-1 0 1 0 0,1 1 0 0 0,0 0-1 0 0,5 2-16 0 0,23 10 27 0 0,-1 1-1 0 0,0 2 0 0 0,-1 2 1 0 0,0 1-1 0 0,-2 1 1 0 0,0 2-1 0 0,-2 1 1 0 0,0 2-1 0 0,-2 1 0 0 0,-1 2 1 0 0,16 19-27 0 0,24 17 18 0 0,56 58-1160 0 0,-8 7-3409 0 0,-100-109 3161 0 0</inkml:trace>
  <inkml:trace contextRef="#ctx0" brushRef="#br0" timeOffset="159475.887">9389 13004 1576 0 0,'1'3'131'0'0,"0"0"0"0"0,0-1 0 0 0,0 1 1 0 0,0 0-1 0 0,-1 0 0 0 0,1-1 0 0 0,-1 1 0 0 0,0 0 0 0 0,0 0 0 0 0,0 0 0 0 0,0 0 0 0 0,0-1 0 0 0,-1 1 0 0 0,1 0 0 0 0,-1 0 1 0 0,0-1-1 0 0,1 1 0 0 0,-1 0 0 0 0,-1-1 0 0 0,1 1 0 0 0,0-1 0 0 0,-1 1 0 0 0,1-1 0 0 0,-1 1 0 0 0,0-1 0 0 0,0 0-131 0 0,-14 22 121 0 0,-1-1 0 0 0,-1-1 0 0 0,-1 0 0 0 0,-1-2 0 0 0,-1 0-1 0 0,-1-1 1 0 0,-1-1 0 0 0,0-1 0 0 0,-2-1-121 0 0,-87 41-3448 0 0,91-47 1972 0 0</inkml:trace>
  <inkml:trace contextRef="#ctx0" brushRef="#br0" timeOffset="267882.714">16538 11194 876 0 0,'0'0'291'0'0,"0"0"-24"0"0,3-17 1027 0 0,1 18-1274 0 0,-1 0 0 0 0,0-1 0 0 0,0 1 1 0 0,0 1-1 0 0,0-1 0 0 0,0 0 0 0 0,0 1 0 0 0,0-1 0 0 0,0 1 0 0 0,0 0 0 0 0,-1 0 0 0 0,1 0 0 0 0,-1 0 0 0 0,1 1 0 0 0,-1-1 0 0 0,0 0 0 0 0,0 1 0 0 0,0 0 1 0 0,0 0-1 0 0,0-1 0 0 0,-1 1 0 0 0,1 0 0 0 0,-1 0 0 0 0,0 0 0 0 0,0 1 0 0 0,0-1 0 0 0,0 0 0 0 0,-1 0 0 0 0,1 1 0 0 0,-1-1 0 0 0,0 0 0 0 0,0 0 1 0 0,0 1-1 0 0,0-1 0 0 0,0 0 0 0 0,-1 1 0 0 0,0-1 0 0 0,0 0 0 0 0,0 0 0 0 0,0 3-20 0 0,1 546 1173 0 0,19-390-917 0 0,-17 765 602 0 0,22-667-753 0 0,5 214-185 0 0,-2-195-131 0 0,-5-133 140 0 0,29 347-285 0 0,-28-49 886 0 0,-6-318-376 0 0,13 90-272 0 0,-9 2 0 0 0,-9 38 118 0 0,-42-230-3443 0 0,23-29 2209 0 0</inkml:trace>
  <inkml:trace contextRef="#ctx0" brushRef="#br0" timeOffset="270444.684">16903 11212 1068 0 0,'0'-2'204'0'0,"2"-2"-168"0"0,0 0-1 0 0,0 0 1 0 0,1 1-1 0 0,0-1 1 0 0,-1 1-1 0 0,1-1 1 0 0,0 1-1 0 0,1 0 1 0 0,-1 0-1 0 0,1 1 1 0 0,-1-1-1 0 0,1 1 1 0 0,0 0 0 0 0,0 0-1 0 0,0 0 1 0 0,0 0-1 0 0,0 1 1 0 0,0-1-1 0 0,0 1 1 0 0,1 0-1 0 0,-1 0 1 0 0,0 1-1 0 0,1-1 1 0 0,-1 1-1 0 0,1 0 1 0 0,-1 0-1 0 0,0 1 1 0 0,1-1-1 0 0,3 2-35 0 0,19-4 106 0 0,525-44 1519 0 0,484 27-1625 0 0,-891 19 8 0 0,155 18 129 0 0,895 1 413 0 0,-909-36-306 0 0,727-13-170 0 0,-411 15 36 0 0,631 12-181 0 0,-915-12 53 0 0,1285-10 126 0 0,339 3-253 0 0,-1717 39 96 0 0,119 29 152 0 0,-30-39 628 0 0,-311-7-729 0 0,1 0-1 0 0,0 0 0 0 0,-1 0 1 0 0,1 0-1 0 0,-1 1 1 0 0,1-1-1 0 0,0 1 1 0 0,-1 0-1 0 0,1 0 0 0 0,-1 0 1 0 0,0 1-1 0 0,1-1 1 0 0,-1 1-1 0 0,0 0 1 0 0,0 0-1 0 0,0 0 0 0 0,0 0 1 0 0,0 0-1 0 0,0 1 1 0 0,-1-1-1 0 0,1 1 1 0 0,-1 0-1 0 0,0 0 0 0 0,0 0 1 0 0,0 0-1 0 0,0 0 1 0 0,0 0-1 0 0,-1 1 0 0 0,1-1 1 0 0,-1 0-1 0 0,0 1 1 0 0,0-1-1 0 0,0 1 1 0 0,-1 0-1 0 0,1-1 0 0 0,-1 1 1 0 0,0 3-2 0 0,5 191 520 0 0,-32 23-430 0 0,9-58-105 0 0,-7 0-1 0 0,-40 137 16 0 0,-139 592-198 0 0,74-319 150 0 0,108-131 246 0 0,-3-195-49 0 0,-5 222-233 0 0,15-7 158 0 0,-16-62-200 0 0,-1 229-173 0 0,41-554 722 0 0,-9-73-380 0 0,0-2 32 0 0,2 8 676 0 0,-8 21-5793 0 0,6-29 4905 0 0,-8 1-1101 0 0</inkml:trace>
  <inkml:trace contextRef="#ctx0" brushRef="#br0" timeOffset="272517.976">16997 15806 860 0 0,'0'0'72'0'0,"0"0"73"0"0,0 0-65 0 0,0 0-11 0 0,0 0-30 0 0,0 0 3 0 0,0 0-25 0 0,2 7-30 0 0,10 212 358 0 0,-14-139-254 0 0,2 166 144 0 0,3-242-228 0 0,1 1 1 0 0,-1-1-1 0 0,1 0 0 0 0,-1 0 0 0 0,1 0 0 0 0,1-1 1 0 0,-1 1-1 0 0,0-1 0 0 0,1 0 0 0 0,-1 0 0 0 0,1-1 1 0 0,0 0-1 0 0,0 1 0 0 0,0-1 0 0 0,0-1 0 0 0,0 1 1 0 0,1-1-1 0 0,-1 0 0 0 0,0 0 0 0 0,1-1 0 0 0,-1 1 0 0 0,1-1 1 0 0,2 0-8 0 0,6 2-40 0 0,230 36 374 0 0,195 1 240 0 0,143-17-574 0 0,-343-3 8 0 0,627-18 332 0 0,-545-9-228 0 0,1059-35 216 0 0,242 1 108 0 0,-168 12 398 0 0,1046-7-371 0 0,-2498 37-1348 0 0,8-10-1401 0 0,-20-3 888 0 0</inkml:trace>
  <inkml:trace contextRef="#ctx0" brushRef="#br0" timeOffset="274772.206">17898 11427 1236 0 0,'0'0'336'0'0,"0"0"-17"0"0,14 1 175 0 0,-11-4 2295 0 0,-9 3-2761 0 0,-1 0 0 0 0,1 1 0 0 0,-1 0 0 0 0,1 1 0 0 0,0-1 0 0 0,0 1 0 0 0,0 0 0 0 0,0 1-1 0 0,0-1 1 0 0,0 1 0 0 0,0 0 0 0 0,1 1 0 0 0,0 0 0 0 0,-1-1 0 0 0,2 2 0 0 0,-1-1 0 0 0,-3 4-28 0 0,6-7 17 0 0,-196 159 1726 0 0,31 34-463 0 0,95-101-2784 0 0,72-103-2578 0 0,0 5 2735 0 0</inkml:trace>
  <inkml:trace contextRef="#ctx0" brushRef="#br0" timeOffset="275129.592">17417 11434 1600 0 0,'0'0'99'0'0,"0"1"1"0"0,1-1-1 0 0,-1 0 0 0 0,0 0 1 0 0,1 1-1 0 0,-1-1 0 0 0,0 0 1 0 0,1 0-1 0 0,-1 0 0 0 0,1 0 0 0 0,-1 0 1 0 0,0 0-1 0 0,1 0 0 0 0,-1 0 1 0 0,1 0-1 0 0,-1 0 0 0 0,1 0 0 0 0,-1 0 1 0 0,0 0-1 0 0,1 0 0 0 0,-1 0 1 0 0,1 0-1 0 0,-1 0 0 0 0,0 0 1 0 0,1 0-1 0 0,-1-1 0 0 0,1 1 0 0 0,-1 0 1 0 0,0 0-1 0 0,1 0 0 0 0,-1-1 1 0 0,0 1-1 0 0,1 0 0 0 0,-1-1 1 0 0,0 1-1 0 0,0 0 0 0 0,1-1 0 0 0,-1 1 1 0 0,0 0-1 0 0,0-1 0 0 0,1 1 1 0 0,-1 0-1 0 0,0-1 0 0 0,0 1 0 0 0,0-1 1 0 0,0 1-1 0 0,0 0 0 0 0,0-1 1 0 0,0 1-1 0 0,1-1 0 0 0,-1 1 1 0 0,0-1-100 0 0,10 11-73 0 0,360 300 2015 0 0,-285-212-3798 0 0,-76-86-1727 0 0,-9-12 2221 0 0</inkml:trace>
  <inkml:trace contextRef="#ctx0" brushRef="#br0" timeOffset="275657.651">17984 11674 916 0 0,'0'5'144'0'0,"1"-1"0"0"0,0 0 0 0 0,0 0 0 0 0,0 1 0 0 0,0-1 0 0 0,1 0 0 0 0,-1 0 0 0 0,1 0 0 0 0,0 0 0 0 0,1 0 0 0 0,-1-1 0 0 0,1 1 0 0 0,-1-1 0 0 0,1 1 0 0 0,0-1 0 0 0,0 0 0 0 0,1 0 0 0 0,-1 0 0 0 0,1-1 0 0 0,-1 1 0 0 0,1-1 0 0 0,0 0 0 0 0,0 0 0 0 0,0 0 0 0 0,0 0 0 0 0,0-1 0 0 0,0 0 0 0 0,1 1 0 0 0,-1-2 0 0 0,0 1 0 0 0,1 0 1 0 0,-1-1-1 0 0,0 0 0 0 0,1 0 0 0 0,-1 0 0 0 0,4-1-144 0 0,278-218 805 0 0,-273 212-804 0 0,1 0 1 0 0,-1 1 0 0 0,2 0-1 0 0,-1 1 1 0 0,0 1-1 0 0,1 0 1 0 0,0 1-1 0 0,0 1 1 0 0,0 0-1 0 0,13 0-1 0 0,-20 5-8 0 0,1 0 0 0 0,-1 0-1 0 0,0 1 1 0 0,1 0-1 0 0,-2 1 1 0 0,1 0 0 0 0,0 0-1 0 0,-1 1 1 0 0,0-1-1 0 0,0 2 1 0 0,-1-1 0 0 0,0 1-1 0 0,0 0 1 0 0,0 0-1 0 0,-1 0 1 0 0,0 1 0 0 0,-1 0-1 0 0,1 0 1 0 0,-1 0-1 0 0,-1 1 1 0 0,0-1 0 0 0,0 2 8 0 0,21 163-742 0 0,-24-147-3407 0 0,0-24 3311 0 0</inkml:trace>
  <inkml:trace contextRef="#ctx0" brushRef="#br0" timeOffset="276605.631">19703 11352 1268 0 0,'1'0'91'0'0,"0"-1"1"0"0,0 0-1 0 0,0 0 0 0 0,0-1 1 0 0,0 1-1 0 0,0 0 0 0 0,0 0 1 0 0,0 0-1 0 0,-1-1 0 0 0,1 1 0 0 0,-1 0 1 0 0,1-1-1 0 0,-1 1 0 0 0,1 0 1 0 0,-1-1-1 0 0,0 1 0 0 0,1-1 1 0 0,-1 1-1 0 0,0 0 0 0 0,0-1 0 0 0,0 1 1 0 0,0-1-1 0 0,0 1 0 0 0,-1-1 1 0 0,1 1-1 0 0,0-1 0 0 0,-1 1 1 0 0,1 0-1 0 0,-1-1 0 0 0,1 1 0 0 0,-1 0 1 0 0,0-1-1 0 0,1 1 0 0 0,-1 0 1 0 0,0 0-1 0 0,0 0 0 0 0,0 0 0 0 0,0 0 1 0 0,0 0-1 0 0,0 0 0 0 0,0 0 1 0 0,0 0-1 0 0,0 0 0 0 0,-1 0 1 0 0,1 1-1 0 0,0-1 0 0 0,-1 0 0 0 0,1 1 1 0 0,0-1-1 0 0,-1 1 0 0 0,1 0 1 0 0,-1-1-1 0 0,1 1 0 0 0,0 0 1 0 0,-1 0-1 0 0,1 0 0 0 0,-1 0 0 0 0,1 0 1 0 0,-1 0-1 0 0,1 0 0 0 0,-1 1-91 0 0,-98-16 68 0 0,78 15-33 0 0,0 1-1 0 0,0 0 1 0 0,-1 2-1 0 0,1 1 1 0 0,1 0 0 0 0,-1 2-1 0 0,1 0 1 0 0,0 1-1 0 0,0 2 1 0 0,1 0-1 0 0,0 1 1 0 0,0 1-1 0 0,1 0 1 0 0,1 2-1 0 0,-17 14-34 0 0,19-13 116 0 0,1 0 0 0 0,0 1 0 0 0,1 0 0 0 0,0 2 0 0 0,2-1 0 0 0,0 2 0 0 0,0-1 0 0 0,2 2-1 0 0,1-1 1 0 0,0 1 0 0 0,1 1 0 0 0,1 0 0 0 0,1 0 0 0 0,0 0 0 0 0,2 1 0 0 0,0-1 0 0 0,2 1 0 0 0,0 8-116 0 0,2-25 24 0 0,0-1 0 0 0,0 1 0 0 0,0 0 0 0 0,1 0 1 0 0,-1 0-1 0 0,1-1 0 0 0,0 1 0 0 0,0 0 1 0 0,1-1-1 0 0,-1 1 0 0 0,1-1 0 0 0,0 0 1 0 0,0 1-1 0 0,0-1 0 0 0,0 0 0 0 0,0 0 0 0 0,1 0 1 0 0,-1 0-1 0 0,1-1 0 0 0,0 1 0 0 0,0-1 1 0 0,0 0-1 0 0,0 1 0 0 0,0-1 0 0 0,1-1 1 0 0,-1 1-1 0 0,0 0 0 0 0,1-1 0 0 0,-1 0 0 0 0,1 1 1 0 0,0-2-1 0 0,0 1 0 0 0,-1 0 0 0 0,1-1 1 0 0,0 1-1 0 0,2-1-24 0 0,3 0 28 0 0,0 0 0 0 0,1 0 0 0 0,-1-1 0 0 0,0 0 0 0 0,0 0 0 0 0,0-1 0 0 0,0 0 1 0 0,0-1-1 0 0,0 0 0 0 0,0 0 0 0 0,-1-1 0 0 0,0 0 0 0 0,0-1 0 0 0,5-3-28 0 0,153-167-76 0 0,-166 174 61 0 0,0 0 0 0 0,1 0 0 0 0,0-1-1 0 0,-1 1 1 0 0,1 0 0 0 0,0 0 0 0 0,-1-1 0 0 0,1 1 0 0 0,0 0 0 0 0,0 0-1 0 0,0 0 1 0 0,0 0 0 0 0,0 0 0 0 0,0 1 0 0 0,0-1 0 0 0,1 0 0 0 0,-1 0-1 0 0,0 1 1 0 0,0-1 0 0 0,0 1 0 0 0,1-1 0 0 0,-1 1 0 0 0,0-1 0 0 0,1 1-1 0 0,-1 0 1 0 0,1 0 0 0 0,-1-1 0 0 0,0 1 0 0 0,1 0 0 0 0,-1 0 0 0 0,0 1-1 0 0,1-1 1 0 0,-1 0 0 0 0,1 0 0 0 0,-1 1 0 0 0,0-1 0 0 0,1 1 0 0 0,-1-1-1 0 0,0 1 1 0 0,0-1 0 0 0,1 1 0 0 0,-1 0 0 0 0,0-1 0 0 0,0 1 0 0 0,0 0-1 0 0,0 0 1 0 0,0 0 0 0 0,0 0 0 0 0,0 0 0 0 0,0 0 0 0 0,-1 0 0 0 0,1 1-1 0 0,0-1 1 0 0,0 0 0 0 0,-1 0 0 0 0,1 1 0 0 0,-1-1 0 0 0,1 0 0 0 0,-1 1 15 0 0,13 17-38 0 0,0 1 1 0 0,-2 0 0 0 0,0 1-1 0 0,-1 0 1 0 0,-2 1 0 0 0,0-1-1 0 0,5 23 38 0 0,0-2-60 0 0,3 17-170 0 0,-14-34-4932 0 0,-1-24 3807 0 0,0-3 10 0 0</inkml:trace>
  <inkml:trace contextRef="#ctx0" brushRef="#br0" timeOffset="276916.207">20149 11217 1520 0 0,'-1'1'91'0'0,"0"-1"1"0"0,0 1-1 0 0,0-1 0 0 0,0 0 0 0 0,-1 1 0 0 0,1-1 1 0 0,0 0-1 0 0,0 0 0 0 0,0 0 0 0 0,-1 0 0 0 0,1 0 0 0 0,0 0 1 0 0,0 0-1 0 0,0-1 0 0 0,0 1 0 0 0,-1 0 0 0 0,1-1 1 0 0,0 1-1 0 0,0-1 0 0 0,0 1 0 0 0,0-1 0 0 0,0 1 1 0 0,0-1-1 0 0,0 0 0 0 0,0 1 0 0 0,0-1 0 0 0,0 0 1 0 0,0 0-1 0 0,1 0 0 0 0,-1 0 0 0 0,0 0 0 0 0,1 0 1 0 0,-1 0-1 0 0,0 0 0 0 0,1 0 0 0 0,-1 0 0 0 0,1 0 1 0 0,0 0-1 0 0,-1 0 0 0 0,1-1 0 0 0,0 1 0 0 0,0 0 1 0 0,-1 0-1 0 0,1 0 0 0 0,0 0 0 0 0,0-1 0 0 0,0 1 0 0 0,1 0 1 0 0,-1 0-1 0 0,0 0 0 0 0,0-1 0 0 0,1 1 0 0 0,-1 0 1 0 0,0 0-1 0 0,1 0 0 0 0,-1 0 0 0 0,1 0 0 0 0,0 0 1 0 0,-1 0-92 0 0,-15 14 104 0 0,1 2 0 0 0,0-1-1 0 0,1 2 1 0 0,1 0 0 0 0,0 1 0 0 0,1 0 0 0 0,1 0 0 0 0,0 1 0 0 0,2 1 0 0 0,0-1 0 0 0,1 1 0 0 0,0 1 0 0 0,2-1 0 0 0,1 1 0 0 0,0 0 0 0 0,1 0 0 0 0,1 0 0 0 0,1 1 0 0 0,1-1-1 0 0,2 14-103 0 0,47 129 440 0 0,61-29-846 0 0,-11-87-5251 0 0,-97-47 4169 0 0</inkml:trace>
  <inkml:trace contextRef="#ctx0" brushRef="#br0" timeOffset="277457.882">20843 11336 1044 0 0,'8'-2'2014'0'0,"-5"17"-534"0"0,-10 6-1399 0 0,0-1 1 0 0,-2 0 0 0 0,0-1 0 0 0,-1 0-1 0 0,-1-1 1 0 0,-1 0 0 0 0,0 0-1 0 0,-1-1 1 0 0,-1-1 0 0 0,-1 0 0 0 0,0-1-1 0 0,-1-1 1 0 0,-1 0 0 0 0,0-1-1 0 0,-1-1 1 0 0,0-1 0 0 0,-1 0 0 0 0,-15 5-82 0 0,18-8 61 0 0,0 0 0 0 0,0-2 1 0 0,-1 0-1 0 0,0-1 0 0 0,0 0 1 0 0,-1-1-1 0 0,1-1 0 0 0,-1-1 1 0 0,-15 0-62 0 0,30-3-10 0 0,1 1 0 0 0,-1-1 1 0 0,1 1-1 0 0,-1-1 1 0 0,1 0-1 0 0,0 0 0 0 0,-1 0 1 0 0,1 0-1 0 0,0-1 1 0 0,-1 1-1 0 0,1 0 0 0 0,0-1 1 0 0,0 0-1 0 0,0 0 1 0 0,0 1-1 0 0,1-1 0 0 0,-1 0 1 0 0,0 0-1 0 0,1-1 0 0 0,0 1 1 0 0,-1 0-1 0 0,1 0 1 0 0,0-1-1 0 0,0 1 0 0 0,0-1 1 0 0,0 1-1 0 0,1-1 1 0 0,-1 1-1 0 0,1-1 0 0 0,-1 1 1 0 0,1-1-1 0 0,0 0 10 0 0,0 2 42 0 0,3-4-2 0 0,3-2-34 0 0,-1 1 0 0 0,2 0-1 0 0,-1 0 1 0 0,1 0 0 0 0,0 1 0 0 0,0-1-1 0 0,0 2 1 0 0,1-1 0 0 0,0 1 0 0 0,-1 0-1 0 0,2 1 1 0 0,-1 0 0 0 0,0 0 0 0 0,1 1-1 0 0,-1 0 1 0 0,1 0 0 0 0,-1 1 0 0 0,1 0-1 0 0,0 1 1 0 0,0 0 0 0 0,0 0 0 0 0,-1 1-1 0 0,1 0 1 0 0,0 1 0 0 0,-1-1 0 0 0,1 2-1 0 0,-1-1 1 0 0,0 1 0 0 0,2 1-6 0 0,6 4-8 0 0,0 0 0 0 0,0 0-1 0 0,-1 2 1 0 0,0 0 0 0 0,-1 0 0 0 0,0 2 0 0 0,-1-1 0 0 0,0 2 0 0 0,-1 0-1 0 0,0 0 1 0 0,-1 1 0 0 0,0 1 0 0 0,-2 0 0 0 0,3 4 8 0 0,40 52-3358 0 0,-47-65 2048 0 0</inkml:trace>
  <inkml:trace contextRef="#ctx0" brushRef="#br0" timeOffset="277723.86">21401 11666 1004 0 0,'-84'74'3487'0'0,"-101"112"-1671"0"0,136-121-2576 0 0,44-64-1561 0 0,6-5 939 0 0</inkml:trace>
  <inkml:trace contextRef="#ctx0" brushRef="#br0" timeOffset="278052.585">21844 11432 1292 0 0,'28'-42'6521'0'0,"-28"41"-6169"0"0,-17 55 1079 0 0,-3 197-491 0 0,45-63-2966 0 0,-26-186 1839 0 0,1 1 0 0 0,0-1 0 0 0,-1 0 0 0 0,0 0 0 0 0,1 1 0 0 0,-1-1 0 0 0,0 0 0 0 0,0 0 1 0 0,0 0-1 0 0,-1 0 0 0 0,1 0 0 0 0,0 0 0 0 0,-1-1 0 0 0,1 1 0 0 0,-1 0 0 0 0,0-1 0 0 0,1 1 0 0 0,-1-1 0 0 0,0 1 0 0 0,0-1 0 0 0,0 0 0 0 0,0 0 0 0 0,0 0 0 0 0,0 0 0 0 0,0 0 0 0 0,-1 0 0 0 0,1 0 0 0 0,0-1 0 0 0,0 1 0 0 0,-1-1 1 0 0,1 0-1 0 0,0 0 187 0 0,-8-2-1140 0 0</inkml:trace>
  <inkml:trace contextRef="#ctx0" brushRef="#br0" timeOffset="278690.417">21895 11384 1016 0 0,'0'0'488'0'0,"2"-6"2686"0"0,7-21-2189 0 0,4 15-919 0 0,-1 1 0 0 0,2 1 1 0 0,0 0-1 0 0,0 1 0 0 0,0 1 1 0 0,1 0-1 0 0,1 1 0 0 0,-1 0 1 0 0,1 1-1 0 0,0 1 0 0 0,0 1 1 0 0,1 0-1 0 0,0 1 0 0 0,5 0-66 0 0,-21 3 6 0 0,0 0-1 0 0,1 0 0 0 0,-1-1 1 0 0,1 1-1 0 0,-1 0 0 0 0,1 0 1 0 0,-1 0-1 0 0,1 1 0 0 0,-1-1 1 0 0,0 0-1 0 0,1 1 1 0 0,-1-1-1 0 0,1 0 0 0 0,-1 1 1 0 0,0 0-1 0 0,1-1 0 0 0,-1 1 1 0 0,0 0-1 0 0,0 0 0 0 0,0-1 1 0 0,1 1-1 0 0,-1 0 0 0 0,0 0 1 0 0,0 0-1 0 0,0 1 1 0 0,0-1-1 0 0,-1 0 0 0 0,1 0 1 0 0,0 0-1 0 0,0 1 0 0 0,-1-1 1 0 0,1 0-1 0 0,-1 1 0 0 0,1-1 1 0 0,-1 0-1 0 0,1 1 0 0 0,-1-1 1 0 0,0 1-1 0 0,0-1 0 0 0,0 1 1 0 0,0-1-1 0 0,0 1 1 0 0,0-1-1 0 0,0 0 0 0 0,0 1 1 0 0,-1-1-1 0 0,1 1 0 0 0,0-1 1 0 0,-1 0-1 0 0,1 1 0 0 0,-1-1 1 0 0,0 0-1 0 0,0 1-5 0 0,-32 74 202 0 0,-41 10 288 0 0,140-65-202 0 0,-54-22-281 0 0,0 1 0 0 0,0 0-1 0 0,0 1 1 0 0,0 0 0 0 0,0 1-1 0 0,-1 0 1 0 0,1 1 0 0 0,0 0-1 0 0,-1 1 1 0 0,0 0 0 0 0,0 1-1 0 0,0 0 1 0 0,0 1 0 0 0,-1 0-1 0 0,0 1 1 0 0,0 0 0 0 0,-1 0-1 0 0,0 1 1 0 0,0 0 0 0 0,-1 1-1 0 0,0 0 1 0 0,0 0 0 0 0,0 3-7 0 0,-30 36 267 0 0,13-38-272 0 0,0-1-1 0 0,-1 0 1 0 0,1-1 0 0 0,-2 0-1 0 0,1 0 1 0 0,-1-1 0 0 0,0-1-1 0 0,-1 0 1 0 0,1 0 0 0 0,-1-1 0 0 0,0-1-1 0 0,-1 0 1 0 0,-4 1 5 0 0,-102 12-2996 0 0,76-37 715 0 0,26 3 1199 0 0</inkml:trace>
  <inkml:trace contextRef="#ctx0" brushRef="#br0" timeOffset="278972.435">22692 11132 1440 0 0,'14'14'344'0'0,"0"1"0"0"0,-1 0 0 0 0,-1 0-1 0 0,0 1 1 0 0,-1 1 0 0 0,0 0 0 0 0,-2 0 0 0 0,0 1-1 0 0,-1 1 1 0 0,-1-1 0 0 0,-1 1 0 0 0,0 0 0 0 0,-1 1-1 0 0,-1-1 1 0 0,0 9-344 0 0,-1-7 67 0 0,0 1-1 0 0,-1 0 0 0 0,0 0 1 0 0,-2 0-1 0 0,-1-1 0 0 0,-1 1 1 0 0,-1 0-1 0 0,0 0 0 0 0,-2-1 1 0 0,-1 0-1 0 0,0 0 0 0 0,-1 0 1 0 0,-2-1-1 0 0,0 0 0 0 0,-1-1 0 0 0,-1 0 1 0 0,0 0-1 0 0,-2-1 0 0 0,0-1 1 0 0,-1 0-1 0 0,-1 0 0 0 0,0-2 1 0 0,-1 0-1 0 0,-1-1 0 0 0,0 0-66 0 0,-184 97-4841 0 0,142-91 3563 0 0</inkml:trace>
  <inkml:trace contextRef="#ctx0" brushRef="#br0" timeOffset="281518.498">23163 11961 1024 0 0,'0'22'312'0'0,"-29"19"0"0"0,17-21-76 0 0,-8 2 28 0 0,-3-2-128 0 0,-2-2 44 0 0,-3-3-164 0 0,-1-5-96 0 0,1 0-160 0 0,0-3-504 0 0</inkml:trace>
  <inkml:trace contextRef="#ctx0" brushRef="#br0" timeOffset="284937.662">23364 11457 1080 0 0,'0'-32'2894'0'0,"0"29"-2669"0"0,0 3 28 0 0,-1-4 52 0 0,-2-23 633 0 0,3 377 892 0 0,3-344-1788 0 0,1-1 0 0 0,-1 0 0 0 0,1 0-1 0 0,0 0 1 0 0,1 0 0 0 0,-1 0-1 0 0,1-1 1 0 0,0 0 0 0 0,0 0 0 0 0,0 0-1 0 0,1-1 1 0 0,-1 1 0 0 0,1-2 0 0 0,0 1-1 0 0,0 0 1 0 0,0-1 0 0 0,0 0-1 0 0,0 0 1 0 0,0-1 0 0 0,1 0 0 0 0,-1 0-1 0 0,0 0 1 0 0,1-1 0 0 0,-1 0 0 0 0,1 0-1 0 0,-1-1 1 0 0,0 0 0 0 0,1 0-1 0 0,4-1-41 0 0,151 2-416 0 0,-120-10-135 0 0,-44 8-4633 0 0,-8 4 3888 0 0</inkml:trace>
  <inkml:trace contextRef="#ctx0" brushRef="#br0" timeOffset="285220.372">23428 11677 1280 0 0,'21'-19'6132'0'0,"44"7"-6415"0"0,-48 10 851 0 0,272-43-1501 0 0,-274 35-2700 0 0,-15 10 2458 0 0</inkml:trace>
  <inkml:trace contextRef="#ctx0" brushRef="#br0" timeOffset="285517.721">23469 11419 1272 0 0,'11'-17'5947'0'0,"44"9"-5820"0"0,-44 7 299 0 0,218-15-1237 0 0,-228 16 374 0 0,6 10-3381 0 0,-10-10 2564 0 0</inkml:trace>
  <inkml:trace contextRef="#ctx0" brushRef="#br0" timeOffset="285937.541">24480 11464 1416 0 0,'7'-5'4185'0'0,"-74"82"-2618"0"0,-3 127-1005 0 0,13-145-4564 0 0,40-50 2574 0 0</inkml:trace>
  <inkml:trace contextRef="#ctx0" brushRef="#br0" timeOffset="286216.737">24230 11489 1128 0 0,'10'-12'5617'0'0,"23"43"-4555"0"0,-19-16-688 0 0,201 147-185 0 0,-189-115-3169 0 0,-26-45 1673 0 0,-3 1 48 0 0,-13 9-21 0 0</inkml:trace>
  <inkml:trace contextRef="#ctx0" brushRef="#br0" timeOffset="286525.983">24013 11309 1280 0 0,'-9'3'194'0'0,"0"-1"0"0"0,1 2 0 0 0,-1-1 0 0 0,1 1 0 0 0,0 1 0 0 0,0-1 0 0 0,1 1 0 0 0,-1 0 0 0 0,1 1 0 0 0,0 0 0 0 0,0 0 0 0 0,1 1 0 0 0,0 0 0 0 0,0 0 0 0 0,1 0 0 0 0,0 1 0 0 0,0-1 0 0 0,0 1 0 0 0,1 0 0 0 0,0 1 0 0 0,1-1 0 0 0,0 1 0 0 0,0 0 0 0 0,1-1 0 0 0,0 6-194 0 0,2-3 128 0 0,0 0 1 0 0,1 0-1 0 0,0 0 0 0 0,1 0 1 0 0,1 0-1 0 0,-1 0 1 0 0,2 0-1 0 0,0-1 0 0 0,0 1 1 0 0,0-1-1 0 0,2 0 0 0 0,-1 0 1 0 0,1-1-1 0 0,0 0 1 0 0,1 0-1 0 0,0 0 0 0 0,9 7-128 0 0,148 125 248 0 0,-29-64-1612 0 0,-37-47-2738 0 0,-85-29 2788 0 0</inkml:trace>
  <inkml:trace contextRef="#ctx0" brushRef="#br0" timeOffset="286804.235">24795 11276 1008 0 0,'18'293'5191'0'0,"-19"-274"-5045"0"0,0-1-1 0 0,-2 0 1 0 0,0 0 0 0 0,0 0-1 0 0,-2 0 1 0 0,0 0-1 0 0,-2-1 1 0 0,1 0 0 0 0,-2 0-1 0 0,0-1 1 0 0,-1 0-1 0 0,-1 0 1 0 0,-1-1 0 0 0,0 0-1 0 0,0-1 1 0 0,-2 0-1 0 0,0-1 1 0 0,0-1 0 0 0,-1 0-1 0 0,0-1 1 0 0,-7 4-146 0 0,-27 15-638 0 0,46-28-222 0 0,-9-5-3373 0 0,4-11 2795 0 0</inkml:trace>
  <inkml:trace contextRef="#ctx0" brushRef="#br0" timeOffset="287116.418">25024 11614 888 0 0,'15'-3'6099'0'0,"30"3"-5948"0"0,-36 0 462 0 0,131-9-74 0 0,-47-7-5147 0 0,-88 14 3328 0 0,-2-1 42 0 0</inkml:trace>
  <inkml:trace contextRef="#ctx0" brushRef="#br0" timeOffset="287364.01">25003 11702 1324 0 0,'5'4'960'0'0,"2"-3"-124"0"0,-1-1-120 0 0,3 2-120 0 0,0-4-52 0 0,23 4-59 0 0,-15-2-1 0 0,5 0-28 0 0,36-13-104 0 0,-26 8-188 0 0,2 1-176 0 0,-2-2-8 0 0,2-3-272 0 0,-2 1-460 0 0,-7-2 67 0 0,7 2-859 0 0,-6-4 64 0 0</inkml:trace>
  <inkml:trace contextRef="#ctx0" brushRef="#br0" timeOffset="287840.426">25965 11327 1036 0 0,'1'1'102'0'0,"0"-1"-1"0"0,0 0 1 0 0,0 1-1 0 0,0-1 1 0 0,0 0-1 0 0,0 1 1 0 0,0-1 0 0 0,0 1-1 0 0,0 0 1 0 0,0-1-1 0 0,0 1 1 0 0,-1 0-1 0 0,1-1 1 0 0,0 1-1 0 0,0 0 1 0 0,-1 0 0 0 0,1 0-1 0 0,0 0 1 0 0,-1 0-1 0 0,1 0 1 0 0,-1 0-1 0 0,1 0 1 0 0,-1 0-1 0 0,0 0 1 0 0,1 0 0 0 0,-1 0-1 0 0,0 0 1 0 0,0 0-1 0 0,1 0 1 0 0,-1 0-1 0 0,0 0 1 0 0,0 0-1 0 0,0 0 1 0 0,-1 1 0 0 0,1-1-1 0 0,0 0 1 0 0,0 0-1 0 0,0 0 1 0 0,-1 0-1 0 0,1 0 1 0 0,-1 0-1 0 0,1 0 1 0 0,-1 0 0 0 0,0 0-102 0 0,-6 15 137 0 0,-1-1 1 0 0,0-1 0 0 0,-1 1 0 0 0,-1-1 0 0 0,0-1 0 0 0,-1 0-1 0 0,0-1 1 0 0,-1 0 0 0 0,-1 0 0 0 0,0-1 0 0 0,0-1 0 0 0,-1 0 0 0 0,0-1-1 0 0,-1-1 1 0 0,0 0 0 0 0,0-1 0 0 0,-1 0 0 0 0,0-1 0 0 0,0-1-1 0 0,-14 3-137 0 0,28-7 7 0 0,0 1 0 0 0,1-1 0 0 0,-1 1-1 0 0,0-1 1 0 0,0 1 0 0 0,0-1 0 0 0,0 0-1 0 0,0 0 1 0 0,0 0 0 0 0,0 0-1 0 0,0 0 1 0 0,-1-1 0 0 0,1 1 0 0 0,0-1-1 0 0,0 1 1 0 0,-1-1 0 0 0,1 0 0 0 0,0 0-1 0 0,-1 0 1 0 0,1 0 0 0 0,0 0-1 0 0,-1-1 1 0 0,1 1 0 0 0,0-1 0 0 0,0 1-1 0 0,0-1 1 0 0,-1 0 0 0 0,1 0 0 0 0,0 0-1 0 0,0 0 1 0 0,0 0 0 0 0,0 0 0 0 0,0 0-1 0 0,0-1 1 0 0,1 1 0 0 0,-1-1-1 0 0,0 0 1 0 0,1 1 0 0 0,-1-1 0 0 0,1 0-1 0 0,0 0 1 0 0,0 0 0 0 0,-1 0 0 0 0,1 0-1 0 0,0 0 1 0 0,1 0 0 0 0,-1 0-1 0 0,0-1 1 0 0,0 1 0 0 0,1 0 0 0 0,0 0-1 0 0,-1-1 1 0 0,1 1-7 0 0,2-2-8 0 0,0 1-1 0 0,0-1 0 0 0,0 1 1 0 0,0 0-1 0 0,0 0 1 0 0,1 0-1 0 0,-1 0 1 0 0,1 0-1 0 0,0 1 0 0 0,0-1 1 0 0,0 1-1 0 0,0-1 1 0 0,0 1-1 0 0,1 0 0 0 0,-1 1 1 0 0,1-1-1 0 0,-1 0 1 0 0,1 1-1 0 0,0 0 1 0 0,-1 0-1 0 0,1 0 0 0 0,0 0 1 0 0,0 1-1 0 0,0-1 1 0 0,0 1-1 0 0,-1 0 1 0 0,1 0-1 0 0,0 1 0 0 0,0-1 1 0 0,0 1-1 0 0,0 0 1 0 0,-1 0-1 0 0,1 0 0 0 0,0 0 1 0 0,-1 1-1 0 0,1-1 1 0 0,0 1 8 0 0,21 16 10 0 0,0 0 0 0 0,-2 2 1 0 0,0 1-1 0 0,-1 0 0 0 0,-1 2 0 0 0,-1 1 1 0 0,-1 1-11 0 0,73 69-1678 0 0,-52-72-2021 0 0,-28-20 2379 0 0</inkml:trace>
  <inkml:trace contextRef="#ctx0" brushRef="#br0" timeOffset="288152.821">26406 11459 1140 0 0,'1'-20'5848'0'0,"0"38"-3745"0"0,2 37-1725 0 0,9 186 442 0 0,-11-220-1047 0 0,0-14 101 0 0,-1 0 0 0 0,1-1-1 0 0,-1 1 1 0 0,0 0-1 0 0,-1-1 1 0 0,0 1 0 0 0,0-1-1 0 0,0 1 1 0 0,-1-1 0 0 0,0 1-1 0 0,0-1 1 0 0,0 0 0 0 0,-1 0-1 0 0,0 0 1 0 0,0 0-1 0 0,-1 0 1 0 0,0 0 126 0 0,-25 4-5231 0 0,20-11 4056 0 0</inkml:trace>
  <inkml:trace contextRef="#ctx0" brushRef="#br0" timeOffset="288738.688">26436 11402 848 0 0,'20'-29'6938'0'0,"87"0"-6551"0"0,-106 29-363 0 0,-1 0-42 0 0,21 22 69 0 0,-58 96-286 0 0,18-81 125 0 0,17-32 140 0 0,2-4-82 0 0,82 44 18 0 0,-45-32-70 0 0,91 54 164 0 0,-127-64-36 0 0,0-1 0 0 0,-1 1 0 0 0,0-1 0 0 0,1 1 0 0 0,-1 0 0 0 0,0-1 0 0 0,0 1 0 0 0,-1-1 0 0 0,1 1 0 0 0,0-1 0 0 0,-1 1 0 0 0,1-1 0 0 0,-1 1 0 0 0,0-1 0 0 0,0 0 0 0 0,0 1 0 0 0,0-1 0 0 0,-1 0 0 0 0,1 0 0 0 0,0 0 0 0 0,-1 0 0 0 0,1 0 0 0 0,-1 0 0 0 0,0 0 0 0 0,0 0 0 0 0,0-1 0 0 0,0 1 0 0 0,0-1-1 0 0,0 1 1 0 0,0-1 0 0 0,0 0 0 0 0,-1 0 0 0 0,1 0 0 0 0,0 0 0 0 0,-1 0 0 0 0,1 0 0 0 0,-1-1 0 0 0,1 1 0 0 0,-2-1-24 0 0,3 0 7 0 0,-183 59-279 0 0,52-60-4990 0 0,84-10 3953 0 0</inkml:trace>
  <inkml:trace contextRef="#ctx0" brushRef="#br0" timeOffset="289621.397">23376 12333 1348 0 0,'0'0'439'0'0,"0"0"-46"0"0,0 0-61 0 0,0 0-87 0 0,0 0-58 0 0,0 0 11 0 0,0 0 13 0 0,0 0-100 0 0,-5 1-29 0 0,2 2-38 0 0,1 1-1 0 0,-1-1 1 0 0,1 0 0 0 0,-1 1-1 0 0,1 0 1 0 0,0-1-1 0 0,0 1 1 0 0,1 0 0 0 0,-1 0-1 0 0,1 0 1 0 0,0 0-1 0 0,0 1 1 0 0,0-1 0 0 0,0 0-1 0 0,1 0 1 0 0,0 0-1 0 0,0 1 1 0 0,0-1-1 0 0,0 0 1 0 0,1 0 0 0 0,-1 1-1 0 0,1-1 1 0 0,0 0-1 0 0,0 0 1 0 0,1 0 0 0 0,-1 0-1 0 0,1 0 1 0 0,0 0-1 0 0,0-1 1 0 0,1 1-44 0 0,5 28 116 0 0,32 86 2019 0 0,-28-120-1083 0 0,10-18-889 0 0,0-1 0 0 0,-1-1 1 0 0,-2-1-1 0 0,0-1 0 0 0,-2 0 1 0 0,0-2-1 0 0,-2 0 0 0 0,12-27-163 0 0,9-11 143 0 0,27-69 19 0 0,-63 132-518 0 0,5-9 59 0 0,-3 10-5273 0 0,5 12 4225 0 0</inkml:trace>
  <inkml:trace contextRef="#ctx0" brushRef="#br0" timeOffset="289951.462">24427 12294 1164 0 0,'-53'72'3402'0'0,"-18"73"-1709"0"0,-7-16-1066 0 0,24-89-3964 0 0,52-39 2156 0 0</inkml:trace>
  <inkml:trace contextRef="#ctx0" brushRef="#br0" timeOffset="290182.763">24080 12441 1428 0 0,'20'-13'4206'0'0,"10"33"-2671"0"0,259 196-635 0 0,-262-182-2578 0 0,-27-33 418 0 0,-3 8-1276 0 0,-13-1 1257 0 0</inkml:trace>
  <inkml:trace contextRef="#ctx0" brushRef="#br0" timeOffset="290464.273">24054 12251 888 0 0,'-12'2'233'0'0,"1"0"0"0"0,0 1 0 0 0,0 1 1 0 0,0 0-1 0 0,1 0 0 0 0,0 1 0 0 0,-1 0 0 0 0,2 1 0 0 0,-1 0 0 0 0,1 0 1 0 0,-1 1-1 0 0,2 0 0 0 0,-1 1 0 0 0,1 0 0 0 0,0 1 0 0 0,1-1 0 0 0,0 1 0 0 0,1 1 1 0 0,-1-1-1 0 0,2 1 0 0 0,-1 0 0 0 0,2 1 0 0 0,-1-1 0 0 0,1 1 0 0 0,1 0 1 0 0,0 0-1 0 0,0 0 0 0 0,1 0 0 0 0,1 0 0 0 0,-1 10-233 0 0,7-6 72 0 0,1 0 0 0 0,0 0 0 0 0,1-1-1 0 0,0 0 1 0 0,2 0 0 0 0,-1-1 0 0 0,2 0 0 0 0,-1 0 0 0 0,2-1-1 0 0,0 0 1 0 0,0-1 0 0 0,1 0 0 0 0,0-1 0 0 0,1 0-1 0 0,10 5-71 0 0,-12-7-416 0 0,-1 0 0 0 0,2-1-1 0 0,-1 0 1 0 0,1-1-1 0 0,0 0 1 0 0,0-1 0 0 0,1-1-1 0 0,-1 0 1 0 0,1 0-1 0 0,0-1 1 0 0,0-1-1 0 0,0 0 1 0 0,0-1 0 0 0,10 0 416 0 0,-9-1-1338 0 0</inkml:trace>
  <inkml:trace contextRef="#ctx0" brushRef="#br0" timeOffset="290728.896">24665 12284 1048 0 0,'13'36'992'0'0,"-1"-1"0"0"0,-2 2 0 0 0,-1-1-1 0 0,-2 2 1 0 0,-2-1 0 0 0,-1 0 0 0 0,-2 16-992 0 0,-3-43 7 0 0,-2 0 1 0 0,0 0-1 0 0,0-1 1 0 0,0 1-1 0 0,-1-1 1 0 0,-1 1-1 0 0,0-1 1 0 0,0 0-1 0 0,0-1 1 0 0,-1 1 0 0 0,-1-1-1 0 0,1-1 1 0 0,-1 1-1 0 0,-1-1 1 0 0,1 0-1 0 0,-1 0 1 0 0,0-1-1 0 0,-1 0 1 0 0,1-1-1 0 0,-1 0 1 0 0,0 0-1 0 0,-1-1 1 0 0,1 0-1 0 0,-7 1-7 0 0,-19 1-4901 0 0,35-6 3575 0 0</inkml:trace>
  <inkml:trace contextRef="#ctx0" brushRef="#br0" timeOffset="291040.202">25055 12454 1856 0 0,'13'-5'5799'0'0,"36"-11"-5065"0"0,8 5-376 0 0,66-10 547 0 0,-39 16-5459 0 0,-71 16 1879 0 0,-16-7 1384 0 0</inkml:trace>
  <inkml:trace contextRef="#ctx0" brushRef="#br0" timeOffset="291307.877">25131 12548 916 0 0,'11'0'1016'0'0,"-4"1"-132"0"0,5-1-108 0 0,18 2-188 0 0,-19-2 12 0 0,9 0-52 0 0,3 0-95 0 0,-2 0-125 0 0,-3 0-240 0 0,3 0-112 0 0,25-13 8 0 0,-17 8-488 0 0,-6 0-533 0 0,5-2-327 0 0,-3 2 36 0 0</inkml:trace>
  <inkml:trace contextRef="#ctx0" brushRef="#br0" timeOffset="291724.507">26159 12259 1292 0 0,'-6'47'3576'0'0,"-5"-31"-3420"0"0,-1 0 0 0 0,0-1 0 0 0,-1 0 0 0 0,0-1 0 0 0,-1 0 0 0 0,-1-1 0 0 0,-1-1 0 0 0,1 0 0 0 0,-2-2 0 0 0,1 1 0 0 0,-2-2-1 0 0,1 0 1 0 0,-1-1 0 0 0,-1-1 0 0 0,1-1 0 0 0,-1 0 0 0 0,0-2 0 0 0,0 0 0 0 0,-1-1 0 0 0,1-1 0 0 0,-4 0-156 0 0,21-2 10 0 0,0 1 0 0 0,0 0-1 0 0,0-1 1 0 0,0 1 0 0 0,0-1 0 0 0,0 0 0 0 0,0 0 0 0 0,0 0 0 0 0,0 0 0 0 0,0 0-1 0 0,0 0 1 0 0,0 0 0 0 0,0-1 0 0 0,0 1 0 0 0,0-1 0 0 0,0 1 0 0 0,0-1 0 0 0,0 0 0 0 0,0 0-1 0 0,0 0 1 0 0,0 0 0 0 0,1 0 0 0 0,-1 0 0 0 0,0 0 0 0 0,1-1 0 0 0,-1 1 0 0 0,1-1 0 0 0,-1 1-1 0 0,1-1 1 0 0,0 0 0 0 0,0 1 0 0 0,0-1 0 0 0,0 0 0 0 0,0 0 0 0 0,0 0 0 0 0,0 0-1 0 0,0 1 1 0 0,1-1 0 0 0,-1 0 0 0 0,1-1-10 0 0,1 1 3 0 0,1 0 1 0 0,0 0-1 0 0,-1 0 0 0 0,1 0 1 0 0,0 1-1 0 0,0-1 0 0 0,0 0 0 0 0,0 1 1 0 0,1 0-1 0 0,-1-1 0 0 0,0 1 1 0 0,1 0-1 0 0,-1 0 0 0 0,0 0 1 0 0,1 1-1 0 0,-1-1 0 0 0,1 0 0 0 0,0 1 1 0 0,-1 0-1 0 0,1-1 0 0 0,-1 1 1 0 0,1 0-1 0 0,-1 1 0 0 0,1-1 1 0 0,0 0-1 0 0,-1 1 0 0 0,1-1 0 0 0,-1 1 1 0 0,1 0-1 0 0,-1 0 0 0 0,0 0 1 0 0,1 0-1 0 0,-1 0 0 0 0,0 0 1 0 0,0 1-1 0 0,3 1-3 0 0,14 6 2 0 0,0 1 1 0 0,0 1-1 0 0,-1 1 0 0 0,0 1 1 0 0,-1 0-1 0 0,-1 1 0 0 0,0 1 1 0 0,3 5-3 0 0,110 83-1890 0 0,-85-91-1246 0 0,-31-11 1830 0 0</inkml:trace>
  <inkml:trace contextRef="#ctx0" brushRef="#br0" timeOffset="292020.413">26518 12378 1964 0 0,'7'-19'3732'0'0,"-3"7"-244"0"0,-3 32-2413 0 0,-4 371-1199 0 0,-12-342-1107 0 0,-29-20-5337 0 0,42-29 5200 0 0</inkml:trace>
  <inkml:trace contextRef="#ctx0" brushRef="#br0" timeOffset="292565.434">26584 12281 964 0 0,'-2'-9'5242'0'0,"29"-25"-3799"0"0,-17 27-1356 0 0,0 0 0 0 0,1 0-1 0 0,-1 1 1 0 0,1 1-1 0 0,0 0 1 0 0,1 0-1 0 0,0 1 1 0 0,-1 1 0 0 0,1 0-1 0 0,0 1 1 0 0,0 0-1 0 0,1 0 1 0 0,8 1-87 0 0,-14 6 63 0 0,-4-1-57 0 0,1 0 0 0 0,-1 0-1 0 0,0 1 1 0 0,0-1 0 0 0,0 1 0 0 0,-1 0 0 0 0,0-1-1 0 0,0 1 1 0 0,0 0 0 0 0,0 1 0 0 0,-1-1-1 0 0,0 0 1 0 0,0 0 0 0 0,0 1 0 0 0,-1-1 0 0 0,1 0-1 0 0,-1 1 1 0 0,-1-1 0 0 0,1 0 0 0 0,-1 1-1 0 0,0-1-5 0 0,-40 100 213 0 0,41-104-181 0 0,4 42 20 0 0,88 59-123 0 0,-107-56 224 0 0,-74 1-279 0 0,24-40-2870 0 0,33-41-305 0 0,27 15 1906 0 0</inkml:trace>
  <inkml:trace contextRef="#ctx0" brushRef="#br0" timeOffset="292876.555">27055 11984 976 0 0,'55'-3'3797'0'0,"-45"8"-3567"0"0,0 1-1 0 0,-1 1 0 0 0,0 0 1 0 0,0 0-1 0 0,0 1 1 0 0,-1 0-1 0 0,0 0 1 0 0,-1 1-1 0 0,0 0 1 0 0,0 1-1 0 0,-1-1 1 0 0,0 1-1 0 0,0 1 0 0 0,-1-1 1 0 0,-1 1-1 0 0,0-1 1 0 0,0 1-1 0 0,-1 0 1 0 0,-1 1-1 0 0,0-1 1 0 0,0 1-1 0 0,-1-1 1 0 0,0 1-1 0 0,-1-1 0 0 0,-1 1 1 0 0,1-1-1 0 0,-3 8-229 0 0,4-16-6 0 0,1-1 0 0 0,0 0 0 0 0,-1 0 0 0 0,1 1 0 0 0,0-1 0 0 0,0 0-1 0 0,0-1 1 0 0,1 1 0 0 0,-1 0 0 0 0,0-1 0 0 0,1 1 0 0 0,-1-1 0 0 0,1 0 0 0 0,-1 1-1 0 0,1-1 1 0 0,0 0 0 0 0,-1-1 0 0 0,1 1 0 0 0,0 0 0 0 0,0-1 0 0 0,-1 0-1 0 0,1 0 1 0 0,0 0 0 0 0,0 0 0 0 0,0 0 0 0 0,-1 0 0 0 0,1-1 0 0 0,0 1 0 0 0,0-1-1 0 0,2 0 7 0 0,4 1-233 0 0,215-58-7186 0 0,-199 49 5923 0 0</inkml:trace>
  <inkml:trace contextRef="#ctx0" brushRef="#br0" timeOffset="294027.505">17022 13643 1088 0 0,'0'0'491'0'0,"0"0"-88"0"0,0 0-55 0 0,0 0-52 0 0,0 0-18 0 0,0 0 55 0 0,0 0 20 0 0,0 0 1 0 0,-16 17 563 0 0,62 160 779 0 0,-36-133-1628 0 0,7 38 525 0 0,-12-27-3087 0 0,-5-54 1278 0 0,0-1-24 0 0</inkml:trace>
  <inkml:trace contextRef="#ctx0" brushRef="#br0" timeOffset="294584.527">17175 13674 1708 0 0,'1'0'52'0'0,"-1"-1"-1"0"0,1 1 0 0 0,0-1 1 0 0,0 1-1 0 0,-1 0 0 0 0,1-1 1 0 0,0 1-1 0 0,0 0 0 0 0,0 0 1 0 0,0-1-1 0 0,0 1 0 0 0,0 0 1 0 0,-1 0-1 0 0,1 0 1 0 0,0 0-1 0 0,0 0 0 0 0,0 0 1 0 0,0 0-1 0 0,0 1 0 0 0,0-1 1 0 0,0 0-1 0 0,-1 0 0 0 0,1 1 1 0 0,0-1-1 0 0,0 0 0 0 0,0 1 1 0 0,0-1-1 0 0,-1 1 1 0 0,1-1-1 0 0,0 1 0 0 0,-1 0 1 0 0,1-1-1 0 0,0 1 0 0 0,-1-1 1 0 0,1 1-1 0 0,-1 0 0 0 0,1 0 1 0 0,-1-1-1 0 0,1 1 0 0 0,-1 0 1 0 0,1 0-1 0 0,-1 0 0 0 0,0 0 1 0 0,0-1-1 0 0,1 1 1 0 0,-1 0-1 0 0,0 0 0 0 0,0 0 1 0 0,0 0-1 0 0,0 0 0 0 0,0 0 1 0 0,0 0-1 0 0,0-1 0 0 0,0 1 1 0 0,0 0-1 0 0,-1 1-51 0 0,2-1-3 0 0,117 210 2057 0 0,-87-296-831 0 0,-13 46-1244 0 0,-12 22 21 0 0,0 1 0 0 0,2 1 0 0 0,0-1 0 0 0,0 1 0 0 0,2 0 0 0 0,-1 1-1 0 0,2 0 1 0 0,0 1 0 0 0,1 0 0 0 0,6-5 0 0 0,-16 17-8 0 0,-1 1 1 0 0,1 0-1 0 0,-1 1 0 0 0,0-1 1 0 0,1 0-1 0 0,-1 0 0 0 0,1 0 0 0 0,-1 1 1 0 0,0-1-1 0 0,1 1 0 0 0,-1-1 1 0 0,0 1-1 0 0,1 0 0 0 0,-1-1 1 0 0,0 1-1 0 0,0 0 0 0 0,0 0 0 0 0,0 0 1 0 0,0 0-1 0 0,0 0 0 0 0,0 0 1 0 0,0 0-1 0 0,0 0 0 0 0,0 0 1 0 0,0 0-1 0 0,-1 1 0 0 0,1-1 0 0 0,0 0 1 0 0,-1 1-1 0 0,1-1 0 0 0,-1 0 1 0 0,0 1-1 0 0,1-1 0 0 0,-1 1 1 0 0,0-1-1 0 0,0 0 0 0 0,0 1 0 0 0,0-1 1 0 0,0 1-1 0 0,0 0 8 0 0,5 403-230 0 0,26-332-3220 0 0,-24-66 2126 0 0</inkml:trace>
  <inkml:trace contextRef="#ctx0" brushRef="#br0" timeOffset="294849.368">18087 13961 1956 0 0,'-3'14'3392'0'0,"-25"28"-2704"0"0,20-30-311 0 0,-94 178 3 0 0,81-176-4640 0 0,16-13 2859 0 0</inkml:trace>
  <inkml:trace contextRef="#ctx0" brushRef="#br0" timeOffset="295098.321">17813 14058 936 0 0,'1'-13'2493'0'0,"-2"12"-2409"0"0,1 1-1 0 0,-1-1 0 0 0,1 0 1 0 0,0 0-1 0 0,0 1 0 0 0,-1-1 0 0 0,1 0 1 0 0,0 0-1 0 0,0 1 0 0 0,0-1 1 0 0,-1 0-1 0 0,1 0 0 0 0,0 0 0 0 0,0 1 1 0 0,0-1-1 0 0,1 0 0 0 0,-1 0 1 0 0,0 0-1 0 0,0 1 0 0 0,0-1 0 0 0,1 0 1 0 0,-1 0-1 0 0,0 1 0 0 0,0-1 1 0 0,1 0-1 0 0,-1 0 0 0 0,1 1 1 0 0,-1-1-1 0 0,1 0 0 0 0,-1 1 0 0 0,1-1 1 0 0,-1 1-1 0 0,1-1 0 0 0,0 1 1 0 0,-1-1-1 0 0,1 1 0 0 0,0-1 0 0 0,-1 1 1 0 0,1 0-1 0 0,0-1 0 0 0,0 1 1 0 0,-1 0-1 0 0,1 0 0 0 0,0-1 0 0 0,0 1 1 0 0,-1 0-1 0 0,1 0 0 0 0,0 0 1 0 0,0 0-1 0 0,0 0 0 0 0,-1 0 0 0 0,1 0 1 0 0,0 0-1 0 0,0 0 0 0 0,0 1 1 0 0,-1-1-1 0 0,1 0 0 0 0,0 1-83 0 0,224 156 420 0 0,-143-92-4001 0 0,-60-54 858 0 0,-15-9 1331 0 0</inkml:trace>
  <inkml:trace contextRef="#ctx0" brushRef="#br0" timeOffset="295518.689">18604 13611 868 0 0,'1'-1'99'0'0,"0"0"1"0"0,0 0-1 0 0,0-1 1 0 0,-1 1-1 0 0,1 0 0 0 0,0 0 1 0 0,1 0-1 0 0,-1 1 1 0 0,0-1-1 0 0,0 0 1 0 0,0 0-1 0 0,0 1 0 0 0,1-1 1 0 0,-1 0-1 0 0,0 1 1 0 0,1 0-1 0 0,-1-1 0 0 0,1 1 1 0 0,-1 0-1 0 0,0-1 1 0 0,1 1-1 0 0,-1 0 0 0 0,1 0 1 0 0,-1 0-1 0 0,0 0 1 0 0,1 0-1 0 0,-1 1 0 0 0,1-1 1 0 0,-1 0-1 0 0,0 1 1 0 0,1-1-1 0 0,-1 1 0 0 0,0-1 1 0 0,1 1-1 0 0,-1 0 1 0 0,0-1-1 0 0,0 1 0 0 0,0 0 1 0 0,0 0-1 0 0,0 0 1 0 0,0 0-1 0 0,0 0 0 0 0,0 0 1 0 0,0 0-1 0 0,0 0 1 0 0,0 0-1 0 0,0 1 0 0 0,-1-1 1 0 0,1 0-1 0 0,-1 1 1 0 0,1-1-1 0 0,-1 0 0 0 0,1 1 1 0 0,-1-1-1 0 0,0 1-99 0 0,-20 209 1646 0 0,18-55-341 0 0,2-151-1301 0 0,1 1 0 0 0,0-1 0 0 0,0 0 0 0 0,0 0 0 0 0,1 0 0 0 0,0 0 0 0 0,0 0 1 0 0,0-1-1 0 0,0 1 0 0 0,1 0 0 0 0,0-1 0 0 0,0 0 0 0 0,0 0 0 0 0,0 0 0 0 0,1 0 1 0 0,-1 0-1 0 0,1-1 0 0 0,0 1 0 0 0,0-1 0 0 0,1 0 0 0 0,-1 0 0 0 0,1-1 1 0 0,-1 1-1 0 0,1-1 0 0 0,0 0 0 0 0,0 0 0 0 0,0-1 0 0 0,0 1 0 0 0,0-1 0 0 0,0 0 1 0 0,0-1-1 0 0,0 1 0 0 0,1-1 0 0 0,-1 0 0 0 0,0 0 0 0 0,2-1-4 0 0,-2 0-341 0 0,-1 1 0 0 0,0-2-1 0 0,1 1 1 0 0,-1 0 0 0 0,0-1 0 0 0,0 0-1 0 0,0 0 1 0 0,0 0 0 0 0,-1 0 0 0 0,1-1-1 0 0,-1 1 1 0 0,1-1 0 0 0,-1 0-1 0 0,0 0 1 0 0,0 0 0 0 0,0-1 0 0 0,0 1-1 0 0,-1-1 1 0 0,1 1 0 0 0,0-3 341 0 0,-1-4-1393 0 0</inkml:trace>
  <inkml:trace contextRef="#ctx0" brushRef="#br0" timeOffset="295767.882">18469 13824 1372 0 0,'2'-5'4112'0'0,"32"-7"-2977"0"0,114-4 876 0 0,24-6-5557 0 0,-153 11 1231 0 0,-12 7 1066 0 0</inkml:trace>
  <inkml:trace contextRef="#ctx0" brushRef="#br0" timeOffset="295999.877">18327 13708 856 0 0,'-8'5'274'0'0,"0"1"0"0"0,0 0 0 0 0,0 0-1 0 0,1 1 1 0 0,0 0 0 0 0,1 1 0 0 0,-1-1 0 0 0,1 1 0 0 0,1 0-1 0 0,0 1 1 0 0,0-1 0 0 0,0 1 0 0 0,1 0 0 0 0,1 0 0 0 0,-1 0-1 0 0,1 1 1 0 0,1-1 0 0 0,0 1 0 0 0,0 0 0 0 0,1 0 0 0 0,0 2-274 0 0,6 10 111 0 0,0-1 0 0 0,1 0 0 0 0,2-1 0 0 0,0 1 0 0 0,1-1 0 0 0,1-1 0 0 0,0 0 0 0 0,2 0 0 0 0,0-1 1 0 0,1-1-1 0 0,1 0 0 0 0,1 0 0 0 0,0-2 0 0 0,1 0 0 0 0,1-1 0 0 0,13 9-111 0 0,-13-7-608 0 0,0 0 1 0 0,2-1-1 0 0,0-2 0 0 0,0 0 0 0 0,1 0 1 0 0,1-2-1 0 0,0-1 0 0 0,1 0 0 0 0,12 2 608 0 0,-3-4-1394 0 0</inkml:trace>
  <inkml:trace contextRef="#ctx0" brushRef="#br0" timeOffset="296308.357">19186 13733 1356 0 0,'6'5'261'0'0,"0"0"0"0"0,-1 1 0 0 0,1 0 0 0 0,-1 0-1 0 0,0 1 1 0 0,-1-1 0 0 0,0 1 0 0 0,0 0 0 0 0,0 0 0 0 0,-1 0-1 0 0,0 1 1 0 0,0-1 0 0 0,-1 1 0 0 0,0 0 0 0 0,0 0 0 0 0,0 2-261 0 0,10 29 854 0 0,-3-12-452 0 0,-1 0 1 0 0,-2 0-1 0 0,-1 0 0 0 0,-1 1 1 0 0,-1-1-1 0 0,-1 1 0 0 0,-2 12-402 0 0,-1-30 34 0 0,0 0 0 0 0,-1 0-1 0 0,0-1 1 0 0,-1 1 0 0 0,0-1-1 0 0,0 0 1 0 0,-1 0 0 0 0,0 0 0 0 0,-1 0-1 0 0,0-1 1 0 0,0 1 0 0 0,-1-1-1 0 0,-6 6-33 0 0,-37 18-3789 0 0,42-32 915 0 0,7 0 1503 0 0</inkml:trace>
  <inkml:trace contextRef="#ctx0" brushRef="#br0" timeOffset="296633.274">19612 13989 1604 0 0,'8'0'6025'0'0,"23"-10"-5159"0"0,193-39 985 0 0,-141 37-4336 0 0,-76 17-2986 0 0,-11-2 4057 0 0</inkml:trace>
  <inkml:trace contextRef="#ctx0" brushRef="#br0" timeOffset="296802.601">19619 14086 1088 0 0,'6'3'948'0'0,"-1"-1"-120"0"0,6-2 4 0 0,-2 2-52 0 0,19-1-60 0 0,-14-1-123 0 0,6 0-25 0 0,5 0-96 0 0,-4 0-184 0 0,4 0-148 0 0,-2 0-192 0 0,7 0-4 0 0,-3 0-528 0 0,-2 0-681 0 0,-2 0 93 0 0,-7 0-356 0 0,0 0 0 0 0</inkml:trace>
  <inkml:trace contextRef="#ctx0" brushRef="#br0" timeOffset="297964.412">21104 13353 1360 0 0,'0'0'804'0'0,"0"0"-24"0"0,0 0-110 0 0,14 0 237 0 0,-10-3 1827 0 0,24-2-1534 0 0,-13 46-1064 0 0,37 159-718 0 0,-87-148-3753 0 0,19-41 2861 0 0</inkml:trace>
  <inkml:trace contextRef="#ctx0" brushRef="#br0" timeOffset="298306.625">20690 13771 1956 0 0,'-35'7'2736'0'0,"26"-3"-716"0"0,26-4-221 0 0,897-76 766 0 0,-600 60-4346 0 0,-105 12-2406 0 0,-190 2 1626 0 0,-21 4 1102 0 0</inkml:trace>
  <inkml:trace contextRef="#ctx0" brushRef="#br0" timeOffset="298989.826">20736 14203 1496 0 0,'2'-4'735'0'0,"12"-18"4718"0"0,-9 44-3845 0 0,5 133-431 0 0,-3-77-1872 0 0,-4 0-4605 0 0,-3-77 3789 0 0,-2 8 124 0 0</inkml:trace>
  <inkml:trace contextRef="#ctx0" brushRef="#br0" timeOffset="299269.69">20949 14373 1588 0 0,'9'0'5192'0'0,"37"2"-4089"0"0,-3-3-516 0 0,-28-1-672 0 0,0 2 1 0 0,0-1-1 0 0,0 2 1 0 0,1 0-1 0 0,-1 1 1 0 0,0 1-1 0 0,-1 0 1 0 0,1 1-1 0 0,0 0 1 0 0,-1 1-1 0 0,3 2 85 0 0,1-1-3894 0 0,-16-5 2520 0 0</inkml:trace>
  <inkml:trace contextRef="#ctx0" brushRef="#br0" timeOffset="299937.744">21609 14161 1088 0 0,'4'-4'5727'0'0,"1"39"-4848"0"0,-27 161 717 0 0,17-48-549 0 0,6-143-1029 0 0,-1 0 0 0 0,1 1-1 0 0,0-1 1 0 0,1 0 0 0 0,0 1 0 0 0,-1-1-1 0 0,2 0 1 0 0,-1 0 0 0 0,0 0 0 0 0,1-1 0 0 0,0 1-1 0 0,0-1 1 0 0,0 1 0 0 0,1-1 0 0 0,0 0 0 0 0,0 0-1 0 0,0-1 1 0 0,0 1 0 0 0,2 1-18 0 0,39 10-2201 0 0,6-55-3463 0 0,-49 28 4266 0 0</inkml:trace>
  <inkml:trace contextRef="#ctx0" brushRef="#br0" timeOffset="300185.052">21424 14368 948 0 0,'-10'5'6311'0'0,"41"-10"-4810"0"0,-19 2-1408 0 0,225-7-2391 0 0,-150-4-521 0 0,-53 8 1295 0 0</inkml:trace>
  <inkml:trace contextRef="#ctx0" brushRef="#br0" timeOffset="300526.412">22205 14179 1604 0 0,'4'-6'7263'0'0,"-4"26"-5997"0"0,4 306 707 0 0,-14-77-3643 0 0,10-248 1529 0 0,-1 0-1 0 0,1-1 0 0 0,0 1 1 0 0,0 0-1 0 0,-1 0 0 0 0,1 0 0 0 0,0 0 1 0 0,-1-1-1 0 0,1 1 0 0 0,-1 0 1 0 0,1-1-1 0 0,-1 1 0 0 0,0 0 1 0 0,1-1-1 0 0,-1 1 0 0 0,0 0 1 0 0,1-1-1 0 0,-1 1 0 0 0,0-1 1 0 0,1 0-1 0 0,-1 1 0 0 0,0-1 1 0 0,0 1-1 0 0,0-1 0 0 0,1 0 0 0 0,-1 0 1 0 0,0 1-1 0 0,0-1 0 0 0,0 0 1 0 0,0 0-1 0 0,0 0 0 0 0,1 0 1 0 0,-1 0-1 0 0,0 0 0 0 0,0 0 1 0 0,0 0-1 0 0,0-1 0 0 0,0 1 1 0 0,0 0-1 0 0,1 0 0 0 0,-1-1 0 0 0,0 1 1 0 0,0 0-1 0 0,1-1 0 0 0,-1 1 1 0 0,0-1-1 0 0,0 1 0 0 0,1-1 1 0 0,-1 0-1 0 0,0 1 0 0 0,1-1 1 0 0,-1 1-1 0 0,1-1 0 0 0,-1 0 1 0 0,0 0 141 0 0,-13-11-1404 0 0</inkml:trace>
  <inkml:trace contextRef="#ctx0" brushRef="#br0" timeOffset="301178.477">22181 14209 948 0 0,'3'-19'4609'0'0,"32"-14"-3650"0"0,63 2-528 0 0,-97 31-433 0 0,14 3-82 0 0,-9 0 113 0 0,-1 0 1 0 0,-1 0-1 0 0,1 1 1 0 0,0 0 0 0 0,-1 0-1 0 0,0 0 1 0 0,0 0-1 0 0,0 0 1 0 0,0 1 0 0 0,-1 0-1 0 0,0 0 1 0 0,0 0-1 0 0,0 0 1 0 0,0 0 0 0 0,-1 0-1 0 0,0 1 1 0 0,0-1-1 0 0,0 1 1 0 0,-1 0-1 0 0,0 0 1 0 0,0-1 0 0 0,-1 1-1 0 0,1 0 1 0 0,-1 0-1 0 0,0 0 1 0 0,-1 5-30 0 0,-31 63 782 0 0,33-72-758 0 0,0 0 0 0 0,1 1 0 0 0,-1-1 0 0 0,1 0 0 0 0,0 0 0 0 0,-1 0 0 0 0,1 0 0 0 0,0 0 0 0 0,0 0-1 0 0,0-1 1 0 0,1 1 0 0 0,-1-1 0 0 0,0 1 0 0 0,1-1 0 0 0,-1 0 0 0 0,1 0 0 0 0,-1 0 0 0 0,1 0 0 0 0,-1 0 0 0 0,1-1 0 0 0,0 1 0 0 0,-1-1 0 0 0,1 0 0 0 0,0 1 0 0 0,-1-1-1 0 0,1 0 1 0 0,0-1 0 0 0,-1 1 0 0 0,1 0 0 0 0,1-1-24 0 0,23 5 143 0 0,-25-4-136 0 0,1 0 1 0 0,-1 0-1 0 0,0 0 1 0 0,1 0-1 0 0,-1 1 0 0 0,0-1 1 0 0,0 1-1 0 0,1-1 1 0 0,-1 1-1 0 0,0 0 1 0 0,0 0-1 0 0,0 0 0 0 0,0 0 1 0 0,0 1-1 0 0,0-1 1 0 0,0 0-1 0 0,0 1 1 0 0,-1 0-1 0 0,1-1 0 0 0,0 1 1 0 0,-1 0-1 0 0,1 0 1 0 0,-1-1-1 0 0,0 1 1 0 0,0 0-1 0 0,0 1 0 0 0,0-1 1 0 0,0 0-1 0 0,0 0 1 0 0,0 0-1 0 0,-1 1 1 0 0,1-1-1 0 0,-1 0 1 0 0,1 0-1 0 0,-1 1 0 0 0,0-1 1 0 0,0 0-1 0 0,0 1 1 0 0,0-1-1 0 0,-1 0 1 0 0,0 3-8 0 0,-8 6-66 0 0,0 0 0 0 0,-1-1 0 0 0,0 0 0 0 0,-1-1 0 0 0,0 0 0 0 0,-1 0 0 0 0,1-1 0 0 0,-2-1 0 0 0,1 0 0 0 0,-1-1 1 0 0,0 0-1 0 0,0-1 0 0 0,-1 0 0 0 0,-1-1 66 0 0,-16-6-5109 0 0,14-13 3579 0 0</inkml:trace>
  <inkml:trace contextRef="#ctx0" brushRef="#br0" timeOffset="301474.121">22754 14006 1504 0 0,'12'1'189'0'0,"0"1"1"0"0,0 0-1 0 0,0 1 0 0 0,0 0 1 0 0,0 1-1 0 0,-1 0 0 0 0,0 0 1 0 0,0 2-1 0 0,0-1 0 0 0,0 1 1 0 0,-1 1-1 0 0,0 0 0 0 0,0 0 0 0 0,-1 1 1 0 0,0 1-1 0 0,0-1 0 0 0,-1 1 1 0 0,0 1-1 0 0,-1-1 0 0 0,0 1 1 0 0,0 1-1 0 0,-1-1 0 0 0,-1 1 1 0 0,1 0-1 0 0,-2 1 0 0 0,0-1 0 0 0,0 1 1 0 0,-1-1-1 0 0,0 1 0 0 0,-1 0 1 0 0,-1 1-1 0 0,1 2-189 0 0,-5 4 116 0 0,0 0 1 0 0,-2 0-1 0 0,0-1 1 0 0,0 1-1 0 0,-2-1 0 0 0,-1-1 1 0 0,0 0-1 0 0,-1 0 1 0 0,0 0-1 0 0,-2-1 1 0 0,0 0-1 0 0,0-1 0 0 0,-2-1 1 0 0,0 0-1 0 0,0 0 1 0 0,-2-1-1 0 0,1-1 0 0 0,-1 0 1 0 0,-1-2-1 0 0,-3 2-116 0 0,-5 5-91 0 0,-2-1 1 0 0,0-1-1 0 0,-1-1 0 0 0,0-1 0 0 0,-1-2 1 0 0,-1-1-1 0 0,0-1 0 0 0,0-1 0 0 0,-5 0 91 0 0,-174 10-4187 0 0,160-23 2888 0 0,-38-17-88 0 0</inkml:trace>
  <inkml:trace contextRef="#ctx0" brushRef="#br0" timeOffset="302080.268">20546 14081 1440 0 0,'-15'3'225'0'0,"1"1"0"0"0,-1 1-1 0 0,1 0 1 0 0,0 1 0 0 0,1 0-1 0 0,-1 1 1 0 0,1 1 0 0 0,1 0-1 0 0,-1 1 1 0 0,1 0 0 0 0,1 1-1 0 0,0 0 1 0 0,0 1 0 0 0,1 0-1 0 0,0 0 1 0 0,1 1 0 0 0,1 1 0 0 0,0-1-1 0 0,0 1 1 0 0,1 1 0 0 0,1-1-1 0 0,0 1 1 0 0,1 1 0 0 0,1-1-1 0 0,0 0 1 0 0,1 1 0 0 0,0 0-1 0 0,1 0 1 0 0,1 0 0 0 0,0 0-1 0 0,1 0 1 0 0,1 0-225 0 0,5 5-23 0 0,1-1 1 0 0,0 0-1 0 0,2-1 0 0 0,0 1 0 0 0,1-1 1 0 0,0-1-1 0 0,2 0 0 0 0,0-1 0 0 0,1 0 1 0 0,0-1-1 0 0,2 0 0 0 0,-1-1 0 0 0,2-1 1 0 0,0 0-1 0 0,0-1 0 0 0,1-1 0 0 0,7 3 23 0 0,209 88-4722 0 0,-178-90 3329 0 0</inkml:trace>
  <inkml:trace contextRef="#ctx0" brushRef="#br0" timeOffset="302968.053">23483 13818 1576 0 0,'3'4'679'0'0,"-1"0"-576"0"0,0 1 0 0 0,-1-1-1 0 0,0 0 1 0 0,1 1 0 0 0,-2-1 0 0 0,1 1 0 0 0,0-1 0 0 0,-1 1 0 0 0,0 0 0 0 0,0-1-1 0 0,0 1 1 0 0,-1-1 0 0 0,1 1 0 0 0,-1-1 0 0 0,0 1 0 0 0,0-1 0 0 0,-1 1-1 0 0,0-1 1 0 0,1 0 0 0 0,-1 0 0 0 0,-1 0 0 0 0,1 0 0 0 0,0 0 0 0 0,-1 0-1 0 0,0-1 1 0 0,0 1-103 0 0,-90 97 1720 0 0,79-89-1554 0 0,-2-1 1 0 0,1 0 0 0 0,-2-1 0 0 0,1-1-1 0 0,-1-1 1 0 0,-1 0 0 0 0,1-1 0 0 0,-1-1-1 0 0,-1 0 1 0 0,1-2 0 0 0,-1 0-1 0 0,-13 0-166 0 0,29-4 1 0 0,0 0-1 0 0,0 0 1 0 0,0 0-1 0 0,0-1 0 0 0,0 1 1 0 0,0-1-1 0 0,0 0 0 0 0,1 0 1 0 0,-1 0-1 0 0,0 0 0 0 0,1-1 1 0 0,-1 1-1 0 0,1-1 0 0 0,-1 0 1 0 0,1 1-1 0 0,0-1 1 0 0,-1 0-1 0 0,1 0 0 0 0,0 0 1 0 0,0-1-1 0 0,1 1 0 0 0,-1 0 1 0 0,0-1-1 0 0,1 0 0 0 0,-1 1 1 0 0,1-1-1 0 0,0 0 0 0 0,0 1 1 0 0,0-1-1 0 0,0 0 1 0 0,1 0-1 0 0,-1 0 0 0 0,1 0 1 0 0,0 0-1 0 0,-1 0 0 0 0,1 0 1 0 0,1 0-1 0 0,-1 1 0 0 0,0-1 1 0 0,1 0-1 0 0,-1-1 0 0 0,6-4-16 0 0,0 0-1 0 0,1 0 0 0 0,-1 1 1 0 0,1-1-1 0 0,1 1 1 0 0,0 1-1 0 0,0 0 1 0 0,0 0-1 0 0,0 0 0 0 0,1 1 1 0 0,0 0-1 0 0,0 1 1 0 0,0 0-1 0 0,1 1 1 0 0,-1-1-1 0 0,1 2 0 0 0,0-1 1 0 0,0 2-1 0 0,0-1 1 0 0,1 1 16 0 0,6 5-1 0 0,-1 1 0 0 0,0 0 0 0 0,0 1 0 0 0,0 0 0 0 0,-1 2-1 0 0,0 0 1 0 0,0 0 0 0 0,-1 2 0 0 0,0 0 0 0 0,2 2 1 0 0,9 5 19 0 0,7 4-62 0 0,111 67-858 0 0,-40-43-3000 0 0,-76-36 2421 0 0</inkml:trace>
  <inkml:trace contextRef="#ctx0" brushRef="#br0" timeOffset="303773.077">21995 13706 1428 0 0,'-58'-25'6413'0'0,"94"12"-5252"0"0,226-22-341 0 0,2 11 0 0 0,260 12-820 0 0,-337 10-188 0 0,128-4 74 0 0,-315 6 120 0 0,0 0-82 0 0,0 0-64 0 0,0 0-67 0 0,29 0-6837 0 0,-27 0 5745 0 0</inkml:trace>
  <inkml:trace contextRef="#ctx0" brushRef="#br0" timeOffset="304065.872">24212 13729 1228 0 0,'31'85'4103'0'0,"-32"-75"-3965"0"0,0 1-1 0 0,-1-1 1 0 0,0 1 0 0 0,-1-1 0 0 0,0 0 0 0 0,0 0 0 0 0,-1 0 0 0 0,0 0 0 0 0,-1-1 0 0 0,0 0 0 0 0,-1 0 0 0 0,-3 4-138 0 0,-35 38-423 0 0,7-25-3250 0 0,32-25 2287 0 0</inkml:trace>
  <inkml:trace contextRef="#ctx0" brushRef="#br0" timeOffset="304627.548">24827 13364 1404 0 0,'-22'28'3544'0'0,"17"-11"-3176"0"0,-16 53 751 0 0,2 1 0 0 0,4 1 1 0 0,3 0-1 0 0,3 1 0 0 0,2 28-1119 0 0,6-95-29 0 0,0 1 0 0 0,1-1 0 0 0,0 1 0 0 0,0-1 0 0 0,0 0 0 0 0,1 1 1 0 0,0-1-1 0 0,0 0 0 0 0,1 1 0 0 0,0-1 0 0 0,0 0 0 0 0,0 0 0 0 0,1 0 1 0 0,0-1-1 0 0,0 1 0 0 0,0-1 0 0 0,1 1 0 0 0,0-1 0 0 0,0 0 0 0 0,0 0 0 0 0,1-1 1 0 0,-1 1-1 0 0,1-1 0 0 0,0 0 0 0 0,0-1 0 0 0,1 1 0 0 0,0 0 29 0 0,-4-5-155 0 0,-1 1-1 0 0,1 0 1 0 0,0 0-1 0 0,-1-1 1 0 0,1 1-1 0 0,-1-1 1 0 0,1 1-1 0 0,-1-1 0 0 0,1 0 1 0 0,-1 0-1 0 0,1 1 1 0 0,-1-1-1 0 0,1 0 1 0 0,-1 0-1 0 0,0 0 1 0 0,0-1-1 0 0,1 1 1 0 0,-1 0-1 0 0,0 0 1 0 0,0-1-1 0 0,0 1 1 0 0,0-1-1 0 0,-1 1 1 0 0,1-1-1 0 0,0 1 0 0 0,-1-1 1 0 0,1 1-1 0 0,-1-1 1 0 0,1 1-1 0 0,-1-1 1 0 0,0 0-1 0 0,1 1 1 0 0,-1-1-1 0 0,0 0 1 0 0,0 1-1 0 0,0-1 1 0 0,-1 0-1 0 0,1 1 1 0 0,0-1-1 0 0,-1 0 1 0 0,1 1-1 0 0,-1-1 0 0 0,1 0 1 0 0,-2 0 155 0 0,2-2-1329 0 0</inkml:trace>
  <inkml:trace contextRef="#ctx0" brushRef="#br0" timeOffset="304907.74">24462 13698 2028 0 0,'21'-4'6316'0'0,"21"-5"-4072"0"0,113-22-2594 0 0,206-24-6560 0 0,-323 47 5386 0 0</inkml:trace>
  <inkml:trace contextRef="#ctx0" brushRef="#br0" timeOffset="305184.649">25487 13504 1360 0 0,'-21'40'4061'0'0,"8"-21"-3484"0"0,-184 233 5543 0 0,197-249-6079 0 0,1 0 0 0 0,0-1 0 0 0,-1 1 1 0 0,1 0-1 0 0,0 0 0 0 0,1-1 0 0 0,-1 1 0 0 0,0 0 0 0 0,1-1 0 0 0,-1 1 0 0 0,1-1 0 0 0,0 0 0 0 0,0 1 0 0 0,0-1 0 0 0,0 0 0 0 0,0 0 0 0 0,0 0 0 0 0,1-1 0 0 0,-1 1 0 0 0,1 0 0 0 0,-1-1 0 0 0,1 0 0 0 0,0 1 0 0 0,-1-1 0 0 0,1 0 0 0 0,0-1 0 0 0,1 1-41 0 0,195 48-791 0 0,-61-46-6118 0 0,-136-3 6789 0 0,54-12-2674 0 0,-39 9 1398 0 0</inkml:trace>
  <inkml:trace contextRef="#ctx0" brushRef="#br0" timeOffset="305606.481">25933 13481 1404 0 0,'10'37'7036'0'0,"15"34"-5330"0"0,32 100-2264 0 0,-40-123-25 0 0,0-27-5369 0 0,-13-21 4551 0 0</inkml:trace>
  <inkml:trace contextRef="#ctx0" brushRef="#br0" timeOffset="305853.929">26440 13653 1508 0 0,'-200'145'6244'0'0,"126"-82"-4943"0"0,33-30-1216 0 0,1 2 0 0 0,2 1-1 0 0,2 2 1 0 0,1 2-1 0 0,2 1 1 0 0,-20 33-85 0 0,34-25-5255 0 0,19-48 3869 0 0,0-1 10 0 0</inkml:trace>
  <inkml:trace contextRef="#ctx0" brushRef="#br0" timeOffset="306147.05">26340 14139 1132 0 0,'4'10'4289'0'0,"-12"21"-2941"0"0,5-20-998 0 0,-35 242 2432 0 0,15-123-4544 0 0,9-123-3175 0 0,14-7 3543 0 0</inkml:trace>
  <inkml:trace contextRef="#ctx0" brushRef="#br0" timeOffset="306799.963">26317 14156 1152 0 0,'-3'-17'4347'0'0,"-3"-16"-2707"0"0,8 27-1593 0 0,1 0 1 0 0,0 1-1 0 0,0-1 0 0 0,0 1 0 0 0,0 0 0 0 0,1-1 1 0 0,0 2-1 0 0,0-1 0 0 0,1 0 0 0 0,-1 1 0 0 0,1 0 0 0 0,0 0 1 0 0,0 0-1 0 0,0 0 0 0 0,1 1 0 0 0,-1 0 0 0 0,1 0 0 0 0,-1 1 1 0 0,1-1-1 0 0,0 1 0 0 0,0 1 0 0 0,1-1 0 0 0,-1 1 0 0 0,4-1-47 0 0,-6 3 12 0 0,-1 1 0 0 0,0-1 0 0 0,1 1 0 0 0,-1-1-1 0 0,0 1 1 0 0,0 0 0 0 0,0 0 0 0 0,0 0-1 0 0,-1 1 1 0 0,1-1 0 0 0,-1 1 0 0 0,1-1 0 0 0,-1 1-1 0 0,0 0 1 0 0,0 0 0 0 0,0 0 0 0 0,0 0 0 0 0,-1 0-1 0 0,1 0 1 0 0,-1 0 0 0 0,0 1 0 0 0,1-1-1 0 0,-2 1 1 0 0,1-1 0 0 0,0 1 0 0 0,-1-1 0 0 0,1 1-1 0 0,-1-1 1 0 0,0 1 0 0 0,-1-1 0 0 0,1 1 0 0 0,0-1-1 0 0,-1 1 1 0 0,0-1 0 0 0,0 1 0 0 0,0-1-1 0 0,-1 2-11 0 0,-41 98 770 0 0,43-103-739 0 0,0 0-33 0 0,0 0-9 0 0,76 46 109 0 0,-70-44-87 0 0,1 0-1 0 0,-1 1 0 0 0,0 0 1 0 0,0 0-1 0 0,0 0 1 0 0,0 1-1 0 0,0-1 1 0 0,-1 2-1 0 0,0-1 0 0 0,0 0 1 0 0,0 1-1 0 0,0 0 1 0 0,-1 0-1 0 0,0 1 1 0 0,0-1-1 0 0,0 1 0 0 0,0 0 1 0 0,1 4-11 0 0,-5-6 38 0 0,-1 0 0 0 0,0 0 1 0 0,0 0-1 0 0,0-1 0 0 0,-1 1 1 0 0,1 0-1 0 0,-1-1 0 0 0,0 1 1 0 0,0-1-1 0 0,0 0 0 0 0,0 0 0 0 0,0 1 1 0 0,-1-1-1 0 0,0-1 0 0 0,1 1 1 0 0,-1 0-1 0 0,0-1 0 0 0,-1 1 0 0 0,1-1 1 0 0,0 0-1 0 0,0 0 0 0 0,-1 0 1 0 0,-3 1-39 0 0,-138 39-531 0 0,141-41 300 0 0,-1-1 1 0 0,1 0-1 0 0,-1 0 0 0 0,1 0 1 0 0,0 0-1 0 0,-1-1 0 0 0,1 1 0 0 0,0-1 1 0 0,0-1-1 0 0,-1 1 0 0 0,1 0 1 0 0,0-1-1 0 0,0 0 0 0 0,0 0 1 0 0,1 0-1 0 0,-1 0 0 0 0,0-1 1 0 0,1 0-1 0 0,-1 1 0 0 0,1-1 1 0 0,0 0-1 0 0,0-1 0 0 0,0 1 0 0 0,1 0 1 0 0,-1-1-1 0 0,1 0 0 0 0,0 0 1 0 0,0 1-1 0 0,0-1 0 0 0,0 0 1 0 0,1-1-1 0 0,-2-3 231 0 0,-1-19-1253 0 0</inkml:trace>
  <inkml:trace contextRef="#ctx0" brushRef="#br0" timeOffset="307050.751">26873 13748 1428 0 0,'4'-5'1588'0'0,"-1"0"-320"0"0,-4 1-136 0 0,-1-1-239 0 0,2 2-77 0 0,0 0-64 0 0,-2 1-192 0 0,0-1-144 0 0,1-1-152 0 0,-1 4-284 0 0,2 0 4 0 0,0 2-604 0 0,-2-4-232 0 0,0 4 76 0 0,0 0 56 0 0,1-2-693 0 0,-3 3 57 0 0,-1 0-132 0 0</inkml:trace>
  <inkml:trace contextRef="#ctx0" brushRef="#br0" timeOffset="339919.548">36 14556 1060 0 0,'-36'-2'3432'0'0,"171"-12"-3156"0"0,1004-148 396 0 0,-25 51-607 0 0,-729 76-65 0 0,183 14 0 0 0,405-10 144 0 0,-661 28-60 0 0,953-61 144 0 0,-761 45-132 0 0,1038-27 370 0 0,-348-7 12 0 0,-69 7-290 0 0,-48 10 15 0 0,900 19 59 0 0,-1629 5-355 0 0,1487-11 431 0 0,-1527 16-277 0 0,193 6-379 0 0,-488-7-2260 0 0,-37-5-126 0 0,-1 5 1392 0 0</inkml:trace>
  <inkml:trace contextRef="#ctx0" brushRef="#br1" timeOffset="343941.469">46 14495 908 0 0,'0'0'52'0'0,"5"4"-4"0"0,4 11 6 0 0,0 1 0 0 0,-1 0 0 0 0,0 0 0 0 0,-2 1 1 0 0,0 0-1 0 0,-1 0 0 0 0,0 0 0 0 0,-2 1 0 0 0,0-1 0 0 0,-1 1 0 0 0,-1 0 0 0 0,0 15-54 0 0,3 11 129 0 0,11 494 896 0 0,-18-346-652 0 0,21 921 889 0 0,23-661-1058 0 0,-7-148-93 0 0,-13-164 807 0 0,-20-140-919 0 0,0 0 0 0 0,0 0 0 0 0,-1 1 0 0 0,1-1 0 0 0,0 0 0 0 0,0 0 0 0 0,0 0 0 0 0,0 0 0 0 0,-1 0 0 0 0,1 0 0 0 0,0 0 0 0 0,0 0 0 0 0,0 0 0 0 0,0-1 0 0 0,-1 1 0 0 0,1 0 0 0 0,0 0 0 0 0,0-1 0 0 0,-1 1 0 0 0,1-1 0 0 0,0 1 0 0 0,0 0 0 0 0,-1-1 0 0 0,1 1 0 0 0,0-1 0 0 0,-1 0 0 0 0,1 1 0 0 0,-1-1 0 0 0,1 0 0 0 0,-1 1 0 0 0,1-1 0 0 0,-1 0 0 0 0,1 1 0 0 0,-1-1 0 0 0,0 0 0 0 0,1 0 0 0 0,-1 1 0 0 0,0-1 0 0 0,0 0 0 0 0,0 0 0 0 0,1 0 0 0 0,-1 0 0 0 0,0 1 0 0 0,0-1 0 0 0,0 0 0 0 0,0 0 0 0 0,0 0 0 0 0,-1 0 0 0 0,1 1 0 0 0,0-1 0 0 0,0 0 0 0 0,0 0 0 0 0,-1 0 0 0 0,1 1 0 0 0,0-1 0 0 0,-1 0 0 0 0,0 0 1 0 0,0-7-374 0 0,0-8 450 0 0,3 6-2828 0 0,4-2 1496 0 0</inkml:trace>
  <inkml:trace contextRef="#ctx0" brushRef="#br1" timeOffset="346290.543">16328 13781 1128 0 0,'-5'9'82'0'0,"0"0"0"0"0,1 0 0 0 0,0 0 0 0 0,0 1 0 0 0,1-1 0 0 0,0 1 0 0 0,1 0 0 0 0,0 0 0 0 0,0 0 0 0 0,1 0 0 0 0,1 0 0 0 0,-1 0 0 0 0,2 6-82 0 0,-14 213 962 0 0,-8 63-304 0 0,-14 239 250 0 0,23-42-668 0 0,-7-276-260 0 0,9 0 1 0 0,10 14 19 0 0,0-218 0 0 0,-59 289-7 0 0,17-85-201 0 0,38-118 266 0 0,-18 4 137 0 0,22-99-175 0 0,0 0 3 0 0,0 0-16 0 0,0 0-59 0 0,0 0-24 0 0,0 0 37 0 0,0 21-2313 0 0,-1-9 1044 0 0</inkml:trace>
  <inkml:trace contextRef="#ctx0" brushRef="#br1" timeOffset="350275.294">622 14750 964 0 0,'0'0'157'0'0,"0"0"69"0"0,0 0-22 0 0,0 0 2 0 0,0 0-45 0 0,0 0-47 0 0,3-17 270 0 0,35-20 332 0 0,-34 59-301 0 0,-69 180-68 0 0,2-44 55 0 0,37-100-255 0 0,2-61-23 0 0,14-27 57 0 0,9 29-188 0 0,0 0 0 0 0,0-1 0 0 0,1 1 0 0 0,-1-1 0 0 0,1 1 0 0 0,-1-1 0 0 0,1 1 0 0 0,0-1 0 0 0,-1 1 0 0 0,1-1-1 0 0,0 1 1 0 0,0-1 0 0 0,0 1 0 0 0,0-1 0 0 0,0 1 0 0 0,0-1 0 0 0,1 0 0 0 0,-1 1 0 0 0,0-1 0 0 0,1 1 0 0 0,0 0 0 0 0,-1-1-1 0 0,1 1 1 0 0,0-1 0 0 0,-1 1 0 0 0,1 0 0 0 0,0-1 0 0 0,0 1 0 0 0,0 0 0 0 0,0 0 0 0 0,0 0 0 0 0,0 0 0 0 0,1 0 0 0 0,-1 0-1 0 0,0 0 1 0 0,0 0 0 0 0,1 0 0 0 0,0 0 7 0 0,41-7-97 0 0,115 106 302 0 0,-44-86 232 0 0,-112-12-675 0 0,6-20-2094 0 0,-13 18 1246 0 0</inkml:trace>
  <inkml:trace contextRef="#ctx0" brushRef="#br1" timeOffset="350773.458">878 15073 856 0 0,'20'-2'282'0'0,"0"-1"0"0"0,-1 0 1 0 0,0-2-1 0 0,0 0 0 0 0,0-1 0 0 0,0-1 0 0 0,-1 0 0 0 0,12-8-282 0 0,20-7 316 0 0,14-13-349 0 0,-121 30-392 0 0,-115 37 517 0 0,119 16 154 0 0,53-46-179 0 0,3 9 150 0 0,5-1-250 0 0,1-1 0 0 0,0 0 0 0 0,0 0-1 0 0,1 0 1 0 0,0-2 0 0 0,0 1 0 0 0,1-1 0 0 0,0-1 0 0 0,0 0 0 0 0,1 0-1 0 0,0-1 1 0 0,0-1 0 0 0,0 0 0 0 0,0 0 0 0 0,7 0 33 0 0,13 6-1093 0 0,-13-3 262 0 0</inkml:trace>
  <inkml:trace contextRef="#ctx0" brushRef="#br1" timeOffset="351131.462">1449 14805 836 0 0,'-3'10'2880'0'0,"36"133"-1706"0"0,-27-130-1084 0 0,25 55 478 0 0,14 43-3374 0 0,-45-111 1468 0 0</inkml:trace>
  <inkml:trace contextRef="#ctx0" brushRef="#br1" timeOffset="351425.22">1344 15011 848 0 0,'-3'-3'1023'0'0,"13"-8"3537"0"0,-6 10-4580 0 0,234-25 995 0 0,-94 15-5267 0 0,-124 8 2898 0 0</inkml:trace>
  <inkml:trace contextRef="#ctx0" brushRef="#br1" timeOffset="352245.353">2272 14875 836 0 0,'0'0'287'0'0,"0"0"11"0"0,0 0-13 0 0,0 0-29 0 0,0 0-2 0 0,0 0 34 0 0,0 0-40 0 0,0 0-53 0 0,18 20 502 0 0,7 233 713 0 0,-2-121-2986 0 0,-23-131 543 0 0,0-1-76 0 0</inkml:trace>
  <inkml:trace contextRef="#ctx0" brushRef="#br1" timeOffset="352883.51">2294 14885 1356 0 0,'84'23'2576'0'0,"-72"-17"-2501"0"0,0 0-1 0 0,0 1 0 0 0,-1 0 1 0 0,1 1-1 0 0,-2 0 1 0 0,1 0-1 0 0,-1 1 0 0 0,-1 1 1 0 0,1 0-1 0 0,-2 0 0 0 0,1 1 1 0 0,-2 0-1 0 0,6 8-74 0 0,-12-18 24 0 0,0-1 0 0 0,0 1 0 0 0,0 0 0 0 0,1-1-1 0 0,-1 0 1 0 0,0 1 0 0 0,1-1 0 0 0,-1 0 0 0 0,0 1 0 0 0,1-1-1 0 0,-1 0 1 0 0,1 0 0 0 0,-1 0 0 0 0,0 0 0 0 0,1 0 0 0 0,-1 0 0 0 0,0-1-1 0 0,1 1 1 0 0,-1 0 0 0 0,0-1 0 0 0,1 1 0 0 0,-1-1 0 0 0,0 0-1 0 0,0 1 1 0 0,1-1 0 0 0,-1 0 0 0 0,0 1 0 0 0,0-1 0 0 0,0 0 0 0 0,0 0-1 0 0,0 0 1 0 0,0 0 0 0 0,0 0 0 0 0,0 0 0 0 0,-1-1 0 0 0,1 1-1 0 0,0 0 1 0 0,-1 0 0 0 0,1 0 0 0 0,-1-1 0 0 0,1 1 0 0 0,-1 0 0 0 0,1-1-1 0 0,-1 0-23 0 0,4-3-63 0 0,107-151 390 0 0,-106 147-291 0 0,15-17 178 0 0,-19 57-50 0 0,-1 126 101 0 0,34-3-327 0 0,-7-29-1543 0 0,-24-121-341 0 0,-3-4 696 0 0</inkml:trace>
  <inkml:trace contextRef="#ctx0" brushRef="#br1" timeOffset="353222.913">3284 15018 1016 0 0,'-57'76'1884'0'0,"-77"135"578"0"0,130-201-2590 0 0,-18 42 733 0 0,4-28-3630 0 0,13-20 1707 0 0</inkml:trace>
  <inkml:trace contextRef="#ctx0" brushRef="#br1" timeOffset="353517.568">2969 15141 1288 0 0,'7'-22'4682'0'0,"20"47"-3082"0"0,-10-7-1487 0 0,180 139-1338 0 0,-177-132-2343 0 0,-18-19 2138 0 0</inkml:trace>
  <inkml:trace contextRef="#ctx0" brushRef="#br1" timeOffset="354030.497">3751 14791 908 0 0,'10'-4'3307'0'0,"2"18"-1563"0"0,-27 156-602 0 0,5-20-386 0 0,11-146-807 0 0,0-1 1 0 0,0 1-1 0 0,0-1 0 0 0,1 1 0 0 0,0-1 0 0 0,-1 1 0 0 0,1-1 0 0 0,0 0 0 0 0,1 0 0 0 0,-1 0 0 0 0,0 0 0 0 0,1 0 0 0 0,0-1 0 0 0,0 1 0 0 0,0-1 0 0 0,0 1 1 0 0,0-1-1 0 0,0 0 0 0 0,0 0 0 0 0,1-1 0 0 0,-1 1 0 0 0,1-1 0 0 0,-1 1 0 0 0,1-1 0 0 0,0 0 0 0 0,-1-1 0 0 0,1 1 0 0 0,0-1 0 0 0,0 1 0 0 0,-1-1 1 0 0,1 0-1 0 0,0-1 0 0 0,0 1 0 0 0,-1 0 0 0 0,1-1 0 0 0,0 0 51 0 0,35-23-3650 0 0,-37 19 2224 0 0</inkml:trace>
  <inkml:trace contextRef="#ctx0" brushRef="#br1" timeOffset="354279.419">3570 15005 1316 0 0,'8'-16'4751'0'0,"37"-2"-4091"0"0,-40 16-341 0 0,186-42 934 0 0,-112 29-4260 0 0,-73 12 332 0 0,-6 2 1158 0 0</inkml:trace>
  <inkml:trace contextRef="#ctx0" brushRef="#br1" timeOffset="354606.059">3417 14685 956 0 0,'-7'3'176'0'0,"-1"1"-1"0"0,1 1 0 0 0,0-1 1 0 0,0 1-1 0 0,0 1 1 0 0,0-1-1 0 0,1 1 1 0 0,0 0-1 0 0,0 1 0 0 0,1-1 1 0 0,0 1-1 0 0,0 0 1 0 0,1 1-1 0 0,0-1 1 0 0,0 1-1 0 0,0 0 1 0 0,1 0-1 0 0,0 0 0 0 0,1 0 1 0 0,0 0-1 0 0,0 0 1 0 0,1 1-1 0 0,0-1 1 0 0,0 1-1 0 0,1 0 0 0 0,0-1 1 0 0,0 1-1 0 0,1 0-175 0 0,1 8 111 0 0,1-1 0 0 0,0 1-1 0 0,1-1 1 0 0,0 0 0 0 0,2 0-1 0 0,0 0 1 0 0,1-1-1 0 0,0 0 1 0 0,1 0 0 0 0,1 0-1 0 0,0-1 1 0 0,1-1 0 0 0,11 13-111 0 0,115 95-509 0 0,-36-53-3145 0 0,-80-59 2110 0 0</inkml:trace>
  <inkml:trace contextRef="#ctx0" brushRef="#br1" timeOffset="354930.85">4072 14655 1372 0 0,'99'130'2844'0'0,"-86"-113"-2593"0"0,0 1-1 0 0,-1 1 1 0 0,-1 0 0 0 0,-1 1 0 0 0,-1 0 0 0 0,-1 1 0 0 0,0-1 0 0 0,-2 2 0 0 0,0-1-1 0 0,-1 1 1 0 0,-2-1 0 0 0,0 1 0 0 0,-1 0 0 0 0,-1 1 0 0 0,-1-1 0 0 0,-1 0 0 0 0,-1 0-1 0 0,-4 15-250 0 0,-1-22-1 0 0,-1 0-1 0 0,0-1 1 0 0,-1 0-1 0 0,-1-1 1 0 0,0 0-1 0 0,-1 0 1 0 0,0-1-1 0 0,-1 0 1 0 0,0-1-1 0 0,-1-1 1 0 0,0 0-1 0 0,-9 5 2 0 0,15-10-99 0 0,3-1-141 0 0,-1-2 1 0 0,1 1-1 0 0,0 0 0 0 0,-1-1 0 0 0,1 0 1 0 0,-1 0-1 0 0,0 0 0 0 0,0 0 0 0 0,0-1 1 0 0,1 0-1 0 0,-1 0 0 0 0,-1 0 1 0 0,1-1-1 0 0,0 0 0 0 0,0 0 0 0 0,0 0 1 0 0,0 0-1 0 0,0-1 0 0 0,0 0 0 0 0,0 0 1 0 0,-1-1 239 0 0,-27-13-1424 0 0</inkml:trace>
  <inkml:trace contextRef="#ctx0" brushRef="#br1" timeOffset="355302.115">4598 14973 1332 0 0,'31'3'5667'0'0,"-1"1"-4867"0"0,1-4-607 0 0,71 0 635 0 0,-35 0-3313 0 0,-65 0 1340 0 0,-2 0-214 0 0,2-1-26 0 0,10 0 27 0 0</inkml:trace>
  <inkml:trace contextRef="#ctx0" brushRef="#br1" timeOffset="355554.839">4630 15130 1348 0 0,'-2'3'840'0'0,"4"0"-8"0"0,-2 2-168 0 0,7-1-72 0 0,-4-1-20 0 0,3 0-108 0 0,-1-1-59 0 0,4 1-17 0 0,-2-1-132 0 0,14 3-132 0 0,-1-3-124 0 0,3-1 0 0 0,6 1-396 0 0,-12-2-160 0 0,-4 0-305 0 0,3 0-443 0 0,-2 0 28 0 0</inkml:trace>
  <inkml:trace contextRef="#ctx0" brushRef="#br1" timeOffset="357095.144">6340 14435 1044 0 0,'0'0'419'0'0,"0"0"-31"0"0,0 0-2 0 0,0 0-77 0 0,-2-23 1499 0 0,2 22-1816 0 0,0 1 30 0 0,-1 0 1 0 0,1 0 0 0 0,0 1-1 0 0,-1-1 1 0 0,1 0 0 0 0,0 0 0 0 0,-1 0-1 0 0,1 0 1 0 0,0 0 0 0 0,-1 1 0 0 0,1-1-1 0 0,-1 0 1 0 0,1 0 0 0 0,0 0 0 0 0,-1 0-1 0 0,1 0 1 0 0,0 0 0 0 0,-1 0-1 0 0,1 0 1 0 0,-1-1 0 0 0,1 1 0 0 0,0 0-1 0 0,-1 0 1 0 0,1 0 0 0 0,0 0 0 0 0,-1 0-1 0 0,1-1 1 0 0,0 1 0 0 0,-1 0 0 0 0,1 0-1 0 0,0-1 1 0 0,0 1 0 0 0,-1 0-1 0 0,1 0-22 0 0,2 31 167 0 0,1 0 0 0 0,1 1 0 0 0,2-1-1 0 0,1-1 1 0 0,1 1 0 0 0,2-1-1 0 0,12 25-166 0 0,-12-32-146 0 0,-7-17-3826 0 0,-3-6 2653 0 0</inkml:trace>
  <inkml:trace contextRef="#ctx0" brushRef="#br1" timeOffset="357575.418">5713 14873 1056 0 0,'0'0'259'0'0,"0"1"0"0"0,0-1 0 0 0,1 0 1 0 0,-1 1-1 0 0,0-1 0 0 0,0 1 0 0 0,1-1 0 0 0,-1 1 0 0 0,0-1 0 0 0,0 0 0 0 0,0 1 1 0 0,0-1-1 0 0,0 1 0 0 0,0-1 0 0 0,0 1 0 0 0,0-1 0 0 0,0 1-259 0 0,30-2 234 0 0,261-26 1069 0 0,992-90-102 0 0,-1012 94-2665 0 0,-278 33-1693 0 0,0-7 1727 0 0</inkml:trace>
  <inkml:trace contextRef="#ctx0" brushRef="#br1" timeOffset="359831.671">6082 15143 1008 0 0,'0'0'242'0'0,"0"0"-37"0"0,0 0-48 0 0,0 0 32 0 0,0 0 4 0 0,0 0 19 0 0,0 0 18 0 0,0 0 26 0 0,-3 1-31 0 0,-1 5-139 0 0,0-1 1 0 0,1 1-1 0 0,0 0 0 0 0,0 0 1 0 0,0 0-1 0 0,1 0 0 0 0,0 1 1 0 0,0-1-1 0 0,1 1 0 0 0,0-1 1 0 0,0 1-1 0 0,0-1 0 0 0,1 1 1 0 0,0 0-1 0 0,0-1 0 0 0,1 1 1 0 0,0 0-1 0 0,0-1 1 0 0,1 6-87 0 0,0 20 256 0 0,-2 133 1358 0 0,9-127-1125 0 0,-9-36-408 0 0,10 24-884 0 0,-4-19-2019 0 0,-8-8 1381 0 0</inkml:trace>
  <inkml:trace contextRef="#ctx0" brushRef="#br1" timeOffset="360246.308">6217 15363 1404 0 0,'9'-1'4601'0'0,"31"-4"-3939"0"0,191-24 744 0 0,-230 29-1368 0 0,-1 0 14 0 0,1 0-98 0 0,-1-1 0 0 0,1 1-1 0 0,0 0 1 0 0,-1 0-1 0 0,1 0 1 0 0,-1-1-1 0 0,1 1 1 0 0,-1 0 0 0 0,1 0-1 0 0,0 0 1 0 0,-1 0-1 0 0,1 0 1 0 0,-1 0-1 0 0,1 0 1 0 0,0 0 0 0 0,-1 1-1 0 0,1-1 1 0 0,-1 0-1 0 0,1 0 1 0 0,-1 0-1 0 0,1 0 1 0 0,-1 1 0 0 0,1-1-1 0 0,-1 0 1 0 0,1 1-1 0 0,-1-1 1 0 0,1 0-1 0 0,-1 1 1 0 0,1-1-1 0 0,-1 1 1 0 0,1-1 0 0 0,-1 1-1 0 0,0-1 1 0 0,1 1-1 0 0,-1-1 1 0 0,0 1-1 0 0,0-1 1 0 0,1 1 0 0 0,-1-1-1 0 0,0 1 1 0 0,0-1-1 0 0,0 1 1 0 0,1-1-1 0 0,-1 1 1 0 0,0 0 0 0 0,0-1-1 0 0,0 1 1 0 0,0-1-1 0 0,0 1 1 0 0,0 0-1 0 0,-1-1 1 0 0,1 1 0 0 0,0-1-1 0 0,0 1 1 0 0,0-1-1 0 0,0 1 1 0 0,-1 0-1 0 0,1-1 1 0 0,0 1 0 0 0,0-1-1 0 0,-1 1 47 0 0,-2 1-1787 0 0,4-1 447 0 0</inkml:trace>
  <inkml:trace contextRef="#ctx0" brushRef="#br1" timeOffset="361615.657">6863 15090 880 0 0,'0'-13'509'0'0,"3"9"2688"0"0,-2 5-3168 0 0,1-1 0 0 0,0 1 0 0 0,-1 0 0 0 0,1 0 0 0 0,-1 0 0 0 0,0 0 0 0 0,1 0 0 0 0,-1 0 0 0 0,0 1 0 0 0,1-1 0 0 0,-1 0 0 0 0,0 1-1 0 0,0-1 1 0 0,0 1 0 0 0,0-1 0 0 0,-1 1 0 0 0,1-1 0 0 0,0 1 0 0 0,-1 0 0 0 0,1-1 0 0 0,-1 1 0 0 0,1 0 0 0 0,-1 0 0 0 0,0-1 0 0 0,0 1 0 0 0,0 0-1 0 0,0 0 1 0 0,0-1 0 0 0,0 1 0 0 0,0 0 0 0 0,0 0 0 0 0,-1-1 0 0 0,1 1 0 0 0,-1 0 0 0 0,1-1 0 0 0,-1 1 0 0 0,0 0 0 0 0,0-1 0 0 0,1 1 0 0 0,-1-1-1 0 0,0 1 1 0 0,-1-1 0 0 0,1 0 0 0 0,0 1 0 0 0,0-1 0 0 0,0 0 0 0 0,-2 1-29 0 0,-6 23 225 0 0,-26 213 1063 0 0,37-230-1246 0 0,0-1-1 0 0,1 0 0 0 0,0 0 1 0 0,0 0-1 0 0,1 0 1 0 0,0-1-1 0 0,0 1 0 0 0,0-1 1 0 0,1 0-1 0 0,0 0 0 0 0,0-1 1 0 0,0 1-1 0 0,1-1 0 0 0,0 0 1 0 0,0-1-1 0 0,0 0 1 0 0,1 0-1 0 0,-1 0 0 0 0,1 0 1 0 0,0-1-1 0 0,0 0 0 0 0,7 1-41 0 0,57-11-4190 0 0,-68 1 2794 0 0,-6-1 5 0 0</inkml:trace>
  <inkml:trace contextRef="#ctx0" brushRef="#br1" timeOffset="361942.752">6717 15265 1056 0 0,'0'-1'177'0'0,"0"1"1"0"0,0 0-1 0 0,0-1 1 0 0,1 1-1 0 0,-1 0 0 0 0,0-1 1 0 0,0 1-1 0 0,0 0 1 0 0,0-1-1 0 0,0 1 0 0 0,0 0 1 0 0,0-1-1 0 0,-1 1 0 0 0,1 0 1 0 0,0-1-1 0 0,0 1 1 0 0,0 0-1 0 0,0-1 0 0 0,0 1 1 0 0,0 0-1 0 0,-1 0 0 0 0,1-1 1 0 0,0 1-1 0 0,0 0 1 0 0,0 0-1 0 0,-1-1 0 0 0,1 1 1 0 0,0 0-1 0 0,0 0 1 0 0,-1-1-1 0 0,1 1 0 0 0,0 0-177 0 0,36-11 623 0 0,-22 8-642 0 0,193-31 1375 0 0,-66 35-4421 0 0,-132 8 704 0 0,-13-6 955 0 0</inkml:trace>
  <inkml:trace contextRef="#ctx0" brushRef="#br1" timeOffset="362703.027">5958 15066 1256 0 0,'-12'1'135'0'0,"1"-1"0"0"0,-1 2 0 0 0,1 0-1 0 0,-1 0 1 0 0,1 1 0 0 0,0 0 0 0 0,0 1 0 0 0,0 0-1 0 0,0 1 1 0 0,1 0 0 0 0,0 1 0 0 0,0 0 0 0 0,0 1 0 0 0,1 0-1 0 0,0 0 1 0 0,0 1 0 0 0,1 0 0 0 0,0 1 0 0 0,-4 4-135 0 0,0 1 50 0 0,1-1 1 0 0,1 1-1 0 0,0 1 1 0 0,1-1-1 0 0,0 2 1 0 0,2-1 0 0 0,-1 1-1 0 0,2 0 1 0 0,0 1-1 0 0,1 0 1 0 0,1-1-1 0 0,0 2 1 0 0,2-1-1 0 0,0 0 1 0 0,0 1-1 0 0,2-1 1 0 0,0 0 0 0 0,1 1-1 0 0,1-1 1 0 0,0 1-1 0 0,2-1 1 0 0,0 0-1 0 0,0-1 1 0 0,2 1-1 0 0,0-1 1 0 0,1 0-1 0 0,1 0 1 0 0,0-1 0 0 0,1 0-1 0 0,0 0 1 0 0,2-1-1 0 0,0 0 1 0 0,0-1-1 0 0,1 0 1 0 0,0-1-1 0 0,1-1 1 0 0,1 1 0 0 0,6 2-51 0 0,144 44-3200 0 0,-120-54 1709 0 0</inkml:trace>
  <inkml:trace contextRef="#ctx0" brushRef="#br1" timeOffset="363324.575">7375 14965 1108 0 0,'104'139'2548'0'0,"-90"-116"-2261"0"0,-3-8-98 0 0,0 0-1 0 0,-1 0 1 0 0,0 1-1 0 0,-1 1 1 0 0,-1 0-1 0 0,-1 0 1 0 0,0 1 0 0 0,-1-1-1 0 0,-1 1 1 0 0,-1 1-1 0 0,0-1 1 0 0,-2 1-1 0 0,0-1 1 0 0,-1 1-1 0 0,0 0 1 0 0,-2-1 0 0 0,0 1-1 0 0,-2 0 1 0 0,0-1-1 0 0,0 0 1 0 0,-2 1-1 0 0,-2 4-188 0 0,0-10 51 0 0,0-1 0 0 0,-1 0 0 0 0,0 0 0 0 0,-1 0-1 0 0,-1-1 1 0 0,0-1 0 0 0,0 1 0 0 0,-1-2 0 0 0,0 1-1 0 0,0-2 1 0 0,-11 7-51 0 0,-93 20-6223 0 0,104-35 4740 0 0</inkml:trace>
  <inkml:trace contextRef="#ctx0" brushRef="#br1" timeOffset="364567.96">7615 14911 1416 0 0,'3'-14'1138'0'0,"19"6"-47"0"0,85-39 428 0 0,-106 46-1381 0 0,14 4 73 0 0,-11-1-187 0 0,-1 0 0 0 0,0 0 0 0 0,1 0 1 0 0,-1 1-1 0 0,0-1 0 0 0,-1 1 0 0 0,1 0 1 0 0,0 0-1 0 0,-1 0 0 0 0,1 0 0 0 0,-1 0 1 0 0,0 0-1 0 0,0 1 0 0 0,0-1 1 0 0,-1 1-1 0 0,1-1 0 0 0,-1 1 0 0 0,0 0 1 0 0,0-1-1 0 0,0 1 0 0 0,0 0 0 0 0,-1 0 1 0 0,0 0-1 0 0,1 0 0 0 0,-1 0 0 0 0,-1-1 1 0 0,1 1-1 0 0,-1 0 0 0 0,1 0 1 0 0,-1 0-1 0 0,0 0 0 0 0,0-1 0 0 0,-1 1 1 0 0,1-1-1 0 0,-1 1 0 0 0,-1 1-24 0 0,-74 139 1096 0 0,71-136-999 0 0,-65 89 1177 0 0,120-79-705 0 0,212-33-267 0 0,-220 16-514 0 0,-41-1 158 0 0,0 0 1 0 0,0 1-1 0 0,-1-1 0 0 0,1 0 1 0 0,0 1-1 0 0,0-1 0 0 0,0 0 1 0 0,0 1-1 0 0,0-1 0 0 0,0 0 1 0 0,-1 1-1 0 0,1-1 0 0 0,0 0 1 0 0,0 1-1 0 0,0-1 1 0 0,0 0-1 0 0,0 1 0 0 0,0-1 1 0 0,0 0-1 0 0,1 1 0 0 0,-1-1 1 0 0,0 0-1 0 0,0 1 0 0 0,0-1 1 0 0,0 0-1 0 0,0 1 0 0 0,1-1 54 0 0,-35 5-4685 0 0,29-5 3383 0 0</inkml:trace>
  <inkml:trace contextRef="#ctx0" brushRef="#br1" timeOffset="365125.851">8447 14596 1164 0 0,'3'2'103'0'0,"-1"1"0"0"0,1-1 0 0 0,-1 0 0 0 0,0 1 0 0 0,1 0 0 0 0,-1-1 0 0 0,0 1 0 0 0,-1 0 0 0 0,1 0 0 0 0,0 0 0 0 0,-1 0 1 0 0,0 0-1 0 0,1 1 0 0 0,-1-1 0 0 0,-1 0 0 0 0,1 1 0 0 0,0-1 0 0 0,-1 1 0 0 0,0-1 0 0 0,0 0 0 0 0,0 1 0 0 0,0-1 0 0 0,0 1 0 0 0,-1-1 0 0 0,1 0 0 0 0,-1 1 0 0 0,0-1 0 0 0,0 1-103 0 0,-10 20 66 0 0,-2-1 1 0 0,0 0-1 0 0,-1-1 0 0 0,-2 0 0 0 0,0-1 1 0 0,-1-1-1 0 0,-1 0 0 0 0,-1-2 0 0 0,-1 0 1 0 0,-4 2-67 0 0,-30 20-1767 0 0,42-32 422 0 0</inkml:trace>
  <inkml:trace contextRef="#ctx0" brushRef="#br1" timeOffset="366101.926">9032 14380 928 0 0,'0'0'456'0'0,"0"0"-123"0"0,20 4 1988 0 0,1 84-840 0 0,-38 48-295 0 0,-7 101 823 0 0,24-231-1979 0 0,1 0 1 0 0,0-1-1 0 0,1 1 0 0 0,-1-1 0 0 0,1 1 1 0 0,0-1-1 0 0,0 1 0 0 0,0-1 0 0 0,1 0 0 0 0,0 0 1 0 0,0 0-1 0 0,1 0 0 0 0,-1-1 0 0 0,1 0 1 0 0,0 1-1 0 0,0-1 0 0 0,0 0 0 0 0,1-1 1 0 0,-1 1-1 0 0,1-1 0 0 0,0 0 0 0 0,0 0 0 0 0,0 0 1 0 0,0-1-1 0 0,0 0 0 0 0,1 0 0 0 0,-1 0 1 0 0,1-1-1 0 0,0 1 0 0 0,-1-1 0 0 0,1-1 1 0 0,2 1-31 0 0,129-13-666 0 0,-56-29-3331 0 0,-74 32 2582 0 0,-6 1-25 0 0</inkml:trace>
  <inkml:trace contextRef="#ctx0" brushRef="#br1" timeOffset="366352.514">8950 14686 928 0 0,'-5'-3'4409'0'0,"151"-24"-2655"0"0,125-30-6464 0 0,-237 46 3305 0 0</inkml:trace>
  <inkml:trace contextRef="#ctx0" brushRef="#br1" timeOffset="366769.64">10022 14423 1028 0 0,'2'14'3124'0'0,"-45"47"-1926"0"0,-142 140 2220 0 0,184-199-3388 0 0,0-1 0 0 0,1 1 0 0 0,-1 0 0 0 0,1 0 0 0 0,0 0 0 0 0,0-1 0 0 0,0 1 0 0 0,0 0 0 0 0,0 0 0 0 0,0 0 0 0 0,0 0 0 0 0,0-1 0 0 0,1 1 0 0 0,-1 0 0 0 0,1 0 0 0 0,-1-1 0 0 0,1 1 0 0 0,0 0 0 0 0,0-1 0 0 0,0 1 0 0 0,0 0 0 0 0,0-1 0 0 0,0 1 0 0 0,0-1 0 0 0,0 0 0 0 0,1 1 0 0 0,-1-1 0 0 0,0 0 0 0 0,1 0 0 0 0,-1 0 0 0 0,1 0 0 0 0,-1 0 0 0 0,1 0 0 0 0,0 0 0 0 0,-1-1 0 0 0,1 1 0 0 0,0 0 0 0 0,0-1 0 0 0,-1 1 0 0 0,1-1 0 0 0,0 0 0 0 0,0 0 0 0 0,0 0 0 0 0,-1 0 0 0 0,1 0-30 0 0,94 22 12 0 0,132 10-1121 0 0,-198-21-245 0 0,-21-6-3417 0 0,-9-5 3291 0 0</inkml:trace>
  <inkml:trace contextRef="#ctx0" brushRef="#br1" timeOffset="367122.611">10577 14321 1164 0 0,'0'0'149'0'0,"1"1"1"0"0,-1-1-1 0 0,0 0 1 0 0,1 1-1 0 0,-1-1 0 0 0,1 0 1 0 0,-1 0-1 0 0,1 0 0 0 0,-1 0 1 0 0,1 1-1 0 0,-1-1 0 0 0,1 0 1 0 0,-1 0-1 0 0,0 0 0 0 0,1 0 1 0 0,-1 0-1 0 0,1 0 0 0 0,-1 0 1 0 0,1 0-1 0 0,-1 0 1 0 0,1 0-1 0 0,-1-1 0 0 0,1 1 1 0 0,-1 0-1 0 0,1 0 0 0 0,-1 0 1 0 0,1-1-1 0 0,-1 1 0 0 0,0 0 1 0 0,1 0-1 0 0,-1-1 0 0 0,0 1 1 0 0,1 0-1 0 0,-1-1 0 0 0,0 1 1 0 0,1 0-1 0 0,-1-1 1 0 0,0 1-1 0 0,1 0 0 0 0,-1-1 1 0 0,0 1-1 0 0,0-1 0 0 0,0 1 1 0 0,1-1-1 0 0,-1 1 0 0 0,0-1 1 0 0,0 1-1 0 0,0-1 0 0 0,0 1-149 0 0,6 54 383 0 0,-5-41 34 0 0,78 392 2767 0 0,-78-404-3280 0 0,0 1-1 0 0,0 0 0 0 0,0 0 0 0 0,0-1 0 0 0,-1 1 0 0 0,1 0 0 0 0,-1 0 0 0 0,1 0 0 0 0,-1 0 0 0 0,0 0 0 0 0,0 0 1 0 0,0 0-1 0 0,0 0 0 0 0,0-1 0 0 0,0 1 0 0 0,0 0 0 0 0,-1 0 0 0 0,1 0 0 0 0,-1 0 0 0 0,1 0 0 0 0,-1 0 1 0 0,0-1-1 0 0,0 1 0 0 0,0 0 0 0 0,0 0 0 0 0,0-1 0 0 0,0 1 0 0 0,0-1 0 0 0,0 1 0 0 0,-1-1 0 0 0,1 0 0 0 0,-1 1 1 0 0,1-1-1 0 0,-1 0 0 0 0,1 0 0 0 0,-1 0 0 0 0,0 0 0 0 0,1 0 0 0 0,-1 0 0 0 0,0 0 0 0 0,0-1 0 0 0,0 1 0 0 0,0-1 1 0 0,1 1-1 0 0,-1-1 0 0 0,0 0 0 0 0,0 0 0 0 0,0 0 0 0 0,-1 0 97 0 0,-95-22-4852 0 0,66 8 3562 0 0</inkml:trace>
  <inkml:trace contextRef="#ctx0" brushRef="#br1" timeOffset="384424.059">416 16238 876 0 0,'-34'-14'3156'0'0,"31"11"-2898"0"0,3 3 8 0 0,0 0-49 0 0,0 0 14 0 0,0 0-5 0 0,0 0 10 0 0,0 0-28 0 0,0 0-29 0 0,0 0 14 0 0,0 0 9 0 0,0 0-5 0 0,0 0-18 0 0,0 0 3 0 0,5-5 21 0 0,2 0-168 0 0,0 1 0 0 0,0 0 0 0 0,0 0 0 0 0,1 1 0 0 0,-1 0 0 0 0,1 0 0 0 0,0 1 0 0 0,0 0 0 0 0,0 0 0 0 0,0 1 0 0 0,0 0 0 0 0,0 0 1 0 0,0 1-1 0 0,0 0 0 0 0,4 0-35 0 0,381-23 926 0 0,-446 56-2685 0 0,-53-1-2272 0 0,78-24 2488 0 0</inkml:trace>
  <inkml:trace contextRef="#ctx0" brushRef="#br1" timeOffset="384689.405">292 16400 1416 0 0,'308'-38'4609'0'0,"-72"32"-5438"0"0,-224 13-1203 0 0,-15-7 1000 0 0</inkml:trace>
  <inkml:trace contextRef="#ctx0" brushRef="#br1" timeOffset="385188.405">820 16056 860 0 0,'2'-12'3687'0'0,"17"10"-2419"0"0,-13 3-1241 0 0,137 38 708 0 0,-139-37-716 0 0,0 0 1 0 0,1 0 0 0 0,-1 0-1 0 0,-1 1 1 0 0,1 0-1 0 0,0 0 1 0 0,-1 0-1 0 0,1 0 1 0 0,-1 0 0 0 0,0 1-1 0 0,0 0 1 0 0,0-1-1 0 0,-1 1 1 0 0,1 0 0 0 0,-1 0-1 0 0,0 0 1 0 0,0 1-1 0 0,0-1 1 0 0,-1 1-1 0 0,0-1 1 0 0,0 1 0 0 0,0-1-1 0 0,0 1 1 0 0,0-1-1 0 0,-1 1 1 0 0,0 0-1 0 0,0 0 1 0 0,0-1 0 0 0,-1 1-1 0 0,0-1 1 0 0,0 1-1 0 0,0 0-19 0 0,-9 19 74 0 0,-1-1 0 0 0,0-1-1 0 0,-2 0 1 0 0,-1 0-1 0 0,0-1 1 0 0,-2-1 0 0 0,0-1-1 0 0,-2 0 1 0 0,0-1 0 0 0,0-1-1 0 0,-2-1 1 0 0,0-1-1 0 0,-1 0 1 0 0,-8 3-74 0 0,-68 60-297 0 0,91-73-15 0 0,-9 8-480 0 0,12-18-2489 0 0,6-1 1861 0 0</inkml:trace>
  <inkml:trace contextRef="#ctx0" brushRef="#br1" timeOffset="386267.905">1910 16138 896 0 0,'0'0'413'0'0,"0"-13"103"0"0,-3 7 2634 0 0,-46 16-2910 0 0,40-3-199 0 0,-207 197 1370 0 0,91-41-565 0 0,108-139-1432 0 0,3-16-2629 0 0,13-8 2583 0 0</inkml:trace>
  <inkml:trace contextRef="#ctx0" brushRef="#br1" timeOffset="386750.097">1490 16105 2108 0 0,'17'-7'5733'0'0,"26"52"-5916"0"0,-39-40 543 0 0,242 292 1202 0 0,-234-284-1728 0 0,17 23 725 0 0,-21-10-5372 0 0,-14-24 2689 0 0,3-3 824 0 0</inkml:trace>
  <inkml:trace contextRef="#ctx0" brushRef="#br1" timeOffset="389328.529">2173 16365 1036 0 0,'0'0'276'0'0,"0"0"-12"0"0,0 0-59 0 0,0 0-50 0 0,0 0 0 0 0,0 0-7 0 0,0 0-33 0 0,0 0-28 0 0,0 0 62 0 0,0 0-33 0 0,0 0-49 0 0,0 0 7 0 0,0 0-1 0 0,0 0-2 0 0,0 0 5 0 0,0 0 27 0 0,-4 4-49 0 0,2 0-42 0 0,1-1 0 0 0,0 1 0 0 0,0 1-1 0 0,0-1 1 0 0,0 0 0 0 0,1 0 0 0 0,-1 0 0 0 0,1 0-1 0 0,0 0 1 0 0,1 0 0 0 0,-1 1 0 0 0,1-1-1 0 0,-1 0 1 0 0,1 0 0 0 0,1 0 0 0 0,-1 0-1 0 0,0 0 1 0 0,1 0 0 0 0,0-1 0 0 0,0 1 0 0 0,0 0-1 0 0,0-1 1 0 0,1 0 0 0 0,0 2-12 0 0,-1-2 9 0 0,1 5 52 0 0,0 0 0 0 0,1 0 1 0 0,-1-1-1 0 0,2 1 1 0 0,-1-1-1 0 0,1 0 0 0 0,0 0 1 0 0,1-1-1 0 0,0 1 0 0 0,0-1 1 0 0,0 0-1 0 0,1-1 0 0 0,-1 0 1 0 0,1 0-1 0 0,1 0 1 0 0,-1-1-1 0 0,1 0 0 0 0,0 0 1 0 0,-1-1-1 0 0,9 2-61 0 0,-15-5 76 0 0,13-2 50 0 0,5-8-56 0 0,0-1 0 0 0,0 0 0 0 0,-1-2 0 0 0,0 0 0 0 0,-1-1 1 0 0,-1 0-1 0 0,0-1 0 0 0,8-12-70 0 0,94-76 98 0 0,-106 95-79 0 0,0 0-1 0 0,1 1 1 0 0,1 1 0 0 0,-1 0 0 0 0,1 0 0 0 0,0 1-1 0 0,0 1 1 0 0,1 1 0 0 0,-1 0 0 0 0,1 0-1 0 0,0 2 1 0 0,12-1-19 0 0,-22 4-19 0 0,0 0 1 0 0,1 1-1 0 0,-1-1 0 0 0,0 1 0 0 0,0 0 1 0 0,-1 0-1 0 0,1 1 0 0 0,-1-1 0 0 0,1 1 1 0 0,-1 0-1 0 0,0 0 0 0 0,0 1 0 0 0,-1-1 1 0 0,0 1-1 0 0,1 0 0 0 0,-1 0 0 0 0,-1 0 1 0 0,1 0-1 0 0,-1 0 0 0 0,0 1 0 0 0,0-1 1 0 0,-1 1-1 0 0,1-1 0 0 0,-1 1 0 0 0,0 0 1 0 0,-1-1-1 0 0,1 1 0 0 0,-1 0 0 0 0,0 0 1 0 0,-1-1-1 0 0,0 1 0 0 0,1 0 0 0 0,-2-1 1 0 0,1 1-1 0 0,-1 0 19 0 0,2 4-181 0 0,-24 58-2644 0 0,23-61 1862 0 0</inkml:trace>
  <inkml:trace contextRef="#ctx0" brushRef="#br1" timeOffset="390538.677">3613 16130 948 0 0,'0'0'385'0'0,"16"-3"264"0"0,13-37 630 0 0,-30 38-1239 0 0,1 1-1 0 0,0-1 1 0 0,0 1 0 0 0,-1-1-1 0 0,1 1 1 0 0,-1 0-1 0 0,1-1 1 0 0,-1 1 0 0 0,0-1-1 0 0,0 1 1 0 0,0 0 0 0 0,1 0-1 0 0,-1-1 1 0 0,0 1 0 0 0,0 0-1 0 0,0 0 1 0 0,-1 0 0 0 0,1 0-1 0 0,0 0 1 0 0,0 0-1 0 0,-1 0 1 0 0,1 1 0 0 0,0-1-1 0 0,-1 0 1 0 0,1 1 0 0 0,-1-1-1 0 0,1 1 1 0 0,-1 0 0 0 0,1-1-1 0 0,-1 1 1 0 0,1 0 0 0 0,-1 0-1 0 0,1 0 1 0 0,-1 0-1 0 0,1 0-39 0 0,-20-3 38 0 0,0 1 0 0 0,0 1 0 0 0,0 1 0 0 0,0 1 0 0 0,1 1 0 0 0,-1 1 0 0 0,0 1 0 0 0,1 0-1 0 0,0 2 1 0 0,0 0 0 0 0,0 1 0 0 0,1 1 0 0 0,0 1 0 0 0,1 1 0 0 0,0 0 0 0 0,0 2 0 0 0,1 0-1 0 0,-10 9-37 0 0,15-9 17 0 0,1 0 0 0 0,0 0-1 0 0,1 1 1 0 0,1 0-1 0 0,0 1 1 0 0,0 0-1 0 0,2 0 1 0 0,0 1-1 0 0,0 0 1 0 0,1 0-1 0 0,1 1 1 0 0,1-1-1 0 0,-2 13-16 0 0,4-20 23 0 0,1 0 0 0 0,0-1 0 0 0,1 1 0 0 0,0 0-1 0 0,0 0 1 0 0,1 0 0 0 0,0 0 0 0 0,0 0 0 0 0,1-1 0 0 0,-1 1-1 0 0,2-1 1 0 0,-1 1 0 0 0,1-1 0 0 0,0 0 0 0 0,1 0 0 0 0,0 0 0 0 0,0 0-1 0 0,0 0 1 0 0,1-1 0 0 0,0 0 0 0 0,0 0 0 0 0,1 0 0 0 0,0-1 0 0 0,0 0-1 0 0,0 0 1 0 0,0 0 0 0 0,1-1 0 0 0,0 0 0 0 0,0 0 0 0 0,0-1-1 0 0,0 0 1 0 0,0 0 0 0 0,1 0 0 0 0,-1-1 0 0 0,1-1 0 0 0,0 1 0 0 0,0-1-1 0 0,-1 0 1 0 0,1-1 0 0 0,0 0 0 0 0,6 0-23 0 0,-2-3 26 0 0,0 0-1 0 0,0 0 1 0 0,0-1 0 0 0,0-1-1 0 0,-1 0 1 0 0,0 0 0 0 0,0-1-1 0 0,0-1 1 0 0,-1 0 0 0 0,0 0-1 0 0,0-1 1 0 0,0 0 0 0 0,-1-1 0 0 0,-1 0-1 0 0,0 0 1 0 0,0-1 0 0 0,0 0-1 0 0,-2-1 1 0 0,1 1 0 0 0,-1-1-1 0 0,3-9-25 0 0,-5 14-14 0 0,-1-1 0 0 0,1 1 0 0 0,0 1 0 0 0,1-1 0 0 0,-1 0-1 0 0,1 1 1 0 0,0 0 0 0 0,0 0 0 0 0,1 1 0 0 0,0-1 0 0 0,0 1 0 0 0,0 0-1 0 0,0 1 1 0 0,0-1 0 0 0,1 1 0 0 0,-1 1 0 0 0,1-1 0 0 0,1 1 14 0 0,15 61-250 0 0,7 127 524 0 0,-17-156-238 0 0,3 15-3600 0 0,-14-42 2249 0 0</inkml:trace>
  <inkml:trace contextRef="#ctx0" brushRef="#br1" timeOffset="397016.386">4155 16031 964 0 0,'0'0'303'0'0,"0"0"41"0"0,0 0-7 0 0,0 0-6 0 0,0 0-46 0 0,0 0-7 0 0,0 0-41 0 0,0 0-65 0 0,0 0 17 0 0,0 0-17 0 0,0 0 16 0 0,0 0-10 0 0,0 0-25 0 0,0 0-41 0 0,0 0-1 0 0,0 0 53 0 0,0 0-6 0 0,0 0-35 0 0,0 0-27 0 0,0 0-65 0 0,0 0-53 0 0,0 0-6 0 0,0 0 22 0 0,0 0 34 0 0,0 0 41 0 0,0 0 3 0 0,0 0-15 0 0,0 0-33 0 0,0 0-12 0 0,0 0-7 0 0,0 0-17 0 0,-34 12 165 0 0,-94 114-71 0 0,119-115-13 0 0,0 0 1 0 0,1 0 0 0 0,0 1-1 0 0,1 0 1 0 0,0 0-1 0 0,1 0 1 0 0,0 1 0 0 0,1 0-1 0 0,0 0 1 0 0,1 1-1 0 0,1-1 1 0 0,0 1 0 0 0,1 0-1 0 0,0 0 1 0 0,1 0 0 0 0,1-1-1 0 0,0 1 1 0 0,1 0-1 0 0,1 0 1 0 0,0 4-70 0 0,5 0 83 0 0,0 0 0 0 0,1-1-1 0 0,1 1 1 0 0,1-2 0 0 0,0 1 0 0 0,1-2 0 0 0,1 1-1 0 0,0-2 1 0 0,1 1 0 0 0,0-2 0 0 0,1 0 0 0 0,1 0 0 0 0,0-1-1 0 0,1-1 1 0 0,0-1 0 0 0,1 0 0 0 0,0-1 0 0 0,0-1-1 0 0,14 4-82 0 0,20 14 366 0 0,-50-26-518 0 0,-1 0-20 0 0,0 0-59 0 0,0 0-271 0 0,0 0-140 0 0,0 0-169 0 0,0 0-354 0 0,0 0-69 0 0,2 0-144 0 0,5 0-178 0 0</inkml:trace>
  <inkml:trace contextRef="#ctx0" brushRef="#br1" timeOffset="399205.972">4299 16236 860 0 0,'0'0'293'0'0,"0"0"25"0"0,0 0-4 0 0,0 0-74 0 0,0 0-43 0 0,0 0-25 0 0,0 0 64 0 0,0 0-14 0 0,0 0 46 0 0,0 0-53 0 0,0 0-54 0 0,0 0-18 0 0,0 0-24 0 0,0 0 3 0 0,0 0 57 0 0,-4-22 724 0 0,1 17-880 0 0,2 5-13 0 0,0-1 0 0 0,1 1 0 0 0,-1-1 0 0 0,0 0 0 0 0,1 1 0 0 0,-1-1 0 0 0,0 0 0 0 0,1 0 0 0 0,-1 0 0 0 0,1 1 0 0 0,0-1 0 0 0,-1 0 0 0 0,1 0 0 0 0,0 0 0 0 0,-1 0 0 0 0,1 0 0 0 0,0 0 0 0 0,0 0 0 0 0,0 0 0 0 0,0 0 0 0 0,0 1 0 0 0,0-1 0 0 0,0 0 0 0 0,0 0 1 0 0,0 0-1 0 0,0 0 0 0 0,0 0 0 0 0,1 0 0 0 0,-1 0 0 0 0,0 0 0 0 0,1 0 0 0 0,-1 1 0 0 0,1-1 0 0 0,-1 0 0 0 0,1 0 0 0 0,-1 0 0 0 0,1 1 0 0 0,-1-1 0 0 0,1 0 0 0 0,0 1 0 0 0,0-1 0 0 0,-1 0 0 0 0,1 1 0 0 0,0-1 0 0 0,0 1 0 0 0,0-1 0 0 0,-1 1 0 0 0,1 0 0 0 0,0-1 0 0 0,0 1 0 0 0,0 0 0 0 0,0-1 0 0 0,0 1-10 0 0,125-39 895 0 0,-123 42-889 0 0,1 0 0 0 0,-1 1 1 0 0,0-1-1 0 0,0 1 0 0 0,0-1 1 0 0,0 1-1 0 0,0 0 0 0 0,-1 0 0 0 0,0 0 1 0 0,0 0-1 0 0,0 1 0 0 0,0-1 1 0 0,-1 0-1 0 0,0 1 0 0 0,1-1 1 0 0,-2 1-1 0 0,1 0 0 0 0,0-1 1 0 0,-1 1-1 0 0,0 0 0 0 0,0-1 1 0 0,-1 1-1 0 0,0 3-6 0 0,-39 189 1110 0 0,39-197-1047 0 0,1 0-20 0 0,0 0-8 0 0,4 3-25 0 0,-1 0 1 0 0,0-1-1 0 0,1 0 0 0 0,-1 0 1 0 0,1 0-1 0 0,0 0 1 0 0,0 0-1 0 0,0-1 1 0 0,0 0-1 0 0,0 0 1 0 0,0 0-1 0 0,0 0 0 0 0,0-1 1 0 0,0 1-1 0 0,0-1 1 0 0,0 0-1 0 0,0 0 1 0 0,1-1-1 0 0,2 0-10 0 0,-6 1 4 0 0,100 0 425 0 0,-99 0-345 0 0,-2 0-22 0 0,11-10-978 0 0,-15 6-3797 0 0,1 3 3254 0 0</inkml:trace>
  <inkml:trace contextRef="#ctx0" brushRef="#br1" timeOffset="399546.559">4856 16393 888 0 0,'4'4'126'0'0,"1"1"0"0"0,-1-1 0 0 0,1 1 1 0 0,-1 0-1 0 0,-1 0 0 0 0,1 0 0 0 0,-1 1 0 0 0,0-1 0 0 0,0 1 0 0 0,0-1 0 0 0,-1 1 1 0 0,0 0-1 0 0,0 0 0 0 0,0 1 0 0 0,-1-1 0 0 0,0 0 0 0 0,0 0 0 0 0,-1 1 0 0 0,1-1 0 0 0,-2 0 1 0 0,1 1-1 0 0,-1-1 0 0 0,1 0 0 0 0,-2 1 0 0 0,1-1 0 0 0,-1 0 0 0 0,0 0 0 0 0,0 0 1 0 0,-1 0-1 0 0,1-1 0 0 0,-2 2-126 0 0,-7 14 103 0 0,-2-1 0 0 0,-1 0 0 0 0,0-1 0 0 0,-1 0-1 0 0,-1-1 1 0 0,-1-1 0 0 0,-1 0 0 0 0,-3 1-103 0 0,1 1-609 0 0,19-19-38 0 0,1 0-130 0 0,0-2-498 0 0,-3-11-110 0 0</inkml:trace>
  <inkml:trace contextRef="#ctx0" brushRef="#br1" timeOffset="400230.898">5103 16163 1472 0 0,'39'-41'6285'0'0,"-55"133"-4503"0"0,7 80-1216 0 0,32-97-409 0 0,-16-47-29 0 0,-7-21-6655 0 0,0-7 5020 0 0</inkml:trace>
  <inkml:trace contextRef="#ctx0" brushRef="#br1" timeOffset="400679.299">5396 15986 1164 0 0,'12'4'195'0'0,"-1"0"-1"0"0,1 1 1 0 0,-1 0 0 0 0,0 0-1 0 0,-1 1 1 0 0,1 1 0 0 0,-1 0-1 0 0,-1 0 1 0 0,1 1-1 0 0,-1 0 1 0 0,0 0 0 0 0,-1 1-1 0 0,0 1 1 0 0,-1-1 0 0 0,0 1-1 0 0,0 0 1 0 0,-1 1 0 0 0,0 0-1 0 0,-1 0 1 0 0,0 0 0 0 0,-1 0-1 0 0,0 1 1 0 0,-1 0-1 0 0,0 0 1 0 0,1 10-195 0 0,-1 0 206 0 0,-1 0 0 0 0,-1 0 0 0 0,-1 0 0 0 0,-1 0 0 0 0,-1 0 0 0 0,-1 0 0 0 0,-1 0 0 0 0,-1-1 0 0 0,-1 0 0 0 0,0 0 0 0 0,-2 0 0 0 0,0-1 0 0 0,-2 0-1 0 0,-2 2-205 0 0,-4 7-78 0 0,-3-2 0 0 0,0 0-1 0 0,-1-1 1 0 0,-2-1 0 0 0,-1-1-1 0 0,0-1 1 0 0,-2-1-1 0 0,0-1 1 0 0,-12 6 78 0 0,-61 7-5658 0 0,95-34 4228 0 0</inkml:trace>
  <inkml:trace contextRef="#ctx0" brushRef="#br1" timeOffset="404264.955">5807 16370 1100 0 0,'0'0'423'0'0,"0"0"-26"0"0,0 0 33 0 0,0 0-6 0 0,0 0 27 0 0,0 0 30 0 0,0 0-37 0 0,0 0-20 0 0,0 0-12 0 0,0 0-53 0 0,4-3-13 0 0,168-37 1192 0 0,-115 34-1210 0 0,357-50 970 0 0,-374 50-966 0 0,-52 20-1606 0 0,-100 29-3217 0 0,84-31 3085 0 0</inkml:trace>
  <inkml:trace contextRef="#ctx0" brushRef="#br1" timeOffset="404512.766">5970 16510 916 0 0,'13'6'3488'0'0,"25"-5"-2505"0"0,-30-2-568 0 0,468-47 1254 0 0,-473 48-1949 0 0,20-4-802 0 0,-13 0-2560 0 0,-10 2 2211 0 0</inkml:trace>
  <inkml:trace contextRef="#ctx0" brushRef="#br1" timeOffset="404850.814">6541 16173 1044 0 0,'5'-2'202'0'0,"0"0"1"0"0,1 0-1 0 0,-1 0 0 0 0,1 0 1 0 0,-1 1-1 0 0,1 0 0 0 0,-1 1 0 0 0,1-1 1 0 0,0 1-1 0 0,-1 0 0 0 0,1 0 1 0 0,0 1-1 0 0,-1-1 0 0 0,1 1 0 0 0,-1 1 1 0 0,1-1-1 0 0,-1 1 0 0 0,3 1-202 0 0,0 1 88 0 0,0 0 1 0 0,0 1-1 0 0,-1 1 0 0 0,0-1 0 0 0,0 1 0 0 0,0 0 1 0 0,0 1-1 0 0,-1-1 0 0 0,0 1 0 0 0,-1 1 0 0 0,1-1 1 0 0,-1 1-1 0 0,-1 0 0 0 0,0 0 0 0 0,0 0 0 0 0,0 0 1 0 0,-1 1-1 0 0,0 0 0 0 0,-1-1 0 0 0,0 1 0 0 0,0 0 1 0 0,-1 0-1 0 0,0 1 0 0 0,-1-1 0 0 0,0 0 0 0 0,0 0 0 0 0,-1 0 1 0 0,0 2-89 0 0,-7 13 47 0 0,0-1 0 0 0,-2 0 0 0 0,0 0 0 0 0,-2-1 1 0 0,0 0-1 0 0,-2-1 0 0 0,0 0 0 0 0,-1-1 0 0 0,-1-1 0 0 0,-1-1 1 0 0,-1 0-1 0 0,0-1 0 0 0,-2-1 0 0 0,1 0 0 0 0,-2-2 1 0 0,0-1-1 0 0,-22 11-47 0 0,41-23-1146 0 0,-8-26-3122 0 0,18 5 2749 0 0</inkml:trace>
  <inkml:trace contextRef="#ctx0" brushRef="#br1" timeOffset="405582.253">7467 15935 1268 0 0,'-6'-3'145'0'0,"-1"1"0"0"0,1 1-1 0 0,-1-1 1 0 0,1 1 0 0 0,-1 0 0 0 0,0 1 0 0 0,0-1-1 0 0,0 1 1 0 0,1 1 0 0 0,-1-1 0 0 0,0 1-1 0 0,0 0 1 0 0,1 1 0 0 0,-1 0 0 0 0,1 0 0 0 0,-1 0-1 0 0,1 1 1 0 0,0-1 0 0 0,0 2 0 0 0,0-1 0 0 0,0 1-1 0 0,1 0 1 0 0,-1 0 0 0 0,1 0 0 0 0,0 1-1 0 0,0 0 1 0 0,1 0 0 0 0,-1 0 0 0 0,1 0 0 0 0,0 1-1 0 0,1-1 1 0 0,-1 1 0 0 0,1 1-145 0 0,-9 176 1399 0 0,48-27-789 0 0,3 10-1256 0 0,-71-122-2726 0 0,25-42 2559 0 0</inkml:trace>
  <inkml:trace contextRef="#ctx0" brushRef="#br1" timeOffset="405895.345">6980 16355 2640 0 0,'5'-14'3386'0'0,"64"-6"-2295"0"0,181-5 386 0 0,-83 22-6110 0 0,-165 3 3964 0 0</inkml:trace>
  <inkml:trace contextRef="#ctx0" brushRef="#br1" timeOffset="406252.787">7835 16091 1556 0 0,'-6'1'139'0'0,"-1"0"0"0"0,0 0 0 0 0,1 0 0 0 0,-1 1 0 0 0,1 0 0 0 0,0 0 0 0 0,-1 1 0 0 0,1-1 0 0 0,0 1 0 0 0,0 1 0 0 0,1-1 0 0 0,-1 1 0 0 0,1 0 0 0 0,0 0 0 0 0,0 1 0 0 0,0-1 1 0 0,0 1-1 0 0,1 0 0 0 0,0 1 0 0 0,0-1 0 0 0,0 1 0 0 0,1 0 0 0 0,-1-1 0 0 0,1 1 0 0 0,1 1 0 0 0,-1-1 0 0 0,1 0 0 0 0,1 1 0 0 0,-1-1 0 0 0,1 1 0 0 0,0 0 0 0 0,0-1 0 0 0,1 1 0 0 0,0 0 0 0 0,0 6-139 0 0,3-4 21 0 0,1 0 0 0 0,-1 0 0 0 0,1 0 0 0 0,1 0 0 0 0,0-1 0 0 0,0 0 0 0 0,1 0-1 0 0,-1 0 1 0 0,2-1 0 0 0,-1 0 0 0 0,1 0 0 0 0,0-1 0 0 0,1 1 0 0 0,-1-1 0 0 0,1-1 0 0 0,8 5-21 0 0,55 14-4041 0 0,-69-24 2509 0 0</inkml:trace>
  <inkml:trace contextRef="#ctx0" brushRef="#br1" timeOffset="406862.587">7988 16111 1096 0 0,'11'1'178'0'0,"-1"0"0"0"0,0 1 0 0 0,0 0 0 0 0,0 0 0 0 0,0 1 0 0 0,0 1 1 0 0,-1-1-1 0 0,1 2 0 0 0,-1-1 0 0 0,0 1 0 0 0,0 0 0 0 0,-1 1 0 0 0,0 0 0 0 0,0 1 0 0 0,3 2-178 0 0,-10-6 120 0 0,-1 0-1 0 0,0 0 1 0 0,0 0-1 0 0,-1 0 1 0 0,1 0 0 0 0,0 0-1 0 0,-1 0 1 0 0,0 0-1 0 0,0-1 1 0 0,0 1 0 0 0,0 0-1 0 0,0 0 1 0 0,0-1-1 0 0,-1 1 1 0 0,1-1 0 0 0,-1 1-1 0 0,0-1 1 0 0,0 0-1 0 0,0 0 1 0 0,0 1 0 0 0,0-1-1 0 0,0-1 1 0 0,0 1-1 0 0,-1 0 1 0 0,1 0 0 0 0,-1-1-1 0 0,1 0 1 0 0,-1 1-1 0 0,0-1 1 0 0,1 0 0 0 0,-3 0-120 0 0,-113 56 2339 0 0,472-190-5898 0 0,-355 132 3571 0 0,1 1 0 0 0,0 0 1 0 0,-1 0-1 0 0,1-1 0 0 0,-1 1 0 0 0,1 0 0 0 0,-1-1 0 0 0,1 1 0 0 0,0 0 0 0 0,-1-1 0 0 0,1 1 1 0 0,0 0-1 0 0,-1-1 0 0 0,1 1 0 0 0,0-1 0 0 0,0 1 0 0 0,-1-1 0 0 0,1 1 0 0 0,0-1 0 0 0,0 1 1 0 0,0-1-1 0 0,0 1 0 0 0,0-1 0 0 0,-1 1 0 0 0,1-1 0 0 0,0 1 0 0 0,0-1 0 0 0,0 1 1 0 0,0-1-1 0 0,1 1 0 0 0,-1-1 0 0 0,0 1 0 0 0,0-1 0 0 0,0 1 0 0 0,0-1 0 0 0,0 1 0 0 0,1-1 1 0 0,-1 1-1 0 0,0-1 0 0 0,0 1 0 0 0,1 0 0 0 0,-1-1 0 0 0,0 1 0 0 0,1-1 0 0 0,-1 1 0 0 0,0 0 1 0 0,1-1-1 0 0,-1 1 0 0 0,1 0 0 0 0,-1-1 0 0 0,0 1 0 0 0,1 0-12 0 0,-53 6 735 0 0,50-6-719 0 0,-1 0 0 0 0,1 0 0 0 0,0 1 0 0 0,0-1 0 0 0,-1 1 0 0 0,1 0 0 0 0,0-1 0 0 0,0 1 1 0 0,0 0-1 0 0,0 0 0 0 0,0 1 0 0 0,0-1 0 0 0,0 0 0 0 0,0 1 0 0 0,1-1 0 0 0,-1 1 0 0 0,0-1 0 0 0,1 1 0 0 0,-1 0 0 0 0,1 0 0 0 0,0 0 0 0 0,0 0 0 0 0,-1 0 0 0 0,1 0 0 0 0,0 0 0 0 0,1 0 0 0 0,-1 0 1 0 0,0 0-1 0 0,1 0 0 0 0,-1 1 0 0 0,1-1 0 0 0,0 0 0 0 0,-1 0 0 0 0,1 1 0 0 0,0-1 0 0 0,0 0 0 0 0,1 1 0 0 0,-1-1-16 0 0,107 74-81 0 0,-19-57-5236 0 0,-87-19 4017 0 0</inkml:trace>
  <inkml:trace contextRef="#ctx0" brushRef="#br1" timeOffset="407156.35">8632 16078 1212 0 0,'5'10'233'0'0,"-1"-1"1"0"0,0 1-1 0 0,0 0 0 0 0,-1 1 1 0 0,0-1-1 0 0,-1 0 0 0 0,0 1 0 0 0,-1 0 1 0 0,0-1-1 0 0,0 1 0 0 0,-2 0 1 0 0,1 0-1 0 0,-1-1 0 0 0,0 1 0 0 0,-1-1 1 0 0,-1 1-1 0 0,0-1 0 0 0,0 0 1 0 0,-1 0-1 0 0,0 0 0 0 0,0 0 0 0 0,-1 0 1 0 0,-1-1-1 0 0,0 0 0 0 0,0 0 1 0 0,0-1-1 0 0,-1 0 0 0 0,-1 0 0 0 0,-4 4-233 0 0,-108 83 504 0 0,119-95-1333 0 0,1-24-3138 0 0,13 5 2566 0 0</inkml:trace>
  <inkml:trace contextRef="#ctx0" brushRef="#br1" timeOffset="407466.082">8957 16100 1088 0 0,'62'-5'6090'0'0,"-2"-7"-4481"0"0,65-5-1945 0 0,-117 17 34 0 0,-6 0 161 0 0,0-1 0 0 0,0 1 0 0 0,0 0-1 0 0,0-1 1 0 0,0 1 0 0 0,0 0 0 0 0,0 0 0 0 0,0 0-1 0 0,0 1 1 0 0,0-1 0 0 0,0 0 0 0 0,0 1-1 0 0,0-1 1 0 0,0 1 0 0 0,0 0 0 0 0,0 0-1 0 0,0 0 1 0 0,0 0 0 0 0,0 0 0 0 0,-1 0-1 0 0,1 0 1 0 0,0 0 0 0 0,-1 1 0 0 0,1-1 0 0 0,-1 1-1 0 0,0-1 1 0 0,1 1 0 0 0,-1 0 0 0 0,0-1-1 0 0,1 3 142 0 0,-2 1-1449 0 0,-3 1 14 0 0</inkml:trace>
  <inkml:trace contextRef="#ctx0" brushRef="#br1" timeOffset="407714.833">8991 16318 1720 0 0,'7'-2'924'0'0,"4"2"-144"0"0,15-1-64 0 0,-1-3-116 0 0,-12 4-84 0 0,8 0-115 0 0,2 0-241 0 0,4 0-16 0 0,0 0-564 0 0,-3 0-393 0 0,3 0-495 0 0,25-18 44 0 0</inkml:trace>
  <inkml:trace contextRef="#ctx0" brushRef="#br0" timeOffset="437158.077">9732 15938 1540 0 0,'0'0'342'0'0,"0"0"14"0"0,2-20 360 0 0,6 16-648 0 0,0 1 0 0 0,0-1 0 0 0,0 1 0 0 0,0 1 0 0 0,0 0 0 0 0,1 0 0 0 0,-1 0 0 0 0,1 1 0 0 0,-1 1 0 0 0,1-1 0 0 0,0 1 0 0 0,-1 1 0 0 0,1 0 0 0 0,-1 0 0 0 0,1 0 0 0 0,-1 1 0 0 0,0 1 0 0 0,1-1 0 0 0,-1 1 0 0 0,-1 1 0 0 0,1-1 0 0 0,0 1 0 0 0,5 4-68 0 0,-9-6 35 0 0,1 1 1 0 0,-1-1-1 0 0,0 1 0 0 0,0 0 0 0 0,0 0 0 0 0,0 0 0 0 0,0 1 0 0 0,-1 0 0 0 0,1-1 0 0 0,-1 1 0 0 0,0 0 0 0 0,0 0 0 0 0,-1 1 0 0 0,1-1 0 0 0,-1 1 0 0 0,0-1 0 0 0,0 1 0 0 0,0 0 0 0 0,-1-1 0 0 0,0 1 0 0 0,0 0 0 0 0,0 0 1 0 0,0 0-1 0 0,-1 0 0 0 0,0 0 0 0 0,0 0 0 0 0,0 0 0 0 0,-1 0 0 0 0,1 0 0 0 0,-2 3-35 0 0,-8 11 62 0 0,-1-1-1 0 0,-1 0 1 0 0,-1-1 0 0 0,0 0 0 0 0,-1-1 0 0 0,-1-1-1 0 0,-1 0 1 0 0,0-1 0 0 0,0-1 0 0 0,-1 0 0 0 0,-1-2-1 0 0,0 0 1 0 0,-1 0 0 0 0,0-2 0 0 0,-1 0 0 0 0,-6 0-62 0 0,25-8-13 0 0,-51 14-819 0 0,18-19-2464 0 0,21-7 1946 0 0</inkml:trace>
  <inkml:trace contextRef="#ctx0" brushRef="#br0" timeOffset="437640.096">10356 15926 1016 0 0,'-25'-2'1856'0'0,"-4"7"-1422"0"0,0 1 0 0 0,1 2 0 0 0,0 1 0 0 0,1 1 0 0 0,-1 1 0 0 0,2 1 0 0 0,0 2 0 0 0,1 1 0 0 0,0 0 0 0 0,1 2 0 0 0,-20 19-434 0 0,40-33 55 0 0,0 0 0 0 0,0 0 1 0 0,1 1-1 0 0,-1-1 0 0 0,1 1 0 0 0,0 0 0 0 0,0 0 1 0 0,1 0-1 0 0,-1 1 0 0 0,1-1 0 0 0,0 1 0 0 0,0-1 1 0 0,0 1-1 0 0,1 0 0 0 0,-1-1 0 0 0,1 1 0 0 0,0 0 1 0 0,1 0-1 0 0,-1 0 0 0 0,1 0 0 0 0,0 0 0 0 0,0 0 0 0 0,1 5-55 0 0,3-4-34 0 0,1-1-1 0 0,-1 1 0 0 0,1-1 1 0 0,0 0-1 0 0,1 0 0 0 0,-1 0 1 0 0,1 0-1 0 0,0-1 0 0 0,0 0 1 0 0,0-1-1 0 0,0 1 0 0 0,1-1 0 0 0,-1 0 1 0 0,1-1-1 0 0,0 1 0 0 0,0-1 1 0 0,0-1-1 0 0,0 0 0 0 0,0 0 1 0 0,7 1 34 0 0,97 3-3414 0 0,-76-8 1932 0 0,29-14 36 0 0</inkml:trace>
  <inkml:trace contextRef="#ctx0" brushRef="#br0" timeOffset="438523.95">10696 16030 860 0 0,'4'0'6340'0'0,"14"8"-6240"0"0,1-2 1 0 0,-1 0-1 0 0,2-1 1 0 0,-1-1-1 0 0,0-1 1 0 0,1-1-1 0 0,0 0 1 0 0,-1-2-1 0 0,1 0 0 0 0,0-1 1 0 0,0-1-1 0 0,-1-1 1 0 0,1-1-1 0 0,-1 0 1 0 0,0-2-1 0 0,-1 0 0 0 0,13-6-100 0 0,-27 11-9 0 0,3 0-25 0 0,-1 0-1 0 0,0 0 0 0 0,0-1 0 0 0,0 1 1 0 0,0-1-1 0 0,0-1 0 0 0,-1 1 1 0 0,1-1-1 0 0,-1 0 0 0 0,1 0 0 0 0,-1-1 1 0 0,0 1-1 0 0,0-1 0 0 0,-1 0 0 0 0,1-1 1 0 0,-1 1-1 0 0,0-1 0 0 0,0 0 0 0 0,0 0 1 0 0,-1 0-1 0 0,0 0 0 0 0,0-1 0 0 0,0 1 1 0 0,1-5 34 0 0,-66-35-667 0 0,38 39 686 0 0,-1 1 0 0 0,1 0 0 0 0,-1 2 0 0 0,0 1 0 0 0,0 1 0 0 0,0 1 0 0 0,1 1 0 0 0,-1 1 0 0 0,0 2 0 0 0,1 0 0 0 0,-1 2 0 0 0,1 0 0 0 0,0 2 0 0 0,1 0 0 0 0,0 2 0 0 0,-9 5-19 0 0,21-10 55 0 0,1 0-1 0 0,0 0 1 0 0,-1 1 0 0 0,2 1-1 0 0,-1-1 1 0 0,1 2 0 0 0,0-1-1 0 0,1 1 1 0 0,0 0-1 0 0,0 1 1 0 0,0 0 0 0 0,1 0-1 0 0,1 1 1 0 0,0 0 0 0 0,0 0-1 0 0,1 0 1 0 0,0 1 0 0 0,1 0-1 0 0,0 0 1 0 0,0 0-1 0 0,-1 10-54 0 0,8-12 9 0 0,0 0-1 0 0,0 0 0 0 0,1 0 0 0 0,0-1 1 0 0,1 0-1 0 0,0 0 0 0 0,0 0 0 0 0,0 0 0 0 0,1-1 1 0 0,0 0-1 0 0,1 0 0 0 0,0 0 0 0 0,0-1 0 0 0,0 0 1 0 0,1-1-1 0 0,-1 0 0 0 0,1 0 0 0 0,1 0 0 0 0,-1-1 1 0 0,1 0-1 0 0,-1-1 0 0 0,1 0 0 0 0,0 0 0 0 0,1-1 1 0 0,-1 0-1 0 0,0 0 0 0 0,0-1 0 0 0,1-1 1 0 0,5 0-9 0 0,12 4-490 0 0,0-2 0 0 0,1-2 0 0 0,-1 0 1 0 0,0-2-1 0 0,0-1 0 0 0,0-1 1 0 0,0-1-1 0 0,-1-1 0 0 0,4-3 490 0 0,9-3-1565 0 0,-1-1-22 0 0</inkml:trace>
  <inkml:trace contextRef="#ctx0" brushRef="#br0" timeOffset="439133.927">10847 15618 1736 0 0,'-21'5'4323'0'0,"36"-7"-1652"0"0,356-21-1007 0 0,-370 23-1628 0 0,-1 0 3 0 0,7 8 54 0 0,-23 2-1278 0 0,20-12-5291 0 0,1-1 4923 0 0</inkml:trace>
  <inkml:trace contextRef="#ctx0" brushRef="#br0" timeOffset="439517.379">11517 15445 1492 0 0,'41'-4'3158'0'0,"22"35"-2695"0"0,-59-29-380 0 0,0 0 0 0 0,0 1 1 0 0,0 0-1 0 0,0 0 0 0 0,-1 0 0 0 0,1 0 0 0 0,-1 0 0 0 0,0 1 0 0 0,1-1 0 0 0,-2 1 1 0 0,1 0-1 0 0,0 0 0 0 0,-1 0 0 0 0,0 1 0 0 0,0-1 0 0 0,0 0 0 0 0,0 1 0 0 0,-1 0 1 0 0,0-1-1 0 0,0 1 0 0 0,0 0 0 0 0,0-1 0 0 0,-1 1 0 0 0,0 0 0 0 0,0 0 0 0 0,0-1 1 0 0,0 1-1 0 0,-1 4-83 0 0,-11 9 138 0 0,0 1-1 0 0,-1-1 1 0 0,-1-1 0 0 0,0 0 0 0 0,-2-1 0 0 0,1-1-1 0 0,-2 0 1 0 0,0-1 0 0 0,-1-1 0 0 0,0-1 0 0 0,-1 0 0 0 0,0-2-1 0 0,-1 0 1 0 0,-20 7-138 0 0,38-16-248 0 0,45-37-3138 0 0,9-1 509 0 0,-22 18 1486 0 0</inkml:trace>
  <inkml:trace contextRef="#ctx0" brushRef="#br0" timeOffset="439766.526">11859 15498 988 0 0,'-15'0'374'0'0,"1"1"0"0"0,-1 0 0 0 0,1 1 0 0 0,0 0 0 0 0,-1 1 0 0 0,1 1 0 0 0,0 0-1 0 0,1 1 1 0 0,-1 1 0 0 0,1 0 0 0 0,0 0 0 0 0,1 1 0 0 0,-1 1 0 0 0,1 1 0 0 0,1-1 0 0 0,0 2 0 0 0,-5 4-374 0 0,14-11 36 0 0,0 0 1 0 0,0 0-1 0 0,0 0 1 0 0,0 0-1 0 0,1 0 1 0 0,-1 0-1 0 0,1 1 1 0 0,0-1-1 0 0,0 1 1 0 0,0-1 0 0 0,0 0-1 0 0,1 1 1 0 0,-1 0-1 0 0,1-1 1 0 0,0 1-1 0 0,0-1 1 0 0,1 1-1 0 0,-1-1 1 0 0,0 1-1 0 0,1-1 1 0 0,0 1-1 0 0,0-1 1 0 0,0 1-1 0 0,1-1 1 0 0,-1 0-1 0 0,1 0 1 0 0,-1 0 0 0 0,1 0-1 0 0,0 0 1 0 0,0 0-1 0 0,0 0 1 0 0,1 0-1 0 0,-1-1 1 0 0,1 1-1 0 0,0-1 1 0 0,-1 0-1 0 0,1 0 1 0 0,0 0-1 0 0,2 1-36 0 0,128 61-326 0 0,39-23-4579 0 0,-146-36 3431 0 0</inkml:trace>
  <inkml:trace contextRef="#ctx0" brushRef="#br0" timeOffset="440075.897">12179 16136 1604 0 0,'6'4'220'0'0,"0"0"-1"0"0,-1 0 1 0 0,1 0-1 0 0,-1 1 1 0 0,0 0-1 0 0,0 0 1 0 0,0 0-1 0 0,-1 0 1 0 0,1 1-1 0 0,-2 0 1 0 0,1 0-1 0 0,0 0 1 0 0,-1 0-1 0 0,0 0 1 0 0,-1 1-1 0 0,1 0 1 0 0,-1-1 0 0 0,-1 1-1 0 0,1 0 1 0 0,-1 0-1 0 0,0 0 1 0 0,-1 0-1 0 0,0 0 1 0 0,0 5-220 0 0,-4-3-1 0 0,-1 0 0 0 0,1 0-1 0 0,-2 0 1 0 0,1-1 0 0 0,-1 0 0 0 0,-1 0 0 0 0,1-1 0 0 0,-1 0 0 0 0,0 0 0 0 0,-1 0 0 0 0,0-1 0 0 0,0 0 0 0 0,0 0 0 0 0,-1-1 0 0 0,-4 1 1 0 0,-95 28-3466 0 0,70-31 2039 0 0</inkml:trace>
  <inkml:trace contextRef="#ctx0" brushRef="#br0" timeOffset="440667.136">12890 15828 860 0 0,'12'-8'271'0'0,"0"0"0"0"0,0 1-1 0 0,1 1 1 0 0,0 0 0 0 0,0 1 0 0 0,1 0 0 0 0,0 1-1 0 0,-1 0 1 0 0,1 1 0 0 0,1 1 0 0 0,-1 0-1 0 0,0 1 1 0 0,0 1 0 0 0,1 0 0 0 0,0 1-271 0 0,-9-1 41 0 0,-1 1 0 0 0,1 0-1 0 0,0 0 1 0 0,0 0 0 0 0,-1 1 0 0 0,1-1 0 0 0,-1 1 0 0 0,1 1 0 0 0,-1-1 0 0 0,0 1 0 0 0,0 0-1 0 0,0 0 1 0 0,0 0 0 0 0,-1 1 0 0 0,1 0 0 0 0,-1-1 0 0 0,0 2 0 0 0,0-1 0 0 0,0 0 0 0 0,-1 1-1 0 0,0 0 1 0 0,1 0 0 0 0,-2 0 0 0 0,1 0 0 0 0,-1 0 0 0 0,1 1 0 0 0,-1-1 0 0 0,-1 1-1 0 0,1-1 1 0 0,-1 1 0 0 0,0 0 0 0 0,0-1 0 0 0,-1 1 0 0 0,0 0 0 0 0,0 0 0 0 0,0 0 0 0 0,-1 5-41 0 0,-11 8 96 0 0,0 1 0 0 0,-1-2 0 0 0,-1 1 0 0 0,-1-2 0 0 0,0 0 0 0 0,-1-1 1 0 0,-1-1-1 0 0,-1 0 0 0 0,0-1 0 0 0,-1-1 0 0 0,0-1 0 0 0,-1 0 0 0 0,0-2 1 0 0,-1 0-1 0 0,0-1 0 0 0,0-2 0 0 0,-2 1-96 0 0,-19 11-147 0 0,24-15-2030 0 0,35-17-127 0 0,6 1 807 0 0</inkml:trace>
  <inkml:trace contextRef="#ctx0" brushRef="#br0" timeOffset="440947.748">13459 15831 840 0 0,'-115'70'3824'0'0,"111"-67"-3735"0"0,0 0 1 0 0,1 0 0 0 0,0 1 0 0 0,-1-1-1 0 0,1 1 1 0 0,1 0 0 0 0,-1-1 0 0 0,0 1-1 0 0,1 0 1 0 0,0 1 0 0 0,0-1 0 0 0,0 0-1 0 0,0 1 1 0 0,1-1 0 0 0,0 1 0 0 0,0-1-1 0 0,0 1 1 0 0,0-1 0 0 0,1 1 0 0 0,0 0-1 0 0,0 0 1 0 0,0-1 0 0 0,0 1 0 0 0,1 0-1 0 0,0-1 1 0 0,0 1 0 0 0,0-1 0 0 0,1 3-90 0 0,74 81-132 0 0,0-58-3233 0 0,-56-28 1925 0 0</inkml:trace>
  <inkml:trace contextRef="#ctx0" brushRef="#br0" timeOffset="441392.779">13802 15778 1268 0 0,'55'2'5535'0'0,"56"3"-4848"0"0,198 25 484 0 0,-298-29-1103 0 0,63 30 767 0 0,-74-30-663 0 0,-5 15 259 0 0,-124 84 741 0 0,64-61-725 0 0,31-17-288 0 0,-81 77-418 0 0,111-87 553 0 0,15 5-9556 0 0,-2-15 7860 0 0</inkml:trace>
  <inkml:trace contextRef="#ctx0" brushRef="#br0" timeOffset="441842.945">14728 15755 1120 0 0,'-30'29'4564'0'0,"-5"73"-2227"0"0,33-92-2235 0 0,0-1 0 0 0,1 1 0 0 0,0 0 1 0 0,1-1-1 0 0,0 1 0 0 0,1 0 0 0 0,0-1 1 0 0,1 1-1 0 0,-1-1 0 0 0,2 1 0 0 0,-1-1 1 0 0,1 0-1 0 0,1 0 0 0 0,0 0 0 0 0,0 0 0 0 0,1-1 1 0 0,0 0-1 0 0,0 0 0 0 0,1 0 0 0 0,0 0 1 0 0,0-1-1 0 0,1 0 0 0 0,0 0 0 0 0,0-1 1 0 0,1 0-1 0 0,-1 0 0 0 0,1-1 0 0 0,1 0 0 0 0,-1 0 1 0 0,1-1-1 0 0,0 0 0 0 0,0 0 0 0 0,1-1-102 0 0,1 2 37 0 0,1-1 0 0 0,-1 0-1 0 0,1-1 1 0 0,-1 0-1 0 0,1-1 1 0 0,0 0 0 0 0,0-1-1 0 0,0 0 1 0 0,0-1-1 0 0,0 0 1 0 0,0-1 0 0 0,0 0-1 0 0,0-1 1 0 0,0-1 0 0 0,-1 0-1 0 0,1 0 1 0 0,-1-1-1 0 0,0-1 1 0 0,0 0 0 0 0,0 0-1 0 0,0-1 1 0 0,-1 0-1 0 0,0-1-36 0 0,-6 3 7 0 0,-1-1-1 0 0,-1 1 0 0 0,1 0 0 0 0,0-1 0 0 0,-1 1 0 0 0,0-1 0 0 0,0 0 0 0 0,-1 0 0 0 0,1 0 0 0 0,-1 0 0 0 0,0 0 0 0 0,0 0 0 0 0,-1 0 0 0 0,0 0 1 0 0,0-1-1 0 0,0 1 0 0 0,0 0 0 0 0,-1 0 0 0 0,0 0 0 0 0,0 0 0 0 0,0 0 0 0 0,0 0 0 0 0,-1 0 0 0 0,0 0 0 0 0,0 0 0 0 0,0 1 0 0 0,-1-1 0 0 0,0 1 1 0 0,0 0-1 0 0,0-1 0 0 0,-1 1-6 0 0,-113-118 213 0 0,54 67-2021 0 0,63 55 858 0 0,0 0-381 0 0,3-9-1282 0 0,30-12-100 0 0,-16 12 1246 0 0</inkml:trace>
  <inkml:trace contextRef="#ctx0" brushRef="#br0" timeOffset="442130.723">15310 15811 2056 0 0,'3'4'1412'0'0,"-3"-3"-200"0"0,0 1-239 0 0,-3 1-13 0 0,3-1-112 0 0,-6 3-164 0 0,1-3-196 0 0,3 1-188 0 0,-3 0-128 0 0,1 1-260 0 0,-1 1 8 0 0,2-4-704 0 0,-3 6 68 0 0,3-4-948 0 0,-10 12 103 0 0,3-8 49 0 0,-1 0-24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2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42 836 0 0,'19'24'3604'0'0,"53"-14"-2771"0"0,-66-10-587 0 0,262-24 1412 0 0,76-18-5469 0 0,-290 32 2565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2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1892 0 0,'0'0'634'0'0,"0"0"-16"0"0,3-14 427 0 0,39 39 1687 0 0,-20 73-2410 0 0,26 88-559 0 0,-48-182 63 0 0,0-1 0 0 0,0 1-1 0 0,-1-1 1 0 0,0 1 0 0 0,0-1 0 0 0,0 1-1 0 0,0-1 1 0 0,0 1 0 0 0,0-1 0 0 0,-1 0-1 0 0,0 0 1 0 0,0 0 0 0 0,0 0 0 0 0,0 0 0 0 0,0 0-1 0 0,0-1 1 0 0,-1 1 0 0 0,0-1 0 0 0,1 1-1 0 0,-1-1 1 0 0,0 0 0 0 0,-1 1 174 0 0,-17 12-1313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87 908 0 0,'10'17'4378'0'0,"38"-14"-3429"0"0,-37-3-483 0 0,471-54 2091 0 0,-62 12-2815 0 0,-138 31-5076 0 0,-255 11 4040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2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1688 0 0,'9'0'6486'0'0,"0"2"-4680"0"0,12 4-8334 0 0,-17-6 5412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2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671 237 1768 0 0,'5'-62'6761'0'0,"-4"61"-6555"0"0,-1 1-11 0 0,0 0-25 0 0,-5 7 482 0 0,-5 304-74 0 0,34-147 394 0 0,94-314-587 0 0,-112 146-409 0 0,1 1 0 0 0,-1-1 0 0 0,1 1 1 0 0,0 0-1 0 0,0 1 0 0 0,0 0 0 0 0,0 0 0 0 0,1 0 0 0 0,-1 1 0 0 0,0 0 1 0 0,1 1-1 0 0,-1-1 0 0 0,1 1 0 0 0,-1 1 0 0 0,1-1 0 0 0,-1 1 0 0 0,0 1 1 0 0,1-1-1 0 0,-1 1 0 0 0,0 1 0 0 0,0-1 0 0 0,0 1 0 0 0,0 0 0 0 0,-1 1 0 0 0,1 0 1 0 0,-1 0-1 0 0,0 0 0 0 0,0 1 0 0 0,1 0 24 0 0,-6-2 12 0 0,0 0 0 0 0,-1 0 0 0 0,1 0 0 0 0,0 0 0 0 0,-1-1 0 0 0,0 1 0 0 0,1 0 0 0 0,-1 0 1 0 0,-1 0-1 0 0,1 0 0 0 0,0 0 0 0 0,-1 0 0 0 0,1 0 0 0 0,-1-1 0 0 0,0 1 0 0 0,0 0 0 0 0,0 0 0 0 0,0-1 0 0 0,0 1 0 0 0,-1-1 0 0 0,1 1 0 0 0,-1-1 0 0 0,0 1 0 0 0,1-1 0 0 0,-1 0 0 0 0,0 0 1 0 0,-1 0-1 0 0,1 0 0 0 0,0 0 0 0 0,0 0 0 0 0,-1-1 0 0 0,1 1 0 0 0,-1-1 0 0 0,0 0 0 0 0,1 0 0 0 0,-1 1 0 0 0,-3-1-12 0 0,-10 9-95 0 0,-1-2 1 0 0,0 0-1 0 0,-1-1 1 0 0,0-1-1 0 0,0 0 1 0 0,0-2-1 0 0,-1 0 1 0 0,1-1-1 0 0,-1 0 1 0 0,0-2-1 0 0,-16 0 95 0 0,33-3-157 0 0,0 1 0 0 0,0 0 0 0 0,0 0 0 0 0,0-1 0 0 0,1 1 0 0 0,-1-1-1 0 0,0 1 1 0 0,1-1 0 0 0,-1 0 0 0 0,1 0 0 0 0,-1 1 0 0 0,1-1 0 0 0,0 0 0 0 0,0 0 0 0 0,0-1 0 0 0,0 1 0 0 0,0 0 0 0 0,0 0 0 0 0,1 0 0 0 0,-1-1 0 0 0,1 1-1 0 0,-1 0 1 0 0,1-1 0 0 0,0 1 0 0 0,0 0 0 0 0,0-1 0 0 0,0 1 0 0 0,0 0 0 0 0,1 0 0 0 0,-1-1 0 0 0,1 1 0 0 0,0 0 0 0 0,-1 0 0 0 0,1-1 0 0 0,0 1 0 0 0,0 0-1 0 0,0 0 1 0 0,1 0 0 0 0,-1 0 0 0 0,0 0 0 0 0,1 1 0 0 0,-1-1 0 0 0,1 0 0 0 0,0 1 0 0 0,-1-1 0 0 0,1 1 0 0 0,0-1 0 0 0,0 1 0 0 0,0 0 0 0 0,0 0 157 0 0,17-17-1416 0 0</inkml:trace>
  <inkml:trace contextRef="#ctx0" brushRef="#br0" timeOffset="313.27">1308 459 1660 0 0,'80'12'9309'0'0,"45"-23"-10601"0"0,-54 2 701 0 0,79-9-5692 0 0,-128 12 5012 0 0</inkml:trace>
  <inkml:trace contextRef="#ctx0" brushRef="#br0" timeOffset="828.974">2044 294 936 0 0,'7'-12'1701'0'0,"-8"13"-1636"0"0,0-1 0 0 0,1 0 0 0 0,-1 0 0 0 0,0 0-1 0 0,0 0 1 0 0,0 0 0 0 0,0 0 0 0 0,0 0 0 0 0,0 0 0 0 0,1 0 0 0 0,-1-1 0 0 0,0 1 0 0 0,0 0 0 0 0,0 0 0 0 0,0-1-1 0 0,1 1 1 0 0,-1 0 0 0 0,0-1 0 0 0,0 1 0 0 0,1-1 0 0 0,-1 1 0 0 0,0-1 0 0 0,0 0 0 0 0,1 1 0 0 0,-1-1 0 0 0,1 0 0 0 0,-1 1-1 0 0,1-1 1 0 0,-1 0 0 0 0,1 0 0 0 0,-1 1 0 0 0,1-1 0 0 0,0 0 0 0 0,-1 0 0 0 0,1 0 0 0 0,0 0 0 0 0,0 1 0 0 0,-1-1-1 0 0,1 0 1 0 0,0 0 0 0 0,0 0 0 0 0,0 0 0 0 0,0 0 0 0 0,0 0 0 0 0,1 1 0 0 0,-1-1 0 0 0,0 0 0 0 0,0 0 0 0 0,0 0-1 0 0,1 0 1 0 0,-1 0 0 0 0,0 1 0 0 0,1-1 0 0 0,-1 0 0 0 0,1 0 0 0 0,-1 1 0 0 0,1-1 0 0 0,-1 0 0 0 0,1 1 0 0 0,0-1-1 0 0,-1 0 1 0 0,1 1 0 0 0,0-1 0 0 0,-1 1 0 0 0,1-1 0 0 0,0 1 0 0 0,0-1-65 0 0,-16 4 90 0 0,0 0-1 0 0,1 1 1 0 0,0 1 0 0 0,0 0-1 0 0,0 1 1 0 0,0 0 0 0 0,1 1 0 0 0,0 1-1 0 0,0 0 1 0 0,1 1 0 0 0,0 0-1 0 0,1 1 1 0 0,0 0 0 0 0,0 1 0 0 0,1 0-1 0 0,0 0 1 0 0,1 1 0 0 0,1 0-1 0 0,0 1 1 0 0,0 0 0 0 0,1 1-1 0 0,1 1-89 0 0,4-13 5 0 0,2 1 0 0 0,-1-1 0 0 0,0 1 0 0 0,0-1 0 0 0,1 1 0 0 0,-1 0 0 0 0,1 0 0 0 0,0-1 0 0 0,0 1 0 0 0,0 0-1 0 0,0-1 1 0 0,1 1 0 0 0,-1 0 0 0 0,1-1 0 0 0,-1 1 0 0 0,1 0 0 0 0,0-1 0 0 0,0 1 0 0 0,0-1 0 0 0,0 1-1 0 0,1-1 1 0 0,-1 0 0 0 0,1 1 0 0 0,-1-1 0 0 0,1 0 0 0 0,0 0 0 0 0,0 0 0 0 0,0 0 0 0 0,0 0 0 0 0,0-1 0 0 0,0 1-1 0 0,0-1 1 0 0,1 1 0 0 0,-1-1 0 0 0,0 0 0 0 0,1 0 0 0 0,0 0 0 0 0,-1 0 0 0 0,1 0 0 0 0,-1-1 0 0 0,1 1 0 0 0,0-1-1 0 0,-1 1 1 0 0,1-1 0 0 0,0 0 0 0 0,0 0 0 0 0,-1-1 0 0 0,1 1 0 0 0,0 0 0 0 0,-1-1 0 0 0,1 0 0 0 0,0 1-1 0 0,-1-1 1 0 0,1 0 0 0 0,-1 0 0 0 0,3-2-5 0 0,8 0-67 0 0,1-1-1 0 0,-1 0 0 0 0,0-1 0 0 0,0-1 1 0 0,-1 0-1 0 0,1-1 0 0 0,-1 0 1 0 0,-1-1-1 0 0,1 0 0 0 0,-1-1 1 0 0,-1 0-1 0 0,2-2 68 0 0,72-96-735 0 0,-76 165 515 0 0,-6-50 209 0 0,0 1-1 0 0,1 0 0 0 0,0-1 1 0 0,0 0-1 0 0,1 0 0 0 0,0 0 0 0 0,0 0 1 0 0,1 0-1 0 0,0-1 0 0 0,1 0 1 0 0,-1 0-1 0 0,1 0 0 0 0,1-1 1 0 0,5 5 11 0 0,43 9-4702 0 0,-43-20 3416 0 0</inkml:trace>
  <inkml:trace contextRef="#ctx0" brushRef="#br0" timeOffset="1089.845">2600 1 1344 0 0,'66'192'4995'0'0,"-34"77"-2957"0"0,-34-242-2013 0 0,-1 1 1 0 0,-1-1-1 0 0,-2 0 1 0 0,0 0-1 0 0,-2 0 1 0 0,-1-1-1 0 0,-1 0 1 0 0,-2-1-1 0 0,0 0 1 0 0,-1-1-1 0 0,-2 0 1 0 0,0-1-1 0 0,-2-1 1 0 0,0-1 0 0 0,-1 0-1 0 0,-2-1 1 0 0,0-1-1 0 0,-1-1 1 0 0,-22 15-26 0 0,15-12-453 0 0,-1-1 1 0 0,-1-2 0 0 0,-1-1 0 0 0,-1-1 0 0 0,0-2-1 0 0,-1-1 1 0 0,0-1 0 0 0,-1-2 0 0 0,-33 5 452 0 0,-17-5-1161 0 0,-3-5-62 0 0</inkml:trace>
  <inkml:trace contextRef="#ctx0" brushRef="#br0" timeOffset="1413.838">236 331 2268 0 0,'-16'6'265'0'0,"0"2"0"0"0,1 0-1 0 0,0 0 1 0 0,1 1 0 0 0,0 1-1 0 0,0 1 1 0 0,1 0 0 0 0,0 1-1 0 0,1 0 1 0 0,1 0 0 0 0,0 2 0 0 0,0-1-1 0 0,1 1 1 0 0,1 1 0 0 0,1 0-1 0 0,0 0 1 0 0,0 0 0 0 0,2 1-1 0 0,0 1 1 0 0,1 0-265 0 0,20 70 767 0 0,-6-65-671 0 0,2 0-1 0 0,1-1 1 0 0,1 0 0 0 0,0-1-1 0 0,2-1 1 0 0,0 0 0 0 0,1-1 0 0 0,1 0-1 0 0,0-1 1 0 0,2-2 0 0 0,0 1 0 0 0,0-2-1 0 0,1-1 1 0 0,1 0 0 0 0,3 0-96 0 0,31 17-531 0 0,1-1 0 0 0,1-3 0 0 0,1-3 0 0 0,2-2 0 0 0,0-3 0 0 0,1-3 0 0 0,0-2 1 0 0,1-3-1 0 0,0-2 0 0 0,26-2 531 0 0,-38-10-1438 0 0,37-15 176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2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928 15 1412 0 0,'0'0'426'0'0,"0"0"-48"0"0,0 0-44 0 0,0 0-35 0 0,0 0-68 0 0,0 0-6 0 0,0 0 98 0 0,0 0-27 0 0,0 0-57 0 0,0 0-49 0 0,0 0-26 0 0,0 0 5 0 0,0 0 65 0 0,0 0-56 0 0,0-11 105 0 0,0 7-2596 0 0,0 4 1041 0 0</inkml:trace>
  <inkml:trace contextRef="#ctx0" brushRef="#br0" timeOffset="760.113">724 110 1312 0 0,'44'-82'6973'0'0,"-61"115"-4928"0"0,2 42-2303 0 0,3 2-1 0 0,4-1 0 0 0,3 1 1 0 0,5 74 258 0 0,0-144-123 0 0,0-6-619 0 0,0-1-226 0 0,-26 25-3508 0 0,10-16 3185 0 0</inkml:trace>
  <inkml:trace contextRef="#ctx0" brushRef="#br0" timeOffset="1071.852">331 900 1720 0 0,'15'13'5969'0'0,"566"-139"-1804"0"0,-449 103-4960 0 0,-130 23 479 0 0,-4 21-2042 0 0,-88 31-2975 0 0,60-42 4229 0 0</inkml:trace>
  <inkml:trace contextRef="#ctx0" brushRef="#br0" timeOffset="1428.1">567 1102 1964 0 0,'44'9'4629'0'0,"-26"-7"-4207"0"0,-8-1-331 0 0,-1 0 1 0 0,1 1 0 0 0,-1 0 0 0 0,0 1 0 0 0,0 0-1 0 0,0 1 1 0 0,0 0 0 0 0,0 0 0 0 0,-1 1 0 0 0,0 0-1 0 0,0 0 1 0 0,0 1 0 0 0,-1 0 0 0 0,0 0-1 0 0,0 1 1 0 0,0 0 0 0 0,-1 0 0 0 0,0 0 0 0 0,0 1-1 0 0,-1 0 1 0 0,0 0 0 0 0,-1 1 0 0 0,1-1 0 0 0,-2 1-1 0 0,1 0 1 0 0,-1 0 0 0 0,0 0 0 0 0,-1 1-1 0 0,0-1 1 0 0,-1 1 0 0 0,0-1 0 0 0,0 1 0 0 0,-1 7-92 0 0,-58 100 1119 0 0,32-79-539 0 0,-11 12 358 0 0,78-47-927 0 0,152-80-2661 0 0,-20-37-3504 0 0,-145 87 4869 0 0,-3 1 18 0 0</inkml:trace>
  <inkml:trace contextRef="#ctx0" brushRef="#br0" timeOffset="1858.813">135 132 1292 0 0,'-15'19'305'0'0,"0"0"-1"0"0,1 1 1 0 0,2 1-1 0 0,0 0 1 0 0,1 0 0 0 0,1 1-1 0 0,0 1 1 0 0,2 0-1 0 0,1 0 1 0 0,1 0-1 0 0,1 1 1 0 0,1 0 0 0 0,1 0-1 0 0,1 0 1 0 0,1 0-1 0 0,2 0 1 0 0,0 1 0 0 0,4 20-305 0 0,-5-26 134 0 0,1 9-12 0 0,1 0 0 0 0,1 1 1 0 0,1-1-1 0 0,1-1 0 0 0,2 1 1 0 0,1-1-1 0 0,8 18-122 0 0,-8-19 113 0 0,14 31 12 0 0,1 0-1 0 0,4-1 1 0 0,1-1 0 0 0,3-2-1 0 0,2-1 1 0 0,3-2 0 0 0,2-1-1 0 0,17 15-124 0 0,225 201-3564 0 0,-199-208 955 0 0,-47-41 1335 0 0</inkml:trace>
  <inkml:trace contextRef="#ctx0" brushRef="#br0" timeOffset="2248.132">1397 162 1008 0 0,'160'238'4477'0'0,"-128"-191"-3969"0"0,-3 1 0 0 0,-3 2 0 0 0,-1 1 0 0 0,-2 0-1 0 0,-3 2 1 0 0,-2 0 0 0 0,-3 2 0 0 0,-2-1 0 0 0,-2 2 0 0 0,-3 0 0 0 0,-2 0-508 0 0,-37 114 1370 0 0,27-152-1367 0 0,-1 0 0 0 0,-1-1 0 0 0,-1 0 0 0 0,-1 0 0 0 0,0 0 0 0 0,-1-1 0 0 0,-1-1 0 0 0,0 1 0 0 0,-1-2 1 0 0,-1 1-1 0 0,0-2 0 0 0,-1 1 0 0 0,0-2 0 0 0,-1 0 0 0 0,0 0 0 0 0,-1-2 0 0 0,-1 0 0 0 0,-13 7-3 0 0,25-17-240 0 0,0 0 0 0 0,0 0-1 0 0,0 0 1 0 0,1-1 0 0 0,-1 0 0 0 0,0 0-1 0 0,1 0 1 0 0,-1 0 0 0 0,1-1-1 0 0,-1 1 1 0 0,1-1 0 0 0,0 0 0 0 0,-1 0-1 0 0,1 0 1 0 0,0 0 0 0 0,0-1 0 0 0,1 1-1 0 0,-1-1 1 0 0,0 0 0 0 0,1 0-1 0 0,0 0 1 0 0,-1 0 0 0 0,1 0 0 0 0,1 0-1 0 0,-1-1 1 0 0,0 1 0 0 0,1-1 0 0 0,-1 1-1 0 0,1-1 1 0 0,0 1 0 0 0,0-1-1 0 0,1 0 1 0 0,-1 1 0 0 0,1-1 0 0 0,0 0-1 0 0,0 0 1 0 0,0 0 0 0 0,0 1 0 0 0,1-1-1 0 0,0-3 241 0 0,-1-15-1090 0 0</inkml:trace>
  <inkml:trace contextRef="#ctx0" brushRef="#br0" timeOffset="2572.039">1924 934 1448 0 0,'-7'-8'9323'0'0,"-2"0"-8250"0"0,-13-2-9854 0 0,17 9 7574 0 0</inkml:trace>
  <inkml:trace contextRef="#ctx0" brushRef="#br0" timeOffset="5380.501">2823 242 1160 0 0,'0'0'475'0'0,"0"0"6"0"0,0 0 45 0 0,0 0-12 0 0,0 0-70 0 0,0 0-105 0 0,0 0-62 0 0,0 0 32 0 0,0 0-12 0 0,0 0-39 0 0,0 0 0 0 0,0 0 11 0 0,5-23 1865 0 0,17-40 583 0 0,-22 572-2659 0 0,2-507-41 0 0,-1-1 0 0 0,1 1 0 0 0,0-1 0 0 0,0 1 0 0 0,0-1 0 0 0,0 0 0 0 0,0 0 0 0 0,0 0 0 0 0,0 0 1 0 0,0-1-1 0 0,1 1 0 0 0,-1 0 0 0 0,0-1 0 0 0,0 0 0 0 0,1 1 0 0 0,-1-1 0 0 0,0 0 0 0 0,0 0 0 0 0,1 0 1 0 0,-1-1-1 0 0,0 1 0 0 0,1 0 0 0 0,-1-1 0 0 0,0 1 0 0 0,0-1 0 0 0,0 0 0 0 0,0 0 0 0 0,0 0 0 0 0,0 0 0 0 0,0 0 1 0 0,0 0-1 0 0,0-1 0 0 0,0 1 0 0 0,0-1 0 0 0,-1 1 0 0 0,1-2-17 0 0,13-3 31 0 0,0 0 0 0 0,0 1 1 0 0,0 1-1 0 0,1 0 0 0 0,-1 1 0 0 0,1 1 0 0 0,0 0 1 0 0,0 1-1 0 0,0 1 0 0 0,2 0-31 0 0,-16 0 3 0 0,1 0-1 0 0,0 1 0 0 0,-1-1 1 0 0,1 0-1 0 0,-1 1 1 0 0,1-1-1 0 0,-1 1 1 0 0,0 0-1 0 0,1 0 1 0 0,-1 0-1 0 0,0 0 1 0 0,1 0-1 0 0,-1 1 1 0 0,0-1-1 0 0,0 1 1 0 0,0-1-1 0 0,0 1 1 0 0,0 0-1 0 0,0 0 0 0 0,-1 0 1 0 0,1 0-1 0 0,-1 0 1 0 0,1 0-1 0 0,-1 0 1 0 0,0 0-1 0 0,0 1 1 0 0,0-1-1 0 0,0 0 1 0 0,0 1-1 0 0,0-1 1 0 0,-1 1-1 0 0,1-1 1 0 0,-1 1-1 0 0,0-1 0 0 0,1 1 1 0 0,-1-1-1 0 0,0 1 1 0 0,-1-1-1 0 0,1 1 1 0 0,0-1-1 0 0,-1 1 1 0 0,1-1-1 0 0,-1 1 1 0 0,-1 1-3 0 0,-8 11-49 0 0,-2-1 0 0 0,0-1 0 0 0,0 0-1 0 0,-1 0 1 0 0,-1-1 0 0 0,0-1 0 0 0,0 0 0 0 0,-1-1 0 0 0,-1-1 0 0 0,1 0 0 0 0,-2-1 0 0 0,1-1 0 0 0,-1 0 0 0 0,0-2 0 0 0,0 0 0 0 0,-1 0 0 0 0,1-2 0 0 0,-1 0 0 0 0,-7 0 49 0 0,20-4-228 0 0,0 0 0 0 0,-1 0 1 0 0,1 0-1 0 0,0 0 0 0 0,0-1 1 0 0,0 0-1 0 0,0 0 0 0 0,0 0 1 0 0,0-1-1 0 0,0 0 0 0 0,1 0 1 0 0,0 0-1 0 0,-1 0 1 0 0,1-1-1 0 0,0 1 0 0 0,0-1 1 0 0,1 0-1 0 0,-1 0 0 0 0,1-1 1 0 0,0 1-1 0 0,0-1 0 0 0,1 0 1 0 0,-1 1-1 0 0,1-1 0 0 0,0 0 1 0 0,0 0-1 0 0,1-1 0 0 0,-1 1 1 0 0,1 0-1 0 0,0 0 0 0 0,1-1 1 0 0,-1 1-1 0 0,1-1 1 0 0,0 1-1 0 0,0 0 0 0 0,1-4 228 0 0,-1-14-1196 0 0</inkml:trace>
  <inkml:trace contextRef="#ctx0" brushRef="#br0" timeOffset="5797.895">3113 92 988 0 0,'14'-34'3335'0'0,"68"-12"-1039"0"0,-76 49-2242 0 0,0 0 0 0 0,-1 0 0 0 0,1 0 0 0 0,-1 1 0 0 0,0 0 0 0 0,0 0 0 0 0,0 0 0 0 0,-1 0-1 0 0,0 1 1 0 0,0 0 0 0 0,0 0 0 0 0,0 0 0 0 0,0 1 0 0 0,-1-1 0 0 0,0 1 0 0 0,-1-1 0 0 0,1 1 0 0 0,-1 0 0 0 0,0 0-1 0 0,0 1 1 0 0,-1-1 0 0 0,0 0 0 0 0,0 0 0 0 0,0 1 0 0 0,-1-1 0 0 0,0 0 0 0 0,0 1 0 0 0,-1 0-54 0 0,-35 158 1693 0 0,35-164-1701 0 0,1 0 1 0 0,0 0-1 0 0,-1 0 0 0 0,1 0 0 0 0,0 0 0 0 0,0 0 0 0 0,0 0 0 0 0,0 0 0 0 0,0 1 1 0 0,0-1-1 0 0,0 0 0 0 0,1 0 0 0 0,-1 0 0 0 0,0 0 0 0 0,0 0 0 0 0,1 0 1 0 0,-1 0-1 0 0,1 0 0 0 0,-1 0 0 0 0,1 0 0 0 0,-1 0 0 0 0,1-1 0 0 0,0 1 0 0 0,-1 0 1 0 0,1 0-1 0 0,0 0 0 0 0,0-1 0 0 0,-1 1 0 0 0,1 0 0 0 0,0-1 0 0 0,0 1 1 0 0,0-1-1 0 0,0 1 0 0 0,0-1 0 0 0,0 1 0 0 0,0-1 0 0 0,0 0 0 0 0,0 1 0 0 0,0-1 1 0 0,0 0-1 0 0,0 0 0 0 0,0 0 0 0 0,0 0 0 0 0,1 0 0 0 0,-1 0 0 0 0,0 0 1 0 0,0 0-1 0 0,0 0 0 0 0,0-1 0 0 0,1 1 8 0 0,70-7-1992 0 0,44-21-2025 0 0,-89 24 2753 0 0</inkml:trace>
  <inkml:trace contextRef="#ctx0" brushRef="#br0" timeOffset="6046.176">3451 532 2036 0 0,'-3'11'5164'0'0,"50"-9"-4493"0"0,-44-2-370 0 0,187-26-576 0 0,-3-26-4726 0 0,-184 51 4872 0 0,36-11-1278 0 0</inkml:trace>
  <inkml:trace contextRef="#ctx0" brushRef="#br0" timeOffset="7766.073">2258 322 1428 0 0,'-12'11'344'0'0,"1"1"-1"0"0,0 1 1 0 0,0-1 0 0 0,2 2-1 0 0,-1-1 1 0 0,2 1 0 0 0,0 1-1 0 0,0 0 1 0 0,2 0 0 0 0,0 0-1 0 0,0 1 1 0 0,2 0 0 0 0,0 0-1 0 0,0 0 1 0 0,2 0 0 0 0,-1 10-344 0 0,5-12 106 0 0,-1-1 0 0 0,2 1 0 0 0,0-1 0 0 0,0 0 0 0 0,1 0 0 0 0,1 0 0 0 0,0 0 0 0 0,1-1 0 0 0,0 0 0 0 0,1 0 0 0 0,1 0 0 0 0,0-1 0 0 0,0 0 0 0 0,1-1 0 0 0,0 0 1 0 0,1 0-1 0 0,0-1 0 0 0,0 0 0 0 0,2 0-106 0 0,21 16 48 0 0,1-1 1 0 0,1-2 0 0 0,1-1 0 0 0,0-2 0 0 0,30 11-49 0 0,-13-9-942 0 0,1-3 1 0 0,0-1-1 0 0,1-4 1 0 0,1-1-1 0 0,0-3 1 0 0,54 1 941 0 0,-46-9-1129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34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256 428 1160 0 0,'-2'0'82'0'0,"1"0"-1"0"0,0 0 1 0 0,0 0-1 0 0,0 0 1 0 0,-1 0-1 0 0,1-1 1 0 0,0 1-1 0 0,0-1 1 0 0,0 1-1 0 0,0 0 1 0 0,0-1-1 0 0,-1 0 1 0 0,1 1-1 0 0,0-1 1 0 0,0 0-1 0 0,1 0 1 0 0,-1 1-1 0 0,0-1 1 0 0,0 0-1 0 0,0 0 1 0 0,0 0-1 0 0,1 0 1 0 0,-1 0 0 0 0,0 0-1 0 0,1 0 1 0 0,-1 0-1 0 0,1 0 1 0 0,-1-1-1 0 0,1 1 1 0 0,0 0-1 0 0,-1 0 1 0 0,1 0-1 0 0,0-1 1 0 0,0 1-1 0 0,0 0 1 0 0,0 0-1 0 0,0 0 1 0 0,0-1-1 0 0,0 1 1 0 0,0 0-1 0 0,1 0 1 0 0,-1-1-1 0 0,0 1 1 0 0,1 0-1 0 0,-1 0 1 0 0,1 0-1 0 0,-1 0 1 0 0,1 0-1 0 0,0 0 1 0 0,-1 0 0 0 0,1 0-1 0 0,0 0 1 0 0,0 0-1 0 0,-1 0 1 0 0,1 0-1 0 0,0 0 1 0 0,0 1-1 0 0,0-1 1 0 0,0 0-1 0 0,0 1 1 0 0,0-1-1 0 0,1 1 1 0 0,-1-1-1 0 0,1 0-81 0 0,-13 1 41 0 0,1 1-1 0 0,-1 0 1 0 0,0 1-1 0 0,1 0 1 0 0,-1 0 0 0 0,1 1-1 0 0,0 1 1 0 0,0-1-1 0 0,0 2 1 0 0,1-1-1 0 0,-1 1 1 0 0,1 1-1 0 0,0 0 1 0 0,1 0-1 0 0,-1 1 1 0 0,1 0 0 0 0,1 0-1 0 0,-1 1 1 0 0,1 0-1 0 0,0 0 1 0 0,1 0-1 0 0,0 1 1 0 0,0 0-1 0 0,1 1 1 0 0,0-1-1 0 0,1 1 1 0 0,0 0 0 0 0,1 0-1 0 0,0 0 1 0 0,0 0-1 0 0,1 1 1 0 0,0-1-1 0 0,1 1 1 0 0,0 0-1 0 0,1-1 1 0 0,0 1 0 0 0,1 0-1 0 0,0 3-40 0 0,-1-10 19 0 0,0-1 0 0 0,0 1-1 0 0,1-1 1 0 0,-1 1 0 0 0,1-1-1 0 0,-1 1 1 0 0,1-1 0 0 0,0 0 0 0 0,1 1-1 0 0,-1-1 1 0 0,0 0 0 0 0,1 0 0 0 0,0 1-1 0 0,0-1 1 0 0,0-1 0 0 0,0 1 0 0 0,0 0-1 0 0,1 0 1 0 0,-1-1 0 0 0,1 1-1 0 0,-1-1 1 0 0,1 0 0 0 0,0 0 0 0 0,0 0-1 0 0,0 0 1 0 0,0-1 0 0 0,1 1 0 0 0,-1-1-1 0 0,0 0 1 0 0,1 1 0 0 0,-1-2-1 0 0,1 1 1 0 0,-1 0 0 0 0,1-1 0 0 0,-1 1-1 0 0,1-1 1 0 0,-1 0 0 0 0,1 0 0 0 0,-1-1-1 0 0,1 1 1 0 0,-1-1 0 0 0,2 0-19 0 0,5-6-66 0 0,-1-1 1 0 0,0 0 0 0 0,0 0 0 0 0,-1-1-1 0 0,0 0 1 0 0,-1 0 0 0 0,0-1-1 0 0,0 0 1 0 0,-1 0 0 0 0,-1-1-1 0 0,1 1 1 0 0,-2-1 0 0 0,3-6 65 0 0,15-29-431 0 0,-1 15 184 0 0,-21 31 276 0 0,0 0-73 0 0,0 0 68 0 0,16 18 37 0 0,51 160 300 0 0,-64-170-371 0 0,0 3-10 0 0,0 0-1 0 0,1-1 1 0 0,1 0-1 0 0,-1 1 0 0 0,1-1 1 0 0,1-1-1 0 0,0 1 0 0 0,0-1 1 0 0,1 0-1 0 0,0-1 1 0 0,1 1-1 0 0,0-1 0 0 0,5 4 21 0 0,-11-11-237 0 0,11 4-78 0 0,-2-8-3071 0 0,6-11 1993 0 0</inkml:trace>
  <inkml:trace contextRef="#ctx0" brushRef="#br0" timeOffset="449.141">469 113 1508 0 0,'0'-9'3885'0'0,"38"4"-2387"0"0,-28 11-1390 0 0,-1 0 0 0 0,1 0 0 0 0,-1 1 0 0 0,0 0 1 0 0,-1 0-1 0 0,1 1 0 0 0,-1 0 0 0 0,-1 1 1 0 0,0 0-1 0 0,0 0 0 0 0,-1 0 0 0 0,0 1 0 0 0,0 0 1 0 0,-1 0-1 0 0,-1 0 0 0 0,1 1 0 0 0,-2 0 1 0 0,1-1-1 0 0,-2 2 0 0 0,0-1 0 0 0,0 0 0 0 0,0 0 1 0 0,-2 0-1 0 0,1 1 0 0 0,-2-1 0 0 0,1 1 0 0 0,-2-1 1 0 0,1 0-1 0 0,-1 1-108 0 0,-28 100 1277 0 0,29-111-1355 0 0,4 0-174 0 0,6-1-19 0 0,0-1-1 0 0,-1 0 0 0 0,1 0 1 0 0,-1-1-1 0 0,1 0 0 0 0,-1 0 1 0 0,0-1-1 0 0,0 0 1 0 0,0-1-1 0 0,0 0 0 0 0,0 0 1 0 0,-1-1-1 0 0,7-4 272 0 0,5-2-944 0 0,89-62-2958 0 0,-71 45 2751 0 0</inkml:trace>
  <inkml:trace contextRef="#ctx0" brushRef="#br0" timeOffset="700.31">1303 8 1268 0 0,'7'-7'3740'0'0,"-4"11"-1679"0"0,1 6-2139 0 0,10 35 359 0 0,-1 0 0 0 0,-2 1-1 0 0,-3 1 1 0 0,-1 0 0 0 0,-2 0-1 0 0,-2 13-280 0 0,-5-35 21 0 0,-1-1 0 0 0,0 0 0 0 0,-2 0 0 0 0,-1 0 0 0 0,0-1 0 0 0,-2 0 0 0 0,-1 0 0 0 0,-1-1-1 0 0,0 0 1 0 0,-2 0 0 0 0,0-1 0 0 0,-2-1 0 0 0,0 0 0 0 0,-1-1 0 0 0,-1-1 0 0 0,-10 8-21 0 0,-10 10-487 0 0,-2-2 1 0 0,-2-2-1 0 0,-1-1 0 0 0,-1-2 1 0 0,-1-2-1 0 0,-2-2 1 0 0,-22 8 486 0 0,-108 30-2726 0 0,85-40 1496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24:0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1836 0 0,'8'0'960'0'0,"1"0"-132"0"0,20-2-40 0 0,-17 2-128 0 0,10 0-79 0 0,6 0-53 0 0,38-16-48 0 0,-31 7-72 0 0,6 4-96 0 0,0-1-160 0 0,-2-1-328 0 0,0 0 16 0 0,0-1-372 0 0,-7 1-500 0 0,2-1 79 0 0,-2 1-471 0 0,0 2 24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3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97 1412 0 0,'0'0'271'0'0,"0"0"-25"0"0,0 0-7 0 0,0 0 40 0 0,0 0 2 0 0,0 0 36 0 0,0 0-30 0 0,0 0-59 0 0,0 0-8 0 0,0 0 84 0 0,0 0-16 0 0,0 0-17 0 0,0 0 25 0 0,0 0 13 0 0,0 0-35 0 0,0 0-54 0 0,0 0 51 0 0,0 0-85 0 0,0 0 37 0 0,0 0 5 0 0,0 0-11 0 0,0 0-5 0 0,0 0-38 0 0,0 0 0 0 0,0 0 34 0 0,0 0-12 0 0,0 0-8 0 0,0 0 5 0 0,0 0-19 0 0,0 0-17 0 0,0 0-24 0 0,0 0-41 0 0,0 0 33 0 0,0 0 0 0 0,0 0-41 0 0,0 0-5 0 0,0 0 20 0 0,0 0 10 0 0,0 0-23 0 0,-23 2 196 0 0,-1 7 39 0 0,23-9-291 0 0,-11 5 1019 0 0,395-74-558 0 0,-112 25-1329 0 0,-266 47-2885 0 0,-23 9 2292 0 0,-30 2-1051 0 0,17-5 1256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4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1468 0 0,'1'1'127'0'0,"-1"1"-1"0"0,1-1 0 0 0,0 1 1 0 0,0-1-1 0 0,0 0 0 0 0,0 0 1 0 0,0 0-1 0 0,0 1 1 0 0,0-1-1 0 0,0 0 0 0 0,0 0 1 0 0,0 0-1 0 0,0-1 1 0 0,1 1-1 0 0,-1 0 0 0 0,0 0 1 0 0,1-1-1 0 0,-1 1 1 0 0,1-1-1 0 0,-1 1 0 0 0,1-1 1 0 0,-1 1-1 0 0,1-1 1 0 0,-1 0-1 0 0,1 0 0 0 0,-1 0 1 0 0,1 0-1 0 0,-1 0 1 0 0,1 0-1 0 0,-1 0 0 0 0,1 0 1 0 0,-1-1-1 0 0,1 1 0 0 0,-1-1 1 0 0,1 1-127 0 0,412-40 1521 0 0,-250 43-6102 0 0,-116 11 3313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4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 1780 0 0,'0'2'1376'0'0,"-3"-2"-324"0"0,3 2-244 0 0,-2-2-191 0 0,0 0-333 0 0,0-2-292 0 0,2 0 4 0 0,-3 2-449 0 0,3 0-627 0 0,0 0-96 0 0,-4-3-56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4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2200 0 0,'46'2'3216'0'0,"303"-63"-281"0"0,974-153-1350 0 0,-1290 218-3034 0 0,-47 14-1397 0 0,-24 3 282 0 0,15-10 1207 0 0</inkml:trace>
  <inkml:trace contextRef="#ctx0" brushRef="#br0" timeOffset="510.934">989 455 1820 0 0,'-3'-9'3373'0'0,"50"-17"-2138"0"0,-40 22-1172 0 0,0 0 0 0 0,0 0 0 0 0,1 1 0 0 0,-1 0 0 0 0,1 0 0 0 0,0 0 0 0 0,0 1 0 0 0,0 1 0 0 0,0-1 0 0 0,0 1 0 0 0,0 1 0 0 0,0-1 0 0 0,0 1 0 0 0,0 1 0 0 0,0-1 0 0 0,0 2 0 0 0,0-1 0 0 0,0 1 0 0 0,0 0 1 0 0,0 0-1 0 0,0 1 0 0 0,-1 0 0 0 0,1 1 0 0 0,-1 0 0 0 0,0 0 0 0 0,0 0 0 0 0,-1 1 0 0 0,1 0 0 0 0,-1 0 0 0 0,0 1 0 0 0,0-1 0 0 0,-1 1 0 0 0,0 1 0 0 0,0-1 0 0 0,0 1 0 0 0,-1 0 0 0 0,0 0 0 0 0,0 0 0 0 0,-1 1 0 0 0,0-1 0 0 0,0 1 0 0 0,0 0 0 0 0,-1-1-63 0 0,-5 10 156 0 0,0 0 0 0 0,-1-1 0 0 0,-1 1 0 0 0,-1-1 0 0 0,0 0 0 0 0,-1-1 0 0 0,0 0 0 0 0,-1 0 0 0 0,-1 0 1 0 0,-1-1-1 0 0,0 0 0 0 0,0-1 0 0 0,-1 0 0 0 0,-1-1 0 0 0,0 0 0 0 0,-1-1 0 0 0,0-1 0 0 0,-1 0 0 0 0,0 0 0 0 0,-1-1 0 0 0,-5 1-156 0 0,-34 32 627 0 0,54-42-615 0 0,1 0-1 0 0,-1-1 1 0 0,0 1 0 0 0,1 0 0 0 0,-1 0 0 0 0,1 0-1 0 0,-1-1 1 0 0,1 1 0 0 0,-1 0 0 0 0,0 0-1 0 0,1 0 1 0 0,-1 0 0 0 0,1 0 0 0 0,-1 0 0 0 0,1 0-1 0 0,-1 0 1 0 0,1 0 0 0 0,-1 0 0 0 0,1 0-1 0 0,-1 0 1 0 0,1 0 0 0 0,-1 0 0 0 0,0 0 0 0 0,1 0-1 0 0,-1 0 1 0 0,1 1 0 0 0,-1-1 0 0 0,1 0 0 0 0,-1 0-1 0 0,0 1 1 0 0,1-1 0 0 0,-1 0 0 0 0,1 0-1 0 0,-1 1 1 0 0,0-1 0 0 0,1 1 0 0 0,-1-1 0 0 0,0 0-1 0 0,0 1 1 0 0,1-1 0 0 0,-1 1 0 0 0,0-1-1 0 0,0 0 1 0 0,0 1 0 0 0,1-1 0 0 0,-1 1 0 0 0,0-1-1 0 0,0 1 1 0 0,0-1 0 0 0,0 1 0 0 0,0-1-1 0 0,0 1 1 0 0,0-1 0 0 0,0 0 0 0 0,0 1-12 0 0,51-12 65 0 0,302-88-265 0 0,-154 47-1316 0 0,-230 49-7473 0 0,24 1 7807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3:4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428 235 1024 0 0,'6'-23'2150'0'0,"-4"21"-2168"0"0,1 0 107 0 0,-1 0 0 0 0,1-1 0 0 0,0 1 0 0 0,-1-1 0 0 0,0 0 0 0 0,1 0-1 0 0,-1 0 1 0 0,0 0 0 0 0,-1 0 0 0 0,1 0 0 0 0,0 0 0 0 0,-1-1-1 0 0,0 1 1 0 0,0-1 0 0 0,0 1 0 0 0,0-1 0 0 0,0 1 0 0 0,-1-1-1 0 0,0 0 1 0 0,1 1 0 0 0,-1-1 0 0 0,-1 1 0 0 0,1-1 0 0 0,0 0-1 0 0,-1 1 1 0 0,0-1 0 0 0,0-1-89 0 0,-2-2 27 0 0,0 0-1 0 0,-1 0 1 0 0,0 0-1 0 0,0 0 1 0 0,0 0-1 0 0,-1 1 1 0 0,0 0-1 0 0,-1 0 0 0 0,1 0 1 0 0,-1 1-1 0 0,0 0 1 0 0,0 0-1 0 0,0 0 1 0 0,-1 1-1 0 0,0 0 1 0 0,0 0-1 0 0,0 1 1 0 0,0 0-1 0 0,-1 0 1 0 0,1 0-1 0 0,-1 1 1 0 0,0 0-1 0 0,1 1 1 0 0,-1 0-1 0 0,0 0 1 0 0,0 0-1 0 0,0 1 1 0 0,0 1-1 0 0,0-1 0 0 0,0 1 1 0 0,1 0-1 0 0,-1 1 1 0 0,0 0-1 0 0,1 0 1 0 0,-1 1-1 0 0,1 0 1 0 0,-1 0-1 0 0,-2 2-26 0 0,-9 12 45 0 0,1 0 0 0 0,1 1 0 0 0,0 1 0 0 0,1 0 0 0 0,1 2 0 0 0,1-1 0 0 0,1 2 0 0 0,1 0 0 0 0,1 0 0 0 0,1 1 0 0 0,1 0 0 0 0,1 1 0 0 0,1 0 0 0 0,1 0 0 0 0,1 1 0 0 0,1 0 0 0 0,1 0 0 0 0,1 0 0 0 0,2 0 0 0 0,0 0 0 0 0,3 17-45 0 0,-2-34 20 0 0,-1 0 1 0 0,1 0-1 0 0,0 0 1 0 0,1 0-1 0 0,0 0 1 0 0,0 0-1 0 0,1-1 1 0 0,0 1-1 0 0,0-1 1 0 0,0 1-1 0 0,1-1 1 0 0,0 0-1 0 0,1-1 0 0 0,0 1 1 0 0,0-1-1 0 0,0 0 1 0 0,1 0-1 0 0,0 0 1 0 0,0-1-1 0 0,0 0 1 0 0,0 0-1 0 0,1-1 1 0 0,0 0-1 0 0,0 0 0 0 0,0 0 1 0 0,1-1-1 0 0,-1 0 1 0 0,1 0-1 0 0,0-1 1 0 0,0 0-1 0 0,0-1 1 0 0,0 1-1 0 0,0-1 1 0 0,0-1-1 0 0,7 0-20 0 0,-2-4-21 0 0,-1-1 0 0 0,-1 0 0 0 0,1-1 0 0 0,-1 0 0 0 0,1-1 0 0 0,-2 0 0 0 0,1-1 0 0 0,-1 0 0 0 0,0 0 0 0 0,-1-1 0 0 0,0-1 0 0 0,-1 1-1 0 0,1-2 1 0 0,-2 1 0 0 0,0-1 0 0 0,0 0 0 0 0,-1 0 0 0 0,0-1 0 0 0,-1 0 0 0 0,0 0 0 0 0,-1 0 0 0 0,0 0 0 0 0,1-10 21 0 0,55-155-197 0 0,-16 273-349 0 0,-39-75 547 0 0,0-1 0 0 0,2 0 0 0 0,0 0-1 0 0,2-1 1 0 0,0 1 0 0 0,1-2 0 0 0,1 0-1 0 0,0 0 1 0 0,2-1 0 0 0,0 0 0 0 0,1-1-1 0 0,0-1 1 0 0,1 0 0 0 0,2 0-1 0 0,-9-10-194 0 0,-1 0 0 0 0,1 0-1 0 0,0-1 1 0 0,1 0 0 0 0,-1 0 0 0 0,1-1 0 0 0,-1 0 0 0 0,1-1-1 0 0,0 0 1 0 0,0 0 0 0 0,0-1 0 0 0,0 0 0 0 0,6 0 194 0 0,2-4-1204 0 0,13-9 2 0 0</inkml:trace>
  <inkml:trace contextRef="#ctx0" brushRef="#br0" timeOffset="311.64">1059 167 1380 0 0,'0'3'3195'0'0,"1"26"-747"0"0,9 63-2302 0 0,76 206 72 0 0,-103-224-4113 0 0,1-59 2747 0 0</inkml:trace>
  <inkml:trace contextRef="#ctx0" brushRef="#br0" timeOffset="586.763">764 518 2452 0 0,'26'-3'3789'0'0,"9"-1"-3543"0"0,58-11 481 0 0,124-22-1142 0 0,-76 0-3854 0 0,-106 25 2747 0 0</inkml:trace>
  <inkml:trace contextRef="#ctx0" brushRef="#br0" timeOffset="1190.043">1565 60 1544 0 0,'7'-33'4978'0'0,"-1"47"-3499"0"0,9 194-1312 0 0,10-8 144 0 0,-24-152 559 0 0,-1-47-653 0 0,12-9 519 0 0,-7-4-735 0 0,0 0 0 0 0,1 0 0 0 0,0 0 0 0 0,1 1 0 0 0,0-1 0 0 0,1 2 1 0 0,0-1-1 0 0,1 1 0 0 0,0 0 0 0 0,0 1 0 0 0,1 0 0 0 0,1 1 0 0 0,-1 0 0 0 0,1 0 1 0 0,1 1-1 0 0,-1 1 0 0 0,1 0 0 0 0,0 1 0 0 0,1 0 0 0 0,4-1-1 0 0,-12 5-16 0 0,0 0 0 0 0,1 0 0 0 0,-1 1 0 0 0,1 0 0 0 0,-1 0 0 0 0,0 1 0 0 0,1-1 0 0 0,-1 1 0 0 0,1 0 0 0 0,-1 1-1 0 0,0-1 1 0 0,0 1 0 0 0,0 0 0 0 0,0 0 0 0 0,0 1 0 0 0,0-1 0 0 0,0 1 0 0 0,-1 0 0 0 0,3 2 16 0 0,-6-1 8 0 0,1 1 0 0 0,-1-1 0 0 0,0 1 0 0 0,-1-1 0 0 0,1 1 0 0 0,-1-1 0 0 0,0 1 0 0 0,0-1 0 0 0,0 1 1 0 0,0-1-1 0 0,-1 1 0 0 0,0-1 0 0 0,0 1 0 0 0,0-1 0 0 0,-1 1 0 0 0,1-1 0 0 0,-1 0 0 0 0,0 0 0 0 0,0 0 0 0 0,0 0 0 0 0,-1 0 0 0 0,0-1 0 0 0,1 1 0 0 0,-1 0 0 0 0,0-1 0 0 0,-1 0 1 0 0,1 0-1 0 0,-1 0 0 0 0,1 0 0 0 0,-1-1 0 0 0,0 1 0 0 0,0-1 0 0 0,0 0 0 0 0,-3 1-8 0 0,-130 66-718 0 0,71-60-3989 0 0,54-11 3351 0 0,-3-9 44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0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1700 0 0,'-1'3'5866'0'0,"28"2"-4649"0"0,184-20 121 0 0,-83-2-2297 0 0,-50 10-2557 0 0,-75 6 2176 0 0,0 2-17 0 0,10 5 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0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1108 0 0,'5'4'848'0'0,"2"-3"-160"0"0,0-1-8 0 0,6 0-84 0 0,15 0 4 0 0,-14 0-132 0 0,11 0-196 0 0,6 0-216 0 0,2 0-8 0 0,37-13-432 0 0,-31 6-784 0 0,-4 2 12 0 0,-1-1-84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0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267 916 0 0,'4'-2'994'0'0,"1"1"2975"0"0,-36 28-2987 0 0,14 2-822 0 0,2 2 0 0 0,0 0 0 0 0,3 0 0 0 0,0 1 0 0 0,2 1 0 0 0,1 0 0 0 0,1 5-160 0 0,-66 182-162 0 0,22-179-4957 0 0,51-41 3911 0 0</inkml:trace>
  <inkml:trace contextRef="#ctx0" brushRef="#br0" timeOffset="262.385">1289 270 1836 0 0,'1'0'186'0'0,"-1"0"1"0"0,1 1-1 0 0,-1-1 0 0 0,1 0 0 0 0,-1-1 1 0 0,1 1-1 0 0,0 0 0 0 0,-1 0 1 0 0,1 0-1 0 0,-1 0 0 0 0,1 0 0 0 0,-1 0 1 0 0,1-1-1 0 0,-1 1 0 0 0,1 0 0 0 0,-1-1 1 0 0,1 1-1 0 0,-1 0 0 0 0,0 0 0 0 0,1-1 1 0 0,-1 1-1 0 0,1-1 0 0 0,-1 1 0 0 0,0 0 1 0 0,1-1-1 0 0,-1 1 0 0 0,0-1 0 0 0,0 1 1 0 0,1-1-1 0 0,-1 1 0 0 0,0-1 1 0 0,0 1-1 0 0,0-1 0 0 0,1 0-186 0 0,38 53 300 0 0,217 282-142 0 0,-252-330-351 0 0,22 33-1409 0 0,-17-14-2387 0 0,-9-23 2710 0 0</inkml:trace>
  <inkml:trace contextRef="#ctx0" brushRef="#br0" timeOffset="-1137.197">153 212 1056 0 0,'0'0'313'0'0,"0"0"51"0"0,0 0 44 0 0,0 0-55 0 0,0 0-45 0 0,0 0-37 0 0,0 0-37 0 0,0 0-18 0 0,0 0-7 0 0,0 0 53 0 0,0 0-14 0 0,0 0-6 0 0,0 0 34 0 0,0 0-2 0 0,0 0-74 0 0,-6-1 24 0 0,-23-6 962 0 0,29 7-1011 0 0,0 25 226 0 0,3 576 1130 0 0,-3-332-734 0 0,0-265-767 0 0,0 1 1 0 0,1-1-1 0 0,-1 0 1 0 0,1 1-1 0 0,0-1 1 0 0,0 0-1 0 0,1 0 1 0 0,-1 0-1 0 0,1 0 1 0 0,0 0-1 0 0,0 0 1 0 0,0 0-1 0 0,0 0 1 0 0,1-1-1 0 0,0 1 1 0 0,0-1 0 0 0,-1 0-1 0 0,2 0 1 0 0,-1 0-1 0 0,0 0 1 0 0,1 0-1 0 0,-1-1 1 0 0,1 0-1 0 0,0 1 1 0 0,0-1-1 0 0,0-1 1 0 0,0 1-1 0 0,0-1 1 0 0,0 1-1 0 0,0-1 1 0 0,1 0-1 0 0,-1 0 1 0 0,2-1-31 0 0,201-35 400 0 0,-103 9-323 0 0,26-6-175 0 0,-201 24-5578 0 0,36-12 3194 0 0,19 6 1286 0 0</inkml:trace>
  <inkml:trace contextRef="#ctx0" brushRef="#br0" timeOffset="-824.321">215 699 1564 0 0,'-29'-9'4874'0'0,"54"0"-2519"0"0,389 5-1477 0 0,-475-18-6954 0 0,39 12 4961 0 0</inkml:trace>
  <inkml:trace contextRef="#ctx0" brushRef="#br0" timeOffset="-483.151">0 222 1720 0 0,'37'-18'3243'0'0,"57"4"-2523"0"0,1 5-1 0 0,0 4 1 0 0,57 6-720 0 0,-80-1 436 0 0,-73 0-431 0 0,1 0 0 0 0,-1 1 0 0 0,1-1 0 0 0,-1 0 0 0 0,1 0 0 0 0,0 1 0 0 0,-1-1 0 0 0,1 0 0 0 0,0 0 0 0 0,-1 1 0 0 0,1-1 0 0 0,0 0 0 0 0,-1 1 0 0 0,1-1 0 0 0,0 1 0 0 0,0-1 0 0 0,0 0 0 0 0,-1 1 0 0 0,1-1 0 0 0,0 1 0 0 0,0-1 0 0 0,0 1 0 0 0,0-1 0 0 0,0 1 0 0 0,0-1 0 0 0,-1 0 0 0 0,1 1 0 0 0,0-1 0 0 0,1 1 0 0 0,-1-1 0 0 0,0 1 0 0 0,0-1 0 0 0,0 1 0 0 0,0-1 0 0 0,0 1 0 0 0,0-1 0 0 0,0 0 0 0 0,1 1 0 0 0,-1-1 0 0 0,0 1 0 0 0,0-1 0 0 0,1 0 0 0 0,-1 1 0 0 0,0-1 0 0 0,1 0 0 0 0,-1 1 0 0 0,0-1 0 0 0,1 0 0 0 0,-1 1 0 0 0,0-1 0 0 0,1 0 0 0 0,-1 0 0 0 0,1 1 0 0 0,-1-1 0 0 0,0 0 0 0 0,1 0 0 0 0,-1 0 0 0 0,1 0 0 0 0,-1 0 0 0 0,1 1 0 0 0,-1-1 0 0 0,1 0 0 0 0,-1 0 0 0 0,1 0-5 0 0,-13 0-2474 0 0,14-3-98 0 0,1 2 1416 0 0</inkml:trace>
  <inkml:trace contextRef="#ctx0" brushRef="#br0" timeOffset="826.305">1723 65 1508 0 0,'1'-1'147'0'0,"1"-1"0"0"0,-1 0 0 0 0,1 1 0 0 0,-1-1 0 0 0,1 1 0 0 0,0-1 0 0 0,0 1 0 0 0,0 0 0 0 0,0-1 0 0 0,-1 1 0 0 0,2 0-1 0 0,-1 1 1 0 0,0-1 0 0 0,0 0 0 0 0,0 0 0 0 0,0 1 0 0 0,0-1 0 0 0,1 1 0 0 0,-1 0 0 0 0,0 0 0 0 0,0 0 0 0 0,0 0 0 0 0,1 0 0 0 0,-1 0 0 0 0,0 1 0 0 0,0-1 0 0 0,1 1 0 0 0,-1-1 0 0 0,0 1 0 0 0,1 0-147 0 0,3 3 40 0 0,1 0 1 0 0,-1 0-1 0 0,0 0 1 0 0,-1 0-1 0 0,1 1 1 0 0,-1 0-1 0 0,0 0 1 0 0,0 1-1 0 0,-1-1 1 0 0,0 1-1 0 0,0 0 1 0 0,0 1-1 0 0,0-1 1 0 0,-1 0-1 0 0,0 1 1 0 0,-1 0-1 0 0,1 0 1 0 0,-1 0-1 0 0,0 0 1 0 0,-1 0-1 0 0,0 0 1 0 0,0 0-1 0 0,-1 0 1 0 0,0 0-1 0 0,0 7-40 0 0,0 6 159 0 0,-2 1 0 0 0,0 0 0 0 0,-1-1 0 0 0,-1 1 0 0 0,-1-1 0 0 0,-1 0 0 0 0,-1 0 0 0 0,-6 13-159 0 0,-120 181 2032 0 0,173-229-2560 0 0,139-101-6046 0 0,-149 92 5275 0 0</inkml:trace>
  <inkml:trace contextRef="#ctx0" brushRef="#br0" timeOffset="1099.439">2317 0 1128 0 0,'16'3'3260'0'0,"15"54"-2350"0"0,-17-21-558 0 0,56 222 1398 0 0,-78-42-993 0 0,4-195-800 0 0,-1 0 1 0 0,0 0-1 0 0,-2 0 0 0 0,-1 0 1 0 0,0-1-1 0 0,-2-1 1 0 0,0 0-1 0 0,-1 0 1 0 0,-1-1-1 0 0,-1 0 0 0 0,0-1 1 0 0,-2 0-1 0 0,1-1 1 0 0,-2-1-1 0 0,-3 2 43 0 0,4-5-425 0 0,-1 0 1 0 0,0-1-1 0 0,-1-1 1 0 0,-1 0-1 0 0,1-2 0 0 0,-1 0 1 0 0,-1-1-1 0 0,1 0 0 0 0,-1-2 1 0 0,-15 3 424 0 0,-25 1-1180 0 0</inkml:trace>
  <inkml:trace contextRef="#ctx0" brushRef="#br0" timeOffset="1364.165">886 375 1132 0 0,'-11'11'237'0'0,"0"0"0"0"0,1 1 0 0 0,1-1 0 0 0,0 2 0 0 0,0-1 0 0 0,1 2 0 0 0,1-1 0 0 0,0 1 0 0 0,1 0 0 0 0,1 0 0 0 0,0 0 0 0 0,1 1 0 0 0,0 0 0 0 0,1 0 0 0 0,1 0 0 0 0,0 0 0 0 0,1 0 0 0 0,1 1 1 0 0,1-1-1 0 0,1 13-237 0 0,4-10 116 0 0,0 1 1 0 0,1-2 0 0 0,1 1 0 0 0,1-1 0 0 0,0 0 0 0 0,1 0 0 0 0,1-1 0 0 0,1-1 0 0 0,0 0 0 0 0,1-1 0 0 0,0 0 0 0 0,1-1 0 0 0,13 10-117 0 0,161 88-456 0 0,18-44-3299 0 0,-150-56 2573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0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1216 0 0,'0'0'725'0'0,"0"0"-73"0"0,0 0-77 0 0,0 0-55 0 0,0 0 51 0 0,2-16 381 0 0,38 37 2209 0 0,-25 180-2873 0 0,8 21-151 0 0,-22-219-595 0 0,2 16 845 0 0,-7-10-6171 0 0,-11-2 4562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0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1908 0 0,'0'0'92'0'0,"1"0"-1"0"0,-1 0 0 0 0,1 0 1 0 0,-1 0-1 0 0,1 0 1 0 0,-1 0-1 0 0,0 0 0 0 0,1 0 1 0 0,-1 0-1 0 0,1 0 1 0 0,-1 0-1 0 0,1 1 1 0 0,-1-1-1 0 0,0 0 0 0 0,1 0 1 0 0,-1 0-1 0 0,1 1 1 0 0,-1-1-1 0 0,0 0 0 0 0,1 0 1 0 0,-1 1-1 0 0,0-1 1 0 0,1 0-1 0 0,-1 1 0 0 0,0-1 1 0 0,0 0-1 0 0,1 1 1 0 0,-1-1-1 0 0,0 1 1 0 0,0-1-1 0 0,0 0 0 0 0,0 1 1 0 0,1-1-1 0 0,-1 1 1 0 0,0-1-1 0 0,0 0 0 0 0,0 1 1 0 0,0-1-1 0 0,0 1 1 0 0,0-1-1 0 0,0 1 0 0 0,0-1 1 0 0,0 1-1 0 0,0-1 1 0 0,0 0-1 0 0,0 1 0 0 0,-1-1 1 0 0,1 1-1 0 0,0-1 1 0 0,0 1-1 0 0,0-1 1 0 0,0 0-1 0 0,-1 1 0 0 0,1-1 1 0 0,0 0-1 0 0,-1 1-91 0 0,63-1 457 0 0,-46 0 67 0 0,210-24 545 0 0,493-53-1024 0 0,-499 73-2869 0 0,-180 4 847 0 0,-19 2 730 0 0,6 9 33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24:0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1516 0 0,'8'-9'3370'0'0,"-4"12"541"0"0,-3 14-3564 0 0,17 383-85 0 0,-14-278-7098 0 0,-4-120 5506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0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2196 0 0,'1'0'354'0'0,"24"-17"8211"0"0,-13 28-13591 0 0,-15-4 2294 0 0,0-4 1363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0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29 968 0 0,'6'-29'4884'0'0,"-8"46"-3254"0"0,0 241-531 0 0,27-100-785 0 0,-12-100 1389 0 0,-11-69-1690 0 0,1 0 0 0 0,0 0 0 0 0,0 1 0 0 0,2 0 0 0 0,-1 0 1 0 0,1 0-1 0 0,0 0 0 0 0,1 1 0 0 0,1 0 0 0 0,-1 0 0 0 0,1 0 0 0 0,1 1 0 0 0,-1 0 0 0 0,1 0 0 0 0,1 1 0 0 0,0 0 0 0 0,-1 1 0 0 0,2 0 0 0 0,-1 0 0 0 0,1 1 0 0 0,0 0 0 0 0,0 1 0 0 0,1 0 0 0 0,-1 0 0 0 0,1 1 0 0 0,-1 1 0 0 0,1 0 0 0 0,0 0 0 0 0,0 1 0 0 0,0 1 0 0 0,10 0-13 0 0,-15 0 1 0 0,1 1-1 0 0,-1 0 1 0 0,0 0 0 0 0,0 1-1 0 0,0 0 1 0 0,-1 0-1 0 0,1 0 1 0 0,0 1 0 0 0,-1 0-1 0 0,1 0 1 0 0,-1 0-1 0 0,0 1 1 0 0,0 0-1 0 0,0-1 1 0 0,-1 2 0 0 0,1-1-1 0 0,-1 1 1 0 0,0-1-1 0 0,0 1 1 0 0,-1 0-1 0 0,1 1 1 0 0,-1-1 0 0 0,0 0-1 0 0,-1 1 1 0 0,1 0-1 0 0,-1 0 1 0 0,0-1-1 0 0,-1 1 1 0 0,1 1 0 0 0,-1-1-1 0 0,0 0 1 0 0,-1 0-1 0 0,1 0 1 0 0,-1 0-1 0 0,-1 1 1 0 0,1 1-1 0 0,-6 2-33 0 0,1 0 0 0 0,-2 0 0 0 0,1 0 0 0 0,-1-1 0 0 0,-1 0 0 0 0,1 0 1 0 0,-2-1-1 0 0,1 0 0 0 0,-1-1 0 0 0,0 0 0 0 0,0 0 0 0 0,-1-1 0 0 0,0 0 0 0 0,-1 0 0 0 0,1-1 0 0 0,-1-1 0 0 0,0 0 0 0 0,0 0 0 0 0,0-1 0 0 0,0 0 1 0 0,-1-1-1 0 0,1-1 0 0 0,-1 0 0 0 0,1 0 0 0 0,-1-1 0 0 0,-5-1 33 0 0,11 1-229 0 0,0-1 1 0 0,0 0-1 0 0,1 0 0 0 0,-1-1 1 0 0,0 0-1 0 0,1 0 0 0 0,-1 0 1 0 0,1-1-1 0 0,0 1 0 0 0,0-1 1 0 0,0 0-1 0 0,0-1 1 0 0,0 1-1 0 0,1-1 0 0 0,-1 0 1 0 0,1 0-1 0 0,0-1 0 0 0,0 1 1 0 0,1-1-1 0 0,-1 0 0 0 0,1 0 1 0 0,0 0-1 0 0,1 0 0 0 0,-1 0 1 0 0,1-1-1 0 0,0 1 0 0 0,0-1 1 0 0,0 0-1 0 0,1 0 1 0 0,0 1-1 0 0,0-1 0 0 0,1 0 1 0 0,0-5 228 0 0,-1-3-1262 0 0</inkml:trace>
  <inkml:trace contextRef="#ctx0" brushRef="#br0" timeOffset="330.914">462 225 1696 0 0,'26'11'5520'0'0,"24"-10"-4855"0"0,-38-1-117 0 0,138-12 453 0 0,-15 3-466 0 0,-108 16-1263 0 0,-53 10-5828 0 0,20-17 5451 0 0</inkml:trace>
  <inkml:trace contextRef="#ctx0" brushRef="#br0" timeOffset="951.912">1382 150 1412 0 0,'11'-12'1838'0'0,"-12"12"-1784"0"0,0 0-1 0 0,0 0 0 0 0,0 0 0 0 0,0 0 0 0 0,0 0 0 0 0,0-1 0 0 0,0 1 0 0 0,0 0 1 0 0,0 0-1 0 0,1-1 0 0 0,-1 1 0 0 0,0-1 0 0 0,0 1 0 0 0,0-1 0 0 0,0 1 1 0 0,0-1-1 0 0,1 1 0 0 0,-1-1 0 0 0,0 0 0 0 0,1 1 0 0 0,-1-1 0 0 0,0 0 0 0 0,1 0 1 0 0,-1 0-1 0 0,1 1 0 0 0,-1-1 0 0 0,1 0 0 0 0,-1 0 0 0 0,1 0 0 0 0,0 0 0 0 0,0 0 1 0 0,-1 0-1 0 0,1 0 0 0 0,0 0 0 0 0,0 0 0 0 0,0 0 0 0 0,0 0 0 0 0,0 0 1 0 0,0 1-1 0 0,0-1 0 0 0,0 0 0 0 0,0 0 0 0 0,1 0 0 0 0,-1 0 0 0 0,0 0 0 0 0,0 0 1 0 0,1 0-1 0 0,-1 0 0 0 0,1 0 0 0 0,-1 0 0 0 0,1 1 0 0 0,-1-1 0 0 0,1 0 0 0 0,0 0 1 0 0,-1 1-1 0 0,1-1 0 0 0,0 0 0 0 0,0 1 0 0 0,-1-1 0 0 0,1 1 0 0 0,0-1 1 0 0,0 1-1 0 0,0-1 0 0 0,0 1 0 0 0,-1-1 0 0 0,1 1 0 0 0,0 0 0 0 0,1 0-53 0 0,-14 0 33 0 0,1 0-1 0 0,0 1 1 0 0,-1 1-1 0 0,1 0 1 0 0,0 1-1 0 0,0 0 1 0 0,0 0-1 0 0,0 1 1 0 0,1 1 0 0 0,-1 0-1 0 0,1 0 1 0 0,0 1-1 0 0,1 0 1 0 0,-1 1-1 0 0,1 0 1 0 0,0 0-1 0 0,1 1 1 0 0,0 0-1 0 0,0 1 1 0 0,1 0-1 0 0,0 0 1 0 0,1 0-1 0 0,-6 10-32 0 0,5-8 99 0 0,0 0-1 0 0,0 1 0 0 0,1-1 1 0 0,1 1-1 0 0,0 1 0 0 0,0-1 0 0 0,2 1 1 0 0,-1-1-1 0 0,2 1 0 0 0,-1 0 1 0 0,2 0-1 0 0,-1 9-98 0 0,5-20 19 0 0,0 0-1 0 0,0 0 1 0 0,0 0 0 0 0,0 0 0 0 0,0-1 0 0 0,1 0-1 0 0,-1 1 1 0 0,0-1 0 0 0,1 0 0 0 0,-1 0 0 0 0,1-1-1 0 0,-1 1 1 0 0,1-1 0 0 0,-1 0 0 0 0,1 0 0 0 0,-1 0-1 0 0,1 0 1 0 0,-1 0 0 0 0,1-1 0 0 0,-1 0-1 0 0,1 0 1 0 0,-1 0 0 0 0,1 0 0 0 0,-1 0 0 0 0,0-1-1 0 0,0 1 1 0 0,0-1 0 0 0,0 0 0 0 0,0 0 0 0 0,0 0-1 0 0,0 0 1 0 0,0-1-19 0 0,126-123 204 0 0,-83 70-126 0 0,-45 55-85 0 0,-1 1-1 0 0,1-1 1 0 0,0 0-1 0 0,0 1 1 0 0,0 0-1 0 0,0-1 1 0 0,0 1-1 0 0,0 0 1 0 0,0-1-1 0 0,0 1 1 0 0,0 0-1 0 0,0 0 1 0 0,0 0-1 0 0,0 0 1 0 0,0 0-1 0 0,0 0 1 0 0,0 0-1 0 0,0 0 1 0 0,0 0-1 0 0,0 0 0 0 0,0 1 1 0 0,0-1-1 0 0,0 0 1 0 0,-1 1-1 0 0,1-1 1 0 0,0 1-1 0 0,0-1 1 0 0,0 1-1 0 0,0-1 1 0 0,0 1-1 0 0,-1 0 1 0 0,1-1-1 0 0,0 1 1 0 0,-1 0-1 0 0,1-1 1 0 0,0 1-1 0 0,-1 0 1 0 0,1 0-1 0 0,-1 0 1 0 0,1 0-1 0 0,-1 0 1 0 0,1 0-1 0 0,-1 0 1 0 0,0-1-1 0 0,0 1 1 0 0,1 0-1 0 0,-1 0 1 0 0,0 0-1 0 0,0 0 1 0 0,0 0-1 0 0,0 0 1 0 0,0 0-1 0 0,0 0 1 0 0,0 0-1 0 0,0 0 1 0 0,-1 0 7 0 0,19 76-60 0 0,-17-70 36 0 0,2 7 21 0 0,0 1-1 0 0,0-1 0 0 0,2 0 1 0 0,-1 0-1 0 0,2 0 0 0 0,0 0 1 0 0,1-1-1 0 0,0 0 0 0 0,1 0 1 0 0,0-1-1 0 0,1 0 0 0 0,0-1 1 0 0,1 0-1 0 0,3 3 4 0 0,74 17-3249 0 0,-50-56 397 0 0,-24 8 1422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09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445 431 1684 0 0,'-1'-2'81'0'0,"0"0"1"0"0,0 0-1 0 0,0 0 0 0 0,0 1 0 0 0,0-1 1 0 0,-1 0-1 0 0,1 1 0 0 0,0-1 0 0 0,-1 1 1 0 0,0-1-1 0 0,1 1 0 0 0,-1 0 0 0 0,0-1 1 0 0,1 1-1 0 0,-1 0 0 0 0,0 0 0 0 0,0 0 1 0 0,0 1-1 0 0,0-1 0 0 0,0 0 0 0 0,0 1 1 0 0,0-1-1 0 0,0 1 0 0 0,0 0 0 0 0,-1-1 1 0 0,1 1-1 0 0,0 0 0 0 0,0 1 0 0 0,0-1 1 0 0,0 0-1 0 0,0 0 0 0 0,0 1 0 0 0,0-1 1 0 0,0 1-1 0 0,0 0 0 0 0,0 0 0 0 0,0 0 1 0 0,0 0-82 0 0,-77 37 918 0 0,64-21-778 0 0,1 1 1 0 0,0 0-1 0 0,1 1 0 0 0,1 1 0 0 0,1-1 1 0 0,1 2-1 0 0,0 0 0 0 0,2 0 1 0 0,0 1-1 0 0,2-1 0 0 0,0 2 1 0 0,2-1-1 0 0,0 0 0 0 0,1 1 1 0 0,2 0-1 0 0,0 0 0 0 0,1 0 1 0 0,1-1-1 0 0,5 23-140 0 0,-6-37 48 0 0,55 458 1646 0 0,-54-454-1668 0 0,-2 1 0 0 0,1-1 1 0 0,-2 0-1 0 0,1 1 0 0 0,-2-1 0 0 0,1 0 0 0 0,-2 0 0 0 0,0 0 0 0 0,0-1 0 0 0,-1 1 0 0 0,0-1 0 0 0,-1 0 1 0 0,-1-1-1 0 0,0 2-26 0 0,-75 44-1101 0 0,78-57 826 0 0,-1 0 0 0 0,1 0 0 0 0,0-1 0 0 0,0 1 0 0 0,0-1 0 0 0,0 0 0 0 0,0-1 0 0 0,0 1 0 0 0,0-1 0 0 0,0 1 0 0 0,1-1 0 0 0,0 0 0 0 0,-1-1 0 0 0,1 1 0 0 0,0 0 0 0 0,1-1 0 0 0,-1 0 0 0 0,1 1 0 0 0,-1-1 0 0 0,1 0 0 0 0,0 0 0 0 0,1-1 0 0 0,-1 1 0 0 0,0-3 275 0 0,-5-19-1407 0 0</inkml:trace>
  <inkml:trace contextRef="#ctx0" brushRef="#br0" timeOffset="699.069">582 1771 1404 0 0,'0'-61'3480'0'0,"0"59"-3146"0"0,-4-12 291 0 0,2 9-545 0 0,-1 1 0 0 0,0 0 0 0 0,1 0 0 0 0,-2 0 0 0 0,1 0 0 0 0,0 0 0 0 0,-1 1 0 0 0,0-1 0 0 0,0 1 0 0 0,0 0 0 0 0,0 0 0 0 0,0 1-1 0 0,-1-1 1 0 0,1 1 0 0 0,-1 0 0 0 0,1 0 0 0 0,-1 1 0 0 0,0-1 0 0 0,0 1 0 0 0,0 0 0 0 0,0 0 0 0 0,0 1 0 0 0,0-1 0 0 0,0 1 0 0 0,0 0 0 0 0,0 0 0 0 0,0 1 0 0 0,0 0 0 0 0,0 0-1 0 0,0 0 1 0 0,0 0-80 0 0,-14 8 79 0 0,0-1 0 0 0,0 2 0 0 0,1 1 0 0 0,1 0 0 0 0,0 1 0 0 0,1 1 0 0 0,0 0 0 0 0,1 2-1 0 0,0-1 1 0 0,1 2 0 0 0,1 0 0 0 0,0 1 0 0 0,1 0 0 0 0,1 0 0 0 0,1 1 0 0 0,1 1-1 0 0,0 0 1 0 0,1 0 0 0 0,-3 16-79 0 0,9-32 20 0 0,1 0-1 0 0,0 1 0 0 0,0-1 1 0 0,0 1-1 0 0,1-1 1 0 0,-1 1-1 0 0,1 0 1 0 0,0-1-1 0 0,0 1 0 0 0,0 0 1 0 0,0-1-1 0 0,1 1 1 0 0,-1-1-1 0 0,1 1 0 0 0,0 0 1 0 0,0-1-1 0 0,0 0 1 0 0,1 1-1 0 0,-1-1 0 0 0,1 0 1 0 0,0 0-1 0 0,0 0 1 0 0,0 0-1 0 0,0 0 1 0 0,1 0-1 0 0,-1 0 0 0 0,1-1 1 0 0,-1 1-1 0 0,1-1 1 0 0,0 0-1 0 0,0 0 0 0 0,0 0 1 0 0,0 0-1 0 0,1 0 1 0 0,-1-1-1 0 0,0 1 0 0 0,1-1 1 0 0,-1 0-1 0 0,1 0 1 0 0,-1 0-1 0 0,1-1 1 0 0,-1 1-1 0 0,5-1-19 0 0,17-5-13 0 0,1-1-1 0 0,-1-1 1 0 0,0-1 0 0 0,0-2 0 0 0,-1 0-1 0 0,0-2 1 0 0,-1 0 0 0 0,-1-2-1 0 0,0 0 1 0 0,0-2 0 0 0,-2 0 0 0 0,5-5 13 0 0,15-9-18 0 0,-20 18 99 0 0,-22 25 39 0 0,-5 10-148 0 0,6-18-9 0 0,0 1 0 0 0,0-1 0 0 0,0 1 0 0 0,1-1-1 0 0,-1 0 1 0 0,1 1 0 0 0,1-1 0 0 0,-1 1 0 0 0,1-1 0 0 0,0 1 0 0 0,0-1 0 0 0,1 0 0 0 0,-1 1 0 0 0,1-1-1 0 0,0 0 1 0 0,1 0 0 0 0,-1 0 0 0 0,1-1 0 0 0,0 1 0 0 0,0 0 0 0 0,1-1 0 0 0,-1 0 0 0 0,1 0 0 0 0,0 0-1 0 0,0 0 1 0 0,0-1 0 0 0,0 0 0 0 0,1 1 0 0 0,0-1 0 0 0,-1-1 0 0 0,1 1 0 0 0,0-1 0 0 0,0 0 0 0 0,1 0-1 0 0,-1 0 1 0 0,0-1 0 0 0,2 0 37 0 0,1 1-358 0 0,0 0 0 0 0,0-1 0 0 0,0-1 0 0 0,0 1-1 0 0,0-1 1 0 0,1 0 0 0 0,-1-1 0 0 0,0 0 0 0 0,0-1 0 0 0,0 1-1 0 0,0-1 1 0 0,0-1 0 0 0,0 0 0 0 0,-1 0 0 0 0,1 0 0 0 0,1-2 358 0 0,18-14-1228 0 0</inkml:trace>
  <inkml:trace contextRef="#ctx0" brushRef="#br0" timeOffset="1490.735">630 3 2016 0 0,'0'0'253'0'0,"1"0"-1"0"0,-1 0 1 0 0,1 0 0 0 0,-1 0-1 0 0,0 0 1 0 0,1 0 0 0 0,-1 0-1 0 0,1 0 1 0 0,-1 0 0 0 0,1 0-1 0 0,-1 0 1 0 0,1 0 0 0 0,-1 0-1 0 0,0-1 1 0 0,1 1 0 0 0,-1 0-1 0 0,1 0 1 0 0,-1 0 0 0 0,0-1-1 0 0,1 1-252 0 0,0 248 786 0 0,19-69-500 0 0,-15-115-64 0 0,-5-63-162 0 0,14 13 797 0 0,-3-25-820 0 0,-1 0 1 0 0,1 0 0 0 0,1 2 0 0 0,0-1 0 0 0,1 1 0 0 0,-1 1-1 0 0,2 0 1 0 0,-1 1 0 0 0,1 0 0 0 0,0 2 0 0 0,0-1 0 0 0,1 1-1 0 0,0 1 1 0 0,0 1 0 0 0,0 0 0 0 0,3 1-38 0 0,-14 2 1 0 0,0 0-1 0 0,0 0 1 0 0,-1 0 0 0 0,1 1-1 0 0,0-1 1 0 0,0 1 0 0 0,-1 0-1 0 0,1 0 1 0 0,-1 1 0 0 0,1-1-1 0 0,-1 1 1 0 0,1-1 0 0 0,-1 1-1 0 0,0 0 1 0 0,0 1 0 0 0,0-1 0 0 0,0 0-1 0 0,0 1 1 0 0,0 0 0 0 0,-1 0-1 0 0,1-1 1 0 0,-1 2 0 0 0,0-1-1 0 0,0 0 1 0 0,0 0 0 0 0,0 1-1 0 0,-1-1 1 0 0,1 1 0 0 0,-1-1-1 0 0,0 1 1 0 0,0-1 0 0 0,0 1-1 0 0,-1 0 1 0 0,1 0 0 0 0,-1-1 0 0 0,0 1-1 0 0,0 0 1 0 0,0 0 0 0 0,0 0-1 0 0,-1 0 0 0 0,-2 5-65 0 0,-1-1 0 0 0,0 0-1 0 0,-1-1 1 0 0,1 1 0 0 0,-2-1-1 0 0,1 0 1 0 0,-1 0 0 0 0,0 0-1 0 0,0-1 1 0 0,-1 0 0 0 0,1 0 0 0 0,-1-1-1 0 0,-1 0 1 0 0,1 0 0 0 0,-1 0-1 0 0,0-1 1 0 0,0 0 0 0 0,0-1-1 0 0,-1 0 1 0 0,1 0 0 0 0,-1-1-1 0 0,0 0 1 0 0,1 0 0 0 0,-7-1 65 0 0,-21-30-5200 0 0,32 12 3799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1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5 386 1056 0 0,'0'0'462'0'0,"0"0"-2"0"0,0 0-21 0 0,0 0 53 0 0,0 0-55 0 0,0 0-33 0 0,0 0-90 0 0,0 0-8 0 0,0 0 58 0 0,0 0-47 0 0,0 0-34 0 0,0 0 54 0 0,0 0-20 0 0,0 0-13 0 0,1-23 1308 0 0,5 18-1587 0 0,0 0-1 0 0,0 1 1 0 0,1 0-1 0 0,-1 0 1 0 0,1 1-1 0 0,0-1 1 0 0,0 2 0 0 0,0-1-1 0 0,1 1 1 0 0,-1 0-1 0 0,0 0 1 0 0,1 1-1 0 0,-1 0 1 0 0,1 0-1 0 0,0 1 1 0 0,-1 0 0 0 0,1 0-1 0 0,0 1 1 0 0,-1 0-1 0 0,1 0 1 0 0,-1 1-1 0 0,1 0 1 0 0,-1 0-1 0 0,0 1 1 0 0,0 0 0 0 0,0 0-1 0 0,0 0 1 0 0,-1 1-1 0 0,1 0 1 0 0,0 1-25 0 0,0 1 17 0 0,0 1-1 0 0,0-1 1 0 0,-1 1 0 0 0,0 0 0 0 0,-1 1 0 0 0,1-1 0 0 0,-1 1-1 0 0,-1 0 1 0 0,0 0 0 0 0,0 1 0 0 0,0-1 0 0 0,-1 1 0 0 0,0 0-1 0 0,-1 0 1 0 0,0 0 0 0 0,0 0 0 0 0,-1 0 0 0 0,0 0 0 0 0,-1 0-1 0 0,0 8-16 0 0,-3-5 26 0 0,1 0-1 0 0,-2 0 0 0 0,1 0 0 0 0,-2 0 0 0 0,0-1 0 0 0,0 0 0 0 0,-1 0 0 0 0,0 0 0 0 0,-1-1 0 0 0,0 0 0 0 0,-1 0 0 0 0,0 0 0 0 0,0-1 0 0 0,-1-1 0 0 0,0 1 0 0 0,-1-1 0 0 0,-6 3-25 0 0,5-2-73 0 0,0 0 0 0 0,0-1 0 0 0,0-1 0 0 0,-1 1 0 0 0,0-2 0 0 0,-1 0 0 0 0,1-1 0 0 0,-1 0 0 0 0,0 0 0 0 0,-1-2 0 0 0,1 0 0 0 0,-14 2 73 0 0,26-7-180 0 0,0 0 0 0 0,0 1-1 0 0,0-1 1 0 0,0 0-1 0 0,0 0 1 0 0,0 0 0 0 0,0 0-1 0 0,0 0 1 0 0,1 0 0 0 0,-1 0-1 0 0,1 0 1 0 0,0 0-1 0 0,-1 0 1 0 0,1 0 0 0 0,0 0-1 0 0,0 0 1 0 0,1 0-1 0 0,-1 0 1 0 0,0 0 0 0 0,1-1-1 0 0,-1 1 1 0 0,1 0-1 0 0,-1 0 1 0 0,1 0 0 0 0,0 1-1 0 0,0-1 1 0 0,0 0-1 0 0,0 0 1 0 0,0 0 0 0 0,0 1-1 0 0,1-1 1 0 0,0 0 180 0 0,10-21-1239 0 0</inkml:trace>
  <inkml:trace contextRef="#ctx0" brushRef="#br0" timeOffset="309.037">563 326 984 0 0,'-10'3'323'0'0,"1"1"-1"0"0,0-1 1 0 0,-1 2-1 0 0,2-1 1 0 0,-1 1-1 0 0,0 0 1 0 0,1 1 0 0 0,0 0-1 0 0,0 0 1 0 0,1 1-1 0 0,0 0 1 0 0,0 1-1 0 0,1-1 1 0 0,-1 1 0 0 0,0 3-323 0 0,1-3 166 0 0,0 0 0 0 0,1 1 0 0 0,0-1 0 0 0,1 1 0 0 0,0 0 0 0 0,0 1 0 0 0,1-1 0 0 0,1 0 1 0 0,-1 1-1 0 0,1 0 0 0 0,1-1 0 0 0,0 1 0 0 0,0 0 0 0 0,1 3-166 0 0,3-5 2 0 0,1-1-1 0 0,0 0 1 0 0,1 0-1 0 0,-1 0 1 0 0,1 0-1 0 0,1-1 1 0 0,-1 1-1 0 0,1-1 1 0 0,0-1-1 0 0,1 1 1 0 0,-1-1 0 0 0,1 0-1 0 0,0-1 1 0 0,0 0-1 0 0,1 0 1 0 0,-1 0-1 0 0,1-1 1 0 0,0 0-1 0 0,0 0 1 0 0,0-1-1 0 0,0 0 1 0 0,0-1-1 0 0,0 1 1 0 0,1-2 0 0 0,-1 1-1 0 0,3-1-1 0 0,77-28-4608 0 0,-73 13 3372 0 0</inkml:trace>
  <inkml:trace contextRef="#ctx0" brushRef="#br0" timeOffset="637.313">760 8 2272 0 0,'3'-1'87'0'0,"-1"0"-1"0"0,1 0 1 0 0,-1 0-1 0 0,1 0 0 0 0,-1 0 1 0 0,1 1-1 0 0,0-1 1 0 0,0 1-1 0 0,-1 0 1 0 0,1-1-1 0 0,0 1 1 0 0,-1 1-1 0 0,1-1 1 0 0,0 0-1 0 0,0 1 0 0 0,-1-1 1 0 0,1 1-1 0 0,-1 0 1 0 0,1 0-1 0 0,0 0 1 0 0,-1 0-1 0 0,0 0 1 0 0,1 1-1 0 0,-1-1 1 0 0,0 1-1 0 0,0 0 0 0 0,1-1 1 0 0,-1 1-1 0 0,-1 0 1 0 0,1 0-1 0 0,0 0 1 0 0,0 0-1 0 0,-1 1 1 0 0,1-1-1 0 0,-1 0 0 0 0,1 2-86 0 0,2 8 206 0 0,-1 0 0 0 0,0 0 0 0 0,-1 0 0 0 0,0 0 0 0 0,0 0 0 0 0,-2 1 0 0 0,1-1 0 0 0,-2 0 0 0 0,0 1 0 0 0,0-1 0 0 0,-1 0 0 0 0,-1 0 0 0 0,0 0 0 0 0,0 0 0 0 0,-1 0 0 0 0,-1-1 0 0 0,0 0 0 0 0,0 1 0 0 0,-1-2 0 0 0,-1 1 0 0 0,0-1 0 0 0,-3 3-206 0 0,11-11 3 0 0,-1 0 0 0 0,1-1 0 0 0,-1 1 0 0 0,1-1 0 0 0,0 1 0 0 0,-1 0 0 0 0,1-1 0 0 0,0 0 0 0 0,0 1 0 0 0,0-1 0 0 0,0 0 0 0 0,1 1 0 0 0,-1-1 0 0 0,0 0 0 0 0,0 0 0 0 0,1 0 0 0 0,-1 0 0 0 0,1 0 0 0 0,-1 0 0 0 0,1 0 0 0 0,-1-1 0 0 0,1 1 0 0 0,-1 0 0 0 0,1-1 0 0 0,0 0 0 0 0,-1 1 0 0 0,1-1 0 0 0,0 0 0 0 0,-1 0 0 0 0,1 1 0 0 0,0-1 0 0 0,-1-1 0 0 0,1 1 0 0 0,0 0 0 0 0,-1 0 0 0 0,1-1 0 0 0,0 1 0 0 0,-1-1 0 0 0,1 1 0 0 0,-1-1 0 0 0,1 0 0 0 0,1 0-3 0 0,4 1-92 0 0,262-51-6532 0 0,-227 43 5334 0 0</inkml:trace>
  <inkml:trace contextRef="#ctx0" brushRef="#br0" timeOffset="1304.521">1398 546 1316 0 0,'-18'3'337'0'0,"0"0"1"0"0,-1 0-1 0 0,1 2 0 0 0,0 1 1 0 0,1 0-1 0 0,0 1 0 0 0,0 0 0 0 0,0 2 1 0 0,1 0-1 0 0,0 1 0 0 0,1 0 1 0 0,0 1-1 0 0,0 1 0 0 0,2 1 0 0 0,-1 0 1 0 0,1 0-1 0 0,1 1 0 0 0,-2 5-337 0 0,13-17 24 0 0,0 0-1 0 0,0 0 0 0 0,1-1 1 0 0,-1 1-1 0 0,0 0 0 0 0,1 0 1 0 0,0 0-1 0 0,-1 0 0 0 0,1-1 1 0 0,0 1-1 0 0,0 0 0 0 0,0 0 1 0 0,0 0-1 0 0,1 0 0 0 0,-1 0 1 0 0,0-1-1 0 0,1 1 0 0 0,-1 0 1 0 0,1 0-1 0 0,0 0 0 0 0,0-1 1 0 0,-1 1-1 0 0,1 0 0 0 0,0-1 1 0 0,0 1-1 0 0,1-1 0 0 0,-1 1 1 0 0,0-1-1 0 0,0 0 0 0 0,1 1 1 0 0,-1-1-1 0 0,1 0 0 0 0,-1 0 1 0 0,1 0-1 0 0,-1 0 0 0 0,1 0 1 0 0,0 0-1 0 0,-1 0 0 0 0,1-1 1 0 0,0 1-1 0 0,0-1 0 0 0,0 1 1 0 0,0-1-1 0 0,0 0-23 0 0,96 8 139 0 0,-81-10-210 0 0,0-1 0 0 0,0 0 0 0 0,0-1 0 0 0,0-1 0 0 0,-1-1 0 0 0,0 0 1 0 0,0-1-1 0 0,0 0 0 0 0,-1-2 0 0 0,0 0 0 0 0,-1 0 0 0 0,0-1 0 0 0,0-1 0 0 0,-1 0 1 0 0,-1-1-1 0 0,0-1 0 0 0,0 0 0 0 0,-1 0 0 0 0,5-11 71 0 0,-4-7 101 0 0,-2 0 0 0 0,-1 0 0 0 0,-1-1-1 0 0,-2-1 1 0 0,-2 1 0 0 0,-1-1 0 0 0,-1 0 0 0 0,-1 0 0 0 0,-4-19-101 0 0,3 36 231 0 0,0 10-141 0 0,0 0 1 0 0,0 0-1 0 0,-1 0 0 0 0,1 0 1 0 0,-1 0-1 0 0,-1 0 0 0 0,1 0 1 0 0,-1 0-1 0 0,0 1 1 0 0,-1-1-1 0 0,1 1 0 0 0,-1-1 1 0 0,0 1-1 0 0,-1 0 0 0 0,1 0 1 0 0,-1 0-1 0 0,0 1 1 0 0,0-1-1 0 0,0 1 0 0 0,-1 0 1 0 0,1 0-1 0 0,-1 1 1 0 0,0-1-1 0 0,0 1 0 0 0,-1 0-90 0 0,5 2 102 0 0,1 1-6 0 0,-28 30 190 0 0,19-5-239 0 0,2 2 0 0 0,1-1 0 0 0,1 0 0 0 0,1 1 0 0 0,2 0 0 0 0,0 0 0 0 0,2 0 0 0 0,1 0 0 0 0,1 0 0 0 0,2 0 0 0 0,0 0 0 0 0,2-1 0 0 0,0 0 0 0 0,2 0 0 0 0,1-1 0 0 0,9 16-47 0 0,41 91-430 0 0,-30-78-4165 0 0,-30-54 724 0 0,0-3 2759 0 0</inkml:trace>
  <inkml:trace contextRef="#ctx0" brushRef="#br0" timeOffset="1911.997">1738 498 1468 0 0,'2'-3'200'0'0,"-1"-1"0"0"0,1 1 0 0 0,1-1 0 0 0,-1 1 0 0 0,0 0 0 0 0,1 0 0 0 0,-1 0 1 0 0,1 0-1 0 0,0 1 0 0 0,0-1 0 0 0,0 1 0 0 0,0 0 0 0 0,1 0 0 0 0,-1 0 0 0 0,0 0 0 0 0,1 0 0 0 0,0 1 0 0 0,-1-1 0 0 0,1 1 0 0 0,0 0 0 0 0,0 0 0 0 0,-1 1 0 0 0,1-1 0 0 0,4 1-200 0 0,55 39 732 0 0,-59-33-645 0 0,0-1 0 0 0,0 1 0 0 0,-1 0 0 0 0,0 0 0 0 0,0 0-1 0 0,0 1 1 0 0,-1-1 0 0 0,0 1 0 0 0,0-1 0 0 0,-1 1 0 0 0,0-1 0 0 0,0 1-1 0 0,0 0 1 0 0,-1 0 0 0 0,0 0 0 0 0,0-1 0 0 0,-1 1 0 0 0,0 0 0 0 0,0 0-1 0 0,0-1 1 0 0,-1 1 0 0 0,0-1 0 0 0,-1 1 0 0 0,1-1 0 0 0,-1 0 0 0 0,0 0-1 0 0,-1 0 1 0 0,1 0 0 0 0,-1-1 0 0 0,0 1 0 0 0,-1-1 0 0 0,1 0 0 0 0,-1 0-1 0 0,0-1 1 0 0,-1 1 0 0 0,1-1 0 0 0,-1 0 0 0 0,1-1 0 0 0,-1 1 0 0 0,0-1-1 0 0,0 0 1 0 0,-1-1 0 0 0,1 1 0 0 0,-3-1-87 0 0,18-58 801 0 0,10 26-853 0 0,2 1-1 0 0,2 0 1 0 0,0 2 0 0 0,2 0 0 0 0,1 2 0 0 0,1 0 0 0 0,1 2-1 0 0,30-19 53 0 0,-70 71 180 0 0,-46 34 205 0 0,46-53-312 0 0,1 0 0 0 0,0 2 0 0 0,1-1 0 0 0,1 1 0 0 0,0 1 1 0 0,0 0-1 0 0,1 0 0 0 0,1 0 0 0 0,-6 14-73 0 0,45 32-433 0 0,-16-51-205 0 0,-1-1 0 0 0,1-1 0 0 0,1-1 0 0 0,-1 0 0 0 0,1-1 1 0 0,-1-1-1 0 0,1 0 0 0 0,0-1 0 0 0,1-1 0 0 0,-1-1 0 0 0,0 0 0 0 0,13-3 638 0 0,2 3-1199 0 0,-11 0-63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1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1036 0 0,'0'0'673'0'0,"0"0"48"0"0,0 0-91 0 0,0 0 42 0 0,0 0-65 0 0,0 0-70 0 0,0 0-59 0 0,0 0-38 0 0,0 0-65 0 0,0 0-29 0 0,0 0-5 0 0,0 0-41 0 0,9-2-43 0 0,138-17 623 0 0,59-6-654 0 0,-120 22-3700 0 0,-81 19 953 0 0,-17-2 1289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1380 0 0,'5'3'892'0'0,"0"-3"-140"0"0,4 4-92 0 0,0-3-76 0 0,14 3-100 0 0,8-3-92 0 0,2-1 17 0 0,3 0-113 0 0,-15 0-4 0 0,9 0 40 0 0,8 0-48 0 0,4 0-236 0 0,3 0-8 0 0,1 0-464 0 0,-1 0-597 0 0,40-18-275 0 0,-42 16 52 0 0,-1-3 20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1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15 1336 0 0,'0'0'749'0'0,"0"0"-112"0"0,0-13 323 0 0,-3 12 2731 0 0,1 6-3664 0 0,0 1-1 0 0,0-1 0 0 0,0 1 1 0 0,1 0-1 0 0,0 0 0 0 0,1 0 1 0 0,-1 0-1 0 0,1 0 0 0 0,0 0 0 0 0,0-1 1 0 0,1 1-1 0 0,0 0 0 0 0,0 0 1 0 0,0 0-1 0 0,1 0 0 0 0,0-1 1 0 0,0 1-1 0 0,0-1 0 0 0,1 1 1 0 0,0-1-1 0 0,0 0-26 0 0,3 12 85 0 0,55 138-15 0 0,-63-145-4014 0 0,-10 1 3604 0 0,9-9-194 0 0,-15 11-677 0 0</inkml:trace>
  <inkml:trace contextRef="#ctx0" brushRef="#br0" timeOffset="328.838">77 574 1664 0 0,'-77'23'5176'0'0,"162"-29"-2682"0"0,7-6-2467 0 0,933-106 2319 0 0,-679 94-4201 0 0,0 16-3349 0 0,-335 6 3980 0 0,-2-5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2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297 378 1624 0 0,'-114'-16'4414'0'0,"105"16"-4305"0"0,1 2 0 0 0,0-1 0 0 0,0 1 0 0 0,0 0 0 0 0,0 1 0 0 0,1-1 0 0 0,-1 2 0 0 0,0-1 0 0 0,1 1 0 0 0,0 0 0 0 0,0 1 0 0 0,0 0 0 0 0,1 0 0 0 0,0 0 1 0 0,0 1-1 0 0,0-1 0 0 0,0 2 0 0 0,1-1 0 0 0,0 0 0 0 0,0 1 0 0 0,1 0 0 0 0,0 0 0 0 0,0 1 0 0 0,1-1 0 0 0,0 1 0 0 0,0 0 0 0 0,0 0 0 0 0,1 0 0 0 0,1 0 0 0 0,-1 0 0 0 0,1 5-109 0 0,-7 285 2373 0 0,19 88-931 0 0,-11-382-1427 0 0,-1 4 22 0 0,1 0-1 0 0,0-1 0 0 0,0 1 0 0 0,0 0 0 0 0,1 0 0 0 0,0 0 1 0 0,1-1-1 0 0,-1 1 0 0 0,1 0 0 0 0,1-1 0 0 0,0 0 1 0 0,0 1-1 0 0,0-1 0 0 0,1 0 0 0 0,0-1 0 0 0,0 1 0 0 0,1-1 1 0 0,0 0-1 0 0,0 0 0 0 0,0 0 0 0 0,1-1 0 0 0,0 1 0 0 0,0-1 1 0 0,0-1-1 0 0,1 1 0 0 0,-1-1 0 0 0,1 0 0 0 0,4 1-36 0 0,9 0-91 0 0,-1-1-1 0 0,1-1 1 0 0,-1-1-1 0 0,1-1 1 0 0,0 0-1 0 0,0-1 1 0 0,0-2-1 0 0,0 0 1 0 0,0-1-1 0 0,17-5 92 0 0,193-71-4301 0 0,-215 72 3663 0 0,0-1 0 0 0,0-1-1 0 0,-1 1 1 0 0,0-2 0 0 0,0 0-1 0 0,-1-1 1 0 0,-1 0-1 0 0,0-1 1 0 0,0-1 0 0 0,1-3 638 0 0,4-7-1210 0 0</inkml:trace>
  <inkml:trace contextRef="#ctx0" brushRef="#br0" timeOffset="434.639">603 660 1708 0 0,'13'-22'3504'0'0,"56"-2"-2278"0"0,-62 22-1176 0 0,-1 1 0 0 0,1 0 0 0 0,-1 1 0 0 0,1 0 1 0 0,-1 0-1 0 0,1 0 0 0 0,-1 0 0 0 0,1 1 0 0 0,-1 0 0 0 0,0 1 0 0 0,1-1 0 0 0,-1 1 0 0 0,0 1 1 0 0,0-1-1 0 0,0 1 0 0 0,0 0 0 0 0,-1 0 0 0 0,1 1 0 0 0,-1-1 0 0 0,0 1 0 0 0,0 0 0 0 0,0 1 1 0 0,0-1-1 0 0,-1 1 0 0 0,0 0 0 0 0,0 0 0 0 0,0 1 0 0 0,0-1 0 0 0,-1 1 0 0 0,0 0 1 0 0,0-1-1 0 0,-1 2 0 0 0,1-1 0 0 0,-1 0 0 0 0,-1 0 0 0 0,1 2-50 0 0,-5 2 71 0 0,0 1 0 0 0,-1-1 0 0 0,0-1 0 0 0,-1 1 0 0 0,0-1 0 0 0,-1 1 0 0 0,0-1 0 0 0,0-1 0 0 0,-1 1 0 0 0,0-1 0 0 0,0 0 0 0 0,-1-1 0 0 0,0 0 0 0 0,0 0 1 0 0,0-1-1 0 0,-1 0 0 0 0,0 0 0 0 0,-1-1 0 0 0,1 0 0 0 0,-1-1 0 0 0,0 0 0 0 0,-7 2-71 0 0,-23 15 284 0 0,1-7-311 0 0,38-14-256 0 0,3-15-1526 0 0,84-52-3232 0 0,-55 47 3904 0 0</inkml:trace>
  <inkml:trace contextRef="#ctx0" brushRef="#br0" timeOffset="683.083">1156 582 1516 0 0,'-126'28'3494'0'0,"114"-24"-3259"0"0,0 1 1 0 0,0 1-1 0 0,1-1 0 0 0,0 2 1 0 0,0 0-1 0 0,1 0 1 0 0,-1 1-1 0 0,1 0 0 0 0,1 1 1 0 0,0 0-1 0 0,0 0 1 0 0,1 1-1 0 0,0 0 0 0 0,-2 5-235 0 0,8-11 49 0 0,0 0 0 0 0,0 1 0 0 0,0-1 0 0 0,1 1 0 0 0,0 0 0 0 0,0-1 0 0 0,0 1 0 0 0,1 0 0 0 0,-1 0 0 0 0,1 0 0 0 0,0-1 0 0 0,0 1 0 0 0,1 0 0 0 0,0 0 0 0 0,0 0 0 0 0,0-1 0 0 0,0 1 0 0 0,1-1 0 0 0,-1 1 0 0 0,1-1 0 0 0,0 1 0 0 0,1-1 0 0 0,-1 0 0 0 0,1 0 0 0 0,0 0 0 0 0,0 0 0 0 0,0-1 0 0 0,0 1 0 0 0,1-1 0 0 0,-1 0 0 0 0,1 1 0 0 0,0-2 0 0 0,0 1 0 0 0,0 0 0 0 0,0-1 0 0 0,0 0 0 0 0,1 0-49 0 0,12 8-220 0 0,0-1-1 0 0,1 0 0 0 0,-1-2 1 0 0,2 0-1 0 0,-1-1 1 0 0,1 0-1 0 0,0-2 0 0 0,16 2 221 0 0,49-2-5015 0 0,-70-4 3769 0 0</inkml:trace>
  <inkml:trace contextRef="#ctx0" brushRef="#br0" timeOffset="1348.189">1248 253 1688 0 0,'6'-3'2709'0'0,"23"-9"-2034"0"0,-27 11-650 0 0,0-1 0 0 0,1 1 1 0 0,-1 0-1 0 0,1-1 0 0 0,0 2 1 0 0,-1-1-1 0 0,1 0 0 0 0,0 0 0 0 0,-1 1 1 0 0,1-1-1 0 0,0 1 0 0 0,-1 0 1 0 0,1 0-1 0 0,0 0 0 0 0,0 0 0 0 0,0 1 1 0 0,-1-1-1 0 0,1 1 0 0 0,0-1 1 0 0,-1 1-1 0 0,1 0 0 0 0,-1 0 0 0 0,1 0 1 0 0,-1 0-1 0 0,1 1 0 0 0,-1-1 1 0 0,0 1-1 0 0,1-1 0 0 0,-1 1 0 0 0,0 0 1 0 0,0 0-1 0 0,0 0 0 0 0,0 0 1 0 0,-1 0-1 0 0,1 0 0 0 0,-1 1 0 0 0,1-1 1 0 0,-1 1-1 0 0,0-1 0 0 0,0 1 1 0 0,0-1-1 0 0,0 1 0 0 0,0-1 0 0 0,0 1 1 0 0,-1 0-1 0 0,1 0 0 0 0,-1-1 1 0 0,0 1-1 0 0,0 0 0 0 0,0 0 0 0 0,0-1 1 0 0,-1 1-1 0 0,1 0 0 0 0,-1 0 1 0 0,0 1-26 0 0,-91 163 1508 0 0,93-165-1496 0 0,-1 0 0 0 0,1 0-1 0 0,0 0 1 0 0,0 0 0 0 0,0 0 0 0 0,0 0 0 0 0,0 0 0 0 0,0 0 0 0 0,1-1 0 0 0,-1 1 0 0 0,1-1 0 0 0,-1 1 0 0 0,1-1 0 0 0,0 1 0 0 0,-1-1-1 0 0,1 0 1 0 0,0 0 0 0 0,0 0 0 0 0,0 0 0 0 0,0 0 0 0 0,0 0 0 0 0,0-1 0 0 0,0 1 0 0 0,0 0 0 0 0,0-1 0 0 0,0 0 0 0 0,0 0-1 0 0,0 1 1 0 0,1-1 0 0 0,-1 0 0 0 0,0-1 0 0 0,2 1-12 0 0,1 1 1 0 0,3 0 9 0 0,-1 0-1 0 0,1 0 0 0 0,-1 1 1 0 0,0 0-1 0 0,0 1 0 0 0,0 0 1 0 0,0 0-1 0 0,0 0 0 0 0,-1 0 1 0 0,1 1-1 0 0,-1 1 0 0 0,0-1 1 0 0,0 1-1 0 0,-1 0 0 0 0,1 0 1 0 0,-1 0-1 0 0,0 1 0 0 0,0 0 1 0 0,-1 0-1 0 0,1 1-9 0 0,-31 34 206 0 0,16-34-396 0 0,-1 0 0 0 0,-1 0 0 0 0,1-1 0 0 0,-1-1 0 0 0,0 0 0 0 0,-1 0 0 0 0,1-1 0 0 0,-1-1 0 0 0,0 0 0 0 0,0-1 1 0 0,0 0-1 0 0,0-1 0 0 0,-2 0 190 0 0,-33-38-4031 0 0,41 14 2665 0 0</inkml:trace>
  <inkml:trace contextRef="#ctx0" brushRef="#br0" timeOffset="1781.793">1716 197 888 0 0,'92'-12'4424'0'0,"-85"12"-4330"0"0,1 0 0 0 0,-1 0 0 0 0,1 1 1 0 0,-1 0-1 0 0,0 1 0 0 0,1 0 1 0 0,-1 0-1 0 0,0 0 0 0 0,0 1 1 0 0,-1 0-1 0 0,1 0 0 0 0,-1 1 0 0 0,1 0 1 0 0,-1 0-1 0 0,0 0 0 0 0,0 1 1 0 0,-1 0-1 0 0,1 0 0 0 0,-1 1 1 0 0,0-1-1 0 0,-1 1 0 0 0,1 0 1 0 0,-1 0-1 0 0,-1 1 0 0 0,1-1 0 0 0,-1 1 1 0 0,0 0-1 0 0,0 1-94 0 0,9 49 788 0 0,-2 0 0 0 0,-3 1-1 0 0,-3 0 1 0 0,-2 0 0 0 0,-2 1 0 0 0,-4 3-788 0 0,2 55 677 0 0,17 70-16 0 0,-13-179-684 0 0,-2-1-1 0 0,1 1 0 0 0,-1-1 1 0 0,-1 1-1 0 0,1-1 0 0 0,-1 1 1 0 0,0-1-1 0 0,-1 1 0 0 0,0-1 1 0 0,0 0-1 0 0,0 1 0 0 0,-1-1 1 0 0,0 0-1 0 0,-1-1 1 0 0,0 1-1 0 0,0-1 0 0 0,0 1 1 0 0,0-1-1 0 0,-1 0 0 0 0,0-1 1 0 0,-1 1-1 0 0,1-1 0 0 0,-1 0 1 0 0,0-1-1 0 0,0 1 0 0 0,0-1 1 0 0,-1 0-1 0 0,0 0 0 0 0,1-1 1 0 0,-1 0-1 0 0,-1-1 0 0 0,1 1 1 0 0,0-1-1 0 0,-7 1 24 0 0,7-7-444 0 0,0 1 0 0 0,-1-2 0 0 0,2 1 0 0 0,-1-1 1 0 0,0 0-1 0 0,1 0 0 0 0,0 0 0 0 0,0-1 0 0 0,1 0 0 0 0,-1 0 0 0 0,1-1 0 0 0,1 0 0 0 0,-1 1 0 0 0,1-1 0 0 0,0-1 0 0 0,1 1 0 0 0,0-1 0 0 0,0 1 1 0 0,0-1-1 0 0,1 0 0 0 0,0 0 0 0 0,1 0 0 0 0,0 0 0 0 0,0-6 444 0 0,-2-8-1079 0 0</inkml:trace>
  <inkml:trace contextRef="#ctx0" brushRef="#br0" timeOffset="2666.506">2390 1258 928 0 0,'2'0'141'0'0,"-1"0"-1"0"0,1 0 1 0 0,0-1-1 0 0,0 1 1 0 0,0-1-1 0 0,-1 1 1 0 0,1-1-1 0 0,0 0 1 0 0,-1 0-1 0 0,1 1 1 0 0,-1-1-1 0 0,1-1 1 0 0,-1 1-1 0 0,1 0 1 0 0,-1 0-1 0 0,0 0 1 0 0,1-1-1 0 0,-1 1 1 0 0,0 0-1 0 0,0-1 1 0 0,0 0-1 0 0,0 1 1 0 0,0-1-1 0 0,-1 1 1 0 0,1-1-1 0 0,0 0 1 0 0,-1 1 0 0 0,1-1-1 0 0,-1 0 1 0 0,1 0-1 0 0,-1 0 1 0 0,0 1-1 0 0,0-1 1 0 0,0 0-1 0 0,0 0 1 0 0,0-1-141 0 0,-2-1 58 0 0,0 0 0 0 0,0 0 0 0 0,0 1 0 0 0,0-1 0 0 0,-1 0 0 0 0,1 1 0 0 0,-1 0 1 0 0,0-1-1 0 0,0 1 0 0 0,0 0 0 0 0,-1 0 0 0 0,1 1 0 0 0,-1-1 0 0 0,1 1 0 0 0,-1 0 1 0 0,0 0-1 0 0,0 0 0 0 0,0 0 0 0 0,0 1 0 0 0,0-1 0 0 0,0 1 0 0 0,-4 0-58 0 0,-5 1 91 0 0,0 1-1 0 0,0 0 1 0 0,0 1-1 0 0,1 0 1 0 0,-1 2-1 0 0,1-1 0 0 0,-1 1 1 0 0,1 1-1 0 0,0 0 1 0 0,1 1-1 0 0,-1 0 1 0 0,1 1-1 0 0,0 0 0 0 0,1 1 1 0 0,-1 0-1 0 0,2 0 1 0 0,-1 1-1 0 0,1 0 1 0 0,1 1-1 0 0,-1 0 0 0 0,2 1 1 0 0,-1-1-1 0 0,2 2 1 0 0,-1-1-1 0 0,-2 9-90 0 0,9-16 25 0 0,0-1-1 0 0,1 1 0 0 0,0-1 0 0 0,0 1 1 0 0,0-1-1 0 0,0 1 0 0 0,0-1 1 0 0,1 1-1 0 0,-1-1 0 0 0,1 0 1 0 0,0 0-1 0 0,0 0 0 0 0,0 0 0 0 0,0 0 1 0 0,1 0-1 0 0,-1-1 0 0 0,1 1 1 0 0,0-1-1 0 0,-1 1 0 0 0,1-1 1 0 0,0 0-1 0 0,0 0 0 0 0,1-1 0 0 0,-1 1 1 0 0,0 0-1 0 0,1-1 0 0 0,-1 0 1 0 0,1 0-1 0 0,-1 0 0 0 0,1 0 1 0 0,-1-1-1 0 0,1 1 0 0 0,0-1 0 0 0,-1 0 1 0 0,1 0-1 0 0,0 0 0 0 0,-1-1 1 0 0,4 0-25 0 0,8 3-1 0 0,0-2 0 0 0,0 0-1 0 0,1-1 1 0 0,-1 0 0 0 0,0-1 0 0 0,0-1 0 0 0,0 0 0 0 0,0-1 0 0 0,-1-1 0 0 0,0 0 0 0 0,1-1 0 0 0,-2 0 0 0 0,1-1 0 0 0,-1-1 0 0 0,0 0 0 0 0,-1-1 0 0 0,8-6 1 0 0,-5-4-3 0 0,-15 19-29 0 0,2 15-250 0 0,1-11 3 0 0,1 0 0 0 0,0-1-1 0 0,0 0 1 0 0,0 1 0 0 0,0-2 0 0 0,0 1 0 0 0,1 0-1 0 0,-1-1 1 0 0,1 0 0 0 0,0 0 0 0 0,-1 0 0 0 0,1 0-1 0 0,0-1 1 0 0,0 0 0 0 0,0 0 0 0 0,0 0 0 0 0,0-1-1 0 0,1 0 1 0 0,-1 0 0 0 0,0 0 0 0 0,0 0 0 0 0,0-1 0 0 0,0 0-1 0 0,1 0 280 0 0,26-10-1310 0 0</inkml:trace>
  <inkml:trace contextRef="#ctx0" brushRef="#br0" timeOffset="3412.593">2328 5 1844 0 0,'3'-5'3817'0'0,"-6"502"965"0"0,29-494-4639 0 0,-13-15-188 0 0,1 1 1 0 0,0 0 0 0 0,1 1-1 0 0,0 0 1 0 0,0 2 0 0 0,1-1 0 0 0,0 2-1 0 0,0 0 1 0 0,1 1 0 0 0,0 1-1 0 0,0 1 1 0 0,0 0 0 0 0,1 1 0 0 0,-1 0-1 0 0,1 2 1 0 0,15 0 44 0 0,-32 1 4 0 0,1 0 1 0 0,0-1-1 0 0,0 1 0 0 0,-1 0 1 0 0,1 0-1 0 0,0 0 1 0 0,-1 1-1 0 0,1-1 0 0 0,0 0 1 0 0,0 0-1 0 0,-1 1 0 0 0,1-1 1 0 0,-1 1-1 0 0,1 0 1 0 0,0 0-1 0 0,-1-1 0 0 0,1 1 1 0 0,-1 0-1 0 0,0 0 0 0 0,1 0 1 0 0,-1 0-1 0 0,0 0 1 0 0,1 1-1 0 0,-1-1 0 0 0,0 0 1 0 0,0 1-1 0 0,0-1 0 0 0,0 1 1 0 0,0-1-1 0 0,-1 1 0 0 0,1-1 1 0 0,0 1-1 0 0,-1-1 1 0 0,1 1-1 0 0,-1 0 0 0 0,1-1 1 0 0,-1 1-1 0 0,0 0 0 0 0,0 0 1 0 0,0-1-1 0 0,0 1 1 0 0,0 0-1 0 0,0-1 0 0 0,0 1 1 0 0,-1 0-1 0 0,1 0 0 0 0,0-1 1 0 0,-1 1-1 0 0,0-1 1 0 0,1 1-1 0 0,-1 0 0 0 0,0-1 1 0 0,0 1-1 0 0,0-1 0 0 0,0 0 1 0 0,0 1-1 0 0,0-1 1 0 0,0 0-1 0 0,0 1 0 0 0,0-1 1 0 0,-1 0-1 0 0,1 0 0 0 0,-1 0 1 0 0,1 0-1 0 0,-1 0 1 0 0,0 0-5 0 0,-8 5-130 0 0,0-1 1 0 0,0-1-1 0 0,-1 0 1 0 0,1 0 0 0 0,-1-1-1 0 0,0 0 1 0 0,1 0-1 0 0,-1-2 1 0 0,-1 1 0 0 0,1-1-1 0 0,0-1 1 0 0,-11-1 129 0 0,-62-35-5372 0 0,75 26 3987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18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36 299 1484 0 0,'0'0'334'0'0,"-18"3"1802"0"0,4 12-166 0 0,11-15-1863 0 0,3 0 29 0 0,0 0-10 0 0,0 0-79 0 0,0 0 82 0 0,0 0-40 0 0,0 0-54 0 0,0 0-48 0 0,0 0 30 0 0,0 0 45 0 0,0 0-10 0 0,0 0 28 0 0,0 0-92 0 0,0 0 72 0 0,0 0 16 0 0,0 0-54 0 0,0 0 95 0 0,0 0-8 0 0,0 0-5 0 0,0 0-13 0 0,0 0-6 0 0,0 0 73 0 0,0 0-28 0 0,0 0-8 0 0,0 0 4 0 0,0 0-92 0 0,0 0 22 0 0,8 0-32 0 0,11-5 47 0 0,-13 2-59 0 0,1 0 0 0 0,-1 1 0 0 0,0 0-1 0 0,1 0 1 0 0,-1 0 0 0 0,1 1 0 0 0,-1 0 0 0 0,1 0 0 0 0,0 1 0 0 0,-1 0 0 0 0,1 0-1 0 0,0 0 1 0 0,-1 1 0 0 0,1 0 0 0 0,-1 0 0 0 0,1 1 0 0 0,-1 0 0 0 0,1 0-1 0 0,-1 0 1 0 0,0 1 0 0 0,0 0 0 0 0,0 0 0 0 0,-1 1 0 0 0,1 0-12 0 0,-3 2-12 0 0,-1 0 0 0 0,0 1 0 0 0,0 0-1 0 0,0-1 1 0 0,-1 1 0 0 0,0 0 0 0 0,-1 0 0 0 0,0-1 0 0 0,0 1 0 0 0,0 0 0 0 0,-1 0 0 0 0,1 0 0 0 0,-2-1 0 0 0,1 1 0 0 0,-1 0 0 0 0,0-1-1 0 0,0 0 1 0 0,-1 1 0 0 0,0-1 0 0 0,0 0 0 0 0,-2 3 12 0 0,0 3 36 0 0,-79 128-351 0 0,155-123-87 0 0,-65-17 401 0 0,0 0-1 0 0,1 0 1 0 0,-1 0 0 0 0,1 1-1 0 0,-1 0 1 0 0,0 0-1 0 0,0 0 1 0 0,0 1 0 0 0,0 0-1 0 0,0 0 1 0 0,0 1 0 0 0,0 0-1 0 0,0 0 1 0 0,-1 0 0 0 0,0 1-1 0 0,0-1 1 0 0,0 1 0 0 0,0 0-1 0 0,0 1 1 0 0,-1-1-1 0 0,1 1 1 0 0,-1 0 0 0 0,-1 0-1 0 0,1 1 1 0 0,1 1 1 0 0,-27 48 553 0 0,13-45-534 0 0,1 0-1 0 0,-1-1 1 0 0,-1 0 0 0 0,0-1 0 0 0,0 1-1 0 0,0-2 1 0 0,-1 0 0 0 0,0 0 0 0 0,-1-1 0 0 0,1 0-1 0 0,-1-1 1 0 0,-1 0 0 0 0,1-1 0 0 0,0-1-1 0 0,-1 0 1 0 0,0 0 0 0 0,0-2 0 0 0,-6 1-19 0 0,16-2-130 0 0,1-1 1 0 0,0 1 0 0 0,-1-1-1 0 0,1 0 1 0 0,0 0 0 0 0,0 0-1 0 0,0 0 1 0 0,0 0 0 0 0,-1 0-1 0 0,1 0 1 0 0,1-1-1 0 0,-1 1 1 0 0,0-1 0 0 0,0 0-1 0 0,1 1 1 0 0,-1-1 0 0 0,1 0-1 0 0,-1 0 1 0 0,1 0 0 0 0,0 0-1 0 0,-1 0 1 0 0,1 0-1 0 0,0-1 1 0 0,1 1 0 0 0,-1 0-1 0 0,0 0 1 0 0,1-1 0 0 0,-1 1-1 0 0,1-1 1 0 0,0 1 0 0 0,-1 0-1 0 0,1-1 1 0 0,1 1-1 0 0,-1-1 1 0 0,0 1 0 0 0,0 0-1 0 0,1-1 1 0 0,-1 1 0 0 0,1 0-1 0 0,0-1 1 0 0,0 1 0 0 0,1-2 129 0 0,11-34-1194 0 0</inkml:trace>
  <inkml:trace contextRef="#ctx0" brushRef="#br0" timeOffset="669.493">945 185 836 0 0,'14'-51'8987'0'0,"-10"564"-6327"0"0,49-614-2604 0 0,-43 90-97 0 0,0 2 0 0 0,1-1 0 0 0,0 1 0 0 0,0 1 0 0 0,1 0 0 0 0,0 0 0 0 0,0 1 0 0 0,1 1 0 0 0,0 0 0 0 0,0 1 0 0 0,1 0 0 0 0,-1 1 0 0 0,1 1 0 0 0,0 0 0 0 0,0 0 0 0 0,13 1 41 0 0,-24 2-5 0 0,0 1 1 0 0,-1 0-1 0 0,1 0 0 0 0,-1 0 0 0 0,1 0 1 0 0,-1 0-1 0 0,1 1 0 0 0,-1-1 0 0 0,0 1 1 0 0,0 0-1 0 0,1-1 0 0 0,-1 1 1 0 0,0 0-1 0 0,-1 0 0 0 0,1 0 0 0 0,0 1 1 0 0,-1-1-1 0 0,1 0 0 0 0,-1 1 0 0 0,1-1 1 0 0,-1 1-1 0 0,0-1 0 0 0,0 1 0 0 0,0-1 1 0 0,-1 1-1 0 0,1 0 0 0 0,-1 0 1 0 0,1-1-1 0 0,-1 1 0 0 0,0 0 0 0 0,0 0 1 0 0,0-1-1 0 0,0 1 0 0 0,-1 0 0 0 0,1 0 1 0 0,-1-1-1 0 0,0 1 0 0 0,1 0 0 0 0,-1-1 1 0 0,0 1-1 0 0,-1-1 0 0 0,1 1 0 0 0,0-1 1 0 0,-1 0-1 0 0,1 1 0 0 0,-1-1 1 0 0,0 0-1 0 0,0 0 0 0 0,0 0 0 0 0,0 0 1 0 0,0 0-1 0 0,0-1 0 0 0,0 1 0 0 0,-1-1 1 0 0,1 1-1 0 0,0-1 0 0 0,-1 0 0 0 0,0 0 1 0 0,-1 1 4 0 0,-10 8-207 0 0,-1-1 0 0 0,0 0 0 0 0,0-1-1 0 0,-1 0 1 0 0,0-1 0 0 0,-1-1 0 0 0,1-1 0 0 0,-1 0 0 0 0,0-1 0 0 0,0-1 0 0 0,-1 0 0 0 0,-3-2 207 0 0,19 0-176 0 0,0-1-1 0 0,0-1 1 0 0,0 1 0 0 0,0 0 0 0 0,0 0 0 0 0,0-1 0 0 0,-1 1-1 0 0,1-1 1 0 0,0 0 0 0 0,0 0 0 0 0,0 0 0 0 0,1 0-1 0 0,-1 0 1 0 0,0 0 0 0 0,0 0 0 0 0,0 0 0 0 0,1-1 0 0 0,-1 1-1 0 0,1-1 1 0 0,-1 1 0 0 0,1-1 0 0 0,-1 0 0 0 0,1 0-1 0 0,0 1 1 0 0,0-1 0 0 0,0 0 0 0 0,0 0 0 0 0,0 0 0 0 0,1 0-1 0 0,-1 0 1 0 0,0 0 0 0 0,1 0 0 0 0,0-1 0 0 0,-1 1-1 0 0,1 0 1 0 0,0-1 176 0 0,0-6-1104 0 0</inkml:trace>
  <inkml:trace contextRef="#ctx0" brushRef="#br0" timeOffset="930.84">1409 367 836 0 0,'11'2'7349'0'0,"19"-7"-7244"0"0,-26 4 456 0 0,196-39-547 0 0,-2-10-5658 0 0,-172 42 4503 0 0</inkml:trace>
  <inkml:trace contextRef="#ctx0" brushRef="#br0" timeOffset="1430.959">2145 145 1816 0 0,'-8'-1'236'0'0,"0"-1"-1"0"0,-1 1 1 0 0,1 1-1 0 0,0-1 1 0 0,0 1-1 0 0,-1 1 0 0 0,1 0 1 0 0,0 0-1 0 0,0 0 1 0 0,0 1-1 0 0,0 0 1 0 0,0 1-1 0 0,0 0 1 0 0,0 0-1 0 0,1 1 1 0 0,0 0-1 0 0,-1 0-235 0 0,-5 0 142 0 0,1 1-1 0 0,0 1 0 0 0,0 0 1 0 0,0 0-1 0 0,1 1 1 0 0,0 1-1 0 0,0 0 0 0 0,0 0 1 0 0,1 1-1 0 0,1 0 1 0 0,-1 1-1 0 0,2 0 0 0 0,-1 1 1 0 0,1-1-1 0 0,1 2 1 0 0,0-1-1 0 0,1 1 0 0 0,0 0 1 0 0,1 0-1 0 0,0 1 1 0 0,1-1-1 0 0,0 1 0 0 0,1 1-141 0 0,6-11 11 0 0,0 1-1 0 0,1-1 1 0 0,-1 0-1 0 0,1 0 1 0 0,0 0-1 0 0,0 0 0 0 0,0-1 1 0 0,0 0-1 0 0,1 0 1 0 0,-1 0-1 0 0,1 0 1 0 0,-1 0-1 0 0,1-1 0 0 0,-1 0 1 0 0,1 0-1 0 0,0-1 1 0 0,0 1-1 0 0,-1-1 1 0 0,1 0-1 0 0,0 0 0 0 0,0 0 1 0 0,-1-1-1 0 0,1 0 1 0 0,0 0-1 0 0,4-1-10 0 0,2-1-81 0 0,1 0 0 0 0,-1-1 0 0 0,0 0 0 0 0,-1-1 0 0 0,1-1 0 0 0,-1 1 0 0 0,0-1 0 0 0,0-1 0 0 0,-1 0 0 0 0,1 0 0 0 0,-2-1 0 0 0,1 0 0 0 0,5-8 81 0 0,26-33-383 0 0,-39 49 390 0 0,-1 0-28 0 0,2 3-1 0 0,57 103 2 0 0,41 47-709 0 0,-98-151 315 0 0,7 5-86 0 0,-1-5-3166 0 0,5-2 2183 0 0</inkml:trace>
  <inkml:trace contextRef="#ctx0" brushRef="#br0" timeOffset="1677.992">2657 0 1472 0 0,'22'80'2872'0'0,"29"164"-77"0"0,-50-224-2795 0 0,0 0-1 0 0,-1 1 1 0 0,0-1-1 0 0,-2 0 1 0 0,-1 0-1 0 0,0 0 1 0 0,-2 0-1 0 0,0-1 1 0 0,-1 0-1 0 0,-1 0 1 0 0,0 0-1 0 0,-2 0 1 0 0,0-2-1 0 0,-1 1 0 0 0,-1-1 1 0 0,0 0-1 0 0,-2-1 1 0 0,0-1-1 0 0,0 0 1 0 0,-1 0-1 0 0,-1-2 1 0 0,-1 0-1 0 0,0 0 1 0 0,0-2-1 0 0,-1 0 1 0 0,-1-1-1 0 0,0 0 1 0 0,-8 2 0 0 0,-163 32-3671 0 0,120-40 2353 0 0</inkml:trace>
  <inkml:trace contextRef="#ctx0" brushRef="#br0" timeOffset="2002.109">358 322 2540 0 0,'-14'28'768'0'0,"0"4"-12"0"0,7 3-80 0 0,3 0-108 0 0,4-15-3 0 0,21 35-69 0 0,-1-20-44 0 0,5 5-16 0 0,10 2-120 0 0,8-2-68 0 0,3-2-140 0 0,9 1-184 0 0,6-4 8 0 0,3-2-476 0 0,-2 0-684 0 0,2-3-97 0 0,-4-6 77 0 0,-1-8 48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3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0 628 1708 0 0,'1'0'130'0'0,"-1"0"-1"0"0,1 0 0 0 0,-1 1 1 0 0,0-1-1 0 0,1 0 1 0 0,-1 0-1 0 0,0 1 0 0 0,1-1 1 0 0,-1 0-1 0 0,0 1 0 0 0,0-1 1 0 0,1 1-1 0 0,-1-1 1 0 0,0 0-1 0 0,0 1 0 0 0,0-1 1 0 0,0 1-1 0 0,1-1 1 0 0,-1 0-1 0 0,0 1 0 0 0,0-1 1 0 0,0 1-1 0 0,0-1 1 0 0,0 1-1 0 0,0-1 0 0 0,0 1 1 0 0,0-1-1 0 0,0 0 1 0 0,0 1-1 0 0,0-1 0 0 0,0 1 1 0 0,-1-1-1 0 0,1 1 1 0 0,0-1-1 0 0,0 0 0 0 0,0 1 1 0 0,-1-1-1 0 0,1 1 1 0 0,0-1-1 0 0,0 0 0 0 0,-1 1 1 0 0,1-1-1 0 0,0 0 1 0 0,-1 1-1 0 0,1-1 0 0 0,0 0 1 0 0,-1 1-130 0 0,47-6 988 0 0,-43 4-895 0 0,196-36 1283 0 0,-8 0-6542 0 0,-183 37 2659 0 0,-8 0 1281 0 0</inkml:trace>
  <inkml:trace contextRef="#ctx0" brushRef="#br0" timeOffset="732.043">1074 621 860 0 0,'14'-59'3086'0'0,"-14"58"-2813"0"0,-3-4-6 0 0,0 1-193 0 0,0 0 1 0 0,-1 0-1 0 0,0 0 1 0 0,0 1-1 0 0,0-1 1 0 0,0 1-1 0 0,-1 0 1 0 0,1 0 0 0 0,-1 0-1 0 0,0 1 1 0 0,0 0-1 0 0,0 0 1 0 0,0 0-1 0 0,0 0 1 0 0,0 1-1 0 0,0 0 1 0 0,-1 0-1 0 0,1 0 1 0 0,0 1-1 0 0,-1 0 1 0 0,1 0-1 0 0,0 0 1 0 0,-1 0-1 0 0,1 1 1 0 0,0 0 0 0 0,-1 0-1 0 0,1 1 1 0 0,-3 1-75 0 0,-11 1 107 0 0,1 2-1 0 0,-1 1 1 0 0,2 0 0 0 0,-1 1 0 0 0,1 1 0 0 0,0 1 0 0 0,1 0 0 0 0,0 1 0 0 0,0 1 0 0 0,1 0 0 0 0,1 1 0 0 0,0 1 0 0 0,1 0 0 0 0,1 1 0 0 0,0 0 0 0 0,1 1 0 0 0,0 1 0 0 0,1-1 0 0 0,1 1-1 0 0,-4 14-106 0 0,14-27 33 0 0,0 0-1 0 0,1 1 1 0 0,-1-1-1 0 0,1 0 0 0 0,0 0 1 0 0,0 0-1 0 0,1 0 1 0 0,-1 0-1 0 0,1-1 0 0 0,0 1 1 0 0,0-1-1 0 0,0 0 1 0 0,0 1-1 0 0,1-2 0 0 0,-1 1 1 0 0,1 0-1 0 0,0-1 1 0 0,0 1-1 0 0,0-1 0 0 0,0 0 1 0 0,0 0-1 0 0,0-1 1 0 0,0 1-1 0 0,1-1 0 0 0,-1 0 1 0 0,1 0-1 0 0,2 0-32 0 0,4 1 19 0 0,1 1 0 0 0,0-2-1 0 0,0 0 1 0 0,0 0 0 0 0,0-1-1 0 0,0 0 1 0 0,0-1 0 0 0,0-1 0 0 0,0 0-1 0 0,0 0 1 0 0,-1-1 0 0 0,1-1-1 0 0,-1 0 1 0 0,0-1 0 0 0,0 0 0 0 0,5-3-19 0 0,36-68-83 0 0,-28 88-191 0 0,0 12 51 0 0,93 76 310 0 0,-20-72-3411 0 0,-54-43 929 0 0,-23 0 1161 0 0</inkml:trace>
  <inkml:trace contextRef="#ctx0" brushRef="#br0" timeOffset="1464.908">1208 141 1068 0 0,'-2'0'2880'0'0,"35"-28"-539"0"0,110-16-1581 0 0,-138 49-776 0 0,-1-1 26 0 0,-1 0 0 0 0,-1 0 1 0 0,1 0-1 0 0,-1 0 1 0 0,1 1-1 0 0,-1-1 1 0 0,0 1-1 0 0,-1 0 0 0 0,1-1 1 0 0,-1 1-1 0 0,0 0 1 0 0,0 0-1 0 0,-1 0 0 0 0,1 0 1 0 0,-1 0-1 0 0,0 0 1 0 0,-1 0-1 0 0,1 0 1 0 0,-1 0-1 0 0,0 0 0 0 0,0 1-10 0 0,-72 122 1109 0 0,161-101-468 0 0,-85-27-620 0 0,1 1-1 0 0,-1 0 1 0 0,1 0 0 0 0,-1 0 0 0 0,1 0 0 0 0,-1 1 0 0 0,1-1-1 0 0,-1 1 1 0 0,0 0 0 0 0,0 0 0 0 0,0 0 0 0 0,0 0 0 0 0,0 0-1 0 0,-1 1 1 0 0,1-1 0 0 0,-1 1 0 0 0,1 0 0 0 0,-1 0 0 0 0,0 0-1 0 0,0 0 1 0 0,0 0 0 0 0,-1 0 0 0 0,1 1 0 0 0,-1-1-1 0 0,1 0 1 0 0,-1 1 0 0 0,0-1 0 0 0,-1 1 0 0 0,1 0 0 0 0,0-1-1 0 0,-1 1 1 0 0,0-1 0 0 0,0 1 0 0 0,0 0-21 0 0,-5 4-14 0 0,0 0 0 0 0,0 0 0 0 0,-1 0 1 0 0,0-1-1 0 0,-1 0 0 0 0,1 0 0 0 0,-1 0 0 0 0,0-1 1 0 0,-1 0-1 0 0,0-1 0 0 0,0 1 0 0 0,-6 2 14 0 0,-9 7-1010 0 0,22-14 5 0 0,-12-4-3021 0 0,6-14 2748 0 0</inkml:trace>
  <inkml:trace contextRef="#ctx0" brushRef="#br0" timeOffset="1698.33">1837 1 2064 0 0,'8'0'212'0'0,"0"1"0"0"0,1 0 0 0 0,-1 1 0 0 0,0 0 0 0 0,0 0 0 0 0,0 1 0 0 0,0 0 0 0 0,-1 0 0 0 0,1 1 0 0 0,-1 0 0 0 0,0 0 0 0 0,0 0 0 0 0,0 1 0 0 0,-1 0 0 0 0,0 1-1 0 0,1-1 1 0 0,-2 1 0 0 0,1 1 0 0 0,-1-1 0 0 0,0 1 0 0 0,0 0 0 0 0,-1 0 0 0 0,3 5-212 0 0,2 6 273 0 0,0 0 0 0 0,-1 1 0 0 0,-1 0 0 0 0,-1 0 0 0 0,-1 1 0 0 0,0 0 0 0 0,-1 0 0 0 0,-2 0 0 0 0,1 5-273 0 0,-5 76 992 0 0,-5-62-809 0 0,-2-1 0 0 0,-2 0 0 0 0,-2-1 0 0 0,-1 0 0 0 0,-2-1 0 0 0,-13 20-183 0 0,-134 158-1432 0 0,135-187 645 0 0,0 0 0 0 0,-2-2 1 0 0,-1-1-1 0 0,-1-2 1 0 0,-1-1-1 0 0,-1-1 0 0 0,-1-2 1 0 0,0-2-1 0 0,-12 3 787 0 0,-23 5-1026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23:5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528 319 936 0 0,'0'0'183'0'0,"0"0"113"0"0,0 0-21 0 0,0 0-15 0 0,0 0-43 0 0,0 0-31 0 0,0 0-3 0 0,0 0 7 0 0,0 0 9 0 0,0 0-67 0 0,0 0 98 0 0,0 0-7 0 0,0 0-68 0 0,0 0 14 0 0,0 0 13 0 0,0 0 46 0 0,0 0-25 0 0,0 0 16 0 0,0 0-37 0 0,0 0 30 0 0,0 0-22 0 0,0 0-40 0 0,0 0 69 0 0,0 0-29 0 0,0 0-6 0 0,0 0 25 0 0,0 0 33 0 0,0 0 23 0 0,0 0-55 0 0,0 0-60 0 0,0 0-8 0 0,0 0-30 0 0,0 0 5 0 0,-6-27 278 0 0,-14-104 62 0 0,19 123-451 0 0,-1 0 0 0 0,1 1 0 0 0,-2-1-1 0 0,1 0 1 0 0,-1 1 0 0 0,0-1 0 0 0,-1 1 0 0 0,1 0 0 0 0,-2 0-1 0 0,1 1 1 0 0,-1-1 0 0 0,0 1 0 0 0,0 0 0 0 0,0 0-1 0 0,-1 0 1 0 0,0 1 0 0 0,0 0 0 0 0,-1 0 0 0 0,1 1 0 0 0,-1-1-1 0 0,0 2 1 0 0,0-1 0 0 0,-1 1 0 0 0,1 0 0 0 0,0 0-1 0 0,-1 1 1 0 0,0 0 0 0 0,0 0 0 0 0,0 1 0 0 0,-5 0-6 0 0,1 1-10 0 0,-1 2-1 0 0,1 0 1 0 0,0 0 0 0 0,0 1 0 0 0,0 1 0 0 0,0 0 0 0 0,0 0 0 0 0,1 2 0 0 0,0-1-1 0 0,0 1 1 0 0,0 1 0 0 0,1 0 0 0 0,0 0 0 0 0,0 1 0 0 0,1 0 0 0 0,0 1-1 0 0,0 0 1 0 0,1 0 0 0 0,0 1 0 0 0,-4 8 10 0 0,-2 3 23 0 0,1-1 0 0 0,0 2 0 0 0,2 0 0 0 0,1 0 0 0 0,1 1 0 0 0,0 1 0 0 0,2-1 0 0 0,1 1-1 0 0,1 0 1 0 0,0 2-23 0 0,4-21 8 0 0,0 1-1 0 0,1-1 0 0 0,-1 1 1 0 0,1-1-1 0 0,0 1 0 0 0,0-1 1 0 0,1 1-1 0 0,-1-1 0 0 0,1 1 1 0 0,1-1-1 0 0,-1 1 0 0 0,1-1 1 0 0,0 0-1 0 0,0 0 0 0 0,0 1 1 0 0,1-2-1 0 0,-1 1 0 0 0,1 0 1 0 0,1 0-1 0 0,2 3-7 0 0,-1-7 2 0 0,0 1 0 0 0,0-1 0 0 0,1 0 0 0 0,-1-1-1 0 0,0 1 1 0 0,1-1 0 0 0,-1 0 0 0 0,0 0 0 0 0,0-1 0 0 0,1 1 0 0 0,-1-1 0 0 0,0 0-1 0 0,0-1 1 0 0,0 1 0 0 0,0-1 0 0 0,0 0 0 0 0,0 0 0 0 0,0-1 0 0 0,0 1 0 0 0,-1-1-1 0 0,0 0 1 0 0,1 0 0 0 0,-1-1 0 0 0,0 1 0 0 0,-1-1 0 0 0,3-3-2 0 0,175-170-6 0 0,-181 176 1 0 0,1 0 0 0 0,-1 1 0 0 0,0-1 0 0 0,1 0 1 0 0,-1 0-1 0 0,1 1 0 0 0,-1-1 0 0 0,1 0 0 0 0,0 1 0 0 0,-1-1 1 0 0,1 1-1 0 0,0-1 0 0 0,-1 1 0 0 0,1-1 0 0 0,0 1 0 0 0,0-1 1 0 0,-1 1-1 0 0,1 0 0 0 0,0-1 0 0 0,0 1 0 0 0,0 0 0 0 0,-1 0 0 0 0,1-1 1 0 0,0 1-1 0 0,0 0 0 0 0,0 0 0 0 0,0 0 0 0 0,0 0 0 0 0,-1 0 1 0 0,1 0-1 0 0,0 1 0 0 0,0-1 0 0 0,0 0 0 0 0,0 0 0 0 0,-1 0 1 0 0,1 1-1 0 0,0-1 0 0 0,0 1 0 0 0,0-1 0 0 0,-1 0 0 0 0,1 1 0 0 0,0-1 1 0 0,-1 1-1 0 0,1 0 0 0 0,0-1 0 0 0,-1 1 0 0 0,1 0 0 0 0,-1-1 1 0 0,1 1-1 0 0,-1 0 0 0 0,1-1 0 0 0,-1 1 0 0 0,0 0 0 0 0,1 0 1 0 0,-1 0-1 0 0,0-1 0 0 0,1 1 0 0 0,-1 0 0 0 0,0 0 0 0 0,0 0 1 0 0,0 0-1 0 0,0-1 0 0 0,0 1 0 0 0,0 0 0 0 0,0 0 0 0 0,0 0 0 0 0,0 0 1 0 0,0 0-1 0 0,-1 0 5 0 0,7 15-64 0 0,0 0 1 0 0,2-1-1 0 0,-1 0 0 0 0,2 0 1 0 0,0 0-1 0 0,1-1 1 0 0,0-1-1 0 0,1 0 1 0 0,1 0-1 0 0,0-1 0 0 0,11 8 64 0 0,38-1-4046 0 0,-48-18 2667 0 0</inkml:trace>
  <inkml:trace contextRef="#ctx0" brushRef="#br0" timeOffset="370.043">797 257 1736 0 0,'8'0'4303'0'0,"30"0"-2916"0"0,215-30-232 0 0,-151 15-3943 0 0,-97 24-672 0 0,-22-1 2155 0 0</inkml:trace>
  <inkml:trace contextRef="#ctx0" brushRef="#br0" timeOffset="633.236">759 496 860 0 0,'23'24'4524'0'0,"41"-18"-3650"0"0,-59-6-627 0 0,223-16 10 0 0,-79-24-4306 0 0,-116 26 2564 0 0</inkml:trace>
  <inkml:trace contextRef="#ctx0" brushRef="#br0" timeOffset="1006.747">1632 226 1468 0 0,'-35'83'3946'0'0,"35"-78"-3867"0"0,1 0 0 0 0,0-1 0 0 0,0 1 0 0 0,1-1 0 0 0,-1 1 0 0 0,1-1 0 0 0,0 1 0 0 0,0-1 1 0 0,1 0-1 0 0,-1 0 0 0 0,1 0 0 0 0,0-1 0 0 0,0 1 0 0 0,0-1 0 0 0,1 1 0 0 0,-1-1 0 0 0,1 0 0 0 0,0 0 0 0 0,-1-1 0 0 0,1 1 1 0 0,0-1-1 0 0,1 1 0 0 0,-1-2 0 0 0,0 1 0 0 0,1 0 0 0 0,-1-1 0 0 0,1 0 0 0 0,-1 0 0 0 0,1 0 0 0 0,0 0 0 0 0,0-1 0 0 0,-1 0 0 0 0,1 0 1 0 0,0 0-1 0 0,-1 0 0 0 0,1-1-79 0 0,174-18 964 0 0,-98-27-633 0 0,-84 32-426 0 0,-12 3 14 0 0,0 1-1 0 0,-1 0 1 0 0,0 1 0 0 0,-1 1 0 0 0,0 1-1 0 0,0 0 1 0 0,-1 1 0 0 0,0 1 0 0 0,0 1-1 0 0,0 0 1 0 0,0 1 0 0 0,-1 1 0 0 0,1 1-1 0 0,-1 1 1 0 0,0 0 0 0 0,-10 3 81 0 0,-118 14-5711 0 0,122-9 4237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3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267 134 1452 0 0,'-20'13'316'0'0,"0"0"-1"0"0,1 1 1 0 0,1 1-1 0 0,0 1 1 0 0,2 0-1 0 0,-1 2 1 0 0,2 0-1 0 0,0 0 1 0 0,1 1-1 0 0,2 1 1 0 0,-1 1-1 0 0,2-1 1 0 0,1 2-1 0 0,1 0 1 0 0,0 0-1 0 0,2 0 1 0 0,1 1-1 0 0,0 0 1 0 0,2 0-1 0 0,0 1 1 0 0,2-1-1 0 0,0 18-315 0 0,4-18 74 0 0,0 0 0 0 0,2 1 0 0 0,0-1 0 0 0,2 0 0 0 0,0-1-1 0 0,2 1 1 0 0,0-1 0 0 0,2-1 0 0 0,0 0 0 0 0,1 0-1 0 0,1-1 1 0 0,1 0 0 0 0,1-1 0 0 0,1-1 0 0 0,0 0-1 0 0,1-1 1 0 0,19 15-74 0 0,-2-3-562 0 0,1-1 0 0 0,1-2-1 0 0,2-2 1 0 0,0-1 0 0 0,28 11 562 0 0,89 15-3843 0 0,-110-43 2609 0 0</inkml:trace>
  <inkml:trace contextRef="#ctx0" brushRef="#br0" timeOffset="1165.234">866 456 1008 0 0,'5'-19'4642'0'0,"8"-9"-2341"0"0,-33 134-11 0 0,45 179-1549 0 0,11-132-140 0 0,-36-152-431 0 0,0-1-7 0 0,0 0 13 0 0,0 0 28 0 0,5-9 537 0 0,-3-5-759 0 0,0 0 0 0 0,2 1 0 0 0,-1-1 0 0 0,1 1 0 0 0,1-1 0 0 0,1 1 0 0 0,0 1 0 0 0,0-1 0 0 0,1 1 1 0 0,1 0-1 0 0,0 0 0 0 0,0 1 0 0 0,1 0 0 0 0,1 1 0 0 0,0 0 0 0 0,0 1 0 0 0,1 0 0 0 0,0 0 0 0 0,1 1 1 0 0,0 0-1 0 0,0 1 0 0 0,0 1 0 0 0,1 0 0 0 0,0 1 0 0 0,0 0 0 0 0,1 0 0 0 0,-1 2 0 0 0,1 0 0 0 0,0 0 1 0 0,0 1-1 0 0,0 1 0 0 0,1 1 18 0 0,-8 0-13 0 0,0 0 0 0 0,-1 1 0 0 0,1 0-1 0 0,-1 1 1 0 0,1-1 0 0 0,-1 1 0 0 0,1 0 0 0 0,-1 1 0 0 0,0 0 0 0 0,0 0 0 0 0,0 0 0 0 0,-1 1 0 0 0,1-1-1 0 0,-1 1 1 0 0,0 1 0 0 0,0-1 0 0 0,0 1 0 0 0,0 0 0 0 0,-1 0 0 0 0,0 0 0 0 0,0 0 0 0 0,0 1 0 0 0,-1 0-1 0 0,0 0 1 0 0,0 0 0 0 0,0 0 0 0 0,-1 0 0 0 0,2 6 13 0 0,-5-5-3 0 0,-1-1-1 0 0,0 0 0 0 0,0 0 1 0 0,0 0-1 0 0,-1 0 1 0 0,0-1-1 0 0,0 1 0 0 0,-1-1 1 0 0,1 0-1 0 0,-1 1 1 0 0,0-2-1 0 0,0 1 0 0 0,-1 0 1 0 0,1-1-1 0 0,-1 0 1 0 0,0 0-1 0 0,-1 0 0 0 0,1-1 1 0 0,0 1-1 0 0,-1-1 4 0 0,-8 5-120 0 0,-1 0-1 0 0,0 0 1 0 0,0-1 0 0 0,0-1-1 0 0,-1-1 1 0 0,0 0 0 0 0,0-1-1 0 0,0-1 1 0 0,0 0-1 0 0,-1-1 1 0 0,1-1 0 0 0,-1-1-1 0 0,-2 0 121 0 0,13 0-242 0 0,1 0-1 0 0,-1-1 1 0 0,1 0-1 0 0,0 0 1 0 0,0 0-1 0 0,-1 0 0 0 0,1-1 1 0 0,0 0-1 0 0,0 0 1 0 0,0 0-1 0 0,1-1 1 0 0,-1 0-1 0 0,0 0 1 0 0,1 0-1 0 0,0 0 0 0 0,0 0 1 0 0,0-1-1 0 0,0 0 1 0 0,0 0-1 0 0,1 0 1 0 0,0 0-1 0 0,0-1 1 0 0,0 1-1 0 0,0-1 0 0 0,1 0 1 0 0,0 0-1 0 0,0 0 1 0 0,0 0-1 0 0,0 0 1 0 0,0-2 242 0 0,2-8-1240 0 0</inkml:trace>
  <inkml:trace contextRef="#ctx0" brushRef="#br0" timeOffset="2128.02">1072 69 1108 0 0,'-11'-5'8917'0'0,"25"-3"-8921"0"0,0 0 0 0 0,0 0 0 0 0,1 1-1 0 0,0 1 1 0 0,0 0 0 0 0,1 1 0 0 0,-1 1 0 0 0,1 0 0 0 0,0 1 0 0 0,0 1 0 0 0,0 1 0 0 0,14 0 4 0 0,-26 2-3 0 0,1 0 1 0 0,-1 0 0 0 0,0 0 0 0 0,1 1-1 0 0,-1 0 1 0 0,0 0 0 0 0,0 0-1 0 0,0 0 1 0 0,-1 1 0 0 0,1-1 0 0 0,0 1-1 0 0,-1 0 1 0 0,0 0 0 0 0,0 0 0 0 0,0 1-1 0 0,0-1 1 0 0,0 1 0 0 0,0 0-1 0 0,-1 0 1 0 0,0-1 0 0 0,0 2 0 0 0,0-1-1 0 0,0 0 1 0 0,-1 0 0 0 0,0 0 0 0 0,0 1-1 0 0,0-1 1 0 0,0 1 0 0 0,0-1-1 0 0,-1 1 1 0 0,0-1 0 0 0,0 1 0 0 0,0-1-1 0 0,-1 1 1 0 0,1-1 0 0 0,-1 1 0 0 0,0-1-1 0 0,-1 0 1 0 0,1 1 0 0 0,-1-1-1 0 0,1 0 1 0 0,-2 0 2 0 0,-19 48 110 0 0,22-51-103 0 0,0-1 7 0 0,34 12-41 0 0,-16-10 26 0 0,-12-2 4 0 0,0 0 0 0 0,0 0 0 0 0,0 1-1 0 0,1 0 1 0 0,-1 0 0 0 0,0 0 0 0 0,-1 1 0 0 0,1 0 0 0 0,0 0 0 0 0,0 0 0 0 0,-1 1 0 0 0,1 0 0 0 0,-1 0 0 0 0,0 1 0 0 0,0-1 0 0 0,0 1 0 0 0,0 0 0 0 0,1 3-3 0 0,-5-4 28 0 0,-1 1 0 0 0,0-1 0 0 0,0 1 0 0 0,0 0 0 0 0,0-1 1 0 0,-1 1-1 0 0,0 0 0 0 0,1-1 0 0 0,-1 1 0 0 0,-1-1 0 0 0,1 1 0 0 0,0-1 1 0 0,-1 0-1 0 0,0 0 0 0 0,1 1 0 0 0,-1-1 0 0 0,0 0 0 0 0,-1-1 1 0 0,1 1-1 0 0,-1 0 0 0 0,1-1 0 0 0,-1 1 0 0 0,0-1 0 0 0,0 0 1 0 0,0 1-1 0 0,0-2 0 0 0,0 1 0 0 0,0 0 0 0 0,0-1 0 0 0,-2 1-28 0 0,-7 7 113 0 0,-146 64-766 0 0,156-72-257 0 0,6-20-3264 0 0,42-1 1775 0 0,-16 5 1286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4:2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0 556 1832 0 0,'0'0'989'0'0,"0"0"-178"0"0,0 0-87 0 0,0 0-96 0 0,0 0-19 0 0,0 0-34 0 0,0 0-42 0 0,11 13 317 0 0,92-29 24 0 0,124-9-661 0 0,-75 18-5721 0 0,-135 7 4258 0 0</inkml:trace>
  <inkml:trace contextRef="#ctx0" brushRef="#br0" timeOffset="249.524">176 801 1648 0 0,'2'2'912'0'0,"7"-2"-200"0"0,-2 0-40 0 0,23-3-96 0 0,-14 3-64 0 0,11 0-156 0 0,42-15 93 0 0,-28 8-177 0 0,0-1-136 0 0,5-2-12 0 0,-1 3-528 0 0,-1-8-333 0 0,4 3-539 0 0,2-1-20 0 0,-2-2 204 0 0</inkml:trace>
  <inkml:trace contextRef="#ctx0" brushRef="#br0" timeOffset="795.261">1653 25 1076 0 0,'11'-16'2383'0'0,"-3"7"1919"0"0,-5 38-2990 0 0,41 179-529 0 0,-35-161-2074 0 0,-9-46 293 0 0,-3 4-395 0 0,-35 34-1144 0 0,19-25 1328 0 0</inkml:trace>
  <inkml:trace contextRef="#ctx0" brushRef="#br0" timeOffset="1120.813">1177 568 2644 0 0,'4'11'3688'0'0,"40"-9"-2916"0"0,-40-2-454 0 0,568-66 2484 0 0,-454 52-2800 0 0,264-28 733 0 0,-125 31-5463 0 0,-250 23 2067 0 0,-15-6 1433 0 0</inkml:trace>
  <inkml:trace contextRef="#ctx0" brushRef="#br0" timeOffset="1818.209">807 1246 2232 0 0,'17'-15'2926'0'0,"-2"9"-2725"0"0,0 1-1 0 0,1 0 1 0 0,-1 1-1 0 0,1 1 0 0 0,0 1 1 0 0,0 0-1 0 0,0 1 1 0 0,0 1-1 0 0,1 0 0 0 0,-1 1 1 0 0,0 1-1 0 0,9 2-200 0 0,-18-2 35 0 0,0 0 1 0 0,1 0-1 0 0,-1 0 0 0 0,0 1 0 0 0,0 0 0 0 0,-1 0 1 0 0,1 1-1 0 0,0 0 0 0 0,-1 0 0 0 0,0 0 1 0 0,0 1-1 0 0,-1 0 0 0 0,1 0 0 0 0,-1 1 0 0 0,0-1 1 0 0,0 1-1 0 0,-1 0 0 0 0,0 0 0 0 0,0 1 1 0 0,0 0-1 0 0,-1-1 0 0 0,0 1 0 0 0,0 0 0 0 0,-1 0 1 0 0,0 1-1 0 0,0-1 0 0 0,1 6-35 0 0,-6-4 46 0 0,1-1-1 0 0,-1 1 1 0 0,-1-1-1 0 0,1 0 1 0 0,-1 0-1 0 0,-1-1 1 0 0,1 1 0 0 0,-1-1-1 0 0,-1 0 1 0 0,1 0-1 0 0,-1-1 1 0 0,-1 1-1 0 0,1-1 1 0 0,-1-1 0 0 0,0 1-1 0 0,0-1 1 0 0,0 0-1 0 0,-1-1 1 0 0,0 0-1 0 0,-1 0-45 0 0,7-2 38 0 0,-4 1 637 0 0,33-16-522 0 0,93 2-20 0 0,-115 11-130 0 0,0 0 1 0 0,0 0 0 0 0,0 1-1 0 0,0 0 1 0 0,0 0 0 0 0,0 0-1 0 0,0 0 1 0 0,0 1-1 0 0,-1 0 1 0 0,1 0 0 0 0,0 0-1 0 0,-1 1 1 0 0,0 0 0 0 0,1-1-1 0 0,-1 1 1 0 0,0 1 0 0 0,-1-1-1 0 0,1 1 1 0 0,-1-1 0 0 0,1 1-1 0 0,-1 0 1 0 0,0 0 0 0 0,0 0-1 0 0,-1 1 1 0 0,1-1 0 0 0,-1 1-1 0 0,0 0 1 0 0,0-1-1 0 0,-1 1 1 0 0,1 0 0 0 0,-1 0-1 0 0,0 0 1 0 0,0 0 0 0 0,-1 0-1 0 0,0 0 1 0 0,0 0 0 0 0,0 0-1 0 0,0 2-3 0 0,-10 8-39 0 0,-1 0 1 0 0,0-1-1 0 0,-1 0 0 0 0,-1-1 0 0 0,0-1 0 0 0,-1 0 0 0 0,0 0 0 0 0,0-2 0 0 0,-1 0 0 0 0,-1 0 1 0 0,0-2-1 0 0,0 1 0 0 0,-1-2 0 0 0,0-1 0 0 0,0 0 0 0 0,0-1 0 0 0,-1 0 0 0 0,0-2 1 0 0,1 0-1 0 0,-1-1 0 0 0,-1-1 0 0 0,-6 0 39 0 0,22-3-153 0 0,-1 1 1 0 0,1 0-1 0 0,0-1 0 0 0,0 0 0 0 0,0 0 1 0 0,0 0-1 0 0,0 0 0 0 0,1 0 1 0 0,-1 0-1 0 0,0-1 0 0 0,1 1 1 0 0,0-1-1 0 0,0 0 0 0 0,0 0 1 0 0,0 0-1 0 0,0 0 0 0 0,0 0 1 0 0,1 0-1 0 0,-1 0 0 0 0,1 0 1 0 0,0-1-1 0 0,0 1 0 0 0,0-1 1 0 0,1 1-1 0 0,-1 0 0 0 0,1-1 1 0 0,0 1-1 0 0,0-1 0 0 0,0 0 0 0 0,0 1 1 0 0,1 0-1 0 0,-1-1 0 0 0,1 1 1 0 0,0-1-1 0 0,0 1 0 0 0,0 0 1 0 0,0-1-1 0 0,1 1 0 0 0,-1 0 1 0 0,1 0-1 0 0,0 0 0 0 0,0 0 1 0 0,2-2 152 0 0,15-28-1234 0 0</inkml:trace>
  <inkml:trace contextRef="#ctx0" brushRef="#br0" timeOffset="2222.559">1817 931 888 0 0,'-17'6'706'0'0,"1"1"-1"0"0,0 0 1 0 0,1 1 0 0 0,-1 1-1 0 0,1 0 1 0 0,1 1 0 0 0,0 1-1 0 0,0 0 1 0 0,-9 11-706 0 0,9-8 253 0 0,0 1 1 0 0,2 1 0 0 0,-1 0-1 0 0,2 0 1 0 0,0 1-1 0 0,1 1 1 0 0,1 0 0 0 0,1 0-1 0 0,0 1 1 0 0,1 0-1 0 0,1 0 1 0 0,1 0 0 0 0,0 6-254 0 0,4 65 674 0 0,5-81-755 0 0,0 0 1 0 0,0 0 0 0 0,1 0 0 0 0,0-1-1 0 0,0 1 1 0 0,1-1 0 0 0,0 0-1 0 0,1-1 1 0 0,0 1 0 0 0,0-1-1 0 0,0-1 1 0 0,1 1 0 0 0,0-1 0 0 0,0-1-1 0 0,1 1 1 0 0,-1-2 0 0 0,1 1-1 0 0,0-1 1 0 0,0 0 0 0 0,1-1 0 0 0,6 2 80 0 0,-5-3-515 0 0,1 0 1 0 0,0 0-1 0 0,0-2 1 0 0,0 1 0 0 0,0-1-1 0 0,0-1 1 0 0,0 0 0 0 0,0-1-1 0 0,-1 0 1 0 0,1-1 0 0 0,0 0-1 0 0,-1-1 1 0 0,6-2 514 0 0,8-7-1261 0 0</inkml:trace>
  <inkml:trace contextRef="#ctx0" brushRef="#br0" timeOffset="2818.45">2052 928 1216 0 0,'11'-1'3076'0'0,"4"27"801"0"0,-31 189-2222 0 0,9-96 442 0 0,7-130-1644 0 0,8 2-491 0 0,0 1-1 0 0,1-1 0 0 0,0 2 0 0 0,0-1 0 0 0,1 1 0 0 0,0 1 0 0 0,0 0 0 0 0,1 0 1 0 0,-1 1-1 0 0,1 0 0 0 0,0 1 0 0 0,1 0 0 0 0,-1 1 0 0 0,1 0 0 0 0,-1 1 0 0 0,1 0 0 0 0,0 1 1 0 0,0 0-1 0 0,7 1 39 0 0,-12 0-29 0 0,-1 0 1 0 0,1 0-1 0 0,0 1 1 0 0,-1 0-1 0 0,1 1 1 0 0,-1-1-1 0 0,0 1 1 0 0,1 0-1 0 0,-1 1 1 0 0,0 0-1 0 0,0 0 1 0 0,0 0-1 0 0,-1 0 1 0 0,1 1-1 0 0,-1 0 1 0 0,0 0-1 0 0,0 1 1 0 0,0-1-1 0 0,0 1 1 0 0,-1 0-1 0 0,2 3 29 0 0,-6-4 10 0 0,0 0 1 0 0,-1 0-1 0 0,1 0 1 0 0,-1 0-1 0 0,0 0 1 0 0,0-1-1 0 0,0 1 1 0 0,-1 0-1 0 0,1-1 1 0 0,-1 1-1 0 0,0 0 1 0 0,0-1-1 0 0,0 0 1 0 0,0 0-1 0 0,-1 1 1 0 0,1-1-1 0 0,-1-1 1 0 0,0 1-1 0 0,0 0 1 0 0,0-1-1 0 0,0 1 1 0 0,0-1-1 0 0,-1 0 1 0 0,1 0-1 0 0,-1 0 0 0 0,1-1 1 0 0,-1 1-1 0 0,0-1 1 0 0,1 0-1 0 0,-1 0 1 0 0,0 0-1 0 0,-4 0-10 0 0,-23 8 6 0 0,0-1-1 0 0,-1-1 1 0 0,0-2-1 0 0,0-1 1 0 0,0-2-1 0 0,0-1 0 0 0,-8-1-5 0 0,30 0-135 0 0,0 0 0 0 0,0-1 0 0 0,0 0 0 0 0,1-1 0 0 0,-1 0 0 0 0,0 0 0 0 0,1-1 0 0 0,-1 0 0 0 0,1-1 0 0 0,0 0 0 0 0,0 0 0 0 0,1-1 0 0 0,-1 0 0 0 0,-4-5 135 0 0,11 8-151 0 0,0 0 0 0 0,1 0 1 0 0,-1 0-1 0 0,1 0 0 0 0,0 0 1 0 0,0 0-1 0 0,0 0 1 0 0,0-1-1 0 0,0 1 0 0 0,0 0 1 0 0,1-1-1 0 0,-1 1 0 0 0,1-1 1 0 0,0 1-1 0 0,-1-1 1 0 0,1 1-1 0 0,0-1 0 0 0,1 1 1 0 0,-1-1-1 0 0,0 1 1 0 0,1 0-1 0 0,-1-1 0 0 0,1 1 1 0 0,0-1-1 0 0,0 1 0 0 0,0 0 1 0 0,0 0-1 0 0,0-1 1 0 0,0 1-1 0 0,1 0 0 0 0,-1 0 1 0 0,1 0-1 0 0,-1 0 0 0 0,1 0 1 0 0,0 1-1 0 0,-1-1 1 0 0,1 1-1 0 0,0-1 0 0 0,0 1 1 0 0,1-1-1 0 0,-1 1 1 0 0,0 0-1 0 0,0 0 0 0 0,2 0 151 0 0,22-18-1112 0 0</inkml:trace>
  <inkml:trace contextRef="#ctx0" brushRef="#br0" timeOffset="3099.004">2404 1101 1624 0 0,'8'10'6425'0'0,"29"-5"-6153"0"0,-36-5-16 0 0,193-26-3323 0 0,-147 14 1036 0 0,-20 5 804 0 0</inkml:trace>
  <inkml:trace contextRef="#ctx0" brushRef="#br0" timeOffset="3628.702">3070 980 1972 0 0,'-64'-4'4746'0'0,"-82"83"-2904"0"0,138-74-1723 0 0,0 1-1 0 0,1 0 1 0 0,0 1 0 0 0,1 0 0 0 0,-1 0-1 0 0,1 0 1 0 0,0 1 0 0 0,1-1-1 0 0,0 2 1 0 0,0-1 0 0 0,1 0-1 0 0,0 1 1 0 0,0 0 0 0 0,1 0-1 0 0,0 0 1 0 0,1 0 0 0 0,-2 7-119 0 0,7-13 1 0 0,-1-1 1 0 0,1 0 0 0 0,0 1 0 0 0,-1-1 0 0 0,1-1 0 0 0,0 1 0 0 0,0 0-1 0 0,0-1 1 0 0,0 1 0 0 0,0-1 0 0 0,1 0 0 0 0,-1 0 0 0 0,0 0 0 0 0,1-1-1 0 0,-1 1 1 0 0,0-1 0 0 0,1 0 0 0 0,-1 0 0 0 0,0 0 0 0 0,1 0 0 0 0,-1 0-1 0 0,1-1 1 0 0,-1 0 0 0 0,0 1 0 0 0,0-1 0 0 0,1-1 0 0 0,-1 1-2 0 0,11-3-41 0 0,0 0 0 0 0,0-2 1 0 0,-1 1-1 0 0,1-2 0 0 0,-1 0 1 0 0,-1 0-1 0 0,1-1 0 0 0,-2-1 1 0 0,1 0-1 0 0,-1 0 0 0 0,0-1 1 0 0,-1-1-1 0 0,5-6 41 0 0,-11 17-10 0 0,-1 0-1 0 0,0 0 1 0 0,1 0-1 0 0,-1 1 1 0 0,1 0-1 0 0,-1-1 1 0 0,1 1 0 0 0,-1 0-1 0 0,0 0 1 0 0,0 1-1 0 0,0-1 1 0 0,1 1 0 0 0,-1 0-1 0 0,-1 0 1 0 0,1 0-1 0 0,0 0 1 0 0,0 0-1 0 0,-1 0 1 0 0,1 1 0 0 0,-1-1-1 0 0,0 1 1 0 0,0 0-1 0 0,0 0 1 0 0,0 0 0 0 0,0 0-1 0 0,-1 0 1 0 0,1 0-1 0 0,-1 0 1 0 0,1 2 10 0 0,21 22 75 0 0,76 93-2424 0 0,-89-114-1702 0 0,-11-7 2819 0 0</inkml:trace>
  <inkml:trace contextRef="#ctx0" brushRef="#br0" timeOffset="3892.315">3570 583 1848 0 0,'18'20'463'0'0,"0"0"0"0"0,-2 2-1 0 0,0 0 1 0 0,-2 0 0 0 0,0 2 0 0 0,-1-1-1 0 0,-2 2 1 0 0,0 0 0 0 0,-2 0 0 0 0,-1 1-1 0 0,-1 0 1 0 0,-1 0 0 0 0,-1 0 0 0 0,-1 9-463 0 0,1-14 192 0 0,-2-1 0 0 0,0 1 0 0 0,-2-1 0 0 0,0 1 0 0 0,-1 0 0 0 0,-1 0 0 0 0,-1-1 0 0 0,-1 1 0 0 0,-1-1 0 0 0,0 1 0 0 0,-2-1 0 0 0,0 0 0 0 0,-2-1 0 0 0,-1 3-192 0 0,1-7 2 0 0,-1 1 0 0 0,-1-2 0 0 0,0 1 0 0 0,-1-1 0 0 0,-1-1 1 0 0,0 0-1 0 0,0-1 0 0 0,-2 0 0 0 0,1-1 0 0 0,-1 0 0 0 0,-1-1 0 0 0,-13 7-2 0 0,15-11-337 0 0,0 0 0 0 0,0 0 0 0 0,-1-1 0 0 0,0-1 0 0 0,0 0 0 0 0,0-1 0 0 0,-1 0 0 0 0,1-1-1 0 0,-1-1 1 0 0,-4-1 337 0 0,14 1-206 0 0,-1-1 0 0 0,0 0-1 0 0,1-1 1 0 0,-1 1 0 0 0,0-1-1 0 0,1 0 1 0 0,-1-1 0 0 0,1 1-1 0 0,-1-1 1 0 0,1 0 0 0 0,0-1 0 0 0,0 1-1 0 0,0-1 1 0 0,0 0 0 0 0,0 0-1 0 0,1 0 1 0 0,-1-1 0 0 0,1 0-1 0 0,0 0 1 0 0,-1-1 206 0 0,-14-23-1235 0 0</inkml:trace>
  <inkml:trace contextRef="#ctx0" brushRef="#br0" timeOffset="5146.501">2558 458 1708 0 0,'-25'5'1856'0'0,"-33"25"1862"0"0,105-41-2567 0 0,132-28-696 0 0,1 8 0 0 0,1 8 0 0 0,22 6-455 0 0,109 5-240 0 0,-312 12 222 0 0,0 0 1 0 0,0 0-1 0 0,-1 0 1 0 0,1 1-1 0 0,0-1 1 0 0,-1 0 0 0 0,1 0-1 0 0,0 0 1 0 0,0 1-1 0 0,0-1 1 0 0,-1 0 0 0 0,1 1-1 0 0,0-1 1 0 0,0 0-1 0 0,0 0 1 0 0,-1 1 0 0 0,1-1-1 0 0,0 0 1 0 0,0 1-1 0 0,0-1 1 0 0,0 0 0 0 0,0 1-1 0 0,0-1 1 0 0,0 0-1 0 0,0 1 1 0 0,0-1 0 0 0,0 0-1 0 0,0 1 1 0 0,0-1-1 0 0,0 0 1 0 0,0 1-1 0 0,0-1 1 0 0,0 0 0 0 0,0 1-1 0 0,0-1 1 0 0,1 0-1 0 0,-1 1 1 0 0,0-1 0 0 0,0 0-1 0 0,0 1 1 0 0,1-1-1 0 0,-1 0 1 0 0,0 0 0 0 0,0 1-1 0 0,1-1 18 0 0,13-24-5727 0 0,0 10 4436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5:1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1008 0 0,'5'-1'157'0'0,"1"0"0"0"0,-1 0 0 0 0,0 0 0 0 0,0 1 0 0 0,1 0 0 0 0,-1 0 1 0 0,0 0-1 0 0,0 1 0 0 0,1 0 0 0 0,-1 0 0 0 0,0 0 0 0 0,0 1 0 0 0,0 0 0 0 0,0-1 0 0 0,0 2 0 0 0,-1-1 0 0 0,1 1 0 0 0,-1-1 0 0 0,1 1 0 0 0,-1 0 0 0 0,0 1 0 0 0,0-1 0 0 0,0 1 0 0 0,-1 0 1 0 0,1 0-1 0 0,-1 0 0 0 0,0 0 0 0 0,2 5-157 0 0,70 135 1527 0 0,-74-140-1483 0 0,6 14 126 0 0,-1 0 0 0 0,0 0-1 0 0,-1 1 1 0 0,-1-1 0 0 0,-1 1 0 0 0,-1 0 0 0 0,-1 0 0 0 0,0 0 0 0 0,-1 0 0 0 0,-1 0-1 0 0,-1 0-169 0 0,-61 174-110 0 0,22-151-4477 0 0,39-41 3113 0 0,2-1 124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5:1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1292 0 0,'31'-5'6232'0'0,"52"-14"-4754"0"0,1-1-1148 0 0,-30 9-453 0 0,102-18-1101 0 0,-50 21-4055 0 0,-96 8 3989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5:19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1600 0 0,'15'4'3687'0'0,"18"-6"-2667"0"0,-23 2-671 0 0,268 1 1015 0 0,-145-2-4708 0 0,-89-1 2012 0 0,-2-5 28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5:1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26 130 2136 0 0,'-14'0'1046'0'0,"6"2"1971"0"0,7 4-2987 0 0,0 0 0 0 0,0 1-1 0 0,1-1 1 0 0,0 0 0 0 0,0 0-1 0 0,1 0 1 0 0,0 0 0 0 0,0 0-1 0 0,0 0 1 0 0,1 0 0 0 0,-1 0 0 0 0,1 0-1 0 0,1-1 1 0 0,-1 1 0 0 0,1 0-1 0 0,0-1 1 0 0,1 0 0 0 0,-1 0-1 0 0,1 0 1 0 0,0 0 0 0 0,3 2-30 0 0,8 20 65 0 0,169 314 538 0 0,-181-335-595 0 0,52 55 676 0 0,-6-101-452 0 0,-20-3-121 0 0,-2-2 1 0 0,-1 0-1 0 0,-3-2 1 0 0,-2 0-1 0 0,-1-2 1 0 0,8-36-112 0 0,10-19 150 0 0,9-42 284 0 0,-8 170-3544 0 0,-6 10 260 0 0,-17-24 1582 0 0</inkml:trace>
  <inkml:trace contextRef="#ctx0" brushRef="#br0" timeOffset="324.029">1713 0 1544 0 0,'-28'24'429'0'0,"1"2"0"0"0,2 0 0 0 0,0 2 1 0 0,2 1-1 0 0,1 1 0 0 0,2 0 0 0 0,0 2 0 0 0,3 0 0 0 0,-10 24-429 0 0,17-38 144 0 0,-78 157-499 0 0,51-146-2332 0 0,25-24 1327 0 0</inkml:trace>
  <inkml:trace contextRef="#ctx0" brushRef="#br0" timeOffset="601.324">1171 208 1844 0 0,'-1'-10'1264'0'0,"0"9"-1193"0"0,1 1 0 0 0,0-1 0 0 0,-1 1 0 0 0,1-1 0 0 0,-1 0 0 0 0,1 1 0 0 0,0-1 1 0 0,-1 0-1 0 0,1 1 0 0 0,0-1 0 0 0,-1 0 0 0 0,1 1 0 0 0,0-1 0 0 0,0 0 0 0 0,0 0 0 0 0,0 1 0 0 0,0-1 0 0 0,0 0 0 0 0,0 0 0 0 0,0 1 0 0 0,0-1 0 0 0,0 0 1 0 0,0 0-1 0 0,1 1 0 0 0,-1-1 0 0 0,0 0 0 0 0,0 0 0 0 0,1 1 0 0 0,-1-1 0 0 0,0 0 0 0 0,1 1 0 0 0,-1-1 0 0 0,1 1 0 0 0,-1-1 0 0 0,1 1 0 0 0,-1-1 1 0 0,1 0-1 0 0,-1 1 0 0 0,1 0 0 0 0,0-1 0 0 0,-1 1 0 0 0,1-1 0 0 0,0 1 0 0 0,-1 0 0 0 0,1-1 0 0 0,0 1 0 0 0,-1 0 0 0 0,1 0 0 0 0,0 0 0 0 0,0-1 1 0 0,-1 1-1 0 0,1 0 0 0 0,0 0 0 0 0,0 0 0 0 0,-1 0 0 0 0,1 0 0 0 0,0 1 0 0 0,0-1 0 0 0,-1 0 0 0 0,1 0 0 0 0,0 0 0 0 0,0 1 0 0 0,0-1-71 0 0,262 227 816 0 0,-167-133-2043 0 0,-55-19-3313 0 0,-41-73 3250 0 0</inkml:trace>
  <inkml:trace contextRef="#ctx0" brushRef="#br0" timeOffset="849.085">1009 38 1644 0 0,'-13'12'260'0'0,"0"0"-1"0"0,1 0 0 0 0,1 1 1 0 0,0 1-1 0 0,1-1 0 0 0,0 2 1 0 0,1 0-1 0 0,1 0 0 0 0,0 0 1 0 0,1 1-1 0 0,1 0 0 0 0,0 0 1 0 0,1 1-1 0 0,1 0 1 0 0,0 0-1 0 0,2 0 0 0 0,0 0 1 0 0,1 4-260 0 0,1-8 67 0 0,2 1 1 0 0,0-1 0 0 0,1 0 0 0 0,0 0 0 0 0,1 0 0 0 0,0 0 0 0 0,1 0 0 0 0,1-1 0 0 0,0 0 0 0 0,0 0 0 0 0,1 0 0 0 0,1-1 0 0 0,0 0-1 0 0,1-1 1 0 0,0 1 0 0 0,0-2 0 0 0,1 1 0 0 0,0-1 0 0 0,1-1 0 0 0,0 0 0 0 0,0 0 0 0 0,2 0-68 0 0,12 7-350 0 0,1-1 0 0 0,0-1 1 0 0,1-1-1 0 0,0-1 0 0 0,1-2 1 0 0,0-1-1 0 0,1-1 0 0 0,-1-1 1 0 0,22 1 349 0 0,2-3-1284 0 0,-4-4-64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6:5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1280 0 0,'-15'6'5137'0'0,"3"74"-4251"0"0,31 63-73 0 0,34 26-1243 0 0,-52-152-3583 0 0,-1-15 2592 0 0</inkml:trace>
  <inkml:trace contextRef="#ctx0" brushRef="#br0" timeOffset="448.084">338 105 1600 0 0,'-1'0'97'0'0,"1"-1"0"0"0,-1 0 0 0 0,0 0-1 0 0,1 0 1 0 0,-1 1 0 0 0,1-1 0 0 0,-1 0 0 0 0,1 0 0 0 0,-1 0-1 0 0,1 0 1 0 0,-1 0 0 0 0,1 0 0 0 0,0 0 0 0 0,0 0-1 0 0,-1 0 1 0 0,1 0 0 0 0,0 0 0 0 0,0 0 0 0 0,0 0 0 0 0,0 0-1 0 0,0 0 1 0 0,0-1 0 0 0,1 1 0 0 0,-1 0 0 0 0,0 0-1 0 0,0 0 1 0 0,1 0 0 0 0,-1 0 0 0 0,1 1 0 0 0,-1-1 0 0 0,1 0-1 0 0,-1 0 1 0 0,1 0 0 0 0,0 0 0 0 0,-1 0 0 0 0,1 1-1 0 0,0-1 1 0 0,0 0 0 0 0,-1 0 0 0 0,1 1 0 0 0,0-1 0 0 0,0 1-1 0 0,0-1 1 0 0,0 1 0 0 0,0-1 0 0 0,0 1 0 0 0,0-1-1 0 0,0 1 1 0 0,0 0 0 0 0,0 0 0 0 0,0-1 0 0 0,0 1-1 0 0,0 0 1 0 0,1 0-97 0 0,59-25 459 0 0,-52 23-406 0 0,0 1 0 0 0,-1 0-1 0 0,1 0 1 0 0,0 1 0 0 0,-1 1 0 0 0,1-1 0 0 0,0 1 0 0 0,-1 1 0 0 0,1-1 0 0 0,-1 2 0 0 0,0-1 0 0 0,1 1 0 0 0,-1 0 0 0 0,0 1 0 0 0,-1 0 0 0 0,1 0-1 0 0,-1 1 1 0 0,1 0 0 0 0,-1 0 0 0 0,-1 0 0 0 0,1 1 0 0 0,-1 0 0 0 0,0 0 0 0 0,0 1 0 0 0,-1 0 0 0 0,0 0 0 0 0,0 0 0 0 0,-1 1 0 0 0,0-1 0 0 0,0 1-1 0 0,-1 0 1 0 0,1 0 0 0 0,-2 1 0 0 0,1-1 0 0 0,-1 0 0 0 0,-1 1 0 0 0,0 0 0 0 0,0-1 0 0 0,0 1 0 0 0,-1 0 0 0 0,0-1 0 0 0,-1 1 0 0 0,0 0 0 0 0,-1 2-53 0 0,-74 137 1517 0 0,21-73 0 0 0,54-75-1324 0 0,30-1 134 0 0,367-91-991 0 0,-211 61-1507 0 0,64-15-5898 0 0,-222 38 6659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5:1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18601 307 1580 0 0,'13'10'4022'0'0,"-14"40"-3499"0"0,0-32-67 0 0,-15 162 394 0 0,16-41 1317 0 0,77-194-1239 0 0,-62 45-925 0 0,1 0 1 0 0,0 2 0 0 0,1 0 0 0 0,-1 0-1 0 0,2 2 1 0 0,-1 0 0 0 0,1 1-1 0 0,-1 1 1 0 0,1 0 0 0 0,0 1 0 0 0,1 1-1 0 0,14 1-3 0 0,-30 0 2 0 0,0 1-1 0 0,0 0 0 0 0,0 0 0 0 0,0 0 1 0 0,-1 0-1 0 0,1 0 0 0 0,0 0 0 0 0,0 1 1 0 0,0-1-1 0 0,0 1 0 0 0,0 0 0 0 0,0 0 1 0 0,-1 0-1 0 0,1 0 0 0 0,0 1 0 0 0,-1-1 1 0 0,1 1-1 0 0,-1-1 0 0 0,1 1 0 0 0,-1 0 1 0 0,0 0-1 0 0,0 0 0 0 0,0 0 0 0 0,0 1 1 0 0,0-1-1 0 0,0 0 0 0 0,0 1 0 0 0,-1-1 1 0 0,0 1-1 0 0,1 0 0 0 0,-1-1 0 0 0,0 1 1 0 0,0 0-1 0 0,0 0 0 0 0,-1 0 0 0 0,1 0 1 0 0,-1 0-1 0 0,1 0 0 0 0,-1 0 0 0 0,0 0 1 0 0,0 0-1 0 0,-1 0 0 0 0,1-1 1 0 0,-1 1-1 0 0,1 0 0 0 0,-1 0 0 0 0,0 0 1 0 0,0 0-1 0 0,0 0 0 0 0,0-1 0 0 0,-2 3-1 0 0,-7 8 12 0 0,-1-1 0 0 0,-1-1 0 0 0,0 0 1 0 0,0-1-1 0 0,-1 0 0 0 0,-1 0 0 0 0,1-2 0 0 0,-2 0 0 0 0,1 0 0 0 0,-1-1 0 0 0,0-1 0 0 0,-5 1-12 0 0,-66 4-1133 0 0,83-13 863 0 0,-1 0 0 0 0,0-1 0 0 0,1 1 0 0 0,-1-1-1 0 0,1 0 1 0 0,0 0 0 0 0,0 0 0 0 0,0-1 0 0 0,0 1 0 0 0,1-1-1 0 0,-1 1 1 0 0,1-1 0 0 0,0 0 0 0 0,0 0 0 0 0,0 0 0 0 0,1 0-1 0 0,-1 0 1 0 0,1 0 0 0 0,0 0 0 0 0,0-1 0 0 0,1 1-1 0 0,-1 0 1 0 0,1-4 270 0 0,-1-5-1208 0 0</inkml:trace>
  <inkml:trace contextRef="#ctx0" brushRef="#br0" timeOffset="294.923">18936 96 1664 0 0,'1'-3'74'0'0,"1"0"-1"0"0,1 0 1 0 0,-1 1-1 0 0,0-1 1 0 0,1 1-1 0 0,-1-1 1 0 0,1 1-1 0 0,0 0 1 0 0,-1 0-1 0 0,1 0 1 0 0,0 1-1 0 0,0-1 1 0 0,0 1-1 0 0,1-1 1 0 0,-1 1-1 0 0,0 0 1 0 0,1 0-1 0 0,-1 0 1 0 0,0 1-1 0 0,1-1 1 0 0,-1 1-1 0 0,1 0 1 0 0,-1 0-1 0 0,0 0 1 0 0,1 1-1 0 0,-1-1 1 0 0,1 1-1 0 0,-1-1 1 0 0,0 1-1 0 0,1 0 1 0 0,-1 1-1 0 0,0-1 1 0 0,0 0-1 0 0,0 1 1 0 0,0 0-1 0 0,0 0 1 0 0,0 0-1 0 0,0 0 1 0 0,-1 0-1 0 0,1 0 1 0 0,-1 1-1 0 0,0-1 1 0 0,1 1-1 0 0,-1 0 1 0 0,0-1-1 0 0,-1 1 1 0 0,1 0-1 0 0,0 0 1 0 0,0 3-74 0 0,3 6 181 0 0,0 0 1 0 0,0 0 0 0 0,-2 0-1 0 0,1 1 1 0 0,-2 0-1 0 0,0 0 1 0 0,0 0 0 0 0,-1 0-1 0 0,-1 0 1 0 0,0 0-1 0 0,-1 0 1 0 0,0-1 0 0 0,-1 1-1 0 0,0 0 1 0 0,-1 0-1 0 0,-3 6-181 0 0,-8 42 1655 0 0,70-53-1636 0 0,161-48-3325 0 0,-85 12-304 0 0,-94 18 2425 0 0</inkml:trace>
  <inkml:trace contextRef="#ctx0" brushRef="#br0" timeOffset="589.021">19453 502 1300 0 0,'177'-36'8018'0'0,"130"7"-12481"0"0,-282 27 3213 0 0,-4-4 125 0 0</inkml:trace>
  <inkml:trace contextRef="#ctx0" brushRef="#br0" timeOffset="854.764">19876 251 2428 0 0,'-10'10'4947'0'0,"-13"31"-3989"0"0,-4 148-930 0 0,66-76-4455 0 0,-32-104 3063 0 0,-2-5 66 0 0</inkml:trace>
  <inkml:trace contextRef="#ctx0" brushRef="#br0" timeOffset="1380.392">20655 394 1240 0 0,'1'0'90'0'0,"0"0"1"0"0,0 0-1 0 0,1 0 0 0 0,-1-1 0 0 0,0 1 0 0 0,0 0 1 0 0,0-1-1 0 0,0 1 0 0 0,0 0 0 0 0,0-1 0 0 0,0 1 1 0 0,0-1-1 0 0,0 0 0 0 0,0 1 0 0 0,0-1 1 0 0,0 0-1 0 0,0 0 0 0 0,0 0 0 0 0,0 1 0 0 0,-1-1 1 0 0,1 0-1 0 0,0 0 0 0 0,-1 0 0 0 0,1 0 1 0 0,0 0-1 0 0,-1 0 0 0 0,1 0 0 0 0,-1-1 0 0 0,0 1 1 0 0,1 0-1 0 0,-1 0 0 0 0,0 0 0 0 0,0 0 0 0 0,0 0 1 0 0,0-1-1 0 0,0 1 0 0 0,0 0 0 0 0,0 0 1 0 0,0 0-1 0 0,0-1 0 0 0,-1 1 0 0 0,1 0 0 0 0,0 0 1 0 0,-1 0-1 0 0,1 0 0 0 0,-1 0 0 0 0,1 0 1 0 0,-1 0-1 0 0,1 0 0 0 0,-1 0 0 0 0,0 0 0 0 0,0 0 1 0 0,1 0-1 0 0,-1 0 0 0 0,0 1 0 0 0,0-1 0 0 0,0 0 1 0 0,0 0-1 0 0,0 1 0 0 0,-1-1-90 0 0,-70-28 945 0 0,53 27-859 0 0,-1 0 1 0 0,0 1-1 0 0,0 1 1 0 0,0 1-1 0 0,1 1 1 0 0,-1 1-1 0 0,1 1 0 0 0,-1 0 1 0 0,1 1-1 0 0,0 1 1 0 0,1 1-1 0 0,0 1 0 0 0,0 1 1 0 0,0 0-1 0 0,1 1 1 0 0,0 1-1 0 0,1 0 1 0 0,-6 6-87 0 0,21-13-8 0 0,1-1 1 0 0,-1 0 0 0 0,0 0 0 0 0,1 0 0 0 0,-1 1-1 0 0,1-1 1 0 0,0 0 0 0 0,0 0 0 0 0,0 1 0 0 0,1-1-1 0 0,-1 0 1 0 0,1 0 0 0 0,0 1 0 0 0,-1-1 0 0 0,2 0-1 0 0,-1 0 1 0 0,0 0 0 0 0,0 0 0 0 0,1 0 0 0 0,0-1-1 0 0,0 1 1 0 0,0 0 0 0 0,0-1 0 0 0,0 1 0 0 0,0-1 0 0 0,0 0-1 0 0,1 1 1 0 0,-1-1 0 0 0,1 0 0 0 0,0-1 0 0 0,0 1-1 0 0,-1 0 1 0 0,1-1 0 0 0,0 0 0 0 0,0 1 0 0 0,1-1-1 0 0,-1 0 1 0 0,0-1 0 0 0,0 1 0 0 0,0-1 0 0 0,1 1-1 0 0,0-1 8 0 0,14 5 13 0 0,-15-2-24 0 0,1-1 0 0 0,0 0 0 0 0,0 0 0 0 0,0 0 0 0 0,0 0 0 0 0,0-1-1 0 0,0 1 1 0 0,0-1 0 0 0,0 0 0 0 0,1-1 0 0 0,-1 1 0 0 0,0-1-1 0 0,1 0 1 0 0,-1 0 0 0 0,0 0 0 0 0,1 0 0 0 0,-1-1 0 0 0,0 1-1 0 0,1-1 1 0 0,-1-1 0 0 0,0 1 0 0 0,0 0 0 0 0,0-1 0 0 0,0 0-1 0 0,0 0 1 0 0,0 0 0 0 0,-1 0 0 0 0,1-1 0 0 0,-1 0 0 0 0,1 1 0 0 0,-1-1-1 0 0,0 0 1 0 0,0-1 0 0 0,0 1 0 0 0,-1 0 0 0 0,1-1 0 0 0,-1 0-1 0 0,0 1 1 0 0,0-1 0 0 0,1-2 11 0 0,2-25 117 0 0,-6 28-105 0 0,1 0 0 0 0,0 1 0 0 0,0-1 0 0 0,0 0 0 0 0,0 0 0 0 0,0 0 0 0 0,0 0 0 0 0,1 0 0 0 0,-1 1 0 0 0,1-1 0 0 0,0 0 0 0 0,0 0 0 0 0,0 1 0 0 0,0-1 0 0 0,0 0 0 0 0,1 1 0 0 0,-1-1 0 0 0,1 1 0 0 0,0 0 0 0 0,0-1 0 0 0,-1 1 0 0 0,2 0 0 0 0,-1 0 0 0 0,0 0 0 0 0,0 1 0 0 0,0-1 0 0 0,1 0 0 0 0,-1 1 0 0 0,1 0 0 0 0,-1-1 0 0 0,1 1 0 0 0,2-1-12 0 0,62 75-74 0 0,45 67-3238 0 0,-99-133 1841 0 0,-12-7 805 0 0</inkml:trace>
  <inkml:trace contextRef="#ctx0" brushRef="#br0" timeOffset="1799.064">21087 146 1576 0 0,'-43'336'4689'0'0,"42"-335"-4652"0"0,1 0 0 0 0,-1 0 0 0 0,0-1 0 0 0,1 1 0 0 0,-1 0 0 0 0,1 0 0 0 0,-1 0 0 0 0,1 0 1 0 0,0 0-1 0 0,-1 0 0 0 0,1 0 0 0 0,0 0 0 0 0,0 0 0 0 0,0 0 0 0 0,0 1 0 0 0,0-1 0 0 0,0 0 1 0 0,0 0-1 0 0,0 0 0 0 0,0 0 0 0 0,0 0 0 0 0,0 0 0 0 0,1 0 0 0 0,-1 0 0 0 0,0 0 0 0 0,1 0 0 0 0,-1 0 1 0 0,1 0-1 0 0,-1 0 0 0 0,1 0 0 0 0,0 0 0 0 0,-1-1 0 0 0,1 1 0 0 0,0 0 0 0 0,0 0 0 0 0,-1-1 1 0 0,1 1-1 0 0,0 0 0 0 0,0-1 0 0 0,0 1 0 0 0,0-1 0 0 0,0 1 0 0 0,0-1 0 0 0,0 1 0 0 0,0-1 1 0 0,0 0-1 0 0,0 0 0 0 0,0 1 0 0 0,0-1 0 0 0,0 0 0 0 0,0 0 0 0 0,0 0 0 0 0,0 0 0 0 0,0 0 1 0 0,0 0-1 0 0,0 0 0 0 0,0-1 0 0 0,1 1 0 0 0,-1 0 0 0 0,0-1 0 0 0,0 1 0 0 0,0 0 0 0 0,-1-1 0 0 0,1 1 1 0 0,0-1-1 0 0,0 1 0 0 0,1-2-37 0 0,12-5 40 0 0,1 1 0 0 0,0 0 0 0 0,1 1 0 0 0,-1 0 0 0 0,1 1 0 0 0,0 1 0 0 0,0 1 0 0 0,0 0 0 0 0,0 1 0 0 0,0 1 0 0 0,1 0 0 0 0,-1 1 0 0 0,0 1 0 0 0,0 1 0 0 0,0 0 0 0 0,0 1 0 0 0,-1 0 0 0 0,1 2 0 0 0,-1 0 0 0 0,11 6-40 0 0,-25-9 14 0 0,0-1 0 0 0,0 1 0 0 0,0 0 0 0 0,-1-1 0 0 0,0 1 0 0 0,1 0 0 0 0,-1 0 0 0 0,0-1 0 0 0,-1 1 0 0 0,1 0 0 0 0,0 0 0 0 0,-1-1 0 0 0,1 1 0 0 0,-1 0 0 0 0,0-1 0 0 0,0 1 0 0 0,0-1 0 0 0,0 1 0 0 0,0-1 0 0 0,-1 1 0 0 0,1-1 0 0 0,-1 0 0 0 0,1 0 0 0 0,-1 1 0 0 0,0-1 0 0 0,0-1 0 0 0,0 1 0 0 0,0 0 0 0 0,0 0 0 0 0,-1-1 0 0 0,1 1 0 0 0,0-1 0 0 0,-1 0 0 0 0,1 1 1 0 0,-1-1-1 0 0,0-1 0 0 0,1 1 0 0 0,-1 0 0 0 0,0 0 0 0 0,-2-1-14 0 0,-17 10-225 0 0,0-1 0 0 0,-1-1 0 0 0,0-1 0 0 0,-1-1 0 0 0,1-1 0 0 0,-1-1 0 0 0,0-2 0 0 0,0 0 0 0 0,-11-1 225 0 0,28-1-218 0 0,1 0 0 0 0,0 0 0 0 0,0 0-1 0 0,0-1 1 0 0,0 0 0 0 0,0 0-1 0 0,0-1 1 0 0,0 1 0 0 0,1-1 0 0 0,-1 0-1 0 0,0-1 1 0 0,1 0 0 0 0,0 1 0 0 0,-1-2-1 0 0,1 1 1 0 0,0-1 0 0 0,1 1-1 0 0,-1-1 1 0 0,1-1 0 0 0,-1 1 0 0 0,1-2 218 0 0,-4-15-1196 0 0</inkml:trace>
  <inkml:trace contextRef="#ctx0" brushRef="#br0" timeOffset="-1592.378">16804 636 1088 0 0,'7'-4'280'0'0,"0"1"-1"0"0,0-1 1 0 0,0-1-1 0 0,-1 1 1 0 0,1-1-1 0 0,-1 0 1 0 0,0-1-1 0 0,-1 1 1 0 0,1-1-1 0 0,-1-1 1 0 0,0 1 0 0 0,-1 0-1 0 0,1-1 1 0 0,-1 0-1 0 0,-1 0 1 0 0,1-1-1 0 0,-1 1 1 0 0,-1 0-1 0 0,2-5-279 0 0,-4 11 55 0 0,-16-25 237 0 0,13 23-283 0 0,-1 0-1 0 0,0 0 1 0 0,0 1-1 0 0,-1-1 1 0 0,1 1 0 0 0,0 0-1 0 0,-1 0 1 0 0,1 0-1 0 0,-1 1 1 0 0,0 0 0 0 0,1-1-1 0 0,-1 2 1 0 0,0-1-1 0 0,0 1 1 0 0,0-1 0 0 0,0 1-1 0 0,1 0 1 0 0,-1 1-1 0 0,0 0 1 0 0,0-1 0 0 0,0 1-1 0 0,1 1 1 0 0,-1-1-1 0 0,0 1 1 0 0,1 0 0 0 0,-1 0-1 0 0,1 0 1 0 0,0 0 0 0 0,0 1-1 0 0,-1 1-8 0 0,-109 96-74 0 0,107-90 129 0 0,0-1-1 0 0,0 2 1 0 0,1-1 0 0 0,0 1-1 0 0,0 0 1 0 0,1 0 0 0 0,1 1-1 0 0,0-1 1 0 0,1 1 0 0 0,0 0-1 0 0,1 0 1 0 0,0 0 0 0 0,1 0-1 0 0,0 9-54 0 0,3-15 22 0 0,1 0 0 0 0,0 0-1 0 0,0-1 1 0 0,0 1-1 0 0,1-1 1 0 0,-1 1 0 0 0,1-1-1 0 0,1 0 1 0 0,-1-1-1 0 0,1 1 1 0 0,0-1 0 0 0,0 0-1 0 0,0 0 1 0 0,0 0-1 0 0,1-1 1 0 0,0 0 0 0 0,-1 0-1 0 0,1 0 1 0 0,1-1-1 0 0,-1 1 1 0 0,0-2 0 0 0,0 1-1 0 0,1-1 1 0 0,-1 0 0 0 0,1 0-1 0 0,-1 0 1 0 0,1-1-1 0 0,-1 0 1 0 0,1-1 0 0 0,-1 1-1 0 0,1-1 1 0 0,5-2-22 0 0,-7 3 8 0 0,1 0-1 0 0,0 0 1 0 0,-1-1 0 0 0,1 0 0 0 0,-1 0-1 0 0,1 0 1 0 0,-1-1 0 0 0,0 0 0 0 0,0 0 0 0 0,0 0-1 0 0,0 0 1 0 0,0-1 0 0 0,0 0 0 0 0,0 0-1 0 0,-1 0 1 0 0,1-1 0 0 0,-1 0 0 0 0,0 0 0 0 0,0 0-1 0 0,-1 0 1 0 0,1 0 0 0 0,-1-1 0 0 0,0 1-1 0 0,0-1 1 0 0,0 0 0 0 0,-1 0 0 0 0,0 0 0 0 0,0 0-1 0 0,0-1 1 0 0,0 1 0 0 0,-1 0 0 0 0,0-1-1 0 0,0 1 1 0 0,0-1 0 0 0,-1 0 0 0 0,0-3-8 0 0,0 8 12 0 0,0 1 10 0 0,0 0-17 0 0,-7-13-48 0 0,21 42-180 0 0,1-1-1 0 0,1-1 0 0 0,1 0 1 0 0,2-1-1 0 0,0-1 0 0 0,2-1 0 0 0,1 0 224 0 0,-2-1-563 0 0,13 11-2829 0 0,-28-28 2162 0 0</inkml:trace>
  <inkml:trace contextRef="#ctx0" brushRef="#br0" timeOffset="-1005.068">17119 172 1324 0 0,'-1'-28'5329'0'0,"2"28"-5163"0"0,-2-9 1005 0 0,24-29 427 0 0,65 17-1398 0 0,-84 23-195 0 0,1 1 1 0 0,-1 0 0 0 0,0 0 0 0 0,0 1 0 0 0,0-1-1 0 0,0 1 1 0 0,-1 0 0 0 0,1 0 0 0 0,-1 0-1 0 0,0 0 1 0 0,0 1 0 0 0,-1-1 0 0 0,1 1 0 0 0,-1 0-1 0 0,0 0 1 0 0,0-1 0 0 0,-1 1 0 0 0,1 1 0 0 0,-1-1-1 0 0,0 0 1 0 0,-1 0 0 0 0,1 0 0 0 0,-1 1 0 0 0,0-1-1 0 0,0 0 1 0 0,-1 0 0 0 0,1 0 0 0 0,-1 1 0 0 0,0-1-6 0 0,-53 155 26 0 0,40-131 15 0 0,-29 64 182 0 0,63-84-287 0 0,7-7-184 0 0,0-1 0 0 0,-1-1 0 0 0,1-1 0 0 0,0-1 0 0 0,-1-1 1 0 0,0-2-1 0 0,21-6 248 0 0,52-7-2490 0 0,-14 10-135 0 0,-43 4 1481 0 0</inkml:trace>
  <inkml:trace contextRef="#ctx0" brushRef="#br0" timeOffset="-789.028">17688 609 2000 0 0,'8'0'3627'0'0,"51"-4"-2633"0"0,169-28-324 0 0,-5 0-5675 0 0,-189 27 3635 0 0</inkml:trace>
  <inkml:trace contextRef="#ctx0" brushRef="#br0" timeOffset="-526.338">18127 304 1400 0 0,'-35'-18'4645'0'0,"-3"69"-3185"0"0,33-29-1405 0 0,0-1 0 0 0,2 1 0 0 0,0 0 0 0 0,2 0 0 0 0,0 0 0 0 0,2 0-1 0 0,0 0 1 0 0,2-1 0 0 0,0 1 0 0 0,1 0 0 0 0,1-1 0 0 0,2 0 0 0 0,0 0 0 0 0,1-1 0 0 0,9 18-55 0 0,11 45-1486 0 0,-18-48-2051 0 0,-8-29 2335 0 0</inkml:trace>
  <inkml:trace contextRef="#ctx0" brushRef="#br0" timeOffset="13875.523">16724 1219 1292 0 0,'0'0'605'0'0,"0"0"-74"0"0,0 0-76 0 0,-21-3 1876 0 0,14-16-1671 0 0,56 16-131 0 0,-38 3-626 0 0,736-55 1068 0 0,823-80-268 0 0,-667 79 149 0 0,247-21-64 0 0,-409 32-452 0 0,-645 31-1539 0 0,-121 15-4152 0 0,4 0 4101 0 0</inkml:trace>
  <inkml:trace contextRef="#ctx0" brushRef="#br0" timeOffset="14835.002">18404 1359 1792 0 0,'-60'5'6003'0'0,"15"-3"-4577"0"0,43-2-1346 0 0,2 0-1 0 0,0 0 15 0 0,11-22 272 0 0,168-3-499 0 0,-175 27 132 0 0,0-1 0 0 0,-1 1 0 0 0,1 0 0 0 0,-1 1 1 0 0,0-1-1 0 0,0 1 0 0 0,0-1 0 0 0,0 1 0 0 0,0 0 0 0 0,0 0 0 0 0,-1 0 0 0 0,1 0 1 0 0,-1 0-1 0 0,0 1 0 0 0,0-1 0 0 0,0 1 0 0 0,-1 0 0 0 0,1-1 0 0 0,-1 1 1 0 0,0 0-1 0 0,0 0 0 0 0,0 0 0 0 0,0 0 0 0 0,-1 0 0 0 0,1 0 0 0 0,-1 0 0 0 0,0 0 1 0 0,-1 0-1 0 0,1 0 0 0 0,-1 0 0 0 0,1 0 0 0 0,-1 0 0 0 0,-1 0 1 0 0,-54 109 32 0 0,90-87-137 0 0,-27-24 123 0 0,3-1-15 0 0,0 1-1 0 0,1-1 0 0 0,-1 2 0 0 0,-1 0 0 0 0,1 0 0 0 0,0 1 0 0 0,-1 0 0 0 0,0 0 1 0 0,0 1-1 0 0,0 0 0 0 0,0 1 0 0 0,-1 0 0 0 0,0 0 0 0 0,0 1 0 0 0,0 0 0 0 0,-1 0 1 0 0,0 1-1 0 0,-1 0 0 0 0,0 0 0 0 0,0 1 0 0 0,-1-1 0 0 0,0 1 0 0 0,0 0 0 0 0,-1 1 1 0 0,0-1-1 0 0,-1 1 0 0 0,0 0 0 0 0,1 3-2 0 0,-9-3-10 0 0,0 0-1 0 0,0 0 1 0 0,0 0 0 0 0,-1-1-1 0 0,-1 0 1 0 0,0 0 0 0 0,0 0-1 0 0,-1-1 1 0 0,1 0 0 0 0,-2-1 0 0 0,1 0-1 0 0,-1 0 1 0 0,0 0 0 0 0,-1-1-1 0 0,0-1 1 0 0,0 0 0 0 0,0 0-1 0 0,0-1 1 0 0,-1 0 0 0 0,1-1-1 0 0,-1 0 1 0 0,-2 0 10 0 0,0 1-639 0 0,0 0-1 0 0,-1-1 0 0 0,0 0 1 0 0,0-1-1 0 0,0 0 1 0 0,0-1-1 0 0,0-1 0 0 0,0-1 1 0 0,0 1-1 0 0,-12-4 640 0 0,-15-8-1264 0 0</inkml:trace>
  <inkml:trace contextRef="#ctx0" brushRef="#br0" timeOffset="28234.866">17400 2799 976 0 0,'0'0'396'0'0,"0"0"53"0"0,0 0-38 0 0,0 0-54 0 0,2-16 2062 0 0,2 14-2344 0 0,-1 0 0 0 0,1 0-1 0 0,-1 0 1 0 0,0-1-1 0 0,0 1 1 0 0,0-1 0 0 0,0 1-1 0 0,0-1 1 0 0,-1 0-1 0 0,1 0 1 0 0,-1-1 0 0 0,0 1-1 0 0,0 0 1 0 0,0-1-1 0 0,0 1 1 0 0,-1-1-1 0 0,1 0 1 0 0,-1 1 0 0 0,0-1-1 0 0,0 0 1 0 0,0 0-1 0 0,-1 0 1 0 0,1 0 0 0 0,-1 1-1 0 0,0-1 1 0 0,0 0-1 0 0,0 0 1 0 0,-1 0 0 0 0,1 0-1 0 0,-1 0 1 0 0,0 0-1 0 0,0 0-74 0 0,-3-1 0 0 0,0 1 0 0 0,-1 0 0 0 0,1 0 0 0 0,-1 0 0 0 0,1 1 0 0 0,-1 0 0 0 0,0 0 0 0 0,0 0 0 0 0,-1 0 0 0 0,1 1 0 0 0,0 0 0 0 0,-1 0 0 0 0,0 0 0 0 0,1 1 0 0 0,-1-1 0 0 0,0 2 0 0 0,0-1 0 0 0,1 1-1 0 0,-1-1 1 0 0,0 1 0 0 0,0 1 0 0 0,0-1 0 0 0,0 1 0 0 0,0 1 0 0 0,-6-2-33 0 0,0 3 20 0 0,0 1 0 0 0,1 0 0 0 0,0 1 1 0 0,-1 0-1 0 0,2 1 0 0 0,-1 0 0 0 0,1 0 0 0 0,0 1 1 0 0,0 1-1 0 0,1 0 0 0 0,0 0 0 0 0,0 1 0 0 0,1 0 1 0 0,0 1-1 0 0,0-1 0 0 0,-2 7 13 0 0,4-7 25 0 0,1-1 1 0 0,0 1-1 0 0,0 0 0 0 0,1 1 0 0 0,0-1 1 0 0,1 1-1 0 0,0 0 0 0 0,0-1 0 0 0,1 1 1 0 0,1 1-1 0 0,0-1 0 0 0,0 0 0 0 0,1 0 1 0 0,0 0-1 0 0,0 0 0 0 0,2 1 1 0 0,-1-1-1 0 0,1 0 0 0 0,0 0 0 0 0,4 8-25 0 0,-3-11 14 0 0,1-1 1 0 0,0 1-1 0 0,0-1 0 0 0,0 0 0 0 0,1 0 0 0 0,0 0 0 0 0,0 0 0 0 0,0-1 0 0 0,1 0 0 0 0,0 0 0 0 0,0 0 0 0 0,0-1 0 0 0,1 0 0 0 0,-1 0 0 0 0,1-1 0 0 0,0 0 1 0 0,0 0-1 0 0,0 0 0 0 0,1-1 0 0 0,-1 0 0 0 0,0 0 0 0 0,1-1 0 0 0,-1 0 0 0 0,1-1 0 0 0,0 1 0 0 0,-1-1 0 0 0,1-1 0 0 0,-1 0 0 0 0,1 0-14 0 0,4-3-27 0 0,-1 0 0 0 0,0-1 0 0 0,-1-1 0 0 0,1 0 0 0 0,-1 0 0 0 0,0-1 0 0 0,-1-1 0 0 0,1 1 0 0 0,-1-2 0 0 0,-1 1 0 0 0,0-1 0 0 0,0 0-1 0 0,-1-1 1 0 0,0 0 0 0 0,0 0 0 0 0,-1 0 0 0 0,0-1 0 0 0,-1 0 0 0 0,-1 0 0 0 0,0 0 0 0 0,0-1 0 0 0,1-6 27 0 0,-3 14-1 0 0,30-67-51 0 0,-35 77 39 0 0,1 0-1 0 0,-1-1 0 0 0,2 1 1 0 0,-1 0-1 0 0,1 1 0 0 0,-1-1 1 0 0,2 0-1 0 0,-1 0 0 0 0,1 0 0 0 0,0 1 1 0 0,0-1-1 0 0,1 0 0 0 0,-1 0 1 0 0,2 1-1 0 0,-1-1 0 0 0,0 0 1 0 0,1 0-1 0 0,0 0 0 0 0,1-1 1 0 0,0 1-1 0 0,-1 0 0 0 0,2-1 1 0 0,-1 0-1 0 0,1 1 0 0 0,-1-1 0 0 0,1-1 1 0 0,1 1-1 0 0,3 3 14 0 0,2 2-200 0 0,1 0 0 0 0,0-1 1 0 0,0 0-1 0 0,1-1 0 0 0,0 0 0 0 0,0-1 0 0 0,0-1 1 0 0,1 1-1 0 0,1-2 0 0 0,-1 0 0 0 0,0-1 0 0 0,14 3 200 0 0,24-1-2300 0 0,-41-6 1060 0 0</inkml:trace>
  <inkml:trace contextRef="#ctx0" brushRef="#br0" timeOffset="28515.111">18043 2541 1240 0 0,'-27'5'4137'0'0,"13"49"-2913"0"0,14-38-1123 0 0,1 1 0 0 0,0-1 0 0 0,1 0 0 0 0,1 0 0 0 0,0 0-1 0 0,2 0 1 0 0,-1 0 0 0 0,2-1 0 0 0,0 0 0 0 0,1 0 0 0 0,0 0 0 0 0,2 0-101 0 0,35 86-515 0 0,-41-48-3352 0 0,-22-27 2637 0 0</inkml:trace>
  <inkml:trace contextRef="#ctx0" brushRef="#br0" timeOffset="28764.729">17755 2814 2204 0 0,'1'-14'5259'0'0,"55"0"-4242"0"0,-56 14-966 0 0,231-37 14 0 0,-6-21-6235 0 0,-194 48 4708 0 0</inkml:trace>
  <inkml:trace contextRef="#ctx0" brushRef="#br0" timeOffset="29231.679">18448 2476 976 0 0,'-2'-41'6510'0'0,"-6"162"-5713"0"0,22 56-67 0 0,20-36 38 0 0,12-165-36 0 0,-30 10-782 0 0,1 1 1 0 0,1 0 0 0 0,-1 2-1 0 0,2 0 1 0 0,0 1-1 0 0,0 1 1 0 0,1 1-1 0 0,0 0 1 0 0,0 2-1 0 0,1 0 1 0 0,-1 1-1 0 0,1 2 1 0 0,0 0-1 0 0,1 1 50 0 0,-21 1 2 0 0,0 1-1 0 0,-1 0 1 0 0,1 0-1 0 0,0 0 1 0 0,0 0-1 0 0,-1 0 1 0 0,1 0-1 0 0,0 0 1 0 0,0 0 0 0 0,-1 0-1 0 0,1 0 1 0 0,0 0-1 0 0,0 1 1 0 0,-1-1-1 0 0,1 0 1 0 0,0 1-1 0 0,-1-1 1 0 0,1 0-1 0 0,0 1 1 0 0,-1-1-1 0 0,1 1 1 0 0,-1-1-1 0 0,1 0 1 0 0,0 1-1 0 0,-1 0 1 0 0,1-1 0 0 0,-1 1-1 0 0,0-1 1 0 0,1 1-1 0 0,-1 0 1 0 0,1-1-1 0 0,-1 1 1 0 0,0 0-1 0 0,1-1 1 0 0,-1 1-1 0 0,0 0 1 0 0,0 0-1 0 0,0-1 1 0 0,0 1-1 0 0,0 0 1 0 0,1 0-1 0 0,-1-1 1 0 0,0 1 0 0 0,-1 0-1 0 0,1 0 1 0 0,0-1-1 0 0,0 1 1 0 0,0 0-1 0 0,0 0 1 0 0,-1-1-1 0 0,1 1 1 0 0,0 0-1 0 0,0-1 1 0 0,-1 1-1 0 0,1 0 1 0 0,-1-1-1 0 0,1 1 1 0 0,-1-1-1 0 0,1 1 1 0 0,-1 0 0 0 0,1-1-1 0 0,-1 1 1 0 0,1-1-1 0 0,-1 0 1 0 0,0 1-1 0 0,1-1 1 0 0,-1 1-1 0 0,0-1-1 0 0,-42 41 219 0 0,-120 21-246 0 0,52-72-3249 0 0,84-27-834 0 0,26 25 2872 0 0</inkml:trace>
  <inkml:trace contextRef="#ctx0" brushRef="#br0" timeOffset="29926.859">17506 3384 1120 0 0,'-67'-12'6720'0'0,"94"-1"-4859"0"0,487-91 461 0 0,-30 31-3067 0 0,-484 73 549 0 0,-1 1-1 0 0,1-1 0 0 0,-1 1 0 0 0,0 0 0 0 0,1-1 0 0 0,-1 1 0 0 0,1 0 0 0 0,0 0 1 0 0,-1-1-1 0 0,1 1 0 0 0,0 0 0 0 0,-1 0 0 0 0,1 0 0 0 0,0 0 0 0 0,0-1 1 0 0,0 1-1 0 0,-1 0 0 0 0,1 0 0 0 0,0 0 0 0 0,0 0 0 0 0,0 0 0 0 0,1 0 1 0 0,-1-1-1 0 0,0 1 0 0 0,0 0 0 0 0,0 0 0 0 0,1 0 0 0 0,-1 0 0 0 0,0-1 1 0 0,1 1-1 0 0,-1 0 0 0 0,1 0 0 0 0,-1-1 0 0 0,1 1 0 0 0,-1 0 0 0 0,1-1 1 0 0,-1 1-1 0 0,1 0 0 0 0,0-1 0 0 0,-1 1 0 0 0,1-1 0 0 0,0 1 197 0 0,-23 8-1218 0 0</inkml:trace>
  <inkml:trace contextRef="#ctx0" brushRef="#br0" timeOffset="30237.445">17892 3474 1676 0 0,'29'-7'3300'0'0,"-21"6"-3223"0"0,0 1 0 0 0,0-1 0 0 0,0 1 1 0 0,0 0-1 0 0,0 1 0 0 0,0 0 0 0 0,0 1 0 0 0,0-1 1 0 0,0 1-1 0 0,0 1 0 0 0,-1-1 0 0 0,1 1 0 0 0,-1 1 0 0 0,0-1 1 0 0,0 1-1 0 0,0 1 0 0 0,-1-1 0 0 0,1 1 0 0 0,-1 0 1 0 0,0 1-1 0 0,0-1 0 0 0,-1 1 0 0 0,0 0 0 0 0,0 1 1 0 0,0-1-1 0 0,-1 1 0 0 0,1 0 0 0 0,-2 0 0 0 0,1 1 1 0 0,-1-1-1 0 0,0 0 0 0 0,-1 1 0 0 0,0 0 0 0 0,0 0 0 0 0,-1 0 1 0 0,1 0-1 0 0,-2 0 0 0 0,1 0 0 0 0,-1 0 0 0 0,-1 8-77 0 0,-39 95 1377 0 0,7-46-115 0 0,33-64-1218 0 0,38-1-115 0 0,-6-8-767 0 0,0-2-1 0 0,-1-1 1 0 0,0-2 0 0 0,-1-1-1 0 0,0-1 1 0 0,-1-1 0 0 0,-1-2 0 0 0,-1-1-1 0 0,16-15 839 0 0,-15 10-1154 0 0</inkml:trace>
  <inkml:trace contextRef="#ctx0" brushRef="#br0" timeOffset="30670.901">16891 2554 1468 0 0,'-15'12'275'0'0,"1"0"1"0"0,0 1-1 0 0,1 1 0 0 0,1 0 1 0 0,0 1-1 0 0,0 0 0 0 0,2 0 1 0 0,0 1-1 0 0,1 1 0 0 0,0 0 1 0 0,2 0-1 0 0,0 1 0 0 0,0-1 1 0 0,2 1-1 0 0,1 1 0 0 0,0-1 1 0 0,0 4-276 0 0,2 7 175 0 0,1 0 1 0 0,2 0 0 0 0,1 0 0 0 0,1 0-1 0 0,1 0 1 0 0,1-1 0 0 0,2 1 0 0 0,1-1-1 0 0,1-1 1 0 0,1 0 0 0 0,2 0 0 0 0,1-1-1 0 0,9 15-175 0 0,21 23 29 0 0,2-2 0 0 0,3-2 0 0 0,3-2 0 0 0,2-2 0 0 0,3-3 0 0 0,1-2 0 0 0,55 36-29 0 0,-105-81-24 0 0,68 56-1143 0 0,2-3 0 0 0,2-3 0 0 0,3-3 0 0 0,2-5 0 0 0,76 32 1167 0 0,-97-57-1237 0 0</inkml:trace>
  <inkml:trace contextRef="#ctx0" brushRef="#br0" timeOffset="31170.81">19074 2384 1736 0 0,'27'9'2948'0'0,"0"18"-2547"0"0,-2 1 0 0 0,-1 1 0 0 0,-2 2 1 0 0,-1 0-1 0 0,-1 1 0 0 0,10 21-401 0 0,-14-24 172 0 0,13 17 134 0 0,-3 1-1 0 0,-1 1 0 0 0,-3 1 0 0 0,-2 1 0 0 0,-2 0 1 0 0,-3 2-1 0 0,-1 0 0 0 0,-3 1 0 0 0,-2 0 1 0 0,1 44-306 0 0,-44 94 772 0 0,28-171-828 0 0,0 0 1 0 0,-1 0-1 0 0,-1 0 1 0 0,0-1-1 0 0,-2 0 1 0 0,0-1 0 0 0,-1 0-1 0 0,-1 0 1 0 0,-1-1-1 0 0,0-1 1 0 0,-1 0-1 0 0,-1-1 1 0 0,-1-1-1 0 0,0 0 1 0 0,0-1 0 0 0,-1-1-1 0 0,-1 0 1 0 0,0-2-1 0 0,-8 4 56 0 0,21-13-228 0 0,-1 1 0 0 0,1-1 0 0 0,0-1 0 0 0,-1 1 0 0 0,1-1 0 0 0,-1 0 0 0 0,1 0 0 0 0,-1 0 0 0 0,1-1 0 0 0,-1 0 0 0 0,1 0-1 0 0,0 0 1 0 0,0-1 0 0 0,-1 0 0 0 0,1 0 0 0 0,0 0 0 0 0,0-1 0 0 0,1 1 0 0 0,-1-1 0 0 0,0 0 0 0 0,1-1 0 0 0,0 1 0 0 0,0-1 0 0 0,0 0 0 0 0,0 0 0 0 0,1 0-1 0 0,-1 0 1 0 0,1-1 0 0 0,-1-1 228 0 0,-11-25-1112 0 0</inkml:trace>
  <inkml:trace contextRef="#ctx0" brushRef="#br0" timeOffset="31651.271">19305 2123 2052 0 0,'3'-3'97'0'0,"-1"0"0"0"0,1 1 0 0 0,0-1 0 0 0,0 1 0 0 0,0 0 0 0 0,0 0 0 0 0,0 0 0 0 0,0 0 0 0 0,0 1 0 0 0,0-1 0 0 0,1 1 0 0 0,-1 0 0 0 0,1 0 0 0 0,-1 0 0 0 0,1 0 0 0 0,-1 1 0 0 0,1 0 0 0 0,0-1 0 0 0,-1 1 0 0 0,1 0 0 0 0,-1 1 0 0 0,1-1 0 0 0,0 1 0 0 0,-1-1 0 0 0,1 1 0 0 0,-1 0 0 0 0,1 1 0 0 0,-1-1 0 0 0,0 0 0 0 0,0 1 0 0 0,1 0 0 0 0,-1 0 0 0 0,0 0 0 0 0,0 0 0 0 0,-1 0 0 0 0,1 0 0 0 0,0 1 0 0 0,-1 0 0 0 0,1-1 0 0 0,-1 1 0 0 0,1 2-97 0 0,3 5 166 0 0,0 0 1 0 0,-1 1 0 0 0,-1 0-1 0 0,1 0 1 0 0,-2 0 0 0 0,0 1-1 0 0,0-1 1 0 0,-1 1 0 0 0,0 0-1 0 0,-1 0 1 0 0,0-1 0 0 0,-1 1-1 0 0,-1 10-166 0 0,-63 208 3353 0 0,64-228-3107 0 0,6 9 149 0 0,5-8-432 0 0,0 0 1 0 0,0-1-1 0 0,1 0 0 0 0,-1 0 0 0 0,0-1 1 0 0,1-1-1 0 0,-1 0 0 0 0,1-1 0 0 0,-1 0 1 0 0,0 0-1 0 0,1-1 0 0 0,-1-1 0 0 0,0 0 0 0 0,0 0 1 0 0,1-2 36 0 0,346-98-8104 0 0,-322 89 7018 0 0</inkml:trace>
  <inkml:trace contextRef="#ctx0" brushRef="#br0" timeOffset="-2741.785">15229 869 1588 0 0,'-58'17'3903'0'0,"197"-36"-674"0"0,107-15-3103 0 0,-80 25-5613 0 0,-151 9 4304 0 0</inkml:trace>
  <inkml:trace contextRef="#ctx0" brushRef="#br0" timeOffset="-2569.588">15289 1136 2328 0 0,'4'0'804'0'0,"3"0"-120"0"0,2 0-108 0 0,21 1-112 0 0,-11-1-92 0 0,12 0 29 0 0,6 0-5 0 0,6 0-32 0 0,47-15-128 0 0,-40 9-144 0 0,5 4-12 0 0,-7 2-480 0 0,7-2-324 0 0,-3-3-533 0 0,-2 2 57 0 0,-4-2 40 0 0,0 0-56 0 0</inkml:trace>
  <inkml:trace contextRef="#ctx0" brushRef="#br0" timeOffset="-38178.031">326 1181 2292 0 0,'1'0'92'0'0,"-1"0"0"0"0,1 0 0 0 0,-1 1 0 0 0,1-1 0 0 0,-1 0 0 0 0,0 0 0 0 0,1 1 0 0 0,-1-1 0 0 0,1 0 1 0 0,-1 1-1 0 0,0-1 0 0 0,1 1 0 0 0,-1-1 0 0 0,0 0 0 0 0,1 1 0 0 0,-1-1 0 0 0,0 1 0 0 0,1-1 0 0 0,-1 1 0 0 0,0-1 0 0 0,0 1 0 0 0,0-1 0 0 0,0 1 0 0 0,1-1 0 0 0,-1 1 0 0 0,0-1 0 0 0,0 1 0 0 0,0-1 0 0 0,0 1 0 0 0,0-1 0 0 0,0 1 0 0 0,0-1 0 0 0,-1 1 0 0 0,1-1 0 0 0,0 1 0 0 0,0-1 0 0 0,0 1 0 0 0,0-1 0 0 0,-1 1 0 0 0,1-1 0 0 0,0 1 0 0 0,0-1 0 0 0,-1 1 1 0 0,1-1-1 0 0,0 1 0 0 0,-1-1 0 0 0,1 0 0 0 0,-1 1 0 0 0,1-1 0 0 0,0 0 0 0 0,-1 1 0 0 0,1-1 0 0 0,-1 0 0 0 0,1 0 0 0 0,-1 1 0 0 0,1-1 0 0 0,-1 0 0 0 0,1 0 0 0 0,-1 0 0 0 0,1 0 0 0 0,-1 0 0 0 0,1 0 0 0 0,-1 0 0 0 0,1 0 0 0 0,-1 0 0 0 0,1 0 0 0 0,-1 0 0 0 0,0 0-92 0 0,22 7-138 0 0,323-29 365 0 0,-335 22-571 0 0,0-1-1 0 0,0 2 1 0 0,0-1 0 0 0,0 1 0 0 0,0 1 0 0 0,-1-1 0 0 0,1 2-1 0 0,0-1 1 0 0,-1 1 0 0 0,1 0 0 0 0,-1 1 0 0 0,0 0 0 0 0,0 0-1 0 0,1 2 345 0 0,-4 2-1179 0 0,-6 1-34 0 0</inkml:trace>
  <inkml:trace contextRef="#ctx0" brushRef="#br0" timeOffset="-37992.778">344 1612 1708 0 0,'0'1'80'0'0,"-1"0"0"0"0,1-1 0 0 0,-1 1 0 0 0,1 0 0 0 0,0-1 1 0 0,0 1-1 0 0,-1 0 0 0 0,1-1 0 0 0,0 1 0 0 0,0 0 0 0 0,0-1 0 0 0,0 1 0 0 0,0 0 0 0 0,0 0 0 0 0,0-1 0 0 0,0 1 0 0 0,0 0 0 0 0,0-1 0 0 0,0 1 0 0 0,0 0 0 0 0,0-1 1 0 0,1 1-1 0 0,-1 0 0 0 0,0-1 0 0 0,1 1 0 0 0,-1 0 0 0 0,0-1 0 0 0,1 1 0 0 0,-1 0 0 0 0,1-1 0 0 0,-1 1 0 0 0,1-1 0 0 0,-1 1 0 0 0,1-1 0 0 0,-1 1 0 0 0,1-1 1 0 0,-1 0-1 0 0,1 1 0 0 0,0-1 0 0 0,-1 0 0 0 0,1 1 0 0 0,0-1 0 0 0,-1 0 0 0 0,1 0 0 0 0,0 0 0 0 0,-1 1 0 0 0,1-1 0 0 0,0 0 0 0 0,0 0 0 0 0,-1 0 0 0 0,1 0 0 0 0,0 0 1 0 0,-1 0-1 0 0,1 0 0 0 0,0-1 0 0 0,0 1 0 0 0,-1 0 0 0 0,1 0 0 0 0,0 0 0 0 0,-1-1 0 0 0,1 1 0 0 0,0 0 0 0 0,-1-1 0 0 0,1 1 0 0 0,-1-1 0 0 0,1 1 0 0 0,-1-1 0 0 0,1 1 1 0 0,-1-1-1 0 0,1 1-80 0 0,78-6 917 0 0,210-24-186 0 0,-90 24-4239 0 0,-99 3 897 0 0,-55 2 1357 0 0</inkml:trace>
  <inkml:trace contextRef="#ctx0" brushRef="#br0" timeOffset="-36610.252">4090 839 1792 0 0,'19'25'7019'0'0,"43"-22"-6100"0"0,-44-4-437 0 0,105-8-457 0 0,1-1-3198 0 0,-60 10-803 0 0,-47 0 2732 0 0</inkml:trace>
  <inkml:trace contextRef="#ctx0" brushRef="#br0" timeOffset="-36114.998">4931 759 1100 0 0,'1'-1'72'0'0,"0"0"0"0"0,0 0 0 0 0,0 0 0 0 0,0 0 0 0 0,0 0 0 0 0,0 0 0 0 0,0-1-1 0 0,-1 1 1 0 0,1 0 0 0 0,0 0 0 0 0,-1-1 0 0 0,1 1 0 0 0,-1-1 0 0 0,0 1 0 0 0,1 0 0 0 0,-1-1 0 0 0,0 1 0 0 0,0-1 0 0 0,0 1-1 0 0,0-1 1 0 0,0 1 0 0 0,0 0 0 0 0,0-1 0 0 0,0 1 0 0 0,-1-1 0 0 0,1 1 0 0 0,0-1 0 0 0,-1 1 0 0 0,1 0 0 0 0,-1-1 0 0 0,0 1-1 0 0,1 0 1 0 0,-1 0 0 0 0,0 0 0 0 0,0-1 0 0 0,0 1 0 0 0,0 0 0 0 0,0 0 0 0 0,0 0 0 0 0,0 0 0 0 0,0 0 0 0 0,0 1 0 0 0,-1-1-1 0 0,1 0 1 0 0,0 0 0 0 0,0 1 0 0 0,-1-1 0 0 0,1 1 0 0 0,0-1 0 0 0,-1 1 0 0 0,1 0 0 0 0,-1-1 0 0 0,0 1-72 0 0,-80-21 1304 0 0,70 22-1211 0 0,0 1 0 0 0,1 0 0 0 0,-1 1 0 0 0,1 0 0 0 0,-1 1 0 0 0,1 0 0 0 0,0 1 0 0 0,0 0 0 0 0,1 1 1 0 0,0 0-1 0 0,0 1 0 0 0,0 0 0 0 0,1 0 0 0 0,0 1 0 0 0,0 0 0 0 0,1 1 0 0 0,0 0 0 0 0,0 0 0 0 0,1 1 0 0 0,0 0 0 0 0,1 0 0 0 0,0 0 0 0 0,1 1 0 0 0,0 0 0 0 0,1 0 0 0 0,-3 9-93 0 0,8-16 21 0 0,1 0 0 0 0,-1 0-1 0 0,1 0 1 0 0,0-1 0 0 0,0 1-1 0 0,0 0 1 0 0,1-1 0 0 0,-1 0-1 0 0,1 1 1 0 0,0-1-1 0 0,0 0 1 0 0,0 0 0 0 0,0-1-1 0 0,0 1 1 0 0,1-1 0 0 0,-1 1-1 0 0,1-1 1 0 0,-1 0-1 0 0,1 0 1 0 0,0-1 0 0 0,0 1-1 0 0,0-1 1 0 0,0 0 0 0 0,0 0-1 0 0,0 0 1 0 0,0-1-1 0 0,0 1 1 0 0,1-1 0 0 0,-1 0-1 0 0,0 0 1 0 0,0-1 0 0 0,0 1-1 0 0,1-1 1 0 0,-1 0 0 0 0,3-1-21 0 0,9 1-109 0 0,0-1 1 0 0,0-1 0 0 0,0-1 0 0 0,0 0 0 0 0,-1-1 0 0 0,1-1 0 0 0,-1 0 0 0 0,-1-1 0 0 0,1 0-1 0 0,-1-2 1 0 0,0 1 0 0 0,-1-2 0 0 0,0 0 0 0 0,11-10 108 0 0,-13-2-471 0 0,-11 39 310 0 0,5-1 100 0 0,0-1 0 0 0,2 0-1 0 0,-1-1 1 0 0,2 0 0 0 0,0 0 0 0 0,1 0-1 0 0,0-1 1 0 0,1 0 0 0 0,0-1 0 0 0,1 0 0 0 0,1-1-1 0 0,0 0 1 0 0,0-1 0 0 0,2 1 61 0 0,75 36-3393 0 0,-73-43 2215 0 0</inkml:trace>
  <inkml:trace contextRef="#ctx0" brushRef="#br0" timeOffset="-35867.758">5612 542 1360 0 0,'-3'72'1251'0'0,"-28"224"1724"0"0,27-280-2972 0 0,0 0 0 0 0,-1-1 0 0 0,-1 0 0 0 0,-1 0 0 0 0,0 0-1 0 0,-1-1 1 0 0,-1 0 0 0 0,0 0 0 0 0,0-1 0 0 0,-1-1 0 0 0,-1 1-1 0 0,-1-1 1 0 0,1-1 0 0 0,-2 0 0 0 0,1-1 0 0 0,-2-1 0 0 0,0 1-3 0 0,-142 52-2826 0 0,95-50 1669 0 0</inkml:trace>
  <inkml:trace contextRef="#ctx0" brushRef="#br0" timeOffset="-34659.771">5523 477 1520 0 0,'3'-21'2618'0'0,"-1"21"-2598"0"0,-1-1 0 0 0,1 1 0 0 0,-1 0-1 0 0,1-1 1 0 0,-1 1 0 0 0,1 0 0 0 0,-1 0-1 0 0,1 0 1 0 0,-1 0 0 0 0,1 0 0 0 0,-1 0-1 0 0,1 0 1 0 0,-1 1 0 0 0,1-1-1 0 0,-1 1 1 0 0,0-1 0 0 0,1 1 0 0 0,-1-1-1 0 0,1 1 1 0 0,-1 0 0 0 0,0-1 0 0 0,1 1-1 0 0,-1 0 1 0 0,0 0 0 0 0,0 0 0 0 0,0 0-1 0 0,0 0 1 0 0,0 0 0 0 0,0 1 0 0 0,0-1-1 0 0,0 0 1 0 0,0 0 0 0 0,-1 1-1 0 0,1-1 1 0 0,0 0 0 0 0,-1 1 0 0 0,1-1-1 0 0,-1 1 1 0 0,0-1 0 0 0,1 1 0 0 0,-1-1-1 0 0,0 1 1 0 0,0 0-20 0 0,7 13 90 0 0,-1 1-1 0 0,0 0 1 0 0,-1 1-1 0 0,-1-1 0 0 0,-1 1 1 0 0,0 0-1 0 0,-1 0 1 0 0,-1 0-1 0 0,-1 0 1 0 0,0 9-90 0 0,8 88-1202 0 0,8-88-1010 0 0,-5-19 948 0 0</inkml:trace>
  <inkml:trace contextRef="#ctx0" brushRef="#br0" timeOffset="-36893.73">3356 444 1164 0 0,'0'0'489'0'0,"0"0"-32"0"0,0 0 27 0 0,0 0-41 0 0,0 0 17 0 0,0 0-110 0 0,0 0-31 0 0,0 0-16 0 0,0 0-139 0 0,0 0-51 0 0,0 0-12 0 0,0 0 9 0 0,0 0 73 0 0,0 0 13 0 0,0 0-120 0 0,0 0-36 0 0,0 0 17 0 0,0 0 67 0 0,0 0-26 0 0,0 5-26 0 0,-1 78 522 0 0,18 273 1542 0 0,1-205-261 0 0,19-198-1223 0 0,-29 38-650 0 0,0 0-1 0 0,0 0 0 0 0,1 0 1 0 0,0 1-1 0 0,1 0 0 0 0,0 1 1 0 0,0 0-1 0 0,0 1 0 0 0,1 0 1 0 0,0 0-1 0 0,0 1 0 0 0,0 0 1 0 0,1 1-1 0 0,-1 1 0 0 0,1 0 1 0 0,0 0-1 0 0,0 1 0 0 0,1 1 1 0 0,-1 0-1 0 0,7 1-1 0 0,-15-1-2 0 0,1 1 1 0 0,0 0-1 0 0,0 0 1 0 0,0 0-1 0 0,0 1 0 0 0,-1-1 1 0 0,1 1-1 0 0,0 1 1 0 0,0-1-1 0 0,-1 0 0 0 0,1 1 1 0 0,-1 0-1 0 0,1 0 0 0 0,-1 1 1 0 0,0-1-1 0 0,0 1 1 0 0,0 0-1 0 0,0 0 0 0 0,-1 0 1 0 0,1 0-1 0 0,-1 1 1 0 0,0-1-1 0 0,1 1 0 0 0,-2 0 1 0 0,1 0-1 0 0,0 0 1 0 0,-1 1-1 0 0,0-1 0 0 0,0 0 1 0 0,0 1-1 0 0,-1 0 1 0 0,1-1-1 0 0,-1 1 0 0 0,0 0 1 0 0,0-1-1 0 0,-1 1 1 0 0,0 0-1 0 0,1 0 0 0 0,-2 0 1 0 0,1 0-1 0 0,0 0 0 0 0,-1-1 1 0 0,0 1-1 0 0,0 0 1 0 0,-1-1-1 0 0,1 1 0 0 0,-1 0 1 0 0,0-1-1 0 0,0 0 1 0 0,0 1-1 0 0,-3 3 2 0 0,-5 2-85 0 0,-1-1 0 0 0,0 0 0 0 0,0 0 0 0 0,-1-1 0 0 0,0-1 0 0 0,-1 0 0 0 0,1 0-1 0 0,-1-1 1 0 0,0-1 0 0 0,-1 0 0 0 0,1-1 0 0 0,-1 0 0 0 0,0-1 0 0 0,0-1 0 0 0,0 0 0 0 0,0-1 0 0 0,-10 0 85 0 0,21-2-195 0 0,0 0 1 0 0,0 0-1 0 0,0 0 0 0 0,0 0 1 0 0,0 0-1 0 0,0 0 0 0 0,1-1 1 0 0,-1 0-1 0 0,0 1 0 0 0,1-1 1 0 0,-1 0-1 0 0,1 0 0 0 0,0 0 1 0 0,0-1-1 0 0,0 1 0 0 0,0 0 1 0 0,0-1-1 0 0,0 1 0 0 0,0-1 1 0 0,1 0-1 0 0,-1 0 0 0 0,1 1 1 0 0,0-1-1 0 0,0 0 0 0 0,0 0 1 0 0,0 0-1 0 0,1 0 0 0 0,-1-1 1 0 0,1 1-1 0 0,0 0 0 0 0,0 0 1 0 0,0 0-1 0 0,0 0 0 0 0,0 0 1 0 0,1 0-1 0 0,0-3 195 0 0,-1-15-1271 0 0</inkml:trace>
  <inkml:trace contextRef="#ctx0" brushRef="#br0" timeOffset="-35482.931">2917 502 1804 0 0,'-14'10'233'0'0,"0"0"0"0"0,1 1 0 0 0,1 0 0 0 0,0 1-1 0 0,0 1 1 0 0,1 0 0 0 0,1 0 0 0 0,0 1 0 0 0,1 0 0 0 0,1 1 0 0 0,0 0-1 0 0,1 0 1 0 0,0 1 0 0 0,1-1 0 0 0,1 2 0 0 0,1-1 0 0 0,0 0 0 0 0,1 1-1 0 0,1 0 1 0 0,0 0 0 0 0,1-1 0 0 0,1 1 0 0 0,1 0 0 0 0,0 0 0 0 0,1 0-1 0 0,1 0 1 0 0,1-1 0 0 0,3 9-233 0 0,8 4 38 0 0,1 0 1 0 0,2-1-1 0 0,1-1 0 0 0,1-1 1 0 0,1 0-1 0 0,1-2 0 0 0,1-1 1 0 0,2 0-1 0 0,0-2 0 0 0,1-1 1 0 0,1-1-1 0 0,1-1 0 0 0,27 13-38 0 0,7 5-1205 0 0,1-2 0 0 0,2-3-1 0 0,1-3 1 0 0,1-3 0 0 0,44 10 1205 0 0,-45-20-1244 0 0</inkml:trace>
  <inkml:trace contextRef="#ctx0" brushRef="#br0" timeOffset="-9077.749">11564 469 1920 0 0,'2'0'67'0'0,"0"0"-1"0"0,-1-1 1 0 0,1 1-1 0 0,0-1 1 0 0,-1 1 0 0 0,1-1-1 0 0,-1 0 1 0 0,1 1-1 0 0,-1-1 1 0 0,1 0-1 0 0,-1 0 1 0 0,1 0-1 0 0,-1 0 1 0 0,0 0 0 0 0,0 0-1 0 0,1-1 1 0 0,-1 1-1 0 0,0 0 1 0 0,0-1-1 0 0,0 1 1 0 0,0 0-1 0 0,-1-1 1 0 0,1 1 0 0 0,0-1-1 0 0,-1 0 1 0 0,1 1-1 0 0,-1-1 1 0 0,1 1-1 0 0,-1-1 1 0 0,0 0-1 0 0,1 1 1 0 0,-1-1 0 0 0,0 0-1 0 0,0 1 1 0 0,-1-1-1 0 0,1 0 1 0 0,0 0-1 0 0,0 1 1 0 0,-1-1-1 0 0,1 1 1 0 0,-1-1 0 0 0,1 0-1 0 0,-1 1 1 0 0,0-1-1 0 0,0 1 1 0 0,0-1-1 0 0,1 1 1 0 0,-1 0-1 0 0,-1-1 1 0 0,1 1 0 0 0,0 0-1 0 0,0 0 1 0 0,0 0-1 0 0,-1-1 1 0 0,1 1-1 0 0,0 1 1 0 0,-1-2-67 0 0,-11-1 28 0 0,-1 0 0 0 0,1 0 0 0 0,-1 1 1 0 0,0 1-1 0 0,1 0 0 0 0,-1 1 0 0 0,0 0 0 0 0,0 1 0 0 0,1 1 1 0 0,-1 0-1 0 0,1 1 0 0 0,-1 0 0 0 0,1 1 0 0 0,0 1 0 0 0,1 0 1 0 0,-1 1-1 0 0,1 0 0 0 0,0 1 0 0 0,0 0 0 0 0,1 1 1 0 0,0 0-1 0 0,0 1 0 0 0,1 0 0 0 0,0 1 0 0 0,1 0 0 0 0,0 0 1 0 0,-5 8-29 0 0,12-16 14 0 0,0 1 0 0 0,0-1 0 0 0,0 1 0 0 0,1-1 0 0 0,-1 1 0 0 0,1-1 0 0 0,0 1 0 0 0,-1 0 0 0 0,1-1 0 0 0,0 1 0 0 0,1 0 0 0 0,-1 0 0 0 0,0 0 0 0 0,1 0 0 0 0,0 0 0 0 0,0 0 0 0 0,0 0 0 0 0,0 0 0 0 0,0 0 0 0 0,0 0 0 0 0,1 0 0 0 0,0 0 0 0 0,-1 0 0 0 0,1-1 0 0 0,0 1 0 0 0,0 0 0 0 0,1 0 0 0 0,-1-1 0 0 0,1 1 0 0 0,-1-1 0 0 0,1 1 0 0 0,0-1 0 0 0,0 1 0 0 0,0-1 0 0 0,0 0 0 0 0,0 0 0 0 0,0 0 0 0 0,0 0 0 0 0,1-1 0 0 0,-1 1 0 0 0,1-1 0 0 0,0 1 0 0 0,-1-1 0 0 0,1 0 0 0 0,0 0 0 0 0,0 0 0 0 0,0 0 0 0 0,0 0 0 0 0,-1-1 0 0 0,1 1 0 0 0,0-1 0 0 0,0 0 0 0 0,0 0 0 0 0,0 0-14 0 0,8 2-11 0 0,-1 0 0 0 0,1-1 0 0 0,-1 0 0 0 0,1 0 1 0 0,0-1-1 0 0,-1 0 0 0 0,1-1 0 0 0,-1-1 0 0 0,1 1 1 0 0,-1-2-1 0 0,1 1 0 0 0,-1-2 0 0 0,0 1 0 0 0,0-1 1 0 0,-1-1-1 0 0,1 1 0 0 0,-1-2 0 0 0,0 1 0 0 0,0-1 1 0 0,6-6 10 0 0,-16 13-26 0 0,1 0 0 0 0,-1-1 0 0 0,1 1 1 0 0,-1 0-1 0 0,1 0 0 0 0,-1 0 1 0 0,0-1-1 0 0,1 1 0 0 0,-1 0 0 0 0,0 0 1 0 0,0-1-1 0 0,1 1 0 0 0,-1-1 0 0 0,0 1 1 0 0,0-1-1 0 0,0 1 0 0 0,0-1 0 0 0,0 1 1 0 0,0-1-1 0 0,0 0 0 0 0,0 0 1 0 0,0 1-1 0 0,0-1 0 0 0,0 0 0 0 0,0 0 1 0 0,0 0-1 0 0,0 0 0 0 0,0 0 0 0 0,0 0 1 0 0,0-1-1 0 0,0 1 0 0 0,0 0 0 0 0,0 0 1 0 0,0-1-1 0 0,0 1 0 0 0,0 0 1 0 0,0-1-1 0 0,0 1 0 0 0,1-1 0 0 0,-1 0 1 0 0,0 1-1 0 0,0-1 0 0 0,0 1 0 0 0,1-1 1 0 0,-1 0-1 0 0,0 0 0 0 0,1 1 0 0 0,-1-1 1 0 0,1 0-1 0 0,-1 0 0 0 0,1 0 1 0 0,-1 0 25 0 0,7 8-140 0 0,1-1 0 0 0,0 1 0 0 0,0-1 1 0 0,0 0-1 0 0,1-1 0 0 0,0 0 1 0 0,0 0-1 0 0,0-1 0 0 0,0 0 0 0 0,1 0 1 0 0,0-1-1 0 0,0 0 0 0 0,0 0 1 0 0,5 0 139 0 0,12 5-1175 0 0,0 1-71 0 0</inkml:trace>
  <inkml:trace contextRef="#ctx0" brushRef="#br0" timeOffset="-34192.241">6712 341 1164 0 0,'-14'14'2453'0'0,"-56"46"-569"0"0,36-34-1324 0 0,1 2 1 0 0,2 1-1 0 0,1 1 0 0 0,1 2 1 0 0,2 1-1 0 0,-14 22-560 0 0,31-42 28 0 0,-1 1 0 0 0,2-1 0 0 0,0 1 1 0 0,1 1-1 0 0,0 0 0 0 0,1 0 0 0 0,0 0 0 0 0,2 1 1 0 0,0 0-1 0 0,0 0 0 0 0,2 0 0 0 0,0 1 0 0 0,1-1 1 0 0,0 1-1 0 0,2 0 0 0 0,0-1 0 0 0,0 1 0 0 0,2 0 1 0 0,0-1-1 0 0,1 1 0 0 0,0-1 0 0 0,2 0 1 0 0,0 0-1 0 0,0 0 0 0 0,2-1 0 0 0,0 0 0 0 0,1 0 1 0 0,0-1-1 0 0,1 1 0 0 0,1-2 0 0 0,0 0 0 0 0,0 0 1 0 0,5 3-29 0 0,1-3-548 0 0,0-1 1 0 0,1-1 0 0 0,1 0-1 0 0,0-1 1 0 0,0-1 0 0 0,1-1 0 0 0,0 0-1 0 0,0-1 1 0 0,1-2 0 0 0,0 0-1 0 0,0-1 1 0 0,0 0 0 0 0,16-1 547 0 0,13 0-1111 0 0</inkml:trace>
  <inkml:trace contextRef="#ctx0" brushRef="#br0" timeOffset="-32855.862">7210 714 1004 0 0,'0'0'643'0'0,"0"0"-131"0"0,0 0-84 0 0,20-2 880 0 0,18-34-289 0 0,-35 36-964 0 0,-1-1 1 0 0,0 1 0 0 0,1-1-1 0 0,-1 0 1 0 0,0 0 0 0 0,0 0-1 0 0,1 0 1 0 0,-1-1 0 0 0,0 1-1 0 0,0 0 1 0 0,0-1 0 0 0,-1 1-1 0 0,1-1 1 0 0,0 0 0 0 0,-1 0-1 0 0,1 0 1 0 0,-1 0 0 0 0,1 0 0 0 0,-1 0-1 0 0,0 0 1 0 0,0 0 0 0 0,0 0-1 0 0,0-1 1 0 0,0 1 0 0 0,-1 0-1 0 0,1-2-55 0 0,-1 3 34 0 0,-3-14 88 0 0,0 10-123 0 0,-1 1 1 0 0,0 0-1 0 0,0 0 1 0 0,0 0-1 0 0,0 0 1 0 0,0 1-1 0 0,-1-1 1 0 0,0 1-1 0 0,0 0 1 0 0,0 1 0 0 0,0-1-1 0 0,0 1 1 0 0,0 0-1 0 0,0 0 1 0 0,-1 1-1 0 0,1 0 1 0 0,-1 0-1 0 0,1 0 1 0 0,-1 0-1 0 0,0 1 1 0 0,1 0-1 0 0,-1 0 1 0 0,0 1 0 0 0,1-1-1 0 0,-1 1 1 0 0,-4 2 0 0 0,-1-1 36 0 0,0 1 1 0 0,0 0 0 0 0,0 1-1 0 0,1 0 1 0 0,-1 1-1 0 0,1 0 1 0 0,0 1 0 0 0,0 0-1 0 0,1 0 1 0 0,0 1 0 0 0,0 1-1 0 0,0-1 1 0 0,1 1 0 0 0,0 1-1 0 0,1-1 1 0 0,0 1 0 0 0,0 1-1 0 0,1-1 1 0 0,0 1 0 0 0,1 0-1 0 0,0 1 1 0 0,0-1-1 0 0,1 1 1 0 0,1 0 0 0 0,0 0-1 0 0,0 0 1 0 0,1 0 0 0 0,1 1-1 0 0,-1-1 1 0 0,2 1-37 0 0,-1-6 25 0 0,0 0 1 0 0,0 0-1 0 0,1-1 0 0 0,-1 1 1 0 0,1 0-1 0 0,1 0 0 0 0,-1 0 1 0 0,1 0-1 0 0,0 0 1 0 0,1-1-1 0 0,-1 1 0 0 0,1 0 1 0 0,0-1-1 0 0,1 0 0 0 0,-1 1 1 0 0,1-1-1 0 0,0 0 0 0 0,0 0 1 0 0,1 0-1 0 0,-1-1 0 0 0,1 1 1 0 0,0-1-1 0 0,0 0 0 0 0,1 0 1 0 0,-1 0-1 0 0,1-1 1 0 0,0 1-1 0 0,0-1 0 0 0,0 0 1 0 0,0-1-1 0 0,1 1 0 0 0,-1-1 1 0 0,1 0-1 0 0,-1 0 0 0 0,1-1 1 0 0,0 0-1 0 0,0 0 0 0 0,0 0 1 0 0,2-1-26 0 0,1 1-34 0 0,0 0 1 0 0,1-1 0 0 0,-1-1-1 0 0,0 0 1 0 0,1 0-1 0 0,-1 0 1 0 0,0-1-1 0 0,0-1 1 0 0,0 1 0 0 0,0-2-1 0 0,-1 1 1 0 0,1-1-1 0 0,-1 0 1 0 0,0-1 0 0 0,0 0-1 0 0,-1 0 1 0 0,1-1-1 0 0,-1 0 1 0 0,0 0-1 0 0,-1-1 1 0 0,1 0 0 0 0,-1 0-1 0 0,-1 0 1 0 0,1-1-1 0 0,0-2 34 0 0,25-92-578 0 0,-18-1 642 0 0,-13 101-70 0 0,0 2-13 0 0,-5-3 50 0 0,5 3-32 0 0,-1-1 0 0 0,1 1 0 0 0,-1 0 0 0 0,1-1-1 0 0,-1 1 1 0 0,0-1 0 0 0,1 1 0 0 0,-1 0 0 0 0,1-1 0 0 0,-1 1 0 0 0,1 0-1 0 0,-1 0 1 0 0,0-1 0 0 0,1 1 0 0 0,-1 0 0 0 0,0 0 0 0 0,1 0-1 0 0,-1 0 1 0 0,0 0 0 0 0,1 0 0 0 0,-1 0 0 0 0,0 0 0 0 0,1 0 0 0 0,-1 0-1 0 0,0 0 1 0 0,1 1 0 0 0,-1-1 0 0 0,0 0 0 0 0,1 0 0 0 0,-1 1-1 0 0,1-1 1 0 0,-1 0 0 0 0,0 1 0 0 0,1-1 0 0 0,-1 0 0 0 0,1 1 0 0 0,-1-1-1 0 0,1 1 1 0 0,-1-1 0 0 0,1 1 0 0 0,0-1 0 0 0,-1 1 0 0 0,1-1-1 0 0,0 1 1 0 0,-1 0 0 0 0,1-1 0 0 0,0 1 0 0 0,-1-1 0 0 0,1 1 0 0 0,0 0-1 0 0,0-1 1 0 0,0 1 0 0 0,0 0 0 0 0,0-1 0 0 0,0 1 0 0 0,0 0 0 0 0,0-1-1 0 0,0 1 1 0 0,0 0 0 0 0,0-1 0 0 0,0 1 0 0 0,0 0 0 0 0,1-1-1 0 0,-1 1 1 0 0,0 0 0 0 0,0-1 0 0 0,1 1 1 0 0,16 131-58 0 0,-11-120 17 0 0,0-1-1 0 0,0 0 1 0 0,1 0 0 0 0,0-1-1 0 0,1 1 1 0 0,1-2 0 0 0,-1 1-1 0 0,1-1 1 0 0,1 0 0 0 0,0-1-1 0 0,5 4 42 0 0,48 10-3491 0 0,-53-20 2255 0 0</inkml:trace>
  <inkml:trace contextRef="#ctx0" brushRef="#br0" timeOffset="-32450.787">7566 179 1096 0 0,'6'1'128'0'0,"0"1"0"0"0,0-1 1 0 0,0 1-1 0 0,0 0 0 0 0,0 1 0 0 0,-1 0 0 0 0,1 0 0 0 0,-1 0 1 0 0,1 0-1 0 0,-1 1 0 0 0,0 0 0 0 0,-1 0 0 0 0,1 0 0 0 0,-1 1 1 0 0,0-1-1 0 0,0 1 0 0 0,0 0 0 0 0,0 0 0 0 0,-1 1 1 0 0,0-1-1 0 0,0 1 0 0 0,0 0 0 0 0,-1-1 0 0 0,0 1 0 0 0,0 0 1 0 0,-1 0-1 0 0,1 1 0 0 0,-1-1 0 0 0,0 5-128 0 0,0 3 274 0 0,0-1-1 0 0,0 1 1 0 0,-1-1 0 0 0,-1 1 0 0 0,0-1-1 0 0,-1 0 1 0 0,-1 1 0 0 0,0-1 0 0 0,-1 0-1 0 0,0 0 1 0 0,0-1 0 0 0,-2 1-1 0 0,-2 3-273 0 0,-68 88 3041 0 0,108-88-2669 0 0,138-36-1946 0 0,109-9-5021 0 0,-240 29 5352 0 0</inkml:trace>
  <inkml:trace contextRef="#ctx0" brushRef="#br0" timeOffset="-32094.061">8065 751 2528 0 0,'38'-4'3629'0'0,"39"-10"-2723"0"0,183-30 584 0 0,-86 24-3642 0 0,-111 10-1677 0 0,-58 8 2569 0 0</inkml:trace>
  <inkml:trace contextRef="#ctx0" brushRef="#br0" timeOffset="-31767.639">8336 499 1816 0 0,'-55'-30'7633'0'0,"52"91"-6322"0"0,43 232-1600 0 0,-39-109-7337 0 0,-15-145 6249 0 0</inkml:trace>
  <inkml:trace contextRef="#ctx0" brushRef="#br0" timeOffset="-30632.024">8873 479 1132 0 0,'5'-7'4164'0'0,"-2"10"2002"0"0,9 102-6170 0 0,39 170 13 0 0,-51-273-38 0 0,1-2 46 0 0,-1-1 0 0 0,1 1 0 0 0,-1 0 0 0 0,1-1 0 0 0,-1 1 1 0 0,1 0-1 0 0,0-1 0 0 0,-1 1 0 0 0,1 0 0 0 0,-1 0 0 0 0,1 0 1 0 0,0 0-1 0 0,-1 0 0 0 0,1 0 0 0 0,0 0 0 0 0,-1 0 1 0 0,1 0-1 0 0,-1 0 0 0 0,1 0 0 0 0,0 0 0 0 0,-1 0 0 0 0,1 0 1 0 0,0 0-1 0 0,-1 1 0 0 0,1-1 0 0 0,-1 0 0 0 0,1 0 0 0 0,-1 1 1 0 0,1-1-1 0 0,-1 0 0 0 0,1 1 0 0 0,-1-1 0 0 0,1 1 0 0 0,-1-1 1 0 0,1 1-1 0 0,-1-1 0 0 0,0 1 0 0 0,1-1 0 0 0,-1 1 1 0 0,0-1-1 0 0,1 1 0 0 0,-1-1 0 0 0,0 1 0 0 0,0 0 0 0 0,1-1 1 0 0,-1 1-1 0 0,0-1 0 0 0,0 1 0 0 0,0 0 0 0 0,0-1 0 0 0,0 1 1 0 0,0 0-1 0 0,0-1 0 0 0,0 1 0 0 0,0-1 0 0 0,0 1 0 0 0,0 0 1 0 0,0-1-1 0 0,-1 1 0 0 0,1-1 0 0 0,0 1-17 0 0,6-10-8 0 0,1-1-1 0 0,0 1 1 0 0,1 1 0 0 0,0 0-1 0 0,0 0 1 0 0,1 0-1 0 0,0 1 1 0 0,0 0 0 0 0,1 1-1 0 0,0 0 1 0 0,0 1-1 0 0,0 0 1 0 0,0 0 0 0 0,1 1-1 0 0,0 0 1 0 0,0 1-1 0 0,0 1 1 0 0,0-1 0 0 0,1 2-1 0 0,6-1 9 0 0,-13 3-2 0 0,-1-1 0 0 0,0 1 0 0 0,1 1 0 0 0,-1-1 0 0 0,0 0 0 0 0,0 1 0 0 0,0 0 1 0 0,0 0-1 0 0,0 0 0 0 0,0 1 0 0 0,-1-1 0 0 0,1 1 0 0 0,-1 0 0 0 0,0 0 0 0 0,1 0 0 0 0,-1 0 0 0 0,-1 1 0 0 0,1-1 0 0 0,0 1 0 0 0,-1-1 0 0 0,0 1 0 0 0,0 0 0 0 0,0 0 0 0 0,0 0 0 0 0,-1 0 0 0 0,1 1 0 0 0,-1-1 0 0 0,0 2 2 0 0,-5 4 17 0 0,1 0-1 0 0,-2 0 0 0 0,0-1 1 0 0,0 0-1 0 0,0 0 0 0 0,-1 0 0 0 0,-1-1 1 0 0,0 0-1 0 0,0 0 0 0 0,0 0 0 0 0,-1-1 1 0 0,0 0-1 0 0,0 0 0 0 0,-1-1 1 0 0,0-1-1 0 0,0 1 0 0 0,0-1 0 0 0,-1-1 1 0 0,1 1-1 0 0,-1-2 0 0 0,0 0 0 0 0,-4 1-16 0 0,9-2-99 0 0,-1 0 0 0 0,0-1 0 0 0,0 0 0 0 0,1 0-1 0 0,-1 0 1 0 0,0-1 0 0 0,0 1 0 0 0,0-1 0 0 0,0-1-1 0 0,0 1 1 0 0,0-1 0 0 0,0 0 0 0 0,0-1 0 0 0,1 1-1 0 0,-1-1 1 0 0,1 0 0 0 0,-1-1 0 0 0,1 1 99 0 0,2 0-217 0 0,0 0 1 0 0,1 0-1 0 0,0-1 1 0 0,-1 1-1 0 0,1 0 0 0 0,0-1 1 0 0,0 1-1 0 0,0-1 1 0 0,0 0-1 0 0,1 0 1 0 0,-1 1-1 0 0,1-1 0 0 0,-1 0 1 0 0,1 0-1 0 0,0-1 1 0 0,1 1-1 0 0,-1 0 1 0 0,0 0-1 0 0,1 0 1 0 0,-1-1-1 0 0,1 1 0 0 0,0 0 1 0 0,1-1 216 0 0,-1-44-2658 0 0,0 19 1418 0 0</inkml:trace>
  <inkml:trace contextRef="#ctx0" brushRef="#br0" timeOffset="-30260.606">9187 194 984 0 0,'3'-2'108'0'0,"1"0"0"0"0,-1 1 1 0 0,0-1-1 0 0,1 1 0 0 0,-1 0 0 0 0,1 0 0 0 0,-1 0 1 0 0,1 0-1 0 0,0 1 0 0 0,-1-1 0 0 0,1 1 0 0 0,0 0 0 0 0,-1 0 1 0 0,1 1-1 0 0,0-1 0 0 0,-1 1 0 0 0,1-1 0 0 0,0 1 1 0 0,-1 0-1 0 0,1 1 0 0 0,-1-1 0 0 0,0 0 0 0 0,1 1 1 0 0,-1 0-1 0 0,0 0 0 0 0,0 0 0 0 0,0 0 0 0 0,0 0 0 0 0,-1 1 1 0 0,1-1-1 0 0,0 1 0 0 0,-1 0 0 0 0,0 0 0 0 0,0 0 1 0 0,0 0-1 0 0,0 0 0 0 0,0 0 0 0 0,0 1-108 0 0,5 11 354 0 0,0 0 0 0 0,-1 1 0 0 0,-1-1-1 0 0,-1 1 1 0 0,0 0 0 0 0,-1 0 0 0 0,0 0-1 0 0,-1 1 1 0 0,-1-1 0 0 0,-1 0 0 0 0,0 1 0 0 0,-2 2-354 0 0,2-9 297 0 0,-21 96 2568 0 0,42-105-2512 0 0,8-5-709 0 0,0-1 0 0 0,0-2-1 0 0,-1-1 1 0 0,0-1 0 0 0,0-1 0 0 0,26-14 356 0 0,3 0-2125 0 0,62-35-3263 0 0,-99 45 4262 0 0</inkml:trace>
  <inkml:trace contextRef="#ctx0" brushRef="#br0" timeOffset="-9993.292">10026 677 1544 0 0,'-32'0'2114'0'0,"29"0"-1866"0"0,-2 1-2 0 0,-18 3 506 0 0,43-4 35 0 0,53-5-216 0 0,719-101 842 0 0,-769 95-4465 0 0,-23 10 1832 0 0,0 1-7 0 0</inkml:trace>
  <inkml:trace contextRef="#ctx0" brushRef="#br0" timeOffset="-9697.311">10508 391 2412 0 0,'-23'-10'4417'0'0,"20"50"-3627"0"0,3-23-830 0 0,1 9 8 0 0,1 0 0 0 0,1 1 0 0 0,1-1 0 0 0,2 0 0 0 0,0-1 0 0 0,2 1 0 0 0,1-1 0 0 0,0-1 0 0 0,2 1 0 0 0,1-2 0 0 0,1 0 32 0 0,15 36-2381 0 0,-25-55 1179 0 0,-3-3 50 0 0</inkml:trace>
  <inkml:trace contextRef="#ctx0" brushRef="#br0" timeOffset="-8542.095">12084 1 1028 0 0,'-9'35'3241'0'0,"-2"6"-3097"0"0,-14 329 1640 0 0,41-225-1070 0 0,-16-89 486 0 0,0-55-1002 0 0,8-1 444 0 0,24-48-595 0 0,-26 36-86 0 0,0 0-1 0 0,1 1 1 0 0,0-1-1 0 0,1 2 1 0 0,0-1-1 0 0,1 1 1 0 0,0 1-1 0 0,1-1 1 0 0,0 2 0 0 0,0-1-1 0 0,1 1 1 0 0,-1 1-1 0 0,2 0 1 0 0,-1 0-1 0 0,1 1 1 0 0,6-1 39 0 0,-15 6-5 0 0,0 0 1 0 0,0 1 0 0 0,0 0-1 0 0,0 0 1 0 0,0 0-1 0 0,0 0 1 0 0,-1 0 0 0 0,1 1-1 0 0,0-1 1 0 0,0 1-1 0 0,0-1 1 0 0,0 1 0 0 0,-1 0-1 0 0,1 1 1 0 0,0-1-1 0 0,-1 0 1 0 0,1 1 0 0 0,-1-1-1 0 0,1 1 1 0 0,-1 0-1 0 0,0 0 1 0 0,0 0 0 0 0,0 0-1 0 0,0 0 1 0 0,0 0-1 0 0,0 0 1 0 0,0 1 0 0 0,-1-1-1 0 0,1 1 1 0 0,-1-1 0 0 0,0 1-1 0 0,0 0 1 0 0,0-1-1 0 0,0 1 1 0 0,0 0 0 0 0,-1 0-1 0 0,1 0 1 0 0,-1 0-1 0 0,0-1 1 0 0,1 1 0 0 0,-1 0-1 0 0,-1 0 1 0 0,1 0-1 0 0,0 0 1 0 0,-1 0 0 0 0,1 0-1 0 0,-1 0 1 0 0,0-1-1 0 0,-1 3 5 0 0,-3 7-2 0 0,0 0-1 0 0,-1-1 1 0 0,-1 0-1 0 0,0 0 0 0 0,0-1 1 0 0,-1 0-1 0 0,0 0 0 0 0,-1 0 1 0 0,0-1-1 0 0,-1-1 1 0 0,0 0-1 0 0,0 0 0 0 0,0 0 1 0 0,-1-2-1 0 0,0 1 0 0 0,-1-1 1 0 0,1-1-1 0 0,-4 1 3 0 0,-90 14-4003 0 0,91-25 2738 0 0,-7-18 21 0 0</inkml:trace>
  <inkml:trace contextRef="#ctx0" brushRef="#br0" timeOffset="-8285.167">12548 6 1216 0 0,'7'2'227'0'0,"0"1"0"0"0,-1 1 0 0 0,1-1 0 0 0,-1 1 0 0 0,1 1-1 0 0,-1-1 1 0 0,0 1 0 0 0,-1 0 0 0 0,1 0 0 0 0,-1 0 0 0 0,0 1 0 0 0,0 0 0 0 0,-1 0 0 0 0,0 0-1 0 0,0 1 1 0 0,3 6-227 0 0,-2-6 231 0 0,10 14 7 0 0,-1 1-1 0 0,-1 1 1 0 0,-1 0-1 0 0,-1 0 1 0 0,-1 1-1 0 0,-1 1 0 0 0,-1 0 1 0 0,-1 0-1 0 0,-2 0 1 0 0,0 1-1 0 0,0 22-237 0 0,-8-29-2 0 0,0 0-1 0 0,-1-1 0 0 0,-1 1 1 0 0,-1-1-1 0 0,-1 0 0 0 0,-1-1 0 0 0,0 0 1 0 0,-1 0-1 0 0,0-1 0 0 0,-2 0 1 0 0,0 0-1 0 0,-1-1 0 0 0,0-1 1 0 0,-1 0-1 0 0,-1 0 0 0 0,0-2 0 0 0,-1 0 1 0 0,0 0-1 0 0,-11 5 3 0 0,5-4-630 0 0,1-1 0 0 0,-2-1 0 0 0,1-1 0 0 0,-2-1 0 0 0,1-1 0 0 0,-1-1 0 0 0,0 0 0 0 0,-10-1 630 0 0,-19 5-1250 0 0</inkml:trace>
  <inkml:trace contextRef="#ctx0" brushRef="#br0" timeOffset="-6862.768">2945 1909 1216 0 0,'0'0'367'0'0,"0"0"31"0"0,0 0-96 0 0,0 0-33 0 0,3-6-27 0 0,0 2-204 0 0,0 0 0 0 0,0 0 1 0 0,1 1-1 0 0,-1-1 1 0 0,1 1-1 0 0,0 0 1 0 0,0 0-1 0 0,0 0 0 0 0,0 1 1 0 0,1-1-1 0 0,-1 1 1 0 0,1 0-1 0 0,-1 0 0 0 0,1 1 1 0 0,0-1-1 0 0,-1 1 1 0 0,1 0-1 0 0,0 0 0 0 0,0 1 1 0 0,0 0-1 0 0,3-1-38 0 0,122-17 357 0 0,1 6 0 0 0,0 5-1 0 0,10 6-356 0 0,105-16 44 0 0,1004-103 1230 0 0,-133-20-282 0 0,-168 25-771 0 0,1186-38 391 0 0,-934 96-335 0 0,651-38 228 0 0,-192-42-305 0 0,-1423 121-3061 0 0,-218 11 354 0 0,-24 3 1280 0 0</inkml:trace>
  <inkml:trace contextRef="#ctx0" brushRef="#br0" timeOffset="-5372.092">4849 2108 1196 0 0,'0'0'312'0'0,"0"0"-44"0"0,-25 0 1371 0 0,-32-10 1791 0 0,121-29-3036 0 0,-62 38-394 0 0,-1 0 0 0 0,0 1 0 0 0,1-1 0 0 0,-1 0-1 0 0,0 1 1 0 0,1-1 0 0 0,-1 1 0 0 0,1-1 0 0 0,-1 1-1 0 0,1 0 1 0 0,-1-1 0 0 0,1 1 0 0 0,-1 0 0 0 0,1 0-1 0 0,-1 0 1 0 0,1 0 0 0 0,-1 0 0 0 0,1 1 0 0 0,-1-1 0 0 0,1 0-1 0 0,-1 1 1 0 0,1-1 0 0 0,-1 1 0 0 0,1-1 0 0 0,-1 1-1 0 0,0 0 1 0 0,1 0 0 0 0,-1-1 0 0 0,0 1 0 0 0,0 0-1 0 0,0 0 1 0 0,1 0 0 0 0,-1 1 0 0 0,0-1 0 0 0,0 0 0 0 0,-1 0-1 0 0,1 0 1 0 0,0 1 0 0 0,0-1 0 0 0,-1 0 0 0 0,1 1-1 0 0,0-1 1 0 0,-1 1 0 0 0,1-1 0 0 0,-1 1 0 0 0,0-1-1 0 0,0 1 1 0 0,1-1 0 0 0,-1 1 0 0 0,0-1 0 0 0,0 1 0 0 0,0-1-1 0 0,-1 1 1 0 0,1-1 0 0 0,0 1 0 0 0,-1-1 0 0 0,1 1-1 0 0,0-1 1 0 0,-1 1 0 0 0,0-1 0 0 0,1 0 0 0 0,-1 1-1 0 0,0-1 1 0 0,0 0 0 0 0,0 1 0 0 0,0-1 0 0 0,0 0 0 0 0,-68 39-136 0 0,68-40 194 0 0,1 0-2 0 0,-32-3-7 0 0,30 2-44 0 0,1 0-1 0 0,0 0 1 0 0,-1 0 0 0 0,1 0-1 0 0,0 0 1 0 0,0-1 0 0 0,0 1-1 0 0,0 0 1 0 0,0-1 0 0 0,0 1 0 0 0,0-1-1 0 0,0 1 1 0 0,0-1 0 0 0,1 1-1 0 0,-1-1 1 0 0,1 1 0 0 0,-1-1-1 0 0,1 0 1 0 0,0 1 0 0 0,-1-1-1 0 0,1 0 1 0 0,0 0 0 0 0,0 1-1 0 0,0-1 1 0 0,1 0 0 0 0,-1 1-1 0 0,0-1 1 0 0,0 0 0 0 0,1 1-1 0 0,-1-1 1 0 0,1 1 0 0 0,0-1 0 0 0,-1 0-1 0 0,1 1 1 0 0,0-1 0 0 0,0 1-1 0 0,0 0 1 0 0,0-1 0 0 0,0 1-1 0 0,0 0 1 0 0,1 0 0 0 0,-1-1-1 0 0,0 1 1 0 0,0 0 0 0 0,1 0-1 0 0,-1 1 1 0 0,1-1 0 0 0,-1 0-1 0 0,1 0 1 0 0,0 0-5 0 0,80-44-49 0 0,-75 42 41 0 0,0 0-1 0 0,1 0 0 0 0,-1 1 0 0 0,0 0 0 0 0,1 0 0 0 0,-1 1 1 0 0,1 0-1 0 0,-1 0 0 0 0,1 1 0 0 0,0 0 0 0 0,-1 0 0 0 0,1 1 1 0 0,0 0-1 0 0,-1 0 0 0 0,1 1 0 0 0,-1 0 0 0 0,0 0 1 0 0,0 1-1 0 0,0-1 0 0 0,0 2 0 0 0,0-1 0 0 0,0 1 0 0 0,-1 0 1 0 0,1 1-1 0 0,-1-1 0 0 0,-1 1 0 0 0,1 0 0 0 0,0 1 1 0 0,-1-1-1 0 0,0 1 0 0 0,-1 0 0 0 0,1 0 0 0 0,-1 1 0 0 0,0-1 1 0 0,-1 1-1 0 0,0 0 0 0 0,0 0 0 0 0,0 0 0 0 0,0 3 9 0 0,-2 0 37 0 0,-1 1-1 0 0,0-1 1 0 0,0 1 0 0 0,-1-1-1 0 0,-1 1 1 0 0,1-1-1 0 0,-2 1 1 0 0,1-1-1 0 0,-2 0 1 0 0,1 0-1 0 0,-1 0 1 0 0,-1-1 0 0 0,0 1-1 0 0,0-1 1 0 0,0 0-1 0 0,-2 0 1 0 0,1-1-1 0 0,-1 0 1 0 0,0 0-1 0 0,0-1 1 0 0,-1 1 0 0 0,0-2-1 0 0,-1 1 1 0 0,-6 3-37 0 0,31-18-15 0 0,1 1 0 0 0,0 1 0 0 0,0 0 0 0 0,0 1 0 0 0,1 0 0 0 0,0 2 0 0 0,0 0 0 0 0,0 1 0 0 0,0 1 0 0 0,18 1 15 0 0,-31 0 3 0 0,0-1-1 0 0,-1 1 0 0 0,1 0 0 0 0,0 0 0 0 0,0 1 0 0 0,-1-1 0 0 0,1 1 1 0 0,-1 0-1 0 0,1 1 0 0 0,0-1 0 0 0,-1 1 0 0 0,0 0 0 0 0,1 0 0 0 0,-1 0 1 0 0,0 0-1 0 0,0 1 0 0 0,0-1 0 0 0,-1 1 0 0 0,1 0 0 0 0,0 1 0 0 0,-1-1 1 0 0,0 1-1 0 0,0-1 0 0 0,0 1 0 0 0,0 0 0 0 0,-1 0 0 0 0,0 0 0 0 0,1 0 1 0 0,-1 0-1 0 0,-1 1 0 0 0,1-1 0 0 0,-1 1 0 0 0,1-1 0 0 0,-1 1 0 0 0,-1 0 0 0 0,1-1 1 0 0,-1 1-1 0 0,1 0 0 0 0,-2 0 0 0 0,1-1 0 0 0,0 1 0 0 0,-1 0 0 0 0,0-1 1 0 0,0 1-1 0 0,0 0 0 0 0,0-1 0 0 0,-2 3-2 0 0,-9 7 24 0 0,-1 0 1 0 0,0-1-1 0 0,0 0 0 0 0,-1-1 0 0 0,-1-1 1 0 0,0-1-1 0 0,-1 0 0 0 0,0 0 0 0 0,0-2 1 0 0,-1 0-1 0 0,-16 5-24 0 0,9-3-57 0 0,0 0 1 0 0,0-2 0 0 0,-1 0 0 0 0,-1-2-1 0 0,1-1 1 0 0,-1-1 0 0 0,0-1 0 0 0,-8-1 56 0 0,31-2-156 0 0,-1-1 1 0 0,0 0-1 0 0,0 0 1 0 0,1 0-1 0 0,-1 0 1 0 0,0 0 0 0 0,1-1-1 0 0,-1 1 1 0 0,1-1-1 0 0,0 0 1 0 0,-1 0-1 0 0,1 0 1 0 0,0-1 0 0 0,0 1-1 0 0,1-1 1 0 0,-1 0-1 0 0,0 1 1 0 0,1-1-1 0 0,0-1 1 0 0,-1 1-1 0 0,1 0 1 0 0,0 0 0 0 0,1-1-1 0 0,-1 1 1 0 0,1-1-1 0 0,-1 1 1 0 0,1-1-1 0 0,0 0 1 0 0,1 0-1 0 0,-1 1 1 0 0,1-1 0 0 0,-1 0-1 0 0,1 0 1 0 0,0 0-1 0 0,0-1 156 0 0,0-14-1192 0 0</inkml:trace>
  <inkml:trace contextRef="#ctx0" brushRef="#br0" timeOffset="-4798.749">5966 1939 1088 0 0,'-1'0'79'0'0,"1"0"0"0"0,-1 1 0 0 0,1-1 0 0 0,0 0 0 0 0,-1 0 0 0 0,1 0 0 0 0,-1 0 0 0 0,1 0 0 0 0,-1 0 0 0 0,1 0-1 0 0,0 0 1 0 0,-1 0 0 0 0,1-1 0 0 0,-1 1 0 0 0,1 0 0 0 0,0 0 0 0 0,-1 0 0 0 0,1 0 0 0 0,-1-1 0 0 0,1 1 0 0 0,0 0 0 0 0,-1 0 0 0 0,1-1 0 0 0,0 1 0 0 0,-1 0 0 0 0,1-1 0 0 0,0 1-1 0 0,0 0 1 0 0,-1-1 0 0 0,1 1 0 0 0,0 0 0 0 0,0-1 0 0 0,-1 1 0 0 0,1 0 0 0 0,0-1 0 0 0,0 1 0 0 0,0-1 0 0 0,0 1 0 0 0,0 0 0 0 0,0-1 0 0 0,0 1 0 0 0,0-1 0 0 0,0 1 0 0 0,0-1 0 0 0,0 1-1 0 0,0-1 1 0 0,0 1 0 0 0,0 0 0 0 0,0-1 0 0 0,0 1 0 0 0,0-1 0 0 0,0 1 0 0 0,0 0 0 0 0,1-1 0 0 0,-1 1 0 0 0,0-1 0 0 0,0 1 0 0 0,1 0 0 0 0,-1-1 0 0 0,0 1 0 0 0,0 0 0 0 0,1 0-1 0 0,-1-1 1 0 0,0 1 0 0 0,1 0 0 0 0,-1-1 0 0 0,1 1-79 0 0,-15 77 682 0 0,11 295-24 0 0,8-292 847 0 0,0-90-1507 0 0,0-1 1 0 0,1 1 0 0 0,0 0 0 0 0,1 0 0 0 0,0 1 0 0 0,0 0 0 0 0,1 0 0 0 0,0 1 0 0 0,1 0-1 0 0,0 0 1 0 0,0 1 0 0 0,1 0 0 0 0,0 1 0 0 0,0 0 0 0 0,0 0 0 0 0,1 1 0 0 0,-1 1 0 0 0,1-1 0 0 0,1 2-1 0 0,-1 0 1 0 0,0 0 0 0 0,1 1 0 0 0,0 0 0 0 0,-1 1 0 0 0,1 1 0 0 0,5 0 1 0 0,-13 0 4 0 0,-1 0-1 0 0,1 0 1 0 0,-1 1 0 0 0,0-1-1 0 0,1 1 1 0 0,-1 0 0 0 0,0 0-1 0 0,1 0 1 0 0,-1 1 0 0 0,0-1 0 0 0,0 1-1 0 0,0-1 1 0 0,0 1 0 0 0,0 0-1 0 0,-1 1 1 0 0,1-1 0 0 0,-1 0-1 0 0,1 1 1 0 0,-1-1 0 0 0,0 1 0 0 0,0 0-1 0 0,0-1 1 0 0,0 1 0 0 0,0 0-1 0 0,-1 0 1 0 0,1 1 0 0 0,-1-1-1 0 0,0 0 1 0 0,0 0 0 0 0,0 1 0 0 0,0-1-1 0 0,-1 1 1 0 0,1-1 0 0 0,-1 0-1 0 0,0 1 1 0 0,0-1 0 0 0,0 1-1 0 0,0-1 1 0 0,-1 1 0 0 0,0 2-4 0 0,-8 8-25 0 0,0-1 0 0 0,-1 0 0 0 0,0-1 1 0 0,-1 0-1 0 0,-1-1 0 0 0,0 0 0 0 0,0-1 0 0 0,-1 0 1 0 0,0-1-1 0 0,0 0 0 0 0,-1-1 0 0 0,-1-1 0 0 0,1 0 0 0 0,-11 2 25 0 0,23-8-146 0 0,0 0 0 0 0,0 0 0 0 0,0 0 0 0 0,0-1-1 0 0,1 1 1 0 0,-1-1 0 0 0,0 0 0 0 0,0 0-1 0 0,0 1 1 0 0,0-1 0 0 0,0 0 0 0 0,0-1-1 0 0,0 1 1 0 0,0 0 0 0 0,0 0 0 0 0,0-1-1 0 0,0 0 1 0 0,0 1 0 0 0,0-1 0 0 0,0 0 0 0 0,0 0-1 0 0,1 0 1 0 0,-1 0 0 0 0,0 0 0 0 0,1 0-1 0 0,-1 0 1 0 0,1-1 0 0 0,-1 1 0 0 0,1 0-1 0 0,0-1 1 0 0,-1 1 0 0 0,1-1 0 0 0,0 0-1 0 0,0 1 1 0 0,0-1 0 0 0,0 0 0 0 0,0 0 0 0 0,1 0-1 0 0,-1 0 147 0 0,2-8-1318 0 0</inkml:trace>
  <inkml:trace contextRef="#ctx0" brushRef="#br0" timeOffset="-4548.149">6529 2223 888 0 0,'18'-4'5405'0'0,"15"-5"-3645"0"0,82-18-2207 0 0,150-40-4073 0 0,-223 57 3282 0 0</inkml:trace>
  <inkml:trace contextRef="#ctx0" brushRef="#br0" timeOffset="-4133.47">7372 1986 964 0 0,'0'-2'76'0'0,"-1"1"1"0"0,1-1-1 0 0,0 1 1 0 0,-1-1-1 0 0,1 1 0 0 0,-1 0 1 0 0,0-1-1 0 0,1 1 1 0 0,-1 0-1 0 0,0-1 0 0 0,0 1 1 0 0,0 0-1 0 0,0 0 1 0 0,0 0-1 0 0,0 0 0 0 0,0 0 1 0 0,-1 0-1 0 0,1 0 1 0 0,0 0-1 0 0,0 0 0 0 0,-1 0 1 0 0,1 1-1 0 0,-1-1 1 0 0,1 1-1 0 0,0-1 0 0 0,-1 1 1 0 0,1-1-1 0 0,-1 1 0 0 0,1 0 1 0 0,-1 0-1 0 0,0 0 1 0 0,1 0-1 0 0,-1 0 0 0 0,1 0 1 0 0,-1 0-1 0 0,1 0 1 0 0,-1 0-1 0 0,1 1 0 0 0,-1-1 1 0 0,1 1-1 0 0,-1-1 1 0 0,1 1-1 0 0,-1 0-76 0 0,-68 22 755 0 0,56-18-655 0 0,1 0-1 0 0,0 1 1 0 0,0 1-1 0 0,0 0 1 0 0,1 1-1 0 0,0 0 1 0 0,0 1-1 0 0,1 0 0 0 0,0 1 1 0 0,1 0-1 0 0,0 1 1 0 0,1 0-1 0 0,0 1 1 0 0,0 0-1 0 0,1 0 1 0 0,1 1-1 0 0,0-1 0 0 0,1 2 1 0 0,0-1-1 0 0,-1 8-99 0 0,7-20 19 0 0,16 19 222 0 0,81-29-129 0 0,-79 3-224 0 0,-1 0-1 0 0,0-1 1 0 0,-1 0-1 0 0,1-2 1 0 0,-2 0-1 0 0,1 0 1 0 0,-1-2-1 0 0,-1 0 1 0 0,0 0-1 0 0,0-1 1 0 0,-1-1-1 0 0,-1 0 1 0 0,7-10 112 0 0,-18 23-38 0 0,-1 0 1 0 0,0 0 0 0 0,0 0-1 0 0,1 0 1 0 0,-1 1 0 0 0,0-1-1 0 0,0 0 1 0 0,1 0 0 0 0,-1 0-1 0 0,0 0 1 0 0,1 0 0 0 0,-1 0-1 0 0,0 0 1 0 0,0 0 0 0 0,1 0-1 0 0,-1 0 1 0 0,0 0 0 0 0,0 0-1 0 0,1 0 1 0 0,-1 0 0 0 0,0 0-1 0 0,1 0 38 0 0,-8 30-175 0 0,6-23 95 0 0,0 1 1 0 0,1-1 0 0 0,-1 1-1 0 0,2 0 1 0 0,-1-1-1 0 0,1 1 1 0 0,0-1 0 0 0,0 1-1 0 0,1-1 1 0 0,0 0 0 0 0,0 0-1 0 0,1 1 1 0 0,0-1-1 0 0,0-1 1 0 0,1 1 0 0 0,0 0-1 0 0,0-1 1 0 0,0 0-1 0 0,1 0 1 0 0,0 0 0 0 0,0-1-1 0 0,0 1 1 0 0,1-1 0 0 0,0-1-1 0 0,0 1 1 0 0,0-1-1 0 0,0 0 1 0 0,1 0 0 0 0,0-1-1 0 0,0 1 1 0 0,1-1 79 0 0,4-1-721 0 0</inkml:trace>
  <inkml:trace contextRef="#ctx0" brushRef="#br0" timeOffset="-3884.356">8000 1707 908 0 0,'22'4'4086'0'0,"9"64"-3610"0"0,-24-51-52 0 0,7 11-323 0 0,-1 1 1 0 0,-2 0-1 0 0,0 0 0 0 0,-2 1 1 0 0,-1 1-1 0 0,-2-1 0 0 0,-1 1 1 0 0,-1 0-1 0 0,-2 1 0 0 0,-1-1 1 0 0,-1 0-1 0 0,-2 0 0 0 0,-1 1 1 0 0,-1-1-1 0 0,-2-1 0 0 0,-1 1 1 0 0,-6 12-102 0 0,-6-10-212 0 0,-1 0 1 0 0,-1-2 0 0 0,-2-1-1 0 0,-1 0 1 0 0,-1-2-1 0 0,-2-1 1 0 0,0-1 0 0 0,-2-1-1 0 0,-1-2 1 0 0,-1 0-1 0 0,-1-3 1 0 0,0 0 0 0 0,-2-2-1 0 0,0-2 1 0 0,-1-1-1 0 0,0-2 1 0 0,-1-1 0 0 0,-1-1-1 0 0,0-3 212 0 0,-55 12-1228 0 0</inkml:trace>
  <inkml:trace contextRef="#ctx0" brushRef="#br0" timeOffset="-3483.085">5720 1968 2036 0 0,'-11'8'222'0'0,"1"1"-1"0"0,-1 1 0 0 0,2 0 0 0 0,-1 0 1 0 0,1 1-1 0 0,1 0 0 0 0,0 1 1 0 0,1 0-1 0 0,0 0 0 0 0,0 1 1 0 0,2-1-1 0 0,-1 1 0 0 0,2 1 1 0 0,0-1-1 0 0,0 1 0 0 0,1-1 1 0 0,1 1-1 0 0,0 0 0 0 0,1 0 1 0 0,1 0-1 0 0,0 0 0 0 0,1 7-221 0 0,5 2 100 0 0,0-1 0 0 0,1 1 0 0 0,2-1-1 0 0,0-1 1 0 0,1 1 0 0 0,2-2 0 0 0,0 1 0 0 0,0-2-1 0 0,2 0 1 0 0,1 0 0 0 0,0-1 0 0 0,1-1 0 0 0,1-1-1 0 0,1 0 1 0 0,0-1 0 0 0,1-1 0 0 0,0-1-1 0 0,10 4-99 0 0,50 30-908 0 0,2-5-1 0 0,2-3 0 0 0,1-3 0 0 0,13-1 909 0 0,38 10-2468 0 0,-70-28 1322 0 0</inkml:trace>
  <inkml:trace contextRef="#ctx0" brushRef="#br0" timeOffset="11222.225">7882 3408 1848 0 0,'13'9'6052'0'0,"28"-10"-4930"0"0,-26-1-430 0 0,150-16 604 0 0,-133 16-1279 0 0,-20 0-338 0 0,1 0-1 0 0,-1 1 0 0 0,0 0 0 0 0,0 1 0 0 0,1 0 1 0 0,-1 1-1 0 0,0 0 0 0 0,0 1 0 0 0,0 0 0 0 0,0 1 1 0 0,0 1-1 0 0,0 0 0 0 0,-1 0 0 0 0,0 1 1 0 0,6 4 321 0 0,-15 3-2675 0 0,-6-6 1517 0 0</inkml:trace>
  <inkml:trace contextRef="#ctx0" brushRef="#br0" timeOffset="11486.75">7872 3648 2944 0 0,'10'7'4722'0'0,"34"-4"-3862"0"0,250-35-1145 0 0,-120 17-5105 0 0,-136 10 4131 0 0</inkml:trace>
  <inkml:trace contextRef="#ctx0" brushRef="#br0" timeOffset="8041.638">3404 3744 2688 0 0,'18'-3'6552'0'0,"22"-7"-4352"0"0,108-25-2476 0 0,85 7-932 0 0,-231 28 1049 0 0,-2 0 20 0 0,6 2-684 0 0,-7-5-4566 0 0,1-1 4127 0 0</inkml:trace>
  <inkml:trace contextRef="#ctx0" brushRef="#br0" timeOffset="8426.698">4374 3424 1924 0 0,'29'13'5550'0'0,"-25"62"-5016"0"0,-5-58-34 0 0,13 274 1038 0 0,-6-241-1364 0 0,-7-44-144 0 0,0 0-1 0 0,1-1 0 0 0,-1 1 0 0 0,1 0 0 0 0,1-1 0 0 0,-1 1 0 0 0,1 0 0 0 0,0-1 0 0 0,0 1 0 0 0,0 0 1 0 0,1-1-1 0 0,0 0 0 0 0,0 1 0 0 0,1-1 0 0 0,-1 0 0 0 0,1 0 0 0 0,0 0 0 0 0,0-1 0 0 0,1 1 0 0 0,0-1 1 0 0,-1 1-1 0 0,1-1 0 0 0,1 0 0 0 0,-1-1 0 0 0,1 1 0 0 0,-1-1 0 0 0,1 0 0 0 0,0 0 0 0 0,0 0 1 0 0,0-1-1 0 0,0 0 0 0 0,1 0 0 0 0,-1 0 0 0 0,1 0 0 0 0,0-1-29 0 0,159-30-851 0 0,-107 12 257 0 0,117-53-5918 0 0,-164 62 5162 0 0</inkml:trace>
  <inkml:trace contextRef="#ctx0" brushRef="#br0" timeOffset="8704.784">4476 3719 1568 0 0,'-11'3'3976'0'0,"22"-7"-2277"0"0,23-8-1093 0 0,142-8 603 0 0,18-4-5851 0 0,-182 20 3262 0 0,-7-1-20 0 0</inkml:trace>
  <inkml:trace contextRef="#ctx0" brushRef="#br0" timeOffset="8986.574">4513 3413 2296 0 0,'22'-25'5024'0'0,"38"6"-4050"0"0,-56 18-735 0 0,239-15-623 0 0,-179 17-1299 0 0,60 12-1245 0 0,-74-6 1482 0 0</inkml:trace>
  <inkml:trace contextRef="#ctx0" brushRef="#br0" timeOffset="10009.217">4097 3428 1360 0 0,'-8'9'244'0'0,"0"0"0"0"0,1 1 0 0 0,0 0-1 0 0,1 0 1 0 0,0 1 0 0 0,0 0 0 0 0,1 0 0 0 0,1 0 0 0 0,0 0-1 0 0,0 1 1 0 0,1 0 0 0 0,1 0 0 0 0,0 0 0 0 0,0 0 0 0 0,1 0-1 0 0,1 0 1 0 0,0 0 0 0 0,1 0 0 0 0,0 1 0 0 0,0-1 0 0 0,3 4-244 0 0,4 13 98 0 0,2-1 1 0 0,1-1 0 0 0,2 0-1 0 0,0 0 1 0 0,2-1 0 0 0,1-1-1 0 0,0 0 1 0 0,2-2 0 0 0,1 0-1 0 0,1-1 1 0 0,1 0 0 0 0,1-2-1 0 0,22 16-98 0 0,-3-4-682 0 0,2-2 0 0 0,2-2 1 0 0,0-2-1 0 0,2-2 0 0 0,1-2 0 0 0,0-2 0 0 0,35 9 682 0 0,-12-9-1270 0 0</inkml:trace>
  <inkml:trace contextRef="#ctx0" brushRef="#br0" timeOffset="9234.086">5731 3373 860 0 0,'-66'108'3820'0'0,"-78"208"-1432"0"0,79-252-6172 0 0,47-59 2512 0 0</inkml:trace>
  <inkml:trace contextRef="#ctx0" brushRef="#br0" timeOffset="9419.871">5397 3429 1140 0 0,'31'-18'7197'0'0,"20"38"-5565"0"0,4 18-1565 0 0,-2 2 0 0 0,-2 3 1 0 0,-2 2-1 0 0,-2 2 0 0 0,7 12-67 0 0,-29-33-393 0 0,-9-10-398 0 0,-1 0 0 0 0,0 1-1 0 0,-1 0 1 0 0,-1 2 0 0 0,0-1-1 0 0,-2 1 1 0 0,0 1 0 0 0,-1 0-1 0 0,5 15 792 0 0,-10-10-1286 0 0</inkml:trace>
  <inkml:trace contextRef="#ctx0" brushRef="#br0" timeOffset="10477.532">6311 3259 1632 0 0,'18'-4'3902'0'0,"11"28"-3275"0"0,-27-22-445 0 0,49 53 395 0 0,-2 2 1 0 0,-3 2 0 0 0,-3 2 0 0 0,-2 2 0 0 0,-3 1 0 0 0,6 20-578 0 0,-34-64 246 0 0,-1 0 0 0 0,-1 0 0 0 0,0 1 0 0 0,-2 0 0 0 0,0 0 0 0 0,-2 0 0 0 0,0 1 0 0 0,-1 0 0 0 0,-2-1 0 0 0,0 1 0 0 0,-2 20-246 0 0,0-32 38 0 0,-1 0-1 0 0,1 0 0 0 0,-2 0 0 0 0,1-1 0 0 0,-2 1 1 0 0,1-1-1 0 0,-1 0 0 0 0,0 0 0 0 0,-1 0 1 0 0,0 0-1 0 0,-1-1 0 0 0,0 0 0 0 0,0 0 1 0 0,0 0-1 0 0,-1-1 0 0 0,0 0 0 0 0,-1 0 1 0 0,0-1-1 0 0,0 0 0 0 0,0 0 0 0 0,0-1 1 0 0,-1 0-1 0 0,0-1 0 0 0,0 0 0 0 0,0 0 1 0 0,-5 1-38 0 0,14-5-4 0 0,-11 5-236 0 0,0-1 0 0 0,-1 0 1 0 0,0-1-1 0 0,0 0 0 0 0,1-1 0 0 0,-2 0 0 0 0,1-1 0 0 0,0 0 0 0 0,0-1 1 0 0,0 0-1 0 0,0-1 0 0 0,0-1 0 0 0,-2 0 240 0 0,3-1-385 0 0,0-1-1 0 0,0 0 1 0 0,1-1-1 0 0,0 0 1 0 0,0-1 0 0 0,0 0-1 0 0,0-1 1 0 0,1 1-1 0 0,0-2 1 0 0,1 1-1 0 0,-1-1 1 0 0,1-1 0 0 0,1 1-1 0 0,0-2 1 0 0,0 1-1 0 0,1 0 1 0 0,0-1 0 0 0,0-2 385 0 0,-8-25-1334 0 0</inkml:trace>
  <inkml:trace contextRef="#ctx0" brushRef="#br0" timeOffset="10910.379">6648 3219 1604 0 0,'24'-39'4227'0'0,"-19"37"-4136"0"0,1 0 0 0 0,0 0 1 0 0,0 1-1 0 0,0-1 0 0 0,0 1 0 0 0,0 1 1 0 0,1-1-1 0 0,-1 1 0 0 0,0 0 0 0 0,0 0 1 0 0,0 1-1 0 0,0 0 0 0 0,0 0 0 0 0,0 0 1 0 0,0 1-1 0 0,0 0 0 0 0,5 2-91 0 0,-2 1 120 0 0,-1 0 0 0 0,1 1 0 0 0,-1 0 0 0 0,0 1 0 0 0,-1 0 0 0 0,0 0 0 0 0,0 0 0 0 0,0 1 0 0 0,-1 0 0 0 0,0 0 0 0 0,-1 1 0 0 0,1-1 0 0 0,-2 1 0 0 0,1 0 0 0 0,-1 1 0 0 0,-1-1 0 0 0,0 1 0 0 0,0 0 0 0 0,-1 0 0 0 0,0 0 0 0 0,-1 0 0 0 0,0 0-120 0 0,-63 127 3022 0 0,87-131-3564 0 0,169-37-4711 0 0,-54-1 1068 0 0,-94 21 2945 0 0</inkml:trace>
  <inkml:trace contextRef="#ctx0" brushRef="#br0" timeOffset="5504.898">31 3539 1772 0 0,'-2'-16'4533'0'0,"-3"26"-2730"0"0,-2 28-1432 0 0,-10 370 692 0 0,18-299-900 0 0,-1-100-141 0 0,0 1 0 0 0,1 0 0 0 0,0 0-1 0 0,0-1 1 0 0,1 1 0 0 0,1-1 0 0 0,-1 1 0 0 0,1-1 0 0 0,1 0 0 0 0,0 0 0 0 0,0 0 0 0 0,1-1 0 0 0,2 4-22 0 0,2-8 52 0 0,0 1 0 0 0,1-1-1 0 0,-1-1 1 0 0,1 0 0 0 0,-1 0 0 0 0,1-1 0 0 0,0 0 0 0 0,0 0 0 0 0,0-1 0 0 0,0-1 0 0 0,0 0 0 0 0,1 0 0 0 0,-1-1 0 0 0,0 0 0 0 0,0-1 0 0 0,0 0 0 0 0,-1 0 0 0 0,1-1 0 0 0,0-1 0 0 0,4-2-52 0 0,314-96-2485 0 0,-276 68-2468 0 0,-52 27 3754 0 0</inkml:trace>
  <inkml:trace contextRef="#ctx0" brushRef="#br0" timeOffset="5768.14">22 3838 2344 0 0,'-7'-5'4308'0'0,"62"-18"-3265"0"0,165-39 314 0 0,-72 27-5336 0 0,-131 30 1617 0 0,-16 5 1119 0 0</inkml:trace>
  <inkml:trace contextRef="#ctx0" brushRef="#br0" timeOffset="6015.55">154 3569 1452 0 0,'-1'-10'2342'0'0,"22"-27"2753"0"0,159-22-3681 0 0,13 49-3326 0 0,24 33-3667 0 0,-171-18 4307 0 0</inkml:trace>
  <inkml:trace contextRef="#ctx0" brushRef="#br0" timeOffset="6327.244">1713 3451 1292 0 0,'-38'81'3702'0'0,"-153"344"-843"0"0,119-322-7945 0 0,55-95 3851 0 0</inkml:trace>
  <inkml:trace contextRef="#ctx0" brushRef="#br0" timeOffset="6605.47">1400 3569 856 0 0,'0'0'122'0'0,"0"-1"0"0"0,0 0 0 0 0,0 0 1 0 0,0 0-1 0 0,0 0 0 0 0,0 0 0 0 0,0 1 0 0 0,0-1 0 0 0,0 0 0 0 0,1 0 1 0 0,-1 0-1 0 0,0 0 0 0 0,0 1 0 0 0,1-1 0 0 0,-1 0 0 0 0,1 0 0 0 0,-1 1 0 0 0,1-1 1 0 0,-1 0-1 0 0,1 1 0 0 0,-1-1 0 0 0,1 0 0 0 0,0 1 0 0 0,-1-1 0 0 0,1 1 1 0 0,0-1-1 0 0,-1 1 0 0 0,1-1 0 0 0,0 1 0 0 0,0 0 0 0 0,-1-1 0 0 0,1 1 0 0 0,0 0 1 0 0,0-1-1 0 0,0 1 0 0 0,0 0 0 0 0,-1 0 0 0 0,1 0 0 0 0,0 0 0 0 0,0 0 1 0 0,0 0-1 0 0,0 0 0 0 0,0 0 0 0 0,-1 0 0 0 0,1 0 0 0 0,0 1 0 0 0,0-1 0 0 0,0 0 1 0 0,0 1-1 0 0,-1-1 0 0 0,1 0 0 0 0,0 1 0 0 0,0-1 0 0 0,-1 1 0 0 0,1-1 1 0 0,0 1-123 0 0,56 34-259 0 0,-42-24 807 0 0,333 231-1478 0 0,-280-182-3055 0 0,-52-48 2699 0 0</inkml:trace>
  <inkml:trace contextRef="#ctx0" brushRef="#br0" timeOffset="7103.875">1989 3238 1792 0 0,'-1'-2'112'0'0,"1"1"0"0"0,0-1-1 0 0,0 1 1 0 0,0 0 0 0 0,1-1-1 0 0,-1 1 1 0 0,0-1 0 0 0,0 1 0 0 0,1 0-1 0 0,-1-1 1 0 0,1 1 0 0 0,-1 0-1 0 0,1-1 1 0 0,0 1 0 0 0,0 0 0 0 0,-1 0-1 0 0,1-1 1 0 0,0 1 0 0 0,0 0-1 0 0,0 0 1 0 0,0 0 0 0 0,0 0 0 0 0,0 0-1 0 0,1 1 1 0 0,-1-1 0 0 0,0 0-1 0 0,0 0 1 0 0,1 1 0 0 0,-1-1 0 0 0,0 1-1 0 0,1-1 1 0 0,-1 1 0 0 0,0-1-1 0 0,1 1 1 0 0,-1 0 0 0 0,1 0 0 0 0,-1 0-1 0 0,1 0 1 0 0,-1 0 0 0 0,0 0-1 0 0,1 0 1 0 0,-1 0 0 0 0,1 1 0 0 0,-1-1-1 0 0,0 0 1 0 0,1 1 0 0 0,-1-1-1 0 0,0 1 1 0 0,1 0 0 0 0,-1-1 0 0 0,1 2-112 0 0,64 42 653 0 0,-60-32-524 0 0,-1-1-1 0 0,0 1 1 0 0,-1 0-1 0 0,0 0 1 0 0,0 0-1 0 0,-2 1 1 0 0,1-1-1 0 0,-2 1 0 0 0,1 0 1 0 0,-2-1-1 0 0,0 1 1 0 0,0 0-1 0 0,-1 0 1 0 0,-1-1-1 0 0,0 1 1 0 0,-1-1-1 0 0,0 1 0 0 0,-1-1 1 0 0,0 0-1 0 0,-1 0 1 0 0,0-1-1 0 0,-1 1 1 0 0,-2 2-129 0 0,-26 61 852 0 0,43-74-1502 0 0,167-93-6839 0 0,-142 68 6138 0 0,1 0-101 0 0</inkml:trace>
  <inkml:trace contextRef="#ctx0" brushRef="#br0" timeOffset="7354.913">2602 3268 1216 0 0,'6'55'7098'0'0,"9"11"-5676"0"0,11 75-1496 0 0,-39 61 375 0 0,7-181-387 0 0,-1 0 0 0 0,0-1-1 0 0,-1 0 1 0 0,-2 0 0 0 0,0 0 0 0 0,-1-1 0 0 0,0-1-1 0 0,-2 0 1 0 0,0-1 0 0 0,-1 0 0 0 0,-1-1 0 0 0,0 0-1 0 0,-15 10 87 0 0,11-12-423 0 0,0 0 0 0 0,-1-2-1 0 0,-1 0 1 0 0,1-1 0 0 0,-2-1 0 0 0,0-1-1 0 0,0-1 1 0 0,0-1 0 0 0,-1-1 0 0 0,0-1-1 0 0,0-1 1 0 0,-14 1 423 0 0,-21-1-1267 0 0,22-3 19 0 0</inkml:trace>
  <inkml:trace contextRef="#ctx0" brushRef="#br0" timeOffset="7601.799">1233 3536 1460 0 0,'-23'20'718'0'0,"1"1"-1"0"0,0 1 0 0 0,2 1 1 0 0,1 0-1 0 0,1 2 1 0 0,-14 23-718 0 0,27-39 75 0 0,1 0 1 0 0,-1 0-1 0 0,1 1 1 0 0,1 0-1 0 0,0-1 1 0 0,0 1-1 0 0,1 1 1 0 0,1-1-1 0 0,-1 0 1 0 0,2 0-1 0 0,-1 1 1 0 0,1-1-1 0 0,1 0 1 0 0,0 0-1 0 0,0 1 1 0 0,1-1-1 0 0,0 0 1 0 0,1 0-1 0 0,0-1 1 0 0,1 1-1 0 0,0 0 1 0 0,1-1-1 0 0,-1 0 1 0 0,2 0-1 0 0,-1 0 1 0 0,1-1-1 0 0,1 0 1 0 0,-1 0-1 0 0,1-1 1 0 0,1 1-1 0 0,-1-1 1 0 0,8 4-76 0 0,21 17-481 0 0,1-2-1 0 0,2-2 1 0 0,0-1 0 0 0,1-2 0 0 0,1-2-1 0 0,1-2 1 0 0,1-1 0 0 0,0-2 0 0 0,9-1 481 0 0,17 5-1262 0 0</inkml:trace>
  <inkml:trace contextRef="#ctx0" brushRef="#br0" timeOffset="16581.62">9699 3098 888 0 0,'0'0'486'0'0,"0"0"-52"0"0,0 0 8 0 0,18-3 1177 0 0,-1-27-70 0 0,-16 29-1525 0 0,0 0-1 0 0,0 0 1 0 0,1 0 0 0 0,-1 0 0 0 0,0-1 0 0 0,0 1 0 0 0,0 0 0 0 0,0-1 0 0 0,0 1-1 0 0,-1 0 1 0 0,1-1 0 0 0,0 1 0 0 0,-1-1 0 0 0,1 1 0 0 0,-1-1 0 0 0,1 1-1 0 0,-1-1 1 0 0,0 1 0 0 0,1-1 0 0 0,-1 0 0 0 0,0 1 0 0 0,0-1 0 0 0,0 1 0 0 0,-1-1-1 0 0,1 0 1 0 0,0 1 0 0 0,0-1 0 0 0,-1 1 0 0 0,1-1 0 0 0,-1 1 0 0 0,1-1 0 0 0,-1 1-1 0 0,0-1 1 0 0,-1 0-24 0 0,-1-6 7 0 0,-1 1-1 0 0,0-1 0 0 0,0 1 0 0 0,-1 0 1 0 0,0 1-1 0 0,0-1 0 0 0,-1 1 1 0 0,0 0-1 0 0,0 0 0 0 0,0 1 1 0 0,-1 0-1 0 0,0 0 0 0 0,0 0 1 0 0,0 1-1 0 0,0 0 0 0 0,-1 1 0 0 0,1-1 1 0 0,-1 1-1 0 0,0 1 0 0 0,0 0 1 0 0,0 0-1 0 0,0 0 0 0 0,-1 1 1 0 0,1 0-1 0 0,0 1 0 0 0,-5 0-6 0 0,-5 1 8 0 0,1 1 0 0 0,-1 1 0 0 0,1 1 0 0 0,-1 0 0 0 0,1 1 0 0 0,1 1 0 0 0,-1 1 0 0 0,1 0 0 0 0,0 1 0 0 0,0 1 0 0 0,1 1 0 0 0,0 0 0 0 0,1 0 0 0 0,0 2 0 0 0,1 0 0 0 0,0 0 0 0 0,1 1 0 0 0,1 1 0 0 0,0 0 0 0 0,0 0 0 0 0,1 1 0 0 0,1 1 0 0 0,1-1 0 0 0,0 1 0 0 0,1 1 0 0 0,1-1 0 0 0,0 1 0 0 0,2 1 0 0 0,0-1 0 0 0,0 1 0 0 0,2-1 0 0 0,0 1 0 0 0,1 12-8 0 0,4-21 18 0 0,0 0 0 0 0,1-1 0 0 0,0 0 0 0 0,0 1 0 0 0,1-1 0 0 0,0-1 0 0 0,0 1 0 0 0,1-1 0 0 0,0 0 0 0 0,0 0-1 0 0,0-1 1 0 0,1 0 0 0 0,0 0 0 0 0,1 0 0 0 0,-1-1 0 0 0,1 0 0 0 0,0-1 0 0 0,0 1 0 0 0,1-2 0 0 0,-1 1 0 0 0,1-1 0 0 0,0 0 0 0 0,0-1 0 0 0,0 0-1 0 0,0-1 1 0 0,0 1 0 0 0,5-1-18 0 0,0 0-82 0 0,-1 1-1 0 0,1-1 1 0 0,0-1-1 0 0,-1-1 1 0 0,1 0-1 0 0,-1 0 1 0 0,1-2 0 0 0,-1 1-1 0 0,0-2 1 0 0,0 0-1 0 0,0 0 1 0 0,0-1-1 0 0,-1-1 1 0 0,0 0-1 0 0,0-1 1 0 0,0 0-1 0 0,-1 0 1 0 0,0-2-1 0 0,0 1 1 0 0,-1-1-1 0 0,0-1 1 0 0,-1 0-1 0 0,0 0 1 0 0,-1-1-1 0 0,0 0 1 0 0,0 0 0 0 0,-1-1-1 0 0,-1 0 1 0 0,0 0-1 0 0,3-11 83 0 0,23-127-1153 0 0,-32 149 1160 0 0,0 1-6 0 0,-5-14 1 0 0,-6 184 412 0 0,13-157-451 0 0,1-1 0 0 0,1 1-1 0 0,0-1 1 0 0,1 0 0 0 0,0 0-1 0 0,1-1 1 0 0,0 0-1 0 0,1 0 1 0 0,0 0 0 0 0,1-1-1 0 0,0 0 1 0 0,1 0 0 0 0,0-1-1 0 0,0 0 1 0 0,1-1 0 0 0,0 0-1 0 0,0 0 1 0 0,1-1-1 0 0,0 0 1 0 0,0-1 0 0 0,1-1-1 0 0,0 0 1 0 0,0 0 0 0 0,0-1-1 0 0,11 2 38 0 0,7-2-1156 0 0</inkml:trace>
  <inkml:trace contextRef="#ctx0" brushRef="#br0" timeOffset="17034.567">10005 2686 1120 0 0,'0'-3'154'0'0,"0"0"-1"0"0,0 0 1 0 0,0 0-1 0 0,0-1 1 0 0,1 1-1 0 0,-1 0 1 0 0,1 0 0 0 0,0 0-1 0 0,0 0 1 0 0,0 0-1 0 0,0 1 1 0 0,0-1-1 0 0,1 0 1 0 0,-1 0-1 0 0,1 1 1 0 0,0-1 0 0 0,-1 1-1 0 0,1-1 1 0 0,1 1-1 0 0,-1 0 1 0 0,0 0-1 0 0,0 0 1 0 0,1 0-1 0 0,-1 0 1 0 0,1 0 0 0 0,0 1-1 0 0,0-1 1 0 0,-1 1-1 0 0,1 0 1 0 0,0 0-1 0 0,0 0 1 0 0,0 0-1 0 0,0 0 1 0 0,0 1 0 0 0,2-1-154 0 0,38 72 532 0 0,-38-57-382 0 0,-1 0 0 0 0,0 0 1 0 0,-1 0-1 0 0,0 1 0 0 0,-1-1 1 0 0,-1 1-1 0 0,-1-1 0 0 0,0 1 1 0 0,0-1-1 0 0,-1 1 0 0 0,-1-1 1 0 0,-1 1-1 0 0,-3 10-150 0 0,5-24 24 0 0,0 0 0 0 0,1 1 0 0 0,-1-1 0 0 0,0 0 0 0 0,1 0 0 0 0,-1 1 0 0 0,0-1 0 0 0,1 0 0 0 0,0 1 0 0 0,-1-1 0 0 0,1 0 0 0 0,0 1 0 0 0,0-1 0 0 0,0 1 0 0 0,0-1 0 0 0,0 0 0 0 0,0 1 0 0 0,0-1 0 0 0,0 1 0 0 0,0-1 1 0 0,1 0-1 0 0,-1 1 0 0 0,0-1 0 0 0,1 0 0 0 0,0 1 0 0 0,-1-1 0 0 0,1 0 0 0 0,0 0 0 0 0,-1 1 0 0 0,1-1 0 0 0,0 0 0 0 0,0 0 0 0 0,0 0 0 0 0,0 0 0 0 0,0 0 0 0 0,0 0 0 0 0,0-1 0 0 0,1 1 0 0 0,-1 0 0 0 0,0 0 0 0 0,0-1 0 0 0,1 1 0 0 0,-1-1 0 0 0,0 1 0 0 0,1-1 0 0 0,-1 1 0 0 0,0-1 0 0 0,1 0 0 0 0,-1 0 0 0 0,1 0-24 0 0,70-9-729 0 0,-60 7 714 0 0,213-47-6767 0 0,-194 42 5498 0 0</inkml:trace>
  <inkml:trace contextRef="#ctx0" brushRef="#br0" timeOffset="17466.463">10524 3204 936 0 0,'-12'-3'5457'0'0,"31"-4"-3959"0"0,34-6-1229 0 0,246-41 754 0 0,-133 25-2486 0 0,-1-2-3281 0 0,-138 25 3516 0 0</inkml:trace>
  <inkml:trace contextRef="#ctx0" brushRef="#br0" timeOffset="17792.24">11067 2909 1780 0 0,'-10'-14'4212'0'0,"4"31"-642"0"0,70 283-3223 0 0,-34-179-2089 0 0,-9-40-3512 0 0,-19-76 4077 0 0</inkml:trace>
  <inkml:trace contextRef="#ctx0" brushRef="#br0" timeOffset="18379.259">11602 2851 1140 0 0,'11'10'5113'0'0,"-15"78"-4500"0"0,4-87-566 0 0,-11 305 1948 0 0,42-302-1509 0 0,-22-12-472 0 0,0-1 1 0 0,0 1 0 0 0,1 0 0 0 0,1 1-1 0 0,-1 0 1 0 0,1 1 0 0 0,0 0-1 0 0,1 1 1 0 0,-1 0 0 0 0,1 1 0 0 0,0 0-1 0 0,0 1 1 0 0,0 0 0 0 0,1 1 0 0 0,-1 0-1 0 0,1 1 1 0 0,-1 0 0 0 0,1 1 0 0 0,0 1-1 0 0,-1 0 1 0 0,0 0 0 0 0,1 2 0 0 0,-1-1-1 0 0,0 2 1 0 0,0-1 0 0 0,7 4-15 0 0,-16-5 17 0 0,1-1 0 0 0,-1 1 0 0 0,1 0 0 0 0,-1 0 0 0 0,0 0 0 0 0,0 1 0 0 0,0-1-1 0 0,0 1 1 0 0,0 0 0 0 0,-1 0 0 0 0,1-1 0 0 0,-1 2 0 0 0,1-1 0 0 0,-1 0 0 0 0,0 0 0 0 0,-1 1 0 0 0,1-1 0 0 0,-1 1 0 0 0,1 0 0 0 0,-1-1 0 0 0,0 1 0 0 0,0 0 0 0 0,-1 0 0 0 0,1-1-1 0 0,-1 1 1 0 0,0 0 0 0 0,0 0 0 0 0,0 0 0 0 0,0 3-17 0 0,-10 5 12 0 0,0-1-1 0 0,0 0 0 0 0,-1-1 0 0 0,-1 0 1 0 0,0-1-1 0 0,0 0 0 0 0,0-1 1 0 0,-1 0-1 0 0,-1-1 0 0 0,1-1 1 0 0,-1 0-1 0 0,0-1 0 0 0,0 0 1 0 0,-1-1-1 0 0,1-1 0 0 0,-1 0 0 0 0,0-1 1 0 0,0 0-1 0 0,0-1 0 0 0,0-1 1 0 0,0-1-1 0 0,-13-1-11 0 0,23 0-236 0 0,-1 0 0 0 0,1 0-1 0 0,0 0 1 0 0,0-1 0 0 0,0 1 0 0 0,0-1 0 0 0,0-1 0 0 0,1 1 0 0 0,0-1-1 0 0,-1 1 1 0 0,1-1 0 0 0,0 0 0 0 0,1-1 0 0 0,-1 1 0 0 0,1-1-1 0 0,0 1 1 0 0,0-1 0 0 0,0 0 0 0 0,1 0 0 0 0,-1 0 0 0 0,1-1 0 0 0,1 1-1 0 0,-1-1 1 0 0,1 1 0 0 0,0-1 0 0 0,0 1 0 0 0,0-1 0 0 0,1 1-1 0 0,0-1 1 0 0,0 0 0 0 0,0 1 0 0 0,1-1 0 0 0,0 0 0 0 0,0 1 0 0 0,1-2 236 0 0,13-52-1344 0 0</inkml:trace>
  <inkml:trace contextRef="#ctx0" brushRef="#br0" timeOffset="18704.788">11847 2553 1564 0 0,'0'-3'119'0'0,"1"1"1"0"0,-1 0-1 0 0,1-1 0 0 0,-1 1 0 0 0,1 0 0 0 0,0 0 1 0 0,0 0-1 0 0,0-1 0 0 0,0 1 0 0 0,0 0 1 0 0,0 0-1 0 0,1 0 0 0 0,-1 1 0 0 0,0-1 1 0 0,1 0-1 0 0,0 0 0 0 0,-1 1 0 0 0,1-1 0 0 0,0 1 1 0 0,0 0-1 0 0,0-1 0 0 0,0 1 0 0 0,0 0 1 0 0,0 0-1 0 0,0 0 0 0 0,1 0 0 0 0,-1 1 0 0 0,0-1 1 0 0,0 1-1 0 0,1-1 0 0 0,-1 1 0 0 0,0 0 1 0 0,2 0-120 0 0,3 1 79 0 0,-1 0 1 0 0,1 0 0 0 0,0 1 0 0 0,-1 0 0 0 0,0 0-1 0 0,1 0 1 0 0,-1 1 0 0 0,0 0 0 0 0,0 1 0 0 0,0-1-1 0 0,-1 1 1 0 0,1 0 0 0 0,-1 0 0 0 0,0 1-1 0 0,0 0 1 0 0,3 4-80 0 0,0 0 119 0 0,-1 1 0 0 0,0 0 0 0 0,-1 1-1 0 0,0 0 1 0 0,0 0 0 0 0,-1 0-1 0 0,-1 0 1 0 0,0 1 0 0 0,0 0 0 0 0,-1 0-1 0 0,-1 0 1 0 0,0 0 0 0 0,-1 0 0 0 0,0 1-1 0 0,-1-1 1 0 0,0 0 0 0 0,-1 0 0 0 0,0 1-1 0 0,-1-1 1 0 0,0 0 0 0 0,-1 0 0 0 0,-4 9-119 0 0,-18 53 1363 0 0,25-73-1324 0 0,29 7-311 0 0,249-52-7300 0 0,-242 36 6310 0 0</inkml:trace>
  <inkml:trace contextRef="#ctx0" brushRef="#br0" timeOffset="19107.723">12402 3181 1792 0 0,'10'-5'4776'0'0,"46"-18"-4056"0"0,247-47 761 0 0,-100 42-4185 0 0,-156 27 154 0 0,-26 1 1259 0 0</inkml:trace>
  <inkml:trace contextRef="#ctx0" brushRef="#br0" timeOffset="19404.117">12848 2853 1768 0 0,'2'-8'5394'0'0,"6"51"-4355"0"0,1 2-957 0 0,30 79 304 0 0,15 49-543 0 0,-24-58-5275 0 0,-28-106 3964 0 0</inkml:trace>
  <inkml:trace contextRef="#ctx0" brushRef="#br0" timeOffset="20055.768">13774 2869 1160 0 0,'2'-1'121'0'0,"0"0"-1"0"0,-1 0 0 0 0,1-1 1 0 0,-1 1-1 0 0,1-1 1 0 0,-1 1-1 0 0,0-1 1 0 0,1 0-1 0 0,-1 1 0 0 0,0-1 1 0 0,0 0-1 0 0,0 0 1 0 0,0 0-1 0 0,-1 0 0 0 0,1 0 1 0 0,0 1-1 0 0,-1-2 1 0 0,1 1-1 0 0,-1 0 1 0 0,0 0-1 0 0,0 0 0 0 0,0 0 1 0 0,0 0-1 0 0,0 0 1 0 0,0 0-1 0 0,0 0 1 0 0,-1 0-1 0 0,1 0 0 0 0,-1 0 1 0 0,0 0-1 0 0,1 0 1 0 0,-1 0-1 0 0,0 0 1 0 0,0 0-1 0 0,0 1 0 0 0,0-1 1 0 0,-1 0-1 0 0,1 1 1 0 0,0-1-1 0 0,-1 1 1 0 0,1-1-1 0 0,-1 1 0 0 0,1 0 1 0 0,-1-1-1 0 0,0 1 1 0 0,0 0-1 0 0,1 0 0 0 0,-1 0 1 0 0,0 0-1 0 0,-1 0-120 0 0,-106-30 852 0 0,93 34-807 0 0,1 2 0 0 0,0 0 1 0 0,0 1-1 0 0,1 0 0 0 0,0 1 0 0 0,0 1 1 0 0,1 0-1 0 0,-1 1 0 0 0,2 0 0 0 0,-1 1 1 0 0,2 1-1 0 0,-1 0 0 0 0,1 0 0 0 0,1 1 1 0 0,0 0-1 0 0,1 1 0 0 0,0 0 0 0 0,0 2-45 0 0,6-12 9 0 0,0 1 0 0 0,0-1 0 0 0,0 0-1 0 0,0 1 1 0 0,1 0 0 0 0,-1-1-1 0 0,1 1 1 0 0,0 0 0 0 0,0 0-1 0 0,0 0 1 0 0,1 1 0 0 0,-1-1 0 0 0,1 0-1 0 0,0 1 1 0 0,1-1 0 0 0,-1 1-1 0 0,1-1 1 0 0,0 0 0 0 0,0 1-1 0 0,0-1 1 0 0,0 1 0 0 0,1-1-1 0 0,0 1 1 0 0,0-1 0 0 0,0 0 0 0 0,0 1-1 0 0,1-1 1 0 0,-1 0 0 0 0,1 0-1 0 0,0 0 1 0 0,1 0 0 0 0,-1 0-1 0 0,1-1 1 0 0,0 1 0 0 0,-1-1 0 0 0,1 0-1 0 0,1 1 1 0 0,-1-1 0 0 0,0-1-1 0 0,1 1 1 0 0,0 0 0 0 0,-1-1-1 0 0,1 0 1 0 0,0 0 0 0 0,0 0-1 0 0,1 0 1 0 0,-1-1 0 0 0,0 1 0 0 0,1-1-9 0 0,6 1-24 0 0,0 0 0 0 0,-1 0 1 0 0,1-2-1 0 0,0 1 0 0 0,0-1 1 0 0,0-1-1 0 0,0 0 0 0 0,0 0 1 0 0,0-1-1 0 0,-1-1 0 0 0,1 0 1 0 0,-1 0-1 0 0,1-1 0 0 0,-1 0 1 0 0,5-4 23 0 0,87-128-368 0 0,-102 135 316 0 0,5 4 46 0 0,0-1-1 0 0,0 1 0 0 0,0-1 0 0 0,0 2 0 0 0,-1-1 0 0 0,1 0 0 0 0,-1 1 0 0 0,0 0 0 0 0,0 0 1 0 0,-1 0-1 0 0,1 0 0 0 0,-1 1 0 0 0,0-1 0 0 0,0 1 0 0 0,0 0 0 0 0,-1 0 0 0 0,1 0 0 0 0,-1 1 7 0 0,13 18 16 0 0,-11-18-102 0 0,105 117-36 0 0,-7-87-4173 0 0,-83-40 3045 0 0,18-17-20 0 0</inkml:trace>
  <inkml:trace contextRef="#ctx0" brushRef="#br0" timeOffset="20541.052">14292 2513 904 0 0,'7'293'5182'0'0,"16"-117"-2997"0"0,-21-175-2125 0 0,1 0-1 0 0,-1-1 0 0 0,0 1 0 0 0,1-1 0 0 0,-1 1 0 0 0,1-1 0 0 0,-1 0 0 0 0,1 0 0 0 0,-1 0 0 0 0,1 0 0 0 0,-1-1 0 0 0,1 1 1 0 0,-1-1-1 0 0,0 1 0 0 0,1-1 0 0 0,-1 0 0 0 0,0 0 0 0 0,1 0 0 0 0,-1 0 0 0 0,0 0 0 0 0,0 0 0 0 0,0-1 0 0 0,0 1 0 0 0,0-1 1 0 0,0 0-1 0 0,0 1 0 0 0,-1-1 0 0 0,1 0 0 0 0,-1 0 0 0 0,1 0 0 0 0,-1 0 0 0 0,0 0 0 0 0,1 0 0 0 0,-1-1 0 0 0,0 1 0 0 0,0-2-59 0 0,23-16 160 0 0,-11 10-171 0 0,1 0 0 0 0,0 1-1 0 0,1 1 1 0 0,0 0 0 0 0,0 1-1 0 0,1 1 1 0 0,0 0 0 0 0,0 1-1 0 0,0 1 1 0 0,1 0 0 0 0,-1 1-1 0 0,1 1 1 0 0,6 1 11 0 0,-20 1 27 0 0,1 1 0 0 0,-1 0 0 0 0,0 0 0 0 0,1 0 0 0 0,-1 0 0 0 0,0 1 0 0 0,0-1 0 0 0,0 1 0 0 0,0 0 0 0 0,0-1 0 0 0,-1 2 0 0 0,1-1 1 0 0,0 0-1 0 0,-1 0 0 0 0,0 1 0 0 0,1-1 0 0 0,-1 1 0 0 0,0 0 0 0 0,0 0 0 0 0,-1 0 0 0 0,1 0 0 0 0,0 0 0 0 0,-1 0 0 0 0,0 0 0 0 0,0 0 0 0 0,0 1 0 0 0,0-1 0 0 0,0 0 0 0 0,-1 1 0 0 0,0-1 0 0 0,1 1 0 0 0,-1 1-27 0 0,-12 7 54 0 0,1-1-1 0 0,-2-1 1 0 0,1 0-1 0 0,-1 0 1 0 0,-1-1-1 0 0,0-1 1 0 0,0 0-1 0 0,0-1 1 0 0,-1-1-1 0 0,0 0 1 0 0,-1-1-1 0 0,1-1 1 0 0,-1 0-1 0 0,0-1 1 0 0,0 0-1 0 0,0-2 1 0 0,0 0-1 0 0,0-1 0 0 0,-9-1-53 0 0,9 3-643 0 0,1-2-1 0 0,-1 0 0 0 0,0-1 0 0 0,1 0 0 0 0,-1-2 0 0 0,0 0 0 0 0,1 0 1 0 0,0-2-1 0 0,0 1 0 0 0,-14-8 644 0 0,6-6-2580 0 0,16 9 1262 0 0</inkml:trace>
  <inkml:trace contextRef="#ctx0" brushRef="#br0" timeOffset="21354.907">9072 3906 2104 0 0,'-15'0'2383'0'0,"40"-1"-1465"0"0,-11 1-931 0 0,300-34 1006 0 0,735-87 735 0 0,679-123 68 0 0,-443 91-1113 0 0,-539 66 191 0 0,-721 87-1240 0 0,-33 7-1030 0 0,-43 10-523 0 0,-121 35-2432 0 0,121-36 3201 0 0</inkml:trace>
  <inkml:trace contextRef="#ctx0" brushRef="#br0" timeOffset="22262.155">11771 4094 2164 0 0,'1'0'75'0'0,"1"0"0"0"0,-1 0 1 0 0,1 0-1 0 0,0-1 0 0 0,-1 1 0 0 0,1-1 0 0 0,-1 1 0 0 0,1-1 0 0 0,-1 1 0 0 0,1-1 1 0 0,-1 0-1 0 0,0 0 0 0 0,1 0 0 0 0,-1 0 0 0 0,0 0 0 0 0,0 0 0 0 0,0 0 0 0 0,0 0 1 0 0,1-1-1 0 0,-2 1 0 0 0,1 0 0 0 0,0-1 0 0 0,0 1 0 0 0,0 0 0 0 0,-1-1 1 0 0,1 1-1 0 0,0-1 0 0 0,-1 1 0 0 0,0-1 0 0 0,1 0 0 0 0,-1 1 0 0 0,0-1 0 0 0,0 1 1 0 0,0-1-1 0 0,0 0 0 0 0,0 1 0 0 0,0-1 0 0 0,0 1 0 0 0,0-1 0 0 0,-1 0 0 0 0,1 1 1 0 0,-1-1-1 0 0,1 1 0 0 0,-1-1 0 0 0,1 1 0 0 0,-1-1 0 0 0,0 1 0 0 0,0 0 0 0 0,0-1 1 0 0,0 1-1 0 0,0 0 0 0 0,0 0 0 0 0,0 0 0 0 0,0 0 0 0 0,-1 0 0 0 0,1 0 0 0 0,0 0 1 0 0,-1 0-1 0 0,1 0 0 0 0,0 0 0 0 0,-1 1 0 0 0,1-1 0 0 0,-1 0 0 0 0,1 1 0 0 0,-1 0 1 0 0,0-1-1 0 0,1 1 0 0 0,-1 0 0 0 0,-1 0-75 0 0,87-40 713 0 0,-110 58-426 0 0,-32-9 184 0 0,57-9-421 0 0,1 0 32 0 0,0 0 34 0 0,0 0-35 0 0,-7-35 160 0 0,10 31-237 0 0,-1 1 0 0 0,1-1 0 0 0,-1 1 0 0 0,1 0 0 0 0,0 0-1 0 0,0 0 1 0 0,1 1 0 0 0,-1-1 0 0 0,0 1 0 0 0,1-1 0 0 0,0 1 0 0 0,-1 1 0 0 0,1-1 0 0 0,0 0 0 0 0,0 1 0 0 0,0 0 0 0 0,0 0 0 0 0,0 0 0 0 0,0 0 0 0 0,1 0 0 0 0,-1 1-1 0 0,0 0 1 0 0,0 0 0 0 0,0 0 0 0 0,1 1 0 0 0,-1-1 0 0 0,0 1 0 0 0,0 0 0 0 0,0 0 0 0 0,0 0 0 0 0,0 1 0 0 0,0 0 0 0 0,0-1 0 0 0,-1 1 0 0 0,1 0 0 0 0,-1 1-1 0 0,1-1 1 0 0,-1 1 0 0 0,0 0 0 0 0,0-1 0 0 0,2 4-4 0 0,-1 2 17 0 0,-1 1 0 0 0,0 0 0 0 0,0-1 0 0 0,-1 1 0 0 0,0 0 0 0 0,-1 1 0 0 0,0-1-1 0 0,0 0 1 0 0,-1 0 0 0 0,0 0 0 0 0,-1 1 0 0 0,0-1 0 0 0,-1 0 0 0 0,1 0 0 0 0,-2 0 0 0 0,1 0 0 0 0,-1-1-1 0 0,-1 1 1 0 0,1-1 0 0 0,-1 1 0 0 0,-1-1 0 0 0,0-1 0 0 0,0 1 0 0 0,0 0 0 0 0,-1-1 0 0 0,0 0 0 0 0,-6 5-17 0 0,-3 10 186 0 0,150-14-103 0 0,-126-8-72 0 0,0-1 0 0 0,0 1 0 0 0,0 0 1 0 0,0 1-1 0 0,0 0 0 0 0,0 0 0 0 0,-1 1 1 0 0,1 0-1 0 0,0 1 0 0 0,-1 0 1 0 0,1 0-1 0 0,-1 1 0 0 0,0 0 0 0 0,0 0 1 0 0,0 1-1 0 0,-1 0 0 0 0,1 1 0 0 0,-1-1 1 0 0,-1 1-1 0 0,1 1 0 0 0,-1-1 0 0 0,0 1 1 0 0,0 0-1 0 0,-1 0 0 0 0,0 1 0 0 0,0 0 1 0 0,-1 0-1 0 0,2 5-11 0 0,-8-7 54 0 0,0 0 0 0 0,-1 0 0 0 0,0 0 0 0 0,0 0 0 0 0,0-1 0 0 0,-1 1 0 0 0,0-1 0 0 0,0 0 0 0 0,0 0 0 0 0,-1 0 0 0 0,0-1 0 0 0,0 1 0 0 0,0-1 0 0 0,0-1 0 0 0,-1 1 0 0 0,1-1 0 0 0,-1 1 0 0 0,0-2 0 0 0,-2 2-54 0 0,-5 4-56 0 0,-1-1-1 0 0,0 0 1 0 0,0-2-1 0 0,-1 1 1 0 0,0-1 0 0 0,0-1-1 0 0,0-1 1 0 0,-1 0-1 0 0,1-1 1 0 0,-7 0 56 0 0,19-4-232 0 0,0 1 0 0 0,0-1 0 0 0,0 1 0 0 0,1-1 0 0 0,-1 0 1 0 0,0 0-1 0 0,1 0 0 0 0,0 0 0 0 0,-1 0 0 0 0,1-1 0 0 0,0 1 0 0 0,0-1 0 0 0,1 1 0 0 0,-1-1 0 0 0,0 0 0 0 0,1 0 1 0 0,0 0-1 0 0,0 0 0 0 0,-1 0 0 0 0,2 0 0 0 0,-1 0 0 0 0,0 0 0 0 0,1 0 0 0 0,-1 0 0 0 0,1 0 0 0 0,0 0 1 0 0,0-1-1 0 0,0 1 0 0 0,0 0 0 0 0,1 0 0 0 0,-1 0 0 0 0,1 0 0 0 0,0 0 0 0 0,0 0 0 0 0,1-3 232 0 0,12-30-1236 0 0</inkml:trace>
  <inkml:trace contextRef="#ctx0" brushRef="#br0" timeOffset="23789.492">15309 3374 1392 0 0,'0'0'689'0'0,"0"0"-4"0"0,-14 1 343 0 0,10-7 5039 0 0,11-1-6012 0 0,1 1 0 0 0,0 0 0 0 0,1 0 0 0 0,-1 1 0 0 0,1 0 1 0 0,0 0-1 0 0,0 1 0 0 0,0 1 0 0 0,1-1 0 0 0,-1 1 0 0 0,1 1 0 0 0,0 0 0 0 0,0 0 0 0 0,0 1 1 0 0,0 0-1 0 0,0 1 0 0 0,0 0 0 0 0,10 2-55 0 0,-12-3 21 0 0,499-13 705 0 0,-505 14-798 0 0,-2 0-46 0 0,0 0-24 0 0,0 0-28 0 0,0 0-104 0 0,15 0-8404 0 0,-14 0 9321 0 0,1 0-1924 0 0</inkml:trace>
  <inkml:trace contextRef="#ctx0" brushRef="#br0" timeOffset="37348.371">157 5913 2136 0 0,'0'0'606'0'0,"0"0"4"0"0,0 0-68 0 0,0 0-61 0 0,0 0-83 0 0,2 3 3 0 0,97 1 665 0 0,-68-8-858 0 0,413-11 89 0 0,-428 15-672 0 0,1 1 0 0 0,-1 0-1 0 0,0 1 1 0 0,0 0-1 0 0,0 2 1 0 0,0 0 0 0 0,0 1-1 0 0,-1 0 1 0 0,11 6 375 0 0,0-2-1303 0 0</inkml:trace>
  <inkml:trace contextRef="#ctx0" brushRef="#br0" timeOffset="37673.783">307 6281 1404 0 0,'0'2'1024'0'0,"3"-2"-188"0"0,6 0-232 0 0,20-3-12 0 0,1 1-92 0 0,-12 2-28 0 0,44-8-47 0 0,-14 4-49 0 0,5 1-124 0 0,4 0-264 0 0,3 1-4 0 0,-29 2-516 0 0,17 0-393 0 0,7 0-379 0 0,3 0 48 0 0,62-17-288 0 0</inkml:trace>
  <inkml:trace contextRef="#ctx0" brushRef="#br0" timeOffset="44964.806">8288 5690 1392 0 0,'-41'5'6596'0'0,"59"-1"-2754"0"0,339-5-2153 0 0,-355 1-1930 0 0,-2 0-56 0 0,20 1-3560 0 0,-8 5-2848 0 0,-12-6 5414 0 0</inkml:trace>
  <inkml:trace contextRef="#ctx0" brushRef="#br0" timeOffset="38976.241">3270 5335 896 0 0,'33'0'1369'0'0,"-30"0"-1109"0"0,2-2 44 0 0,-2 1-195 0 0,0 0 1 0 0,1 0 0 0 0,-1 0-1 0 0,0-1 1 0 0,0 1-1 0 0,-1-1 1 0 0,1 0-1 0 0,0 0 1 0 0,0 0-1 0 0,-1 0 1 0 0,1 0 0 0 0,-1 0-1 0 0,0-1 1 0 0,0 0-1 0 0,0 1 1 0 0,0-1-1 0 0,0 0 1 0 0,0 0 0 0 0,-1 0-1 0 0,1 0 1 0 0,-1 0-1 0 0,0 0 1 0 0,0 0-1 0 0,0 0 1 0 0,0-4-110 0 0,-1 7 96 0 0,-3-14 131 0 0,-2 8-215 0 0,-1-1 1 0 0,1 1 0 0 0,-1 0 0 0 0,0 1-1 0 0,-1 0 1 0 0,0 0 0 0 0,1 0 0 0 0,-1 1-1 0 0,-1 0 1 0 0,1 0 0 0 0,-1 1 0 0 0,1 0-1 0 0,-1 0 1 0 0,0 1 0 0 0,0 0 0 0 0,0 0-1 0 0,0 1 1 0 0,-1 0 0 0 0,1 0 0 0 0,0 1-1 0 0,0 0 1 0 0,-1 0 0 0 0,1 1 0 0 0,0 0 0 0 0,0 1-1 0 0,0 0 1 0 0,0 0 0 0 0,0 1 0 0 0,-4 1-13 0 0,1 0 3 0 0,0 1 1 0 0,1 0-1 0 0,-1 0 1 0 0,1 1-1 0 0,0 1 1 0 0,1-1-1 0 0,-1 2 1 0 0,1-1 0 0 0,1 1-1 0 0,-1 1 1 0 0,2-1-1 0 0,-1 1 1 0 0,1 1-1 0 0,0-1 1 0 0,1 1-1 0 0,0 1 1 0 0,1-1 0 0 0,0 1-1 0 0,0 0 1 0 0,1 0-1 0 0,0 3-3 0 0,-1-4 19 0 0,0 1 0 0 0,1 0 0 0 0,0 0 0 0 0,0 1 0 0 0,1-1 0 0 0,1 1 0 0 0,0-1 0 0 0,1 1 0 0 0,0 0 0 0 0,0 0 0 0 0,2 0-1 0 0,-1-1 1 0 0,1 1 0 0 0,1 0 0 0 0,0 0 0 0 0,1-1 0 0 0,0 1 0 0 0,1-1 0 0 0,0 0 0 0 0,1 0 0 0 0,0-1 0 0 0,1 1 0 0 0,0-1 0 0 0,0 0 0 0 0,7 6-19 0 0,-5-11-5 0 0,1-2 1 0 0,0 1-1 0 0,0-2 1 0 0,0 1 0 0 0,0-1-1 0 0,0 0 1 0 0,1-1 0 0 0,-1 0-1 0 0,1 0 1 0 0,-1-1-1 0 0,1-1 1 0 0,-1 0 0 0 0,0 0-1 0 0,1 0 1 0 0,-1-1-1 0 0,0-1 1 0 0,0 1 0 0 0,0-2-1 0 0,0 1 1 0 0,0-1 0 0 0,-1 0-1 0 0,0-1 1 0 0,0 0-1 0 0,0 0 1 0 0,0-1 0 0 0,-1 0-1 0 0,0-1 1 0 0,0 1-1 0 0,-1-1 1 0 0,0 0 0 0 0,0-1-1 0 0,0 0 1 0 0,-1 0 4 0 0,38-107-1038 0 0,-40 115 1026 0 0,-1 0-1 0 0,1 0 1 0 0,-1 0 0 0 0,0 0-1 0 0,1 1 1 0 0,-1 0 0 0 0,1-1 0 0 0,-1 1-1 0 0,0 0 1 0 0,0 0 0 0 0,1 0-1 0 0,-1 0 1 0 0,0 0 0 0 0,0 1-1 0 0,0-1 1 0 0,0 1 0 0 0,0-1 0 0 0,-1 1-1 0 0,1 0 1 0 0,0 0 0 0 0,-1 0-1 0 0,1 0 1 0 0,-1 0 0 0 0,0 0 0 0 0,0 0-1 0 0,1 0 1 0 0,-1 0 0 0 0,-1 1-1 0 0,1-1 1 0 0,0 0 0 0 0,-1 1 0 0 0,1-1-1 0 0,-1 2 13 0 0,30 35-58 0 0,115 81-2147 0 0,-134-110 948 0 0</inkml:trace>
  <inkml:trace contextRef="#ctx0" brushRef="#br0" timeOffset="39472.427">3573 5036 1416 0 0,'-1'-1'98'0'0,"1"-1"0"0"0,0 0-1 0 0,0 0 1 0 0,0 0 0 0 0,0 1 0 0 0,0-1-1 0 0,0 0 1 0 0,1 0 0 0 0,-1 1 0 0 0,1-1 0 0 0,-1 0-1 0 0,1 1 1 0 0,-1-1 0 0 0,1 0 0 0 0,0 1-1 0 0,0-1 1 0 0,0 1 0 0 0,0-1 0 0 0,0 1-1 0 0,0 0 1 0 0,0-1 0 0 0,1 1 0 0 0,-1 0-1 0 0,0 0 1 0 0,1 0 0 0 0,-1 0 0 0 0,1 0 0 0 0,-1 0-1 0 0,1 0 1 0 0,-1 0 0 0 0,1 1 0 0 0,0-1-1 0 0,-1 1 1 0 0,1-1 0 0 0,0 1 0 0 0,0-1-1 0 0,-1 1 1 0 0,1 0 0 0 0,0 0 0 0 0,0 0 0 0 0,-1 0-1 0 0,1 0 1 0 0,0 1 0 0 0,0-1 0 0 0,-1 0-1 0 0,1 1 1 0 0,0-1 0 0 0,-1 1 0 0 0,1 0-1 0 0,0-1 1 0 0,-1 1 0 0 0,2 1-98 0 0,3 3 60 0 0,0 1-1 0 0,0 0 1 0 0,0 0 0 0 0,-1 1-1 0 0,1 0 1 0 0,-2 0 0 0 0,1 0 0 0 0,-1 0-1 0 0,0 1 1 0 0,0 0 0 0 0,-1 0-1 0 0,0 0 1 0 0,-1 0 0 0 0,0 0 0 0 0,0 1-1 0 0,0-1 1 0 0,-1 1 0 0 0,-1-1-1 0 0,1 1 1 0 0,-2-1 0 0 0,1 1-1 0 0,-1-1 1 0 0,0 1 0 0 0,-1-1 0 0 0,1 0-1 0 0,-2 1 1 0 0,1-1 0 0 0,-1 0-1 0 0,-1 0 1 0 0,1-1 0 0 0,-1 1-1 0 0,-1-1 1 0 0,1 0 0 0 0,-1 0 0 0 0,-1 0-1 0 0,1-1 1 0 0,-1 1 0 0 0,0-1-1 0 0,0-1 1 0 0,-6 5-60 0 0,-65 70 1731 0 0,77-79-1603 0 0,0-1-59 0 0,3 1-77 0 0,155-19-1890 0 0,-119 9 613 0 0,78-11-2830 0 0,-81 16 2741 0 0</inkml:trace>
  <inkml:trace contextRef="#ctx0" brushRef="#br0" timeOffset="39689.225">3998 5418 1480 0 0,'50'-11'3760'0'0,"-16"1"-3278"0"0,342-35-247 0 0,-278 39-3695 0 0,-82 6 2091 0 0</inkml:trace>
  <inkml:trace contextRef="#ctx0" brushRef="#br0" timeOffset="39921.922">4344 5143 1452 0 0,'-34'14'4476'0'0,"8"51"-3522"0"0,13 156 327 0 0,39-42-4354 0 0,-23-147 380 0 0,-3-21 1312 0 0</inkml:trace>
  <inkml:trace contextRef="#ctx0" brushRef="#br0" timeOffset="40450.107">4826 5200 1036 0 0,'0'-6'3459'0'0,"-1"36"-2528"0"0,-30 348 2300 0 0,50-353-2553 0 0,8-39-269 0 0,-8-1-254 0 0,154-93 73 0 0,-167 106-252 0 0,0-1 1 0 0,0 1-1 0 0,1 0 1 0 0,-1 1-1 0 0,1-1 0 0 0,-1 1 1 0 0,1 0-1 0 0,-1 1 0 0 0,1 0 1 0 0,0 0-1 0 0,-1 0 1 0 0,1 1-1 0 0,0 0 0 0 0,-1 0 1 0 0,1 1-1 0 0,-1 0 0 0 0,0 0 1 0 0,0 0-1 0 0,1 1 1 0 0,-2 0-1 0 0,1 0 0 0 0,0 0 1 0 0,0 1-1 0 0,-1 0 0 0 0,0 0 1 0 0,0 1-1 0 0,0-1 1 0 0,2 4 23 0 0,-5-6 6 0 0,0 0 0 0 0,0 0 0 0 0,0 1 0 0 0,-1-1 0 0 0,1 0 0 0 0,-1 1 0 0 0,0-1 0 0 0,0 1 0 0 0,0 0 0 0 0,0-1 0 0 0,0 1 0 0 0,0 0 0 0 0,-1 0 0 0 0,1-1 0 0 0,-1 1 0 0 0,0 0 0 0 0,0 0 0 0 0,0 0 0 0 0,0-1 0 0 0,0 1 0 0 0,-1 0 0 0 0,1 0 0 0 0,-1 0 0 0 0,0-1 0 0 0,0 1 0 0 0,0 0 0 0 0,0-1 0 0 0,0 1 0 0 0,0-1 0 0 0,-1 1 0 0 0,1-1 0 0 0,-1 0 0 0 0,0 0 0 0 0,0 0 0 0 0,0 1 0 0 0,0-2 0 0 0,0 1 0 0 0,0 0 0 0 0,0 0 0 0 0,-1-1 0 0 0,1 1 0 0 0,-1-1 0 0 0,1 0 0 0 0,-1 1-6 0 0,-120 54 115 0 0,-71-35-1874 0 0,187-22 1472 0 0,0 0 0 0 0,0 0 1 0 0,0-1-1 0 0,0 1 0 0 0,0-2 0 0 0,0 1 0 0 0,1-1 0 0 0,-1 0 0 0 0,1-1 0 0 0,0 1 1 0 0,0-1-1 0 0,0 0 0 0 0,0-1 0 0 0,1 0 0 0 0,-1 0 0 0 0,-2-3 287 0 0,-8-18-1332 0 0</inkml:trace>
  <inkml:trace contextRef="#ctx0" brushRef="#br0" timeOffset="40852.052">5175 4910 936 0 0,'1'-2'65'0'0,"1"1"1"0"0,0-1-1 0 0,0 1 0 0 0,0 0 0 0 0,0 0 1 0 0,0 0-1 0 0,0 0 0 0 0,0 0 0 0 0,1 0 1 0 0,-1 1-1 0 0,0-1 0 0 0,0 1 0 0 0,1-1 1 0 0,-1 1-1 0 0,0 0 0 0 0,1 0 0 0 0,-1 0 1 0 0,0 0-1 0 0,1 0 0 0 0,-1 1 0 0 0,0-1 1 0 0,1 1-1 0 0,-1 0 0 0 0,0-1 0 0 0,0 1 1 0 0,0 0-1 0 0,0 0 0 0 0,0 0 0 0 0,0 1 1 0 0,0-1-1 0 0,0 0 0 0 0,0 1 1 0 0,0-1-1 0 0,-1 1 0 0 0,1 0 0 0 0,-1-1 1 0 0,1 1-1 0 0,-1 0 0 0 0,0 0 0 0 0,1 0 1 0 0,-1 0-1 0 0,0 0 0 0 0,0 0 0 0 0,0 1 1 0 0,-1-1-1 0 0,1 0 0 0 0,0 2-65 0 0,26 114 1688 0 0,-87 23 2126 0 0,60-140-3617 0 0,0-1-45 0 0,5 2-66 0 0,19 1-517 0 0,0 0-1 0 0,0-1 1 0 0,0-1 0 0 0,1-1-1 0 0,-1-2 1 0 0,0 0-1 0 0,0-2 1 0 0,0 0-1 0 0,-1-2 1 0 0,2 0 431 0 0,44-8-2386 0 0,-31 7 1026 0 0</inkml:trace>
  <inkml:trace contextRef="#ctx0" brushRef="#br0" timeOffset="41150.862">5402 5313 948 0 0,'4'-2'1088'0'0,"-1"1"-220"0"0,4-3-208 0 0,2 1-52 0 0,16 0-8 0 0,4-2-56 0 0,3-2-119 0 0,1 2-21 0 0,8 0-68 0 0,2 2-56 0 0,1-4-24 0 0,3 7-304 0 0,-5-5-56 0 0,1 2 8 0 0,-4-4-676 0 0,4 5-569 0 0,-4-1-7 0 0,-9 1 36 0 0</inkml:trace>
  <inkml:trace contextRef="#ctx0" brushRef="#br0" timeOffset="41415.045">5751 5126 848 0 0,'-1'-1'155'0'0,"0"1"-1"0"0,0-1 1 0 0,0 0-1 0 0,0 0 1 0 0,0 1 0 0 0,0-1-1 0 0,0 0 1 0 0,0 1-1 0 0,0-1 1 0 0,0 1 0 0 0,-1 0-1 0 0,1-1 1 0 0,0 1-1 0 0,0 0 1 0 0,0 0 0 0 0,-1-1-1 0 0,1 1 1 0 0,0 0-1 0 0,0 0 1 0 0,0 0-1 0 0,-1 1 1 0 0,1-1 0 0 0,0 0-1 0 0,0 0 1 0 0,0 1-1 0 0,-1-1 1 0 0,1 1 0 0 0,0-1-1 0 0,0 1 1 0 0,0-1-1 0 0,0 1 1 0 0,0 0 0 0 0,0-1-1 0 0,0 1 1 0 0,0 0-1 0 0,0 0 1 0 0,0 0-1 0 0,1-1 1 0 0,-1 1 0 0 0,0 1-155 0 0,-36 75 1209 0 0,32 125-665 0 0,33-27-3752 0 0,-19-121 555 0 0,-5-34 1377 0 0</inkml:trace>
  <inkml:trace contextRef="#ctx0" brushRef="#br0" timeOffset="42000.04">6688 5143 876 0 0,'-1'-3'105'0'0,"1"1"0"0"0,-1-1 0 0 0,1 1 0 0 0,-1-1 0 0 0,0 0 0 0 0,0 1-1 0 0,0 0 1 0 0,0-1 0 0 0,-1 1 0 0 0,1 0 0 0 0,-1-1 0 0 0,1 1 0 0 0,-1 0 0 0 0,0 0 0 0 0,0 0 0 0 0,0 1 0 0 0,0-1 0 0 0,0 0-1 0 0,0 1 1 0 0,0-1 0 0 0,0 1 0 0 0,-1 0 0 0 0,1-1 0 0 0,-1 1 0 0 0,1 1 0 0 0,-1-1 0 0 0,1 0 0 0 0,-1 0 0 0 0,1 1 0 0 0,-1 0-1 0 0,0-1 1 0 0,1 1 0 0 0,-1 0 0 0 0,0 0 0 0 0,1 0 0 0 0,-1 1 0 0 0,0-1 0 0 0,1 1 0 0 0,-3 0-105 0 0,-97 21 539 0 0,84-17-423 0 0,1 2 0 0 0,0 0 0 0 0,0 1 0 0 0,1 1 0 0 0,0 0 0 0 0,0 1 0 0 0,1 1 0 0 0,0 0 0 0 0,1 1 0 0 0,0 1 0 0 0,1 0-1 0 0,1 1 1 0 0,0 0 0 0 0,1 1 0 0 0,0 1 0 0 0,1-1 0 0 0,1 1 0 0 0,0 1 0 0 0,-2 8-116 0 0,10-21 9 0 0,1-1 1 0 0,-1 1-1 0 0,1 0 0 0 0,0-1 0 0 0,0 1 1 0 0,0 0-1 0 0,0 0 0 0 0,1-1 0 0 0,-1 1 0 0 0,1 0 1 0 0,0-1-1 0 0,0 1 0 0 0,1-1 0 0 0,-1 1 1 0 0,1-1-1 0 0,-1 0 0 0 0,1 1 0 0 0,0-1 1 0 0,0 0-1 0 0,1 0 0 0 0,-1 0 0 0 0,0 0 1 0 0,1-1-1 0 0,0 1 0 0 0,0-1 0 0 0,0 0 1 0 0,0 1-1 0 0,0-1 0 0 0,0-1 0 0 0,0 1 1 0 0,1 0-1 0 0,-1-1 0 0 0,1 1 0 0 0,-1-1 1 0 0,1 0-1 0 0,0-1 0 0 0,-1 1 0 0 0,1 0 1 0 0,0-1-1 0 0,-1 0 0 0 0,1 0 0 0 0,0 0 1 0 0,0 0-1 0 0,-1-1 0 0 0,2 0-9 0 0,5 2-38 0 0,1 0-1 0 0,-1-1 1 0 0,1-1 0 0 0,-1 0-1 0 0,0 0 1 0 0,1-1 0 0 0,-1 0-1 0 0,0-1 1 0 0,0 0-1 0 0,0-1 1 0 0,-1 0 0 0 0,1 0-1 0 0,-1-1 1 0 0,0 0 0 0 0,0-1-1 0 0,0 0 1 0 0,-1 0 0 0 0,0-1-1 0 0,0 0 1 0 0,-1 0-1 0 0,0-1 1 0 0,0 0 0 0 0,-1 0-1 0 0,1-2 39 0 0,42-50 715 0 0,-49 60-748 0 0,0 0-13 0 0,17 3 40 0 0,149 118-3744 0 0,-155-112 2545 0 0</inkml:trace>
  <inkml:trace contextRef="#ctx0" brushRef="#br0" timeOffset="42481.98">7111 4966 1724 0 0,'0'377'6841'0'0,"0"-375"-6591"0"0,13 4 527 0 0,-1-18-747 0 0,1 0 1 0 0,0 0 0 0 0,1 1 0 0 0,1 1-1 0 0,0 0 1 0 0,0 1 0 0 0,0 1 0 0 0,1 0 0 0 0,1 1-1 0 0,-1 1 1 0 0,18-5-31 0 0,-28 9-11 0 0,1-1-1 0 0,0 1 1 0 0,0 0-1 0 0,0 0 1 0 0,0 1-1 0 0,0 0 1 0 0,0 0-1 0 0,1 1 1 0 0,-1 0 0 0 0,0 0-1 0 0,0 0 1 0 0,0 1-1 0 0,0 1 1 0 0,0-1-1 0 0,0 1 1 0 0,0 0-1 0 0,0 0 1 0 0,0 1-1 0 0,-1 0 1 0 0,1 0-1 0 0,-1 1 1 0 0,0 0-1 0 0,0 0 1 0 0,4 3 11 0 0,-8-4 23 0 0,-1-1 0 0 0,1 0 0 0 0,-1 1 1 0 0,0-1-1 0 0,1 1 0 0 0,-1-1 0 0 0,0 1 0 0 0,-1-1 1 0 0,1 1-1 0 0,0 0 0 0 0,-1-1 0 0 0,0 1 0 0 0,1 0 1 0 0,-1 0-1 0 0,0-1 0 0 0,-1 1 0 0 0,1 0 0 0 0,0 0 1 0 0,-1-1-1 0 0,1 1 0 0 0,-1 0 0 0 0,0-1 0 0 0,0 1 1 0 0,0-1-1 0 0,0 1 0 0 0,-1-1 0 0 0,1 1 0 0 0,0-1 1 0 0,-1 0-1 0 0,0 0 0 0 0,0 1 0 0 0,1-1 0 0 0,-1-1 1 0 0,-1 1-1 0 0,1 0 0 0 0,0 0 0 0 0,0-1 0 0 0,-2 2-23 0 0,-96 51 626 0 0,69-44-947 0 0,0-2 0 0 0,-1-2 0 0 0,0 0 0 0 0,0-2 0 0 0,-1-2 0 0 0,1 0 0 0 0,-18-3 321 0 0,40 1-362 0 0,-1-1 1 0 0,1 0 0 0 0,0 0-1 0 0,0-1 1 0 0,-1 0 0 0 0,1-1-1 0 0,0 0 1 0 0,1 0 0 0 0,-1-1-1 0 0,1-1 1 0 0,-1 1-1 0 0,1-2 1 0 0,1 1 0 0 0,-1-1-1 0 0,1 0 1 0 0,-3-3 361 0 0,-13-15-1373 0 0</inkml:trace>
  <inkml:trace contextRef="#ctx0" brushRef="#br0" timeOffset="43319.483">3294 6045 1228 0 0,'0'0'380'0'0,"0"0"-13"0"0,0 0 56 0 0,0 0-36 0 0,0 0-78 0 0,0 0-7 0 0,10 4 562 0 0,178-15 636 0 0,1634-147 2035 0 0,320-34-1667 0 0,-1929 171-2223 0 0,-211 20 124 0 0,-52 8-3383 0 0,-67 14-507 0 0,76-17 2823 0 0</inkml:trace>
  <inkml:trace contextRef="#ctx0" brushRef="#br0" timeOffset="44265.874">5450 6181 936 0 0,'-39'-17'5671'0'0,"-9"-1"-3397"0"0,48 18-2333 0 0,2-8 712 0 0,8 0-631 0 0,0 1 0 0 0,0 0 0 0 0,1 1 0 0 0,0 0 0 0 0,1 1 0 0 0,-1 0 0 0 0,1 1 0 0 0,0 0-1 0 0,0 1 1 0 0,0 0 0 0 0,0 1 0 0 0,0 0 0 0 0,1 1 0 0 0,8 1-22 0 0,-18 1 0 0 0,0 0 0 0 0,0 0 0 0 0,1 0 0 0 0,-1 0 0 0 0,0 1 0 0 0,0 0 0 0 0,0-1 0 0 0,0 1 0 0 0,0 0 0 0 0,-1 1 0 0 0,1-1 0 0 0,-1 0 0 0 0,1 1 0 0 0,-1-1 1 0 0,0 1-1 0 0,0 0 0 0 0,0 0 0 0 0,0 0 0 0 0,0 0 0 0 0,-1 0 0 0 0,1 0 0 0 0,-1 0 0 0 0,0 0 0 0 0,0 1 0 0 0,0-1 0 0 0,-1 1 0 0 0,1-1 0 0 0,-1 0 0 0 0,0 1 0 0 0,1-1 0 0 0,-2 1 0 0 0,1-1 0 0 0,0 1 0 0 0,-1-1 0 0 0,1 1 0 0 0,-2 2 0 0 0,-4 12-7 0 0,-1-1 0 0 0,-1 0 1 0 0,-1 0-1 0 0,0-1 0 0 0,-1 0 0 0 0,-1 0 1 0 0,0-1-1 0 0,-1-1 0 0 0,-6 6 7 0 0,17-19-98 0 0,1-1-18 0 0,0 0-24 0 0,46 12-355 0 0,-17-10 376 0 0,-1 0-1 0 0,0 2 0 0 0,0 1 1 0 0,-1 2-1 0 0,1 0 0 0 0,-1 2 1 0 0,-1 1-1 0 0,14 7 120 0 0,-38-16 17 0 0,1 0 0 0 0,-1 1 0 0 0,0-1 0 0 0,0 0 0 0 0,0 1 0 0 0,0-1 0 0 0,0 1-1 0 0,0-1 1 0 0,0 1 0 0 0,-1 0 0 0 0,1 0 0 0 0,0 0 0 0 0,-1 0 0 0 0,0 0 0 0 0,1 0 0 0 0,-1 0 0 0 0,0 1 0 0 0,0-1 0 0 0,0 0 0 0 0,0 1 0 0 0,-1-1-1 0 0,1 1 1 0 0,-1-1 0 0 0,1 1 0 0 0,-1-1 0 0 0,0 1 0 0 0,0-1 0 0 0,0 1 0 0 0,0-1 0 0 0,-1 1 0 0 0,1-1 0 0 0,-1 1 0 0 0,1-1 0 0 0,-1 0 0 0 0,0 1-1 0 0,0-1 1 0 0,0 0 0 0 0,0 1 0 0 0,0-1 0 0 0,-1 0 0 0 0,1 0 0 0 0,-1 0 0 0 0,1 0 0 0 0,-1 0 0 0 0,0-1 0 0 0,1 1 0 0 0,-1 0 0 0 0,0-1 0 0 0,0 1-1 0 0,-1-1 1 0 0,1 0 0 0 0,0 1 0 0 0,0-1 0 0 0,-2 0-17 0 0,-19 13-24 0 0,-2-1 0 0 0,1-2 0 0 0,-1 0 0 0 0,-1-2 0 0 0,0 0 0 0 0,0-2 0 0 0,-1-1 0 0 0,0-1 0 0 0,0-2-1 0 0,-25 1 25 0 0,51-4-124 0 0,-1-1-1 0 0,1 0 0 0 0,0 0 1 0 0,0 1-1 0 0,-1-1 0 0 0,1 0 0 0 0,0 0 1 0 0,0 0-1 0 0,0 0 0 0 0,0 0 1 0 0,0 0-1 0 0,0-1 0 0 0,0 1 1 0 0,0 0-1 0 0,1 0 0 0 0,-1-1 0 0 0,0 1 1 0 0,1 0-1 0 0,-1-1 0 0 0,1 1 1 0 0,-1-1-1 0 0,1 1 0 0 0,0-1 0 0 0,0 1 1 0 0,-1-1-1 0 0,1 1 0 0 0,0-1 1 0 0,0 1-1 0 0,1-1 0 0 0,-1 1 1 0 0,0-1-1 0 0,0 1 0 0 0,1 0 0 0 0,-1-1 1 0 0,1 1-1 0 0,-1-1 0 0 0,1 1 1 0 0,0 0-1 0 0,-1-1 0 0 0,1 1 0 0 0,0 0 1 0 0,0 0-1 0 0,0 0 0 0 0,0-1 125 0 0,13-29-1490 0 0</inkml:trace>
  <inkml:trace contextRef="#ctx0" brushRef="#br0" timeOffset="46634.139">9996 5125 1344 0 0,'0'0'430'0'0,"0"0"-65"0"0,0 0 2 0 0,0 0-6 0 0,0 0 25 0 0,0 0-44 0 0,0 0-60 0 0,0 0-34 0 0,0 0 54 0 0,6-23 508 0 0,-2 20-751 0 0,-1 1 1 0 0,0-1-1 0 0,0 1 0 0 0,0-1 0 0 0,0 0 0 0 0,-1-1 1 0 0,1 1-1 0 0,-1 0 0 0 0,0-1 0 0 0,0 1 1 0 0,0-1-1 0 0,0 0 0 0 0,-1 1 0 0 0,1-1 0 0 0,-1 0 1 0 0,0 0-1 0 0,0 0 0 0 0,0 0 0 0 0,-1 0 0 0 0,0 0 1 0 0,1 0-1 0 0,-2 0 0 0 0,1-1 0 0 0,0 1 1 0 0,-1 0-1 0 0,1 0 0 0 0,-2-3-59 0 0,0 1 6 0 0,0 1 1 0 0,0-1-1 0 0,-1 0 1 0 0,1 1-1 0 0,-1 0 0 0 0,0-1 1 0 0,-1 1-1 0 0,0 0 1 0 0,1 1-1 0 0,-1-1 1 0 0,-1 1-1 0 0,1 0 0 0 0,-1 0 1 0 0,1 0-1 0 0,-1 0 1 0 0,0 1-1 0 0,-1 0 1 0 0,1 0-1 0 0,-1 0 0 0 0,1 1 1 0 0,-1-1-1 0 0,0 2 1 0 0,1-1-1 0 0,-1 0 0 0 0,0 1 1 0 0,0 0-1 0 0,0 1 1 0 0,-1-1-1 0 0,1 1 1 0 0,0 0-1 0 0,0 1 0 0 0,0 0 1 0 0,0-1-1 0 0,0 2 1 0 0,-4 0-7 0 0,-5 3 16 0 0,1 1 0 0 0,-1 0 0 0 0,1 1 0 0 0,0 1 1 0 0,0 0-1 0 0,1 1 0 0 0,0 0 0 0 0,1 1 1 0 0,0 0-1 0 0,1 1 0 0 0,0 1 0 0 0,0 0 0 0 0,1 0 1 0 0,1 1-1 0 0,0 0 0 0 0,1 0 0 0 0,0 1 0 0 0,1 0 1 0 0,1 1-1 0 0,0 0 0 0 0,1-1 0 0 0,0 2 0 0 0,2-1 1 0 0,-1 1-1 0 0,2-1 0 0 0,-1 11-16 0 0,5-20 27 0 0,0 0 0 0 0,1-1 0 0 0,-1 0-1 0 0,1 1 1 0 0,0-1 0 0 0,0 0 0 0 0,0 0 0 0 0,1-1-1 0 0,0 1 1 0 0,0-1 0 0 0,0 0 0 0 0,0 0 0 0 0,1 0 0 0 0,0 0-1 0 0,-1-1 1 0 0,1 0 0 0 0,0 0 0 0 0,1 0 0 0 0,-1-1 0 0 0,1 0-1 0 0,-1 0 1 0 0,1 0 0 0 0,-1 0 0 0 0,1-1 0 0 0,0 0 0 0 0,0 0-1 0 0,0-1 1 0 0,0 0 0 0 0,0 0 0 0 0,-1 0 0 0 0,1 0 0 0 0,0-1-1 0 0,3-1-26 0 0,2-1-57 0 0,0 0 0 0 0,0 0-1 0 0,-1-1 1 0 0,0-1-1 0 0,1 1 1 0 0,-2-2-1 0 0,1 0 1 0 0,-1 0-1 0 0,0 0 1 0 0,0-1-1 0 0,0-1 1 0 0,-1 1 0 0 0,0-1-1 0 0,-1-1 1 0 0,0 1-1 0 0,0-1 1 0 0,-1-1-1 0 0,2-2 58 0 0,18-37-613 0 0,8 83 542 0 0,134 78-3411 0 0,-150-99 2223 0 0</inkml:trace>
  <inkml:trace contextRef="#ctx0" brushRef="#br0" timeOffset="47083.873">10199 4668 1576 0 0,'2'-39'3934'0'0,"54"-7"-3159"0"0,-54 45-749 0 0,1-1 1 0 0,-1 1 0 0 0,1 0 0 0 0,-1 0 0 0 0,1 0 0 0 0,-1 0 0 0 0,1 0 0 0 0,0 0-1 0 0,0 1 1 0 0,-1 0 0 0 0,1-1 0 0 0,0 1 0 0 0,0 0 0 0 0,0 0 0 0 0,-1 0 0 0 0,1 1 0 0 0,0-1-1 0 0,0 1 1 0 0,0-1 0 0 0,-1 1 0 0 0,1 0 0 0 0,0 0 0 0 0,-1 0 0 0 0,1 1 0 0 0,-1-1-1 0 0,0 1 1 0 0,1-1 0 0 0,-1 1 0 0 0,0 0 0 0 0,0-1 0 0 0,0 1 0 0 0,0 0 0 0 0,0 1-1 0 0,0-1 1 0 0,-1 0 0 0 0,1 0 0 0 0,-1 1 0 0 0,1-1 0 0 0,-1 1 0 0 0,0-1 0 0 0,0 1-1 0 0,0 0 1 0 0,0-1 0 0 0,-1 1 0 0 0,1 0 0 0 0,0 1-27 0 0,5 142 819 0 0,-71 11 534 0 0,65-155-1220 0 0,3 10 171 0 0,7-10-511 0 0,1 0-1 0 0,-1-1 0 0 0,0 0 1 0 0,1-1-1 0 0,-1 0 1 0 0,1 0-1 0 0,-1-1 1 0 0,0 0-1 0 0,1-1 0 0 0,-1 0 1 0 0,0-1-1 0 0,0 0 1 0 0,4-2 207 0 0,31-6-873 0 0,66-16-2968 0 0,-75 20 2563 0 0</inkml:trace>
  <inkml:trace contextRef="#ctx0" brushRef="#br0" timeOffset="47332.132">10787 5058 1132 0 0,'0'5'1092'0'0,"2"-3"-248"0"0,2-2-96 0 0,5 1-104 0 0,16 1-72 0 0,3-4-83 0 0,-10 2 19 0 0,10 0-72 0 0,45-15-164 0 0,-36 9-152 0 0,3-1-32 0 0,6 4-4 0 0,-4-2-540 0 0,-4-2-252 0 0,-4 0 55 0 0,-4 4 69 0 0,-9-2-756 0 0,0 0 12 0 0</inkml:trace>
  <inkml:trace contextRef="#ctx0" brushRef="#br0" timeOffset="47594.181">11067 4805 1612 0 0,'-1'-1'99'0'0,"1"1"-1"0"0,0-1 1 0 0,-1 1-1 0 0,1-1 1 0 0,0 1-1 0 0,-1-1 1 0 0,1 1-1 0 0,-1-1 1 0 0,1 1-1 0 0,-1 0 1 0 0,1-1-1 0 0,-1 1 1 0 0,1 0-1 0 0,-1-1 1 0 0,1 1-1 0 0,-1 0 1 0 0,1 0-1 0 0,-1-1 1 0 0,0 1-1 0 0,1 0 1 0 0,-1 0 0 0 0,1 0-1 0 0,-1 0 1 0 0,0 0-1 0 0,1 0 1 0 0,-1 0-1 0 0,1 0 1 0 0,-1 0-1 0 0,1 0 1 0 0,-1 0-1 0 0,0 0 1 0 0,1 1-1 0 0,-1-1 1 0 0,1 0-1 0 0,-1 0 1 0 0,1 1-1 0 0,-1-1 1 0 0,1 0-1 0 0,-1 1 1 0 0,1-1-1 0 0,-1 0 1 0 0,1 1-1 0 0,-1-1 1 0 0,1 1-1 0 0,-1-1 1 0 0,1 1-1 0 0,0-1 1 0 0,-1 1-1 0 0,1-1 1 0 0,0 1-1 0 0,0-1 1 0 0,-1 1 0 0 0,1-1-1 0 0,0 1 1 0 0,0-1-1 0 0,0 1 1 0 0,0 0-1 0 0,0-1 1 0 0,-1 1-1 0 0,1-1 1 0 0,0 1-1 0 0,1 0 1 0 0,-1-1-1 0 0,0 1 1 0 0,0-1-1 0 0,0 1 1 0 0,0 0-99 0 0,3 56 716 0 0,46 168-653 0 0,-4-21-6208 0 0,-40-179 4854 0 0</inkml:trace>
  <inkml:trace contextRef="#ctx0" brushRef="#br0" timeOffset="48480.911">11790 4821 1436 0 0,'-1'-9'3742'0'0,"-2"39"-3120"0"0,3-25-670 0 0,13 219 1257 0 0,-2-140-683 0 0,8-3 684 0 0,12-105-882 0 0,-21 16-356 0 0,0 0-1 0 0,0 1 1 0 0,0 1 0 0 0,1 0-1 0 0,0 0 1 0 0,0 1 0 0 0,1 0-1 0 0,0 1 1 0 0,-1 1 0 0 0,1-1-1 0 0,0 2 1 0 0,1 0 0 0 0,-1 0-1 0 0,0 1 1 0 0,5 1 28 0 0,-15 0 13 0 0,0 0 0 0 0,-1 0 0 0 0,1 0-1 0 0,0 0 1 0 0,-1 0 0 0 0,1 1 0 0 0,0-1 0 0 0,-1 0 0 0 0,1 1-1 0 0,-1 0 1 0 0,1-1 0 0 0,-1 1 0 0 0,1 0 0 0 0,-1 0 0 0 0,1 0-1 0 0,-1 0 1 0 0,1 0 0 0 0,-1 0 0 0 0,0 0 0 0 0,0 0 0 0 0,0 0-1 0 0,0 1 1 0 0,0-1 0 0 0,0 0 0 0 0,0 1 0 0 0,0-1 0 0 0,0 1-1 0 0,0-1 1 0 0,-1 1 0 0 0,1 0 0 0 0,-1-1 0 0 0,1 1 0 0 0,-1 0-1 0 0,0-1 1 0 0,0 1 0 0 0,1 0 0 0 0,-1-1 0 0 0,0 1 0 0 0,-1 0-1 0 0,1-1 1 0 0,0 1 0 0 0,0 0 0 0 0,-1-1 0 0 0,1 1 0 0 0,-1 0-1 0 0,1-1 1 0 0,-1 1 0 0 0,0-1 0 0 0,1 1 0 0 0,-1-1 0 0 0,0 1-1 0 0,0-1 1 0 0,-1 1-13 0 0,-4 5-71 0 0,-1 1 0 0 0,0-1 0 0 0,0 0-1 0 0,-1 0 1 0 0,0-1 0 0 0,0 0 0 0 0,-1-1 0 0 0,1 0-1 0 0,-1 0 1 0 0,0-1 0 0 0,-1 0 0 0 0,1 0 0 0 0,-1-1-1 0 0,1 0 1 0 0,-1-1 0 0 0,0 0 0 0 0,0-1 0 0 0,-7 1 71 0 0,15-3-185 0 0,-1 1-1 0 0,0-1 1 0 0,1 1 0 0 0,-1-1 0 0 0,0 0 0 0 0,1 0-1 0 0,-1 0 1 0 0,1-1 0 0 0,0 1 0 0 0,-1 0 0 0 0,1-1 0 0 0,0 0-1 0 0,0 1 1 0 0,0-1 0 0 0,0 0 0 0 0,0 0 0 0 0,0 0-1 0 0,1 0 1 0 0,-1-1 0 0 0,0 1 0 0 0,1 0 0 0 0,0-1 0 0 0,0 1-1 0 0,0-1 1 0 0,0 1 0 0 0,0-1 0 0 0,0 1 0 0 0,0-2 185 0 0,0-12-1270 0 0</inkml:trace>
  <inkml:trace contextRef="#ctx0" brushRef="#br0" timeOffset="48868.597">12132 4756 836 0 0,'2'-4'103'0'0,"0"1"0"0"0,0-1 0 0 0,1 1-1 0 0,0-1 1 0 0,0 1 0 0 0,0 0 0 0 0,0 0 0 0 0,0 0 0 0 0,1 1 0 0 0,-1-1-1 0 0,1 1 1 0 0,0-1 0 0 0,0 1 0 0 0,-1 1 0 0 0,1-1 0 0 0,1 0 0 0 0,-1 1-1 0 0,0 0 1 0 0,0 0 0 0 0,0 0 0 0 0,1 0 0 0 0,-1 1 0 0 0,0 0 0 0 0,1 0-1 0 0,-1 0 1 0 0,0 0 0 0 0,1 1 0 0 0,-1-1 0 0 0,0 1 0 0 0,0 0 0 0 0,1 1-1 0 0,-1-1 1 0 0,0 1 0 0 0,0 0 0 0 0,0 0 0 0 0,-1 0 0 0 0,1 0 0 0 0,0 1-1 0 0,-1-1 1 0 0,0 1 0 0 0,1 0 0 0 0,-1 0 0 0 0,0 0 0 0 0,0 0-1 0 0,0 2-101 0 0,1 0 98 0 0,0-1 1 0 0,0 1 0 0 0,-1 0 0 0 0,0 0-1 0 0,0 0 1 0 0,0 1 0 0 0,0-1 0 0 0,-1 1-1 0 0,0-1 1 0 0,0 1 0 0 0,-1 0 0 0 0,0 0-1 0 0,0 0 1 0 0,0 0 0 0 0,-1 0 0 0 0,1 0 0 0 0,-1-1-1 0 0,-1 1 1 0 0,1 0 0 0 0,-1 0 0 0 0,0 0-1 0 0,-2 4-99 0 0,-55 103 2425 0 0,58-112-2337 0 0,0-1-80 0 0,3 1-130 0 0,12 0-273 0 0,0 0 0 0 0,0-1 1 0 0,0 0-1 0 0,0-2 0 0 0,0 1 1 0 0,0-2-1 0 0,0 0 0 0 0,-1-1 1 0 0,1 0-1 0 0,0-2 395 0 0,51-11-2427 0 0,-25 8 995 0 0</inkml:trace>
  <inkml:trace contextRef="#ctx0" brushRef="#br0" timeOffset="49319.847">12702 5025 1496 0 0,'1'-15'5461'0'0,"57"-10"-5106"0"0,0 2-1 0 0,1 3 0 0 0,1 3 0 0 0,62-9-354 0 0,-41 7-1820 0 0,-32 12-2272 0 0,-44 4 2738 0 0</inkml:trace>
  <inkml:trace contextRef="#ctx0" brushRef="#br0" timeOffset="49583.747">13012 4705 1372 0 0,'0'0'100'0'0,"0"1"1"0"0,0 0-1 0 0,0 0 0 0 0,0 0 1 0 0,0 0-1 0 0,0 0 0 0 0,0-1 1 0 0,-1 1-1 0 0,1 0 0 0 0,0 0 1 0 0,0 0-1 0 0,-1 0 0 0 0,1-1 0 0 0,0 1 1 0 0,-1 0-1 0 0,1 0 0 0 0,-1-1 1 0 0,1 1-1 0 0,-1 0 0 0 0,1-1 1 0 0,-1 1-1 0 0,0 0 0 0 0,1-1 1 0 0,-1 1-1 0 0,0-1 0 0 0,1 1 1 0 0,-1-1-1 0 0,0 0 0 0 0,0 1 0 0 0,1-1 1 0 0,-1 0-1 0 0,0 1 0 0 0,0-1 1 0 0,0 0-1 0 0,0 0 0 0 0,1 0 1 0 0,-1 1-1 0 0,0-1 0 0 0,0 0 1 0 0,0 0-1 0 0,0 0 0 0 0,0-1 1 0 0,0 1-1 0 0,1 0 0 0 0,-1 0 0 0 0,0 0 1 0 0,0-1-1 0 0,0 1 0 0 0,1 0 1 0 0,-1-1-1 0 0,0 1 0 0 0,0-1 1 0 0,1 1-1 0 0,-1-1 0 0 0,0 1 1 0 0,1-1-1 0 0,-1 1 0 0 0,0-1 0 0 0,1 0 1 0 0,-1 1-1 0 0,1-1 0 0 0,-1 0 1 0 0,1 1-1 0 0,-1-1-100 0 0,36 215 1365 0 0,-18-144-1729 0 0,4 43-5079 0 0,-21-97 4237 0 0</inkml:trace>
  <inkml:trace contextRef="#ctx0" brushRef="#br0" timeOffset="50170.001">13522 4826 1944 0 0,'-13'-12'856'0'0,"-26"-51"3957"0"0,39 62-4365 0 0,1-2-411 0 0,-1 1 0 0 0,0-1 0 0 0,1 1 0 0 0,-1-1 0 0 0,1 1 0 0 0,0 0 0 0 0,0-1 1 0 0,0 1-1 0 0,0 0 0 0 0,0 0 0 0 0,1 0 0 0 0,-1 0 0 0 0,0 0 0 0 0,1 0 0 0 0,0 0 0 0 0,-1 0 0 0 0,1 1 0 0 0,0-1 1 0 0,0 1-1 0 0,0-1 0 0 0,0 1 0 0 0,0 0 0 0 0,0-1 0 0 0,1 1 0 0 0,-1 0 0 0 0,0 1 0 0 0,1-1 0 0 0,-1 0 1 0 0,0 1-1 0 0,1-1 0 0 0,-1 1 0 0 0,1 0 0 0 0,-1-1 0 0 0,1 1 0 0 0,-1 1 0 0 0,1-1 0 0 0,-1 0 0 0 0,0 0 0 0 0,1 1 1 0 0,-1 0-1 0 0,1-1 0 0 0,-1 1 0 0 0,0 0 0 0 0,0 0 0 0 0,1 0 0 0 0,-1 0 0 0 0,0 1 0 0 0,0-1 0 0 0,0 1 1 0 0,0-1-1 0 0,0 1 0 0 0,-1 0 0 0 0,1-1 0 0 0,0 1 0 0 0,-1 0 0 0 0,1 0 0 0 0,-1 0 0 0 0,1 2-37 0 0,2 7 48 0 0,-1 1 0 0 0,1 0 0 0 0,-2 0 0 0 0,0 0 0 0 0,0 0 0 0 0,-1 1 0 0 0,-1-1 0 0 0,0 0 0 0 0,0 1 0 0 0,-1-1 0 0 0,-1 0 0 0 0,0 0 0 0 0,-1 0 0 0 0,0 0 0 0 0,-1 0 0 0 0,0-1 0 0 0,-1 1 0 0 0,0-1 0 0 0,-1 0 0 0 0,0 0 0 0 0,-1-1 0 0 0,0 0 0 0 0,-1 0 0 0 0,0-1 0 0 0,-3 3-48 0 0,-19 41 105 0 0,49-48-396 0 0,1-3-88 0 0,0-2 0 0 0,0-1 0 0 0,0 0 0 0 0,0-1 0 0 0,0-2-1 0 0,-1 0 1 0 0,1-1 0 0 0,-1 0 0 0 0,5-4 379 0 0,-1 3-582 0 0,168-46-3974 0 0,-144 39 3212 0 0</inkml:trace>
  <inkml:trace contextRef="#ctx0" brushRef="#br0" timeOffset="50583.998">14372 4811 888 0 0,'-2'-7'155'0'0,"0"0"1"0"0,0 0-1 0 0,-1 1 0 0 0,1-1 1 0 0,-1 1-1 0 0,-1-1 0 0 0,0 1 1 0 0,1 0-1 0 0,-2 0 0 0 0,1 1 1 0 0,-1-1-1 0 0,0 1 0 0 0,0 0 1 0 0,0 0-1 0 0,-1 0 0 0 0,1 1 1 0 0,-1 0-1 0 0,0 0 0 0 0,-1 1 1 0 0,1-1-1 0 0,-1 1 0 0 0,1 1 1 0 0,-1-1-1 0 0,0 1 0 0 0,0 0 1 0 0,0 1-1 0 0,0 0 0 0 0,0 0 1 0 0,0 0-1 0 0,-1 1 0 0 0,1 0 1 0 0,0 0-1 0 0,0 1 0 0 0,0 0 1 0 0,-1 1-156 0 0,-9 3 120 0 0,1 1 0 0 0,1 1 0 0 0,-1 0 0 0 0,1 1 0 0 0,1 1 0 0 0,-1 0 0 0 0,1 1 0 0 0,1 1 0 0 0,0 0 0 0 0,1 0 0 0 0,0 2 0 0 0,0-1 0 0 0,1 2 0 0 0,1-1 0 0 0,1 1 0 0 0,-8 14-120 0 0,16-27 8 0 0,-1 0 1 0 0,1 0-1 0 0,0 1 1 0 0,0-1-1 0 0,0 0 1 0 0,0 1-1 0 0,0-1 1 0 0,0 0-1 0 0,0 1 1 0 0,1-1-1 0 0,-1 1 1 0 0,0 0 0 0 0,1-1-1 0 0,-1 1 1 0 0,1-1-1 0 0,0 1 1 0 0,-1 0-1 0 0,1-1 1 0 0,0 1-1 0 0,0 0 1 0 0,0 0-1 0 0,0-1 1 0 0,1 1-1 0 0,-1 0 1 0 0,0-1-1 0 0,1 1 1 0 0,-1-1-1 0 0,1 1 1 0 0,-1 0-1 0 0,1-1 1 0 0,0 1-1 0 0,0-1 1 0 0,-1 1-1 0 0,1-1 1 0 0,0 0-1 0 0,0 1 1 0 0,1-1-1 0 0,-1 0 1 0 0,0 0 0 0 0,0 0-1 0 0,1 0 1 0 0,-1 0-1 0 0,0 0 1 0 0,1 0-1 0 0,-1 0 1 0 0,1 0-1 0 0,-1-1 1 0 0,1 1-1 0 0,-1-1 1 0 0,1 1-1 0 0,0-1 1 0 0,-1 1-1 0 0,1-1 1 0 0,0 0-1 0 0,-1 0 1 0 0,1 0-1 0 0,0 0 1 0 0,-1 0-1 0 0,1 0 1 0 0,0-1-1 0 0,-1 1 1 0 0,2-1-9 0 0,102-20-68 0 0,-14-42 571 0 0,-91 63-523 0 0,0 0 17 0 0,0 0-29 0 0,48 26-154 0 0,-8-6-294 0 0,58 26-501 0 0,-31-27-3651 0 0,-66-19 3174 0 0</inkml:trace>
  <inkml:trace contextRef="#ctx0" brushRef="#br0" timeOffset="51051.472">14679 4411 1184 0 0,'-5'91'3679'0'0,"5"310"831"0"0,30-394-4321 0 0,3-20-211 0 0,-13 3-34 0 0,2 1 0 0 0,-1 1 0 0 0,1 1 0 0 0,1 1 0 0 0,-1 1 0 0 0,1 1 0 0 0,0 1-1 0 0,5 1 57 0 0,-26 2 16 0 0,1 0 0 0 0,0 0 0 0 0,-1 1 0 0 0,1-1 0 0 0,0 1-1 0 0,-1-1 1 0 0,1 1 0 0 0,-1 0 0 0 0,1 0 0 0 0,-1 0 0 0 0,0 1-1 0 0,1-1 1 0 0,-1 0 0 0 0,0 1 0 0 0,0 0 0 0 0,0-1 0 0 0,0 1-1 0 0,0 0 1 0 0,0 0 0 0 0,0 0 0 0 0,-1 0 0 0 0,1 0 0 0 0,-1 1-1 0 0,1-1 1 0 0,-1 0 0 0 0,0 1 0 0 0,0-1 0 0 0,0 1-1 0 0,0-1 1 0 0,-1 1 0 0 0,1-1 0 0 0,-1 1 0 0 0,1 0 0 0 0,-1-1-1 0 0,0 1 1 0 0,0 0 0 0 0,0-1 0 0 0,0 1 0 0 0,-1 0 0 0 0,1-1-1 0 0,-1 1 1 0 0,0 0-16 0 0,-5 6 45 0 0,-1 0 1 0 0,-1-1-1 0 0,0 0 0 0 0,0 0 0 0 0,0 0 0 0 0,-1-1 1 0 0,0-1-1 0 0,0 0 0 0 0,-1 0 0 0 0,0 0 0 0 0,0-1 1 0 0,0-1-1 0 0,0 0 0 0 0,-1 0 0 0 0,0-1 0 0 0,0 0 0 0 0,-11 0-45 0 0,-123 11-4517 0 0,69-33 1800 0 0,41 5 1427 0 0</inkml:trace>
  <inkml:trace contextRef="#ctx0" brushRef="#br0" timeOffset="51817.181">9683 5993 976 0 0,'-15'0'1784'0'0,"26"-2"-567"0"0,23 1-488 0 0,317-32 1017 0 0,1081-158 994 0 0,-755 100-1979 0 0,1902-150 1138 0 0,-2240 228-3675 0 0,-325 25-1305 0 0,-45 3 286 0 0,0-7 1491 0 0,-4 1 8 0 0</inkml:trace>
  <inkml:trace contextRef="#ctx0" brushRef="#br0" timeOffset="52531.418">11847 6156 936 0 0,'-6'-2'7021'0'0,"-21"119"-5987"0"0,7 95-88 0 0,22-206-930 0 0,0 0 1 0 0,1-1 0 0 0,0 0-1 0 0,0 1 1 0 0,0-1-1 0 0,1 0 1 0 0,0-1-1 0 0,0 1 1 0 0,0-1-1 0 0,0 0 1 0 0,1 0-1 0 0,-1 0 1 0 0,1 0 0 0 0,0-1-1 0 0,0 0 1 0 0,1 0-1 0 0,-1 0 1 0 0,1 0-1 0 0,-1-1 1 0 0,1 0-1 0 0,0-1 1 0 0,0 1 0 0 0,-1-1-1 0 0,1 0 1 0 0,0 0-1 0 0,0-1 1 0 0,1 0-1 0 0,-1 0 1 0 0,0 0-1 0 0,0-1 1 0 0,0 0-1 0 0,0 0 1 0 0,-1 0 0 0 0,1-1-1 0 0,0 0 1 0 0,0 0-1 0 0,-1 0 1 0 0,1-1-1 0 0,3-2-16 0 0,104-97 640 0 0,-95 79 394 0 0,-17 22-996 0 0,0 1-1 0 0,0-1 1 0 0,0 1 0 0 0,0 0 0 0 0,0-1 0 0 0,0 1 0 0 0,0 0-1 0 0,0 0 1 0 0,0 0 0 0 0,0 0 0 0 0,0 0 0 0 0,0 0 0 0 0,0 0-1 0 0,0 0 1 0 0,0 0 0 0 0,0 0 0 0 0,0 0 0 0 0,0 1-1 0 0,0-1 1 0 0,0 0 0 0 0,0 1 0 0 0,0-1 0 0 0,0 1 0 0 0,-1-1-1 0 0,1 1 1 0 0,0-1 0 0 0,0 1 0 0 0,0 0 0 0 0,-1-1 0 0 0,1 1-1 0 0,0 0 1 0 0,-1 0 0 0 0,1 0 0 0 0,0-1 0 0 0,-1 1 0 0 0,1 0-1 0 0,-1 0 1 0 0,1 0 0 0 0,-1 0 0 0 0,0 0 0 0 0,0 0-1 0 0,1 0 1 0 0,-1 0 0 0 0,0 0 0 0 0,0 0 0 0 0,0 0 0 0 0,0 0-1 0 0,0 0 1 0 0,0 0 0 0 0,0 0 0 0 0,0 0 0 0 0,0 0 0 0 0,0 0-1 0 0,-1 0-37 0 0,21 80-302 0 0,-19-75 319 0 0,19 211-5096 0 0,-52-125-633 0 0,25-82 4478 0 0</inkml:trace>
  <inkml:trace contextRef="#ctx0" brushRef="#br0" timeOffset="57408.15">15897 5486 1292 0 0,'0'0'485'0'0,"0"-6"-448"0"0,3-26 7771 0 0,4 25-7764 0 0,1 1 0 0 0,0 0 0 0 0,0 0 0 0 0,1 1 0 0 0,0 0 0 0 0,0 0 0 0 0,0 1 0 0 0,0 0 0 0 0,1 1 0 0 0,-1 0 0 0 0,1 0 0 0 0,0 1 0 0 0,0 1 0 0 0,0 0 0 0 0,0 0 0 0 0,2 1-44 0 0,27-8 118 0 0,271-40-1393 0 0,-311 48 1205 0 0,0 0 0 0 0,-1 0 0 0 0,1 0 0 0 0,0 0-1 0 0,0 1 1 0 0,0-1 0 0 0,0 0 0 0 0,0 1 0 0 0,0-1 0 0 0,0 1 0 0 0,0-1 0 0 0,0 1 0 0 0,0-1 0 0 0,0 1 0 0 0,0 0 0 0 0,0 0 0 0 0,0-1 0 0 0,0 1-1 0 0,0 0 1 0 0,1 0 0 0 0,-1 0 0 0 0,0 0 0 0 0,1 0 0 0 0,-1 0 0 0 0,1 0 0 0 0,-1 0 0 0 0,1 0 0 0 0,-1 0 0 0 0,1 0 0 0 0,0 1 0 0 0,0-1 0 0 0,-1 0-1 0 0,1 0 1 0 0,0 0 0 0 0,0 0 0 0 0,0 0 0 0 0,0 1 0 0 0,0-1 0 0 0,1 0 0 0 0,-1 0 0 0 0,0 0 0 0 0,0 0 0 0 0,1 0 0 0 0,-1 0 0 0 0,1 1-1 0 0,-1-1 1 0 0,1 0 0 0 0,-1 0 0 0 0,1 0 0 0 0,0 0 0 0 0,-1-1 0 0 0,1 1 0 0 0,0 0 0 0 0,0 0 0 0 0,0 0 0 0 0,0-1 0 0 0,0 1 0 0 0,0 0 0 0 0,0-1-1 0 0,0 1 1 0 0,0-1 0 0 0,0 1 0 0 0,0-1 0 0 0,0 1 0 0 0,0-1 0 0 0,0 0 0 0 0,0 1 0 0 0,0-1 0 0 0,1 0 0 0 0,-1 0 70 0 0,-26 15-1209 0 0,-3 0-78 0 0</inkml:trace>
  <inkml:trace contextRef="#ctx0" brushRef="#br0" timeOffset="57670.737">15952 5605 1948 0 0,'24'-5'6138'0'0,"87"-12"-5052"0"0,-18 4-753 0 0,210-32-5026 0 0,-256 35 3383 0 0,1-4 20 0 0</inkml:trace>
  <inkml:trace contextRef="#ctx0" brushRef="#br0" timeOffset="58588.769">17775 5851 2580 0 0,'-4'0'840'0'0,"-56"-5"1505"0"0,139-2 523 0 0,512-81-1004 0 0,727-89-1087 0 0,-1089 156-2268 0 0,-229 21 1425 0 0,1 1 0 0 0,-1-1 1 0 0,1 1-1 0 0,-1-1 0 0 0,1 1 1 0 0,-1-1-1 0 0,0 1 0 0 0,1-1 0 0 0,-1 1 1 0 0,0 0-1 0 0,0-1 0 0 0,1 1 1 0 0,-1 0-1 0 0,0-1 0 0 0,0 1 0 0 0,0-1 1 0 0,1 1-1 0 0,-1 0 0 0 0,0-1 1 0 0,0 1-1 0 0,0 0 0 0 0,0-1 0 0 0,0 1 1 0 0,-1 0-1 0 0,1-1 0 0 0,0 1 1 0 0,0 0-1 0 0,0-1 0 0 0,-1 1 0 0 0,1 0 1 0 0,0-1-1 0 0,0 1 0 0 0,-1-1 0 0 0,1 1 1 0 0,-1-1-1 0 0,1 1 0 0 0,0-1 1 0 0,-1 1-1 0 0,1-1 0 0 0,-1 1 0 0 0,1-1 1 0 0,-1 1-1 0 0,1-1 0 0 0,-1 0 1 0 0,0 1-1 0 0,1-1 0 0 0,-1 0 0 0 0,1 0 1 0 0,-1 1-1 0 0,0-1 0 0 0,1 0 1 0 0,-1 0-1 0 0,0 0 0 0 0,1 0 0 0 0,-1 0 1 0 0,0 0-1 0 0,1 0 0 0 0,-1 0 1 0 0,0 0-1 0 0,1 0 0 0 0,-1 0 0 0 0,0 0 1 0 0,1 0-1 0 0,-1-1 0 0 0,1 1 1 0 0,-1 0-1 0 0,0-1 66 0 0,-51 14-2800 0 0,21-6 1320 0 0</inkml:trace>
  <inkml:trace contextRef="#ctx0" brushRef="#br0" timeOffset="59176.143">18198 6325 1004 0 0,'1'-26'5677'0'0,"0"45"-3672"0"0,-2 21-1863 0 0,3 1-1 0 0,0 0 1 0 0,3-1-1 0 0,1 0 1 0 0,11 36-142 0 0,23 121-1741 0 0,-40-195 793 0 0,-1 6-3003 0 0,0-13 2657 0 0</inkml:trace>
  <inkml:trace contextRef="#ctx0" brushRef="#br0" timeOffset="59642.658">18550 6445 1556 0 0,'-11'-13'5079'0'0,"53"-41"-3691"0"0,-33 48-1328 0 0,0-1-1 0 0,0 1 1 0 0,1 0-1 0 0,0 1 0 0 0,0 0 1 0 0,0 1-1 0 0,1 0 1 0 0,-1 1-1 0 0,1 0 1 0 0,0 0-1 0 0,0 1 0 0 0,0 1 1 0 0,0 0-1 0 0,1 0 1 0 0,-1 1-1 0 0,0 1 0 0 0,0 0 1 0 0,0 0-1 0 0,0 1 1 0 0,0 0-1 0 0,0 1 1 0 0,0 1-1 0 0,-1-1 0 0 0,1 2 1 0 0,-1-1-1 0 0,0 1 1 0 0,0 1-1 0 0,-1 0 0 0 0,0 0 1 0 0,0 1-1 0 0,0 0 1 0 0,-1 1-1 0 0,0 0 1 0 0,0 0-1 0 0,5 8-59 0 0,-7-4 46 0 0,0 0 1 0 0,-1 1-1 0 0,0 0 1 0 0,-1-1-1 0 0,0 1 1 0 0,-1 1-1 0 0,-1-1 1 0 0,0 0-1 0 0,0 1 1 0 0,-2-1-1 0 0,0 1 1 0 0,0-1-1 0 0,-1 1 1 0 0,-1-1-1 0 0,0 1 1 0 0,-1-1-1 0 0,0 0 0 0 0,-1 0 1 0 0,-1 0-1 0 0,0-1 1 0 0,0 1-1 0 0,-1-1 1 0 0,-1-1-1 0 0,-6 10-46 0 0,-33 71 808 0 0,45-91-720 0 0,101-15-1106 0 0,90-74-7576 0 0,-162 70 7080 0 0</inkml:trace>
  <inkml:trace contextRef="#ctx0" brushRef="#br0" timeOffset="63768.704">17881 5208 848 0 0,'0'0'361'0'0,"17"-3"346"0"0,15-35-45 0 0,-26 32-524 0 0,0 1-1 0 0,-1-1 1 0 0,0 1-1 0 0,0-1 0 0 0,0-1 1 0 0,-1 1-1 0 0,1-1 1 0 0,-2 0-1 0 0,1 0 1 0 0,-1 0-1 0 0,0 0 1 0 0,0-1-1 0 0,-1 1 0 0 0,0-1 1 0 0,0 1-1 0 0,-1-1 1 0 0,0 0-1 0 0,-1 0 1 0 0,1 0-1 0 0,-1 1 1 0 0,-1-2-138 0 0,-26-26 306 0 0,23 30-283 0 0,-1 1-1 0 0,0 0 1 0 0,0 0 0 0 0,-1 0-1 0 0,1 1 1 0 0,-1 0 0 0 0,0 0-1 0 0,0 1 1 0 0,0-1 0 0 0,0 1-1 0 0,0 0 1 0 0,0 1 0 0 0,-1-1-1 0 0,1 2 1 0 0,-1-1 0 0 0,1 0-1 0 0,0 1 1 0 0,-1 0 0 0 0,1 1-1 0 0,-1 0 1 0 0,1 0 0 0 0,-1 0-1 0 0,1 0 1 0 0,0 1-1 0 0,0 0 1 0 0,0 1 0 0 0,-1 0-23 0 0,-6 2 15 0 0,1 0 0 0 0,0 1 1 0 0,1 0-1 0 0,0 1 0 0 0,0 1 0 0 0,0 0 1 0 0,1 0-1 0 0,0 1 0 0 0,1 0 0 0 0,-1 1 1 0 0,2 0-1 0 0,0 0 0 0 0,0 1-15 0 0,-2 5 38 0 0,1 0 0 0 0,1 1-1 0 0,0 0 1 0 0,1 0 0 0 0,1 1-1 0 0,1 0 1 0 0,0 0 0 0 0,2 0-1 0 0,0 1 1 0 0,1-1 0 0 0,0 1-1 0 0,2 2-37 0 0,1-13 52 0 0,1 1 0 0 0,0-1-1 0 0,0 1 1 0 0,1-1-1 0 0,0 0 1 0 0,0 0 0 0 0,1 0-1 0 0,0 0 1 0 0,1-1-1 0 0,0 0 1 0 0,0 0 0 0 0,0 0-1 0 0,1 0 1 0 0,0-1 0 0 0,0 0-1 0 0,0 0 1 0 0,1-1-1 0 0,0 1 1 0 0,0-2 0 0 0,1 1-1 0 0,-1-1 1 0 0,1 0 0 0 0,0 0-1 0 0,0-1 1 0 0,0 0-1 0 0,1-1 1 0 0,-1 1 0 0 0,1-2-1 0 0,-1 1 1 0 0,1-1-1 0 0,2-1-51 0 0,-5 2 2 0 0,0-1-1 0 0,1 1 1 0 0,-1-2-1 0 0,0 1 0 0 0,1-1 1 0 0,-1 0-1 0 0,1 0 1 0 0,-1-1-1 0 0,0 1 0 0 0,1-2 1 0 0,-1 1-1 0 0,0-1 0 0 0,0 0 1 0 0,0 0-1 0 0,0 0 1 0 0,0-1-1 0 0,0 0 0 0 0,-1 0 1 0 0,0-1-1 0 0,1 1 1 0 0,-1-1-1 0 0,0 0 0 0 0,-1-1 1 0 0,1 1-1 0 0,-1-1 0 0 0,0 0 1 0 0,0 0-1 0 0,0 0 1 0 0,-1-1-1 0 0,1 1 0 0 0,-1-1 1 0 0,-1 0-1 0 0,1 0 1 0 0,-1 0-1 0 0,0 0 0 0 0,-1 0 1 0 0,1 0-1 0 0,0-6-1 0 0,-21-107-643 0 0,8 78 474 0 0,9 31 24 0 0,8 29-35 0 0,-2-3 96 0 0,0-1-1 0 0,1 1 1 0 0,1-1-1 0 0,0 0 1 0 0,1 0-1 0 0,1-1 1 0 0,0 1-1 0 0,1-2 1 0 0,0 1 0 0 0,1-2-1 0 0,1 1 1 0 0,0-1-1 0 0,1-1 1 0 0,0 0-1 0 0,0 0 1 0 0,1-2-1 0 0,1 1 1 0 0,0-2-1 0 0,0 1 1 0 0,0-2-1 0 0,7 2 85 0 0,16-3-2197 0 0,-25-6 899 0 0</inkml:trace>
  <inkml:trace contextRef="#ctx0" brushRef="#br0" timeOffset="64233.068">18029 4603 1736 0 0,'2'-4'115'0'0,"1"0"0"0"0,0 1 1 0 0,0-1-1 0 0,0 1 0 0 0,1 0 0 0 0,-1 0 0 0 0,1 0 0 0 0,0 0 0 0 0,-1 1 0 0 0,1 0 0 0 0,0-1 1 0 0,1 1-1 0 0,-1 1 0 0 0,0-1 0 0 0,0 1 0 0 0,1-1 0 0 0,-1 1 0 0 0,1 0 0 0 0,-1 1 1 0 0,1-1-1 0 0,0 1 0 0 0,-1 0 0 0 0,1 0 0 0 0,-1 1 0 0 0,1-1 0 0 0,-1 1 0 0 0,5 1-115 0 0,2 6 158 0 0,0 0 0 0 0,0 2 0 0 0,-1-1 1 0 0,-1 1-1 0 0,1 1 0 0 0,-2-1 0 0 0,1 2 0 0 0,-1-1 0 0 0,-1 1 0 0 0,0 0 0 0 0,-1 1 0 0 0,0-1 0 0 0,-1 1 0 0 0,0 0 0 0 0,-1 1 0 0 0,-1-1 0 0 0,0 1 0 0 0,-1 0 0 0 0,0-1 0 0 0,-1 1 0 0 0,-1 0 0 0 0,0 0 0 0 0,-1 0 0 0 0,0 0 0 0 0,-2 5-158 0 0,40-7 127 0 0,182-68-4957 0 0,-185 46 3451 0 0,3-1-86 0 0</inkml:trace>
  <inkml:trace contextRef="#ctx0" brushRef="#br0" timeOffset="67437.864">18530 5238 1164 0 0,'0'0'345'0'0,"0"0"-98"0"0,0 0-44 0 0,0 0-4 0 0,0 0 67 0 0,0 0-27 0 0,0 0 37 0 0,0 0-12 0 0,0 0-25 0 0,0 0-6 0 0,0 0-24 0 0,0 0-23 0 0,-13-2 1377 0 0,291-48-111 0 0,46 6-1633 0 0,-282 35-3157 0 0,-40 7 2072 0 0</inkml:trace>
  <inkml:trace contextRef="#ctx0" brushRef="#br0" timeOffset="67825.894">18856 4971 2160 0 0,'-2'-1'306'0'0,"2"1"-238"0"0,0 1 0 0 0,0 0-1 0 0,1-1 1 0 0,-1 1 0 0 0,0 0 0 0 0,0-1 0 0 0,0 1-1 0 0,0 0 1 0 0,-1 0 0 0 0,1-1 0 0 0,0 1-1 0 0,0 0 1 0 0,0-1 0 0 0,0 1 0 0 0,-1 0-1 0 0,1-1 1 0 0,0 1 0 0 0,-1-1 0 0 0,1 1 0 0 0,0 0-1 0 0,-1-1 1 0 0,1 1 0 0 0,-1-1 0 0 0,1 1-1 0 0,-1-1 1 0 0,1 1 0 0 0,-1-1 0 0 0,1 0-1 0 0,-1 1 1 0 0,0-1 0 0 0,1 0 0 0 0,-1 1 0 0 0,1-1-1 0 0,-1 0 1 0 0,0 0 0 0 0,1 1 0 0 0,-1-1-1 0 0,0 0 1 0 0,1 0 0 0 0,-1 0 0 0 0,0 0 0 0 0,1 0-1 0 0,-1 0 1 0 0,0 0 0 0 0,0 0 0 0 0,1 0-1 0 0,-1 0 1 0 0,0 0 0 0 0,1-1 0 0 0,-1 1-1 0 0,0 0 1 0 0,1 0 0 0 0,-1-1 0 0 0,1 1 0 0 0,-1 0-1 0 0,0-1 1 0 0,1 1 0 0 0,-1-1 0 0 0,1 1-1 0 0,-1-1 1 0 0,1 1 0 0 0,-1-1-68 0 0,1 16 77 0 0,0 0 0 0 0,1 1 0 0 0,0-1 0 0 0,2 0 0 0 0,0 0 1 0 0,0 0-1 0 0,1 0 0 0 0,1 0 0 0 0,1-1 0 0 0,0 0 0 0 0,1 0 0 0 0,0-1 0 0 0,1 1 0 0 0,0-2 0 0 0,1 1 0 0 0,10 9-77 0 0,55 103-827 0 0,-71-111-347 0 0,-3-11-2288 0 0,0-3 2172 0 0</inkml:trace>
  <inkml:trace contextRef="#ctx0" brushRef="#br0" timeOffset="68507.787">19261 4886 988 0 0,'16'-4'4172'0'0,"-21"33"-3428"0"0,-1 5-469 0 0,18 161 745 0 0,31-13 186 0 0,32-282 826 0 0,-70 93-2013 0 0,1 0 0 0 0,1 0 1 0 0,-1 1-1 0 0,1 0 0 0 0,0 1 0 0 0,0-1 0 0 0,1 1 1 0 0,0 1-1 0 0,0-1 0 0 0,0 1 0 0 0,0 1 1 0 0,1 0-1 0 0,-1 0 0 0 0,1 0 0 0 0,0 1 0 0 0,0 0 1 0 0,1 1-20 0 0,-8 1 0 0 0,8 2-19 0 0,-8 0 20 0 0,0 0 0 0 0,0 0 0 0 0,1 0 0 0 0,-2 1 0 0 0,1-1 0 0 0,0 0 0 0 0,0 1 0 0 0,-1-1 0 0 0,1 1 0 0 0,-1 0 0 0 0,0-1 1 0 0,1 1-1 0 0,-1 0 0 0 0,-1 0 0 0 0,1 0 0 0 0,0 0 0 0 0,-1-1 0 0 0,1 1 0 0 0,-1 0 0 0 0,0 0 0 0 0,0 0 0 0 0,0 0 0 0 0,-1 0 0 0 0,1 0 0 0 0,-1 0 0 0 0,1 0 0 0 0,-1 0 0 0 0,0 0 0 0 0,0 0 0 0 0,0-1 0 0 0,0 1 0 0 0,-1 0 0 0 0,1-1 0 0 0,-2 2-1 0 0,-65 87-48 0 0,-23-54-1426 0 0,87-37 1251 0 0,1-1 1 0 0,-1 1 0 0 0,0 0-1 0 0,1-1 1 0 0,-1 0 0 0 0,1 0 0 0 0,0 0-1 0 0,-1-1 1 0 0,1 1 0 0 0,0-1 0 0 0,0 1-1 0 0,0-1 1 0 0,0 0 0 0 0,0 0-1 0 0,0-1 1 0 0,0 1 0 0 0,1-1 0 0 0,-1 1-1 0 0,1-1 1 0 0,0 0 0 0 0,-1 0-1 0 0,1 0 1 0 0,1 0 0 0 0,-1 0 0 0 0,0 0-1 0 0,0-3 223 0 0,-7-13-1410 0 0</inkml:trace>
  <inkml:trace contextRef="#ctx0" brushRef="#br0" timeOffset="68898.426">19453 4651 1292 0 0,'2'-6'181'0'0,"0"0"-1"0"0,1 0 0 0 0,0 1 1 0 0,0-1-1 0 0,0 1 1 0 0,1 0-1 0 0,0-1 1 0 0,0 2-1 0 0,0-1 1 0 0,0 0-1 0 0,1 1 1 0 0,0 0-1 0 0,0 0 0 0 0,0 0 1 0 0,0 1-1 0 0,1-1 1 0 0,-1 1-1 0 0,1 0 1 0 0,0 1-1 0 0,2-1-180 0 0,-5 1 46 0 0,1 1-1 0 0,-1 0 1 0 0,1-1 0 0 0,0 1-1 0 0,0 0 1 0 0,0 1 0 0 0,-1-1-1 0 0,1 1 1 0 0,0 0-1 0 0,0 0 1 0 0,0 0 0 0 0,0 0-1 0 0,0 1 1 0 0,0-1 0 0 0,-1 1-1 0 0,1 0 1 0 0,0 0 0 0 0,0 1-1 0 0,-1-1 1 0 0,1 1-1 0 0,-1-1 1 0 0,1 1 0 0 0,-1 0-1 0 0,0 1 1 0 0,0-1 0 0 0,0 1-1 0 0,0-1 1 0 0,0 1-1 0 0,0 0 1 0 0,-1 0 0 0 0,1 0-1 0 0,-1 0 1 0 0,0 0 0 0 0,0 1-1 0 0,0-1 1 0 0,0 1 0 0 0,-1 0-46 0 0,4 5 109 0 0,-1 1 1 0 0,0 0-1 0 0,-1-1 1 0 0,0 2 0 0 0,-1-1-1 0 0,0 0 1 0 0,0 0-1 0 0,-1 1 1 0 0,0-1 0 0 0,-1 1-1 0 0,0-1 1 0 0,-1 1-1 0 0,0-1 1 0 0,-2 4-110 0 0,-40 118 1696 0 0,45-130-1691 0 0,-1-1 1 0 0,1 1 0 0 0,-1-1-1 0 0,1 1 1 0 0,0-1 0 0 0,0 0-1 0 0,-1 0 1 0 0,1 0 0 0 0,0 0-1 0 0,0 0 1 0 0,0 0 0 0 0,0-1-1 0 0,0 1 1 0 0,0-1 0 0 0,0 1-1 0 0,1-1 1 0 0,-1 0 0 0 0,0 0-1 0 0,0 0 1 0 0,0 0 0 0 0,0 0-1 0 0,0 0 1 0 0,0-1 0 0 0,0 1-1 0 0,1-1 1 0 0,-1 1 0 0 0,0-1-1 0 0,0 0 1 0 0,-1 0 0 0 0,1 0-1 0 0,0 0 1 0 0,0 0 0 0 0,0 0-1 0 0,0 0 1 0 0,-1-1-6 0 0,4 1-10 0 0,232-92-7586 0 0,-209 79 6292 0 0</inkml:trace>
  <inkml:trace contextRef="#ctx0" brushRef="#br0" timeOffset="82248.295">19873 5578 936 0 0,'0'0'167'0'0,"0"0"69"0"0,0 0-62 0 0,0 0-29 0 0,0 0 23 0 0,0 0 9 0 0,-3-17 1592 0 0,3 17-1743 0 0,1 1 0 0 0,-1-1 0 0 0,1 0 0 0 0,0 0 0 0 0,-1 0 0 0 0,1 0 0 0 0,0 0 0 0 0,-1 0 0 0 0,1-1 0 0 0,-1 1 0 0 0,1 0 0 0 0,-1 0 0 0 0,1 0 0 0 0,0-1 0 0 0,-1 1 0 0 0,1 0 0 0 0,-1 0 0 0 0,1-1-1 0 0,-1 1 1 0 0,1 0 0 0 0,-1-1 0 0 0,1 1 0 0 0,-1-1 0 0 0,1 1 0 0 0,-1-1 0 0 0,0 1 0 0 0,1-1 0 0 0,-1 1 0 0 0,0-1 0 0 0,1 1 0 0 0,-1-1 0 0 0,0 1 0 0 0,0-1 0 0 0,0 0 0 0 0,1 1 0 0 0,-1-1 0 0 0,0 1 0 0 0,0-1 0 0 0,0 0-1 0 0,0 1 1 0 0,0-1 0 0 0,0 1 0 0 0,0-1 0 0 0,0 0 0 0 0,0 1 0 0 0,0-1 0 0 0,-1 1 0 0 0,1-1 0 0 0,0 0 0 0 0,0 1 0 0 0,-1-1 0 0 0,1 1 0 0 0,0-1 0 0 0,0 1 0 0 0,-1-1-26 0 0,213-14 217 0 0,257-50 317 0 0,430-66-90 0 0,-611 101 335 0 0,-286 30-674 0 0,44 0 1519 0 0,-44 0-1560 0 0,17-2-2256 0 0,-14-6-898 0 0,-8 8 1873 0 0</inkml:trace>
  <inkml:trace contextRef="#ctx0" brushRef="#br0" timeOffset="88338.894">20118 5093 1700 0 0,'0'0'406'0'0,"0"0"90"0"0,-14 0 103 0 0,12 0 3805 0 0,144-35-3372 0 0,186-55 299 0 0,-310 82-1085 0 0,-21 0-7648 0 0,2 4 6118 0 0</inkml:trace>
  <inkml:trace contextRef="#ctx0" brushRef="#br0" timeOffset="88941.402">20744 4810 1196 0 0,'0'0'409'0'0,"-2"-5"3612"0"0,-1-17-3199 0 0,6 11-753 0 0,1 0 0 0 0,0 0 0 0 0,0 1 0 0 0,1-1 0 0 0,1 1 0 0 0,0 0 1 0 0,0 0-1 0 0,1 1 0 0 0,0 0 0 0 0,1 0 0 0 0,0 0 0 0 0,0 1 0 0 0,1 1 0 0 0,0-1 0 0 0,0 1 0 0 0,0 1 0 0 0,1 0 0 0 0,0 0 1 0 0,1 1-1 0 0,-1 0 0 0 0,1 1 0 0 0,0 0 0 0 0,0 1 0 0 0,1 0 0 0 0,-1 1 0 0 0,4-1-69 0 0,-9 6 6 0 0,0 0 0 0 0,-1 1-1 0 0,1-1 1 0 0,-1 1 0 0 0,0 0 0 0 0,0 1-1 0 0,-1-1 1 0 0,1 1 0 0 0,-1 0 0 0 0,0 0 0 0 0,0 0-1 0 0,-1 1 1 0 0,1-1 0 0 0,-1 1 0 0 0,-1 0-1 0 0,1 0 1 0 0,-1 0 0 0 0,0 0 0 0 0,0 0-1 0 0,-1 1 1 0 0,1-1 0 0 0,-1 1 0 0 0,-1-1 0 0 0,1 0-1 0 0,-1 1 1 0 0,-1-1 0 0 0,1 1 0 0 0,-1-1-1 0 0,-1 5-5 0 0,-2 10 8 0 0,-1 1-1 0 0,0-1 1 0 0,-2 1 0 0 0,-1-1-1 0 0,0-1 1 0 0,-2 0-1 0 0,0 0 1 0 0,-1-1-1 0 0,-1 0 1 0 0,-1-1-1 0 0,-1-1 1 0 0,0 0-1 0 0,-1 0 1 0 0,-1-2-1 0 0,0 0 1 0 0,-1 0-1 0 0,-1-2 1 0 0,-11 7-8 0 0,29-19 4 0 0,-1 0 1 0 0,1 0-1 0 0,-1-1 0 0 0,0 1 1 0 0,1 0-1 0 0,-1 0 1 0 0,1 0-1 0 0,-1 0 0 0 0,0-1 1 0 0,0 1-1 0 0,1 0 1 0 0,-1-1-1 0 0,0 1 1 0 0,0-1-1 0 0,0 1 0 0 0,0-1 1 0 0,0 1-1 0 0,0-1 1 0 0,0 1-1 0 0,0-1 0 0 0,0 0 1 0 0,0 0-1 0 0,0 1 1 0 0,0-1-1 0 0,0 0 0 0 0,0 0 1 0 0,0 0-1 0 0,0 0 1 0 0,0 0-1 0 0,0 0 0 0 0,0-1 1 0 0,0 1-1 0 0,0 0 1 0 0,0-1-1 0 0,0 1 1 0 0,0 0-1 0 0,0-1 0 0 0,0 1 1 0 0,0-1-1 0 0,0 1 1 0 0,0-1-1 0 0,1 0 0 0 0,-1 1 1 0 0,0-1-1 0 0,0 0 1 0 0,1 1-1 0 0,-1-1 0 0 0,0 0 1 0 0,1 0-1 0 0,-1 0 1 0 0,1 0-1 0 0,-1 0 0 0 0,1 0 1 0 0,-1 0-1 0 0,1 0 1 0 0,0 0-1 0 0,-1 0-4 0 0,11-61-73 0 0,-5 57 43 0 0,0-1 0 0 0,0 1 0 0 0,0 0 0 0 0,1 1 1 0 0,-1-1-1 0 0,1 1 0 0 0,0 0 0 0 0,1 1 0 0 0,-1-1 0 0 0,1 1 0 0 0,-1 0 0 0 0,1 1 0 0 0,0 0 0 0 0,0 0 0 0 0,0 0 0 0 0,0 1 0 0 0,0 0 0 0 0,0 1 0 0 0,1-1 0 0 0,-1 1 0 0 0,0 0 0 0 0,0 1 0 0 0,0 0 0 0 0,0 0 0 0 0,0 1 0 0 0,0 0 0 0 0,0 0 0 0 0,0 0 0 0 0,0 1 0 0 0,-1 0 0 0 0,1 0 0 0 0,-1 1 0 0 0,0 0 0 0 0,5 4 30 0 0,65 16-1359 0 0,-9-12-1862 0 0,-55-12 2051 0 0</inkml:trace>
  <inkml:trace contextRef="#ctx0" brushRef="#br0" timeOffset="89624.806">21435 4650 964 0 0,'10'-14'1595'0'0,"-11"14"-1542"0"0,0 0-1 0 0,0 0 1 0 0,0 0 0 0 0,0 0 0 0 0,0 0 0 0 0,0 0-1 0 0,1 0 1 0 0,-1 0 0 0 0,0-1 0 0 0,0 1-1 0 0,0 0 1 0 0,0-1 0 0 0,0 1 0 0 0,1 0-1 0 0,-1-1 1 0 0,0 1 0 0 0,0-1 0 0 0,1 1 0 0 0,-1-1-1 0 0,0 1 1 0 0,1-1 0 0 0,-1 0 0 0 0,0 1-1 0 0,1-1 1 0 0,-1 0 0 0 0,1 1 0 0 0,-1-1 0 0 0,1 0-1 0 0,0 0 1 0 0,-1 1 0 0 0,1-1 0 0 0,0 0-1 0 0,-1 0 1 0 0,1 0 0 0 0,0 0 0 0 0,0 0 0 0 0,0 1-1 0 0,0-1 1 0 0,0 0 0 0 0,0 0 0 0 0,0 0-1 0 0,0 0 1 0 0,0 0 0 0 0,0 0 0 0 0,0 1 0 0 0,0-1-1 0 0,1 0 1 0 0,-1 0 0 0 0,0 0 0 0 0,1 0-1 0 0,-1 1 1 0 0,1-1 0 0 0,-1 0 0 0 0,1 0 0 0 0,-1 1-1 0 0,1-1 1 0 0,-1 0 0 0 0,1 1 0 0 0,0-1-1 0 0,-1 1 1 0 0,1-1 0 0 0,0 1 0 0 0,0-1 0 0 0,0 1-53 0 0,-13 2 29 0 0,0 1 0 0 0,0 1 1 0 0,1 0-1 0 0,0 0 1 0 0,0 2-1 0 0,0-1 1 0 0,1 1-1 0 0,-1 0 0 0 0,1 1 1 0 0,1 1-1 0 0,-1-1 1 0 0,1 2-1 0 0,1-1 1 0 0,0 1-1 0 0,0 0 1 0 0,0 1-1 0 0,1 0 0 0 0,1 0 1 0 0,0 0-1 0 0,0 1 1 0 0,1 0-1 0 0,0 0 1 0 0,1 0-1 0 0,0 1 0 0 0,1 0 1 0 0,0-1-1 0 0,1 4-29 0 0,2-10 17 0 0,1 0 0 0 0,0 1 0 0 0,0-1 0 0 0,0 0 0 0 0,1 0-1 0 0,0 0 1 0 0,-1 0 0 0 0,2-1 0 0 0,-1 1 0 0 0,1 0 0 0 0,-1-1-1 0 0,1 1 1 0 0,1-1 0 0 0,-1 0 0 0 0,0 0 0 0 0,1-1 0 0 0,0 1-1 0 0,0-1 1 0 0,0 1 0 0 0,0-1 0 0 0,1 0 0 0 0,-1-1 0 0 0,1 1 0 0 0,0-1-1 0 0,0 0 1 0 0,-1 0 0 0 0,1-1 0 0 0,0 1 0 0 0,1-1 0 0 0,-1 0-1 0 0,0 0 1 0 0,0-1 0 0 0,0 0 0 0 0,1 1 0 0 0,-1-2 0 0 0,0 1 0 0 0,0-1-1 0 0,1 0 1 0 0,-1 0 0 0 0,0 0 0 0 0,0-1 0 0 0,0 1 0 0 0,0-1-1 0 0,-1 0 1 0 0,1-1 0 0 0,0 1 0 0 0,-1-1 0 0 0,0 0 0 0 0,1-1-17 0 0,-1 3-8 0 0,1-1 0 0 0,-1 0 1 0 0,0 1-1 0 0,0-2 1 0 0,0 1-1 0 0,-1 0 0 0 0,1-1 1 0 0,-1 0-1 0 0,1 0 1 0 0,-1 0-1 0 0,0 0 0 0 0,0 0 1 0 0,0-1-1 0 0,0 1 1 0 0,-1-1-1 0 0,1 0 0 0 0,-1 0 1 0 0,0 0-1 0 0,0 0 1 0 0,0-4 7 0 0,-1 8 25 0 0,-1 0 6 0 0,0 0-77 0 0,0 0 52 0 0,0 0-14 0 0,4-15-112 0 0,6 24-233 0 0,-1-1 1 0 0,1 1 0 0 0,0-2 0 0 0,1 1 0 0 0,-1-1-1 0 0,1-1 1 0 0,1 0 0 0 0,-1-1 0 0 0,1 0 0 0 0,0-1-1 0 0,11 3 353 0 0,-14-5-1262 0 0</inkml:trace>
  <inkml:trace contextRef="#ctx0" brushRef="#br0" timeOffset="90230.312">21766 4405 1760 0 0,'2'-21'4579'0'0,"-7"78"-3961"0"0,22 134-409 0 0,18-16 143 0 0,-19-108 682 0 0,8-131-45 0 0,-20 54-1002 0 0,1 0-1 0 0,0 1 1 0 0,1-1 0 0 0,0 1 0 0 0,0 0-1 0 0,1 1 1 0 0,0 0 0 0 0,0 0 0 0 0,1 0-1 0 0,0 1 1 0 0,1 0 0 0 0,-1 0 0 0 0,1 1-1 0 0,1 1 1 0 0,-1-1 0 0 0,1 1 0 0 0,4-1 13 0 0,-11 6-8 0 0,-1 0 0 0 0,0 0 0 0 0,0 0 0 0 0,0 1 0 0 0,1-1 0 0 0,-1 1 1 0 0,0-1-1 0 0,0 1 0 0 0,0 0 0 0 0,0 0 0 0 0,0 0 0 0 0,0 0 1 0 0,0 0-1 0 0,0 0 0 0 0,0 1 0 0 0,-1-1 0 0 0,1 0 0 0 0,0 1 0 0 0,-1 0 1 0 0,1-1-1 0 0,-1 1 0 0 0,0 0 0 0 0,0 0 0 0 0,1 0 0 0 0,-1 0 1 0 0,0 0-1 0 0,0 0 0 0 0,-1 0 0 0 0,1 0 0 0 0,0 0 0 0 0,-1 0 0 0 0,1 0 1 0 0,-1 0-1 0 0,0 1 0 0 0,0-1 0 0 0,0 0 0 0 0,0 0 0 0 0,0 1 1 0 0,0-1-1 0 0,0 0 0 0 0,-1 0 0 0 0,1 0 0 0 0,-1 0 0 0 0,0 1 1 0 0,0-1-1 0 0,1 0 0 0 0,-2 1 8 0 0,-1 5-48 0 0,0-1 1 0 0,-1 1 0 0 0,1-1-1 0 0,-1 0 1 0 0,-1 0-1 0 0,1-1 1 0 0,-1 1-1 0 0,0-1 1 0 0,-1 0 0 0 0,1 0-1 0 0,-1-1 1 0 0,-1 0-1 0 0,1 0 1 0 0,-1 0-1 0 0,1-1 1 0 0,-1 0 0 0 0,0 0-1 0 0,-1-1 1 0 0,-5 3 47 0 0,-96 18-4068 0 0,92-27 2784 0 0,-13-14 18 0 0</inkml:trace>
  <inkml:trace contextRef="#ctx0" brushRef="#br0" timeOffset="90692.512">21448 4638 1360 0 0,'9'-7'3809'0'0,"11"29"-2905"0"0,-14 74-20 0 0,-7-84-816 0 0,1 1 0 0 0,0-1 1 0 0,0 1-1 0 0,1-1 0 0 0,1 0 0 0 0,0 1 0 0 0,1-1 1 0 0,0 0-1 0 0,1 0 0 0 0,1-1 0 0 0,0 2-68 0 0,-1-8-189 0 0,1-1-1 0 0,0 1 0 0 0,1-1 1 0 0,-1 1-1 0 0,1-2 1 0 0,0 1-1 0 0,0-1 0 0 0,0 0 1 0 0,0 0-1 0 0,0 0 0 0 0,1-1 1 0 0,-1 0-1 0 0,1 0 1 0 0,0-1-1 0 0,0 0 0 0 0,-1 0 1 0 0,1 0-1 0 0,0-1 0 0 0,0 0 1 0 0,0-1-1 0 0,0 1 1 0 0,5-2 189 0 0,2 2-774 0 0,8 0-504 0 0</inkml:trace>
  <inkml:trace contextRef="#ctx0" brushRef="#br0" timeOffset="92629.231">1146 7670 1132 0 0,'0'0'659'0'0,"0"-23"1336"0"0,3 19-1937 0 0,1 0 1 0 0,-1 0 0 0 0,1 0 0 0 0,-1 1 0 0 0,1 0-1 0 0,0 0 1 0 0,0 0 0 0 0,1 0 0 0 0,-1 0-1 0 0,1 1 1 0 0,-1 0 0 0 0,1 0 0 0 0,0 0 0 0 0,-1 0-1 0 0,1 1 1 0 0,0 0 0 0 0,0 0 0 0 0,0 0-1 0 0,0 1 1 0 0,1 0 0 0 0,-1 0 0 0 0,0 0 0 0 0,1 0-59 0 0,30-6 222 0 0,47-10-96 0 0,1 4-1 0 0,1 3 1 0 0,76 3-126 0 0,-158 6-80 0 0,-1-1-1 0 0,1 1 0 0 0,-1 0 1 0 0,0 1-1 0 0,1-1 0 0 0,-1 0 1 0 0,1 1-1 0 0,-1-1 1 0 0,0 1-1 0 0,0 0 0 0 0,1-1 1 0 0,-1 1-1 0 0,0 0 0 0 0,0 1 1 0 0,0-1-1 0 0,0 0 1 0 0,0 1-1 0 0,0-1 0 0 0,0 1 1 0 0,0-1-1 0 0,-1 1 0 0 0,1 0 1 0 0,-1 0-1 0 0,1 0 1 0 0,-1 0-1 0 0,0 0 0 0 0,1 0 1 0 0,-1 1 80 0 0,-5 10-1268 0 0</inkml:trace>
  <inkml:trace contextRef="#ctx0" brushRef="#br0" timeOffset="92910.06">1064 7977 896 0 0,'52'-4'3805'0'0,"37"-12"-2249"0"0,28-4-976 0 0,277 4-3765 0 0,-338 10 1789 0 0</inkml:trace>
  <inkml:trace contextRef="#ctx0" brushRef="#br0" timeOffset="95019.076">3304 7118 968 0 0,'0'0'223'0'0,"0"0"47"0"0,0 0 11 0 0,1-22 929 0 0,14-77 1783 0 0,-13 87-2161 0 0,-2 10-767 0 0,7-19 114 0 0,-11 61-19 0 0,-10 297 189 0 0,16-224 728 0 0,-2-112-937 0 0,0-1-20 0 0,0 0-4 0 0,6 8 341 0 0,13-26-244 0 0,-12 9-214 0 0,0 1 1 0 0,1 0-1 0 0,0 1 1 0 0,0-1 0 0 0,1 2-1 0 0,0-1 1 0 0,1 1-1 0 0,-1 0 1 0 0,1 1 0 0 0,0 0-1 0 0,0 1 1 0 0,1 0-1 0 0,-1 1 1 0 0,3-1 0 0 0,-12 4-17 0 0,14 3 14 0 0,-12-2 9 0 0,1 0 1 0 0,-1 0 0 0 0,1 0-1 0 0,-1 0 1 0 0,0 1-1 0 0,0 0 1 0 0,1 0 0 0 0,-1-1-1 0 0,0 2 1 0 0,0-1-1 0 0,-1 0 1 0 0,1 1 0 0 0,0-1-1 0 0,-1 1 1 0 0,0 0-1 0 0,1 0 1 0 0,-1-1-1 0 0,0 2 1 0 0,-1-1 0 0 0,1 0-1 0 0,0 0 1 0 0,-1 1-1 0 0,0-1 1 0 0,0 0 0 0 0,0 1-1 0 0,0 0 1 0 0,0-1-1 0 0,-1 1 1 0 0,1-1-1 0 0,-1 1 1 0 0,0 0 0 0 0,-1-1-1 0 0,1 2-6 0 0,-8 5-14 0 0,0-1-1 0 0,-1-1 1 0 0,0 1-1 0 0,-1-1 0 0 0,0-1 1 0 0,0 0-1 0 0,0 0 1 0 0,-1-1-1 0 0,0-1 1 0 0,0 1-1 0 0,-1-2 0 0 0,0 0 1 0 0,1 0-1 0 0,-1-1 1 0 0,0 0-1 0 0,-1-1 0 0 0,1-1 1 0 0,0 0-1 0 0,-1 0 1 0 0,1-1-1 0 0,-6-1 15 0 0,-37-33-1468 0 0,52-10-4178 0 0,24 18 4158 0 0</inkml:trace>
  <inkml:trace contextRef="#ctx0" brushRef="#br0" timeOffset="95611.024">3859 7297 896 0 0,'-12'-3'4182'0'0,"29"4"-2934"0"0,472-68 849 0 0,-489 68-2075 0 0,0-1 0 0 0,0 0 0 0 0,0 1 0 0 0,0-1 1 0 0,-1 0-1 0 0,1 0 0 0 0,0 1 0 0 0,0-1 0 0 0,0 0 0 0 0,0 1 0 0 0,0-1 1 0 0,0 0-1 0 0,0 1 0 0 0,0-1 0 0 0,0 0 0 0 0,0 1 0 0 0,0-1 0 0 0,0 0 1 0 0,0 0-1 0 0,0 1 0 0 0,0-1 0 0 0,0 0 0 0 0,0 1 0 0 0,0-1 0 0 0,1 0-22 0 0,-20 17-4939 0 0,20-17 3653 0 0,-1 0-37 0 0</inkml:trace>
  <inkml:trace contextRef="#ctx0" brushRef="#br0" timeOffset="96416.074">5018 7142 1120 0 0,'66'-68'3745'0'0,"-66"67"-3584"0"0,0 1-17 0 0,0 0-16 0 0,-3-10 35 0 0,-8 7-166 0 0,0 2-1 0 0,0-1 0 0 0,-1 1 0 0 0,1 1 1 0 0,0 0-1 0 0,0 1 0 0 0,0 0 1 0 0,0 0-1 0 0,0 1 0 0 0,0 1 1 0 0,0 0-1 0 0,1 1 0 0 0,-1-1 1 0 0,1 2-1 0 0,0 0 0 0 0,0 0 1 0 0,1 1-1 0 0,-1 0 0 0 0,1 0 1 0 0,0 1-1 0 0,1 0 0 0 0,0 1 1 0 0,0 0-1 0 0,1 0 0 0 0,-1 1 1 0 0,1 1 3 0 0,-16 14-5 0 0,18-19 33 0 0,0-1-1 0 0,0 0 1 0 0,1 1-1 0 0,0 0 1 0 0,0 0-1 0 0,0 1 0 0 0,0-1 1 0 0,1 1-1 0 0,0-1 1 0 0,0 1-1 0 0,0 0 1 0 0,1 0-1 0 0,0 0 0 0 0,0 1 1 0 0,1-1-1 0 0,-1 0 1 0 0,1 1-1 0 0,1 0-27 0 0,2-2 19 0 0,0-1 1 0 0,0 0-1 0 0,1-1 0 0 0,0 1 0 0 0,0 0 0 0 0,0-1 0 0 0,0 1 0 0 0,0-1 1 0 0,1 0-1 0 0,0 0 0 0 0,-1-1 0 0 0,1 1 0 0 0,0-1 0 0 0,0 1 1 0 0,0-1-1 0 0,1-1 0 0 0,-1 1 0 0 0,0 0 0 0 0,2-1-19 0 0,147 14-642 0 0,-147-17 613 0 0,0 0 1 0 0,0-1-1 0 0,-1 1 0 0 0,1-2 0 0 0,-1 1 1 0 0,0 0-1 0 0,0-1 0 0 0,0 0 0 0 0,0 0 0 0 0,-1 0 1 0 0,1-1-1 0 0,-1 0 0 0 0,0 0 0 0 0,-1 0 1 0 0,1 0-1 0 0,-1 0 0 0 0,0-1 0 0 0,0 1 0 0 0,-1-1 1 0 0,0 0-1 0 0,0 0 0 0 0,0 0 0 0 0,0 0 1 0 0,-1 0-1 0 0,0 0 0 0 0,-1-1 0 0 0,1 1 1 0 0,-1-1 28 0 0,11-33 0 0 0,-6 28 109 0 0,-5 12-130 0 0,0 0 0 0 0,1 0-1 0 0,-1 1 1 0 0,1-1 0 0 0,-1 0-1 0 0,1 0 1 0 0,-1 0 0 0 0,1 0 0 0 0,-1 0-1 0 0,1 1 1 0 0,-1-1 0 0 0,1 0-1 0 0,-1 0 1 0 0,1 0 21 0 0,-1 10-12 0 0,0 0-1 0 0,0-1 1 0 0,1 1 0 0 0,0 0 0 0 0,1 0-1 0 0,0 0 1 0 0,1-1 0 0 0,0 1-1 0 0,0-1 1 0 0,1 0 0 0 0,0 1 0 0 0,1-2-1 0 0,0 1 1 0 0,0-1 0 0 0,1 1-1 0 0,0-2 1 0 0,0 1 0 0 0,1-1-1 0 0,0 0 1 0 0,0 0 0 0 0,1 0 0 0 0,0-1-1 0 0,0-1 1 0 0,0 1 0 0 0,1-1-1 0 0,0-1 1 0 0,0 1 0 0 0,0-2-1 0 0,0 1 1 0 0,1-1 0 0 0,-1-1 0 0 0,1 1-1 0 0,0-2 1 0 0,0 1 0 0 0,0-2-1 0 0,7 1 13 0 0,6-1-1228 0 0,-7 0-104 0 0</inkml:trace>
  <inkml:trace contextRef="#ctx0" brushRef="#br0" timeOffset="96770.556">5681 6987 836 0 0,'7'3'194'0'0,"-1"0"1"0"0,0 1-1 0 0,0 0 0 0 0,0 1 0 0 0,0-1 1 0 0,-1 1-1 0 0,1 0 0 0 0,-1 0 0 0 0,0 1 1 0 0,-1 0-1 0 0,0-1 0 0 0,0 1 0 0 0,0 1 1 0 0,0-1-1 0 0,-1 1 0 0 0,0-1 0 0 0,0 4-194 0 0,7 7 391 0 0,3 7-128 0 0,0 0-1 0 0,-1 1 1 0 0,-2 1 0 0 0,-1 0-1 0 0,0 0 1 0 0,-2 1-1 0 0,-2 0 1 0 0,0 0 0 0 0,-1 1-1 0 0,-1 22-262 0 0,-8-31 1 0 0,-1 0-1 0 0,0-1 1 0 0,-1 0-1 0 0,-1-1 1 0 0,-1 0-1 0 0,0 0 1 0 0,-2 0-1 0 0,0-1 0 0 0,0-1 1 0 0,-1 0-1 0 0,-1-1 1 0 0,-1 0-1 0 0,0-1 1 0 0,-1 0-1 0 0,0-1 1 0 0,-1-1-1 0 0,0 0 1 0 0,-1-2-1 0 0,0 1 0 0 0,0-2 1 0 0,-1-1-1 0 0,-11 4 0 0 0,-232 63-4277 0 0,196-65 2801 0 0</inkml:trace>
  <inkml:trace contextRef="#ctx0" brushRef="#br0" timeOffset="97392.629">3169 7048 1508 0 0,'-6'-3'181'0'0,"0"-1"-1"0"0,0 1 1 0 0,0 1-1 0 0,0-1 1 0 0,-1 1-1 0 0,1 0 1 0 0,-1 0-1 0 0,0 1 1 0 0,1 0-1 0 0,-1 0 1 0 0,0 1-1 0 0,0 0 1 0 0,1 0-1 0 0,-1 0 1 0 0,0 1-1 0 0,0 0 1 0 0,1 0-1 0 0,-2 1-180 0 0,-11 3 242 0 0,0 1-1 0 0,1 1 0 0 0,0 0 0 0 0,1 1 1 0 0,0 1-1 0 0,0 1 0 0 0,1 0 0 0 0,0 1 1 0 0,-11 10-242 0 0,22-17 33 0 0,0-1-1 0 0,0 1 1 0 0,0 1 0 0 0,0-1 0 0 0,1 1 0 0 0,0 0 0 0 0,0 0 0 0 0,0 0 0 0 0,1 0 0 0 0,0 1 0 0 0,0-1-1 0 0,0 1 1 0 0,0 0 0 0 0,1 0 0 0 0,0 0 0 0 0,1 0 0 0 0,-1 0 0 0 0,1 1 0 0 0,0-1 0 0 0,0 0-1 0 0,1 1 1 0 0,0-1 0 0 0,0 0 0 0 0,1 1 0 0 0,0-1 0 0 0,0 0 0 0 0,0 0 0 0 0,0 1 0 0 0,1-1 0 0 0,0 0-1 0 0,1 0 1 0 0,-1-1 0 0 0,1 1 0 0 0,0 0 0 0 0,1-1 0 0 0,-1 0 0 0 0,1 0 0 0 0,0 0 0 0 0,1 0 0 0 0,-1 0-1 0 0,1-1 1 0 0,0 0 0 0 0,0 0 0 0 0,1 1-33 0 0,41 29-849 0 0,2-2 0 0 0,1-1 0 0 0,2-3 0 0 0,0-3 0 0 0,2-1 0 0 0,41 11 849 0 0,-58-21-990 0 0,17 8-374 0 0</inkml:trace>
  <inkml:trace contextRef="#ctx0" brushRef="#br0" timeOffset="98091.456">5987 6715 1316 0 0,'87'-62'4696'0'0,"-82"61"-4663"0"0,-1 1 0 0 0,0-1 0 0 0,0 1-1 0 0,1 0 1 0 0,-1 0 0 0 0,0 0 0 0 0,0 0 0 0 0,1 1 0 0 0,-1-1-1 0 0,0 1 1 0 0,0 0 0 0 0,0 1 0 0 0,0-1 0 0 0,0 1 0 0 0,0 0-1 0 0,0 0 1 0 0,0 0 0 0 0,0 0 0 0 0,-1 0 0 0 0,1 1 0 0 0,-1 0-1 0 0,0 0 1 0 0,0 0 0 0 0,0 0 0 0 0,0 0 0 0 0,-1 1 0 0 0,1-1-1 0 0,-1 1 1 0 0,0-1 0 0 0,0 1 0 0 0,0 0 0 0 0,0 0 0 0 0,-1 0-1 0 0,1 0 1 0 0,-1 0 0 0 0,0 1-33 0 0,2 10 156 0 0,-1-1 0 0 0,0 1 0 0 0,-2 0 1 0 0,1-1-1 0 0,-1 1 0 0 0,-1 0 0 0 0,-1-1 0 0 0,0 1 0 0 0,-1-1 1 0 0,-1 1-1 0 0,0-1 0 0 0,0 0 0 0 0,-2 1-156 0 0,-18 81 1077 0 0,26-93-1077 0 0,0 0 0 0 0,0 0-1 0 0,0 0 1 0 0,0-1 0 0 0,1 1 0 0 0,-1 0 0 0 0,1-1 0 0 0,0 0-1 0 0,0 1 1 0 0,0-1 0 0 0,0 0 0 0 0,0-1 0 0 0,0 1 0 0 0,0 0-1 0 0,1-1 1 0 0,-1 0 0 0 0,1 0 0 0 0,-1 0 0 0 0,1 0-1 0 0,-1 0 1 0 0,1-1 0 0 0,0 0 0 0 0,-1 1 0 0 0,1-1 0 0 0,0-1-1 0 0,-1 1 1 0 0,4-1 0 0 0,213-12-3485 0 0,-81-9-925 0 0,-100 14 3089 0 0</inkml:trace>
  <inkml:trace contextRef="#ctx0" brushRef="#br0" timeOffset="98776.69">2641 8235 1196 0 0,'-18'-1'3552'0'0,"33"-2"-1877"0"0,62-5-1304 0 0,-24 2 43 0 0,1624-171 2036 0 0,-428 11-2556 0 0,-1119 152-1173 0 0,-220 36-3916 0 0,59-14 3829 0 0</inkml:trace>
  <inkml:trace contextRef="#ctx0" brushRef="#br0" timeOffset="99985.684">6435 7882 2016 0 0,'4'-4'1604'0'0,"-1"-1"-264"0"0,4 4-179 0 0,-5-3-205 0 0,2 1-8 0 0,-1 0-156 0 0,1 1-176 0 0,-1-3-92 0 0,-1 3-288 0 0,2 1-284 0 0,-4-1 12 0 0,1 4-868 0 0,-6 3-584 0 0,-7 8-12 0 0,-11-1 63 0 0,-2 8 65 0 0,-9-2 40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0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1556 0 0,'2'1'928'0'0,"0"3"-292"0"0,-2-3-40 0 0,1 1-120 0 0,-1 0-184 0 0,0 1-32 0 0,0 0-452 0 0,0-3-248 0 0,0 2-556 0 0,2 0-328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0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 0 0,'2'3'936'0'0,"-2"0"-132"0"0,2 2-168 0 0,-2-3-60 0 0,0 0-188 0 0,0-1-128 0 0,4 3-24 0 0,-3-1-420 0 0,3-1-328 0 0,-1-2 44 0 0,5 1-928 0 0,-3-2-8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38:18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12 2616 0 0,'0'-3'676'0'0,"-2"0"-136"0"0,-1 1-252 0 0,-1 0-36 0 0,-1 2-720 0 0,-6 0-476 0 0,4-1-256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1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0 928 0 0,'-7'27'512'0'0,"0"1"-92"0"0,0-1-132 0 0,-6 0 20 0 0,-3 3-24 0 0,-2-4-96 0 0,-1-1 100 0 0,-1-3-240 0 0,-6 0-372 0 0,-3-2-292 0 0,1-4 36 0 0,-1-2 16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1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1196 0 0,'17'25'620'0'0,"-1"2"1"0"0,-1 0-1 0 0,-1 1 0 0 0,-2 0 1 0 0,-1 1-1 0 0,-1 0 0 0 0,-1 1 1 0 0,-2 0-1 0 0,-1 0 0 0 0,1 18-620 0 0,-4-32 166 0 0,-1 0-1 0 0,-1 0 0 0 0,-1 0 0 0 0,0 0 1 0 0,-1 0-1 0 0,0 0 0 0 0,-2 0 0 0 0,0-1 1 0 0,0 1-1 0 0,-2-1 0 0 0,0 1 0 0 0,0-1 1 0 0,-2 1-166 0 0,-41 85-650 0 0,43-105-3391 0 0,8-34 2521 0 0,7 12 575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1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2160 0 0,'2'0'920'0'0,"3"1"-120"0"0,0 1-128 0 0,4-2-120 0 0,20-3-11 0 0,-15 3-61 0 0,9 0 0 0 0,36-12-148 0 0,-24 7-152 0 0,3 0-320 0 0,-1 0 28 0 0,-1 3 4 0 0,1-1-584 0 0,-12 1-513 0 0,-6 2-151 0 0,-19 0 36 0 0,0 0-8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1360 0 0,'2'1'968'0'0,"3"1"-176"0"0,2-2-96 0 0,-1 0-52 0 0,3 2-120 0 0,16 1-100 0 0,-13-3 25 0 0,9 0-61 0 0,4 0-104 0 0,5 0-200 0 0,6 0-24 0 0,0 0-80 0 0,4 0 4 0 0,1 0-500 0 0,43-12-733 0 0,-38 6-3 0 0,-1-3 84 0 0,3-2 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1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1128 0 0,'-2'35'508'0'0,"2"-20"-76"0"0,-20 35 40 0 0,8-14-56 0 0,1 1-264 0 0,-8 3-192 0 0,-8-3-264 0 0,-5-2-736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1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1 195 916 0 0,'0'0'681'0'0,"0"0"-98"0"0,0 0-111 0 0,0 0-80 0 0,0 0-70 0 0,0 0-104 0 0,0 0-43 0 0,3 2-14 0 0,61 97 721 0 0,-38-44-573 0 0,128 187 1099 0 0,-94-154 67 0 0,-20-126 9 0 0,242-462 164 0 0,-203 357-2545 0 0,-70 145-3161 0 0,15 18 2165 0 0,-9-6 357 0 0,4-5 234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1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1660 0 0,'11'16'297'0'0,"0"1"0"0"0,-1 0 0 0 0,-1 1-1 0 0,-1 0 1 0 0,-1 1 0 0 0,0-1 0 0 0,-1 1 0 0 0,-1 1 0 0 0,-1-1-1 0 0,-1 1 1 0 0,0 0 0 0 0,-2-1 0 0 0,0 1 0 0 0,-1 0 0 0 0,-3 15-297 0 0,0-3 60 0 0,-1 1 1 0 0,-2-1 0 0 0,-1-1-1 0 0,-1 1 1 0 0,-2-1 0 0 0,-2-1-1 0 0,0 0 1 0 0,-2-1 0 0 0,-1 0-1 0 0,-9 11-60 0 0,10-24-2757 0 0,14-16 1931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1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2880 0 0,'0'3'892'0'0,"1"-1"-120"0"0,3 0-44 0 0,5-2-75 0 0,3 0-81 0 0,22-2-104 0 0,-13 2-52 0 0,11 0 0 0 0,41-17-128 0 0,-25 12-204 0 0,0-5-224 0 0,0 0 12 0 0,0 5-376 0 0,-3-5-232 0 0,-2 5-509 0 0,-10 5 85 0 0,-2-1-328 0 0,-31 1-20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1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 1736 0 0,'-6'8'660'0'0,"7"-9"-559"0"0,-1 1 0 0 0,1 0 0 0 0,-1 0 0 0 0,1-1 1 0 0,-1 1-1 0 0,1 0 0 0 0,-1 0 0 0 0,1 0 0 0 0,-1 0 0 0 0,1 0 0 0 0,0 0 0 0 0,-1 0 1 0 0,1 0-1 0 0,-1 0 0 0 0,1 0 0 0 0,-1 0 0 0 0,1 0 0 0 0,-1 0 0 0 0,1 0 1 0 0,-1 0-1 0 0,1 0 0 0 0,-1 1 0 0 0,1-1 0 0 0,-1 0 0 0 0,1 0 0 0 0,-1 1 0 0 0,1-1 1 0 0,-1 0-1 0 0,1 1 0 0 0,-1-1 0 0 0,1 0 0 0 0,-1 1 0 0 0,0-1 0 0 0,1 1 0 0 0,-1-1 1 0 0,0 1-1 0 0,0-1 0 0 0,1 1 0 0 0,-1-1 0 0 0,0 1 0 0 0,0-1 0 0 0,1 1 1 0 0,-1-1-1 0 0,0 1 0 0 0,0-1 0 0 0,0 1 0 0 0,0-1 0 0 0,0 1 0 0 0,0-1 0 0 0,0 1 1 0 0,0 0-1 0 0,0-1 0 0 0,0 1 0 0 0,0-1 0 0 0,0 1-101 0 0,264-14-101 0 0,-104 2-4894 0 0,-130 8 3757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1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0 1088 0 0,'-47'44'3464'0'0,"31"-27"-3314"0"0,0 1 1 0 0,1 0 0 0 0,1 0-1 0 0,1 2 1 0 0,1 0 0 0 0,0 0 0 0 0,1 1-1 0 0,-7 22-150 0 0,-52 159 47 0 0,20-158-3211 0 0,29-35 1836 0 0</inkml:trace>
  <inkml:trace contextRef="#ctx0" brushRef="#br0" timeOffset="280.885">216 180 1316 0 0,'19'4'3320'0'0,"8"29"-2807"0"0,-24-28-220 0 0,30 33-185 0 0,1-1 0 0 0,2-2 0 0 0,1-1-1 0 0,2-3 1 0 0,1 0 0 0 0,1-3-1 0 0,10 4-107 0 0,-8-4-823 0 0,-1-7-1999 0 0,-41-21 1511 0 0</inkml:trace>
  <inkml:trace contextRef="#ctx0" brushRef="#br0" timeOffset="563.955">164 85 1016 0 0,'-9'4'192'0'0,"-1"-1"-1"0"0,0 1 0 0 0,1 1 1 0 0,0 0-1 0 0,0 0 1 0 0,0 1-1 0 0,1 0 1 0 0,0 0-1 0 0,0 1 0 0 0,0 0 1 0 0,1 1-1 0 0,0-1 1 0 0,0 1-1 0 0,1 1 1 0 0,0-1-1 0 0,1 1 1 0 0,0 0-1 0 0,0 1 0 0 0,1-1 1 0 0,0 1-1 0 0,0 0 1 0 0,1-1-1 0 0,0 4-191 0 0,2 2 117 0 0,1 0 1 0 0,1 0-1 0 0,0 0 0 0 0,1 0 1 0 0,0-1-1 0 0,1 1 0 0 0,1-1 0 0 0,0 1 1 0 0,1-1-1 0 0,0 0 0 0 0,2-1 1 0 0,-1 1-1 0 0,2-1 0 0 0,-1-1 0 0 0,2 1 1 0 0,0-1-1 0 0,0-1 0 0 0,1 0 1 0 0,1 0-1 0 0,3 2-117 0 0,17 16-189 0 0,2-1 0 0 0,1-2 0 0 0,2-1 0 0 0,0-2 0 0 0,1-2 0 0 0,22 9 189 0 0,81 16-2927 0 0,-99-41 1675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23:31.70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21757 2460 1508 0 0,'-23'-2'8035'0'0,"8"33"-5828"0"0,1 42-1727 0 0,27 148 1159 0 0,22-22-2123 0 0,-34-197-15 0 0,-10 26-8356 0 0,-2-23 7714 0 0,7-3-25 0 0</inkml:trace>
  <inkml:trace contextRef="#ctx0" brushRef="#br0" timeOffset="249.622">21661 3034 1128 0 0,'2'3'952'0'0,"1"-1"-72"0"0,3-1-88 0 0,1-1-216 0 0,0 2-32 0 0,2-4-104 0 0,2 2-51 0 0,12-1-181 0 0,-9 1-24 0 0,25-10-632 0 0,-19 1-421 0 0,3 6-379 0 0,-4-10 128 0 0,-1 4-32 0 0</inkml:trace>
  <inkml:trace contextRef="#ctx0" brushRef="#br0" timeOffset="514.513">21739 2472 1604 0 0,'-29'-8'5691'0'0,"-25"49"-4892"0"0,53-40-650 0 0,-83 89 124 0 0,-11 10-5163 0 0,76-85 3503 0 0,-1-4 4 0 0</inkml:trace>
  <inkml:trace contextRef="#ctx0" brushRef="#br0" timeOffset="-48064.374">3629 768 2584 0 0,'-15'4'6881'0'0,"43"-1"-5592"0"0,131-15-82 0 0,43-8-1614 0 0,-71 10-5380 0 0,-126 9 3299 0 0,-8 1 1273 0 0</inkml:trace>
  <inkml:trace contextRef="#ctx0" brushRef="#br0" timeOffset="-47817.894">3633 1010 2824 0 0,'4'2'968'0'0,"17"6"-184"0"0,-2-6-24 0 0,10 1-43 0 0,-15-3-121 0 0,15 0-60 0 0,1 0-88 0 0,5 0-8 0 0,6 0-124 0 0,48-17-140 0 0,-43 14-208 0 0,-3-2-4 0 0,5 5-544 0 0,-9-8-572 0 0,4 6-261 0 0,-2-5 141 0 0,-4 1 136 0 0,0-3-88 0 0</inkml:trace>
  <inkml:trace contextRef="#ctx0" brushRef="#br0" timeOffset="-49448.698">1885 738 2212 0 0,'-46'4'3261'0'0,"-54"64"-1383"0"0,91-58-1750 0 0,-1 0-1 0 0,1 0 0 0 0,1 1 1 0 0,0 0-1 0 0,0 0 0 0 0,1 1 0 0 0,1 0 1 0 0,0 0-1 0 0,1 0 0 0 0,0 1 1 0 0,1 0-1 0 0,0 0 0 0 0,1 0 1 0 0,0 1-1 0 0,1-1 0 0 0,1 1 1 0 0,0-1-1 0 0,1 6-127 0 0,1-14-30 0 0,-1-1 1 0 0,2 1-1 0 0,-1 0 1 0 0,0-1-1 0 0,1 0 1 0 0,0 1-1 0 0,0-1 1 0 0,0 0-1 0 0,0 0 1 0 0,1 0-1 0 0,0 0 1 0 0,-1 0-1 0 0,2-1 1 0 0,-1 1-1 0 0,0-1 1 0 0,1 0-1 0 0,-1 0 1 0 0,1 0-1 0 0,0 0 1 0 0,0-1-1 0 0,0 1 1 0 0,0-1-1 0 0,0 0 1 0 0,1 0-1 0 0,-1-1 1 0 0,1 1-1 0 0,-1-1 1 0 0,4 0 29 0 0,87 14-5811 0 0,-81-15 4481 0 0</inkml:trace>
  <inkml:trace contextRef="#ctx0" brushRef="#br0" timeOffset="-49037.536">1944 822 1380 0 0,'2'-3'146'0'0,"0"1"0"0"0,-1 0 0 0 0,1 0-1 0 0,0 0 1 0 0,1 0 0 0 0,-1 1 0 0 0,0-1 0 0 0,0 0 0 0 0,1 1-1 0 0,-1 0 1 0 0,1-1 0 0 0,0 1 0 0 0,-1 0 0 0 0,1 1 0 0 0,0-1-1 0 0,-1 0 1 0 0,1 1 0 0 0,0-1 0 0 0,0 1 0 0 0,-1 0 0 0 0,1 0-1 0 0,0 0 1 0 0,0 0 0 0 0,0 0 0 0 0,0 1 0 0 0,-1-1 0 0 0,1 1-1 0 0,0 0 1 0 0,0 0-146 0 0,1 0 76 0 0,0 1 0 0 0,1-1 0 0 0,-1 1 0 0 0,0 0-1 0 0,0 0 1 0 0,0 0 0 0 0,-1 1 0 0 0,1 0 0 0 0,0-1 0 0 0,-1 1 0 0 0,0 0-1 0 0,0 1 1 0 0,0-1 0 0 0,0 0 0 0 0,0 1 0 0 0,-1 0 0 0 0,1-1 0 0 0,-1 1 0 0 0,0 0-1 0 0,0 0 1 0 0,0 1 0 0 0,-1-1 0 0 0,0 0 0 0 0,0 1 0 0 0,0-1 0 0 0,0 0-1 0 0,0 5-75 0 0,-7 5 179 0 0,0-1 0 0 0,-1 1-1 0 0,0-1 1 0 0,-1 0 0 0 0,-1 0-1 0 0,0-1 1 0 0,0 0 0 0 0,-1-1 0 0 0,-1 0-1 0 0,0 0 1 0 0,0-2 0 0 0,-1 1-1 0 0,-1-1 1 0 0,1-1 0 0 0,-1 0-1 0 0,-1-1 1 0 0,1 0 0 0 0,-1-1-1 0 0,0-1 1 0 0,-13 4-179 0 0,28-10-22 0 0,-1 1 0 0 0,0-1 0 0 0,0 1 0 0 0,0-1 0 0 0,0 1 0 0 0,0-1 0 0 0,0 1 0 0 0,0-1 0 0 0,0 0 0 0 0,0 1 0 0 0,0-1 0 0 0,0 1 0 0 0,0-1-1 0 0,0 1 1 0 0,0-1 0 0 0,-1 1 0 0 0,1 0 0 0 0,0-1 0 0 0,0 1 0 0 0,0-1 0 0 0,-1 1 0 0 0,1-1 0 0 0,0 1 0 0 0,-1-1 0 0 0,1 1 0 0 0,0 0 0 0 0,-1-1 0 0 0,1 1 0 0 0,0 0 0 0 0,-1-1 0 0 0,1 1 0 0 0,-1 0 0 0 0,1 0 0 0 0,-1-1 0 0 0,1 1 0 0 0,-1 0 0 0 0,1 0-1 0 0,-1 0 1 0 0,1 0 0 0 0,-1-1 0 0 0,1 1 0 0 0,-1 0 0 0 0,1 0 0 0 0,-1 0 0 0 0,1 0 0 0 0,-1 0 0 0 0,1 0 0 0 0,-1 1 0 0 0,1-1 0 0 0,-1 0 0 0 0,1 0 0 0 0,-1 0 0 0 0,1 0 0 0 0,-1 0 0 0 0,1 1 0 0 0,-1-1 0 0 0,1 0 0 0 0,0 1 0 0 0,-1-1 0 0 0,1 0 0 0 0,-1 1 22 0 0,26-39-1928 0 0,76-52-2613 0 0,-70 68 3283 0 0</inkml:trace>
  <inkml:trace contextRef="#ctx0" brushRef="#br0" timeOffset="-48834.97">2243 783 2344 0 0,'-23'10'830'0'0,"17"-8"-655"0"0,-1 0 0 0 0,1 0 0 0 0,0 0 0 0 0,0 0 0 0 0,-1 1 0 0 0,2 0 0 0 0,-1 1 0 0 0,0-1 0 0 0,1 1 0 0 0,-1 0 0 0 0,1 0 0 0 0,0 1 0 0 0,1-1 0 0 0,-1 1 1 0 0,1 0-1 0 0,0 1 0 0 0,0-1 0 0 0,0 1 0 0 0,1-1 0 0 0,0 1 0 0 0,0 0 0 0 0,0 1 0 0 0,1-1 0 0 0,0 0 0 0 0,0 1 0 0 0,1-1 0 0 0,0 1-175 0 0,2-2 35 0 0,0 0 0 0 0,1 0-1 0 0,-1 0 1 0 0,1 0 0 0 0,1 0-1 0 0,-1-1 1 0 0,0 1 0 0 0,1-1 0 0 0,0 1-1 0 0,0-1 1 0 0,1 0 0 0 0,-1 0 0 0 0,1 0-1 0 0,0-1 1 0 0,0 0 0 0 0,0 1 0 0 0,0-1-1 0 0,0 0 1 0 0,1-1 0 0 0,0 1 0 0 0,-1-1-1 0 0,1 0 1 0 0,0 0 0 0 0,0-1 0 0 0,4 2-35 0 0,81 15-3160 0 0,-51-18 440 0 0,-24 0 1279 0 0</inkml:trace>
  <inkml:trace contextRef="#ctx0" brushRef="#br0" timeOffset="-48570.253">2737 723 1528 0 0,'8'9'234'0'0,"1"1"0"0"0,-2 0 1 0 0,0 0-1 0 0,0 1 0 0 0,-1-1 0 0 0,0 1 0 0 0,0 1 0 0 0,-2-1 0 0 0,1 1 1 0 0,-1 0-1 0 0,-1 0 0 0 0,0 0 0 0 0,-1 0 0 0 0,-1 1 0 0 0,1-1 0 0 0,-2 0 1 0 0,0 1-1 0 0,0-1 0 0 0,-1 1 0 0 0,-1-1 0 0 0,0 1 0 0 0,-1-1 1 0 0,0 0-1 0 0,0 0 0 0 0,-2-1 0 0 0,1 1 0 0 0,-2-1 0 0 0,1 0 0 0 0,-1 0 1 0 0,-1 0-1 0 0,0-1 0 0 0,-2 2-234 0 0,-120 107 918 0 0,26-80-3631 0 0,61-79-1078 0 0,38 20 2568 0 0</inkml:trace>
  <inkml:trace contextRef="#ctx0" brushRef="#br0" timeOffset="-50670.993">662 593 1076 0 0,'0'0'675'0'0,"0"0"-108"0"0,-1-24 1563 0 0,1 23-2156 0 0,0 0 71 0 0,0 0 0 0 0,0 0-1 0 0,1-1 1 0 0,-1 1 0 0 0,0 0-1 0 0,0 0 1 0 0,0 0 0 0 0,0 0-1 0 0,-1 0 1 0 0,1 0-1 0 0,0 0 1 0 0,0 0 0 0 0,-1 0-1 0 0,1 0 1 0 0,0 0 0 0 0,-1 0-1 0 0,1 0 1 0 0,-1 0 0 0 0,1 1-1 0 0,-1-1 1 0 0,0 0-1 0 0,1 0 1 0 0,-1 0 0 0 0,0 1-1 0 0,1-1 1 0 0,-1 0 0 0 0,0 1-1 0 0,0-1 1 0 0,0 0 0 0 0,0 1-1 0 0,0-1 1 0 0,0 1-1 0 0,0 0 1 0 0,1-1 0 0 0,-1 1-1 0 0,0 0 1 0 0,0-1 0 0 0,-1 1-1 0 0,1 0 1 0 0,0 0 0 0 0,0 0-1 0 0,0 0 1 0 0,0 0-1 0 0,0 0 1 0 0,0 0 0 0 0,0 0-1 0 0,0 1 1 0 0,0-1 0 0 0,0 0-1 0 0,0 1 1 0 0,0-1 0 0 0,0 0-1 0 0,0 1 1 0 0,0-1-1 0 0,1 1 1 0 0,-1 0 0 0 0,0-1-1 0 0,0 1 1 0 0,0 0 0 0 0,1-1-1 0 0,-2 2-44 0 0,-13 19 166 0 0,1 0 0 0 0,1 1 0 0 0,1 1 0 0 0,1 0 0 0 0,1 0 0 0 0,1 1 0 0 0,1 0 0 0 0,1 1 0 0 0,1 0 0 0 0,1 0 0 0 0,2 0 0 0 0,0 1 0 0 0,2-1 0 0 0,0 1 0 0 0,2 0 0 0 0,1-1 0 0 0,1 2-166 0 0,-3 0 205 0 0,33 184 442 0 0,0 3-508 0 0,-51-151-1184 0 0,17-61 896 0 0,-1 0 1 0 0,1 0 0 0 0,0-1-1 0 0,0 1 1 0 0,-1-1-1 0 0,1 1 1 0 0,-1-1-1 0 0,1 1 1 0 0,-1-1-1 0 0,0 0 1 0 0,0 0-1 0 0,1 0 1 0 0,-1 0-1 0 0,0 0 1 0 0,0 0-1 0 0,0-1 1 0 0,0 1-1 0 0,0 0 1 0 0,0-1-1 0 0,0 0 1 0 0,0 1 0 0 0,0-1-1 0 0,-1 0 1 0 0,1 0-1 0 0,0 0 1 0 0,0-1-1 0 0,0 1 1 0 0,0 0-1 0 0,0-1 1 0 0,0 1-1 0 0,0-1 1 0 0,0 0-1 0 0,0 1 1 0 0,0-1-1 0 0,0 0 1 0 0,1 0-1 0 0,-1-1 1 0 0,0 1-1 0 0,1 0 1 0 0,-1 0-1 0 0,0-1 1 0 0,1 0 148 0 0,-17-18-1224 0 0,0-1 11 0 0</inkml:trace>
  <inkml:trace contextRef="#ctx0" brushRef="#br0" timeOffset="-50407.345">362 1145 1724 0 0,'18'-19'5274'0'0,"75"-8"-4522"0"0,-90 27-529 0 0,40-9 11 0 0,229-42-4917 0 0,-232 45 3499 0 0</inkml:trace>
  <inkml:trace contextRef="#ctx0" brushRef="#br0" timeOffset="-50167.446">1215 990 2156 0 0,'-16'65'3373'0'0,"-110"213"-217"0"0,121-268-3164 0 0,-63 95-164 0 0,-5-76-5340 0 0,71-29 4231 0 0</inkml:trace>
  <inkml:trace contextRef="#ctx0" brushRef="#br0" timeOffset="-49920.621">804 1160 1392 0 0,'0'-13'1774'0'0,"9"-31"4510"0"0,26 50-5483 0 0,212 178 312 0 0,-151-93-3218 0 0,-37-35-1139 0 0,-33-39 611 0 0,-16-14 1423 0 0</inkml:trace>
  <inkml:trace contextRef="#ctx0" brushRef="#br0" timeOffset="-43316.487">8417 528 1356 0 0,'43'23'5175'0'0,"21"98"-3681"0"0,-59-108-1436 0 0,-2 0 0 0 0,1 0 0 0 0,-2-1 0 0 0,0 2 0 0 0,0-1 0 0 0,-1 0-1 0 0,-1 0 1 0 0,0 0 0 0 0,-1 1 0 0 0,0-1 0 0 0,-1 0 0 0 0,-1 0 0 0 0,0 0-1 0 0,-1-1 1 0 0,-4 13-58 0 0,-81 95-2652 0 0,24-74 19 0 0,34-27 1433 0 0</inkml:trace>
  <inkml:trace contextRef="#ctx0" brushRef="#br0" timeOffset="-42348.767">9731 657 1756 0 0,'6'-6'590'0'0,"1"1"-353"0"0,-1 0 0 0 0,1 0 0 0 0,-1-1 0 0 0,-1 0 0 0 0,1 0 0 0 0,-1-1 0 0 0,0 0 0 0 0,0 1 0 0 0,-1-2 0 0 0,0 1 0 0 0,0 0 0 0 0,-1-1 0 0 0,1 0 0 0 0,-2 0 0 0 0,1 0 0 0 0,-1 0 0 0 0,-1 0 0 0 0,1-8-237 0 0,-2 10 25 0 0,-1 0 0 0 0,0-1 0 0 0,0 1 1 0 0,-1-1-1 0 0,1 1 0 0 0,-1 0 0 0 0,-1 0 0 0 0,1 0 0 0 0,-1 0 0 0 0,0 0 1 0 0,-1 1-1 0 0,1 0 0 0 0,-1-1 0 0 0,0 1 0 0 0,-1 0 0 0 0,1 1 1 0 0,-1-1-1 0 0,0 1 0 0 0,0 0 0 0 0,0 0 0 0 0,0 0 0 0 0,-1 1 0 0 0,0 0 1 0 0,0 0-1 0 0,0 0 0 0 0,0 1 0 0 0,0 0 0 0 0,0 0 0 0 0,0 1 1 0 0,-1-1-1 0 0,1 1 0 0 0,-1 1 0 0 0,1-1 0 0 0,-1 1 0 0 0,1 0 0 0 0,-1 1 1 0 0,1-1-1 0 0,0 1 0 0 0,-1 1 0 0 0,1-1 0 0 0,0 1 0 0 0,-1 0 1 0 0,1 1-1 0 0,-5 2-25 0 0,-6 5 20 0 0,1 1 1 0 0,0 0-1 0 0,1 1 1 0 0,0 1-1 0 0,1 0 1 0 0,0 1 0 0 0,1 1-1 0 0,1 0 1 0 0,0 1-1 0 0,1 0 1 0 0,1 0-1 0 0,0 1 1 0 0,1 1-1 0 0,1 0 1 0 0,1 0 0 0 0,1 0-1 0 0,0 1 1 0 0,1 0-1 0 0,1 0 1 0 0,1 0-1 0 0,1 1 1 0 0,0-1-1 0 0,2 18-20 0 0,0-35 14 0 0,1 0-1 0 0,-1-1 0 0 0,1 1 1 0 0,-1 0-1 0 0,1 0 0 0 0,0-1 1 0 0,0 1-1 0 0,0 0 0 0 0,0-1 1 0 0,0 1-1 0 0,0-1 0 0 0,0 1 1 0 0,0-1-1 0 0,1 0 0 0 0,-1 1 1 0 0,1-1-1 0 0,-1 0 0 0 0,1 0 1 0 0,-1 0-1 0 0,1 0 1 0 0,-1 0-1 0 0,1-1 0 0 0,0 1 1 0 0,0 0-1 0 0,-1-1 0 0 0,1 1 1 0 0,0-1-1 0 0,0 1 0 0 0,0-1 1 0 0,0 0-1 0 0,-1 0 0 0 0,1 0 1 0 0,0 0-1 0 0,0 0 0 0 0,0-1 1 0 0,0 1-1 0 0,0 0 0 0 0,-1-1 1 0 0,1 1-1 0 0,0-1-13 0 0,69-15 172 0 0,-60 12-185 0 0,0-1 1 0 0,-1 1 0 0 0,1-2-1 0 0,-1 1 1 0 0,-1-1-1 0 0,1-1 1 0 0,-1 0 0 0 0,0 0-1 0 0,0-1 1 0 0,-1 0 0 0 0,0-1-1 0 0,3-5 13 0 0,42-37-834 0 0,-45 53 539 0 0,143 144-101 0 0,-142-140 285 0 0,77 44-620 0 0,-21-37-2548 0 0,-50-13 2141 0 0</inkml:trace>
  <inkml:trace contextRef="#ctx0" brushRef="#br0" timeOffset="-41233.274">10480 753 1708 0 0,'3'4'952'0'0,"4"-3"-108"0"0,-1 3-104 0 0,19 4 16 0 0,0-6-87 0 0,3 1-113 0 0,2 0-40 0 0,8-3-24 0 0,-19 0-24 0 0,11 0-236 0 0,8 0-184 0 0,3 0 0 0 0,-2 0-680 0 0,3 0-632 0 0,47-13-33 0 0,-48 11 65 0 0,-11-3 52 0 0</inkml:trace>
  <inkml:trace contextRef="#ctx0" brushRef="#br0" timeOffset="-38631.312">12640 208 1288 0 0,'-49'61'3984'0'0,"40"-53"-3665"0"0,-244 225 4035 0 0,254-231-4314 0 0,0 0-1 0 0,0 0 1 0 0,0 0 0 0 0,1-1 0 0 0,-1 1-1 0 0,1 0 1 0 0,-1 0 0 0 0,1-1-1 0 0,-1 1 1 0 0,1-1 0 0 0,0 0 0 0 0,0 1-1 0 0,0-1 1 0 0,0 0 0 0 0,0 0 0 0 0,0 0-1 0 0,0 0 1 0 0,0 0 0 0 0,0-1-1 0 0,0 1 1 0 0,0-1 0 0 0,1 1 0 0 0,-1-1-1 0 0,0 0 1 0 0,0 0 0 0 0,1 0 0 0 0,-1 0-1 0 0,0 0 1 0 0,0 0 0 0 0,1-1 0 0 0,-1 1-1 0 0,0-1 1 0 0,0 0 0 0 0,0 1-1 0 0,2-2-39 0 0,-3 2 24 0 0,221-30-577 0 0,-172 22-38 0 0,24-3-763 0 0,-27 8-2929 0 0,-46 4 2993 0 0,-4 0 82 0 0</inkml:trace>
  <inkml:trace contextRef="#ctx0" brushRef="#br0" timeOffset="-38446.148">12299 755 2664 0 0,'106'9'3688'0'0,"53"-30"-2590"0"0,-95 9-556 0 0,8 2-303 0 0,191-45-5671 0 0,-232 44 4197 0 0</inkml:trace>
  <inkml:trace contextRef="#ctx0" brushRef="#br0" timeOffset="-37745.426">13364 127 1460 0 0,'-1'9'4701'0'0,"-9"97"-3215"0"0,-11 153-90 0 0,6-62 279 0 0,20-208-1644 0 0,1-1 0 0 0,0 1 0 0 0,1 0 0 0 0,-1 1 0 0 0,2 0 0 0 0,0 0 0 0 0,0 0 0 0 0,1 1 0 0 0,0 0 0 0 0,0 1 0 0 0,1 0 0 0 0,0 1-1 0 0,1-1 1 0 0,0 2 0 0 0,5-3-31 0 0,-2 1-2 0 0,1 2-1 0 0,0-1 0 0 0,0 2 0 0 0,0 0 0 0 0,0 1 0 0 0,1 0 0 0 0,-1 2 1 0 0,1-1-1 0 0,0 2 0 0 0,0 0 0 0 0,3 1 3 0 0,-13 1-3 0 0,0-1 1 0 0,0 1-1 0 0,0 0 1 0 0,0 0-1 0 0,0 1 0 0 0,0 0 1 0 0,0 0-1 0 0,-1 0 1 0 0,1 1-1 0 0,-1 0 0 0 0,1 0 1 0 0,-1 0-1 0 0,0 1 1 0 0,0 0-1 0 0,-1 0 0 0 0,1 0 1 0 0,-1 0-1 0 0,0 1 1 0 0,0-1-1 0 0,0 1 0 0 0,-1 0 1 0 0,2 3 2 0 0,-9 15 162 0 0,-7-11-155 0 0,-1-1 1 0 0,0-1-1 0 0,-1 0 1 0 0,1 0-1 0 0,-2-1 1 0 0,0-1-1 0 0,0 0 1 0 0,0-1-1 0 0,-1-1 1 0 0,0 0-1 0 0,0 0 1 0 0,0-2-1 0 0,-1 0 1 0 0,0-1-1 0 0,0-1 1 0 0,0 0-1 0 0,0-1 1 0 0,0 0-1 0 0,0-2 1 0 0,0 0-1 0 0,-1-1-7 0 0,12 2-231 0 0,0 0 0 0 0,0 0 0 0 0,1 0 0 0 0,-1-1 0 0 0,0 0 0 0 0,0 0 1 0 0,1-1-1 0 0,-1 1 0 0 0,1-1 0 0 0,0 0 0 0 0,-1 0 0 0 0,1 0 0 0 0,0-1 0 0 0,0 1 0 0 0,0-1 0 0 0,0 0 0 0 0,1 0 0 0 0,-1 0 0 0 0,1-1 0 0 0,0 1 1 0 0,0-1-1 0 0,0 0 0 0 0,0 0 0 0 0,1 0 0 0 0,-1 0 0 0 0,1 0 0 0 0,0-1 0 0 0,1 1 0 0 0,-1-1 0 0 0,1 1 0 0 0,0-1 0 0 0,0 0 0 0 0,0 1 0 0 0,0-1 1 0 0,1 0-1 0 0,0-1 231 0 0,0-7-1240 0 0</inkml:trace>
  <inkml:trace contextRef="#ctx0" brushRef="#br0" timeOffset="-39587.297">11353 305 1796 0 0,'8'-1'139'0'0,"1"0"-1"0"0,-1 1 0 0 0,1 0 1 0 0,0 0-1 0 0,-1 1 0 0 0,1 0 1 0 0,-1 0-1 0 0,1 1 0 0 0,-1 0 1 0 0,0 1-1 0 0,0 0 0 0 0,0 0 1 0 0,0 0-1 0 0,0 1 1 0 0,-1 1-1 0 0,0-1 0 0 0,0 1 1 0 0,0 0-1 0 0,0 1 0 0 0,-1-1 1 0 0,0 1-1 0 0,0 1 0 0 0,0-1 1 0 0,-1 1-1 0 0,0 0 0 0 0,0 0 1 0 0,-1 1-1 0 0,0-1 0 0 0,0 1 1 0 0,-1 0-1 0 0,0 0 1 0 0,-1 0-1 0 0,1 2-138 0 0,-7-1 112 0 0,-1 0 1 0 0,0 0-1 0 0,-1 0 0 0 0,0-1 1 0 0,0 1-1 0 0,-1-1 0 0 0,0-1 1 0 0,0 1-1 0 0,-1-2 1 0 0,0 1-1 0 0,0-1 0 0 0,-1 0 1 0 0,0 0-1 0 0,0-1 0 0 0,0 0 1 0 0,0-1-1 0 0,-1 0 0 0 0,0 0 1 0 0,-5 0-113 0 0,-168 51 631 0 0,180-54-925 0 0,3-5 57 0 0,1 0-1 0 0,0 1 1 0 0,0-1-1 0 0,1 1 1 0 0,-1-1 0 0 0,0 1-1 0 0,1 0 1 0 0,0 0-1 0 0,0-1 1 0 0,0 1-1 0 0,0 0 1 0 0,1 1-1 0 0,-1-1 1 0 0,1 0 0 0 0,-1 1-1 0 0,1-1 1 0 0,0 1-1 0 0,0 0 1 0 0,0 0-1 0 0,0 0 1 0 0,1 0-1 0 0,1 0 238 0 0,8-7-688 0 0,12-11-498 0 0</inkml:trace>
  <inkml:trace contextRef="#ctx0" brushRef="#br0" timeOffset="-39312.814">11867 335 1148 0 0,'-70'17'4192'0'0,"-31"41"-2818"0"0,91-51-1035 0 0,1-3-236 0 0,1 1 0 0 0,0 0 0 0 0,0 0 0 0 0,0 0 1 0 0,1 1-1 0 0,0 0 0 0 0,0 1 0 0 0,0 0 0 0 0,1 0 0 0 0,0 0 0 0 0,0 1 0 0 0,1-1 0 0 0,0 2 0 0 0,1-1 0 0 0,-1 0 0 0 0,1 1 0 0 0,1 0 0 0 0,0 0-103 0 0,5-5-10 0 0,1 0 1 0 0,0 0-1 0 0,0-1 0 0 0,0 1 1 0 0,0-1-1 0 0,1 0 0 0 0,0 0 1 0 0,-1 0-1 0 0,1 0 0 0 0,0-1 1 0 0,0 1-1 0 0,1-1 0 0 0,-1 0 1 0 0,0 0-1 0 0,1-1 0 0 0,-1 1 1 0 0,1-1-1 0 0,-1 0 0 0 0,5 0 10 0 0,15 2-770 0 0,0-2 0 0 0,0 0-1 0 0,0-1 1 0 0,0-2 0 0 0,0 0 0 0 0,0-2-1 0 0,0-1 1 0 0,21-7 770 0 0,-9 1-1110 0 0</inkml:trace>
  <inkml:trace contextRef="#ctx0" brushRef="#br0" timeOffset="-41479.987">10597 365 1240 0 0,'30'-21'8025'0'0,"-7"-39"-6540"0"0,-24 43-1015 0 0,-13 36-391 0 0,1 0-70 0 0,-207 244 292 0 0,219-262-293 0 0,0-1 0 0 0,0 1 0 0 0,0 0 0 0 0,0-1 1 0 0,0 1-1 0 0,0 0 0 0 0,0 0 0 0 0,0-1 0 0 0,1 1 0 0 0,-1 0 0 0 0,0 0 0 0 0,1 0 0 0 0,-1 0 0 0 0,0 0 0 0 0,1 0 1 0 0,-1 0-1 0 0,1 0 0 0 0,0 0 0 0 0,-1 1 0 0 0,1-1 0 0 0,0 0 0 0 0,0 0 0 0 0,-1 0 0 0 0,1 0 0 0 0,0 0 1 0 0,0 1-1 0 0,0-1 0 0 0,1 0 0 0 0,-1 0 0 0 0,0 0 0 0 0,0 0 0 0 0,0 1 0 0 0,1-1 0 0 0,-1 0 0 0 0,1 0 0 0 0,-1 0 1 0 0,1 0-1 0 0,-1 0 0 0 0,1 0 0 0 0,0 0 0 0 0,-1 0 0 0 0,1 0 0 0 0,0-1 0 0 0,0 1 0 0 0,0 0 0 0 0,0 0 1 0 0,0-1-1 0 0,0 2-8 0 0,64 5 231 0 0,9-8-195 0 0,17-1-762 0 0,-31 6-5116 0 0,-55-3 3223 0 0,-9 1 1397 0 0</inkml:trace>
  <inkml:trace contextRef="#ctx0" brushRef="#br0" timeOffset="-40052.895">10594 630 1356 0 0,'0'0'442'0'0,"0"0"-118"0"0,0 0 20 0 0,-20-3 786 0 0,-26-34 383 0 0,23 35 749 0 0,25 2-1411 0 0,18-5-585 0 0,267-25-202 0 0,-285 30-205 0 0,6 10-268 0 0,-5-8-3163 0 0,0-5 2591 0 0,2 3 44 0 0</inkml:trace>
  <inkml:trace contextRef="#ctx0" brushRef="#br0" timeOffset="-45883.969">6545 115 1468 0 0,'0'0'595'0'0,"0"0"-112"0"0,0 0 1 0 0,0 0 16 0 0,0 0-44 0 0,0 0-39 0 0,5-22 2220 0 0,15 2-2478 0 0,-14 15-48 0 0,-6 5 4 0 0,-8 65 1319 0 0,0 237 303 0 0,24-260-1323 0 0,-16-41-508 0 0,0-1-84 0 0,-29-13-7962 0 0,15 6 6934 0 0</inkml:trace>
  <inkml:trace contextRef="#ctx0" brushRef="#br0" timeOffset="-45603.295">5918 702 1588 0 0,'30'14'2991'0'0,"41"-11"-2087"0"0,0-2 0 0 0,0-3 0 0 0,0-3 0 0 0,4-4-904 0 0,728-71 298 0 0,-662 71-1282 0 0,-48 7-3915 0 0,-93 2 3713 0 0</inkml:trace>
  <inkml:trace contextRef="#ctx0" brushRef="#br0" timeOffset="-44750.471">6167 918 1192 0 0,'9'-22'4286'0'0,"-10"38"-3154"0"0,-2 22-916 0 0,21 234 1159 0 0,-13-94-143 0 0,-5-178-1053 0 0,0 0-19 0 0,0 0-21 0 0,0 0-129 0 0,0-1 0 0 0,-1 1 0 0 0,1 0 0 0 0,0 0 1 0 0,-1-1-1 0 0,1 1 0 0 0,0 0 0 0 0,0 0 0 0 0,-1-1 0 0 0,1 1 0 0 0,0 0 1 0 0,-1 0-1 0 0,1 0 0 0 0,-1 0 0 0 0,1-1 0 0 0,0 1 0 0 0,-1 0 0 0 0,1 0 0 0 0,0 0 1 0 0,-1 0-1 0 0,1 0 0 0 0,-1 0 0 0 0,1 0 0 0 0,0 0 0 0 0,-1 0 0 0 0,1 0 1 0 0,-1 0-1 0 0,1 0 0 0 0,0 0 0 0 0,-1 1 0 0 0,1-1 0 0 0,0 0 0 0 0,-1 0 0 0 0,1 0 1 0 0,0 1-1 0 0,-1-1 0 0 0,1 0 0 0 0,0 0 0 0 0,-1 0 0 0 0,1 1 0 0 0,0-1 1 0 0,0 0-1 0 0,-1 1 0 0 0,1-1 0 0 0,0 0 0 0 0,0 1 0 0 0,-1-1 0 0 0,1 0 0 0 0,0 1 1 0 0,0-1-1 0 0,0 0 0 0 0,0 1 0 0 0,0-1 0 0 0,0 1 0 0 0,0-1 0 0 0,0 0 1 0 0,-1 1-1 0 0,1-1 0 0 0,1 1 0 0 0,-1-1 0 0 0,0 0 0 0 0,0 1 0 0 0,0-1 1 0 0,0 1-1 0 0,0-1-10 0 0,0-7 5 0 0,1-1 0 0 0,-1 1 0 0 0,1-1 0 0 0,1 1 0 0 0,0 0 0 0 0,0-1 0 0 0,0 1 0 0 0,1 0 0 0 0,0 0 0 0 0,0 1 0 0 0,0-1 0 0 0,1 1 0 0 0,0-1 1 0 0,1 1-1 0 0,-1 0 0 0 0,1 1 0 0 0,0-1 0 0 0,1 1 0 0 0,-1 0 0 0 0,1 0 0 0 0,0 1 0 0 0,0-1 0 0 0,1 2 0 0 0,-1-1 0 0 0,1 1 0 0 0,0-1 0 0 0,0 2 0 0 0,0-1 0 0 0,0 1 1 0 0,0 0-1 0 0,1 1 0 0 0,4-1-5 0 0,-5 0-11 0 0,1 0 1 0 0,0 1-1 0 0,-1 0 1 0 0,1 0-1 0 0,0 0 1 0 0,0 1-1 0 0,-1 1 1 0 0,1-1-1 0 0,0 1 1 0 0,-1 0-1 0 0,1 1 1 0 0,0 0-1 0 0,-1 0 1 0 0,0 1-1 0 0,0 0 1 0 0,1 0-1 0 0,-2 0 1 0 0,1 1-1 0 0,0 0 1 0 0,-1 1-1 0 0,0-1 1 0 0,0 1-1 0 0,0 0 1 0 0,0 1-1 0 0,-1-1 1 0 0,0 1-1 0 0,0 0 1 0 0,-1 1-1 0 0,1-1 1 0 0,-1 1-1 0 0,-1 0 1 0 0,1 0-1 0 0,-1 0 1 0 0,-1 0-1 0 0,1 1 1 0 0,-1-1 10 0 0,-5 2-3 0 0,-1 0 0 0 0,0 0 1 0 0,0-1-1 0 0,0 1 0 0 0,-1-1 1 0 0,-1 0-1 0 0,1-1 0 0 0,-1 1 1 0 0,-1-1-1 0 0,1 0 0 0 0,-1-1 1 0 0,0 0-1 0 0,-1 0 0 0 0,0 0 1 0 0,0-1-1 0 0,0 0 0 0 0,0 0 1 0 0,-1-1-1 0 0,1 0 0 0 0,-1-1 1 0 0,0 0-1 0 0,0 0 0 0 0,-3-1 3 0 0,-108 12-1018 0 0,115-14 805 0 0,0-1-1 0 0,0 0 0 0 0,0 0 1 0 0,0 0-1 0 0,1-1 1 0 0,-1 1-1 0 0,0-1 0 0 0,1-1 1 0 0,-1 1-1 0 0,1 0 1 0 0,-1-1-1 0 0,1 0 0 0 0,0 0 1 0 0,0-1-1 0 0,1 1 0 0 0,-1-1 1 0 0,1 1-1 0 0,-1-1 1 0 0,1 0-1 0 0,0 0 0 0 0,1-1 1 0 0,-1 1-1 0 0,1-1 1 0 0,0 1-1 0 0,0-1 0 0 0,0 0 1 0 0,1 0-1 0 0,-1 0 1 0 0,1-2 213 0 0,0-7-1212 0 0</inkml:trace>
  <inkml:trace contextRef="#ctx0" brushRef="#br0" timeOffset="-44297.073">6727 1158 1724 0 0,'-28'12'4652'0'0,"45"-4"-1807"0"0,192-22-1542 0 0,-29 5-885 0 0,-186 14-2092 0 0,-9-9-4280 0 0,15 1 4636 0 0</inkml:trace>
  <inkml:trace contextRef="#ctx0" brushRef="#br0" timeOffset="-43657.096">7623 1047 1592 0 0,'1'-1'124'0'0,"1"0"0"0"0,-1 1 0 0 0,1-1-1 0 0,-1 0 1 0 0,0 0 0 0 0,1 0 0 0 0,-1 0 0 0 0,0 0 0 0 0,0 0-1 0 0,1 0 1 0 0,-1 0 0 0 0,0-1 0 0 0,0 1 0 0 0,0 0 0 0 0,0-1-1 0 0,-1 1 1 0 0,1-1 0 0 0,0 1 0 0 0,-1-1 0 0 0,1 1 0 0 0,-1-1-1 0 0,1 1 1 0 0,-1-1 0 0 0,0 0 0 0 0,0 1 0 0 0,1-1 0 0 0,-1 0-1 0 0,0 1 1 0 0,-1-1 0 0 0,1 0 0 0 0,0 1 0 0 0,0-1 0 0 0,-1 1-1 0 0,1-1 1 0 0,-1 0 0 0 0,1 1 0 0 0,-1-1 0 0 0,0 1 0 0 0,1-1-1 0 0,-1 1 1 0 0,0 0 0 0 0,0-1 0 0 0,0 1 0 0 0,0 0 0 0 0,0 0-1 0 0,-1 0 1 0 0,1-1 0 0 0,0 1 0 0 0,0 0 0 0 0,-1 0 0 0 0,1 1-1 0 0,-2-2-123 0 0,-3-3 68 0 0,4 3-41 0 0,-1 0 0 0 0,1-1-1 0 0,-1 1 1 0 0,0 0 0 0 0,0 1-1 0 0,1-1 1 0 0,-1 0 0 0 0,0 1 0 0 0,-1-1-1 0 0,1 1 1 0 0,0 0 0 0 0,0 0-1 0 0,0 1 1 0 0,-1-1 0 0 0,1 0 0 0 0,-1 1-1 0 0,1 0 1 0 0,0 0 0 0 0,-1 0-1 0 0,1 0 1 0 0,0 1 0 0 0,-3 0-27 0 0,-8 4 14 0 0,2 1 0 0 0,-1 1 0 0 0,1 0 0 0 0,0 1 0 0 0,0 0 0 0 0,1 1 0 0 0,0 0 0 0 0,1 1 1 0 0,0 0-1 0 0,1 0 0 0 0,0 1 0 0 0,0 0 0 0 0,1 1 0 0 0,0 0 0 0 0,1 0 0 0 0,1 1 0 0 0,0 0 0 0 0,1 0 0 0 0,0 0 0 0 0,1 1 1 0 0,0 0-1 0 0,1-1 0 0 0,1 1 0 0 0,0 0 0 0 0,1 5-14 0 0,1-16 9 0 0,0-1 0 0 0,0 0 0 0 0,0 1 1 0 0,0-1-1 0 0,1 0 0 0 0,-1 1 0 0 0,1-1 0 0 0,0 0 1 0 0,-1 1-1 0 0,1-1 0 0 0,0 0 0 0 0,0 0 0 0 0,1 0 1 0 0,-1 0-1 0 0,0 0 0 0 0,1 0 0 0 0,-1 0 0 0 0,1-1 1 0 0,0 1-1 0 0,-1 0 0 0 0,1-1 0 0 0,0 1 0 0 0,0-1 1 0 0,0 0-1 0 0,0 0 0 0 0,0 0 0 0 0,0 0 0 0 0,0 0 1 0 0,1 0-1 0 0,-1 0 0 0 0,0 0 0 0 0,1-1 0 0 0,-1 0 1 0 0,0 1-1 0 0,1-1 0 0 0,-1 0 0 0 0,0 0 0 0 0,1 0 1 0 0,-1 0-1 0 0,0-1 0 0 0,1 1 0 0 0,0-1-9 0 0,99-33 89 0 0,1-72-169 0 0,-103 107 78 0 0,0 0 0 0 0,0-1-1 0 0,-1 1 1 0 0,1-1 0 0 0,0 1 0 0 0,0 0-1 0 0,0-1 1 0 0,0 1 0 0 0,0 0 0 0 0,0-1-1 0 0,0 1 1 0 0,0-1 0 0 0,0 1 0 0 0,0 0-1 0 0,0-1 1 0 0,0 1 0 0 0,0 0 0 0 0,0-1-1 0 0,1 1 1 0 0,-1-1 0 0 0,0 1 0 0 0,0 0-1 0 0,1-1 1 0 0,-1 1 0 0 0,1-1 0 0 0,-1 1-1 0 0,0-1 1 0 0,1 1 0 0 0,-1-1 0 0 0,1 1-1 0 0,-1-1 1 0 0,1 0 0 0 0,-1 1 0 0 0,1-1-1 0 0,-1 0 1 0 0,1 1 0 0 0,0-1 0 0 0,-1 0-1 0 0,1 0 1 0 0,-1 0 0 0 0,1 1 0 0 0,0-1-1 0 0,-1 0 1 0 0,1 0 0 0 0,0 0 0 0 0,-1 0-1 0 0,1 0 1 0 0,-1 0 0 0 0,1 0 0 0 0,0 0-1 0 0,-1 0 1 0 0,1 0 0 0 0,0-1 0 0 0,-1 1-1 0 0,1 0 1 0 0,-1 0 0 0 0,1-1 0 0 0,0 1-1 0 0,-1 0 1 0 0,1-1 0 0 0,-1 1 0 0 0,1 0-1 0 0,-1-1 1 0 0,1 1 0 0 0,-1-1 0 0 0,1 1-1 0 0,-1-1 1 0 0,0 1 0 0 0,1-1 2 0 0,2 64-72 0 0,-3-59 88 0 0,0 4-47 0 0,0-1 0 0 0,1 1 1 0 0,0-1-1 0 0,0 1 0 0 0,1-1 0 0 0,0 0 1 0 0,0 0-1 0 0,1 0 0 0 0,0 0 0 0 0,0 0 1 0 0,0 0-1 0 0,1-1 0 0 0,0 0 0 0 0,0 1 1 0 0,1-1-1 0 0,0-1 0 0 0,0 1 0 0 0,0-1 1 0 0,1 0-1 0 0,-1 0 0 0 0,1 0 0 0 0,0-1 1 0 0,1 0-1 0 0,-1 0 0 0 0,1-1 1 0 0,0 0-1 0 0,5 2 31 0 0,58-40-3609 0 0,-46 17 2265 0 0,-4 0 40 0 0</inkml:trace>
  <inkml:trace contextRef="#ctx0" brushRef="#br0" timeOffset="-36441.368">5665 393 848 0 0,'1'-1'76'0'0,"0"0"-1"0"0,0 0 1 0 0,0 0 0 0 0,-1 0-1 0 0,1 0 1 0 0,0 0 0 0 0,-1-1-1 0 0,1 1 1 0 0,-1 0 0 0 0,1 0-1 0 0,-1-1 1 0 0,0 1 0 0 0,0 0-1 0 0,1-1 1 0 0,-1 1 0 0 0,0 0-1 0 0,0-1 1 0 0,0 1 0 0 0,0 0-1 0 0,-1-1 1 0 0,1 1 0 0 0,0 0-1 0 0,0-1 1 0 0,-1 1 0 0 0,1 0-1 0 0,-1 0 1 0 0,1-1 0 0 0,-1 1-1 0 0,0 0 1 0 0,1 0 0 0 0,-1 0-1 0 0,0 0 1 0 0,0 0 0 0 0,0 0-1 0 0,0 0 1 0 0,0 0 0 0 0,0 0-1 0 0,0 0 1 0 0,0 0 0 0 0,0 1-1 0 0,0-1 1 0 0,0 0 0 0 0,-1 1-1 0 0,1-1 1 0 0,0 1 0 0 0,0-1-1 0 0,-1 1 1 0 0,1 0 0 0 0,0 0-1 0 0,-1-1 1 0 0,1 1 0 0 0,0 0-1 0 0,-2 0-75 0 0,-18 10 98 0 0,1 1 0 0 0,0 1 0 0 0,1 1 0 0 0,1 0 0 0 0,-1 1-1 0 0,2 1 1 0 0,0 1 0 0 0,1 1 0 0 0,1 0 0 0 0,0 1 0 0 0,2 0 0 0 0,0 1-1 0 0,1 1 1 0 0,0 0 0 0 0,2 0 0 0 0,0 1 0 0 0,2 1 0 0 0,0-1-1 0 0,2 1 1 0 0,0 2-98 0 0,-2-2 119 0 0,1 0 0 0 0,1 0-1 0 0,2 1 1 0 0,0-1-1 0 0,1 1 1 0 0,1 0 0 0 0,1 1-1 0 0,1-1 1 0 0,2 0-1 0 0,1 10-118 0 0,26 98 346 0 0,14 122 156 0 0,-48-229-484 0 0,0 0-1 0 0,-2-1 0 0 0,0 0 0 0 0,-2 0 0 0 0,0-1 0 0 0,-2 0 0 0 0,0 0 0 0 0,-2-1 0 0 0,0-1 0 0 0,-1 0 0 0 0,-1-1 0 0 0,-1 0 0 0 0,0-2 0 0 0,-2 0 0 0 0,0 0 0 0 0,-1-2 0 0 0,-6 4-17 0 0,8-3-11 0 0,144-45-374 0 0,-116 29 373 0 0,-1-1 1 0 0,1 2-1 0 0,-1-1 1 0 0,0 2-1 0 0,1-1 1 0 0,-1 1-1 0 0,0 1 0 0 0,0 0 1 0 0,0 0-1 0 0,0 1 1 0 0,-1 0-1 0 0,0 1 1 0 0,1 0-1 0 0,-1 0 1 0 0,-1 1-1 0 0,1 0 1 0 0,-1 1-1 0 0,0 0 0 0 0,-1 0 1 0 0,0 0-1 0 0,0 1 1 0 0,0 0-1 0 0,-1 1 1 0 0,0 0-1 0 0,-1 0 1 0 0,0 0-1 0 0,0 0 1 0 0,-1 1-1 0 0,-1-1 0 0 0,1 1 1 0 0,-1 0-1 0 0,-1 0 1 0 0,0 1-1 0 0,0-1 1 0 0,-1 1 11 0 0,6 22 24 0 0,-1 0 0 0 0,-2 0 0 0 0,-1 0 1 0 0,-1 1-1 0 0,-2-1 0 0 0,-4 32-24 0 0,-49 329 319 0 0,53-381-353 0 0,1-1-1 0 0,0 1 0 0 0,1 0 0 0 0,0-1 0 0 0,1 1 0 0 0,0-1 0 0 0,1 0 0 0 0,0 0 0 0 0,1 0 1 0 0,1-1-1 0 0,0 0 0 0 0,0 0 0 0 0,1 0 0 0 0,0 0 0 0 0,1-1 0 0 0,6 5 35 0 0,-6-7-334 0 0,1 0-1 0 0,0 0 1 0 0,0-1-1 0 0,1-1 1 0 0,0 1-1 0 0,0-2 1 0 0,0 1-1 0 0,1-2 1 0 0,0 1-1 0 0,0-1 1 0 0,0-1-1 0 0,3 1 335 0 0,26 3-1253 0 0,1-2-29 0 0</inkml:trace>
  <inkml:trace contextRef="#ctx0" brushRef="#br0" timeOffset="-35942.084">6631 1987 888 0 0,'-12'3'346'0'0,"0"1"1"0"0,0 0-1 0 0,0 0 0 0 0,1 2 0 0 0,0-1 0 0 0,0 1 1 0 0,1 1-1 0 0,-1 0 0 0 0,1 0 0 0 0,1 1 0 0 0,0 1 1 0 0,0-1-1 0 0,0 1 0 0 0,1 1 0 0 0,-6 8-346 0 0,0-2 272 0 0,0 0 0 0 0,1 0 0 0 0,1 2 1 0 0,1-1-1 0 0,0 2 0 0 0,1-1 0 0 0,1 1 0 0 0,1 1 0 0 0,0 0 0 0 0,2 0 0 0 0,0 0 0 0 0,2 1 0 0 0,0 0 0 0 0,0 12-272 0 0,4-27 40 0 0,0 1-1 0 0,0-1 0 0 0,1 0 1 0 0,0 0-1 0 0,1 0 1 0 0,-1 0-1 0 0,1 0 0 0 0,0 0 1 0 0,0-1-1 0 0,1 1 1 0 0,0 0-1 0 0,0-1 0 0 0,0 0 1 0 0,1 0-1 0 0,-1 0 1 0 0,1 0-1 0 0,1-1 0 0 0,-1 1 1 0 0,1-1-1 0 0,-1 0 0 0 0,1 0 1 0 0,0-1-1 0 0,0 1 1 0 0,1-1-1 0 0,-1 0 0 0 0,1-1 1 0 0,-1 1-1 0 0,1-1 1 0 0,0 0-1 0 0,0-1 0 0 0,0 1 1 0 0,0-1-1 0 0,0 0 1 0 0,1-1-1 0 0,2 1-39 0 0,14 1 43 0 0,1-2 1 0 0,0 0-1 0 0,0-1 1 0 0,0-1-1 0 0,-1-1 1 0 0,1-1-1 0 0,-1-2 0 0 0,14-4-43 0 0,-22 7-62 0 0,-1-1 0 0 0,0 0-1 0 0,0-1 1 0 0,0 0 0 0 0,-1-1 0 0 0,0-1-1 0 0,0 0 1 0 0,-1-1 0 0 0,0 0-1 0 0,0-1 1 0 0,0 0 0 0 0,-1-1-1 0 0,-1 0 1 0 0,0-1 0 0 0,0 0-1 0 0,-1-1 1 0 0,-1 0 0 0 0,1 0-1 0 0,-2 0 1 0 0,0-1 0 0 0,-1-1 0 0 0,0 1-1 0 0,-1-1 1 0 0,0 0 0 0 0,-1 0-1 0 0,2-13 63 0 0,-9 16-63 0 0,-1 0 0 0 0,1 0-1 0 0,-2 1 1 0 0,0 0 0 0 0,0 0-1 0 0,-1 0 1 0 0,0 0 0 0 0,0 1-1 0 0,-1 0 1 0 0,-1 0 0 0 0,1 1-1 0 0,-1 0 1 0 0,-1 0 0 0 0,1 1-1 0 0,-1 0 1 0 0,-1 1-1 0 0,1 0 1 0 0,-1 0 0 0 0,0 1-1 0 0,-1 0 1 0 0,1 1 0 0 0,-1 0-1 0 0,1 1 1 0 0,-1 0 0 0 0,-1 0 63 0 0,-29-6-307 0 0,-1 1 1 0 0,0 3-1 0 0,0 1 1 0 0,0 2 0 0 0,-27 2 306 0 0,14 19-3245 0 0,54-19 2049 0 0</inkml:trace>
  <inkml:trace contextRef="#ctx0" brushRef="#br0" timeOffset="-35663.033">7472 2364 2448 0 0,'3'3'230'0'0,"0"0"-1"0"0,0 1 1 0 0,-1 0-1 0 0,1 0 0 0 0,-1 0 1 0 0,1 0-1 0 0,-1 0 1 0 0,0 1-1 0 0,-1-1 1 0 0,1 0-1 0 0,-1 1 1 0 0,0-1-1 0 0,0 1 0 0 0,0 0 1 0 0,-1-1-1 0 0,0 1 1 0 0,0 0-1 0 0,0-1 1 0 0,0 2-230 0 0,-38 132 1601 0 0,-20-41-2350 0 0,-31-29-4357 0 0,69-61 3912 0 0</inkml:trace>
  <inkml:trace contextRef="#ctx0" brushRef="#br0" timeOffset="-32829.986">9360 1987 1160 0 0,'0'-34'2709'0'0,"0"35"-2657"0"0,-1 0 0 0 0,0 0 0 0 0,0 0 0 0 0,1 0-1 0 0,-1-1 1 0 0,0 1 0 0 0,0 0 0 0 0,0 0 0 0 0,0-1 0 0 0,0 1 0 0 0,0-1 0 0 0,0 1-1 0 0,0-1 1 0 0,0 1 0 0 0,0-1 0 0 0,-1 1 0 0 0,1-1 0 0 0,0 0 0 0 0,0 0 0 0 0,0 0-1 0 0,0 0 1 0 0,-1 0 0 0 0,1 0 0 0 0,0 0 0 0 0,0 0 0 0 0,0 0 0 0 0,-1 0 0 0 0,1 0 0 0 0,0-1-1 0 0,0 1 1 0 0,0-1 0 0 0,0 1 0 0 0,0-1 0 0 0,0 1 0 0 0,0-1 0 0 0,0 1 0 0 0,0-1-1 0 0,0 0 1 0 0,0 0 0 0 0,0 1 0 0 0,0-1 0 0 0,1 0 0 0 0,-1 0 0 0 0,0 0 0 0 0,0 0-1 0 0,1 0 1 0 0,-1 0 0 0 0,1 0 0 0 0,-1 0 0 0 0,1 0 0 0 0,-1-1 0 0 0,1 1 0 0 0,0 0 0 0 0,0 0-1 0 0,-1 0 1 0 0,1 0 0 0 0,0-1 0 0 0,0 1 0 0 0,0 0 0 0 0,0 0 0 0 0,0 0 0 0 0,1 0-1 0 0,-1-1 1 0 0,0 0-52 0 0,-12 10 70 0 0,-1 0-1 0 0,1 0 1 0 0,1 1-1 0 0,-1 1 1 0 0,2 0-1 0 0,-1 0 1 0 0,1 1-1 0 0,1 0 1 0 0,0 1-1 0 0,0 0 1 0 0,2 0-1 0 0,-1 1 1 0 0,2 0-1 0 0,-1 1 1 0 0,2-1-1 0 0,0 1 1 0 0,0 0-1 0 0,2 1 1 0 0,-1-1-1 0 0,0 14-69 0 0,6-25 36 0 0,1 1-1 0 0,-1 0 1 0 0,1 0-1 0 0,0-1 0 0 0,0 1 1 0 0,0-1-1 0 0,0 0 0 0 0,0 0 1 0 0,1 0-1 0 0,-1 0 0 0 0,1 0 1 0 0,0-1-1 0 0,0 0 1 0 0,0 0-1 0 0,0 0 0 0 0,0 0 1 0 0,1-1-1 0 0,-1 1 0 0 0,0-1 1 0 0,1 0-1 0 0,-1-1 0 0 0,1 1 1 0 0,-1-1-1 0 0,1 0 1 0 0,2 0-36 0 0,14 0 51 0 0,0 0 0 0 0,0-2 0 0 0,0 0 0 0 0,0-2 0 0 0,-1 0 0 0 0,1-1 0 0 0,-1-1 0 0 0,0-1 0 0 0,-1-1 0 0 0,1 0 0 0 0,-2-2 0 0 0,1 0 0 0 0,-1-1 0 0 0,-1-1 0 0 0,0-1 0 0 0,8-8-51 0 0,-22 19-24 0 0,0 0 0 0 0,-1-1-1 0 0,0 1 1 0 0,1-1 0 0 0,-1 1 0 0 0,0-1-1 0 0,0 0 1 0 0,0 0 0 0 0,-1 0 0 0 0,1 0-1 0 0,-1 0 1 0 0,1-1 0 0 0,-1 1 0 0 0,0 0-1 0 0,0 0 1 0 0,-1-1 0 0 0,1 1 0 0 0,-1-1-1 0 0,1 1 1 0 0,-1-1 0 0 0,0 1 0 0 0,-1-1-1 0 0,1 1 1 0 0,0 0 0 0 0,-1-1-1 0 0,0 1 1 0 0,0 0 0 0 0,0-1 0 0 0,0 1-1 0 0,-1 0 1 0 0,1 0 0 0 0,-1 0 0 0 0,1 0-1 0 0,-1 0 1 0 0,0 0 0 0 0,-1 0 0 0 0,1 1-1 0 0,-1-1 25 0 0,-3-4-73 0 0,-2 0-1 0 0,1 0 1 0 0,-1 1-1 0 0,0 1 1 0 0,-1-1 0 0 0,1 1-1 0 0,-1 0 1 0 0,0 1-1 0 0,0 0 1 0 0,-1 1-1 0 0,1-1 1 0 0,-10 0 73 0 0,7 0-173 0 0,-1 2 0 0 0,0-1 0 0 0,0 2 1 0 0,0 0-1 0 0,0 0 0 0 0,0 1 0 0 0,1 1 0 0 0,-1 0 1 0 0,0 1-1 0 0,0 0 0 0 0,0 1 0 0 0,0 0 173 0 0,-10 5-2799 0 0,23-7 1519 0 0</inkml:trace>
  <inkml:trace contextRef="#ctx0" brushRef="#br0" timeOffset="-32364.883">9815 1742 1868 0 0,'66'-61'6289'0'0,"-60"123"-5238"0"0,1-2-773 0 0,3 0 1 0 0,2-1 0 0 0,3 0-1 0 0,2-1 1 0 0,13 25-279 0 0,2-7 378 0 0,-67-100-7095 0 0,24 12 5519 0 0,-1-3 6 0 0</inkml:trace>
  <inkml:trace contextRef="#ctx0" brushRef="#br0" timeOffset="-31135.831">9527 1955 1532 0 0,'-11'0'3652'0'0,"43"-10"-2708"0"0,414-31-189 0 0,-369 40-668 0 0,-75 1-89 0 0,0-1-1 0 0,-1 1 1 0 0,1-1 0 0 0,-1 0-1 0 0,1 0 1 0 0,-1 0 0 0 0,1 0-1 0 0,-1 0 1 0 0,1 0 0 0 0,-1 0-1 0 0,0-1 1 0 0,0 1 0 0 0,1 0-1 0 0,-1-1 1 0 0,0 1 0 0 0,0-1-1 0 0,-1 1 1 0 0,1-1 0 0 0,0 0-1 0 0,0 1 1 0 0,-1-1 0 0 0,1 0-1 0 0,-1 1 1 0 0,1-1 0 0 0,-1 0-1 0 0,0 0 1 0 0,0 1 0 0 0,0-1-1 0 0,0 0 1 0 0,0 0 0 0 0,0 0-1 0 0,0 1 1 0 0,-1-1 0 0 0,1 0-1 0 0,-1 0 1 0 0,1 0 2 0 0,0-4 70 0 0,0 5-122 0 0,0-37 699 0 0,0 5 143 0 0,0 31-720 0 0,0 2 15 0 0,0 0-12 0 0,-13-25 585 0 0,-14-42 138 0 0,27 66-812 0 0,-8-17-299 0 0,37 185 404 0 0,13 209 1402 0 0,-42-374-1353 0 0,0-2-10 0 0,0 0-24 0 0,5 8 125 0 0,24-110-168 0 0,47-58-1293 0 0,-74 159 1211 0 0,1 0 1 0 0,0 1 0 0 0,-1-1 0 0 0,1 0-1 0 0,0 1 1 0 0,-1 0 0 0 0,1-1 0 0 0,0 1-1 0 0,0 0 1 0 0,-1 1 0 0 0,1-1 0 0 0,0 0 0 0 0,-1 1-1 0 0,1 0 1 0 0,0-1 0 0 0,-1 1 0 0 0,1 0-1 0 0,-1 0 1 0 0,1 0 0 0 0,-1 1 0 0 0,1-1-1 0 0,-1 1 1 0 0,0-1 0 0 0,0 1 0 0 0,0 0-1 0 0,0 0 1 0 0,0 0 0 0 0,0 0 0 0 0,0 0-1 0 0,-1 0 1 0 0,1 0 0 0 0,-1 1 0 0 0,0-1-1 0 0,1 1 1 0 0,-1-1 0 0 0,0 1 0 0 0,0 2 20 0 0,0-4-3 0 0,6 9-30 0 0,-4-4 21 0 0,1 1 0 0 0,-1-1-1 0 0,1 1 1 0 0,1-1 0 0 0,-1 0 0 0 0,1 0-1 0 0,0-1 1 0 0,0 1 0 0 0,1-1 0 0 0,-1 0-1 0 0,1-1 1 0 0,0 1 0 0 0,0-1-1 0 0,1 0 1 0 0,-1-1 0 0 0,1 0 0 0 0,0 0-1 0 0,0 0 1 0 0,0-1 0 0 0,0 0-1 0 0,1 0 1 0 0,-1-1 0 0 0,0 0 0 0 0,1 0-1 0 0,-1-1 1 0 0,1 1 0 0 0,-1-2 0 0 0,8 0 12 0 0,-3-2 8 0 0,-1-1 1 0 0,1 0 0 0 0,-1 0 0 0 0,0-1-1 0 0,0-1 1 0 0,0 0 0 0 0,-1 0 0 0 0,0-1-1 0 0,0 0 1 0 0,0-1 0 0 0,-1 0 0 0 0,0-1 0 0 0,-1 0-1 0 0,0 0 1 0 0,0-1 0 0 0,-1 0 0 0 0,-1 0-1 0 0,1 0 1 0 0,-1-1 0 0 0,0-3-9 0 0,-29-29-176 0 0,16 40 179 0 0,1 0 0 0 0,-1 0-1 0 0,0 1 1 0 0,0 0 0 0 0,0 1 0 0 0,0-1 0 0 0,0 1 0 0 0,0 1 0 0 0,0-1-1 0 0,0 1 1 0 0,0 0 0 0 0,0 1 0 0 0,0 0 0 0 0,-1 0 0 0 0,1 1 0 0 0,1-1-1 0 0,-1 1 1 0 0,0 1 0 0 0,0-1 0 0 0,1 1 0 0 0,-7 4-3 0 0,8-5 3 0 0,-1 0 0 0 0,1 0 0 0 0,-1 0 0 0 0,1 1-1 0 0,0-1 1 0 0,0 1 0 0 0,0 1 0 0 0,0-1 0 0 0,0 1 0 0 0,1 0 0 0 0,-1 0 0 0 0,1 0 0 0 0,0 0 0 0 0,1 1 0 0 0,-1 0 0 0 0,1 0-1 0 0,0 0 1 0 0,0 0 0 0 0,0 0 0 0 0,1 0 0 0 0,0 1 0 0 0,0 0 0 0 0,0-1 0 0 0,0 2-3 0 0,6 0 8 0 0,-1-1 1 0 0,1 1-1 0 0,0 0 0 0 0,1-1 1 0 0,0 0-1 0 0,0 0 1 0 0,0-1-1 0 0,0 1 0 0 0,1-1 1 0 0,0 0-1 0 0,0-1 1 0 0,0 1-1 0 0,1-1 0 0 0,0 0 1 0 0,-1-1-1 0 0,1 0 1 0 0,1 0-1 0 0,-1 0 0 0 0,0-1 1 0 0,1 0-1 0 0,-1 0 1 0 0,1-1-1 0 0,-1 0 0 0 0,1-1 1 0 0,0 1-1 0 0,-1-1 1 0 0,2-1-9 0 0,190 7-2096 0 0,-189-6 1687 0 0,1 0 0 0 0,-1-1 0 0 0,1 0 0 0 0,-1-1 0 0 0,1-1 0 0 0,-1 1 0 0 0,0-2 0 0 0,0 1 0 0 0,0-1 0 0 0,-1-1 0 0 0,1 0 0 0 0,2-2 409 0 0,-2 1-1348 0 0</inkml:trace>
  <inkml:trace contextRef="#ctx0" brushRef="#br0" timeOffset="-30767.101">10910 1893 1372 0 0,'5'-1'148'0'0,"1"0"0"0"0,-1 0 0 0 0,1 1 0 0 0,-1-1 0 0 0,0 1 0 0 0,1 1-1 0 0,-1-1 1 0 0,1 1 0 0 0,-1-1 0 0 0,0 1 0 0 0,1 1 0 0 0,-1-1 0 0 0,0 1 0 0 0,0 0 0 0 0,0 0 0 0 0,0 1-1 0 0,0-1 1 0 0,-1 1 0 0 0,1 0 0 0 0,-1 1 0 0 0,1-1 0 0 0,-1 1 0 0 0,0-1 0 0 0,0 3-148 0 0,6-1 224 0 0,-1 1 1 0 0,-1 0 0 0 0,1 1-1 0 0,-1 0 1 0 0,0 0 0 0 0,-1 1-1 0 0,0 0 1 0 0,0 1 0 0 0,0-1-1 0 0,-1 1 1 0 0,-1 0 0 0 0,1 1-1 0 0,-2-1 1 0 0,1 1 0 0 0,-1 0-1 0 0,-1 0 1 0 0,0 1-1 0 0,1 6-224 0 0,-5-13 84 0 0,-2-1 0 0 0,1 1-1 0 0,0-1 1 0 0,-1 0-1 0 0,1 0 1 0 0,-1 0-1 0 0,0 0 1 0 0,0 0-1 0 0,0-1 1 0 0,0 1 0 0 0,-1-1-1 0 0,1 0 1 0 0,-1 0-1 0 0,1 0 1 0 0,-1 0-1 0 0,0-1 1 0 0,0 1-1 0 0,1-1 1 0 0,-1 0 0 0 0,0 0-1 0 0,0-1 1 0 0,0 1-1 0 0,0-1 1 0 0,0 0-1 0 0,0 0 1 0 0,-1 0 0 0 0,1 0-1 0 0,0-1 1 0 0,0 0-1 0 0,0 1 1 0 0,0-2-84 0 0,0 0 5 0 0,0 0 0 0 0,1 0 0 0 0,-1-1 0 0 0,1 1-1 0 0,-1-1 1 0 0,1 0 0 0 0,0 0 0 0 0,0 0 0 0 0,1 0 0 0 0,-1 0 0 0 0,1-1 0 0 0,-1 1 0 0 0,1-1 0 0 0,0 0 0 0 0,1 0 0 0 0,-1 1 0 0 0,0-1 0 0 0,1 0 0 0 0,0-1 0 0 0,0 1 0 0 0,0 0 0 0 0,1 0 0 0 0,-1 0-1 0 0,1 0 1 0 0,0-1 0 0 0,0 1 0 0 0,1 0 0 0 0,-1 0 0 0 0,1-1 0 0 0,0 1 0 0 0,1-4-5 0 0,4-5-367 0 0,1-1 1 0 0,0 2-1 0 0,1-1 0 0 0,0 1 1 0 0,1 0-1 0 0,0 0 0 0 0,1 1 0 0 0,0 0 1 0 0,1 1-1 0 0,0 0 0 0 0,1 1 1 0 0,0 0-1 0 0,0 1 0 0 0,1 0 1 0 0,2 0 366 0 0,34-26-3551 0 0,-39 26 2285 0 0</inkml:trace>
  <inkml:trace contextRef="#ctx0" brushRef="#br0" timeOffset="-29929.848">11372 1853 1196 0 0,'1'16'4857'0'0,"-15"40"-4128"0"0,6-23-192 0 0,5-21-403 0 0,0 0 0 0 0,0 1 0 0 0,1-1 1 0 0,1 1-1 0 0,0-1 0 0 0,1 1 0 0 0,0-1 0 0 0,1 1 0 0 0,1-1 0 0 0,-1 0 0 0 0,2 1 0 0 0,0-1 0 0 0,0 0 0 0 0,2 0 0 0 0,-1-1 0 0 0,1 1 0 0 0,7 10-134 0 0,-9-19 24 0 0,0-1 0 0 0,0 1-1 0 0,0-1 1 0 0,1 0 0 0 0,-1 0-1 0 0,1 0 1 0 0,-1 0 0 0 0,1 0 0 0 0,0-1-1 0 0,0 0 1 0 0,-1 0 0 0 0,1 0-1 0 0,0 0 1 0 0,0-1 0 0 0,0 1-1 0 0,0-1 1 0 0,0 0 0 0 0,0 0 0 0 0,0 0-1 0 0,0-1 1 0 0,0 0 0 0 0,0 1-1 0 0,0-1 1 0 0,0-1 0 0 0,0 1 0 0 0,0 0-1 0 0,-1-1 1 0 0,1 0 0 0 0,-1 0-1 0 0,1 0 1 0 0,1-2-24 0 0,96-92-481 0 0,-76 18-319 0 0,-25 77 775 0 0,0 1-77 0 0,0 0 62 0 0,0 0 0 0 0,-14-6-3 0 0,-8 17 122 0 0,20-7-83 0 0,0-1 0 0 0,0 1 0 0 0,0 0 0 0 0,1-1 0 0 0,0 1 0 0 0,0 0 0 0 0,0 0 0 0 0,0 0 0 0 0,1 0 0 0 0,-1 0 0 0 0,1 0 0 0 0,0 0 0 0 0,0 0 0 0 0,1 0 0 0 0,-1 0 0 0 0,1 0 0 0 0,0 0 0 0 0,0 0 0 0 0,0-1 0 0 0,0 1 0 0 0,1 0 0 0 0,-1 0 0 0 0,1-1 0 0 0,0 1 0 0 0,0-1 0 0 0,1 0 0 0 0,-1 1 0 0 0,0-1 0 0 0,1 0 0 0 0,0-1 0 0 0,0 1 0 0 0,0 0 0 0 0,0-1 0 0 0,0 0 0 0 0,1 1 0 0 0,-1-1 0 0 0,1 0 0 0 0,-1-1 0 0 0,1 1 0 0 0,0-1 0 0 0,0 0 0 0 0,0 0 0 0 0,-1 0 0 0 0,1 0 0 0 0,0 0 0 0 0,0-1 0 0 0,0 0 0 0 0,1 0 4 0 0,2 1-21 0 0,0-1-1 0 0,1 1 1 0 0,-1-1 0 0 0,0-1 0 0 0,1 0 0 0 0,-1 0 0 0 0,0 0-1 0 0,0-1 1 0 0,0 0 0 0 0,0 0 0 0 0,0-1 0 0 0,0 0-1 0 0,0 0 1 0 0,-1-1 0 0 0,0 0 0 0 0,0 0 0 0 0,0 0 0 0 0,0-1-1 0 0,0 1 1 0 0,-1-2 0 0 0,0 1 0 0 0,0 0 0 0 0,0-1 0 0 0,-1 0-1 0 0,0 0 1 0 0,0 0 0 0 0,-1-1 0 0 0,1 1 0 0 0,-1-1-1 0 0,-1 0 1 0 0,1 0 0 0 0,-1 0 0 0 0,0 0 0 0 0,0-8 21 0 0,-1-24-331 0 0,-2 33 314 0 0,-1 0 0 0 0,2 0-1 0 0,-1 0 1 0 0,1-1 0 0 0,0 1 0 0 0,0 0 0 0 0,1 0-1 0 0,-1 0 1 0 0,2 0 0 0 0,-1 0 0 0 0,0 0 0 0 0,1 0-1 0 0,0 1 1 0 0,1-1 0 0 0,-1 0 0 0 0,1 1-1 0 0,0 0 1 0 0,1 0 0 0 0,-1 0 0 0 0,1 0 0 0 0,0 0-1 0 0,0 1 1 0 0,0-1 0 0 0,1 1 0 0 0,-1 0 0 0 0,2 0 17 0 0,1 4 24 0 0,1 0 0 0 0,-1 0 0 0 0,1 1 0 0 0,-1 0 0 0 0,1 1 0 0 0,-1-1 0 0 0,1 2 0 0 0,-1-1 0 0 0,0 1 1 0 0,0 0-1 0 0,0 0 0 0 0,-1 1 0 0 0,1-1 0 0 0,-1 2 0 0 0,0-1 0 0 0,0 1 0 0 0,0 0 0 0 0,-1 0 0 0 0,1 0 0 0 0,-1 1 1 0 0,-1 0-1 0 0,1 0 0 0 0,-1 0 0 0 0,0 1 0 0 0,0-1 0 0 0,-1 1 0 0 0,0 0 0 0 0,0 0 0 0 0,0 0 0 0 0,-1 0 0 0 0,1 6-24 0 0,55 195 917 0 0,-68-219-6114 0 0,2-5 3996 0 0</inkml:trace>
  <inkml:trace contextRef="#ctx0" brushRef="#br0" timeOffset="-29576.639">11989 1608 2164 0 0,'-18'-35'10435'0'0,"34"109"-16327"0"0,17-4 1764 0 0,-23-47 3017 0 0</inkml:trace>
  <inkml:trace contextRef="#ctx0" brushRef="#br0" timeOffset="-28942.818">12283 2125 1544 0 0,'82'-102'4593'0'0,"-73"82"-4419"0"0,-1-1 0 0 0,-2 0 0 0 0,0 0-1 0 0,-1-1 1 0 0,-1 1 0 0 0,-1-1 0 0 0,-1 0-1 0 0,-1-9-173 0 0,-1 29 15 0 0,0 0 0 0 0,0 0-1 0 0,0 0 1 0 0,-1 0 0 0 0,1 0-1 0 0,0 0 1 0 0,-1 0 0 0 0,1 0-1 0 0,-1 0 1 0 0,0 0 0 0 0,0 0-1 0 0,0 0 1 0 0,0 1-1 0 0,0-1 1 0 0,0 0 0 0 0,0 1-1 0 0,0-1 1 0 0,-1 1 0 0 0,1-1-1 0 0,-1 1 1 0 0,1-1 0 0 0,-1 1-1 0 0,1 0 1 0 0,-1 0 0 0 0,0 0-1 0 0,0 0 1 0 0,1 0 0 0 0,-1 0-1 0 0,0 1 1 0 0,0-1-1 0 0,0 0 1 0 0,0 1 0 0 0,0 0-1 0 0,0-1 1 0 0,0 1 0 0 0,-2 0-15 0 0,39 46 32 0 0,-19-39 6 0 0,-1 1 1 0 0,0 0-1 0 0,-1 1 1 0 0,0 0-1 0 0,0 1 1 0 0,-1 1-1 0 0,-1 0 1 0 0,0 1-1 0 0,0 0 1 0 0,-1 1-1 0 0,0 0 0 0 0,-1 1 1 0 0,-1 0-1 0 0,0 0 1 0 0,-1 1-1 0 0,-1 0 1 0 0,0 1-1 0 0,-1 0 1 0 0,-1 0-1 0 0,0 0 1 0 0,1 10-39 0 0,-8-19 61 0 0,0 1 0 0 0,0-1 0 0 0,-1 0 0 0 0,0 0 0 0 0,0 0 0 0 0,0 0 0 0 0,-1 0-1 0 0,0-1 1 0 0,-1 0 0 0 0,1 0 0 0 0,-1 0 0 0 0,0 0 0 0 0,-1-1 0 0 0,-4 4-61 0 0,9-9-9 0 0,0 0 1 0 0,1 0-1 0 0,-1 0 0 0 0,0 0 0 0 0,0 0 1 0 0,0 0-1 0 0,0 0 0 0 0,0 0 0 0 0,0-1 1 0 0,0 1-1 0 0,0 0 0 0 0,0-1 0 0 0,0 1 0 0 0,1-1 1 0 0,-1 1-1 0 0,0-1 0 0 0,0 1 0 0 0,0-1 1 0 0,1 0-1 0 0,-1 1 0 0 0,0-1 0 0 0,1 0 0 0 0,-1 0 1 0 0,1 1-1 0 0,-1-1 0 0 0,1 0 0 0 0,-1 0 1 0 0,1 0-1 0 0,-1 0 0 0 0,1 0 0 0 0,0 1 1 0 0,0-1-1 0 0,-1 0 0 0 0,1 0 0 0 0,0 0 0 0 0,0 0 1 0 0,0 0-1 0 0,0 0 0 0 0,0 0 0 0 0,0 0 1 0 0,0 0-1 0 0,0 0 0 0 0,1 0 0 0 0,-1 0 1 0 0,0 0-1 0 0,0 0 0 0 0,1 1 0 0 0,-1-1 0 0 0,1 0 1 0 0,-1 0-1 0 0,1 0 0 0 0,-1 0 0 0 0,1 1 1 0 0,-1-1-1 0 0,1 0 0 0 0,0 0 0 0 0,0 1 0 0 0,0-1 10 0 0,12-27-290 0 0,1 1 0 0 0,1 1 0 0 0,1 0 0 0 0,2 1 0 0 0,1 0 0 0 0,0 2 0 0 0,2 0 0 0 0,0 2 0 0 0,2 0 0 0 0,0 1 0 0 0,2 2 0 0 0,2-1 289 0 0,18-19 116 0 0,-21 16 298 0 0,-37 16 564 0 0,-11 14-738 0 0,0 1-1 0 0,0 1 1 0 0,1 1-1 0 0,0 2 1 0 0,1 0-1 0 0,1 1 1 0 0,0 1-1 0 0,0 0 1 0 0,2 2-1 0 0,0 1 1 0 0,-6 7-240 0 0,23-23-3 0 0,0 1 1 0 0,0-1-1 0 0,0 0 1 0 0,0 0-1 0 0,0 1 1 0 0,1-1-1 0 0,-1 1 0 0 0,1 0 1 0 0,-1-1-1 0 0,1 1 1 0 0,0 0-1 0 0,0 0 1 0 0,0 0-1 0 0,1 0 1 0 0,-1 0-1 0 0,1 0 0 0 0,-1 0 1 0 0,1 0-1 0 0,0 0 1 0 0,0 0-1 0 0,0 0 1 0 0,1 0-1 0 0,-1 0 1 0 0,1 0-1 0 0,-1 0 0 0 0,1 0 1 0 0,0 0-1 0 0,0-1 1 0 0,1 1-1 0 0,-1 0 1 0 0,1 0-1 0 0,-1-1 1 0 0,1 1-1 0 0,0-1 0 0 0,0 0 1 0 0,0 1-1 0 0,0-1 1 0 0,0 0-1 0 0,0 0 1 0 0,1 0-1 0 0,-1 0 1 0 0,1-1-1 0 0,-1 1 0 0 0,1-1 1 0 0,0 1-1 0 0,-1-1 1 0 0,1 0-1 0 0,0 0 3 0 0,20 4-675 0 0,0 0 0 0 0,0-1 0 0 0,0-2 0 0 0,0 0 0 0 0,1-2 0 0 0,-1 0 0 0 0,0-2 0 0 0,1 0 0 0 0,-1-2 0 0 0,19-5 675 0 0,3-4-1270 0 0</inkml:trace>
  <inkml:trace contextRef="#ctx0" brushRef="#br0" timeOffset="-14120.964">8864 3489 2200 0 0,'19'5'6741'0'0,"34"-14"-6461"0"0,-48 7 169 0 0,223-32 996 0 0,-78 24-4905 0 0,-125 12-582 0 0,-15 12 2893 0 0</inkml:trace>
  <inkml:trace contextRef="#ctx0" brushRef="#br0" timeOffset="-13855.153">8953 3702 2620 0 0,'0'3'1016'0'0,"5"-3"-184"0"0,2 2-96 0 0,0-2-39 0 0,22 2-77 0 0,-13-2-56 0 0,10 0-48 0 0,6 0-120 0 0,45-15-224 0 0,-33 10-220 0 0,1 0 4 0 0,-8 0-880 0 0,6-2-500 0 0,-8 2 35 0 0,1 0 73 0 0,-10 0 16 0 0</inkml:trace>
  <inkml:trace contextRef="#ctx0" brushRef="#br0" timeOffset="-7750.703">13869 3655 1256 0 0,'20'-33'4918'0'0,"-80"3"-2999"0"0,59 30-1868 0 0,-25 3 234 0 0,12 5-205 0 0,2 1 1 0 0,-1 0 0 0 0,2 1-1 0 0,-1 0 1 0 0,1 1 0 0 0,1 0-1 0 0,0 1 1 0 0,0 0 0 0 0,1 1-1 0 0,1 0 1 0 0,0 0 0 0 0,1 0-1 0 0,0 1 1 0 0,1 0-1 0 0,0 1 1 0 0,2-1 0 0 0,0 1-1 0 0,0 0 1 0 0,1 0 0 0 0,1 1-1 0 0,1-1 1 0 0,0 10-81 0 0,1-23 9 0 0,1-1-1 0 0,0 0 1 0 0,0 1 0 0 0,-1-1 0 0 0,1 0-1 0 0,0 0 1 0 0,0 0 0 0 0,1 1 0 0 0,-1-1-1 0 0,0 0 1 0 0,0-1 0 0 0,0 1 0 0 0,1 0-1 0 0,-1 0 1 0 0,0 0 0 0 0,1-1 0 0 0,-1 1-1 0 0,1-1 1 0 0,-1 1 0 0 0,1-1 0 0 0,-1 0-1 0 0,1 1 1 0 0,-1-1 0 0 0,1 0 0 0 0,-1 0-1 0 0,1 0 1 0 0,-1 0 0 0 0,1 0 0 0 0,0 0-1 0 0,-1-1 1 0 0,1 1 0 0 0,-1-1-1 0 0,0 1 1 0 0,1-1 0 0 0,1 0-9 0 0,8-5-4 0 0,0-1 0 0 0,0 0 0 0 0,-1-1 0 0 0,0 0 1 0 0,0 0-1 0 0,-1-1 0 0 0,0-1 0 0 0,-1 0 0 0 0,0 0 0 0 0,0 0 0 0 0,-1-1 1 0 0,0 0 3 0 0,72-82-149 0 0,-78 92 145 0 0,0 0 1 0 0,0 0 0 0 0,1 0-1 0 0,-1 1 1 0 0,0-1 0 0 0,0 0-1 0 0,0 1 1 0 0,1-1 0 0 0,-1 0-1 0 0,0 1 1 0 0,1 0 0 0 0,-1-1-1 0 0,0 1 1 0 0,1 0 0 0 0,-1 0-1 0 0,0 0 1 0 0,1 0 0 0 0,-1 0-1 0 0,1 0 1 0 0,-1 0 0 0 0,0 0-1 0 0,1 0 1 0 0,-1 1 0 0 0,0-1-1 0 0,1 0 1 0 0,-1 1 0 0 0,0-1-1 0 0,1 1 1 0 0,-1 0 0 0 0,0-1-1 0 0,0 1 1 0 0,0 0 0 0 0,0 0-1 0 0,0 0 1 0 0,0 0 0 0 0,0 0-1 0 0,0 0 1 0 0,0 0 0 0 0,0 0-1 0 0,0 0 1 0 0,0 0 0 0 0,-1 1-1 0 0,1-1 1 0 0,-1 0 0 0 0,1 0-1 0 0,-1 1 1 0 0,1-1 0 0 0,-1 0-1 0 0,0 1 1 0 0,1-1 0 0 0,-1 1-1 0 0,0-1 1 0 0,0 0 0 0 0,0 1-1 0 0,0-1 1 0 0,0 0 0 0 0,-1 1-1 0 0,1-1 1 0 0,0 1 0 0 0,-1-1-1 0 0,1 0 1 0 0,-1 1 0 0 0,1-1-1 0 0,-1 0 1 0 0,1 0 0 0 0,-1 0-1 0 0,0 1 4 0 0,2 11-8 0 0,-2-7-114 0 0,0 1-1 0 0,1-1 0 0 0,0 1 0 0 0,0-1 0 0 0,0 1 1 0 0,1-1-1 0 0,0 1 0 0 0,1-1 0 0 0,-1 1 1 0 0,1-1-1 0 0,0 0 0 0 0,0 0 0 0 0,1 0 1 0 0,0 0-1 0 0,0 0 0 0 0,1-1 0 0 0,-1 1 1 0 0,1-1-1 0 0,0 0 0 0 0,0 0 0 0 0,1 0 1 0 0,0-1-1 0 0,0 1 0 0 0,0-1 0 0 0,0 0 1 0 0,1-1-1 0 0,-1 1 0 0 0,1-1 0 0 0,0 0 0 0 0,0-1 1 0 0,0 1-1 0 0,0-1 0 0 0,0 0 0 0 0,1-1 1 0 0,-1 0-1 0 0,1 0 0 0 0,-1 0 0 0 0,1-1 1 0 0,-1 1-1 0 0,1-2 0 0 0,1 1 123 0 0,51-26-2551 0 0,-37 11 1333 0 0</inkml:trace>
  <inkml:trace contextRef="#ctx0" brushRef="#br0" timeOffset="-6155.925">16169 2979 928 0 0,'10'-3'5481'0'0,"38"-5"-3888"0"0,9-1-1316 0 0,152-23-153 0 0,-71 25-5912 0 0,-127 7 4601 0 0</inkml:trace>
  <inkml:trace contextRef="#ctx0" brushRef="#br0" timeOffset="-5892.776">16210 3245 1576 0 0,'4'7'1040'0'0,"1"1"-144"0"0,16 2-120 0 0,4-5-56 0 0,2 0-83 0 0,5-3-21 0 0,3-2-88 0 0,-13 0-84 0 0,12 0-16 0 0,3 0-212 0 0,46-20-204 0 0,-35 12 8 0 0,-1-1-820 0 0,1-1-512 0 0,-2-1-9 0 0,-2-4 61 0 0,-5 1 20 0 0</inkml:trace>
  <inkml:trace contextRef="#ctx0" brushRef="#br0" timeOffset="-6946.674">14565 3175 1152 0 0,'-1'-2'142'0'0,"-1"0"-1"0"0,0 0 1 0 0,-1 0-1 0 0,1 0 1 0 0,0 0-1 0 0,0 0 1 0 0,-1 1-1 0 0,1-1 1 0 0,-1 1-1 0 0,0 0 1 0 0,1 0-1 0 0,-1 0 1 0 0,0 0-1 0 0,0 0 1 0 0,0 0 0 0 0,1 1-1 0 0,-1-1 1 0 0,0 1-1 0 0,0 0 1 0 0,0 0-1 0 0,0 0 1 0 0,0 0-1 0 0,0 1 1 0 0,0-1-1 0 0,0 1 1 0 0,1-1-1 0 0,-1 1 1 0 0,0 0-1 0 0,0 0 1 0 0,1 1-1 0 0,-1-1 1 0 0,1 0 0 0 0,-1 1-142 0 0,-15 3 176 0 0,0 1 0 0 0,0 1 0 0 0,1 0 0 0 0,0 2 0 0 0,0 0 0 0 0,1 0 1 0 0,0 2-1 0 0,1 0 0 0 0,0 0 0 0 0,1 2 0 0 0,0 0 0 0 0,1 0 0 0 0,1 1 1 0 0,0 1-1 0 0,-9 14-176 0 0,20-27 21 0 0,0-1 0 0 0,0 1 0 0 0,0 0 0 0 0,1 0 0 0 0,-1-1 0 0 0,0 1 0 0 0,1 0 0 0 0,-1 0 0 0 0,1 0 0 0 0,-1 0 0 0 0,1 0 0 0 0,0 0 0 0 0,0 0 0 0 0,0-1 0 0 0,0 1 0 0 0,0 0 0 0 0,1 0 0 0 0,-1 0 0 0 0,0 0 0 0 0,1 0 0 0 0,0 0 0 0 0,-1 0 0 0 0,1-1 0 0 0,0 1 0 0 0,0 0 0 0 0,0-1 0 0 0,0 1 0 0 0,0 0 0 0 0,0-1 0 0 0,0 1 0 0 0,1-1 0 0 0,-1 0 0 0 0,1 1 0 0 0,-1-1 0 0 0,1 0 0 0 0,-1 0 0 0 0,1 0 0 0 0,0 0 0 0 0,-1 0 0 0 0,1 0 0 0 0,0-1 0 0 0,0 1 0 0 0,0 0 0 0 0,0-1 0 0 0,-1 0 0 0 0,1 1 0 0 0,0-1-21 0 0,103 5-30 0 0,-86-8-85 0 0,-1-1 0 0 0,1-1 1 0 0,-1-1-1 0 0,0 0 0 0 0,-1-1 0 0 0,1-1 0 0 0,-1-1 0 0 0,-1 0 1 0 0,0-1-1 0 0,0-1 0 0 0,-1 0 0 0 0,0-1 0 0 0,-1-1 0 0 0,-1 0 0 0 0,0-1 1 0 0,0-1-1 0 0,-2 0 0 0 0,0 0 0 0 0,0-1 0 0 0,-2 0 0 0 0,0-1 0 0 0,0 0 1 0 0,2-11 114 0 0,-2-8 71 0 0,-2 0 0 0 0,-1 0 0 0 0,-2 0 0 0 0,-1-1 0 0 0,-2 0 0 0 0,-3-13-71 0 0,2 44 72 0 0,0 0-13 0 0,-1 0 1 0 0,0 0-1 0 0,-1 0 0 0 0,1 1 1 0 0,-1-1-1 0 0,0 0 1 0 0,0 1-1 0 0,-1 0 0 0 0,0-1 1 0 0,0 1-1 0 0,0 0 1 0 0,-1 0-1 0 0,1 1 1 0 0,-1-1-1 0 0,0 1 0 0 0,0 0 1 0 0,-3-2-60 0 0,2 7 22 0 0,1 0 0 0 0,0 1 1 0 0,0 0-1 0 0,0 0 1 0 0,1 0-1 0 0,-1 0 0 0 0,0 1 1 0 0,1-1-1 0 0,0 1 0 0 0,-1 0 1 0 0,1 0-1 0 0,0 0 0 0 0,0 0 1 0 0,1 1-1 0 0,-1-1 0 0 0,1 1 1 0 0,0 0-1 0 0,0 0 0 0 0,0 0 1 0 0,0 0-1 0 0,0 0 0 0 0,1 0 1 0 0,0 1-23 0 0,-5 17 88 0 0,2 0-1 0 0,0 1 1 0 0,2 0 0 0 0,0-1-1 0 0,2 1 1 0 0,0 0 0 0 0,2 0 0 0 0,0 0-1 0 0,2-1 1 0 0,0 0 0 0 0,2 1-1 0 0,0-1 1 0 0,2-1 0 0 0,0 0 0 0 0,1 0-1 0 0,10 17-87 0 0,91 120-1216 0 0,-110-157 631 0 0,0-1-85 0 0,8-34-4056 0 0,-12 14 3489 0 0</inkml:trace>
  <inkml:trace contextRef="#ctx0" brushRef="#br0" timeOffset="-6544.982">14889 3039 880 0 0,'2'-3'86'0'0,"0"0"0"0"0,0 1 0 0 0,1-1 0 0 0,-1 1-1 0 0,1 0 1 0 0,0-1 0 0 0,-1 1 0 0 0,1 0 0 0 0,0 1 0 0 0,0-1 0 0 0,0 1 0 0 0,0-1-1 0 0,0 1 1 0 0,1 0 0 0 0,-1 0 0 0 0,0 0 0 0 0,1 0 0 0 0,-1 1 0 0 0,0 0 0 0 0,1-1-1 0 0,-1 1 1 0 0,1 0 0 0 0,-1 1 0 0 0,0-1 0 0 0,1 0 0 0 0,-1 1 0 0 0,0 0-1 0 0,1 0 1 0 0,-1 0 0 0 0,0 0 0 0 0,0 1 0 0 0,0-1 0 0 0,0 1 0 0 0,0-1 0 0 0,0 1-1 0 0,0 0 1 0 0,0 1 0 0 0,-1-1 0 0 0,1 0 0 0 0,-1 1 0 0 0,0-1 0 0 0,0 1 0 0 0,0 0-1 0 0,0-1 1 0 0,0 1 0 0 0,0 0 0 0 0,-1 0 0 0 0,1 1 0 0 0,0 1-86 0 0,3 7 163 0 0,1 0-1 0 0,-2 0 1 0 0,0 1 0 0 0,0-1 0 0 0,-1 1-1 0 0,-1 0 1 0 0,0-1 0 0 0,-1 1 0 0 0,0 0-1 0 0,-1 0 1 0 0,0 0 0 0 0,-1 0 0 0 0,0 0-1 0 0,-1 0 1 0 0,-1 0 0 0 0,0-1 0 0 0,-1 1-1 0 0,0-1 1 0 0,-1 0 0 0 0,0 0 0 0 0,-1 0-1 0 0,-1-1 1 0 0,1 0 0 0 0,-2 0 0 0 0,1-1 0 0 0,-2 1-163 0 0,-31 29 1505 0 0,43-76-1488 0 0,12 2-206 0 0,1 1 1 0 0,1 1-1 0 0,2 0 0 0 0,1 2 0 0 0,2 0 0 0 0,1 2 0 0 0,1 0 0 0 0,1 1 0 0 0,24-18 189 0 0,-92 165 994 0 0,43-114-991 0 0,0-1 1 0 0,1 1 0 0 0,0 0 0 0 0,0 0 0 0 0,0 0 0 0 0,1-1 0 0 0,0 1-1 0 0,0-1 1 0 0,1 1 0 0 0,-1-1 0 0 0,1 0 0 0 0,0 0 0 0 0,0 0 0 0 0,1 0-1 0 0,0 0 1 0 0,0-1 0 0 0,0 0 0 0 0,0 0 0 0 0,1 0 0 0 0,-1 0-1 0 0,1-1 1 0 0,0 1 0 0 0,0-1 0 0 0,0-1 0 0 0,0 1 0 0 0,1-1 0 0 0,-1 0-1 0 0,1 0 1 0 0,0 0 0 0 0,0-1-4 0 0,181 36-3319 0 0,-89-35-819 0 0,-66-2 2812 0 0</inkml:trace>
  <inkml:trace contextRef="#ctx0" brushRef="#br0" timeOffset="-8659.074">12423 3642 868 0 0,'-7'-41'5543'0'0,"5"57"-3437"0"0,2 354-142 0 0,0-290-537 0 0,16-79-845 0 0,-11-14-578 0 0,-1-1 0 0 0,2 1 0 0 0,0 0 0 0 0,0 1 0 0 0,1-1 0 0 0,1 2 0 0 0,0-1 0 0 0,0 1 0 0 0,1 0 0 0 0,1 0 0 0 0,-1 1 0 0 0,2 0 0 0 0,0 1 0 0 0,0 1 0 0 0,0-1 0 0 0,1 2 0 0 0,0 0 0 0 0,1 0 0 0 0,7-2-4 0 0,-12 5-12 0 0,1 0 0 0 0,-1 1 0 0 0,1 0 0 0 0,0 0-1 0 0,0 1 1 0 0,0 0 0 0 0,0 1 0 0 0,0 0-1 0 0,0 0 1 0 0,0 1 0 0 0,0 0 0 0 0,0 1 0 0 0,0 0-1 0 0,0 0 1 0 0,0 1 0 0 0,0 0 0 0 0,0 1-1 0 0,-1 0 1 0 0,1 0 0 0 0,-1 1 0 0 0,0 0 0 0 0,0 0-1 0 0,0 1 1 0 0,0 0 0 0 0,-1 1 0 0 0,0-1-1 0 0,6 7 13 0 0,-11-10 2 0 0,0 1-1 0 0,0 0 1 0 0,0 0-1 0 0,-1 0 1 0 0,1 0-1 0 0,-1 0 1 0 0,1 0-1 0 0,-1 1 1 0 0,0-1-1 0 0,-1 0 0 0 0,1 0 1 0 0,0 1-1 0 0,-1-1 1 0 0,0 1-1 0 0,0-1 1 0 0,0 1-1 0 0,0-1 1 0 0,0 0-1 0 0,-1 1 1 0 0,1-1-1 0 0,-1 0 0 0 0,0 1 1 0 0,0-1-1 0 0,0 0 1 0 0,-1 0-1 0 0,1 0 1 0 0,-1 0-1 0 0,0 0 1 0 0,1 0-1 0 0,-1 0 1 0 0,-1 0-1 0 0,1-1 0 0 0,0 1 1 0 0,-1-1-2 0 0,-93 71 148 0 0,78-63-299 0 0,1-2 0 0 0,-1 0 0 0 0,-1-1 0 0 0,0-1 1 0 0,0 0-1 0 0,0-2 0 0 0,0 0 0 0 0,0-1 0 0 0,-3-1 151 0 0,16-7-782 0 0,5 3 634 0 0,-1 0 0 0 0,1 0 0 0 0,0 0-1 0 0,0 0 1 0 0,0 0 0 0 0,0 0 0 0 0,0 0-1 0 0,0 0 1 0 0,0-1 0 0 0,1 1 0 0 0,-1 0-1 0 0,1 0 1 0 0,0-1 0 0 0,0 1 0 0 0,-1 0-1 0 0,2-1 1 0 0,-1 1 0 0 0,0 0 0 0 0,0-1-1 0 0,1 1 1 0 0,-1 0 0 0 0,1 0 0 0 0,0-1-1 0 0,-1 1 1 0 0,1 0 0 0 0,0 0 0 0 0,0 0-1 0 0,1 0 1 0 0,-1 0 0 0 0,0 0 0 0 0,1 0-1 0 0,-1 0 1 0 0,1 1 0 0 0,-1-1 0 0 0,1 1-1 0 0,0-1 1 0 0,1 0 148 0 0,16-16-1387 0 0,5-4 129 0 0</inkml:trace>
  <inkml:trace contextRef="#ctx0" brushRef="#br0" timeOffset="-8379.274">13022 3794 2716 0 0,'-10'6'6207'0'0,"96"-21"-5244"0"0,131-31-7851 0 0,-193 39 5770 0 0</inkml:trace>
  <inkml:trace contextRef="#ctx0" brushRef="#br0" timeOffset="-9771.723">12661 2819 1404 0 0,'1'-1'177'0'0,"30"-18"6051"0"0,-15 41-4865 0 0,95 281-1118 0 0,-111-300-487 0 0,0 1 0 0 0,0-1 1 0 0,0 1-1 0 0,0-1 0 0 0,-1 1 0 0 0,1-1 0 0 0,-1 1 1 0 0,0-1-1 0 0,0 0 0 0 0,-1 1 0 0 0,1-1 1 0 0,-1 0-1 0 0,1 0 0 0 0,-1 0 0 0 0,0 0 1 0 0,0 0-1 0 0,0-1 0 0 0,0 1 0 0 0,-1 0 0 0 0,1-1 1 0 0,-1 0-1 0 0,0 0 0 0 0,0 0 0 0 0,1 0 1 0 0,-1 0-1 0 0,0 0 0 0 0,-1-1 0 0 0,1 1 1 0 0,-1 0 241 0 0,-15 8-1190 0 0</inkml:trace>
  <inkml:trace contextRef="#ctx0" brushRef="#br0" timeOffset="-9478.42">12268 3352 1392 0 0,'1'0'161'0'0,"-1"1"-1"0"0,0-1 1 0 0,0 0-1 0 0,0 1 1 0 0,0-1-1 0 0,0 0 1 0 0,0 1-1 0 0,0-1 1 0 0,0 0 0 0 0,0 1-1 0 0,0-1 1 0 0,0 0-1 0 0,0 1 1 0 0,0-1-1 0 0,0 0 1 0 0,0 1-1 0 0,0-1 1 0 0,0 0-1 0 0,-1 1 1 0 0,1-1 0 0 0,0 0-1 0 0,0 0 1 0 0,0 1-1 0 0,0-1 1 0 0,-1 0-1 0 0,1 1 1 0 0,0-1-1 0 0,0 0 1 0 0,-1 0-1 0 0,1 0 1 0 0,0 1 0 0 0,0-1-1 0 0,-1 0 1 0 0,1 0-1 0 0,0 0-160 0 0,46-3 1114 0 0,650-138 797 0 0,-660 136-2166 0 0,219-27-1030 0 0,-85 23-4353 0 0,-168 9 4368 0 0</inkml:trace>
  <inkml:trace contextRef="#ctx0" brushRef="#br0" timeOffset="-12150.638">10905 2940 1388 0 0,'0'-23'3216'0'0,"10"3"-2638"0"0,-10 20-548 0 0,-1 0 1 0 0,1 0-1 0 0,-1 0 0 0 0,1 0 0 0 0,-1 0 0 0 0,1 0 0 0 0,-1 0 0 0 0,1 0 0 0 0,-1 0 0 0 0,1 0 1 0 0,-1-1-1 0 0,1 1 0 0 0,-1 0 0 0 0,1 0 0 0 0,-1 0 0 0 0,1-1 0 0 0,-1 1 0 0 0,1 0 0 0 0,0-1 1 0 0,-1 1-1 0 0,1 0 0 0 0,-1-1 0 0 0,1 1 0 0 0,0 0 0 0 0,-1-1 0 0 0,1 1 0 0 0,0-1 0 0 0,0 1 1 0 0,-1-1-1 0 0,1 1 0 0 0,0-1 0 0 0,0 1 0 0 0,0-1 0 0 0,0 1 0 0 0,-1-1 0 0 0,1 1 0 0 0,0-1 1 0 0,0 1-1 0 0,0-1 0 0 0,0 1 0 0 0,0-1 0 0 0,0 1 0 0 0,0-1 0 0 0,0 1 0 0 0,1-1 0 0 0,-1 1 1 0 0,0-1-1 0 0,0 1 0 0 0,0-1 0 0 0,1 0-30 0 0,-16 7 113 0 0,1 1 1 0 0,0 0-1 0 0,0 1 1 0 0,1 1-1 0 0,0 0 1 0 0,1 0 0 0 0,0 1-1 0 0,0 1 1 0 0,1 0-1 0 0,1 1 1 0 0,0 0-1 0 0,0 0 1 0 0,1 1-1 0 0,1 0 1 0 0,0 1-1 0 0,1 0 1 0 0,0 0-1 0 0,1 0 1 0 0,1 1-1 0 0,0 0 1 0 0,1 0-1 0 0,0 1 1 0 0,2-1-1 0 0,0 1 1 0 0,0-1-1 0 0,2 1 1 0 0,0 0-1 0 0,2 14-113 0 0,1 3 197 0 0,2-1 0 0 0,1 1-1 0 0,2-1 1 0 0,1 0 0 0 0,1-1-1 0 0,2 0 1 0 0,1-1 0 0 0,15 25-197 0 0,12 35 346 0 0,-28-60-259 0 0,-3-11-19 0 0,-1 0 1 0 0,0 1 0 0 0,-2 0 0 0 0,0 1-1 0 0,-1-1 1 0 0,-2 1 0 0 0,0 0-1 0 0,0 7-68 0 0,-4-22-64 0 0,0 0-1 0 0,0 0 0 0 0,0 0 0 0 0,0-1 1 0 0,-1 1-1 0 0,0-1 0 0 0,0 1 0 0 0,-1-1 1 0 0,0 0-1 0 0,0 1 0 0 0,0-1 0 0 0,0-1 1 0 0,-1 1-1 0 0,0 0 0 0 0,0-1 0 0 0,0 0 1 0 0,0 0-1 0 0,-1 0 0 0 0,1 0 0 0 0,-1-1 1 0 0,0 0-1 0 0,-2 1 65 0 0,3-1-259 0 0,-1-1 0 0 0,1 0 0 0 0,0 0 1 0 0,-1 0-1 0 0,0 0 0 0 0,1-1 0 0 0,-1 1 0 0 0,0-1 0 0 0,0-1 0 0 0,1 1 1 0 0,-1 0-1 0 0,0-1 0 0 0,0 0 0 0 0,0-1 0 0 0,0 1 0 0 0,0-1 1 0 0,0 0-1 0 0,1 0 0 0 0,-1 0 0 0 0,0 0 0 0 0,1-1 0 0 0,-1 0 0 0 0,1 0 1 0 0,-1 0-1 0 0,1-1 0 0 0,0 0 0 0 0,-2-1 259 0 0,-8-8-1254 0 0,1-3 19 0 0</inkml:trace>
  <inkml:trace contextRef="#ctx0" brushRef="#br0" timeOffset="-11418.815">11202 4177 1004 0 0,'4'-12'893'0'0,"-3"10"-759"0"0,0 0 0 0 0,1 0 0 0 0,-1 1-1 0 0,-1-1 1 0 0,1-1 0 0 0,0 1 0 0 0,0 0 0 0 0,-1 0 0 0 0,1 0 0 0 0,-1 0 0 0 0,0 0 0 0 0,0-1 0 0 0,1 1 0 0 0,-1 0 0 0 0,-1 0 0 0 0,1 0 0 0 0,0-1 0 0 0,-1 1 0 0 0,1 0 0 0 0,-1 0 0 0 0,1 0 0 0 0,-1 0-1 0 0,0 0 1 0 0,0 0 0 0 0,0 0 0 0 0,0 0 0 0 0,0 0 0 0 0,-1 0 0 0 0,1 1 0 0 0,0-1 0 0 0,-1 0 0 0 0,1 1 0 0 0,-1-1 0 0 0,0 1 0 0 0,0 0 0 0 0,1-1 0 0 0,-1 1 0 0 0,0 0-134 0 0,-4-3 54 0 0,0-1 1 0 0,-1 2-1 0 0,1-1 1 0 0,-1 1-1 0 0,1 0 0 0 0,-1 0 1 0 0,0 0-1 0 0,0 1 1 0 0,0 0-1 0 0,-1 1 1 0 0,1 0-1 0 0,0 0 1 0 0,0 0-1 0 0,-1 1 1 0 0,1 0-1 0 0,-1 1 1 0 0,1-1-1 0 0,0 1 1 0 0,0 1-1 0 0,-1-1 1 0 0,1 1-1 0 0,0 1 0 0 0,0-1 1 0 0,1 1-1 0 0,-1 0 1 0 0,1 1-1 0 0,-1 0 1 0 0,1 0-1 0 0,0 0 1 0 0,-2 3-55 0 0,-4 1 62 0 0,1 1 0 0 0,0 1 1 0 0,0 0-1 0 0,1 0 1 0 0,0 1-1 0 0,1 1 0 0 0,1-1 1 0 0,0 1-1 0 0,0 1 0 0 0,1 0 1 0 0,0 0-1 0 0,2 0 0 0 0,-1 1 1 0 0,2-1-1 0 0,-1 5-62 0 0,3-16 15 0 0,0 1-1 0 0,1 0 1 0 0,-1 0-1 0 0,1 0 1 0 0,0 0-1 0 0,0 0 0 0 0,0 0 1 0 0,0 0-1 0 0,1 0 1 0 0,-1 1-1 0 0,1-1 1 0 0,0 0-1 0 0,0 0 1 0 0,0 1-1 0 0,0-1 1 0 0,1 0-1 0 0,-1 0 1 0 0,1 0-1 0 0,0 0 1 0 0,0 0-1 0 0,0 0 0 0 0,0 0 1 0 0,1 0-1 0 0,-1 0 1 0 0,1 0-1 0 0,-1 0 1 0 0,1-1-1 0 0,0 1 1 0 0,0-1-1 0 0,0 1 1 0 0,1-1-1 0 0,-1 0 1 0 0,1 0-1 0 0,-1 0 0 0 0,1 0 1 0 0,-1 0-1 0 0,1-1 1 0 0,0 1-1 0 0,0-1 1 0 0,0 1-1 0 0,0-1 1 0 0,0 0-1 0 0,0-1 1 0 0,0 1-1 0 0,0 0 1 0 0,1-1-1 0 0,-1 0 1 0 0,0 1-1 0 0,0-1 0 0 0,0-1 1 0 0,1 1-1 0 0,-1 0 1 0 0,0-1-1 0 0,0 1 1 0 0,0-1-1 0 0,1 0-14 0 0,15-3-96 0 0,1 0-1 0 0,-1-1 0 0 0,0-1 1 0 0,-1 0-1 0 0,1-2 0 0 0,-1 0 1 0 0,-1-1-1 0 0,0-1 1 0 0,0 0-1 0 0,-1-1 0 0 0,0-1 1 0 0,-1-1-1 0 0,0 0 0 0 0,-1-1 1 0 0,-1 0-1 0 0,0-1 0 0 0,-1-1 1 0 0,9-14 96 0 0,-21 30-1 0 0,13-12-553 0 0,1 33 584 0 0,132 86-499 0 0,-33-78-4849 0 0,-100-29 3919 0 0</inkml:trace>
  <inkml:trace contextRef="#ctx0" brushRef="#br0" timeOffset="-10408.674">11122 2734 1080 0 0,'25'-72'6688'0'0,"-25"72"-6485"0"0,0 0-29 0 0,0 0-39 0 0,0 0 28 0 0,0 0-25 0 0,0 0-56 0 0,0 0 19 0 0,0 0 2 0 0,0 0 37 0 0,1-8 131 0 0,-4 11-39 0 0,-11 47-191 0 0,2 0 0 0 0,3 1 1 0 0,1 0-1 0 0,3 0 0 0 0,3 1 0 0 0,2 33-41 0 0,0-83 8 0 0,5 19 592 0 0,4-32-591 0 0,0 0 1 0 0,1 1-1 0 0,0 0 0 0 0,0 0 1 0 0,1 1-1 0 0,1 1 0 0 0,-1 0 1 0 0,1 0-1 0 0,1 1 0 0 0,-1 0 1 0 0,1 2-1 0 0,0-1 0 0 0,1 1 1 0 0,-1 1-1 0 0,1 1 0 0 0,0 0 1 0 0,0 0-1 0 0,0 1 0 0 0,0 1 1 0 0,8 1-10 0 0,-19 0 0 0 0,1 0 0 0 0,-1 0 1 0 0,0 0-1 0 0,0 1 0 0 0,0-1 1 0 0,1 1-1 0 0,-1 0 0 0 0,0 0 1 0 0,0 0-1 0 0,0 0 0 0 0,0 1 1 0 0,0-1-1 0 0,-1 1 1 0 0,1 0-1 0 0,0 0 0 0 0,-1 0 1 0 0,1 0-1 0 0,-1 0 0 0 0,0 1 1 0 0,0-1-1 0 0,1 1 0 0 0,-2-1 1 0 0,1 1-1 0 0,0 0 0 0 0,0 0 1 0 0,-1-1-1 0 0,0 1 0 0 0,0 0 1 0 0,1 1-1 0 0,-2-1 1 0 0,1 0-1 0 0,0 0 0 0 0,-1 0 1 0 0,1 0-1 0 0,-1 1 0 0 0,0-1 1 0 0,0 0-1 0 0,0 0 0 0 0,-1 1 1 0 0,1-1-1 0 0,-1 0 0 0 0,1 0 1 0 0,-1 0-1 0 0,0 1 0 0 0,-1-1 1 0 0,1 0-1 0 0,0-1 0 0 0,-1 1 1 0 0,0 0-1 0 0,1 0 1 0 0,-1-1-1 0 0,0 1 0 0 0,0-1 1 0 0,-1 1-1 0 0,1-1 0 0 0,0 0 1 0 0,-1 1-1 0 0,-8 6-38 0 0,1 0 0 0 0,-1-1 1 0 0,0 0-1 0 0,-1-1 1 0 0,0 0-1 0 0,0-1 1 0 0,-1 0-1 0 0,1-1 0 0 0,-1 0 1 0 0,0-1-1 0 0,-1-1 1 0 0,1 0-1 0 0,-1-1 1 0 0,1 0-1 0 0,-1-1 0 0 0,0 0 1 0 0,0-1 37 0 0,11-1-171 0 0,1 1 1 0 0,0-1-1 0 0,-1 0 1 0 0,1 0-1 0 0,0 0 1 0 0,-1 0-1 0 0,1 0 1 0 0,0 0-1 0 0,0-1 1 0 0,0 1-1 0 0,0-1 1 0 0,0 1-1 0 0,1-1 1 0 0,-1 0-1 0 0,0 0 1 0 0,1 0-1 0 0,-1 0 1 0 0,1 0-1 0 0,-1 0 1 0 0,1 0-1 0 0,0 0 0 0 0,0 0 1 0 0,0-1-1 0 0,0 1 1 0 0,1 0-1 0 0,-1-1 1 0 0,1 1-1 0 0,-1-1 1 0 0,1 1-1 0 0,0-1 1 0 0,0 1-1 0 0,0-1 1 0 0,0 1-1 0 0,0-1 1 0 0,1 1-1 0 0,-1 0 1 0 0,1-1 170 0 0,11-30-1440 0 0</inkml:trace>
  <inkml:trace contextRef="#ctx0" brushRef="#br0" timeOffset="-3924.075">17992 2307 1256 0 0,'0'0'602'0'0,"0"0"120"0"0,-3-24 2521 0 0,-7-6-2177 0 0,9 11 1805 0 0,-1 31-2172 0 0,0 44-811 0 0,14 200 249 0 0,10-117 412 0 0,18-217 346 0 0,-32 67-905 0 0,1 0 1 0 0,0 1-1 0 0,0 1 1 0 0,1-1-1 0 0,0 2 0 0 0,0-1 1 0 0,1 1-1 0 0,0 1 1 0 0,1 0-1 0 0,0 1 1 0 0,0 0-1 0 0,0 0 1 0 0,1 2-1 0 0,-1-1 0 0 0,1 2 1 0 0,0 0-1 0 0,1 0 1 0 0,-1 1-1 0 0,0 1 1 0 0,1 0-1 0 0,2 1 10 0 0,-12 0-2 0 0,1 1 0 0 0,0-1 0 0 0,0 1-1 0 0,-1 1 1 0 0,1-1 0 0 0,-1 1 0 0 0,1-1 0 0 0,-1 1 0 0 0,0 1-1 0 0,1-1 1 0 0,-1 1 0 0 0,0-1 0 0 0,-1 1 0 0 0,1 0 0 0 0,0 1-1 0 0,-1-1 1 0 0,0 0 0 0 0,0 1 0 0 0,0 0 0 0 0,0 0 0 0 0,0 0-1 0 0,-1 0 1 0 0,0 0 0 0 0,0 1 0 0 0,0-1 0 0 0,0 1 0 0 0,-1-1-1 0 0,1 1 1 0 0,-1-1 0 0 0,0 1 0 0 0,-1 0 0 0 0,1 0 0 0 0,-1-1-1 0 0,0 1 1 0 0,0 0 0 0 0,-1 2 2 0 0,-8 7-53 0 0,0-1 0 0 0,-1 0 0 0 0,-1-1 0 0 0,0 0 0 0 0,-1-1 0 0 0,0 0 0 0 0,0 0-1 0 0,-1-2 1 0 0,-1 0 0 0 0,1 0 0 0 0,-2-1 0 0 0,1-1 0 0 0,-1 0 0 0 0,0-1 0 0 0,0-1 0 0 0,-1 0 0 0 0,0-1 0 0 0,1-1 0 0 0,-1 0 0 0 0,-11 0 53 0 0,26-4-117 0 0,0 1 1 0 0,-1 0-1 0 0,1-1 1 0 0,0 1-1 0 0,-1-1 1 0 0,1 0 0 0 0,0 1-1 0 0,0-1 1 0 0,0 0-1 0 0,-1 0 1 0 0,1 1-1 0 0,0-1 1 0 0,0 0-1 0 0,0 0 1 0 0,0 0 0 0 0,1 0-1 0 0,-1-1 1 0 0,0 1-1 0 0,0 0 1 0 0,1 0-1 0 0,-1 0 1 0 0,0-1-1 0 0,1 1 1 0 0,0 0 0 0 0,-1-1-1 0 0,1 1 1 0 0,0 0-1 0 0,-1-1 1 0 0,1 1-1 0 0,0 0 1 0 0,0-1-1 0 0,0 1 1 0 0,0-1 0 0 0,0 1-1 0 0,1 0 1 0 0,-1-1-1 0 0,0 1 1 0 0,1 0-1 0 0,-1-1 1 0 0,1 1-1 0 0,-1 0 1 0 0,1-1 0 0 0,-1 1-1 0 0,1 0 1 0 0,0 0-1 0 0,0 0 1 0 0,0 0-1 0 0,0 0 1 0 0,0 0-1 0 0,0 0 1 0 0,0 0 0 0 0,0 0-1 0 0,0 0 1 0 0,0 0-1 0 0,0 1 1 0 0,0-1-1 0 0,1 0 1 0 0,-1 1-1 0 0,0-1 1 0 0,1 1 116 0 0,-2 0-7 0 0,17-25-1215 0 0</inkml:trace>
  <inkml:trace contextRef="#ctx0" brushRef="#br0" timeOffset="-3644.941">18681 2470 2188 0 0,'20'-6'7304'0'0,"38"5"-7600"0"0,-44 2 827 0 0,132-22-1824 0 0,-4-23-4825 0 0,-123 35 4650 0 0</inkml:trace>
  <inkml:trace contextRef="#ctx0" brushRef="#br0" timeOffset="-3024.453">19608 2312 1112 0 0,'6'-10'819'0'0,"-5"9"-756"0"0,0 0 0 0 0,-1 0 0 0 0,1 0 0 0 0,0 0 1 0 0,0 0-1 0 0,0 0 0 0 0,-1 0 0 0 0,1 0 0 0 0,0 0 0 0 0,-1 0 0 0 0,1 0 0 0 0,-1-1 0 0 0,1 1 0 0 0,-1 0 0 0 0,0 0 0 0 0,0-1 0 0 0,1 1 0 0 0,-1 0 0 0 0,0 0 0 0 0,0-1 0 0 0,0 1 0 0 0,0 0 0 0 0,0-1 0 0 0,-1 1 0 0 0,1 0 0 0 0,0 0 1 0 0,-1-1-1 0 0,1 1 0 0 0,0 0 0 0 0,-1 0 0 0 0,0 0 0 0 0,1 0 0 0 0,-1-1 0 0 0,0 1 0 0 0,1 0 0 0 0,-1 0 0 0 0,0 0 0 0 0,0 0 0 0 0,0 1 0 0 0,0-1 0 0 0,0 0 0 0 0,0 0 0 0 0,0 0 0 0 0,0 1 0 0 0,0-1 0 0 0,-1 1 0 0 0,0-1-63 0 0,-5-2 81 0 0,0 0 0 0 0,0 1 0 0 0,0 0 0 0 0,0 1-1 0 0,-1 0 1 0 0,1 0 0 0 0,-1 0 0 0 0,1 1-1 0 0,-1 0 1 0 0,1 1 0 0 0,-1-1 0 0 0,1 1 0 0 0,0 1-1 0 0,-1-1 1 0 0,1 1 0 0 0,0 1 0 0 0,0-1-1 0 0,0 1 1 0 0,0 1 0 0 0,1-1 0 0 0,-1 1 0 0 0,1 0-1 0 0,0 0 1 0 0,0 1-81 0 0,-10 7 119 0 0,0 0 0 0 0,0 1 0 0 0,2 1 0 0 0,0 0 0 0 0,0 1 0 0 0,1 1 0 0 0,1 0 0 0 0,-6 11-119 0 0,-13 78 1061 0 0,33-101-1048 0 0,1 0-1 0 0,1-1 1 0 0,-1 1-1 0 0,1-1 1 0 0,-1 1-1 0 0,1-1 1 0 0,0 0-1 0 0,0-1 1 0 0,0 1-1 0 0,0-1 1 0 0,1 0-1 0 0,-1 0 1 0 0,1 0-1 0 0,-1 0 1 0 0,1-1-1 0 0,0 0 1 0 0,0 0-1 0 0,0 0 1 0 0,-1 0-1 0 0,1-1 1 0 0,0 0-1 0 0,0 0 1 0 0,0 0-1 0 0,3-1-12 0 0,3 2-34 0 0,0-1 0 0 0,-1 0-1 0 0,1-1 1 0 0,0 0 0 0 0,-1-1 0 0 0,1 0 0 0 0,-1 0-1 0 0,1-1 1 0 0,-1-1 0 0 0,0 0 0 0 0,0 0-1 0 0,-1-1 1 0 0,1 0 0 0 0,-1 0 0 0 0,0-1-1 0 0,0-1 1 0 0,-1 1 0 0 0,0-1 0 0 0,0-1-1 0 0,-1 0 1 0 0,0 0 0 0 0,0 0 0 0 0,-1-1 0 0 0,0 0-1 0 0,0 0 1 0 0,1-4 34 0 0,2-2 260 0 0,-4 41-145 0 0,0 3-111 0 0,-3-24-43 0 0,0 1 0 0 0,1 0 0 0 0,0-1 0 0 0,1 1 0 0 0,-1-1 0 0 0,1 0 0 0 0,0 0 0 0 0,0 0 0 0 0,0-1 0 0 0,1 1 0 0 0,0-1 0 0 0,0 0 0 0 0,0 0 0 0 0,0-1 0 0 0,0 0 0 0 0,1 0 0 0 0,-1 0 0 0 0,1 0 0 0 0,0-1 0 0 0,0 0 0 0 0,1 0 39 0 0,87 10-4714 0 0,-76-12 3444 0 0</inkml:trace>
  <inkml:trace contextRef="#ctx0" brushRef="#br0" timeOffset="-2482.3">17970 3099 1292 0 0,'-11'4'4604'0'0,"43"-7"-3242"0"0,281-64 862 0 0,-178 42-1870 0 0,142-30-349 0 0,1 13 1 0 0,3 13-1 0 0,60 9-5 0 0,-272 38-895 0 0,-126 16-5512 0 0,30-23 5017 0 0</inkml:trace>
  <inkml:trace contextRef="#ctx0" brushRef="#br0" timeOffset="-536.948">20447 2804 1804 0 0,'26'-2'6303'0'0,"86"-9"-5211"0"0,91-10-1160 0 0,-73 12-2968 0 0,-97 8 406 0 0,-30 1 1369 0 0</inkml:trace>
  <inkml:trace contextRef="#ctx0" brushRef="#br0" timeOffset="-318.831">20523 3020 1772 0 0,'7'4'892'0'0,"2"-1"-196"0"0,14-1 56 0 0,6 1-160 0 0,-11-3-112 0 0,10 0 13 0 0,6 0-49 0 0,5 0 20 0 0,37-15-220 0 0,-35 8-100 0 0,-2-4-136 0 0,1 2 0 0 0,-1-1-648 0 0,-4-1-657 0 0,-1 1-35 0 0,5-2 112 0 0,-2 0-8 0 0</inkml:trace>
  <inkml:trace contextRef="#ctx0" brushRef="#br0" timeOffset="-1840.343">18468 3280 1388 0 0,'-10'-20'2990'0'0,"8"22"-1031"0"0,-1 15-1425 0 0,-12 364 3363 0 0,24-368-2906 0 0,7-28-1122 0 0,6-1 112 0 0,1 0 1 0 0,0 2 0 0 0,1 1-1 0 0,0 1 1 0 0,2 0 0 0 0,-1 2-1 0 0,1 1 1 0 0,0 2 0 0 0,1 0-1 0 0,0 1 1 0 0,0 2 0 0 0,1 1 18 0 0,-31 4 5 0 0,1 0-1 0 0,0 0 1 0 0,0 0 0 0 0,0 0 0 0 0,0 0-1 0 0,0 0 1 0 0,0 1 0 0 0,0-1 0 0 0,0 1 0 0 0,0-1-1 0 0,1 1 1 0 0,-1 0 0 0 0,1 0 0 0 0,-1 0 0 0 0,1 0-1 0 0,0 0 1 0 0,-1 0 0 0 0,1 0 0 0 0,0 0 0 0 0,0 0-1 0 0,1 1 1 0 0,-1-1 0 0 0,0 0 0 0 0,1 1-1 0 0,0-1 1 0 0,-1 0 0 0 0,1 1 0 0 0,0-1 0 0 0,0 0-1 0 0,0 1 1 0 0,1-1 0 0 0,-1 1 0 0 0,0-1 0 0 0,1 0-1 0 0,0 1 1 0 0,-1-1 0 0 0,1 0 0 0 0,0 0 0 0 0,0 0-1 0 0,0 0 1 0 0,1 1 0 0 0,-1-1 0 0 0,0-1 0 0 0,1 1-1 0 0,-1 0 1 0 0,1 0 0 0 0,0 0 0 0 0,-1-1-1 0 0,1 1 1 0 0,0-1 0 0 0,0 0 0 0 0,0 1 0 0 0,0-1-1 0 0,0 0 1 0 0,1 0 0 0 0,-1 0 0 0 0,0-1 0 0 0,0 1-1 0 0,1 0 1 0 0,-1-1 0 0 0,0 1 0 0 0,1-1 0 0 0,-1 0-1 0 0,1 0 1 0 0,-1 0 0 0 0,0 0 0 0 0,1 0-1 0 0,-1-1 1 0 0,0 1 0 0 0,2-1-5 0 0,-16 12-94 0 0,0 0 1 0 0,-1-1-1 0 0,0-1 0 0 0,-1 0 1 0 0,0-1-1 0 0,0 0 0 0 0,-1-1 0 0 0,0-1 1 0 0,0 0-1 0 0,-1-1 0 0 0,1-1 1 0 0,-1 0-1 0 0,0-1 0 0 0,0-1 1 0 0,-1 0 93 0 0,16-2-167 0 0,-1-1 0 0 0,1 1 1 0 0,0 0-1 0 0,0 0 0 0 0,0-1 1 0 0,0 1-1 0 0,0-1 0 0 0,-1 1 1 0 0,1-1-1 0 0,0 1 0 0 0,0-1 1 0 0,0 0-1 0 0,0 1 0 0 0,0-1 1 0 0,1 0-1 0 0,-1 0 1 0 0,0 0-1 0 0,0 0 0 0 0,0 0 1 0 0,1 0-1 0 0,-1 0 0 0 0,0 0 1 0 0,1 0-1 0 0,-1 0 0 0 0,1 0 1 0 0,-1 0-1 0 0,1 0 0 0 0,0 0 1 0 0,-1-1-1 0 0,1 1 0 0 0,0 0 1 0 0,0 0-1 0 0,0 0 0 0 0,0-1 1 0 0,0 1-1 0 0,0 0 0 0 0,0 0 1 0 0,0 0-1 0 0,1-1 0 0 0,-1 1 1 0 0,0 0-1 0 0,1 0 1 0 0,-1 0-1 0 0,1 0 0 0 0,-1 0 1 0 0,1 0-1 0 0,0 0 167 0 0,9-15-1257 0 0</inkml:trace>
  <inkml:trace contextRef="#ctx0" brushRef="#br0" timeOffset="-1562.099">19053 3464 2176 0 0,'1'1'7542'0'0,"47"4"-6940"0"0,178-45-4548 0 0,-160 22 1134 0 0,-37 11 1574 0 0</inkml:trace>
  <inkml:trace contextRef="#ctx0" brushRef="#br0" timeOffset="-988.205">19926 3275 2280 0 0,'1'0'85'0'0,"-1"-1"0"0"0,1 1-1 0 0,-1-1 1 0 0,1 0 0 0 0,-1 1-1 0 0,1-1 1 0 0,-1 0 0 0 0,1 0 0 0 0,-1 1-1 0 0,0-1 1 0 0,1 0 0 0 0,-1 0-1 0 0,0 1 1 0 0,0-1 0 0 0,0 0 0 0 0,1 0-1 0 0,-1 0 1 0 0,0 0 0 0 0,0 1-1 0 0,0-1 1 0 0,0 0 0 0 0,-1 0-1 0 0,1 0 1 0 0,0 0 0 0 0,0 1 0 0 0,0-1-1 0 0,-1 0 1 0 0,1 0 0 0 0,0 0-1 0 0,-1 1 1 0 0,1-1 0 0 0,0 0 0 0 0,-1 1-1 0 0,1-1 1 0 0,-1 0 0 0 0,1 1-1 0 0,-1-1 1 0 0,0 0 0 0 0,1 1 0 0 0,-1-1-1 0 0,0 1 1 0 0,1-1 0 0 0,-1 1-1 0 0,0 0 1 0 0,0-1 0 0 0,1 1-1 0 0,-1 0 1 0 0,0-1 0 0 0,0 1 0 0 0,1 0-1 0 0,-1 0 1 0 0,0 0 0 0 0,0 0-1 0 0,0-1 1 0 0,0 1 0 0 0,1 0 0 0 0,-1 1-1 0 0,0-1-84 0 0,-53-10 1283 0 0,39 14-1187 0 0,0 0 0 0 0,0 1 0 0 0,1 1 0 0 0,-1 1-1 0 0,1 0 1 0 0,1 0 0 0 0,-1 1 0 0 0,1 1 0 0 0,1 1 0 0 0,0-1 0 0 0,0 2 0 0 0,1 0-1 0 0,0 0 1 0 0,0 1 0 0 0,-2 5-96 0 0,-24 54 742 0 0,36-70-658 0 0,1-1-28 0 0,19 19 109 0 0,-11-19-183 0 0,-1 1 0 0 0,0-1 0 0 0,0-1 0 0 0,0 1 0 0 0,0-1 0 0 0,0 0 0 0 0,0-1 1 0 0,0 1-1 0 0,0-2 0 0 0,0 1 0 0 0,0-1 0 0 0,-1 0 0 0 0,0 0 0 0 0,1 0 0 0 0,-1-1 0 0 0,0 0 0 0 0,0-1 18 0 0,6-2-60 0 0,90-73-304 0 0,-101 79 365 0 0,-1 3-3 0 0,0-1-1 0 0,0 0 0 0 0,0 0 0 0 0,0 1 0 0 0,0-1 0 0 0,1 0 0 0 0,-1 1 0 0 0,0-1 0 0 0,1 0 0 0 0,-1 0 1 0 0,1 0-1 0 0,0 1 0 0 0,-1-1 0 0 0,1 0 0 0 0,0 0 0 0 0,0 0 0 0 0,-1 0 0 0 0,1 0 0 0 0,0 0 0 0 0,0 0 0 0 0,0-1 1 0 0,0 1-1 0 0,0 0 0 0 0,0 0 0 0 0,0-1 0 0 0,1 1 0 0 0,-1-1 0 0 0,0 1 0 0 0,0-1 0 0 0,0 1 0 0 0,1-1 1 0 0,-1 0-1 0 0,0 1 0 0 0,1-1 0 0 0,-1 0 0 0 0,0 0 0 0 0,0 0 0 0 0,1 0 0 0 0,-1 0 0 0 0,0 0 0 0 0,1-1 1 0 0,-1 1-1 0 0,0 0 0 0 0,0-1 0 0 0,1 1 0 0 0,-1-1 0 0 0,0 1 0 0 0,0-1 0 0 0,0 1 0 0 0,0-1 0 0 0,0 0 1 0 0,0 0-1 0 0,0 0 0 0 0,0 1 0 0 0,0-1 0 0 0,0 0 0 0 0,0 0 0 0 0,0 0 0 0 0,0 0 0 0 0,-1-1 0 0 0,1 1 0 0 0,-1 0 1 0 0,1 0-1 0 0,0 0 0 0 0,-1 0 0 0 0,0-1 0 0 0,1 1 0 0 0,-1 0 0 0 0,0-1 0 0 0,0 1 3 0 0,3 8-22 0 0,1 1-1 0 0,-1 0 1 0 0,1-1-1 0 0,1 1 0 0 0,-1-1 1 0 0,1-1-1 0 0,1 1 1 0 0,-1-1-1 0 0,1 1 0 0 0,0-1 1 0 0,0-1-1 0 0,1 1 1 0 0,-1-1-1 0 0,1-1 1 0 0,1 1-1 0 0,-1-1 0 0 0,1 0 1 0 0,1 0 22 0 0,66-4-4646 0 0,-23-24 2231 0 0,-35 13 1336 0 0</inkml:trace>
  <inkml:trace contextRef="#ctx0" brushRef="#br0" timeOffset="-22736.441">335 3694 2068 0 0,'9'-13'3009'0'0,"-9"13"-2882"0"0,1 0 0 0 0,-1 1 0 0 0,0-1 0 0 0,0 1 0 0 0,1-1 0 0 0,-1 0 0 0 0,0 1 0 0 0,1-1 0 0 0,-1 1 0 0 0,0-1 0 0 0,1 0 0 0 0,-1 0 0 0 0,1 1 1 0 0,-1-1-1 0 0,0 0 0 0 0,1 0 0 0 0,-1 1 0 0 0,1-1 0 0 0,-1 0 0 0 0,1 0 0 0 0,-1 0 0 0 0,1 0 0 0 0,-1 0 0 0 0,1 0 0 0 0,-1 0 0 0 0,1 0 0 0 0,-1 0 0 0 0,1 0 0 0 0,-1 0 1 0 0,0 0-1 0 0,1 0 0 0 0,-1 0 0 0 0,1 0 0 0 0,-1 0 0 0 0,1 0 0 0 0,-1-1 0 0 0,1 1 0 0 0,-1 0 0 0 0,1 0 0 0 0,-1-1 0 0 0,1 1-127 0 0,35 296 899 0 0,-17-185-3425 0 0,-22-91-3087 0 0,-14-10 4423 0 0</inkml:trace>
  <inkml:trace contextRef="#ctx0" brushRef="#br0" timeOffset="-21424.872">166 3909 1792 0 0,'10'-22'5270'0'0,"56"-3"-5175"0"0,-58 23 313 0 0,491-144-809 0 0,-418 93 434 0 0,-80 52 17 0 0,-1 1-37 0 0,-3-19 506 0 0,-52-43 175 0 0,55 63-693 0 0,0-1-1 0 0,0 1 0 0 0,1-1 0 0 0,-1 1 0 0 0,0 0 1 0 0,0-1-1 0 0,0 1 0 0 0,0 0 0 0 0,0-1 1 0 0,-1 1-1 0 0,1-1 0 0 0,0 1 0 0 0,0 0 0 0 0,0-1 1 0 0,0 1-1 0 0,-1-1 0 0 0,1 1 0 0 0,0 0 0 0 0,-1-1 1 0 0,1 1-1 0 0,0-1 0 0 0,-1 1 0 0 0,1-1 0 0 0,-1 1 1 0 0,1-1-1 0 0,0 0 0 0 0,-1 1 0 0 0,1-1 1 0 0,-1 1-1 0 0,0-1 0 0 0,1 0 0 0 0,-1 1 0 0 0,1-1 1 0 0,-1 0-1 0 0,1 0 0 0 0,-1 0 0 0 0,0 1 0 0 0,1-1 1 0 0,-1 0-1 0 0,1 0 0 0 0,-1 0 0 0 0,0 0 0 0 0,1 0 1 0 0,-1 0-1 0 0,0 0 0 0 0,1 0 0 0 0,-1 0 0 0 0,0-1 1 0 0,1 1-1 0 0,-1 0 0 0 0,1 0 0 0 0,-1 0 1 0 0,1-1-1 0 0,-1 1 0 0 0,0 0 0 0 0,1-1 0 0 0,-1 1 1 0 0,1 0-1 0 0,-1-1 0 0 0,1 1 0 0 0,0-1 0 0 0,-1 1 1 0 0,1-1-1 0 0,-1 1 0 0 0,-2 68 21 0 0,3-62-42 0 0,25 143 348 0 0,-9 72 570 0 0,-16-220-788 0 0,7 20 574 0 0,27-85-724 0 0,-33 63 34 0 0,6-13-114 0 0,0 0 0 0 0,2 1 1 0 0,-1 0-1 0 0,2 1 0 0 0,0 0 1 0 0,0 0-1 0 0,1 1 0 0 0,0 0 1 0 0,1 1-1 0 0,1 0 0 0 0,-1 1 1 0 0,15-7 120 0 0,31 39-608 0 0,100 123-235 0 0,-146-142 803 0 0,-1-1 0 0 0,0-1 0 0 0,1 0 0 0 0,0 0 1 0 0,-1-1-1 0 0,1-1 0 0 0,0 0 0 0 0,-1-1 0 0 0,1 0 0 0 0,-1 0 0 0 0,1-1 0 0 0,-1-1 0 0 0,1 0 1 0 0,-1-1-1 0 0,0 0 0 0 0,0 0 0 0 0,-1-1 0 0 0,0-1 0 0 0,1 0 0 0 0,-2 0 0 0 0,1-1 0 0 0,-1 0 1 0 0,7-7 39 0 0,69-67-350 0 0,-133 80 1332 0 0,33 6-904 0 0,0 1 1 0 0,1 1-1 0 0,-1 1 1 0 0,2 0-1 0 0,-1 0 1 0 0,1 2-1 0 0,1 0 1 0 0,-1 0-1 0 0,2 1 1 0 0,-1 0-1 0 0,2 1 1 0 0,-1 0-1 0 0,2 1 1 0 0,0 0-1 0 0,0 1 1 0 0,1 0-1 0 0,-3 8-78 0 0,13-20 11 0 0,0 0 0 0 0,-1 1 0 0 0,1-1 0 0 0,1 0 0 0 0,-1 0 0 0 0,0 0 0 0 0,0 0 0 0 0,1 0-1 0 0,-1-1 1 0 0,1 1 0 0 0,-1-1 0 0 0,1 1 0 0 0,0-1 0 0 0,-1 0 0 0 0,1 0 0 0 0,0 0 0 0 0,0-1-1 0 0,0 1 1 0 0,0-1 0 0 0,0 1 0 0 0,0-1 0 0 0,0 0 0 0 0,-1 0 0 0 0,1 0 0 0 0,0-1 0 0 0,0 1-1 0 0,0-1 1 0 0,0 0 0 0 0,0 1 0 0 0,0-1 0 0 0,0-1-11 0 0,8 2-42 0 0,186-67-18 0 0,-197 123 1119 0 0,1-55-1072 0 0,3 12 58 0 0,-1-9-50 0 0,1 0 0 0 0,0 0 0 0 0,0 0-1 0 0,1 0 1 0 0,-1-1 0 0 0,1 0 0 0 0,-1 0 0 0 0,1 0-1 0 0,0 0 1 0 0,0-1 0 0 0,0 0 0 0 0,1 0 0 0 0,-1 0-1 0 0,0-1 1 0 0,1 1 0 0 0,-1-1 0 0 0,1-1 0 0 0,-1 1-1 0 0,1-1 1 0 0,0 0 0 0 0,-1 0 0 0 0,1-1 0 0 0,-1 1-1 0 0,1-1 1 0 0,-1 0 0 0 0,1-1 0 0 0,2-1 5 0 0,141-69-765 0 0,-136 55 745 0 0,0 0 0 0 0,-1-1 0 0 0,-1 0-1 0 0,0-1 1 0 0,-2 0 0 0 0,0-1 0 0 0,-1 0-1 0 0,-1 0 1 0 0,-1-1 0 0 0,-1 0 0 0 0,-1 0-1 0 0,0 0 1 0 0,-2-1 0 0 0,0 1 0 0 0,-2-1-1 0 0,0 1 1 0 0,-1-1 0 0 0,-2-2 20 0 0,3 14 143 0 0,-1 1 1 0 0,0-1-1 0 0,-1 1 1 0 0,1-1-1 0 0,-2 1 1 0 0,1 0-1 0 0,-2 0 0 0 0,1 0 1 0 0,-1 0-1 0 0,0 0 1 0 0,-1 1-1 0 0,0 0 1 0 0,0 0-1 0 0,-1 0 1 0 0,0 1-1 0 0,0-1 1 0 0,-1 1-1 0 0,-7-5-143 0 0,10 11 34 0 0,0 1 0 0 0,0 0 0 0 0,0 1 1 0 0,0-1-1 0 0,0 1 0 0 0,0 0 0 0 0,0 0 0 0 0,1 0 0 0 0,-1 0 0 0 0,0 0 0 0 0,1 1 1 0 0,-1 0-1 0 0,0 0 0 0 0,1 0 0 0 0,0 0 0 0 0,0 0 0 0 0,-1 1 0 0 0,1 0 0 0 0,1-1 1 0 0,-1 1-1 0 0,0 0 0 0 0,1 0 0 0 0,-1 1 0 0 0,1-1 0 0 0,0 0 0 0 0,0 1 1 0 0,0-1-1 0 0,1 1 0 0 0,-1 0 0 0 0,1 0 0 0 0,0-1 0 0 0,0 1 0 0 0,0 0 0 0 0,1 0 1 0 0,-1 0-1 0 0,1 0 0 0 0,0 2-34 0 0,16 160 259 0 0,63 78-2742 0 0,-73-129-4367 0 0,-20-92 5588 0 0</inkml:trace>
  <inkml:trace contextRef="#ctx0" brushRef="#br0" timeOffset="-21160.188">1704 3937 2456 0 0,'9'-20'1132'0'0,"-2"2"-112"0"0,2-1-163 0 0,7 4-137 0 0,2-1-24 0 0,-2-1-220 0 0,1 2-192 0 0,5 2-280 0 0,-1-1-116 0 0,8 6 12 0 0,-6 0-780 0 0,3 3-497 0 0,-1 1 89 0 0,0-1 44 0 0,-5 5 120 0 0</inkml:trace>
  <inkml:trace contextRef="#ctx0" brushRef="#br0" timeOffset="-16366.354">6238 3534 1532 0 0,'-12'2'431'0'0,"1"0"0"0"0,-1 1 0 0 0,1 1-1 0 0,0 0 1 0 0,0 1 0 0 0,1 0 0 0 0,-1 0-1 0 0,1 1 1 0 0,0 0 0 0 0,1 1 0 0 0,-9 7-431 0 0,10-7 183 0 0,0 1-1 0 0,0 1 1 0 0,1-1 0 0 0,0 1 0 0 0,0 0-1 0 0,1 1 1 0 0,0-1 0 0 0,1 1 0 0 0,0 1-1 0 0,1-1 1 0 0,0 1 0 0 0,0-1-1 0 0,1 1 1 0 0,0 0 0 0 0,1 0 0 0 0,1 0-1 0 0,0 1 1 0 0,0 5-183 0 0,2-4 8 0 0,0 0 1 0 0,1 0-1 0 0,1 0 0 0 0,0-1 0 0 0,1 1 1 0 0,0-1-1 0 0,0 0 0 0 0,2 0 1 0 0,0 0-1 0 0,0-1 0 0 0,1 0 0 0 0,0 0 1 0 0,1 0-1 0 0,0-1 0 0 0,0 0 0 0 0,1-1 1 0 0,7 6-9 0 0,-7-8-561 0 0,-1 0 1 0 0,1 0 0 0 0,0-1 0 0 0,0 0-1 0 0,1-1 1 0 0,0 0 0 0 0,0 0 0 0 0,0-1-1 0 0,1 0 1 0 0,-1-1 0 0 0,1 0 0 0 0,0-1 0 0 0,2 0 560 0 0,-11-2-1254 0 0</inkml:trace>
  <inkml:trace contextRef="#ctx0" brushRef="#br0" timeOffset="-15900.351">6398 3660 1228 0 0,'12'-8'5494'0'0,"-5"8"-5425"0"0,-1 0 0 0 0,1 0 0 0 0,0 0 0 0 0,0 1 1 0 0,0 0-1 0 0,-1 0 0 0 0,1 1 0 0 0,-1-1 0 0 0,1 2 0 0 0,-1-1 0 0 0,1 1 0 0 0,-1 0 1 0 0,0 0-1 0 0,0 0 0 0 0,-1 1 0 0 0,1 0 0 0 0,-1 0 0 0 0,0 1 0 0 0,0-1 0 0 0,0 1 1 0 0,0 0-1 0 0,-1 1 0 0 0,0-1 0 0 0,0 1 0 0 0,-1-1 0 0 0,1 1 0 0 0,-1 1 0 0 0,0-1 1 0 0,-1 0-1 0 0,0 0 0 0 0,0 1 0 0 0,0 0 0 0 0,-1-1 0 0 0,0 1 0 0 0,0 0 1 0 0,0 0-1 0 0,-1-1 0 0 0,0 1 0 0 0,0 0 0 0 0,-1 0 0 0 0,0 0 0 0 0,0-1 0 0 0,-1 1 1 0 0,0-1-1 0 0,0 1 0 0 0,0-1 0 0 0,-4 6-69 0 0,-3 3 137 0 0,-1 0-1 0 0,0-1 1 0 0,-1-1 0 0 0,-1 0 0 0 0,0 0 0 0 0,-1-1-1 0 0,0-1 1 0 0,-1 0 0 0 0,0-1 0 0 0,-1 0 0 0 0,0-1-1 0 0,-1-1 1 0 0,-15 7-137 0 0,32-16-89 0 0,0 0-1 0 0,0 0 1 0 0,0 0 0 0 0,-1 0-1 0 0,1 0 1 0 0,0 0 0 0 0,-1 0-1 0 0,1 0 1 0 0,0 0-1 0 0,-1 0 1 0 0,1 0 0 0 0,-1 0-1 0 0,0-1 1 0 0,1 1 0 0 0,-1 0-1 0 0,0 0 1 0 0,0 0 0 0 0,1-1-1 0 0,-1 1 1 0 0,0 0-1 0 0,0 0 1 0 0,0-1 0 0 0,-1 1-1 0 0,1 0 1 0 0,0 0 0 0 0,0 0-1 0 0,-1-1 1 0 0,1 1 0 0 0,-1 0-1 0 0,1 0 1 0 0,-1 0-1 0 0,1 0 1 0 0,-1 0 0 0 0,0 0-1 0 0,1 0 1 0 0,-1 0 0 0 0,0 0-1 0 0,0 0 1 0 0,0 0-1 0 0,0 0 1 0 0,0 1 0 0 0,0-1-1 0 0,0 0 1 0 0,0 1 0 0 0,0-1-1 0 0,0 1 1 0 0,0-1 0 0 0,0 1-1 0 0,-1-1 1 0 0,1 1-1 0 0,0 0 1 0 0,0-1 0 0 0,0 1-1 0 0,-1 0 1 0 0,1 0 0 0 0,0 0-1 0 0,0 0 1 0 0,-1 0 0 0 0,1 1 89 0 0,65-71-3862 0 0,-40 45 2603 0 0</inkml:trace>
  <inkml:trace contextRef="#ctx0" brushRef="#br0" timeOffset="-15652.133">6659 3700 1460 0 0,'-8'2'239'0'0,"0"0"-1"0"0,0 0 0 0 0,1 0 1 0 0,-1 1-1 0 0,1 0 0 0 0,-1 1 1 0 0,1 0-1 0 0,0 0 1 0 0,1 0-1 0 0,-1 1 0 0 0,1 0 1 0 0,0 0-1 0 0,0 1 0 0 0,0 0 1 0 0,1 0-1 0 0,-1 0 1 0 0,2 1-1 0 0,-1-1 0 0 0,1 1 1 0 0,0 0-1 0 0,0 0 1 0 0,1 1-1 0 0,0-1 0 0 0,-1 6-238 0 0,6-7 61 0 0,0 1 1 0 0,1-1-1 0 0,0 0 0 0 0,0-1 0 0 0,1 1 0 0 0,-1 0 0 0 0,1-1 1 0 0,1 0-1 0 0,-1 0 0 0 0,1 0 0 0 0,0-1 0 0 0,0 0 0 0 0,0 1 1 0 0,0-2-1 0 0,1 1 0 0 0,0-1 0 0 0,-1 1 0 0 0,1-2 0 0 0,1 1 1 0 0,-1-1-1 0 0,0 0 0 0 0,0 0 0 0 0,6 1-61 0 0,-1 1-420 0 0,-1-1-1 0 0,1 0 1 0 0,0-1-1 0 0,-1 0 1 0 0,1 0 0 0 0,0-1-1 0 0,0-1 1 0 0,0 0-1 0 0,0 0 1 0 0,0-1-1 0 0,0-1 1 0 0,3 0 420 0 0,26-12-1219 0 0</inkml:trace>
  <inkml:trace contextRef="#ctx0" brushRef="#br0" timeOffset="-15435.661">7144 3477 1960 0 0,'10'7'239'0'0,"0"1"0"0"0,0 1 0 0 0,-2-1 0 0 0,1 2 0 0 0,-1-1 0 0 0,0 1-1 0 0,-1 0 1 0 0,0 0 0 0 0,0 1 0 0 0,-1 0 0 0 0,-1 0 0 0 0,0 1 0 0 0,-1 0 0 0 0,0 0 0 0 0,0 0 0 0 0,-1 0-1 0 0,-1 0 1 0 0,0 0 0 0 0,-1 1 0 0 0,0-1 0 0 0,-1 1 0 0 0,0-1 0 0 0,-1 1 0 0 0,-1-1 0 0 0,0 1 0 0 0,0-1-1 0 0,-1 0 1 0 0,-1 0 0 0 0,0 0 0 0 0,-1-1 0 0 0,0 1 0 0 0,-3 3-239 0 0,-6 4 129 0 0,0-1 0 0 0,-2-1 0 0 0,0-1 0 0 0,-1 0 0 0 0,-1-1 0 0 0,0-1 0 0 0,-1-1 0 0 0,0 0 0 0 0,-1-1 0 0 0,-21 8-129 0 0,-18-7-1267 0 0,57-13 693 0 0,0-3-796 0 0,17-59-2675 0 0,8 39 2958 0 0</inkml:trace>
  <inkml:trace contextRef="#ctx0" brushRef="#br0" timeOffset="-14852.125">7664 3710 2088 0 0,'-1'1'85'0'0,"1"-1"-1"0"0,-1 1 1 0 0,1-1-1 0 0,-1 1 1 0 0,1-1-1 0 0,-1 0 1 0 0,0 1-1 0 0,1-1 1 0 0,-1 0-1 0 0,1 1 1 0 0,-1-1-1 0 0,0 0 1 0 0,1 0-1 0 0,-1 0 1 0 0,0 0-1 0 0,1 1 1 0 0,-1-1-1 0 0,0 0 1 0 0,1 0-1 0 0,-1 0 1 0 0,0-1-1 0 0,1 1 1 0 0,-1 0-1 0 0,0 0 1 0 0,1 0-1 0 0,-1 0 1 0 0,0 0-1 0 0,1-1 1 0 0,-1 1-1 0 0,1 0 1 0 0,-1-1-1 0 0,0 1 1 0 0,1 0-1 0 0,-1-1 1 0 0,1 1-1 0 0,-1-1 1 0 0,1 1-1 0 0,-1-1 1 0 0,1 1-1 0 0,0-1 1 0 0,-1 1 0 0 0,1-1-1 0 0,-1 1 1 0 0,1-1-1 0 0,0 0 1 0 0,0 1-1 0 0,-1-1 1 0 0,1 0-1 0 0,0 1 1 0 0,0-1-1 0 0,0 0 1 0 0,0 1-1 0 0,0-1 1 0 0,0 0-1 0 0,0 1 1 0 0,0-1-1 0 0,0 0 1 0 0,0 1-1 0 0,0-1 1 0 0,0 0-1 0 0,0 1 1 0 0,0-1-1 0 0,1 1 1 0 0,-1-2-85 0 0,-24 11 227 0 0,0 0-1 0 0,1 2 1 0 0,0 0 0 0 0,1 2 0 0 0,0 0 0 0 0,1 2 0 0 0,0 0 0 0 0,1 1 0 0 0,1 1 0 0 0,1 1 0 0 0,0 1-1 0 0,1 0 1 0 0,-10 18-227 0 0,26-36 0 0 0,0-1 0 0 0,0 1 0 0 0,1 0 0 0 0,-1-1-1 0 0,0 1 1 0 0,1 0 0 0 0,-1 0 0 0 0,1 0 0 0 0,-1 0 0 0 0,1 0-1 0 0,0 0 1 0 0,-1 0 0 0 0,1 0 0 0 0,0-1 0 0 0,0 1-1 0 0,0 0 1 0 0,-1 0 0 0 0,1 0 0 0 0,0 0 0 0 0,0 0 0 0 0,0 0-1 0 0,1 0 1 0 0,-1 0 0 0 0,0 0 0 0 0,0 0 0 0 0,0 0 0 0 0,1 0-1 0 0,-1 0 1 0 0,1 0 0 0 0,-1 0 0 0 0,0 0 0 0 0,1 0-1 0 0,0 0 1 0 0,-1-1 0 0 0,1 1 0 0 0,-1 0 0 0 0,1 0 0 0 0,0-1-1 0 0,0 1 1 0 0,-1 0 0 0 0,1-1 0 0 0,0 1 0 0 0,0-1 0 0 0,0 1-1 0 0,0-1 1 0 0,0 1 0 0 0,0-1 0 0 0,-1 0 0 0 0,1 1-1 0 0,0-1 1 0 0,0 0 0 0 0,0 0 0 0 0,0 0 0 0 0,0 0 0 0 0,0 0-1 0 0,0 0 1 0 0,0 0 0 0 0,0 0 0 0 0,0 0 0 0 0,0 0 0 0 0,0 0-1 0 0,0-1 1 0 0,0 1 0 0 0,0 0 0 0 0,0-1 0 0 0,0 1-1 0 0,0-1 1 0 0,0 0 0 0 0,69-16-552 0 0,-53 12 410 0 0,1-1 0 0 0,-1-1 0 0 0,0-1 0 0 0,-1 0 1 0 0,1-1-1 0 0,-2-1 0 0 0,0 0 0 0 0,0-2 0 0 0,0 1 1 0 0,-2-2-1 0 0,1 0 0 0 0,-2 0 0 0 0,0-1 1 0 0,0-1-1 0 0,-1 0 0 0 0,-1 0 0 0 0,-1-1 0 0 0,0 0 1 0 0,-1-1-1 0 0,-1 0 0 0 0,0 0 0 0 0,-2-1 0 0 0,0 0 1 0 0,2-14 141 0 0,-5 19 102 0 0,0 7 12 0 0,0-1 0 0 0,-1 0-1 0 0,1 0 1 0 0,-1 0 0 0 0,-1 1 0 0 0,1-1-1 0 0,-1 0 1 0 0,0 0 0 0 0,-1 0 0 0 0,0 0-1 0 0,0 0 1 0 0,0 0 0 0 0,-1 1 0 0 0,0-1-1 0 0,0 0 1 0 0,-1 1 0 0 0,0 0 0 0 0,0 0-1 0 0,0 0 1 0 0,-1 0 0 0 0,0 0-1 0 0,0 0 1 0 0,0 1 0 0 0,-1 0 0 0 0,0 0-1 0 0,0 0 1 0 0,-2-1-114 0 0,2 7 54 0 0,1-1 0 0 0,0 1-1 0 0,-1 1 1 0 0,1-1-1 0 0,-1 0 1 0 0,1 1 0 0 0,0 0-1 0 0,0 0 1 0 0,0 0 0 0 0,0 0-1 0 0,0 1 1 0 0,1 0 0 0 0,-1 0-1 0 0,1 0 1 0 0,0 0 0 0 0,0 0-1 0 0,0 1 1 0 0,0-1 0 0 0,0 1-1 0 0,1 0 1 0 0,-1-1 0 0 0,1 1-1 0 0,0 1 1 0 0,0-1-1 0 0,1 0 1 0 0,-1 0 0 0 0,1 1-1 0 0,0-1 1 0 0,0 1 0 0 0,0 1-54 0 0,-3 14 43 0 0,0 1 0 0 0,1 0 1 0 0,1-1-1 0 0,1 1 1 0 0,1 0-1 0 0,0 0 0 0 0,2 0 1 0 0,1-1-1 0 0,0 1 0 0 0,1 0 1 0 0,2-1-1 0 0,0 0 0 0 0,1-1 1 0 0,2 3-44 0 0,80 167-3692 0 0,-67-152-1492 0 0,-22-37 4015 0 0</inkml:trace>
  <inkml:trace contextRef="#ctx0" brushRef="#br0" timeOffset="-14431.422">8021 3639 1068 0 0,'5'3'173'0'0,"0"0"-1"0"0,0 0 0 0 0,-1 1 1 0 0,1 0-1 0 0,-1 0 1 0 0,0 0-1 0 0,0 0 0 0 0,0 1 1 0 0,-1-1-1 0 0,1 1 1 0 0,-1 0-1 0 0,0 0 1 0 0,-1 0-1 0 0,1 1 0 0 0,-1-1 1 0 0,0 1-1 0 0,0-1 1 0 0,-1 1-1 0 0,1 0 0 0 0,-2-1 1 0 0,1 1-1 0 0,0 0 1 0 0,-1 0-1 0 0,0 0 0 0 0,0 0 1 0 0,-1-1-1 0 0,0 1 1 0 0,0 0-1 0 0,0 0 1 0 0,-1-1-1 0 0,1 1 0 0 0,-1-1 1 0 0,-1 1-1 0 0,1-1 1 0 0,-1 0-1 0 0,0 0 0 0 0,0 0 1 0 0,-1 0-1 0 0,1 0 1 0 0,-1-1-1 0 0,0 0 1 0 0,0 0-1 0 0,0 0 0 0 0,-1 0 1 0 0,-4 3-173 0 0,-96 40 2196 0 0,103-47-1969 0 0,-14-26-21 0 0,24 8-319 0 0,1 1 0 0 0,1 1 0 0 0,1 0 0 0 0,0 0 0 0 0,1 1-1 0 0,0 0 1 0 0,2 1 0 0 0,-1 1 0 0 0,2 0 0 0 0,0 1 0 0 0,0 0 0 0 0,1 1 0 0 0,0 1 0 0 0,1 0 0 0 0,0 2 0 0 0,1 0 0 0 0,0 1 0 0 0,0 0 0 0 0,1 2 0 0 0,-1 0 0 0 0,1 1 0 0 0,12-1 113 0 0,-29 5 19 0 0,-2 0 33 0 0,-10 35 616 0 0,-15-3-279 0 0,18-25-312 0 0,1 0 1 0 0,0 0-1 0 0,0 1 0 0 0,1-1 1 0 0,0 1-1 0 0,0 1 0 0 0,1-1 1 0 0,0 1-1 0 0,0-1 0 0 0,1 1 1 0 0,0 0-1 0 0,0 1 0 0 0,1-1 1 0 0,0 3-78 0 0,4-7-11 0 0,-1 0 0 0 0,1 0-1 0 0,0 0 1 0 0,0 0 0 0 0,0 0 0 0 0,1 0 0 0 0,-1-1 0 0 0,1 1 0 0 0,0-1 0 0 0,1 0 0 0 0,-1 0 0 0 0,1 0 0 0 0,0 0 0 0 0,0-1 0 0 0,0 1 0 0 0,0-1 0 0 0,1 0 0 0 0,-1 0-1 0 0,1-1 1 0 0,-1 1 0 0 0,1-1 0 0 0,0 0 0 0 0,3 1 11 0 0,77 18-3088 0 0,-77-21 2676 0 0,0 0 0 0 0,1-1 0 0 0,-1 0 0 0 0,0 0 0 0 0,1-1 0 0 0,-1 0 1 0 0,0 0-1 0 0,0-1 0 0 0,0 0 0 0 0,-1 0 0 0 0,1-1 0 0 0,-1 0 0 0 0,7-5 412 0 0,4-3-1298 0 0</inkml:trace>
  <inkml:trace contextRef="#ctx0" brushRef="#br0" timeOffset="-20179.951">3581 3540 1720 0 0,'-48'-12'1231'0'0,"-19"12"454"0"0,52 12-1420 0 0,1 1-1 0 0,1 1 1 0 0,0 0-1 0 0,0 1 1 0 0,2 0-1 0 0,0 1 0 0 0,1 0 1 0 0,0 0-1 0 0,1 1 1 0 0,1 1-1 0 0,1-1 1 0 0,0 1-1 0 0,2 1 0 0 0,0-1 1 0 0,0 1-1 0 0,2 0 1 0 0,1 0-1 0 0,0 0 1 0 0,1 0-1 0 0,1 0 0 0 0,1 0 1 0 0,1 1-1 0 0,1 0-264 0 0,1 26 255 0 0,2 0-1 0 0,2-1 1 0 0,2 0-1 0 0,3-1 1 0 0,11 29-255 0 0,27 111 264 0 0,-29-8-1559 0 0,-47-112-818 0 0,-35-36-3998 0 0,58-28 4835 0 0</inkml:trace>
  <inkml:trace contextRef="#ctx0" brushRef="#br0" timeOffset="-19885.835">3068 5004 848 0 0,'-3'14'4109'0'0,"27"-5"-166"0"0,266-52-2942 0 0,-96 1-5440 0 0,-114 22 1877 0 0,-43 12 1338 0 0</inkml:trace>
  <inkml:trace contextRef="#ctx0" brushRef="#br0" timeOffset="-19265.89">4264 4722 1392 0 0,'-10'36'3360'0'0,"-3"-9"-2824"0"0,-2 0 0 0 0,0-2 0 0 0,-1 0 0 0 0,-2 0 0 0 0,0-2 0 0 0,-2 0 0 0 0,0-1 0 0 0,-2-1 0 0 0,0-1 0 0 0,-1-1 0 0 0,-1-1 0 0 0,-1-1 0 0 0,-25 13-536 0 0,47-30 9 0 0,0 0 0 0 0,1 1 0 0 0,-1-1 0 0 0,0-1-1 0 0,0 1 1 0 0,0 0 0 0 0,1 0 0 0 0,-1-1-1 0 0,0 0 1 0 0,1 0 0 0 0,-1 1 0 0 0,0-1 0 0 0,1-1-1 0 0,-1 1 1 0 0,1 0 0 0 0,0-1 0 0 0,-1 1-1 0 0,1-1 1 0 0,0 0 0 0 0,0 0 0 0 0,0 1 0 0 0,0-1-1 0 0,0-1 1 0 0,1 1 0 0 0,-1 0 0 0 0,0 0-1 0 0,1-1 1 0 0,0 1 0 0 0,0-1 0 0 0,-1 1 0 0 0,1-1-1 0 0,1 1 1 0 0,-1-1 0 0 0,0 0 0 0 0,1 1-1 0 0,-1-1 1 0 0,1 0 0 0 0,0 0 0 0 0,0 0 0 0 0,0 1-1 0 0,0-1 1 0 0,0 0 0 0 0,1 0 0 0 0,0 1-1 0 0,-1-1 1 0 0,1 0 0 0 0,0 1 0 0 0,0-1 0 0 0,0 1-1 0 0,0-1 1 0 0,1 1 0 0 0,-1-1 0 0 0,1 1-1 0 0,1-2-8 0 0,-1-3-37 0 0,0 1 0 0 0,0-1 0 0 0,1 1-1 0 0,-1 0 1 0 0,2 0 0 0 0,-1 0 0 0 0,1 0-1 0 0,-1 1 1 0 0,1-1 0 0 0,1 1-1 0 0,-1 0 1 0 0,1 0 0 0 0,0 1 0 0 0,0-1-1 0 0,1 1 1 0 0,-1 0 0 0 0,1 1 0 0 0,0-1-1 0 0,0 1 1 0 0,0 0 0 0 0,1 0 37 0 0,149 20-337 0 0,-99-4 208 0 0,-32-8 129 0 0,0 0-1 0 0,0-2 1 0 0,0 0-1 0 0,1-2 1 0 0,-1-1 0 0 0,1-1-1 0 0,-1-1 1 0 0,0-1-1 0 0,1-1 1 0 0,-2-1-1 0 0,1-2 1 0 0,-1 0-1 0 0,3-3 1 0 0,-24 10 19 0 0,1-1-1 0 0,-1 0 1 0 0,0-1-1 0 0,0 1 1 0 0,0 0-1 0 0,0-1 1 0 0,0 0-1 0 0,0 1 1 0 0,0-1-1 0 0,0-1 0 0 0,-1 1 1 0 0,1 0-1 0 0,-1 0 1 0 0,1-1-1 0 0,-1 0 1 0 0,0 1-1 0 0,0-1 1 0 0,0 0-1 0 0,0 0 1 0 0,-1 0-1 0 0,1 0 1 0 0,-1 0-1 0 0,0-1 1 0 0,0 1-1 0 0,0 0 1 0 0,0-1-1 0 0,-1 1 0 0 0,1 0 1 0 0,-1-1-1 0 0,0-2-18 0 0,-12-9-92 0 0,0 0 1 0 0,-2 1-1 0 0,0 1 0 0 0,0 0 0 0 0,-1 0 0 0 0,-1 2 0 0 0,0 0 0 0 0,0 1 0 0 0,-1 0 0 0 0,0 2 0 0 0,-1 0 0 0 0,0 0 0 0 0,0 2 0 0 0,-15-3 92 0 0,-38-20-1536 0 0,-46-38-3719 0 0,96 49 4139 0 0</inkml:trace>
  <inkml:trace contextRef="#ctx0" brushRef="#br0" timeOffset="-18517.203">4060 3322 1756 0 0,'-66'101'4271'0'0,"53"-84"-4007"0"0,-1 0 0 0 0,-1 0-1 0 0,-1-1 1 0 0,0-1 0 0 0,-1-1-1 0 0,0 0 1 0 0,-1-1 0 0 0,-1-1-1 0 0,0-1 1 0 0,-1 0 0 0 0,0-2 0 0 0,-17 6-264 0 0,33-14 3 0 0,1-1 0 0 0,-1 0 1 0 0,0 0-1 0 0,1 0 1 0 0,-1-1-1 0 0,0 1 1 0 0,1-1-1 0 0,-1 0 1 0 0,0 0-1 0 0,1 0 0 0 0,0-1 1 0 0,-1 1-1 0 0,1-1 1 0 0,0 1-1 0 0,-1-1 1 0 0,1 0-1 0 0,0-1 1 0 0,1 1-1 0 0,-1 0 1 0 0,0-1-1 0 0,0 0 0 0 0,1 1 1 0 0,0-1-1 0 0,0 0 1 0 0,0 0-1 0 0,0 0 1 0 0,0-1-1 0 0,0 1 1 0 0,1 0-1 0 0,-1-1 1 0 0,1 1-1 0 0,0-1 0 0 0,0 0 1 0 0,1 1-1 0 0,-1-1 1 0 0,1 0-1 0 0,-1 1 1 0 0,1-1-1 0 0,0 0 1 0 0,1 1-1 0 0,-1-1 0 0 0,1 0 1 0 0,-1 1-1 0 0,1-1 1 0 0,0 0-4 0 0,2 0-41 0 0,0 1 1 0 0,0 0 0 0 0,1 0-1 0 0,-1 0 1 0 0,0 0-1 0 0,1 0 1 0 0,0 1 0 0 0,-1 0-1 0 0,1 0 1 0 0,0 0 0 0 0,0 0-1 0 0,1 0 1 0 0,-1 1-1 0 0,0 0 1 0 0,0 0 0 0 0,1 0-1 0 0,-1 0 1 0 0,0 1-1 0 0,1 0 1 0 0,-1-1 0 0 0,1 2-1 0 0,-1-1 1 0 0,1 0-1 0 0,-1 1 1 0 0,0 0 0 0 0,2 1 40 0 0,4-2 6 0 0,31 0-137 0 0,-10 2 116 0 0,0-1 0 0 0,1-2-1 0 0,-1-1 1 0 0,0-1-1 0 0,0-2 1 0 0,0-1 0 0 0,0-1-1 0 0,-1-2 1 0 0,0-1 0 0 0,9-6 15 0 0,-37 16 10 0 0,-1 0 1 0 0,0 0 0 0 0,1-1-1 0 0,-1 1 1 0 0,0-1-1 0 0,1 1 1 0 0,-1-1 0 0 0,0 0-1 0 0,0 1 1 0 0,0-1 0 0 0,1 0-1 0 0,-1 0 1 0 0,0 0 0 0 0,0 0-1 0 0,0 0 1 0 0,0 0-1 0 0,-1 0 1 0 0,1 0 0 0 0,0 0-1 0 0,0 0 1 0 0,-1-1 0 0 0,1 1-1 0 0,0 0 1 0 0,-1 0-1 0 0,0-1 1 0 0,1 1 0 0 0,-1 0-1 0 0,0-1 1 0 0,1 1 0 0 0,-1-1-1 0 0,0 1 1 0 0,0 0-1 0 0,0-1 1 0 0,0 1 0 0 0,0 0-1 0 0,-1-1 1 0 0,1 1 0 0 0,0-1-1 0 0,-1 1 1 0 0,1 0-1 0 0,-1 0 1 0 0,1-1 0 0 0,-1 1-1 0 0,1 0 1 0 0,-1 0 0 0 0,0 0-1 0 0,0-1 1 0 0,0 1-1 0 0,0 0 1 0 0,0 0 0 0 0,0 0-1 0 0,0 0 1 0 0,0 1 0 0 0,0-1-1 0 0,0 0 1 0 0,0 0-1 0 0,0 1 1 0 0,-1-1 0 0 0,1 0-1 0 0,0 1 1 0 0,-1 0 0 0 0,1-1-1 0 0,0 1 1 0 0,-1-1-11 0 0,-91-30 266 0 0,-16 60-1102 0 0,61 29-4560 0 0,47-57 4147 0 0</inkml:trace>
  <inkml:trace contextRef="#ctx0" brushRef="#br0" timeOffset="-18067.062">5230 3455 1556 0 0,'-8'1'199'0'0,"1"-1"0"0"0,0 1 0 0 0,0 1 0 0 0,0-1 0 0 0,0 1 0 0 0,0 0 0 0 0,0 1 0 0 0,1 0 0 0 0,-1 0 0 0 0,1 0 0 0 0,0 1 0 0 0,0 0 0 0 0,0 0 0 0 0,0 0 0 0 0,0 1 0 0 0,1 0 1 0 0,0 0-1 0 0,0 0 0 0 0,1 1 0 0 0,-1 0 0 0 0,1 0 0 0 0,0 0 0 0 0,1 0 0 0 0,-1 0 0 0 0,1 1 0 0 0,1 0 0 0 0,-2 4-199 0 0,-42 194 2230 0 0,46-204-2219 0 0,-3 48 418 0 0,2 1 0 0 0,3-1 0 0 0,1 1 0 0 0,3-1 0 0 0,11 45-429 0 0,10 91-89 0 0,-25-166 27 0 0,0-15-148 0 0,0 1 0 0 0,-1-1 0 0 0,1 0 0 0 0,-1 1 0 0 0,0-1 1 0 0,0 1-1 0 0,0-1 0 0 0,-1 1 0 0 0,0-1 0 0 0,0 1 0 0 0,0-1 0 0 0,0 1 0 0 0,0 0 0 0 0,-1-1 0 0 0,0 1 0 0 0,0-1 0 0 0,-1 0 0 0 0,1 1 0 0 0,-1-1 0 0 0,0 0 0 0 0,0 0 0 0 0,0 0 0 0 0,0 0 0 0 0,-1 0 1 0 0,0 0-1 0 0,1-1 0 0 0,-2 1 0 0 0,1-1 0 0 0,0 0 0 0 0,-1 0 0 0 0,1 0 0 0 0,-1 0 0 0 0,0-1 0 0 0,-3 2 210 0 0,-10-7-1217 0 0,-16-12 23 0 0</inkml:trace>
  <inkml:trace contextRef="#ctx0" brushRef="#br0" timeOffset="-17817.019">4767 4080 1380 0 0,'26'-36'6715'0'0,"50"5"-6350"0"0,-69 29 36 0 0,199-43-1142 0 0,-54 16-3924 0 0,-115 19 3406 0 0</inkml:trace>
  <inkml:trace contextRef="#ctx0" brushRef="#br0" timeOffset="-16919.648">5525 4192 2000 0 0,'0'0'807'0'0,"0"0"-56"0"0,0 0-99 0 0,0 0-80 0 0,0 0 19 0 0,-8-9 551 0 0,-49 64 503 0 0,-74 184 23 0 0,107-219-5939 0 0,23-20 2946 0 0,0 0 22 0 0,-7 0-86 0 0</inkml:trace>
  <inkml:trace contextRef="#ctx0" brushRef="#br0" timeOffset="-16643.273">5215 4272 1228 0 0,'0'-2'195'0'0,"0"-1"0"0"0,0 1 0 0 0,0-1-1 0 0,0 1 1 0 0,0-1 0 0 0,0 1 0 0 0,1 0 0 0 0,-1-1 0 0 0,1 1-1 0 0,0 0 1 0 0,-1-1 0 0 0,1 1 0 0 0,0 0 0 0 0,0 0 0 0 0,1-1-1 0 0,-1 1 1 0 0,0 0 0 0 0,1 0 0 0 0,-1 1 0 0 0,1-1-1 0 0,0 0 1 0 0,0 0 0 0 0,-1 1 0 0 0,1-1 0 0 0,0 1 0 0 0,0 0-1 0 0,1-1 1 0 0,-1 1 0 0 0,0 0 0 0 0,0 0 0 0 0,0 0 0 0 0,1 1-1 0 0,-1-1 1 0 0,1 0 0 0 0,-1 1 0 0 0,0 0 0 0 0,1-1 0 0 0,-1 1-1 0 0,1 0 1 0 0,-1 0 0 0 0,1 1 0 0 0,-1-1-195 0 0,246 105 1341 0 0,-85-31-6437 0 0,-138-69 2219 0 0,-16-5 1470 0 0</inkml:trace>
  <inkml:trace contextRef="#ctx0" brushRef="#br0" timeOffset="6068.565">2806 5837 1508 0 0,'0'0'314'0'0,"0"0"-20"0"0,0 0-34 0 0,0 0 42 0 0,0 0-81 0 0,0 0-6 0 0,0 0 40 0 0,0 0-8 0 0,0 0-8 0 0,22 4 1645 0 0,-15 158 267 0 0,-8-148-2048 0 0,1 0 0 0 0,0-1 0 0 0,1 1 1 0 0,0 0-1 0 0,1 0 0 0 0,1 0 0 0 0,1-1 0 0 0,-1 1 0 0 0,2-1 0 0 0,0 0 1 0 0,1 0-1 0 0,0-1 0 0 0,1 0 0 0 0,0 0 0 0 0,1 0 0 0 0,0-1 0 0 0,1 0 1 0 0,0 0-1 0 0,0-1 0 0 0,2-1 0 0 0,-1 0 0 0 0,1 0 0 0 0,0-1 0 0 0,1 0 1 0 0,0-1-1 0 0,0 0 0 0 0,1-1 0 0 0,-1 0 0 0 0,1-1 0 0 0,1-1 0 0 0,-1 0 1 0 0,1 0-1 0 0,12 0-103 0 0,132-44 449 0 0,-148 34-425 0 0,0-1 0 0 0,0-1 0 0 0,0 0 1 0 0,-1 0-1 0 0,-1 0 0 0 0,0-1 0 0 0,0-1 0 0 0,0 1 0 0 0,-1-1 0 0 0,-1 0 1 0 0,1-1-1 0 0,-2 0 0 0 0,0 0 0 0 0,0 0 0 0 0,-1 0 0 0 0,0-1 0 0 0,-1 0 0 0 0,0-1-24 0 0,23-221 38 0 0,-62 132-51 0 0,9 75-1119 0 0,12 24-6972 0 0,15 3 6802 0 0</inkml:trace>
  <inkml:trace contextRef="#ctx0" brushRef="#br0" timeOffset="4230.762">1252 5771 1048 0 0,'53'-20'2269'0'0,"-42"8"-1937"0"0,-11 12-42 0 0,-29 44 1924 0 0,-380 479 1763 0 0,307-395-3511 0 0,91-117-670 0 0,-1 3-587 0 0,8-4-4993 0 0,2-10 4489 0 0,-8 0 1 0 0</inkml:trace>
  <inkml:trace contextRef="#ctx0" brushRef="#br0" timeOffset="4591.556">701 5861 1540 0 0,'17'-4'4185'0'0,"32"38"-3723"0"0,-36-24-13 0 0,172 111 978 0 0,-88-59-898 0 0,-3 3 0 0 0,-2 4 0 0 0,19 24-529 0 0,-56-7-1629 0 0,-55-86 575 0 0,0 0-316 0 0,-14 7-1299 0 0,9-7 1401 0 0</inkml:trace>
  <inkml:trace contextRef="#ctx0" brushRef="#br0" timeOffset="5071.849">1505 6087 1088 0 0,'32'102'3028'0'0,"-27"-90"-2842"0"0,-1 0 0 0 0,2 0 0 0 0,0 0 0 0 0,0-1 0 0 0,1 0 0 0 0,1 0 0 0 0,-1-1 0 0 0,2 0-1 0 0,-1-1 1 0 0,1 1 0 0 0,1-2 0 0 0,0 1 0 0 0,0-1 0 0 0,1-1 0 0 0,0 0 0 0 0,4 2-186 0 0,-10-8 38 0 0,0-1 1 0 0,1 0 0 0 0,-1 0-1 0 0,0 0 1 0 0,1 0 0 0 0,-1-1-1 0 0,0 0 1 0 0,1 0 0 0 0,-1 0-1 0 0,0-1 1 0 0,0 0 0 0 0,0 0-1 0 0,0 0 1 0 0,0 0 0 0 0,-1-1-1 0 0,1 0 1 0 0,-1 0 0 0 0,2-2-39 0 0,11-5 112 0 0,132-125 304 0 0,-69 52-405 0 0,-69 73-15 0 0,-7 4-10 0 0,1 0 1 0 0,0 1-1 0 0,0 0 0 0 0,1 0 0 0 0,-1 0 0 0 0,1 1 0 0 0,0 0 0 0 0,0 0 0 0 0,1 0 1 0 0,-1 1-1 0 0,1 0 0 0 0,0 0 0 0 0,0 0 0 0 0,0 1 0 0 0,0 0 0 0 0,0 1 1 0 0,0 0-1 0 0,0 0 0 0 0,1 0 0 0 0,-1 1 0 0 0,0 0 0 0 0,1 0 0 0 0,0 1 14 0 0,2 4-13 0 0,0 0 0 0 0,0 0 0 0 0,0 1-1 0 0,-1 1 1 0 0,0 0 0 0 0,0 0-1 0 0,-1 0 1 0 0,0 1 0 0 0,0 0 0 0 0,-1 1-1 0 0,0 0 1 0 0,0 0 0 0 0,-1 1 0 0 0,-1-1-1 0 0,1 1 1 0 0,0 4 13 0 0,41 113-4103 0 0,-44-112 3463 0 0</inkml:trace>
  <inkml:trace contextRef="#ctx0" brushRef="#br0" timeOffset="7137.161">3925 5691 856 0 0,'0'0'492'0'0,"0"0"-59"0"0,0 0-64 0 0,0-20 1407 0 0,-6 18-1681 0 0,0 0 1 0 0,0 1-1 0 0,0-1 1 0 0,1 1-1 0 0,-1 1 0 0 0,0-1 1 0 0,-1 1-1 0 0,1 0 1 0 0,0 0-1 0 0,0 1 1 0 0,0 0-1 0 0,1 0 1 0 0,-1 0-1 0 0,0 1 1 0 0,0 0-1 0 0,1 0 0 0 0,-1 0 1 0 0,1 1-1 0 0,-1 0 1 0 0,1 0-1 0 0,0 0 1 0 0,0 1-1 0 0,-1 0-95 0 0,-4 9 141 0 0,1 1 0 0 0,0 0 0 0 0,1 0 1 0 0,0 0-1 0 0,1 1 0 0 0,1 1 0 0 0,1-1 0 0 0,0 1 0 0 0,0 0 0 0 0,2 0 0 0 0,0 0 0 0 0,1 0 0 0 0,1 1 0 0 0,0-1 0 0 0,1 1 0 0 0,1 0-141 0 0,-5 34 437 0 0,-1 185 2090 0 0,30-204-1986 0 0,-18-26-550 0 0,0 0 0 0 0,1-1 0 0 0,0 0 0 0 0,0 0-1 0 0,0-1 1 0 0,1 0 0 0 0,-1 0 0 0 0,1-1 0 0 0,0 0 0 0 0,0-1 0 0 0,0 0 0 0 0,0 0-1 0 0,1-1 1 0 0,-1 0 0 0 0,0-1 0 0 0,1 0 0 0 0,-1 0 0 0 0,0-1 0 0 0,1 0 9 0 0,76-28-2711 0 0,-36-6-2781 0 0,-44 27 4225 0 0</inkml:trace>
  <inkml:trace contextRef="#ctx0" brushRef="#br0" timeOffset="7885.126">4378 5824 1564 0 0,'1'-1'65'0'0,"0"0"-1"0"0,1 0 1 0 0,-1 0-1 0 0,0-1 0 0 0,0 1 1 0 0,0 0-1 0 0,-1 0 1 0 0,1-1-1 0 0,0 1 1 0 0,0-1-1 0 0,-1 1 1 0 0,1-1-1 0 0,-1 1 1 0 0,1-1-1 0 0,-1 1 1 0 0,0-1-1 0 0,1 1 0 0 0,-1-1 1 0 0,0 1-1 0 0,0-1 1 0 0,0 1-1 0 0,0-1 1 0 0,-1 0-1 0 0,1 1 1 0 0,0-1-1 0 0,-1 1 1 0 0,1-1-1 0 0,-1 1 0 0 0,1-1 1 0 0,-1 1-1 0 0,0-1 1 0 0,1 1-1 0 0,-1 0 1 0 0,0-1-1 0 0,0 1 1 0 0,0 0-1 0 0,0 0 1 0 0,0 0-1 0 0,0 0 1 0 0,-1 0-1 0 0,1 0 0 0 0,0 0 1 0 0,0 0-1 0 0,-1 0 1 0 0,1 0-1 0 0,-1 1 1 0 0,1-1-1 0 0,0 0 1 0 0,-1 1-1 0 0,0-1 1 0 0,1 1-1 0 0,-1 0 1 0 0,1 0-1 0 0,-1-1 0 0 0,1 1 1 0 0,-1 0-1 0 0,1 0 1 0 0,-1 1-1 0 0,0-1 1 0 0,1 0-1 0 0,-1 0 1 0 0,1 1-1 0 0,-1-1 1 0 0,1 1-1 0 0,-1-1 1 0 0,0 1-65 0 0,-8 3 69 0 0,0 0 0 0 0,1 1 1 0 0,-1 0-1 0 0,1 0 1 0 0,0 1-1 0 0,0 0 1 0 0,0 1-1 0 0,1 0 1 0 0,0 0-1 0 0,0 1 1 0 0,1 0-1 0 0,0 0 1 0 0,1 1-1 0 0,-1 0 0 0 0,2 0 1 0 0,-1 0-1 0 0,1 1 1 0 0,1 0-1 0 0,0 0 1 0 0,0 0-1 0 0,1 0 1 0 0,0 1-70 0 0,-15 128 1378 0 0,19-137-1381 0 0,0 0 1 0 0,0-1 0 0 0,0 1-1 0 0,0-1 1 0 0,0 1-1 0 0,0 0 1 0 0,1-1-1 0 0,-1 0 1 0 0,1 1 0 0 0,-1-1-1 0 0,1 0 1 0 0,-1 0-1 0 0,1 0 1 0 0,-1 0 0 0 0,1 0-1 0 0,0 0 1 0 0,0 0-1 0 0,0-1 1 0 0,-1 1 0 0 0,1-1-1 0 0,0 1 1 0 0,0-1-1 0 0,0 1 1 0 0,0-1-1 0 0,0 0 1 0 0,0 0 0 0 0,0 0-1 0 0,0 0 1 0 0,0-1-1 0 0,0 1 1 0 0,0 0 0 0 0,0-1-1 0 0,-1 0 1 0 0,1 1-1 0 0,0-1 1 0 0,0 0-1 0 0,1 0 3 0 0,5-6-117 0 0,1 1 0 0 0,-1-1 0 0 0,-1 0 0 0 0,1 0 0 0 0,-1-1-1 0 0,0 0 1 0 0,-1-1 0 0 0,0 1 0 0 0,0-1 0 0 0,-1 0-1 0 0,0-1 1 0 0,-1 1 0 0 0,0-1 0 0 0,-1 0 0 0 0,1 0 0 0 0,-2 0-1 0 0,0 0 1 0 0,0-1 0 0 0,0 1 0 0 0,-2-1 0 0 0,1 1-1 0 0,-1-1 1 0 0,-1 1 0 0 0,0-1 0 0 0,-2-7 117 0 0,20 27 51 0 0,-7 61 644 0 0,-9-55-595 0 0,0 0 1 0 0,1 0 0 0 0,1 1 0 0 0,0-1-1 0 0,1-1 1 0 0,1 1 0 0 0,0-1 0 0 0,1 1-1 0 0,0-2 1 0 0,1 1 0 0 0,1 0-101 0 0,82 61-623 0 0,-15-80-3546 0 0,-54-4 2725 0 0</inkml:trace>
  <inkml:trace contextRef="#ctx0" brushRef="#br0" timeOffset="8147.1">4766 6017 1304 0 0,'6'4'216'0'0,"0"1"1"0"0,0 0-1 0 0,0-1 1 0 0,-1 2-1 0 0,1-1 0 0 0,-1 1 1 0 0,0-1-1 0 0,-1 1 0 0 0,0 1 1 0 0,0-1-1 0 0,0 1 0 0 0,0-1 1 0 0,-1 1-1 0 0,-1 0 0 0 0,1 0 1 0 0,-1 1-1 0 0,0-1 0 0 0,0 0 1 0 0,-1 1-1 0 0,0-1 1 0 0,-1 1-1 0 0,1-1 0 0 0,-1 1 1 0 0,-1 0-1 0 0,1-1 0 0 0,-2 1 1 0 0,1-1-1 0 0,-1 0 0 0 0,0 1 1 0 0,0-1-1 0 0,-1 0 0 0 0,0 2-216 0 0,-2 0-5 0 0,-1 0-1 0 0,1 0 0 0 0,-1 0 0 0 0,-1-1 0 0 0,0 0 0 0 0,0 0 1 0 0,0 0-1 0 0,-1-1 0 0 0,0 0 0 0 0,-1-1 0 0 0,1 0 1 0 0,-1 0-1 0 0,-1-1 0 0 0,1 0 0 0 0,-2 0 6 0 0,-32-17-5114 0 0,37 2 3748 0 0</inkml:trace>
  <inkml:trace contextRef="#ctx0" brushRef="#br0" timeOffset="9049.198">4991 5774 1068 0 0,'16'-23'4263'0'0,"-16"23"-4125"0"0,1 0-1 0 0,-1 0 1 0 0,0 1 0 0 0,1-1 0 0 0,-1 0 0 0 0,0 0 0 0 0,1 0 0 0 0,-1 0 0 0 0,0 0 0 0 0,1 0-1 0 0,-1 0 1 0 0,1 0 0 0 0,-1 0 0 0 0,0 0 0 0 0,1 0 0 0 0,-1 0 0 0 0,0 0 0 0 0,1 0 0 0 0,-1 0-1 0 0,0 0 1 0 0,1 0 0 0 0,-1 0 0 0 0,0-1 0 0 0,1 1 0 0 0,-1 0 0 0 0,0 0 0 0 0,1 0 0 0 0,-1-1-138 0 0,5 127 414 0 0,9 133 939 0 0,-2-236-800 0 0,8-54-329 0 0,-14 19-257 0 0,2 1 1 0 0,-1 0 0 0 0,2 0-1 0 0,-1 1 1 0 0,1 0 0 0 0,1 0-1 0 0,0 1 1 0 0,0 0-1 0 0,1 1 1 0 0,0 1 0 0 0,1-1-1 0 0,-1 2 1 0 0,1-1 0 0 0,1 2-1 0 0,-1 0 1 0 0,1 0 0 0 0,0 1-1 0 0,0 1 1 0 0,0 0-1 0 0,0 0 1 0 0,1 2 0 0 0,1-1 32 0 0,-13 2-3 0 0,-1 0 1 0 0,0 0 0 0 0,0 0 0 0 0,0 0 0 0 0,0 0-1 0 0,0 0 1 0 0,0 1 0 0 0,0-1 0 0 0,0 0-1 0 0,1 1 1 0 0,-1-1 0 0 0,0 0 0 0 0,0 1-1 0 0,0 0 1 0 0,0-1 0 0 0,-1 1 0 0 0,1-1-1 0 0,0 1 1 0 0,0 0 0 0 0,0 0 0 0 0,0-1 0 0 0,-1 1-1 0 0,1 0 1 0 0,0 0 0 0 0,-1 0 0 0 0,1 0-1 0 0,-1 0 1 0 0,1 0 0 0 0,-1 0 0 0 0,1 0-1 0 0,-1 0 1 0 0,1 0 0 0 0,-1 0 0 0 0,0 0 0 0 0,0 0-1 0 0,0 0 1 0 0,0 1 0 0 0,0-1 0 0 0,0 0-1 0 0,0 0 1 0 0,0 0 0 0 0,0 0 0 0 0,0 0-1 0 0,0 0 1 0 0,-1 0 0 0 0,1 0 0 0 0,-1 0-1 0 0,1 0 1 0 0,0 0 0 0 0,-1 0 0 0 0,0 0 0 0 0,1 0-1 0 0,-1 0 1 0 0,0 0 0 0 0,0 0 2 0 0,-39 55 161 0 0,28-46-258 0 0,-1-1 0 0 0,-1 0 0 0 0,0-1 0 0 0,0-1 0 0 0,0 0 0 0 0,-1-1 0 0 0,0 0 0 0 0,0-1 1 0 0,0-1-1 0 0,-1 0 0 0 0,1-2 0 0 0,-1 1 0 0 0,-3-2 97 0 0,17-1-180 0 0,0-1 1 0 0,0 1 0 0 0,0-1-1 0 0,0 0 1 0 0,0 1 0 0 0,0-1 0 0 0,0 0-1 0 0,0 0 1 0 0,0-1 0 0 0,0 1 0 0 0,1 0-1 0 0,-1-1 1 0 0,0 1 0 0 0,1-1-1 0 0,-1 1 1 0 0,1-1 0 0 0,0 0 0 0 0,0 1-1 0 0,-1-1 1 0 0,1 0 0 0 0,0 0 0 0 0,1 0-1 0 0,-1 0 1 0 0,0 0 0 0 0,0 0-1 0 0,1 0 1 0 0,-1 0 0 0 0,1 0 0 0 0,0-1-1 0 0,0 1 1 0 0,0 0 0 0 0,0 0 0 0 0,0 0-1 0 0,0 0 1 0 0,0-2 179 0 0,0-8-1243 0 0</inkml:trace>
  <inkml:trace contextRef="#ctx0" brushRef="#br0" timeOffset="9631.984">5358 5652 2252 0 0,'6'-4'301'0'0,"1"0"-1"0"0,-1 0 1 0 0,1 0 0 0 0,1 1-1 0 0,-1-1 1 0 0,0 2-1 0 0,1-1 1 0 0,-1 1 0 0 0,1 1-1 0 0,0-1 1 0 0,0 1-1 0 0,-1 0 1 0 0,1 1 0 0 0,7 0-301 0 0,-13 0 79 0 0,18 3 208 0 0,-12 5-140 0 0,-1 2 0 0 0,0-1 0 0 0,-1 1 0 0 0,0 0 0 0 0,-1 1 0 0 0,0-1 0 0 0,0 1 0 0 0,-1 0 0 0 0,-1 0 0 0 0,0 0 1 0 0,0 1-1 0 0,-1-1 0 0 0,-1 1 0 0 0,0-1 0 0 0,0 1 0 0 0,-1 0 0 0 0,-1 8-147 0 0,1-11 89 0 0,47 405 3616 0 0,-50-407-3818 0 0,-1-1 0 0 0,0 0 0 0 0,-1 0 0 0 0,1 0 1 0 0,-1 0-1 0 0,0-1 0 0 0,0 0 0 0 0,-1 0 1 0 0,0 0-1 0 0,0 0 0 0 0,0-1 0 0 0,0 0 0 0 0,0-1 1 0 0,-1 1-1 0 0,0-1 0 0 0,0 0 0 0 0,0-1 0 0 0,0 0 1 0 0,0 0-1 0 0,0 0 0 0 0,-1-1 0 0 0,1 0 1 0 0,0-1-1 0 0,-1 1 0 0 0,1-2 0 0 0,-8 0 113 0 0,-5 2-742 0 0,-1-2 0 0 0,1 0 0 0 0,0-2 0 0 0,0 0 0 0 0,0-1 0 0 0,0-1 0 0 0,0-1 0 0 0,1-1 0 0 0,-5-2 742 0 0,-7-8-1202 0 0</inkml:trace>
  <inkml:trace contextRef="#ctx0" brushRef="#br0" timeOffset="10749.23">477 5687 1416 0 0,'0'0'179'0'0,"0"0"31"0"0,7 4 21 0 0,14 1-150 0 0,0 0 1 0 0,0-1 0 0 0,0-1 0 0 0,0 0 0 0 0,1-2-1 0 0,-1-1 1 0 0,1-1 0 0 0,-1 0 0 0 0,0-2 0 0 0,4-1-82 0 0,89-3-181 0 0,529 7-314 0 0,-452-26 507 0 0,114-6-837 0 0,-262 26 556 0 0</inkml:trace>
  <inkml:trace contextRef="#ctx0" brushRef="#br0" timeOffset="11290.159">4584 5312 956 0 0,'147'-19'339'0'0,"585"1"1684"0"0,-288 1-1847 0 0,-61 8 126 0 0,-331 29-1649 0 0,-51-17 302 0 0</inkml:trace>
  <inkml:trace contextRef="#ctx0" brushRef="#br0" timeOffset="12391.974">1932 5512 860 0 0,'0'0'379'0'0,"0"0"-2"0"0,0 0-7 0 0,0 0-82 0 0,0 0-28 0 0,0 0-26 0 0,0 0 22 0 0,0 0-54 0 0,0 0-50 0 0,0 0 34 0 0,0 0-52 0 0,9 16 199 0 0,96-16 51 0 0,776-115 728 0 0,-272 44-378 0 0,-142 9-245 0 0,-29 28 211 0 0,-15 34-380 0 0,-326 1-2084 0 0,-95 11-670 0 0,-9-7 1370 0 0</inkml:trace>
  <inkml:trace contextRef="#ctx0" brushRef="#br0" timeOffset="13678.798">415 5741 1404 0 0,'0'0'365'0'0,"0"0"-54"0"0,0 0-77 0 0,0 0-72 0 0,0 0-34 0 0,0 0 0 0 0,0 0 40 0 0,0 0 53 0 0,0 0-4 0 0,0 0-17 0 0,0 0-17 0 0,0 0-18 0 0,4 6-15 0 0,5 13-41 0 0,-2 1 1 0 0,0 0-1 0 0,-1 1 0 0 0,-1-1 0 0 0,0 1 0 0 0,-2 0 0 0 0,-1 0 0 0 0,0 0 0 0 0,-2 17-109 0 0,5 30 224 0 0,57 598 1366 0 0,-47-388-1166 0 0,22-102-253 0 0,-33-170-168 0 0,0 0-1 0 0,1 0 0 0 0,0 0 0 0 0,0-1 1 0 0,1 1-1 0 0,0-1 0 0 0,-1-1 0 0 0,2 1 1 0 0,-1-1-1 0 0,0 0 0 0 0,1 0 0 0 0,0-1 1 0 0,0 0-1 0 0,0 0 0 0 0,0-1 0 0 0,0 0 1 0 0,1 0-1 0 0,-1 0 0 0 0,1-1 0 0 0,-1 0 1 0 0,1-1-1 0 0,0 0 0 0 0,-1 0 0 0 0,1 0 1 0 0,-1-1-1 0 0,1 0 0 0 0,-1-1 0 0 0,1 1 1 0 0,0-2-3 0 0,34 1-18 0 0,125-19 29 0 0,681-28-17 0 0,610-71 113 0 0,-393-13-110 0 0,98-24-158 0 0,-1051 136 222 0 0,-2-6 0 0 0,0-4 1 0 0,14-11-62 0 0,104-20-1049 0 0,-224 55-1988 0 0,-4 7 2156 0 0</inkml:trace>
  <inkml:trace contextRef="#ctx0" brushRef="#br0" timeOffset="14547.12">6252 5174 1724 0 0,'3'2'146'0'0,"0"1"0"0"0,0 0 0 0 0,0 0-1 0 0,0 0 1 0 0,0 0 0 0 0,-1 0 0 0 0,0 0 0 0 0,1 1 0 0 0,-1-1-1 0 0,0 1 1 0 0,-1 0 0 0 0,1 0 0 0 0,-1-1 0 0 0,1 1 0 0 0,-1 0-1 0 0,-1 0 1 0 0,1 0 0 0 0,0 0 0 0 0,-1 0 0 0 0,0 2-146 0 0,5 13 393 0 0,15 68 253 0 0,-5 1 0 0 0,-3 1 0 0 0,-4 0-1 0 0,-3 0 1 0 0,-5 1 0 0 0,-5 20-646 0 0,3 46 403 0 0,2 247 483 0 0,0-401-842 0 0,-6 23 461 0 0,5 10-434 0 0,1 38-434 0 0,-2-72 191 0 0,1-1-1 0 0,-1 1 1 0 0,1-1 0 0 0,-1 1 0 0 0,1-1-1 0 0,-1 0 1 0 0,0 0 0 0 0,1 1 0 0 0,-1-1-1 0 0,1 0 1 0 0,-1-1 0 0 0,0 1-1 0 0,1 0 1 0 0,-1 0 0 0 0,1-1 0 0 0,-1 1-1 0 0,1-1 1 0 0,-1 1 0 0 0,1-1 0 0 0,-1 0-1 0 0,1 1 1 0 0,-1-1 0 0 0,1 0 0 0 0,0 0-1 0 0,-1 0 1 0 0,1 0 0 0 0,0 0-1 0 0,0 0 1 0 0,0-1 0 0 0,0 1 0 0 0,0 0-1 0 0,0-1 1 0 0,0 1 0 0 0,0 0 0 0 0,1-1-1 0 0,-1 1 1 0 0,0-1 0 0 0,1 1 0 0 0,0-1-1 0 0,-1 1 1 0 0,1-1 0 0 0,-1-1 172 0 0,-1 0-100 0 0,-14-16-1124 0 0</inkml:trace>
  <inkml:trace contextRef="#ctx0" brushRef="#br0" timeOffset="31029.875">1 7904 1080 0 0,'0'0'327'0'0,"0"0"11"0"0,0 0-12 0 0,0 0-51 0 0,0 0 41 0 0,0 0-62 0 0,0 0-100 0 0,0 0-30 0 0,0 0-12 0 0,0 0 11 0 0,0 0 36 0 0,0 0 8 0 0,0 0 7 0 0,0 0-3 0 0,0 0 23 0 0,0 0-8 0 0,1-4-24 0 0,26-100 2802 0 0,-27 102-2901 0 0,0 2-16 0 0,-24-48 590 0 0,25 47-640 0 0,0-1 1 0 0,0 0-1 0 0,0 0 0 0 0,0 1 1 0 0,0-1-1 0 0,1 1 0 0 0,-1-1 1 0 0,1 1-1 0 0,-1-1 1 0 0,1 1-1 0 0,-1 0 0 0 0,1 0 1 0 0,0 0-1 0 0,-1 0 0 0 0,1 0 1 0 0,0 0-1 0 0,0 0 1 0 0,0 1-1 0 0,0-1 0 0 0,0 1 1 0 0,0-1-1 0 0,0 1 1 0 0,0 0-1 0 0,0-1 0 0 0,0 1 1 0 0,0 0-1 0 0,0 0 0 0 0,0 1 1 0 0,0-1-1 0 0,0 0 1 0 0,0 1-1 0 0,0-1 0 0 0,0 1 1 0 0,0 0-1 0 0,-1 0 0 0 0,1-1 1 0 0,0 1-1 0 0,0 0 1 0 0,-1 1-1 0 0,1-1 0 0 0,0 0 1 0 0,-1 0-1 0 0,1 1 0 0 0,-1-1 1 0 0,0 1-1 0 0,1-1 1 0 0,-1 1-1 0 0,0-1 0 0 0,0 1 1 0 0,0 0-1 0 0,0 0 1 0 0,0 0-1 0 0,0 0 0 0 0,-1-1 1 0 0,1 1-1 0 0,-1 0 0 0 0,1 1 3 0 0,7 21-35 0 0,-1 1 0 0 0,-2 0 0 0 0,0-1 0 0 0,-2 2 0 0 0,0-1-1 0 0,-2 0 1 0 0,-1 22 35 0 0,9 95 10 0 0,-5-123-17 0 0,0 0 0 0 0,1 0 0 0 0,1 0 0 0 0,1 0 1 0 0,1-1-1 0 0,0 0 0 0 0,1-1 0 0 0,1 0 0 0 0,4 4 7 0 0,-11-13 1 0 0,-1-1 0 0 0,0 1 1 0 0,-1 0-1 0 0,0 0 0 0 0,0-1 0 0 0,-1 1 0 0 0,0 0 0 0 0,0 0 0 0 0,0 0 0 0 0,-1 0 0 0 0,0-1 0 0 0,-1 1 0 0 0,0 0 0 0 0,0-1 0 0 0,-1 1 0 0 0,0-1 0 0 0,0 0 0 0 0,0 0 0 0 0,-1 0 0 0 0,0 0 0 0 0,-1-1 0 0 0,-4 7-1 0 0,-16 36 113 0 0,20-41-109 0 0,1 1 1 0 0,1-1-1 0 0,0 0 1 0 0,0 1 0 0 0,1 0-1 0 0,0 0 1 0 0,0 0-1 0 0,1 0 1 0 0,0 0 0 0 0,0 0-1 0 0,1 0 1 0 0,1 0-1 0 0,-1 0 1 0 0,2 0-1 0 0,1 7-4 0 0,183 273 74 0 0,-179-272-45 0 0,0 0 1 0 0,-1 1-1 0 0,0-1 0 0 0,-2 1 0 0 0,0 0 0 0 0,-1 0 0 0 0,-1 1 0 0 0,0-1 0 0 0,-2 0 0 0 0,0 1 0 0 0,-1-1 0 0 0,0 0 0 0 0,-2 1 0 0 0,0-1 0 0 0,-2 0 0 0 0,0 0 0 0 0,0-1 0 0 0,-2 0 0 0 0,0 0 0 0 0,-1 0 0 0 0,0-1 0 0 0,-2 0 0 0 0,-1 1-29 0 0,11-16-94 0 0,0 0 0 0 0,-1 0 0 0 0,1-1-1 0 0,0 1 1 0 0,0 0 0 0 0,0 0-1 0 0,-1-1 1 0 0,1 1 0 0 0,0 0 0 0 0,-1-1-1 0 0,1 1 1 0 0,-1 0 0 0 0,1-1-1 0 0,-1 1 1 0 0,1-1 0 0 0,-1 1-1 0 0,1-1 1 0 0,-1 1 0 0 0,0-1 0 0 0,1 1-1 0 0,-1-1 1 0 0,1 1 0 0 0,-1-1-1 0 0,0 0 1 0 0,0 1 0 0 0,1-1 0 0 0,-1 0-1 0 0,0 0 1 0 0,0 0 0 0 0,1 0-1 0 0,-1 1 1 0 0,0-1 0 0 0,0 0 0 0 0,1 0-1 0 0,-1 0 1 0 0,0 0 0 0 0,0-1-1 0 0,1 1 1 0 0,-1 0 0 0 0,0 0-1 0 0,0 0 1 0 0,1-1 0 0 0,-1 1 0 0 0,0 0-1 0 0,1-1 1 0 0,-1 1 0 0 0,0 0-1 0 0,1-1 1 0 0,-1 1 0 0 0,1-1 0 0 0,-1 1-1 0 0,0-1 1 0 0,1 1 0 0 0,-1-1-1 0 0,1 0 1 0 0,0 1 0 0 0,-1-1-1 0 0,1 0 1 0 0,-1 1 0 0 0,1-1 0 0 0,0 0 94 0 0,-9-17-1332 0 0</inkml:trace>
  <inkml:trace contextRef="#ctx0" brushRef="#br0" timeOffset="31570.627">644 8364 1360 0 0,'-2'-10'5126'0'0,"37"-2"-3876"0"0,48-6-930 0 0,382-34 859 0 0,-386 51-2246 0 0,-79 29-778 0 0,-66-4-1068 0 0,40-16 1607 0 0</inkml:trace>
  <inkml:trace contextRef="#ctx0" brushRef="#br0" timeOffset="31820.058">630 8546 968 0 0,'5'12'4464'0'0,"36"-5"-3373"0"0,178-23 1083 0 0,-42-8-1406 0 0,-12 1-1559 0 0,-57 1-2941 0 0,-86 10 930 0 0,-19 3 1498 0 0</inkml:trace>
  <inkml:trace contextRef="#ctx0" brushRef="#br0" timeOffset="32068.135">1521 8059 916 0 0,'7'8'335'0'0,"0"0"1"0"0,0 0-1 0 0,-1 0 0 0 0,0 1 1 0 0,0 0-1 0 0,-1 0 0 0 0,-1 1 1 0 0,1-1-1 0 0,-1 1 0 0 0,-1 0 1 0 0,0 0-1 0 0,0 0 0 0 0,-1 0 1 0 0,0 1-1 0 0,-1 3-335 0 0,0 12 332 0 0,0 1-1 0 0,-2 0 1 0 0,-2-1-1 0 0,0 1 1 0 0,-1-1 0 0 0,-2 0-1 0 0,-1 0 1 0 0,-9 23-332 0 0,-70 116-60 0 0,-39-25-5378 0 0,100-119 3941 0 0</inkml:trace>
  <inkml:trace contextRef="#ctx0" brushRef="#br0" timeOffset="36068.704">6892 7659 1292 0 0,'4'-8'2023'0'0,"-4"9"-1877"0"0,1-1 0 0 0,-1 0-1 0 0,0 0 1 0 0,1 1 0 0 0,-1-1 0 0 0,1 0-1 0 0,-1 0 1 0 0,1 1 0 0 0,-1-1 0 0 0,1 0 0 0 0,-1 0-1 0 0,1 0 1 0 0,0 0 0 0 0,-1 0 0 0 0,1 0-1 0 0,-1 0 1 0 0,1 0 0 0 0,-1 0 0 0 0,1 0-1 0 0,-1 0 1 0 0,1 0 0 0 0,-1-1 0 0 0,1 1 0 0 0,-1 0-1 0 0,1 0 1 0 0,-1 0 0 0 0,1-1 0 0 0,-1 1-1 0 0,1 0 1 0 0,-1-1 0 0 0,1 1 0 0 0,-1 0 0 0 0,0-1-1 0 0,1 1 1 0 0,-1-1 0 0 0,0 1 0 0 0,1 0-1 0 0,-1-1 1 0 0,0 1 0 0 0,0-1 0 0 0,1 1-1 0 0,-1-1 1 0 0,0 1 0 0 0,0-1 0 0 0,0 1 0 0 0,1-1-1 0 0,-1 1 1 0 0,0-1 0 0 0,0 1 0 0 0,0-1-1 0 0,0 0 1 0 0,0 1 0 0 0,0-1-146 0 0,25 220 1057 0 0,-8-115-1896 0 0,-14-34-3719 0 0,-41-15 121 0 0,25-47 3021 0 0</inkml:trace>
  <inkml:trace contextRef="#ctx0" brushRef="#br0" timeOffset="37455.112">7164 7474 904 0 0,'11'-11'3850'0'0,"39"-11"-1832"0"0,-47 22-1979 0 0,0-1-1 0 0,0 1 1 0 0,0 0 0 0 0,1 0 0 0 0,-1 0-1 0 0,0 0 1 0 0,0 1 0 0 0,0-1 0 0 0,0 1-1 0 0,0 0 1 0 0,0 0 0 0 0,0 0 0 0 0,0 0-1 0 0,0 0 1 0 0,-1 1 0 0 0,1-1 0 0 0,0 1-1 0 0,-1 0 1 0 0,1-1 0 0 0,-1 1-1 0 0,1 1 1 0 0,-1-1 0 0 0,0 0 0 0 0,0 0-1 0 0,0 1 1 0 0,0-1 0 0 0,-1 1 0 0 0,1 0-1 0 0,-1 0 1 0 0,1-1 0 0 0,-1 1 0 0 0,0 0-1 0 0,0 0 1 0 0,0 0 0 0 0,0 1-39 0 0,24 124 805 0 0,-22-103-558 0 0,57 314 1560 0 0,-16-220-1328 0 0,7 61 312 0 0,-54-174-780 0 0,0 0 0 0 0,-1 0 0 0 0,1 0 0 0 0,-1-1 0 0 0,-1 1 0 0 0,1-1-1 0 0,-1 0 1 0 0,0 0 0 0 0,0-1 0 0 0,0 1 0 0 0,0-1 0 0 0,-1 0 0 0 0,0-1 0 0 0,0 1 0 0 0,0-1 0 0 0,0 0-1 0 0,-4 0-10 0 0,-59 13-1186 0 0,39-15-3198 0 0,5-19 202 0 0,27 15 2916 0 0</inkml:trace>
  <inkml:trace contextRef="#ctx0" brushRef="#br0" timeOffset="38015.559">7882 8286 888 0 0,'0'1'132'0'0,"1"-1"1"0"0,-1 1-1 0 0,0-1 0 0 0,0 1 0 0 0,1-1 1 0 0,-1 1-1 0 0,0-1 0 0 0,1 0 0 0 0,-1 1 1 0 0,0-1-1 0 0,1 1 0 0 0,-1-1 0 0 0,0 0 1 0 0,1 1-1 0 0,-1-1 0 0 0,1 0 0 0 0,-1 1 1 0 0,1-1-1 0 0,-1 0 0 0 0,1 0 0 0 0,-1 1 1 0 0,1-1-1 0 0,-1 0 0 0 0,1 0 1 0 0,0 0-1 0 0,-1 0 0 0 0,1 0 0 0 0,-1 0 1 0 0,1 0-1 0 0,-1 0 0 0 0,1 0 0 0 0,-1 0 1 0 0,1 0-1 0 0,0 0 0 0 0,-1 0 0 0 0,1 0 1 0 0,-1-1-1 0 0,1 1 0 0 0,-1 0 0 0 0,1 0 1 0 0,-1-1-1 0 0,1 1 0 0 0,-1 0 0 0 0,0 0 1 0 0,1-1-1 0 0,-1 1 0 0 0,1-1 0 0 0,-1 1 1 0 0,1-1-133 0 0,-8 17 123 0 0,-1 0 0 0 0,0-1 1 0 0,-1 0-1 0 0,0 0 0 0 0,-2-1 0 0 0,1-1 1 0 0,-2 1-1 0 0,0-2 0 0 0,-11 10-123 0 0,-129 95-3007 0 0,94-84 476 0 0,31-22 1311 0 0</inkml:trace>
  <inkml:trace contextRef="#ctx0" brushRef="#br0" timeOffset="34952.631">4878 7766 848 0 0,'0'0'493'0'0,"0"0"26"0"0,0 0-53 0 0,0 0-50 0 0,0 0 5 0 0,0 0-44 0 0,0 0-105 0 0,2-5 27 0 0,11-21 564 0 0,-12 25-653 0 0,-1 1-38 0 0,-9 29 499 0 0,8-3-418 0 0,2 1-1 0 0,1-1 0 0 0,1 0 1 0 0,1 0-1 0 0,1 0 1 0 0,1-1-1 0 0,2 0 0 0 0,0 0 1 0 0,2-1-1 0 0,0 0 1 0 0,9 13-253 0 0,-13-25 98 0 0,1 0 1 0 0,0-1-1 0 0,1 0 1 0 0,0 0 0 0 0,1-1-1 0 0,0 0 1 0 0,1-1-1 0 0,-1 0 1 0 0,2 0-1 0 0,-1-1 1 0 0,1 0 0 0 0,1-1-1 0 0,-1-1 1 0 0,1 1-1 0 0,0-2 1 0 0,1 0 0 0 0,-1 0-1 0 0,1-1 1 0 0,0-1-1 0 0,0 0 1 0 0,1 0-1 0 0,-1-2 1 0 0,13 1-99 0 0,-16-2 12 0 0,0-1 1 0 0,-1-1-1 0 0,1 1 0 0 0,-1-1 1 0 0,1-1-1 0 0,-1 0 0 0 0,0 0 1 0 0,0-1-1 0 0,0 0 0 0 0,0 0 0 0 0,-1-1 1 0 0,1 0-1 0 0,-1-1 0 0 0,-1 0 1 0 0,1 0-1 0 0,-1-1 0 0 0,0 0 1 0 0,0 0-1 0 0,-1 0 0 0 0,0-1 1 0 0,0 0-1 0 0,-1 0 0 0 0,0-1 1 0 0,-1 1-1 0 0,0-1 0 0 0,0 0 0 0 0,0-3-12 0 0,7-17-21 0 0,-1-1-1 0 0,-2 0 0 0 0,-1-1 0 0 0,-1 0 0 0 0,-2 0 0 0 0,-1 0 0 0 0,-2-30 22 0 0,-42-53 32 0 0,12 72-2881 0 0,24 34 1805 0 0,2 3-4007 0 0,3 5 3641 0 0</inkml:trace>
  <inkml:trace contextRef="#ctx0" brushRef="#br0" timeOffset="35480.053">6151 7684 1008 0 0,'-6'1'220'0'0,"1"0"-1"0"0,-1 0 1 0 0,1 0-1 0 0,-1 0 1 0 0,1 1-1 0 0,0 0 1 0 0,0 0-1 0 0,0 1 1 0 0,0-1-1 0 0,0 1 1 0 0,0 0-1 0 0,1 0 1 0 0,-1 1-1 0 0,1-1 0 0 0,0 1 1 0 0,0 0-1 0 0,0 0 1 0 0,1 1-1 0 0,-2 2-219 0 0,-2 1 191 0 0,1 0 0 0 0,0 1-1 0 0,1 0 1 0 0,0 0-1 0 0,0 0 1 0 0,1 1-1 0 0,0 0 1 0 0,1 0-1 0 0,0 0 1 0 0,1 0 0 0 0,0 0-1 0 0,0 0 1 0 0,1 1-1 0 0,1-1 1 0 0,-1 2-191 0 0,4-6 58 0 0,0 1 0 0 0,0-1-1 0 0,0 0 1 0 0,0 0 0 0 0,1 0 0 0 0,0-1 0 0 0,0 1 0 0 0,1-1 0 0 0,0 0 0 0 0,-1 0 0 0 0,2-1 0 0 0,-1 0 0 0 0,0 0-1 0 0,1 0 1 0 0,0 0 0 0 0,0-1 0 0 0,0 0 0 0 0,0 0 0 0 0,1 0 0 0 0,-1-1 0 0 0,1 0 0 0 0,-1 0 0 0 0,1-1 0 0 0,0 0-1 0 0,0 0 1 0 0,-1-1 0 0 0,1 1 0 0 0,0-1 0 0 0,0-1 0 0 0,0 0 0 0 0,0 0 0 0 0,-1 0 0 0 0,1 0 0 0 0,3-3-58 0 0,-4 4 10 0 0,-1-1-1 0 0,0 1 1 0 0,0-1 0 0 0,0-1 0 0 0,0 1 0 0 0,0-1 0 0 0,0 0 0 0 0,-1 0 0 0 0,1 0 0 0 0,-1-1 0 0 0,1 0 0 0 0,-1 0 0 0 0,0 0 0 0 0,0 0 0 0 0,0 0 0 0 0,0-1 0 0 0,-1 0 0 0 0,1 0-1 0 0,-1 0 1 0 0,0 0 0 0 0,0 0 0 0 0,-1-1 0 0 0,1 1 0 0 0,-1-1 0 0 0,0 0 0 0 0,0 0 0 0 0,0 0 0 0 0,-1 0 0 0 0,0 0 0 0 0,0 0 0 0 0,0 0 0 0 0,-1 0 0 0 0,1-2-10 0 0,-10-8-121 0 0,0 1 0 0 0,0 0 0 0 0,-2 1 1 0 0,1 0-1 0 0,-2 1 0 0 0,0 0 1 0 0,0 0-1 0 0,-1 2 0 0 0,0-1 0 0 0,-1 2 1 0 0,0 0-1 0 0,-1 0 0 0 0,1 1 1 0 0,-2 1-1 0 0,1 1 0 0 0,-1 0 0 0 0,-16-3 121 0 0,5 5-5209 0 0,20 1 3921 0 0</inkml:trace>
  <inkml:trace contextRef="#ctx0" brushRef="#br0" timeOffset="35738.704">6538 8024 1392 0 0,'2'9'220'0'0,"-1"1"1"0"0,-1-1-1 0 0,1 0 1 0 0,-1 0-1 0 0,-1 0 0 0 0,0 0 1 0 0,0 1-1 0 0,-1-1 0 0 0,0 0 1 0 0,-1-1-1 0 0,0 1 0 0 0,0 0 1 0 0,0-1-1 0 0,-2 0 0 0 0,1 1 1 0 0,-1-2-1 0 0,0 1 0 0 0,0 0 1 0 0,-1-1-1 0 0,0 0 1 0 0,0 0-1 0 0,-1-1-220 0 0,0 2-64 0 0,0-1 0 0 0,0 0 0 0 0,0 0 0 0 0,-1-1 0 0 0,0 0 0 0 0,-1 0 0 0 0,1-1 0 0 0,-1 0 0 0 0,0 0 0 0 0,0-1 0 0 0,-1 0 0 0 0,1-1 0 0 0,-1 0 0 0 0,1-1 0 0 0,-3 1 64 0 0,-7-22-2570 0 0,11 1 1296 0 0</inkml:trace>
  <inkml:trace contextRef="#ctx0" brushRef="#br0" timeOffset="36816.886">5816 7568 1472 0 0,'1'-1'73'0'0,"-1"0"0"0"0,0 0-1 0 0,0 1 1 0 0,1-1 0 0 0,-1 0 0 0 0,0 0-1 0 0,0 0 1 0 0,0 1 0 0 0,0-1 0 0 0,0 0-1 0 0,0 0 1 0 0,0 1 0 0 0,0-1 0 0 0,0 0-1 0 0,-1 0 1 0 0,1 0 0 0 0,0 1 0 0 0,0-1-1 0 0,-1 0 1 0 0,1 1 0 0 0,0-1 0 0 0,-1 0 0 0 0,1 1-1 0 0,-1-1 1 0 0,1 0 0 0 0,-1 1 0 0 0,1-1-1 0 0,-1 1 1 0 0,0-1 0 0 0,1 1 0 0 0,-1-1-1 0 0,1 1 1 0 0,-1-1 0 0 0,0 1 0 0 0,0 0-1 0 0,1-1 1 0 0,-1 1 0 0 0,0 0 0 0 0,1 0-1 0 0,-1-1 1 0 0,0 1 0 0 0,0 0 0 0 0,0 0-1 0 0,1 0 1 0 0,-1 0 0 0 0,0 0 0 0 0,0 0-1 0 0,0 0 1 0 0,1 0 0 0 0,-1 0 0 0 0,0 1-1 0 0,0-1 1 0 0,1 0 0 0 0,-1 0 0 0 0,0 1-1 0 0,1-1 1 0 0,-1 0 0 0 0,0 1 0 0 0,0-1-73 0 0,-48 16 858 0 0,39-8-749 0 0,0 1 0 0 0,1-1 1 0 0,0 2-1 0 0,0-1 1 0 0,1 1-1 0 0,0 1 0 0 0,1-1 1 0 0,0 1-1 0 0,1 1 0 0 0,0-1 1 0 0,1 1-1 0 0,0 0 1 0 0,1 0-1 0 0,0 1 0 0 0,1-1 1 0 0,0 1-1 0 0,1-1 1 0 0,1 1-1 0 0,0 0 0 0 0,0 0 1 0 0,2 0-1 0 0,-1 0 0 0 0,2 0 1 0 0,0-1-1 0 0,0 1 1 0 0,1 0-1 0 0,1-1 0 0 0,0 0 1 0 0,0 0-1 0 0,1 0 1 0 0,3 4-110 0 0,8 28 176 0 0,-3 2 1 0 0,-1-1 0 0 0,-3 2 0 0 0,-1-1 0 0 0,-2 1 0 0 0,-3 0 0 0 0,-1 19-177 0 0,0-61-32 0 0,0-1 0 0 0,0 0 1 0 0,1 0-1 0 0,0 0 0 0 0,-1 0 1 0 0,2-1-1 0 0,-1 1 0 0 0,0-1 0 0 0,1 0 1 0 0,-1 0-1 0 0,1 0 0 0 0,0 0 1 0 0,0 0-1 0 0,0-1 0 0 0,0 0 1 0 0,1 0-1 0 0,-1 0 0 0 0,0 0 0 0 0,1-1 1 0 0,0 0-1 0 0,-1 0 0 0 0,1 0 1 0 0,0 0-1 0 0,-1-1 0 0 0,1 0 1 0 0,0 0-1 0 0,0 0 0 0 0,-1 0 0 0 0,1-1 1 0 0,0 0-1 0 0,-1 0 0 0 0,3-1 32 0 0,-5 2-14 0 0,232-50-6627 0 0,-197 40 5167 0 0</inkml:trace>
  <inkml:trace contextRef="#ctx0" brushRef="#br0" timeOffset="33325.444">3004 7936 1624 0 0,'3'-14'1117'0'0,"43"-18"1838"0"0,-69 57 259 0 0,-95 116-2713 0 0,54-54-592 0 0,4 4-1 0 0,4 2 1 0 0,-21 50 91 0 0,73-130-275 0 0,-12 19-1319 0 0,-3-23-2715 0 0,19-9 3010 0 0</inkml:trace>
  <inkml:trace contextRef="#ctx0" brushRef="#br0" timeOffset="33620.184">2607 8001 1660 0 0,'3'-15'3101'0'0,"-3"14"-3054"0"0,0 1 1 0 0,-1-1-1 0 0,1 1 0 0 0,0-1 1 0 0,0 1-1 0 0,0-1 0 0 0,0 1 0 0 0,0-1 1 0 0,0 1-1 0 0,0-1 0 0 0,0 1 1 0 0,0-1-1 0 0,0 1 0 0 0,0-1 0 0 0,0 1 1 0 0,1-1-1 0 0,-1 1 0 0 0,0-1 0 0 0,0 1 1 0 0,0-1-1 0 0,1 1 0 0 0,-1-1 1 0 0,0 1-1 0 0,1-1 0 0 0,-1 1 0 0 0,0 0 1 0 0,1-1-1 0 0,-1 1 0 0 0,0 0 0 0 0,1-1 1 0 0,-1 1-1 0 0,1 0 0 0 0,-1 0 1 0 0,1-1-1 0 0,-1 1 0 0 0,1 0 0 0 0,-1 0 1 0 0,1 0-1 0 0,-1-1 0 0 0,1 1 1 0 0,-1 0-1 0 0,1 0 0 0 0,-1 0 0 0 0,1 0 1 0 0,-1 0-1 0 0,1 0 0 0 0,-1 0 0 0 0,1 0 1 0 0,-1 0-1 0 0,1 0 0 0 0,-1 1 1 0 0,1-1-1 0 0,-1 0 0 0 0,1 0 0 0 0,-1 0 1 0 0,1 1-1 0 0,-1-1 0 0 0,0 0 0 0 0,1 0 1 0 0,-1 1-1 0 0,1-1 0 0 0,-1 0 1 0 0,0 1-1 0 0,1-1 0 0 0,-1 1 0 0 0,1-1-47 0 0,273 176 1999 0 0,-259-164-1997 0 0,133 116 19 0 0,-73-25-3087 0 0,-61-51-1001 0 0,-14-49 2781 0 0</inkml:trace>
  <inkml:trace contextRef="#ctx0" brushRef="#br0" timeOffset="34054.569">3308 8109 1140 0 0,'56'78'2089'0'0,"-50"-71"-1883"0"0,0 0 1 0 0,0 0-1 0 0,1-1 0 0 0,-1 0 0 0 0,2-1 1 0 0,-1 1-1 0 0,1-1 0 0 0,-1-1 0 0 0,1 1 1 0 0,1-1-1 0 0,-1-1 0 0 0,1 1 0 0 0,-1-2 1 0 0,7 2-207 0 0,-7-5 96 0 0,0-1 0 0 0,1 0 1 0 0,-1 0-1 0 0,0-1 1 0 0,0 0-1 0 0,0 0 1 0 0,-1-1-1 0 0,1 0 1 0 0,-1-1-1 0 0,0 1 0 0 0,0-1 1 0 0,0-1-1 0 0,-1 1 1 0 0,0-1-1 0 0,0 0 1 0 0,0-1-1 0 0,2-4-96 0 0,5-2 134 0 0,53-60 197 0 0,-52 55-284 0 0,0 1 0 0 0,1 0 0 0 0,1 2-1 0 0,1-1 1 0 0,0 2 0 0 0,0 0 0 0 0,2 1-1 0 0,18-9-46 0 0,-29 19 5 0 0,-1 1-1 0 0,1 0 0 0 0,0 0 0 0 0,0 1 0 0 0,0 0 0 0 0,0 0 0 0 0,0 1 0 0 0,0 0 0 0 0,0 0 0 0 0,0 1 0 0 0,0 0 0 0 0,0 0 0 0 0,0 1 0 0 0,0 0 0 0 0,-1 1 0 0 0,1 0 0 0 0,-1 0 1 0 0,1 0-1 0 0,-1 1 0 0 0,0 0 0 0 0,0 1 0 0 0,-1-1 0 0 0,0 1 0 0 0,1 0 0 0 0,4 6-4 0 0,62 78-1110 0 0,-35 9-3340 0 0,-36-83 3173 0 0</inkml:trace>
  <inkml:trace contextRef="#ctx0" brushRef="#br0" timeOffset="43190.152">14909 7243 1404 0 0,'-61'-17'5395'0'0,"51"22"-5203"0"0,-1-1 0 0 0,0 1 1 0 0,1 1-1 0 0,0 0 0 0 0,0 1 1 0 0,1-1-1 0 0,0 2 0 0 0,0-1 1 0 0,0 2-1 0 0,1-1 0 0 0,0 1 1 0 0,-5 8-193 0 0,9-12 59 0 0,0 1 0 0 0,0-1 0 0 0,1 1 1 0 0,0 0-1 0 0,0 0 0 0 0,0 0 0 0 0,1 0 0 0 0,0 1 1 0 0,0-1-1 0 0,1 0 0 0 0,0 1 0 0 0,0 0 0 0 0,0-1 1 0 0,1 1-1 0 0,0-1 0 0 0,0 1 0 0 0,0 0 0 0 0,1-1 0 0 0,0 1 1 0 0,1-1-1 0 0,-1 1 0 0 0,1-1 0 0 0,0 0 0 0 0,1 1 1 0 0,0-1-1 0 0,0 0 0 0 0,0-1 0 0 0,1 1 0 0 0,-1 0 1 0 0,1-1-1 0 0,1 0 0 0 0,-1 0 0 0 0,1 0 0 0 0,-1-1 1 0 0,2 0-1 0 0,-1 1 0 0 0,0-2 0 0 0,1 1 0 0 0,-1-1 1 0 0,1 1-1 0 0,6 1-59 0 0,4 2-27 0 0,-1 0 1 0 0,1-1 0 0 0,1 0 0 0 0,-1-2-1 0 0,1 0 1 0 0,0-1 0 0 0,0 0-1 0 0,0-2 1 0 0,0 0 0 0 0,0 0 0 0 0,1-2-1 0 0,-1 0 1 0 0,0-1 0 0 0,0-1-1 0 0,0-1 1 0 0,-1 0 0 0 0,1-1 0 0 0,-1-1-1 0 0,15-7 27 0 0,-29 12-13 0 0,0-1 0 0 0,0 0 0 0 0,0 0 0 0 0,-1 0 0 0 0,1 0 0 0 0,0 0 0 0 0,-1 0 0 0 0,1 0 0 0 0,-1 0-1 0 0,0-1 1 0 0,0 1 0 0 0,0-1 0 0 0,0 1 0 0 0,0-1 0 0 0,0 1 0 0 0,-1-1 0 0 0,1 1 0 0 0,-1-1 0 0 0,1 0 0 0 0,-1 1 0 0 0,0-1-1 0 0,0 0 1 0 0,-1 1 0 0 0,1-1 0 0 0,0 1 0 0 0,-1-1 0 0 0,0 0 0 0 0,1 1 0 0 0,-1-1 0 0 0,0 1 0 0 0,0 0 0 0 0,-1-1-1 0 0,1 1 1 0 0,0 0 0 0 0,-1-1 0 0 0,0 1 0 0 0,1 0 0 0 0,-1 0 0 0 0,0 0 0 0 0,0 1 0 0 0,0-2 13 0 0,-88-73-299 0 0,-144-52-1599 0 0,227 122 1341 0 0,-1-1-4005 0 0,8 7 3104 0 0</inkml:trace>
  <inkml:trace contextRef="#ctx0" brushRef="#br0" timeOffset="44813.041">17696 7029 2272 0 0,'1'0'139'0'0,"-1"-1"1"0"0,0 1-1 0 0,0-1 0 0 0,1 1 0 0 0,-1-1 0 0 0,0 1 0 0 0,1 0 1 0 0,-1-1-1 0 0,1 1 0 0 0,-1 0 0 0 0,0-1 0 0 0,1 1 0 0 0,-1 0 1 0 0,1-1-1 0 0,-1 1 0 0 0,1 0 0 0 0,-1 0 0 0 0,1-1 0 0 0,-1 1 1 0 0,1 0-1 0 0,-1 0 0 0 0,1 0 0 0 0,-1 0 0 0 0,1 0 0 0 0,-1 0 1 0 0,1 0-1 0 0,-1 0 0 0 0,1 0 0 0 0,0 0 0 0 0,-1 0 0 0 0,1 0 1 0 0,-1 0-1 0 0,1 0 0 0 0,-1 1 0 0 0,1-1 0 0 0,-1 0 0 0 0,1 0 1 0 0,-1 1-1 0 0,0-1 0 0 0,1 0 0 0 0,-1 1 0 0 0,1-1 0 0 0,-1 0 1 0 0,1 1-1 0 0,-1-1 0 0 0,0 0 0 0 0,1 1 0 0 0,-1-1 0 0 0,0 1 1 0 0,0-1-1 0 0,1 1 0 0 0,-1-1 0 0 0,0 1 0 0 0,0-1 0 0 0,0 1 1 0 0,1-1-1 0 0,-1 1 0 0 0,0-1 0 0 0,0 1 0 0 0,0-1 0 0 0,0 1 0 0 0,0-1 1 0 0,0 1-1 0 0,0-1 0 0 0,0 1 0 0 0,0-1 0 0 0,0 1 0 0 0,-1 0 1 0 0,1-1-140 0 0,1 17 147 0 0,5 42 524 0 0,10 132-315 0 0,-12-61-3915 0 0,-4-119 3135 0 0,-2 1 1 0 0,1-1 0 0 0,-1 1 0 0 0,-1-1 0 0 0,0 0 0 0 0,0 0-1 0 0,-1 0 1 0 0,-1 0 0 0 0,0-1 0 0 0,0 0 0 0 0,-1 0 0 0 0,0 0-1 0 0,-1-1 1 0 0,0 1 0 0 0,-1-2 0 0 0,-4 5 423 0 0,-12 10-1119 0 0</inkml:trace>
  <inkml:trace contextRef="#ctx0" brushRef="#br0" timeOffset="51181.478">19976 8304 3164 0 0,'15'-4'5014'0'0,"-18"12"-3810"0"0,-22 17-6599 0 0,16-20 4158 0 0,-7 1 63 0 0</inkml:trace>
  <inkml:trace contextRef="#ctx0" brushRef="#br0" timeOffset="47422.719">15552 8319 1388 0 0,'-9'3'292'0'0,"0"0"0"0"0,-1 1 0 0 0,1 0 1 0 0,1 1-1 0 0,-1 0 0 0 0,1 0 0 0 0,0 0 0 0 0,0 1 0 0 0,0 1 0 0 0,1-1 0 0 0,0 1 0 0 0,0 0 0 0 0,1 1 1 0 0,0 0-1 0 0,0 0 0 0 0,1 0 0 0 0,-4 8-292 0 0,4-10 75 0 0,0-1 1 0 0,1 1-1 0 0,-1 0 1 0 0,1 0-1 0 0,1 0 1 0 0,-1 1-1 0 0,1 0 1 0 0,1-1-1 0 0,-1 1 1 0 0,1 0-1 0 0,0 0 1 0 0,0 0-1 0 0,1 0 1 0 0,0 1-1 0 0,0-1 0 0 0,1 0 1 0 0,0 1-1 0 0,0-1 1 0 0,1 0-1 0 0,0 0 1 0 0,0 1-1 0 0,1-1 1 0 0,0 0-1 0 0,0 0 1 0 0,0 0-1 0 0,1-1 1 0 0,0 1-1 0 0,1-1 1 0 0,-1 1-1 0 0,1-1 0 0 0,0 0 1 0 0,1 0-1 0 0,-1-1 1 0 0,1 1-1 0 0,0-1 1 0 0,1 0-1 0 0,-1-1 1 0 0,1 1-1 0 0,0-1 1 0 0,0 0-1 0 0,2 0-75 0 0,5 1 25 0 0,1 0 0 0 0,0-2 0 0 0,0 1 0 0 0,1-2 0 0 0,-1 0 0 0 0,1 0 0 0 0,-1-2 0 0 0,1 0 0 0 0,-1 0-1 0 0,1-2 1 0 0,-1 1 0 0 0,1-2 0 0 0,-1 0 0 0 0,0-1 0 0 0,0 0 0 0 0,0-1 0 0 0,-1 0 0 0 0,10-7-25 0 0,-21 8-18 0 0,0 0-1 0 0,-1 0 1 0 0,0-1 0 0 0,0 1-1 0 0,0 0 1 0 0,-1-1 0 0 0,0 1-1 0 0,1-1 1 0 0,-1 1 0 0 0,-1-1-1 0 0,1 1 1 0 0,-1-1 0 0 0,0 1-1 0 0,0 0 1 0 0,0-1 0 0 0,0 1-1 0 0,-1 0 1 0 0,1 0 0 0 0,-1 0-1 0 0,-1 0 1 0 0,1 0 0 0 0,0 0-1 0 0,-1 1 1 0 0,0-1 0 0 0,1 1-1 0 0,-2 0 1 0 0,1 0 0 0 0,0 0-1 0 0,0 0 1 0 0,-1 0 0 0 0,0 0-1 0 0,0 1 1 0 0,1 0 0 0 0,-1 0-1 0 0,0 0 1 0 0,-3 0 18 0 0,-21-16-273 0 0,-2 2 1 0 0,0 1 0 0 0,0 2-1 0 0,-2 1 1 0 0,1 1-1 0 0,-1 2 1 0 0,-1 1-1 0 0,-19-2 273 0 0,51 10-270 0 0,-1-3-618 0 0,6 0-2094 0 0,17-10 1741 0 0</inkml:trace>
  <inkml:trace contextRef="#ctx0" brushRef="#br0" timeOffset="47719.167">16192 8146 1088 0 0,'19'-7'5023'0'0,"-11"23"-1150"0"0,-8 294-2849 0 0,-20-214-3063 0 0,18-92 1745 0 0,0 0 0 0 0,0 0 0 0 0,0-1 0 0 0,-1 1 0 0 0,0-1 0 0 0,1 0 0 0 0,-1 0 0 0 0,-1 0 0 0 0,1 0-1 0 0,0 0 1 0 0,-1-1 0 0 0,1 1 0 0 0,-1-1 0 0 0,0 0 0 0 0,0 0 0 0 0,0-1 0 0 0,0 1 0 0 0,0-1 0 0 0,0 1 0 0 0,0-1 0 0 0,-2 0 294 0 0,-12 0-1470 0 0</inkml:trace>
  <inkml:trace contextRef="#ctx0" brushRef="#br0" timeOffset="47982.628">15808 8408 1412 0 0,'19'-5'4611'0'0,"86"-18"-3526"0"0,309-68-2456 0 0,-287 40 294 0 0,-105 39 877 0 0</inkml:trace>
  <inkml:trace contextRef="#ctx0" brushRef="#br0" timeOffset="48663.335">16528 8198 4400 0 0,'16'-63'2891'0'0,"-16"62"-2724"0"0,0 1-16 0 0,0 0 27 0 0,0 0-4 0 0,0 0-30 0 0,-9-26 965 0 0,-4 201-599 0 0,-7 136 440 0 0,8-270-654 0 0,17-67-252 0 0,0 5-143 0 0,0 0 0 0 0,1 1 1 0 0,1-1-1 0 0,1 1 0 0 0,1 1 1 0 0,1 0-1 0 0,0 0 0 0 0,2 1 1 0 0,9-12 98 0 0,-19 29-4 0 0,0 0 1 0 0,1 1-1 0 0,-1-1 0 0 0,1 0 1 0 0,-1 1-1 0 0,1 0 1 0 0,-1-1-1 0 0,0 1 1 0 0,1 0-1 0 0,-1 0 1 0 0,1 1-1 0 0,-1-1 1 0 0,1 0-1 0 0,-1 1 1 0 0,1-1-1 0 0,-1 1 1 0 0,0 0-1 0 0,1 0 1 0 0,-1 0-1 0 0,0 0 0 0 0,0 0 1 0 0,0 1-1 0 0,0-1 1 0 0,0 0-1 0 0,0 1 1 0 0,0 0-1 0 0,0-1 1 0 0,0 1-1 0 0,-1 0 1 0 0,1 0-1 0 0,-1 0 1 0 0,1 0-1 0 0,-1 0 1 0 0,0 1-1 0 0,0-1 1 0 0,0 0-1 0 0,0 0 0 0 0,0 1 1 0 0,-1-1-1 0 0,1 1 1 0 0,-1-1-1 0 0,1 0 1 0 0,-1 2 3 0 0,20 25 66 0 0,-9-20-60 0 0,-1-1-1 0 0,2 0 1 0 0,-1-1 0 0 0,1-1-1 0 0,0 1 1 0 0,1-2-1 0 0,0 0 1 0 0,-1 0-1 0 0,1-1 1 0 0,1-1 0 0 0,-1 0-1 0 0,0-1 1 0 0,1 0-1 0 0,0-1 1 0 0,-1-1-1 0 0,1 0 1 0 0,0-1 0 0 0,-1 0-1 0 0,1-1 1 0 0,-1-1-1 0 0,0 0 1 0 0,0 0 0 0 0,0-2-1 0 0,0 1 1 0 0,0-2-1 0 0,-1 0 1 0 0,0 0-1 0 0,0-1 1 0 0,-1-1 0 0 0,3-2-6 0 0,64-66-564 0 0,-76 74 547 0 0,-1 0 0 0 0,1 0 0 0 0,-1 0 0 0 0,0 0 0 0 0,0 0 0 0 0,0-1 0 0 0,0 1 0 0 0,0 0 0 0 0,-1-1 0 0 0,1 1 0 0 0,-1-1 0 0 0,0 1 0 0 0,1 0 0 0 0,-1-1 0 0 0,0 1-1 0 0,0-1 1 0 0,-1 1 0 0 0,1-1 0 0 0,0 1 0 0 0,-1 0 0 0 0,1-1 0 0 0,-1 1 0 0 0,0 0 0 0 0,0-1 0 0 0,0 1 0 0 0,0 0 0 0 0,0 0 0 0 0,-1 0 0 0 0,1 0 0 0 0,-1 0 0 0 0,1 0 0 0 0,-1 0 0 0 0,0 0 0 0 0,1 1 0 0 0,-1-1 0 0 0,0 1 0 0 0,0-1 0 0 0,0 1 0 0 0,0 0 0 0 0,-1 0-1 0 0,-1-1 18 0 0,-10-2 48 0 0,0 1 0 0 0,-1 0 0 0 0,0 2-1 0 0,1-1 1 0 0,-1 2 0 0 0,0 0 0 0 0,1 1-1 0 0,-1 0 1 0 0,0 1 0 0 0,1 1-1 0 0,-1 0 1 0 0,1 1 0 0 0,0 0 0 0 0,0 2-1 0 0,1-1 1 0 0,0 2 0 0 0,0 0-1 0 0,0 0 1 0 0,0 1 0 0 0,1 1 0 0 0,-7 6-48 0 0,15-13 12 0 0,0 0 1 0 0,-1 1-1 0 0,1 0 1 0 0,0 0-1 0 0,0 0 1 0 0,1 0-1 0 0,-1 0 1 0 0,1 1-1 0 0,-1 0 1 0 0,1 0-1 0 0,0 0 1 0 0,1 0-1 0 0,-1 0 1 0 0,1 0-1 0 0,-1 1 1 0 0,1-1-1 0 0,1 1 1 0 0,-1 0-1 0 0,1-1 1 0 0,0 1-1 0 0,0 0 1 0 0,0 0 0 0 0,0 0-1 0 0,1 0 1 0 0,0 0-1 0 0,0 0 1 0 0,0 1-13 0 0,7 3-69 0 0,0-1 1 0 0,1 0 0 0 0,0 0 0 0 0,0-1-1 0 0,1 1 1 0 0,0-2 0 0 0,0 1 0 0 0,0-1-1 0 0,1-1 1 0 0,0 0 0 0 0,0 0 0 0 0,0-1 0 0 0,1 0-1 0 0,-1-1 1 0 0,1 0 0 0 0,0-1 0 0 0,0 0-1 0 0,0-1 1 0 0,0 0 0 0 0,0 0 0 0 0,1-1-1 0 0,-1-1 1 0 0,0 0 0 0 0,0-1 0 0 0,8-2 68 0 0,5 4-624 0 0,95-28-4008 0 0,-105 21 3156 0 0</inkml:trace>
  <inkml:trace contextRef="#ctx0" brushRef="#br0" timeOffset="48975.469">17275 8418 1224 0 0,'39'-38'1554'0'0,"-8"23"-862"0"0,-30 14-431 0 0,12 5 258 0 0,-7-1-309 0 0,0 1 1 0 0,0 0-1 0 0,-1 0 1 0 0,1 1-1 0 0,-1 0 1 0 0,0 0-1 0 0,0 0 1 0 0,0 0-1 0 0,-1 1 1 0 0,0-1 0 0 0,0 1-1 0 0,0 0 1 0 0,-1 1-1 0 0,0-1 1 0 0,0 1-1 0 0,-1-1 1 0 0,1 1-1 0 0,-2 0 1 0 0,1 0-1 0 0,-1 0 1 0 0,1 4-211 0 0,-5-5 205 0 0,0 0 0 0 0,-1 0 0 0 0,1-1 0 0 0,-1 0 1 0 0,0 0-1 0 0,-1 0 0 0 0,1 0 0 0 0,-1 0 0 0 0,0-1 1 0 0,0 0-1 0 0,0 0 0 0 0,-1 0 0 0 0,0-1 0 0 0,1 0 0 0 0,-1 0 1 0 0,0 0-1 0 0,0-1 0 0 0,-1 0 0 0 0,1 0 0 0 0,0 0 0 0 0,-1-1 1 0 0,-5 0-206 0 0,10 0 224 0 0,2-1-66 0 0,-9-21-127 0 0,11 12-158 0 0,1-1-1 0 0,0 1 1 0 0,0-1 0 0 0,1 1-1 0 0,0 0 1 0 0,0 1 0 0 0,1-1-1 0 0,1 1 1 0 0,-1-1 0 0 0,1 2 0 0 0,0-1-1 0 0,1 1 1 0 0,0 0 0 0 0,0 0-1 0 0,1 1 1 0 0,7-6 127 0 0,91-71-3248 0 0,-1 5-1384 0 0,-90 65 3331 0 0</inkml:trace>
  <inkml:trace contextRef="#ctx0" brushRef="#br0" timeOffset="49733.308">17796 8298 1676 0 0,'19'-1'7530'0'0,"-25"25"-5471"0"0,-1-2-2084 0 0,-1 149 673 0 0,9-165-658 0 0,0 0 1 0 0,0-1 0 0 0,1 0-1 0 0,0 1 1 0 0,0-1 0 0 0,0 0-1 0 0,0 0 1 0 0,1 0 0 0 0,0 0-1 0 0,0 0 1 0 0,0-1-1 0 0,1 0 1 0 0,-1 1 0 0 0,1-1-1 0 0,0 0 1 0 0,1-1 0 0 0,-1 1-1 0 0,0-1 1 0 0,1 0 0 0 0,0 0-1 0 0,0 0 1 0 0,0 0 0 0 0,0-1-1 0 0,0 0 1 0 0,0 0-1 0 0,1-1 1 0 0,-1 1 0 0 0,5-1 9 0 0,-2 0-67 0 0,-1-1-1 0 0,0 0 1 0 0,1-1 0 0 0,-1 0 0 0 0,0 0 0 0 0,1-1-1 0 0,-1 1 1 0 0,0-2 0 0 0,0 1 0 0 0,0-1 0 0 0,0 0-1 0 0,-1 0 1 0 0,1-1 0 0 0,-1 0 0 0 0,0 0 0 0 0,0 0-1 0 0,0-1 1 0 0,-1 0 0 0 0,0 0 0 0 0,1-1 0 0 0,-2 1 0 0 0,1-1-1 0 0,-1 0 1 0 0,0 0 0 0 0,0-1 0 0 0,0 1 0 0 0,-1-1-1 0 0,0 0 1 0 0,-1 0 0 0 0,1 0 0 0 0,-2 0 0 0 0,1 0-1 0 0,0-1 1 0 0,-1 1 0 0 0,-1 0 0 0 0,1-6 67 0 0,-1 11-27 0 0,-23-6-200 0 0,22 10 224 0 0,0 1 0 0 0,0 0 0 0 0,1-1 0 0 0,-1 1 0 0 0,1 0 0 0 0,0-1-1 0 0,0 1 1 0 0,0 0 0 0 0,0 0 0 0 0,0-1 0 0 0,1 1 0 0 0,-1 0 0 0 0,1-1 0 0 0,-1 1-1 0 0,1 0 1 0 0,0-1 0 0 0,0 1 0 0 0,0-1 0 0 0,1 1 0 0 0,-1-1 0 0 0,1 0-1 0 0,-1 1 1 0 0,1-1 0 0 0,0 0 0 0 0,-1 0 0 0 0,1 0 0 0 0,0 0 0 0 0,0 0-1 0 0,1-1 1 0 0,-1 1 0 0 0,0-1 0 0 0,1 1 0 0 0,-1-1 0 0 0,1 0 0 0 0,-1 0-1 0 0,1 0 1 0 0,-1 0 0 0 0,1-1 0 0 0,0 1 0 0 0,-1 0 0 0 0,1-1 0 0 0,0 0-1 0 0,0 0 1 0 0,-1 0 0 0 0,2 0 3 0 0,4 0-15 0 0,1-1 0 0 0,0 0 1 0 0,-1 0-1 0 0,1-1 0 0 0,-1 0 0 0 0,1-1 0 0 0,-1 0 0 0 0,0 0 1 0 0,0-1-1 0 0,0 0 0 0 0,0 0 0 0 0,-1-1 0 0 0,0 0 0 0 0,0 0 1 0 0,0 0-1 0 0,-1-1 0 0 0,1 0 0 0 0,-1-1 0 0 0,-1 1 0 0 0,1-1 0 0 0,-1 0 1 0 0,0-1-1 0 0,-1 1 0 0 0,0-1 0 0 0,0 0 0 0 0,-1 0 0 0 0,2-4 15 0 0,5-10-30 0 0,-9 17 16 0 0,1 1 0 0 0,-1-1 0 0 0,1 1 0 0 0,0-1 0 0 0,0 1-1 0 0,0 0 1 0 0,0 0 0 0 0,1 0 0 0 0,0 0 0 0 0,0 0-1 0 0,0 0 1 0 0,0 1 0 0 0,1 0 0 0 0,-1 0 0 0 0,1 0 0 0 0,0 0-1 0 0,0 0 1 0 0,0 1 0 0 0,0-1 0 0 0,0 1 0 0 0,0 0-1 0 0,2 0 15 0 0,1 4 16 0 0,0 0 0 0 0,0 1 0 0 0,0 0-1 0 0,0 0 1 0 0,-1 1 0 0 0,1 0-1 0 0,-1 0 1 0 0,0 0 0 0 0,0 1-1 0 0,-1 0 1 0 0,1 0 0 0 0,-1 0 0 0 0,0 1-1 0 0,0 0 1 0 0,-1 0 0 0 0,0 0-1 0 0,0 0 1 0 0,1 3-16 0 0,-1-3-5 0 0,0-1-1 0 0,-1 1 0 0 0,0 0 1 0 0,0 0-1 0 0,0 0 1 0 0,0 0-1 0 0,-1 0 1 0 0,0 0-1 0 0,-1 1 0 0 0,1-1 1 0 0,-1 1-1 0 0,0 0 1 0 0,-1-1-1 0 0,1 1 1 0 0,-2 0-1 0 0,1-1 1 0 0,-1 1-1 0 0,1-1 0 0 0,-2 1 1 0 0,1-1-1 0 0,-1 1 1 0 0,0-1-1 0 0,0 0 1 0 0,-1 1-1 0 0,0-1 0 0 0,0-1 1 0 0,0 1-1 0 0,-1 0 1 0 0,0-1-1 0 0,0 0 1 0 0,0 0-1 0 0,-5 4 6 0 0,-22-2-4916 0 0,16-7 3722 0 0</inkml:trace>
  <inkml:trace contextRef="#ctx0" brushRef="#br0" timeOffset="49953.654">18370 8058 2420 0 0,'-2'-4'908'0'0,"-1"-1"-148"0"0,1 4-160 0 0,-1-3 12 0 0,1 3-87 0 0,-2-3-93 0 0,2 3-48 0 0,1 1-36 0 0,-1 0-68 0 0,2 1-132 0 0,0-2-124 0 0,0 4-8 0 0,0-3-392 0 0,0 3-252 0 0,2-1-477 0 0,-2 0-291 0 0,1-1 76 0 0,5 4-8 0 0</inkml:trace>
  <inkml:trace contextRef="#ctx0" brushRef="#br0" timeOffset="50265.464">18847 8083 1568 0 0,'-51'21'5661'0'0,"45"-16"-5516"0"0,1 1-1 0 0,-1 0 1 0 0,1 0-1 0 0,1 1 1 0 0,-1-1 0 0 0,1 1-1 0 0,0 0 1 0 0,0 0-1 0 0,1 1 1 0 0,0-1-1 0 0,1 1 1 0 0,-1-1 0 0 0,1 1-1 0 0,1 0 1 0 0,0 0-1 0 0,-1 1-144 0 0,5 3 80 0 0,1 0 0 0 0,0 0 1 0 0,1 0-1 0 0,0-1 0 0 0,0 0 0 0 0,1 0 0 0 0,1 0 0 0 0,0-1 0 0 0,0 0 0 0 0,1 0 0 0 0,0-1 1 0 0,1 0-1 0 0,0 0 0 0 0,0-1 0 0 0,1 0 0 0 0,0-1 0 0 0,0 0 0 0 0,1 0 0 0 0,5 1-80 0 0,159 136 203 0 0,-174-143-228 0 0,0 0 0 0 0,0 0 0 0 0,0 0 0 0 0,0 0 0 0 0,0 0 0 0 0,0 0 0 0 0,0 1 0 0 0,0-1 0 0 0,-1 0 0 0 0,1 0 0 0 0,-1 1 0 0 0,1-1 0 0 0,-1 0 0 0 0,1 1 0 0 0,-1-1 0 0 0,0 1 0 0 0,1-1 0 0 0,-1 0 0 0 0,0 1 0 0 0,0-1 0 0 0,0 1 0 0 0,0-1 0 0 0,0 1 0 0 0,-1-1 0 0 0,1 0 0 0 0,0 1 1 0 0,-1-1-1 0 0,1 1 0 0 0,-1-1 0 0 0,1 0 0 0 0,-1 1 0 0 0,0-1 0 0 0,1 0 0 0 0,-1 0 0 0 0,0 0 0 0 0,0 0 0 0 0,0 1 0 0 0,0-1 0 0 0,0 0 0 0 0,0-1 0 0 0,0 1 0 0 0,0 0 0 0 0,-1 0 0 0 0,1 0 0 0 0,0-1 0 0 0,0 1 0 0 0,-1 0 0 0 0,1-1 0 0 0,-1 1 25 0 0,-80 5-3694 0 0,-5-33 730 0 0,55 11 1683 0 0</inkml:trace>
  <inkml:trace contextRef="#ctx0" brushRef="#br0" timeOffset="50526.805">19049 8069 2420 0 0,'-18'10'3151'0'0,"0"3"-2731"0"0,0 0 0 0 0,1 1 1 0 0,1 1-1 0 0,0 1 0 0 0,1 1 1 0 0,1 0-1 0 0,0 0 0 0 0,1 2 1 0 0,1 0-1 0 0,1 0 0 0 0,-2 6-420 0 0,-25 62 572 0 0,-21 41-898 0 0,8-55-3789 0 0,32-60 1302 0 0,12-9 1485 0 0</inkml:trace>
  <inkml:trace contextRef="#ctx0" brushRef="#br0" timeOffset="50929.971">18969 8396 1388 0 0,'94'9'5015'0'0,"47"-28"-3899"0"0,-121 15-968 0 0,-1 2-17 0 0,1-1 1 0 0,-1-1 0 0 0,1 0-1 0 0,-1-2 1 0 0,-1 0 0 0 0,1-1-1 0 0,-1-1 1 0 0,0-1 0 0 0,-1-1-1 0 0,0 0 1 0 0,3-3-132 0 0,-19 12 4 0 0,0 1 0 0 0,0-1 0 0 0,0 1 1 0 0,-1-1-1 0 0,1 1 0 0 0,0-1 0 0 0,0 0 0 0 0,0 1 1 0 0,-1-1-1 0 0,1 0 0 0 0,0 0 0 0 0,-1 0 0 0 0,1 1 1 0 0,-1-1-1 0 0,1 0 0 0 0,-1 0 0 0 0,1 0 0 0 0,-1 0 1 0 0,0 0-1 0 0,1 0 0 0 0,-1 0 0 0 0,0 0 0 0 0,0 0 1 0 0,0 0-1 0 0,0 0 0 0 0,0 0 0 0 0,0 0 0 0 0,0 0 1 0 0,0 0-1 0 0,0 0 0 0 0,0 0 0 0 0,0 0 1 0 0,-1 0-1 0 0,1 0 0 0 0,0 0 0 0 0,-1 0 0 0 0,1 0 1 0 0,-1 0-1 0 0,1 0 0 0 0,-1 1 0 0 0,1-1 0 0 0,-1 0 1 0 0,0 0-1 0 0,1 0 0 0 0,-1 1 0 0 0,0-1 0 0 0,0 0 1 0 0,0 1-1 0 0,1-1 0 0 0,-1 1 0 0 0,0-1 0 0 0,0 1 1 0 0,0-1-1 0 0,0 1 0 0 0,0 0 0 0 0,0-1 0 0 0,0 1 1 0 0,0 0-1 0 0,0 0 0 0 0,0 0 0 0 0,0 0 0 0 0,0 0 1 0 0,0 0-1 0 0,-1 0-4 0 0,-68-7 396 0 0,61 8-364 0 0,1 0 0 0 0,-1 1 0 0 0,1 0 0 0 0,0 0 0 0 0,0 1 0 0 0,0 0 1 0 0,0 0-1 0 0,1 1 0 0 0,0 0 0 0 0,-1 1 0 0 0,1-1 0 0 0,0 2 1 0 0,1-1-1 0 0,0 0 0 0 0,-1 1 0 0 0,2 0 0 0 0,-1 1 0 0 0,1 0 0 0 0,0-1 1 0 0,0 1-1 0 0,1 1 0 0 0,0-1 0 0 0,0 1 0 0 0,1 0 0 0 0,0-1 1 0 0,0 1-1 0 0,1 1 0 0 0,0-1 0 0 0,0 0 0 0 0,1 1 0 0 0,0-1-32 0 0,4 4 33 0 0,1-1 1 0 0,0 0-1 0 0,0 0 0 0 0,1-1 0 0 0,1 1 0 0 0,0-1 0 0 0,0 0 0 0 0,1-1 0 0 0,0 1 0 0 0,1-1 1 0 0,0-1-1 0 0,0 1 0 0 0,1-2 0 0 0,0 1 0 0 0,0-1 0 0 0,1 0 0 0 0,0-1 0 0 0,0 0 0 0 0,0-1 1 0 0,1 0-1 0 0,0 0 0 0 0,0-1 0 0 0,0-1 0 0 0,10 2-33 0 0,90 15-971 0 0,-100-19 414 0 0,1-1-1 0 0,0-1 0 0 0,-1 0 0 0 0,1 0 0 0 0,0-1 1 0 0,-1-1-1 0 0,0 0 0 0 0,1 0 0 0 0,-1-1 0 0 0,-1-1 1 0 0,1 0-1 0 0,-1 0 0 0 0,8-5 558 0 0,-2-4-1281 0 0</inkml:trace>
  <inkml:trace contextRef="#ctx0" brushRef="#br0" timeOffset="41732.776">12185 7496 1468 0 0,'15'-4'5223'0'0,"16"-5"-3595"0"0,56-17-1305 0 0,131-23-1906 0 0,-182 47-2392 0 0,-34 2 2687 0 0</inkml:trace>
  <inkml:trace contextRef="#ctx0" brushRef="#br0" timeOffset="41903.342">12067 7711 888 0 0,'25'5'980'0'0,"6"-3"-188"0"0,-12-2-56 0 0,15 0-148 0 0,3 0-44 0 0,52-14-112 0 0,-37 4 20 0 0,3 2-395 0 0,2 1-1 0 0,-2-3-805 0 0,2 2 57 0 0,0-4 48 0 0,-6 1-584 0 0,-1-3-8 0 0</inkml:trace>
  <inkml:trace contextRef="#ctx0" brushRef="#br0" timeOffset="42399.695">13449 7207 1724 0 0,'12'-12'3952'0'0,"-8"17"718"0"0,-4 13-4605 0 0,0 511 2628 0 0,-11-499-4762 0 0,-15-26-6422 0 0,26-7 7187 0 0</inkml:trace>
  <inkml:trace contextRef="#ctx0" brushRef="#br0" timeOffset="42650.109">13909 7706 1568 0 0,'2'17'928'0'0,"-2"-2"-64"0"0,-2-2-32 0 0,2 0-36 0 0,-16 22-55 0 0,4-15-81 0 0,-6 5-80 0 0,-3-1-52 0 0,-6-6-176 0 0,-1-3-204 0 0,-6 0-288 0 0,0-2 20 0 0,4-6-576 0 0,0-2-436 0 0,1-2-233 0 0,3 1 149 0 0,15-4-44 0 0</inkml:trace>
  <inkml:trace contextRef="#ctx0" brushRef="#br0" timeOffset="46074.766">13198 7353 936 0 0,'0'0'468'0'0,"3"-24"1997"0"0,-8-3-1753 0 0,-43 38-169 0 0,32-2-427 0 0,1 0 1 0 0,0 1-1 0 0,1 1 0 0 0,0 0 1 0 0,1 1-1 0 0,0 0 1 0 0,1 1-1 0 0,0 0 0 0 0,1 1 1 0 0,0 1-1 0 0,2-1 0 0 0,-1 2 1 0 0,2-1-1 0 0,0 1 1 0 0,1 0-1 0 0,1 1 0 0 0,0 0 1 0 0,1 0-1 0 0,1 0 1 0 0,1 1-1 0 0,0-1 0 0 0,1 1 1 0 0,1 0-1 0 0,1-1 0 0 0,0 1 1 0 0,1 0-1 0 0,1 0 1 0 0,1-1-1 0 0,1 0 0 0 0,0 1 1 0 0,1-1-1 0 0,3 6-116 0 0,-5-11 42 0 0,5 3-5 0 0,-2 1 0 0 0,0 0-1 0 0,0 0 1 0 0,-2 0 0 0 0,0 1 0 0 0,-1-1-1 0 0,0 1 1 0 0,-2 0 0 0 0,0 0 0 0 0,-1 0-1 0 0,0 0 1 0 0,-2 0 0 0 0,0 0 0 0 0,-1-1 0 0 0,0 1-1 0 0,-1-1 1 0 0,-1 1 0 0 0,-1-1 0 0 0,0-1-1 0 0,-1 1 1 0 0,-1-1 0 0 0,0 0 0 0 0,-5 5-37 0 0,-171 168 140 0 0,186-185-149 0 0,0 0 0 0 0,1-1-1 0 0,0 0 1 0 0,-1 1 0 0 0,1-1-1 0 0,0 0 1 0 0,0 0 0 0 0,0-1 0 0 0,0 1-1 0 0,1-1 1 0 0,-1 0 0 0 0,0 1-1 0 0,1-1 1 0 0,-1-1 0 0 0,1 1-1 0 0,-1 0 1 0 0,1-1 0 0 0,-1 0 0 0 0,1 0-1 0 0,-1 0 1 0 0,1 0 0 0 0,0 0 9 0 0,0 0-13 0 0,8 1 11 0 0,0 1 1 0 0,0 0-1 0 0,0 0 0 0 0,0 1 1 0 0,0 1-1 0 0,0 0 0 0 0,-1 1 1 0 0,0 0-1 0 0,0 0 1 0 0,0 2-1 0 0,-1-1 0 0 0,1 1 1 0 0,-2 0-1 0 0,1 1 0 0 0,-1 1 1 0 0,0-1-1 0 0,-1 1 1 0 0,0 1-1 0 0,0-1 0 0 0,-1 1 1 0 0,0 1-1 0 0,-1-1 0 0 0,0 1 1 0 0,-1 0-1 0 0,0 1 1 0 0,-1-1-1 0 0,1 4 2 0 0,44 281 171 0 0,-48-292-305 0 0,-1 0-1 0 0,0 0 1 0 0,1 0-1 0 0,0 0 1 0 0,0 0-1 0 0,0-1 1 0 0,0 1 0 0 0,1 0-1 0 0,0-1 1 0 0,-1 1-1 0 0,1-1 1 0 0,0 0-1 0 0,1 1 1 0 0,-1-1-1 0 0,1 0 1 0 0,-1 0-1 0 0,1 0 1 0 0,0-1-1 0 0,0 1 1 0 0,0-1 0 0 0,0 0-1 0 0,1 0 1 0 0,-1 0-1 0 0,0 0 1 0 0,1 0-1 0 0,0-1 1 0 0,-1 1-1 0 0,1-1 1 0 0,0 0-1 0 0,0 0 1 0 0,-1 0-1 0 0,1-1 1 0 0,0 0 0 0 0,0 1-1 0 0,0-1 1 0 0,0 0-1 0 0,0-1 1 0 0,0 1-1 0 0,0-1 1 0 0,0 0-1 0 0,-1 0 1 0 0,1 0-1 0 0,0 0 1 0 0,-1-1-1 0 0,1 1 1 0 0,1-2 134 0 0,20-10-1349 0 0</inkml:trace>
  <inkml:trace contextRef="#ctx0" brushRef="#br0" timeOffset="46462.889">13757 8344 1944 0 0,'-100'70'4638'0'0,"93"-63"-4449"0"0,0 1 1 0 0,0 0-1 0 0,0 0 0 0 0,1 1 0 0 0,1 0 0 0 0,-1 0 0 0 0,1 0 0 0 0,1 1 0 0 0,0-1 0 0 0,0 1 0 0 0,1 0 0 0 0,0 1 0 0 0,1-1 0 0 0,0 0 0 0 0,0 11-189 0 0,3-13 60 0 0,2 0-1 0 0,-1 0 1 0 0,1 0 0 0 0,1-1-1 0 0,-1 1 1 0 0,1-1-1 0 0,0 0 1 0 0,1 0 0 0 0,0-1-1 0 0,0 1 1 0 0,0-1-1 0 0,1 0 1 0 0,0 0 0 0 0,0-1-1 0 0,1 0 1 0 0,-1 0-1 0 0,1 0 1 0 0,0-1-1 0 0,0 0 1 0 0,1 0 0 0 0,-1-1-1 0 0,1 0 1 0 0,0 0-1 0 0,-1-1 1 0 0,1 0 0 0 0,8 1-60 0 0,1 2 4 0 0,0-1 0 0 0,1 0 0 0 0,0-1 0 0 0,0-1 0 0 0,0-1 0 0 0,0-1 0 0 0,0 0 0 0 0,0-1 0 0 0,0-1 0 0 0,-1-1 0 0 0,1 0 0 0 0,0-1 0 0 0,-1-1 0 0 0,0-1 0 0 0,8-4-4 0 0,-23 9-35 0 0,0 0-1 0 0,0 0 0 0 0,0-1 1 0 0,0 1-1 0 0,0-1 0 0 0,0 1 1 0 0,-1-1-1 0 0,1 0 0 0 0,0 0 1 0 0,-1 0-1 0 0,1 0 0 0 0,-1 0 1 0 0,0 0-1 0 0,0 0 0 0 0,1 0 1 0 0,-1 0-1 0 0,-1-1 0 0 0,1 1 1 0 0,0 0-1 0 0,-1-1 1 0 0,1 1-1 0 0,-1-1 0 0 0,0 1 1 0 0,1 0-1 0 0,-1-1 0 0 0,0 1 1 0 0,-1-1-1 0 0,1 1 0 0 0,0-1 1 0 0,-1 1-1 0 0,1 0 0 0 0,-1-1 1 0 0,0 1-1 0 0,0 0 0 0 0,0-1 1 0 0,0 1-1 0 0,0 0 0 0 0,0 0 1 0 0,-1 0-1 0 0,1 0 0 0 0,-1 0 1 0 0,1 0-1 0 0,-1 1 0 0 0,0-1 1 0 0,0 0-1 0 0,-1 0 36 0 0,-97-70-1663 0 0,-112-7-2458 0 0,202 75 2845 0 0</inkml:trace>
  <inkml:trace contextRef="#ctx0" brushRef="#br0" timeOffset="46849.373">14407 8608 1792 0 0,'0'128'4018'0'0,"-4"-113"-3880"0"0,-1 0 1 0 0,0 0 0 0 0,-2-1 0 0 0,1 0 0 0 0,-2 0 0 0 0,0-1-1 0 0,0 1 1 0 0,-1-2 0 0 0,-1 1 0 0 0,0-1 0 0 0,-4 2-139 0 0,-70 57-4060 0 0,79-69 2783 0 0</inkml:trace>
  <inkml:trace contextRef="#ctx0" brushRef="#br0" timeOffset="43636.732">15748 7206 888 0 0,'-17'31'3111'0'0,"-120"109"893"0"0,-28 39-582 0 0,164-178-3399 0 0,0 0-1 0 0,0 1 1 0 0,1-1-1 0 0,-1 1 1 0 0,0-1 0 0 0,0 1-1 0 0,1-1 1 0 0,-1 1-1 0 0,1-1 1 0 0,0 1 0 0 0,-1 0-1 0 0,1-1 1 0 0,0 1-1 0 0,0 0 1 0 0,0-1-1 0 0,0 1 1 0 0,0 0 0 0 0,0-1-1 0 0,1 1 1 0 0,-1 0-1 0 0,0-1 1 0 0,1 1 0 0 0,-1-1-1 0 0,1 1 1 0 0,0-1-1 0 0,0 1 1 0 0,-1-1-1 0 0,1 1 1 0 0,0-1 0 0 0,0 0-1 0 0,0 1 1 0 0,0-1-1 0 0,1 0 1 0 0,-1 0 0 0 0,0 0-1 0 0,0 0 1 0 0,1 0-1 0 0,-1 0 1 0 0,1 0 0 0 0,-1 0-1 0 0,1 0 1 0 0,-1-1-1 0 0,1 1 1 0 0,-1-1-1 0 0,1 1 1 0 0,0-1 0 0 0,-1 0-1 0 0,1 1 1 0 0,0-1-1 0 0,-1 0 1 0 0,2 0-23 0 0,99 10 5 0 0,-92-10-9 0 0,225-9-3346 0 0,-82-32-2608 0 0,-132 31 4784 0 0</inkml:trace>
  <inkml:trace contextRef="#ctx0" brushRef="#br0" timeOffset="44239.259">16132 7229 2296 0 0,'5'-17'3976'0'0,"54"12"-2344"0"0,-56 7-1585 0 0,0 0 0 0 0,0 0-1 0 0,0 0 1 0 0,0 0 0 0 0,0 0 0 0 0,-1 0 0 0 0,1 1-1 0 0,-1-1 1 0 0,0 1 0 0 0,1-1 0 0 0,-1 1 0 0 0,0 0 0 0 0,-1 0-1 0 0,1 0 1 0 0,0 0 0 0 0,-1 0 0 0 0,0 1 0 0 0,0-1-1 0 0,0 0 1 0 0,0 1 0 0 0,0-1 0 0 0,-1 1 0 0 0,1-1-1 0 0,-1 1 1 0 0,0-1 0 0 0,0 1 0 0 0,-1-1 0 0 0,1 0-1 0 0,0 1 1 0 0,-1 0-47 0 0,-6 10 176 0 0,-1 0 0 0 0,0-1 0 0 0,-1 0 0 0 0,0-1 1 0 0,0 0-1 0 0,-2 0 0 0 0,0-1 0 0 0,0 0 0 0 0,0-1 0 0 0,-2 0 0 0 0,1-1 0 0 0,-1-1 0 0 0,-14 7-176 0 0,-27 23 265 0 0,434-255-6031 0 0,-290 151 6911 0 0,-90 67-1108 0 0,-1-1 0 0 0,1 1 0 0 0,-1-1 0 0 0,1 0 1 0 0,-1 0-1 0 0,1 1 0 0 0,-1-1 0 0 0,1 0 0 0 0,-1 0 0 0 0,1 0 0 0 0,-1 0 0 0 0,0 1 0 0 0,1-1 0 0 0,-1 0 0 0 0,1 0 0 0 0,-1 0 0 0 0,1 0 0 0 0,-1 0 0 0 0,0-1 0 0 0,1 1 0 0 0,-1 0 0 0 0,1 0 0 0 0,-1 0 0 0 0,1 0 0 0 0,-1-1 0 0 0,1 1 0 0 0,-1 0 0 0 0,1 0 0 0 0,-1-1 0 0 0,1 1 0 0 0,-1 0 0 0 0,1-1 1 0 0,-1 1-1 0 0,1-1 0 0 0,-1 1 0 0 0,1 0 0 0 0,0-1 0 0 0,-1 1 0 0 0,1-1 0 0 0,0 1 0 0 0,0-1 0 0 0,-1 1 0 0 0,1-1 0 0 0,0 0 0 0 0,0 1 0 0 0,0-1 0 0 0,0 1 0 0 0,-1-1 0 0 0,1 1 0 0 0,0-1 0 0 0,0 0 0 0 0,0 1 0 0 0,0-1 0 0 0,0 1 0 0 0,0-1 0 0 0,1 1 0 0 0,-1-1 0 0 0,0 0 0 0 0,0 1 0 0 0,0-1 1 0 0,1 1-1 0 0,-1-1-37 0 0,-10 5 63 0 0,1 0 0 0 0,-1 0 1 0 0,1 1-1 0 0,0 1 0 0 0,1 0 1 0 0,-1 0-1 0 0,1 0 0 0 0,0 1 1 0 0,1 1-1 0 0,0-1 1 0 0,0 1-1 0 0,0 0 0 0 0,1 0 1 0 0,0 1-1 0 0,1 0 0 0 0,0 0 1 0 0,0 1-1 0 0,1-1 0 0 0,0 1 1 0 0,1 0-1 0 0,0 0 1 0 0,0 0-1 0 0,1 0 0 0 0,1 0 1 0 0,-1 8-64 0 0,2-14-27 0 0,1 0 0 0 0,-1 0 0 0 0,1 0 0 0 0,0 0 0 0 0,0 0 0 0 0,0 0-1 0 0,0 0 1 0 0,1 0 0 0 0,-1 0 0 0 0,1 0 0 0 0,0-1 0 0 0,0 1 0 0 0,1-1 0 0 0,-1 1 0 0 0,1-1 0 0 0,-1 0 0 0 0,1 0 0 0 0,0 0 0 0 0,0 0 0 0 0,1-1 0 0 0,-1 1 0 0 0,1-1 0 0 0,-1 0 0 0 0,1 0 0 0 0,0 0 0 0 0,-1 0 0 0 0,1-1 0 0 0,0 1 0 0 0,0-1 0 0 0,0 0 0 0 0,0 0 0 0 0,4 0 27 0 0,3 1-424 0 0,-1-1 1 0 0,0 0-1 0 0,0-1 1 0 0,1 0-1 0 0,-1 0 1 0 0,0-1-1 0 0,0-1 1 0 0,0 1 0 0 0,0-2-1 0 0,0 1 1 0 0,0-2-1 0 0,7-2 424 0 0,30-21-2575 0 0,-25 11 1279 0 0</inkml:trace>
  <inkml:trace contextRef="#ctx0" brushRef="#br0" timeOffset="44564.459">17117 7076 1336 0 0,'-13'17'836'0'0,"0"-1"0"0"0,0 0-1 0 0,-2 0 1 0 0,0-1 0 0 0,-1-1 0 0 0,0-1 0 0 0,-1 0-1 0 0,-1-2 1 0 0,0 0 0 0 0,-18 9-836 0 0,-35 24 1680 0 0,14 10 444 0 0,57-52-1862 0 0,3 3-79 0 0,13 5-278 0 0,1 1 0 0 0,0-2 0 0 0,0 0 0 0 0,1-1 0 0 0,0-1 0 0 0,0 0 0 0 0,1-2 0 0 0,0 0 0 0 0,0-1 0 0 0,0-1 0 0 0,0 0 0 0 0,1-2 0 0 0,-1 0 0 0 0,1-1 0 0 0,-1-2 0 0 0,13-1 95 0 0,-22 3-321 0 0,91-22-2908 0 0,-37-9-1934 0 0,-54 23 3831 0 0,2-4 170 0 0</inkml:trace>
  <inkml:trace contextRef="#ctx0" brushRef="#br0" timeOffset="39259.079">9708 7356 1300 0 0,'0'0'642'0'0,"0"0"6"0"0,4-22 1450 0 0,-5 22-2065 0 0,1 0 0 0 0,-1 0-1 0 0,1 0 1 0 0,-1 0 0 0 0,1 0-1 0 0,-1 0 1 0 0,0 0 0 0 0,1-1-1 0 0,-1 1 1 0 0,1 0 0 0 0,-1 0-1 0 0,1-1 1 0 0,-1 1 0 0 0,1 0-1 0 0,-1-1 1 0 0,1 1 0 0 0,-1 0-1 0 0,1-1 1 0 0,0 1 0 0 0,-1-1-1 0 0,1 1 1 0 0,0-1 0 0 0,-1 1 0 0 0,1-1-1 0 0,0 1 1 0 0,0-1 0 0 0,-1 1-1 0 0,1-1 1 0 0,0 1 0 0 0,0-1-1 0 0,0 0 1 0 0,0 1 0 0 0,0-1-1 0 0,-1 1 1 0 0,1-1 0 0 0,0 0-1 0 0,0 1 1 0 0,1-1 0 0 0,-1 1-1 0 0,0-1 1 0 0,0 1 0 0 0,0-1-1 0 0,0 0 1 0 0,0 1 0 0 0,1-1-1 0 0,-1 1 1 0 0,0-1 0 0 0,1 1-1 0 0,-1-1 1 0 0,0 1 0 0 0,1-1-1 0 0,-1 1 1 0 0,0-1 0 0 0,1 1-1 0 0,-1 0 1 0 0,1-1-33 0 0,-14 11 122 0 0,1 1 0 0 0,0 1 1 0 0,1 0-1 0 0,0 0 0 0 0,1 1 1 0 0,0 0-1 0 0,1 1 0 0 0,1 0 0 0 0,0 0 1 0 0,1 1-1 0 0,1 0 0 0 0,0 0 0 0 0,1 1 1 0 0,0 0-1 0 0,1 0 0 0 0,1 0 1 0 0,1 0-1 0 0,0 0 0 0 0,1 1 0 0 0,1-1 1 0 0,0 0-1 0 0,1 1 0 0 0,3 11-122 0 0,0 5 169 0 0,0-1 0 0 0,3 1 0 0 0,0-1 1 0 0,2 0-1 0 0,2-1 0 0 0,12 26-169 0 0,5 19 308 0 0,13 145-1223 0 0,-42-218 687 0 0,1 1 0 0 0,-1 0 1 0 0,1 0-1 0 0,-1 0 1 0 0,0-1-1 0 0,-1 1 1 0 0,1 0-1 0 0,-1-1 1 0 0,1 1-1 0 0,-1-1 0 0 0,0 0 1 0 0,0 1-1 0 0,-1-1 1 0 0,1 0-1 0 0,0 0 1 0 0,-1-1-1 0 0,0 1 1 0 0,0 0-1 0 0,0-1 1 0 0,0 0-1 0 0,0 1 0 0 0,0-1 1 0 0,-1-1-1 0 0,1 1 1 0 0,-1 0-1 0 0,1-1 1 0 0,-4 1 227 0 0,-5-1-1462 0 0</inkml:trace>
  <inkml:trace contextRef="#ctx0" brushRef="#br0" timeOffset="39489.686">9379 8008 1960 0 0,'16'-17'4723'0'0,"30"4"-4479"0"0,-37 10 192 0 0,230-43 189 0 0,5 18-6023 0 0,-202 25 4004 0 0</inkml:trace>
  <inkml:trace contextRef="#ctx0" brushRef="#br0" timeOffset="39719.119">10300 7861 1184 0 0,'-31'49'3766'0'0,"23"-35"-3497"0"0,-12 19 186 0 0,2 0 0 0 0,2 1-1 0 0,0 1 1 0 0,3 0 0 0 0,-9 35-455 0 0,-4 5 50 0 0,-14-45-5247 0 0,30-28 3855 0 0</inkml:trace>
  <inkml:trace contextRef="#ctx0" brushRef="#br0" timeOffset="39965.451">9916 8044 888 0 0,'9'-41'7784'0'0,"-7"39"-7687"0"0,0 1 0 0 0,-1-1 0 0 0,1 1 1 0 0,0-1-1 0 0,0 1 0 0 0,0 0 0 0 0,0 0 0 0 0,0 0 0 0 0,0 0 1 0 0,1 0-1 0 0,-1 0 0 0 0,0 1 0 0 0,0-1 0 0 0,1 1 0 0 0,-1-1 0 0 0,0 1 1 0 0,1 0-1 0 0,-1 0 0 0 0,0 0 0 0 0,1 0 0 0 0,-1 0 0 0 0,0 1 1 0 0,0-1-1 0 0,1 1 0 0 0,-1 0 0 0 0,0-1 0 0 0,0 1 0 0 0,2 1-97 0 0,37 13-140 0 0,-1 2 0 0 0,0 2-1 0 0,-2 1 1 0 0,0 2 0 0 0,-1 2 0 0 0,-1 1-1 0 0,20 20 141 0 0,69 45-5553 0 0,-99-75 4199 0 0,-2-10 39 0 0</inkml:trace>
  <inkml:trace contextRef="#ctx0" brushRef="#br0" timeOffset="40448.046">10595 7359 1048 0 0,'-8'3'165'0'0,"-1"0"1"0"0,1 1-1 0 0,0 0 0 0 0,0 0 1 0 0,0 1-1 0 0,1 0 0 0 0,0 0 0 0 0,0 1 1 0 0,0 0-1 0 0,0 0 0 0 0,1 0 0 0 0,0 1 1 0 0,0 0-1 0 0,1 0 0 0 0,0 1 1 0 0,0 0-1 0 0,1-1 0 0 0,0 2 0 0 0,0-1 1 0 0,1 0-1 0 0,0 1 0 0 0,1-1 1 0 0,-1 1-1 0 0,2 0 0 0 0,-1 0 0 0 0,1 0 1 0 0,1 0-1 0 0,-1 0 0 0 0,2 0 1 0 0,-1 0-1 0 0,1 0 0 0 0,1 0 0 0 0,-1 0 1 0 0,1-1-1 0 0,1 1 0 0 0,0-1 1 0 0,0 1-1 0 0,1-1 0 0 0,0 0 0 0 0,1 2-165 0 0,108 94-625 0 0,-18-75-3052 0 0,-76-29 2388 0 0</inkml:trace>
  <inkml:trace contextRef="#ctx0" brushRef="#br0" timeOffset="40864.112">10795 7413 2136 0 0,'5'-3'97'0'0,"0"0"-1"0"0,0 1 1 0 0,1 0-1 0 0,0 0 0 0 0,-1 0 1 0 0,1 1-1 0 0,0 0 1 0 0,0 0-1 0 0,0 1 1 0 0,0-1-1 0 0,-1 1 1 0 0,1 0-1 0 0,0 1 0 0 0,0-1 1 0 0,0 1-1 0 0,0 1 1 0 0,-1-1-1 0 0,1 1 1 0 0,0 0-1 0 0,-1 0 0 0 0,1 0 1 0 0,-1 1-1 0 0,0 0 1 0 0,0 0-1 0 0,0 1 1 0 0,0-1-1 0 0,-1 1 1 0 0,1 0-1 0 0,-1 0 0 0 0,0 0 1 0 0,0 1-1 0 0,-1-1 1 0 0,1 1-1 0 0,-1 0 1 0 0,0 0-1 0 0,0 0 1 0 0,-1 1-1 0 0,1-1 0 0 0,-1 1 1 0 0,0-1-1 0 0,-1 1 1 0 0,1 0-1 0 0,-1 3-96 0 0,-1-2 127 0 0,0 0 0 0 0,0 0-1 0 0,0-1 1 0 0,-1 1 0 0 0,0 0 0 0 0,-1 0-1 0 0,0-1 1 0 0,0 1 0 0 0,0-1 0 0 0,-1 1-1 0 0,0-1 1 0 0,0 0 0 0 0,0 0 0 0 0,-1 0-1 0 0,0 0 1 0 0,0-1 0 0 0,0 0 0 0 0,-1 0-1 0 0,0 0 1 0 0,0 0 0 0 0,0-1-1 0 0,-4 3-126 0 0,-138 84 1582 0 0,133-84-1397 0 0,14-7-230 0 0,1 0 0 0 0,0-1-1 0 0,-1 1 1 0 0,1-1 0 0 0,0 1 0 0 0,-1-1 0 0 0,1 1 0 0 0,-1-1 0 0 0,1 0 0 0 0,-1 1 0 0 0,1-1 0 0 0,-1 1 0 0 0,0-1 0 0 0,1 0-1 0 0,-1 0 1 0 0,0 1 0 0 0,1-1 0 0 0,-1 0 0 0 0,0 1 0 0 0,0-1 0 0 0,0 0 0 0 0,0 0 0 0 0,1 0 0 0 0,-1 1 0 0 0,0-1 0 0 0,0 0 0 0 0,-1 0-1 0 0,1 1 1 0 0,0-1 0 0 0,0 0 0 0 0,0 0 0 0 0,0 1 0 0 0,-1-1 0 0 0,1 0 0 0 0,0 0 0 0 0,-1 1 0 0 0,1-1 0 0 0,0 0 0 0 0,-1 1 0 0 0,1-1-1 0 0,-1 0 1 0 0,1 1 0 0 0,-1-1 0 0 0,0 1 0 0 0,1-1 0 0 0,-1 1 0 0 0,1-1 0 0 0,-1 1 0 0 0,0 0 0 0 0,1-1 0 0 0,-1 1 0 0 0,0 0 0 0 0,0-1-1 0 0,1 1 1 0 0,-1 0 0 0 0,0 0 0 0 0,0 0 0 0 0,1 0 0 0 0,-1-1 45 0 0,99-81-5374 0 0,-67 61 3950 0 0</inkml:trace>
  <inkml:trace contextRef="#ctx0" brushRef="#br0" timeOffset="41113.86">11134 7428 1004 0 0,'-3'0'146'0'0,"-6"-1"124"0"0,0 0 0 0 0,-1 1 0 0 0,1 0 0 0 0,0 1 0 0 0,0-1-1 0 0,0 2 1 0 0,0 0 0 0 0,0 0 0 0 0,0 0 0 0 0,1 1 0 0 0,-1 0 0 0 0,1 1 0 0 0,0 0-1 0 0,0 0 1 0 0,0 1 0 0 0,0 0 0 0 0,1 0 0 0 0,-1 1 0 0 0,2 0 0 0 0,-1 0 0 0 0,1 1-1 0 0,0 0 1 0 0,-5 6-270 0 0,12-7 38 0 0,0 0 0 0 0,0 0 0 0 0,0 0 0 0 0,1 0 0 0 0,-1 0 0 0 0,1-1 0 0 0,1 1 0 0 0,-1 0 0 0 0,1-1 0 0 0,0 0 0 0 0,0 0 0 0 0,1 0 0 0 0,0 0 0 0 0,0 0 0 0 0,0 0 0 0 0,0-1 0 0 0,0 0 0 0 0,1 0 0 0 0,0 0 0 0 0,0-1 0 0 0,0 0 0 0 0,0 1 0 0 0,1-2 0 0 0,-1 1 0 0 0,1-1 0 0 0,0 0 0 0 0,0 0-38 0 0,77 24-1163 0 0,-25-22-2502 0 0,-43-4 2350 0 0</inkml:trace>
  <inkml:trace contextRef="#ctx0" brushRef="#br0" timeOffset="41345.878">11616 7324 2452 0 0,'23'159'4368'0'0,"-28"-138"-4136"0"0,-1-1 0 0 0,-1 0-1 0 0,-1-1 1 0 0,-1 0 0 0 0,0 0 0 0 0,-1 0 0 0 0,-2-2 0 0 0,1 1-1 0 0,-2-1 1 0 0,0-1 0 0 0,-1 0 0 0 0,-1-1 0 0 0,0-1 0 0 0,-1 0-1 0 0,-1-1 1 0 0,0-1 0 0 0,-19 10-232 0 0,20-10-248 0 0,-43 26 144 0 0,15-28-3594 0 0,39-36-373 0 0,15 11 2647 0 0</inkml:trace>
  <inkml:trace contextRef="#ctx0" brushRef="#br0" timeOffset="58194.657">3658 10160 1100 0 0,'0'0'398'0'0,"0"0"-24"0"0,0 0 45 0 0,0 0-36 0 0,0 0-69 0 0,0 0-36 0 0,0 0-32 0 0,5-22 1939 0 0,25-6-1573 0 0,-24-39 3565 0 0,-6 65-4110 0 0,0 2-11 0 0,10-19 193 0 0,-9 200-283 0 0,11-17-21 0 0,10-8 120 0 0,-16-114-24 0 0,-6-41-83 0 0,0 28-1171 0 0,2-20-2658 0 0,4-5 1182 0 0,-6-7 1401 0 0</inkml:trace>
  <inkml:trace contextRef="#ctx0" brushRef="#br0" timeOffset="58552.546">3781 10045 1516 0 0,'0'-123'5005'0'0,"3"115"-4926"0"0,0 0 0 0 0,1 1-1 0 0,0-1 1 0 0,0 1-1 0 0,1 0 1 0 0,0 0 0 0 0,0 1-1 0 0,0-1 1 0 0,1 1-1 0 0,0 0 1 0 0,0 0 0 0 0,1 1-1 0 0,-1 0 1 0 0,1 0-1 0 0,1 1 1 0 0,-1-1 0 0 0,0 2-1 0 0,1-1 1 0 0,0 1-1 0 0,0 0 1 0 0,1 0-79 0 0,157-18 763 0 0,-162 21-826 0 0,1 0 0 0 0,-1 1 0 0 0,0-1 0 0 0,0 1 0 0 0,0 0 0 0 0,-1 0 0 0 0,1 0 0 0 0,0 1-1 0 0,0-1 1 0 0,0 1 0 0 0,-1 0 0 0 0,1 0 0 0 0,-1 0 0 0 0,0 1 0 0 0,0-1 0 0 0,1 1 0 0 0,-2 0 0 0 0,1-1-1 0 0,0 2 1 0 0,0-1 0 0 0,-1 0 0 0 0,0 0 0 0 0,0 1 0 0 0,0-1 0 0 0,0 1 0 0 0,0 0 0 0 0,-1-1-1 0 0,1 1 1 0 0,-1 0 0 0 0,0 0 0 0 0,0 0 0 0 0,0 3 63 0 0,-33 35-3469 0 0,16-27 2114 0 0</inkml:trace>
  <inkml:trace contextRef="#ctx0" brushRef="#br0" timeOffset="58892.653">3688 10243 848 0 0,'0'0'95'0'0,"-1"1"-1"0"0,1-1 1 0 0,-1 1 0 0 0,1-1-1 0 0,-1 1 1 0 0,1-1 0 0 0,-1 1-1 0 0,1-1 1 0 0,0 1 0 0 0,-1 0 0 0 0,1-1-1 0 0,0 1 1 0 0,0 0 0 0 0,-1-1-1 0 0,1 1 1 0 0,0 0 0 0 0,0-1-1 0 0,0 1 1 0 0,0 0 0 0 0,0-1-1 0 0,0 1 1 0 0,0 0 0 0 0,0-1-1 0 0,0 1 1 0 0,0 0 0 0 0,0-1-1 0 0,0 1 1 0 0,1 0 0 0 0,-1-1-1 0 0,0 1 1 0 0,0 0 0 0 0,1-1-1 0 0,-1 1 1 0 0,1 0 0 0 0,-1-1-1 0 0,0 1 1 0 0,1-1 0 0 0,-1 1-1 0 0,1-1 1 0 0,-1 1 0 0 0,1-1 0 0 0,-1 0-1 0 0,1 1 1 0 0,0-1 0 0 0,-1 1-1 0 0,1-1 1 0 0,-1 0 0 0 0,1 0-1 0 0,0 1 1 0 0,-1-1 0 0 0,1 0-1 0 0,0 0 1 0 0,-1 0 0 0 0,1 0-1 0 0,0 0 1 0 0,-1 0 0 0 0,1 0-1 0 0,0 0 1 0 0,-1 0 0 0 0,1 0-1 0 0,0 0 1 0 0,0 0 0 0 0,0 0-95 0 0,47 5 756 0 0,-48-5-753 0 0,193 0 1974 0 0,-191 0-1952 0 0,17 19-213 0 0,-42-1-1162 0 0,5-11-3230 0 0,17-7 3132 0 0</inkml:trace>
  <inkml:trace contextRef="#ctx0" brushRef="#br0" timeOffset="59249.066">4373 10335 1080 0 0,'-12'10'3946'0'0,"-44"36"-2693"0"0,13-7-681 0 0,1 2 1 0 0,3 2-1 0 0,1 2 1 0 0,3 1 0 0 0,-14 24-573 0 0,-4 6-810 0 0,35-67-3890 0 0,12-9 3160 0 0</inkml:trace>
  <inkml:trace contextRef="#ctx0" brushRef="#br0" timeOffset="59541.598">3958 10463 1724 0 0,'1'0'93'0'0,"-1"1"1"0"0,0-1-1 0 0,0 1 0 0 0,0-1 1 0 0,1 0-1 0 0,-1 1 0 0 0,0-1 1 0 0,0 0-1 0 0,1 1 0 0 0,-1-1 1 0 0,0 0-1 0 0,1 1 0 0 0,-1-1 1 0 0,1 0-1 0 0,-1 1 0 0 0,0-1 1 0 0,1 0-1 0 0,-1 0 0 0 0,1 0 1 0 0,-1 0-1 0 0,0 1 0 0 0,1-1 0 0 0,-1 0 1 0 0,1 0-1 0 0,-1 0 0 0 0,1 0 1 0 0,-1 0-1 0 0,1 0 0 0 0,-1 0 1 0 0,1 0-1 0 0,-1 0 0 0 0,0 0 1 0 0,1 0-1 0 0,-1 0 0 0 0,1-1 1 0 0,-1 1-1 0 0,1 0 0 0 0,-1 0 1 0 0,0 0-1 0 0,1-1 0 0 0,-1 1 0 0 0,1 0 1 0 0,-1 0-1 0 0,0-1 0 0 0,1 1 1 0 0,-1 0-1 0 0,0-1 0 0 0,1 1 1 0 0,-1 0-1 0 0,0-1 0 0 0,0 1 1 0 0,1 0-1 0 0,-1-1 0 0 0,0 1 1 0 0,0-1-1 0 0,0 1 0 0 0,1-1 1 0 0,-1 1-1 0 0,0-1 0 0 0,0 1 0 0 0,0 0 1 0 0,0-1-1 0 0,0 1 0 0 0,0-1 1 0 0,0 1-1 0 0,0-1 0 0 0,0 0-93 0 0,11 15 42 0 0,137 118 1550 0 0,42 50-3203 0 0,-162-153-3853 0 0,-27-28 4101 0 0</inkml:trace>
  <inkml:trace contextRef="#ctx0" brushRef="#br0" timeOffset="60268.712">4798 9971 904 0 0,'37'-23'3643'0'0,"-33"22"-3588"0"0,1 1 1 0 0,0 0 0 0 0,-1 0-1 0 0,1 1 1 0 0,0-1 0 0 0,-1 1-1 0 0,1 0 1 0 0,0 0 0 0 0,-1 1-1 0 0,0-1 1 0 0,1 1 0 0 0,-1 0-1 0 0,0 0 1 0 0,0 1 0 0 0,0-1-1 0 0,0 1 1 0 0,0 0 0 0 0,-1 0-1 0 0,1 0 1 0 0,-1 0 0 0 0,0 1-1 0 0,1 0-55 0 0,0 1 73 0 0,-1 0-1 0 0,0 0 0 0 0,0 0 1 0 0,-1 0-1 0 0,0 0 0 0 0,1 1 1 0 0,-2-1-1 0 0,1 0 0 0 0,-1 1 1 0 0,0 0-1 0 0,0-1 1 0 0,0 1-1 0 0,-1 0 0 0 0,0 0 1 0 0,0-1-1 0 0,0 1 0 0 0,-1 0 1 0 0,1-1-1 0 0,-2 1 0 0 0,1 0 1 0 0,-1-1-1 0 0,1 1 0 0 0,-1-1 1 0 0,-1 0-1 0 0,1 0 1 0 0,-1 0-1 0 0,0 0 0 0 0,0 0 1 0 0,-1 0-1 0 0,1-1 0 0 0,-1 0 1 0 0,0 1-1 0 0,0-1 0 0 0,-5 3-72 0 0,-116 87 959 0 0,152-125-5962 0 0,-6 12 3610 0 0,0 0 107 0 0</inkml:trace>
  <inkml:trace contextRef="#ctx0" brushRef="#br0" timeOffset="60532.942">5105 10005 924 0 0,'-18'6'2064'0'0,"0"3"-1583"0"0,0 1 0 0 0,0 0 0 0 0,0 2-1 0 0,2 0 1 0 0,-1 1 0 0 0,2 1 0 0 0,0 0 0 0 0,0 1-1 0 0,0 3-480 0 0,13-16-5 0 0,0 0-1 0 0,0 0 1 0 0,1 1 0 0 0,-1-1-1 0 0,1 1 1 0 0,0-1-1 0 0,-1 1 1 0 0,1 0 0 0 0,0-1-1 0 0,1 1 1 0 0,-1 0-1 0 0,0-1 1 0 0,1 1-1 0 0,0 0 1 0 0,-1 0 0 0 0,1 0-1 0 0,0 0 1 0 0,0-1-1 0 0,1 1 1 0 0,-1 0-1 0 0,1 0 1 0 0,-1 0 0 0 0,1-1-1 0 0,0 1 1 0 0,0 0-1 0 0,0-1 1 0 0,0 1-1 0 0,1 0 1 0 0,-1-1 0 0 0,1 0-1 0 0,-1 1 1 0 0,1-1-1 0 0,0 0 1 0 0,0 0 0 0 0,0 0-1 0 0,0 0 1 0 0,0 0-1 0 0,1-1 1 0 0,-1 1-1 0 0,0 0 1 0 0,1-1 0 0 0,-1 0-1 0 0,1 0 1 0 0,0 0-1 0 0,-1 0 1 0 0,1 0-1 0 0,0 0 1 0 0,0 0 0 0 0,-1-1-1 0 0,1 0 1 0 0,0 1-1 0 0,2-1 6 0 0,53 5-3847 0 0,-37-5 2621 0 0</inkml:trace>
  <inkml:trace contextRef="#ctx0" brushRef="#br0" timeOffset="60798.17">5534 10035 896 0 0,'1'19'247'0'0,"0"0"0"0"0,-1 0 0 0 0,0 0 0 0 0,-2 0 0 0 0,0 1 0 0 0,-2-2 0 0 0,0 1 0 0 0,0 0 0 0 0,-2-1 0 0 0,-1 0 0 0 0,0 0 0 0 0,-1 0 0 0 0,-1-1 0 0 0,0-1 0 0 0,-1 1 0 0 0,-1-2 0 0 0,-1 1 0 0 0,0-1 1 0 0,-1-1-1 0 0,-1-1 0 0 0,0 0 0 0 0,-2 1-247 0 0,-98 32-3361 0 0,84-39 2027 0 0</inkml:trace>
  <inkml:trace contextRef="#ctx0" brushRef="#br0" timeOffset="61120.508">4559 9996 1492 0 0,'-10'6'261'0'0,"0"0"-1"0"0,1 1 0 0 0,-1 0 1 0 0,1 0-1 0 0,0 1 0 0 0,1 0 1 0 0,0 1-1 0 0,0 0 0 0 0,1 0 1 0 0,0 1-1 0 0,1 0 1 0 0,0 0-1 0 0,0 0 0 0 0,1 1 1 0 0,1-1-1 0 0,0 1 0 0 0,0 1 1 0 0,1-1-1 0 0,0 0 1 0 0,1 1-1 0 0,0 6-260 0 0,6-1 83 0 0,2 0-1 0 0,-1 0 1 0 0,2 0 0 0 0,0-1 0 0 0,2 0-1 0 0,-1 0 1 0 0,2-1 0 0 0,0 0 0 0 0,1 0-1 0 0,0-2 1 0 0,1 1 0 0 0,1-1 0 0 0,0-1-1 0 0,0 0 1 0 0,1-1 0 0 0,1-1 0 0 0,0 0-1 0 0,14 7-82 0 0,-1-2-804 0 0,0 0 0 0 0,1-2 0 0 0,1-2 0 0 0,0 0 0 0 0,1-2-1 0 0,0-1 1 0 0,11 0 804 0 0,-2-1-1416 0 0</inkml:trace>
  <inkml:trace contextRef="#ctx0" brushRef="#br0" timeOffset="66599.133">10846 9323 1132 0 0,'-77'90'5017'0'0,"-91"56"-749"0"0,167-146-4233 0 0,0 1 0 0 0,-1 0 1 0 0,1 0-1 0 0,0 0 0 0 0,0 0 0 0 0,0 1 0 0 0,0-1 0 0 0,0 0 1 0 0,0 0-1 0 0,0 1 0 0 0,0-1 0 0 0,1 0 0 0 0,-1 1 1 0 0,0-1-1 0 0,1 1 0 0 0,-1-1 0 0 0,1 1 0 0 0,0-1 1 0 0,-1 1-1 0 0,1-1 0 0 0,0 1 0 0 0,0-1 0 0 0,0 1 1 0 0,0-1-1 0 0,0 1 0 0 0,0 0 0 0 0,1-1 0 0 0,-1 1 0 0 0,0-1 1 0 0,1 1-1 0 0,-1-1 0 0 0,1 0 0 0 0,-1 1 0 0 0,1-1 1 0 0,0 1-1 0 0,0-1 0 0 0,0 0 0 0 0,0 1 0 0 0,0-1 1 0 0,0 0-1 0 0,0 0 0 0 0,0 0 0 0 0,0 0 0 0 0,0 0 1 0 0,1 0-1 0 0,-1 0 0 0 0,0 0 0 0 0,1-1 0 0 0,-1 1 0 0 0,0 0 1 0 0,1-1-1 0 0,-1 1 0 0 0,1-1 0 0 0,-1 0 0 0 0,1 1-35 0 0,93 22-352 0 0,-87-22 386 0 0,70 9-690 0 0,1 0-1330 0 0,-27 0-4020 0 0,-47-8 4688 0 0</inkml:trace>
  <inkml:trace contextRef="#ctx0" brushRef="#br0" timeOffset="67035.623">11523 9389 1076 0 0,'-16'6'6787'0'0,"-29"50"-5252"0"0,42-51-1482 0 0,0-1 0 0 0,0 1 0 0 0,0 0 0 0 0,1 0 0 0 0,0 1 0 0 0,0-1 1 0 0,0 0-1 0 0,1 1 0 0 0,0-1 0 0 0,0 1 0 0 0,0-1 0 0 0,1 1 0 0 0,0-1 0 0 0,0 1 1 0 0,0-1-1 0 0,1 1 0 0 0,-1-1 0 0 0,1 1 0 0 0,1-1 0 0 0,-1 1 0 0 0,1-1 1 0 0,0 0-1 0 0,0 0 0 0 0,0 0 0 0 0,1 0 0 0 0,0 0 0 0 0,0 0 0 0 0,0-1 1 0 0,0 1-1 0 0,1-1 0 0 0,0 0 0 0 0,0 0 0 0 0,0 0 0 0 0,0-1 0 0 0,1 1 1 0 0,-1-1-1 0 0,1 0 0 0 0,0 0 0 0 0,0-1 0 0 0,0 0 0 0 0,0 1 0 0 0,0-2 1 0 0,1 1-1 0 0,-1-1 0 0 0,1 1 0 0 0,-1-1 0 0 0,6 0-53 0 0,145 8-190 0 0,-150-10 164 0 0,-1 1 0 0 0,0-1-1 0 0,0 0 1 0 0,1 0-1 0 0,-1 0 1 0 0,0-1 0 0 0,0 0-1 0 0,0 0 1 0 0,0 0-1 0 0,-1 0 1 0 0,1-1 0 0 0,-1 0-1 0 0,1 0 1 0 0,-1 0-1 0 0,0-1 1 0 0,0 1 0 0 0,0-1-1 0 0,-1 0 1 0 0,1 0-1 0 0,-1 0 1 0 0,0 0 0 0 0,0-1-1 0 0,-1 1 1 0 0,1-1-1 0 0,-1 0 1 0 0,2-4 26 0 0,-5 5-21 0 0,0-1 0 0 0,0 0 0 0 0,0 0 1 0 0,0 1-1 0 0,-1-1 0 0 0,0 1 0 0 0,0-1 0 0 0,0 1 0 0 0,-1 0 0 0 0,1 0 1 0 0,-1 0-1 0 0,0 0 0 0 0,0 0 0 0 0,0 0 0 0 0,-1 1 0 0 0,1 0 0 0 0,-1-1 1 0 0,0 1-1 0 0,0 1 0 0 0,0-1 0 0 0,0 1 0 0 0,0-1 0 0 0,-1 1 0 0 0,1 0 1 0 0,-3 0 20 0 0,-166-39-472 0 0,121 39-2608 0 0,27 2-686 0 0,16 0 2506 0 0</inkml:trace>
  <inkml:trace contextRef="#ctx0" brushRef="#br0" timeOffset="65865.02">9907 9463 888 0 0,'0'0'845'0'0,"0"0"-54"0"0,-3-3-72 0 0,-8-8-57 0 0,8 8-47 0 0,3 3-47 0 0,0 0-51 0 0,0 0-65 0 0,0 0-99 0 0,0 0-12 0 0,0 0-39 0 0,0-3-37 0 0,-2-11-100 0 0,2 13-150 0 0,-1 0 0 0 0,1 0 1 0 0,0 1-1 0 0,0-1 0 0 0,0 0 1 0 0,-1 0-1 0 0,1 0 0 0 0,0 0 1 0 0,0 0-1 0 0,0 0 0 0 0,0 1 1 0 0,0-1-1 0 0,0 0 0 0 0,1 0 1 0 0,-1 0-1 0 0,0 0 0 0 0,0 0 1 0 0,1 1-1 0 0,-1-1 0 0 0,0 0 0 0 0,1 0 1 0 0,-1 0-1 0 0,1 1 0 0 0,-1-1 1 0 0,1 0-1 0 0,-1 1 0 0 0,1-1 1 0 0,0 0-1 0 0,-1 1 0 0 0,1-1 1 0 0,0 1-1 0 0,-1-1 0 0 0,1 1 1 0 0,0-1-1 0 0,0 1 0 0 0,0 0 1 0 0,-1-1-1 0 0,1 1 0 0 0,0 0 1 0 0,0-1-1 0 0,0 1 0 0 0,0 0 1 0 0,0 0-1 0 0,-1 0 0 0 0,1 0 0 0 0,0 0 1 0 0,0 0-1 0 0,0 0 0 0 0,0 0 1 0 0,0 1-16 0 0,2-3 23 0 0,0 0 0 0 0,0 1 0 0 0,1 0 1 0 0,-1 0-1 0 0,0 0 0 0 0,0 0 0 0 0,0 0 0 0 0,1 0 1 0 0,-1 1-1 0 0,0 0 0 0 0,1 0 0 0 0,-1 0 1 0 0,1 0-1 0 0,-1 0 0 0 0,0 1 0 0 0,1-1 0 0 0,-1 1 1 0 0,0 0-1 0 0,0 0 0 0 0,0 0 0 0 0,1 0 0 0 0,-1 1 1 0 0,0-1-1 0 0,-1 1 0 0 0,1 0 0 0 0,0 0 1 0 0,0 0-1 0 0,-1 0 0 0 0,1 0 0 0 0,-1 1 0 0 0,0-1 1 0 0,0 1-1 0 0,0 0 0 0 0,0-1 0 0 0,0 1 0 0 0,0 0 1 0 0,-1 0-1 0 0,1 0 0 0 0,-1 0 0 0 0,0 1 0 0 0,0-1 1 0 0,0 0-1 0 0,0 0 0 0 0,-1 1 0 0 0,1-1 1 0 0,-1 0-1 0 0,0 1 0 0 0,0-1 0 0 0,0 2-23 0 0,-9 8 71 0 0,0-1 0 0 0,-1 0 0 0 0,0-1 0 0 0,-1 0 0 0 0,0-1 0 0 0,-1 0 0 0 0,0-1 0 0 0,0 0 0 0 0,-1-1 0 0 0,0 0 0 0 0,-1-1 0 0 0,1-1 0 0 0,-1 0 0 0 0,-7 2-71 0 0,-18 11 64 0 0,-12 2-1104 0 0,107-44-6169 0 0,-32 11 5890 0 0</inkml:trace>
  <inkml:trace contextRef="#ctx0" brushRef="#br0" timeOffset="66163.624">10268 9373 836 0 0,'-127'38'4572'0'0,"106"-30"-4242"0"0,1 0-1 0 0,0 1 0 0 0,0 1 1 0 0,1 1-1 0 0,1 1 0 0 0,0 1 0 0 0,0 0 1 0 0,-3 5-330 0 0,19-17 9 0 0,-1 1 0 0 0,1-1 0 0 0,0 1 1 0 0,0 0-1 0 0,0 0 0 0 0,0 0 0 0 0,0 0 1 0 0,0 0-1 0 0,0 1 0 0 0,1-1 0 0 0,-1 0 1 0 0,1 1-1 0 0,-1-1 0 0 0,1 1 0 0 0,0 0 0 0 0,0-1 1 0 0,0 1-1 0 0,1 0 0 0 0,-1 0 0 0 0,0-1 1 0 0,1 1-1 0 0,0 0 0 0 0,0 0 0 0 0,0 0 1 0 0,0 0-1 0 0,0 0 0 0 0,1-1 0 0 0,-1 1 1 0 0,1 0-1 0 0,0 0 0 0 0,-1-1 0 0 0,1 1 0 0 0,1 0 1 0 0,-1-1-1 0 0,0 1 0 0 0,1-1 0 0 0,-1 1 1 0 0,1-1-1 0 0,0 0 0 0 0,-1 0 0 0 0,1 1 1 0 0,0-1-1 0 0,1-1 0 0 0,-1 1 0 0 0,0 0 0 0 0,0 0 1 0 0,1-1-1 0 0,-1 0 0 0 0,1 1 0 0 0,-1-1 1 0 0,1 0-1 0 0,0 0 0 0 0,0 0-9 0 0,180 25-4217 0 0,-148-26 2818 0 0,-14 0-65 0 0</inkml:trace>
  <inkml:trace contextRef="#ctx0" brushRef="#br0" timeOffset="74326.792">9669 10716 1204 0 0,'21'0'1864'0'0,"-18"0"-1801"0"0,-1 0 0 0 0,1 0-1 0 0,-1 0 1 0 0,1 0 0 0 0,0 0-1 0 0,-1 1 1 0 0,1-1 0 0 0,-1 1-1 0 0,1 0 1 0 0,-1 0 0 0 0,1 0-1 0 0,-1 0 1 0 0,0 0 0 0 0,1 0-1 0 0,-1 0 1 0 0,0 1 0 0 0,0-1-1 0 0,0 1 1 0 0,0 0 0 0 0,0 0-1 0 0,0-1 1 0 0,-1 1 0 0 0,1 0-1 0 0,-1 1 1 0 0,1-1 0 0 0,-1 0-1 0 0,0 0 1 0 0,1 1 0 0 0,-1-1-1 0 0,0 0 1 0 0,-1 1 0 0 0,1-1-1 0 0,0 1 1 0 0,-1-1 0 0 0,1 1-1 0 0,-1 0 1 0 0,0-1 0 0 0,0 1 0 0 0,0-1-1 0 0,0 1 1 0 0,-1 0 0 0 0,1-1-1 0 0,-1 1 1 0 0,1-1 0 0 0,-1 1-1 0 0,0-1 1 0 0,0 1-63 0 0,-88 145 217 0 0,75-134-1026 0 0,6-12-2069 0 0,8-2 1466 0 0</inkml:trace>
  <inkml:trace contextRef="#ctx0" brushRef="#br0" timeOffset="77201.314">13188 10190 3504 0 0,'10'-4'3020'0'0,"1"5"3027"0"0,-11 19-5585 0 0,14 177 636 0 0,4 32-6839 0 0,-61-121-214 0 0,27-86 4692 0 0</inkml:trace>
  <inkml:trace contextRef="#ctx0" brushRef="#br0" timeOffset="74872.356">10674 10405 1368 0 0,'-4'-2'205'0'0,"0"0"-1"0"0,-1 0 1 0 0,1 1 0 0 0,0 0 0 0 0,0 0-1 0 0,-1 0 1 0 0,1 1 0 0 0,0-1-1 0 0,-1 1 1 0 0,1 0 0 0 0,0 0-1 0 0,-1 1 1 0 0,1-1 0 0 0,-1 1-1 0 0,1 0 1 0 0,0 0 0 0 0,0 0-1 0 0,0 1 1 0 0,0-1 0 0 0,0 1 0 0 0,0 0-1 0 0,-1 1-204 0 0,-8 2 174 0 0,1 0 0 0 0,-1 1 1 0 0,1 1-1 0 0,1 0 0 0 0,-1 0 0 0 0,1 1 0 0 0,1 1 0 0 0,-1 0 0 0 0,1 0 0 0 0,1 1 1 0 0,0 0-1 0 0,0 1 0 0 0,-1 2-174 0 0,10-9 34 0 0,-1 1 0 0 0,1-1 0 0 0,0 0-1 0 0,0 0 1 0 0,0 0 0 0 0,0 0 0 0 0,1 0 0 0 0,-1 0 0 0 0,1 0 0 0 0,0 0 0 0 0,1 0 0 0 0,-1 0 0 0 0,1 0 0 0 0,-1-1 0 0 0,1 1 0 0 0,0 0 0 0 0,0-1 0 0 0,1 0 0 0 0,-1 1-1 0 0,1-1 1 0 0,0 0 0 0 0,0 0 0 0 0,0-1 0 0 0,0 1 0 0 0,0 0 0 0 0,0-1 0 0 0,1 0 0 0 0,-1 0 0 0 0,1 0 0 0 0,0 0 0 0 0,0-1 0 0 0,-1 1 0 0 0,1-1 0 0 0,0 0 0 0 0,0 0-1 0 0,0 0 1 0 0,0-1 0 0 0,0 1 0 0 0,1-1 0 0 0,0 0-34 0 0,18 4-11 0 0,1-1 0 0 0,-1-1 0 0 0,1-1-1 0 0,0-1 1 0 0,-1-1 0 0 0,1-1 0 0 0,-1-2 0 0 0,1 0-1 0 0,-1-1 1 0 0,11-4 11 0 0,-29 8-42 0 0,0 0-1 0 0,0 0 1 0 0,0 0 0 0 0,0 0-1 0 0,0-1 1 0 0,0 0-1 0 0,0 0 1 0 0,-1 0 0 0 0,1-1-1 0 0,-1 1 1 0 0,1-1-1 0 0,-1 0 1 0 0,0 0 0 0 0,0-1-1 0 0,0 1 1 0 0,-1-1 0 0 0,1 0-1 0 0,-1 0 1 0 0,0 0-1 0 0,0-1 1 0 0,0 1 0 0 0,-1 0-1 0 0,1-1 1 0 0,-1 0 42 0 0,-8-5-98 0 0,1 1-1 0 0,-1 0 1 0 0,-1 0 0 0 0,0 1 0 0 0,0-1 0 0 0,0 2 0 0 0,-1-1 0 0 0,0 1-1 0 0,-1 0 1 0 0,0 1 0 0 0,0-1 0 0 0,0 2 0 0 0,-1 0 0 0 0,1 0 0 0 0,-1 0-1 0 0,-1 1 1 0 0,1 1 0 0 0,0 0 0 0 0,-9-1 98 0 0,-108-34-2496 0 0,113 34 1698 0 0</inkml:trace>
  <inkml:trace contextRef="#ctx0" brushRef="#br0" timeOffset="75539.007">11388 10310 1580 0 0,'43'-12'7241'0'0,"-200"96"-4868"0"0,0 36-1612 0 0,157-118-746 0 0,0 0 0 0 0,0 0-1 0 0,0 0 1 0 0,0 0 0 0 0,0-1 0 0 0,0 1-1 0 0,0 0 1 0 0,1 0 0 0 0,-1 0 0 0 0,1 0-1 0 0,-1-1 1 0 0,1 1 0 0 0,0 0 0 0 0,0-1-1 0 0,0 1 1 0 0,0 0 0 0 0,0-1 0 0 0,0 1-1 0 0,0-1 1 0 0,0 0 0 0 0,1 1 0 0 0,-1-1 0 0 0,0 0-1 0 0,1 0 1 0 0,-1 0 0 0 0,1 0 0 0 0,-1 0-1 0 0,1 0 1 0 0,0 0 0 0 0,-1 0 0 0 0,1-1-1 0 0,0 1 1 0 0,0-1 0 0 0,0 1 0 0 0,-1-1-1 0 0,1 0 1 0 0,0 1 0 0 0,0-1 0 0 0,0 0-1 0 0,0 0 1 0 0,-1 0 0 0 0,1-1 0 0 0,0 1-1 0 0,0 0 1 0 0,0-1-15 0 0,3 2 3 0 0,361 43-2692 0 0,-336-41 1436 0 0,-11-3-4437 0 0,-19 0 4204 0 0</inkml:trace>
  <inkml:trace contextRef="#ctx0" brushRef="#br0" timeOffset="76083.508">11778 10280 1712 0 0,'4'-14'3778'0'0,"46"13"-2581"0"0,-48 3-1160 0 0,1 1 0 0 0,-1 0 1 0 0,0 0-1 0 0,-1 0 0 0 0,1 0 1 0 0,-1 0-1 0 0,1 1 0 0 0,-1-1 0 0 0,0 0 1 0 0,0 1-1 0 0,0-1 0 0 0,-1 1 1 0 0,1-1-1 0 0,-1 1 0 0 0,0-1 1 0 0,0 1-1 0 0,0-1 0 0 0,0 1 1 0 0,-1-1-1 0 0,1 1 0 0 0,-1-1 1 0 0,0 1-1 0 0,0-1 0 0 0,0 0 1 0 0,-1 1-1 0 0,1-1 0 0 0,-1 0 1 0 0,1 0-1 0 0,-1 0 0 0 0,0 0 1 0 0,-1 0-1 0 0,1-1 0 0 0,0 1 0 0 0,-1 0 1 0 0,1-1-1 0 0,-1 0 0 0 0,0 0 1 0 0,0 1-38 0 0,-160 110 1491 0 0,223-120-2993 0 0,276-135-1970 0 0,-303 128 3338 0 0</inkml:trace>
  <inkml:trace contextRef="#ctx0" brushRef="#br0" timeOffset="76333.978">12130 10313 4636 0 0,'1'-1'5'0'0,"41"-33"383"0"0,-42 34-371 0 0,-1 1 1 0 0,0-1-1 0 0,1 0 0 0 0,-1 0 1 0 0,1 0-1 0 0,-1 1 0 0 0,0-1 1 0 0,1 0-1 0 0,-1 0 0 0 0,0 0 1 0 0,1 0-1 0 0,-1 0 0 0 0,0 0 1 0 0,1 0-1 0 0,-1-1 0 0 0,0 1 1 0 0,1 0-1 0 0,-1 0 1 0 0,0 0-1 0 0,1-1 0 0 0,-1 1 1 0 0,1 0-1 0 0,-1-1 0 0 0,1 1 1 0 0,-1 0-1 0 0,0-1 0 0 0,1 1 1 0 0,-1-1-1 0 0,1 1 0 0 0,0-1 1 0 0,-1 1-1 0 0,1-1 0 0 0,-1 1 1 0 0,1-1-1 0 0,0 1 0 0 0,-1-1 1 0 0,1 0-1 0 0,0 1 0 0 0,0-1 1 0 0,-1 1-1 0 0,1-1 1 0 0,0 0-1 0 0,0 1 0 0 0,0-1 1 0 0,0 0-1 0 0,0 1 0 0 0,0-1 1 0 0,0 0-1 0 0,0 1 0 0 0,0-1 1 0 0,0 0-1 0 0,0 1 0 0 0,1-1 1 0 0,-1 0-1 0 0,0 1 0 0 0,0-1 1 0 0,1 1-1 0 0,-1-1 0 0 0,0 0 1 0 0,1 1-1 0 0,-1-1 1 0 0,0 1-1 0 0,1-1 0 0 0,-1 1 1 0 0,1-1-1 0 0,-1 1-17 0 0,-10 0 82 0 0,0 0 0 0 0,0 1 0 0 0,0 0 0 0 0,0 1 0 0 0,0 0 0 0 0,0 1 0 0 0,0 0 0 0 0,1 0 0 0 0,-1 1 0 0 0,1 0 0 0 0,0 1 0 0 0,0 0 0 0 0,1 1 0 0 0,-1-1 0 0 0,1 1 0 0 0,1 1 0 0 0,-1 0 0 0 0,1 0 0 0 0,0 0 0 0 0,0 1 0 0 0,1 0 1 0 0,0 1-1 0 0,1-1 0 0 0,0 1 0 0 0,0 0 0 0 0,1 0 0 0 0,0 0 0 0 0,0 1 0 0 0,1 0 0 0 0,0-1 0 0 0,1 1 0 0 0,0 0 0 0 0,0 9-82 0 0,3-15 2 0 0,-1 1 0 0 0,1 0 0 0 0,1 0 1 0 0,-1-1-1 0 0,1 1 0 0 0,-1-1 0 0 0,1 0 0 0 0,1 1 1 0 0,-1-1-1 0 0,0 0 0 0 0,1 0 0 0 0,0 0 1 0 0,0 0-1 0 0,0-1 0 0 0,1 1 0 0 0,-1-1 0 0 0,1 0 1 0 0,-1 0-1 0 0,1 0 0 0 0,0-1 0 0 0,1 1 0 0 0,-1-1 1 0 0,0 0-1 0 0,1 0 0 0 0,-1 0 0 0 0,1-1 0 0 0,-1 1-2 0 0,136 24-5320 0 0,-124-26 3934 0 0,0 0-12 0 0</inkml:trace>
  <inkml:trace contextRef="#ctx0" brushRef="#br0" timeOffset="76922.9">12624 10243 848 0 0,'11'4'5946'0'0,"-20"6"-3384"0"0,-41 21-2439 0 0,16-11 403 0 0,-193 130 1399 0 0,226-149-1913 0 0,0 0 0 0 0,0 0 0 0 0,1 0 0 0 0,-1 0 0 0 0,0 0 0 0 0,0 0 0 0 0,1 0 0 0 0,-1 0 0 0 0,0 0 0 0 0,1 0 0 0 0,-1 0 0 0 0,1 0 0 0 0,-1 0 0 0 0,1 1 0 0 0,0-1 0 0 0,0 0 0 0 0,-1 0 0 0 0,1 1 0 0 0,0-1 0 0 0,0 0 0 0 0,0 0 0 0 0,0 1 0 0 0,1-1 0 0 0,-1 0 0 0 0,0 0 0 0 0,0 0 0 0 0,1 1 0 0 0,-1-1-1 0 0,1 0 1 0 0,-1 0 0 0 0,1 0 0 0 0,-1 0 0 0 0,1 0 0 0 0,0 0 0 0 0,-1 0 0 0 0,1 0 0 0 0,0 0 0 0 0,0 0 0 0 0,0 0 0 0 0,0 0 0 0 0,0 0 0 0 0,0-1 0 0 0,0 1 0 0 0,0 0 0 0 0,0-1 0 0 0,0 1 0 0 0,0-1 0 0 0,0 1 0 0 0,1-1 0 0 0,-1 0 0 0 0,1 1-12 0 0,70 22-144 0 0,-64-21 147 0 0,165 25-2054 0 0,-57-23-5188 0 0,-104-4 6245 0 0</inkml:trace>
  <inkml:trace contextRef="#ctx0" brushRef="#br0" timeOffset="80051.082">11877 11166 848 0 0,'70'-2'6594'0'0,"-33"-2"-6350"0"0,1 2 0 0 0,0 1 0 0 0,0 3 0 0 0,0 1 0 0 0,-1 1 1 0 0,1 2-1 0 0,-1 2 0 0 0,0 2-244 0 0,-36-10 10 0 0,1 0 0 0 0,-1 0 1 0 0,0 1-1 0 0,0-1 0 0 0,1 1 1 0 0,-1-1-1 0 0,0 1 0 0 0,0-1 1 0 0,1 1-1 0 0,-1 0 0 0 0,0 0 1 0 0,0 0-1 0 0,0-1 0 0 0,0 1 0 0 0,0 0 1 0 0,0 0-1 0 0,-1 0 0 0 0,1 0 1 0 0,0 1-1 0 0,0-1 0 0 0,-1 0 1 0 0,1 0-1 0 0,-1 0 0 0 0,1 1 1 0 0,-1-1-1 0 0,1 0 0 0 0,-1 0 0 0 0,0 1 1 0 0,1-1-1 0 0,-1 0 0 0 0,0 1 1 0 0,0-1-1 0 0,0 0 0 0 0,0 1 1 0 0,0-1-1 0 0,-1 0 0 0 0,1 1 1 0 0,0-1-1 0 0,-1 0 0 0 0,1 1 0 0 0,0-1 1 0 0,-1 0-1 0 0,0 0 0 0 0,1 0 1 0 0,-1 1-1 0 0,0-1 0 0 0,1 0 1 0 0,-1 0-1 0 0,0 0 0 0 0,0 0 1 0 0,0 0-1 0 0,0 0 0 0 0,0-1 0 0 0,0 1 1 0 0,-1 1-11 0 0,-65 43 482 0 0,-260 92 328 0 0,320-123-5540 0 0,42-24 928 0 0,-5 0 2260 0 0</inkml:trace>
  <inkml:trace contextRef="#ctx0" brushRef="#br0" timeOffset="80330.188">12697 11091 908 0 0,'18'-6'7963'0'0,"-11"23"-4996"0"0,-8 45-3283 0 0,0-41 1063 0 0,-18 112-1987 0 0,-20-11-7369 0 0,29-112 7213 0 0</inkml:trace>
  <inkml:trace contextRef="#ctx0" brushRef="#br0" timeOffset="79340.99">10999 11170 848 0 0,'0'0'692'0'0,"0"0"-58"0"0,0 0-74 0 0,0 0-96 0 0,11 15 355 0 0,82-9 282 0 0,-91-5-1067 0 0,4 0 29 0 0,-1 0 1 0 0,0 0-1 0 0,1 1 1 0 0,-1 0-1 0 0,0 0 1 0 0,0 0 0 0 0,0 0-1 0 0,0 1 1 0 0,-1 0-1 0 0,1 0 1 0 0,-1 0-1 0 0,1 0 1 0 0,-1 1-1 0 0,0 0 1 0 0,0 0 0 0 0,-1 0-1 0 0,1 0 1 0 0,-1 1-1 0 0,0-1 1 0 0,0 1-1 0 0,-1 0 1 0 0,1 1-64 0 0,-7 2 130 0 0,-1-1 0 0 0,0 1 0 0 0,-1-1-1 0 0,0 0 1 0 0,0-1 0 0 0,0 1 0 0 0,-1-1 0 0 0,0 0 0 0 0,0-1 0 0 0,-1 0 0 0 0,1 0 0 0 0,-1 0 0 0 0,0-1-1 0 0,0-1 1 0 0,-1 1 0 0 0,1-1 0 0 0,-1 0 0 0 0,0-1 0 0 0,0 0 0 0 0,-3 0-130 0 0,10-2 14 0 0,-154 51 902 0 0,154-51-1231 0 0,4-2-1291 0 0,113-30-3686 0 0,-78 23 3719 0 0</inkml:trace>
  <inkml:trace contextRef="#ctx0" brushRef="#br0" timeOffset="79652.154">11529 11173 1368 0 0,'-15'-1'446'0'0,"0"1"0"0"0,1 0 0 0 0,-1 2 0 0 0,1-1-1 0 0,-1 2 1 0 0,1 0 0 0 0,-1 0 0 0 0,1 1 0 0 0,1 1 0 0 0,-5 2-446 0 0,-38 11 939 0 0,37-13-653 0 0,6-3-131 0 0,1 0 0 0 0,0 0 0 0 0,0 2 0 0 0,1-1 0 0 0,-1 1 0 0 0,1 1 0 0 0,0 0 0 0 0,0 1 0 0 0,0 0 0 0 0,1 1 0 0 0,-1 0 0 0 0,2 0 0 0 0,-1 1 0 0 0,1 0 0 0 0,0 1 0 0 0,1 0 0 0 0,-1 2-155 0 0,9-8 13 0 0,1 1 0 0 0,-1-1 0 0 0,1 0 1 0 0,0 0-1 0 0,0 1 0 0 0,0-1 0 0 0,1 0 0 0 0,-1 0 1 0 0,1 0-1 0 0,-1 0 0 0 0,1-1 0 0 0,0 1 1 0 0,0 0-1 0 0,1-1 0 0 0,-1 1 0 0 0,0-1 0 0 0,1 0 1 0 0,-1 0-1 0 0,1 0 0 0 0,0 0 0 0 0,0 0 0 0 0,0 0 1 0 0,0-1-1 0 0,0 0 0 0 0,0 1 0 0 0,0-1 0 0 0,0 0 1 0 0,0-1-1 0 0,1 1 0 0 0,0 0-13 0 0,31 9-788 0 0,0-2 0 0 0,1-1 0 0 0,1-2 1 0 0,-1-1-1 0 0,1-2 0 0 0,-1-1 0 0 0,9-3 788 0 0,-32 2-510 0 0,25-2-823 0 0,21-9-188 0 0</inkml:trace>
  <inkml:trace contextRef="#ctx0" brushRef="#br0" timeOffset="61477.226">5992 10100 1652 0 0,'2'-1'4969'0'0,"15"-5"-3763"0"0,58-8-197 0 0,143-35-1895 0 0,-213 46 306 0 0,2 1-3754 0 0,-7 2 3022 0 0</inkml:trace>
  <inkml:trace contextRef="#ctx0" brushRef="#br0" timeOffset="61757.552">5969 10228 1660 0 0,'6'3'1028'0'0,"1"1"-88"0"0,9 4-84 0 0,3 2-140 0 0,-1-2-59 0 0,3-1-89 0 0,-5-5-16 0 0,4-1-100 0 0,3 6-144 0 0,0-5-160 0 0,-5-2-284 0 0,-4 1 16 0 0,-1-1-636 0 0,4 0 64 0 0,-1 0-793 0 0,6 0 57 0 0,-3 0 80 0 0</inkml:trace>
  <inkml:trace contextRef="#ctx0" brushRef="#br0" timeOffset="62844.66">7066 9568 904 0 0,'-12'0'214'0'0,"1"1"1"0"0,-1 0-1 0 0,0 1 0 0 0,1 1 1 0 0,-1 0-1 0 0,1 0 0 0 0,0 1 1 0 0,0 0-1 0 0,0 1 0 0 0,0 0 1 0 0,1 1-1 0 0,0 0 0 0 0,0 1 1 0 0,1 0-1 0 0,0 0 0 0 0,0 1 1 0 0,0 0-1 0 0,1 1 0 0 0,1 0 0 0 0,-5 6-214 0 0,5-4 159 0 0,1 0 0 0 0,0 0 0 0 0,0 1 0 0 0,2 0 0 0 0,-1 0 0 0 0,1 0 0 0 0,1 1 0 0 0,0 0 0 0 0,1-1 0 0 0,0 1 0 0 0,1 0 0 0 0,1 0 0 0 0,0 0 0 0 0,1 0 0 0 0,0-1 0 0 0,0 1 0 0 0,2 0 0 0 0,0-1 0 0 0,0 1 0 0 0,1-1 0 0 0,2 5-159 0 0,6 36 208 0 0,-10-41-198 0 0,0 0 0 0 0,0 1 0 0 0,-2-1 0 0 0,1 0 0 0 0,-2 1 0 0 0,0-1 0 0 0,0 1 0 0 0,-1-1 0 0 0,0 0 0 0 0,-1 0 0 0 0,-1 0 0 0 0,0 0 0 0 0,-1 0 0 0 0,0-1 0 0 0,0 0 0 0 0,-1 0 0 0 0,-1 0-1 0 0,0-1 1 0 0,0 0 0 0 0,-1 0 0 0 0,0-1 0 0 0,-1 0 0 0 0,0 0 0 0 0,-2 0-10 0 0,-308 211 526 0 0,448-222-1209 0 0,-123 3 681 0 0,-1 1-1 0 0,1 1 1 0 0,-1-1 0 0 0,1 1 0 0 0,-1 0-1 0 0,0 0 1 0 0,0 0 0 0 0,0 1 0 0 0,0 0 0 0 0,-1 0-1 0 0,0 0 1 0 0,1 0 0 0 0,-2 1 0 0 0,1 0-1 0 0,0 0 1 0 0,-1 0 0 0 0,0 0 0 0 0,0 0 0 0 0,-1 0-1 0 0,1 1 1 0 0,-1 0 0 0 0,0-1 0 0 0,-1 1-1 0 0,1 0 1 0 0,-1 0 0 0 0,0 0 0 0 0,-1 0 0 0 0,1 0-1 0 0,-1 1 3 0 0,-18 175 466 0 0,-4 20-121 0 0,23-190-418 0 0,0-1 0 0 0,0 0 0 0 0,2 1 0 0 0,-1-1 0 0 0,1 0 0 0 0,1 0 0 0 0,0 0 0 0 0,0 0 0 0 0,1-1 0 0 0,1 0 0 0 0,0 0-1 0 0,0 0 1 0 0,1-1 0 0 0,0 0 0 0 0,0 0 0 0 0,1 0 0 0 0,1-1 0 0 0,-1-1 0 0 0,1 1 0 0 0,0-1 0 0 0,1-1 0 0 0,0 0 0 0 0,0 0 0 0 0,0-1 0 0 0,1 0 0 0 0,6 2 73 0 0,92 6-4012 0 0,-89-13 2490 0 0</inkml:trace>
  <inkml:trace contextRef="#ctx0" brushRef="#br0" timeOffset="64389.345">7413 9584 1576 0 0,'0'0'552'0'0,"0"0"64"0"0,0 0-83 0 0,3-13 442 0 0,2 9-241 0 0,-16 1 2085 0 0,4 6-2749 0 0,0 0 0 0 0,0 1 1 0 0,1 0-1 0 0,-1 0 0 0 0,1 1 0 0 0,0 0 1 0 0,0 0-1 0 0,0 0 0 0 0,1 0 1 0 0,0 1-1 0 0,0 0 0 0 0,0 0 1 0 0,1 1-1 0 0,0-1 0 0 0,0 1 0 0 0,0 0 1 0 0,1 0-1 0 0,0 0 0 0 0,1 1 1 0 0,0-1-1 0 0,-2 7-70 0 0,3-10 41 0 0,0 0-1 0 0,0 0 1 0 0,1 0 0 0 0,-1 0-1 0 0,1 0 1 0 0,0 0 0 0 0,0 0-1 0 0,0 0 1 0 0,1 0 0 0 0,-1 0 0 0 0,1 0-1 0 0,0-1 1 0 0,0 1 0 0 0,1 0-1 0 0,-1 0 1 0 0,1 0 0 0 0,-1-1-1 0 0,1 1 1 0 0,0-1 0 0 0,1 0 0 0 0,-1 1-1 0 0,0-1 1 0 0,1 0 0 0 0,0 0-1 0 0,0-1 1 0 0,0 1 0 0 0,0 0 0 0 0,0-1-1 0 0,0 0 1 0 0,1 0 0 0 0,-1 0-1 0 0,1 0 1 0 0,0 0 0 0 0,-1-1-1 0 0,4 1-40 0 0,142 27 540 0 0,-144-29-556 0 0,0 0 0 0 0,0 0 0 0 0,0 0-1 0 0,0 0 1 0 0,1-1 0 0 0,-1 0 0 0 0,0 0 0 0 0,0 0 0 0 0,0 0-1 0 0,0-1 1 0 0,-1 0 0 0 0,1 0 0 0 0,0-1 0 0 0,-1 1 0 0 0,1-1 0 0 0,-1 0-1 0 0,0 0 1 0 0,0 0 0 0 0,0-1 0 0 0,0 1 0 0 0,-1-1 0 0 0,1 0-1 0 0,-1 0 1 0 0,0 0 0 0 0,0 0 0 0 0,-1-1 0 0 0,1 0 0 0 0,-1 1-1 0 0,0-1 1 0 0,0-1 16 0 0,-28-55-922 0 0,13 49 692 0 0,-1 2 1 0 0,0 0 0 0 0,0 0-1 0 0,-1 1 1 0 0,0 1 0 0 0,0 1-1 0 0,-1 0 1 0 0,0 1 0 0 0,-1 0-1 0 0,1 2 1 0 0,-1 0 0 0 0,0 0-1 0 0,0 2 1 0 0,0 0 0 0 0,-5 1 229 0 0,16 0-202 0 0,-27-4-3343 0 0,30 5 2118 0 0</inkml:trace>
  <inkml:trace contextRef="#ctx0" brushRef="#br0" timeOffset="64640.994">7941 9754 1532 0 0,'11'20'564'0'0,"-2"1"28"0"0,-9-5 12 0 0,1 3-44 0 0,-1-9-4 0 0,-16 26-20 0 0,0-12-116 0 0,-3-3-103 0 0,-4-1 27 0 0,-2 0-76 0 0,-4-3-160 0 0,-1 3-8 0 0,2-5-368 0 0,3-3-152 0 0,0-1-361 0 0,3-4-491 0 0,8-5 48 0 0,14-2-284 0 0</inkml:trace>
  <inkml:trace contextRef="#ctx0" brushRef="#br0" timeOffset="69121.084">7399 10375 1120 0 0,'-1'0'262'0'0,"1"0"1"0"0,0 0-1 0 0,0 0 0 0 0,-1 0 1 0 0,1 0-1 0 0,0 0 0 0 0,-1 0 1 0 0,1 0-1 0 0,0 0 0 0 0,0 0 1 0 0,-1 0-1 0 0,1 0 0 0 0,0 0 1 0 0,-1 0-1 0 0,1 0 0 0 0,0 0 1 0 0,0 0-1 0 0,-1 0 0 0 0,1 0 1 0 0,0-1-1 0 0,-1 1 0 0 0,1 0 1 0 0,0 0-1 0 0,0 0 0 0 0,0 0 1 0 0,-1-1-1 0 0,1 1 0 0 0,0 0 1 0 0,0 0-263 0 0,-10 18-577 0 0,5-7 636 0 0,0 1 1 0 0,1-1-1 0 0,0 1 0 0 0,1 0 1 0 0,1 0-1 0 0,0 0 1 0 0,0 1-1 0 0,1-1 0 0 0,0 0 1 0 0,1 1-1 0 0,1-1 0 0 0,0 0 1 0 0,1 0-1 0 0,0 1 1 0 0,1-1-1 0 0,0 0 0 0 0,1-1 1 0 0,0 1-1 0 0,1-1 1 0 0,0 1-1 0 0,1-1 0 0 0,0-1 1 0 0,1 1-1 0 0,3 3-59 0 0,-8-9-2 0 0,0-1 0 0 0,0 1 0 0 0,0 0 0 0 0,0 0 0 0 0,-1 0 0 0 0,0 0 0 0 0,0 0 0 0 0,0 0-1 0 0,-1 1 1 0 0,0-1 0 0 0,0 0 0 0 0,0 0 0 0 0,0 0 0 0 0,-1 1 0 0 0,0-1 0 0 0,0 0 0 0 0,0 0 0 0 0,-1 0 0 0 0,0 0-1 0 0,0-1 1 0 0,0 1 0 0 0,0 0 0 0 0,-1-1 0 0 0,0 1 0 0 0,0-1 0 0 0,0 0 0 0 0,0 0 0 0 0,-1 0 0 0 0,0-1 0 0 0,1 1 0 0 0,-1-1-1 0 0,-1 0 1 0 0,1 0 0 0 0,0 0 0 0 0,-1 0 0 0 0,1-1 0 0 0,-1 0 0 0 0,0 0 0 0 0,0 0 0 0 0,0 0 0 0 0,0-1 0 0 0,0 0-1 0 0,0 0 1 0 0,0 0 0 0 0,0-1 0 0 0,-1 0 2 0 0,-31-21-5921 0 0,37 14 4538 0 0</inkml:trace>
  <inkml:trace contextRef="#ctx0" brushRef="#br0" timeOffset="69796.739">7749 10783 1356 0 0,'-41'-9'4529'0'0,"-15"35"-3160"0"0,49-20-1223 0 0,0 0 1 0 0,0 1-1 0 0,0 0 1 0 0,1 0-1 0 0,0 1 1 0 0,1-1-1 0 0,-1 1 1 0 0,1 1-1 0 0,1-1 1 0 0,0 1-1 0 0,0 0 1 0 0,1 0-1 0 0,0 0 1 0 0,0 0-1 0 0,1 0 1 0 0,0 1-1 0 0,0 5-146 0 0,5-10 41 0 0,0-1-1 0 0,0 0 1 0 0,0 0-1 0 0,0 0 1 0 0,1 0-1 0 0,-1 0 0 0 0,1-1 1 0 0,0 0-1 0 0,0 1 1 0 0,0-1-1 0 0,0-1 1 0 0,1 1-1 0 0,-1-1 1 0 0,1 0-1 0 0,0 0 1 0 0,0 0-1 0 0,0 0 1 0 0,-1-1-1 0 0,1 0 0 0 0,1 0 1 0 0,-1 0-1 0 0,0-1 1 0 0,0 0-1 0 0,0 0 1 0 0,0 0-1 0 0,0-1 1 0 0,0 1-1 0 0,0-1 1 0 0,4-1-41 0 0,-6 2-14 0 0,1 0 0 0 0,0-1 0 0 0,-1 1 1 0 0,1-1-1 0 0,-1 0 0 0 0,0 0 1 0 0,1 0-1 0 0,-1 0 0 0 0,0 0 0 0 0,1-1 1 0 0,-1 0-1 0 0,0 1 0 0 0,0-1 1 0 0,0 0-1 0 0,-1-1 0 0 0,1 1 0 0 0,0 0 1 0 0,-1-1-1 0 0,1 0 0 0 0,-1 1 0 0 0,0-1 1 0 0,0 0-1 0 0,0 0 0 0 0,0 0 1 0 0,-1 0-1 0 0,1-1 0 0 0,-1 1 0 0 0,0 0 1 0 0,0-1-1 0 0,0 1 0 0 0,0-1 0 0 0,-1 1 1 0 0,1-1-1 0 0,-1 1 0 0 0,0-1 1 0 0,0 1-1 0 0,0-1 0 0 0,0 1 0 0 0,-1-1 1 0 0,0 1-1 0 0,1-1 0 0 0,-1 1 0 0 0,0 0 1 0 0,-1-1-1 0 0,1 1 0 0 0,-2-2 14 0 0,-3-4-166 0 0,-1 2 1 0 0,1-1-1 0 0,-2 1 0 0 0,1 0 0 0 0,-1 1 0 0 0,0-1 1 0 0,0 2-1 0 0,-1-1 0 0 0,0 1 0 0 0,0 0 0 0 0,0 1 1 0 0,0 0-1 0 0,-1 1 0 0 0,-9-3 166 0 0,-57-28-4421 0 0,70 29 3013 0 0</inkml:trace>
  <inkml:trace contextRef="#ctx0" brushRef="#br0" timeOffset="70539.47">7530 10253 1496 0 0,'63'-17'2817'0'0,"-62"17"-2628"0"0,25 2 439 0 0,-24 0-575 0 0,0-1-1 0 0,-1 0 0 0 0,1 1 1 0 0,-1 0-1 0 0,1-1 0 0 0,-1 1 1 0 0,0 0-1 0 0,0 0 0 0 0,0 0 1 0 0,0 0-1 0 0,0 0 0 0 0,0 0 1 0 0,-1 0-1 0 0,1 0 0 0 0,0 0 1 0 0,-1 0-1 0 0,0 0 0 0 0,1 0 1 0 0,-1 0-1 0 0,0 1 0 0 0,0-1 1 0 0,0 0-1 0 0,-1 0 0 0 0,1 0 1 0 0,0 0-1 0 0,-1 0 0 0 0,0 1 1 0 0,1-1-1 0 0,-1 0 0 0 0,0 0 1 0 0,0 0-1 0 0,0-1 0 0 0,0 1 1 0 0,0 0-1 0 0,-1 0 0 0 0,1 0 1 0 0,0-1-1 0 0,-1 1 0 0 0,1-1 1 0 0,-1 1-1 0 0,0 0-52 0 0,-74 64 1333 0 0,36-37-983 0 0,145-62-5799 0 0,-79 21 4183 0 0</inkml:trace>
  <inkml:trace contextRef="#ctx0" brushRef="#br0" timeOffset="70796.769">7834 10265 1416 0 0,'-64'1'3889'0'0,"56"1"-3726"0"0,1 0-1 0 0,0 0 1 0 0,0 1-1 0 0,0 0 1 0 0,0 0-1 0 0,0 1 1 0 0,1 0-1 0 0,-1 0 1 0 0,1 0-1 0 0,0 1 1 0 0,0 0-1 0 0,1 0 1 0 0,-1 1-1 0 0,1-1 1 0 0,0 1-1 0 0,-2 5-162 0 0,10 5 420 0 0,6-8-514 0 0,-1 0 1 0 0,1-1-1 0 0,1-1 0 0 0,-1 1 1 0 0,1-2-1 0 0,0 1 0 0 0,0-1 1 0 0,1-1-1 0 0,-1 0 0 0 0,1 0 1 0 0,0-1-1 0 0,6 1 94 0 0,92 9-4745 0 0,-88-13 3177 0 0</inkml:trace>
  <inkml:trace contextRef="#ctx0" brushRef="#br0" timeOffset="71965.592">8403 10636 1468 0 0,'16'-14'1476'0'0,"-16"12"-1117"0"0,0 2-24 0 0,0 0-70 0 0,0 0 35 0 0,0 0-47 0 0,-2-5 7 0 0,0 3-223 0 0,1 0 0 0 0,-1 0 0 0 0,0 0 0 0 0,1 0 0 0 0,-1 1 0 0 0,0-1 0 0 0,0 1 0 0 0,0-1 0 0 0,-1 1 1 0 0,1 0-1 0 0,0 0 0 0 0,0 0 0 0 0,-1 0 0 0 0,1 0 0 0 0,-1 0 0 0 0,1 1 0 0 0,0-1 0 0 0,-1 1 0 0 0,1 0 0 0 0,-1 0 0 0 0,1-1 0 0 0,-1 2 1 0 0,1-1-1 0 0,-1 0 0 0 0,1 0 0 0 0,-1 1 0 0 0,1-1 0 0 0,-1 1 0 0 0,1 0 0 0 0,0 0 0 0 0,-2 1-37 0 0,-9-1 88 0 0,0 2 0 0 0,0 0 0 0 0,1 0 0 0 0,-1 1 0 0 0,1 0 0 0 0,0 2 0 0 0,0-1 0 0 0,0 1 0 0 0,1 1 0 0 0,0 0 0 0 0,0 0 0 0 0,1 1 0 0 0,0 1 0 0 0,0 0 0 0 0,1 0 0 0 0,0 1 0 0 0,1 0 0 0 0,0 0 0 0 0,1 1 0 0 0,0 0 0 0 0,0 0 0 0 0,1 1 0 0 0,-3 7-88 0 0,9-16 18 0 0,0 0 1 0 0,0-1-1 0 0,0 1 1 0 0,1 0-1 0 0,-1-1 1 0 0,0 1-1 0 0,1 0 1 0 0,0-1-1 0 0,0 1 1 0 0,-1-1-1 0 0,1 1 1 0 0,1-1-1 0 0,-1 0 0 0 0,0 1 1 0 0,1-1-1 0 0,-1 0 1 0 0,1 0-1 0 0,0 0 1 0 0,-1 0-1 0 0,1 0 1 0 0,0 0-1 0 0,0 0 1 0 0,0-1-1 0 0,1 1 1 0 0,-1-1-1 0 0,0 0 1 0 0,1 1-1 0 0,-1-1 1 0 0,0 0-1 0 0,1 0 1 0 0,-1-1-1 0 0,1 1 1 0 0,0 0-1 0 0,2-1-18 0 0,93 11-139 0 0,-82-13 25 0 0,0 1 1 0 0,0-2-1 0 0,0 0 0 0 0,-1-1 1 0 0,1-1-1 0 0,-1 0 0 0 0,0-1 1 0 0,0-1-1 0 0,-1 0 0 0 0,0-1 0 0 0,0 0 1 0 0,-1-1-1 0 0,0-1 0 0 0,-1 0 1 0 0,1-1-1 0 0,-2 0 0 0 0,0-1 1 0 0,0 0-1 0 0,-1-1 0 0 0,-1 0 1 0 0,0 0-1 0 0,-1-1 0 0 0,0-2 114 0 0,4-7 103 0 0,-2 0-1 0 0,-1-1 1 0 0,-1 0-1 0 0,-1-1 1 0 0,-1 0-1 0 0,-1 0 1 0 0,-1 0-1 0 0,-2-1 1 0 0,0-16-103 0 0,-2 41 12 0 0,-1 0-1 0 0,0-1 1 0 0,0 1-1 0 0,0 0 1 0 0,0 0-1 0 0,1 0 1 0 0,-1 1 0 0 0,0-1-1 0 0,-1 0 1 0 0,1 0-1 0 0,0 0 1 0 0,0 1-1 0 0,0-1 1 0 0,0 1 0 0 0,-1-1-1 0 0,1 1 1 0 0,0-1-1 0 0,0 1 1 0 0,-1-1-1 0 0,1 1 1 0 0,0 0 0 0 0,-1 0-1 0 0,1 0 1 0 0,0 0-1 0 0,-1 0 1 0 0,1 0 0 0 0,0 0-1 0 0,-1 1 1 0 0,1-1-1 0 0,0 0 1 0 0,-1 1-1 0 0,1-1 1 0 0,0 1 0 0 0,0-1-1 0 0,-1 1 1 0 0,1-1-1 0 0,0 1 1 0 0,0 0-1 0 0,0 0 1 0 0,0 0 0 0 0,0-1-1 0 0,0 1 1 0 0,0 0-1 0 0,0 0 1 0 0,0 0-1 0 0,1 1 1 0 0,-1-1 0 0 0,0 0-1 0 0,1 0 1 0 0,-1 0-1 0 0,1 1 1 0 0,-1-1 0 0 0,1 0-1 0 0,-1 0 1 0 0,1 1-12 0 0,-6 12 15 0 0,1 1 0 0 0,0-1 1 0 0,1 1-1 0 0,0 0 0 0 0,2 1 1 0 0,0-1-1 0 0,0 0 0 0 0,1 1 1 0 0,1-1-1 0 0,1 1 0 0 0,0 2-15 0 0,0 15 2 0 0,0-20-26 0 0,0 1 0 0 0,1-1 1 0 0,1 0-1 0 0,0 0 0 0 0,0-1 0 0 0,1 1 1 0 0,1-1-1 0 0,1 0 0 0 0,-1 0 1 0 0,2 0-1 0 0,-1-1 0 0 0,2 0 0 0 0,0 0 1 0 0,0-1-1 0 0,1 1 24 0 0,-3-5-300 0 0,0 1-1 0 0,0-1 1 0 0,1-1 0 0 0,0 1-1 0 0,0-1 1 0 0,1 0-1 0 0,-1 0 1 0 0,1-1 0 0 0,0 0-1 0 0,0-1 1 0 0,1 0-1 0 0,-1 0 1 0 0,1 0 0 0 0,7 0 300 0 0,2-2-1236 0 0</inkml:trace>
  <inkml:trace contextRef="#ctx0" brushRef="#br0" timeOffset="72215.874">9033 10551 1036 0 0,'14'-71'7321'0'0,"-14"69"-6841"0"0,0 2-37 0 0,-22-13 894 0 0,17 22-1226 0 0,0 0 1 0 0,1 1-1 0 0,0-1 0 0 0,0 1 1 0 0,1 0-1 0 0,0 0 1 0 0,1 0-1 0 0,0 0 0 0 0,0 1 1 0 0,1-1-1 0 0,1 1 0 0 0,0-1 1 0 0,0 0-1 0 0,2 6-111 0 0,-2-12 34 0 0,10 102-420 0 0,1 4-3453 0 0,-42-49-1879 0 0,19-56 4287 0 0</inkml:trace>
  <inkml:trace contextRef="#ctx0" brushRef="#br0" timeOffset="72462.255">8775 10690 1732 0 0,'3'-4'1316'0'0,"3"1"-264"0"0,1 0-116 0 0,2-2-123 0 0,14 0-137 0 0,3-2-60 0 0,5 0-88 0 0,2 2-28 0 0,3 2-216 0 0,1 0-160 0 0,2-1-308 0 0,2 4 20 0 0,0-1-600 0 0,-2 1-736 0 0,0-4 107 0 0,-5 4 61 0 0,-2-3 24 0 0</inkml:trace>
  <inkml:trace contextRef="#ctx0" brushRef="#br0" timeOffset="78272.118">7377 11273 1448 0 0,'-5'-63'4517'0'0,"6"63"-4378"0"0,-1 0 0 0 0,0 0 0 0 0,0 1 0 0 0,1-1 0 0 0,-1 0 0 0 0,0 0 0 0 0,1 0 0 0 0,-1 0 0 0 0,0 0 0 0 0,1 1 0 0 0,-1-1 0 0 0,0 0 0 0 0,1 0 0 0 0,-1 0 0 0 0,0 0 0 0 0,1 0 0 0 0,-1 0 0 0 0,0 0 0 0 0,1 0 0 0 0,-1 0 0 0 0,1 0 0 0 0,-1 0 1 0 0,0 0-1 0 0,1-1 0 0 0,-1 1 0 0 0,0 0 0 0 0,0 0 0 0 0,1 0 0 0 0,-1 0 0 0 0,0-1 0 0 0,1 1-139 0 0,4 23 15 0 0,64 174 665 0 0,-58-159-448 0 0,-9-21-5723 0 0,-13-12 2510 0 0,8-4 1619 0 0</inkml:trace>
  <inkml:trace contextRef="#ctx0" brushRef="#br0" timeOffset="78488.603">7929 11426 1588 0 0,'7'5'736'0'0,"-7"2"36"0"0,0 1-52 0 0,0-3-48 0 0,-4 0-100 0 0,-5 15-3 0 0,-5-3-81 0 0,-2-4-92 0 0,2-1-144 0 0,-2 0-96 0 0,1-4-12 0 0,5-1-576 0 0,-3-6-404 0 0,4 3 75 0 0,4-4-779 0 0,5 0 148 0 0</inkml:trace>
  <inkml:trace contextRef="#ctx0" brushRef="#br0" timeOffset="86297.842">19506 9238 1468 0 0,'-324'234'9085'0'0,"322"-233"-9055"0"0,0-1-1 0 0,1 1 1 0 0,-1 0 0 0 0,1-1 0 0 0,0 1-1 0 0,-1 0 1 0 0,1 0 0 0 0,0 0-1 0 0,-1 0 1 0 0,1 0 0 0 0,0 0 0 0 0,0 1-1 0 0,0-1 1 0 0,0 0 0 0 0,0 0-1 0 0,0 1 1 0 0,0-1 0 0 0,1 1 0 0 0,-1-1-1 0 0,0 1 1 0 0,1-1 0 0 0,-1 1-1 0 0,1-1 1 0 0,0 1 0 0 0,-1-1 0 0 0,1 1-1 0 0,0 0 1 0 0,0-1 0 0 0,0 1 0 0 0,0 0-1 0 0,0-1 1 0 0,0 1 0 0 0,1-1-1 0 0,-1 1 1 0 0,0 0 0 0 0,1-1 0 0 0,0 1-1 0 0,-1-1 1 0 0,1 1 0 0 0,0-1-1 0 0,-1 0 1 0 0,1 1 0 0 0,0-1 0 0 0,0 0-1 0 0,0 1 1 0 0,0-1 0 0 0,1 0-1 0 0,-1 0 1 0 0,0 0 0 0 0,0 0 0 0 0,1 0-1 0 0,-1 0 1 0 0,0 0 0 0 0,1-1 0 0 0,-1 1-1 0 0,1 0 1 0 0,-1-1 0 0 0,1 1-1 0 0,0-1 1 0 0,-1 1 0 0 0,1-1 0 0 0,-1 0-1 0 0,1 0 1 0 0,0 0 0 0 0,-1 0-1 0 0,1 0 1 0 0,-1 0 0 0 0,1 0-30 0 0,48 11-66 0 0,1-1 0 0 0,0-3 0 0 0,1-2 0 0 0,-1-2 0 0 0,18-3 66 0 0,48 5-1966 0 0,-26-5-4879 0 0,-78 0 5360 0 0</inkml:trace>
  <inkml:trace contextRef="#ctx0" brushRef="#br0" timeOffset="86792.676">20367 9179 1416 0 0,'-17'-6'6303'0'0,"6"13"-6068"0"0,1 0 0 0 0,0 0 0 0 0,0 1 0 0 0,0 0 0 0 0,1 1 1 0 0,0 0-1 0 0,1 0 0 0 0,0 1 0 0 0,0 0 0 0 0,1 1 0 0 0,1-1 0 0 0,-5 10-235 0 0,8-13 54 0 0,0-1 0 0 0,1 0 0 0 0,0 1-1 0 0,0-1 1 0 0,0 1 0 0 0,1 0-1 0 0,0 0 1 0 0,0 0 0 0 0,1-1 0 0 0,0 1-1 0 0,0 0 1 0 0,0 0 0 0 0,1 0 0 0 0,0 0-1 0 0,1-1 1 0 0,-1 1 0 0 0,1 0 0 0 0,1-1-1 0 0,-1 1 1 0 0,1-1 0 0 0,0 0 0 0 0,0 0-1 0 0,1 0 1 0 0,0 0 0 0 0,0-1 0 0 0,0 1-1 0 0,1-1 1 0 0,0 0 0 0 0,0-1-1 0 0,0 1 1 0 0,0-1 0 0 0,1 0 0 0 0,0 0-1 0 0,0-1 1 0 0,0 1 0 0 0,0-1 0 0 0,0 0-1 0 0,1-1 1 0 0,-1 0 0 0 0,1 0 0 0 0,-1 0-1 0 0,1-1 1 0 0,0 0 0 0 0,0 0 0 0 0,1-1-54 0 0,16 3-39 0 0,1-2 0 0 0,-1 0 0 0 0,0-2 0 0 0,1-1 0 0 0,-1 0 0 0 0,0-2 1 0 0,0-1-1 0 0,16-5 39 0 0,-34 8-52 0 0,0 0-1 0 0,1 0 1 0 0,-1-1 0 0 0,0 0 0 0 0,0 0-1 0 0,-1 0 1 0 0,1-1 0 0 0,-1 0 0 0 0,1 0-1 0 0,-1 0 1 0 0,0-1 0 0 0,-1 0 0 0 0,1 1-1 0 0,-1-2 1 0 0,0 1 0 0 0,0 0 0 0 0,-1-1-1 0 0,1 0 1 0 0,-1 0 0 0 0,0 0-1 0 0,-1 0 1 0 0,0 0 0 0 0,0-1 0 0 0,0 1-1 0 0,-1 0 1 0 0,0-1 0 0 0,0 0 0 0 0,0 1-1 0 0,-1-1 1 0 0,0 0 0 0 0,0 1 0 0 0,-1-1-1 0 0,0 1 1 0 0,0-1 0 0 0,0 0 0 0 0,-1 1-1 0 0,0 0 1 0 0,-1-1 0 0 0,1 1 0 0 0,-1 0 52 0 0,-2-2-61 0 0,0 1 1 0 0,-1 1 0 0 0,0-1 0 0 0,0 1 0 0 0,0 0-1 0 0,-1 0 1 0 0,1 0 0 0 0,-1 1 0 0 0,-1 0 0 0 0,1 1-1 0 0,-1 0 1 0 0,0 0 0 0 0,0 0 0 0 0,0 1 0 0 0,0 0-1 0 0,-1 1 1 0 0,1 0 0 0 0,-1 0 0 0 0,-6 0 60 0 0,-58-4-6096 0 0,71 6 4786 0 0</inkml:trace>
  <inkml:trace contextRef="#ctx0" brushRef="#br0" timeOffset="85197.77">18091 9411 1288 0 0,'3'-27'2475'0'0,"0"23"-2402"0"0,0-1 0 0 0,0 1 0 0 0,0 0 0 0 0,1 0 0 0 0,-1 0 0 0 0,1 0 0 0 0,0 1 0 0 0,1-1 0 0 0,-1 1 0 0 0,0 0 0 0 0,1 0 0 0 0,0 1 0 0 0,-1-1 0 0 0,1 1 0 0 0,0 0 0 0 0,0 0 0 0 0,1 1 0 0 0,-1-1 0 0 0,0 1 0 0 0,0 0 0 0 0,1 1-73 0 0,-2-2 45 0 0,0 0-1 0 0,0 0 0 0 0,-1 1 1 0 0,1 0-1 0 0,0 0 0 0 0,0 0 1 0 0,1 0-1 0 0,-1 0 0 0 0,0 1 0 0 0,0 0 1 0 0,0 0-1 0 0,0 0 0 0 0,0 0 1 0 0,0 1-1 0 0,1-1 0 0 0,-1 1 1 0 0,0 0-1 0 0,0 0 0 0 0,-1 1 0 0 0,1-1 1 0 0,0 1-1 0 0,0 0 0 0 0,-1 0 1 0 0,1 0-1 0 0,-1 1 0 0 0,1-1 0 0 0,-1 1 1 0 0,0 0-1 0 0,0-1 0 0 0,0 1 1 0 0,-1 1-1 0 0,1-1 0 0 0,-1 0 1 0 0,1 1-1 0 0,-1-1 0 0 0,0 1 0 0 0,-1 0 1 0 0,1 0-1 0 0,0-1 0 0 0,-1 1 1 0 0,0 0-1 0 0,0 0 0 0 0,0 0 0 0 0,-1 1 1 0 0,1-1-1 0 0,-1 0 0 0 0,0 0 1 0 0,-1 4-45 0 0,-4 2 96 0 0,0 1 1 0 0,-2-1 0 0 0,1 0 0 0 0,-1-1 0 0 0,0 1-1 0 0,-1-1 1 0 0,0-1 0 0 0,-1 0 0 0 0,0 0-1 0 0,0 0 1 0 0,-1-1 0 0 0,1-1 0 0 0,-2 0 0 0 0,-5 3-97 0 0,-46 35 189 0 0,83-48-5556 0 0,2-4 3835 0 0</inkml:trace>
  <inkml:trace contextRef="#ctx0" brushRef="#br0" timeOffset="85802.696">18788 9301 968 0 0,'-23'-45'7083'0'0,"13"42"-6984"0"0,0 0 0 0 0,0 1 0 0 0,-1 0 0 0 0,1 1 0 0 0,0 0 0 0 0,-1 0 0 0 0,1 1 0 0 0,0 1 0 0 0,-1-1 0 0 0,1 2 0 0 0,0-1 0 0 0,0 1 0 0 0,0 1 0 0 0,-8 3-99 0 0,10-4 79 0 0,-10 0-45 0 0,0 1 1 0 0,1 1-1 0 0,-1 0 0 0 0,1 1 0 0 0,0 1 0 0 0,1 1 1 0 0,0 1-1 0 0,0 0 0 0 0,0 1 0 0 0,1 0 0 0 0,0 1 0 0 0,1 1 1 0 0,0 1-1 0 0,1 0 0 0 0,0 0 0 0 0,1 1 0 0 0,0 1 1 0 0,-4 7-35 0 0,15-18-3 0 0,0 1 1 0 0,-1 0 0 0 0,1-1 0 0 0,1 1 0 0 0,-1 0 0 0 0,0-1-1 0 0,1 1 1 0 0,0 0 0 0 0,0 0 0 0 0,0-1 0 0 0,0 1 0 0 0,1 0 0 0 0,0 0-1 0 0,-1-1 1 0 0,1 1 0 0 0,1 0 0 0 0,-1-1 0 0 0,0 1 0 0 0,1-1-1 0 0,0 0 1 0 0,0 1 0 0 0,0-1 0 0 0,0 0 0 0 0,0 0 0 0 0,0 0-1 0 0,1 0 1 0 0,0-1 0 0 0,-1 1 0 0 0,1-1 0 0 0,0 1 0 0 0,0-1-1 0 0,1 0 1 0 0,-1 0 0 0 0,0-1 0 0 0,1 1 0 0 0,-1-1 0 0 0,1 1 0 0 0,0-1 2 0 0,146 37-2303 0 0,-58-38-2085 0 0,-35-12 2973 0 0</inkml:trace>
  <inkml:trace contextRef="#ctx0" brushRef="#br0" timeOffset="91312.168">20913 10061 1576 0 0,'30'-3'8449'0'0,"-22"31"-6524"0"0,-6-16-2009 0 0,22 223 1089 0 0,-10-71-4995 0 0,-41-50-2299 0 0,18-97 4745 0 0</inkml:trace>
  <inkml:trace contextRef="#ctx0" brushRef="#br0" timeOffset="89487.889">18312 10251 896 0 0,'0'0'664'0'0,"-10"1"2"0"0,-6 1-371 0 0,0 1 0 0 0,0 0-1 0 0,0 1 1 0 0,0 1 0 0 0,1 0-1 0 0,0 1 1 0 0,0 1 0 0 0,0 0-1 0 0,1 1 1 0 0,0 1 0 0 0,0 0 0 0 0,1 1-1 0 0,0 0 1 0 0,1 1 0 0 0,0 0-1 0 0,-7 10-294 0 0,18-20 43 0 0,-1 1 0 0 0,1 0 0 0 0,-1 0-1 0 0,1 1 1 0 0,0-1 0 0 0,0 0-1 0 0,0 0 1 0 0,0 0 0 0 0,0 1 0 0 0,0-1-1 0 0,0 1 1 0 0,1-1 0 0 0,0 0 0 0 0,-1 1-1 0 0,1-1 1 0 0,0 1 0 0 0,0-1-1 0 0,0 1 1 0 0,0-1 0 0 0,1 1 0 0 0,-1-1-1 0 0,1 1 1 0 0,-1-1 0 0 0,1 0 0 0 0,0 1-1 0 0,0-1 1 0 0,0 0 0 0 0,0 0 0 0 0,0 0-1 0 0,1 1 1 0 0,-1-1 0 0 0,1-1-1 0 0,-1 1 1 0 0,1 0 0 0 0,0 0 0 0 0,0 0-1 0 0,-1-1 1 0 0,1 1 0 0 0,1-1 0 0 0,-1 0-1 0 0,0 1 1 0 0,1-1-43 0 0,102 33 362 0 0,-81-30-403 0 0,0 0-1 0 0,0-2 1 0 0,1-2-1 0 0,-1 0 1 0 0,0-1-1 0 0,1-1 1 0 0,-1-1-1 0 0,0-2 1 0 0,-1 0-1 0 0,1-1 1 0 0,-1-2 0 0 0,0 0-1 0 0,-1-2 1 0 0,0 0-1 0 0,5-4 42 0 0,-25 12-14 0 0,0 1 1 0 0,0 0-1 0 0,0-1 0 0 0,-1 0 0 0 0,1 1 1 0 0,0-1-1 0 0,-1 0 0 0 0,1 0 0 0 0,-1 0 1 0 0,0 0-1 0 0,0 0 0 0 0,1 0 0 0 0,-1 0 1 0 0,0 0-1 0 0,-1 0 0 0 0,1 0 0 0 0,0-1 1 0 0,-1 1-1 0 0,1 0 0 0 0,-1-1 1 0 0,0 1-1 0 0,0 0 0 0 0,0-1 0 0 0,0 1 1 0 0,0-1-1 0 0,0 1 0 0 0,-1 0 0 0 0,1-1 1 0 0,-1 1-1 0 0,0 0 0 0 0,1 0 0 0 0,-1-1 1 0 0,0 1-1 0 0,0 0 0 0 0,0 0 0 0 0,-1 0 1 0 0,1 0-1 0 0,-1 0 0 0 0,1 1 0 0 0,-1-1 1 0 0,1 0-1 0 0,-1 1 0 0 0,0-1 0 0 0,0 1 1 0 0,0-1-1 0 0,0 1 0 0 0,0 0 1 0 0,0 0-1 0 0,-1-1 14 0 0,-109-56-331 0 0,112 58 331 0 0,-165-40-3585 0 0,159 38 2262 0 0,5-1-153 0 0</inkml:trace>
  <inkml:trace contextRef="#ctx0" brushRef="#br0" timeOffset="89883.488">18980 10175 1004 0 0,'0'21'4328'0'0,"-46"39"-2605"0"0,-125 100 2320 0 0,171-157-4009 0 0,1 0-1 0 0,-1 0 1 0 0,1 0-1 0 0,-1-1 1 0 0,1 1-1 0 0,0 0 1 0 0,0 0-1 0 0,1 0 1 0 0,-1-1-1 0 0,0 1 0 0 0,1 0 1 0 0,0-1-1 0 0,-1 1 1 0 0,1-1-1 0 0,0 0 1 0 0,0 0-1 0 0,0 0 1 0 0,1 0-1 0 0,-1 0 1 0 0,0 0-1 0 0,1 0 1 0 0,0-1-1 0 0,-1 1 1 0 0,1-1-1 0 0,0 0 0 0 0,-1 0 1 0 0,1 0-1 0 0,0 0 1 0 0,0 0-1 0 0,0-1 1 0 0,0 1-1 0 0,0-1 1 0 0,0 0-1 0 0,0 0 1 0 0,0 0-1 0 0,2 0-33 0 0,181 24-487 0 0,-61-21-4055 0 0,-62-26 8 0 0,-59 16 3086 0 0</inkml:trace>
  <inkml:trace contextRef="#ctx0" brushRef="#br0" timeOffset="90392.181">19362 10188 1100 0 0,'6'-2'123'0'0,"0"1"1"0"0,0 0-1 0 0,0 0 0 0 0,0 0 0 0 0,0 0 1 0 0,0 1-1 0 0,0 0 0 0 0,0 1 0 0 0,0-1 1 0 0,0 1-1 0 0,0 0 0 0 0,-1 1 0 0 0,1 0 1 0 0,0-1-1 0 0,0 2 0 0 0,-1-1 0 0 0,0 1 1 0 0,1-1-1 0 0,-1 2 0 0 0,1 0-123 0 0,-4-3 57 0 0,1 0-1 0 0,-1 1 1 0 0,0 0 0 0 0,0 0 0 0 0,0 0-1 0 0,0 0 1 0 0,0 0 0 0 0,0 0-1 0 0,0 0 1 0 0,-1 0 0 0 0,1 1-1 0 0,-1-1 1 0 0,1 1 0 0 0,-1-1 0 0 0,0 1-1 0 0,0 0 1 0 0,0-1 0 0 0,-1 1-1 0 0,1 0 1 0 0,0 0 0 0 0,-1-1-1 0 0,0 1 1 0 0,0 0 0 0 0,0 0 0 0 0,0 0-1 0 0,0 0 1 0 0,-1-1 0 0 0,1 1-1 0 0,-1 0 1 0 0,1 0 0 0 0,-1-1-1 0 0,0 1 1 0 0,0 0 0 0 0,0-1 0 0 0,-1 1-1 0 0,1-1 1 0 0,-1 0 0 0 0,1 1-1 0 0,-1-1 1 0 0,0 0 0 0 0,0 0-1 0 0,0 0 1 0 0,0 0 0 0 0,0 0 0 0 0,0 0-1 0 0,-2 0-56 0 0,-107 78 1600 0 0,8-30-1241 0 0,137-67-5198 0 0,-9 6 3482 0 0</inkml:trace>
  <inkml:trace contextRef="#ctx0" brushRef="#br0" timeOffset="90671.159">19721 10195 1648 0 0,'-15'2'392'0'0,"-1"1"-1"0"0,0 0 1 0 0,1 2 0 0 0,0 0-1 0 0,0 0 1 0 0,0 2 0 0 0,0 0-1 0 0,1 0 1 0 0,0 1 0 0 0,1 1-1 0 0,0 0 1 0 0,0 1 0 0 0,1 1-1 0 0,0 0 1 0 0,1 0-1 0 0,0 1 1 0 0,-1 4-392 0 0,11-12 11 0 0,1 0 0 0 0,0 0 1 0 0,1 1-1 0 0,-1-1 0 0 0,1 0 0 0 0,0 0 1 0 0,0 0-1 0 0,0 1 0 0 0,0-1 0 0 0,1-1 0 0 0,0 1 1 0 0,0 0-1 0 0,0 0 0 0 0,0 0 0 0 0,0-1 0 0 0,1 1 1 0 0,-1-1-1 0 0,1 0 0 0 0,0 0 0 0 0,0 0 0 0 0,0 0 1 0 0,1-1-1 0 0,-1 1 0 0 0,1-1 0 0 0,-1 1 0 0 0,1-1 1 0 0,0-1-1 0 0,0 1 0 0 0,0 0 0 0 0,0-1 0 0 0,0 0 1 0 0,0 0-1 0 0,4 1-11 0 0,-1 1-75 0 0,1 1-291 0 0,0-1 0 0 0,0 0 0 0 0,0 0 0 0 0,0-1 1 0 0,0 0-1 0 0,0 0 0 0 0,1-1 0 0 0,-1 0 0 0 0,1 0 0 0 0,-1-1 1 0 0,1 0-1 0 0,-1-1 0 0 0,1 0 0 0 0,2 0 366 0 0,29-9-1523 0 0</inkml:trace>
  <inkml:trace contextRef="#ctx0" brushRef="#br0" timeOffset="91013.512">20232 10135 1300 0 0,'-222'186'7273'0'0,"154"-119"-4708"0"0,111-31-2185 0 0,-24-28-501 0 0,2-1 0 0 0,-1-1 0 0 0,1-1 0 0 0,0 0 0 0 0,0-2 0 0 0,0 0 0 0 0,0-2 0 0 0,0 0 0 0 0,1-2 0 0 0,12-1 121 0 0,10 2-1253 0 0,88-33-4784 0 0,-113 26 4551 0 0</inkml:trace>
  <inkml:trace contextRef="#ctx0" brushRef="#br0" timeOffset="95396.689">20685 10863 1760 0 0,'17'-9'5023'0'0,"-6"6"614"0"0,-5 28-4239 0 0,-6-22-1498 0 0,5 208-1860 0 0,-5-203 1520 0 0,-1 0-1 0 0,0 0 1 0 0,-1 0-1 0 0,1 0 1 0 0,-1 0-1 0 0,-1 0 1 0 0,0 0-1 0 0,0-1 0 0 0,0 1 1 0 0,-1-1-1 0 0,0 0 1 0 0,-1 0-1 0 0,0 0 1 0 0,0-1-1 0 0,0 0 1 0 0,0 0-1 0 0,-1 0 1 0 0,0 0-1 0 0,-1-1 0 0 0,1 0 1 0 0,-2 0 440 0 0,-10 6-1503 0 0</inkml:trace>
  <inkml:trace contextRef="#ctx0" brushRef="#br0" timeOffset="94321.18">19677 10940 1216 0 0,'-43'5'4266'0'0,"32"-2"-2318"0"0,32-3-1169 0 0,260-2 465 0 0,-196 24-943 0 0,-115 22 359 0 0,-346 155 372 0 0,367-194-1516 0 0,-17 14 252 0 0,15-1-5669 0 0,14-17 4440 0 0,13 1 13 0 0</inkml:trace>
  <inkml:trace contextRef="#ctx0" brushRef="#br0" timeOffset="95054.557">20097 11113 1624 0 0,'-5'5'1042'0'0,"-184"91"3442"0"0,76-48-3140 0 0,-27 21-2053 0 0,141-66-3736 0 0,5-4 3061 0 0</inkml:trace>
  <inkml:trace contextRef="#ctx0" brushRef="#br0" timeOffset="93485.049">18528 11010 904 0 0,'7'-4'245'0'0,"1"0"-1"0"0,-1 1 1 0 0,1 0-1 0 0,-1 0 1 0 0,1 1-1 0 0,0 0 0 0 0,0 0 1 0 0,0 1-1 0 0,0 0 1 0 0,0 0-1 0 0,0 1 1 0 0,0 0-1 0 0,0 0 1 0 0,0 1-1 0 0,4 1-244 0 0,18-1 574 0 0,-26-1-530 0 0,-1 0 0 0 0,1 0 1 0 0,0 1-1 0 0,0 0 0 0 0,-1-1 0 0 0,1 1 0 0 0,0 0 0 0 0,-1 1 1 0 0,1-1-1 0 0,-1 1 0 0 0,1-1 0 0 0,-1 1 0 0 0,0 0 0 0 0,0 1 1 0 0,1-1-1 0 0,-2 0 0 0 0,1 1 0 0 0,0 0 0 0 0,0-1 0 0 0,-1 1 0 0 0,0 0 1 0 0,1 0-1 0 0,-1 1 0 0 0,0-1 0 0 0,-1 0 0 0 0,1 1 0 0 0,0-1 1 0 0,-1 1-1 0 0,0-1 0 0 0,0 1 0 0 0,0 0 0 0 0,0 0 0 0 0,-1-1 1 0 0,1 1-1 0 0,-1 0 0 0 0,0 0 0 0 0,0 0 0 0 0,-1-1 0 0 0,1 3-44 0 0,-5 6 130 0 0,-1 0 1 0 0,0 0-1 0 0,0 0 0 0 0,-1 0 0 0 0,-1-1 0 0 0,0-1 1 0 0,0 1-1 0 0,-1-1 0 0 0,0 0 0 0 0,-1-1 0 0 0,-6 5-130 0 0,-126 82 781 0 0,276-149-7455 0 0,-101 38 5244 0 0</inkml:trace>
  <inkml:trace contextRef="#ctx0" brushRef="#br0" timeOffset="93762.985">19112 10938 1664 0 0,'-18'3'538'0'0,"0"0"0"0"0,0 1 0 0 0,1 1 0 0 0,-1 1-1 0 0,1 1 1 0 0,1 0 0 0 0,-1 1 0 0 0,1 0 0 0 0,1 2 0 0 0,-1 0 0 0 0,2 1-538 0 0,9-10 62 0 0,1 1 0 0 0,0 0 0 0 0,0 0 0 0 0,1 1 0 0 0,-1-1 1 0 0,0 1-1 0 0,1 0 0 0 0,0 0 0 0 0,-1 0 0 0 0,1 0 0 0 0,0 1 0 0 0,1-1 1 0 0,-1 1-1 0 0,0 0 0 0 0,1 0 0 0 0,0 0 0 0 0,0 0 0 0 0,0 0 0 0 0,1 0 1 0 0,-1 0-1 0 0,1 1 0 0 0,0-1 0 0 0,0 1 0 0 0,1-1 0 0 0,-1 1 0 0 0,1-1 1 0 0,0 1-1 0 0,0-1 0 0 0,1 2-62 0 0,4 1-67 0 0,1 1 1 0 0,0-1-1 0 0,1 0 1 0 0,-1-1-1 0 0,1 0 0 0 0,1 0 1 0 0,-1 0-1 0 0,1-1 1 0 0,0 0-1 0 0,0-1 1 0 0,1 1-1 0 0,-1-2 0 0 0,1 1 1 0 0,0-1-1 0 0,0 0 1 0 0,0-1-1 0 0,0 0 1 0 0,0-1-1 0 0,1 0 67 0 0,115 13-4924 0 0,-102-12 3378 0 0</inkml:trace>
  <inkml:trace contextRef="#ctx0" brushRef="#br0" timeOffset="81477.771">13966 9951 1008 0 0,'-23'-1'2991'0'0,"-23"-3"-424"0"0,46 4-2104 0 0,20 0 811 0 0,224-23 561 0 0,-89 6-2250 0 0,-3 9-4505 0 0,-148 9 3570 0 0,6 5 29 0 0</inkml:trace>
  <inkml:trace contextRef="#ctx0" brushRef="#br0" timeOffset="81663.652">14037 10170 848 0 0,'189'16'6421'0'0,"35"-28"-5326"0"0,-98 6-3191 0 0,16-17-716 0 0,-94 13 1392 0 0</inkml:trace>
  <inkml:trace contextRef="#ctx0" brushRef="#br0" timeOffset="82489.643">15588 9481 1060 0 0,'-3'-2'120'0'0,"1"0"0"0"0,0 1 0 0 0,-1-1 0 0 0,1 1 0 0 0,-1-1 0 0 0,0 1 0 0 0,0 0 0 0 0,1 0 0 0 0,-1 0 0 0 0,0 0 0 0 0,0 1 0 0 0,0-1 0 0 0,0 1 0 0 0,0 0 0 0 0,0-1 0 0 0,0 1 0 0 0,0 1-1 0 0,0-1 1 0 0,0 0 0 0 0,0 1 0 0 0,0-1 0 0 0,0 1 0 0 0,1 0 0 0 0,-1 0 0 0 0,0 0 0 0 0,0 1 0 0 0,1-1 0 0 0,-1 1 0 0 0,1-1 0 0 0,-1 1-120 0 0,-10 3 133 0 0,1 1 1 0 0,0 1-1 0 0,0 0 0 0 0,0 0 1 0 0,1 1-1 0 0,0 0 1 0 0,0 1-1 0 0,1 1 0 0 0,1-1 1 0 0,-1 2-1 0 0,2-1 0 0 0,-1 1 1 0 0,1 0-1 0 0,1 1 0 0 0,0 0 1 0 0,1 0-1 0 0,0 1 0 0 0,1-1 1 0 0,0 1-1 0 0,1 1 0 0 0,1-1 1 0 0,0 0-1 0 0,0 1 0 0 0,2 0 1 0 0,0-1-1 0 0,0 1 0 0 0,1 0 1 0 0,1 0-1 0 0,0-1 0 0 0,1 1 1 0 0,0-1-1 0 0,1 1 0 0 0,1 0-133 0 0,6 15 161 0 0,-4-15-126 0 0,-1 0 0 0 0,0-1 0 0 0,-1 2 0 0 0,-1-1 0 0 0,0 0 0 0 0,-1 1 0 0 0,0 0 0 0 0,-2-1 0 0 0,1 1 0 0 0,-2 0 0 0 0,0-1 0 0 0,-1 4-35 0 0,-8 10 6 0 0,-1 0 1 0 0,-1-1 0 0 0,-2-1 0 0 0,-1 1 0 0 0,0-2 0 0 0,-2 0 0 0 0,-1-1 0 0 0,-1-1 0 0 0,-1-1 0 0 0,-1-1 0 0 0,-1 0 0 0 0,0-2 0 0 0,-2 0 0 0 0,0-2-1 0 0,-14 7-6 0 0,-4 9-20 0 0,34-26 3 0 0,100-35-201 0 0,-86 25 217 0 0,1 0 0 0 0,0 1-1 0 0,0 0 1 0 0,0 0 0 0 0,0 1-1 0 0,0-1 1 0 0,0 2 0 0 0,1-1 0 0 0,-1 1-1 0 0,0 0 1 0 0,0 0 0 0 0,0 1-1 0 0,1 0 1 0 0,-1 0 0 0 0,0 1 0 0 0,0 0-1 0 0,0 0 1 0 0,-1 1 0 0 0,1 0-1 0 0,0 0 1 0 0,-1 0 0 0 0,0 1-1 0 0,0 0 1 0 0,0 0 0 0 0,0 1 0 0 0,-1-1-1 0 0,1 1 1 0 0,-1 1 0 0 0,0-1-1 0 0,-1 1 1 0 0,0-1 0 0 0,1 1 0 0 0,1 6 1 0 0,4 16 81 0 0,-2 2 1 0 0,-2-1 0 0 0,0 1 0 0 0,-2 0 0 0 0,-1 0 0 0 0,-1 1 0 0 0,-2 13-82 0 0,18 145 257 0 0,-14-172-353 0 0,1 0 0 0 0,1 0 1 0 0,0 0-1 0 0,2-1 1 0 0,0 0-1 0 0,0 0 1 0 0,2-1-1 0 0,0 0 0 0 0,0-1 1 0 0,2 0-1 0 0,-1 0 1 0 0,2-2-1 0 0,0 1 1 0 0,10 6 95 0 0,-12-10-442 0 0,1-2 0 0 0,0 1 1 0 0,1-1-1 0 0,0-1 1 0 0,0 0-1 0 0,0-1 1 0 0,0-1-1 0 0,1 0 1 0 0,0 0-1 0 0,0-2 1 0 0,0 0-1 0 0,3 0 442 0 0,29 0-1407 0 0</inkml:trace>
  <inkml:trace contextRef="#ctx0" brushRef="#br0" timeOffset="84078.818">16224 9429 956 0 0,'9'-23'2275'0'0,"-16"14"707"0"0,-86 83-1702 0 0,88-69-1211 0 0,-1 0 1 0 0,1 1-1 0 0,0 0 1 0 0,1 0-1 0 0,-1 0 1 0 0,1 0-1 0 0,0 0 1 0 0,1 1-1 0 0,-1 0 1 0 0,1 0-1 0 0,1 0 1 0 0,-1 0-1 0 0,1 0 1 0 0,0 1-1 0 0,1-1 1 0 0,0 0-1 0 0,0 1 1 0 0,1-1-1 0 0,0 1 1 0 0,0 0-1 0 0,1-1 1 0 0,-1 1-1 0 0,2-1 1 0 0,-1 0-1 0 0,1 1 1 0 0,0-1-1 0 0,1 0 1 0 0,-1 0-1 0 0,2 0 1 0 0,-1 0-1 0 0,1-1 1 0 0,0 1-1 0 0,0-1 1 0 0,0 0-1 0 0,1 0 1 0 0,0-1-1 0 0,0 1 1 0 0,1-1-1 0 0,0 0 1 0 0,-1-1-1 0 0,2 1 1 0 0,-1-1-1 0 0,0 0 1 0 0,7 2-70 0 0,4 1 84 0 0,2-1 0 0 0,-1-1 0 0 0,0 0 0 0 0,1-1 0 0 0,0-2 0 0 0,0 0 1 0 0,0 0-1 0 0,0-2 0 0 0,7-1-84 0 0,-13 0-12 0 0,0-1 1 0 0,0 0 0 0 0,0-1 0 0 0,0 0-1 0 0,-1-1 1 0 0,1 0 0 0 0,-1-1 0 0 0,0-1-1 0 0,0 0 1 0 0,-1 0 0 0 0,6-5 11 0 0,-13 8-38 0 0,1 1 0 0 0,-1-1 1 0 0,0 0-1 0 0,0 0 0 0 0,0-1 1 0 0,0 1-1 0 0,-1-1 0 0 0,1 0 1 0 0,-1 0-1 0 0,0 0 0 0 0,0 0 1 0 0,0-1-1 0 0,-1 1 0 0 0,0-1 1 0 0,0 0-1 0 0,0 0 0 0 0,0 1 1 0 0,-1-1-1 0 0,0 0 0 0 0,0 0 1 0 0,0-1-1 0 0,0 1 0 0 0,-1 0 1 0 0,0 0-1 0 0,0 0 0 0 0,0 0 1 0 0,-1 0-1 0 0,0-1 0 0 0,0 1 1 0 0,0 0-1 0 0,0 0 0 0 0,-2-2 38 0 0,-1-2-55 0 0,-1-1-1 0 0,0 1 1 0 0,-1 0 0 0 0,0 0-1 0 0,0 1 1 0 0,-1-1-1 0 0,0 2 1 0 0,-1-1-1 0 0,1 1 1 0 0,-1 0 0 0 0,-1 0-1 0 0,1 1 1 0 0,-1 0-1 0 0,0 1 1 0 0,-1 0-1 0 0,1 0 1 0 0,-1 1 0 0 0,0 0-1 0 0,0 1 1 0 0,0 0-1 0 0,-1 1 1 0 0,-9-2 55 0 0,-97-6-4187 0 0,111 10 2843 0 0,4 0 48 0 0</inkml:trace>
  <inkml:trace contextRef="#ctx0" brushRef="#br0" timeOffset="84373.948">16989 9631 1256 0 0,'6'6'191'0'0,"0"0"0"0"0,0 1 0 0 0,-1 0-1 0 0,1 0 1 0 0,-1 0 0 0 0,-1 1 0 0 0,0-1 0 0 0,0 1 0 0 0,0 0-1 0 0,-1 0 1 0 0,0 1 0 0 0,-1-1 0 0 0,0 0 0 0 0,0 1-1 0 0,-1 0 1 0 0,0-1 0 0 0,0 1 0 0 0,-1 0 0 0 0,0 0 0 0 0,0-1-1 0 0,-1 1 1 0 0,-1 0 0 0 0,1-1 0 0 0,-1 1 0 0 0,-1-1 0 0 0,0 1-1 0 0,0-1 1 0 0,0 0 0 0 0,-1 0 0 0 0,0-1 0 0 0,-1 1 0 0 0,0-1-1 0 0,0 0 1 0 0,0 0 0 0 0,-1 0 0 0 0,0-1 0 0 0,0 0-1 0 0,-4 3-190 0 0,-91 82 199 0 0,23-51-3845 0 0,71-39 2194 0 0,6-1-68 0 0</inkml:trace>
  <inkml:trace contextRef="#ctx0" brushRef="#br0" timeOffset="88048.588">15993 10341 1316 0 0,'0'0'364'0'0,"0"0"-24"0"0,1-5-41 0 0,1 3-258 0 0,0-1 1 0 0,-1 1-1 0 0,1 0 0 0 0,1 0 0 0 0,-1 0 1 0 0,0 0-1 0 0,0 0 0 0 0,1 1 1 0 0,-1-1-1 0 0,1 1 0 0 0,-1 0 1 0 0,1-1-1 0 0,0 1 0 0 0,0 0 1 0 0,-1 0-1 0 0,1 1 0 0 0,0-1 1 0 0,0 1-1 0 0,0-1 0 0 0,0 1 1 0 0,0 0-1 0 0,0 0 0 0 0,-1 0 0 0 0,1 1 1 0 0,0-1-1 0 0,0 1 0 0 0,0-1 1 0 0,0 1-1 0 0,0 0 0 0 0,-1 0 1 0 0,1 0-1 0 0,0 0 0 0 0,1 2-41 0 0,-1-2 54 0 0,0 1-1 0 0,0 0 1 0 0,0 0-1 0 0,0 0 1 0 0,0 0-1 0 0,0 0 1 0 0,-1 1-1 0 0,1-1 1 0 0,-1 1-1 0 0,1 0 1 0 0,-1 0 0 0 0,0 0-1 0 0,0 0 1 0 0,-1 0-1 0 0,1 0 1 0 0,0 0-1 0 0,-1 0 1 0 0,0 1-1 0 0,0-1 1 0 0,0 1-1 0 0,0-1 1 0 0,-1 1-1 0 0,1-1 1 0 0,-1 1-1 0 0,0-1 1 0 0,0 1-1 0 0,0 0 1 0 0,0-1-1 0 0,-1 1 1 0 0,1-1-1 0 0,-1 1 1 0 0,0-1-1 0 0,0 1 1 0 0,-1-1-1 0 0,1 0 1 0 0,0 0-1 0 0,-1 1 1 0 0,0-1-1 0 0,0 0 1 0 0,0 0-1 0 0,0-1 1 0 0,0 1-1 0 0,-1 0 1 0 0,1-1 0 0 0,-1 1-1 0 0,0-1 1 0 0,0 0-1 0 0,0 0 1 0 0,0 0-54 0 0,-15 14 217 0 0,0 0 1 0 0,-1-2-1 0 0,0 0 1 0 0,-1-2 0 0 0,-1 0-1 0 0,0-1 1 0 0,0-1-1 0 0,-7 1-217 0 0,1 2-185 0 0,57-35-4207 0 0,-6 9 2976 0 0</inkml:trace>
  <inkml:trace contextRef="#ctx0" brushRef="#br0" timeOffset="88434.685">16427 10291 1112 0 0,'-26'5'509'0'0,"0"1"1"0"0,0 1-1 0 0,0 1 0 0 0,1 1 0 0 0,1 1 0 0 0,-1 2 1 0 0,2 0-1 0 0,0 1 0 0 0,0 2 0 0 0,1 0 0 0 0,1 2 1 0 0,-3 3-510 0 0,22-19 35 0 0,0 1 0 0 0,0-1 0 0 0,1 1 0 0 0,-1 0 1 0 0,0-1-1 0 0,1 1 0 0 0,-1 0 0 0 0,1 0 0 0 0,-1 0 0 0 0,1 0 1 0 0,0 0-1 0 0,0 1 0 0 0,0-1 0 0 0,0 0 0 0 0,1 0 0 0 0,-1 1 1 0 0,0-1-1 0 0,1 0 0 0 0,0 1 0 0 0,-1-1 0 0 0,1 1 0 0 0,0-1 1 0 0,0 1-1 0 0,1-1 0 0 0,-1 0 0 0 0,0 1 0 0 0,1-1 1 0 0,-1 0-1 0 0,1 1 0 0 0,0-1 0 0 0,0 0 0 0 0,0 0 0 0 0,0 1 1 0 0,0-1-1 0 0,0 0 0 0 0,1 0 0 0 0,-1 0 0 0 0,1 0 0 0 0,-1-1 1 0 0,1 1-1 0 0,0 0 0 0 0,0-1 0 0 0,0 1 0 0 0,0-1 0 0 0,0 1 1 0 0,0-1-1 0 0,0 0 0 0 0,0 0 0 0 0,2 1-35 0 0,119 45-139 0 0,53-33-5753 0 0,-148-14 4345 0 0</inkml:trace>
  <inkml:trace contextRef="#ctx0" brushRef="#br0" timeOffset="88696.866">16978 10610 1508 0 0,'5'15'912'0'0,"-3"-2"-136"0"0,-7 9-52 0 0,-6-1-144 0 0,-3 1 24 0 0,-9 0-115 0 0,-4-2-121 0 0,2-2-48 0 0,-3 0-56 0 0,-1 1-120 0 0,1-1-12 0 0,0-6-684 0 0,-4-1-637 0 0,3-2 81 0 0,8-6-292 0 0,21-3-8 0 0</inkml:trace>
  <inkml:trace contextRef="#ctx0" brushRef="#br0" timeOffset="92338.131">16073 11060 1128 0 0,'15'-17'4064'0'0,"-12"17"-3577"0"0,2-21 2167 0 0,22-4-1663 0 0,-6 101 1279 0 0,24 157-2111 0 0,-28-176-1867 0 0,-14-59-5491 0 0,2 1 5805 0 0</inkml:trace>
  <inkml:trace contextRef="#ctx0" brushRef="#br0" timeOffset="92819.731">16719 11260 1508 0 0,'2'0'118'0'0,"0"1"0"0"0,1 0 0 0 0,-1 0 0 0 0,1 1 0 0 0,-1-1 0 0 0,0 0 0 0 0,0 1 0 0 0,0-1 0 0 0,0 1 0 0 0,0 0 0 0 0,0 0 0 0 0,0-1 0 0 0,-1 1 0 0 0,1 1-1 0 0,0-1 1 0 0,-1 0 0 0 0,0 0 0 0 0,0 0 0 0 0,1 1 0 0 0,-1-1 0 0 0,-1 1 0 0 0,1-1 0 0 0,0 1 0 0 0,0-1 0 0 0,-1 1 0 0 0,0-1 0 0 0,1 1 0 0 0,-1-1 0 0 0,0 1 0 0 0,0 0 0 0 0,-1-1 0 0 0,1 1 0 0 0,0-1 0 0 0,-1 1 0 0 0,0-1 0 0 0,1 1-1 0 0,-1-1 1 0 0,0 1 0 0 0,0-1 0 0 0,0 0 0 0 0,-1 1 0 0 0,1-1 0 0 0,-1 0 0 0 0,1 0 0 0 0,-1 0 0 0 0,0 0 0 0 0,1 0 0 0 0,-2 0-118 0 0,-112 95 517 0 0,52-50-4853 0 0,57-43 2949 0 0</inkml:trace>
  <inkml:trace contextRef="#ctx0" brushRef="#br0" timeOffset="96301.116">18731 10663 1312 0 0,'0'0'981'0'0,"-13"-5"3089"0"0,18 1-3993 0 0,1 0 0 0 0,0 0 0 0 0,0 1 1 0 0,0-1-1 0 0,0 2 0 0 0,1-1 0 0 0,-1 1 0 0 0,1 0 0 0 0,-1 0 0 0 0,1 0 0 0 0,0 1 0 0 0,0 0 0 0 0,0 1 0 0 0,-1 0 0 0 0,1 0 0 0 0,0 0 0 0 0,0 1 1 0 0,3 0-78 0 0,-7-1 19 0 0,184 25-17 0 0,-66 16-4292 0 0,-97-32 3108 0 0</inkml:trace>
  <inkml:trace contextRef="#ctx0" brushRef="#br1" timeOffset="863204.748">9495 5246 1224 0 0,'14'-1'664'0'0,"-9"6"3329"0"0,-7 6-3953 0 0,1-1-1 0 0,-2 1 1 0 0,0-1-1 0 0,0 0 0 0 0,-1 0 1 0 0,0 0-1 0 0,0 0 1 0 0,-1-1-1 0 0,0 0 1 0 0,-1 0-1 0 0,0 0 1 0 0,-1-1-1 0 0,-3 4-39 0 0,-16 28 228 0 0,-247 409 535 0 0,265-430-1130 0 0,7-16-3831 0 0,1-3 2918 0 0</inkml:trace>
  <inkml:trace contextRef="#ctx0" brushRef="#br1" timeOffset="863513.703">9050 5434 1312 0 0,'-1'-53'5711'0'0,"27"72"-5105"0"0,343 310 342 0 0,-313-273-3673 0 0,-56-55 1645 0 0,0-1-219 0 0,0 0 26 0 0</inkml:trace>
  <inkml:trace contextRef="#ctx0" brushRef="#br1" timeOffset="863966.695">9596 5451 1552 0 0,'19'52'2252'0'0,"-12"-40"-2100"0"0,-3-4-87 0 0,-1-1 0 0 0,1 0 1 0 0,1 0-1 0 0,-1 0 0 0 0,1 0 1 0 0,0-1-1 0 0,1 0 0 0 0,0 0 0 0 0,0 0 1 0 0,0-1-1 0 0,0 0 0 0 0,1 0 1 0 0,0 0-1 0 0,0-1 0 0 0,4 2-65 0 0,-10-6 132 0 0,14-3 231 0 0,76-83 154 0 0,-83 75-494 0 0,0 0-1 0 0,1 1 0 0 0,0 0 1 0 0,0 1-1 0 0,1 0 0 0 0,1 0 1 0 0,-1 1-1 0 0,1 1 0 0 0,1 0 1 0 0,-1 0-1 0 0,1 1 0 0 0,11-4-22 0 0,-13 11 2 0 0,-1 0 0 0 0,1 0 0 0 0,-1 0 0 0 0,0 2 0 0 0,1-1 0 0 0,-1 1 0 0 0,0 0 0 0 0,0 1 0 0 0,-1 0 0 0 0,1 1 0 0 0,-1-1 0 0 0,0 2 0 0 0,0-1 0 0 0,0 1 0 0 0,-1 0 0 0 0,0 1 0 0 0,0 0 0 0 0,-1 0 0 0 0,1 0 0 0 0,-2 1 0 0 0,1 0 0 0 0,-1 0 0 0 0,0 0 0 0 0,-1 1 0 0 0,0-1 0 0 0,1 5-2 0 0,25 55-3705 0 0,-30-61 2535 0 0</inkml:trace>
  <inkml:trace contextRef="#ctx0" brushRef="#br1" timeOffset="865123.503">10855 5107 1112 0 0,'0'-16'1463'0'0,"1"15"-1431"0"0,0 0 0 0 0,-1 0 0 0 0,0 0 0 0 0,1 0 0 0 0,-1 0 0 0 0,1 0 0 0 0,-1 0 0 0 0,0 0 0 0 0,0 0 0 0 0,0 0 0 0 0,0-1 0 0 0,0 1 0 0 0,0 0 0 0 0,0 0 0 0 0,0 0 0 0 0,0 0 0 0 0,0 0 0 0 0,-1-1 0 0 0,1 1 0 0 0,0 0 0 0 0,-1 0 0 0 0,1 0 0 0 0,-1 0 0 0 0,1 0 0 0 0,-1 0 0 0 0,0 0 0 0 0,1 0 0 0 0,-1 0 0 0 0,0 1 0 0 0,0-1 0 0 0,1 0 0 0 0,-1 0 0 0 0,0 1 0 0 0,0-1 0 0 0,0 0 0 0 0,0 1 0 0 0,0-1 0 0 0,0 1 0 0 0,0-1 0 0 0,0 1 0 0 0,0-1 1 0 0,0 1-1 0 0,-1 0 0 0 0,1 0 0 0 0,0-1 0 0 0,0 1 0 0 0,0 0 0 0 0,0 0 0 0 0,0 0 0 0 0,-1 0 0 0 0,1 1 0 0 0,0-1 0 0 0,0 0 0 0 0,0 0 0 0 0,0 1 0 0 0,0-1 0 0 0,0 0 0 0 0,0 1 0 0 0,0-1 0 0 0,0 1 0 0 0,-1 0-32 0 0,-11 2 96 0 0,4-2-74 0 0,1 0 0 0 0,0 0 0 0 0,-1 1 0 0 0,1 0 0 0 0,0 0 0 0 0,0 1 0 0 0,0 0 0 0 0,1 1 0 0 0,-1-1 0 0 0,1 1 0 0 0,-1 1 0 0 0,1 0 0 0 0,1 0 0 0 0,-1 0 1 0 0,1 0-1 0 0,0 1 0 0 0,0 0 0 0 0,0 1 0 0 0,1-1 0 0 0,0 1 0 0 0,0 0 0 0 0,1 0 0 0 0,0 1 0 0 0,0-1 0 0 0,1 1 0 0 0,0 0 0 0 0,0 1-22 0 0,13 225 903 0 0,4-124-566 0 0,7 143 405 0 0,-22-248-726 0 0,0 0 0 0 0,1 0 0 0 0,-1 0 1 0 0,1 0-1 0 0,1 0 0 0 0,-1 1 1 0 0,1-1-1 0 0,-1 0 0 0 0,2 0 0 0 0,-1-1 1 0 0,0 1-1 0 0,1 0 0 0 0,0 0 0 0 0,0-1 1 0 0,0 1-1 0 0,1-1 0 0 0,0 1 1 0 0,0-1-1 0 0,0 0 0 0 0,0 0 0 0 0,0 0 1 0 0,1-1-1 0 0,0 1 0 0 0,0-1 0 0 0,0 0 1 0 0,0 0-1 0 0,0 0 0 0 0,0-1 1 0 0,1 1-1 0 0,0-1 0 0 0,-1 0 0 0 0,1-1 1 0 0,0 1-1 0 0,0-1 0 0 0,0 0 0 0 0,0 0 1 0 0,0 0-17 0 0,7-1-320 0 0,0 0 1 0 0,0-1 0 0 0,0-1 0 0 0,0 0-1 0 0,0 0 1 0 0,0-1 0 0 0,-1-1 0 0 0,1 0-1 0 0,-1 0 1 0 0,0-1 0 0 0,0-1 0 0 0,-1 0-1 0 0,1 0 320 0 0,9-9-1200 0 0</inkml:trace>
  <inkml:trace contextRef="#ctx0" brushRef="#br1" timeOffset="865513.7">11019 5519 1880 0 0,'51'-14'2824'0'0,"188"-41"-1056"0"0,-228 52-1502 0 0,-2-1-727 0 0,-3 3-3141 0 0,-6 1 2343 0 0</inkml:trace>
  <inkml:trace contextRef="#ctx0" brushRef="#br1" timeOffset="865962.143">11452 5212 1196 0 0,'3'-3'109'0'0,"-1"1"0"0"0,1-1 0 0 0,0 0 0 0 0,-1 1 0 0 0,1 0 0 0 0,0-1 0 0 0,1 1 0 0 0,-1 0 0 0 0,0 1 0 0 0,1-1 0 0 0,-1 1 0 0 0,1-1 0 0 0,-1 1 0 0 0,1 0 0 0 0,-1 0 1 0 0,1 1-1 0 0,0-1 0 0 0,-1 1 0 0 0,1 0 0 0 0,0 0 0 0 0,0 0 0 0 0,-1 0 0 0 0,2 1-109 0 0,1-2 20 0 0,0 1 1 0 0,1 1 0 0 0,-1-1-1 0 0,0 1 1 0 0,0 0 0 0 0,0 1 0 0 0,1-1-1 0 0,-1 1 1 0 0,-1 0 0 0 0,1 1-1 0 0,0-1 1 0 0,0 1 0 0 0,-1 1-1 0 0,0-1 1 0 0,0 1 0 0 0,0-1 0 0 0,0 2-1 0 0,0-1 1 0 0,-1 0 0 0 0,1 1-1 0 0,-1 0 1 0 0,-1 0 0 0 0,1 0-1 0 0,-1 0 1 0 0,1 1 0 0 0,-2-1 0 0 0,1 1-1 0 0,-1 0 1 0 0,1 0 0 0 0,-2 0-1 0 0,1 0 1 0 0,-1 0 0 0 0,0 0 0 0 0,0 1-1 0 0,0-1 1 0 0,-1 0 0 0 0,0 1-1 0 0,0-1 1 0 0,-1 0 0 0 0,0 0-1 0 0,-1 5-20 0 0,-7 14 352 0 0,-2 1 0 0 0,-1-2 0 0 0,-1 1 0 0 0,0-2 0 0 0,-2 0-1 0 0,-1 0 1 0 0,-7 5-352 0 0,-5 12 876 0 0,27-39-816 0 0,1-1-57 0 0,3 0-4 0 0,9 2-287 0 0,0-1 0 0 0,1 0 0 0 0,-1-1 0 0 0,0-1 0 0 0,1 0 0 0 0,-1-1 0 0 0,0 0 0 0 0,0 0 0 0 0,0-1 0 0 0,0-1 0 0 0,-1 0 1 0 0,1-1-1 0 0,-1 0 0 0 0,2-2 288 0 0,11-3-1189 0 0,3 0-96 0 0</inkml:trace>
  <inkml:trace contextRef="#ctx0" brushRef="#br1" timeOffset="866240.459">12059 5597 1544 0 0,'-13'24'544'0'0,"1"-3"-80"0"0,-1-1-88 0 0,3 0-56 0 0,-5 0-16 0 0,3-3-20 0 0,1 1-88 0 0,-3-4-8 0 0,3-4-16 0 0,6-5-20 0 0,0 0-384 0 0,-2-5-328 0 0,7 0-656 0 0,0 0-4 0 0</inkml:trace>
  <inkml:trace contextRef="#ctx0" brushRef="#br1" timeOffset="866983.857">12313 5162 944 0 0,'-17'2'1951'0'0,"-12"1"-266"0"0,29-3-1538 0 0,0 0-12 0 0,0 0-3 0 0,0 0 20 0 0,0 0-61 0 0,30-9 562 0 0,-27 12-648 0 0,0 2 0 0 0,0-1 1 0 0,0 0-1 0 0,0 1 0 0 0,-1-1 0 0 0,0 1 0 0 0,0 0 1 0 0,0 0-1 0 0,0 0 0 0 0,-1 0 0 0 0,0 0 1 0 0,0 0-1 0 0,0 0 0 0 0,-1 0 0 0 0,0 0 0 0 0,0 1 1 0 0,0-1-1 0 0,-1 4-5 0 0,-13 80 29 0 0,2-41-44 0 0,12-47 10 0 0,0-1 1 0 0,0 0 2 0 0,56 19-155 0 0,-52-19 159 0 0,0 1 0 0 0,0-1 0 0 0,0 0 0 0 0,-1 1 0 0 0,1 0 0 0 0,0 0 0 0 0,0 0 0 0 0,0 1 0 0 0,-1-1-1 0 0,1 1 1 0 0,0 0 0 0 0,-1 0 0 0 0,0 0 0 0 0,1 0 0 0 0,-1 1 0 0 0,0 0 0 0 0,0-1 0 0 0,0 1 0 0 0,-1 0 0 0 0,1 0 0 0 0,-1 0 0 0 0,0 1 0 0 0,0-1 0 0 0,0 0 0 0 0,0 1 0 0 0,0 0 0 0 0,-1-1 0 0 0,1 1 0 0 0,-1 0 0 0 0,0 0 0 0 0,0 0 0 0 0,-1 0 0 0 0,1 0 0 0 0,-1 0 0 0 0,0 2-2 0 0,-6 4-12 0 0,-1 0 1 0 0,0 0-1 0 0,0-1 1 0 0,-1 1 0 0 0,-1-1-1 0 0,1-1 1 0 0,-2 0-1 0 0,1 0 1 0 0,-1-1-1 0 0,0 0 1 0 0,0-1 0 0 0,-1 0-1 0 0,0-1 1 0 0,0 0-1 0 0,0 0 1 0 0,-1-1 0 0 0,1-1-1 0 0,-1 0 1 0 0,-2 0 11 0 0,12-3-791 0 0,-18-33-2037 0 0,20 11 1681 0 0</inkml:trace>
  <inkml:trace contextRef="#ctx0" brushRef="#br1" timeOffset="867683.952">12585 4969 836 0 0,'1'-1'69'0'0,"-1"1"0"0"0,1-1 0 0 0,0 1 0 0 0,-1-1-1 0 0,1 1 1 0 0,-1-1 0 0 0,1 0 0 0 0,-1 0 0 0 0,1 1 0 0 0,-1-1 0 0 0,1 0-1 0 0,-1 0 1 0 0,0 1 0 0 0,1-1 0 0 0,-1 0 0 0 0,0 0 0 0 0,0 0 0 0 0,1 0-1 0 0,-1 1 1 0 0,0-1 0 0 0,0 0 0 0 0,0 0 0 0 0,0 0 0 0 0,0 0 0 0 0,0 0-1 0 0,0 1 1 0 0,-1-1 0 0 0,1 0 0 0 0,0 0 0 0 0,0 0 0 0 0,-1 0 0 0 0,1 1 0 0 0,0-1-1 0 0,-1 0 1 0 0,1 0 0 0 0,-1 1 0 0 0,1-1 0 0 0,-1 0 0 0 0,1 1 0 0 0,-1-1-1 0 0,0 0 1 0 0,1 1 0 0 0,-1-1 0 0 0,0 1 0 0 0,1-1 0 0 0,-1 1 0 0 0,0 0-1 0 0,0-1 1 0 0,1 1 0 0 0,-1-1 0 0 0,0 1 0 0 0,0 0 0 0 0,0 0 0 0 0,0 0 0 0 0,0-1-1 0 0,1 1 1 0 0,-1 0 0 0 0,0 0 0 0 0,0 0 0 0 0,0 0 0 0 0,0 1 0 0 0,0-1-1 0 0,1 0 1 0 0,-1 0 0 0 0,0 0 0 0 0,0 1 0 0 0,0-1 0 0 0,1 0 0 0 0,-1 1-1 0 0,0-1-68 0 0,2-1 25 0 0,0-1-1 0 0,1 1 0 0 0,-1 0 0 0 0,1-1 0 0 0,-1 1 0 0 0,1 0 0 0 0,0 0 0 0 0,-1 0 0 0 0,1 0 0 0 0,0 0 0 0 0,0 0 0 0 0,0 1 0 0 0,-1-1 0 0 0,1 1 0 0 0,0-1 1 0 0,0 1-1 0 0,0 0 0 0 0,0 0 0 0 0,0-1 0 0 0,0 1 0 0 0,0 1 0 0 0,0-1 0 0 0,0 0 0 0 0,0 0 0 0 0,0 1 0 0 0,0-1 0 0 0,0 1 0 0 0,0 0 0 0 0,-1-1 0 0 0,1 1 1 0 0,0 0-1 0 0,0 1-24 0 0,9 11 60 0 0,-1 1 1 0 0,-1 0 0 0 0,-1 1-1 0 0,0 0 1 0 0,-1 1 0 0 0,0-1-1 0 0,-1 1 1 0 0,-1 1 0 0 0,-1-1 0 0 0,0 1-1 0 0,-1-1 1 0 0,0 8-61 0 0,13 50 224 0 0,4-2 91 0 0,10 30 544 0 0,-5 2 0 0 0,-4 0-1 0 0,1 58-858 0 0,-23-153 28 0 0,-2-1 0 0 0,1 1 0 0 0,-1-1 0 0 0,-1 1 0 0 0,1-1 1 0 0,-1 0-1 0 0,-1-1 0 0 0,0 1 0 0 0,0-1 0 0 0,0 0 0 0 0,-1 0 0 0 0,0 0 0 0 0,0-1 0 0 0,0 0 0 0 0,-1 0 0 0 0,0 0 0 0 0,-1-1 0 0 0,1 0 0 0 0,-1-1 0 0 0,0 0 0 0 0,0 0 0 0 0,0 0 0 0 0,0-1 0 0 0,-1 0 0 0 0,1-1 0 0 0,-1 0 0 0 0,0 0 1 0 0,0-1-1 0 0,0 0 0 0 0,1-1 0 0 0,-1 0 0 0 0,-8-1-28 0 0,13 0-305 0 0,-1-1 1 0 0,1 0-1 0 0,-1-1 1 0 0,1 1 0 0 0,0-1-1 0 0,0 0 1 0 0,0 0-1 0 0,0 0 1 0 0,0 0-1 0 0,1-1 1 0 0,-1 1-1 0 0,1-1 1 0 0,0 0 0 0 0,0 0-1 0 0,0 0 1 0 0,1-1-1 0 0,-1 1 1 0 0,1-1-1 0 0,0 1 1 0 0,1-1 0 0 0,-1 0-1 0 0,1 1 1 0 0,0-1-1 0 0,0 0 1 0 0,0 0-1 0 0,1 0 1 0 0,-1 0 0 0 0,2-4 304 0 0,-2-17-1204 0 0</inkml:trace>
  <inkml:trace contextRef="#ctx0" brushRef="#br1" timeOffset="868225.836">13259 5291 1016 0 0,'-12'0'959'0'0,"-14"1"1110"0"0,36-3-858 0 0,373-66 223 0 0,-200 53-3131 0 0,-177 30-602 0 0,-17-3 994 0 0</inkml:trace>
  <inkml:trace contextRef="#ctx0" brushRef="#br1" timeOffset="868429.781">13351 5501 1484 0 0,'111'-26'2213'0'0,"285"-68"-393"0"0,-311 65-4231 0 0,-63 19 1153 0 0</inkml:trace>
  <inkml:trace contextRef="#ctx0" brushRef="#br1" timeOffset="868691.805">13998 5041 888 0 0,'8'4'170'0'0,"-1"1"-1"0"0,0 0 1 0 0,0 0 0 0 0,-1 1-1 0 0,1 0 1 0 0,-1 0 0 0 0,-1 1-1 0 0,1-1 1 0 0,-1 1 0 0 0,0 1-1 0 0,-1-1 1 0 0,1 1 0 0 0,-1-1-1 0 0,-1 1 1 0 0,0 0-1 0 0,0 1 1 0 0,0-1 0 0 0,-1 0-1 0 0,-1 1 1 0 0,1-1 0 0 0,-1 1-1 0 0,0 5-169 0 0,-1-10 49 0 0,5 14 161 0 0,-1 0-1 0 0,-1 1 0 0 0,0 0 1 0 0,-2-1-1 0 0,0 1 1 0 0,-1 0-1 0 0,-1 0 1 0 0,-1 0-1 0 0,-1 2-209 0 0,-54 144 987 0 0,47-149-1942 0 0,7-24-2860 0 0,8-11 2492 0 0</inkml:trace>
  <inkml:trace contextRef="#ctx0" brushRef="#br1" timeOffset="869223.594">15058 4796 1048 0 0,'-16'0'183'0'0,"1"2"0"0"0,-1 0 0 0 0,1 1-1 0 0,-1 0 1 0 0,1 1 0 0 0,0 1 0 0 0,0 0 0 0 0,1 2-1 0 0,0-1 1 0 0,0 2 0 0 0,0-1 0 0 0,1 2 0 0 0,0 0 0 0 0,1 1-1 0 0,0 0 1 0 0,0 0 0 0 0,1 2 0 0 0,1-1 0 0 0,0 1-1 0 0,0 1 1 0 0,1 0 0 0 0,1 0 0 0 0,0 1 0 0 0,1 0 0 0 0,0 0-1 0 0,1 0 1 0 0,1 1 0 0 0,1 0 0 0 0,0 0 0 0 0,-2 16-183 0 0,5-6 190 0 0,2-1 1 0 0,1 0 0 0 0,1 0 0 0 0,1 0 0 0 0,1 0 0 0 0,2 0-1 0 0,0-1 1 0 0,1 0 0 0 0,3 3-191 0 0,17 58 372 0 0,-11 40-1266 0 0,-18-119 680 0 0,-1-1 1 0 0,1 0-1 0 0,0 1 0 0 0,-1-1 0 0 0,0 0 0 0 0,0 0 1 0 0,-1 0-1 0 0,1 0 0 0 0,-1 0 0 0 0,0-1 1 0 0,1 1-1 0 0,-2-1 0 0 0,1 0 0 0 0,0 0 1 0 0,-1 0-1 0 0,1 0 0 0 0,-1 0 0 0 0,0-1 0 0 0,0 0 1 0 0,0 0-1 0 0,-2 1 214 0 0,-17 6-1203 0 0</inkml:trace>
  <inkml:trace contextRef="#ctx0" brushRef="#br1" timeOffset="869470.574">14523 5401 2368 0 0,'28'-24'4328'0'0,"34"-3"-3804"0"0,-49 23-145 0 0,316-71-2002 0 0,-244 62-1113 0 0,-51 9 1564 0 0</inkml:trace>
  <inkml:trace contextRef="#ctx0" brushRef="#br1" timeOffset="869720.541">15337 5224 2156 0 0,'-16'42'2566'0'0,"-5"14"-2098"0"0,2 1 0 0 0,3 2 0 0 0,3-1 0 0 0,2 2 0 0 0,-1 29-468 0 0,9-68 19 0 0,-40 55-3647 0 0,25-69 2307 0 0</inkml:trace>
  <inkml:trace contextRef="#ctx0" brushRef="#br1" timeOffset="869951.834">15042 5397 1676 0 0,'13'-16'920'0'0,"-11"13"-775"0"0,-1 1 1 0 0,0 0-1 0 0,1-1 1 0 0,-1 1-1 0 0,1 0 1 0 0,0 0-1 0 0,-1 0 1 0 0,1 0-1 0 0,0 0 1 0 0,0 0 0 0 0,1 1-1 0 0,-1-1 1 0 0,0 1-1 0 0,0-1 1 0 0,1 1-1 0 0,-1 0 1 0 0,1 0-1 0 0,-1 0 1 0 0,1 0 0 0 0,0 1-1 0 0,-1-1 1 0 0,1 1-1 0 0,0-1 1 0 0,-1 1-1 0 0,1 0 1 0 0,0 0-1 0 0,-1 0 1 0 0,1 0-1 0 0,0 1 1 0 0,-1-1 0 0 0,1 1-1 0 0,0-1 1 0 0,0 2-146 0 0,312 188 746 0 0,-206-141-4063 0 0,-107-49 1943 0 0,-2 0-64 0 0</inkml:trace>
  <inkml:trace contextRef="#ctx0" brushRef="#br1" timeOffset="870278.685">15863 4944 916 0 0,'-7'2'151'0'0,"0"1"0"0"0,1 0-1 0 0,-1 0 1 0 0,0 1 0 0 0,1 0-1 0 0,0 0 1 0 0,0 1 0 0 0,0-1 0 0 0,0 1-1 0 0,1 0 1 0 0,0 1 0 0 0,0 0 0 0 0,0-1-1 0 0,1 1 1 0 0,0 1 0 0 0,0-1-1 0 0,1 1 1 0 0,-1-1 0 0 0,1 1 0 0 0,1 0-1 0 0,-1 0 1 0 0,1 0 0 0 0,1 1 0 0 0,-1-1-1 0 0,1 0 1 0 0,0 1 0 0 0,1-1-1 0 0,0 2-150 0 0,-1 0 48 0 0,0-1 0 0 0,1 0 0 0 0,0 0 0 0 0,1 0 0 0 0,-1 0-1 0 0,2 0 1 0 0,-1 0 0 0 0,1 0 0 0 0,0 0 0 0 0,1 0-1 0 0,0 0 1 0 0,0-1 0 0 0,0 1 0 0 0,1-1 0 0 0,1 0 0 0 0,-1 0-1 0 0,1-1 1 0 0,0 1 0 0 0,0-1 0 0 0,1 0 0 0 0,0-1-1 0 0,0 1 1 0 0,0-1 0 0 0,1 0 0 0 0,1 0-48 0 0,25 1-3534 0 0,-26-6 2312 0 0</inkml:trace>
  <inkml:trace contextRef="#ctx0" brushRef="#br1" timeOffset="870714.013">16082 5089 1100 0 0,'23'99'3979'0'0,"-56"-64"-1845"0"0,53-68-1661 0 0,166-151-1032 0 0,-272 264 447 0 0,81-72 115 0 0,-2-2 20 0 0,2 2-1 0 0,-1-1 1 0 0,1 1 0 0 0,0 0-1 0 0,0 0 1 0 0,1 0 0 0 0,0 0-1 0 0,1 1 1 0 0,0 0 0 0 0,0-1-1 0 0,1 1 1 0 0,0 1 0 0 0,1-1-1 0 0,-1 5-22 0 0,5-10-73 0 0,0 1-1 0 0,0-1 0 0 0,0 0 0 0 0,1 0 0 0 0,-1-1 1 0 0,1 1-1 0 0,0 0 0 0 0,0-1 0 0 0,0 0 0 0 0,1 0 1 0 0,-1-1-1 0 0,1 1 0 0 0,-1-1 0 0 0,1 0 0 0 0,0 0 1 0 0,0 0-1 0 0,0-1 0 0 0,0 0 0 0 0,0 0 0 0 0,0 0 1 0 0,1 0-1 0 0,-1-1 0 0 0,0 0 0 0 0,0 0 0 0 0,0 0 1 0 0,1-1-1 0 0,-1 0 0 0 0,0 0 0 0 0,1 0 74 0 0,68-24-2534 0 0,-48 13 1153 0 0</inkml:trace>
  <inkml:trace contextRef="#ctx0" brushRef="#br1" timeOffset="870992.541">16591 4754 1336 0 0,'5'5'195'0'0,"1"1"-1"0"0,-1 0 1 0 0,0 1-1 0 0,-1-1 1 0 0,1 1 0 0 0,-1 0-1 0 0,-1 0 1 0 0,1 0-1 0 0,-1 1 1 0 0,0-1-1 0 0,-1 1 1 0 0,0-1-1 0 0,0 1 1 0 0,-1 0 0 0 0,0 0-1 0 0,0 0 1 0 0,-1 4-195 0 0,2 7 219 0 0,-1 0 0 0 0,-1 1 0 0 0,-1-1 1 0 0,0 0-1 0 0,-2 1 0 0 0,0-1 0 0 0,-1 0 1 0 0,-1-1-1 0 0,-1 1 0 0 0,-1-1 0 0 0,0 0 1 0 0,-1 0-1 0 0,-1-1 0 0 0,-1 0 0 0 0,0-1 1 0 0,-1 0-1 0 0,-7 7-219 0 0,-2 1-606 0 0,21-38-4111 0 0,8-4 3513 0 0</inkml:trace>
  <inkml:trace contextRef="#ctx0" brushRef="#br1" timeOffset="871242.091">17021 4891 1440 0 0,'79'-7'5457'0'0,"38"-17"-4735"0"0,1 0-1970 0 0,-36 10-2131 0 0,-68 11 2107 0 0</inkml:trace>
  <inkml:trace contextRef="#ctx0" brushRef="#br1" timeOffset="871441.689">16992 5126 1440 0 0,'2'3'916'0'0,"2"-1"-204"0"0,1-2-20 0 0,2 0-96 0 0,4-2-72 0 0,15-5-148 0 0,10 2-11 0 0,-4-3 31 0 0,5 0-92 0 0,2-2-108 0 0,1 0-84 0 0,-7 0-112 0 0,5 1-4 0 0,1 3-556 0 0,-4-8-321 0 0,3 4-403 0 0,-13 4-32 0 0,-4 1 184 0 0</inkml:trace>
  <inkml:trace contextRef="#ctx0" brushRef="#br1" timeOffset="872186.267">15968 5176 1576 0 0,'1'-35'3009'0'0,"3"30"-2942"0"0,0 0 0 0 0,0 1 0 0 0,1-1-1 0 0,-1 1 1 0 0,1 0 0 0 0,0 0 0 0 0,0 0 0 0 0,1 1-1 0 0,-1 0 1 0 0,1 0 0 0 0,-1 0 0 0 0,1 0 0 0 0,0 1-1 0 0,0 0 1 0 0,0 1 0 0 0,0-1 0 0 0,0 1 0 0 0,1 0 0 0 0,-1 1-1 0 0,0-1 1 0 0,0 1 0 0 0,1 0 0 0 0,-1 1 0 0 0,0 0-1 0 0,0 0 1 0 0,3 1-67 0 0,-3-2 31 0 0,-2-1-10 0 0,0 1 1 0 0,0 0 0 0 0,0 0 0 0 0,0 0 0 0 0,0 1-1 0 0,0-1 1 0 0,0 1 0 0 0,-1 0 0 0 0,1 0-1 0 0,0 1 1 0 0,0-1 0 0 0,-1 1 0 0 0,1 0 0 0 0,-1 0-1 0 0,1 0 1 0 0,-1 0 0 0 0,0 0 0 0 0,0 1 0 0 0,0-1-1 0 0,0 1 1 0 0,0 0 0 0 0,-1 0 0 0 0,1 0 0 0 0,-1 0-1 0 0,0 1 1 0 0,0-1 0 0 0,0 1 0 0 0,0-1 0 0 0,-1 1-1 0 0,1 0 1 0 0,-1-1 0 0 0,0 1 0 0 0,0 0-1 0 0,0 0 1 0 0,-1 0 0 0 0,1 0 0 0 0,-1 0 0 0 0,0 2-22 0 0,-5 3-127 0 0,0 0 0 0 0,0 0-1 0 0,-1 0 1 0 0,0 0 0 0 0,-1-1 0 0 0,0 0 0 0 0,0-1 0 0 0,-1 1 0 0 0,0-1 0 0 0,0-1 0 0 0,-1 1 0 0 0,0-2 0 0 0,0 1 0 0 0,0-1 0 0 0,0 0 0 0 0,-1-1-1 0 0,-6 2 128 0 0,0-7-2339 0 0,0-10 1222 0 0</inkml:trace>
  <inkml:trace contextRef="#ctx0" brushRef="#br1" timeOffset="875091.769">18683 4515 948 0 0,'18'-54'3086'0'0,"-18"-5"49"0"0,48 292-3079 0 0,33-82 557 0 0,-86-128-3382 0 0,-31-5 358 0 0,14-11 977 0 0</inkml:trace>
  <inkml:trace contextRef="#ctx0" brushRef="#br1" timeOffset="875356.927">18418 5001 1380 0 0,'38'4'3657'0'0,"26"-15"-3008"0"0,-48 8-328 0 0,189-40 1276 0 0,236-31-2223 0 0,-417 80-3212 0 0,-28 0 2642 0 0</inkml:trace>
  <inkml:trace contextRef="#ctx0" brushRef="#br1" timeOffset="876330.204">18802 5209 1004 0 0,'7'-6'2129'0'0,"-7"9"3384"0"0,-48 146-5474 0 0,51-145-20 0 0,-1-1 0 0 0,0 1 0 0 0,1-1 0 0 0,0 0 0 0 0,-1 0 1 0 0,1 0-1 0 0,1 0 0 0 0,-1-1 0 0 0,0 1 0 0 0,1-1 0 0 0,-1 0 0 0 0,1 0 1 0 0,-1 0-1 0 0,1 0 0 0 0,0-1 0 0 0,0 1 0 0 0,0-1 0 0 0,0 0 0 0 0,0 0 0 0 0,0-1 1 0 0,0 1-1 0 0,4-1-19 0 0,13 6 81 0 0,-2 0-76 0 0,-8-3-6 0 0,-1-1 1 0 0,1 1 0 0 0,-1 1 0 0 0,0-1-1 0 0,-1 2 1 0 0,1 0 0 0 0,-1 0 0 0 0,0 0-1 0 0,0 1 1 0 0,0 1 0 0 0,-1-1 0 0 0,0 1-1 0 0,0 1 1 0 0,-1 0 0 0 0,0 0 0 0 0,0 0 0 0 0,3 6 0 0 0,-10-7-13 0 0,0 0 1 0 0,-1 0 0 0 0,0 0 0 0 0,0 1 0 0 0,-1-1 0 0 0,0 0 0 0 0,0-1 0 0 0,-1 1 0 0 0,0 0-1 0 0,0-1 1 0 0,0 1 0 0 0,-1-1 0 0 0,0 0 0 0 0,0 0 0 0 0,0-1 0 0 0,-1 1 0 0 0,0-1 0 0 0,0 0-1 0 0,0 0 1 0 0,-1 0 0 0 0,0-1 0 0 0,0 0 0 0 0,0 0 0 0 0,0 0 0 0 0,0-1 0 0 0,-1 0 0 0 0,0 0-1 0 0,1-1 1 0 0,-1 0 0 0 0,0 0 0 0 0,-2 0 12 0 0,4-1-209 0 0,1-1-1 0 0,-1 1 1 0 0,0-1-1 0 0,0 0 0 0 0,1 0 1 0 0,-1 0-1 0 0,0-1 1 0 0,0 0-1 0 0,1 0 1 0 0,-1 0-1 0 0,1 0 1 0 0,-1-1-1 0 0,1 0 1 0 0,-1 0-1 0 0,1 0 1 0 0,0 0-1 0 0,0-1 0 0 0,0 1 1 0 0,0-1-1 0 0,1 0 1 0 0,-1 0-1 0 0,1-1 1 0 0,-1 1-1 0 0,1-1 1 0 0,-1-2 209 0 0,-11-15-1234 0 0</inkml:trace>
  <inkml:trace contextRef="#ctx0" brushRef="#br1" timeOffset="876672.397">18768 5201 2120 0 0,'10'-14'3800'0'0,"39"-9"-3337"0"0,-47 22-329 0 0,51-20 112 0 0,2 3 0 0 0,0 3 0 0 0,1 2 0 0 0,0 2 0 0 0,38-2-246 0 0,-91 13-133 0 0,-4 1 107 0 0,1-1 0 0 0,0 0-1 0 0,0 0 1 0 0,0 1 0 0 0,0-1 0 0 0,0 0-1 0 0,0 1 1 0 0,0-1 0 0 0,0 0 0 0 0,0 1 0 0 0,0-1-1 0 0,0 0 1 0 0,0 1 0 0 0,0-1 0 0 0,0 0-1 0 0,0 1 1 0 0,0-1 0 0 0,0 0 0 0 0,0 1 0 0 0,1-1-1 0 0,-1 0 1 0 0,0 1 0 0 0,0-1 0 0 0,0 0-1 0 0,0 0 1 0 0,1 1 0 0 0,-1-1 0 0 0,0 0 0 0 0,0 0-1 0 0,1 1 1 0 0,-1-1 0 0 0,0 0 0 0 0,1 0-1 0 0,-1 0 1 0 0,0 0 0 0 0,0 1 0 0 0,1-1 0 0 0,-1 0-1 0 0,0 0 1 0 0,1 0 0 0 0,-1 0 0 0 0,0 0-1 0 0,1 0 1 0 0,-1 0 0 0 0,0 0 0 0 0,1 0 0 0 0,-1 0 26 0 0,-32 12-2248 0 0,24-11 1146 0 0</inkml:trace>
  <inkml:trace contextRef="#ctx0" brushRef="#br1" timeOffset="877093.993">19789 4832 1964 0 0,'2'9'228'0'0,"-1"0"0"0"0,0-1 0 0 0,-1 1 0 0 0,0 0 0 0 0,0 0 0 0 0,-1 0 0 0 0,0-1 0 0 0,0 1 0 0 0,-1 0 0 0 0,0-1 0 0 0,-1 1 0 0 0,0-1 0 0 0,0 0 0 0 0,0 0 0 0 0,-1 0 1 0 0,-2 2-229 0 0,-7 21-2 0 0,-21 40 350 0 0,7-28-3173 0 0,25-40 1941 0 0,2-1-290 0 0</inkml:trace>
  <inkml:trace contextRef="#ctx0" brushRef="#br1" timeOffset="878069.891">20630 4714 1588 0 0,'0'0'780'0'0,"-14"-1"263"0"0,14 5 1929 0 0,7-1-2891 0 0,1 0 1 0 0,0-1 0 0 0,0 0 0 0 0,0 0-1 0 0,0-1 1 0 0,0 0 0 0 0,0-1 0 0 0,1 0 0 0 0,-1 0-1 0 0,0-1 1 0 0,0 0 0 0 0,0 0 0 0 0,0-1-1 0 0,0 0 1 0 0,0 0 0 0 0,7-3-82 0 0,23-3 250 0 0,137-32 632 0 0,-227 71-2647 0 0,47-41-1831 0 0,8 5 2474 0 0</inkml:trace>
  <inkml:trace contextRef="#ctx0" brushRef="#br1" timeOffset="878440.997">21110 4364 1724 0 0,'5'-4'87'0'0,"0"0"0"0"0,0 0 0 0 0,0 1 0 0 0,1-1-1 0 0,-1 1 1 0 0,1 1 0 0 0,0-1 0 0 0,0 1 0 0 0,0 0 0 0 0,0 0 0 0 0,0 1-1 0 0,0 0 1 0 0,1 0 0 0 0,-1 0 0 0 0,0 1 0 0 0,1 0 0 0 0,-1 0-1 0 0,0 1 1 0 0,0-1 0 0 0,1 1 0 0 0,-1 1 0 0 0,0-1 0 0 0,0 1 0 0 0,0 0-1 0 0,0 1 1 0 0,0-1 0 0 0,-1 1 0 0 0,1 0 0 0 0,-1 1 0 0 0,0-1 0 0 0,1 1-1 0 0,-2 0 1 0 0,1 0 0 0 0,0 1 0 0 0,-1-1 0 0 0,0 1 0 0 0,0 0-1 0 0,2 3-86 0 0,-1 2 106 0 0,0 0-1 0 0,-1 0 1 0 0,0 0-1 0 0,-1 1 0 0 0,0 0 1 0 0,0-1-1 0 0,-1 1 0 0 0,0 0 1 0 0,-1 0-1 0 0,-1 0 1 0 0,0 0-1 0 0,0 0 0 0 0,-1 0 1 0 0,0 0-1 0 0,-1 0 0 0 0,0 0 1 0 0,-1 0-1 0 0,0-1 0 0 0,-1 1 1 0 0,0-1-1 0 0,0 0 1 0 0,-1 0-1 0 0,-1 0 0 0 0,0-1 1 0 0,0 0-1 0 0,-6 6-105 0 0,-37 49 1772 0 0,48-64-1790 0 0,31-9-269 0 0,160-71-4253 0 0,-154 62 3275 0 0,-2 0 15 0 0</inkml:trace>
  <inkml:trace contextRef="#ctx0" brushRef="#br1" timeOffset="878845.612">21988 4265 1324 0 0,'-236'298'5662'0'0,"237"-298"-5636"0"0,-1-1-1 0 0,1 1 1 0 0,0-1 0 0 0,0 1 0 0 0,0-1-1 0 0,0 1 1 0 0,0 0 0 0 0,-1-1-1 0 0,1 1 1 0 0,0 0 0 0 0,0 0 0 0 0,0 0-1 0 0,0 0 1 0 0,0 0 0 0 0,0 0 0 0 0,0 0-1 0 0,0 0 1 0 0,0 0 0 0 0,0 0-1 0 0,0 0 1 0 0,0 0 0 0 0,0 1 0 0 0,0-1-1 0 0,-1 0 1 0 0,1 1 0 0 0,0-1-1 0 0,0 1 1 0 0,0-1 0 0 0,0 1 0 0 0,-1-1-1 0 0,1 1 1 0 0,0 0 0 0 0,-1-1 0 0 0,1 1-1 0 0,0 0 1 0 0,-1 0 0 0 0,1-1-1 0 0,-1 1 1 0 0,1 0 0 0 0,-1 0 0 0 0,1 0-1 0 0,-1 0 1 0 0,0 0 0 0 0,1-1-1 0 0,-1 1 1 0 0,0 0 0 0 0,0 0 0 0 0,0 0-1 0 0,0 0 1 0 0,0 0 0 0 0,0 0 0 0 0,0 0-1 0 0,0 0 1 0 0,0 0 0 0 0,0 0-1 0 0,0 0 1 0 0,-1 0 0 0 0,1 0 0 0 0,0-1-1 0 0,-1 1 1 0 0,1 0 0 0 0,0 0-1 0 0,-1 0 1 0 0,1 0 0 0 0,-1-1 0 0 0,0 1-1 0 0,1 0 1 0 0,-1 0 0 0 0,0 0-26 0 0,299 1 14 0 0,-155-4-4112 0 0,-134 0 2944 0 0,-7-6 39 0 0</inkml:trace>
  <inkml:trace contextRef="#ctx0" brushRef="#br1" timeOffset="879430.952">22312 4257 1532 0 0,'43'-7'4005'0'0,"-39"10"-3969"0"0,1-1-1 0 0,0 1 1 0 0,0 0 0 0 0,-1 0-1 0 0,0 0 1 0 0,1 0-1 0 0,-1 1 1 0 0,0 0 0 0 0,-1 0-1 0 0,1 0 1 0 0,-1 0-1 0 0,0 0 1 0 0,0 1 0 0 0,0 0-1 0 0,0-1 1 0 0,-1 1-1 0 0,0 0 1 0 0,0 0 0 0 0,0 1-1 0 0,-1-1 1 0 0,0 0-1 0 0,0 0 1 0 0,0 1 0 0 0,0-1-1 0 0,-1 1 1 0 0,0-1-1 0 0,0 0 1 0 0,0 1 0 0 0,-1-1-1 0 0,-1 3-35 0 0,-2 2 84 0 0,0-1-1 0 0,-1 0 1 0 0,-1 0-1 0 0,1-1 1 0 0,-1 0-1 0 0,-1 0 1 0 0,0 0-1 0 0,0-1 1 0 0,0 0-1 0 0,-1 0 1 0 0,0 0-1 0 0,0-1 1 0 0,-1-1 0 0 0,0 1-1 0 0,0-2 1 0 0,0 1-1 0 0,0-1 1 0 0,-1 0-1 0 0,-3 0-83 0 0,12-5 8 0 0,0-1 0 0 0,0 1 1 0 0,0 0-1 0 0,0-1 0 0 0,1 1 0 0 0,-1-1 0 0 0,0 1 0 0 0,0-1 0 0 0,1 1 1 0 0,-1-1-1 0 0,1 0 0 0 0,-1 1 0 0 0,1-1 0 0 0,0 0 0 0 0,0 1 1 0 0,0-1-1 0 0,0 0 0 0 0,0 1 0 0 0,0-1 0 0 0,0 0 0 0 0,0 1 0 0 0,1-1 1 0 0,-1 0-1 0 0,1 1 0 0 0,-1-1 0 0 0,1 1 0 0 0,0-1 0 0 0,-1 1 0 0 0,1-1 1 0 0,0 1-1 0 0,0-1 0 0 0,0 1 0 0 0,0 0 0 0 0,0 0 0 0 0,1-1 1 0 0,-1 1-1 0 0,0 0 0 0 0,1 0 0 0 0,-1 0 0 0 0,1 0-8 0 0,-2 1 2 0 0,18-24-72 0 0,0 1-1 0 0,2 0 1 0 0,0 2-1 0 0,2 0 1 0 0,0 2 0 0 0,1 0-1 0 0,1 2 1 0 0,1 0-1 0 0,1 2 1 0 0,0 1-1 0 0,10-4 71 0 0,-51 28 30 0 0,0 0 0 0 0,0 1-1 0 0,1 1 1 0 0,1 0 0 0 0,0 1-1 0 0,1 0 1 0 0,0 1 0 0 0,1 1-1 0 0,1 0 1 0 0,0 0-1 0 0,1 1 1 0 0,0 0 0 0 0,1 0-1 0 0,1 1 1 0 0,-3 13-30 0 0,12-28-3 0 0,-1 1-1 0 0,0 0 0 0 0,1 0 1 0 0,0-1-1 0 0,-1 1 1 0 0,1-1-1 0 0,0 0 1 0 0,1 1-1 0 0,-1-1 1 0 0,0 0-1 0 0,1 0 1 0 0,-1 0-1 0 0,1-1 0 0 0,-1 1 1 0 0,1-1-1 0 0,0 1 1 0 0,0-1-1 0 0,-1 0 1 0 0,1 0-1 0 0,0 0 1 0 0,0 0-1 0 0,0-1 0 0 0,0 1 1 0 0,0-1-1 0 0,1 0 1 0 0,-1 1-1 0 0,0-1 1 0 0,2-1 3 0 0,17 1-533 0 0,0-2 0 0 0,-1 0 0 0 0,1-1 0 0 0,0-2 0 0 0,-1 0 0 0 0,0-1 0 0 0,0-1 0 0 0,13-7 533 0 0,-7 5-1279 0 0,7-3-181 0 0</inkml:trace>
  <inkml:trace contextRef="#ctx0" brushRef="#br1" timeOffset="879756.126">23053 4179 1132 0 0,'-64'123'4054'0'0,"-70"43"-337"0"0,135-164-3694 0 0,0 0 0 0 0,0 0 0 0 0,0 0 0 0 0,0 0 0 0 0,0 0 0 0 0,1-1 0 0 0,-1 1 0 0 0,0 0 0 0 0,1-1 0 0 0,0 1 0 0 0,-1-1 0 0 0,1 0 0 0 0,0 1 0 0 0,0-1 0 0 0,0 0 0 0 0,-1 0 0 0 0,1 0 0 0 0,0 0 0 0 0,0-1 0 0 0,1 1 0 0 0,-1 0 0 0 0,0-1 0 0 0,0 1 0 0 0,0-1 0 0 0,0 0 0 0 0,0 0 0 0 0,1 0 0 0 0,-1 0 0 0 0,0 0 0 0 0,0 0 0 0 0,0-1 0 0 0,0 1 0 0 0,0-1 0 0 0,1 1 0 0 0,-1-1 0 0 0,0 0 0 0 0,0 0 0 0 0,0 0 0 0 0,0 0-23 0 0,10 0-42 0 0,128 1-2186 0 0,-46 0-2459 0 0,-81 0 3492 0 0</inkml:trace>
  <inkml:trace contextRef="#ctx0" brushRef="#br1" timeOffset="880760.018">23423 4185 856 0 0,'-8'0'3201'0'0,"-5"0"-2274"0"0,9 0-215 0 0,-40 3 409 0 0,16 0-741 0 0,37-8 587 0 0,1 0-1012 0 0,111-19 351 0 0,-118 24-305 0 0,-1 1 0 0 0,1-1 0 0 0,0 1 0 0 0,-1 0 0 0 0,1 0 0 0 0,-1 0 0 0 0,1 0-1 0 0,-1 0 1 0 0,1 1 0 0 0,-1-1 0 0 0,0 1 0 0 0,0-1 0 0 0,0 1 0 0 0,0 0-1 0 0,0 0 1 0 0,0 0 0 0 0,0 0 0 0 0,-1 0 0 0 0,1 0 0 0 0,0 0 0 0 0,-1 1 0 0 0,0-1-1 0 0,0 1 1 0 0,0-1 0 0 0,0 1 0 0 0,0-1 0 0 0,0 1 0 0 0,-1 0 0 0 0,1-1 0 0 0,-1 1-1 0 0,1 0 1 0 0,-1-1 0 0 0,0 1 0 0 0,0 0 0 0 0,-1-1 0 0 0,1 1 0 0 0,0 0 0 0 0,-1-1-1 0 0,0 1 1 0 0,0 0 0 0 0,1-1 0 0 0,-1 1 0 0 0,-1-1 0 0 0,1 1 0 0 0,0-1-1 0 0,-2 2 0 0 0,-27 50-111 0 0,66-37 81 0 0,-25-16 44 0 0,1 1 0 0 0,-1 0 1 0 0,0 0-1 0 0,0 1 0 0 0,0 1 0 0 0,-1 0 0 0 0,1 1 0 0 0,-1 0 0 0 0,0 0 0 0 0,0 1 1 0 0,-1 0-1 0 0,0 1 0 0 0,0 0 0 0 0,0 0 0 0 0,-1 1 0 0 0,0 0 0 0 0,0 1 1 0 0,-1 0-1 0 0,0 0 0 0 0,-1 0 0 0 0,0 1 0 0 0,-1 0 0 0 0,0 0 0 0 0,0 1-14 0 0,-7-5 27 0 0,0 0-1 0 0,0 0 0 0 0,-1 0 0 0 0,0 0 0 0 0,0 0 1 0 0,0 0-1 0 0,-1-1 0 0 0,0 0 0 0 0,0 0 0 0 0,0 0 0 0 0,-1 0 1 0 0,0-1-1 0 0,0 1 0 0 0,0-1 0 0 0,0 0 0 0 0,-1-1 1 0 0,1 1-1 0 0,-1-1 0 0 0,0 0 0 0 0,0-1 0 0 0,-2 1-26 0 0,7-2 1 0 0,-21 9-377 0 0,0-1-1 0 0,-1-1 0 0 0,0-1 1 0 0,0-1-1 0 0,-1-1 1 0 0,0-1-1 0 0,0-1 1 0 0,0-1-1 0 0,0-2 0 0 0,-1 0 377 0 0,-72-14-1796 0 0,54 1 788 0 0</inkml:trace>
  <inkml:trace contextRef="#ctx0" brushRef="#br1" timeOffset="881924.006">18308 4679 1184 0 0,'0'0'328'0'0,"0"0"0"0"0,0 0-52 0 0,-2-4 18 0 0,2 3-268 0 0,-1-1 0 0 0,1 1 1 0 0,-1 0-1 0 0,0 0 1 0 0,1 0-1 0 0,-1 0 1 0 0,0 0-1 0 0,1 0 1 0 0,-1 1-1 0 0,0-1 0 0 0,0 0 1 0 0,0 0-1 0 0,0 0 1 0 0,0 1-1 0 0,0-1 1 0 0,0 1-1 0 0,0-1 1 0 0,0 0-1 0 0,0 1 0 0 0,0 0 1 0 0,0-1-1 0 0,0 1 1 0 0,-1 0-1 0 0,1-1 1 0 0,0 1-1 0 0,0 0 0 0 0,0 0 1 0 0,-1 0-1 0 0,1 0 1 0 0,0 0-1 0 0,0 0 1 0 0,0 1-1 0 0,0-1 1 0 0,-1 0-1 0 0,1 1 0 0 0,0-1 1 0 0,0 0-1 0 0,0 1 1 0 0,0 0-1 0 0,0-1 1 0 0,0 1-1 0 0,0-1 1 0 0,0 1-1 0 0,0 0 0 0 0,0 0 1 0 0,0 0-1 0 0,1-1 1 0 0,-1 1-1 0 0,0 0 1 0 0,0 1-27 0 0,-5 5 36 0 0,0 0 1 0 0,0 1 0 0 0,1-1 0 0 0,0 1 0 0 0,0 1 0 0 0,1-1-1 0 0,0 1 1 0 0,0-1 0 0 0,1 1 0 0 0,1 0 0 0 0,-1 0 0 0 0,1 1-1 0 0,1-1 1 0 0,0 0 0 0 0,0 1 0 0 0,1-1 0 0 0,0 1 0 0 0,0-1-1 0 0,1 0 1 0 0,0 1 0 0 0,1-1 0 0 0,0 0 0 0 0,1 0-1 0 0,0 0 1 0 0,0 0 0 0 0,2 3-37 0 0,28 53 148 0 0,-19-41-33 0 0,-2 0-1 0 0,0 1 0 0 0,-1 1 1 0 0,-2-1-1 0 0,0 2 1 0 0,-2-1-1 0 0,-1 1 0 0 0,-1 0 1 0 0,-1 1-1 0 0,-1 1-114 0 0,-10-4 56 0 0,0-1 0 0 0,-1 0 1 0 0,-1 0-1 0 0,-1-1 0 0 0,-2 0 0 0 0,0-1 0 0 0,-1 0 0 0 0,-1-1 0 0 0,-1 0 0 0 0,-1-1 1 0 0,-1-1-1 0 0,-1-1 0 0 0,0 0 0 0 0,-1-2 0 0 0,-1 0 0 0 0,-1-1 0 0 0,-13 8-56 0 0,-55 50 430 0 0,148-78-176 0 0,-48 4-235 0 0,-1 0-1 0 0,1 1 1 0 0,0 0 0 0 0,0 0-1 0 0,0 1 1 0 0,-1 1-1 0 0,1 0 1 0 0,-1 0-1 0 0,1 1 1 0 0,-1 1-1 0 0,0-1 1 0 0,0 2 0 0 0,0-1-1 0 0,-1 1 1 0 0,1 1-1 0 0,-1 0 1 0 0,-1 0-1 0 0,1 1 1 0 0,-1 0-1 0 0,0 0 1 0 0,-1 1 0 0 0,1 0-1 0 0,-2 0 1 0 0,1 1-1 0 0,-1 0 1 0 0,0 0-1 0 0,-1 0 1 0 0,0 1-1 0 0,0 2-18 0 0,20 152 39 0 0,-25-148-69 0 0,0 0-1 0 0,1 0 1 0 0,0 0-1 0 0,1-1 1 0 0,1 1 0 0 0,0 0-1 0 0,1-1 1 0 0,1 0 0 0 0,1 0-1 0 0,0 0 1 0 0,0-1-1 0 0,2 0 1 0 0,0 0 0 0 0,1 0 30 0 0,-1-8-221 0 0,0 0 0 0 0,0-1 0 0 0,1 0 0 0 0,-1-1 0 0 0,1 0 1 0 0,0 0-1 0 0,1-1 0 0 0,-1 0 0 0 0,0 0 0 0 0,1-1 0 0 0,0-1 1 0 0,-1 0-1 0 0,1 0 0 0 0,0 0 0 0 0,0-1 0 0 0,-1-1 0 0 0,11-1 221 0 0,-4 2-1069 0 0,7 0-202 0 0</inkml:trace>
  <inkml:trace contextRef="#ctx0" brushRef="#br1" timeOffset="882299.815">19298 5786 848 0 0,'-9'3'235'0'0,"0"0"0"0"0,0 1 0 0 0,1 0 0 0 0,-1 0-1 0 0,1 1 1 0 0,0 1 0 0 0,0-1 0 0 0,1 1 0 0 0,-1 0 0 0 0,1 1 0 0 0,1 0-1 0 0,-1 0 1 0 0,1 0 0 0 0,0 1 0 0 0,1 0 0 0 0,0 0 0 0 0,0 1 0 0 0,1-1-1 0 0,0 1 1 0 0,0 0 0 0 0,1 0 0 0 0,0 0 0 0 0,-1 9-235 0 0,2-12 59 0 0,1-1-1 0 0,0 0 1 0 0,0 0 0 0 0,1 1-1 0 0,-1-1 1 0 0,1 0 0 0 0,1 1 0 0 0,-1-1-1 0 0,0 0 1 0 0,1 1 0 0 0,0-1-1 0 0,1 0 1 0 0,-1 0 0 0 0,1 0-1 0 0,0 0 1 0 0,0 0 0 0 0,0 0 0 0 0,1 0-1 0 0,0-1 1 0 0,0 1 0 0 0,0-1-1 0 0,0 0 1 0 0,1 0 0 0 0,0 0-1 0 0,-1 0 1 0 0,1-1 0 0 0,1 1 0 0 0,-1-1-1 0 0,0 0 1 0 0,1 0 0 0 0,0-1-1 0 0,0 0 1 0 0,-1 1 0 0 0,1-1 0 0 0,1-1-1 0 0,-1 1 1 0 0,0-1 0 0 0,0 0-1 0 0,0 0 1 0 0,1-1 0 0 0,-1 1-1 0 0,1-1 1 0 0,1 0-59 0 0,20 1 81 0 0,-1-1 0 0 0,1-1 0 0 0,0-1 0 0 0,-1-1 0 0 0,1-2 0 0 0,-1 0-1 0 0,0-2 1 0 0,-1-1 0 0 0,13-6-81 0 0,-32 12-6 0 0,0 0 1 0 0,-1 0-1 0 0,0-1 0 0 0,1 0 1 0 0,-1 0-1 0 0,0 0 0 0 0,0 0 1 0 0,-1-1-1 0 0,1 0 0 0 0,-1 0 0 0 0,1 0 1 0 0,-1-1-1 0 0,-1 1 0 0 0,1-1 1 0 0,-1 0-1 0 0,0 0 0 0 0,0 0 1 0 0,2-5 5 0 0,-7 5-38 0 0,1 0 1 0 0,-1 0 0 0 0,0 1 0 0 0,-1-1 0 0 0,1 1-1 0 0,-1-1 1 0 0,0 1 0 0 0,0 0 0 0 0,0 0 0 0 0,-1 0-1 0 0,0 0 1 0 0,1 1 0 0 0,-1-1 0 0 0,0 1 0 0 0,-1 0-1 0 0,1 0 1 0 0,0 1 0 0 0,-1-1 0 0 0,0 1 0 0 0,1 0-1 0 0,-1 0 1 0 0,0 1 0 0 0,0-1 0 0 0,0 1 37 0 0,-283-72-2812 0 0,246 50 736 0 0,30 14 885 0 0</inkml:trace>
  <inkml:trace contextRef="#ctx0" brushRef="#br1" timeOffset="882547.591">19969 5809 1660 0 0,'0'27'448'0'0,"-4"-2"-60"0"0,4-12 56 0 0,0 7-56 0 0,0 3-160 0 0,-12 27-28 0 0,-1-25 116 0 0,-1 2-8 0 0,1-4-36 0 0,1 2-224 0 0,-4-3-176 0 0,5 0-220 0 0,-3-7-160 0 0,3 0-668 0 0,3-5-64 0 0</inkml:trace>
  <inkml:trace contextRef="#ctx0" brushRef="#br1" timeOffset="883528.565">20497 5779 916 0 0,'0'0'375'0'0,"0"0"0"0"0,0 0 21 0 0,0 0-12 0 0,0 0-69 0 0,0 0-142 0 0,0 0 45 0 0,0 0 2 0 0,0 0-23 0 0,0 0-8 0 0,0 0 32 0 0,0 0-15 0 0,0 0-3 0 0,0 0 55 0 0,4 1-22 0 0,17-2-116 0 0,0-1 0 0 0,-1 0 0 0 0,1-1 0 0 0,0-2 0 0 0,-1 0 0 0 0,0-1 0 0 0,0-1 0 0 0,10-5-120 0 0,9-1 119 0 0,7-2-10 0 0,-25 10-41 0 0,-1-1-1 0 0,1-1 1 0 0,-1-1 0 0 0,-1-1 0 0 0,0 0 0 0 0,0-2 0 0 0,0 0 0 0 0,15-13-68 0 0,-35 22-16 0 0,1 1 1 0 0,-1-1 0 0 0,1 0 0 0 0,-1 1-1 0 0,0-1 1 0 0,1 1 0 0 0,-1-1-1 0 0,0 1 1 0 0,0 0 0 0 0,0-1 0 0 0,0 1-1 0 0,-1 0 1 0 0,1 0 0 0 0,0-1 0 0 0,-1 1-1 0 0,1 0 1 0 0,0 0 0 0 0,-1 1-1 0 0,1-1 1 0 0,-1 0 0 0 0,1 0 0 0 0,-1 1-1 0 0,0-1 1 0 0,1 1 0 0 0,-1-1 0 0 0,0 1-1 0 0,1 0 1 0 0,-1 0 0 0 0,0-1-1 0 0,1 1 1 0 0,-1 0 0 0 0,0 1 0 0 0,1-1-1 0 0,-1 0 1 0 0,0 0 0 0 0,1 1 0 0 0,-1-1-1 0 0,0 1 1 0 0,1-1 0 0 0,-1 1-1 0 0,1 0 1 0 0,-1 0 15 0 0,-172 16-243 0 0,152-11 251 0 0,-5 0 32 0 0,0 1 0 0 0,0 1 0 0 0,1 1 1 0 0,1 1-1 0 0,-1 2 0 0 0,2 0 0 0 0,-20 14-40 0 0,43-25 6 0 0,0-1 0 0 0,0 1 0 0 0,0-1 0 0 0,0 1 1 0 0,0 0-1 0 0,0 0 0 0 0,0-1 0 0 0,1 1 0 0 0,-1 0 0 0 0,0 0 0 0 0,0 0 0 0 0,1 0 0 0 0,-1 0 0 0 0,0 0 0 0 0,1 0 0 0 0,-1 0 0 0 0,1 0 0 0 0,0 1 0 0 0,-1-1 1 0 0,1 0-1 0 0,0 0 0 0 0,-1 0 0 0 0,1 1 0 0 0,0-1 0 0 0,0 0 0 0 0,0 0 0 0 0,0 0 0 0 0,0 1 0 0 0,0-1 0 0 0,1 0 0 0 0,-1 0 0 0 0,0 0 0 0 0,1 0 0 0 0,-1 1 1 0 0,1-1-1 0 0,-1 0 0 0 0,1 0 0 0 0,-1 0 0 0 0,1 0 0 0 0,0 0 0 0 0,-1 0 0 0 0,1 0 0 0 0,0 0 0 0 0,0-1 0 0 0,0 1 0 0 0,0 0 0 0 0,0 0 0 0 0,0-1 0 0 0,0 1 1 0 0,0 0-1 0 0,0-1 0 0 0,0 1 0 0 0,0-1 0 0 0,0 1 0 0 0,0-1 0 0 0,0 0 0 0 0,1 1-6 0 0,70 24 261 0 0,224-1-3075 0 0,-257-28 1546 0 0,25-15-114 0 0</inkml:trace>
  <inkml:trace contextRef="#ctx0" brushRef="#br1" timeOffset="883836.945">21256 5379 1204 0 0,'-8'-17'4447'0'0,"-2"43"-3549"0"0,15 129-116 0 0,9-52-617 0 0,-13-58-5045 0 0,-1-37 3448 0 0</inkml:trace>
  <inkml:trace contextRef="#ctx0" brushRef="#br1" timeOffset="884244.108">21608 5476 1324 0 0,'-4'-2'171'0'0,"1"0"1"0"0,0 0-1 0 0,-1 1 0 0 0,1-1 1 0 0,-1 1-1 0 0,0 0 0 0 0,0 0 1 0 0,1 1-1 0 0,-1-1 0 0 0,0 1 1 0 0,0-1-1 0 0,0 1 0 0 0,0 1 1 0 0,1-1-1 0 0,-1 0 0 0 0,0 1 1 0 0,0 0-1 0 0,1 0 0 0 0,-1 0 0 0 0,0 0 1 0 0,1 0-1 0 0,-2 1-171 0 0,-102 58 1831 0 0,106-59-1669 0 0,4 12 187 0 0,127 84 760 0 0,-129-95-1101 0 0,0 0-1 0 0,-1 0 1 0 0,1 0 0 0 0,0 0 0 0 0,-1 1-1 0 0,0-1 1 0 0,1 0 0 0 0,-1 0-1 0 0,0 0 1 0 0,0 1 0 0 0,0-1-1 0 0,0 0 1 0 0,-1 0 0 0 0,1 1-1 0 0,-1-1 1 0 0,1 0 0 0 0,-1 0-1 0 0,0 0 1 0 0,0 0 0 0 0,0 0 0 0 0,0 0-1 0 0,0 0 1 0 0,0 0 0 0 0,0 0-1 0 0,-1 0 1 0 0,1 0 0 0 0,-1-1-1 0 0,1 1 1 0 0,-1-1 0 0 0,0 1-1 0 0,1-1 1 0 0,-1 0 0 0 0,0 1-1 0 0,-1-1-7 0 0,-8 8-101 0 0,-1 0-1 0 0,1-1 0 0 0,-1 0 0 0 0,-1-1 0 0 0,1-1 0 0 0,-1 0 0 0 0,-1 0 0 0 0,1-1 0 0 0,-1-1 1 0 0,1-1-1 0 0,-3 1 102 0 0,-4-6-4329 0 0,9-12 3185 0 0</inkml:trace>
  <inkml:trace contextRef="#ctx0" brushRef="#br1" timeOffset="884756.388">21681 5577 1684 0 0,'27'-2'2548'0'0,"6"-7"-2298"0"0,-1-1 0 0 0,0-2 0 0 0,-1-1 0 0 0,0-1 0 0 0,-1-2 0 0 0,-1-1 0 0 0,0-1 0 0 0,18-15-250 0 0,-71 9 177 0 0,7 26-147 0 0,0 0-1 0 0,0 1 1 0 0,0 1-1 0 0,0 0 1 0 0,0 1 0 0 0,1 1-1 0 0,0 1 1 0 0,0 0-1 0 0,1 1 1 0 0,0 1-1 0 0,0 0 1 0 0,1 1-1 0 0,0 0 1 0 0,1 1-1 0 0,0 1 1 0 0,1 0 0 0 0,0 1-1 0 0,1 0 1 0 0,0 1-1 0 0,1 0 1 0 0,1 1-1 0 0,0 0 1 0 0,1 0-1 0 0,1 1 1 0 0,-4 9-30 0 0,11-21-1 0 0,-1 0 0 0 0,1 0 0 0 0,-1 0 0 0 0,1 0 0 0 0,0 0 0 0 0,1 0-1 0 0,-1 0 1 0 0,1 0 0 0 0,0 0 0 0 0,0 0 0 0 0,0-1 0 0 0,0 1 0 0 0,1 0 0 0 0,-1 0 0 0 0,1-1 0 0 0,0 1 0 0 0,0-1 0 0 0,0 0 0 0 0,1 1-1 0 0,-1-1 1 0 0,1 0 0 0 0,-1-1 0 0 0,1 1 0 0 0,0 0 0 0 0,1-1 0 0 0,-1 1 0 0 0,0-1 0 0 0,1 0 0 0 0,-1 0 0 0 0,1 0 0 0 0,-1-1 0 0 0,1 1-1 0 0,0-1 1 0 0,0 0 0 0 0,0 0 0 0 0,3 0 1 0 0,145 20-361 0 0,-6-57-996 0 0,-132 30 1120 0 0,65-58-2846 0 0,-68 46 1936 0 0</inkml:trace>
  <inkml:trace contextRef="#ctx0" brushRef="#br1" timeOffset="885438.495">22155 5552 1132 0 0,'8'-64'4292'0'0,"-8"63"-4055"0"0,0 1 47 0 0,0 0-46 0 0,0 0-85 0 0,0 0 16 0 0,0-36 2596 0 0,-22 3-2356 0 0,3 72-425 0 0,17-33 3 0 0,0 0 1 0 0,1 1-1 0 0,-1-1 1 0 0,1 0-1 0 0,1 0 0 0 0,-1 1 1 0 0,1-1-1 0 0,0 0 1 0 0,1 1-1 0 0,-1-1 1 0 0,1 0-1 0 0,1 0 0 0 0,-1 1 1 0 0,1-1-1 0 0,0 0 1 0 0,0 0-1 0 0,1-1 1 0 0,-1 1-1 0 0,2 0 0 0 0,-1-1 1 0 0,0 0-1 0 0,1 1 1 0 0,0-1-1 0 0,0-1 1 0 0,1 1-1 0 0,-1-1 0 0 0,1 0 1 0 0,4 3 12 0 0,-3-4-24 0 0,0-1-1 0 0,1 0 1 0 0,-1 0 0 0 0,1-1 0 0 0,-1 0 0 0 0,1 0 0 0 0,0 0-1 0 0,-1-1 1 0 0,1 0 0 0 0,0-1 0 0 0,-1 1 0 0 0,1-1-1 0 0,0 0 1 0 0,-1-1 0 0 0,0 0 0 0 0,1 0 0 0 0,-1 0 0 0 0,0-1-1 0 0,0 0 1 0 0,0 0 0 0 0,0 0 0 0 0,0-1 0 0 0,-1 0-1 0 0,0 0 1 0 0,0 0 0 0 0,0-1 0 0 0,0 1 0 0 0,-1-1-1 0 0,1-1 25 0 0,-41 26-756 0 0,35-18 756 0 0,0 0-1 0 0,1 1 1 0 0,-1-1-1 0 0,1 0 0 0 0,-1 0 1 0 0,1 0-1 0 0,0 1 1 0 0,0-1-1 0 0,0 0 0 0 0,0 0 1 0 0,0 1-1 0 0,1-1 1 0 0,-1 0-1 0 0,1 0 0 0 0,0 0 1 0 0,-1 0-1 0 0,1 1 1 0 0,0-1-1 0 0,0 0 0 0 0,0 0 1 0 0,0-1-1 0 0,1 1 1 0 0,-1 0-1 0 0,0 0 0 0 0,1-1 1 0 0,-1 1-1 0 0,1 0 1 0 0,0-1-1 0 0,-1 0 0 0 0,1 1 1 0 0,0-1-1 0 0,0 0 1 0 0,0 0-1 0 0,0 0 0 0 0,0 0 1 0 0,0 0-1 0 0,0 0 1 0 0,1-1-1 0 0,-1 1 0 0 0,0-1 1 0 0,0 0-1 0 0,1 1 1 0 0,102 10-621 0 0,-64-15 400 0 0,0-2-1 0 0,-1-1 0 0 0,0-2 1 0 0,0-2-1 0 0,-1-1 0 0 0,-1-3 1 0 0,0 0-1 0 0,3-5 222 0 0,-39 20-3 0 0,0 0 0 0 0,-1 0 0 0 0,1 0 1 0 0,0 0-1 0 0,0-1 0 0 0,-1 1 0 0 0,1-1 0 0 0,0 1 0 0 0,-1-1 1 0 0,1 1-1 0 0,0-1 0 0 0,-1 0 0 0 0,1 0 0 0 0,-1 0 0 0 0,1 0 1 0 0,-1 0-1 0 0,0 0 0 0 0,1 0 0 0 0,-1 0 0 0 0,0-1 0 0 0,0 1 1 0 0,0 0-1 0 0,0-1 0 0 0,0 1 0 0 0,0-1 0 0 0,0 1 0 0 0,-1-1 1 0 0,1 1-1 0 0,0-1 0 0 0,-1 0 0 0 0,1 1 0 0 0,-1-1 0 0 0,0 0 1 0 0,1 0-1 0 0,-1 1 0 0 0,0-1 0 0 0,0 0 0 0 0,0 0 0 0 0,0 1 1 0 0,-1-1-1 0 0,1 0 0 0 0,0 1 0 0 0,-1-1 0 0 0,1 0 1 0 0,-1 1-1 0 0,0-1 0 0 0,1 0 0 0 0,-1 1 0 0 0,0-1 0 0 0,0 1 1 0 0,0-1-1 0 0,0 1 0 0 0,0 0 0 0 0,0-1 0 0 0,-1 1 0 0 0,1 0 1 0 0,0 0-1 0 0,-1 0 0 0 0,1 0 0 0 0,-1 0 0 0 0,1 0 0 0 0,-1 0 1 0 0,1 0-1 0 0,-1 1 0 0 0,1-1 0 0 0,-1 1 0 0 0,0-1 0 0 0,1 1 1 0 0,-1 0-1 0 0,-1-1 3 0 0,-241-57 1655 0 0,242 57-1737 0 0,1 0-1 0 0,-1 0 1 0 0,1 0-1 0 0,-1 0 1 0 0,1-1-1 0 0,0 1 1 0 0,0-1-1 0 0,-1 1 0 0 0,1-1 1 0 0,0 1-1 0 0,0-1 1 0 0,0 1-1 0 0,1-1 1 0 0,-1 0-1 0 0,0 0 1 0 0,1 1-1 0 0,-1-1 1 0 0,1 0-1 0 0,-1 0 1 0 0,1 0-1 0 0,0 0 0 0 0,0 0 1 0 0,0 0-1 0 0,0 1 1 0 0,0-1-1 0 0,0 0 1 0 0,0 0-1 0 0,1 0 1 0 0,-1 0-1 0 0,1 0 1 0 0,0 1-1 0 0,-1-1 1 0 0,1 0-1 0 0,0 1 0 0 0,0-1 1 0 0,0 0-1 0 0,0 1 1 0 0,0-1-1 0 0,0 1 1 0 0,0-1-1 0 0,1 1 1 0 0,-1 0-1 0 0,1-1 1 0 0,-1 1-1 0 0,1 0 1 0 0,-1 0-1 0 0,1 0 0 0 0,-1 0 1 0 0,2 0 82 0 0,16-20-1123 0 0</inkml:trace>
  <inkml:trace contextRef="#ctx0" brushRef="#br1" timeOffset="886247.28">22961 5001 1172 0 0,'-1'-2'71'0'0,"1"1"1"0"0,-1 0-1 0 0,0 0 1 0 0,1 0-1 0 0,-1 0 0 0 0,0 0 1 0 0,0 0-1 0 0,0 0 0 0 0,0 0 1 0 0,0 0-1 0 0,0 0 0 0 0,0 0 1 0 0,0 0-1 0 0,0 1 0 0 0,-1-1 1 0 0,1 1-1 0 0,0-1 1 0 0,0 1-1 0 0,0-1 0 0 0,-1 1 1 0 0,1-1-1 0 0,0 1 0 0 0,-1 0 1 0 0,1 0-1 0 0,0 0 0 0 0,-1 0 1 0 0,1 0-1 0 0,0 0 0 0 0,-1 0 1 0 0,1 0-1 0 0,0 1 0 0 0,-1-1 1 0 0,1 0-1 0 0,0 1 1 0 0,0-1-1 0 0,-1 1 0 0 0,1-1 1 0 0,0 1-1 0 0,0 0 0 0 0,0-1 1 0 0,0 1-1 0 0,0 0 0 0 0,0 0 1 0 0,0 0-1 0 0,0 0 0 0 0,0 0 1 0 0,0 0-1 0 0,0 0 1 0 0,0 0-1 0 0,1 0 0 0 0,-1 0 1 0 0,1 1-1 0 0,-1-1 0 0 0,1 0 1 0 0,-1 0-1 0 0,1 1 0 0 0,-1-1 1 0 0,1 0-1 0 0,0 1 0 0 0,0 0-71 0 0,-26 81 363 0 0,7 334 1735 0 0,20-317-1589 0 0,-1-99-457 0 0,17 6 306 0 0,75-144-316 0 0,-58 96-188 0 0,-33 41 105 0 0,-1 0-13 0 0,36 52-191 0 0,-32-46 237 0 0,-1 1 0 0 0,1-1 0 0 0,0 0 0 0 0,0 0 0 0 0,0 0 0 0 0,1-1 0 0 0,0 0 0 0 0,0 0 0 0 0,0 0 0 0 0,1 0 1 0 0,0-1-1 0 0,0 0 0 0 0,0 0 0 0 0,0-1 0 0 0,1 1 0 0 0,-1-1 0 0 0,1-1 0 0 0,0 1 0 0 0,0-1 0 0 0,0 0 0 0 0,0-1 0 0 0,0 0 0 0 0,0 0 0 0 0,0 0 0 0 0,1-1 1 0 0,-1 0-1 0 0,0 0 0 0 0,0-1 0 0 0,7-2 8 0 0,-2 2-28 0 0,-1-1 1 0 0,0 0 0 0 0,0-1 0 0 0,0 0-1 0 0,0-1 1 0 0,0-1 0 0 0,-1 1-1 0 0,0-1 1 0 0,0-1 0 0 0,0 0-1 0 0,-1-1 1 0 0,1 0 0 0 0,-2 0-1 0 0,1-1 1 0 0,-1 0 0 0 0,0 0-1 0 0,-1-1 1 0 0,0 0 0 0 0,0 0 0 0 0,-1-1-1 0 0,0 1 1 0 0,0-2 0 0 0,-2 1-1 0 0,1 0 1 0 0,2-10 27 0 0,-7 18-55 0 0,-5-11-13 0 0,-2 8 62 0 0,-1 0 0 0 0,1 1 0 0 0,-1 1 0 0 0,0-1 0 0 0,1 1 0 0 0,-2 1 1 0 0,1-1-1 0 0,0 1 0 0 0,0 1 0 0 0,-1-1 0 0 0,1 2 0 0 0,-1-1 0 0 0,1 1 1 0 0,-1 0-1 0 0,1 1 0 0 0,-1 0 0 0 0,1 0 0 0 0,-1 1 0 0 0,1 0 0 0 0,0 0 1 0 0,0 1-1 0 0,0 0 0 0 0,0 1 0 0 0,1-1 0 0 0,-1 2 0 0 0,1-1 0 0 0,0 1 1 0 0,0 0-1 0 0,0 0 0 0 0,1 1 0 0 0,0 0 0 0 0,0 0 0 0 0,0 1 0 0 0,-1 2 6 0 0,-11 32-66 0 0,18-39 80 0 0,3 16-45 0 0,2-13 48 0 0,0-2 0 0 0,0 1 0 0 0,1 0-1 0 0,-1-1 1 0 0,1 0 0 0 0,0-1 0 0 0,0 1 0 0 0,0-1 0 0 0,0 0 0 0 0,0 0 0 0 0,0-1-1 0 0,1 0 1 0 0,-1 0 0 0 0,0-1 0 0 0,1 1 0 0 0,-1-1 0 0 0,5-1-17 0 0,65 13-225 0 0,24 35 782 0 0,-100-47-352 0 0,0 0-62 0 0,16-47-408 0 0,14-18-4643 0 0,-28 57 3768 0 0</inkml:trace>
  <inkml:trace contextRef="#ctx0" brushRef="#br1" timeOffset="886635.646">23580 5319 1036 0 0,'35'-10'4083'0'0,"-24"17"-3964"0"0,0 1 0 0 0,0 0 0 0 0,0 1 0 0 0,-2 0 0 0 0,1 0 0 0 0,-1 1 0 0 0,0 0 0 0 0,-1 1 0 0 0,0 0 0 0 0,-1 0 0 0 0,0 1 0 0 0,-1 0 0 0 0,0 0 0 0 0,-1 0 0 0 0,0 1 0 0 0,-1 0 0 0 0,-1 0 0 0 0,2 12-119 0 0,-4-21 103 0 0,-1 0 0 0 0,0 0 0 0 0,-1-1 0 0 0,1 1-1 0 0,-1 0 1 0 0,1-1 0 0 0,-1 1 0 0 0,0 0 0 0 0,-1-1 0 0 0,1 1-1 0 0,0-1 1 0 0,-1 1 0 0 0,0-1 0 0 0,0 0 0 0 0,0 0-1 0 0,0 0 1 0 0,0 0 0 0 0,-1 0 0 0 0,0 0 0 0 0,1 0-1 0 0,-1-1 1 0 0,0 0 0 0 0,0 1 0 0 0,0-1 0 0 0,0 0 0 0 0,-1 0-1 0 0,1-1 1 0 0,-1 1 0 0 0,1-1 0 0 0,-1 0 0 0 0,1 0-1 0 0,-1 0 1 0 0,-1 0-103 0 0,1-3 6 0 0,1-1 0 0 0,-1 0 0 0 0,1 0-1 0 0,-1 0 1 0 0,1-1 0 0 0,0 1 0 0 0,0-1-1 0 0,1 1 1 0 0,-1-1 0 0 0,1 0-1 0 0,0 0 1 0 0,0 0 0 0 0,0 0 0 0 0,1-1-1 0 0,-1 1 1 0 0,1 0 0 0 0,0-1 0 0 0,0 1-1 0 0,0-1 1 0 0,1 1 0 0 0,0-1 0 0 0,0 0-1 0 0,0 1 1 0 0,0-1 0 0 0,1 1 0 0 0,-1-1-1 0 0,1 1 1 0 0,1-1 0 0 0,-1 1 0 0 0,0 0-1 0 0,2-2-5 0 0,2-7-162 0 0,1-1-1 0 0,0 2 0 0 0,1-1 1 0 0,0 1-1 0 0,1 0 1 0 0,0 0-1 0 0,1 1 0 0 0,1 0 1 0 0,-1 1-1 0 0,11-9 163 0 0,122-89-5514 0 0,-134 103 5032 0 0,14-9-720 0 0</inkml:trace>
  <inkml:trace contextRef="#ctx0" brushRef="#br1" timeOffset="886975.81">23921 5386 1184 0 0,'50'-13'775'0'0,"-1"-2"-1"0"0,0-1 0 0 0,-1-3 1 0 0,-2-2-1 0 0,1-2 1 0 0,-2-2-775 0 0,-39 15 690 0 0,-41 22-342 0 0,9 0-140 0 0,0 0 1 0 0,1 2 0 0 0,1 1 0 0 0,0 1-1 0 0,1 1 1 0 0,1 1 0 0 0,0 1 0 0 0,1 0-1 0 0,2 2 1 0 0,0 1 0 0 0,-11 16-209 0 0,28-35 14 0 0,0 0 0 0 0,0 0 0 0 0,0 0 0 0 0,1 0 0 0 0,-1 0 0 0 0,1 1 0 0 0,0-1 0 0 0,0 1 0 0 0,0-1 0 0 0,0 1 0 0 0,1-1 0 0 0,-1 1 0 0 0,1-1 0 0 0,0 1 0 0 0,0-1 0 0 0,0 1 0 0 0,1 0 0 0 0,-1-1 0 0 0,1 1 0 0 0,0-1 0 0 0,0 0 0 0 0,0 1 0 0 0,0-1 0 0 0,1 0 0 0 0,-1 1 0 0 0,1-1 0 0 0,0 0 0 0 0,0 0 0 0 0,0 0 0 0 0,0-1 0 0 0,1 1 1 0 0,-1 0-1 0 0,1-1 0 0 0,-1 1 0 0 0,1-1 0 0 0,0 0 0 0 0,0 0 0 0 0,0 0 0 0 0,0-1 0 0 0,0 1 0 0 0,1-1 0 0 0,-1 1 0 0 0,0-1 0 0 0,2 0-14 0 0,152 31-2407 0 0,9-48-1617 0 0,-101 4 2809 0 0</inkml:trace>
  <inkml:trace contextRef="#ctx0" brushRef="#br1" timeOffset="888632.467">24230 5321 1060 0 0,'0'0'706'0'0,"0"0"-116"0"0,0 0-102 0 0,0 0-123 0 0,0 0-15 0 0,25-2 941 0 0,-24 1-1274 0 0,0 0 0 0 0,0 1 0 0 0,0-1 0 0 0,1 1 0 0 0,-1 0 0 0 0,0-1 0 0 0,0 1 0 0 0,1 0 0 0 0,-1 0 0 0 0,0 0 0 0 0,1 0 0 0 0,-1 0 1 0 0,0 0-1 0 0,0 0 0 0 0,1 0 0 0 0,-1 1 0 0 0,0-1 0 0 0,1 0 0 0 0,-1 1 0 0 0,0-1 0 0 0,0 1 0 0 0,0-1 0 0 0,1 1 0 0 0,-1 0 0 0 0,0-1 0 0 0,0 1 0 0 0,0 0 0 0 0,0 0 1 0 0,0 0-1 0 0,0 0 0 0 0,-1 0 0 0 0,1 0 0 0 0,0 0 0 0 0,0 0 0 0 0,-1 0 0 0 0,1 0 0 0 0,0 0 0 0 0,-1 1 0 0 0,1-1 0 0 0,-1 0 0 0 0,0 0 0 0 0,1 1 0 0 0,-1-1 0 0 0,0 0 0 0 0,0 1 1 0 0,0-1-1 0 0,0 0 0 0 0,0 0 0 0 0,0 1 0 0 0,0-1 0 0 0,0 0 0 0 0,-1 1 0 0 0,1-1 0 0 0,0 0 0 0 0,-1 0 0 0 0,1 1 0 0 0,-1-1 0 0 0,1 0 0 0 0,-1 0 0 0 0,0 0 0 0 0,1 0 0 0 0,-1 0 1 0 0,0 1-18 0 0,-5 10 5 0 0,0 0 1 0 0,0 0 0 0 0,-1 0 0 0 0,0-1 0 0 0,-1 0 0 0 0,0-1-1 0 0,-1 1 1 0 0,0-2 0 0 0,-1 1 0 0 0,0-1 0 0 0,-1-1-1 0 0,1 0 1 0 0,-1 0 0 0 0,-1-1 0 0 0,0 0 0 0 0,0-1 0 0 0,0-1-1 0 0,0 0 1 0 0,-1 0 0 0 0,0-1 0 0 0,0-1 0 0 0,0 0 0 0 0,-6 0-6 0 0,-15-32-3659 0 0,31 8 2419 0 0</inkml:trace>
  <inkml:trace contextRef="#ctx0" brushRef="#br0" timeOffset="976698.285">7932 10488 888 0 0,'0'0'77'0'0,"0"0"33"0"0,0 0 0 0 0,0 0 46 0 0,0 0 3 0 0,0 0 8 0 0,0 0-4 0 0,0 0 38 0 0,0 0 23 0 0,0 0 4 0 0,0 0-21 0 0,0 0 24 0 0,0 0-77 0 0,0 0-21 0 0,0 0-20 0 0,0 0 40 0 0,0 0-11 0 0,0 0-50 0 0,0 0 11 0 0,0 0 14 0 0,0 0-47 0 0,0 0 28 0 0,0 0-19 0 0,0 0 2 0 0,0 0-18 0 0,0 0-72 0 0,0 0 45 0 0,0 0 40 0 0,0 0-91 0 0,0 0 18 0 0,0 0-25 0 0,0 0-4 0 0,0 0 50 0 0,0 0 60 0 0,0 0-18 0 0,0 0-36 0 0,0 0 9 0 0,0 0-9 0 0,4 1-9 0 0,20 35 432 0 0,-23-35-480 0 0,-1 39-44 0 0,16 73 81 0 0,-16-112 9 0 0,1 0 0 0 0,0 0 0 0 0,-1 0 0 0 0,1 0 0 0 0,-1 0 0 0 0,1 0-1 0 0,-1 0 1 0 0,0 0 0 0 0,1 0 0 0 0,-1 0 0 0 0,0 0 0 0 0,0 0 0 0 0,0 0 0 0 0,1 0 0 0 0,-1 0 0 0 0,0 0 0 0 0,-1 0-1 0 0,1 0 1 0 0,0 0 0 0 0,0 0 0 0 0,0 0 0 0 0,-1 0 0 0 0,1 0 0 0 0,0 0 0 0 0,-1 0 0 0 0,1 0 0 0 0,-1 0 0 0 0,1 0-1 0 0,-1 0 1 0 0,0 0 0 0 0,1 0 0 0 0,-1 0 0 0 0,0 0 0 0 0,0-1 0 0 0,1 1 0 0 0,-1 0 0 0 0,0-1 0 0 0,0 1-1 0 0,0-1 1 0 0,0 1 0 0 0,0-1 0 0 0,-1 1-19 0 0,-36 9 456 0 0,18-5-122 0 0,44-8-266 0 0,7 1-163 0 0,34-7 127 0 0,-36-12-3668 0 0,-28 18 2442 0 0</inkml:trace>
  <inkml:trace contextRef="#ctx0" brushRef="#br0" timeOffset="977161.539">7948 10471 996 0 0,'-8'9'1565'0'0,"-10"16"-1206"0"0,-23 56-1355 0 0,37-72 236 0 0</inkml:trace>
  <inkml:trace contextRef="#ctx0" brushRef="#br1" timeOffset="982352.677">7978 10501 948 0 0,'0'0'137'0'0,"0"0"-15"0"0,0 0-24 0 0,0 0-1 0 0,0 0-3 0 0,0 0 11 0 0,0 0 4 0 0,0 0 37 0 0,0 0 18 0 0,0 0 12 0 0,0 0-50 0 0,0 0 16 0 0,0 0-2 0 0,0 0 65 0 0,0 0-60 0 0,0 0 26 0 0,0 0 38 0 0,0 0-29 0 0,0 0-58 0 0,0 0 6 0 0,0 0-12 0 0,0 0 32 0 0,0 0-52 0 0,0 0 41 0 0,0 0 8 0 0,0 0 17 0 0,0 0-12 0 0,0 0-14 0 0,0 0-13 0 0,0 0-20 0 0,0 0-3 0 0,0 0 71 0 0,0 0-3 0 0,0 0-37 0 0,0 0-93 0 0,0 0-19 0 0,0 0 35 0 0,0 0 42 0 0,0 0 4 0 0,0 0-14 0 0,0 0-8 0 0,0 0-16 0 0,0 0-58 0 0,0 0-34 0 0,0 0-8 0 0,0 0-8 0 0,0 0 3 0 0,0 0-1 0 0,0 0-19 0 0,0 0 21 0 0,0 5 6 0 0,2 74-80 0 0,18 24 311 0 0,-3-52 598 0 0,-15-49-713 0 0,-76-23 1454 0 0,74 21-1522 0 0,0 0-35 0 0,0 0 48 0 0,0 0 16 0 0,0 0 2 0 0,0 0-21 0 0,0 0-52 0 0,0 0-28 0 0,0 0 46 0 0,0 0 6 0 0,-17-7-210 0 0,18 7 181 0 0,6-1-32 0 0,7-2-5142 0 0,-12 2 3747 0 0</inkml:trace>
  <inkml:trace contextRef="#ctx0" brushRef="#br1" timeOffset="983053.097">7948 10451 876 0 0,'3'0'897'0'0,"-4"3"293"0"0,-65 86-445 0 0,100-109-176 0 0,-17 1-1976 0 0,-20 21 237 0 0</inkml:trace>
  <inkml:trace contextRef="#ctx0" brushRef="#br1" timeOffset="984141.904">8124 10455 848 0 0,'3'-17'2990'0'0,"55"5"-2278"0"0,-32-2 4040 0 0,-90 76-10740 0 0,38-45 4594 0 0</inkml:trace>
  <inkml:trace contextRef="#ctx0" brushRef="#br1" timeOffset="1.03869E6">15197 802 948 0 0,'-26'3'1433'0'0,"-46"12"732"0"0,34-15-798 0 0,57-13-703 0 0,676-121 578 0 0,988-173 453 0 0,-1553 286-1983 0 0,-107 15-1028 0 0,-13-1-3426 0 0,-9 2 3470 0 0</inkml:trace>
  <inkml:trace contextRef="#ctx0" brushRef="#br1" timeOffset="1.03911E6">18047 140 1336 0 0,'17'-12'3931'0'0,"-10"34"-1889"0"0,-8 511-686 0 0,13-338-1218 0 0,-9-186-2187 0 0,-2-29-1483 0 0,-1 0 2306 0 0</inkml:trace>
  <inkml:trace contextRef="#ctx0" brushRef="#br1" timeOffset="1.03962E6">17919 72 1004 0 0,'-148'109'1818'0'0,"132"-92"-1641"0"0,0 0 0 0 0,2 1 0 0 0,0 1 0 0 0,2 1 0 0 0,0-1 0 0 0,1 2-1 0 0,0 0 1 0 0,2 0 0 0 0,1 1 0 0 0,-5 20-177 0 0,-18 217 1372 0 0,31-241-1310 0 0,1 0 0 0 0,1 0 1 0 0,0 0-1 0 0,1-1 1 0 0,1 0-1 0 0,1 1 1 0 0,1-1-1 0 0,0-1 1 0 0,1 1-1 0 0,8 13-62 0 0,-8-14 53 0 0,1 0-1 0 0,1-1 1 0 0,0 0-1 0 0,1 0 1 0 0,1-1-1 0 0,0 0 1 0 0,0-1-1 0 0,2 0 1 0 0,0-1 0 0 0,0 0-1 0 0,1-2 1 0 0,0 1-1 0 0,1-1 1 0 0,0-1-1 0 0,0-1 1 0 0,1 0-1 0 0,1-1 1 0 0,-1-1-1 0 0,1 0 1 0 0,0-2-1 0 0,0 1 1 0 0,0-2-1 0 0,1-1 1 0 0,-1 0-1 0 0,1-1 1 0 0,0 0-1 0 0,8-2-52 0 0,3-4 15 0 0,-1 0 0 0 0,1-2 0 0 0,-1 0 0 0 0,-1-2 0 0 0,0-2 0 0 0,0 0 0 0 0,-1-2-1 0 0,0 0 1 0 0,-1-2 0 0 0,-1-1 0 0 0,0-1 0 0 0,-1-1 0 0 0,-1-1 0 0 0,-1-1 0 0 0,-1 0-1 0 0,17-23-14 0 0,-14 10-14 0 0,-1 0 0 0 0,-1-1-1 0 0,-2-2 1 0 0,-2 0 0 0 0,-1 0-1 0 0,-2-2 1 0 0,-2 0 0 0 0,-1 0-1 0 0,-2-1 1 0 0,-1 0-1 0 0,-2-1 1 0 0,-2 0 0 0 0,-2-19 14 0 0,-23-55 113 0 0,10 89-77 0 0,5 12-17 0 0,1 1 1 0 0,-2 0-1 0 0,0 0 0 0 0,0 0 1 0 0,-1 1-1 0 0,0 0 0 0 0,-1 1 1 0 0,0 0-1 0 0,-1 0 0 0 0,0 1 1 0 0,0 0-1 0 0,-1 1 0 0 0,-1 0 1 0 0,1 1-1 0 0,-1 0 0 0 0,0 1 0 0 0,-1 0 1 0 0,1 1-1 0 0,-1 0 0 0 0,0 1 1 0 0,0 0-1 0 0,-1 1 0 0 0,1 1 1 0 0,-1 0-1 0 0,-7 1-19 0 0,-10-1-120 0 0,-1 2 0 0 0,1 2 0 0 0,-1 1 0 0 0,1 1 0 0 0,0 1-1 0 0,0 2 1 0 0,1 2 0 0 0,0 0 0 0 0,0 2 0 0 0,-14 8 120 0 0,-223 141-4799 0 0,204-111 3582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1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1356 0 0,'13'-10'3974'0'0,"-4"25"-1309"0"0,49 208-1494 0 0,6-49-1848 0 0,-64-173-151 0 0,0-1-461 0 0,-13 10-1467 0 0,5-8 1304 0 0</inkml:trace>
  <inkml:trace contextRef="#ctx0" brushRef="#br0" timeOffset="249.387">548 270 1272 0 0,'-96'134'3352'0'0,"70"-107"-2847"0"0,-270 350 2304 0 0,273-344-2962 0 0,-19 19-3950 0 0,41-52 2905 0 0</inkml:trace>
  <inkml:trace contextRef="#ctx0" brushRef="#br0" timeOffset="634.396">478 710 1664 0 0,'6'-2'122'0'0,"1"0"0"0"0,-1 0 1 0 0,0 0-1 0 0,1 1 0 0 0,-1 0 0 0 0,1 1 0 0 0,-1-1 0 0 0,1 1 1 0 0,-1 1-1 0 0,1-1 0 0 0,-1 1 0 0 0,1 0 0 0 0,-1 0 0 0 0,1 1 0 0 0,-1 0 1 0 0,0 0-1 0 0,0 0 0 0 0,0 1 0 0 0,0 0 0 0 0,0 0 0 0 0,-1 1 1 0 0,1 0-1 0 0,-1-1 0 0 0,0 2 0 0 0,0-1 0 0 0,0 1 0 0 0,-1-1 0 0 0,0 1 1 0 0,0 1-1 0 0,0-1 0 0 0,0 0 0 0 0,-1 1 0 0 0,0 0 0 0 0,0 0 1 0 0,0 0-1 0 0,-1 0 0 0 0,0 0 0 0 0,0 0 0 0 0,-1 1 0 0 0,0-1 0 0 0,0 1 1 0 0,0 0-123 0 0,-1 18 273 0 0,-1 1 0 0 0,-1-1 0 0 0,-1 0 1 0 0,-1 1-1 0 0,-2-1 0 0 0,0-1 1 0 0,-2 1-1 0 0,0-1 0 0 0,-2-1 0 0 0,-1 1 1 0 0,0-2-1 0 0,-2 0 0 0 0,-1 0 1 0 0,0-1-1 0 0,-2-1 0 0 0,-9 10-273 0 0,11-10 270 0 0,15-20-271 0 0,0 0-1 0 0,-1-1 1 0 0,1 1-1 0 0,0 0 1 0 0,-1 0 0 0 0,1-1-1 0 0,0 1 1 0 0,-1 0 0 0 0,1 0-1 0 0,0 0 1 0 0,0 0-1 0 0,-1 0 1 0 0,1 0 0 0 0,0 0-1 0 0,-1 0 1 0 0,1 0-1 0 0,0 0 1 0 0,0 1 0 0 0,-1-1-1 0 0,1 0 1 0 0,0 0-1 0 0,-1 1 1 0 0,1-1 0 0 0,0 0-1 0 0,-1 1 1 0 0,1-1-1 0 0,-1 0 1 0 0,1 1 0 0 0,0-1-1 0 0,-1 1 1 0 0,1-1-1 0 0,-1 1 1 0 0,1 0 0 0 0,-1-1-1 0 0,0 1 1 0 0,1-1-1 0 0,-1 1 1 0 0,0 0 0 0 0,1-1-1 0 0,-1 1 1 0 0,0 0-1 0 0,0-1 1 0 0,1 1 0 0 0,-1 0-1 0 0,0 0 1 0 0,0-1 0 0 0,0 1-1 0 0,0 0 1 0 0,0 0-1 0 0,0-1 1 0 0,0 1 0 0 0,0 0-1 0 0,0-1 1 0 0,-1 1-1 0 0,1 0 1 0 0,0 0 0 0 0,0-1-1 0 0,-1 1 1 0 0,1 0-1 0 0,0-1 1 0 0,-1 1 0 0 0,1-1-1 0 0,-1 1 1 0 0,1 0-1 0 0,-1-1 1 0 0,1 1 0 0 0,-1-1-1 0 0,1 1 1 0 0,-1-1-1 0 0,0 1 2 0 0,62-14-778 0 0,-59 12 739 0 0,277-116-7998 0 0,-227 89 6704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1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52 135 1600 0 0,'-9'-14'3786'0'0,"6"25"-2340"0"0,1 9-1416 0 0,-34 380 2244 0 0,35-176-812 0 0,3-220-1430 0 0,0 1-1 0 0,0-1 1 0 0,1-1 0 0 0,-1 1 0 0 0,1 0 0 0 0,0-1 0 0 0,0 1 0 0 0,0-1 0 0 0,1 0 0 0 0,-1 0-1 0 0,1 0 1 0 0,0 0 0 0 0,-1-1 0 0 0,1 1 0 0 0,0-1 0 0 0,1 0 0 0 0,-1 0 0 0 0,0-1 0 0 0,1 1-1 0 0,-1-1 1 0 0,1 0 0 0 0,-1 0 0 0 0,1-1 0 0 0,-1 1 0 0 0,1-1 0 0 0,-1 0 0 0 0,1 0 0 0 0,0-1-1 0 0,-1 1 1 0 0,1-1 0 0 0,-1 0 0 0 0,1 0 0 0 0,1-1-32 0 0,8 2 73 0 0,22-4-192 0 0,0-1 0 0 0,0-1 0 0 0,0-2 0 0 0,-1-2 0 0 0,-1-1 0 0 0,9-5 119 0 0,47-13-1095 0 0,-83 28 756 0 0,0-1 1 0 0,0 0-1 0 0,-1 0 1 0 0,1-1 0 0 0,0 1-1 0 0,-1-1 1 0 0,0-1-1 0 0,0 1 1 0 0,0-1-1 0 0,0 0 1 0 0,0-1 0 0 0,-1 1-1 0 0,0-1 1 0 0,4-4 338 0 0,-9 7-1261 0 0,-2 0 7 0 0,-12-7-7 0 0</inkml:trace>
  <inkml:trace contextRef="#ctx0" brushRef="#br0" timeOffset="215.376">88 579 1452 0 0,'0'-1'136'0'0,"1"1"-1"0"0,-1 0 0 0 0,0 0 1 0 0,1-1-1 0 0,-1 1 1 0 0,0 0-1 0 0,1-1 1 0 0,-1 1-1 0 0,0-1 1 0 0,0 1-1 0 0,1 0 1 0 0,-1-1-1 0 0,0 1 0 0 0,0-1 1 0 0,0 1-1 0 0,0 0 1 0 0,1-1-1 0 0,-1 1 1 0 0,0-1-1 0 0,0 1 1 0 0,0-1-1 0 0,0 1 1 0 0,0-1-1 0 0,0 1 0 0 0,0-1 1 0 0,0 1-1 0 0,0-1 1 0 0,-1 1-1 0 0,1 0 1 0 0,0-1-1 0 0,0 1 1 0 0,0-1-1 0 0,0 1 0 0 0,-1-1 1 0 0,1 1-1 0 0,0 0 1 0 0,0-1-1 0 0,-1 1 1 0 0,1 0-1 0 0,0-1 1 0 0,-1 1-1 0 0,1 0 1 0 0,0-1-1 0 0,-1 1-135 0 0,48-21 462 0 0,89-21 435 0 0,101-41-3615 0 0,-210 65 67 0 0,-22 10 1337 0 0</inkml:trace>
  <inkml:trace contextRef="#ctx0" brushRef="#br0" timeOffset="449.486">70 164 1636 0 0,'12'-3'4506'0'0,"7"-5"-3390"0"0,17-4-832 0 0,269-26 1111 0 0,5 33-5466 0 0,-229 6 2102 0 0,-22-1 792 0 0</inkml:trace>
  <inkml:trace contextRef="#ctx0" brushRef="#br0" timeOffset="697.756">1692 0 1468 0 0,'-14'54'3086'0'0,"-98"219"-889"0"0,17-15-1745 0 0,29-217-4629 0 0,54-40 3007 0 0</inkml:trace>
  <inkml:trace contextRef="#ctx0" brushRef="#br0" timeOffset="947.29">1164 247 1240 0 0,'32'-7'7169'0'0,"38"41"-7273"0"0,-60-28 718 0 0,77 41-123 0 0,189 128-1745 0 0,-237-116-2792 0 0,-41-52 2784 0 0,-14 12 18 0 0</inkml:trace>
  <inkml:trace contextRef="#ctx0" brushRef="#br0" timeOffset="1241.352">977 165 1128 0 0,'-15'8'262'0'0,"1"1"0"0"0,1 0 0 0 0,0 1 0 0 0,0 1 0 0 0,0 0 0 0 0,2 0 0 0 0,-1 1 1 0 0,1 1-1 0 0,1 0 0 0 0,1 0 0 0 0,0 1 0 0 0,0 0 0 0 0,1 1 0 0 0,1 0 0 0 0,1 0 0 0 0,0 0 0 0 0,1 1 0 0 0,0 0 0 0 0,1 0 0 0 0,1 0 0 0 0,1 1 0 0 0,0-1 0 0 0,1 10-262 0 0,5-8 100 0 0,0-1-1 0 0,1 1 1 0 0,1-1 0 0 0,1 0-1 0 0,0 0 1 0 0,1-1-1 0 0,1 0 1 0 0,0-1 0 0 0,2 0-1 0 0,-1 0 1 0 0,2-1-1 0 0,0 0 1 0 0,1-1-1 0 0,0 0 1 0 0,1-1 0 0 0,0-1-1 0 0,0 0 1 0 0,2-1-1 0 0,-1-1 1 0 0,16 7-100 0 0,-8-1-342 0 0,1-1 0 0 0,1-2-1 0 0,0 0 1 0 0,1-2 0 0 0,0 0 0 0 0,1-2 0 0 0,0-1 0 0 0,0-1 0 0 0,0-1-1 0 0,1-2 1 0 0,-1-1 0 0 0,22-1 342 0 0,55-26-2676 0 0,-62 5 1287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0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1048 0 0,'6'-7'2663'0'0,"-4"10"-233"0"0,-3 14-2280 0 0,1-15-130 0 0,-1 42 339 0 0,2 1 0 0 0,1-1 0 0 0,3 1 0 0 0,1-1 0 0 0,3-1 0 0 0,4 11-359 0 0,-11-42 83 0 0,1-1 0 0 0,1 0-1 0 0,0 0 1 0 0,0 0 0 0 0,1 0-1 0 0,1-1 1 0 0,0 1 0 0 0,0-2-1 0 0,1 1 1 0 0,0-1 0 0 0,1 0-1 0 0,-1 0 1 0 0,2-1 0 0 0,-1 0-1 0 0,2 0 1 0 0,-1-1-1 0 0,1 0 1 0 0,-1-1 0 0 0,2 0-1 0 0,-1 0 1 0 0,1-1 0 0 0,0-1-1 0 0,0 0 1 0 0,0 0 0 0 0,0-1-1 0 0,7 0-82 0 0,-6-1 12 0 0,0-1-1 0 0,0 0 0 0 0,0-1 0 0 0,0-1 1 0 0,1 0-1 0 0,-1 0 0 0 0,0-1 0 0 0,0-1 0 0 0,-1 0 1 0 0,1 0-1 0 0,-1-2 0 0 0,1 1 0 0 0,-1-1 1 0 0,0-1-1 0 0,-1 0 0 0 0,0 0 0 0 0,0-1 1 0 0,0-1-1 0 0,-1 1 0 0 0,0-1 0 0 0,0-1 1 0 0,-1 0-1 0 0,0 0 0 0 0,0-1 0 0 0,-1 0 1 0 0,-1 0-1 0 0,0 0 0 0 0,0-1 0 0 0,-1 0 1 0 0,0 0-1 0 0,-1-1 0 0 0,0 1 0 0 0,-1-1 1 0 0,0 0-1 0 0,-1 0 0 0 0,0-2-11 0 0,0-4-68 0 0,0 1 0 0 0,-1-1 0 0 0,-1 1 1 0 0,-1-1-1 0 0,0 1 0 0 0,-2-1 0 0 0,0 1 0 0 0,0 0 0 0 0,-2 0 1 0 0,0 0-1 0 0,-1 1 0 0 0,-1-1 0 0 0,0 1 0 0 0,-1 1 0 0 0,-1-1 1 0 0,-4-4 67 0 0,0-6-1163 0 0,11 19-4517 0 0,2 7 4325 0 0</inkml:trace>
  <inkml:trace contextRef="#ctx0" brushRef="#br0" timeOffset="414.242">1227 97 1388 0 0,'-41'71'2606'0'0,"-37"96"-277"0"0,76-163-2288 0 0,0 0-1 0 0,1 0 0 0 0,-1 0 1 0 0,1 0-1 0 0,0 0 1 0 0,0 0-1 0 0,1 0 0 0 0,-1 0 1 0 0,1 1-1 0 0,0-1 0 0 0,0 0 1 0 0,0 0-1 0 0,1 1 1 0 0,-1-1-1 0 0,1 0 0 0 0,0 0 1 0 0,0 0-1 0 0,1 0 1 0 0,-1 0-1 0 0,1 0 0 0 0,0 0 1 0 0,0 0-1 0 0,0-1 0 0 0,1 1 1 0 0,-1-1-1 0 0,1 0 1 0 0,-1 1-1 0 0,1-1 0 0 0,0 0 1 0 0,1-1-1 0 0,-1 1 0 0 0,0 0 1 0 0,1-1-1 0 0,0 0 1 0 0,-1 0-1 0 0,1 0 0 0 0,0 0 1 0 0,0-1-1 0 0,0 1 1 0 0,0-1-1 0 0,0 0 0 0 0,0 0 1 0 0,1-1-1 0 0,2 1-40 0 0,2-1 9 0 0,0-1 1 0 0,0 0-1 0 0,0 0 0 0 0,-1-1 0 0 0,1 0 0 0 0,0-1 1 0 0,-1 1-1 0 0,1-2 0 0 0,-1 1 0 0 0,0-1 1 0 0,0-1-1 0 0,0 1 0 0 0,-1-1 0 0 0,0-1 1 0 0,0 1-1 0 0,0-1 0 0 0,0-1 0 0 0,-1 1 0 0 0,0-1 1 0 0,-1 0-1 0 0,1 0 0 0 0,-1-1 0 0 0,-1 1 1 0 0,1-1-1 0 0,-1 0 0 0 0,-1-1 0 0 0,1 1 1 0 0,-2-1-1 0 0,1 1 0 0 0,-1-1 0 0 0,0 0 0 0 0,0-6-9 0 0,-3 4-35 0 0,-1 0-1 0 0,0 0 0 0 0,0 0 0 0 0,-1 1 0 0 0,-1-1 0 0 0,1 1 1 0 0,-2 0-1 0 0,1 0 0 0 0,-2 0 0 0 0,1 0 0 0 0,-1 1 0 0 0,-1 0 0 0 0,1 0 1 0 0,-2 0-1 0 0,1 1 0 0 0,-1 1 0 0 0,0-1 0 0 0,-1 1 0 0 0,0 0 1 0 0,0 1-1 0 0,0 0 0 0 0,-1 1 0 0 0,0 0 0 0 0,0 0 0 0 0,-8-2 36 0 0,-8-3-5079 0 0,26 10 3767 0 0</inkml:trace>
  <inkml:trace contextRef="#ctx0" brushRef="#br0" timeOffset="677.536">1631 369 948 0 0,'-2'16'382'0'0,"-1"0"1"0"0,0-1-1 0 0,-1 1 0 0 0,-1-1 0 0 0,-1 0 1 0 0,0 0-1 0 0,0-1 0 0 0,-2 1 0 0 0,1-1 0 0 0,-2-1 1 0 0,0 0-1 0 0,-1 0 0 0 0,-5 5-382 0 0,-3-8-3206 0 0,15-10 2139 0 0</inkml:trace>
  <inkml:trace contextRef="#ctx0" brushRef="#br0" timeOffset="925.717">1853 162 944 0 0,'8'-16'5132'0'0,"0"34"-3465"0"0,35 316-1165 0 0,-41-319-955 0 0,2 4-24 0 0,1-3-4390 0 0,0-3 3467 0 0</inkml:trace>
  <inkml:trace contextRef="#ctx0" brushRef="#br0" timeOffset="1156.245">2185 1 1528 0 0,'3'0'131'0'0,"0"1"0"0"0,0 0 0 0 0,0 0 0 0 0,-1 0-1 0 0,1 0 1 0 0,0 0 0 0 0,-1 1 0 0 0,1-1 0 0 0,-1 1 0 0 0,1 0 0 0 0,-1 0-1 0 0,0 0 1 0 0,0 0 0 0 0,0 0 0 0 0,0 0 0 0 0,0 0 0 0 0,0 1 0 0 0,0-1-1 0 0,-1 1 1 0 0,1-1 0 0 0,-1 1 0 0 0,0 0 0 0 0,0-1 0 0 0,0 1 0 0 0,0 0-1 0 0,0 0 1 0 0,-1 1-131 0 0,4 4 258 0 0,8 21 128 0 0,-2 1 0 0 0,-1 1 0 0 0,-2-1 0 0 0,0 1 0 0 0,-2 1 0 0 0,-2-1 0 0 0,-1 1 0 0 0,-1 0 0 0 0,-2 4-386 0 0,1-23-16 0 0,-1 0-1 0 0,-1 0 1 0 0,0 0 0 0 0,-1 0-1 0 0,0-1 1 0 0,-1 1 0 0 0,0-1 0 0 0,-1 0-1 0 0,0 0 1 0 0,-1 0 0 0 0,-1-1 0 0 0,0 0-1 0 0,0 0 1 0 0,-1-1 0 0 0,0 1-1 0 0,-1-2 1 0 0,0 1 0 0 0,-1-2 0 0 0,0 2 16 0 0,-11 6-678 0 0,-1 0 0 0 0,0-1 1 0 0,-1-2-1 0 0,-1 0 0 0 0,0-1 1 0 0,0-2-1 0 0,-1 0 0 0 0,-25 6 678 0 0,-5-3-1190 0 0</inkml:trace>
  <inkml:trace contextRef="#ctx0" brushRef="#br0" timeOffset="1514.121">786 126 1468 0 0,'-10'5'206'0'0,"0"1"0"0"0,0 0 1 0 0,1 1-1 0 0,0 0 0 0 0,0 1 0 0 0,1 0 0 0 0,0 0 0 0 0,0 1 0 0 0,1 0 0 0 0,0 0 1 0 0,0 0-1 0 0,1 1 0 0 0,1 0 0 0 0,-1 1 0 0 0,2-1 0 0 0,-1 1 0 0 0,2 0 0 0 0,-1 0 1 0 0,1 0-1 0 0,1 0 0 0 0,0 1 0 0 0,1-1 0 0 0,0 1 0 0 0,1-1 0 0 0,0 7-206 0 0,5 4 77 0 0,2-1 0 0 0,0 0 0 0 0,1 0 0 0 0,1 0 0 0 0,1-1-1 0 0,1-1 1 0 0,0 1 0 0 0,2-2 0 0 0,0 0 0 0 0,1 0 0 0 0,1-1 0 0 0,0-1-1 0 0,1-1 1 0 0,1 0 0 0 0,1-1 0 0 0,0-1 0 0 0,0 0 0 0 0,13 5-77 0 0,216 109-4767 0 0,-201-110 3473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07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16 1196 0 0,'12'-15'3760'0'0,"-16"24"-1552"0"0,-145 246-348 0 0,80-123-1470 0 0,-25 50-2024 0 0,40-124-2815 0 0,46-51 3182 0 0</inkml:trace>
  <inkml:trace contextRef="#ctx0" brushRef="#br0" timeOffset="276.959">0 224 1400 0 0,'3'-16'2002'0'0,"-4"15"-1898"0"0,1 0 0 0 0,0 0 0 0 0,0 0 0 0 0,0-1 0 0 0,0 1 0 0 0,0 0-1 0 0,0 0 1 0 0,0 0 0 0 0,0 0 0 0 0,0 0 0 0 0,1 0 0 0 0,-1 0 0 0 0,0 0-1 0 0,1 0 1 0 0,-1 0 0 0 0,1 0 0 0 0,-1 0 0 0 0,1 0 0 0 0,-1 0 0 0 0,1 0-1 0 0,0 0 1 0 0,-1 0 0 0 0,1 0 0 0 0,0 1 0 0 0,0-1 0 0 0,0 0 0 0 0,0 1 0 0 0,-1-1-1 0 0,1 0 1 0 0,0 1 0 0 0,0-1 0 0 0,0 1 0 0 0,0 0 0 0 0,0-1 0 0 0,0 1-1 0 0,1 0 1 0 0,-1-1 0 0 0,0 1 0 0 0,0 0 0 0 0,0 0 0 0 0,0 0 0 0 0,0 0-1 0 0,0 0 1 0 0,0 0 0 0 0,0 0 0 0 0,1 1 0 0 0,-1-1 0 0 0,0 0 0 0 0,0 1-1 0 0,0-1-103 0 0,53 15 231 0 0,-1 2 0 0 0,-1 3 0 0 0,0 2 0 0 0,-2 2 0 0 0,26 17-231 0 0,-68-37-4 0 0,206 123-4764 0 0,-186-110 2830 0 0,-19-11 618 0 0</inkml:trace>
  <inkml:trace contextRef="#ctx0" brushRef="#br0" timeOffset="669.087">777 212 1076 0 0,'29'107'2817'0'0,"-22"-79"-2367"0"0,-5-16-268 0 0,1 0 0 0 0,0-1 0 0 0,0 1 0 0 0,1-1 1 0 0,1 0-1 0 0,0 0 0 0 0,1 0 0 0 0,0-1 1 0 0,0 1-1 0 0,1-1 0 0 0,0-1 0 0 0,4 4-182 0 0,-6-12 60 0 0,0 0-1 0 0,0 0 0 0 0,0 0 1 0 0,-1-1-1 0 0,1 0 0 0 0,0 0 1 0 0,0 0-1 0 0,0-1 1 0 0,0 0-1 0 0,0 0 0 0 0,0 0 1 0 0,0 0-1 0 0,-1-1 0 0 0,1 1 1 0 0,0-1-1 0 0,-1-1 1 0 0,0 1-1 0 0,1-1 0 0 0,-1 1 1 0 0,0-1-1 0 0,0 0 0 0 0,0-1 1 0 0,-1 1-1 0 0,1-1 0 0 0,-1 1 1 0 0,0-1-1 0 0,0 0-59 0 0,3-1 99 0 0,104-112 300 0 0,-96 98-395 0 0,1 0-1 0 0,0 1 1 0 0,1 1 0 0 0,1 1-1 0 0,1 0 1 0 0,1 1-1 0 0,0 1 1 0 0,0 1 0 0 0,1 1-1 0 0,20-9-3 0 0,-30 19-39 0 0,1 0 0 0 0,0 1 0 0 0,0 0 0 0 0,0 1 0 0 0,0 0 0 0 0,0 0 0 0 0,0 1 0 0 0,0 1 0 0 0,0 0 0 0 0,-1 0 0 0 0,1 1 0 0 0,-1 1 0 0 0,1 0 0 0 0,-1 0 0 0 0,0 1 0 0 0,-1 0 0 0 0,1 0 0 0 0,-1 1 0 0 0,0 1-1 0 0,0-1 1 0 0,-1 2 0 0 0,0-1 0 0 0,6 8 39 0 0,61 72-4382 0 0,-65-72 2980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0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641 153 1612 0 0,'0'0'609'0'0,"0"0"-16"0"0,0 0-199 0 0,0 0-56 0 0,0 0 86 0 0,0 0-14 0 0,0 0-18 0 0,0 0-43 0 0,0 0-65 0 0,0 0-41 0 0,18-31 1105 0 0,-20 24-1325 0 0,0 0 1 0 0,-1 0-1 0 0,0 1 1 0 0,0 0-1 0 0,0-1 1 0 0,-1 1-1 0 0,0 0 1 0 0,0 1-1 0 0,0-1 1 0 0,-1 1-1 0 0,0 0 1 0 0,0 0-1 0 0,0 0 1 0 0,-1 1-1 0 0,0-1 1 0 0,0 1-1 0 0,0 1 1 0 0,0-1-1 0 0,0 1 0 0 0,-1 0 1 0 0,1 1-1 0 0,-1-1 1 0 0,0 1-1 0 0,0 1 1 0 0,0-1-1 0 0,0 1 1 0 0,0 0-1 0 0,0 1 1 0 0,0 0-1 0 0,0 0 1 0 0,0 0-1 0 0,0 1 1 0 0,0 0-1 0 0,0 1 1 0 0,0-1-1 0 0,0 1 1 0 0,0 1-1 0 0,-1 0-23 0 0,-11 5 22 0 0,0 0-1 0 0,1 2 1 0 0,0 0-1 0 0,1 1 1 0 0,0 1 0 0 0,1 1-1 0 0,0 0 1 0 0,1 1 0 0 0,1 0-1 0 0,0 1 1 0 0,1 1-1 0 0,0 0 1 0 0,2 1 0 0 0,0 1-1 0 0,1-1 1 0 0,0 2-1 0 0,1-1 1 0 0,2 1 0 0 0,0 0-1 0 0,1 1 1 0 0,0 0-1 0 0,2 0 1 0 0,0 0 0 0 0,2 0-1 0 0,0 1 1 0 0,1-1-1 0 0,2 11-21 0 0,-1-25 9 0 0,0 0 0 0 0,1 1 0 0 0,0-1-1 0 0,0 0 1 0 0,0 0 0 0 0,1 0-1 0 0,0 0 1 0 0,0 0 0 0 0,1 0-1 0 0,-1 0 1 0 0,1-1 0 0 0,1 1 0 0 0,-1-1-1 0 0,1 0 1 0 0,0 0 0 0 0,0 0-1 0 0,0 0 1 0 0,1-1 0 0 0,0 0-1 0 0,-1 0 1 0 0,2 0 0 0 0,-1 0 0 0 0,0-1-1 0 0,1 0 1 0 0,-1 0 0 0 0,1 0-1 0 0,0-1 1 0 0,0 0 0 0 0,0 0-1 0 0,3 0-8 0 0,193 20-122 0 0,-201-22-23 0 0,-64 24-722 0 0,22-8 835 0 0,0 3 1 0 0,1 1-1 0 0,1 1 0 0 0,1 3 0 0 0,1 1 1 0 0,1 2-1 0 0,2 1 0 0 0,-21 22 32 0 0,52-49 2 0 0,1 0 0 0 0,0 0 0 0 0,0 1-1 0 0,0-1 1 0 0,1 0 0 0 0,-1 1 0 0 0,0-1 0 0 0,0 1 0 0 0,1-1-1 0 0,-1 1 1 0 0,1 0 0 0 0,-1 0 0 0 0,1 0 0 0 0,0-1 0 0 0,0 1-1 0 0,0 1 1 0 0,0-1 0 0 0,0 0 0 0 0,0 0 0 0 0,0 0 0 0 0,1 0-1 0 0,-1 1 1 0 0,1-1 0 0 0,0 0 0 0 0,0 0 0 0 0,0 1 0 0 0,0-1 0 0 0,0 0-1 0 0,0 1 1 0 0,0-1 0 0 0,1 0 0 0 0,-1 0 0 0 0,1 1 0 0 0,0-1-1 0 0,-1 0 1 0 0,1 0 0 0 0,0 0 0 0 0,0 0 0 0 0,1 0 0 0 0,-1 0-1 0 0,0 0 1 0 0,1 0 0 0 0,-1 0 0 0 0,1-1 0 0 0,-1 1 0 0 0,1-1-1 0 0,0 1 1 0 0,0-1 0 0 0,0 0 0 0 0,-1 1 0 0 0,1-1 0 0 0,1 0 0 0 0,-1 0-1 0 0,1 0-1 0 0,176-10-698 0 0,-4-56-2245 0 0,-136 43 1817 0 0</inkml:trace>
  <inkml:trace contextRef="#ctx0" brushRef="#br0" timeOffset="249.084">1041 438 2312 0 0,'-5'15'3088'0'0,"-24"38"-2565"0"0,19-34-138 0 0,-7 19-228 0 0,3 1-1 0 0,1 1 1 0 0,1 0-1 0 0,3 1 1 0 0,1 0-1 0 0,2 0 1 0 0,2 0 0 0 0,2 6-157 0 0,-24-19-4612 0 0,17-27 3431 0 0</inkml:trace>
  <inkml:trace contextRef="#ctx0" brushRef="#br0" timeOffset="496.064">588 553 1416 0 0,'8'-1'3756'0'0,"21"33"-3112"0"0,-17-17-289 0 0,222 158 935 0 0,-73-50-3156 0 0,-136-82-641 0 0,-21-25 1095 0 0</inkml:trace>
  <inkml:trace contextRef="#ctx0" brushRef="#br0" timeOffset="727.352">385 1118 1520 0 0,'4'3'6000'0'0,"83"-13"-4669"0"0,348-23 741 0 0,-133 18-3651 0 0,-271 12 1168 0 0,-7 2-434 0 0,-1-1 0 0 0,1-1 0 0 0,-1-2 0 0 0,0 0 0 0 0,-1-1 0 0 0,1-1 0 0 0,17-9 845 0 0,-6-4-1262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2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1908 0 0,'4'0'908'0'0,"-1"2"-120"0"0,-3-2-52 0 0,6 0-204 0 0,-6 2 36 0 0,3-2-111 0 0,1 3-129 0 0,-4-5-60 0 0,1 4-140 0 0,3-2-16 0 0,-2 2-472 0 0,3-2-168 0 0,-1 1-569 0 0,-1 1 65 0 0,-3 0-488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2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1424 0 0,'20'135'6725'0'0,"54"122"-6286"0"0,-33-121 355 0 0,-24-69-355 0 0,-9-35-5060 0 0,-8-48 2027 0 0,2 5 1404 0 0</inkml:trace>
  <inkml:trace contextRef="#ctx0" brushRef="#br0" timeOffset="436.713">368 177 1508 0 0,'4'-8'225'0'0,"1"1"0"0"0,0-1 0 0 0,1 0 0 0 0,-1 1 0 0 0,1 0 0 0 0,1 1 0 0 0,-1-1 0 0 0,1 1 0 0 0,0 0-1 0 0,0 1 1 0 0,1 0 0 0 0,0 0 0 0 0,0 0 0 0 0,0 1 0 0 0,0 0 0 0 0,1 1 0 0 0,0 0 0 0 0,-1 0 0 0 0,2 1-225 0 0,-1 1 51 0 0,0 0 0 0 0,0 1 0 0 0,0 0 1 0 0,0 0-1 0 0,-1 1 0 0 0,1 0 0 0 0,0 1 1 0 0,0 0-1 0 0,-1 0 0 0 0,1 1 0 0 0,-1 0 0 0 0,0 0 1 0 0,0 1-1 0 0,0 0 0 0 0,0 1 0 0 0,-1 0 0 0 0,1 0 1 0 0,-1 0-1 0 0,-1 1 0 0 0,1 0 0 0 0,-1 0 0 0 0,0 1 1 0 0,0 0-1 0 0,-1 0 0 0 0,0 0 0 0 0,0 1 0 0 0,0-1 1 0 0,-1 1-1 0 0,-1 0 0 0 0,1 1 0 0 0,-1-1 1 0 0,-1 1-1 0 0,1-1 0 0 0,-2 1 0 0 0,1 0 0 0 0,-1 0 1 0 0,0-1-1 0 0,-1 1 0 0 0,0 0 0 0 0,0 0 0 0 0,-1 1-51 0 0,1 9 190 0 0,0 0 0 0 0,-1 1-1 0 0,-1-1 1 0 0,0 0 0 0 0,-2 0-1 0 0,0-1 1 0 0,-1 1-1 0 0,-1-1 1 0 0,-1 0 0 0 0,0 0-1 0 0,-2-1 1 0 0,0 0 0 0 0,0 0-1 0 0,-12 13-189 0 0,-7 22 922 0 0,75-39-690 0 0,186-47-724 0 0,-177 21 50 0 0,-19 5 154 0 0,0 1-1172 0 0,-1-2 1 0 0,0-2 0 0 0,0 0 0 0 0,-1-3 0 0 0,32-16 1459 0 0,-38 12-1196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23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97 904 0 0,'0'0'247'0'0,"0"0"27"0"0,1-37 3502 0 0,0 3-2507 0 0,-1 34-1178 0 0,-7-26 2566 0 0,3 244-2838 0 0,25-96 346 0 0,1 8 137 0 0,-1-95-885 0 0,7-45-6048 0 0,-26 7 5177 0 0</inkml:trace>
  <inkml:trace contextRef="#ctx0" brushRef="#br0" timeOffset="1585.729">91 739 848 0 0,'-3'0'235'0'0,"-12"0"13"0"0,12 0-30 0 0,3 0 40 0 0,0 0-17 0 0,-7 3 43 0 0,-28 7 203 0 0,8-3 1596 0 0,55-5-1122 0 0,664-90 1229 0 0,147 29-1122 0 0,-786 49-2152 0 0,-69 8-4682 0 0,7 2 4459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3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1488 212 1060 0 0,'0'-1'54'0'0,"1"0"-1"0"0,0 0 1 0 0,-1 0-1 0 0,1 0 1 0 0,-1 0-1 0 0,1 0 1 0 0,-1 0-1 0 0,0-1 1 0 0,1 1-1 0 0,-1 0 1 0 0,0 0-1 0 0,0 0 1 0 0,0-1-1 0 0,1 1 1 0 0,-2 0-1 0 0,1 0 1 0 0,0 0-1 0 0,0-1 1 0 0,0 1-1 0 0,0 0 1 0 0,-1 0-1 0 0,1 0 1 0 0,0 0-1 0 0,-1-1 1 0 0,1 1-1 0 0,-1 0 1 0 0,0 0-1 0 0,1 0 1 0 0,-1 0-1 0 0,0 0 1 0 0,0 0-1 0 0,1 1 1 0 0,-1-1-1 0 0,0 0 1 0 0,0 0-1 0 0,0 0 1 0 0,0 1-1 0 0,0-1 1 0 0,0 0-1 0 0,0 1 1 0 0,0-1-1 0 0,0 1 1 0 0,-1 0 0 0 0,1-1-1 0 0,0 1 1 0 0,0 0-1 0 0,0-1 1 0 0,-1 1-1 0 0,1 0 1 0 0,0 0-1 0 0,0 0 1 0 0,0 0-1 0 0,-1 0 1 0 0,1 1-1 0 0,0-1-53 0 0,-77-2 678 0 0,60 6-615 0 0,0 1 0 0 0,0 1 0 0 0,0 1 0 0 0,0 0 0 0 0,1 1 0 0 0,1 1 0 0 0,-1 0 0 0 0,2 2 0 0 0,-1 0 0 0 0,1 0 0 0 0,1 1 0 0 0,0 1 0 0 0,1 1 0 0 0,0 0 0 0 0,1 0 0 0 0,1 1 0 0 0,0 1 0 0 0,1 0 0 0 0,0 0 0 0 0,2 1 0 0 0,0 0 0 0 0,1 0 0 0 0,0 1 0 0 0,2 0 0 0 0,0 0 0 0 0,1 1 0 0 0,1 0 0 0 0,-1 12-63 0 0,4-22 78 0 0,-1-2-41 0 0,0-1 1 0 0,1 1 0 0 0,-1-1-1 0 0,1 1 1 0 0,1 0 0 0 0,-1-1-1 0 0,1 1 1 0 0,0-1 0 0 0,1 1-1 0 0,-1-1 1 0 0,1 1 0 0 0,1-1-1 0 0,-1 0 1 0 0,1 0 0 0 0,0 0-1 0 0,0 0 1 0 0,1-1 0 0 0,0 1-1 0 0,0-1 1 0 0,1 1-38 0 0,2-3 27 0 0,0-1 0 0 0,-1 0 0 0 0,1 0 0 0 0,0-1 0 0 0,1 0 0 0 0,-1 0 0 0 0,0 0-1 0 0,0-1 1 0 0,0 0 0 0 0,0-1 0 0 0,1 0 0 0 0,-1 0 0 0 0,0 0 0 0 0,0-1 0 0 0,0 0 0 0 0,0 0 0 0 0,-1-1 0 0 0,1 0 0 0 0,-1 0 0 0 0,1 0 0 0 0,-1-1 0 0 0,0 0 0 0 0,0 0-1 0 0,-1-1 1 0 0,2 0-27 0 0,62-85-26 0 0,-45 47-19 0 0,-22 43 37 0 0,0 0-1 0 0,1 0 1 0 0,-1 0 0 0 0,0 0 0 0 0,1 0-1 0 0,-1 1 1 0 0,1-1 0 0 0,-1 1 0 0 0,0 0-1 0 0,0-1 1 0 0,1 1 0 0 0,-1 0-1 0 0,0 0 1 0 0,0 1 0 0 0,0-1 0 0 0,0 0-1 0 0,0 1 1 0 0,0-1 0 0 0,0 1-1 0 0,-1-1 1 0 0,1 1 0 0 0,-1 0 0 0 0,1 0-1 0 0,-1 0 1 0 0,1 0 0 0 0,-1 0-1 0 0,0 0 1 0 0,0 0 0 0 0,0 1 0 0 0,0-1-1 0 0,-1 0 1 0 0,1 0 0 0 0,0 1-1 0 0,-1-1 1 0 0,0 0 0 0 0,0 1 0 0 0,1-1-1 0 0,-1 1 1 0 0,-1 1 8 0 0,7 8-17 0 0,42 68 33 0 0,-1 0-726 0 0,-24-25-2577 0 0,-22-49 2054 0 0</inkml:trace>
  <inkml:trace contextRef="#ctx0" brushRef="#br0" timeOffset="297.871">1861 149 2240 0 0,'13'12'3517'0'0,"1"52"-3313"0"0,-10-47 158 0 0,4 18-218 0 0,94 305 802 0 0,-39-167-1114 0 0,-63-168-27 0 0,1 0-1 0 0,-1-1 0 0 0,1 1 0 0 0,-2 0 0 0 0,1-1 0 0 0,0 1 1 0 0,-1 0-1 0 0,0-1 0 0 0,0 1 0 0 0,0-1 0 0 0,0 1 0 0 0,-1-1 1 0 0,0 1-1 0 0,0-1 0 0 0,0 0 0 0 0,0 0 0 0 0,-1 0 0 0 0,1 0 1 0 0,-1 0-1 0 0,0-1 0 0 0,-2 2 196 0 0,-7 3-1093 0 0</inkml:trace>
  <inkml:trace contextRef="#ctx0" brushRef="#br0" timeOffset="515.069">1923 180 1988 0 0,'3'-10'189'0'0,"1"0"-1"0"0,-1 0 1 0 0,2 1-1 0 0,-1-1 0 0 0,1 1 1 0 0,1 0-1 0 0,0 0 1 0 0,0 0-1 0 0,1 1 1 0 0,-1 0-1 0 0,2 0 1 0 0,-1 1-1 0 0,1 0 1 0 0,1 1-1 0 0,-1-1 1 0 0,1 1-1 0 0,0 1 0 0 0,0 0 1 0 0,1 0-1 0 0,-1 1 1 0 0,1 0-1 0 0,0 0 1 0 0,1 1-1 0 0,-1 1 1 0 0,0 0-1 0 0,1 0 1 0 0,-1 1-1 0 0,1 0 1 0 0,-1 1-1 0 0,2 0-188 0 0,-6 0-144 0 0,1 1-1 0 0,-1-1 1 0 0,0 1 0 0 0,0 0-1 0 0,0 0 1 0 0,-1 1 0 0 0,1-1-1 0 0,0 2 1 0 0,0-1 0 0 0,-1 0-1 0 0,1 1 1 0 0,-1 0 0 0 0,0 0-1 0 0,0 1 1 0 0,0-1-1 0 0,-1 1 1 0 0,1 0 0 0 0,-1 1-1 0 0,0-1 1 0 0,0 1 0 0 0,0 0-1 0 0,0 0 1 0 0,-1 0 0 0 0,0 0-1 0 0,0 0 1 0 0,-1 1 0 0 0,1-1-1 0 0,0 4 145 0 0,-2 11-1208 0 0</inkml:trace>
  <inkml:trace contextRef="#ctx0" brushRef="#br0" timeOffset="732.279">1953 519 2308 0 0,'7'6'4729'0'0,"47"-8"-3521"0"0,175-13-1320 0 0,-106 9-5050 0 0,-105 3 3911 0 0</inkml:trace>
  <inkml:trace contextRef="#ctx0" brushRef="#br0" timeOffset="-1094.785">40 382 904 0 0,'0'0'371'0'0,"0"0"70"0"0,0 0-138 0 0,0 0-29 0 0,0 0 121 0 0,0 0 2 0 0,0 0-38 0 0,0 0 21 0 0,0 0-42 0 0,0 0-23 0 0,0 0-19 0 0,0 0-51 0 0,-5-23 1480 0 0,-16 4-1529 0 0,7-9 1608 0 0,16 46-1706 0 0,7 90 75 0 0,4 0 0 0 0,6-1 0 0 0,30 99-173 0 0,-22-115 415 0 0,-22-167-7224 0 0,-5 51 5443 0 0</inkml:trace>
  <inkml:trace contextRef="#ctx0" brushRef="#br0" timeOffset="-577.782">17 274 1348 0 0,'1'0'69'0'0,"-1"0"0"0"0,1 0 0 0 0,0 1 0 0 0,-1-1 0 0 0,1 0 0 0 0,-1 0 0 0 0,1 0 0 0 0,0 0 0 0 0,-1 0 0 0 0,1 0 0 0 0,-1 0 0 0 0,1 0 0 0 0,0 0 0 0 0,-1 0 0 0 0,1 0 0 0 0,-1-1 0 0 0,1 1 0 0 0,0 0 0 0 0,-1 0 0 0 0,1-1 1 0 0,-1 1-1 0 0,1 0 0 0 0,-1-1 0 0 0,1 1 0 0 0,-1 0 0 0 0,1-1 0 0 0,-1 1 0 0 0,1-1 0 0 0,-1 1 0 0 0,0-1 0 0 0,1 1 0 0 0,-1-1 0 0 0,0 1 0 0 0,1-1 0 0 0,-1 1 0 0 0,0-1 0 0 0,0 1 0 0 0,1-1 0 0 0,-1 1 0 0 0,0-1 0 0 0,0 0 0 0 0,0 1 0 0 0,0-1 0 0 0,0 1 0 0 0,0-1 0 0 0,0 0 0 0 0,0 1 0 0 0,0-1 0 0 0,0 0 0 0 0,0 1 0 0 0,0-1 0 0 0,-1 1 0 0 0,1-1 0 0 0,0 1 0 0 0,0-1-69 0 0,42 42 237 0 0,10 22 275 0 0,-4 3-1 0 0,-2 1 1 0 0,34 70-512 0 0,-53-109 2231 0 0,-6-70-1265 0 0,-20 39-1043 0 0,13-36 262 0 0,15-44 17 0 0,3 2 0 0 0,4 1 0 0 0,36-58-202 0 0,-71 137-4 0 0,-1 0 0 0 0,1-1 0 0 0,0 1 0 0 0,-1 0 0 0 0,1 0 0 0 0,0-1 0 0 0,0 1 0 0 0,-1 0 0 0 0,1 0 1 0 0,0 0-1 0 0,0 0 0 0 0,0 0 0 0 0,0 0 0 0 0,1 1 0 0 0,-1-1 0 0 0,0 0 0 0 0,0 0 0 0 0,0 1 0 0 0,1-1 0 0 0,-1 1 0 0 0,0-1 0 0 0,1 1 0 0 0,-1 0 0 0 0,0-1 0 0 0,1 1 0 0 0,-1 0 0 0 0,0 0 0 0 0,1 0 0 0 0,-1 0 1 0 0,1 0-1 0 0,-1 0 0 0 0,0 0 0 0 0,1 0 0 0 0,-1 1 0 0 0,1-1 0 0 0,-1 1 0 0 0,0-1 0 0 0,0 1 0 0 0,1-1 0 0 0,-1 1 0 0 0,0 0 0 0 0,0-1 0 0 0,0 1 0 0 0,0 0 0 0 0,1 0 0 0 0,-1 0 0 0 0,0 0 0 0 0,-1 0 0 0 0,1 0 1 0 0,0 0-1 0 0,0 0 0 0 0,0 1 0 0 0,-1-1 0 0 0,1 0 0 0 0,0 0 0 0 0,-1 1 0 0 0,1 0 4 0 0,39 87 34 0 0,-38-83-38 0 0,112 385 58 0 0,-76-299-5702 0 0,-31-92 3150 0 0,-6 0 1238 0 0</inkml:trace>
  <inkml:trace contextRef="#ctx0" brushRef="#br0" timeOffset="2189.686">261 1192 1416 0 0,'-59'21'2238'0'0,"43"-12"-422"0"0,16-9-1435 0 0,19-2 357 0 0,456-58 1494 0 0,1400-189-219 0 0,-1302 181-1517 0 0,-484 52-510 0 0,-88 16-163 0 0,-1 0-90 0 0,-27-20-7543 0 0,23 15 6592 0 0</inkml:trace>
  <inkml:trace contextRef="#ctx0" brushRef="#br0" timeOffset="2438.048">3365 474 1060 0 0,'26'-26'8337'0'0,"-10"34"-8932"0"0,-13 17-3737 0 0,-8-9 2972 0 0,-5 4 94 0 0</inkml:trace>
  <inkml:trace contextRef="#ctx0" brushRef="#br0" timeOffset="2592.002">3383 872 1496 0 0,'3'3'1208'0'0,"-1"1"-140"0"0,0-1-212 0 0,2 0-92 0 0,-3 1-99 0 0,1-1-73 0 0,0-1-144 0 0,1-1-108 0 0,-3 1-132 0 0,4 0-196 0 0,-2 1-60 0 0,3-1 4 0 0,-3-1-364 0 0,1 1-432 0 0,-1 0-541 0 0,2-1 85 0 0,-2 1 96 0 0,-2-4-88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40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1240 0 0,'9'6'217'0'0,"0"1"0"0"0,0 0 0 0 0,0 1 0 0 0,-1 0 0 0 0,0 0 0 0 0,0 0 0 0 0,-1 1 0 0 0,0 1 0 0 0,-1-1 0 0 0,0 1 0 0 0,0 0 1 0 0,-1 0-1 0 0,-1 1 0 0 0,2 4-217 0 0,-3-10 93 0 0,10 22 123 0 0,-1 0-1 0 0,-1 1 1 0 0,-2 0 0 0 0,0 1 0 0 0,-2 0 0 0 0,-1 0 0 0 0,-2 1 0 0 0,0-1 0 0 0,-2 1 0 0 0,-2 0-1 0 0,0 0 1 0 0,-2 0 0 0 0,-2 0 0 0 0,-3 14-216 0 0,-52 118-468 0 0,-42-28-3333 0 0,74-109 2608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0:59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381 284 840 0 0,'0'0'146'0'0,"0"0"21"0"0,0 0-43 0 0,0 0 56 0 0,0 0-20 0 0,0 0 6 0 0,0-22 957 0 0,0 7 2788 0 0,-10 7-3828 0 0,0 35-57 0 0,10 128-157 0 0,20-69 124 0 0,-9 102-160 0 0,-11-187 228 0 0,0 27 53 0 0,12-8-649 0 0,-8-23-2813 0 0,-4 0 2047 0 0</inkml:trace>
  <inkml:trace contextRef="#ctx0" brushRef="#br0" timeOffset="1085.106">456 183 988 0 0,'-4'-6'126'0'0,"1"0"0"0"0,-1 1 0 0 0,-1-1 1 0 0,1 1-1 0 0,-1 0 0 0 0,1 0 0 0 0,-1 1 0 0 0,-1-1 0 0 0,1 1 0 0 0,-1 0 0 0 0,1 1 0 0 0,-1 0 0 0 0,0-1 1 0 0,0 2-1 0 0,-1-1 0 0 0,1 1 0 0 0,-1 0 0 0 0,1 0 0 0 0,-1 1 0 0 0,0-1 0 0 0,1 2 0 0 0,-4-1-126 0 0,-1-1 10 0 0,-1 1-1 0 0,0 1 1 0 0,1 0-1 0 0,-1 0 1 0 0,0 1-1 0 0,1 0 1 0 0,-1 1-1 0 0,1 1 1 0 0,-1 0-1 0 0,1 0 0 0 0,0 1 1 0 0,0 0-1 0 0,1 1 1 0 0,-1 1-1 0 0,1-1 1 0 0,0 1-1 0 0,0 1 1 0 0,1 0-1 0 0,0 1 1 0 0,-7 6-10 0 0,5 2 30 0 0,1 0 1 0 0,0 1 0 0 0,1 0-1 0 0,0 1 1 0 0,2-1 0 0 0,0 2-1 0 0,1-1 1 0 0,1 1-1 0 0,1-1 1 0 0,0 1 0 0 0,1 3-31 0 0,-1-3 47 0 0,2 145 559 0 0,37-26-152 0 0,-30-125-428 0 0,1 0 0 0 0,1 0 0 0 0,0-1 0 0 0,1 0-1 0 0,0 0 1 0 0,1-1 0 0 0,1 0 0 0 0,-1 0-1 0 0,1-1 1 0 0,1-1 0 0 0,0 0 0 0 0,1 0 0 0 0,-1-1-1 0 0,1 0 1 0 0,1-1 0 0 0,0-1 0 0 0,0 0-1 0 0,0 0 1 0 0,0-1 0 0 0,1-1 0 0 0,0-1-1 0 0,0 0 1 0 0,0 0 0 0 0,0-1 0 0 0,1-1 0 0 0,-1-1-1 0 0,0 0 1 0 0,0-1 0 0 0,13-2-26 0 0,2 3 52 0 0,0-2 1 0 0,0-1-1 0 0,0-2 0 0 0,-1 0 0 0 0,0-2 1 0 0,0-1-1 0 0,-1-2 0 0 0,0 0 1 0 0,0-2-1 0 0,-1-1 0 0 0,-1-1 1 0 0,0-1-1 0 0,-1-1 0 0 0,0-1 1 0 0,-2-1-1 0 0,0-1 0 0 0,-1-1 1 0 0,-1-1-1 0 0,7-10-52 0 0,-19 16 17 0 0,-1 0 1 0 0,0-1-1 0 0,-1 0 1 0 0,0 0-1 0 0,-1 0 1 0 0,-1-1-1 0 0,-1 1 1 0 0,0-1-1 0 0,-1 0 1 0 0,-1 0 0 0 0,-1 0-1 0 0,-1-15-17 0 0,-3 11 5 0 0,0 0-1 0 0,-1 0 1 0 0,-1 1-1 0 0,-1-1 1 0 0,-1 1 0 0 0,-1 1-1 0 0,-1-1 1 0 0,0 2 0 0 0,-2-1-1 0 0,0 1 1 0 0,-1 1-1 0 0,0 0 1 0 0,-1 1 0 0 0,-4-1-5 0 0,0-1-12 0 0,-1 0 0 0 0,-1 2 0 0 0,-1 0 0 0 0,0 2 0 0 0,-1 0 0 0 0,0 2 0 0 0,-1 0 0 0 0,-1 1 0 0 0,-2 1 12 0 0,-84-9-4871 0 0,99 19 3693 0 0</inkml:trace>
  <inkml:trace contextRef="#ctx0" brushRef="#br0" timeOffset="2135.092">1217 438 860 0 0,'0'0'421'0'0,"0"0"10"0"0,0 0-10 0 0,-18-6 2516 0 0,19 3-2924 0 0,1 0 0 0 0,-1 1 0 0 0,1-1 0 0 0,-1 0 0 0 0,1 1 0 0 0,0 0 0 0 0,0 0-1 0 0,0-1 1 0 0,1 1 0 0 0,-1 0 0 0 0,0 1 0 0 0,1-1 0 0 0,0 0 0 0 0,-1 1 0 0 0,1-1 0 0 0,0 1 0 0 0,-1 0 0 0 0,1 0 0 0 0,0 0 0 0 0,0 0 0 0 0,0 1 0 0 0,0-1 0 0 0,0 1 0 0 0,0-1 0 0 0,0 1 0 0 0,0 0 0 0 0,0 0 0 0 0,0 1 0 0 0,0-1 0 0 0,1 1-13 0 0,19-3 45 0 0,712-82 1232 0 0,-529 54-773 0 0,-255 55-4986 0 0,27-17 3303 0 0</inkml:trace>
  <inkml:trace contextRef="#ctx0" brushRef="#br0" timeOffset="2506.792">1362 728 1256 0 0,'23'-4'1753'0'0,"374"-72"646"0"0,164-17-1168 0 0,-497 82-1062 0 0,-106 1-4772 0 0,39 9 3402 0 0</inkml:trace>
  <inkml:trace contextRef="#ctx0" brushRef="#br0" timeOffset="3170.9">2022 183 1504 0 0,'-9'-4'1477'0'0,"-19"-11"2612"0"0,48 2-2936 0 0,116 47-994 0 0,114 99-198 0 0,-243-128 62 0 0,-1 0 0 0 0,1 1 0 0 0,-1 0 0 0 0,0 0 0 0 0,0 0 0 0 0,-1 1 0 0 0,0-1 1 0 0,0 1-1 0 0,-1 1 0 0 0,0-1 0 0 0,0 1 0 0 0,0-1 0 0 0,-1 1 0 0 0,0 0 0 0 0,-1 0 0 0 0,0 1 0 0 0,0-1 0 0 0,-1 0 1 0 0,0 1-1 0 0,0-1 0 0 0,-1 1 0 0 0,0-1 0 0 0,-1 1 0 0 0,1-1 0 0 0,-2 1 0 0 0,1-1 0 0 0,-1 0 0 0 0,-1 0 1 0 0,1 0-1 0 0,-1 0 0 0 0,-1 0 0 0 0,1 0 0 0 0,-1-1 0 0 0,-1 0 0 0 0,1 1 0 0 0,-4 2-23 0 0,-172 220 654 0 0,96-126-929 0 0,11-12-4191 0 0,57-80 1977 0 0,15-11 1171 0 0</inkml:trace>
  <inkml:trace contextRef="#ctx0" brushRef="#br0" timeOffset="5660.51">1512 213 1048 0 0,'0'0'257'0'0,"18"-3"726"0"0,18-53 413 0 0,-24 25 944 0 0,-66 93-2179 0 0,4 2 0 0 0,2 3 0 0 0,3 2 0 0 0,3 1 0 0 0,-10 30-161 0 0,-8 44-112 0 0,64-137 112 0 0,0 1 1 0 0,0-1 0 0 0,0 0 0 0 0,1 0-1 0 0,0-1 1 0 0,1 1 0 0 0,0-1 0 0 0,-1 0-1 0 0,2-1 1 0 0,-1 0 0 0 0,1 0-1 0 0,0 0 1 0 0,0-1 0 0 0,0 1 0 0 0,1-2-1 0 0,-1 1 1 0 0,1-1 0 0 0,0 0 0 0 0,7 1-1 0 0,299 95 85 0 0,-307-97-166 0 0,86 36 88 0 0,-61 11-3015 0 0,-49-20 1090 0 0,4-14 978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3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36 269 1664 0 0,'0'0'743'0'0,"0"0"-162"0"0,0 0 26 0 0,0 0-47 0 0,0 0-112 0 0,-6-5 19 0 0,-17-17-35 0 0,16 10 1677 0 0,42 336-1344 0 0,18-84-732 0 0,-32-145-908 0 0,-31-103-3401 0 0,2-5 3058 0 0</inkml:trace>
  <inkml:trace contextRef="#ctx0" brushRef="#br0" timeOffset="592.932">32 309 1664 0 0,'0'-11'484'0'0,"-1"10"-422"0"0,1-1-1 0 0,-1 1 1 0 0,0-1 0 0 0,1 0-1 0 0,-1 1 1 0 0,1-1 0 0 0,0 0-1 0 0,0 0 1 0 0,0 1 0 0 0,-1-1 0 0 0,2 0-1 0 0,-1 1 1 0 0,0-1 0 0 0,0 0-1 0 0,0 0 1 0 0,1 1 0 0 0,-1-1 0 0 0,1 0-1 0 0,-1 1 1 0 0,1-1 0 0 0,0 1-1 0 0,0-1 1 0 0,0 1 0 0 0,0-1-1 0 0,0 1 1 0 0,0-1 0 0 0,0 1 0 0 0,0 0-1 0 0,0 0 1 0 0,1-1 0 0 0,-1 1-1 0 0,0 0 1 0 0,1 0 0 0 0,-1 0 0 0 0,1 0-1 0 0,-1 1 1 0 0,1-1 0 0 0,-1 0-1 0 0,1 1 1 0 0,0-1 0 0 0,-1 1-1 0 0,1 0 1 0 0,0-1 0 0 0,0 1 0 0 0,-1 0-1 0 0,1 0 1 0 0,0 0 0 0 0,0 0-1 0 0,-1 0 1 0 0,3 1-62 0 0,23 8 80 0 0,0 1 0 0 0,0 1 0 0 0,-1 1 0 0 0,-1 2-1 0 0,0 0 1 0 0,-1 2 0 0 0,0 1 0 0 0,-2 0 0 0 0,0 2 0 0 0,0 1 0 0 0,-2 0-1 0 0,-1 2 1 0 0,1 1-80 0 0,63 83 690 0 0,-47-63 731 0 0,-15-69-1134 0 0,91-186 226 0 0,-85 163-441 0 0,-15 22-32 0 0,2 2-1 0 0,1-1 0 0 0,1 2 0 0 0,1 0 0 0 0,1 1 1 0 0,1 1-1 0 0,9-7-39 0 0,-26 28-6 0 0,-1 0 0 0 0,1 1 0 0 0,-1 0 0 0 0,1-1 0 0 0,-1 1 1 0 0,0 0-1 0 0,1 0 0 0 0,-1 0 0 0 0,1 0 0 0 0,-1 0 0 0 0,1 0 0 0 0,-1 0 0 0 0,1 1 1 0 0,-1-1-1 0 0,1 0 0 0 0,-1 1 0 0 0,1-1 0 0 0,-1 1 0 0 0,0 0 0 0 0,1-1 0 0 0,-1 1 1 0 0,0 0-1 0 0,0 0 0 0 0,0 0 0 0 0,1 0 0 0 0,-1 0 0 0 0,0 0 0 0 0,0 0 0 0 0,0 0 1 0 0,0 0-1 0 0,-1 0 0 0 0,1 1 0 0 0,0-1 0 0 0,0 0 0 0 0,-1 1 0 0 0,1-1 0 0 0,-1 1 1 0 0,1-1-1 0 0,-1 0 0 0 0,0 1 0 0 0,0-1 0 0 0,1 1 6 0 0,26 69-12 0 0,47 182 130 0 0,-5 34-54 0 0,-64-260-228 0 0,12 35-3777 0 0,-14-61 1135 0 0,-3-1 1361 0 0</inkml:trace>
  <inkml:trace contextRef="#ctx0" brushRef="#br0" timeOffset="916.066">1778 493 1480 0 0,'-84'152'3244'0'0,"-116"185"-197"0"0,157-315-7968 0 0,41-22 3611 0 0</inkml:trace>
  <inkml:trace contextRef="#ctx0" brushRef="#br0" timeOffset="1162.816">1295 708 1468 0 0,'1'-2'288'0'0,"24"-34"4996"0"0,17 43-3817 0 0,321 247-1371 0 0,-246-181-5195 0 0,-102-69 3967 0 0</inkml:trace>
  <inkml:trace contextRef="#ctx0" brushRef="#br0" timeOffset="1692.318">2505 1 2260 0 0,'11'8'4578'0'0,"-9"65"-4486"0"0,-2-63 285 0 0,0 477 1780 0 0,34-396-1911 0 0,-31-89-415 0 0,1-1 1 0 0,-1 0-1 0 0,1 0 1 0 0,-1-1-1 0 0,1 1 1 0 0,0-1-1 0 0,-1 1 1 0 0,1-1 0 0 0,0-1-1 0 0,-1 1 1 0 0,1 0-1 0 0,0-1 1 0 0,-1 0-1 0 0,1 1 1 0 0,-1-2 0 0 0,1 1-1 0 0,-1 0 1 0 0,0-1-1 0 0,1 1 1 0 0,-1-1-1 0 0,0 0 1 0 0,0 0-1 0 0,0 0 1 0 0,0 0 0 0 0,-1-1-1 0 0,1 1 1 0 0,-1-1-1 0 0,1 0 1 0 0,-1 0-1 0 0,1 0 169 0 0,10-12-1306 0 0,-3-4-28 0 0</inkml:trace>
  <inkml:trace contextRef="#ctx0" brushRef="#br0" timeOffset="1957">2402 361 1332 0 0,'-43'-6'5207'0'0,"58"3"-2035"0"0,-7 2-3375 0 0,117-17-1034 0 0,-8-28-3916 0 0,-104 38 3919 0 0</inkml:trace>
  <inkml:trace contextRef="#ctx0" brushRef="#br0" timeOffset="2205.169">2086 141 1440 0 0,'-11'13'275'0'0,"0"0"1"0"0,1 1-1 0 0,1 0 0 0 0,0 1 0 0 0,1-1 0 0 0,1 2 1 0 0,0-1-1 0 0,1 1 0 0 0,1 0 0 0 0,0 1 0 0 0,1-1 1 0 0,1 1-1 0 0,0-1 0 0 0,2 1 0 0 0,0 0 0 0 0,0 0 1 0 0,2 7-276 0 0,1-7 89 0 0,0 0 0 0 0,0 0 0 0 0,2 0 1 0 0,0 0-1 0 0,1-1 0 0 0,1 1 1 0 0,0-1-1 0 0,1-1 0 0 0,1 1 0 0 0,0-1 1 0 0,2 0-1 0 0,-1-1 0 0 0,2 0 1 0 0,0-1-1 0 0,0 0 0 0 0,1-1 1 0 0,2 1-90 0 0,11 11-226 0 0,1-2 0 0 0,1-1 1 0 0,2 0-1 0 0,0-3 0 0 0,0 0 1 0 0,2-2-1 0 0,0-1 0 0 0,5 0 226 0 0,58 12-2548 0 0,-51-22 1329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4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1684 0 0,'0'0'536'0'0,"10"10"371"0"0,112-33 505 0 0,203-16-1149 0 0,-283 55-2451 0 0,-43-5 866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4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1932 0 0,'0'2'908'0'0,"5"-2"-184"0"0,4 0-32 0 0,0 0-196 0 0,23-2 56 0 0,-16 2-139 0 0,11 0-117 0 0,40-13 80 0 0,-27 8-36 0 0,2-2-160 0 0,3 4-184 0 0,1-4 4 0 0,2 4-400 0 0,0-6-204 0 0,0 6-633 0 0,0-7-83 0 0,-2 2 84 0 0,-3-2-24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4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0 836 0 0,'87'68'3455'0'0,"-53"-21"-3031"0"0,-2 1-1 0 0,-2 1 1 0 0,-2 2 0 0 0,-2 1-1 0 0,-3 1 1 0 0,-2 0 0 0 0,-3 2-1 0 0,-2 1 1 0 0,5 31-424 0 0,-14-50 168 0 0,-1 0 0 0 0,-1 1 0 0 0,-2-1 1 0 0,-2 1-1 0 0,-1 0 0 0 0,-3 0 0 0 0,0 0 0 0 0,-3-1 0 0 0,-1 0 0 0 0,-1 0 1 0 0,-3 2-169 0 0,-11 27-352 0 0,-3-2 0 0 0,-3 0 0 0 0,-2-2 0 0 0,-3-1 0 0 0,-22 29 352 0 0,50-82-349 0 0,0 0-1 0 0,0-1 1 0 0,-1 0-1 0 0,0 0 1 0 0,0 0 0 0 0,0-1-1 0 0,-1 0 1 0 0,0 0-1 0 0,0 0 1 0 0,-1-1 0 0 0,1 0-1 0 0,-1-1 1 0 0,-1 1-1 0 0,1-2 1 0 0,-4 2 349 0 0,-19 0-1181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43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424 956 1256 0 0,'0'0'694'0'0,"0"0"-90"0"0,32 1 2791 0 0,149-21-1915 0 0,211-93-234 0 0,-339 78-1526 0 0,-53 33 139 0 0,-24-12-186 0 0,6 9 289 0 0,-1 1 0 0 0,0 0 0 0 0,0 1 0 0 0,0 2 0 0 0,0-1 0 0 0,-1 2-1 0 0,1 1 1 0 0,0 0 0 0 0,0 2 0 0 0,0 0 0 0 0,0 1 0 0 0,0 0-1 0 0,1 2 1 0 0,-6 3 38 0 0,-7 0 66 0 0,1 1 0 0 0,1 1 0 0 0,0 2 0 0 0,1 1 0 0 0,0 2-1 0 0,-19 13-65 0 0,38-23 30 0 0,1 1-1 0 0,-1 0 0 0 0,1 0 0 0 0,0 1 0 0 0,0 0 0 0 0,1 0 0 0 0,1 1 0 0 0,-1 0 1 0 0,1 0-1 0 0,0 0 0 0 0,1 1 0 0 0,0 0 0 0 0,1 0 0 0 0,0 0 0 0 0,1 1 0 0 0,0-1 1 0 0,0 1-1 0 0,1 0 0 0 0,1 0 0 0 0,0-1 0 0 0,0 4-29 0 0,2-6 27 0 0,0 0 0 0 0,0 1 0 0 0,1-1 0 0 0,0 0 0 0 0,1 0 1 0 0,-1 0-1 0 0,2-1 0 0 0,-1 1 0 0 0,1-1 0 0 0,0 1 0 0 0,0-1 0 0 0,1-1 0 0 0,0 1 0 0 0,1 0 0 0 0,-1-1 0 0 0,1 0 0 0 0,0-1 0 0 0,1 1 1 0 0,-1-1-1 0 0,1 0 0 0 0,0-1 0 0 0,6 3-27 0 0,175 63-435 0 0,-168-66-10 0 0,0-2 0 0 0,0 0 0 0 0,0-1 0 0 0,0-1-1 0 0,1-1 1 0 0,-1-1 0 0 0,0-1 0 0 0,0 0 0 0 0,0-2 0 0 0,-1 0 0 0 0,0-1 0 0 0,0-1 0 0 0,2-2 445 0 0,23-10-1375 0 0</inkml:trace>
  <inkml:trace contextRef="#ctx0" brushRef="#br0" timeOffset="496.503">1299 14 1216 0 0,'8'-14'2055'0'0,"-7"15"-1991"0"0,-1-1 0 0 0,0 0 1 0 0,0 0-1 0 0,0 1 1 0 0,0-1-1 0 0,1 0 0 0 0,-1 1 1 0 0,0-1-1 0 0,0 0 0 0 0,0 0 1 0 0,1 0-1 0 0,-1 1 0 0 0,0-1 1 0 0,0 0-1 0 0,1 0 0 0 0,-1 0 1 0 0,0 0-1 0 0,1 1 0 0 0,-1-1 1 0 0,0 0-1 0 0,0 0 0 0 0,1 0 1 0 0,-1 0-1 0 0,0 0 0 0 0,1 0 1 0 0,-1 0-1 0 0,0 0 0 0 0,1 0 1 0 0,-1 0-1 0 0,0 0 0 0 0,1 0 1 0 0,-1 0-1 0 0,0 0 0 0 0,1 0 1 0 0,-1 0-1 0 0,0 0 1 0 0,0-1-1 0 0,1 1 0 0 0,-1 0 1 0 0,0 0-1 0 0,1 0 0 0 0,-1 0-64 0 0,3 413 2241 0 0,-4-402-2207 0 0,0 0 1 0 0,1 0-1 0 0,0 0 0 0 0,1 0 1 0 0,0 0-1 0 0,1 0 0 0 0,0 0 1 0 0,1 0-1 0 0,0 0 0 0 0,1-1 1 0 0,0 1-1 0 0,1-1 0 0 0,0 0 1 0 0,0 0-1 0 0,1-1 0 0 0,0 0 1 0 0,1 0-1 0 0,0 0 0 0 0,0-1 1 0 0,1 0-1 0 0,0 0 0 0 0,0-1 1 0 0,1 0-1 0 0,0 0 0 0 0,1-1 1 0 0,-1 0-1 0 0,1-1 0 0 0,0 0 1 0 0,0-1-1 0 0,1 0 0 0 0,8 2-34 0 0,-14-5-230 0 0,0 0-1 0 0,1-1 1 0 0,-1 1-1 0 0,1-1 1 0 0,-1-1-1 0 0,1 1 1 0 0,-1-1-1 0 0,1 0 1 0 0,-1 0-1 0 0,1 0 1 0 0,-1-1-1 0 0,0 0 1 0 0,0 0-1 0 0,0 0 1 0 0,0 0-1 0 0,0-1 1 0 0,0 0-1 0 0,-1 0 1 0 0,0-1-1 0 0,1 1 1 0 0,-1-1-1 0 0,0 0 1 0 0,-1 0-1 0 0,1 0 1 0 0,0-1 230 0 0,0-10-1244 0 0</inkml:trace>
  <inkml:trace contextRef="#ctx0" brushRef="#br0" timeOffset="745.665">1087 407 2092 0 0,'-17'10'4121'0'0,"29"-12"-1949"0"0,18-2-1903 0 0,209-23-477 0 0,-2-22-3828 0 0,-194 40 2850 0 0,9-3 2 0 0</inkml:trace>
  <inkml:trace contextRef="#ctx0" brushRef="#br0" timeOffset="979.73">2284 134 1484 0 0,'-11'10'3592'0'0,"-10"23"-2847"0"0,13-21-383 0 0,-5 15-193 0 0,1 0 0 0 0,1 1 1 0 0,2 0-1 0 0,1 1 0 0 0,1 0 0 0 0,1 0 1 0 0,1 0-1 0 0,2 1 0 0 0,1-1 1 0 0,2 1-1 0 0,1 0 0 0 0,2 10-169 0 0,-3-7-147 0 0,0-26-79 0 0,0 0-1 0 0,0-1 0 0 0,0 1 1 0 0,-1 0-1 0 0,0 0 0 0 0,0-1 1 0 0,-1 1-1 0 0,0-1 1 0 0,0 1-1 0 0,0-1 0 0 0,-1 1 1 0 0,0-1-1 0 0,0 0 0 0 0,-1-1 1 0 0,0 1-1 0 0,0 0 0 0 0,0-1 1 0 0,-1 0-1 0 0,1 0 0 0 0,-6 4 227 0 0,-10 2-1214 0 0</inkml:trace>
  <inkml:trace contextRef="#ctx0" brushRef="#br0" timeOffset="1226.909">1862 366 3000 0 0,'7'-14'2880'0'0,"15"12"348"0"0,199 134-1798 0 0,11 9-6616 0 0,-200-110 2610 0 0,-23-18 1340 0 0</inkml:trace>
  <inkml:trace contextRef="#ctx0" brushRef="#br0" timeOffset="1788.105">188 484 1128 0 0,'-17'13'253'0'0,"1"2"-1"0"0,1-1 1 0 0,0 2 0 0 0,1 0 0 0 0,1 1-1 0 0,1 0 1 0 0,0 1 0 0 0,1 0-1 0 0,1 1 1 0 0,1 0 0 0 0,1 0-1 0 0,0 1 1 0 0,1 1 0 0 0,2-1-1 0 0,0 1 1 0 0,1 0 0 0 0,1 0 0 0 0,1 0-1 0 0,0 0 1 0 0,2 0 0 0 0,1 1-1 0 0,0-1 1 0 0,2 0 0 0 0,0 0-1 0 0,3 8-252 0 0,2 0 108 0 0,2-1 1 0 0,0 0-1 0 0,2-1 0 0 0,1 0 0 0 0,0 0 0 0 0,3-2 0 0 0,0 0 0 0 0,1-1 0 0 0,1 0 1 0 0,2-2-1 0 0,0 0 0 0 0,1-1 0 0 0,20 14-108 0 0,21 14-86 0 0,3-3 0 0 0,1-2 0 0 0,2-4 0 0 0,40 16 86 0 0,-39-20-1419 0 0,2-4-1 0 0,1-3 0 0 0,1-2 0 0 0,51 9 1420 0 0,-53-22-1448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4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62 131 964 0 0,'10'-16'4137'0'0,"-9"20"-2415"0"0,-1 15-1526 0 0,0 300 1972 0 0,32-66-1119 0 0,-32-246-1005 0 0,1 0 0 0 0,-1 0-1 0 0,1-1 1 0 0,0 1-1 0 0,1-1 1 0 0,-1 1 0 0 0,1-1-1 0 0,1 1 1 0 0,-1-1 0 0 0,1 0-1 0 0,0 0 1 0 0,0 0 0 0 0,1-1-1 0 0,0 1 1 0 0,0-1-1 0 0,0 0 1 0 0,1 0 0 0 0,-1 0-1 0 0,1 0 1 0 0,1-1 0 0 0,-1 0-1 0 0,0 0 1 0 0,1 0 0 0 0,0-1-1 0 0,0 0 1 0 0,0 0 0 0 0,0 0-1 0 0,0-1 1 0 0,1 0-1 0 0,-1 0 1 0 0,2-1-44 0 0,36-2-72 0 0,0-2 1 0 0,-1-2-1 0 0,1-1 0 0 0,-1-3 0 0 0,-1-2 1 0 0,0-1-1 0 0,0-2 0 0 0,-1-2 0 0 0,38-22 72 0 0,-33 19-679 0 0,-46 19 558 0 0,-1 0-1 0 0,0-1 0 0 0,1 1 1 0 0,-1 0-1 0 0,1 0 1 0 0,-1 0-1 0 0,0 0 1 0 0,1-1-1 0 0,-1 1 0 0 0,1 0 1 0 0,-1-1-1 0 0,0 1 1 0 0,1 0-1 0 0,-1-1 0 0 0,1 1 1 0 0,-1-1-1 0 0,1 1 1 0 0,0-1-1 0 0,-1 1 0 0 0,1-1 1 0 0,-1 1-1 0 0,1-1 1 0 0,0 1-1 0 0,-1-1 0 0 0,1 1 1 0 0,0-1-1 0 0,0 0 1 0 0,0 1-1 0 0,-1-1 0 0 0,1 0 1 0 0,0 1-1 0 0,0-1 1 0 0,0 1-1 0 0,0-1 0 0 0,0 0 1 0 0,0 1-1 0 0,0-1 1 0 0,0 0-1 0 0,0 1 0 0 0,0-1 1 0 0,1 0-1 0 0,-1 1 1 0 0,0-1-1 0 0,0 1 1 0 0,1-1-1 0 0,-1 0 0 0 0,0 1 1 0 0,1-1-1 0 0,-1 1 1 0 0,0-1-1 0 0,1 1 0 0 0,-1-1 1 0 0,1 1-1 0 0,-1-1 1 0 0,1 1-1 0 0,-1-1 122 0 0,-21-5-1239 0 0</inkml:trace>
  <inkml:trace contextRef="#ctx0" brushRef="#br0" timeOffset="266.17">91 562 1720 0 0,'-20'-17'6090'0'0,"60"1"-5014"0"0,378-73-290 0 0,-313 64-4463 0 0,-102 21 1137 0 0,-3 4 1317 0 0</inkml:trace>
  <inkml:trace contextRef="#ctx0" brushRef="#br0" timeOffset="514.056">0 92 2008 0 0,'8'-7'3416'0'0,"13"2"-2850"0"0,-17 4-303 0 0,410-59 489 0 0,-264 45-4577 0 0,-105 12 2661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4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66 1196 0 0,'-26'-2'2265'0'0,"-20"-5"75"0"0,45 8-1797 0 0,21-3 858 0 0,91-12-485 0 0,355-27-1853 0 0,-394 62-1397 0 0,-56-1-40 0 0,-20-9 1214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4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57 896 0 0,'-9'11'4232'0'0,"44"-12"-2742"0"0,-27 0-1479 0 0,270-15 762 0 0,-5-21-4273 0 0,-215 25 2314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5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1 928 0 0,'4'1'1096'0'0,"1"-1"-144"0"0,-1 2-140 0 0,-1-2-132 0 0,1 0-96 0 0,-2 2-228 0 0,3-2-63 0 0,-1 1-129 0 0,-1 1-48 0 0,3 0-16 0 0,-3-1-408 0 0,4 1-181 0 0,-1-2-455 0 0,2 3 64 0 0,0-1-584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4T13:47:47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1224 73 2028 0 0,'0'0'568'0'0,"0"0"-63"0"0,-4-23 1114 0 0,-20-26 1474 0 0,24 49-3009 0 0,5 30 453 0 0,72 312 164 0 0,-58-231-1752 0 0,-20-107 827 0 0,1-1 1 0 0,-1 0-1 0 0,0 1 0 0 0,0-1 0 0 0,-1 1 1 0 0,1-1-1 0 0,-1 0 0 0 0,0 0 0 0 0,0 0 1 0 0,0 0-1 0 0,0 0 0 0 0,0 0 0 0 0,-1-1 1 0 0,1 1-1 0 0,-1-1 0 0 0,1 1 0 0 0,-1-1 1 0 0,0 0-1 0 0,0 0 0 0 0,0 0 0 0 0,0-1 1 0 0,-1 1 223 0 0,-10 4-1262 0 0</inkml:trace>
  <inkml:trace contextRef="#ctx0" brushRef="#br0" timeOffset="261.672">565 759 1260 0 0,'0'1'91'0'0,"0"-1"0"0"0,0 1-1 0 0,0-1 1 0 0,1 1 0 0 0,-1-1 0 0 0,0 1-1 0 0,0-1 1 0 0,0 1 0 0 0,0-1 0 0 0,0 1 0 0 0,0-1-1 0 0,0 1 1 0 0,0 0 0 0 0,0-1 0 0 0,0 1-1 0 0,0-1 1 0 0,-1 1 0 0 0,1-1 0 0 0,0 1-1 0 0,0-1 1 0 0,0 1 0 0 0,-1-1 0 0 0,1 0-1 0 0,0 1 1 0 0,-1-1 0 0 0,1 1 0 0 0,0-1-1 0 0,-1 1 1 0 0,1-1 0 0 0,0 0 0 0 0,-1 1 0 0 0,1-1-1 0 0,-1 0 1 0 0,1 1 0 0 0,-1-1 0 0 0,1 0-1 0 0,-1 0 1 0 0,1 0 0 0 0,-1 1 0 0 0,1-1-1 0 0,-1 0 1 0 0,1 0 0 0 0,-1 0 0 0 0,1 0-1 0 0,-1 0 1 0 0,1 0 0 0 0,-1 0 0 0 0,1 0 0 0 0,-1 0-91 0 0,54 2 1712 0 0,-46-2-1740 0 0,192-30 1281 0 0,152-25-222 0 0,203-29-1253 0 0,-187 47-3457 0 0,-313 37 1582 0 0,-33 0 847 0 0</inkml:trace>
  <inkml:trace contextRef="#ctx0" brushRef="#br0" timeOffset="944.224">717 1083 1720 0 0,'3'50'2888'0'0,"17"67"-1659"0"0,-2-15-217 0 0,-5 1 0 0 0,-4 0 0 0 0,-4 88-1012 0 0,-5-189 275 0 0,0 11 306 0 0,35-87-138 0 0,-25 58-447 0 0,0 0 1 0 0,1 0-1 0 0,1 1 1 0 0,1 1-1 0 0,0 0 1 0 0,1 1 0 0 0,0 0-1 0 0,1 1 1 0 0,0 1-1 0 0,1 0 1 0 0,0 1-1 0 0,1 1 1 0 0,0 1 0 0 0,0 0-1 0 0,1 1 1 0 0,0 1-1 0 0,1 0 1 0 0,-1 2-1 0 0,1 0 1 0 0,0 1 0 0 0,8 0 3 0 0,-22 4 0 0 0,-1 0 1 0 0,1 0-1 0 0,0 1 1 0 0,0-1-1 0 0,-1 1 1 0 0,0 0 0 0 0,1 0-1 0 0,-1 1 1 0 0,0 0-1 0 0,0-1 1 0 0,0 1-1 0 0,0 0 1 0 0,0 1-1 0 0,-1-1 1 0 0,0 1 0 0 0,1 0-1 0 0,-1-1 1 0 0,-1 1-1 0 0,1 1 1 0 0,-1-1-1 0 0,1 0 1 0 0,-1 1 0 0 0,0-1-1 0 0,-1 1 1 0 0,1-1-1 0 0,-1 1 1 0 0,0 0-1 0 0,0 0 1 0 0,0 0-1 0 0,-1-1 1 0 0,0 1 0 0 0,0 0-1 0 0,0 0 1 0 0,0 0-1 0 0,-1 0 1 0 0,0 0-1 0 0,0-1 1 0 0,0 1-1 0 0,-5 8-59 0 0,-1-2 1 0 0,-1 1-1 0 0,0-1 1 0 0,-1 0-1 0 0,0 0 1 0 0,0-1-1 0 0,-1 0 1 0 0,0-1-1 0 0,-1 0 1 0 0,0-1-1 0 0,0 0 0 0 0,-1-1 1 0 0,0 0-1 0 0,-1-1 1 0 0,1 0-1 0 0,-1-1 1 0 0,0 0-1 0 0,0-1 1 0 0,-1-1-1 0 0,-1 0 59 0 0,13-2-173 0 0,0-1 0 0 0,0 0 0 0 0,0 0 0 0 0,-1 0 0 0 0,1 0 0 0 0,0 0 0 0 0,0 0 0 0 0,0-1 0 0 0,-1 1 0 0 0,1-1 0 0 0,0 1 0 0 0,0-1 0 0 0,0 0 0 0 0,0 0 0 0 0,0 0 0 0 0,0 0 0 0 0,0 0 0 0 0,0 0 0 0 0,1-1 0 0 0,-1 1 0 0 0,0-1 0 0 0,1 1 0 0 0,-1-1 0 0 0,1 1 0 0 0,-1-1-1 0 0,1 0 1 0 0,0 0 0 0 0,0 0 0 0 0,0 0 0 0 0,0 0 0 0 0,0 0 0 0 0,0 0 0 0 0,0-1 173 0 0,0-10-1308 0 0</inkml:trace>
  <inkml:trace contextRef="#ctx0" brushRef="#br0" timeOffset="1286.016">1398 1324 1564 0 0,'14'-3'6266'0'0,"57"-16"-5423"0"0,260-56-1007 0 0,-312 74-324 0 0,17-7-4387 0 0,-35 8 3785 0 0</inkml:trace>
  <inkml:trace contextRef="#ctx0" brushRef="#br0" timeOffset="1905.02">2369 1044 1924 0 0,'0'-16'3132'0'0,"-65"6"-1581"0"0,50 12-1512 0 0,0 1 1 0 0,0 0 0 0 0,1 1 0 0 0,-1 1 0 0 0,1 1-1 0 0,0 0 1 0 0,1 0 0 0 0,-1 2 0 0 0,1-1-1 0 0,1 2 1 0 0,-1 0 0 0 0,2 0 0 0 0,-1 1 0 0 0,1 0-1 0 0,1 1 1 0 0,0 1 0 0 0,0-1 0 0 0,1 2 0 0 0,1-1-1 0 0,0 1 1 0 0,0 0 0 0 0,2 1 0 0 0,-1 0 0 0 0,2 0-1 0 0,0 0 1 0 0,1 0 0 0 0,0 1 0 0 0,1 3-40 0 0,3-14 18 0 0,0 0 1 0 0,0 1 0 0 0,1-1-1 0 0,0 1 1 0 0,0-1 0 0 0,0 0-1 0 0,0 0 1 0 0,1 0 0 0 0,0 0-1 0 0,0 0 1 0 0,0 0 0 0 0,0 0-1 0 0,0 0 1 0 0,1-1 0 0 0,0 1-1 0 0,0-1 1 0 0,0 0 0 0 0,0 0-1 0 0,0 0 1 0 0,0 0 0 0 0,1-1-1 0 0,0 1 1 0 0,-1-1 0 0 0,1 0-1 0 0,0 0 1 0 0,0 0 0 0 0,0 0-1 0 0,0-1 1 0 0,1 0 0 0 0,-1 1-1 0 0,0-2 1 0 0,0 1 0 0 0,1 0-1 0 0,-1-1 1 0 0,1 0 0 0 0,-1 0-1 0 0,0 0 1 0 0,1-1 0 0 0,-1 1-1 0 0,0-1 1 0 0,1 0 0 0 0,-1 0-1 0 0,0-1 1 0 0,0 1 0 0 0,0-1-1 0 0,0 0 1 0 0,0 0 0 0 0,0 0-1 0 0,2-3-18 0 0,5 0-25 0 0,-1-1 0 0 0,0 0 0 0 0,0 0 0 0 0,-1-1-1 0 0,0 0 1 0 0,0-1 0 0 0,0 0 0 0 0,-1-1 0 0 0,-1 1-1 0 0,1-2 1 0 0,-2 1 0 0 0,1-1 0 0 0,-1 0 0 0 0,0 0-1 0 0,-1 0 1 0 0,-1-1 0 0 0,1 0 0 0 0,-2 0 0 0 0,1 0-1 0 0,-2-1 1 0 0,2-6 25 0 0,-4 17 0 0 0,-1 1 0 0 0,1-1-1 0 0,0 1 1 0 0,0-1 0 0 0,0 0 0 0 0,-1 1-1 0 0,1-1 1 0 0,0 0 0 0 0,0 1 0 0 0,0-1-1 0 0,0 1 1 0 0,0-1 0 0 0,0 0-1 0 0,1 1 1 0 0,-1-1 0 0 0,0 0 0 0 0,0 1-1 0 0,0-1 1 0 0,0 1 0 0 0,1-1 0 0 0,-1 0-1 0 0,0 1 1 0 0,1-1 0 0 0,-1 1 0 0 0,0-1-1 0 0,1 1 1 0 0,-1-1 0 0 0,1 1 0 0 0,-1-1-1 0 0,1 1 1 0 0,-1 0 0 0 0,1-1 0 0 0,-1 1-1 0 0,1-1 1 0 0,-1 1 0 0 0,1 0 0 0 0,0 0-1 0 0,-1-1 1 0 0,1 1 0 0 0,-1 0 0 0 0,1 0-1 0 0,0 0 1 0 0,-1 0 0 0 0,1 0 0 0 0,0 0-1 0 0,-1 0 1 0 0,1 0 0 0 0,-1 0 0 0 0,1 0-1 0 0,0 0 1 0 0,-1 0 0 0 0,1 0-1 0 0,0 0 1 0 0,-1 1 0 0 0,1-1 0 0 0,-1 0-1 0 0,1 0 1 0 0,0 1 0 0 0,-1-1 0 0 0,1 0-1 0 0,-1 1 1 0 0,1-1 0 0 0,-1 1 0 0 0,1-1-1 0 0,-1 0 1 0 0,0 1 0 0 0,1-1 0 0 0,-1 1-1 0 0,1 0 1 0 0,28 43-108 0 0,-26-37 140 0 0,31 55-127 0 0,-25-41-144 0 0,2 1 0 0 0,0-1 0 0 0,2-1 0 0 0,0 0 0 0 0,1-1 1 0 0,1 0-1 0 0,0-1 0 0 0,2-1 0 0 0,0-1 0 0 0,1 0 0 0 0,15 11 239 0 0,-7-19-2453 0 0,-16-8 1317 0 0</inkml:trace>
  <inkml:trace contextRef="#ctx0" brushRef="#br0" timeOffset="2185.531">2988 789 928 0 0,'26'140'3034'0'0,"-26"-126"-2829"0"0,1 289 2101 0 0,-2-281-2213 0 0,-1 0-1 0 0,0 0 0 0 0,-2 0 0 0 0,0-1 1 0 0,-1 1-1 0 0,-2-1 0 0 0,0 0 1 0 0,-1-1-1 0 0,-7 13-92 0 0,6-16-55 0 0,-1 0-1 0 0,-1-1 1 0 0,0 0 0 0 0,-1-1 0 0 0,0-1-1 0 0,-1 0 1 0 0,-1 0 0 0 0,0-2 0 0 0,-1 1-1 0 0,0-2 1 0 0,-1 0 0 0 0,0-1 0 0 0,-1-1-1 0 0,-15 7 56 0 0,-163 45-3377 0 0,130-50 2304 0 0</inkml:trace>
  <inkml:trace contextRef="#ctx0" brushRef="#br0" timeOffset="2661.544">166 1153 2064 0 0,'-14'12'279'0'0,"0"0"-1"0"0,0 1 1 0 0,1 1 0 0 0,1 0-1 0 0,0 1 1 0 0,1 0 0 0 0,1 1-1 0 0,0 0 1 0 0,1 1-1 0 0,1 0 1 0 0,1 0 0 0 0,0 1-1 0 0,1-1 1 0 0,1 1-1 0 0,1 1 1 0 0,0-1 0 0 0,2 1-1 0 0,-1 11-278 0 0,4-15 86 0 0,0 1 0 0 0,1-1 0 0 0,1 0 0 0 0,1 1 0 0 0,0-2 0 0 0,1 1 0 0 0,0 0 0 0 0,1-1 0 0 0,1 0 0 0 0,0 0 0 0 0,1-1 0 0 0,1 0 0 0 0,0 0 0 0 0,0-1 0 0 0,1 0 0 0 0,1-1 0 0 0,0 0 0 0 0,1-1 0 0 0,-1 0 0 0 0,2-1 0 0 0,6 4-86 0 0,27 17-160 0 0,2-3 1 0 0,1-2-1 0 0,1-1 1 0 0,1-3-1 0 0,20 4 160 0 0,227 39-5637 0 0,-244-61 4415 0 0</inkml:trace>
  <inkml:trace contextRef="#ctx0" brushRef="#br0" timeOffset="3544.742">2054 601 1804 0 0,'0'0'854'0'0,"0"0"-124"0"0,0 0-66 0 0,0 0-132 0 0,3-6 442 0 0,200-38 867 0 0,529-56-545 0 0,-655 98-1565 0 0,-78-6-5137 0 0,4 5 4258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customXml" Target="../ink/ink26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0.xml"/><Relationship Id="rId117" Type="http://schemas.openxmlformats.org/officeDocument/2006/relationships/image" Target="../media/image321.png"/><Relationship Id="rId21" Type="http://schemas.openxmlformats.org/officeDocument/2006/relationships/image" Target="../media/image274.png"/><Relationship Id="rId42" Type="http://schemas.openxmlformats.org/officeDocument/2006/relationships/customXml" Target="../ink/ink288.xml"/><Relationship Id="rId47" Type="http://schemas.openxmlformats.org/officeDocument/2006/relationships/image" Target="../media/image287.png"/><Relationship Id="rId63" Type="http://schemas.openxmlformats.org/officeDocument/2006/relationships/image" Target="../media/image295.png"/><Relationship Id="rId68" Type="http://schemas.openxmlformats.org/officeDocument/2006/relationships/customXml" Target="../ink/ink301.xml"/><Relationship Id="rId84" Type="http://schemas.openxmlformats.org/officeDocument/2006/relationships/customXml" Target="../ink/ink309.xml"/><Relationship Id="rId89" Type="http://schemas.openxmlformats.org/officeDocument/2006/relationships/image" Target="../media/image307.png"/><Relationship Id="rId112" Type="http://schemas.openxmlformats.org/officeDocument/2006/relationships/customXml" Target="../ink/ink323.xml"/><Relationship Id="rId16" Type="http://schemas.openxmlformats.org/officeDocument/2006/relationships/customXml" Target="../ink/ink275.xml"/><Relationship Id="rId107" Type="http://schemas.openxmlformats.org/officeDocument/2006/relationships/image" Target="../media/image316.png"/><Relationship Id="rId11" Type="http://schemas.openxmlformats.org/officeDocument/2006/relationships/image" Target="../media/image269.png"/><Relationship Id="rId32" Type="http://schemas.openxmlformats.org/officeDocument/2006/relationships/customXml" Target="../ink/ink283.xml"/><Relationship Id="rId37" Type="http://schemas.openxmlformats.org/officeDocument/2006/relationships/image" Target="../media/image282.png"/><Relationship Id="rId53" Type="http://schemas.openxmlformats.org/officeDocument/2006/relationships/image" Target="../media/image290.png"/><Relationship Id="rId58" Type="http://schemas.openxmlformats.org/officeDocument/2006/relationships/customXml" Target="../ink/ink296.xml"/><Relationship Id="rId74" Type="http://schemas.openxmlformats.org/officeDocument/2006/relationships/customXml" Target="../ink/ink304.xml"/><Relationship Id="rId79" Type="http://schemas.openxmlformats.org/officeDocument/2006/relationships/image" Target="../media/image302.png"/><Relationship Id="rId102" Type="http://schemas.openxmlformats.org/officeDocument/2006/relationships/customXml" Target="../ink/ink318.xml"/><Relationship Id="rId5" Type="http://schemas.openxmlformats.org/officeDocument/2006/relationships/image" Target="../media/image266.png"/><Relationship Id="rId90" Type="http://schemas.openxmlformats.org/officeDocument/2006/relationships/customXml" Target="../ink/ink312.xml"/><Relationship Id="rId95" Type="http://schemas.openxmlformats.org/officeDocument/2006/relationships/image" Target="../media/image310.png"/><Relationship Id="rId22" Type="http://schemas.openxmlformats.org/officeDocument/2006/relationships/customXml" Target="../ink/ink278.xml"/><Relationship Id="rId27" Type="http://schemas.openxmlformats.org/officeDocument/2006/relationships/image" Target="../media/image277.png"/><Relationship Id="rId43" Type="http://schemas.openxmlformats.org/officeDocument/2006/relationships/image" Target="../media/image285.png"/><Relationship Id="rId48" Type="http://schemas.openxmlformats.org/officeDocument/2006/relationships/customXml" Target="../ink/ink291.xml"/><Relationship Id="rId64" Type="http://schemas.openxmlformats.org/officeDocument/2006/relationships/customXml" Target="../ink/ink299.xml"/><Relationship Id="rId69" Type="http://schemas.openxmlformats.org/officeDocument/2006/relationships/image" Target="../media/image298.png"/><Relationship Id="rId113" Type="http://schemas.openxmlformats.org/officeDocument/2006/relationships/image" Target="../media/image319.png"/><Relationship Id="rId118" Type="http://schemas.openxmlformats.org/officeDocument/2006/relationships/customXml" Target="../ink/ink326.xml"/><Relationship Id="rId80" Type="http://schemas.openxmlformats.org/officeDocument/2006/relationships/customXml" Target="../ink/ink307.xml"/><Relationship Id="rId85" Type="http://schemas.openxmlformats.org/officeDocument/2006/relationships/image" Target="../media/image305.png"/><Relationship Id="rId12" Type="http://schemas.openxmlformats.org/officeDocument/2006/relationships/customXml" Target="../ink/ink273.xml"/><Relationship Id="rId17" Type="http://schemas.openxmlformats.org/officeDocument/2006/relationships/image" Target="../media/image272.png"/><Relationship Id="rId33" Type="http://schemas.openxmlformats.org/officeDocument/2006/relationships/image" Target="../media/image280.png"/><Relationship Id="rId38" Type="http://schemas.openxmlformats.org/officeDocument/2006/relationships/customXml" Target="../ink/ink286.xml"/><Relationship Id="rId59" Type="http://schemas.openxmlformats.org/officeDocument/2006/relationships/image" Target="../media/image293.png"/><Relationship Id="rId103" Type="http://schemas.openxmlformats.org/officeDocument/2006/relationships/image" Target="../media/image314.png"/><Relationship Id="rId108" Type="http://schemas.openxmlformats.org/officeDocument/2006/relationships/customXml" Target="../ink/ink321.xml"/><Relationship Id="rId54" Type="http://schemas.openxmlformats.org/officeDocument/2006/relationships/customXml" Target="../ink/ink294.xml"/><Relationship Id="rId70" Type="http://schemas.openxmlformats.org/officeDocument/2006/relationships/customXml" Target="../ink/ink302.xml"/><Relationship Id="rId75" Type="http://schemas.openxmlformats.org/officeDocument/2006/relationships/image" Target="../media/image135.png"/><Relationship Id="rId91" Type="http://schemas.openxmlformats.org/officeDocument/2006/relationships/image" Target="../media/image308.png"/><Relationship Id="rId96" Type="http://schemas.openxmlformats.org/officeDocument/2006/relationships/customXml" Target="../ink/ink3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0.xml"/><Relationship Id="rId23" Type="http://schemas.openxmlformats.org/officeDocument/2006/relationships/image" Target="../media/image275.png"/><Relationship Id="rId28" Type="http://schemas.openxmlformats.org/officeDocument/2006/relationships/customXml" Target="../ink/ink281.xml"/><Relationship Id="rId49" Type="http://schemas.openxmlformats.org/officeDocument/2006/relationships/image" Target="../media/image288.png"/><Relationship Id="rId114" Type="http://schemas.openxmlformats.org/officeDocument/2006/relationships/customXml" Target="../ink/ink324.xml"/><Relationship Id="rId119" Type="http://schemas.openxmlformats.org/officeDocument/2006/relationships/image" Target="../media/image322.png"/><Relationship Id="rId10" Type="http://schemas.openxmlformats.org/officeDocument/2006/relationships/customXml" Target="../ink/ink272.xml"/><Relationship Id="rId31" Type="http://schemas.openxmlformats.org/officeDocument/2006/relationships/image" Target="../media/image279.png"/><Relationship Id="rId44" Type="http://schemas.openxmlformats.org/officeDocument/2006/relationships/customXml" Target="../ink/ink289.xml"/><Relationship Id="rId52" Type="http://schemas.openxmlformats.org/officeDocument/2006/relationships/customXml" Target="../ink/ink293.xml"/><Relationship Id="rId60" Type="http://schemas.openxmlformats.org/officeDocument/2006/relationships/customXml" Target="../ink/ink297.xml"/><Relationship Id="rId65" Type="http://schemas.openxmlformats.org/officeDocument/2006/relationships/image" Target="../media/image296.png"/><Relationship Id="rId73" Type="http://schemas.openxmlformats.org/officeDocument/2006/relationships/image" Target="../media/image300.png"/><Relationship Id="rId78" Type="http://schemas.openxmlformats.org/officeDocument/2006/relationships/customXml" Target="../ink/ink306.xml"/><Relationship Id="rId81" Type="http://schemas.openxmlformats.org/officeDocument/2006/relationships/image" Target="../media/image303.png"/><Relationship Id="rId86" Type="http://schemas.openxmlformats.org/officeDocument/2006/relationships/customXml" Target="../ink/ink310.xml"/><Relationship Id="rId94" Type="http://schemas.openxmlformats.org/officeDocument/2006/relationships/customXml" Target="../ink/ink314.xml"/><Relationship Id="rId99" Type="http://schemas.openxmlformats.org/officeDocument/2006/relationships/image" Target="../media/image312.png"/><Relationship Id="rId101" Type="http://schemas.openxmlformats.org/officeDocument/2006/relationships/image" Target="../media/image313.png"/><Relationship Id="rId4" Type="http://schemas.openxmlformats.org/officeDocument/2006/relationships/customXml" Target="../ink/ink269.xml"/><Relationship Id="rId9" Type="http://schemas.openxmlformats.org/officeDocument/2006/relationships/image" Target="../media/image268.png"/><Relationship Id="rId13" Type="http://schemas.openxmlformats.org/officeDocument/2006/relationships/image" Target="../media/image270.png"/><Relationship Id="rId18" Type="http://schemas.openxmlformats.org/officeDocument/2006/relationships/customXml" Target="../ink/ink276.xml"/><Relationship Id="rId39" Type="http://schemas.openxmlformats.org/officeDocument/2006/relationships/image" Target="../media/image283.png"/><Relationship Id="rId109" Type="http://schemas.openxmlformats.org/officeDocument/2006/relationships/image" Target="../media/image317.png"/><Relationship Id="rId34" Type="http://schemas.openxmlformats.org/officeDocument/2006/relationships/customXml" Target="../ink/ink284.xml"/><Relationship Id="rId50" Type="http://schemas.openxmlformats.org/officeDocument/2006/relationships/customXml" Target="../ink/ink292.xml"/><Relationship Id="rId55" Type="http://schemas.openxmlformats.org/officeDocument/2006/relationships/image" Target="../media/image291.png"/><Relationship Id="rId76" Type="http://schemas.openxmlformats.org/officeDocument/2006/relationships/customXml" Target="../ink/ink305.xml"/><Relationship Id="rId97" Type="http://schemas.openxmlformats.org/officeDocument/2006/relationships/image" Target="../media/image311.png"/><Relationship Id="rId104" Type="http://schemas.openxmlformats.org/officeDocument/2006/relationships/customXml" Target="../ink/ink319.xml"/><Relationship Id="rId7" Type="http://schemas.openxmlformats.org/officeDocument/2006/relationships/image" Target="../media/image267.png"/><Relationship Id="rId71" Type="http://schemas.openxmlformats.org/officeDocument/2006/relationships/image" Target="../media/image299.png"/><Relationship Id="rId92" Type="http://schemas.openxmlformats.org/officeDocument/2006/relationships/customXml" Target="../ink/ink313.xml"/><Relationship Id="rId2" Type="http://schemas.openxmlformats.org/officeDocument/2006/relationships/customXml" Target="../ink/ink268.xml"/><Relationship Id="rId29" Type="http://schemas.openxmlformats.org/officeDocument/2006/relationships/image" Target="../media/image278.png"/><Relationship Id="rId24" Type="http://schemas.openxmlformats.org/officeDocument/2006/relationships/customXml" Target="../ink/ink279.xml"/><Relationship Id="rId40" Type="http://schemas.openxmlformats.org/officeDocument/2006/relationships/customXml" Target="../ink/ink287.xml"/><Relationship Id="rId45" Type="http://schemas.openxmlformats.org/officeDocument/2006/relationships/image" Target="../media/image286.png"/><Relationship Id="rId66" Type="http://schemas.openxmlformats.org/officeDocument/2006/relationships/customXml" Target="../ink/ink300.xml"/><Relationship Id="rId87" Type="http://schemas.openxmlformats.org/officeDocument/2006/relationships/image" Target="../media/image306.png"/><Relationship Id="rId110" Type="http://schemas.openxmlformats.org/officeDocument/2006/relationships/customXml" Target="../ink/ink322.xml"/><Relationship Id="rId115" Type="http://schemas.openxmlformats.org/officeDocument/2006/relationships/image" Target="../media/image320.png"/><Relationship Id="rId61" Type="http://schemas.openxmlformats.org/officeDocument/2006/relationships/image" Target="../media/image294.png"/><Relationship Id="rId82" Type="http://schemas.openxmlformats.org/officeDocument/2006/relationships/customXml" Target="../ink/ink308.xml"/><Relationship Id="rId19" Type="http://schemas.openxmlformats.org/officeDocument/2006/relationships/image" Target="../media/image273.png"/><Relationship Id="rId14" Type="http://schemas.openxmlformats.org/officeDocument/2006/relationships/customXml" Target="../ink/ink274.xml"/><Relationship Id="rId30" Type="http://schemas.openxmlformats.org/officeDocument/2006/relationships/customXml" Target="../ink/ink282.xml"/><Relationship Id="rId35" Type="http://schemas.openxmlformats.org/officeDocument/2006/relationships/image" Target="../media/image281.png"/><Relationship Id="rId56" Type="http://schemas.openxmlformats.org/officeDocument/2006/relationships/customXml" Target="../ink/ink295.xml"/><Relationship Id="rId77" Type="http://schemas.openxmlformats.org/officeDocument/2006/relationships/image" Target="../media/image301.png"/><Relationship Id="rId100" Type="http://schemas.openxmlformats.org/officeDocument/2006/relationships/customXml" Target="../ink/ink317.xml"/><Relationship Id="rId105" Type="http://schemas.openxmlformats.org/officeDocument/2006/relationships/image" Target="../media/image315.png"/><Relationship Id="rId8" Type="http://schemas.openxmlformats.org/officeDocument/2006/relationships/customXml" Target="../ink/ink271.xml"/><Relationship Id="rId51" Type="http://schemas.openxmlformats.org/officeDocument/2006/relationships/image" Target="../media/image289.png"/><Relationship Id="rId72" Type="http://schemas.openxmlformats.org/officeDocument/2006/relationships/customXml" Target="../ink/ink303.xml"/><Relationship Id="rId93" Type="http://schemas.openxmlformats.org/officeDocument/2006/relationships/image" Target="../media/image309.png"/><Relationship Id="rId98" Type="http://schemas.openxmlformats.org/officeDocument/2006/relationships/customXml" Target="../ink/ink316.xml"/><Relationship Id="rId3" Type="http://schemas.openxmlformats.org/officeDocument/2006/relationships/image" Target="../media/image265.png"/><Relationship Id="rId25" Type="http://schemas.openxmlformats.org/officeDocument/2006/relationships/image" Target="../media/image276.png"/><Relationship Id="rId46" Type="http://schemas.openxmlformats.org/officeDocument/2006/relationships/customXml" Target="../ink/ink290.xml"/><Relationship Id="rId67" Type="http://schemas.openxmlformats.org/officeDocument/2006/relationships/image" Target="../media/image297.png"/><Relationship Id="rId116" Type="http://schemas.openxmlformats.org/officeDocument/2006/relationships/customXml" Target="../ink/ink325.xml"/><Relationship Id="rId20" Type="http://schemas.openxmlformats.org/officeDocument/2006/relationships/customXml" Target="../ink/ink277.xml"/><Relationship Id="rId41" Type="http://schemas.openxmlformats.org/officeDocument/2006/relationships/image" Target="../media/image284.png"/><Relationship Id="rId62" Type="http://schemas.openxmlformats.org/officeDocument/2006/relationships/customXml" Target="../ink/ink298.xml"/><Relationship Id="rId83" Type="http://schemas.openxmlformats.org/officeDocument/2006/relationships/image" Target="../media/image304.png"/><Relationship Id="rId88" Type="http://schemas.openxmlformats.org/officeDocument/2006/relationships/customXml" Target="../ink/ink311.xml"/><Relationship Id="rId111" Type="http://schemas.openxmlformats.org/officeDocument/2006/relationships/image" Target="../media/image318.png"/><Relationship Id="rId15" Type="http://schemas.openxmlformats.org/officeDocument/2006/relationships/image" Target="../media/image271.png"/><Relationship Id="rId36" Type="http://schemas.openxmlformats.org/officeDocument/2006/relationships/customXml" Target="../ink/ink285.xml"/><Relationship Id="rId57" Type="http://schemas.openxmlformats.org/officeDocument/2006/relationships/image" Target="../media/image292.png"/><Relationship Id="rId106" Type="http://schemas.openxmlformats.org/officeDocument/2006/relationships/customXml" Target="../ink/ink3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png"/><Relationship Id="rId2" Type="http://schemas.openxmlformats.org/officeDocument/2006/relationships/customXml" Target="../ink/ink32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.xml"/><Relationship Id="rId21" Type="http://schemas.openxmlformats.org/officeDocument/2006/relationships/image" Target="../media/image20.png"/><Relationship Id="rId42" Type="http://schemas.openxmlformats.org/officeDocument/2006/relationships/customXml" Target="../ink/ink31.xml"/><Relationship Id="rId47" Type="http://schemas.openxmlformats.org/officeDocument/2006/relationships/image" Target="../media/image33.png"/><Relationship Id="rId63" Type="http://schemas.openxmlformats.org/officeDocument/2006/relationships/image" Target="../media/image41.png"/><Relationship Id="rId68" Type="http://schemas.openxmlformats.org/officeDocument/2006/relationships/customXml" Target="../ink/ink44.xml"/><Relationship Id="rId84" Type="http://schemas.openxmlformats.org/officeDocument/2006/relationships/customXml" Target="../ink/ink52.xml"/><Relationship Id="rId89" Type="http://schemas.openxmlformats.org/officeDocument/2006/relationships/image" Target="../media/image54.png"/><Relationship Id="rId112" Type="http://schemas.openxmlformats.org/officeDocument/2006/relationships/customXml" Target="../ink/ink66.xml"/><Relationship Id="rId16" Type="http://schemas.openxmlformats.org/officeDocument/2006/relationships/customXml" Target="../ink/ink18.xml"/><Relationship Id="rId107" Type="http://schemas.openxmlformats.org/officeDocument/2006/relationships/image" Target="../media/image63.png"/><Relationship Id="rId11" Type="http://schemas.openxmlformats.org/officeDocument/2006/relationships/image" Target="../media/image15.png"/><Relationship Id="rId32" Type="http://schemas.openxmlformats.org/officeDocument/2006/relationships/customXml" Target="../ink/ink26.xml"/><Relationship Id="rId37" Type="http://schemas.openxmlformats.org/officeDocument/2006/relationships/image" Target="../media/image28.png"/><Relationship Id="rId53" Type="http://schemas.openxmlformats.org/officeDocument/2006/relationships/image" Target="../media/image36.png"/><Relationship Id="rId58" Type="http://schemas.openxmlformats.org/officeDocument/2006/relationships/customXml" Target="../ink/ink39.xml"/><Relationship Id="rId74" Type="http://schemas.openxmlformats.org/officeDocument/2006/relationships/customXml" Target="../ink/ink47.xml"/><Relationship Id="rId79" Type="http://schemas.openxmlformats.org/officeDocument/2006/relationships/image" Target="../media/image49.png"/><Relationship Id="rId102" Type="http://schemas.openxmlformats.org/officeDocument/2006/relationships/customXml" Target="../ink/ink61.xml"/><Relationship Id="rId5" Type="http://schemas.openxmlformats.org/officeDocument/2006/relationships/image" Target="../media/image12.png"/><Relationship Id="rId90" Type="http://schemas.openxmlformats.org/officeDocument/2006/relationships/customXml" Target="../ink/ink55.xml"/><Relationship Id="rId95" Type="http://schemas.openxmlformats.org/officeDocument/2006/relationships/image" Target="../media/image57.png"/><Relationship Id="rId22" Type="http://schemas.openxmlformats.org/officeDocument/2006/relationships/customXml" Target="../ink/ink21.xml"/><Relationship Id="rId27" Type="http://schemas.openxmlformats.org/officeDocument/2006/relationships/image" Target="../media/image23.png"/><Relationship Id="rId43" Type="http://schemas.openxmlformats.org/officeDocument/2006/relationships/image" Target="../media/image31.png"/><Relationship Id="rId48" Type="http://schemas.openxmlformats.org/officeDocument/2006/relationships/customXml" Target="../ink/ink34.xml"/><Relationship Id="rId64" Type="http://schemas.openxmlformats.org/officeDocument/2006/relationships/customXml" Target="../ink/ink42.xml"/><Relationship Id="rId69" Type="http://schemas.openxmlformats.org/officeDocument/2006/relationships/image" Target="../media/image44.png"/><Relationship Id="rId113" Type="http://schemas.openxmlformats.org/officeDocument/2006/relationships/image" Target="../media/image66.png"/><Relationship Id="rId80" Type="http://schemas.openxmlformats.org/officeDocument/2006/relationships/customXml" Target="../ink/ink50.xml"/><Relationship Id="rId85" Type="http://schemas.openxmlformats.org/officeDocument/2006/relationships/image" Target="../media/image52.png"/><Relationship Id="rId12" Type="http://schemas.openxmlformats.org/officeDocument/2006/relationships/customXml" Target="../ink/ink16.xml"/><Relationship Id="rId17" Type="http://schemas.openxmlformats.org/officeDocument/2006/relationships/image" Target="../media/image18.png"/><Relationship Id="rId33" Type="http://schemas.openxmlformats.org/officeDocument/2006/relationships/image" Target="../media/image26.png"/><Relationship Id="rId38" Type="http://schemas.openxmlformats.org/officeDocument/2006/relationships/customXml" Target="../ink/ink29.xml"/><Relationship Id="rId59" Type="http://schemas.openxmlformats.org/officeDocument/2006/relationships/image" Target="../media/image39.png"/><Relationship Id="rId103" Type="http://schemas.openxmlformats.org/officeDocument/2006/relationships/image" Target="../media/image61.png"/><Relationship Id="rId108" Type="http://schemas.openxmlformats.org/officeDocument/2006/relationships/customXml" Target="../ink/ink64.xml"/><Relationship Id="rId54" Type="http://schemas.openxmlformats.org/officeDocument/2006/relationships/customXml" Target="../ink/ink37.xml"/><Relationship Id="rId70" Type="http://schemas.openxmlformats.org/officeDocument/2006/relationships/customXml" Target="../ink/ink45.xml"/><Relationship Id="rId75" Type="http://schemas.openxmlformats.org/officeDocument/2006/relationships/image" Target="../media/image47.png"/><Relationship Id="rId91" Type="http://schemas.openxmlformats.org/officeDocument/2006/relationships/image" Target="../media/image55.png"/><Relationship Id="rId96" Type="http://schemas.openxmlformats.org/officeDocument/2006/relationships/customXml" Target="../ink/ink5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6" Type="http://schemas.openxmlformats.org/officeDocument/2006/relationships/customXml" Target="../ink/ink63.xml"/><Relationship Id="rId114" Type="http://schemas.openxmlformats.org/officeDocument/2006/relationships/customXml" Target="../ink/ink67.xml"/><Relationship Id="rId10" Type="http://schemas.openxmlformats.org/officeDocument/2006/relationships/customXml" Target="../ink/ink15.xml"/><Relationship Id="rId31" Type="http://schemas.openxmlformats.org/officeDocument/2006/relationships/image" Target="../media/image25.png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65" Type="http://schemas.openxmlformats.org/officeDocument/2006/relationships/image" Target="../media/image42.png"/><Relationship Id="rId73" Type="http://schemas.openxmlformats.org/officeDocument/2006/relationships/image" Target="../media/image46.png"/><Relationship Id="rId78" Type="http://schemas.openxmlformats.org/officeDocument/2006/relationships/customXml" Target="../ink/ink49.xml"/><Relationship Id="rId81" Type="http://schemas.openxmlformats.org/officeDocument/2006/relationships/image" Target="../media/image50.png"/><Relationship Id="rId86" Type="http://schemas.openxmlformats.org/officeDocument/2006/relationships/customXml" Target="../ink/ink53.xml"/><Relationship Id="rId94" Type="http://schemas.openxmlformats.org/officeDocument/2006/relationships/customXml" Target="../ink/ink57.xml"/><Relationship Id="rId99" Type="http://schemas.openxmlformats.org/officeDocument/2006/relationships/image" Target="../media/image59.png"/><Relationship Id="rId101" Type="http://schemas.openxmlformats.org/officeDocument/2006/relationships/image" Target="../media/image60.png"/><Relationship Id="rId4" Type="http://schemas.openxmlformats.org/officeDocument/2006/relationships/customXml" Target="../ink/ink12.xml"/><Relationship Id="rId9" Type="http://schemas.openxmlformats.org/officeDocument/2006/relationships/image" Target="../media/image14.png"/><Relationship Id="rId13" Type="http://schemas.openxmlformats.org/officeDocument/2006/relationships/image" Target="../media/image16.png"/><Relationship Id="rId18" Type="http://schemas.openxmlformats.org/officeDocument/2006/relationships/customXml" Target="../ink/ink19.xml"/><Relationship Id="rId39" Type="http://schemas.openxmlformats.org/officeDocument/2006/relationships/image" Target="../media/image29.png"/><Relationship Id="rId109" Type="http://schemas.openxmlformats.org/officeDocument/2006/relationships/image" Target="../media/image64.png"/><Relationship Id="rId34" Type="http://schemas.openxmlformats.org/officeDocument/2006/relationships/customXml" Target="../ink/ink27.xml"/><Relationship Id="rId50" Type="http://schemas.openxmlformats.org/officeDocument/2006/relationships/customXml" Target="../ink/ink35.xml"/><Relationship Id="rId55" Type="http://schemas.openxmlformats.org/officeDocument/2006/relationships/image" Target="../media/image37.png"/><Relationship Id="rId76" Type="http://schemas.openxmlformats.org/officeDocument/2006/relationships/customXml" Target="../ink/ink48.xml"/><Relationship Id="rId97" Type="http://schemas.openxmlformats.org/officeDocument/2006/relationships/image" Target="../media/image58.png"/><Relationship Id="rId104" Type="http://schemas.openxmlformats.org/officeDocument/2006/relationships/customXml" Target="../ink/ink62.xml"/><Relationship Id="rId7" Type="http://schemas.openxmlformats.org/officeDocument/2006/relationships/image" Target="../media/image13.png"/><Relationship Id="rId71" Type="http://schemas.openxmlformats.org/officeDocument/2006/relationships/image" Target="../media/image45.png"/><Relationship Id="rId92" Type="http://schemas.openxmlformats.org/officeDocument/2006/relationships/customXml" Target="../ink/ink56.xml"/><Relationship Id="rId2" Type="http://schemas.openxmlformats.org/officeDocument/2006/relationships/customXml" Target="../ink/ink11.xml"/><Relationship Id="rId29" Type="http://schemas.openxmlformats.org/officeDocument/2006/relationships/image" Target="../media/image24.png"/><Relationship Id="rId24" Type="http://schemas.openxmlformats.org/officeDocument/2006/relationships/customXml" Target="../ink/ink22.xml"/><Relationship Id="rId40" Type="http://schemas.openxmlformats.org/officeDocument/2006/relationships/customXml" Target="../ink/ink30.xml"/><Relationship Id="rId45" Type="http://schemas.openxmlformats.org/officeDocument/2006/relationships/image" Target="../media/image32.png"/><Relationship Id="rId66" Type="http://schemas.openxmlformats.org/officeDocument/2006/relationships/customXml" Target="../ink/ink43.xml"/><Relationship Id="rId87" Type="http://schemas.openxmlformats.org/officeDocument/2006/relationships/image" Target="../media/image53.png"/><Relationship Id="rId110" Type="http://schemas.openxmlformats.org/officeDocument/2006/relationships/customXml" Target="../ink/ink65.xml"/><Relationship Id="rId115" Type="http://schemas.openxmlformats.org/officeDocument/2006/relationships/image" Target="../media/image67.png"/><Relationship Id="rId61" Type="http://schemas.openxmlformats.org/officeDocument/2006/relationships/image" Target="../media/image40.png"/><Relationship Id="rId82" Type="http://schemas.openxmlformats.org/officeDocument/2006/relationships/customXml" Target="../ink/ink51.xml"/><Relationship Id="rId19" Type="http://schemas.openxmlformats.org/officeDocument/2006/relationships/image" Target="../media/image19.png"/><Relationship Id="rId14" Type="http://schemas.openxmlformats.org/officeDocument/2006/relationships/customXml" Target="../ink/ink17.xml"/><Relationship Id="rId30" Type="http://schemas.openxmlformats.org/officeDocument/2006/relationships/customXml" Target="../ink/ink25.xml"/><Relationship Id="rId35" Type="http://schemas.openxmlformats.org/officeDocument/2006/relationships/image" Target="../media/image27.png"/><Relationship Id="rId56" Type="http://schemas.openxmlformats.org/officeDocument/2006/relationships/customXml" Target="../ink/ink38.xml"/><Relationship Id="rId77" Type="http://schemas.openxmlformats.org/officeDocument/2006/relationships/image" Target="../media/image48.png"/><Relationship Id="rId100" Type="http://schemas.openxmlformats.org/officeDocument/2006/relationships/customXml" Target="../ink/ink60.xml"/><Relationship Id="rId105" Type="http://schemas.openxmlformats.org/officeDocument/2006/relationships/image" Target="../media/image62.png"/><Relationship Id="rId8" Type="http://schemas.openxmlformats.org/officeDocument/2006/relationships/customXml" Target="../ink/ink14.xml"/><Relationship Id="rId51" Type="http://schemas.openxmlformats.org/officeDocument/2006/relationships/image" Target="../media/image35.png"/><Relationship Id="rId72" Type="http://schemas.openxmlformats.org/officeDocument/2006/relationships/customXml" Target="../ink/ink46.xml"/><Relationship Id="rId93" Type="http://schemas.openxmlformats.org/officeDocument/2006/relationships/image" Target="../media/image56.png"/><Relationship Id="rId98" Type="http://schemas.openxmlformats.org/officeDocument/2006/relationships/customXml" Target="../ink/ink59.xml"/><Relationship Id="rId3" Type="http://schemas.openxmlformats.org/officeDocument/2006/relationships/image" Target="../media/image11.png"/><Relationship Id="rId25" Type="http://schemas.openxmlformats.org/officeDocument/2006/relationships/image" Target="../media/image22.png"/><Relationship Id="rId46" Type="http://schemas.openxmlformats.org/officeDocument/2006/relationships/customXml" Target="../ink/ink33.xml"/><Relationship Id="rId67" Type="http://schemas.openxmlformats.org/officeDocument/2006/relationships/image" Target="../media/image43.png"/><Relationship Id="rId20" Type="http://schemas.openxmlformats.org/officeDocument/2006/relationships/customXml" Target="../ink/ink20.xml"/><Relationship Id="rId41" Type="http://schemas.openxmlformats.org/officeDocument/2006/relationships/image" Target="../media/image30.png"/><Relationship Id="rId62" Type="http://schemas.openxmlformats.org/officeDocument/2006/relationships/customXml" Target="../ink/ink41.xml"/><Relationship Id="rId83" Type="http://schemas.openxmlformats.org/officeDocument/2006/relationships/image" Target="../media/image51.png"/><Relationship Id="rId88" Type="http://schemas.openxmlformats.org/officeDocument/2006/relationships/customXml" Target="../ink/ink54.xml"/><Relationship Id="rId111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0.xml"/><Relationship Id="rId21" Type="http://schemas.openxmlformats.org/officeDocument/2006/relationships/image" Target="../media/image76.png"/><Relationship Id="rId42" Type="http://schemas.openxmlformats.org/officeDocument/2006/relationships/customXml" Target="../ink/ink88.xml"/><Relationship Id="rId47" Type="http://schemas.openxmlformats.org/officeDocument/2006/relationships/image" Target="../media/image88.png"/><Relationship Id="rId63" Type="http://schemas.openxmlformats.org/officeDocument/2006/relationships/image" Target="../media/image96.png"/><Relationship Id="rId68" Type="http://schemas.openxmlformats.org/officeDocument/2006/relationships/customXml" Target="../ink/ink101.xml"/><Relationship Id="rId84" Type="http://schemas.openxmlformats.org/officeDocument/2006/relationships/customXml" Target="../ink/ink109.xml"/><Relationship Id="rId16" Type="http://schemas.openxmlformats.org/officeDocument/2006/relationships/customXml" Target="../ink/ink75.xml"/><Relationship Id="rId11" Type="http://schemas.openxmlformats.org/officeDocument/2006/relationships/image" Target="../media/image71.png"/><Relationship Id="rId32" Type="http://schemas.openxmlformats.org/officeDocument/2006/relationships/customXml" Target="../ink/ink83.xml"/><Relationship Id="rId37" Type="http://schemas.openxmlformats.org/officeDocument/2006/relationships/image" Target="../media/image36.png"/><Relationship Id="rId53" Type="http://schemas.openxmlformats.org/officeDocument/2006/relationships/image" Target="../media/image91.png"/><Relationship Id="rId58" Type="http://schemas.openxmlformats.org/officeDocument/2006/relationships/customXml" Target="../ink/ink96.xml"/><Relationship Id="rId74" Type="http://schemas.openxmlformats.org/officeDocument/2006/relationships/customXml" Target="../ink/ink104.xml"/><Relationship Id="rId79" Type="http://schemas.openxmlformats.org/officeDocument/2006/relationships/image" Target="../media/image104.png"/><Relationship Id="rId5" Type="http://schemas.openxmlformats.org/officeDocument/2006/relationships/image" Target="../media/image68.png"/><Relationship Id="rId19" Type="http://schemas.openxmlformats.org/officeDocument/2006/relationships/image" Target="../media/image75.png"/><Relationship Id="rId14" Type="http://schemas.openxmlformats.org/officeDocument/2006/relationships/customXml" Target="../ink/ink74.xml"/><Relationship Id="rId22" Type="http://schemas.openxmlformats.org/officeDocument/2006/relationships/customXml" Target="../ink/ink78.xml"/><Relationship Id="rId27" Type="http://schemas.openxmlformats.org/officeDocument/2006/relationships/image" Target="../media/image79.png"/><Relationship Id="rId30" Type="http://schemas.openxmlformats.org/officeDocument/2006/relationships/customXml" Target="../ink/ink82.xml"/><Relationship Id="rId35" Type="http://schemas.openxmlformats.org/officeDocument/2006/relationships/image" Target="../media/image83.png"/><Relationship Id="rId43" Type="http://schemas.openxmlformats.org/officeDocument/2006/relationships/image" Target="../media/image86.png"/><Relationship Id="rId48" Type="http://schemas.openxmlformats.org/officeDocument/2006/relationships/customXml" Target="../ink/ink91.xml"/><Relationship Id="rId56" Type="http://schemas.openxmlformats.org/officeDocument/2006/relationships/customXml" Target="../ink/ink95.xml"/><Relationship Id="rId64" Type="http://schemas.openxmlformats.org/officeDocument/2006/relationships/customXml" Target="../ink/ink99.xml"/><Relationship Id="rId69" Type="http://schemas.openxmlformats.org/officeDocument/2006/relationships/image" Target="../media/image99.png"/><Relationship Id="rId77" Type="http://schemas.openxmlformats.org/officeDocument/2006/relationships/image" Target="../media/image103.png"/><Relationship Id="rId8" Type="http://schemas.openxmlformats.org/officeDocument/2006/relationships/customXml" Target="../ink/ink71.xml"/><Relationship Id="rId51" Type="http://schemas.openxmlformats.org/officeDocument/2006/relationships/image" Target="../media/image90.png"/><Relationship Id="rId72" Type="http://schemas.openxmlformats.org/officeDocument/2006/relationships/customXml" Target="../ink/ink103.xml"/><Relationship Id="rId80" Type="http://schemas.openxmlformats.org/officeDocument/2006/relationships/customXml" Target="../ink/ink107.xml"/><Relationship Id="rId85" Type="http://schemas.openxmlformats.org/officeDocument/2006/relationships/image" Target="../media/image107.png"/><Relationship Id="rId3" Type="http://schemas.openxmlformats.org/officeDocument/2006/relationships/image" Target="../media/image42.png"/><Relationship Id="rId12" Type="http://schemas.openxmlformats.org/officeDocument/2006/relationships/customXml" Target="../ink/ink73.xml"/><Relationship Id="rId17" Type="http://schemas.openxmlformats.org/officeDocument/2006/relationships/image" Target="../media/image74.png"/><Relationship Id="rId25" Type="http://schemas.openxmlformats.org/officeDocument/2006/relationships/image" Target="../media/image78.png"/><Relationship Id="rId33" Type="http://schemas.openxmlformats.org/officeDocument/2006/relationships/image" Target="../media/image82.png"/><Relationship Id="rId38" Type="http://schemas.openxmlformats.org/officeDocument/2006/relationships/customXml" Target="../ink/ink86.xml"/><Relationship Id="rId46" Type="http://schemas.openxmlformats.org/officeDocument/2006/relationships/customXml" Target="../ink/ink90.xml"/><Relationship Id="rId59" Type="http://schemas.openxmlformats.org/officeDocument/2006/relationships/image" Target="../media/image94.png"/><Relationship Id="rId67" Type="http://schemas.openxmlformats.org/officeDocument/2006/relationships/image" Target="../media/image98.png"/><Relationship Id="rId20" Type="http://schemas.openxmlformats.org/officeDocument/2006/relationships/customXml" Target="../ink/ink77.xml"/><Relationship Id="rId41" Type="http://schemas.openxmlformats.org/officeDocument/2006/relationships/image" Target="../media/image85.png"/><Relationship Id="rId54" Type="http://schemas.openxmlformats.org/officeDocument/2006/relationships/customXml" Target="../ink/ink94.xml"/><Relationship Id="rId62" Type="http://schemas.openxmlformats.org/officeDocument/2006/relationships/customXml" Target="../ink/ink98.xml"/><Relationship Id="rId70" Type="http://schemas.openxmlformats.org/officeDocument/2006/relationships/customXml" Target="../ink/ink102.xml"/><Relationship Id="rId75" Type="http://schemas.openxmlformats.org/officeDocument/2006/relationships/image" Target="../media/image102.png"/><Relationship Id="rId83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.xml"/><Relationship Id="rId15" Type="http://schemas.openxmlformats.org/officeDocument/2006/relationships/image" Target="../media/image73.png"/><Relationship Id="rId23" Type="http://schemas.openxmlformats.org/officeDocument/2006/relationships/image" Target="../media/image77.png"/><Relationship Id="rId28" Type="http://schemas.openxmlformats.org/officeDocument/2006/relationships/customXml" Target="../ink/ink81.xml"/><Relationship Id="rId36" Type="http://schemas.openxmlformats.org/officeDocument/2006/relationships/customXml" Target="../ink/ink85.xml"/><Relationship Id="rId49" Type="http://schemas.openxmlformats.org/officeDocument/2006/relationships/image" Target="../media/image89.png"/><Relationship Id="rId57" Type="http://schemas.openxmlformats.org/officeDocument/2006/relationships/image" Target="../media/image93.png"/><Relationship Id="rId10" Type="http://schemas.openxmlformats.org/officeDocument/2006/relationships/customXml" Target="../ink/ink72.xml"/><Relationship Id="rId31" Type="http://schemas.openxmlformats.org/officeDocument/2006/relationships/image" Target="../media/image81.png"/><Relationship Id="rId44" Type="http://schemas.openxmlformats.org/officeDocument/2006/relationships/customXml" Target="../ink/ink89.xml"/><Relationship Id="rId52" Type="http://schemas.openxmlformats.org/officeDocument/2006/relationships/customXml" Target="../ink/ink93.xml"/><Relationship Id="rId60" Type="http://schemas.openxmlformats.org/officeDocument/2006/relationships/customXml" Target="../ink/ink97.xml"/><Relationship Id="rId65" Type="http://schemas.openxmlformats.org/officeDocument/2006/relationships/image" Target="../media/image97.png"/><Relationship Id="rId73" Type="http://schemas.openxmlformats.org/officeDocument/2006/relationships/image" Target="../media/image101.png"/><Relationship Id="rId78" Type="http://schemas.openxmlformats.org/officeDocument/2006/relationships/customXml" Target="../ink/ink106.xml"/><Relationship Id="rId81" Type="http://schemas.openxmlformats.org/officeDocument/2006/relationships/image" Target="../media/image105.png"/><Relationship Id="rId86" Type="http://schemas.openxmlformats.org/officeDocument/2006/relationships/customXml" Target="../ink/ink110.xml"/><Relationship Id="rId4" Type="http://schemas.openxmlformats.org/officeDocument/2006/relationships/customXml" Target="../ink/ink69.xml"/><Relationship Id="rId9" Type="http://schemas.openxmlformats.org/officeDocument/2006/relationships/image" Target="../media/image70.png"/><Relationship Id="rId13" Type="http://schemas.openxmlformats.org/officeDocument/2006/relationships/image" Target="../media/image72.png"/><Relationship Id="rId18" Type="http://schemas.openxmlformats.org/officeDocument/2006/relationships/customXml" Target="../ink/ink76.xml"/><Relationship Id="rId39" Type="http://schemas.openxmlformats.org/officeDocument/2006/relationships/image" Target="../media/image84.png"/><Relationship Id="rId34" Type="http://schemas.openxmlformats.org/officeDocument/2006/relationships/customXml" Target="../ink/ink84.xml"/><Relationship Id="rId50" Type="http://schemas.openxmlformats.org/officeDocument/2006/relationships/customXml" Target="../ink/ink92.xml"/><Relationship Id="rId55" Type="http://schemas.openxmlformats.org/officeDocument/2006/relationships/image" Target="../media/image92.png"/><Relationship Id="rId76" Type="http://schemas.openxmlformats.org/officeDocument/2006/relationships/customXml" Target="../ink/ink105.xml"/><Relationship Id="rId7" Type="http://schemas.openxmlformats.org/officeDocument/2006/relationships/image" Target="../media/image69.png"/><Relationship Id="rId71" Type="http://schemas.openxmlformats.org/officeDocument/2006/relationships/image" Target="../media/image100.png"/><Relationship Id="rId2" Type="http://schemas.openxmlformats.org/officeDocument/2006/relationships/customXml" Target="../ink/ink68.xml"/><Relationship Id="rId29" Type="http://schemas.openxmlformats.org/officeDocument/2006/relationships/image" Target="../media/image80.png"/><Relationship Id="rId24" Type="http://schemas.openxmlformats.org/officeDocument/2006/relationships/customXml" Target="../ink/ink79.xml"/><Relationship Id="rId40" Type="http://schemas.openxmlformats.org/officeDocument/2006/relationships/customXml" Target="../ink/ink87.xml"/><Relationship Id="rId45" Type="http://schemas.openxmlformats.org/officeDocument/2006/relationships/image" Target="../media/image87.png"/><Relationship Id="rId66" Type="http://schemas.openxmlformats.org/officeDocument/2006/relationships/customXml" Target="../ink/ink100.xml"/><Relationship Id="rId87" Type="http://schemas.openxmlformats.org/officeDocument/2006/relationships/image" Target="../media/image108.png"/><Relationship Id="rId61" Type="http://schemas.openxmlformats.org/officeDocument/2006/relationships/image" Target="../media/image95.png"/><Relationship Id="rId82" Type="http://schemas.openxmlformats.org/officeDocument/2006/relationships/customXml" Target="../ink/ink108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customXml" Target="../ink/ink119.xml"/><Relationship Id="rId26" Type="http://schemas.openxmlformats.org/officeDocument/2006/relationships/customXml" Target="../ink/ink123.xml"/><Relationship Id="rId21" Type="http://schemas.openxmlformats.org/officeDocument/2006/relationships/image" Target="../media/image118.png"/><Relationship Id="rId34" Type="http://schemas.openxmlformats.org/officeDocument/2006/relationships/customXml" Target="../ink/ink127.xml"/><Relationship Id="rId7" Type="http://schemas.openxmlformats.org/officeDocument/2006/relationships/image" Target="../media/image111.png"/><Relationship Id="rId12" Type="http://schemas.openxmlformats.org/officeDocument/2006/relationships/customXml" Target="../ink/ink116.xml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33" Type="http://schemas.openxmlformats.org/officeDocument/2006/relationships/image" Target="../media/image124.png"/><Relationship Id="rId2" Type="http://schemas.openxmlformats.org/officeDocument/2006/relationships/customXml" Target="../ink/ink111.xml"/><Relationship Id="rId16" Type="http://schemas.openxmlformats.org/officeDocument/2006/relationships/customXml" Target="../ink/ink118.xml"/><Relationship Id="rId20" Type="http://schemas.openxmlformats.org/officeDocument/2006/relationships/customXml" Target="../ink/ink120.xml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3.xml"/><Relationship Id="rId11" Type="http://schemas.openxmlformats.org/officeDocument/2006/relationships/image" Target="../media/image113.png"/><Relationship Id="rId24" Type="http://schemas.openxmlformats.org/officeDocument/2006/relationships/customXml" Target="../ink/ink122.xml"/><Relationship Id="rId32" Type="http://schemas.openxmlformats.org/officeDocument/2006/relationships/customXml" Target="../ink/ink126.xml"/><Relationship Id="rId37" Type="http://schemas.openxmlformats.org/officeDocument/2006/relationships/image" Target="../media/image126.png"/><Relationship Id="rId5" Type="http://schemas.openxmlformats.org/officeDocument/2006/relationships/image" Target="../media/image110.png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customXml" Target="../ink/ink124.xml"/><Relationship Id="rId36" Type="http://schemas.openxmlformats.org/officeDocument/2006/relationships/customXml" Target="../ink/ink128.xml"/><Relationship Id="rId10" Type="http://schemas.openxmlformats.org/officeDocument/2006/relationships/customXml" Target="../ink/ink115.xml"/><Relationship Id="rId19" Type="http://schemas.openxmlformats.org/officeDocument/2006/relationships/image" Target="../media/image117.png"/><Relationship Id="rId31" Type="http://schemas.openxmlformats.org/officeDocument/2006/relationships/image" Target="../media/image123.png"/><Relationship Id="rId4" Type="http://schemas.openxmlformats.org/officeDocument/2006/relationships/customXml" Target="../ink/ink112.xml"/><Relationship Id="rId9" Type="http://schemas.openxmlformats.org/officeDocument/2006/relationships/image" Target="../media/image112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Relationship Id="rId27" Type="http://schemas.openxmlformats.org/officeDocument/2006/relationships/image" Target="../media/image121.png"/><Relationship Id="rId30" Type="http://schemas.openxmlformats.org/officeDocument/2006/relationships/customXml" Target="../ink/ink125.xml"/><Relationship Id="rId35" Type="http://schemas.openxmlformats.org/officeDocument/2006/relationships/image" Target="../media/image125.png"/><Relationship Id="rId8" Type="http://schemas.openxmlformats.org/officeDocument/2006/relationships/customXml" Target="../ink/ink114.xml"/><Relationship Id="rId3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1.xml"/><Relationship Id="rId21" Type="http://schemas.openxmlformats.org/officeDocument/2006/relationships/image" Target="../media/image136.png"/><Relationship Id="rId42" Type="http://schemas.openxmlformats.org/officeDocument/2006/relationships/customXml" Target="../ink/ink149.xml"/><Relationship Id="rId47" Type="http://schemas.openxmlformats.org/officeDocument/2006/relationships/image" Target="../media/image149.png"/><Relationship Id="rId63" Type="http://schemas.openxmlformats.org/officeDocument/2006/relationships/image" Target="../media/image157.png"/><Relationship Id="rId68" Type="http://schemas.openxmlformats.org/officeDocument/2006/relationships/customXml" Target="../ink/ink162.xml"/><Relationship Id="rId84" Type="http://schemas.openxmlformats.org/officeDocument/2006/relationships/customXml" Target="../ink/ink170.xml"/><Relationship Id="rId89" Type="http://schemas.openxmlformats.org/officeDocument/2006/relationships/image" Target="../media/image170.png"/><Relationship Id="rId16" Type="http://schemas.openxmlformats.org/officeDocument/2006/relationships/customXml" Target="../ink/ink136.xml"/><Relationship Id="rId11" Type="http://schemas.openxmlformats.org/officeDocument/2006/relationships/image" Target="../media/image131.png"/><Relationship Id="rId32" Type="http://schemas.openxmlformats.org/officeDocument/2006/relationships/customXml" Target="../ink/ink144.xml"/><Relationship Id="rId37" Type="http://schemas.openxmlformats.org/officeDocument/2006/relationships/image" Target="../media/image144.png"/><Relationship Id="rId53" Type="http://schemas.openxmlformats.org/officeDocument/2006/relationships/image" Target="../media/image152.png"/><Relationship Id="rId58" Type="http://schemas.openxmlformats.org/officeDocument/2006/relationships/customXml" Target="../ink/ink157.xml"/><Relationship Id="rId74" Type="http://schemas.openxmlformats.org/officeDocument/2006/relationships/customXml" Target="../ink/ink165.xml"/><Relationship Id="rId79" Type="http://schemas.openxmlformats.org/officeDocument/2006/relationships/image" Target="../media/image165.png"/><Relationship Id="rId5" Type="http://schemas.openxmlformats.org/officeDocument/2006/relationships/image" Target="../media/image128.png"/><Relationship Id="rId90" Type="http://schemas.openxmlformats.org/officeDocument/2006/relationships/customXml" Target="../ink/ink173.xml"/><Relationship Id="rId14" Type="http://schemas.openxmlformats.org/officeDocument/2006/relationships/customXml" Target="../ink/ink135.xml"/><Relationship Id="rId22" Type="http://schemas.openxmlformats.org/officeDocument/2006/relationships/customXml" Target="../ink/ink139.xml"/><Relationship Id="rId27" Type="http://schemas.openxmlformats.org/officeDocument/2006/relationships/image" Target="../media/image139.png"/><Relationship Id="rId30" Type="http://schemas.openxmlformats.org/officeDocument/2006/relationships/customXml" Target="../ink/ink143.xml"/><Relationship Id="rId35" Type="http://schemas.openxmlformats.org/officeDocument/2006/relationships/image" Target="../media/image143.png"/><Relationship Id="rId43" Type="http://schemas.openxmlformats.org/officeDocument/2006/relationships/image" Target="../media/image147.png"/><Relationship Id="rId48" Type="http://schemas.openxmlformats.org/officeDocument/2006/relationships/customXml" Target="../ink/ink152.xml"/><Relationship Id="rId56" Type="http://schemas.openxmlformats.org/officeDocument/2006/relationships/customXml" Target="../ink/ink156.xml"/><Relationship Id="rId64" Type="http://schemas.openxmlformats.org/officeDocument/2006/relationships/customXml" Target="../ink/ink160.xml"/><Relationship Id="rId69" Type="http://schemas.openxmlformats.org/officeDocument/2006/relationships/image" Target="../media/image160.png"/><Relationship Id="rId77" Type="http://schemas.openxmlformats.org/officeDocument/2006/relationships/image" Target="../media/image164.png"/><Relationship Id="rId8" Type="http://schemas.openxmlformats.org/officeDocument/2006/relationships/customXml" Target="../ink/ink132.xml"/><Relationship Id="rId51" Type="http://schemas.openxmlformats.org/officeDocument/2006/relationships/image" Target="../media/image151.png"/><Relationship Id="rId72" Type="http://schemas.openxmlformats.org/officeDocument/2006/relationships/customXml" Target="../ink/ink164.xml"/><Relationship Id="rId80" Type="http://schemas.openxmlformats.org/officeDocument/2006/relationships/customXml" Target="../ink/ink168.xml"/><Relationship Id="rId85" Type="http://schemas.openxmlformats.org/officeDocument/2006/relationships/image" Target="../media/image168.png"/><Relationship Id="rId3" Type="http://schemas.openxmlformats.org/officeDocument/2006/relationships/image" Target="../media/image127.png"/><Relationship Id="rId12" Type="http://schemas.openxmlformats.org/officeDocument/2006/relationships/customXml" Target="../ink/ink134.xml"/><Relationship Id="rId17" Type="http://schemas.openxmlformats.org/officeDocument/2006/relationships/image" Target="../media/image134.png"/><Relationship Id="rId25" Type="http://schemas.openxmlformats.org/officeDocument/2006/relationships/image" Target="../media/image138.png"/><Relationship Id="rId33" Type="http://schemas.openxmlformats.org/officeDocument/2006/relationships/image" Target="../media/image142.png"/><Relationship Id="rId38" Type="http://schemas.openxmlformats.org/officeDocument/2006/relationships/customXml" Target="../ink/ink147.xml"/><Relationship Id="rId46" Type="http://schemas.openxmlformats.org/officeDocument/2006/relationships/customXml" Target="../ink/ink151.xml"/><Relationship Id="rId59" Type="http://schemas.openxmlformats.org/officeDocument/2006/relationships/image" Target="../media/image155.png"/><Relationship Id="rId67" Type="http://schemas.openxmlformats.org/officeDocument/2006/relationships/image" Target="../media/image159.png"/><Relationship Id="rId20" Type="http://schemas.openxmlformats.org/officeDocument/2006/relationships/customXml" Target="../ink/ink138.xml"/><Relationship Id="rId41" Type="http://schemas.openxmlformats.org/officeDocument/2006/relationships/image" Target="../media/image146.png"/><Relationship Id="rId54" Type="http://schemas.openxmlformats.org/officeDocument/2006/relationships/customXml" Target="../ink/ink155.xml"/><Relationship Id="rId62" Type="http://schemas.openxmlformats.org/officeDocument/2006/relationships/customXml" Target="../ink/ink159.xml"/><Relationship Id="rId70" Type="http://schemas.openxmlformats.org/officeDocument/2006/relationships/customXml" Target="../ink/ink163.xml"/><Relationship Id="rId75" Type="http://schemas.openxmlformats.org/officeDocument/2006/relationships/image" Target="../media/image163.png"/><Relationship Id="rId83" Type="http://schemas.openxmlformats.org/officeDocument/2006/relationships/image" Target="../media/image167.png"/><Relationship Id="rId88" Type="http://schemas.openxmlformats.org/officeDocument/2006/relationships/customXml" Target="../ink/ink172.xml"/><Relationship Id="rId91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1.xml"/><Relationship Id="rId15" Type="http://schemas.openxmlformats.org/officeDocument/2006/relationships/image" Target="../media/image133.png"/><Relationship Id="rId23" Type="http://schemas.openxmlformats.org/officeDocument/2006/relationships/image" Target="../media/image137.png"/><Relationship Id="rId28" Type="http://schemas.openxmlformats.org/officeDocument/2006/relationships/customXml" Target="../ink/ink142.xml"/><Relationship Id="rId36" Type="http://schemas.openxmlformats.org/officeDocument/2006/relationships/customXml" Target="../ink/ink146.xml"/><Relationship Id="rId49" Type="http://schemas.openxmlformats.org/officeDocument/2006/relationships/image" Target="../media/image150.png"/><Relationship Id="rId57" Type="http://schemas.openxmlformats.org/officeDocument/2006/relationships/image" Target="../media/image154.png"/><Relationship Id="rId10" Type="http://schemas.openxmlformats.org/officeDocument/2006/relationships/customXml" Target="../ink/ink133.xml"/><Relationship Id="rId31" Type="http://schemas.openxmlformats.org/officeDocument/2006/relationships/image" Target="../media/image141.png"/><Relationship Id="rId44" Type="http://schemas.openxmlformats.org/officeDocument/2006/relationships/customXml" Target="../ink/ink150.xml"/><Relationship Id="rId52" Type="http://schemas.openxmlformats.org/officeDocument/2006/relationships/customXml" Target="../ink/ink154.xml"/><Relationship Id="rId60" Type="http://schemas.openxmlformats.org/officeDocument/2006/relationships/customXml" Target="../ink/ink158.xml"/><Relationship Id="rId65" Type="http://schemas.openxmlformats.org/officeDocument/2006/relationships/image" Target="../media/image158.png"/><Relationship Id="rId73" Type="http://schemas.openxmlformats.org/officeDocument/2006/relationships/image" Target="../media/image162.png"/><Relationship Id="rId78" Type="http://schemas.openxmlformats.org/officeDocument/2006/relationships/customXml" Target="../ink/ink167.xml"/><Relationship Id="rId81" Type="http://schemas.openxmlformats.org/officeDocument/2006/relationships/image" Target="../media/image166.png"/><Relationship Id="rId86" Type="http://schemas.openxmlformats.org/officeDocument/2006/relationships/customXml" Target="../ink/ink171.xml"/><Relationship Id="rId4" Type="http://schemas.openxmlformats.org/officeDocument/2006/relationships/customXml" Target="../ink/ink130.xml"/><Relationship Id="rId9" Type="http://schemas.openxmlformats.org/officeDocument/2006/relationships/image" Target="../media/image130.png"/><Relationship Id="rId13" Type="http://schemas.openxmlformats.org/officeDocument/2006/relationships/image" Target="../media/image132.png"/><Relationship Id="rId18" Type="http://schemas.openxmlformats.org/officeDocument/2006/relationships/customXml" Target="../ink/ink137.xml"/><Relationship Id="rId39" Type="http://schemas.openxmlformats.org/officeDocument/2006/relationships/image" Target="../media/image145.png"/><Relationship Id="rId34" Type="http://schemas.openxmlformats.org/officeDocument/2006/relationships/customXml" Target="../ink/ink145.xml"/><Relationship Id="rId50" Type="http://schemas.openxmlformats.org/officeDocument/2006/relationships/customXml" Target="../ink/ink153.xml"/><Relationship Id="rId55" Type="http://schemas.openxmlformats.org/officeDocument/2006/relationships/image" Target="../media/image153.png"/><Relationship Id="rId76" Type="http://schemas.openxmlformats.org/officeDocument/2006/relationships/customXml" Target="../ink/ink166.xml"/><Relationship Id="rId7" Type="http://schemas.openxmlformats.org/officeDocument/2006/relationships/image" Target="../media/image129.png"/><Relationship Id="rId71" Type="http://schemas.openxmlformats.org/officeDocument/2006/relationships/image" Target="../media/image161.png"/><Relationship Id="rId2" Type="http://schemas.openxmlformats.org/officeDocument/2006/relationships/customXml" Target="../ink/ink129.xml"/><Relationship Id="rId29" Type="http://schemas.openxmlformats.org/officeDocument/2006/relationships/image" Target="../media/image140.png"/><Relationship Id="rId24" Type="http://schemas.openxmlformats.org/officeDocument/2006/relationships/customXml" Target="../ink/ink140.xml"/><Relationship Id="rId40" Type="http://schemas.openxmlformats.org/officeDocument/2006/relationships/customXml" Target="../ink/ink148.xml"/><Relationship Id="rId45" Type="http://schemas.openxmlformats.org/officeDocument/2006/relationships/image" Target="../media/image148.png"/><Relationship Id="rId66" Type="http://schemas.openxmlformats.org/officeDocument/2006/relationships/customXml" Target="../ink/ink161.xml"/><Relationship Id="rId87" Type="http://schemas.openxmlformats.org/officeDocument/2006/relationships/image" Target="../media/image169.png"/><Relationship Id="rId61" Type="http://schemas.openxmlformats.org/officeDocument/2006/relationships/image" Target="../media/image156.png"/><Relationship Id="rId82" Type="http://schemas.openxmlformats.org/officeDocument/2006/relationships/customXml" Target="../ink/ink169.xml"/><Relationship Id="rId19" Type="http://schemas.openxmlformats.org/officeDocument/2006/relationships/image" Target="../media/image1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7.xml"/><Relationship Id="rId13" Type="http://schemas.openxmlformats.org/officeDocument/2006/relationships/image" Target="../media/image177.png"/><Relationship Id="rId18" Type="http://schemas.openxmlformats.org/officeDocument/2006/relationships/customXml" Target="../ink/ink182.xml"/><Relationship Id="rId26" Type="http://schemas.openxmlformats.org/officeDocument/2006/relationships/customXml" Target="../ink/ink186.xml"/><Relationship Id="rId3" Type="http://schemas.openxmlformats.org/officeDocument/2006/relationships/image" Target="../media/image172.png"/><Relationship Id="rId21" Type="http://schemas.openxmlformats.org/officeDocument/2006/relationships/image" Target="../media/image181.png"/><Relationship Id="rId7" Type="http://schemas.openxmlformats.org/officeDocument/2006/relationships/image" Target="../media/image174.png"/><Relationship Id="rId12" Type="http://schemas.openxmlformats.org/officeDocument/2006/relationships/customXml" Target="../ink/ink179.xml"/><Relationship Id="rId17" Type="http://schemas.openxmlformats.org/officeDocument/2006/relationships/image" Target="../media/image179.png"/><Relationship Id="rId25" Type="http://schemas.openxmlformats.org/officeDocument/2006/relationships/image" Target="../media/image183.png"/><Relationship Id="rId2" Type="http://schemas.openxmlformats.org/officeDocument/2006/relationships/customXml" Target="../ink/ink174.xml"/><Relationship Id="rId16" Type="http://schemas.openxmlformats.org/officeDocument/2006/relationships/customXml" Target="../ink/ink181.xml"/><Relationship Id="rId20" Type="http://schemas.openxmlformats.org/officeDocument/2006/relationships/customXml" Target="../ink/ink183.xml"/><Relationship Id="rId29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6.xml"/><Relationship Id="rId11" Type="http://schemas.openxmlformats.org/officeDocument/2006/relationships/image" Target="../media/image176.png"/><Relationship Id="rId24" Type="http://schemas.openxmlformats.org/officeDocument/2006/relationships/customXml" Target="../ink/ink185.xml"/><Relationship Id="rId5" Type="http://schemas.openxmlformats.org/officeDocument/2006/relationships/image" Target="../media/image173.png"/><Relationship Id="rId15" Type="http://schemas.openxmlformats.org/officeDocument/2006/relationships/image" Target="../media/image178.png"/><Relationship Id="rId23" Type="http://schemas.openxmlformats.org/officeDocument/2006/relationships/image" Target="../media/image182.png"/><Relationship Id="rId28" Type="http://schemas.openxmlformats.org/officeDocument/2006/relationships/customXml" Target="../ink/ink187.xml"/><Relationship Id="rId10" Type="http://schemas.openxmlformats.org/officeDocument/2006/relationships/customXml" Target="../ink/ink178.xml"/><Relationship Id="rId19" Type="http://schemas.openxmlformats.org/officeDocument/2006/relationships/image" Target="../media/image180.png"/><Relationship Id="rId31" Type="http://schemas.openxmlformats.org/officeDocument/2006/relationships/image" Target="../media/image186.png"/><Relationship Id="rId4" Type="http://schemas.openxmlformats.org/officeDocument/2006/relationships/customXml" Target="../ink/ink175.xml"/><Relationship Id="rId9" Type="http://schemas.openxmlformats.org/officeDocument/2006/relationships/image" Target="../media/image175.png"/><Relationship Id="rId14" Type="http://schemas.openxmlformats.org/officeDocument/2006/relationships/customXml" Target="../ink/ink180.xml"/><Relationship Id="rId22" Type="http://schemas.openxmlformats.org/officeDocument/2006/relationships/customXml" Target="../ink/ink184.xml"/><Relationship Id="rId27" Type="http://schemas.openxmlformats.org/officeDocument/2006/relationships/image" Target="../media/image184.png"/><Relationship Id="rId30" Type="http://schemas.openxmlformats.org/officeDocument/2006/relationships/customXml" Target="../ink/ink188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1.xml"/><Relationship Id="rId21" Type="http://schemas.openxmlformats.org/officeDocument/2006/relationships/image" Target="../media/image196.png"/><Relationship Id="rId42" Type="http://schemas.openxmlformats.org/officeDocument/2006/relationships/customXml" Target="../ink/ink209.xml"/><Relationship Id="rId47" Type="http://schemas.openxmlformats.org/officeDocument/2006/relationships/image" Target="../media/image208.png"/><Relationship Id="rId63" Type="http://schemas.openxmlformats.org/officeDocument/2006/relationships/image" Target="../media/image216.png"/><Relationship Id="rId68" Type="http://schemas.openxmlformats.org/officeDocument/2006/relationships/customXml" Target="../ink/ink222.xml"/><Relationship Id="rId84" Type="http://schemas.openxmlformats.org/officeDocument/2006/relationships/customXml" Target="../ink/ink230.xml"/><Relationship Id="rId89" Type="http://schemas.openxmlformats.org/officeDocument/2006/relationships/image" Target="../media/image229.png"/><Relationship Id="rId112" Type="http://schemas.openxmlformats.org/officeDocument/2006/relationships/customXml" Target="../ink/ink244.xml"/><Relationship Id="rId16" Type="http://schemas.openxmlformats.org/officeDocument/2006/relationships/customXml" Target="../ink/ink196.xml"/><Relationship Id="rId107" Type="http://schemas.openxmlformats.org/officeDocument/2006/relationships/image" Target="../media/image238.png"/><Relationship Id="rId11" Type="http://schemas.openxmlformats.org/officeDocument/2006/relationships/image" Target="../media/image191.png"/><Relationship Id="rId32" Type="http://schemas.openxmlformats.org/officeDocument/2006/relationships/customXml" Target="../ink/ink204.xml"/><Relationship Id="rId37" Type="http://schemas.openxmlformats.org/officeDocument/2006/relationships/image" Target="../media/image203.png"/><Relationship Id="rId53" Type="http://schemas.openxmlformats.org/officeDocument/2006/relationships/image" Target="../media/image211.png"/><Relationship Id="rId58" Type="http://schemas.openxmlformats.org/officeDocument/2006/relationships/customXml" Target="../ink/ink217.xml"/><Relationship Id="rId74" Type="http://schemas.openxmlformats.org/officeDocument/2006/relationships/customXml" Target="../ink/ink225.xml"/><Relationship Id="rId79" Type="http://schemas.openxmlformats.org/officeDocument/2006/relationships/image" Target="../media/image224.png"/><Relationship Id="rId102" Type="http://schemas.openxmlformats.org/officeDocument/2006/relationships/customXml" Target="../ink/ink239.xml"/><Relationship Id="rId5" Type="http://schemas.openxmlformats.org/officeDocument/2006/relationships/image" Target="../media/image188.png"/><Relationship Id="rId90" Type="http://schemas.openxmlformats.org/officeDocument/2006/relationships/customXml" Target="../ink/ink233.xml"/><Relationship Id="rId95" Type="http://schemas.openxmlformats.org/officeDocument/2006/relationships/image" Target="../media/image232.png"/><Relationship Id="rId22" Type="http://schemas.openxmlformats.org/officeDocument/2006/relationships/customXml" Target="../ink/ink199.xml"/><Relationship Id="rId27" Type="http://schemas.openxmlformats.org/officeDocument/2006/relationships/image" Target="../media/image199.png"/><Relationship Id="rId43" Type="http://schemas.openxmlformats.org/officeDocument/2006/relationships/image" Target="../media/image206.png"/><Relationship Id="rId48" Type="http://schemas.openxmlformats.org/officeDocument/2006/relationships/customXml" Target="../ink/ink212.xml"/><Relationship Id="rId64" Type="http://schemas.openxmlformats.org/officeDocument/2006/relationships/customXml" Target="../ink/ink220.xml"/><Relationship Id="rId69" Type="http://schemas.openxmlformats.org/officeDocument/2006/relationships/image" Target="../media/image219.png"/><Relationship Id="rId113" Type="http://schemas.openxmlformats.org/officeDocument/2006/relationships/image" Target="../media/image241.png"/><Relationship Id="rId80" Type="http://schemas.openxmlformats.org/officeDocument/2006/relationships/customXml" Target="../ink/ink228.xml"/><Relationship Id="rId85" Type="http://schemas.openxmlformats.org/officeDocument/2006/relationships/image" Target="../media/image227.png"/><Relationship Id="rId12" Type="http://schemas.openxmlformats.org/officeDocument/2006/relationships/customXml" Target="../ink/ink194.xml"/><Relationship Id="rId17" Type="http://schemas.openxmlformats.org/officeDocument/2006/relationships/image" Target="../media/image194.png"/><Relationship Id="rId33" Type="http://schemas.openxmlformats.org/officeDocument/2006/relationships/image" Target="../media/image202.png"/><Relationship Id="rId38" Type="http://schemas.openxmlformats.org/officeDocument/2006/relationships/customXml" Target="../ink/ink207.xml"/><Relationship Id="rId59" Type="http://schemas.openxmlformats.org/officeDocument/2006/relationships/image" Target="../media/image214.png"/><Relationship Id="rId103" Type="http://schemas.openxmlformats.org/officeDocument/2006/relationships/image" Target="../media/image236.png"/><Relationship Id="rId108" Type="http://schemas.openxmlformats.org/officeDocument/2006/relationships/customXml" Target="../ink/ink242.xml"/><Relationship Id="rId54" Type="http://schemas.openxmlformats.org/officeDocument/2006/relationships/customXml" Target="../ink/ink215.xml"/><Relationship Id="rId70" Type="http://schemas.openxmlformats.org/officeDocument/2006/relationships/customXml" Target="../ink/ink223.xml"/><Relationship Id="rId75" Type="http://schemas.openxmlformats.org/officeDocument/2006/relationships/image" Target="../media/image222.png"/><Relationship Id="rId91" Type="http://schemas.openxmlformats.org/officeDocument/2006/relationships/image" Target="../media/image230.png"/><Relationship Id="rId96" Type="http://schemas.openxmlformats.org/officeDocument/2006/relationships/customXml" Target="../ink/ink23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1.xml"/><Relationship Id="rId15" Type="http://schemas.openxmlformats.org/officeDocument/2006/relationships/image" Target="../media/image193.png"/><Relationship Id="rId23" Type="http://schemas.openxmlformats.org/officeDocument/2006/relationships/image" Target="../media/image197.png"/><Relationship Id="rId28" Type="http://schemas.openxmlformats.org/officeDocument/2006/relationships/customXml" Target="../ink/ink202.xml"/><Relationship Id="rId36" Type="http://schemas.openxmlformats.org/officeDocument/2006/relationships/customXml" Target="../ink/ink206.xml"/><Relationship Id="rId49" Type="http://schemas.openxmlformats.org/officeDocument/2006/relationships/image" Target="../media/image209.png"/><Relationship Id="rId57" Type="http://schemas.openxmlformats.org/officeDocument/2006/relationships/image" Target="../media/image213.png"/><Relationship Id="rId106" Type="http://schemas.openxmlformats.org/officeDocument/2006/relationships/customXml" Target="../ink/ink241.xml"/><Relationship Id="rId10" Type="http://schemas.openxmlformats.org/officeDocument/2006/relationships/customXml" Target="../ink/ink193.xml"/><Relationship Id="rId31" Type="http://schemas.openxmlformats.org/officeDocument/2006/relationships/image" Target="../media/image201.png"/><Relationship Id="rId44" Type="http://schemas.openxmlformats.org/officeDocument/2006/relationships/customXml" Target="../ink/ink210.xml"/><Relationship Id="rId52" Type="http://schemas.openxmlformats.org/officeDocument/2006/relationships/customXml" Target="../ink/ink214.xml"/><Relationship Id="rId60" Type="http://schemas.openxmlformats.org/officeDocument/2006/relationships/customXml" Target="../ink/ink218.xml"/><Relationship Id="rId65" Type="http://schemas.openxmlformats.org/officeDocument/2006/relationships/image" Target="../media/image217.png"/><Relationship Id="rId73" Type="http://schemas.openxmlformats.org/officeDocument/2006/relationships/image" Target="../media/image221.png"/><Relationship Id="rId78" Type="http://schemas.openxmlformats.org/officeDocument/2006/relationships/customXml" Target="../ink/ink227.xml"/><Relationship Id="rId81" Type="http://schemas.openxmlformats.org/officeDocument/2006/relationships/image" Target="../media/image225.png"/><Relationship Id="rId86" Type="http://schemas.openxmlformats.org/officeDocument/2006/relationships/customXml" Target="../ink/ink231.xml"/><Relationship Id="rId94" Type="http://schemas.openxmlformats.org/officeDocument/2006/relationships/customXml" Target="../ink/ink235.xml"/><Relationship Id="rId99" Type="http://schemas.openxmlformats.org/officeDocument/2006/relationships/image" Target="../media/image234.png"/><Relationship Id="rId101" Type="http://schemas.openxmlformats.org/officeDocument/2006/relationships/image" Target="../media/image235.png"/><Relationship Id="rId4" Type="http://schemas.openxmlformats.org/officeDocument/2006/relationships/customXml" Target="../ink/ink190.xml"/><Relationship Id="rId9" Type="http://schemas.openxmlformats.org/officeDocument/2006/relationships/image" Target="../media/image190.png"/><Relationship Id="rId13" Type="http://schemas.openxmlformats.org/officeDocument/2006/relationships/image" Target="../media/image192.png"/><Relationship Id="rId18" Type="http://schemas.openxmlformats.org/officeDocument/2006/relationships/customXml" Target="../ink/ink197.xml"/><Relationship Id="rId39" Type="http://schemas.openxmlformats.org/officeDocument/2006/relationships/image" Target="../media/image204.png"/><Relationship Id="rId109" Type="http://schemas.openxmlformats.org/officeDocument/2006/relationships/image" Target="../media/image239.png"/><Relationship Id="rId34" Type="http://schemas.openxmlformats.org/officeDocument/2006/relationships/customXml" Target="../ink/ink205.xml"/><Relationship Id="rId50" Type="http://schemas.openxmlformats.org/officeDocument/2006/relationships/customXml" Target="../ink/ink213.xml"/><Relationship Id="rId55" Type="http://schemas.openxmlformats.org/officeDocument/2006/relationships/image" Target="../media/image212.png"/><Relationship Id="rId76" Type="http://schemas.openxmlformats.org/officeDocument/2006/relationships/customXml" Target="../ink/ink226.xml"/><Relationship Id="rId97" Type="http://schemas.openxmlformats.org/officeDocument/2006/relationships/image" Target="../media/image233.png"/><Relationship Id="rId104" Type="http://schemas.openxmlformats.org/officeDocument/2006/relationships/customXml" Target="../ink/ink240.xml"/><Relationship Id="rId7" Type="http://schemas.openxmlformats.org/officeDocument/2006/relationships/image" Target="../media/image189.png"/><Relationship Id="rId71" Type="http://schemas.openxmlformats.org/officeDocument/2006/relationships/image" Target="../media/image220.png"/><Relationship Id="rId92" Type="http://schemas.openxmlformats.org/officeDocument/2006/relationships/customXml" Target="../ink/ink234.xml"/><Relationship Id="rId2" Type="http://schemas.openxmlformats.org/officeDocument/2006/relationships/customXml" Target="../ink/ink189.xml"/><Relationship Id="rId29" Type="http://schemas.openxmlformats.org/officeDocument/2006/relationships/image" Target="../media/image200.png"/><Relationship Id="rId24" Type="http://schemas.openxmlformats.org/officeDocument/2006/relationships/customXml" Target="../ink/ink200.xml"/><Relationship Id="rId40" Type="http://schemas.openxmlformats.org/officeDocument/2006/relationships/customXml" Target="../ink/ink208.xml"/><Relationship Id="rId45" Type="http://schemas.openxmlformats.org/officeDocument/2006/relationships/image" Target="../media/image207.png"/><Relationship Id="rId66" Type="http://schemas.openxmlformats.org/officeDocument/2006/relationships/customXml" Target="../ink/ink221.xml"/><Relationship Id="rId87" Type="http://schemas.openxmlformats.org/officeDocument/2006/relationships/image" Target="../media/image228.png"/><Relationship Id="rId110" Type="http://schemas.openxmlformats.org/officeDocument/2006/relationships/customXml" Target="../ink/ink243.xml"/><Relationship Id="rId61" Type="http://schemas.openxmlformats.org/officeDocument/2006/relationships/image" Target="../media/image215.png"/><Relationship Id="rId82" Type="http://schemas.openxmlformats.org/officeDocument/2006/relationships/customXml" Target="../ink/ink229.xml"/><Relationship Id="rId19" Type="http://schemas.openxmlformats.org/officeDocument/2006/relationships/image" Target="../media/image195.png"/><Relationship Id="rId14" Type="http://schemas.openxmlformats.org/officeDocument/2006/relationships/customXml" Target="../ink/ink195.xml"/><Relationship Id="rId30" Type="http://schemas.openxmlformats.org/officeDocument/2006/relationships/customXml" Target="../ink/ink203.xml"/><Relationship Id="rId35" Type="http://schemas.openxmlformats.org/officeDocument/2006/relationships/image" Target="../media/image135.png"/><Relationship Id="rId56" Type="http://schemas.openxmlformats.org/officeDocument/2006/relationships/customXml" Target="../ink/ink216.xml"/><Relationship Id="rId77" Type="http://schemas.openxmlformats.org/officeDocument/2006/relationships/image" Target="../media/image223.png"/><Relationship Id="rId100" Type="http://schemas.openxmlformats.org/officeDocument/2006/relationships/customXml" Target="../ink/ink238.xml"/><Relationship Id="rId105" Type="http://schemas.openxmlformats.org/officeDocument/2006/relationships/image" Target="../media/image237.png"/><Relationship Id="rId8" Type="http://schemas.openxmlformats.org/officeDocument/2006/relationships/customXml" Target="../ink/ink192.xml"/><Relationship Id="rId51" Type="http://schemas.openxmlformats.org/officeDocument/2006/relationships/image" Target="../media/image210.png"/><Relationship Id="rId72" Type="http://schemas.openxmlformats.org/officeDocument/2006/relationships/customXml" Target="../ink/ink224.xml"/><Relationship Id="rId93" Type="http://schemas.openxmlformats.org/officeDocument/2006/relationships/image" Target="../media/image231.png"/><Relationship Id="rId98" Type="http://schemas.openxmlformats.org/officeDocument/2006/relationships/customXml" Target="../ink/ink237.xml"/><Relationship Id="rId3" Type="http://schemas.openxmlformats.org/officeDocument/2006/relationships/image" Target="../media/image187.png"/><Relationship Id="rId25" Type="http://schemas.openxmlformats.org/officeDocument/2006/relationships/image" Target="../media/image198.png"/><Relationship Id="rId46" Type="http://schemas.openxmlformats.org/officeDocument/2006/relationships/customXml" Target="../ink/ink211.xml"/><Relationship Id="rId67" Type="http://schemas.openxmlformats.org/officeDocument/2006/relationships/image" Target="../media/image218.png"/><Relationship Id="rId20" Type="http://schemas.openxmlformats.org/officeDocument/2006/relationships/customXml" Target="../ink/ink198.xml"/><Relationship Id="rId41" Type="http://schemas.openxmlformats.org/officeDocument/2006/relationships/image" Target="../media/image205.png"/><Relationship Id="rId62" Type="http://schemas.openxmlformats.org/officeDocument/2006/relationships/customXml" Target="../ink/ink219.xml"/><Relationship Id="rId83" Type="http://schemas.openxmlformats.org/officeDocument/2006/relationships/image" Target="../media/image226.png"/><Relationship Id="rId88" Type="http://schemas.openxmlformats.org/officeDocument/2006/relationships/customXml" Target="../ink/ink232.xml"/><Relationship Id="rId111" Type="http://schemas.openxmlformats.org/officeDocument/2006/relationships/image" Target="../media/image2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8.xml"/><Relationship Id="rId13" Type="http://schemas.openxmlformats.org/officeDocument/2006/relationships/image" Target="../media/image247.png"/><Relationship Id="rId3" Type="http://schemas.openxmlformats.org/officeDocument/2006/relationships/image" Target="../media/image242.png"/><Relationship Id="rId7" Type="http://schemas.openxmlformats.org/officeDocument/2006/relationships/image" Target="../media/image244.png"/><Relationship Id="rId12" Type="http://schemas.openxmlformats.org/officeDocument/2006/relationships/customXml" Target="../ink/ink250.xml"/><Relationship Id="rId17" Type="http://schemas.openxmlformats.org/officeDocument/2006/relationships/image" Target="../media/image249.png"/><Relationship Id="rId2" Type="http://schemas.openxmlformats.org/officeDocument/2006/relationships/customXml" Target="../ink/ink245.xml"/><Relationship Id="rId16" Type="http://schemas.openxmlformats.org/officeDocument/2006/relationships/customXml" Target="../ink/ink2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7.xml"/><Relationship Id="rId11" Type="http://schemas.openxmlformats.org/officeDocument/2006/relationships/image" Target="../media/image246.png"/><Relationship Id="rId5" Type="http://schemas.openxmlformats.org/officeDocument/2006/relationships/image" Target="../media/image243.png"/><Relationship Id="rId15" Type="http://schemas.openxmlformats.org/officeDocument/2006/relationships/image" Target="../media/image248.png"/><Relationship Id="rId10" Type="http://schemas.openxmlformats.org/officeDocument/2006/relationships/customXml" Target="../ink/ink249.xml"/><Relationship Id="rId4" Type="http://schemas.openxmlformats.org/officeDocument/2006/relationships/customXml" Target="../ink/ink246.xml"/><Relationship Id="rId9" Type="http://schemas.openxmlformats.org/officeDocument/2006/relationships/image" Target="../media/image245.png"/><Relationship Id="rId14" Type="http://schemas.openxmlformats.org/officeDocument/2006/relationships/customXml" Target="../ink/ink25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6.xml"/><Relationship Id="rId13" Type="http://schemas.openxmlformats.org/officeDocument/2006/relationships/image" Target="../media/image255.png"/><Relationship Id="rId18" Type="http://schemas.openxmlformats.org/officeDocument/2006/relationships/customXml" Target="../ink/ink261.xml"/><Relationship Id="rId26" Type="http://schemas.openxmlformats.org/officeDocument/2006/relationships/customXml" Target="../ink/ink265.xml"/><Relationship Id="rId3" Type="http://schemas.openxmlformats.org/officeDocument/2006/relationships/image" Target="../media/image250.png"/><Relationship Id="rId21" Type="http://schemas.openxmlformats.org/officeDocument/2006/relationships/image" Target="../media/image259.png"/><Relationship Id="rId7" Type="http://schemas.openxmlformats.org/officeDocument/2006/relationships/image" Target="../media/image252.png"/><Relationship Id="rId12" Type="http://schemas.openxmlformats.org/officeDocument/2006/relationships/customXml" Target="../ink/ink258.xml"/><Relationship Id="rId17" Type="http://schemas.openxmlformats.org/officeDocument/2006/relationships/image" Target="../media/image257.png"/><Relationship Id="rId25" Type="http://schemas.openxmlformats.org/officeDocument/2006/relationships/image" Target="../media/image261.png"/><Relationship Id="rId2" Type="http://schemas.openxmlformats.org/officeDocument/2006/relationships/customXml" Target="../ink/ink253.xml"/><Relationship Id="rId16" Type="http://schemas.openxmlformats.org/officeDocument/2006/relationships/customXml" Target="../ink/ink260.xml"/><Relationship Id="rId20" Type="http://schemas.openxmlformats.org/officeDocument/2006/relationships/customXml" Target="../ink/ink262.xml"/><Relationship Id="rId29" Type="http://schemas.openxmlformats.org/officeDocument/2006/relationships/image" Target="../media/image26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5.xml"/><Relationship Id="rId11" Type="http://schemas.openxmlformats.org/officeDocument/2006/relationships/image" Target="../media/image254.png"/><Relationship Id="rId24" Type="http://schemas.openxmlformats.org/officeDocument/2006/relationships/customXml" Target="../ink/ink264.xml"/><Relationship Id="rId5" Type="http://schemas.openxmlformats.org/officeDocument/2006/relationships/image" Target="../media/image251.png"/><Relationship Id="rId15" Type="http://schemas.openxmlformats.org/officeDocument/2006/relationships/image" Target="../media/image256.png"/><Relationship Id="rId23" Type="http://schemas.openxmlformats.org/officeDocument/2006/relationships/image" Target="../media/image260.png"/><Relationship Id="rId28" Type="http://schemas.openxmlformats.org/officeDocument/2006/relationships/customXml" Target="../ink/ink266.xml"/><Relationship Id="rId10" Type="http://schemas.openxmlformats.org/officeDocument/2006/relationships/customXml" Target="../ink/ink257.xml"/><Relationship Id="rId19" Type="http://schemas.openxmlformats.org/officeDocument/2006/relationships/image" Target="../media/image258.png"/><Relationship Id="rId4" Type="http://schemas.openxmlformats.org/officeDocument/2006/relationships/customXml" Target="../ink/ink254.xml"/><Relationship Id="rId9" Type="http://schemas.openxmlformats.org/officeDocument/2006/relationships/image" Target="../media/image253.png"/><Relationship Id="rId14" Type="http://schemas.openxmlformats.org/officeDocument/2006/relationships/customXml" Target="../ink/ink259.xml"/><Relationship Id="rId22" Type="http://schemas.openxmlformats.org/officeDocument/2006/relationships/customXml" Target="../ink/ink263.xml"/><Relationship Id="rId27" Type="http://schemas.openxmlformats.org/officeDocument/2006/relationships/image" Target="../media/image2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65E6C11-D552-412E-8562-3E9D4942B8DA}"/>
                  </a:ext>
                </a:extLst>
              </p14:cNvPr>
              <p14:cNvContentPartPr/>
              <p14:nvPr/>
            </p14:nvContentPartPr>
            <p14:xfrm>
              <a:off x="1313533" y="3402773"/>
              <a:ext cx="679320" cy="2066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65E6C11-D552-412E-8562-3E9D4942B8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533" y="3393773"/>
                <a:ext cx="6969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4F75B08E-B467-4341-A025-AF1EA06033D8}"/>
                  </a:ext>
                </a:extLst>
              </p14:cNvPr>
              <p14:cNvContentPartPr/>
              <p14:nvPr/>
            </p14:nvContentPartPr>
            <p14:xfrm>
              <a:off x="1323253" y="5137253"/>
              <a:ext cx="151560" cy="19548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4F75B08E-B467-4341-A025-AF1EA06033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4613" y="5128253"/>
                <a:ext cx="1692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598AB2DA-79DD-4E6A-9119-7120A649C67D}"/>
                  </a:ext>
                </a:extLst>
              </p14:cNvPr>
              <p14:cNvContentPartPr/>
              <p14:nvPr/>
            </p14:nvContentPartPr>
            <p14:xfrm>
              <a:off x="1584253" y="5199893"/>
              <a:ext cx="167400" cy="1224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598AB2DA-79DD-4E6A-9119-7120A649C6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5253" y="5191253"/>
                <a:ext cx="185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2B917411-CE31-44C5-BBC7-9AD8616C188B}"/>
                  </a:ext>
                </a:extLst>
              </p14:cNvPr>
              <p14:cNvContentPartPr/>
              <p14:nvPr/>
            </p14:nvContentPartPr>
            <p14:xfrm>
              <a:off x="1632853" y="5258213"/>
              <a:ext cx="194400" cy="3168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2B917411-CE31-44C5-BBC7-9AD8616C18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4213" y="5249213"/>
                <a:ext cx="2120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ECE03259-11CF-4254-AA57-928583EDEF17}"/>
                  </a:ext>
                </a:extLst>
              </p14:cNvPr>
              <p14:cNvContentPartPr/>
              <p14:nvPr/>
            </p14:nvContentPartPr>
            <p14:xfrm>
              <a:off x="1972693" y="5146613"/>
              <a:ext cx="13320" cy="19620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ECE03259-11CF-4254-AA57-928583EDEF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4053" y="5137613"/>
                <a:ext cx="309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A45B40A-61AB-432D-9565-BC533B2D0401}"/>
                  </a:ext>
                </a:extLst>
              </p14:cNvPr>
              <p14:cNvContentPartPr/>
              <p14:nvPr/>
            </p14:nvContentPartPr>
            <p14:xfrm>
              <a:off x="1323253" y="4814693"/>
              <a:ext cx="713160" cy="1893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A45B40A-61AB-432D-9565-BC533B2D04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14613" y="4806053"/>
                <a:ext cx="7308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D205BC0A-4D9E-4738-B38C-998BDCF04B4E}"/>
                  </a:ext>
                </a:extLst>
              </p14:cNvPr>
              <p14:cNvContentPartPr/>
              <p14:nvPr/>
            </p14:nvContentPartPr>
            <p14:xfrm>
              <a:off x="11064133" y="4018373"/>
              <a:ext cx="11880" cy="4680"/>
            </p14:xfrm>
          </p:contentPart>
        </mc:Choice>
        <mc:Fallback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D205BC0A-4D9E-4738-B38C-998BDCF04B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55133" y="4009733"/>
                <a:ext cx="295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9370E98D-4314-4941-B11F-1C8BFD91E498}"/>
                  </a:ext>
                </a:extLst>
              </p14:cNvPr>
              <p14:cNvContentPartPr/>
              <p14:nvPr/>
            </p14:nvContentPartPr>
            <p14:xfrm>
              <a:off x="2142253" y="2047373"/>
              <a:ext cx="8776080" cy="4158360"/>
            </p14:xfrm>
          </p:contentPart>
        </mc:Choice>
        <mc:Fallback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9370E98D-4314-4941-B11F-1C8BFD91E4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33613" y="2038372"/>
                <a:ext cx="8793720" cy="4176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21791DBB-1DAF-4A94-99FF-816D66759932}"/>
                  </a:ext>
                </a:extLst>
              </p14:cNvPr>
              <p14:cNvContentPartPr/>
              <p14:nvPr/>
            </p14:nvContentPartPr>
            <p14:xfrm>
              <a:off x="1093933" y="4116653"/>
              <a:ext cx="891000" cy="374040"/>
            </p14:xfrm>
          </p:contentPart>
        </mc:Choice>
        <mc:Fallback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21791DBB-1DAF-4A94-99FF-816D667599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5293" y="4108005"/>
                <a:ext cx="908640" cy="391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CC36E107-9DD8-41A4-9264-F5B4B1467DB3}"/>
                  </a:ext>
                </a:extLst>
              </p14:cNvPr>
              <p14:cNvContentPartPr/>
              <p14:nvPr/>
            </p14:nvContentPartPr>
            <p14:xfrm>
              <a:off x="846973" y="-2827"/>
              <a:ext cx="9639720" cy="2006640"/>
            </p14:xfrm>
          </p:contentPart>
        </mc:Choice>
        <mc:Fallback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CC36E107-9DD8-41A4-9264-F5B4B1467D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7973" y="-11827"/>
                <a:ext cx="9657359" cy="20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25EC5C28-009C-40E3-A72F-D6A87A3570BA}"/>
                  </a:ext>
                </a:extLst>
              </p14:cNvPr>
              <p14:cNvContentPartPr/>
              <p14:nvPr/>
            </p14:nvContentPartPr>
            <p14:xfrm>
              <a:off x="635653" y="281213"/>
              <a:ext cx="11272320" cy="612288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25EC5C28-009C-40E3-A72F-D6A87A3570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013" y="272572"/>
                <a:ext cx="11289960" cy="61405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355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C379A2-979B-4FBC-B599-BE70A263EE79}"/>
                  </a:ext>
                </a:extLst>
              </p14:cNvPr>
              <p14:cNvContentPartPr/>
              <p14:nvPr/>
            </p14:nvContentPartPr>
            <p14:xfrm>
              <a:off x="1655893" y="712133"/>
              <a:ext cx="91080" cy="303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C379A2-979B-4FBC-B599-BE70A263EE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7253" y="703133"/>
                <a:ext cx="1087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9DC660-4925-4DEF-8F49-987DAF71DF91}"/>
                  </a:ext>
                </a:extLst>
              </p14:cNvPr>
              <p14:cNvContentPartPr/>
              <p14:nvPr/>
            </p14:nvContentPartPr>
            <p14:xfrm>
              <a:off x="1991773" y="773333"/>
              <a:ext cx="173160" cy="22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9DC660-4925-4DEF-8F49-987DAF71DF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3133" y="764333"/>
                <a:ext cx="1908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330753-56D1-4E45-9914-B03FC3D8C4D8}"/>
                  </a:ext>
                </a:extLst>
              </p14:cNvPr>
              <p14:cNvContentPartPr/>
              <p14:nvPr/>
            </p14:nvContentPartPr>
            <p14:xfrm>
              <a:off x="1997173" y="879893"/>
              <a:ext cx="194400" cy="16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330753-56D1-4E45-9914-B03FC3D8C4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8173" y="871253"/>
                <a:ext cx="2120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71D3EA-C4B7-416E-BB6F-C4015EB1D564}"/>
                  </a:ext>
                </a:extLst>
              </p14:cNvPr>
              <p14:cNvContentPartPr/>
              <p14:nvPr/>
            </p14:nvContentPartPr>
            <p14:xfrm>
              <a:off x="839053" y="673613"/>
              <a:ext cx="672480" cy="421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71D3EA-C4B7-416E-BB6F-C4015EB1D5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0413" y="664613"/>
                <a:ext cx="69012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341E83-380C-40F0-89F5-DC4ED5342701}"/>
                  </a:ext>
                </a:extLst>
              </p14:cNvPr>
              <p14:cNvContentPartPr/>
              <p14:nvPr/>
            </p14:nvContentPartPr>
            <p14:xfrm>
              <a:off x="2969173" y="519173"/>
              <a:ext cx="32040" cy="211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341E83-380C-40F0-89F5-DC4ED53427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0533" y="510173"/>
                <a:ext cx="496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EB54AB-374F-4957-90FD-A974BF8F5E1D}"/>
                  </a:ext>
                </a:extLst>
              </p14:cNvPr>
              <p14:cNvContentPartPr/>
              <p14:nvPr/>
            </p14:nvContentPartPr>
            <p14:xfrm>
              <a:off x="2574973" y="785213"/>
              <a:ext cx="1071720" cy="57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EB54AB-374F-4957-90FD-A974BF8F5E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66333" y="776213"/>
                <a:ext cx="10893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C95D9F-F005-4CB4-8EA2-C591BD79E7BE}"/>
                  </a:ext>
                </a:extLst>
              </p14:cNvPr>
              <p14:cNvContentPartPr/>
              <p14:nvPr/>
            </p14:nvContentPartPr>
            <p14:xfrm>
              <a:off x="2960173" y="1102733"/>
              <a:ext cx="342360" cy="307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C95D9F-F005-4CB4-8EA2-C591BD79E7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51524" y="1093744"/>
                <a:ext cx="360019" cy="325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6DA3BF7-2AF1-4D56-9B46-83EE1C59DC01}"/>
                  </a:ext>
                </a:extLst>
              </p14:cNvPr>
              <p14:cNvContentPartPr/>
              <p14:nvPr/>
            </p14:nvContentPartPr>
            <p14:xfrm>
              <a:off x="2459773" y="996533"/>
              <a:ext cx="367200" cy="429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6DA3BF7-2AF1-4D56-9B46-83EE1C59DC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1133" y="987533"/>
                <a:ext cx="3848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5A69A03-3734-4955-A92E-8A415EBE6D14}"/>
                  </a:ext>
                </a:extLst>
              </p14:cNvPr>
              <p14:cNvContentPartPr/>
              <p14:nvPr/>
            </p14:nvContentPartPr>
            <p14:xfrm>
              <a:off x="6675373" y="493613"/>
              <a:ext cx="443880" cy="332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5A69A03-3734-4955-A92E-8A415EBE6D1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66726" y="484613"/>
                <a:ext cx="461534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E64C23F-EE0F-4631-8C06-77587019E1FD}"/>
                  </a:ext>
                </a:extLst>
              </p14:cNvPr>
              <p14:cNvContentPartPr/>
              <p14:nvPr/>
            </p14:nvContentPartPr>
            <p14:xfrm>
              <a:off x="8232373" y="799613"/>
              <a:ext cx="410040" cy="64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E64C23F-EE0F-4631-8C06-77587019E1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23733" y="790613"/>
                <a:ext cx="4276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8BC50A6-76CA-4372-9D79-E2B227481B55}"/>
                  </a:ext>
                </a:extLst>
              </p14:cNvPr>
              <p14:cNvContentPartPr/>
              <p14:nvPr/>
            </p14:nvContentPartPr>
            <p14:xfrm>
              <a:off x="8325973" y="565613"/>
              <a:ext cx="291600" cy="173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8BC50A6-76CA-4372-9D79-E2B227481B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16973" y="556613"/>
                <a:ext cx="3092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9E3D818-71FF-403C-91CF-D006BEA749FA}"/>
                  </a:ext>
                </a:extLst>
              </p14:cNvPr>
              <p14:cNvContentPartPr/>
              <p14:nvPr/>
            </p14:nvContentPartPr>
            <p14:xfrm>
              <a:off x="8885053" y="738413"/>
              <a:ext cx="224280" cy="127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9E3D818-71FF-403C-91CF-D006BEA749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76413" y="729413"/>
                <a:ext cx="2419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4E67EA2-4274-4558-98D5-28CF15127BDC}"/>
                  </a:ext>
                </a:extLst>
              </p14:cNvPr>
              <p14:cNvContentPartPr/>
              <p14:nvPr/>
            </p14:nvContentPartPr>
            <p14:xfrm>
              <a:off x="9268093" y="574253"/>
              <a:ext cx="264240" cy="272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4E67EA2-4274-4558-98D5-28CF15127B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259093" y="565613"/>
                <a:ext cx="2818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F450C9E-1E4F-4357-BFD2-79E0785EA9B6}"/>
                  </a:ext>
                </a:extLst>
              </p14:cNvPr>
              <p14:cNvContentPartPr/>
              <p14:nvPr/>
            </p14:nvContentPartPr>
            <p14:xfrm>
              <a:off x="10736173" y="1171853"/>
              <a:ext cx="542880" cy="340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F450C9E-1E4F-4357-BFD2-79E0785EA9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727527" y="1163213"/>
                <a:ext cx="560532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AE8D989-CA7D-4040-85F8-97C18D92948D}"/>
                  </a:ext>
                </a:extLst>
              </p14:cNvPr>
              <p14:cNvContentPartPr/>
              <p14:nvPr/>
            </p14:nvContentPartPr>
            <p14:xfrm>
              <a:off x="10152973" y="1255733"/>
              <a:ext cx="480600" cy="2106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AE8D989-CA7D-4040-85F8-97C18D9294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44333" y="1247093"/>
                <a:ext cx="4982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215B6F6-D1A3-4B5C-9827-42EA549D0EE9}"/>
                  </a:ext>
                </a:extLst>
              </p14:cNvPr>
              <p14:cNvContentPartPr/>
              <p14:nvPr/>
            </p14:nvContentPartPr>
            <p14:xfrm>
              <a:off x="8362333" y="950453"/>
              <a:ext cx="1701720" cy="6314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215B6F6-D1A3-4B5C-9827-42EA549D0E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53695" y="941453"/>
                <a:ext cx="1719356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7AC1837-A7C9-48ED-9B54-C455F62D6107}"/>
                  </a:ext>
                </a:extLst>
              </p14:cNvPr>
              <p14:cNvContentPartPr/>
              <p14:nvPr/>
            </p14:nvContentPartPr>
            <p14:xfrm>
              <a:off x="8729893" y="1651013"/>
              <a:ext cx="137520" cy="224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7AC1837-A7C9-48ED-9B54-C455F62D61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20893" y="1642027"/>
                <a:ext cx="155160" cy="241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52B587D-B64A-4FB6-95EB-8321AB215508}"/>
                  </a:ext>
                </a:extLst>
              </p14:cNvPr>
              <p14:cNvContentPartPr/>
              <p14:nvPr/>
            </p14:nvContentPartPr>
            <p14:xfrm>
              <a:off x="3995173" y="418373"/>
              <a:ext cx="2423160" cy="909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52B587D-B64A-4FB6-95EB-8321AB21550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86532" y="409730"/>
                <a:ext cx="2440803" cy="927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6224905-86A7-49BB-8AA6-593A0C764461}"/>
                  </a:ext>
                </a:extLst>
              </p14:cNvPr>
              <p14:cNvContentPartPr/>
              <p14:nvPr/>
            </p14:nvContentPartPr>
            <p14:xfrm>
              <a:off x="1606573" y="2024333"/>
              <a:ext cx="255600" cy="3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6224905-86A7-49BB-8AA6-593A0C7644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97933" y="2015693"/>
                <a:ext cx="2732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F1F924D-A0BC-42D5-9B8F-E44E3646AC52}"/>
                  </a:ext>
                </a:extLst>
              </p14:cNvPr>
              <p14:cNvContentPartPr/>
              <p14:nvPr/>
            </p14:nvContentPartPr>
            <p14:xfrm>
              <a:off x="1641853" y="2112533"/>
              <a:ext cx="223560" cy="22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F1F924D-A0BC-42D5-9B8F-E44E3646AC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32853" y="2103893"/>
                <a:ext cx="2412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D1E939-1A6E-499E-B5C3-3FBFC1D1A769}"/>
                  </a:ext>
                </a:extLst>
              </p14:cNvPr>
              <p14:cNvContentPartPr/>
              <p14:nvPr/>
            </p14:nvContentPartPr>
            <p14:xfrm>
              <a:off x="2362933" y="1698173"/>
              <a:ext cx="754560" cy="243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D1E939-1A6E-499E-B5C3-3FBFC1D1A76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53933" y="1689173"/>
                <a:ext cx="7722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52F8C0A-4DE5-41C8-BB12-93A6EAF67EC3}"/>
                  </a:ext>
                </a:extLst>
              </p14:cNvPr>
              <p14:cNvContentPartPr/>
              <p14:nvPr/>
            </p14:nvContentPartPr>
            <p14:xfrm>
              <a:off x="2680453" y="2128733"/>
              <a:ext cx="280440" cy="238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52F8C0A-4DE5-41C8-BB12-93A6EAF67EC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71802" y="2120093"/>
                <a:ext cx="298103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47AA8AE-310C-452E-857C-8D983452000C}"/>
                  </a:ext>
                </a:extLst>
              </p14:cNvPr>
              <p14:cNvContentPartPr/>
              <p14:nvPr/>
            </p14:nvContentPartPr>
            <p14:xfrm>
              <a:off x="2213533" y="2103533"/>
              <a:ext cx="318240" cy="290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47AA8AE-310C-452E-857C-8D98345200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04543" y="2094893"/>
                <a:ext cx="3358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C3C789F-EA32-4623-8EC3-A8E75F43BCD1}"/>
                  </a:ext>
                </a:extLst>
              </p14:cNvPr>
              <p14:cNvContentPartPr/>
              <p14:nvPr/>
            </p14:nvContentPartPr>
            <p14:xfrm>
              <a:off x="3264373" y="1531493"/>
              <a:ext cx="1297080" cy="887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C3C789F-EA32-4623-8EC3-A8E75F43BCD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55373" y="1522853"/>
                <a:ext cx="1314720" cy="9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9495621-52C5-403B-ADE8-DC23347DE25E}"/>
                  </a:ext>
                </a:extLst>
              </p14:cNvPr>
              <p14:cNvContentPartPr/>
              <p14:nvPr/>
            </p14:nvContentPartPr>
            <p14:xfrm>
              <a:off x="4729573" y="1425653"/>
              <a:ext cx="650520" cy="4467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9495621-52C5-403B-ADE8-DC23347DE2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20578" y="1416653"/>
                <a:ext cx="66815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7BBCE94-DC5E-4643-85AC-B6CD65F367D5}"/>
                  </a:ext>
                </a:extLst>
              </p14:cNvPr>
              <p14:cNvContentPartPr/>
              <p14:nvPr/>
            </p14:nvContentPartPr>
            <p14:xfrm>
              <a:off x="5607613" y="1537613"/>
              <a:ext cx="612000" cy="2606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7BBCE94-DC5E-4643-85AC-B6CD65F367D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98613" y="1528973"/>
                <a:ext cx="6296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EFD67A0-927C-4F64-8D7E-D65FE81DD1A2}"/>
                  </a:ext>
                </a:extLst>
              </p14:cNvPr>
              <p14:cNvContentPartPr/>
              <p14:nvPr/>
            </p14:nvContentPartPr>
            <p14:xfrm>
              <a:off x="1540693" y="3102893"/>
              <a:ext cx="292320" cy="302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EFD67A0-927C-4F64-8D7E-D65FE81DD1A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32053" y="3093893"/>
                <a:ext cx="3099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44BA234-A676-4AC6-ADBC-3FB60D606445}"/>
                  </a:ext>
                </a:extLst>
              </p14:cNvPr>
              <p14:cNvContentPartPr/>
              <p14:nvPr/>
            </p14:nvContentPartPr>
            <p14:xfrm>
              <a:off x="1596493" y="3271373"/>
              <a:ext cx="241560" cy="118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44BA234-A676-4AC6-ADBC-3FB60D60644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87493" y="3262373"/>
                <a:ext cx="2592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2BCD8FC-BCD5-4155-A392-4D2681EFFE96}"/>
                  </a:ext>
                </a:extLst>
              </p14:cNvPr>
              <p14:cNvContentPartPr/>
              <p14:nvPr/>
            </p14:nvContentPartPr>
            <p14:xfrm>
              <a:off x="2395333" y="2684933"/>
              <a:ext cx="1033200" cy="9277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2BCD8FC-BCD5-4155-A392-4D2681EFFE9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86693" y="2675933"/>
                <a:ext cx="1050840" cy="9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584951F-AA1A-4163-9597-7E7FA51ED7BB}"/>
                  </a:ext>
                </a:extLst>
              </p14:cNvPr>
              <p14:cNvContentPartPr/>
              <p14:nvPr/>
            </p14:nvContentPartPr>
            <p14:xfrm>
              <a:off x="4010653" y="3317093"/>
              <a:ext cx="190080" cy="1083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584951F-AA1A-4163-9597-7E7FA51ED7B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02013" y="3308093"/>
                <a:ext cx="2077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ACE8D98-C3D4-44FD-AD51-C0BB633F6D5E}"/>
                  </a:ext>
                </a:extLst>
              </p14:cNvPr>
              <p14:cNvContentPartPr/>
              <p14:nvPr/>
            </p14:nvContentPartPr>
            <p14:xfrm>
              <a:off x="5080933" y="2497373"/>
              <a:ext cx="1230480" cy="4312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ACE8D98-C3D4-44FD-AD51-C0BB633F6D5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71933" y="2488740"/>
                <a:ext cx="1248120" cy="448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CB67AFA-080E-4353-9105-B3F26E68CAD3}"/>
                  </a:ext>
                </a:extLst>
              </p14:cNvPr>
              <p14:cNvContentPartPr/>
              <p14:nvPr/>
            </p14:nvContentPartPr>
            <p14:xfrm>
              <a:off x="4342573" y="2530133"/>
              <a:ext cx="565560" cy="441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CB67AFA-080E-4353-9105-B3F26E68CAD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33933" y="2521493"/>
                <a:ext cx="5832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94D13D6-F2C2-4D83-97A7-462FBA5353B5}"/>
                  </a:ext>
                </a:extLst>
              </p14:cNvPr>
              <p14:cNvContentPartPr/>
              <p14:nvPr/>
            </p14:nvContentPartPr>
            <p14:xfrm>
              <a:off x="3782773" y="2529413"/>
              <a:ext cx="413640" cy="7380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94D13D6-F2C2-4D83-97A7-462FBA5353B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74133" y="2520773"/>
                <a:ext cx="43128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0334EEB-C5E0-4A52-9904-5B3EF8E55949}"/>
                  </a:ext>
                </a:extLst>
              </p14:cNvPr>
              <p14:cNvContentPartPr/>
              <p14:nvPr/>
            </p14:nvContentPartPr>
            <p14:xfrm>
              <a:off x="6695533" y="2595653"/>
              <a:ext cx="289800" cy="64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0334EEB-C5E0-4A52-9904-5B3EF8E5594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86893" y="2586653"/>
                <a:ext cx="3074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9729E66-AC58-46D1-9980-9CF216B45BD3}"/>
                  </a:ext>
                </a:extLst>
              </p14:cNvPr>
              <p14:cNvContentPartPr/>
              <p14:nvPr/>
            </p14:nvContentPartPr>
            <p14:xfrm>
              <a:off x="6754573" y="2713733"/>
              <a:ext cx="261360" cy="244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9729E66-AC58-46D1-9980-9CF216B45BD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45573" y="2705093"/>
                <a:ext cx="279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30C7A3E-0782-4964-A278-99F793D10C01}"/>
                  </a:ext>
                </a:extLst>
              </p14:cNvPr>
              <p14:cNvContentPartPr/>
              <p14:nvPr/>
            </p14:nvContentPartPr>
            <p14:xfrm>
              <a:off x="7271893" y="2432573"/>
              <a:ext cx="549000" cy="3420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30C7A3E-0782-4964-A278-99F793D10C0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63253" y="2423573"/>
                <a:ext cx="5666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52EEBFA-9A69-489B-855C-69941C56422D}"/>
                  </a:ext>
                </a:extLst>
              </p14:cNvPr>
              <p14:cNvContentPartPr/>
              <p14:nvPr/>
            </p14:nvContentPartPr>
            <p14:xfrm>
              <a:off x="8014213" y="2708333"/>
              <a:ext cx="10800" cy="72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52EEBFA-9A69-489B-855C-69941C56422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05213" y="2699693"/>
                <a:ext cx="284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8B60105-B4E9-4953-BFC8-DD48694F975C}"/>
                  </a:ext>
                </a:extLst>
              </p14:cNvPr>
              <p14:cNvContentPartPr/>
              <p14:nvPr/>
            </p14:nvContentPartPr>
            <p14:xfrm>
              <a:off x="9035173" y="2409173"/>
              <a:ext cx="195120" cy="262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8B60105-B4E9-4953-BFC8-DD48694F975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26173" y="2400533"/>
                <a:ext cx="2127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E49E4AB-81FF-4F13-9845-D9F4917E4445}"/>
                  </a:ext>
                </a:extLst>
              </p14:cNvPr>
              <p14:cNvContentPartPr/>
              <p14:nvPr/>
            </p14:nvContentPartPr>
            <p14:xfrm>
              <a:off x="9048493" y="2520053"/>
              <a:ext cx="203760" cy="154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E49E4AB-81FF-4F13-9845-D9F4917E444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39493" y="2511053"/>
                <a:ext cx="2214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FF4266E-80C6-434E-AC77-9BCDCA1CC14F}"/>
                  </a:ext>
                </a:extLst>
              </p14:cNvPr>
              <p14:cNvContentPartPr/>
              <p14:nvPr/>
            </p14:nvContentPartPr>
            <p14:xfrm>
              <a:off x="8170453" y="2305133"/>
              <a:ext cx="672120" cy="3744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FF4266E-80C6-434E-AC77-9BCDCA1CC14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61453" y="2296493"/>
                <a:ext cx="6897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23098E-4641-466F-89D1-01A1FDC12390}"/>
                  </a:ext>
                </a:extLst>
              </p14:cNvPr>
              <p14:cNvContentPartPr/>
              <p14:nvPr/>
            </p14:nvContentPartPr>
            <p14:xfrm>
              <a:off x="2520973" y="3965453"/>
              <a:ext cx="241200" cy="3128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23098E-4641-466F-89D1-01A1FDC1239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11973" y="3956813"/>
                <a:ext cx="2588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E8ABDC8-618A-439D-A2B5-DFB29119D8C0}"/>
                  </a:ext>
                </a:extLst>
              </p14:cNvPr>
              <p14:cNvContentPartPr/>
              <p14:nvPr/>
            </p14:nvContentPartPr>
            <p14:xfrm>
              <a:off x="3927133" y="3857093"/>
              <a:ext cx="832320" cy="2890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E8ABDC8-618A-439D-A2B5-DFB29119D8C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18129" y="3848082"/>
                <a:ext cx="849968" cy="306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A6407E2-5BEC-4044-A4BB-BC3546DDDFA0}"/>
                  </a:ext>
                </a:extLst>
              </p14:cNvPr>
              <p14:cNvContentPartPr/>
              <p14:nvPr/>
            </p14:nvContentPartPr>
            <p14:xfrm>
              <a:off x="3433933" y="3921893"/>
              <a:ext cx="285480" cy="3099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A6407E2-5BEC-4044-A4BB-BC3546DDDFA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25282" y="3912893"/>
                <a:ext cx="303142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3D87E12-0EB7-4423-BD94-0ECB879BC483}"/>
                  </a:ext>
                </a:extLst>
              </p14:cNvPr>
              <p14:cNvContentPartPr/>
              <p14:nvPr/>
            </p14:nvContentPartPr>
            <p14:xfrm>
              <a:off x="2873413" y="3974453"/>
              <a:ext cx="417600" cy="3006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3D87E12-0EB7-4423-BD94-0ECB879BC48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64413" y="3965803"/>
                <a:ext cx="435240" cy="318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1BF06BD-F5DD-423C-84E1-AE9AB0B9460F}"/>
                  </a:ext>
                </a:extLst>
              </p14:cNvPr>
              <p14:cNvContentPartPr/>
              <p14:nvPr/>
            </p14:nvContentPartPr>
            <p14:xfrm>
              <a:off x="1784413" y="4005773"/>
              <a:ext cx="568440" cy="3254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1BF06BD-F5DD-423C-84E1-AE9AB0B9460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775768" y="3997133"/>
                <a:ext cx="586091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4323592-83D2-4FAF-8CA3-978C0D6DBB99}"/>
                  </a:ext>
                </a:extLst>
              </p14:cNvPr>
              <p14:cNvContentPartPr/>
              <p14:nvPr/>
            </p14:nvContentPartPr>
            <p14:xfrm>
              <a:off x="992053" y="4026653"/>
              <a:ext cx="455040" cy="3481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4323592-83D2-4FAF-8CA3-978C0D6DBB9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83053" y="4018013"/>
                <a:ext cx="4726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AA9A80F-AB23-4856-9237-189FEBB0DBBC}"/>
                  </a:ext>
                </a:extLst>
              </p14:cNvPr>
              <p14:cNvContentPartPr/>
              <p14:nvPr/>
            </p14:nvContentPartPr>
            <p14:xfrm>
              <a:off x="7391413" y="2858453"/>
              <a:ext cx="380520" cy="3387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AA9A80F-AB23-4856-9237-189FEBB0DBB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382413" y="2849813"/>
                <a:ext cx="3981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7BD3439-E63A-49D2-8FA8-2B6257BBA8EC}"/>
                  </a:ext>
                </a:extLst>
              </p14:cNvPr>
              <p14:cNvContentPartPr/>
              <p14:nvPr/>
            </p14:nvContentPartPr>
            <p14:xfrm>
              <a:off x="10552573" y="2320613"/>
              <a:ext cx="869760" cy="3423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7BD3439-E63A-49D2-8FA8-2B6257BBA8E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43929" y="2311973"/>
                <a:ext cx="887407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B7EF3B8-5A00-4F00-8100-D30ABC5E64BC}"/>
                  </a:ext>
                </a:extLst>
              </p14:cNvPr>
              <p14:cNvContentPartPr/>
              <p14:nvPr/>
            </p14:nvContentPartPr>
            <p14:xfrm>
              <a:off x="9442693" y="2212613"/>
              <a:ext cx="993960" cy="73728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B7EF3B8-5A00-4F00-8100-D30ABC5E64B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434050" y="2203973"/>
                <a:ext cx="1011606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D3612DB6-D654-4F9F-84BD-13B4DF7DA32D}"/>
                  </a:ext>
                </a:extLst>
              </p14:cNvPr>
              <p14:cNvContentPartPr/>
              <p14:nvPr/>
            </p14:nvContentPartPr>
            <p14:xfrm>
              <a:off x="5386933" y="3547493"/>
              <a:ext cx="3018240" cy="7851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D3612DB6-D654-4F9F-84BD-13B4DF7DA32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77933" y="3538497"/>
                <a:ext cx="3035880" cy="802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B4B7E703-6E06-44FE-B326-830187F7D2F2}"/>
                  </a:ext>
                </a:extLst>
              </p14:cNvPr>
              <p14:cNvContentPartPr/>
              <p14:nvPr/>
            </p14:nvContentPartPr>
            <p14:xfrm>
              <a:off x="1167373" y="4911533"/>
              <a:ext cx="1095840" cy="4071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B4B7E703-6E06-44FE-B326-830187F7D2F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58730" y="4902533"/>
                <a:ext cx="1113486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A0B0044-ED23-4537-922E-1D2D79F43F4E}"/>
                  </a:ext>
                </a:extLst>
              </p14:cNvPr>
              <p14:cNvContentPartPr/>
              <p14:nvPr/>
            </p14:nvContentPartPr>
            <p14:xfrm>
              <a:off x="2481013" y="4959413"/>
              <a:ext cx="362520" cy="417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A0B0044-ED23-4537-922E-1D2D79F43F4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472373" y="4950413"/>
                <a:ext cx="3801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73E4F49F-FA85-4E70-A177-3D746606474D}"/>
                  </a:ext>
                </a:extLst>
              </p14:cNvPr>
              <p14:cNvContentPartPr/>
              <p14:nvPr/>
            </p14:nvContentPartPr>
            <p14:xfrm>
              <a:off x="2506573" y="5051573"/>
              <a:ext cx="317880" cy="147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73E4F49F-FA85-4E70-A177-3D746606474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497573" y="5042933"/>
                <a:ext cx="3355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ED2EC0F6-2C68-443A-A096-E74143F71B19}"/>
                  </a:ext>
                </a:extLst>
              </p14:cNvPr>
              <p14:cNvContentPartPr/>
              <p14:nvPr/>
            </p14:nvContentPartPr>
            <p14:xfrm>
              <a:off x="3072853" y="4673933"/>
              <a:ext cx="1643760" cy="4341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ED2EC0F6-2C68-443A-A096-E74143F71B1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63855" y="4664940"/>
                <a:ext cx="1661396" cy="451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6E6F47C1-25EE-40F6-8590-3F385677E310}"/>
                  </a:ext>
                </a:extLst>
              </p14:cNvPr>
              <p14:cNvContentPartPr/>
              <p14:nvPr/>
            </p14:nvContentPartPr>
            <p14:xfrm>
              <a:off x="448453" y="4497893"/>
              <a:ext cx="1230120" cy="30744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6E6F47C1-25EE-40F6-8590-3F385677E31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39453" y="4488893"/>
                <a:ext cx="12477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C8239CD4-AF8A-4B3B-9739-02D2863D60FF}"/>
                  </a:ext>
                </a:extLst>
              </p14:cNvPr>
              <p14:cNvContentPartPr/>
              <p14:nvPr/>
            </p14:nvContentPartPr>
            <p14:xfrm>
              <a:off x="4194253" y="5529293"/>
              <a:ext cx="308520" cy="324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C8239CD4-AF8A-4B3B-9739-02D2863D60F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85613" y="5520653"/>
                <a:ext cx="3261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7E1EADA4-E9DF-4D94-A2AD-4D485069BF88}"/>
                  </a:ext>
                </a:extLst>
              </p14:cNvPr>
              <p14:cNvContentPartPr/>
              <p14:nvPr/>
            </p14:nvContentPartPr>
            <p14:xfrm>
              <a:off x="4180213" y="5678333"/>
              <a:ext cx="297360" cy="1260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7E1EADA4-E9DF-4D94-A2AD-4D485069BF8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71573" y="5669333"/>
                <a:ext cx="3150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E6565F9A-F7E2-454C-8F79-E3E1A3178633}"/>
                  </a:ext>
                </a:extLst>
              </p14:cNvPr>
              <p14:cNvContentPartPr/>
              <p14:nvPr/>
            </p14:nvContentPartPr>
            <p14:xfrm>
              <a:off x="2958373" y="5441093"/>
              <a:ext cx="1050480" cy="3646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E6565F9A-F7E2-454C-8F79-E3E1A317863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949736" y="5432453"/>
                <a:ext cx="1068114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82D83957-6225-4B86-89D0-8D9E8AB1EDB4}"/>
                  </a:ext>
                </a:extLst>
              </p14:cNvPr>
              <p14:cNvContentPartPr/>
              <p14:nvPr/>
            </p14:nvContentPartPr>
            <p14:xfrm>
              <a:off x="4643533" y="5246693"/>
              <a:ext cx="969480" cy="52200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82D83957-6225-4B86-89D0-8D9E8AB1EDB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634533" y="5237693"/>
                <a:ext cx="98712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881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CE1970FC-482E-451A-8407-A6DC2FEBE496}"/>
                  </a:ext>
                </a:extLst>
              </p14:cNvPr>
              <p14:cNvContentPartPr/>
              <p14:nvPr/>
            </p14:nvContentPartPr>
            <p14:xfrm>
              <a:off x="550693" y="409373"/>
              <a:ext cx="10369800" cy="630684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CE1970FC-482E-451A-8407-A6DC2FEBE4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693" y="400373"/>
                <a:ext cx="10387440" cy="632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759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6E0A78-B0DB-4AEF-9379-D18161A47C61}"/>
                  </a:ext>
                </a:extLst>
              </p14:cNvPr>
              <p14:cNvContentPartPr/>
              <p14:nvPr/>
            </p14:nvContentPartPr>
            <p14:xfrm>
              <a:off x="1757053" y="482813"/>
              <a:ext cx="85320" cy="337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6E0A78-B0DB-4AEF-9379-D18161A47C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8053" y="473813"/>
                <a:ext cx="1029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57C29E-0DDA-487C-9C7B-AEE4C243018F}"/>
                  </a:ext>
                </a:extLst>
              </p14:cNvPr>
              <p14:cNvContentPartPr/>
              <p14:nvPr/>
            </p14:nvContentPartPr>
            <p14:xfrm>
              <a:off x="1063333" y="500813"/>
              <a:ext cx="576000" cy="286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57C29E-0DDA-487C-9C7B-AEE4C2430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693" y="491824"/>
                <a:ext cx="593640" cy="303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2BC2F5-A7D3-4E2A-AA92-8E0C8A583185}"/>
                  </a:ext>
                </a:extLst>
              </p14:cNvPr>
              <p14:cNvContentPartPr/>
              <p14:nvPr/>
            </p14:nvContentPartPr>
            <p14:xfrm>
              <a:off x="2119573" y="611333"/>
              <a:ext cx="183960" cy="18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2BC2F5-A7D3-4E2A-AA92-8E0C8A5831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0573" y="602333"/>
                <a:ext cx="201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6E91DF-DBF0-4129-81E3-F013418071FE}"/>
                  </a:ext>
                </a:extLst>
              </p14:cNvPr>
              <p14:cNvContentPartPr/>
              <p14:nvPr/>
            </p14:nvContentPartPr>
            <p14:xfrm>
              <a:off x="2118133" y="725813"/>
              <a:ext cx="202680" cy="11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6E91DF-DBF0-4129-81E3-F013418071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9133" y="716813"/>
                <a:ext cx="2203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C83CA64-60C0-4001-B204-01645F8710A1}"/>
                  </a:ext>
                </a:extLst>
              </p14:cNvPr>
              <p14:cNvContentPartPr/>
              <p14:nvPr/>
            </p14:nvContentPartPr>
            <p14:xfrm>
              <a:off x="4310893" y="392813"/>
              <a:ext cx="60120" cy="259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C83CA64-60C0-4001-B204-01645F8710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1893" y="383813"/>
                <a:ext cx="777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4652D53-F132-4B6F-AA9C-5128886D8673}"/>
                  </a:ext>
                </a:extLst>
              </p14:cNvPr>
              <p14:cNvContentPartPr/>
              <p14:nvPr/>
            </p14:nvContentPartPr>
            <p14:xfrm>
              <a:off x="5098213" y="501893"/>
              <a:ext cx="151920" cy="79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4652D53-F132-4B6F-AA9C-5128886D86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89213" y="493214"/>
                <a:ext cx="169560" cy="96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6B0325D-9FF9-4BCE-AA16-AC47E0B93E66}"/>
                  </a:ext>
                </a:extLst>
              </p14:cNvPr>
              <p14:cNvContentPartPr/>
              <p14:nvPr/>
            </p14:nvContentPartPr>
            <p14:xfrm>
              <a:off x="4497373" y="394253"/>
              <a:ext cx="429840" cy="291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6B0325D-9FF9-4BCE-AA16-AC47E0B93E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88740" y="385613"/>
                <a:ext cx="447465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FEE1F8-FCCF-43F8-B073-A40BCF3BF62E}"/>
                  </a:ext>
                </a:extLst>
              </p14:cNvPr>
              <p14:cNvContentPartPr/>
              <p14:nvPr/>
            </p14:nvContentPartPr>
            <p14:xfrm>
              <a:off x="3942613" y="470213"/>
              <a:ext cx="232560" cy="215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FEE1F8-FCCF-43F8-B073-A40BCF3BF6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33973" y="461213"/>
                <a:ext cx="250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233D955-F117-436B-A582-C96A28676DF2}"/>
                  </a:ext>
                </a:extLst>
              </p14:cNvPr>
              <p14:cNvContentPartPr/>
              <p14:nvPr/>
            </p14:nvContentPartPr>
            <p14:xfrm>
              <a:off x="3006253" y="347813"/>
              <a:ext cx="832680" cy="743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233D955-F117-436B-A582-C96A28676D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97253" y="339173"/>
                <a:ext cx="85032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9ED14C0-685A-4666-94D2-C26165132AC7}"/>
                  </a:ext>
                </a:extLst>
              </p14:cNvPr>
              <p14:cNvContentPartPr/>
              <p14:nvPr/>
            </p14:nvContentPartPr>
            <p14:xfrm>
              <a:off x="5756653" y="148013"/>
              <a:ext cx="264960" cy="916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9ED14C0-685A-4666-94D2-C26165132AC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48001" y="139373"/>
                <a:ext cx="282624" cy="9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868CB1C-EACA-43CD-BE1D-66F632ADE7D9}"/>
                  </a:ext>
                </a:extLst>
              </p14:cNvPr>
              <p14:cNvContentPartPr/>
              <p14:nvPr/>
            </p14:nvContentPartPr>
            <p14:xfrm>
              <a:off x="6496453" y="555893"/>
              <a:ext cx="16920" cy="54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868CB1C-EACA-43CD-BE1D-66F632ADE7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87813" y="547253"/>
                <a:ext cx="345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0DE3AE8-7E25-48F8-9885-8FE08781C77B}"/>
                  </a:ext>
                </a:extLst>
              </p14:cNvPr>
              <p14:cNvContentPartPr/>
              <p14:nvPr/>
            </p14:nvContentPartPr>
            <p14:xfrm>
              <a:off x="6812173" y="734093"/>
              <a:ext cx="295560" cy="2617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0DE3AE8-7E25-48F8-9885-8FE08781C7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03173" y="725453"/>
                <a:ext cx="3132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8485FC8-DE36-4F61-A314-5D38987050CA}"/>
                  </a:ext>
                </a:extLst>
              </p14:cNvPr>
              <p14:cNvContentPartPr/>
              <p14:nvPr/>
            </p14:nvContentPartPr>
            <p14:xfrm>
              <a:off x="6752773" y="362933"/>
              <a:ext cx="500760" cy="285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8485FC8-DE36-4F61-A314-5D38987050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3773" y="353933"/>
                <a:ext cx="5184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80224B3-7AA7-46D8-8F0C-7EB1A04B0E96}"/>
                  </a:ext>
                </a:extLst>
              </p14:cNvPr>
              <p14:cNvContentPartPr/>
              <p14:nvPr/>
            </p14:nvContentPartPr>
            <p14:xfrm>
              <a:off x="6168493" y="484613"/>
              <a:ext cx="207720" cy="178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80224B3-7AA7-46D8-8F0C-7EB1A04B0E9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59493" y="475613"/>
                <a:ext cx="2253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C0A6D79-C7FA-4CA3-871F-9F2201FCCC08}"/>
                  </a:ext>
                </a:extLst>
              </p14:cNvPr>
              <p14:cNvContentPartPr/>
              <p14:nvPr/>
            </p14:nvContentPartPr>
            <p14:xfrm>
              <a:off x="7195933" y="756053"/>
              <a:ext cx="213120" cy="153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C0A6D79-C7FA-4CA3-871F-9F2201FCCC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86933" y="747413"/>
                <a:ext cx="2307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99B75A6-F9EB-4013-A19A-3B8BDCE5BAAD}"/>
                  </a:ext>
                </a:extLst>
              </p14:cNvPr>
              <p14:cNvContentPartPr/>
              <p14:nvPr/>
            </p14:nvContentPartPr>
            <p14:xfrm>
              <a:off x="7637653" y="445373"/>
              <a:ext cx="405000" cy="252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99B75A6-F9EB-4013-A19A-3B8BDCE5BAA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28653" y="436733"/>
                <a:ext cx="4226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624B1FA-CCDB-48B2-ABB5-ECC152BE0B5C}"/>
                  </a:ext>
                </a:extLst>
              </p14:cNvPr>
              <p14:cNvContentPartPr/>
              <p14:nvPr/>
            </p14:nvContentPartPr>
            <p14:xfrm>
              <a:off x="8167933" y="524213"/>
              <a:ext cx="127800" cy="12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624B1FA-CCDB-48B2-ABB5-ECC152BE0B5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8933" y="515213"/>
                <a:ext cx="1454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C89500B-56E9-44E7-9C26-FD0A5C15DABB}"/>
                  </a:ext>
                </a:extLst>
              </p14:cNvPr>
              <p14:cNvContentPartPr/>
              <p14:nvPr/>
            </p14:nvContentPartPr>
            <p14:xfrm>
              <a:off x="8201773" y="606293"/>
              <a:ext cx="93960" cy="75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C89500B-56E9-44E7-9C26-FD0A5C15DA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92773" y="597653"/>
                <a:ext cx="1116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8647FFE-3D73-49AE-9D03-62C32610E93F}"/>
                  </a:ext>
                </a:extLst>
              </p14:cNvPr>
              <p14:cNvContentPartPr/>
              <p14:nvPr/>
            </p14:nvContentPartPr>
            <p14:xfrm>
              <a:off x="8678053" y="383813"/>
              <a:ext cx="463680" cy="2667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8647FFE-3D73-49AE-9D03-62C32610E93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69053" y="375161"/>
                <a:ext cx="481320" cy="28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69BA3E0-4E0A-4B7E-B5CB-E373B1A4D34A}"/>
                  </a:ext>
                </a:extLst>
              </p14:cNvPr>
              <p14:cNvContentPartPr/>
              <p14:nvPr/>
            </p14:nvContentPartPr>
            <p14:xfrm>
              <a:off x="8479333" y="694133"/>
              <a:ext cx="800280" cy="4078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69BA3E0-4E0A-4B7E-B5CB-E373B1A4D3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70693" y="685133"/>
                <a:ext cx="8179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40504B6-AA34-4C2C-B14E-2B791F539D6A}"/>
                  </a:ext>
                </a:extLst>
              </p14:cNvPr>
              <p14:cNvContentPartPr/>
              <p14:nvPr/>
            </p14:nvContentPartPr>
            <p14:xfrm>
              <a:off x="9459253" y="221813"/>
              <a:ext cx="1036440" cy="10558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40504B6-AA34-4C2C-B14E-2B791F539D6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50613" y="212813"/>
                <a:ext cx="1054080" cy="10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8CAAD0F-B5DA-4019-9271-99385B46262F}"/>
                  </a:ext>
                </a:extLst>
              </p14:cNvPr>
              <p14:cNvContentPartPr/>
              <p14:nvPr/>
            </p14:nvContentPartPr>
            <p14:xfrm>
              <a:off x="2590453" y="1539413"/>
              <a:ext cx="200520" cy="147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8CAAD0F-B5DA-4019-9271-99385B4626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81453" y="1530773"/>
                <a:ext cx="2181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511214A-2F38-4A93-8463-029F8032FFB5}"/>
                  </a:ext>
                </a:extLst>
              </p14:cNvPr>
              <p14:cNvContentPartPr/>
              <p14:nvPr/>
            </p14:nvContentPartPr>
            <p14:xfrm>
              <a:off x="2545093" y="1679453"/>
              <a:ext cx="275040" cy="277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511214A-2F38-4A93-8463-029F8032FFB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36093" y="1670453"/>
                <a:ext cx="2926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64E233E-ACD2-4102-A21E-633DF129AE68}"/>
                  </a:ext>
                </a:extLst>
              </p14:cNvPr>
              <p14:cNvContentPartPr/>
              <p14:nvPr/>
            </p14:nvContentPartPr>
            <p14:xfrm>
              <a:off x="3556333" y="1352213"/>
              <a:ext cx="41760" cy="142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64E233E-ACD2-4102-A21E-633DF129AE6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47333" y="1343213"/>
                <a:ext cx="594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17ED063-77D8-438E-AC1C-864F88219522}"/>
                  </a:ext>
                </a:extLst>
              </p14:cNvPr>
              <p14:cNvContentPartPr/>
              <p14:nvPr/>
            </p14:nvContentPartPr>
            <p14:xfrm>
              <a:off x="3307213" y="1612133"/>
              <a:ext cx="461160" cy="388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17ED063-77D8-438E-AC1C-864F8821952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98573" y="1603133"/>
                <a:ext cx="4788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10EDE3B-C235-452D-ADB9-4807EB3EFAAD}"/>
                  </a:ext>
                </a:extLst>
              </p14:cNvPr>
              <p14:cNvContentPartPr/>
              <p14:nvPr/>
            </p14:nvContentPartPr>
            <p14:xfrm>
              <a:off x="4032253" y="1561013"/>
              <a:ext cx="15840" cy="32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10EDE3B-C235-452D-ADB9-4807EB3EFAA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23613" y="1552373"/>
                <a:ext cx="334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C3E782F-68E0-4A0D-BC2E-51A70610D8E3}"/>
                  </a:ext>
                </a:extLst>
              </p14:cNvPr>
              <p14:cNvContentPartPr/>
              <p14:nvPr/>
            </p14:nvContentPartPr>
            <p14:xfrm>
              <a:off x="3129733" y="1699613"/>
              <a:ext cx="971640" cy="4161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C3E782F-68E0-4A0D-BC2E-51A70610D8E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20733" y="1690973"/>
                <a:ext cx="98928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0638297-D8CE-4FB2-9CA6-B5E8E7E30167}"/>
                  </a:ext>
                </a:extLst>
              </p14:cNvPr>
              <p14:cNvContentPartPr/>
              <p14:nvPr/>
            </p14:nvContentPartPr>
            <p14:xfrm>
              <a:off x="4343653" y="1338533"/>
              <a:ext cx="1410480" cy="6109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0638297-D8CE-4FB2-9CA6-B5E8E7E3016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34651" y="1329538"/>
                <a:ext cx="1428125" cy="628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A756C5F-D799-41BB-BEF8-CEC92892FC38}"/>
                  </a:ext>
                </a:extLst>
              </p14:cNvPr>
              <p14:cNvContentPartPr/>
              <p14:nvPr/>
            </p14:nvContentPartPr>
            <p14:xfrm>
              <a:off x="5866453" y="1296053"/>
              <a:ext cx="496080" cy="3834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A756C5F-D799-41BB-BEF8-CEC92892FC3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57813" y="1287413"/>
                <a:ext cx="5137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D527AC1-549C-4C69-AEBE-4380D91045B1}"/>
                  </a:ext>
                </a:extLst>
              </p14:cNvPr>
              <p14:cNvContentPartPr/>
              <p14:nvPr/>
            </p14:nvContentPartPr>
            <p14:xfrm>
              <a:off x="6637933" y="1492253"/>
              <a:ext cx="237600" cy="41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D527AC1-549C-4C69-AEBE-4380D91045B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629293" y="1483253"/>
                <a:ext cx="2552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88C73F2-1799-43C5-80B7-FED5C8E6BE89}"/>
                  </a:ext>
                </a:extLst>
              </p14:cNvPr>
              <p14:cNvContentPartPr/>
              <p14:nvPr/>
            </p14:nvContentPartPr>
            <p14:xfrm>
              <a:off x="6668893" y="1616453"/>
              <a:ext cx="242280" cy="154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88C73F2-1799-43C5-80B7-FED5C8E6BE8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59893" y="1607453"/>
                <a:ext cx="2599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5F19A64-53A9-45A2-BFE9-5B2FBB102DF0}"/>
                  </a:ext>
                </a:extLst>
              </p14:cNvPr>
              <p14:cNvContentPartPr/>
              <p14:nvPr/>
            </p14:nvContentPartPr>
            <p14:xfrm>
              <a:off x="8316973" y="1719053"/>
              <a:ext cx="6120" cy="28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5F19A64-53A9-45A2-BFE9-5B2FBB102DF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07973" y="1710053"/>
                <a:ext cx="2376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FD6F5DE-C9A9-4D8D-81CD-D6B7775AE063}"/>
                  </a:ext>
                </a:extLst>
              </p14:cNvPr>
              <p14:cNvContentPartPr/>
              <p14:nvPr/>
            </p14:nvContentPartPr>
            <p14:xfrm>
              <a:off x="7525693" y="1694933"/>
              <a:ext cx="630720" cy="3175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FD6F5DE-C9A9-4D8D-81CD-D6B7775AE06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17053" y="1686283"/>
                <a:ext cx="648360" cy="335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35FD9F7-BEE6-4CAF-9E47-F9A0E336DAF4}"/>
                  </a:ext>
                </a:extLst>
              </p14:cNvPr>
              <p14:cNvContentPartPr/>
              <p14:nvPr/>
            </p14:nvContentPartPr>
            <p14:xfrm>
              <a:off x="7479613" y="1378853"/>
              <a:ext cx="698760" cy="2581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35FD9F7-BEE6-4CAF-9E47-F9A0E336DAF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70973" y="1369853"/>
                <a:ext cx="7164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2ED7933-9B87-4187-A832-79C9E0DCCC1F}"/>
                  </a:ext>
                </a:extLst>
              </p14:cNvPr>
              <p14:cNvContentPartPr/>
              <p14:nvPr/>
            </p14:nvContentPartPr>
            <p14:xfrm>
              <a:off x="2155573" y="2518253"/>
              <a:ext cx="167040" cy="144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2ED7933-9B87-4187-A832-79C9E0DCCC1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46573" y="2509253"/>
                <a:ext cx="184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55E8AC2-9FC4-4BF5-B863-D9851ECB077D}"/>
                  </a:ext>
                </a:extLst>
              </p14:cNvPr>
              <p14:cNvContentPartPr/>
              <p14:nvPr/>
            </p14:nvContentPartPr>
            <p14:xfrm>
              <a:off x="2188333" y="2614733"/>
              <a:ext cx="123120" cy="118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55E8AC2-9FC4-4BF5-B863-D9851ECB077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79693" y="2606093"/>
                <a:ext cx="140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5253E28-9E8A-45E9-8CAF-6A66B6A86B09}"/>
                  </a:ext>
                </a:extLst>
              </p14:cNvPr>
              <p14:cNvContentPartPr/>
              <p14:nvPr/>
            </p14:nvContentPartPr>
            <p14:xfrm>
              <a:off x="1074853" y="2327453"/>
              <a:ext cx="881280" cy="4323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5253E28-9E8A-45E9-8CAF-6A66B6A86B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5857" y="2318453"/>
                <a:ext cx="898913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E5C1BD5-251A-491A-AAB1-01BDE29036C5}"/>
                  </a:ext>
                </a:extLst>
              </p14:cNvPr>
              <p14:cNvContentPartPr/>
              <p14:nvPr/>
            </p14:nvContentPartPr>
            <p14:xfrm>
              <a:off x="2912293" y="2308733"/>
              <a:ext cx="30960" cy="1738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E5C1BD5-251A-491A-AAB1-01BDE29036C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03653" y="2299733"/>
                <a:ext cx="486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61CF166-7E59-46ED-AF26-EB5DFD99E7C6}"/>
                  </a:ext>
                </a:extLst>
              </p14:cNvPr>
              <p14:cNvContentPartPr/>
              <p14:nvPr/>
            </p14:nvContentPartPr>
            <p14:xfrm>
              <a:off x="2735533" y="2533733"/>
              <a:ext cx="483120" cy="385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61CF166-7E59-46ED-AF26-EB5DFD99E7C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26893" y="2525093"/>
                <a:ext cx="5007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509E95B-5F78-4D57-8B5B-47DFC4D869B5}"/>
                  </a:ext>
                </a:extLst>
              </p14:cNvPr>
              <p14:cNvContentPartPr/>
              <p14:nvPr/>
            </p14:nvContentPartPr>
            <p14:xfrm>
              <a:off x="3356533" y="2520773"/>
              <a:ext cx="13680" cy="79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509E95B-5F78-4D57-8B5B-47DFC4D869B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47533" y="2512133"/>
                <a:ext cx="313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04B309F-35E5-494B-8AFB-678C599E95DB}"/>
                  </a:ext>
                </a:extLst>
              </p14:cNvPr>
              <p14:cNvContentPartPr/>
              <p14:nvPr/>
            </p14:nvContentPartPr>
            <p14:xfrm>
              <a:off x="2735173" y="2683853"/>
              <a:ext cx="601920" cy="2138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04B309F-35E5-494B-8AFB-678C599E95D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726173" y="2674853"/>
                <a:ext cx="6195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046730A-34D0-4E29-A928-EB1971C6CB75}"/>
                  </a:ext>
                </a:extLst>
              </p14:cNvPr>
              <p14:cNvContentPartPr/>
              <p14:nvPr/>
            </p14:nvContentPartPr>
            <p14:xfrm>
              <a:off x="3682333" y="2243213"/>
              <a:ext cx="360000" cy="7448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046730A-34D0-4E29-A928-EB1971C6CB7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73333" y="2234569"/>
                <a:ext cx="377640" cy="762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DDCBECF-4EC1-4730-AB61-B92F20BA1A85}"/>
                  </a:ext>
                </a:extLst>
              </p14:cNvPr>
              <p14:cNvContentPartPr/>
              <p14:nvPr/>
            </p14:nvContentPartPr>
            <p14:xfrm>
              <a:off x="4193533" y="2352293"/>
              <a:ext cx="793800" cy="2905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DDCBECF-4EC1-4730-AB61-B92F20BA1A8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84533" y="2343293"/>
                <a:ext cx="8114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F2ABC07-57B1-44F9-A299-AEC096658F50}"/>
                  </a:ext>
                </a:extLst>
              </p14:cNvPr>
              <p14:cNvContentPartPr/>
              <p14:nvPr/>
            </p14:nvContentPartPr>
            <p14:xfrm>
              <a:off x="5272093" y="2493053"/>
              <a:ext cx="163440" cy="176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F2ABC07-57B1-44F9-A299-AEC096658F5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63453" y="2484053"/>
                <a:ext cx="1810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73467FF-E785-4C27-916D-1269C5422A6F}"/>
                  </a:ext>
                </a:extLst>
              </p14:cNvPr>
              <p14:cNvContentPartPr/>
              <p14:nvPr/>
            </p14:nvContentPartPr>
            <p14:xfrm>
              <a:off x="5272093" y="2617253"/>
              <a:ext cx="212040" cy="93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73467FF-E785-4C27-916D-1269C5422A6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263453" y="2608253"/>
                <a:ext cx="2296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F514753-BCD3-4152-B7B0-66074D309C06}"/>
                  </a:ext>
                </a:extLst>
              </p14:cNvPr>
              <p14:cNvContentPartPr/>
              <p14:nvPr/>
            </p14:nvContentPartPr>
            <p14:xfrm>
              <a:off x="5960053" y="2296853"/>
              <a:ext cx="689400" cy="2152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F514753-BCD3-4152-B7B0-66074D309C0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51053" y="2288213"/>
                <a:ext cx="7070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DE4C039-0D5D-40DA-BBEB-85EFD83EAABC}"/>
                  </a:ext>
                </a:extLst>
              </p14:cNvPr>
              <p14:cNvContentPartPr/>
              <p14:nvPr/>
            </p14:nvContentPartPr>
            <p14:xfrm>
              <a:off x="7233373" y="2169773"/>
              <a:ext cx="968760" cy="5144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DE4C039-0D5D-40DA-BBEB-85EFD83EAAB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224373" y="2160779"/>
                <a:ext cx="986400" cy="532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2D550DE5-8DDC-4759-9C8B-4893CC343D02}"/>
                  </a:ext>
                </a:extLst>
              </p14:cNvPr>
              <p14:cNvContentPartPr/>
              <p14:nvPr/>
            </p14:nvContentPartPr>
            <p14:xfrm>
              <a:off x="5912173" y="2592053"/>
              <a:ext cx="983880" cy="3358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2D550DE5-8DDC-4759-9C8B-4893CC343D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03533" y="2583053"/>
                <a:ext cx="100152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6F62D2A-8DE6-4A9B-A967-55136555876E}"/>
                  </a:ext>
                </a:extLst>
              </p14:cNvPr>
              <p14:cNvContentPartPr/>
              <p14:nvPr/>
            </p14:nvContentPartPr>
            <p14:xfrm>
              <a:off x="10507213" y="1966013"/>
              <a:ext cx="741240" cy="4118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6F62D2A-8DE6-4A9B-A967-55136555876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498213" y="1957373"/>
                <a:ext cx="75888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6FF3F7A-B754-4BC4-83F7-B881D90D7065}"/>
                  </a:ext>
                </a:extLst>
              </p14:cNvPr>
              <p14:cNvContentPartPr/>
              <p14:nvPr/>
            </p14:nvContentPartPr>
            <p14:xfrm>
              <a:off x="9858853" y="2007413"/>
              <a:ext cx="535320" cy="4356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6FF3F7A-B754-4BC4-83F7-B881D90D706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849853" y="1998766"/>
                <a:ext cx="552960" cy="453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AD29D520-9BDF-4A63-8FF5-1375FCA42E55}"/>
                  </a:ext>
                </a:extLst>
              </p14:cNvPr>
              <p14:cNvContentPartPr/>
              <p14:nvPr/>
            </p14:nvContentPartPr>
            <p14:xfrm>
              <a:off x="8361253" y="2246093"/>
              <a:ext cx="1351440" cy="6469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AD29D520-9BDF-4A63-8FF5-1375FCA42E5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352253" y="2237093"/>
                <a:ext cx="136908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36A2469-F706-4735-A84E-6D5EFF6A0D31}"/>
                  </a:ext>
                </a:extLst>
              </p14:cNvPr>
              <p14:cNvContentPartPr/>
              <p14:nvPr/>
            </p14:nvContentPartPr>
            <p14:xfrm>
              <a:off x="1478053" y="4402133"/>
              <a:ext cx="88920" cy="2412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36A2469-F706-4735-A84E-6D5EFF6A0D3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69053" y="4393493"/>
                <a:ext cx="1065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D6C795C-50FE-4723-B58F-D1B3490026F4}"/>
                  </a:ext>
                </a:extLst>
              </p14:cNvPr>
              <p14:cNvContentPartPr/>
              <p14:nvPr/>
            </p14:nvContentPartPr>
            <p14:xfrm>
              <a:off x="1778653" y="4484213"/>
              <a:ext cx="189000" cy="334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D6C795C-50FE-4723-B58F-D1B3490026F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70013" y="4475213"/>
                <a:ext cx="2066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95CA4D7-538F-4CB8-93F1-749B9896B8BB}"/>
                  </a:ext>
                </a:extLst>
              </p14:cNvPr>
              <p14:cNvContentPartPr/>
              <p14:nvPr/>
            </p14:nvContentPartPr>
            <p14:xfrm>
              <a:off x="1827613" y="4577093"/>
              <a:ext cx="200160" cy="432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95CA4D7-538F-4CB8-93F1-749B9896B8B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818613" y="4568093"/>
                <a:ext cx="2178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5B026F71-2B81-4A88-A0CF-C5C6A8979D6A}"/>
                  </a:ext>
                </a:extLst>
              </p14:cNvPr>
              <p14:cNvContentPartPr/>
              <p14:nvPr/>
            </p14:nvContentPartPr>
            <p14:xfrm>
              <a:off x="747613" y="4401413"/>
              <a:ext cx="616680" cy="25020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5B026F71-2B81-4A88-A0CF-C5C6A8979D6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38973" y="4392426"/>
                <a:ext cx="634320" cy="267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D2B0E448-71D4-489F-83B7-45A647877534}"/>
                  </a:ext>
                </a:extLst>
              </p14:cNvPr>
              <p14:cNvContentPartPr/>
              <p14:nvPr/>
            </p14:nvContentPartPr>
            <p14:xfrm>
              <a:off x="3734173" y="6128333"/>
              <a:ext cx="506880" cy="17856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D2B0E448-71D4-489F-83B7-45A64787753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725167" y="6119333"/>
                <a:ext cx="524533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7B3FCAFE-BF64-420D-AC7A-B1CA0AFB71C0}"/>
                  </a:ext>
                </a:extLst>
              </p14:cNvPr>
              <p14:cNvContentPartPr/>
              <p14:nvPr/>
            </p14:nvContentPartPr>
            <p14:xfrm>
              <a:off x="2326573" y="3115853"/>
              <a:ext cx="7936920" cy="296460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7B3FCAFE-BF64-420D-AC7A-B1CA0AFB71C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17573" y="3107213"/>
                <a:ext cx="7954560" cy="29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62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A531DE-CB03-4F64-B3B8-E3AA788BAB77}"/>
                  </a:ext>
                </a:extLst>
              </p14:cNvPr>
              <p14:cNvContentPartPr/>
              <p14:nvPr/>
            </p14:nvContentPartPr>
            <p14:xfrm>
              <a:off x="1516213" y="721493"/>
              <a:ext cx="2880" cy="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A531DE-CB03-4F64-B3B8-E3AA788BAB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7573" y="712853"/>
                <a:ext cx="205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396810-2068-40F6-98ED-A048753BD2DB}"/>
                  </a:ext>
                </a:extLst>
              </p14:cNvPr>
              <p14:cNvContentPartPr/>
              <p14:nvPr/>
            </p14:nvContentPartPr>
            <p14:xfrm>
              <a:off x="1532413" y="798893"/>
              <a:ext cx="10440" cy="10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396810-2068-40F6-98ED-A048753BD2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3413" y="790253"/>
                <a:ext cx="28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5BD52C-06F2-4873-9AE2-0199A1302D3C}"/>
                  </a:ext>
                </a:extLst>
              </p14:cNvPr>
              <p14:cNvContentPartPr/>
              <p14:nvPr/>
            </p14:nvContentPartPr>
            <p14:xfrm>
              <a:off x="4152853" y="848213"/>
              <a:ext cx="79200" cy="102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5BD52C-06F2-4873-9AE2-0199A1302D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3853" y="839213"/>
                <a:ext cx="968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B56B093-5067-45DA-885C-FFCB0F1E27F0}"/>
                  </a:ext>
                </a:extLst>
              </p14:cNvPr>
              <p14:cNvContentPartPr/>
              <p14:nvPr/>
            </p14:nvContentPartPr>
            <p14:xfrm>
              <a:off x="5591413" y="491093"/>
              <a:ext cx="47160" cy="235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B56B093-5067-45DA-885C-FFCB0F1E27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82773" y="482453"/>
                <a:ext cx="648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51A01B-D70D-4BB9-8DF0-B1E00AC5D97E}"/>
                  </a:ext>
                </a:extLst>
              </p14:cNvPr>
              <p14:cNvContentPartPr/>
              <p14:nvPr/>
            </p14:nvContentPartPr>
            <p14:xfrm>
              <a:off x="5804893" y="558413"/>
              <a:ext cx="134640" cy="13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51A01B-D70D-4BB9-8DF0-B1E00AC5D9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95893" y="549413"/>
                <a:ext cx="1522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775C571-FE39-4FCD-A822-D1CEA14FF168}"/>
                  </a:ext>
                </a:extLst>
              </p14:cNvPr>
              <p14:cNvContentPartPr/>
              <p14:nvPr/>
            </p14:nvContentPartPr>
            <p14:xfrm>
              <a:off x="5809933" y="642293"/>
              <a:ext cx="186480" cy="14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775C571-FE39-4FCD-A822-D1CEA14FF1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00933" y="633653"/>
                <a:ext cx="2041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A5EEC02-E171-4DC2-8EDB-3AACFE411168}"/>
                  </a:ext>
                </a:extLst>
              </p14:cNvPr>
              <p14:cNvContentPartPr/>
              <p14:nvPr/>
            </p14:nvContentPartPr>
            <p14:xfrm>
              <a:off x="6891373" y="710693"/>
              <a:ext cx="44640" cy="102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A5EEC02-E171-4DC2-8EDB-3AACFE4111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82733" y="702053"/>
                <a:ext cx="622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DD90188-2639-47C4-A66D-8ABCE94AEF10}"/>
                  </a:ext>
                </a:extLst>
              </p14:cNvPr>
              <p14:cNvContentPartPr/>
              <p14:nvPr/>
            </p14:nvContentPartPr>
            <p14:xfrm>
              <a:off x="7433533" y="640133"/>
              <a:ext cx="279360" cy="245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DD90188-2639-47C4-A66D-8ABCE94AEF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24893" y="631133"/>
                <a:ext cx="2970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4ED8F39-0840-4107-A715-4E4DBEEE6DD5}"/>
                  </a:ext>
                </a:extLst>
              </p14:cNvPr>
              <p14:cNvContentPartPr/>
              <p14:nvPr/>
            </p14:nvContentPartPr>
            <p14:xfrm>
              <a:off x="8215093" y="622493"/>
              <a:ext cx="47880" cy="245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4ED8F39-0840-4107-A715-4E4DBEEE6D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6453" y="613853"/>
                <a:ext cx="655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1B5D766-93B4-4B30-B6D1-AB4148DF01A8}"/>
                  </a:ext>
                </a:extLst>
              </p14:cNvPr>
              <p14:cNvContentPartPr/>
              <p14:nvPr/>
            </p14:nvContentPartPr>
            <p14:xfrm>
              <a:off x="8439733" y="689093"/>
              <a:ext cx="191160" cy="23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1B5D766-93B4-4B30-B6D1-AB4148DF01A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31093" y="680453"/>
                <a:ext cx="208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A76E680-B746-490A-8AB3-F3E37694500D}"/>
                  </a:ext>
                </a:extLst>
              </p14:cNvPr>
              <p14:cNvContentPartPr/>
              <p14:nvPr/>
            </p14:nvContentPartPr>
            <p14:xfrm>
              <a:off x="8483293" y="785933"/>
              <a:ext cx="170640" cy="10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A76E680-B746-490A-8AB3-F3E3769450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74293" y="776933"/>
                <a:ext cx="1882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89EE6C2-B0FD-4FB5-AA86-EB43DA20A44E}"/>
                  </a:ext>
                </a:extLst>
              </p14:cNvPr>
              <p14:cNvContentPartPr/>
              <p14:nvPr/>
            </p14:nvContentPartPr>
            <p14:xfrm>
              <a:off x="7802173" y="673613"/>
              <a:ext cx="238680" cy="280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89EE6C2-B0FD-4FB5-AA86-EB43DA20A4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93173" y="664613"/>
                <a:ext cx="2563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3567F8-199E-498B-BABC-EA8F0E4309C0}"/>
                  </a:ext>
                </a:extLst>
              </p14:cNvPr>
              <p14:cNvContentPartPr/>
              <p14:nvPr/>
            </p14:nvContentPartPr>
            <p14:xfrm>
              <a:off x="6326533" y="451133"/>
              <a:ext cx="335160" cy="466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3567F8-199E-498B-BABC-EA8F0E4309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7533" y="442133"/>
                <a:ext cx="3528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0924ED4-ECBE-4A24-8882-55BBFD2E373E}"/>
                  </a:ext>
                </a:extLst>
              </p14:cNvPr>
              <p14:cNvContentPartPr/>
              <p14:nvPr/>
            </p14:nvContentPartPr>
            <p14:xfrm>
              <a:off x="4859893" y="475613"/>
              <a:ext cx="609120" cy="326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0924ED4-ECBE-4A24-8882-55BBFD2E373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51253" y="466613"/>
                <a:ext cx="6267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059B588-9273-4FF5-909E-B89A329D9A92}"/>
                  </a:ext>
                </a:extLst>
              </p14:cNvPr>
              <p14:cNvContentPartPr/>
              <p14:nvPr/>
            </p14:nvContentPartPr>
            <p14:xfrm>
              <a:off x="2887453" y="539693"/>
              <a:ext cx="828360" cy="309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059B588-9273-4FF5-909E-B89A329D9A9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78453" y="531053"/>
                <a:ext cx="8460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7D28FD0-17FB-4351-94EB-3CBAB9711EA9}"/>
                  </a:ext>
                </a:extLst>
              </p14:cNvPr>
              <p14:cNvContentPartPr/>
              <p14:nvPr/>
            </p14:nvContentPartPr>
            <p14:xfrm>
              <a:off x="1999693" y="604493"/>
              <a:ext cx="599400" cy="231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7D28FD0-17FB-4351-94EB-3CBAB9711E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90693" y="595853"/>
                <a:ext cx="6170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0A55C59-2262-4667-9D99-59562671AE65}"/>
                  </a:ext>
                </a:extLst>
              </p14:cNvPr>
              <p14:cNvContentPartPr/>
              <p14:nvPr/>
            </p14:nvContentPartPr>
            <p14:xfrm>
              <a:off x="867853" y="530333"/>
              <a:ext cx="532800" cy="403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0A55C59-2262-4667-9D99-59562671AE6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9219" y="521685"/>
                <a:ext cx="550428" cy="421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4F52C70-6A91-4880-AA4A-BBA98B2EEBC0}"/>
                  </a:ext>
                </a:extLst>
              </p14:cNvPr>
              <p14:cNvContentPartPr/>
              <p14:nvPr/>
            </p14:nvContentPartPr>
            <p14:xfrm>
              <a:off x="9796213" y="657413"/>
              <a:ext cx="14400" cy="5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4F52C70-6A91-4880-AA4A-BBA98B2EEBC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87213" y="648413"/>
                <a:ext cx="32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BE33583-0E1C-46A6-A75F-1B5ACAF61FAF}"/>
                  </a:ext>
                </a:extLst>
              </p14:cNvPr>
              <p14:cNvContentPartPr/>
              <p14:nvPr/>
            </p14:nvContentPartPr>
            <p14:xfrm>
              <a:off x="9090253" y="827693"/>
              <a:ext cx="460080" cy="232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BE33583-0E1C-46A6-A75F-1B5ACAF61FA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081253" y="819053"/>
                <a:ext cx="4777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751B6C7-C84F-4C6A-B3AB-88D4201578EC}"/>
                  </a:ext>
                </a:extLst>
              </p14:cNvPr>
              <p14:cNvContentPartPr/>
              <p14:nvPr/>
            </p14:nvContentPartPr>
            <p14:xfrm>
              <a:off x="8956333" y="455093"/>
              <a:ext cx="580680" cy="274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751B6C7-C84F-4C6A-B3AB-88D4201578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47693" y="446093"/>
                <a:ext cx="5983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C074E9D-8F71-4CF9-980B-EDC1E3DCF19E}"/>
                  </a:ext>
                </a:extLst>
              </p14:cNvPr>
              <p14:cNvContentPartPr/>
              <p14:nvPr/>
            </p14:nvContentPartPr>
            <p14:xfrm>
              <a:off x="812053" y="1567133"/>
              <a:ext cx="1233360" cy="440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C074E9D-8F71-4CF9-980B-EDC1E3DCF19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3053" y="1558133"/>
                <a:ext cx="125100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35974FB-33ED-495B-97E1-6B77DD62B56A}"/>
                  </a:ext>
                </a:extLst>
              </p14:cNvPr>
              <p14:cNvContentPartPr/>
              <p14:nvPr/>
            </p14:nvContentPartPr>
            <p14:xfrm>
              <a:off x="2250613" y="2214413"/>
              <a:ext cx="72360" cy="328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35974FB-33ED-495B-97E1-6B77DD62B56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41613" y="2205773"/>
                <a:ext cx="900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59AA80B-EAD6-4DCC-917A-FD642F445F71}"/>
                  </a:ext>
                </a:extLst>
              </p14:cNvPr>
              <p14:cNvContentPartPr/>
              <p14:nvPr/>
            </p14:nvContentPartPr>
            <p14:xfrm>
              <a:off x="1186813" y="2241413"/>
              <a:ext cx="963720" cy="3628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59AA80B-EAD6-4DCC-917A-FD642F445F7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77813" y="2232773"/>
                <a:ext cx="9813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34780AE-4BA2-4C2E-B7C8-BC36D39711F1}"/>
                  </a:ext>
                </a:extLst>
              </p14:cNvPr>
              <p14:cNvContentPartPr/>
              <p14:nvPr/>
            </p14:nvContentPartPr>
            <p14:xfrm>
              <a:off x="2619973" y="2425373"/>
              <a:ext cx="180000" cy="22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34780AE-4BA2-4C2E-B7C8-BC36D39711F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10973" y="2416373"/>
                <a:ext cx="1976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A799621-017F-48F5-9DF8-6F204B5938CC}"/>
                  </a:ext>
                </a:extLst>
              </p14:cNvPr>
              <p14:cNvContentPartPr/>
              <p14:nvPr/>
            </p14:nvContentPartPr>
            <p14:xfrm>
              <a:off x="2654533" y="2524733"/>
              <a:ext cx="223200" cy="29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A799621-017F-48F5-9DF8-6F204B5938C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45533" y="2516093"/>
                <a:ext cx="2408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5299DB9-7C3A-4A57-ADE9-5A38F529836E}"/>
                  </a:ext>
                </a:extLst>
              </p14:cNvPr>
              <p14:cNvContentPartPr/>
              <p14:nvPr/>
            </p14:nvContentPartPr>
            <p14:xfrm>
              <a:off x="4754413" y="1949453"/>
              <a:ext cx="135000" cy="5680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5299DB9-7C3A-4A57-ADE9-5A38F529836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45413" y="1940453"/>
                <a:ext cx="15264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3C4657D-A89F-402C-9856-76FACA56E3DD}"/>
                  </a:ext>
                </a:extLst>
              </p14:cNvPr>
              <p14:cNvContentPartPr/>
              <p14:nvPr/>
            </p14:nvContentPartPr>
            <p14:xfrm>
              <a:off x="3594493" y="1964933"/>
              <a:ext cx="858960" cy="6332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3C4657D-A89F-402C-9856-76FACA56E3D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85493" y="1955938"/>
                <a:ext cx="876600" cy="650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4DF9FF6-C27D-4E90-9011-737EE385EB55}"/>
                  </a:ext>
                </a:extLst>
              </p14:cNvPr>
              <p14:cNvContentPartPr/>
              <p14:nvPr/>
            </p14:nvContentPartPr>
            <p14:xfrm>
              <a:off x="3219013" y="2191733"/>
              <a:ext cx="266760" cy="311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4DF9FF6-C27D-4E90-9011-737EE385EB5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10013" y="2183093"/>
                <a:ext cx="2844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B8C704C-5537-40E7-B7B5-A13D7FD0EB78}"/>
                  </a:ext>
                </a:extLst>
              </p14:cNvPr>
              <p14:cNvContentPartPr/>
              <p14:nvPr/>
            </p14:nvContentPartPr>
            <p14:xfrm>
              <a:off x="5078413" y="2218013"/>
              <a:ext cx="246960" cy="23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B8C704C-5537-40E7-B7B5-A13D7FD0EB7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69413" y="2209373"/>
                <a:ext cx="264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28E9191-A398-4407-AEB4-C7DEC9A67D1B}"/>
                  </a:ext>
                </a:extLst>
              </p14:cNvPr>
              <p14:cNvContentPartPr/>
              <p14:nvPr/>
            </p14:nvContentPartPr>
            <p14:xfrm>
              <a:off x="5156173" y="2317733"/>
              <a:ext cx="235440" cy="24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28E9191-A398-4407-AEB4-C7DEC9A67D1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47533" y="2309093"/>
                <a:ext cx="253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6D5F50D-7A61-4E34-9266-4F4E1C37B5F8}"/>
                  </a:ext>
                </a:extLst>
              </p14:cNvPr>
              <p14:cNvContentPartPr/>
              <p14:nvPr/>
            </p14:nvContentPartPr>
            <p14:xfrm>
              <a:off x="6777613" y="2116133"/>
              <a:ext cx="25920" cy="6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6D5F50D-7A61-4E34-9266-4F4E1C37B5F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68613" y="2107493"/>
                <a:ext cx="435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F913764-A0E9-42DA-A712-3573EE766761}"/>
                  </a:ext>
                </a:extLst>
              </p14:cNvPr>
              <p14:cNvContentPartPr/>
              <p14:nvPr/>
            </p14:nvContentPartPr>
            <p14:xfrm>
              <a:off x="5499253" y="1982213"/>
              <a:ext cx="1105920" cy="712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F913764-A0E9-42DA-A712-3573EE7667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90610" y="1973573"/>
                <a:ext cx="1123566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26B994D-D685-417D-8384-AB1DD371BCCD}"/>
                  </a:ext>
                </a:extLst>
              </p14:cNvPr>
              <p14:cNvContentPartPr/>
              <p14:nvPr/>
            </p14:nvContentPartPr>
            <p14:xfrm>
              <a:off x="6912613" y="1801853"/>
              <a:ext cx="370080" cy="8920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26B994D-D685-417D-8384-AB1DD371BCC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03965" y="1793210"/>
                <a:ext cx="387737" cy="909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DA14A8D-31B7-49AD-B96A-B3086513F11C}"/>
                  </a:ext>
                </a:extLst>
              </p14:cNvPr>
              <p14:cNvContentPartPr/>
              <p14:nvPr/>
            </p14:nvContentPartPr>
            <p14:xfrm>
              <a:off x="7469533" y="2149613"/>
              <a:ext cx="244080" cy="2235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DA14A8D-31B7-49AD-B96A-B3086513F11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60533" y="2140613"/>
                <a:ext cx="2617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D470FEF-00AF-4651-8D53-A7A151A92D4E}"/>
                  </a:ext>
                </a:extLst>
              </p14:cNvPr>
              <p14:cNvContentPartPr/>
              <p14:nvPr/>
            </p14:nvContentPartPr>
            <p14:xfrm>
              <a:off x="8351173" y="1972853"/>
              <a:ext cx="528840" cy="2998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D470FEF-00AF-4651-8D53-A7A151A92D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42173" y="1963853"/>
                <a:ext cx="5464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5FF2F9F-53EE-4FAE-8079-EB9795C608E7}"/>
                  </a:ext>
                </a:extLst>
              </p14:cNvPr>
              <p14:cNvContentPartPr/>
              <p14:nvPr/>
            </p14:nvContentPartPr>
            <p14:xfrm>
              <a:off x="7652053" y="1863413"/>
              <a:ext cx="571680" cy="224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5FF2F9F-53EE-4FAE-8079-EB9795C608E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643059" y="1854773"/>
                <a:ext cx="589309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F4C850B-71E0-41F8-AF48-EE4EDF716DAF}"/>
                  </a:ext>
                </a:extLst>
              </p14:cNvPr>
              <p14:cNvContentPartPr/>
              <p14:nvPr/>
            </p14:nvContentPartPr>
            <p14:xfrm>
              <a:off x="9059293" y="2127653"/>
              <a:ext cx="212040" cy="28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F4C850B-71E0-41F8-AF48-EE4EDF716DA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050653" y="2118653"/>
                <a:ext cx="229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7F0EC39-1710-4BC9-AE5D-2996A7AD113D}"/>
                  </a:ext>
                </a:extLst>
              </p14:cNvPr>
              <p14:cNvContentPartPr/>
              <p14:nvPr/>
            </p14:nvContentPartPr>
            <p14:xfrm>
              <a:off x="10043173" y="2100653"/>
              <a:ext cx="9000" cy="50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7F0EC39-1710-4BC9-AE5D-2996A7AD11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034533" y="2091653"/>
                <a:ext cx="266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243E5B4-013E-437D-ACB7-325DEA0A11CA}"/>
                  </a:ext>
                </a:extLst>
              </p14:cNvPr>
              <p14:cNvContentPartPr/>
              <p14:nvPr/>
            </p14:nvContentPartPr>
            <p14:xfrm>
              <a:off x="9090253" y="2237453"/>
              <a:ext cx="1053000" cy="4125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243E5B4-013E-437D-ACB7-325DEA0A11C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81256" y="2228453"/>
                <a:ext cx="1070634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733CC32-7694-45F2-B511-17B61D96A231}"/>
                  </a:ext>
                </a:extLst>
              </p14:cNvPr>
              <p14:cNvContentPartPr/>
              <p14:nvPr/>
            </p14:nvContentPartPr>
            <p14:xfrm>
              <a:off x="9449173" y="1967453"/>
              <a:ext cx="362520" cy="2131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733CC32-7694-45F2-B511-17B61D96A23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440173" y="1958453"/>
                <a:ext cx="3801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6905DE7-E9A5-4CC6-ABEE-92EF863D9D63}"/>
                  </a:ext>
                </a:extLst>
              </p14:cNvPr>
              <p14:cNvContentPartPr/>
              <p14:nvPr/>
            </p14:nvContentPartPr>
            <p14:xfrm>
              <a:off x="10267093" y="1555973"/>
              <a:ext cx="1392120" cy="11977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6905DE7-E9A5-4CC6-ABEE-92EF863D9D6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258093" y="1547330"/>
                <a:ext cx="1409760" cy="1215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36DC760C-1AF0-4976-8E8A-E80AC7697633}"/>
                  </a:ext>
                </a:extLst>
              </p14:cNvPr>
              <p14:cNvContentPartPr/>
              <p14:nvPr/>
            </p14:nvContentPartPr>
            <p14:xfrm>
              <a:off x="680653" y="5911613"/>
              <a:ext cx="277920" cy="2530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36DC760C-1AF0-4976-8E8A-E80AC769763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1653" y="5902973"/>
                <a:ext cx="2955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1B49D7C0-5C83-4810-A67E-5298AD431C62}"/>
                  </a:ext>
                </a:extLst>
              </p14:cNvPr>
              <p14:cNvContentPartPr/>
              <p14:nvPr/>
            </p14:nvContentPartPr>
            <p14:xfrm>
              <a:off x="1178533" y="2882213"/>
              <a:ext cx="10824840" cy="351576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1B49D7C0-5C83-4810-A67E-5298AD431C6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9533" y="2873214"/>
                <a:ext cx="10842480" cy="35333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505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0460F2C-1F59-486A-8DC2-FE618FB06597}"/>
                  </a:ext>
                </a:extLst>
              </p14:cNvPr>
              <p14:cNvContentPartPr/>
              <p14:nvPr/>
            </p14:nvContentPartPr>
            <p14:xfrm>
              <a:off x="881173" y="424493"/>
              <a:ext cx="4033440" cy="646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0460F2C-1F59-486A-8DC2-FE618FB065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2173" y="415853"/>
                <a:ext cx="405108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AF39869-60C8-44F0-A994-50E40C3361FA}"/>
                  </a:ext>
                </a:extLst>
              </p14:cNvPr>
              <p14:cNvContentPartPr/>
              <p14:nvPr/>
            </p14:nvContentPartPr>
            <p14:xfrm>
              <a:off x="6852853" y="1158173"/>
              <a:ext cx="292680" cy="155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AF39869-60C8-44F0-A994-50E40C3361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3853" y="1149533"/>
                <a:ext cx="3103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BA151A4-3AAF-4FE7-8818-269813E40C27}"/>
                  </a:ext>
                </a:extLst>
              </p14:cNvPr>
              <p14:cNvContentPartPr/>
              <p14:nvPr/>
            </p14:nvContentPartPr>
            <p14:xfrm>
              <a:off x="10811053" y="1001573"/>
              <a:ext cx="655200" cy="326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BA151A4-3AAF-4FE7-8818-269813E40C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02413" y="992923"/>
                <a:ext cx="672840" cy="344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C2F0B37-68BA-41C6-BA9A-50C75D44B946}"/>
                  </a:ext>
                </a:extLst>
              </p14:cNvPr>
              <p14:cNvContentPartPr/>
              <p14:nvPr/>
            </p14:nvContentPartPr>
            <p14:xfrm>
              <a:off x="10152613" y="998333"/>
              <a:ext cx="403560" cy="273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C2F0B37-68BA-41C6-BA9A-50C75D44B9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43613" y="989333"/>
                <a:ext cx="4212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1BA575E-EC1A-4802-B0C5-C941CE52B6C4}"/>
                  </a:ext>
                </a:extLst>
              </p14:cNvPr>
              <p14:cNvContentPartPr/>
              <p14:nvPr/>
            </p14:nvContentPartPr>
            <p14:xfrm>
              <a:off x="9652573" y="989333"/>
              <a:ext cx="225720" cy="3679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1BA575E-EC1A-4802-B0C5-C941CE52B6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43933" y="980342"/>
                <a:ext cx="243360" cy="385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BE13FB7-7AFD-4ACF-867B-E001A19B68E7}"/>
                  </a:ext>
                </a:extLst>
              </p14:cNvPr>
              <p14:cNvContentPartPr/>
              <p14:nvPr/>
            </p14:nvContentPartPr>
            <p14:xfrm>
              <a:off x="8563573" y="953693"/>
              <a:ext cx="874440" cy="350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BE13FB7-7AFD-4ACF-867B-E001A19B68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54573" y="945044"/>
                <a:ext cx="892080" cy="367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C406B4C-2A8A-4A49-B56A-54BF4C756924}"/>
                  </a:ext>
                </a:extLst>
              </p14:cNvPr>
              <p14:cNvContentPartPr/>
              <p14:nvPr/>
            </p14:nvContentPartPr>
            <p14:xfrm>
              <a:off x="7448293" y="1012013"/>
              <a:ext cx="928440" cy="331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C406B4C-2A8A-4A49-B56A-54BF4C7569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39653" y="1003373"/>
                <a:ext cx="9460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10DBF5B-F94F-4309-858C-C0E5DDC6F947}"/>
                  </a:ext>
                </a:extLst>
              </p14:cNvPr>
              <p14:cNvContentPartPr/>
              <p14:nvPr/>
            </p14:nvContentPartPr>
            <p14:xfrm>
              <a:off x="5598973" y="1097333"/>
              <a:ext cx="916560" cy="2865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10DBF5B-F94F-4309-858C-C0E5DDC6F9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89973" y="1088333"/>
                <a:ext cx="9342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3F31403-8242-4527-B6CE-8122D5D05DBA}"/>
                  </a:ext>
                </a:extLst>
              </p14:cNvPr>
              <p14:cNvContentPartPr/>
              <p14:nvPr/>
            </p14:nvContentPartPr>
            <p14:xfrm>
              <a:off x="4750453" y="1172213"/>
              <a:ext cx="291960" cy="223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3F31403-8242-4527-B6CE-8122D5D05D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41813" y="1163573"/>
                <a:ext cx="3096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23D52BA-82C4-4C25-B879-04A45F9B1822}"/>
                  </a:ext>
                </a:extLst>
              </p14:cNvPr>
              <p14:cNvContentPartPr/>
              <p14:nvPr/>
            </p14:nvContentPartPr>
            <p14:xfrm>
              <a:off x="3607453" y="1155293"/>
              <a:ext cx="912240" cy="3398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23D52BA-82C4-4C25-B879-04A45F9B18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98457" y="1146653"/>
                <a:ext cx="929873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7AB9DFC-0F0D-470A-9F07-1082FE04B0A9}"/>
                  </a:ext>
                </a:extLst>
              </p14:cNvPr>
              <p14:cNvContentPartPr/>
              <p14:nvPr/>
            </p14:nvContentPartPr>
            <p14:xfrm>
              <a:off x="3070333" y="1241333"/>
              <a:ext cx="357840" cy="2786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7AB9DFC-0F0D-470A-9F07-1082FE04B0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61684" y="1232693"/>
                <a:ext cx="375498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0FB1B78-60EA-4403-9E80-411B61329AE1}"/>
                  </a:ext>
                </a:extLst>
              </p14:cNvPr>
              <p14:cNvContentPartPr/>
              <p14:nvPr/>
            </p14:nvContentPartPr>
            <p14:xfrm>
              <a:off x="2591173" y="1339973"/>
              <a:ext cx="191520" cy="177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0FB1B78-60EA-4403-9E80-411B61329AE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82533" y="1330991"/>
                <a:ext cx="209160" cy="195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D8BD25B-105F-4DBD-9397-55623F18249C}"/>
                  </a:ext>
                </a:extLst>
              </p14:cNvPr>
              <p14:cNvContentPartPr/>
              <p14:nvPr/>
            </p14:nvContentPartPr>
            <p14:xfrm>
              <a:off x="1877653" y="1307933"/>
              <a:ext cx="383400" cy="279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D8BD25B-105F-4DBD-9397-55623F18249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68661" y="1298933"/>
                <a:ext cx="401023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55BA8CC-B4C7-492F-98CF-149236996F45}"/>
                  </a:ext>
                </a:extLst>
              </p14:cNvPr>
              <p14:cNvContentPartPr/>
              <p14:nvPr/>
            </p14:nvContentPartPr>
            <p14:xfrm>
              <a:off x="1121653" y="1295333"/>
              <a:ext cx="372600" cy="348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55BA8CC-B4C7-492F-98CF-149236996F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12653" y="1286333"/>
                <a:ext cx="3902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F226FBB-29BC-4E2B-A7DD-49E724545FDB}"/>
                  </a:ext>
                </a:extLst>
              </p14:cNvPr>
              <p14:cNvContentPartPr/>
              <p14:nvPr/>
            </p14:nvContentPartPr>
            <p14:xfrm>
              <a:off x="9899533" y="2480453"/>
              <a:ext cx="172080" cy="1310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F226FBB-29BC-4E2B-A7DD-49E724545FD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90893" y="2471453"/>
                <a:ext cx="1897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FCFB3D9A-163A-4386-93C6-DA801203457C}"/>
                  </a:ext>
                </a:extLst>
              </p14:cNvPr>
              <p14:cNvContentPartPr/>
              <p14:nvPr/>
            </p14:nvContentPartPr>
            <p14:xfrm>
              <a:off x="9895933" y="5133293"/>
              <a:ext cx="843480" cy="27900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FCFB3D9A-163A-4386-93C6-DA80120345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86933" y="5124293"/>
                <a:ext cx="8611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BD5041C9-844C-425D-A818-F70BF46C4136}"/>
                  </a:ext>
                </a:extLst>
              </p14:cNvPr>
              <p14:cNvContentPartPr/>
              <p14:nvPr/>
            </p14:nvContentPartPr>
            <p14:xfrm>
              <a:off x="10416853" y="2021453"/>
              <a:ext cx="1198800" cy="41616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BD5041C9-844C-425D-A818-F70BF46C41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08213" y="2012453"/>
                <a:ext cx="12164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F08253DD-B18D-4563-8F50-F25EFE420B06}"/>
                  </a:ext>
                </a:extLst>
              </p14:cNvPr>
              <p14:cNvContentPartPr/>
              <p14:nvPr/>
            </p14:nvContentPartPr>
            <p14:xfrm>
              <a:off x="930133" y="1867013"/>
              <a:ext cx="8831520" cy="433116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F08253DD-B18D-4563-8F50-F25EFE420B0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1493" y="1858014"/>
                <a:ext cx="8849160" cy="43487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73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5298D9A-535C-40C8-B25B-35DAAE415DDE}"/>
                  </a:ext>
                </a:extLst>
              </p14:cNvPr>
              <p14:cNvContentPartPr/>
              <p14:nvPr/>
            </p14:nvContentPartPr>
            <p14:xfrm>
              <a:off x="2450053" y="491453"/>
              <a:ext cx="430560" cy="280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5298D9A-535C-40C8-B25B-35DAAE415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1413" y="482813"/>
                <a:ext cx="4482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AF11C12-0603-407D-B7C2-166E18E6E365}"/>
                  </a:ext>
                </a:extLst>
              </p14:cNvPr>
              <p14:cNvContentPartPr/>
              <p14:nvPr/>
            </p14:nvContentPartPr>
            <p14:xfrm>
              <a:off x="2043973" y="464093"/>
              <a:ext cx="285840" cy="268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AF11C12-0603-407D-B7C2-166E18E6E3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5322" y="455453"/>
                <a:ext cx="303502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C1B6717-FCB2-44F2-86D5-A7E8001FFF22}"/>
                  </a:ext>
                </a:extLst>
              </p14:cNvPr>
              <p14:cNvContentPartPr/>
              <p14:nvPr/>
            </p14:nvContentPartPr>
            <p14:xfrm>
              <a:off x="1287613" y="500093"/>
              <a:ext cx="526320" cy="301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C1B6717-FCB2-44F2-86D5-A7E8001FFF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8613" y="491453"/>
                <a:ext cx="5439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5EFFCE-5A70-45CD-B4CE-42AC5DEE3318}"/>
                  </a:ext>
                </a:extLst>
              </p14:cNvPr>
              <p14:cNvContentPartPr/>
              <p14:nvPr/>
            </p14:nvContentPartPr>
            <p14:xfrm>
              <a:off x="602533" y="1543733"/>
              <a:ext cx="2159640" cy="6397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5EFFCE-5A70-45CD-B4CE-42AC5DEE33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893" y="1534738"/>
                <a:ext cx="2177280" cy="657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C2F0973-770D-461C-8103-DBF6F5D6F9CA}"/>
                  </a:ext>
                </a:extLst>
              </p14:cNvPr>
              <p14:cNvContentPartPr/>
              <p14:nvPr/>
            </p14:nvContentPartPr>
            <p14:xfrm>
              <a:off x="853813" y="3345533"/>
              <a:ext cx="3131640" cy="6415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C2F0973-770D-461C-8103-DBF6F5D6F9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173" y="3336893"/>
                <a:ext cx="314928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E2B1155-287A-44A8-BA65-54B3C36662FA}"/>
                  </a:ext>
                </a:extLst>
              </p14:cNvPr>
              <p14:cNvContentPartPr/>
              <p14:nvPr/>
            </p14:nvContentPartPr>
            <p14:xfrm>
              <a:off x="8973613" y="3148973"/>
              <a:ext cx="221040" cy="1749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E2B1155-287A-44A8-BA65-54B3C36662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64613" y="3139973"/>
                <a:ext cx="2386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710A816-5205-403E-BB53-8A68A457F15E}"/>
                  </a:ext>
                </a:extLst>
              </p14:cNvPr>
              <p14:cNvContentPartPr/>
              <p14:nvPr/>
            </p14:nvContentPartPr>
            <p14:xfrm>
              <a:off x="9341533" y="3147533"/>
              <a:ext cx="151560" cy="1854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710A816-5205-403E-BB53-8A68A457F1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32893" y="3138533"/>
                <a:ext cx="1692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84EE3C3-697D-49D6-BE99-C9D87B4F9B54}"/>
                  </a:ext>
                </a:extLst>
              </p14:cNvPr>
              <p14:cNvContentPartPr/>
              <p14:nvPr/>
            </p14:nvContentPartPr>
            <p14:xfrm>
              <a:off x="9600733" y="3158333"/>
              <a:ext cx="185760" cy="1839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84EE3C3-697D-49D6-BE99-C9D87B4F9B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92093" y="3149693"/>
                <a:ext cx="2034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AA529A1-4480-476A-8690-86B9C6E5ED29}"/>
                  </a:ext>
                </a:extLst>
              </p14:cNvPr>
              <p14:cNvContentPartPr/>
              <p14:nvPr/>
            </p14:nvContentPartPr>
            <p14:xfrm>
              <a:off x="9961813" y="3216653"/>
              <a:ext cx="11160" cy="68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AA529A1-4480-476A-8690-86B9C6E5ED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53173" y="3208013"/>
                <a:ext cx="28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BEC2FC80-28F6-4CE3-BB9F-643850DB6422}"/>
                  </a:ext>
                </a:extLst>
              </p14:cNvPr>
              <p14:cNvContentPartPr/>
              <p14:nvPr/>
            </p14:nvContentPartPr>
            <p14:xfrm>
              <a:off x="7988653" y="3163013"/>
              <a:ext cx="658080" cy="3571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BEC2FC80-28F6-4CE3-BB9F-643850DB64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79653" y="3154013"/>
                <a:ext cx="6757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2353F34-0D7A-4A3A-A27C-6FD379708BF0}"/>
                  </a:ext>
                </a:extLst>
              </p14:cNvPr>
              <p14:cNvContentPartPr/>
              <p14:nvPr/>
            </p14:nvContentPartPr>
            <p14:xfrm>
              <a:off x="5831533" y="3098573"/>
              <a:ext cx="1986480" cy="8503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2353F34-0D7A-4A3A-A27C-6FD379708B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22893" y="3089577"/>
                <a:ext cx="2004120" cy="867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E81157B-FE79-4B05-BACA-C4529C47A459}"/>
                  </a:ext>
                </a:extLst>
              </p14:cNvPr>
              <p14:cNvContentPartPr/>
              <p14:nvPr/>
            </p14:nvContentPartPr>
            <p14:xfrm>
              <a:off x="5249773" y="3553613"/>
              <a:ext cx="268920" cy="932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E81157B-FE79-4B05-BACA-C4529C47A4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40785" y="3544973"/>
                <a:ext cx="286536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16508BE-E8B7-4C00-8267-3355FC7729E2}"/>
                  </a:ext>
                </a:extLst>
              </p14:cNvPr>
              <p14:cNvContentPartPr/>
              <p14:nvPr/>
            </p14:nvContentPartPr>
            <p14:xfrm>
              <a:off x="4569733" y="3449573"/>
              <a:ext cx="454680" cy="3484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16508BE-E8B7-4C00-8267-3355FC7729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60733" y="3440564"/>
                <a:ext cx="472320" cy="366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9A6D129-3E89-443D-B891-BB3E64346BB6}"/>
                  </a:ext>
                </a:extLst>
              </p14:cNvPr>
              <p14:cNvContentPartPr/>
              <p14:nvPr/>
            </p14:nvContentPartPr>
            <p14:xfrm>
              <a:off x="6262453" y="4199093"/>
              <a:ext cx="624960" cy="3153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9A6D129-3E89-443D-B891-BB3E64346B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53453" y="4190093"/>
                <a:ext cx="6426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5D360AB-36DE-4A59-9E86-476CD76460D6}"/>
                  </a:ext>
                </a:extLst>
              </p14:cNvPr>
              <p14:cNvContentPartPr/>
              <p14:nvPr/>
            </p14:nvContentPartPr>
            <p14:xfrm>
              <a:off x="7723333" y="4144373"/>
              <a:ext cx="182520" cy="1080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5D360AB-36DE-4A59-9E86-476CD76460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14333" y="4135733"/>
                <a:ext cx="2001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8A01743-819C-4825-B015-E238095E26F2}"/>
                  </a:ext>
                </a:extLst>
              </p14:cNvPr>
              <p14:cNvContentPartPr/>
              <p14:nvPr/>
            </p14:nvContentPartPr>
            <p14:xfrm>
              <a:off x="8094133" y="4146893"/>
              <a:ext cx="12600" cy="230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8A01743-819C-4825-B015-E238095E26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85493" y="4137893"/>
                <a:ext cx="30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5EFD235-B409-4EA1-90AB-46BCF42BD830}"/>
                  </a:ext>
                </a:extLst>
              </p14:cNvPr>
              <p14:cNvContentPartPr/>
              <p14:nvPr/>
            </p14:nvContentPartPr>
            <p14:xfrm>
              <a:off x="7150573" y="4137173"/>
              <a:ext cx="457200" cy="1886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5EFD235-B409-4EA1-90AB-46BCF42BD83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41926" y="4128173"/>
                <a:ext cx="474854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197A0F4-2C1C-49AD-82F0-E041B51F3E58}"/>
                  </a:ext>
                </a:extLst>
              </p14:cNvPr>
              <p14:cNvContentPartPr/>
              <p14:nvPr/>
            </p14:nvContentPartPr>
            <p14:xfrm>
              <a:off x="855613" y="5083613"/>
              <a:ext cx="335880" cy="3528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197A0F4-2C1C-49AD-82F0-E041B51F3E5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6623" y="5074613"/>
                <a:ext cx="353501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A05709D-7F66-459F-AC79-40B3082B4987}"/>
                  </a:ext>
                </a:extLst>
              </p14:cNvPr>
              <p14:cNvContentPartPr/>
              <p14:nvPr/>
            </p14:nvContentPartPr>
            <p14:xfrm>
              <a:off x="1430893" y="5113853"/>
              <a:ext cx="275760" cy="1940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A05709D-7F66-459F-AC79-40B3082B49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22253" y="5104853"/>
                <a:ext cx="2934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12528476-DA04-45D2-9830-CE7415B56A23}"/>
                  </a:ext>
                </a:extLst>
              </p14:cNvPr>
              <p14:cNvContentPartPr/>
              <p14:nvPr/>
            </p14:nvContentPartPr>
            <p14:xfrm>
              <a:off x="1939573" y="4937093"/>
              <a:ext cx="24120" cy="507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12528476-DA04-45D2-9830-CE7415B56A2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30573" y="4928453"/>
                <a:ext cx="41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A4FAFCD-5C95-48E7-84B1-65D944E84640}"/>
                  </a:ext>
                </a:extLst>
              </p14:cNvPr>
              <p14:cNvContentPartPr/>
              <p14:nvPr/>
            </p14:nvContentPartPr>
            <p14:xfrm>
              <a:off x="2407213" y="4945373"/>
              <a:ext cx="2656800" cy="3866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A4FAFCD-5C95-48E7-84B1-65D944E8464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98572" y="4936373"/>
                <a:ext cx="2674442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0F9AB412-E8B4-4EDF-9B07-48B44CA68BBD}"/>
                  </a:ext>
                </a:extLst>
              </p14:cNvPr>
              <p14:cNvContentPartPr/>
              <p14:nvPr/>
            </p14:nvContentPartPr>
            <p14:xfrm>
              <a:off x="1981693" y="5029973"/>
              <a:ext cx="223200" cy="2286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0F9AB412-E8B4-4EDF-9B07-48B44CA68B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73039" y="5021319"/>
                <a:ext cx="240868" cy="246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3CF5798-1FAD-44B7-B739-493356C9397E}"/>
                  </a:ext>
                </a:extLst>
              </p14:cNvPr>
              <p14:cNvContentPartPr/>
              <p14:nvPr/>
            </p14:nvContentPartPr>
            <p14:xfrm>
              <a:off x="3419893" y="5540453"/>
              <a:ext cx="703440" cy="3268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3CF5798-1FAD-44B7-B739-493356C9397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10888" y="5531813"/>
                <a:ext cx="721089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2380D0A-4439-46BF-982C-5F8F35028CF3}"/>
                  </a:ext>
                </a:extLst>
              </p14:cNvPr>
              <p14:cNvContentPartPr/>
              <p14:nvPr/>
            </p14:nvContentPartPr>
            <p14:xfrm>
              <a:off x="4352293" y="5582573"/>
              <a:ext cx="216720" cy="237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2380D0A-4439-46BF-982C-5F8F35028CF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43293" y="5573933"/>
                <a:ext cx="234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DEDAE3B-2585-4E62-A065-923D9A8DBC9E}"/>
                  </a:ext>
                </a:extLst>
              </p14:cNvPr>
              <p14:cNvContentPartPr/>
              <p14:nvPr/>
            </p14:nvContentPartPr>
            <p14:xfrm>
              <a:off x="4349413" y="5669693"/>
              <a:ext cx="205200" cy="352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DEDAE3B-2585-4E62-A065-923D9A8DBC9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40413" y="5661053"/>
                <a:ext cx="2228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55086E3-6A42-4781-A71B-34CD53FB1760}"/>
                  </a:ext>
                </a:extLst>
              </p14:cNvPr>
              <p14:cNvContentPartPr/>
              <p14:nvPr/>
            </p14:nvContentPartPr>
            <p14:xfrm>
              <a:off x="4773493" y="5485733"/>
              <a:ext cx="253800" cy="2199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55086E3-6A42-4781-A71B-34CD53FB176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4853" y="5476733"/>
                <a:ext cx="271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7A6EFAC4-F25C-4802-B147-D2124C2A94B8}"/>
                  </a:ext>
                </a:extLst>
              </p14:cNvPr>
              <p14:cNvContentPartPr/>
              <p14:nvPr/>
            </p14:nvContentPartPr>
            <p14:xfrm>
              <a:off x="5665213" y="5506613"/>
              <a:ext cx="155880" cy="248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7A6EFAC4-F25C-4802-B147-D2124C2A94B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56213" y="5497613"/>
                <a:ext cx="173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C55258C4-D856-4BDF-A204-E0DBE512A967}"/>
                  </a:ext>
                </a:extLst>
              </p14:cNvPr>
              <p14:cNvContentPartPr/>
              <p14:nvPr/>
            </p14:nvContentPartPr>
            <p14:xfrm>
              <a:off x="5624173" y="5581133"/>
              <a:ext cx="249480" cy="345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C55258C4-D856-4BDF-A204-E0DBE512A96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15533" y="5572133"/>
                <a:ext cx="2671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1D638578-D3C5-448A-BABA-186905C5F52A}"/>
                  </a:ext>
                </a:extLst>
              </p14:cNvPr>
              <p14:cNvContentPartPr/>
              <p14:nvPr/>
            </p14:nvContentPartPr>
            <p14:xfrm>
              <a:off x="5177413" y="5453693"/>
              <a:ext cx="289080" cy="26172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1D638578-D3C5-448A-BABA-186905C5F52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68773" y="5445041"/>
                <a:ext cx="306720" cy="279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5D8266CE-DB3C-49E3-9BBA-4D593EC01774}"/>
                  </a:ext>
                </a:extLst>
              </p14:cNvPr>
              <p14:cNvContentPartPr/>
              <p14:nvPr/>
            </p14:nvContentPartPr>
            <p14:xfrm>
              <a:off x="7159213" y="5325533"/>
              <a:ext cx="494280" cy="2995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5D8266CE-DB3C-49E3-9BBA-4D593EC017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50573" y="5316544"/>
                <a:ext cx="511920" cy="317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CF9EBB61-9562-4A4F-9929-86AD17B75F18}"/>
                  </a:ext>
                </a:extLst>
              </p14:cNvPr>
              <p14:cNvContentPartPr/>
              <p14:nvPr/>
            </p14:nvContentPartPr>
            <p14:xfrm>
              <a:off x="6006853" y="5406893"/>
              <a:ext cx="957600" cy="2836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CF9EBB61-9562-4A4F-9929-86AD17B75F1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98210" y="5398253"/>
                <a:ext cx="975247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928757BA-4A2D-424F-80ED-F2A0C72C692B}"/>
                  </a:ext>
                </a:extLst>
              </p14:cNvPr>
              <p14:cNvContentPartPr/>
              <p14:nvPr/>
            </p14:nvContentPartPr>
            <p14:xfrm>
              <a:off x="7863733" y="5395733"/>
              <a:ext cx="196920" cy="504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928757BA-4A2D-424F-80ED-F2A0C72C692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55093" y="5386733"/>
                <a:ext cx="2145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492066AE-8A6A-4670-BA0C-3E6826F392E7}"/>
                  </a:ext>
                </a:extLst>
              </p14:cNvPr>
              <p14:cNvContentPartPr/>
              <p14:nvPr/>
            </p14:nvContentPartPr>
            <p14:xfrm>
              <a:off x="7891813" y="5491133"/>
              <a:ext cx="153000" cy="1188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492066AE-8A6A-4670-BA0C-3E6826F392E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83173" y="5482133"/>
                <a:ext cx="170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26C8ADA3-DE2A-460E-ABA6-84DC54F7D238}"/>
                  </a:ext>
                </a:extLst>
              </p14:cNvPr>
              <p14:cNvContentPartPr/>
              <p14:nvPr/>
            </p14:nvContentPartPr>
            <p14:xfrm>
              <a:off x="2915173" y="5926733"/>
              <a:ext cx="364320" cy="3801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26C8ADA3-DE2A-460E-ABA6-84DC54F7D23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06533" y="5918093"/>
                <a:ext cx="38196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16733741-8FCA-4023-9683-0E4E910E6AEE}"/>
                  </a:ext>
                </a:extLst>
              </p14:cNvPr>
              <p14:cNvContentPartPr/>
              <p14:nvPr/>
            </p14:nvContentPartPr>
            <p14:xfrm>
              <a:off x="3474973" y="6048413"/>
              <a:ext cx="320400" cy="3168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16733741-8FCA-4023-9683-0E4E910E6AE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66333" y="6039773"/>
                <a:ext cx="3380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6DD81173-C768-48EE-97F5-3C1304C8C97D}"/>
                  </a:ext>
                </a:extLst>
              </p14:cNvPr>
              <p14:cNvContentPartPr/>
              <p14:nvPr/>
            </p14:nvContentPartPr>
            <p14:xfrm>
              <a:off x="3566413" y="6136613"/>
              <a:ext cx="245520" cy="2088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6DD81173-C768-48EE-97F5-3C1304C8C97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57773" y="6127973"/>
                <a:ext cx="2631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4506003C-45E6-4361-A0EE-093D97F574E6}"/>
                  </a:ext>
                </a:extLst>
              </p14:cNvPr>
              <p14:cNvContentPartPr/>
              <p14:nvPr/>
            </p14:nvContentPartPr>
            <p14:xfrm>
              <a:off x="4013893" y="5940413"/>
              <a:ext cx="337680" cy="27792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4506003C-45E6-4361-A0EE-093D97F574E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04893" y="5931401"/>
                <a:ext cx="355320" cy="295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AFF28909-BAE6-46B9-ACFC-3327F4BD7E22}"/>
                  </a:ext>
                </a:extLst>
              </p14:cNvPr>
              <p14:cNvContentPartPr/>
              <p14:nvPr/>
            </p14:nvContentPartPr>
            <p14:xfrm>
              <a:off x="4601053" y="5978573"/>
              <a:ext cx="226800" cy="4572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AFF28909-BAE6-46B9-ACFC-3327F4BD7E2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92053" y="5969573"/>
                <a:ext cx="2444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3DD6FE4E-4B5E-4DAC-95E0-A1734C113C56}"/>
                  </a:ext>
                </a:extLst>
              </p14:cNvPr>
              <p14:cNvContentPartPr/>
              <p14:nvPr/>
            </p14:nvContentPartPr>
            <p14:xfrm>
              <a:off x="4622653" y="6071813"/>
              <a:ext cx="209160" cy="1476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3DD6FE4E-4B5E-4DAC-95E0-A1734C113C5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613653" y="6063173"/>
                <a:ext cx="2268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99FBEB45-CCF8-4545-AFDF-B7FC70E5DE41}"/>
                  </a:ext>
                </a:extLst>
              </p14:cNvPr>
              <p14:cNvContentPartPr/>
              <p14:nvPr/>
            </p14:nvContentPartPr>
            <p14:xfrm>
              <a:off x="5001373" y="5930333"/>
              <a:ext cx="689760" cy="2541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99FBEB45-CCF8-4545-AFDF-B7FC70E5DE4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992733" y="5921346"/>
                <a:ext cx="707400" cy="271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8AF8A543-0CEB-411F-B601-FF967FF56066}"/>
                  </a:ext>
                </a:extLst>
              </p14:cNvPr>
              <p14:cNvContentPartPr/>
              <p14:nvPr/>
            </p14:nvContentPartPr>
            <p14:xfrm>
              <a:off x="8268373" y="3568373"/>
              <a:ext cx="3699360" cy="191376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8AF8A543-0CEB-411F-B601-FF967FF5606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259373" y="3559373"/>
                <a:ext cx="3717000" cy="19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698D5C57-E3F8-41F2-A72D-4010AE190C04}"/>
                  </a:ext>
                </a:extLst>
              </p14:cNvPr>
              <p14:cNvContentPartPr/>
              <p14:nvPr/>
            </p14:nvContentPartPr>
            <p14:xfrm>
              <a:off x="8189893" y="5561333"/>
              <a:ext cx="2342880" cy="84348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698D5C57-E3F8-41F2-A72D-4010AE190C0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81253" y="5552333"/>
                <a:ext cx="236052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22E47771-644D-4EEF-B591-241B1B5F524D}"/>
                  </a:ext>
                </a:extLst>
              </p14:cNvPr>
              <p14:cNvContentPartPr/>
              <p14:nvPr/>
            </p14:nvContentPartPr>
            <p14:xfrm>
              <a:off x="11644813" y="2029373"/>
              <a:ext cx="15480" cy="15588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22E47771-644D-4EEF-B591-241B1B5F524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35813" y="2020733"/>
                <a:ext cx="33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5974C0A7-32D8-422F-AA15-25AA089A9145}"/>
                  </a:ext>
                </a:extLst>
              </p14:cNvPr>
              <p14:cNvContentPartPr/>
              <p14:nvPr/>
            </p14:nvContentPartPr>
            <p14:xfrm>
              <a:off x="3038293" y="223973"/>
              <a:ext cx="8488800" cy="269136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5974C0A7-32D8-422F-AA15-25AA089A914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29653" y="215333"/>
                <a:ext cx="8506440" cy="270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A35120B3-D2E9-4CE6-9DAB-F293EE351220}"/>
                  </a:ext>
                </a:extLst>
              </p14:cNvPr>
              <p14:cNvContentPartPr/>
              <p14:nvPr/>
            </p14:nvContentPartPr>
            <p14:xfrm>
              <a:off x="1986733" y="4083893"/>
              <a:ext cx="4091040" cy="80100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A35120B3-D2E9-4CE6-9DAB-F293EE35122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78093" y="4074893"/>
                <a:ext cx="4108680" cy="81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99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B5D2A7A-9FCB-48EF-87F8-9F2995956847}"/>
                  </a:ext>
                </a:extLst>
              </p14:cNvPr>
              <p14:cNvContentPartPr/>
              <p14:nvPr/>
            </p14:nvContentPartPr>
            <p14:xfrm>
              <a:off x="3275173" y="514853"/>
              <a:ext cx="708120" cy="488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B5D2A7A-9FCB-48EF-87F8-9F29959568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6533" y="505853"/>
                <a:ext cx="72576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C1ECE7C-4511-472E-9A19-FAC284475379}"/>
                  </a:ext>
                </a:extLst>
              </p14:cNvPr>
              <p14:cNvContentPartPr/>
              <p14:nvPr/>
            </p14:nvContentPartPr>
            <p14:xfrm>
              <a:off x="2630053" y="519893"/>
              <a:ext cx="276480" cy="342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C1ECE7C-4511-472E-9A19-FAC2844753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1413" y="511253"/>
                <a:ext cx="2941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FEE1E7-BA7A-4B6D-9C76-A3B7DA3BB9A1}"/>
                  </a:ext>
                </a:extLst>
              </p14:cNvPr>
              <p14:cNvContentPartPr/>
              <p14:nvPr/>
            </p14:nvContentPartPr>
            <p14:xfrm>
              <a:off x="2219653" y="575693"/>
              <a:ext cx="258120" cy="302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FEE1E7-BA7A-4B6D-9C76-A3B7DA3BB9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11025" y="567043"/>
                <a:ext cx="275735" cy="320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4AA5045-0286-4D7B-9EED-F492E0771AD8}"/>
                  </a:ext>
                </a:extLst>
              </p14:cNvPr>
              <p14:cNvContentPartPr/>
              <p14:nvPr/>
            </p14:nvContentPartPr>
            <p14:xfrm>
              <a:off x="1557253" y="524213"/>
              <a:ext cx="509400" cy="350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4AA5045-0286-4D7B-9EED-F492E0771A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8607" y="515213"/>
                <a:ext cx="527052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A08972F-4A8B-478E-ABDB-C098E1DE9114}"/>
                  </a:ext>
                </a:extLst>
              </p14:cNvPr>
              <p14:cNvContentPartPr/>
              <p14:nvPr/>
            </p14:nvContentPartPr>
            <p14:xfrm>
              <a:off x="4416373" y="501893"/>
              <a:ext cx="402120" cy="413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A08972F-4A8B-478E-ABDB-C098E1DE91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07733" y="493253"/>
                <a:ext cx="41976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309A07D-565E-499F-8B8F-369B5E712E05}"/>
                  </a:ext>
                </a:extLst>
              </p14:cNvPr>
              <p14:cNvContentPartPr/>
              <p14:nvPr/>
            </p14:nvContentPartPr>
            <p14:xfrm>
              <a:off x="4954933" y="492893"/>
              <a:ext cx="124200" cy="396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309A07D-565E-499F-8B8F-369B5E712E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45933" y="484253"/>
                <a:ext cx="141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296A482-78BB-4DCF-9329-6D993CE76510}"/>
                  </a:ext>
                </a:extLst>
              </p14:cNvPr>
              <p14:cNvContentPartPr/>
              <p14:nvPr/>
            </p14:nvContentPartPr>
            <p14:xfrm>
              <a:off x="5790493" y="410093"/>
              <a:ext cx="306000" cy="465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296A482-78BB-4DCF-9329-6D993CE765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81843" y="401453"/>
                <a:ext cx="323661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D2D13E-8BDB-411C-A6FC-90AC15A5A628}"/>
                  </a:ext>
                </a:extLst>
              </p14:cNvPr>
              <p14:cNvContentPartPr/>
              <p14:nvPr/>
            </p14:nvContentPartPr>
            <p14:xfrm>
              <a:off x="5240773" y="541493"/>
              <a:ext cx="400320" cy="240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D2D13E-8BDB-411C-A6FC-90AC15A5A6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31781" y="532853"/>
                <a:ext cx="417944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4B22E2A-DFEC-40F3-AC10-2653BAB0A4C5}"/>
                  </a:ext>
                </a:extLst>
              </p14:cNvPr>
              <p14:cNvContentPartPr/>
              <p14:nvPr/>
            </p14:nvContentPartPr>
            <p14:xfrm>
              <a:off x="7523173" y="160613"/>
              <a:ext cx="2410560" cy="1786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4B22E2A-DFEC-40F3-AC10-2653BAB0A4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14533" y="151613"/>
                <a:ext cx="2428200" cy="18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49B592D-D28F-4DED-A4E0-95E8A86078AA}"/>
                  </a:ext>
                </a:extLst>
              </p14:cNvPr>
              <p14:cNvContentPartPr/>
              <p14:nvPr/>
            </p14:nvContentPartPr>
            <p14:xfrm>
              <a:off x="992053" y="3912533"/>
              <a:ext cx="1643400" cy="4129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49B592D-D28F-4DED-A4E0-95E8A86078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3055" y="3903885"/>
                <a:ext cx="1661036" cy="430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44CF858-D656-49C7-8E44-7B46D1BC4468}"/>
                  </a:ext>
                </a:extLst>
              </p14:cNvPr>
              <p14:cNvContentPartPr/>
              <p14:nvPr/>
            </p14:nvContentPartPr>
            <p14:xfrm>
              <a:off x="639973" y="1252493"/>
              <a:ext cx="6554160" cy="24141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44CF858-D656-49C7-8E44-7B46D1BC44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1333" y="1243853"/>
                <a:ext cx="6571801" cy="24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6C103C41-D73C-4B23-BA60-0D0ED0994AE3}"/>
                  </a:ext>
                </a:extLst>
              </p14:cNvPr>
              <p14:cNvContentPartPr/>
              <p14:nvPr/>
            </p14:nvContentPartPr>
            <p14:xfrm>
              <a:off x="4223413" y="3786173"/>
              <a:ext cx="1087560" cy="3798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6C103C41-D73C-4B23-BA60-0D0ED0994A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14773" y="3777533"/>
                <a:ext cx="110520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0D71E16-8AF3-43C2-8A04-1D39EA6C7562}"/>
                  </a:ext>
                </a:extLst>
              </p14:cNvPr>
              <p14:cNvContentPartPr/>
              <p14:nvPr/>
            </p14:nvContentPartPr>
            <p14:xfrm>
              <a:off x="2916253" y="3907133"/>
              <a:ext cx="1110960" cy="3866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0D71E16-8AF3-43C2-8A04-1D39EA6C75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07613" y="3898133"/>
                <a:ext cx="11286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29F6A9A-E605-4292-ACF1-F05DC8C1B5B4}"/>
                  </a:ext>
                </a:extLst>
              </p14:cNvPr>
              <p14:cNvContentPartPr/>
              <p14:nvPr/>
            </p14:nvContentPartPr>
            <p14:xfrm>
              <a:off x="7990453" y="2268053"/>
              <a:ext cx="3631320" cy="25563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29F6A9A-E605-4292-ACF1-F05DC8C1B5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81812" y="2259414"/>
                <a:ext cx="3648962" cy="2573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4BE6872E-22DD-430B-92E2-5F6C96A40E72}"/>
                  </a:ext>
                </a:extLst>
              </p14:cNvPr>
              <p14:cNvContentPartPr/>
              <p14:nvPr/>
            </p14:nvContentPartPr>
            <p14:xfrm>
              <a:off x="426493" y="4876613"/>
              <a:ext cx="5745600" cy="1040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4BE6872E-22DD-430B-92E2-5F6C96A40E7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7493" y="4867613"/>
                <a:ext cx="5763240" cy="1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59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A23985-51E8-4ABF-AECF-E1FBDBA95960}"/>
                  </a:ext>
                </a:extLst>
              </p14:cNvPr>
              <p14:cNvContentPartPr/>
              <p14:nvPr/>
            </p14:nvContentPartPr>
            <p14:xfrm>
              <a:off x="1851733" y="528173"/>
              <a:ext cx="145080" cy="472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A23985-51E8-4ABF-AECF-E1FBDBA959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3093" y="519533"/>
                <a:ext cx="16272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F17E1A-1D5C-44AC-8CCB-0EFDA542FCD2}"/>
                  </a:ext>
                </a:extLst>
              </p14:cNvPr>
              <p14:cNvContentPartPr/>
              <p14:nvPr/>
            </p14:nvContentPartPr>
            <p14:xfrm>
              <a:off x="2257093" y="717893"/>
              <a:ext cx="260280" cy="24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F17E1A-1D5C-44AC-8CCB-0EFDA542FC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8453" y="709253"/>
                <a:ext cx="2779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9DE41C-E34F-4AA1-865A-F7079D465419}"/>
                  </a:ext>
                </a:extLst>
              </p14:cNvPr>
              <p14:cNvContentPartPr/>
              <p14:nvPr/>
            </p14:nvContentPartPr>
            <p14:xfrm>
              <a:off x="2238373" y="832013"/>
              <a:ext cx="235080" cy="28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9DE41C-E34F-4AA1-865A-F7079D4654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9373" y="823013"/>
                <a:ext cx="252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277812-35AA-48ED-A180-CB08158D41CF}"/>
                  </a:ext>
                </a:extLst>
              </p14:cNvPr>
              <p14:cNvContentPartPr/>
              <p14:nvPr/>
            </p14:nvContentPartPr>
            <p14:xfrm>
              <a:off x="1354213" y="564533"/>
              <a:ext cx="357480" cy="488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277812-35AA-48ED-A180-CB08158D41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5213" y="555533"/>
                <a:ext cx="3751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909A89-E91B-434E-9C84-831CC7F12AD2}"/>
                  </a:ext>
                </a:extLst>
              </p14:cNvPr>
              <p14:cNvContentPartPr/>
              <p14:nvPr/>
            </p14:nvContentPartPr>
            <p14:xfrm>
              <a:off x="940213" y="593333"/>
              <a:ext cx="261360" cy="393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909A89-E91B-434E-9C84-831CC7F12A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1573" y="584333"/>
                <a:ext cx="2790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992F2FE-31A2-46A3-B0EA-C686AF30CA7C}"/>
                  </a:ext>
                </a:extLst>
              </p14:cNvPr>
              <p14:cNvContentPartPr/>
              <p14:nvPr/>
            </p14:nvContentPartPr>
            <p14:xfrm>
              <a:off x="2710693" y="901133"/>
              <a:ext cx="1583280" cy="340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992F2FE-31A2-46A3-B0EA-C686AF30CA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01693" y="892133"/>
                <a:ext cx="16009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E83B876-DBCB-455B-9F42-5606071A56F9}"/>
                  </a:ext>
                </a:extLst>
              </p14:cNvPr>
              <p14:cNvContentPartPr/>
              <p14:nvPr/>
            </p14:nvContentPartPr>
            <p14:xfrm>
              <a:off x="2818693" y="483533"/>
              <a:ext cx="714600" cy="294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E83B876-DBCB-455B-9F42-5606071A56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10053" y="474893"/>
                <a:ext cx="7322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E975FD2-40C1-405C-95EF-71E332F91B20}"/>
                  </a:ext>
                </a:extLst>
              </p14:cNvPr>
              <p14:cNvContentPartPr/>
              <p14:nvPr/>
            </p14:nvContentPartPr>
            <p14:xfrm>
              <a:off x="4793293" y="301013"/>
              <a:ext cx="383760" cy="972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E975FD2-40C1-405C-95EF-71E332F91B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84653" y="292016"/>
                <a:ext cx="401400" cy="990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17B6D40-630A-4B1C-9484-A956F6A59E6B}"/>
                  </a:ext>
                </a:extLst>
              </p14:cNvPr>
              <p14:cNvContentPartPr/>
              <p14:nvPr/>
            </p14:nvContentPartPr>
            <p14:xfrm>
              <a:off x="7593373" y="493973"/>
              <a:ext cx="458280" cy="302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17B6D40-630A-4B1C-9484-A956F6A59E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84373" y="484973"/>
                <a:ext cx="4759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B30B681-7E82-4FCF-B1CA-CF7D24F73E2B}"/>
                  </a:ext>
                </a:extLst>
              </p14:cNvPr>
              <p14:cNvContentPartPr/>
              <p14:nvPr/>
            </p14:nvContentPartPr>
            <p14:xfrm>
              <a:off x="7121413" y="344213"/>
              <a:ext cx="387360" cy="271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B30B681-7E82-4FCF-B1CA-CF7D24F73E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12413" y="335213"/>
                <a:ext cx="4050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9D0430C-6394-4EB7-87CA-8EBC0A38E806}"/>
                  </a:ext>
                </a:extLst>
              </p14:cNvPr>
              <p14:cNvContentPartPr/>
              <p14:nvPr/>
            </p14:nvContentPartPr>
            <p14:xfrm>
              <a:off x="5975893" y="537893"/>
              <a:ext cx="855000" cy="390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9D0430C-6394-4EB7-87CA-8EBC0A38E8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66893" y="529253"/>
                <a:ext cx="8726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31EA4D7-71C8-4DBB-B0E1-09E9284185C3}"/>
                  </a:ext>
                </a:extLst>
              </p14:cNvPr>
              <p14:cNvContentPartPr/>
              <p14:nvPr/>
            </p14:nvContentPartPr>
            <p14:xfrm>
              <a:off x="5288653" y="477773"/>
              <a:ext cx="529920" cy="3884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31EA4D7-71C8-4DBB-B0E1-09E9284185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79653" y="469125"/>
                <a:ext cx="547560" cy="406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2193CAB-9B8E-4325-8833-15E0B8F32F9D}"/>
                  </a:ext>
                </a:extLst>
              </p14:cNvPr>
              <p14:cNvContentPartPr/>
              <p14:nvPr/>
            </p14:nvContentPartPr>
            <p14:xfrm>
              <a:off x="2231893" y="2091293"/>
              <a:ext cx="219960" cy="23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2193CAB-9B8E-4325-8833-15E0B8F32F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23253" y="2082653"/>
                <a:ext cx="237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20DBD0F-F17B-4815-A860-8486107AF7A9}"/>
                  </a:ext>
                </a:extLst>
              </p14:cNvPr>
              <p14:cNvContentPartPr/>
              <p14:nvPr/>
            </p14:nvContentPartPr>
            <p14:xfrm>
              <a:off x="2219653" y="2236013"/>
              <a:ext cx="349920" cy="33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20DBD0F-F17B-4815-A860-8486107AF7A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11013" y="2227373"/>
                <a:ext cx="3675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2EF8AD2-F66E-427F-A763-702603AE67B3}"/>
                  </a:ext>
                </a:extLst>
              </p14:cNvPr>
              <p14:cNvContentPartPr/>
              <p14:nvPr/>
            </p14:nvContentPartPr>
            <p14:xfrm>
              <a:off x="3283093" y="1728413"/>
              <a:ext cx="48600" cy="2174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2EF8AD2-F66E-427F-A763-702603AE67B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74093" y="1719773"/>
                <a:ext cx="662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0F37194-A6DE-4170-9554-41E2ACEDE0F2}"/>
                  </a:ext>
                </a:extLst>
              </p14:cNvPr>
              <p14:cNvContentPartPr/>
              <p14:nvPr/>
            </p14:nvContentPartPr>
            <p14:xfrm>
              <a:off x="2974933" y="1999133"/>
              <a:ext cx="691200" cy="27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0F37194-A6DE-4170-9554-41E2ACEDE0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65933" y="1990493"/>
                <a:ext cx="7088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1456B34-0852-4297-B8EE-F4407C138899}"/>
                  </a:ext>
                </a:extLst>
              </p14:cNvPr>
              <p14:cNvContentPartPr/>
              <p14:nvPr/>
            </p14:nvContentPartPr>
            <p14:xfrm>
              <a:off x="3920653" y="2004533"/>
              <a:ext cx="18720" cy="9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1456B34-0852-4297-B8EE-F4407C13889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11653" y="1995893"/>
                <a:ext cx="363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9D75A22-9F6C-44A7-81F0-8645EF3C8418}"/>
                  </a:ext>
                </a:extLst>
              </p14:cNvPr>
              <p14:cNvContentPartPr/>
              <p14:nvPr/>
            </p14:nvContentPartPr>
            <p14:xfrm>
              <a:off x="4869613" y="1953053"/>
              <a:ext cx="23400" cy="13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9D75A22-9F6C-44A7-81F0-8645EF3C841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60613" y="1944053"/>
                <a:ext cx="410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6213C53-4922-450F-AB1F-8E503044580F}"/>
                  </a:ext>
                </a:extLst>
              </p14:cNvPr>
              <p14:cNvContentPartPr/>
              <p14:nvPr/>
            </p14:nvContentPartPr>
            <p14:xfrm>
              <a:off x="7486813" y="1359413"/>
              <a:ext cx="391320" cy="4230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6213C53-4922-450F-AB1F-8E50304458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77813" y="1350413"/>
                <a:ext cx="40896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396F3BB-AC5A-4978-8A32-9F7D00AA96FD}"/>
                  </a:ext>
                </a:extLst>
              </p14:cNvPr>
              <p14:cNvContentPartPr/>
              <p14:nvPr/>
            </p14:nvContentPartPr>
            <p14:xfrm>
              <a:off x="5473333" y="1514213"/>
              <a:ext cx="1761480" cy="383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396F3BB-AC5A-4978-8A32-9F7D00AA96F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64335" y="1505565"/>
                <a:ext cx="1779116" cy="401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1C42FE6-2C73-4C41-91E5-8804B995FD7E}"/>
                  </a:ext>
                </a:extLst>
              </p14:cNvPr>
              <p14:cNvContentPartPr/>
              <p14:nvPr/>
            </p14:nvContentPartPr>
            <p14:xfrm>
              <a:off x="4533733" y="2020013"/>
              <a:ext cx="292680" cy="2966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1C42FE6-2C73-4C41-91E5-8804B995FD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24733" y="2011363"/>
                <a:ext cx="310320" cy="314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3900E1F-D0A0-474C-8F65-ECB54E2FCF62}"/>
                  </a:ext>
                </a:extLst>
              </p14:cNvPr>
              <p14:cNvContentPartPr/>
              <p14:nvPr/>
            </p14:nvContentPartPr>
            <p14:xfrm>
              <a:off x="2969533" y="2086253"/>
              <a:ext cx="1451880" cy="3142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3900E1F-D0A0-474C-8F65-ECB54E2FCF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60891" y="2077613"/>
                <a:ext cx="1469524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A64D7EE-D955-48DF-BE23-8BFD101E4C20}"/>
                  </a:ext>
                </a:extLst>
              </p14:cNvPr>
              <p14:cNvContentPartPr/>
              <p14:nvPr/>
            </p14:nvContentPartPr>
            <p14:xfrm>
              <a:off x="1999693" y="3157253"/>
              <a:ext cx="235080" cy="17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A64D7EE-D955-48DF-BE23-8BFD101E4C2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90693" y="3148613"/>
                <a:ext cx="2527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9920BBC-6D21-46A8-A304-978F4103072A}"/>
                  </a:ext>
                </a:extLst>
              </p14:cNvPr>
              <p14:cNvContentPartPr/>
              <p14:nvPr/>
            </p14:nvContentPartPr>
            <p14:xfrm>
              <a:off x="1993213" y="3292973"/>
              <a:ext cx="246600" cy="176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9920BBC-6D21-46A8-A304-978F4103072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84573" y="3283973"/>
                <a:ext cx="2642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0B3E433-1089-4F69-B91A-DB261126108E}"/>
                  </a:ext>
                </a:extLst>
              </p14:cNvPr>
              <p14:cNvContentPartPr/>
              <p14:nvPr/>
            </p14:nvContentPartPr>
            <p14:xfrm>
              <a:off x="2924173" y="3340853"/>
              <a:ext cx="965520" cy="3772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0B3E433-1089-4F69-B91A-DB261126108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15530" y="3332213"/>
                <a:ext cx="983167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E30F41D-5730-4EA8-B359-8E37F8DA5F88}"/>
                  </a:ext>
                </a:extLst>
              </p14:cNvPr>
              <p14:cNvContentPartPr/>
              <p14:nvPr/>
            </p14:nvContentPartPr>
            <p14:xfrm>
              <a:off x="2987533" y="2758373"/>
              <a:ext cx="1417680" cy="5162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E30F41D-5730-4EA8-B359-8E37F8DA5F8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78533" y="2749373"/>
                <a:ext cx="143532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73184E14-E1DD-4AF8-B1D4-8B5DA0FC373B}"/>
                  </a:ext>
                </a:extLst>
              </p14:cNvPr>
              <p14:cNvContentPartPr/>
              <p14:nvPr/>
            </p14:nvContentPartPr>
            <p14:xfrm>
              <a:off x="4615453" y="3157253"/>
              <a:ext cx="48240" cy="6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73184E14-E1DD-4AF8-B1D4-8B5DA0FC373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06813" y="3148613"/>
                <a:ext cx="658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D6AC394-35AB-45A0-B397-A1B059B3D787}"/>
                  </a:ext>
                </a:extLst>
              </p14:cNvPr>
              <p14:cNvContentPartPr/>
              <p14:nvPr/>
            </p14:nvContentPartPr>
            <p14:xfrm>
              <a:off x="4780693" y="3156533"/>
              <a:ext cx="1308240" cy="35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D6AC394-35AB-45A0-B397-A1B059B3D78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71693" y="3147893"/>
                <a:ext cx="13258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F43A94B-5697-4E9C-9765-2F087414B504}"/>
                  </a:ext>
                </a:extLst>
              </p14:cNvPr>
              <p14:cNvContentPartPr/>
              <p14:nvPr/>
            </p14:nvContentPartPr>
            <p14:xfrm>
              <a:off x="4882213" y="2665133"/>
              <a:ext cx="721800" cy="4136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F43A94B-5697-4E9C-9765-2F087414B50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73213" y="2656493"/>
                <a:ext cx="7394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8E07F79-D057-40FE-9A34-82B9880A6E66}"/>
                  </a:ext>
                </a:extLst>
              </p14:cNvPr>
              <p14:cNvContentPartPr/>
              <p14:nvPr/>
            </p14:nvContentPartPr>
            <p14:xfrm>
              <a:off x="5341933" y="3303773"/>
              <a:ext cx="329040" cy="3574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8E07F79-D057-40FE-9A34-82B9880A6E6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33302" y="3294773"/>
                <a:ext cx="346661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92DAF06-6CFF-4E25-84DB-64FD4FA1F111}"/>
                  </a:ext>
                </a:extLst>
              </p14:cNvPr>
              <p14:cNvContentPartPr/>
              <p14:nvPr/>
            </p14:nvContentPartPr>
            <p14:xfrm>
              <a:off x="4765933" y="3328973"/>
              <a:ext cx="303840" cy="3067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92DAF06-6CFF-4E25-84DB-64FD4FA1F11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57283" y="3320333"/>
                <a:ext cx="321501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E388CCD-1C6F-483E-976F-FC3A5078611C}"/>
                  </a:ext>
                </a:extLst>
              </p14:cNvPr>
              <p14:cNvContentPartPr/>
              <p14:nvPr/>
            </p14:nvContentPartPr>
            <p14:xfrm>
              <a:off x="6373693" y="3058973"/>
              <a:ext cx="335880" cy="716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E388CCD-1C6F-483E-976F-FC3A5078611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65053" y="3049973"/>
                <a:ext cx="3535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9989517-B29C-4739-9BE3-164DC87CAE5F}"/>
                  </a:ext>
                </a:extLst>
              </p14:cNvPr>
              <p14:cNvContentPartPr/>
              <p14:nvPr/>
            </p14:nvContentPartPr>
            <p14:xfrm>
              <a:off x="6437053" y="3181373"/>
              <a:ext cx="250560" cy="244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9989517-B29C-4739-9BE3-164DC87CAE5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28413" y="3172373"/>
                <a:ext cx="2682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F3A6CFB-903A-4AD4-B8B4-917B3A9018B2}"/>
                  </a:ext>
                </a:extLst>
              </p14:cNvPr>
              <p14:cNvContentPartPr/>
              <p14:nvPr/>
            </p14:nvContentPartPr>
            <p14:xfrm>
              <a:off x="6998653" y="3125573"/>
              <a:ext cx="776880" cy="5284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F3A6CFB-903A-4AD4-B8B4-917B3A9018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990013" y="3116573"/>
                <a:ext cx="79452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9E6D41C-8AB1-40B1-8EAB-BB53D20353C7}"/>
                  </a:ext>
                </a:extLst>
              </p14:cNvPr>
              <p14:cNvContentPartPr/>
              <p14:nvPr/>
            </p14:nvContentPartPr>
            <p14:xfrm>
              <a:off x="7034293" y="2586293"/>
              <a:ext cx="689760" cy="4356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9E6D41C-8AB1-40B1-8EAB-BB53D20353C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25293" y="2577293"/>
                <a:ext cx="7074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FA7F2B0-64E5-49AA-8F17-669FE10C188B}"/>
                  </a:ext>
                </a:extLst>
              </p14:cNvPr>
              <p14:cNvContentPartPr/>
              <p14:nvPr/>
            </p14:nvContentPartPr>
            <p14:xfrm>
              <a:off x="8051293" y="3073733"/>
              <a:ext cx="27720" cy="262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FA7F2B0-64E5-49AA-8F17-669FE10C188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42653" y="3065093"/>
                <a:ext cx="453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24527E8-0F9C-47DE-B6E2-A3F400827D41}"/>
                  </a:ext>
                </a:extLst>
              </p14:cNvPr>
              <p14:cNvContentPartPr/>
              <p14:nvPr/>
            </p14:nvContentPartPr>
            <p14:xfrm>
              <a:off x="8424973" y="2429333"/>
              <a:ext cx="897120" cy="5367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24527E8-0F9C-47DE-B6E2-A3F400827D4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416333" y="2420687"/>
                <a:ext cx="914760" cy="554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434451A-4A28-4B27-A84A-81911298DEB5}"/>
                  </a:ext>
                </a:extLst>
              </p14:cNvPr>
              <p14:cNvContentPartPr/>
              <p14:nvPr/>
            </p14:nvContentPartPr>
            <p14:xfrm>
              <a:off x="8329573" y="3045653"/>
              <a:ext cx="1156680" cy="6912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434451A-4A28-4B27-A84A-81911298DEB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20576" y="3037008"/>
                <a:ext cx="1174315" cy="708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4E9E50C-563E-445C-A818-3BB285BB665A}"/>
                  </a:ext>
                </a:extLst>
              </p14:cNvPr>
              <p14:cNvContentPartPr/>
              <p14:nvPr/>
            </p14:nvContentPartPr>
            <p14:xfrm>
              <a:off x="2303533" y="4336973"/>
              <a:ext cx="314640" cy="410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4E9E50C-563E-445C-A818-3BB285BB66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94893" y="4328333"/>
                <a:ext cx="3322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1C1E5A3-518B-4EC6-8FE7-DFCC5974E733}"/>
                  </a:ext>
                </a:extLst>
              </p14:cNvPr>
              <p14:cNvContentPartPr/>
              <p14:nvPr/>
            </p14:nvContentPartPr>
            <p14:xfrm>
              <a:off x="2347813" y="4500413"/>
              <a:ext cx="246240" cy="64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1C1E5A3-518B-4EC6-8FE7-DFCC5974E73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38813" y="4491413"/>
                <a:ext cx="2638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D706A6B-0DB9-49E2-9348-178B7E99EC8F}"/>
                  </a:ext>
                </a:extLst>
              </p14:cNvPr>
              <p14:cNvContentPartPr/>
              <p14:nvPr/>
            </p14:nvContentPartPr>
            <p14:xfrm>
              <a:off x="3250693" y="4066973"/>
              <a:ext cx="268920" cy="2350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D706A6B-0DB9-49E2-9348-178B7E99EC8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41693" y="4058333"/>
                <a:ext cx="2865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F516F6E-664D-4F7D-9813-EFE977B3BDA2}"/>
                  </a:ext>
                </a:extLst>
              </p14:cNvPr>
              <p14:cNvContentPartPr/>
              <p14:nvPr/>
            </p14:nvContentPartPr>
            <p14:xfrm>
              <a:off x="3095533" y="4354253"/>
              <a:ext cx="1055880" cy="921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F516F6E-664D-4F7D-9813-EFE977B3BDA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86533" y="4345613"/>
                <a:ext cx="10735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22CAB9B-2EDE-41A9-9455-64EFD82143EC}"/>
                  </a:ext>
                </a:extLst>
              </p14:cNvPr>
              <p14:cNvContentPartPr/>
              <p14:nvPr/>
            </p14:nvContentPartPr>
            <p14:xfrm>
              <a:off x="3323773" y="4529213"/>
              <a:ext cx="444240" cy="2858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22CAB9B-2EDE-41A9-9455-64EFD82143E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15126" y="4520224"/>
                <a:ext cx="461894" cy="303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F666852-C85A-4994-9615-C656B33F260B}"/>
                  </a:ext>
                </a:extLst>
              </p14:cNvPr>
              <p14:cNvContentPartPr/>
              <p14:nvPr/>
            </p14:nvContentPartPr>
            <p14:xfrm>
              <a:off x="3724453" y="4008653"/>
              <a:ext cx="272520" cy="2732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F666852-C85A-4994-9615-C656B33F260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715453" y="4000013"/>
                <a:ext cx="2901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85FB0E2C-71B5-4D86-8429-AD4A74150EAC}"/>
                  </a:ext>
                </a:extLst>
              </p14:cNvPr>
              <p14:cNvContentPartPr/>
              <p14:nvPr/>
            </p14:nvContentPartPr>
            <p14:xfrm>
              <a:off x="4394773" y="3922973"/>
              <a:ext cx="1356840" cy="5202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85FB0E2C-71B5-4D86-8429-AD4A74150EA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85773" y="3914333"/>
                <a:ext cx="137448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C15AEA5-48F9-4675-9F84-00C4A03FA33F}"/>
                  </a:ext>
                </a:extLst>
              </p14:cNvPr>
              <p14:cNvContentPartPr/>
              <p14:nvPr/>
            </p14:nvContentPartPr>
            <p14:xfrm>
              <a:off x="6378373" y="4349213"/>
              <a:ext cx="374040" cy="334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C15AEA5-48F9-4675-9F84-00C4A03FA33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69373" y="4340213"/>
                <a:ext cx="3916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A9B9FE0A-88FF-47B8-9B83-6D472C281A5A}"/>
                  </a:ext>
                </a:extLst>
              </p14:cNvPr>
              <p14:cNvContentPartPr/>
              <p14:nvPr/>
            </p14:nvContentPartPr>
            <p14:xfrm>
              <a:off x="6499693" y="4469813"/>
              <a:ext cx="334440" cy="176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A9B9FE0A-88FF-47B8-9B83-6D472C281A5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91053" y="4460813"/>
                <a:ext cx="3520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0D0052B-415D-41CF-9F43-1D8A41A215D9}"/>
                  </a:ext>
                </a:extLst>
              </p14:cNvPr>
              <p14:cNvContentPartPr/>
              <p14:nvPr/>
            </p14:nvContentPartPr>
            <p14:xfrm>
              <a:off x="7093693" y="4052573"/>
              <a:ext cx="486000" cy="2757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0D0052B-415D-41CF-9F43-1D8A41A215D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085053" y="4043933"/>
                <a:ext cx="5036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A07D044C-939D-4443-B953-194C40A3BC8C}"/>
                  </a:ext>
                </a:extLst>
              </p14:cNvPr>
              <p14:cNvContentPartPr/>
              <p14:nvPr/>
            </p14:nvContentPartPr>
            <p14:xfrm>
              <a:off x="7056613" y="4394213"/>
              <a:ext cx="765720" cy="604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A07D044C-939D-4443-B953-194C40A3BC8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047973" y="4385213"/>
                <a:ext cx="7833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F3E664C2-5418-4C20-BB56-EA152AD8D334}"/>
                  </a:ext>
                </a:extLst>
              </p14:cNvPr>
              <p14:cNvContentPartPr/>
              <p14:nvPr/>
            </p14:nvContentPartPr>
            <p14:xfrm>
              <a:off x="8027533" y="4396373"/>
              <a:ext cx="20520" cy="82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F3E664C2-5418-4C20-BB56-EA152AD8D33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18893" y="4387733"/>
                <a:ext cx="38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9F99CAC-99E0-430B-B755-7BE1EC1D79B9}"/>
                  </a:ext>
                </a:extLst>
              </p14:cNvPr>
              <p14:cNvContentPartPr/>
              <p14:nvPr/>
            </p14:nvContentPartPr>
            <p14:xfrm>
              <a:off x="7048333" y="4564493"/>
              <a:ext cx="847080" cy="3654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9F99CAC-99E0-430B-B755-7BE1EC1D79B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039693" y="4555502"/>
                <a:ext cx="864720" cy="383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32401AE2-3F15-4F7D-9268-0C0631A00079}"/>
                  </a:ext>
                </a:extLst>
              </p14:cNvPr>
              <p14:cNvContentPartPr/>
              <p14:nvPr/>
            </p14:nvContentPartPr>
            <p14:xfrm>
              <a:off x="4364533" y="4509773"/>
              <a:ext cx="1785960" cy="4305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32401AE2-3F15-4F7D-9268-0C0631A0007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355893" y="4501133"/>
                <a:ext cx="180360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408B922-EA50-4A27-ADF7-98FC6D40D74D}"/>
                  </a:ext>
                </a:extLst>
              </p14:cNvPr>
              <p14:cNvContentPartPr/>
              <p14:nvPr/>
            </p14:nvContentPartPr>
            <p14:xfrm>
              <a:off x="727093" y="5210693"/>
              <a:ext cx="1506240" cy="4946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408B922-EA50-4A27-ADF7-98FC6D40D74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8451" y="5202059"/>
                <a:ext cx="1523884" cy="512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E1741CCF-A584-49F1-BF39-5207BF270721}"/>
                  </a:ext>
                </a:extLst>
              </p14:cNvPr>
              <p14:cNvContentPartPr/>
              <p14:nvPr/>
            </p14:nvContentPartPr>
            <p14:xfrm>
              <a:off x="4555333" y="5203133"/>
              <a:ext cx="288360" cy="3236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E1741CCF-A584-49F1-BF39-5207BF27072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46693" y="5194133"/>
                <a:ext cx="3060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3EEDFD2A-8078-4088-B9F0-452D69FB8533}"/>
                  </a:ext>
                </a:extLst>
              </p14:cNvPr>
              <p14:cNvContentPartPr/>
              <p14:nvPr/>
            </p14:nvContentPartPr>
            <p14:xfrm>
              <a:off x="4059613" y="5194493"/>
              <a:ext cx="353160" cy="3916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3EEDFD2A-8078-4088-B9F0-452D69FB853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50622" y="5185853"/>
                <a:ext cx="370782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B8800BBF-A696-4ECA-B0E2-FB94915B8E4A}"/>
                  </a:ext>
                </a:extLst>
              </p14:cNvPr>
              <p14:cNvContentPartPr/>
              <p14:nvPr/>
            </p14:nvContentPartPr>
            <p14:xfrm>
              <a:off x="2630773" y="5161013"/>
              <a:ext cx="1292040" cy="3981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B8800BBF-A696-4ECA-B0E2-FB94915B8E4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21773" y="5152373"/>
                <a:ext cx="1309680" cy="4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50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0826B4F-A012-42FE-BEF7-540497E0AAF2}"/>
                  </a:ext>
                </a:extLst>
              </p14:cNvPr>
              <p14:cNvContentPartPr/>
              <p14:nvPr/>
            </p14:nvContentPartPr>
            <p14:xfrm>
              <a:off x="1059373" y="3505013"/>
              <a:ext cx="1051920" cy="4244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0826B4F-A012-42FE-BEF7-540497E0A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0733" y="3496013"/>
                <a:ext cx="10695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AF9731A-06C5-4D19-9010-895F534A9804}"/>
                  </a:ext>
                </a:extLst>
              </p14:cNvPr>
              <p14:cNvContentPartPr/>
              <p14:nvPr/>
            </p14:nvContentPartPr>
            <p14:xfrm>
              <a:off x="2343493" y="3628853"/>
              <a:ext cx="467280" cy="35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AF9731A-06C5-4D19-9010-895F534A98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4493" y="3620213"/>
                <a:ext cx="4849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8AB55D6-2226-437F-92D0-4DDE1A982795}"/>
                  </a:ext>
                </a:extLst>
              </p14:cNvPr>
              <p14:cNvContentPartPr/>
              <p14:nvPr/>
            </p14:nvContentPartPr>
            <p14:xfrm>
              <a:off x="2455453" y="3781853"/>
              <a:ext cx="318600" cy="331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8AB55D6-2226-437F-92D0-4DDE1A9827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6453" y="3773213"/>
                <a:ext cx="3362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9788A1F-5998-4952-A4C1-49B61CEF6505}"/>
                  </a:ext>
                </a:extLst>
              </p14:cNvPr>
              <p14:cNvContentPartPr/>
              <p14:nvPr/>
            </p14:nvContentPartPr>
            <p14:xfrm>
              <a:off x="4915693" y="3116213"/>
              <a:ext cx="1999080" cy="6948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9788A1F-5998-4952-A4C1-49B61CEF65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06695" y="3107573"/>
                <a:ext cx="2016717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F38EF93-CF5F-4E42-8145-1E2B0F074BF3}"/>
                  </a:ext>
                </a:extLst>
              </p14:cNvPr>
              <p14:cNvContentPartPr/>
              <p14:nvPr/>
            </p14:nvContentPartPr>
            <p14:xfrm>
              <a:off x="3110653" y="3340493"/>
              <a:ext cx="1380240" cy="5760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F38EF93-CF5F-4E42-8145-1E2B0F074B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02013" y="3331499"/>
                <a:ext cx="1397880" cy="593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7738318-EB8E-4E1B-B5C9-5F826A267D4A}"/>
                  </a:ext>
                </a:extLst>
              </p14:cNvPr>
              <p14:cNvContentPartPr/>
              <p14:nvPr/>
            </p14:nvContentPartPr>
            <p14:xfrm>
              <a:off x="2513773" y="4216373"/>
              <a:ext cx="3888360" cy="12164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7738318-EB8E-4E1B-B5C9-5F826A267D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04773" y="4207730"/>
                <a:ext cx="3906000" cy="1234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4F537CB-3404-4566-824B-5EA324F44B5C}"/>
                  </a:ext>
                </a:extLst>
              </p14:cNvPr>
              <p14:cNvContentPartPr/>
              <p14:nvPr/>
            </p14:nvContentPartPr>
            <p14:xfrm>
              <a:off x="8999893" y="166373"/>
              <a:ext cx="2484360" cy="255924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4F537CB-3404-4566-824B-5EA324F44B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90893" y="157733"/>
                <a:ext cx="2502000" cy="25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6AEAFCA8-EBD6-40DC-8FA1-260341985E11}"/>
                  </a:ext>
                </a:extLst>
              </p14:cNvPr>
              <p14:cNvContentPartPr/>
              <p14:nvPr/>
            </p14:nvContentPartPr>
            <p14:xfrm>
              <a:off x="977293" y="234413"/>
              <a:ext cx="7785360" cy="26974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6AEAFCA8-EBD6-40DC-8FA1-260341985E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8653" y="225414"/>
                <a:ext cx="7803000" cy="27151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99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77E5EF-C7BE-40BB-B8B3-DA19338AD37B}"/>
                  </a:ext>
                </a:extLst>
              </p14:cNvPr>
              <p14:cNvContentPartPr/>
              <p14:nvPr/>
            </p14:nvContentPartPr>
            <p14:xfrm>
              <a:off x="2083933" y="521333"/>
              <a:ext cx="21600" cy="28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77E5EF-C7BE-40BB-B8B3-DA19338AD3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5293" y="512693"/>
                <a:ext cx="392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0D9143-2CDC-44F6-8701-C21D7EEB9529}"/>
                  </a:ext>
                </a:extLst>
              </p14:cNvPr>
              <p14:cNvContentPartPr/>
              <p14:nvPr/>
            </p14:nvContentPartPr>
            <p14:xfrm>
              <a:off x="2100853" y="690893"/>
              <a:ext cx="23400" cy="7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0D9143-2CDC-44F6-8701-C21D7EEB95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1853" y="682253"/>
                <a:ext cx="410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11FC5E-A03F-4B49-99D6-5284C19536B8}"/>
                  </a:ext>
                </a:extLst>
              </p14:cNvPr>
              <p14:cNvContentPartPr/>
              <p14:nvPr/>
            </p14:nvContentPartPr>
            <p14:xfrm>
              <a:off x="993493" y="402173"/>
              <a:ext cx="967320" cy="506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11FC5E-A03F-4B49-99D6-5284C19536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4493" y="393533"/>
                <a:ext cx="98496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7BA1D6-0B38-4C7F-894E-700F5EF15ACC}"/>
                  </a:ext>
                </a:extLst>
              </p14:cNvPr>
              <p14:cNvContentPartPr/>
              <p14:nvPr/>
            </p14:nvContentPartPr>
            <p14:xfrm>
              <a:off x="3820573" y="474173"/>
              <a:ext cx="92520" cy="338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7BA1D6-0B38-4C7F-894E-700F5EF15A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1573" y="465533"/>
                <a:ext cx="1101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CDCDAD0-E92A-4DB6-8317-FA917126A235}"/>
                  </a:ext>
                </a:extLst>
              </p14:cNvPr>
              <p14:cNvContentPartPr/>
              <p14:nvPr/>
            </p14:nvContentPartPr>
            <p14:xfrm>
              <a:off x="4156093" y="656693"/>
              <a:ext cx="177120" cy="17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CDCDAD0-E92A-4DB6-8317-FA917126A2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47093" y="648053"/>
                <a:ext cx="1947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15C3EC9-748D-4D67-9A6B-B9094ECE9A30}"/>
                  </a:ext>
                </a:extLst>
              </p14:cNvPr>
              <p14:cNvContentPartPr/>
              <p14:nvPr/>
            </p14:nvContentPartPr>
            <p14:xfrm>
              <a:off x="4137373" y="758213"/>
              <a:ext cx="186480" cy="12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15C3EC9-748D-4D67-9A6B-B9094ECE9A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28733" y="749213"/>
                <a:ext cx="2041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F16BEA3-9707-4B96-B7CD-30BECA519773}"/>
                  </a:ext>
                </a:extLst>
              </p14:cNvPr>
              <p14:cNvContentPartPr/>
              <p14:nvPr/>
            </p14:nvContentPartPr>
            <p14:xfrm>
              <a:off x="6274693" y="355373"/>
              <a:ext cx="169920" cy="444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F16BEA3-9707-4B96-B7CD-30BECA5197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65693" y="346733"/>
                <a:ext cx="1875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8EA17DA-6D80-4EB2-BFEB-E63A29FE49D3}"/>
                  </a:ext>
                </a:extLst>
              </p14:cNvPr>
              <p14:cNvContentPartPr/>
              <p14:nvPr/>
            </p14:nvContentPartPr>
            <p14:xfrm>
              <a:off x="6579253" y="556613"/>
              <a:ext cx="186120" cy="3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8EA17DA-6D80-4EB2-BFEB-E63A29FE49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70253" y="547613"/>
                <a:ext cx="2037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E00AD41-D648-4EF4-9804-26BD5A1E1DD5}"/>
                  </a:ext>
                </a:extLst>
              </p14:cNvPr>
              <p14:cNvContentPartPr/>
              <p14:nvPr/>
            </p14:nvContentPartPr>
            <p14:xfrm>
              <a:off x="6599053" y="674333"/>
              <a:ext cx="182160" cy="4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E00AD41-D648-4EF4-9804-26BD5A1E1D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90053" y="665333"/>
                <a:ext cx="1998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544CE2E-34E7-4578-B4C2-D35D941F8A66}"/>
                  </a:ext>
                </a:extLst>
              </p14:cNvPr>
              <p14:cNvContentPartPr/>
              <p14:nvPr/>
            </p14:nvContentPartPr>
            <p14:xfrm>
              <a:off x="7319773" y="256733"/>
              <a:ext cx="327960" cy="805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544CE2E-34E7-4578-B4C2-D35D941F8A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11124" y="247737"/>
                <a:ext cx="345619" cy="823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A120754-05CC-441B-AE69-D2E2D5655D7B}"/>
                  </a:ext>
                </a:extLst>
              </p14:cNvPr>
              <p14:cNvContentPartPr/>
              <p14:nvPr/>
            </p14:nvContentPartPr>
            <p14:xfrm>
              <a:off x="4691053" y="344573"/>
              <a:ext cx="1212840" cy="556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A120754-05CC-441B-AE69-D2E2D5655D7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82050" y="335933"/>
                <a:ext cx="1230485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8CCB5D2-6449-4D78-A5CC-6CCE0C68217F}"/>
                  </a:ext>
                </a:extLst>
              </p14:cNvPr>
              <p14:cNvContentPartPr/>
              <p14:nvPr/>
            </p14:nvContentPartPr>
            <p14:xfrm>
              <a:off x="2608093" y="553733"/>
              <a:ext cx="1041120" cy="390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8CCB5D2-6449-4D78-A5CC-6CCE0C6821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99453" y="544733"/>
                <a:ext cx="10587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1F2AB67-3D6F-4C65-9BBA-59F4A7D739A8}"/>
                  </a:ext>
                </a:extLst>
              </p14:cNvPr>
              <p14:cNvContentPartPr/>
              <p14:nvPr/>
            </p14:nvContentPartPr>
            <p14:xfrm>
              <a:off x="7857613" y="205973"/>
              <a:ext cx="3453120" cy="9864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1F2AB67-3D6F-4C65-9BBA-59F4A7D739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48973" y="196973"/>
                <a:ext cx="3470760" cy="10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14454ADA-EDDE-429F-ACEF-5FA3BA98AA39}"/>
                  </a:ext>
                </a:extLst>
              </p14:cNvPr>
              <p14:cNvContentPartPr/>
              <p14:nvPr/>
            </p14:nvContentPartPr>
            <p14:xfrm>
              <a:off x="688213" y="1405493"/>
              <a:ext cx="11010960" cy="468576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14454ADA-EDDE-429F-ACEF-5FA3BA98AA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9213" y="1396494"/>
                <a:ext cx="11028599" cy="47033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11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79</cp:revision>
  <dcterms:created xsi:type="dcterms:W3CDTF">2024-02-13T12:17:49Z</dcterms:created>
  <dcterms:modified xsi:type="dcterms:W3CDTF">2024-04-04T15:00:15Z</dcterms:modified>
</cp:coreProperties>
</file>