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1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41 281 840 0 0,'0'0'469'0'0,"0"0"100"0"0,0 0-39 0 0,0 0-72 0 0,0 0-62 0 0,0 0-60 0 0,0 0-15 0 0,0 0 48 0 0,0 0-64 0 0,0 0-20 0 0,0 0-9 0 0,0 0-14 0 0,0 0-5 0 0,0 0-17 0 0,0 0-68 0 0,0 0 21 0 0,0 0-21 0 0,0 0 18 0 0,0 0-32 0 0,0 0-38 0 0,0 0-31 0 0,0 0-43 0 0,0 0 33 0 0,0 0-10 0 0,0 0-21 0 0,0 0 7 0 0,0 0 32 0 0,0 0-59 0 0,0 0-73 0 0,0 0-18 0 0,0 0 79 0 0,3 7 12 0 0,1 10-16 0 0,-1 0 0 0 0,0 0 0 0 0,-1 0-1 0 0,-1 0 1 0 0,-1 1 0 0 0,0-1 0 0 0,-1 0 0 0 0,-1 0 0 0 0,-1 0 0 0 0,-2 8-12 0 0,-7 93 265 0 0,3 238 1466 0 0,40-321-1323 0 0,58-27-122 0 0,143-34-394 0 0,-180 22-1437 0 0,-48-16-3250 0 0,-8 17 3331 0 0</inkml:trace>
  <inkml:trace contextRef="#ctx0" brushRef="#br0" timeOffset="343.774">100 756 1724 0 0,'-12'-9'4999'0'0,"39"-2"-4047"0"0,267-10-1999 0 0,-299 25-2995 0 0,-4-5 2768 0 0</inkml:trace>
  <inkml:trace contextRef="#ctx0" brushRef="#br0" timeOffset="687.479">0 315 888 0 0,'2'-9'3588'0'0,"49"-8"-2730"0"0,284-16 612 0 0,-269 32-1041 0 0,-65 1-500 0 0,-1 1 0 0 0,1-1 0 0 0,-1 1 0 0 0,1-1 0 0 0,-1 1 0 0 0,1 0 0 0 0,-1-1 0 0 0,1 1 0 0 0,-1 0 0 0 0,1-1 0 0 0,-1 1 0 0 0,0 0 0 0 0,0 0 0 0 0,1-1 1 0 0,-1 1-1 0 0,0 0 0 0 0,0 0 0 0 0,0 0 0 0 0,0-1 0 0 0,0 1 0 0 0,0 0 0 0 0,0 0 0 0 0,0 0 0 0 0,0-1 0 0 0,0 1 0 0 0,0 0 0 0 0,0 0 0 0 0,-1 0 0 0 0,1-1 0 0 0,0 1 0 0 0,-1 0 0 0 0,1 0 0 0 0,0-1 0 0 0,-1 1 0 0 0,1 0 0 0 0,-1-1 0 0 0,1 1 0 0 0,-1-1 0 0 0,1 1 0 0 0,-1 0 0 0 0,0-1 0 0 0,1 1 0 0 0,-1-1 0 0 0,0 0 0 0 0,1 1 0 0 0,-1-1 0 0 0,0 1 0 0 0,0-1 0 0 0,1 0 0 0 0,-1 0 0 0 0,0 1 0 0 0,0-1 0 0 0,1 0 0 0 0,-1 0 0 0 0,-1 0 71 0 0,-2 2-1289 0 0</inkml:trace>
  <inkml:trace contextRef="#ctx0" brushRef="#br0" timeOffset="1391.361">948 648 1152 0 0,'5'-9'5897'0'0,"-58"52"-5492"0"0,3 2 1 0 0,1 3 0 0 0,2 1-1 0 0,-25 38-405 0 0,63-74-169 0 0,-6 7-89 0 0,4-8-3793 0 0,11-12 3478 0 0</inkml:trace>
  <inkml:trace contextRef="#ctx0" brushRef="#br0" timeOffset="1766.965">580 705 1948 0 0,'9'-24'2670'0'0,"-9"23"-2618"0"0,0 0-1 0 0,0 0 1 0 0,1 0-1 0 0,-1 0 1 0 0,0 0 0 0 0,1 0-1 0 0,-1 0 1 0 0,0 0-1 0 0,1 0 1 0 0,-1 1 0 0 0,1-1-1 0 0,-1 0 1 0 0,1 0-1 0 0,0 0 1 0 0,-1 1 0 0 0,1-1-1 0 0,0 0 1 0 0,-1 0-1 0 0,1 1 1 0 0,0-1 0 0 0,0 1-1 0 0,0-1 1 0 0,0 1-1 0 0,0-1 1 0 0,-1 1 0 0 0,1 0-1 0 0,0-1 1 0 0,0 1-1 0 0,0 0 1 0 0,0 0 0 0 0,0-1-1 0 0,0 1 1 0 0,0 0-1 0 0,0 0 1 0 0,0 0 0 0 0,0 0-1 0 0,0 0 1 0 0,0 1-1 0 0,0-1 1 0 0,0 0 0 0 0,0 0-1 0 0,0 1 1 0 0,0-1-1 0 0,0 0 1 0 0,0 1 0 0 0,0-1-1 0 0,0 1 1 0 0,-1-1 0 0 0,1 1-1 0 0,0 0 1 0 0,0-1-1 0 0,0 1 1 0 0,-1 0 0 0 0,1 0-1 0 0,0-1 1 0 0,-1 1-1 0 0,1 1-51 0 0,350 197 984 0 0,-289-151-842 0 0,-77-48-6019 0 0,13-5 4517 0 0</inkml:trace>
  <inkml:trace contextRef="#ctx0" brushRef="#br0" timeOffset="2110.674">1216 621 1540 0 0,'0'1'141'0'0,"1"-1"-1"0"0,-1 1 0 0 0,0-1 1 0 0,0 1-1 0 0,0-1 1 0 0,0 0-1 0 0,0 1 1 0 0,1-1-1 0 0,-1 0 0 0 0,0 1 1 0 0,0-1-1 0 0,1 0 1 0 0,-1 1-1 0 0,0-1 1 0 0,1 0-1 0 0,-1 1 0 0 0,0-1 1 0 0,1 0-1 0 0,-1 0 1 0 0,0 1-1 0 0,1-1 1 0 0,-1 0-1 0 0,1 0 0 0 0,-1 0 1 0 0,0 0-1 0 0,1 1 1 0 0,-1-1-1 0 0,1 0 1 0 0,-1 0-1 0 0,1 0 0 0 0,-1 0 1 0 0,0 0-1 0 0,1 0 1 0 0,-1 0-1 0 0,1 0 1 0 0,-1 0-1 0 0,1 0 0 0 0,-1-1 1 0 0,0 1-1 0 0,1 0-140 0 0,-5 82 418 0 0,5-1 0 0 0,2 0-1 0 0,4 0 1 0 0,4 0 0 0 0,10 32-418 0 0,5 52 442 0 0,-2 5-934 0 0,-24-168 194 0 0,-3 3-953 0 0,-14-2-2238 0 0,8-17 2206 0 0,-2-3-24 0 0</inkml:trace>
  <inkml:trace contextRef="#ctx0" brushRef="#br0" timeOffset="2423.128">1241 785 1080 0 0,'0'-5'176'0'0,"0"-1"0"0"0,1 1 0 0 0,0 0 0 0 0,0 0 0 0 0,0 0 0 0 0,0 0 0 0 0,1 0 0 0 0,-1 0 0 0 0,1 0 0 0 0,1 1 0 0 0,-1-1 0 0 0,1 1 0 0 0,-1-1 0 0 0,1 1 0 0 0,1 0 0 0 0,-1 0 0 0 0,0 0 0 0 0,1 1 0 0 0,0-1 0 0 0,0 1 0 0 0,0-1-176 0 0,2 1 53 0 0,0-1 0 0 0,0 1 1 0 0,0-1-1 0 0,0 2 0 0 0,1-1 0 0 0,-1 1 0 0 0,1 0 0 0 0,-1 0 0 0 0,1 1 0 0 0,0 0 0 0 0,0 0 0 0 0,0 0 1 0 0,0 1-1 0 0,0 0 0 0 0,-1 0 0 0 0,1 1 0 0 0,0 0 0 0 0,0 0 0 0 0,0 1 0 0 0,-1 0 0 0 0,1 0 1 0 0,4 2-54 0 0,-7-2 27 0 0,0-1 0 0 0,0 1 1 0 0,0-1-1 0 0,0 1 1 0 0,0 0-1 0 0,0 1 1 0 0,-1-1-1 0 0,1 1 1 0 0,-1 0-1 0 0,1 0 0 0 0,-1 0 1 0 0,0 0-1 0 0,0 0 1 0 0,-1 1-1 0 0,1-1 1 0 0,-1 1-1 0 0,1 0 1 0 0,-1-1-1 0 0,0 1 1 0 0,0 0-1 0 0,-1 1 0 0 0,1-1 1 0 0,-1 0-1 0 0,0 0 1 0 0,0 1-1 0 0,-1-1 1 0 0,1 0-1 0 0,-1 1 1 0 0,0-1-1 0 0,0 1 0 0 0,0-1 1 0 0,-1 0-1 0 0,0 1 1 0 0,1-1-1 0 0,-2 3-27 0 0,-5 5 12 0 0,-1 0 0 0 0,0-1 0 0 0,0 0 0 0 0,-1-1 0 0 0,0 0 0 0 0,-1 0 0 0 0,0-1 0 0 0,-1 0 0 0 0,0 0 0 0 0,0-2 0 0 0,0 1 0 0 0,-1-1 0 0 0,-1-1 0 0 0,1 0 0 0 0,-1-1 0 0 0,0 0 0 0 0,0-1 0 0 0,0-1 0 0 0,-1 0 0 0 0,1 0 0 0 0,-1-2 0 0 0,-6 1-12 0 0,-52-38-3425 0 0,59 20 1961 0 0</inkml:trace>
  <inkml:trace contextRef="#ctx0" brushRef="#br0" timeOffset="3204.891">1876 665 1048 0 0,'-3'-2'111'0'0,"0"1"0"0"0,0 0-1 0 0,0 0 1 0 0,0 0 0 0 0,0 1-1 0 0,-1-1 1 0 0,1 1 0 0 0,0 0 0 0 0,0 0-1 0 0,-1 0 1 0 0,1 0 0 0 0,0 0 0 0 0,0 1-1 0 0,0-1 1 0 0,-1 1 0 0 0,1 0-1 0 0,0 0 1 0 0,0 0 0 0 0,0 0 0 0 0,0 1-1 0 0,0-1 1 0 0,1 1 0 0 0,-1 0 0 0 0,0 0-1 0 0,1 0 1 0 0,-1 0-111 0 0,-10 4 105 0 0,0 0-1 0 0,0 1 0 0 0,0 0 1 0 0,1 1-1 0 0,0 0 1 0 0,1 1-1 0 0,0 1 1 0 0,0 0-1 0 0,1 0 1 0 0,0 1-1 0 0,1 0 1 0 0,0 1-1 0 0,1 0 1 0 0,0 0-1 0 0,1 1 1 0 0,0 0-1 0 0,1 0 1 0 0,-3 9-105 0 0,9-19 21 0 0,0 0 1 0 0,0 0-1 0 0,0-1 1 0 0,0 1-1 0 0,0 0 1 0 0,0 0-1 0 0,1-1 1 0 0,-1 1-1 0 0,1 0 1 0 0,0-1-1 0 0,0 1 1 0 0,0 0-1 0 0,0-1 0 0 0,0 1 1 0 0,1-1-1 0 0,-1 0 1 0 0,1 1-1 0 0,-1-1 1 0 0,1 0-1 0 0,0 0 1 0 0,0 0-1 0 0,0 0 1 0 0,0 0-1 0 0,0-1 1 0 0,1 1-1 0 0,-1-1 1 0 0,0 1-1 0 0,1-1 1 0 0,-1 0-1 0 0,1 0 1 0 0,-1 0-1 0 0,1 0 0 0 0,0 0 1 0 0,-1 0-1 0 0,1-1 1 0 0,0 0-1 0 0,0 1 1 0 0,0-1-1 0 0,-1 0 1 0 0,1 0-1 0 0,0 0 1 0 0,0-1-22 0 0,108-13 309 0 0,-97 12-316 0 0,0-2 0 0 0,0 1 0 0 0,0-2 0 0 0,0 0 0 0 0,-1 0 0 0 0,0-1-1 0 0,0-1 1 0 0,0 0 0 0 0,-1-1 0 0 0,0-1 0 0 0,-1 1 0 0 0,0-2 0 0 0,0 0 0 0 0,-1 0-1 0 0,0-1 1 0 0,2-3 7 0 0,-13 11-21 0 0,0-1-1 0 0,0 1 0 0 0,0 0 1 0 0,-1 1-1 0 0,0-1 0 0 0,1 0 1 0 0,-1 0-1 0 0,0 1 0 0 0,0-1 1 0 0,-1 1-1 0 0,1-1 1 0 0,0 1-1 0 0,-1 0 0 0 0,0 0 1 0 0,1 0-1 0 0,-1 0 0 0 0,0 1 1 0 0,0-1-1 0 0,0 1 0 0 0,0 0 1 0 0,0 0-1 0 0,0 0 0 0 0,0 0 1 0 0,-1 0-1 0 0,1 0 0 0 0,0 1 1 0 0,0 0-1 0 0,-1 0 1 0 0,1 0-1 0 0,0 0 0 0 0,-1 0 1 0 0,1 1-1 0 0,-1-1 22 0 0,-2-1-54 0 0,-117-3-796 0 0,82 5-2025 0 0,39-1 1627 0 0</inkml:trace>
  <inkml:trace contextRef="#ctx0" brushRef="#br0" timeOffset="3720.634">2041 650 1080 0 0,'46'56'1702'0'0,"0"144"282"0"0,-50-113 2161 0 0,14-149-3337 0 0,-4 42-879 0 0,1 1 1 0 0,1-1-1 0 0,1 1 1 0 0,1 1-1 0 0,0 0 1 0 0,2 0-1 0 0,0 1 1 0 0,0 0-1 0 0,2 1 1 0 0,0 1-1 0 0,1 0 1 0 0,0 1-1 0 0,1 1 0 0 0,15-10 71 0 0,-29 24-24 0 0,1-1 0 0 0,0 1 0 0 0,0 1 0 0 0,-1-1 0 0 0,1 0-1 0 0,-1 1 1 0 0,1-1 0 0 0,-1 1 0 0 0,0 0 0 0 0,1-1-1 0 0,-1 1 1 0 0,0 0 0 0 0,0 0 0 0 0,0 1 0 0 0,0-1 0 0 0,-1 0-1 0 0,1 1 1 0 0,-1-1 0 0 0,1 1 0 0 0,-1-1 0 0 0,0 1 0 0 0,0 0-1 0 0,0 0 1 0 0,0-1 0 0 0,-1 1 0 0 0,1 0 0 0 0,-1 0-1 0 0,0 0 1 0 0,1 0 0 0 0,-1 0 0 0 0,-1 0 0 0 0,1-1 0 0 0,0 1-1 0 0,-1 3 25 0 0,5 30-373 0 0,7 77 678 0 0,-8-39-5231 0 0,-3-73 3599 0 0</inkml:trace>
  <inkml:trace contextRef="#ctx0" brushRef="#br0" timeOffset="4631.262">2509 813 1152 0 0,'0'0'308'0'0,"0"0"-17"0"0,0 0 52 0 0,0 0 3 0 0,0 0-70 0 0,0 0-32 0 0,0 0-8 0 0,0 0-69 0 0,0 0 19 0 0,0 0 17 0 0,0 0 69 0 0,0 0 1 0 0,0 0 38 0 0,6 0-29 0 0,330-83 1113 0 0,-183 36-1183 0 0,-111 19-1253 0 0,-48 24 827 0 0,-5 0 188 0 0,-1 1-1 0 0,1-1 0 0 0,-1 2 1 0 0,0 0-1 0 0,0 0 0 0 0,0 1 1 0 0,0 0-1 0 0,0 1 0 0 0,0 1 1 0 0,0 0-1 0 0,0 1 0 0 0,0 0 1 0 0,0 0-1 0 0,0 1 0 0 0,1 1 1 0 0,0 0-1 0 0,-2 1 27 0 0,-6-1 48 0 0,1 1 0 0 0,0 1 0 0 0,0 0 1 0 0,0 1-1 0 0,1 1 0 0 0,0 1 0 0 0,0 0 0 0 0,1 1 0 0 0,1 1 0 0 0,0 0 0 0 0,0 1 0 0 0,1 1 0 0 0,0 0 0 0 0,-11 15-48 0 0,24-23 6 0 0,1 0 0 0 0,-1 0 0 0 0,1 0 0 0 0,-1 0-1 0 0,1 0 1 0 0,1 0 0 0 0,-1 0 0 0 0,1 0-1 0 0,0 0 1 0 0,0 0 0 0 0,0 0 0 0 0,1-1-1 0 0,-1 1 1 0 0,1 0 0 0 0,0-1 0 0 0,1 0-1 0 0,-1 1 1 0 0,1-1 0 0 0,0 0 0 0 0,0 0-1 0 0,0 0 1 0 0,1-1 0 0 0,-1 1 0 0 0,1-1-1 0 0,0 0 1 0 0,0 0 0 0 0,0 0 0 0 0,0 0 0 0 0,0-1-1 0 0,1 1 1 0 0,-1-1 0 0 0,1 0 0 0 0,0-1-1 0 0,-1 1 1 0 0,1-1 0 0 0,3 1-6 0 0,16 4-177 0 0,0 0 0 0 0,1-2-1 0 0,0-1 1 0 0,0 0 0 0 0,0-2 0 0 0,0-1 0 0 0,0-1 0 0 0,0-1-1 0 0,0-1 1 0 0,-1-2 0 0 0,1 0 0 0 0,-1-1 0 0 0,0-2 0 0 0,18-8 177 0 0,-15 7-1002 0 0</inkml:trace>
  <inkml:trace contextRef="#ctx0" brushRef="#br0" timeOffset="5115.811">3026 725 1120 0 0,'66'106'3144'0'0,"-61"-94"-272"0"0,-3-30-2178 0 0,0-36-651 0 0,1 38-50 0 0,1 0 1 0 0,1 0-1 0 0,0 1 0 0 0,1-1 0 0 0,0 1 0 0 0,2 1 0 0 0,-1-1 0 0 0,2 1 0 0 0,0 1 0 0 0,1 0 1 0 0,1-1 6 0 0,0-3-87 0 0,-10 16 75 0 0,0 0 0 0 0,0 0 0 0 0,-1 0 0 0 0,1 0 0 0 0,0 0 0 0 0,0 0 0 0 0,0 1 0 0 0,0-1 0 0 0,0 0 0 0 0,0 1 0 0 0,0-1 0 0 0,0 0 0 0 0,0 1 0 0 0,0-1 0 0 0,0 1 0 0 0,1 0 0 0 0,-1-1 0 0 0,0 1 0 0 0,0 0 0 0 0,0 0 0 0 0,1 0 0 0 0,-1 0 0 0 0,0 0 0 0 0,0 0 0 0 0,0 0 0 0 0,1 0 0 0 0,-1 0 0 0 0,0 1 1 0 0,0-1-1 0 0,0 0 0 0 0,0 1 0 0 0,0-1 0 0 0,1 1 0 0 0,-1-1 0 0 0,0 1 0 0 0,0 0 0 0 0,0-1 0 0 0,0 1 0 0 0,-1 0 0 0 0,1 0 0 0 0,0 0 0 0 0,0-1 0 0 0,0 1 0 0 0,-1 0 0 0 0,1 0 0 0 0,0 0 0 0 0,-1 0 0 0 0,1 1 0 0 0,-1-1 0 0 0,1 0 0 0 0,-1 0 12 0 0,34 60-211 0 0,23 148-279 0 0,-47-164 253 0 0,-10-40 83 0 0,0 0-1 0 0,1 0 1 0 0,-1 0 0 0 0,1 0-1 0 0,0 0 1 0 0,1 0 0 0 0,-1 0 0 0 0,1 0-1 0 0,0-1 1 0 0,0 1 0 0 0,0 0 0 0 0,1-1-1 0 0,-1 0 1 0 0,1 1 0 0 0,0-1 0 0 0,0 0-1 0 0,1-1 1 0 0,-1 1 0 0 0,1 0 0 0 0,0-1-1 0 0,4 3 155 0 0,-7-6-1274 0 0</inkml:trace>
  <inkml:trace contextRef="#ctx0" brushRef="#br0" timeOffset="5381.394">3793 275 1260 0 0,'0'-2'127'0'0,"0"1"-1"0"0,0-1 1 0 0,0 1-1 0 0,0 0 1 0 0,-1-1-1 0 0,1 1 1 0 0,0 0-1 0 0,-1-1 1 0 0,1 1-1 0 0,0-1 1 0 0,-1 1-1 0 0,0 0 1 0 0,1 0-1 0 0,-1-1 1 0 0,0 1-1 0 0,1 0 1 0 0,-1 0-1 0 0,0 0 1 0 0,0 0-1 0 0,0 0 1 0 0,0 0 0 0 0,0 0-1 0 0,0 0 1 0 0,-1 0-1 0 0,1 1 1 0 0,0-1-1 0 0,0 0 1 0 0,-1 1-1 0 0,1-1 1 0 0,0 1-1 0 0,0-1 1 0 0,-1 1-1 0 0,1 0 1 0 0,-1-1-1 0 0,1 1 1 0 0,0 0-1 0 0,-1 0 1 0 0,0 0-127 0 0,-34 44 1247 0 0,30-11-1130 0 0,1-1-1 0 0,1 1 1 0 0,1 1-1 0 0,2-1 1 0 0,2 0-1 0 0,1 0 1 0 0,1 0-1 0 0,2 0 1 0 0,1 0-1 0 0,11 30-116 0 0,18 159-2768 0 0,-39-187 211 0 0,-13-3 1270 0 0</inkml:trace>
  <inkml:trace contextRef="#ctx0" brushRef="#br0" timeOffset="5990.715">3481 710 1236 0 0,'-9'-2'4790'0'0,"37"-2"-4467"0"0,77-16 271 0 0,-3-1-754 0 0,2 4 0 0 0,0 4 0 0 0,46 3 160 0 0,-149 10 46 0 0,-1 0-17 0 0,0 0 31 0 0,0 0 77 0 0,-8 21 1123 0 0,23 52-547 0 0,-4-47-682 0 0,19 73-1060 0 0,-30-98 316 0 0,0-1-417 0 0,0 0-31 0 0,-3 3 33 0 0,-11 9-82 0 0</inkml:trace>
  <inkml:trace contextRef="#ctx0" brushRef="#br0" timeOffset="6256.309">3992 426 1936 0 0,'-3'-47'6995'0'0,"-1"36"-8094"0"0,-4 19-3899 0 0,5-6 3696 0 0</inkml:trace>
  <inkml:trace contextRef="#ctx0" brushRef="#br0" timeOffset="7370.44">4536 655 1228 0 0,'-1'0'61'0'0,"0"0"1"0"0,0 0-1 0 0,1 0 0 0 0,-1 1 1 0 0,0-1-1 0 0,0 0 0 0 0,0 0 0 0 0,0 0 1 0 0,1 0-1 0 0,-1-1 0 0 0,0 1 1 0 0,0 0-1 0 0,0 0 0 0 0,1 0 0 0 0,-1-1 1 0 0,0 1-1 0 0,0 0 0 0 0,1-1 1 0 0,-1 1-1 0 0,0-1 0 0 0,0 1 0 0 0,1-1 1 0 0,-1 1-1 0 0,1-1 0 0 0,-1 1 1 0 0,0-1-1 0 0,1 0 0 0 0,-1 1 0 0 0,1-1 1 0 0,0 0-1 0 0,-1 1 0 0 0,1-1 1 0 0,-1 0-1 0 0,1 0 0 0 0,0 1 0 0 0,0-1 1 0 0,-1 0-1 0 0,1 0 0 0 0,0 0 1 0 0,0 1-1 0 0,0-1 0 0 0,0 0 0 0 0,0 0 1 0 0,0 0-1 0 0,0 0 0 0 0,0 1 1 0 0,0-1-1 0 0,1 0 0 0 0,-1 0 0 0 0,0 0 1 0 0,0 1-1 0 0,1-1 0 0 0,-1 0 1 0 0,0 0-1 0 0,1 1 0 0 0,-1-1 0 0 0,1 0 1 0 0,-1 1-1 0 0,1-1 0 0 0,-1 1 1 0 0,1-1-1 0 0,0 0 0 0 0,0 0-61 0 0,-15 2 44 0 0,0 0-1 0 0,0 1 1 0 0,1 0 0 0 0,-1 1-1 0 0,1 1 1 0 0,-1 0-1 0 0,1 0 1 0 0,1 1 0 0 0,-1 1-1 0 0,1 1 1 0 0,0-1-1 0 0,0 2 1 0 0,0 0 0 0 0,1 0-1 0 0,1 1 1 0 0,-1 0 0 0 0,2 1-1 0 0,-1 0 1 0 0,1 1-1 0 0,1 0 1 0 0,0 0 0 0 0,-1 3-44 0 0,7-10-69 0 0,2-5 72 0 0,1 1-1 0 0,0 0 0 0 0,0 0 1 0 0,-1 0-1 0 0,1 0 0 0 0,0 0 1 0 0,0 0-1 0 0,-1 0 0 0 0,1 0 1 0 0,0 0-1 0 0,0 0 0 0 0,-1 0 1 0 0,1 0-1 0 0,0 1 0 0 0,-1-1 1 0 0,1 0-1 0 0,0 1 0 0 0,-1-1 1 0 0,1 0-1 0 0,0 1 0 0 0,-1-1 1 0 0,1 1-1 0 0,-1-1 0 0 0,1 1 1 0 0,0-1-1 0 0,-1 1 0 0 0,0-1 1 0 0,1 1-1 0 0,-1-1 0 0 0,1 1 1 0 0,-1 0-1 0 0,0-1 0 0 0,1 1 1 0 0,-1 0-1 0 0,0-1 0 0 0,1 1 1 0 0,-1 0-1 0 0,0 0 0 0 0,0-1 1 0 0,0 1-1 0 0,0 0 0 0 0,0 0 1 0 0,0-1-1 0 0,0 1 0 0 0,0 0 1 0 0,0 0-1 0 0,0-1 0 0 0,0 1 1 0 0,-1 0-1 0 0,1-1 0 0 0,0 1 1 0 0,0 0-1 0 0,-1-1 0 0 0,1 1 1 0 0,0 0-1 0 0,-1-1 0 0 0,1 1 1 0 0,-1 0-1 0 0,1-1 0 0 0,-1 1 1 0 0,1-1-1 0 0,-1 1 0 0 0,1-1 1 0 0,-1 1-1 0 0,0-1-2 0 0,198-87 146 0 0,-145 57-379 0 0,27-17 389 0 0,-78 47-141 0 0,-1 0-2 0 0,3 45-63 0 0,-2-41 49 0 0,-1 0 0 0 0,1-1 0 0 0,0 1 0 0 0,0 0 0 0 0,0-1 0 0 0,1 1 0 0 0,-1-1 0 0 0,1 1 0 0 0,0-1 0 0 0,0 0 0 0 0,0 0 0 0 0,1 0-1 0 0,-1 0 1 0 0,0 0 0 0 0,1 0 0 0 0,0-1 0 0 0,0 1 0 0 0,0-1 0 0 0,0 0 0 0 0,0 0 0 0 0,0 0 0 0 0,1 0 0 0 0,-1 0 0 0 0,1-1 0 0 0,-1 1 0 0 0,1-1 0 0 0,0 0 0 0 0,-1 0 0 0 0,5 0 1 0 0,2 2-2 0 0,1-1-1 0 0,0 0 1 0 0,1 0 0 0 0,-1-1 0 0 0,0-1 0 0 0,0 0 0 0 0,0 0 0 0 0,1-1 0 0 0,-1-1 0 0 0,0 1 0 0 0,0-2 0 0 0,-1 0 0 0 0,1 0 0 0 0,0-1 0 0 0,-1 0 0 0 0,0-1 0 0 0,0 0 0 0 0,9-6 2 0 0,-10 0-4 0 0,-1 1 1 0 0,-1-2-1 0 0,0 1 1 0 0,0-1-1 0 0,-1 1 1 0 0,-1-2-1 0 0,0 1 1 0 0,0-1-1 0 0,-2 1 1 0 0,1-1-1 0 0,-2 0 1 0 0,0-1-1 0 0,0 1 0 0 0,-1 0 1 0 0,-1-1-1 0 0,0 1 1 0 0,-2-12 3 0 0,3 15-26 0 0,-34-184 599 0 0,-15 109 312 0 0,-28 18 1009 0 0,75 67-1784 0 0,1 0-20 0 0,-5 5-6 0 0,1 3-70 0 0,-1-1 1 0 0,1 1-1 0 0,0 0 1 0 0,0 0-1 0 0,1 0 1 0 0,0 1-1 0 0,1-1 1 0 0,-1 1 0 0 0,2 0-1 0 0,-1-1 1 0 0,1 1-1 0 0,1 0 1 0 0,0 0-1 0 0,0 0 1 0 0,0 0-1 0 0,1-1 1 0 0,1 1 0 0 0,0 3-15 0 0,115 291-3464 0 0,-92-250 1134 0 0,-13-25 1150 0 0,-4-5 34 0 0</inkml:trace>
  <inkml:trace contextRef="#ctx0" brushRef="#br0" timeOffset="8651.918">5714 355 1140 0 0,'0'0'401'0'0,"0"0"-18"0"0,-1-26 2158 0 0,-72 152-1344 0 0,-172 302 2464 0 0,257-492-3454 0 0,51-88-882 0 0,-27 167 262 0 0,-22-4 414 0 0,0 0 0 0 0,1-1-1 0 0,0-1 1 0 0,0 0 0 0 0,1-1 0 0 0,0-1 0 0 0,0-1-1 0 0,1 0 1 0 0,0-1 0 0 0,0 0 0 0 0,0-2 0 0 0,1 0-1 0 0,-1-1 1 0 0,1 0 0 0 0,-1-2 0 0 0,1 0 0 0 0,0-1-1 0 0,-1-1 1 0 0,1 0 0 0 0,-1-2 0 0 0,10-2-1 0 0,-13 3-2 0 0,0-1 1 0 0,0 0 0 0 0,-1-1 0 0 0,0-1-1 0 0,0 0 1 0 0,0 0 0 0 0,-1-1-1 0 0,0-1 1 0 0,0 0 0 0 0,-1-1-1 0 0,0 0 1 0 0,-1 0 0 0 0,0-1-1 0 0,0-1 1 0 0,-1 0 0 0 0,0 0 0 0 0,-1-1-1 0 0,0 0 1 0 0,-1 0 0 0 0,-1-1-1 0 0,0 0 1 0 0,0 0 0 0 0,-1 0-1 0 0,-1-1 1 0 0,0 1 0 0 0,1-15 1 0 0,-4 16 13 0 0,-1-1 1 0 0,-1 0 0 0 0,0 1-1 0 0,-1-1 1 0 0,0 1 0 0 0,-1-1 0 0 0,0 1-1 0 0,-1 0 1 0 0,0 0 0 0 0,-1 0-1 0 0,0 1 1 0 0,-1-1 0 0 0,-1 1-1 0 0,0 1 1 0 0,0-1 0 0 0,-1 1-1 0 0,0 0 1 0 0,0 1 0 0 0,-1 0-1 0 0,-1 0 1 0 0,1 1 0 0 0,-2 1-1 0 0,1-1 1 0 0,-1 1 0 0 0,0 1-1 0 0,0 0 1 0 0,-1 1 0 0 0,1 0-1 0 0,-10-2-13 0 0,-14-3 92 0 0,0 1 0 0 0,-1 2 0 0 0,0 1-1 0 0,0 2 1 0 0,0 2 0 0 0,-10 1-92 0 0,-66 31 98 0 0,109-29-103 0 0,0 1-1 0 0,0-1 0 0 0,0 1 1 0 0,1-1-1 0 0,-1 1 0 0 0,1 0 1 0 0,-1 0-1 0 0,1 0 0 0 0,0 0 1 0 0,0 1-1 0 0,0-1 1 0 0,0 1-1 0 0,0-1 0 0 0,0 1 1 0 0,0-1-1 0 0,1 1 0 0 0,0 0 1 0 0,-1 0-1 0 0,1 0 0 0 0,0 0 1 0 0,1 0-1 0 0,-1 0 0 0 0,0 0 1 0 0,1 0-1 0 0,0 1 1 0 0,0-1-1 0 0,0 0 0 0 0,0 0 1 0 0,0 0-1 0 0,0 0 0 0 0,1 0 1 0 0,0 0-1 0 0,-1 0 0 0 0,1 0 1 0 0,0 0-1 0 0,1 0 1 0 0,-1 1 5 0 0,19 22-490 0 0,1-1 0 0 0,0 0 0 0 0,2-2 0 0 0,1-1 1 0 0,0-1-1 0 0,2 0 0 0 0,0-2 0 0 0,2-2 1 0 0,0 0-1 0 0,0-2 0 0 0,2-1 0 0 0,0-1 1 0 0,0-1-1 0 0,11 1 490 0 0,7 6-1517 0 0</inkml:trace>
  <inkml:trace contextRef="#ctx0" brushRef="#br0" timeOffset="14647.954">10753 180 1184 0 0,'3'-12'4232'0'0,"-9"-5"696"0"0,-5 26-12057 0 0,9-6 5826 0 0</inkml:trace>
  <inkml:trace contextRef="#ctx0" brushRef="#br0" timeOffset="14929.607">10867 588 1312 0 0,'7'-21'6473'0'0,"-22"-8"-3325"0"0,9 18-4993 0 0,4 7-3609 0 0,2 4 5429 0 0,0 0-1480 0 0</inkml:trace>
  <inkml:trace contextRef="#ctx0" brushRef="#br0" timeOffset="12991.656">8550 421 1068 0 0,'-2'-5'3376'0'0,"-22"-5"-3349"0"0,15 7-794 0 0,9 3 577 0 0,-16-8 2129 0 0,16 8-1657 0 0,-1 37 1344 0 0,-1-20-1540 0 0,1 0 0 0 0,1-1-1 0 0,0 1 1 0 0,1 0 0 0 0,1 0 0 0 0,1 0-1 0 0,0 0 1 0 0,1-1 0 0 0,1 1 0 0 0,1-1 0 0 0,0 0-1 0 0,1-1 1 0 0,6 11-86 0 0,-12-24 3 0 0,1 0-1 0 0,0 0 1 0 0,0-1 0 0 0,-1 1 0 0 0,1 0-1 0 0,1-1 1 0 0,-1 1 0 0 0,0-1-1 0 0,0 1 1 0 0,1-1 0 0 0,-1 0-1 0 0,0 0 1 0 0,1 0 0 0 0,-1 0-1 0 0,1-1 1 0 0,-1 1 0 0 0,1-1 0 0 0,0 1-1 0 0,-1-1 1 0 0,1 0 0 0 0,-1 0-1 0 0,1 0 1 0 0,0 0 0 0 0,-1-1-1 0 0,1 1 1 0 0,-1-1 0 0 0,1 1-1 0 0,-1-1 1 0 0,1 0 0 0 0,-1 0 0 0 0,1 0-1 0 0,-1 0 1 0 0,0-1 0 0 0,1 1-1 0 0,-1-1 1 0 0,0 1 0 0 0,0-1-1 0 0,0 0 1 0 0,0 0-3 0 0,79-80-509 0 0,-74 73 418 0 0,16-18 31 0 0,-25 34 48 0 0,2 0 0 0 0,-1 0 0 0 0,1 0 0 0 0,0 0 0 0 0,0 0 0 0 0,1-1 0 0 0,0 1 0 0 0,0 0 0 0 0,1 0 0 0 0,0 0 0 0 0,0-1 0 0 0,1 1 0 0 0,-1-1 0 0 0,1 1 0 0 0,1-1 0 0 0,-1 0 0 0 0,1 0 0 0 0,3 3 12 0 0,0-2-6 0 0,1-1-1 0 0,-1 0 0 0 0,1 0 0 0 0,0-1 1 0 0,1 0-1 0 0,-1-1 0 0 0,1 0 0 0 0,0 0 1 0 0,0 0-1 0 0,0-1 0 0 0,1-1 0 0 0,-1 0 1 0 0,1 0-1 0 0,-1-1 0 0 0,1 0 0 0 0,0 0 1 0 0,-1-1-1 0 0,1 0 0 0 0,0-1 0 0 0,-1 0 1 0 0,1-1-1 0 0,-1 0 0 0 0,1-1 0 0 0,-1 1 0 0 0,0-2 1 0 0,0 1-1 0 0,0-1 0 0 0,-1-1 0 0 0,1 0 1 0 0,-1 0-1 0 0,0 0 0 0 0,0-1 0 0 0,-1 0 1 0 0,0-1-1 0 0,0 0 0 0 0,0 0 0 0 0,-1 0 1 0 0,4-7 6 0 0,7-13 25 0 0,-1-1 1 0 0,-2 0 0 0 0,-1-1-1 0 0,-1-1 1 0 0,-2 0-1 0 0,-1-1 1 0 0,-1 1 0 0 0,-1-2-1 0 0,-2 1 1 0 0,-2-1-1 0 0,0 0 1 0 0,-3-1-26 0 0,3-204 2018 0 0,-3 237-2006 0 0,0-1 0 0 0,0 0 0 0 0,1 0 0 0 0,-1 1 0 0 0,0-1 0 0 0,0 0 0 0 0,0 0 0 0 0,0 0 0 0 0,0 1 0 0 0,0-1 0 0 0,0 0 0 0 0,0 0 0 0 0,0 1 0 0 0,0-1 0 0 0,0 0 0 0 0,0 0 0 0 0,-1 0 0 0 0,1 1 0 0 0,0-1 0 0 0,0 0 0 0 0,-1 1 0 0 0,1-1 0 0 0,-1 0 0 0 0,1 1 0 0 0,-1-1 0 0 0,1 0 0 0 0,-1 1 0 0 0,1-1 0 0 0,-1 1 0 0 0,1-1 0 0 0,-1 1 0 0 0,0-1 0 0 0,1 1 0 0 0,-1-1 0 0 0,0 1 0 0 0,1 0 0 0 0,-1-1 0 0 0,0 1 0 0 0,0 0 0 0 0,1 0 0 0 0,-1-1 0 0 0,0 1 0 0 0,0 0 0 0 0,1 0 0 0 0,-1 0 0 0 0,0 0 0 0 0,0 0 0 0 0,0 0 0 0 0,1 0 0 0 0,-1 0 0 0 0,0 1 0 0 0,0-1 0 0 0,1 0 0 0 0,-1 0 0 0 0,0 1 0 0 0,0-1 0 0 0,1 0 0 0 0,-1 1 0 0 0,0-1 0 0 0,1 1 0 0 0,-1-1 0 0 0,0 1 0 0 0,1-1 0 0 0,-1 1 0 0 0,1-1-12 0 0,-7 22 1 0 0,1-1-1 0 0,1 1 0 0 0,1 1 0 0 0,1-1 0 0 0,1 0 1 0 0,1 1-1 0 0,1-1 0 0 0,1 1 0 0 0,1-1 0 0 0,0 0 1 0 0,2 0-1 0 0,1 0 0 0 0,1 0 0 0 0,1 0 0 0 0,0-1 1 0 0,3 3-1 0 0,37 72-503 0 0,17 54-4414 0 0,-64-148 3468 0 0,0-2-16 0 0</inkml:trace>
  <inkml:trace contextRef="#ctx0" brushRef="#br0" timeOffset="13382.237">9093 493 1112 0 0,'-12'-15'4916'0'0,"40"-8"-3679"0"0,45-12-955 0 0,153-15 556 0 0,-225 50-780 0 0,1 0-41 0 0,0 0-1 0 0,0 0 1 0 0,0 0 0 0 0,0 1 0 0 0,0-1 0 0 0,0 1 0 0 0,0 0 0 0 0,0-1-1 0 0,0 1 1 0 0,-1 0 0 0 0,1 0 0 0 0,0 0 0 0 0,0 0 0 0 0,-1 0 0 0 0,1 1-1 0 0,-1-1 1 0 0,1 0 0 0 0,-1 1 0 0 0,1-1 0 0 0,-1 1 0 0 0,0 0 0 0 0,0-1-1 0 0,0 1 1 0 0,0 0 0 0 0,0 0 0 0 0,0-1 0 0 0,0 1 0 0 0,-1 0 0 0 0,1 0-1 0 0,-1 0 1 0 0,1 0 0 0 0,-1 0 0 0 0,0 0 0 0 0,0 0 0 0 0,0 0-1 0 0,0 2-16 0 0,65 197-1253 0 0,-48-163-3737 0 0,-17-34 3620 0 0</inkml:trace>
  <inkml:trace contextRef="#ctx0" brushRef="#br0" timeOffset="13647.82">9443 250 848 0 0,'-2'-5'1096'0'0,"0"0"-248"0"0,2 0-164 0 0,-3 1-76 0 0,3-1-104 0 0,-2 2-104 0 0,2 0-208 0 0,-2-4 60 0 0,2 5-31 0 0,0 1-466 0 0,0-1-91 0 0,0 0-208 0 0,2 1-416 0 0,0-1-272 0 0,1 2-16 0 0</inkml:trace>
  <inkml:trace contextRef="#ctx0" brushRef="#br0" timeOffset="14366.558">9909 255 1392 0 0,'-49'-2'3008'0'0,"-55"69"-1741"0"0,96-57-1189 0 0,-1 1 1 0 0,1 0-1 0 0,1 0 0 0 0,0 0 0 0 0,1 1 0 0 0,0 0 1 0 0,1 1-1 0 0,0-1 0 0 0,1 1 0 0 0,0 0 1 0 0,1 0-1 0 0,1 0 0 0 0,0 0 0 0 0,0 1 0 0 0,2-1 1 0 0,-1 4-79 0 0,2-13 9 0 0,1 0 1 0 0,-1 0-1 0 0,1-1 1 0 0,-1 1-1 0 0,1 0 1 0 0,0-1-1 0 0,0 1 1 0 0,1-1 0 0 0,-1 1-1 0 0,1-1 1 0 0,0 0-1 0 0,-1 0 1 0 0,1 0-1 0 0,1-1 1 0 0,-1 1-1 0 0,0-1 1 0 0,1 1-1 0 0,-1-1 1 0 0,1 0 0 0 0,0-1-1 0 0,-1 1 1 0 0,1 0-1 0 0,0-1 1 0 0,0 0-1 0 0,0 0 1 0 0,0 0-1 0 0,0-1 1 0 0,0 1-1 0 0,0-1 1 0 0,1 0 0 0 0,-1 0-1 0 0,0-1 1 0 0,0 1-1 0 0,0-1 1 0 0,0 0-1 0 0,0 0 1 0 0,0 0-1 0 0,1-1-9 0 0,4-2-82 0 0,0-1 1 0 0,-1 0-1 0 0,0 0 0 0 0,0-1 0 0 0,0 0 0 0 0,0-1 0 0 0,-1 0 1 0 0,0 0-1 0 0,-1 0 0 0 0,0-1 0 0 0,0 0 0 0 0,0 0 0 0 0,-1 0 1 0 0,-1-1-1 0 0,1 0 0 0 0,0-2 82 0 0,-2-34-371 0 0,2 34 424 0 0,-5 10-78 0 0,-1 0 1 0 0,1-1 0 0 0,0 1-1 0 0,0 0 1 0 0,0 0 0 0 0,0-1-1 0 0,0 1 1 0 0,0 0 0 0 0,0 0-1 0 0,0-1 1 0 0,0 1 0 0 0,1 0-1 0 0,-1 0 1 0 0,0-1 0 0 0,1 1-1 0 0,-1 0 1 0 0,1 0 0 0 0,0 0-1 0 0,-1 0 1 0 0,1-1 0 0 0,0 1-1 0 0,-1 0 1 0 0,1 0 0 0 0,0 1-1 0 0,0-1 1 0 0,0 0-1 0 0,0 0 1 0 0,0 0 0 0 0,0 1-1 0 0,0-1 1 0 0,0 0 0 0 0,0 1-1 0 0,1-1 1 0 0,-1 1 0 0 0,0-1-1 0 0,0 1 1 0 0,0 0 0 0 0,1-1-1 0 0,-1 1 1 0 0,0 0 0 0 0,0 0-1 0 0,1 0 1 0 0,-1 0 0 0 0,0 0-1 0 0,1 0 1 0 0,-1 0 0 0 0,0 0-1 0 0,0 1 1 0 0,1-1 0 0 0,-1 0-1 0 0,0 1 1 0 0,0-1 0 0 0,0 1-1 0 0,0 0 1 0 0,0-1 0 0 0,1 1-1 0 0,-1 0 1 0 0,0-1 0 0 0,0 1-1 0 0,-1 0 1 0 0,1 0 0 0 0,0 0-1 0 0,0 0 1 0 0,0 0 0 0 0,0 0-1 0 0,-1 0 1 0 0,1 0 0 0 0,-1 0-1 0 0,1 1 25 0 0,33 166 377 0 0,8-274 1812 0 0,64-73-1686 0 0,-102 178-509 0 0,0 1 1 0 0,-1-1-1 0 0,1 1 0 0 0,0-1 0 0 0,0 1 0 0 0,-1 1 0 0 0,1-1 0 0 0,0 0 0 0 0,-1 1 0 0 0,1 0 0 0 0,0-1 1 0 0,-1 2-1 0 0,1-1 0 0 0,-1 0 0 0 0,1 1 0 0 0,-1-1 0 0 0,0 1 0 0 0,1 0 0 0 0,-1 0 0 0 0,0 0 1 0 0,0 1-1 0 0,-1-1 0 0 0,1 1 0 0 0,0 0 0 0 0,-1-1 0 0 0,0 1 0 0 0,1 0 0 0 0,-1 0 0 0 0,0 1 1 0 0,-1-1-1 0 0,1 1 6 0 0,66 154 279 0 0,-61-86-3257 0 0,-7-70 1680 0 0,0-2-98 0 0</inkml:trace>
  <inkml:trace contextRef="#ctx0" brushRef="#br0" timeOffset="8933.569">6488 456 1576 0 0,'7'14'3951'0'0,"-19"116"-2377"0"0,10 10-1728 0 0,-22-128-3405 0 0,9-23 2251 0 0</inkml:trace>
  <inkml:trace contextRef="#ctx0" brushRef="#br0" timeOffset="9308.529">6342 291 1760 0 0,'-2'-66'7776'0'0,"2"66"-7605"0"0,0 0 6 0 0,0 0-27 0 0,0 0-44 0 0,0 0-2 0 0,0 0-30 0 0,0 0-56 0 0,0 0-2 0 0,0 0-74 0 0,0 0-78 0 0,0 0-68 0 0,0-5-417 0 0,9 6-4691 0 0,-6 1 4067 0 0,1 0 21 0 0</inkml:trace>
  <inkml:trace contextRef="#ctx0" brushRef="#br0" timeOffset="9793.216">6616 765 1484 0 0,'60'-309'4090'0'0,"-44"186"-3069"0"0,-18 160-989 0 0,49 56-75 0 0,-39-81 149 0 0,0 1-1 0 0,-1 0 1 0 0,0 0 0 0 0,-1 0-1 0 0,-1 1 1 0 0,0 0 0 0 0,0 0-1 0 0,-2 1 1 0 0,0-1-1 0 0,0 1 1 0 0,-1 6-106 0 0,-4-13 28 0 0,-1 1 1 0 0,0-1-1 0 0,0 0 0 0 0,-1 0 1 0 0,0 0-1 0 0,0 0 0 0 0,-1 0 0 0 0,0-1 1 0 0,0 0-1 0 0,-1 0 0 0 0,0 0 1 0 0,0-1-1 0 0,-1 0 0 0 0,1 0 0 0 0,-2-1 1 0 0,1 0-1 0 0,0 0 0 0 0,-1 0 1 0 0,0-1-1 0 0,0 0 0 0 0,0-1 0 0 0,0 0 1 0 0,-8 2-29 0 0,15-5-124 0 0,-1 0 0 0 0,1-1 0 0 0,-1 1 1 0 0,1 0-1 0 0,0-1 0 0 0,0 1 0 0 0,-1-1 0 0 0,1 0 1 0 0,0 1-1 0 0,0-1 0 0 0,-1 0 0 0 0,1 0 0 0 0,0 0 1 0 0,0 0-1 0 0,0 0 0 0 0,0 0 0 0 0,0 0 0 0 0,1 0 1 0 0,-1 0-1 0 0,0 0 0 0 0,0-1 0 0 0,1 1 0 0 0,-1 0 1 0 0,1-1-1 0 0,-1 1 0 0 0,1 0 0 0 0,-1-1 0 0 0,1 1 1 0 0,0 0-1 0 0,0-1 0 0 0,-1 1 0 0 0,1-1 0 0 0,0 1 1 0 0,1 0-1 0 0,-1-1 0 0 0,0 1 0 0 0,0-1 0 0 0,0 1 1 0 0,1 0-1 0 0,-1-1 0 0 0,1 0 124 0 0,-1 1-117 0 0,1-16-1263 0 0</inkml:trace>
  <inkml:trace contextRef="#ctx0" brushRef="#br0" timeOffset="10090.842">7167 201 888 0 0,'-13'-10'5196'0'0,"-15"41"-3807"0"0,8 141-555 0 0,21-132-582 0 0,39 194-1095 0 0,-39-232 628 0 0,-1 1 0 0 0,0 0 0 0 0,0 0 0 0 0,1 0 0 0 0,-2 0 0 0 0,1 0 0 0 0,0 0 0 0 0,-1 0 0 0 0,1 0 1 0 0,-1 0-1 0 0,0 0 0 0 0,0 0 0 0 0,0 0 0 0 0,-1-1 0 0 0,1 1 0 0 0,0 0 0 0 0,-1-1 0 0 0,0 1 0 0 0,0-1 0 0 0,0 0 0 0 0,0 1 0 0 0,0-1 0 0 0,0 0 0 0 0,0 0 0 0 0,-2 1 215 0 0,-8 4-1274 0 0</inkml:trace>
  <inkml:trace contextRef="#ctx0" brushRef="#br0" timeOffset="10356.438">6875 526 976 0 0,'-5'-2'2551'0'0,"13"-7"2210"0"0,-6 8-4824 0 0,198-60 710 0 0,-62 34-3997 0 0,-88 17 776 0 0,-35 7 1226 0 0</inkml:trace>
  <inkml:trace contextRef="#ctx0" brushRef="#br0" timeOffset="10856.387">7334 443 1060 0 0,'46'16'3061'0'0,"38"76"-2238"0"0,-42 34 816 0 0,-42-123-1570 0 0,0 0-1 0 0,0 1 1 0 0,0-1-1 0 0,0 0 1 0 0,0 1-1 0 0,-1-1 1 0 0,0 0 0 0 0,1 0-1 0 0,-1 1 1 0 0,0-1-1 0 0,-1 0 1 0 0,1 0-1 0 0,-1 0 1 0 0,1 0-1 0 0,-1 0 1 0 0,0-1 0 0 0,0 1-1 0 0,0 0 1 0 0,0-1-1 0 0,0 1 1 0 0,-1-1-1 0 0,1 0 1 0 0,-1 0-1 0 0,0 0 1 0 0,0 0 0 0 0,1 0-1 0 0,-1-1 1 0 0,0 1-1 0 0,0-1 1 0 0,-1 0-1 0 0,1 0 1 0 0,0 0-1 0 0,0 0 1 0 0,0 0 0 0 0,-1-1-1 0 0,1 1 1 0 0,0-1-1 0 0,-1 0-68 0 0,2 0 20 0 0,0 0-1 0 0,0 0 1 0 0,0-1-1 0 0,1 1 1 0 0,-1 0-1 0 0,0-1 1 0 0,0 1-1 0 0,0-1 1 0 0,1 0-1 0 0,-1 0 0 0 0,0 1 1 0 0,1-1-1 0 0,-1 0 1 0 0,1 0-1 0 0,-1 0 1 0 0,1-1-1 0 0,0 1 1 0 0,-1 0-1 0 0,1-1 1 0 0,0 1-1 0 0,0 0 1 0 0,0-1-1 0 0,0 1 1 0 0,0-1-1 0 0,0 0 1 0 0,0 1-1 0 0,0-1 1 0 0,1 0-1 0 0,-1 0 1 0 0,1 1-1 0 0,-1-1 1 0 0,1 0-1 0 0,0 0 1 0 0,0 0-1 0 0,-1 1 0 0 0,1-1 1 0 0,1 0-1 0 0,-1 0 1 0 0,0 0-1 0 0,0 0 1 0 0,1 1-1 0 0,-1-1 1 0 0,1 0-1 0 0,-1 0-19 0 0,22-79-294 0 0,-14 68 207 0 0,1-1 0 0 0,1 1 0 0 0,0 1 0 0 0,0 0 0 0 0,2 0 0 0 0,-1 1 0 0 0,2 0 0 0 0,-1 1 0 0 0,1 1 0 0 0,1 0 0 0 0,-1 1 0 0 0,2 0 0 0 0,-1 1 0 0 0,1 0 0 0 0,0 2 0 0 0,0-1 0 0 0,1 2 0 0 0,-1 0 0 0 0,1 1 0 0 0,5 0 87 0 0,-16 3-18 0 0,0 1 0 0 0,0 0-1 0 0,0 0 1 0 0,0 0 0 0 0,0 1-1 0 0,0-1 1 0 0,-1 1 0 0 0,1 0-1 0 0,-1 1 1 0 0,1-1 0 0 0,-1 1-1 0 0,0 0 1 0 0,0 0 0 0 0,0 0-1 0 0,0 0 1 0 0,0 1 0 0 0,-1-1-1 0 0,0 1 1 0 0,1 0 0 0 0,-1 0-1 0 0,-1 1 1 0 0,1-1 0 0 0,-1 0-1 0 0,0 1 1 0 0,0 0-1 0 0,0-1 1 0 0,0 1 0 0 0,-1 1 18 0 0,21 87-912 0 0,-19-37-2832 0 0,-3-56 2546 0 0</inkml:trace>
  <inkml:trace contextRef="#ctx0" brushRef="#br0" timeOffset="11090.842">7638 135 1676 0 0,'0'-7'1324'0'0,"0"0"-260"0"0,-2 1-96 0 0,1 1-135 0 0,-3 0-73 0 0,4 0-140 0 0,-2 0-76 0 0,-1 1-164 0 0,3 1-108 0 0,-2-2-292 0 0,0 2-168 0 0,0 1 28 0 0,1-3-664 0 0,1 3 68 0 0,0 2-749 0 0,-2-1 45 0 0,2 1 24 0 0</inkml:trace>
  <inkml:trace contextRef="#ctx0" brushRef="#br0" timeOffset="11921.789">7953 271 1576 0 0,'28'-46'5268'0'0,"-26"85"-4555"0"0,9 91-519 0 0,8 90-108 0 0,-12-157 632 0 0,0-74-756 0 0,1 1 0 0 0,0 0 0 0 0,0 1 0 0 0,1 0 0 0 0,0 1 0 0 0,1-1 0 0 0,0 2-1 0 0,0-1 1 0 0,1 1 0 0 0,0 1 0 0 0,0 0 0 0 0,0 1 0 0 0,1 0 0 0 0,0 0 0 0 0,0 2-1 0 0,0-1 1 0 0,0 1 0 0 0,1 1 0 0 0,-1 0 0 0 0,1 1 0 0 0,-1 0 0 0 0,3 1 38 0 0,-14 1 7 0 0,1-1 1 0 0,-1 1-1 0 0,0 0 1 0 0,1-1 0 0 0,-1 1-1 0 0,0 0 1 0 0,1 0-1 0 0,-1 0 1 0 0,0 0-1 0 0,0 0 1 0 0,0 0 0 0 0,0 0-1 0 0,0 0 1 0 0,0 0-1 0 0,0 0 1 0 0,0 1-1 0 0,-1-1 1 0 0,1 0 0 0 0,0 1-1 0 0,-1-1 1 0 0,1 1-1 0 0,-1-1 1 0 0,1 0-1 0 0,-1 1 1 0 0,0-1 0 0 0,1 1-1 0 0,-1-1 1 0 0,0 1-1 0 0,0-1 1 0 0,0 1-1 0 0,-1-1 1 0 0,1 1 0 0 0,0-1-1 0 0,0 1 1 0 0,-1-1-1 0 0,1 1 1 0 0,-1-1-1 0 0,1 1 1 0 0,-1-1 0 0 0,0 0-1 0 0,1 1 1 0 0,-1-1-1 0 0,0 0 1 0 0,0 0-1 0 0,0 1-7 0 0,-10 8-102 0 0,0 0-1 0 0,0-1 1 0 0,-1 0-1 0 0,0-1 1 0 0,-1-1-1 0 0,0 0 1 0 0,0 0-1 0 0,0-1 1 0 0,-1-1-1 0 0,0 0 1 0 0,0-1-1 0 0,0-1 1 0 0,0 0-1 0 0,-1 0 1 0 0,0-2-1 0 0,1 0 1 0 0,-5-1 102 0 0,24-32-3418 0 0,13 18 2341 0 0</inkml:trace>
  <inkml:trace contextRef="#ctx0" brushRef="#br0" timeOffset="18132.996">352 1236 944 0 0,'0'0'141'0'0,"0"0"1"0"0,0 0 40 0 0,0 0-6 0 0,0 0-31 0 0,0 0-51 0 0,0 0 30 0 0,0 0 46 0 0,0 3-48 0 0,4 1-109 0 0,-1 0 0 0 0,1 0-1 0 0,0-1 1 0 0,-1 0 0 0 0,2 1 0 0 0,-1-1-1 0 0,0-1 1 0 0,1 1 0 0 0,-1-1 0 0 0,1 0-1 0 0,0 0 1 0 0,-1 0 0 0 0,1 0 0 0 0,0-1-1 0 0,0 0 1 0 0,0 0 0 0 0,1 0 0 0 0,-1-1-1 0 0,0 0 1 0 0,0 0 0 0 0,0 0 0 0 0,0 0-1 0 0,0-1 1 0 0,0 0 0 0 0,0 0 0 0 0,0 0-1 0 0,1-1-12 0 0,14 1 18 0 0,322-7 280 0 0,351-56-4 0 0,-171 25-328 0 0,389-37 188 0 0,-659 73-107 0 0,485-46 85 0 0,-401 47 321 0 0,20 25-423 0 0,929-5 368 0 0,439-18 538 0 0,-1508-10-1184 0 0,26-3 520 0 0,246-8 399 0 0,6-10-502 0 0,138-10-323 0 0,-294 19 1104 0 0,-174 19-88 0 0,-101-7-1066 0 0,-61 10 222 0 0,37 0-1013 0 0,49 13-482 0 0,-56-8 97 0 0,-19-3 154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4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73 1348 0 0,'21'-37'3108'0'0,"6"2"2293"0"0,-42 324-4380 0 0,22-198-2111 0 0,8-50-9 0 0,-12-36 137 0 0,-6 8-3187 0 0,-15 4 2675 0 0</inkml:trace>
  <inkml:trace contextRef="#ctx0" brushRef="#br0" timeOffset="531.75">15 322 988 0 0,'-15'-6'5902'0'0,"35"-6"-4366"0"0,34-10-1279 0 0,295-53 742 0 0,-298 68-969 0 0,130-21-326 0 0,-180 28 293 0 0,-1 0 43 0 0,7 22 89 0 0,-86 130 307 0 0,80-148-432 0 0,0 0 0 0 0,0-1 0 0 0,0 1 0 0 0,1 0 0 0 0,-1-1-1 0 0,1 1 1 0 0,0-1 0 0 0,0 0 0 0 0,0 0 0 0 0,1 0 0 0 0,-1 0 0 0 0,1 0-1 0 0,-1 0 1 0 0,1 0 0 0 0,0-1 0 0 0,0 1 0 0 0,0-1 0 0 0,0 0 0 0 0,1 0-1 0 0,-1 0 1 0 0,1-1 0 0 0,-1 1 0 0 0,1-1 0 0 0,0 0 0 0 0,-1 0 0 0 0,1 0 0 0 0,0 0-1 0 0,0 0 1 0 0,3-1-4 0 0,13 4-19 0 0,1-2-1 0 0,-1 0 0 0 0,1-1 0 0 0,0-2 1 0 0,0 0-1 0 0,-1-1 0 0 0,1 0 1 0 0,-1-2-1 0 0,1-1 0 0 0,-1 0 1 0 0,11-6 19 0 0,-29 11-4 0 0,0 0 1 0 0,0-1-1 0 0,0 1 1 0 0,0 0-1 0 0,0-1 1 0 0,0 1-1 0 0,-1-1 1 0 0,1 0-1 0 0,0 1 1 0 0,0-1-1 0 0,-1 0 0 0 0,1 0 1 0 0,0 0-1 0 0,-1-1 1 0 0,1 1-1 0 0,-1 0 1 0 0,1 0-1 0 0,-1-1 1 0 0,0 1-1 0 0,0-1 1 0 0,0 1-1 0 0,0-1 1 0 0,0 0-1 0 0,0 1 1 0 0,0-1-1 0 0,0 0 1 0 0,0 0-1 0 0,-1 1 1 0 0,1-1-1 0 0,-1 0 1 0 0,1 0-1 0 0,-1 0 1 0 0,0 0-1 0 0,0 0 1 0 0,0 0-1 0 0,0 0 1 0 0,0 0-1 0 0,0 0 1 0 0,-1 1-1 0 0,1-1 1 0 0,0 0-1 0 0,-1 0 1 0 0,0 0-1 0 0,1 0 1 0 0,-1 1-1 0 0,0-1 1 0 0,0 0-1 0 0,0 1 1 0 0,0-1-1 0 0,0 0 1 0 0,-1 1-1 0 0,1-1 1 0 0,0 1-1 0 0,-1 0 1 0 0,1 0-1 0 0,-1-1 1 0 0,1 1-1 0 0,-2-1 4 0 0,-100-63-182 0 0,-215 1-555 0 0,315 63 353 0 0,-15-1-85 0 0,6 1-4683 0 0,12 1 3794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1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54 1484 0 0,'-67'13'3974'0'0,"108"-8"-1823"0"0,411-66-727 0 0,-405 56-1777 0 0,42-1-4185 0 0,-85 8 3279 0 0,6 6-92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1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1480 0 0,'31'3'940'0'0,"2"-3"-144"0"0,-15 0-220 0 0,11 0 8 0 0,6 0-116 0 0,3 0 24 0 0,42-11-27 0 0,-36 4-109 0 0,-5 0-208 0 0,2-1-16 0 0,-2-2-544 0 0,-3-3-305 0 0,-1 3 65 0 0,1-2 40 0 0,-4-3 52 0 0,-4 0 36 0 0,2 0-676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1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1348 0 0,'6'3'1291'0'0,"31"9"7114"0"0,-26-16-10025 0 0,-3-6-4908 0 0,-6 4 5276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1440 0 0,'74'-32'7272'0'0,"-73"32"-6990"0"0,-39 115 1611 0 0,30-79-1694 0 0,2 0 0 0 0,2 0 0 0 0,1 1-1 0 0,1-1 1 0 0,2 1 0 0 0,2-1 0 0 0,1 0 0 0 0,2 1 0 0 0,2-1 0 0 0,1-1 0 0 0,9 26-199 0 0,3 15 2 0 0,-2-5-3637 0 0,-30-83-2040 0 0,-4-4 4422 0 0,1-7 31 0 0</inkml:trace>
  <inkml:trace contextRef="#ctx0" brushRef="#br0" timeOffset="656.351">95 96 1148 0 0,'-32'-2'4316'0'0,"70"-49"-3189"0"0,-36 47-1110 0 0,1 1 1 0 0,0 0-1 0 0,0-1 0 0 0,1 1 0 0 0,-1 0 0 0 0,1 1 1 0 0,-1-1-1 0 0,1 1 0 0 0,0-1 0 0 0,0 1 0 0 0,0 0 0 0 0,0 1 1 0 0,0-1-1 0 0,0 1 0 0 0,1 0 0 0 0,-1 0 0 0 0,0 0 1 0 0,1 0-1 0 0,-1 1 0 0 0,1-1 0 0 0,-1 1 0 0 0,1 1 0 0 0,-1-1 1 0 0,1 0-1 0 0,-1 1 0 0 0,0 0 0 0 0,1 0 0 0 0,-1 1 1 0 0,0-1-1 0 0,0 1 0 0 0,0 0 0 0 0,0 0 0 0 0,0 0 1 0 0,0 0-1 0 0,0 1 0 0 0,-1-1 0 0 0,1 1 0 0 0,-1 0 0 0 0,0 0 1 0 0,0 1-1 0 0,0-1 0 0 0,0 1 0 0 0,-1-1 0 0 0,2 3-17 0 0,-1 4 36 0 0,0 1 1 0 0,-1 0-1 0 0,0 0 0 0 0,-1 0 0 0 0,0 0 0 0 0,-1 1 0 0 0,0-1 0 0 0,0 0 1 0 0,-1 0-1 0 0,-1 0 0 0 0,0 0 0 0 0,-1 0 0 0 0,0 0 0 0 0,0-1 0 0 0,-1 1 0 0 0,-1-1 1 0 0,1 0-1 0 0,-2 0 0 0 0,1 0 0 0 0,-1-1 0 0 0,-3 3-36 0 0,-25 54 673 0 0,33-65-598 0 0,1-1-24 0 0,50 7 73 0 0,-41-7-120 0 0,6-2 6 0 0,0 0-1 0 0,0 2 0 0 0,0 0 1 0 0,0 0-1 0 0,0 1 0 0 0,0 1 1 0 0,0 1-1 0 0,0 0 0 0 0,-1 1 1 0 0,1 0-1 0 0,-1 1 1 0 0,0 1-1 0 0,9 5-9 0 0,-21-10 9 0 0,0 0 0 0 0,0-1 0 0 0,-1 1 0 0 0,1 1 0 0 0,0-1 0 0 0,0 0 0 0 0,0 0 0 0 0,-1 1 0 0 0,1-1 1 0 0,-1 1-1 0 0,1-1 0 0 0,-1 1 0 0 0,0 0 0 0 0,0-1 0 0 0,1 1 0 0 0,-1 0 0 0 0,0 0 0 0 0,0 0 0 0 0,-1 0 0 0 0,1 0 0 0 0,0 0 0 0 0,-1 0 0 0 0,1 0 1 0 0,-1 0-1 0 0,0 0 0 0 0,0 0 0 0 0,0 0 0 0 0,0 1 0 0 0,0-1 0 0 0,0 0 0 0 0,0 0 0 0 0,-1 0 0 0 0,1 0 0 0 0,-1 0 0 0 0,1 0 0 0 0,-1 0 1 0 0,0 0-1 0 0,0 0 0 0 0,0 0 0 0 0,0 0 0 0 0,0 0 0 0 0,0-1 0 0 0,-1 1 0 0 0,1 0 0 0 0,0-1 0 0 0,-1 1 0 0 0,1-1 0 0 0,-1 0 0 0 0,0 1 0 0 0,0-1 1 0 0,1 0-1 0 0,-1 0 0 0 0,0 0 0 0 0,0 0 0 0 0,0 0 0 0 0,0 0-9 0 0,-118 49 241 0 0,-7-38-839 0 0,62-38-1097 0 0,32-39-3426 0 0,33 49 3835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653 635 860 0 0,'0'-22'3237'0'0,"7"-19"-1671"0"0,2 81 179 0 0,3 452 2077 0 0,-11-485-3764 0 0,-1-1 1 0 0,1 1 0 0 0,1-1-1 0 0,-1 1 1 0 0,1-1 0 0 0,0 0-1 0 0,1 1 1 0 0,-1-1-1 0 0,1 0 1 0 0,1 0 0 0 0,-1-1-1 0 0,1 1 1 0 0,0-1 0 0 0,0 0-1 0 0,0 0 1 0 0,1 0 0 0 0,0 0-1 0 0,0-1 1 0 0,0 0-1 0 0,0 0 1 0 0,1 0 0 0 0,-1-1-1 0 0,1 1 1 0 0,0-2 0 0 0,0 1-1 0 0,1 0 1 0 0,-1-1 0 0 0,0 0-1 0 0,1-1 1 0 0,-1 0-1 0 0,1 0 1 0 0,-1 0 0 0 0,1 0-1 0 0,0-1 1 0 0,-1-1 0 0 0,1 1-1 0 0,0-1 1 0 0,-1 0 0 0 0,1 0-1 0 0,4-2-58 0 0,47-6-446 0 0,-1-3 0 0 0,0-3 0 0 0,-1-2 0 0 0,-1-2-1 0 0,20-12 447 0 0,-42 4-3507 0 0,-32 26 2124 0 0,-28-10-2323 0 0,9 7 2610 0 0</inkml:trace>
  <inkml:trace contextRef="#ctx0" brushRef="#br0" timeOffset="234.854">742 999 1060 0 0,'-6'-2'872'0'0,"-2"-6"6102"0"0,33 4-6611 0 0,308-83 513 0 0,-261 52-2616 0 0,-33 14-3238 0 0,-39 21 3751 0 0</inkml:trace>
  <inkml:trace contextRef="#ctx0" brushRef="#br0" timeOffset="484.843">539 754 2200 0 0,'1'-3'3811'0'0,"21"-10"-1841"0"0,258-55 905 0 0,14 34-3986 0 0,-212 26 201 0 0,170-20-4529 0 0,-198 20 4147 0 0</inkml:trace>
  <inkml:trace contextRef="#ctx0" brushRef="#br0" timeOffset="766.056">2292 514 1648 0 0,'12'11'3730'0'0,"-23"32"-2454"0"0,-118 304 2217 0 0,79-240-3318 0 0,-23-71-3911 0 0,5-29-259 0 0,46-7 2760 0 0</inkml:trace>
  <inkml:trace contextRef="#ctx0" brushRef="#br0" timeOffset="1016.117">1789 742 1540 0 0,'2'-2'466'0'0,"17"-18"4800"0"0,12 26-3777 0 0,349 184 258 0 0,-264-124-5777 0 0,-109-51 99 0 0,-7-15 2696 0 0</inkml:trace>
  <inkml:trace contextRef="#ctx0" brushRef="#br0" timeOffset="1281.794">1698 547 1832 0 0,'-11'3'243'0'0,"0"0"0"0"0,-1 1 1 0 0,1 0-1 0 0,0 1 0 0 0,1 0 0 0 0,-1 1 0 0 0,1 0 0 0 0,0 0 0 0 0,1 1 0 0 0,-1 1 1 0 0,2-1-1 0 0,-1 2 0 0 0,1-1 0 0 0,0 1 0 0 0,0 0 0 0 0,1 1 0 0 0,1 0 0 0 0,0 0 1 0 0,0 0-1 0 0,1 1 0 0 0,0 0 0 0 0,1 0 0 0 0,0 0 0 0 0,0 0 0 0 0,1 1 0 0 0,1-1 1 0 0,0 1-1 0 0,1 0 0 0 0,0 2-243 0 0,6 4 81 0 0,1 0 1 0 0,0 0 0 0 0,1 0-1 0 0,1-1 1 0 0,1 0 0 0 0,1 0-1 0 0,0-1 1 0 0,1-1 0 0 0,0 0-1 0 0,2 0 1 0 0,0-1 0 0 0,0 0-1 0 0,1-1 1 0 0,1-1 0 0 0,0-1-1 0 0,0 0 1 0 0,1 0 0 0 0,1-2-1 0 0,10 5-81 0 0,-3 1-667 0 0,0-1 0 0 0,0-1 0 0 0,1-2 0 0 0,1 0 0 0 0,0-2 0 0 0,0 0 0 0 0,1-2 0 0 0,0-1 0 0 0,0-1 0 0 0,27 0 667 0 0,-29-7-1228 0 0,16-9 4 0 0</inkml:trace>
  <inkml:trace contextRef="#ctx0" brushRef="#br0" timeOffset="1563.006">2534 374 976 0 0,'7'0'201'0'0,"1"1"0"0"0,-1-1 0 0 0,0 2 0 0 0,0-1 0 0 0,0 1 0 0 0,0 0 0 0 0,0 1 0 0 0,-1 0 1 0 0,1 0-1 0 0,0 0 0 0 0,-1 1 0 0 0,0 0 0 0 0,0 0 0 0 0,0 0 0 0 0,-1 1 0 0 0,1 0 0 0 0,-1 0 0 0 0,0 0 0 0 0,-1 1 0 0 0,1-1 0 0 0,-1 1 0 0 0,0 1 0 0 0,0-1-201 0 0,68 157 2436 0 0,-67-144-2215 0 0,-1 1-1 0 0,-1 0 1 0 0,-1 0-1 0 0,-1 0 0 0 0,-1 1 1 0 0,0-1-1 0 0,-1 0 1 0 0,-2 0-1 0 0,0 0 1 0 0,-1 0-1 0 0,-1-1 1 0 0,0 1-1 0 0,-2-1 1 0 0,0 0-1 0 0,-1-1 1 0 0,-1 0-1 0 0,-5 7-220 0 0,-5 4 28 0 0,-2 0 0 0 0,-1-1 0 0 0,-1-1-1 0 0,-1 0 1 0 0,-1-3 0 0 0,-1 0 0 0 0,-2-1 0 0 0,0-2-1 0 0,-13 7-27 0 0,-17-2-3051 0 0,56-26 1612 0 0,7-34-2575 0 0,11 15 2660 0 0</inkml:trace>
  <inkml:trace contextRef="#ctx0" brushRef="#br0" timeOffset="1860.255">2995 805 1792 0 0,'12'9'5517'0'0,"28"-9"-4543"0"0,-29 0-351 0 0,186-18 904 0 0,-65 3-3319 0 0,-103 19-3402 0 0,-31 1 3959 0 0</inkml:trace>
  <inkml:trace contextRef="#ctx0" brushRef="#br0" timeOffset="2125.976">3028 979 3136 0 0,'18'27'5891'0'0,"72"-6"-3910"0"0,81-30-1740 0 0,1-25-4385 0 0,-131 25 2361 0 0,18-11-761 0 0,-32 10 1246 0 0</inkml:trace>
  <inkml:trace contextRef="#ctx0" brushRef="#br0" timeOffset="2626.181">4123 529 1224 0 0,'15'-17'3348'0'0,"4"1"2308"0"0,-19 38-4697 0 0,-21 276 327 0 0,52-96-836 0 0,0 9-1888 0 0,-32-210 1333 0 0,1 0 0 0 0,-1-1-1 0 0,0 1 1 0 0,0 0 0 0 0,0 0 0 0 0,0-1 0 0 0,0 1-1 0 0,0 0 1 0 0,0-1 0 0 0,0 1 0 0 0,0-1 0 0 0,0 0-1 0 0,0 1 1 0 0,0-1 0 0 0,0 0 0 0 0,0 0-1 0 0,0 1 1 0 0,0-1 0 0 0,0 0 0 0 0,-1 0 0 0 0,1 0-1 0 0,0 0 1 0 0,0-1 0 0 0,0 1 0 0 0,0 0 0 0 0,0 0-1 0 0,0-1 1 0 0,0 1 0 0 0,0 0 0 0 0,0-1 0 0 0,0 1-1 0 0,0-1 1 0 0,0 0 0 0 0,0 1 0 0 0,0-1 0 0 0,0 0-1 0 0,0 1 1 0 0,0-1 0 0 0,1 0 0 0 0,-1 0-1 0 0,0 0 1 0 0,0 0 0 0 0,1 0 0 0 0,-1 0 0 0 0,0-1 105 0 0,-63-63-2841 0 0,46 39 1807 0 0</inkml:trace>
  <inkml:trace contextRef="#ctx0" brushRef="#br0" timeOffset="3533.722">4211 485 1400 0 0,'-7'10'4101'0'0,"6"-10"-3935"0"0,1 0 32 0 0,0 0-32 0 0,-9-2 3253 0 0,17-3-3401 0 0,2 0 0 0 0,-1 0 1 0 0,0 1-1 0 0,1 0 0 0 0,-1 1 1 0 0,1 0-1 0 0,0 1 0 0 0,0 0 1 0 0,0 0-1 0 0,1 1 0 0 0,-1 1 1 0 0,0-1-1 0 0,0 2 0 0 0,1-1 1 0 0,-1 2-1 0 0,0-1 0 0 0,0 1 1 0 0,0 1-1 0 0,0 0 0 0 0,-1 0 1 0 0,1 1-1 0 0,-1 0 1 0 0,0 0-1 0 0,0 1 0 0 0,8 6-18 0 0,-14-6 6 0 0,-1 1-1 0 0,0-1 1 0 0,0 1-1 0 0,0-1 1 0 0,-1 1-1 0 0,0 0 1 0 0,0 0-1 0 0,0 0 1 0 0,-1 0 0 0 0,0 0-1 0 0,0 0 1 0 0,0 0-1 0 0,-1-1 1 0 0,0 1-1 0 0,0 0 1 0 0,0 0-1 0 0,-1 0 1 0 0,0-1-1 0 0,0 1 1 0 0,0-1-1 0 0,-1 1 1 0 0,0-1-1 0 0,0 0 1 0 0,-2 3-6 0 0,-71 77 416 0 0,143-76 17 0 0,-62-9-430 0 0,1 0 0 0 0,-1 1 0 0 0,0 0 0 0 0,1 0 1 0 0,-1 0-1 0 0,0 1 0 0 0,0 0 0 0 0,0-1 0 0 0,0 2 0 0 0,0-1 0 0 0,0 1 0 0 0,-1-1 0 0 0,1 1 0 0 0,-1 1 0 0 0,0-1 0 0 0,0 1 0 0 0,0-1 0 0 0,3 4-3 0 0,-9 6 137 0 0,-2-6-217 0 0,-1 0-1 0 0,0-1 1 0 0,0 0-1 0 0,-1 0 0 0 0,1 0 1 0 0,-1-1-1 0 0,-1 0 0 0 0,1 0 1 0 0,-1-1-1 0 0,1 1 1 0 0,-1-1-1 0 0,-1-1 0 0 0,1 1 1 0 0,0-1-1 0 0,-1-1 1 0 0,0 1-1 0 0,1-1 0 0 0,-1-1 1 0 0,0 1-1 0 0,0-1 1 0 0,-3-1 80 0 0,8 0-213 0 0,0 0 0 0 0,0-1 1 0 0,1 1-1 0 0,-1-1 1 0 0,0 0-1 0 0,0 0 0 0 0,1 0 1 0 0,-1 0-1 0 0,1-1 1 0 0,-1 1-1 0 0,1-1 0 0 0,-1 1 1 0 0,1-1-1 0 0,0 0 1 0 0,0 0-1 0 0,0 0 0 0 0,0 0 1 0 0,0 0-1 0 0,0 0 1 0 0,1-1-1 0 0,-1 1 0 0 0,1-1 1 0 0,-1 1-1 0 0,1-1 1 0 0,0 1-1 0 0,0-1 0 0 0,0 0 1 0 0,1 0-1 0 0,-1 1 1 0 0,0-1-1 0 0,1 0 213 0 0,-2-19-1231 0 0</inkml:trace>
  <inkml:trace contextRef="#ctx0" brushRef="#br0" timeOffset="4658.977">246 404 1148 0 0,'-24'3'1766'0'0,"-23"17"-164"0"0,233-52 419 0 0,795-117-1090 0 0,6 43-1 0 0,236 34-930 0 0,-908 55 127 0 0,894-34 435 0 0,-1202 55-557 0 0,-1 0 0 0 0,0 0 1 0 0,0 0-1 0 0,0 1 0 0 0,0-1 0 0 0,-1 1 1 0 0,0 1-1 0 0,0-1 0 0 0,0 1 0 0 0,-1 0 1 0 0,1 0-1 0 0,-1 0 0 0 0,-1 1 0 0 0,0 0 1 0 0,1-1-1 0 0,-2 1 0 0 0,1 0 1 0 0,-1 2-6 0 0,19 63 230 0 0,-3 2 0 0 0,-4 0 0 0 0,5 71-230 0 0,-2-11 283 0 0,-6-66-169 0 0,39 420 629 0 0,-51-486-807 0 0,1 0 0 0 0,-1 0 0 0 0,1 0 1 0 0,-1 0-1 0 0,0 0 0 0 0,0 0 0 0 0,0 0 1 0 0,-1 0-1 0 0,1 0 0 0 0,0 0 0 0 0,-1 0 1 0 0,1-1-1 0 0,-1 1 0 0 0,1-1 0 0 0,-1 1 0 0 0,0-1 1 0 0,0 1-1 0 0,1-1 0 0 0,-1 0 0 0 0,0 0 1 0 0,0 0-1 0 0,0 0 0 0 0,-1 0 0 0 0,1-1 1 0 0,0 1-1 0 0,0 0 0 0 0,0-1 0 0 0,0 0 1 0 0,-1 0-1 0 0,1 1 0 0 0,0-1 0 0 0,0 0 1 0 0,-1-1-1 0 0,1 1 0 0 0,0 0 0 0 0,0-1 0 0 0,-1 1 1 0 0,1-1-1 0 0,0 0 0 0 0,-2 0 64 0 0,-88-23-3391 0 0,8-16 849 0 0,41 19 1346 0 0</inkml:trace>
  <inkml:trace contextRef="#ctx0" brushRef="#br0" timeOffset="5837.06">43 490 1280 0 0,'-3'2'2770'0'0,"-12"27"-2110"0"0,6 26-10 0 0,1-1-1 0 0,3 1 0 0 0,2 1 0 0 0,5 47-649 0 0,-2-34 426 0 0,35 184 186 0 0,-34-231-569 0 0,1-1-1 0 0,0-1 1 0 0,2 1 0 0 0,0 0 0 0 0,1-1 0 0 0,1 0-1 0 0,1 0 1 0 0,1 0 0 0 0,1-1 0 0 0,1 0 0 0 0,0-1-1 0 0,1 0 1 0 0,1-1 0 0 0,1 0 0 0 0,0-1 0 0 0,1 0 0 0 0,1-1-1 0 0,0-1 1 0 0,1 0 0 0 0,1-1 0 0 0,0-1 0 0 0,1 0-1 0 0,0-2 1 0 0,0 0 0 0 0,1-1 0 0 0,1-1 0 0 0,0 0-1 0 0,0-2 1 0 0,14 3-43 0 0,25-6 43 0 0,0-3 1 0 0,-1-2-1 0 0,1-3 0 0 0,56-12-43 0 0,-8 2 1 0 0,1542-136 12 0 0,-534 21 446 0 0,39 17-285 0 0,-1104 106-200 0 0,46-5 26 0 0,-33 9 238 0 0,-62 3-231 0 0,38 0-19 0 0,-3 0-431 0 0,-35 0 182 0 0,-1 0-172 0 0,9-9-3522 0 0,-21-1 1534 0 0,1 0 1333 0 0</inkml:trace>
  <inkml:trace contextRef="#ctx0" brushRef="#br0" timeOffset="6072.378">5226 1100 2372 0 0,'2'0'588'0'0,"1"0"-576"0"0,-1 0-312 0 0,-2-3-480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5:2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27 1428 0 0,'-6'13'4405'0'0,"-14"13"-2103"0"0,4-7-1675 0 0,1 18-214 0 0,1 1-1 0 0,1 0 1 0 0,3 1 0 0 0,1 0-1 0 0,2 0 1 0 0,1 1 0 0 0,2 0-1 0 0,2 0 1 0 0,2 0 0 0 0,1 0-1 0 0,3 8-412 0 0,-3 36-508 0 0,-1-83 423 0 0,1 0 0 0 0,-1-1 1 0 0,0 1-1 0 0,0 0 0 0 0,0-1 1 0 0,0 1-1 0 0,-1 0 1 0 0,1-1-1 0 0,0 1 0 0 0,0 0 1 0 0,0-1-1 0 0,0 1 0 0 0,-1-1 1 0 0,1 1-1 0 0,0 0 1 0 0,-1-1-1 0 0,1 1 0 0 0,0-1 1 0 0,-1 1-1 0 0,1-1 1 0 0,-1 1-1 0 0,1-1 0 0 0,-1 1 1 0 0,1-1-1 0 0,-1 1 0 0 0,1-1 1 0 0,-1 0-1 0 0,0 1 1 0 0,1-1-1 0 0,-1 0 0 0 0,1 1 1 0 0,-1-1-1 0 0,0 0 1 0 0,1 0-1 0 0,-1 0 0 0 0,0 0 1 0 0,1 1-1 0 0,-1-1 0 0 0,0 0 1 0 0,1 0-1 0 0,-1 0 1 0 0,0 0-1 0 0,1-1 0 0 0,-1 1 1 0 0,0 0-1 0 0,1 0 0 0 0,-1 0 1 0 0,0-1-1 0 0,1 1 1 0 0,-1 0-1 0 0,0 0 0 0 0,1-1 1 0 0,-1 1-1 0 0,1-1 1 0 0,-1 1-1 0 0,1 0 0 0 0,-1-1 1 0 0,1 1-1 0 0,-1-1 0 0 0,1 1 1 0 0,-1-1-1 0 0,1 1 1 0 0,0-1-1 0 0,-1 0 85 0 0,-32-27-3433 0 0,21 12 2151 0 0,-1-5 20 0 0</inkml:trace>
  <inkml:trace contextRef="#ctx0" brushRef="#br0" timeOffset="845.795">89 39 1520 0 0,'0'0'744'0'0,"0"0"-144"0"0,0 0-98 0 0,0 0-50 0 0,2 3 6210 0 0,-6-2-5631 0 0,33-14-764 0 0,-6 8-221 0 0,-12 0-34 0 0,-1 1 0 0 0,1 0 1 0 0,-1 1-1 0 0,1 0 1 0 0,0 1-1 0 0,0 0 1 0 0,0 1-1 0 0,0 0 0 0 0,1 1 1 0 0,-1 0-1 0 0,0 1 1 0 0,0 0-1 0 0,0 1 0 0 0,0 0 1 0 0,0 0-1 0 0,0 1 1 0 0,-1 1-1 0 0,1 0 1 0 0,-1 0-1 0 0,0 1 0 0 0,9 6-12 0 0,-17-8 1 0 0,0 1 0 0 0,0-1 0 0 0,-1 0 0 0 0,0 1-1 0 0,0 0 1 0 0,0-1 0 0 0,0 1 0 0 0,0 0 0 0 0,-1-1-1 0 0,1 1 1 0 0,-1 0 0 0 0,0-1 0 0 0,0 1 0 0 0,-1 0-1 0 0,1 0 1 0 0,-1-1 0 0 0,0 1 0 0 0,0 0 0 0 0,0-1-1 0 0,0 1 1 0 0,-1-1 0 0 0,1 1 0 0 0,-1-1 0 0 0,0 0 0 0 0,0 0-1 0 0,0 0 1 0 0,0 0 0 0 0,-1 0 0 0 0,0 1-1 0 0,-79 79 8 0 0,-6-5 41 0 0,88-78-66 0 0,0 0-3 0 0,46 12-144 0 0,-12-9 52 0 0,-21-3 92 0 0,0 0 1 0 0,0 1 0 0 0,0 0 0 0 0,0 1 0 0 0,0 1 0 0 0,0 0-1 0 0,0 0 1 0 0,-1 1 0 0 0,1 1 0 0 0,-1 0 0 0 0,0 1 0 0 0,-1 0-1 0 0,7 5 20 0 0,-17-8 24 0 0,0 0 0 0 0,0 0-1 0 0,0-1 1 0 0,0 1-1 0 0,0 0 1 0 0,0 0-1 0 0,-1 0 1 0 0,0 0-1 0 0,0 0 1 0 0,1 1-1 0 0,-2-1 1 0 0,1 0 0 0 0,0 0-1 0 0,-1 0 1 0 0,1 0-1 0 0,-1 0 1 0 0,0-1-1 0 0,0 1 1 0 0,0 0-1 0 0,0 0 1 0 0,-1 0 0 0 0,1-1-1 0 0,-1 1 1 0 0,1-1-1 0 0,-1 1 1 0 0,0-1-1 0 0,0 1 1 0 0,0-1-1 0 0,-1 0 1 0 0,1 0 0 0 0,0 0-1 0 0,-1-1 1 0 0,1 1-1 0 0,-1 0 1 0 0,0-1-1 0 0,1 0 1 0 0,-1 1-1 0 0,0-1 1 0 0,0 0 0 0 0,0 0-1 0 0,0-1 1 0 0,0 1-1 0 0,-1-1-23 0 0,-21 10-72 0 0,-2-1-1 0 0,1-1 1 0 0,-1-1 0 0 0,0-2-1 0 0,-1 0 1 0 0,1-2 0 0 0,-1-1-1 0 0,-7-1 73 0 0,30-1-305 0 0,0 0 1 0 0,0-1-1 0 0,1 1 0 0 0,-1-1 0 0 0,0 1 0 0 0,1-1 0 0 0,-1-1 0 0 0,1 1 0 0 0,-1-1 0 0 0,1 0 0 0 0,-1 0 0 0 0,1 0 0 0 0,0 0 0 0 0,0-1 0 0 0,0 1 0 0 0,0-1 0 0 0,1 0 0 0 0,-1-1 0 0 0,1 1 0 0 0,0 0 0 0 0,0-1 0 0 0,0 0 0 0 0,0 0 0 0 0,0 0 1 0 0,1 0-1 0 0,0 0 0 0 0,0 0 0 0 0,0-2 305 0 0,-1-9-1226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5:2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15 964 0 0,'15'-12'5001'0'0,"-21"23"-3013"0"0,-13 12-1546 0 0,0 2-1 0 0,2 0 0 0 0,1 1 0 0 0,1 0 1 0 0,1 2-1 0 0,2-1 0 0 0,0 2 0 0 0,2-1 0 0 0,-5 24-441 0 0,14-43 53 0 0,0 0-1 0 0,0 0 0 0 0,1 0 0 0 0,0 0 0 0 0,0 0 1 0 0,1 0-1 0 0,1 0 0 0 0,-1 0 0 0 0,1-1 0 0 0,1 1 0 0 0,-1-1 1 0 0,2 1-1 0 0,-1-1 0 0 0,1 0 0 0 0,0 0 0 0 0,1 0 1 0 0,0-1-1 0 0,0 1 0 0 0,0-1 0 0 0,1-1 0 0 0,0 1 0 0 0,1-1 1 0 0,-1 0-1 0 0,1 0 0 0 0,0-1 0 0 0,1 0 0 0 0,-1 0 1 0 0,1 0-1 0 0,0-1 0 0 0,0-1 0 0 0,1 1 0 0 0,-1-1 0 0 0,1-1 1 0 0,-1 1-1 0 0,1-2 0 0 0,0 1 0 0 0,0-1 0 0 0,0 0 1 0 0,0-1-1 0 0,0 0 0 0 0,4-1-52 0 0,-5 2-28 0 0,1 2-357 0 0,0-1-1 0 0,0-1 1 0 0,0 0-1 0 0,1 0 1 0 0,-1-1-1 0 0,0 0 1 0 0,1 0-1 0 0,-1-1 0 0 0,0 0 1 0 0,1-1-1 0 0,-1 0 1 0 0,0 0-1 0 0,0-1 1 0 0,-1 0-1 0 0,1-1 1 0 0,0 0-1 0 0,4-4 386 0 0,-23-26-4406 0 0,-3 20 3098 0 0</inkml:trace>
  <inkml:trace contextRef="#ctx0" brushRef="#br0" timeOffset="249.972">30 333 2024 0 0,'-29'1'3918'0'0,"38"2"-580"0"0,275-25-2245 0 0,1-43-8063 0 0,-251 52 5647 0 0</inkml:trace>
  <inkml:trace contextRef="#ctx0" brushRef="#br0" timeOffset="922.96">1292 27 964 0 0,'-13'13'6085'0'0,"-76"38"-4499"0"0,-166 100 2379 0 0,218-119-3053 0 0,37-31-687 0 0,225 65 712 0 0,-39-17-3217 0 0,-151-31 164 0 0,-28-8-4802 0 0,-7-10 5418 0 0</inkml:trace>
  <inkml:trace contextRef="#ctx0" brushRef="#br0" timeOffset="1329.389">1828 17 1564 0 0,'22'-14'5785'0'0,"-14"12"-532"0"0,-14 21-4740 0 0,-17 140 384 0 0,73 7-2921 0 0,-110-110-5332 0 0,43-50 5978 0 0,-2 2 192 0 0</inkml:trace>
  <inkml:trace contextRef="#ctx0" brushRef="#br0" timeOffset="1766.855">1540 570 2828 0 0,'5'4'4449'0'0,"41"-1"-3415"0"0,272-36 1400 0 0,-93 4-4188 0 0,-224 28-2363 0 0,-22-1 2005 0 0,10 2 974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0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34 597 1196 0 0,'0'0'660'0'0,"3"17"2574"0"0,47-17 234 0 0,-51 76-2260 0 0,-30 156-154 0 0,-7 231 1391 0 0,33-391-1817 0 0,4-70-567 0 0,3 15-1295 0 0,-4-135-8005 0 0,-8 65 8066 0 0</inkml:trace>
  <inkml:trace contextRef="#ctx0" brushRef="#br0" timeOffset="734.415">93 640 1224 0 0,'-19'-26'4676'0'0,"74"-21"-3221"0"0,16 26-1387 0 0,-70 20-112 0 0,18 5 42 0 0,-13 1 39 0 0,0 0 1 0 0,0 0-1 0 0,-1 0 1 0 0,0 1-1 0 0,0 0 1 0 0,0 0-1 0 0,-1 0 0 0 0,1 0 1 0 0,-1 1-1 0 0,-1 0 1 0 0,0 0-1 0 0,0 0 1 0 0,0 0-1 0 0,-1 0 1 0 0,1 1-1 0 0,-2-1 1 0 0,1 1-1 0 0,-1 0 1 0 0,-1-1-1 0 0,1 1 1 0 0,-1 0-1 0 0,0-1 1 0 0,-1 1-1 0 0,0 0 1 0 0,0-1-1 0 0,-1 1 0 0 0,0-1 1 0 0,0 1-1 0 0,-1-1 1 0 0,0 0-1 0 0,0 0 1 0 0,0 0-1 0 0,-1 0 1 0 0,-3 3-38 0 0,-13 42 1026 0 0,20-52-967 0 0,0 0-15 0 0,0 0 8 0 0,47 49 48 0 0,-45-43-85 0 0,1-1-1 0 0,-1 1 1 0 0,-1 0-1 0 0,1 0 1 0 0,-1 0 0 0 0,0 0-1 0 0,-1 0 1 0 0,1 0-1 0 0,-1 0 1 0 0,0 1-1 0 0,-1-1 1 0 0,0 0-1 0 0,0 0 1 0 0,0 0 0 0 0,0 0-1 0 0,-1 0 1 0 0,0-1-1 0 0,0 1 1 0 0,-1 0-1 0 0,0-1 1 0 0,0 0-1 0 0,0 1 1 0 0,0-1-1 0 0,-1 0 1 0 0,0-1 0 0 0,0 1-1 0 0,0-1 1 0 0,-1 1-1 0 0,1-1 1 0 0,-1-1-1 0 0,0 1 1 0 0,0-1-1 0 0,0 0 1 0 0,-1 0 0 0 0,1 0-1 0 0,-1-1 1 0 0,0 1-1 0 0,1-1 1 0 0,-1-1-1 0 0,-4 1-14 0 0,9-1-47 0 0,-1 0-1 0 0,1 0 1 0 0,0-1 0 0 0,-1 1-1 0 0,1 0 1 0 0,0-1-1 0 0,-1 0 1 0 0,1 1 0 0 0,-1-1-1 0 0,1 0 1 0 0,-1 0-1 0 0,1 1 1 0 0,-1-1 0 0 0,1-1-1 0 0,-1 1 1 0 0,1 0-1 0 0,-1 0 1 0 0,1 0 0 0 0,-1-1-1 0 0,1 1 1 0 0,-1-1-1 0 0,1 1 1 0 0,0-1 0 0 0,-1 1-1 0 0,1-1 1 0 0,0 0-1 0 0,-1 0 1 0 0,1 0 0 0 0,0 0-1 0 0,0 0 1 0 0,0 0-1 0 0,0 0 1 0 0,0 0 0 0 0,0 0-1 0 0,0 0 1 0 0,0-1-1 0 0,0 1 1 0 0,1 0 0 0 0,-1-1-1 0 0,0 1 1 0 0,1 0-1 0 0,-1-1 1 0 0,1 1-1 0 0,0-1 1 0 0,-1 1 0 0 0,1-1-1 0 0,0 1 1 0 0,0-1-1 0 0,0-1 48 0 0,22-72-4318 0 0,-6 53 3034 0 0,1-1 7 0 0</inkml:trace>
  <inkml:trace contextRef="#ctx0" brushRef="#br0" timeOffset="2192.312">996 895 1108 0 0,'0'0'551'0'0,"0"0"36"0"0,0 0-53 0 0,0 0-152 0 0,0 0-34 0 0,0 0 27 0 0,0 0-47 0 0,0 0-121 0 0,0 0-15 0 0,0 0 111 0 0,0 0 35 0 0,0 0-11 0 0,3 19 718 0 0,88 17 427 0 0,-70-33-1331 0 0,1-1-1 0 0,-1 0 0 0 0,1-2 0 0 0,-1-1 0 0 0,1 0 0 0 0,-1-2 1 0 0,0 0-1 0 0,0-2 0 0 0,0 0 0 0 0,0-1 0 0 0,-1-1 0 0 0,0-1 1 0 0,0-1-1 0 0,-1-1 0 0 0,0 0 0 0 0,-1-2 0 0 0,9-6-140 0 0,-26 17-10 0 0,1 0-1 0 0,0 1 0 0 0,-1-1 1 0 0,1 0-1 0 0,-1 0 1 0 0,0 0-1 0 0,1 0 0 0 0,-1 0 1 0 0,0 0-1 0 0,0-1 1 0 0,1 1-1 0 0,-1 0 0 0 0,0-1 1 0 0,0 1-1 0 0,0-1 0 0 0,0 1 1 0 0,-1-1-1 0 0,1 1 1 0 0,0-1-1 0 0,-1 1 0 0 0,1-1 1 0 0,-1 0-1 0 0,0 1 1 0 0,1-1-1 0 0,-1 0 0 0 0,0 0 1 0 0,0 1-1 0 0,0-1 1 0 0,0 0-1 0 0,0 1 0 0 0,0-1 1 0 0,-1 0-1 0 0,1 0 0 0 0,-1 1 1 0 0,1-1-1 0 0,-1 1 1 0 0,1-1-1 0 0,-1 0 0 0 0,0 1 1 0 0,0-1-1 0 0,0 1 1 0 0,0 0-1 0 0,0-1 0 0 0,0 1 1 0 0,0 0-1 0 0,0-1 0 0 0,-1 1 1 0 0,1 0-1 0 0,-2-1 11 0 0,-84-22-446 0 0,72 24 446 0 0,0 1 0 0 0,1 0-1 0 0,-1 1 1 0 0,0 1 0 0 0,1 0 0 0 0,-1 1 0 0 0,1 1-1 0 0,0 0 1 0 0,1 0 0 0 0,-1 2 0 0 0,1 0-1 0 0,0 0 1 0 0,1 1 0 0 0,0 1 0 0 0,0 0-1 0 0,1 1 1 0 0,0 0 0 0 0,1 0 0 0 0,0 1-1 0 0,0 1 1 0 0,1 0 0 0 0,1 0 0 0 0,0 0-1 0 0,1 1 1 0 0,0 1 0 0 0,1-1 0 0 0,0 1-1 0 0,1 0 1 0 0,1 0 0 0 0,0 0 0 0 0,1 1-1 0 0,1-1 1 0 0,-1 7 0 0 0,4-16 5 0 0,-1-1 1 0 0,1 1-1 0 0,0 0 0 0 0,0 0 0 0 0,0-1 1 0 0,1 1-1 0 0,0-1 0 0 0,0 1 0 0 0,0-1 1 0 0,0 0-1 0 0,1 1 0 0 0,-1-1 0 0 0,1-1 1 0 0,0 1-1 0 0,0 0 0 0 0,1-1 0 0 0,-1 1 1 0 0,1-1-1 0 0,0 0 0 0 0,0 0 0 0 0,0-1 1 0 0,0 1-1 0 0,0-1 0 0 0,0 0 0 0 0,1 0 1 0 0,-1 0-1 0 0,1 0 0 0 0,1-1-5 0 0,140 22-443 0 0,-122-24 2 0 0,0-1 0 0 0,1-1 0 0 0,-1-2 0 0 0,0 0 0 0 0,0-1 0 0 0,-1-2 0 0 0,0 0 1 0 0,0-2-1 0 0,-1 0 0 0 0,-1-2 0 0 0,1 0 0 0 0,4-5 441 0 0,5-5-1195 0 0</inkml:trace>
  <inkml:trace contextRef="#ctx0" brushRef="#br0" timeOffset="2521.022">1309 425 2268 0 0,'-3'4'3785'0'0,"40"4"-2925"0"0,210-31-240 0 0,-131-5-5179 0 0,-106 21 3341 0 0</inkml:trace>
  <inkml:trace contextRef="#ctx0" brushRef="#br0" timeOffset="2958.465">2090 0 1196 0 0,'27'16'4016'0'0,"-29"50"-2289"0"0,0-55-1509 0 0,-27 224 2137 0 0,66-123-1505 0 0,-33-105-903 0 0,0 0-1 0 0,0-1 0 0 0,0 0 1 0 0,1 0-1 0 0,0 0 0 0 0,0 0 1 0 0,1-1-1 0 0,0 1 1 0 0,0-2-1 0 0,0 1 0 0 0,0-1 1 0 0,1 1-1 0 0,0-2 0 0 0,-1 1 1 0 0,1-1-1 0 0,1 0 1 0 0,-1 0-1 0 0,0-1 0 0 0,1 0 1 0 0,-1-1-1 0 0,1 1 0 0 0,0-1 1 0 0,-1-1-1 0 0,1 0 1 0 0,7 0 52 0 0,-12 0-189 0 0,0 0-1 0 0,1 0 0 0 0,-1-1 0 0 0,0 1 1 0 0,1-1-1 0 0,-1 0 0 0 0,0 0 0 0 0,0 0 1 0 0,0 0-1 0 0,0-1 0 0 0,0 1 0 0 0,0-1 1 0 0,0 1-1 0 0,0-1 0 0 0,-1 0 0 0 0,1 0 1 0 0,-1-1-1 0 0,1 1 0 0 0,-1 0 0 0 0,0-1 1 0 0,0 0-1 0 0,0 1 0 0 0,0-1 0 0 0,0 0 1 0 0,-1 0-1 0 0,1 0 0 0 0,-1 0 0 0 0,0 0 1 0 0,0 0-1 0 0,1-2 191 0 0,-2 2-1247 0 0</inkml:trace>
  <inkml:trace contextRef="#ctx0" brushRef="#br0" timeOffset="3208.54">1933 327 1684 0 0,'-31'14'3416'0'0,"31"-14"-3311"0"0,1 0 1 0 0,-1 0 0 0 0,0 0-1 0 0,1 0 1 0 0,-1 1-1 0 0,0-1 1 0 0,0 0 0 0 0,1 0-1 0 0,-1 0 1 0 0,0 0 0 0 0,1 1-1 0 0,-1-1 1 0 0,0 0 0 0 0,0 0-1 0 0,1 0 1 0 0,-1 1 0 0 0,0-1-1 0 0,0 0 1 0 0,0 1-1 0 0,0-1 1 0 0,1 0 0 0 0,-1 0-1 0 0,0 1 1 0 0,0-1 0 0 0,0 0-1 0 0,0 1 1 0 0,0-1 0 0 0,0 0-1 0 0,0 1 1 0 0,0-1 0 0 0,0 0-1 0 0,0 1 1 0 0,0-1-1 0 0,0 0-105 0 0,221-51-760 0 0,-73 13-3995 0 0,-111 28 3423 0 0</inkml:trace>
  <inkml:trace contextRef="#ctx0" brushRef="#br0" timeOffset="3833.838">2847 689 976 0 0,'-76'-3'2765'0'0,"53"10"-2486"0"0,1 2 1 0 0,0 0-1 0 0,0 2 1 0 0,1 0-1 0 0,1 1 1 0 0,0 2-1 0 0,1-1 0 0 0,0 2 1 0 0,1 1-1 0 0,0 0 1 0 0,2 1-1 0 0,0 1 1 0 0,1 1-1 0 0,0 0 0 0 0,2 1 1 0 0,1 0-1 0 0,0 1 1 0 0,1 0-1 0 0,-3 13-279 0 0,13-33 22 0 0,1 0 0 0 0,0 1 0 0 0,-1-1-1 0 0,1 1 1 0 0,0-1 0 0 0,0 1 0 0 0,0-1 0 0 0,0 1-1 0 0,0-1 1 0 0,1 1 0 0 0,-1-1 0 0 0,0 1 0 0 0,1-1-1 0 0,-1 0 1 0 0,1 1 0 0 0,-1-1 0 0 0,1 1 0 0 0,0-1-1 0 0,-1 0 1 0 0,1 0 0 0 0,0 1 0 0 0,0-1 0 0 0,0 0-1 0 0,0 0 1 0 0,0 0 0 0 0,0 0 0 0 0,0 0 0 0 0,1 0-1 0 0,-1-1 1 0 0,0 1 0 0 0,0 0 0 0 0,1 0 0 0 0,-1-1-1 0 0,1 1 1 0 0,-1-1 0 0 0,0 1 0 0 0,1-1 0 0 0,-1 0-1 0 0,1 1 1 0 0,-1-1 0 0 0,1 0 0 0 0,-1 0 0 0 0,1 0-1 0 0,-1 0 1 0 0,1-1 0 0 0,-1 1 0 0 0,1 0 0 0 0,-1 0 0 0 0,0-1-1 0 0,1 1 1 0 0,-1-1 0 0 0,1 1 0 0 0,-1-1 0 0 0,1 0-22 0 0,85-28 36 0 0,-84 28-31 0 0,33-18 1 0 0,-1-1-1 0 0,-1-2 1 0 0,0-1-1 0 0,-2-1 1 0 0,-1-2 0 0 0,-1-2-1 0 0,-1 0 1 0 0,-1-2-1 0 0,-2-1 1 0 0,-1-2 0 0 0,-2 0-1 0 0,-1-1 1 0 0,-1-1-1 0 0,-2-1 1 0 0,-2-1 0 0 0,-1 0-1 0 0,-2-3-5 0 0,-1-16 494 0 0,-13 55-410 0 0,-18-20 269 0 0,-31 51-232 0 0,38-9-104 0 0,0 0 0 0 0,1 0 0 0 0,1 1 0 0 0,1 1 0 0 0,1 0 0 0 0,1 0 0 0 0,1 0 0 0 0,1 0 0 0 0,2 1 0 0 0,0 0 1 0 0,1 0-1 0 0,1-1 0 0 0,2 14-17 0 0,29 101-89 0 0,-30-134 12 0 0,0 0 0 0 0,0 0 0 0 0,1 0 0 0 0,0 0 0 0 0,-1-1 0 0 0,1 1 0 0 0,1-1 0 0 0,-1 1 0 0 0,0-1 0 0 0,1 0-1 0 0,0 0 1 0 0,0 0 0 0 0,0 0 0 0 0,0-1 0 0 0,0 1 0 0 0,0-1 0 0 0,1 0 0 0 0,-1 0 0 0 0,1 0 0 0 0,0 0 0 0 0,-1 0 0 0 0,1-1 0 0 0,0 0 0 0 0,0 0 0 0 0,0 0 0 0 0,0 0 0 0 0,0-1 0 0 0,0 1-1 0 0,0-1 1 0 0,0 0 0 0 0,0 0 0 0 0,0 0 0 0 0,0-1 0 0 0,0 0 0 0 0,2 0 77 0 0,9-7-520 0 0,-1-1 0 0 0,1 0 0 0 0,-2-1 0 0 0,0-1 0 0 0,0 0 0 0 0,-1-1 1 0 0,0 0-1 0 0,-1-1 0 0 0,0 0 0 0 0,-1 0 0 0 0,3-7 520 0 0,-6 10-421 0 0,13-17-679 0 0</inkml:trace>
  <inkml:trace contextRef="#ctx0" brushRef="#br0" timeOffset="4084.489">3313 664 1016 0 0,'75'-135'3972'0'0,"-60"88"-208"0"0,-15 47-3426 0 0,-21 10 722 0 0,10 4-947 0 0,0 1-1 0 0,1 0 0 0 0,1 0 1 0 0,0 1-1 0 0,1 0 0 0 0,1 1 0 0 0,0 0 1 0 0,1 0-1 0 0,1 0 0 0 0,1 1 1 0 0,0 0-1 0 0,1 0 0 0 0,1 0 1 0 0,1 0-1 0 0,1 8-112 0 0,-2 102-3063 0 0,2-103 1716 0 0,0-23-100 0 0,-12 12-1152 0 0,4-10 1376 0 0</inkml:trace>
  <inkml:trace contextRef="#ctx0" brushRef="#br0" timeOffset="4350.199">3085 802 3320 0 0,'4'-6'5276'0'0,"12"-7"-3275"0"0,161-34-393 0 0,153-52-11431 0 0,-295 86 8589 0 0</inkml:trace>
  <inkml:trace contextRef="#ctx0" brushRef="#br0" timeOffset="43891.46">587 692 928 0 0,'0'0'446'0'0,"0"0"-127"0"0,0 0-62 0 0,0 0-16 0 0,0 0 66 0 0,0 0-8 0 0,0 0-83 0 0,0 0-37 0 0,0 0-21 0 0,0 0-15 0 0,0 0-18 0 0,0 0-12 0 0,0 0-10 0 0,0 0 24 0 0,0 0 136 0 0,0 0 17 0 0,0 0 45 0 0,0 0-38 0 0,0 0-49 0 0,0 0-41 0 0,0 0-75 0 0,0 0 34 0 0,0 0 16 0 0,0 0-29 0 0,0 0 32 0 0,0 0-5 0 0,0 0-28 0 0,0 0 12 0 0,0 0-24 0 0,0 0-12 0 0,0 0-8 0 0,0 0-28 0 0,0 0 18 0 0,0 0-13 0 0,0 0-18 0 0,0 0 22 0 0,0 0 21 0 0,0 0-43 0 0,0 0-25 0 0,0 0-36 0 0,0 0 30 0 0,0 0 12 0 0,0 0-59 0 0,0 0 34 0 0,0 0 9 0 0,0 0 52 0 0,0 0-79 0 0,0 0 28 0 0,0 0 47 0 0,0 0-15 0 0,0 0 18 0 0,0 0-19 0 0,0 0-42 0 0,0 0-14 0 0,0 0-47 0 0,0 0 42 0 0,0 0 34 0 0,0 0-73 0 0,0 0 31 0 0,0 0 19 0 0,0 0-3 0 0,0 0 6 0 0,0 0-13 0 0,0 0 9 0 0,0 0-6 0 0,0 0-25 0 0,0 0 26 0 0,0 0 16 0 0,0 0-24 0 0,0 0-40 0 0,0 0 39 0 0,0 0-19 0 0,0 0 5 0 0,0 0-20 0 0,0 0 71 0 0,0 0-37 0 0,0 0-6 0 0,0 0-13 0 0,0 0-1 0 0,0 0 5 0 0,0 0 22 0 0,0 0-61 0 0,0 0 50 0 0,0 0-1 0 0,0 0 2 0 0,0 0 42 0 0,0 0-91 0 0,0 0 7 0 0,0 0-3 0 0,0 0 73 0 0,0 0 16 0 0,0 0 5 0 0,0 0-38 0 0,0 0 20 0 0,-4 0-4 0 0,3 0-16 0 0,-1 0-1 0 0,1 0 0 0 0,0 0 0 0 0,0 0 1 0 0,0 1-1 0 0,0-1 0 0 0,0 0 1 0 0,0 1-1 0 0,0-1 0 0 0,-1 1 0 0 0,1-1 1 0 0,0 1-1 0 0,0-1 0 0 0,1 1 0 0 0,-1 0 1 0 0,0 0-1 0 0,0-1 0 0 0,0 1 0 0 0,0 0 1 0 0,1 0-1 0 0,-1 0 0 0 0,0 0 0 0 0,1 0 1 0 0,-1 0-1 0 0,1 0 0 0 0,-1 0 1 0 0,1 0-1 0 0,-1 0 0 0 0,1 0 0 0 0,0 1 1 0 0,-1-1-1 0 0,1 0 0 0 0,0 0 0 0 0,0 0 1 0 0,0 0-1 0 0,0 0 0 0 0,0 1 0 0 0,0-1 1 0 0,0 0-1 0 0,1 0 0 0 0,-1 0 0 0 0,0 0 1 0 0,1 0-1 0 0,-1 1 0 0 0,0-1 1 0 0,1 0-1 0 0,0 1-8 0 0,0 17 80 0 0,-1 68 709 0 0,0-86-787 0 0,0 39 111 0 0,0 249 1251 0 0,2-286-1354 0 0,1 1 0 0 0,-1 0-1 0 0,1-1 1 0 0,0 0-1 0 0,0 0 1 0 0,1 0 0 0 0,-1 0-1 0 0,1 0 1 0 0,-1-1-1 0 0,1 1 1 0 0,0-1 0 0 0,0 0-1 0 0,0 0 1 0 0,0-1-1 0 0,0 1 1 0 0,0-1 0 0 0,0 0-1 0 0,1 0 1 0 0,-1 0 0 0 0,1-1-1 0 0,-1 1 1 0 0,0-1-1 0 0,1 0 1 0 0,-1 0 0 0 0,1-1-1 0 0,-1 1 1 0 0,0-1-1 0 0,1 0 1 0 0,-1 0 0 0 0,0-1-1 0 0,0 1 1 0 0,0-1-1 0 0,0 0 1 0 0,1 0-10 0 0,47-11-333 0 0,10-2-1361 0 0,-27 7-4946 0 0,-41 9 5384 0 0</inkml:trace>
  <inkml:trace contextRef="#ctx0" brushRef="#br0" timeOffset="44877.065">488 960 988 0 0,'-39'9'5775'0'0,"28"-2"-2338"0"0,33-10-2543 0 0,256-66-505 0 0,-223 57 11 0 0,-54 11-395 0 0,-1 0-63 0 0,0 1-49 0 0,0 0-102 0 0,0 0-70 0 0,0 0-50 0 0,0 0-62 0 0,0 0-64 0 0,-7-17-7354 0 0,-4 6 6522 0 0</inkml:trace>
  <inkml:trace contextRef="#ctx0" brushRef="#br0" timeOffset="1.13494E6">3914 564 1428 0 0,'0'0'349'0'0,"0"0"30"0"0,-25 3 553 0 0,-23 12 380 0 0,18-15 1174 0 0,50 4-1800 0 0,213-3 50 0 0,-119-14-233 0 0,-72 3-1090 0 0,-45 15-5096 0 0,-3-2 4422 0 0</inkml:trace>
  <inkml:trace contextRef="#ctx0" brushRef="#br0" timeOffset="1.13522E6">3832 865 1248 0 0,'252'5'4178'0'0,"-108"-18"-3478"0"0,-68 6-865 0 0,-58-14-3372 0 0,-17 17 2077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2:0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109 424 1172 0 0,'0'0'340'0'0,"0"0"-2"0"0,0-35 755 0 0,0 35-2292 0 0</inkml:trace>
  <inkml:trace contextRef="#ctx0" brushRef="#br0" timeOffset="546.486">1 687 1356 0 0,'19'-37'3662'0'0,"-14"33"-3350"0"0,20-20 607 0 0,-21 98 307 0 0,47 355-240 0 0,-8-137-365 0 0,-24-198-523 0 0,-47-164-6221 0 0,23 46 4958 0 0</inkml:trace>
  <inkml:trace contextRef="#ctx0" brushRef="#br0" timeOffset="1216.846">50 627 1048 0 0,'-5'-22'3030'0'0,"5"20"-3001"0"0,-1 1-1 0 0,0 0 0 0 0,1 0 1 0 0,-1-1-1 0 0,0 1 1 0 0,1-1-1 0 0,0 1 0 0 0,-1 0 1 0 0,1-1-1 0 0,0 1 1 0 0,0-1-1 0 0,0 1 0 0 0,0-1 1 0 0,0 1-1 0 0,0 0 1 0 0,0-1-1 0 0,0 1 0 0 0,1-1 1 0 0,-1 1-1 0 0,0-1 0 0 0,1 1 1 0 0,-1 0-1 0 0,1-1 1 0 0,0 1-1 0 0,-1 0 0 0 0,1 0 1 0 0,0 0-1 0 0,0-1 1 0 0,0 1-1 0 0,0 0 0 0 0,0 0 1 0 0,0 0-1 0 0,0 0 0 0 0,0 0 1 0 0,0 1-1 0 0,1-1 1 0 0,-1 0-1 0 0,0 0 0 0 0,0 1 1 0 0,1-1-29 0 0,19-10 206 0 0,-17 7-196 0 0,1 1-1 0 0,0 0 1 0 0,0 0 0 0 0,0 0-1 0 0,1 1 1 0 0,-1 0 0 0 0,0 0-1 0 0,1 0 1 0 0,-1 1 0 0 0,1 0-1 0 0,0 0 1 0 0,0 0 0 0 0,-1 0-1 0 0,1 1 1 0 0,0 0 0 0 0,0 1-1 0 0,-1-1 1 0 0,1 1 0 0 0,1 0-10 0 0,-1 1 1 0 0,0 1 1 0 0,-1-1-1 0 0,1 1 0 0 0,-1 0 1 0 0,1 1-1 0 0,-1-1 1 0 0,0 1-1 0 0,-1 0 1 0 0,1 0-1 0 0,-1 0 0 0 0,0 1 1 0 0,0-1-1 0 0,0 1 1 0 0,0 0-1 0 0,-1 1 0 0 0,0-1 1 0 0,0 0-1 0 0,0 1 1 0 0,-1 0-1 0 0,0-1 0 0 0,0 1 1 0 0,0 0-1 0 0,-1 0 1 0 0,0 0-1 0 0,0 0 1 0 0,0 1-1 0 0,-1-1 0 0 0,0 0 1 0 0,0 0-1 0 0,-1 3-1 0 0,-53 184 726 0 0,54-191-716 0 0,0-1 0 0 0,0 1 1 0 0,0-1-1 0 0,0 1 0 0 0,1-1 0 0 0,-1 1 1 0 0,0-1-1 0 0,1 0 0 0 0,-1 1 0 0 0,1-1 1 0 0,0 1-1 0 0,-1-1 0 0 0,1 0 0 0 0,0 0 1 0 0,0 1-1 0 0,0-1 0 0 0,-1 0 0 0 0,1 0 1 0 0,1 0-1 0 0,-1 0 0 0 0,0 0 0 0 0,0 0 1 0 0,0 0-1 0 0,0-1 0 0 0,1 1 0 0 0,-1 0 1 0 0,0-1-1 0 0,1 1 0 0 0,-1-1 0 0 0,0 1 1 0 0,1-1-1 0 0,-1 1 0 0 0,1-1 0 0 0,-1 0 1 0 0,1 0-1 0 0,-1 0 0 0 0,1 0 0 0 0,-1 0 1 0 0,1 0-1 0 0,-1 0 0 0 0,0 0 0 0 0,1-1 1 0 0,-1 1-1 0 0,1-1 0 0 0,-1 1 0 0 0,0-1 1 0 0,2 0-11 0 0,21 4 51 0 0,-21-3-53 0 0,1-1 0 0 0,-1 1 0 0 0,1 1 0 0 0,-1-1 0 0 0,1 0 1 0 0,-1 1-1 0 0,0 0 0 0 0,1 0 0 0 0,-1 0 0 0 0,0 0 0 0 0,1 0 1 0 0,-1 1-1 0 0,0-1 0 0 0,0 1 0 0 0,0 0 0 0 0,0 0 0 0 0,0 0 0 0 0,-1 0 1 0 0,1 1-1 0 0,-1-1 0 0 0,1 1 0 0 0,-1-1 0 0 0,0 1 0 0 0,0 0 1 0 0,0 0-1 0 0,0 0 0 0 0,-1 0 0 0 0,1 0 0 0 0,-1 1 0 0 0,0-1 0 0 0,0 0 1 0 0,0 1-1 0 0,0-1 0 0 0,0 1 0 0 0,-1-1 0 0 0,0 0 0 0 0,0 1 1 0 0,0-1-1 0 0,0 1 0 0 0,0-1 0 0 0,0 1 0 0 0,-1-1 0 0 0,0 1 0 0 0,0-1 1 0 0,0 1-1 0 0,0-1 0 0 0,-1 1 2 0 0,-8 7-11 0 0,0 0 1 0 0,-1-1-1 0 0,0 0 1 0 0,-1-1-1 0 0,-1 0 1 0 0,1 0-1 0 0,-1-2 1 0 0,0 1-1 0 0,-1-2 1 0 0,0 0-1 0 0,0 0 1 0 0,0-2-1 0 0,-1 0 0 0 0,1 0 1 0 0,-10 0 10 0 0,21-3-150 0 0,0-1-1 0 0,0 1 1 0 0,0-1 0 0 0,0 0 0 0 0,0 0-1 0 0,0 0 1 0 0,1 0 0 0 0,-1 0 0 0 0,0-1-1 0 0,0 1 1 0 0,0-1 0 0 0,0 0-1 0 0,0 0 1 0 0,1 0 0 0 0,-1 0 0 0 0,0-1-1 0 0,1 1 1 0 0,-1-1 0 0 0,1 1 0 0 0,0-1-1 0 0,-1 0 1 0 0,1 0 0 0 0,0 0-1 0 0,0 0 1 0 0,0 0 0 0 0,-1-2 150 0 0,-9-19-1337 0 0</inkml:trace>
  <inkml:trace contextRef="#ctx0" brushRef="#br0" timeOffset="1697.56">715 379 888 0 0,'-6'4'147'0'0,"0"0"-1"0"0,0 1 1 0 0,1 0-1 0 0,-1 0 1 0 0,1 1-1 0 0,0-1 1 0 0,0 1 0 0 0,1 0-1 0 0,0 0 1 0 0,0 1-1 0 0,0-1 1 0 0,1 1-1 0 0,0 0 1 0 0,0 0 0 0 0,1 0-1 0 0,0 0 1 0 0,0 0-1 0 0,1 1 1 0 0,0-1-1 0 0,0 1 1 0 0,0-1 0 0 0,1 1-1 0 0,0-1 1 0 0,1 1-1 0 0,0-1 1 0 0,0 0-1 0 0,0 1 1 0 0,1-1-1 0 0,1 2-146 0 0,46 180 1279 0 0,-35-146-976 0 0,-1 1-1 0 0,-2-1 1 0 0,-3 2 0 0 0,-1-1-1 0 0,0 37-302 0 0,-7-72-13 0 0,-2 0-1 0 0,1 0 1 0 0,-1 0-1 0 0,0 0 1 0 0,-1-1 0 0 0,0 1-1 0 0,-1-1 1 0 0,0 0 0 0 0,0 0-1 0 0,0 0 1 0 0,-1 0-1 0 0,-1-1 1 0 0,1 0 0 0 0,-1 0-1 0 0,0 0 1 0 0,-6 4 13 0 0,-78 40-3416 0 0,86-50 2165 0 0,-7-1-2 0 0</inkml:trace>
  <inkml:trace contextRef="#ctx0" brushRef="#br0" timeOffset="2175.814">984 1319 1164 0 0,'-9'2'196'0'0,"0"1"-1"0"0,0 0 1 0 0,0 1 0 0 0,1 0-1 0 0,0 1 1 0 0,0-1 0 0 0,0 1-1 0 0,0 1 1 0 0,1 0 0 0 0,0 0-1 0 0,0 0 1 0 0,0 1 0 0 0,1 0-1 0 0,0 0 1 0 0,0 1 0 0 0,1-1-1 0 0,0 1 1 0 0,0 0 0 0 0,1 1-1 0 0,0-1 1 0 0,1 1 0 0 0,0 0-1 0 0,0 0 1 0 0,0 1-196 0 0,28 18 462 0 0,-15-24-381 0 0,0 0 0 0 0,0 0 1 0 0,1-1-1 0 0,-1-1 0 0 0,1 0 0 0 0,0 0 1 0 0,-1-1-1 0 0,1 0 0 0 0,0-1 0 0 0,0 0 1 0 0,0-1-1 0 0,0 0 0 0 0,-1-1 1 0 0,1 0-1 0 0,0-1 0 0 0,9-3-81 0 0,115-47 683 0 0,-135 51-696 0 0,1 0 0 0 0,0 0 1 0 0,-1 0-1 0 0,0 0 0 0 0,1 0 1 0 0,-1 0-1 0 0,0 1 0 0 0,0-1 1 0 0,0 0-1 0 0,0 0 0 0 0,-1 0 1 0 0,1 0-1 0 0,0 0 0 0 0,-1 0 0 0 0,1 0 1 0 0,-1 0-1 0 0,0 0 0 0 0,0 1 1 0 0,1-1-1 0 0,-1 0 0 0 0,0 0 1 0 0,-1 1-1 0 0,1-1 0 0 0,0 1 1 0 0,0-1-1 0 0,-1 1 0 0 0,1 0 1 0 0,-1-1-1 0 0,1 1 0 0 0,-1 0 1 0 0,1 0-1 0 0,-1 0 0 0 0,0 0 0 0 0,0 0 1 0 0,1 0-1 0 0,-1 1 0 0 0,0-1 1 0 0,0 1-1 0 0,0-1 0 0 0,0 1 1 0 0,-1-1 12 0 0,-209-114-3723 0 0,188 97 2509 0 0,5-5-182 0 0</inkml:trace>
  <inkml:trace contextRef="#ctx0" brushRef="#br0" timeOffset="3067.377">1055 95 988 0 0,'-34'56'2201'0'0,"23"-33"-2042"0"0,-2 0 1 0 0,0-1-1 0 0,-1 0 0 0 0,-1-1 1 0 0,-1 0-1 0 0,-1-2 0 0 0,-1 0 0 0 0,0 0 1 0 0,-1-2-1 0 0,-1-1 0 0 0,-1 0 1 0 0,-1-1-1 0 0,0-2 0 0 0,0 0 1 0 0,-1-1-1 0 0,-1-1 0 0 0,-7 1-159 0 0,28-12 9 0 0,0 1 0 0 0,0-1 0 0 0,0 0 0 0 0,0 0 0 0 0,0-1 0 0 0,0 1-1 0 0,0 0 1 0 0,0-1 0 0 0,0 0 0 0 0,0 0 0 0 0,1 0 0 0 0,-1 0 0 0 0,0 0 0 0 0,1 0 0 0 0,-1-1-1 0 0,1 0 1 0 0,-1 1 0 0 0,1-1 0 0 0,0 0 0 0 0,-1 0 0 0 0,1 0 0 0 0,0 0 0 0 0,0 0 0 0 0,1-1-1 0 0,-1 1 1 0 0,0-1 0 0 0,1 1 0 0 0,-1-1 0 0 0,1 0 0 0 0,0 1 0 0 0,0-1 0 0 0,0 0 0 0 0,0 0-1 0 0,1 0 1 0 0,-1 1 0 0 0,1-1 0 0 0,0 0 0 0 0,-1 0 0 0 0,1 0 0 0 0,1 0 0 0 0,-1 0 0 0 0,0 0-1 0 0,1 0 1 0 0,-1 0 0 0 0,2-2-9 0 0,-1 3-16 0 0,0 0 0 0 0,1-1 0 0 0,-1 1 0 0 0,1 1 0 0 0,-1-1 0 0 0,1 0 0 0 0,0 0 0 0 0,0 0 0 0 0,0 1 0 0 0,0-1 0 0 0,0 1 0 0 0,0 0-1 0 0,0-1 1 0 0,0 1 0 0 0,1 0 0 0 0,-1 0 0 0 0,0 1 0 0 0,1-1 0 0 0,-1 0 0 0 0,1 1 0 0 0,-1-1 0 0 0,1 1 0 0 0,-1 0 0 0 0,1 0 0 0 0,-1 0 0 0 0,1 0 0 0 0,-1 0 0 0 0,1 1-1 0 0,-1-1 1 0 0,0 1 0 0 0,1-1 0 0 0,-1 1 0 0 0,1 0 0 0 0,-1 0 0 0 0,0 0 0 0 0,0 0 0 0 0,0 1 0 0 0,1-1 0 0 0,-1 0 0 0 0,-1 1 0 0 0,1 0 0 0 0,0-1 0 0 0,0 1 0 0 0,1 2 16 0 0,20 4-129 0 0,5-1 67 0 0,-9-1 82 0 0,1-1 0 0 0,0 0 0 0 0,0-2 1 0 0,0 0-1 0 0,0-1 0 0 0,0-1 1 0 0,1-1-1 0 0,-1-1 0 0 0,0-1 1 0 0,8-2-21 0 0,-24 3-8 0 0,16-3 22 0 0,-1 0 0 0 0,0-2 0 0 0,-1 0 0 0 0,1-1 1 0 0,-2-1-1 0 0,1-1 0 0 0,-1 0 0 0 0,14-11-14 0 0,-29 16 9 0 0,-1-1 0 0 0,1 1 0 0 0,-1-1 0 0 0,-1 1 0 0 0,1-1-1 0 0,-1 0 1 0 0,1 0 0 0 0,-1 1 0 0 0,-1-1 0 0 0,1 0 0 0 0,-1 1 0 0 0,1-1 0 0 0,-1 0 0 0 0,-1 1 0 0 0,1-1 0 0 0,-1 1 0 0 0,1 0 0 0 0,-1-1 0 0 0,-1 1 0 0 0,1 0 0 0 0,0 0-1 0 0,-1 0 1 0 0,0 0 0 0 0,0 1 0 0 0,0-1 0 0 0,0 1 0 0 0,-1 0 0 0 0,0 0 0 0 0,1 0 0 0 0,-1 0 0 0 0,0 1 0 0 0,0-1 0 0 0,0 1 0 0 0,-1 0 0 0 0,1 0 0 0 0,0 1 0 0 0,-3-1-9 0 0,-133-70-3166 0 0,133 67 1937 0 0</inkml:trace>
  <inkml:trace contextRef="#ctx0" brushRef="#br0" timeOffset="4217.246">1471 524 936 0 0,'0'0'439'0'0,"0"0"-111"0"0,0 0-21 0 0,0 0-27 0 0,0 0-22 0 0,0 0 41 0 0,0 0 1 0 0,0 0-29 0 0,0 0-31 0 0,0 0-7 0 0,0 0 28 0 0,0 0-25 0 0,0 0 35 0 0,0 0-29 0 0,0 0 22 0 0,0 0-13 0 0,0 0-84 0 0,0 0 23 0 0,0 0 24 0 0,0 0-58 0 0,0 0 8 0 0,0 0 19 0 0,0 0 2 0 0,0 0-30 0 0,0 0-32 0 0,0 0 40 0 0,0 0-54 0 0,0 0-68 0 0,0 0 55 0 0,0 0-89 0 0,0 0-37 0 0,0 0 72 0 0,0 0-14 0 0,0 0-31 0 0,0 0-26 0 0,0 0 72 0 0,4 1 37 0 0,0 7-74 0 0,0-1 1 0 0,0 1-1 0 0,-1 0 0 0 0,0 0 1 0 0,-1 0-1 0 0,1 0 0 0 0,-2 0 1 0 0,1 1-1 0 0,-1-1 0 0 0,0 1 1 0 0,-1-1-1 0 0,0 1 0 0 0,0-1 1 0 0,-1 1-1 0 0,0-1 0 0 0,-1 0 1 0 0,0 1-7 0 0,1 29 106 0 0,0 13-62 0 0,20 158 227 0 0,-16-202-265 0 0,1 0 0 0 0,0-1 0 0 0,0 1 0 0 0,0-1 0 0 0,1 0 0 0 0,-1 0 0 0 0,1-1 0 0 0,1 1 0 0 0,-1-1 0 0 0,1 0 0 0 0,0 0 0 0 0,0-1 0 0 0,1 0 0 0 0,-1 0 0 0 0,1 0 0 0 0,0-1 0 0 0,0 0 0 0 0,0-1 0 0 0,0 1 0 0 0,1-1 0 0 0,-1-1 0 0 0,1 1 0 0 0,-1-1 1 0 0,1 0-1 0 0,-1-1 0 0 0,1 0 0 0 0,2 0-6 0 0,67-37-3242 0 0,-72 20 699 0 0,-8 9 1296 0 0</inkml:trace>
  <inkml:trace contextRef="#ctx0" brushRef="#br0" timeOffset="4466.219">1266 817 1268 0 0,'28'-4'4540'0'0,"229"-42"-5122"0"0,-167 24-1933 0 0,-48 12 1140 0 0</inkml:trace>
  <inkml:trace contextRef="#ctx0" brushRef="#br0" timeOffset="5350.709">2118 685 1120 0 0,'3'5'5777'0'0,"-6"35"-4390"0"0,4-36-1370 0 0,0 0 0 0 0,0 0-1 0 0,0 0 1 0 0,0 0 0 0 0,1 0 0 0 0,-1-1 0 0 0,1 1-1 0 0,0-1 1 0 0,0 1 0 0 0,0-1 0 0 0,1 0 0 0 0,-1 1-1 0 0,1-1 1 0 0,-1-1 0 0 0,1 1 0 0 0,0 0 0 0 0,1-1-1 0 0,-1 1 1 0 0,0-1 0 0 0,1 0 0 0 0,-1 0-1 0 0,1 0 1 0 0,-1-1 0 0 0,1 1 0 0 0,0-1 0 0 0,0 0-1 0 0,0 0 1 0 0,0 0 0 0 0,0 0 0 0 0,0-1 0 0 0,0 0-1 0 0,0 1 1 0 0,0-2 0 0 0,0 1-17 0 0,138-35 361 0 0,-136 32-341 0 0,-3 2-20 0 0,0 0 1 0 0,0 0-1 0 0,0 0 0 0 0,0 0 1 0 0,0-1-1 0 0,0 1 0 0 0,0-1 1 0 0,0 0-1 0 0,-1 0 0 0 0,1 0 1 0 0,-1 0-1 0 0,1 0 0 0 0,-1-1 1 0 0,0 1-1 0 0,0-1 0 0 0,0 1 1 0 0,0-1-1 0 0,0 0 0 0 0,-1 0 1 0 0,1 0-1 0 0,-1 0 0 0 0,0 0 1 0 0,1 0-1 0 0,-2 0 1 0 0,1 0-1 0 0,0-1 0 0 0,-1 1 1 0 0,1 0-1 0 0,-1 0 0 0 0,0-1 1 0 0,0 1-1 0 0,-1-3 0 0 0,-2 1-17 0 0,-1-1-1 0 0,0 1 1 0 0,0 0 0 0 0,-1 0 0 0 0,1 0 0 0 0,-1 1 0 0 0,0 0-1 0 0,0 0 1 0 0,-1 0 0 0 0,1 0 0 0 0,-1 1 0 0 0,0 0-1 0 0,0 0 1 0 0,0 0 0 0 0,0 1 0 0 0,-1 0 0 0 0,1 0-1 0 0,-1 1 1 0 0,1 0 0 0 0,-1 0 0 0 0,1 0 0 0 0,-1 1-1 0 0,0 0 1 0 0,-4 0 17 0 0,-162 25-95 0 0,159-23 107 0 0,0 2 0 0 0,0-1 0 0 0,1 2 0 0 0,0 0 0 0 0,0 0 0 0 0,0 1 0 0 0,0 1 0 0 0,1 0 0 0 0,0 0 0 0 0,1 2 0 0 0,0-1 0 0 0,0 1 0 0 0,1 1 1 0 0,0 0-1 0 0,0 0 0 0 0,1 1 0 0 0,1 1 0 0 0,0-1 0 0 0,0 1 0 0 0,1 0 0 0 0,1 1 0 0 0,0 0 0 0 0,1 0 0 0 0,0 0 0 0 0,1 1 0 0 0,0 2-12 0 0,4-10 9 0 0,1 0 0 0 0,0 0-1 0 0,0 0 1 0 0,1 0 0 0 0,-1 0-1 0 0,1 0 1 0 0,1 0 0 0 0,-1-1 0 0 0,1 1-1 0 0,0-1 1 0 0,0 0 0 0 0,1 0 0 0 0,-1 0-1 0 0,1 0 1 0 0,1 0 0 0 0,-1-1-1 0 0,0 0 1 0 0,1 0 0 0 0,0 0 0 0 0,0 0-1 0 0,0-1 1 0 0,0 0 0 0 0,1 0-1 0 0,-1 0 1 0 0,1-1 0 0 0,0 0 0 0 0,0 0-1 0 0,-1 0 1 0 0,6 0-9 0 0,179 25-520 0 0,-186-27 490 0 0,15 2-401 0 0,1-1 1 0 0,-1-2 0 0 0,1 0-1 0 0,-1 0 1 0 0,0-2 0 0 0,0-1-1 0 0,0 0 1 0 0,0-1-1 0 0,0-1 1 0 0,-1-1 0 0 0,0-1-1 0 0,13-8 431 0 0,-10 2-1282 0 0</inkml:trace>
  <inkml:trace contextRef="#ctx0" brushRef="#br0" timeOffset="5766.879">2129 397 1848 0 0,'13'-4'4946'0'0,"78"-15"-4159"0"0,52-6 273 0 0,-137 21-2172 0 0,-3-1-2873 0 0,-3 4 2629 0 0</inkml:trace>
  <inkml:trace contextRef="#ctx0" brushRef="#br0" timeOffset="6156.459">2744 0 1212 0 0,'5'27'2347'0'0,"8"99"-578"0"0,32 83-282 0 0,-39-192-1463 0 0,-6-12-26 0 0,0-1 0 0 0,1 1 0 0 0,-1-1-1 0 0,1 0 1 0 0,0 1 0 0 0,0-1 0 0 0,0 1 0 0 0,1-1-1 0 0,0 0 1 0 0,-1 0 0 0 0,2 0 0 0 0,-1 0 0 0 0,0 0 0 0 0,1-1-1 0 0,-1 1 1 0 0,1-1 0 0 0,0 1 0 0 0,1-1 0 0 0,-1 0 0 0 0,0 0-1 0 0,1 0 1 0 0,0-1 0 0 0,-1 1 0 0 0,1-1 0 0 0,0 0 0 0 0,0 0-1 0 0,0 0 1 0 0,1-1 0 0 0,-1 1 0 0 0,0-1 0 0 0,1 0 0 0 0,-1 0-1 0 0,1-1 1 0 0,-1 1 0 0 0,0-1 0 0 0,1 0 0 0 0,-1 0-1 0 0,1-1 1 0 0,-1 1 0 0 0,1-1 0 0 0,0 0 2 0 0,69-45-3174 0 0,-59 32 1870 0 0</inkml:trace>
  <inkml:trace contextRef="#ctx0" brushRef="#br0" timeOffset="6389.072">2587 310 2088 0 0,'-1'2'684'0'0,"1"-2"-128"0"0,1 0-4 0 0,5 0-144 0 0,-3-2 140 0 0,6 1-144 0 0,0-1-31 0 0,16-3-145 0 0,2 2 112 0 0,-2-4-172 0 0,12 0-24 0 0,-7 2-372 0 0,0 2-84 0 0,4-2-120 0 0,0 3-145 0 0,-18 2-607 0 0,5 0-104 0 0,9 0 8 0 0</inkml:trace>
  <inkml:trace contextRef="#ctx0" brushRef="#br0" timeOffset="7059.546">3206 697 1204 0 0,'-1'-2'79'0'0,"-1"0"1"0"0,0 0-1 0 0,1 1 0 0 0,-1-1 1 0 0,0 1-1 0 0,0-1 0 0 0,0 1 0 0 0,0 0 1 0 0,0-1-1 0 0,0 1 0 0 0,-1 0 0 0 0,1 0 1 0 0,0 1-1 0 0,0-1 0 0 0,-1 0 1 0 0,1 1-1 0 0,-1-1 0 0 0,1 1 0 0 0,0 0 1 0 0,-1 0-1 0 0,1 0 0 0 0,-1 0 1 0 0,1 0-1 0 0,0 1 0 0 0,-1-1 0 0 0,1 1 1 0 0,-1-1-1 0 0,1 1 0 0 0,0 0 1 0 0,0 0-1 0 0,-1 0 0 0 0,1 0 0 0 0,0 0 1 0 0,0 1-80 0 0,-9 3 68 0 0,1 1 1 0 0,0-1-1 0 0,0 2 1 0 0,1 0-1 0 0,0 0 0 0 0,0 0 1 0 0,1 1-1 0 0,0 1 1 0 0,0-1-1 0 0,1 1 1 0 0,0 0-1 0 0,0 1 1 0 0,1 0-1 0 0,1 0 1 0 0,-1 0-1 0 0,2 1 1 0 0,-1 0-1 0 0,1 0 0 0 0,1 0 1 0 0,0 0-1 0 0,1 0 1 0 0,0 3-69 0 0,4-12-3 0 0,0 0 1 0 0,0 1-1 0 0,0-1 1 0 0,1 0-1 0 0,-1 0 0 0 0,1 0 1 0 0,-1-1-1 0 0,1 1 1 0 0,0-1-1 0 0,0 1 1 0 0,-1-1-1 0 0,1 0 0 0 0,0 0 1 0 0,0 0-1 0 0,0 0 1 0 0,0-1-1 0 0,1 1 0 0 0,-1-1 1 0 0,0 0-1 0 0,0 0 1 0 0,0 0-1 0 0,0 0 1 0 0,0 0-1 0 0,0-1 0 0 0,0 0 1 0 0,0 1-1 0 0,0-1 1 0 0,0 0-1 0 0,2-1 3 0 0,11-3-99 0 0,0 0 1 0 0,0-2-1 0 0,-1 0 0 0 0,1 0 1 0 0,-2-1-1 0 0,1-1 0 0 0,-1-1 1 0 0,0 0-1 0 0,-1 0 0 0 0,-1-2 0 0 0,1 1 1 0 0,-2-2-1 0 0,0 1 0 0 0,0-2 1 0 0,-1 1-1 0 0,-1-1 0 0 0,0-1 0 0 0,-1 0 1 0 0,-1 0-1 0 0,0 0 0 0 0,-1-1 1 0 0,-1 0-1 0 0,4-16 99 0 0,15-241 2041 0 0,-24 268-1904 0 0,-1-1 0 0 0,1 0 0 0 0,-1 1-1 0 0,-1-1 1 0 0,1 0 0 0 0,-1 1 0 0 0,0 0 0 0 0,-1-1 0 0 0,1 1 0 0 0,-1 0 0 0 0,0 0 0 0 0,0 0 0 0 0,0 1 0 0 0,-1-1 0 0 0,0 1-1 0 0,0 0 1 0 0,-4-4-137 0 0,-29 65 448 0 0,29-38-436 0 0,2 0 1 0 0,0 1-1 0 0,2 0 1 0 0,0 0-1 0 0,1 0 1 0 0,1 1-1 0 0,1-1 0 0 0,1 1 1 0 0,0-1-1 0 0,2 0 1 0 0,0 1-1 0 0,2-1 1 0 0,0 0-1 0 0,1 0 1 0 0,1 0-1 0 0,1-1 1 0 0,0 0-1 0 0,2 0 1 0 0,0-1-1 0 0,1 0 0 0 0,1-1 1 0 0,0 0-1 0 0,11 10-12 0 0,-15-21-128 0 0,0-1-1 0 0,1-1 0 0 0,0 1 0 0 0,0-1 0 0 0,0-1 0 0 0,0 1 0 0 0,1-1 1 0 0,0-1-1 0 0,-1 0 0 0 0,1 0 0 0 0,0 0 0 0 0,0-1 0 0 0,0-1 1 0 0,0 1-1 0 0,0-2 0 0 0,0 1 0 0 0,0-1 0 0 0,0 0 0 0 0,0-1 0 0 0,0 0 1 0 0,-1-1-1 0 0,1 1 0 0 0,-1-2 0 0 0,1 1 0 0 0,-1-1 0 0 0,0 0 0 0 0,-1-1 1 0 0,1 0-1 0 0,-1 0 0 0 0,0-1 0 0 0,2-1 129 0 0,15-11-501 0 0</inkml:trace>
  <inkml:trace contextRef="#ctx0" brushRef="#br0" timeOffset="7323.481">3763 580 2692 0 0,'4'-7'164'0'0,"0"-1"0"0"0,-1 0-1 0 0,0 0 1 0 0,0 0-1 0 0,-1 0 1 0 0,0 0 0 0 0,0 0-1 0 0,-1-1 1 0 0,0 1 0 0 0,0-1-1 0 0,-1 1 1 0 0,0-1-1 0 0,0 1 1 0 0,-1-1 0 0 0,-1 1-1 0 0,1-1 1 0 0,-1 1 0 0 0,-1 0-1 0 0,0-3-163 0 0,0 6 127 0 0,1 0-1 0 0,-1 1 0 0 0,0-1 1 0 0,0 1-1 0 0,-1 0 0 0 0,1 0 1 0 0,-1 0-1 0 0,0 0 0 0 0,0 1 1 0 0,0 0-1 0 0,-1 0 0 0 0,1 0 1 0 0,-1 0-1 0 0,1 0 0 0 0,-1 1 1 0 0,0 0-1 0 0,0 0 0 0 0,0 0 1 0 0,0 1-1 0 0,-1 0-126 0 0,5 0 176 0 0,-5 3-19 0 0,-4 5-121 0 0,1-1 0 0 0,-1 2 0 0 0,2-1-1 0 0,-1 1 1 0 0,1 1 0 0 0,0-1 0 0 0,0 1-1 0 0,1 1 1 0 0,1 0 0 0 0,-1 0-1 0 0,2 0 1 0 0,-1 0 0 0 0,1 1 0 0 0,1 0-1 0 0,0 0 1 0 0,1 0 0 0 0,0 0-1 0 0,0 1 1 0 0,1 0 0 0 0,1-1 0 0 0,0 1-1 0 0,1 0 1 0 0,0-1 0 0 0,0 1-1 0 0,1 0 1 0 0,3 9-36 0 0,-2-6 11 0 0,1-1 0 0 0,0 0-1 0 0,1 0 1 0 0,1 0 0 0 0,0 0-1 0 0,1-1 1 0 0,0 0-1 0 0,1 0 1 0 0,0-1 0 0 0,2 1-1 0 0,6 8-10 0 0,24 42-2410 0 0,-37-58 1789 0 0,-1-5-3594 0 0,-1 0 4207 0 0,0 0-1221 0 0</inkml:trace>
  <inkml:trace contextRef="#ctx0" brushRef="#br0" timeOffset="7666.91">3343 704 1196 0 0,'14'-3'5013'0'0,"13"1"-3773"0"0,30-5-888 0 0,39-8 200 0 0,116-31-5518 0 0,-186 34 3699 0 0</inkml:trace>
  <inkml:trace contextRef="#ctx0" brushRef="#br0" timeOffset="10250.446">529 1334 1128 0 0,'0'0'289'0'0,"0"0"-56"0"0,0 0 31 0 0,0 0-62 0 0,0 0 20 0 0,0 0-10 0 0,0 0-28 0 0,-3-16 1335 0 0,0 26-1481 0 0,0-1-1 0 0,2 1 1 0 0,-1 0 0 0 0,1 0-1 0 0,0 0 1 0 0,1 0-1 0 0,0 0 1 0 0,1 0 0 0 0,0 0-1 0 0,0 0 1 0 0,1 0-1 0 0,3 6-37 0 0,32 294 1027 0 0,-21-227-403 0 0,-16-82-572 0 0,0-1-20 0 0,0 2-15 0 0,0 0 0 0 0,0 0-1 0 0,0 0 1 0 0,0 0 0 0 0,0 1 0 0 0,0-1-1 0 0,1 0 1 0 0,-1 0 0 0 0,1 0-1 0 0,-1 0 1 0 0,1 0 0 0 0,0-1 0 0 0,0 1-1 0 0,0 0 1 0 0,0 0 0 0 0,0 0 0 0 0,0-1-1 0 0,0 1 1 0 0,1 0 0 0 0,-1-1-1 0 0,1 1 1 0 0,-1-1 0 0 0,1 0 0 0 0,-1 1-1 0 0,1-1 1 0 0,0 0 0 0 0,0 0 0 0 0,-1 0-1 0 0,1 0 1 0 0,0 0 0 0 0,0-1-1 0 0,0 1 1 0 0,0-1 0 0 0,0 1 0 0 0,0-1-1 0 0,0 0 1 0 0,0 1 0 0 0,0-1-1 0 0,0 0 1 0 0,0 0 0 0 0,0-1 0 0 0,1 1-1 0 0,-1 0 1 0 0,0-1 0 0 0,0 1 0 0 0,0-1-1 0 0,0 1 1 0 0,1-2-17 0 0,207-10-113 0 0,-52-11 202 0 0,0 7 1 0 0,61 6-90 0 0,-170 8-54 0 0,286-10 84 0 0,155-37 45 0 0,52-33 307 0 0,-18-5-404 0 0,-159 23-26 0 0,203-36-118 0 0,-432 77 553 0 0,-120 21-267 0 0,-14 2-93 0 0,-1 0-1 0 0,0 0 1 0 0,1 1-1 0 0,-1-1 1 0 0,0 0-1 0 0,0-1 1 0 0,1 1-1 0 0,-1 0 1 0 0,0 0-1 0 0,0 0 1 0 0,1-1-1 0 0,-1 1 1 0 0,0-1-1 0 0,0 1 1 0 0,1-1 0 0 0,-1 1-1 0 0,0-1 1 0 0,0 0-1 0 0,0 1 1 0 0,0-1-1 0 0,0 0 1 0 0,0 0-1 0 0,0 0 1 0 0,0 0-1 0 0,-1 0 1 0 0,1 0-1 0 0,0 0 1 0 0,0 0-1 0 0,-1 0 1 0 0,1 0-1 0 0,-1-1 1 0 0,1 1-1 0 0,-1 0 1 0 0,1 0-1 0 0,-1 0 1 0 0,0-1-1 0 0,0 1 1 0 0,1 0-1 0 0,-1-1 1 0 0,0 1 0 0 0,0 0-1 0 0,0 0 1 0 0,-1-1-1 0 0,1 1 1 0 0,0 0-1 0 0,0-1 1 0 0,-1 1-1 0 0,1 0 1 0 0,-1 0-1 0 0,1-1-26 0 0,-12-120 363 0 0,-24-69-1285 0 0,28 174-4179 0 0,4 13 3683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1:0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1076 0 0,'0'0'121'0'0,"0"3"31"0"0,-21 67 191 0 0,21 105-23 0 0,12 112-100 0 0,38 176 94 0 0,47 19-270 0 0,-41 7 198 0 0,-50-367-204 0 0,6 0-1 0 0,5-1 1 0 0,5-1-1 0 0,19 53-37 0 0,-12-75 132 0 0,-5 1 0 0 0,-4 1 0 0 0,-5 1 0 0 0,1 74-132 0 0,-14 230 161 0 0,31-150 28 0 0,20 315 1253 0 0,7-218-194 0 0,-59-338-1514 0 0,4 19 838 0 0,-2-22-4582 0 0,-6-14 2776 0 0</inkml:trace>
  <inkml:trace contextRef="#ctx0" brushRef="#br0" timeOffset="3281.772">614 404 1048 0 0,'0'0'195'0'0,"0"0"19"0"0,0 0 36 0 0,0 0-6 0 0,0 0-41 0 0,0 0-4 0 0,0 0 50 0 0,0 0-45 0 0,0-13 26 0 0,-2 10 2287 0 0,-19 110-2174 0 0,12 270 642 0 0,29-327-625 0 0,-17-45-319 0 0,1-1 1 0 0,0 0 0 0 0,0-1 0 0 0,0 1 0 0 0,0-1-1 0 0,1 0 1 0 0,-1 0 0 0 0,1 0 0 0 0,0 0 0 0 0,-1-1 0 0 0,1 0-1 0 0,1 0 1 0 0,-1 0 0 0 0,0-1 0 0 0,0 1 0 0 0,0-1-1 0 0,1-1 1 0 0,-1 1 0 0 0,1-1 0 0 0,-1 0 0 0 0,1 0-1 0 0,-1 0 1 0 0,0-1 0 0 0,1 0 0 0 0,-1 0 0 0 0,0 0-1 0 0,3-2-41 0 0,18 2 140 0 0,126 1-294 0 0,-151 0 14 0 0,-1 0-68 0 0,0 0-61 0 0,0 0-258 0 0,13-16-1714 0 0,-19 0-288 0 0,-3-2 1248 0 0</inkml:trace>
  <inkml:trace contextRef="#ctx0" brushRef="#br0" timeOffset="3654.471">566 707 1224 0 0,'46'-17'3911'0'0,"56"1"-3620"0"0,-84 14 76 0 0,136-21 234 0 0,-156 20-5099 0 0,-1-1 3882 0 0</inkml:trace>
  <inkml:trace contextRef="#ctx0" brushRef="#br0" timeOffset="3981.641">580 467 1036 0 0,'40'-35'3190'0'0,"259"-34"-1274"0"0,-266 65-5528 0 0,-33 2 2718 0 0</inkml:trace>
  <inkml:trace contextRef="#ctx0" brushRef="#br0" timeOffset="4447.487">1763 367 1024 0 0,'-51'61'2686'0'0,"30"-15"-2346"0"0,3 1 0 0 0,1 1 0 0 0,3 0 0 0 0,2 1 0 0 0,-5 41-340 0 0,14-52-2553 0 0,3-38 1348 0 0</inkml:trace>
  <inkml:trace contextRef="#ctx0" brushRef="#br0" timeOffset="4754.928">1423 554 1228 0 0,'-16'-27'4502'0'0,"32"30"-2572"0"0,33 38-1719 0 0,3-3 0 0 0,0-2 1 0 0,2-2-1 0 0,24 9-211 0 0,47 31-460 0 0,-125-74 394 0 0,1 0-1 0 0,-1 0 1 0 0,1 0-1 0 0,-1 0 0 0 0,1 0 1 0 0,-1 1-1 0 0,0-1 1 0 0,1 0-1 0 0,-1 0 0 0 0,1 0 1 0 0,-1 1-1 0 0,0-1 1 0 0,1 0-1 0 0,-1 0 0 0 0,0 1 1 0 0,1-1-1 0 0,-1 0 1 0 0,0 1-1 0 0,1-1 0 0 0,-1 1 1 0 0,0-1-1 0 0,0 0 1 0 0,0 1-1 0 0,1-1 0 0 0,-1 1 1 0 0,0-1-1 0 0,0 0 1 0 0,0 1-1 0 0,0-1 1 0 0,0 1-1 0 0,0-1 0 0 0,0 1 1 0 0,0-1-1 0 0,0 1 1 0 0,0-1-1 0 0,0 0 0 0 0,0 1 1 0 0,0-1-1 0 0,0 1 1 0 0,0-1-1 0 0,0 1 0 0 0,0-1 1 0 0,-1 0-1 0 0,1 1 1 0 0,0-1-1 0 0,0 1 0 0 0,-1-1 1 0 0,1 0-1 0 0,0 1 1 0 0,0-1-1 0 0,-1 0 0 0 0,1 1 1 0 0,0-1-1 0 0,-1 0 1 0 0,1 0-1 0 0,0 1 0 0 0,-1-1 1 0 0,1 0-1 0 0,-1 0 1 0 0,1 1-1 0 0,0-1 0 0 0,-1 0 1 0 0,1 0-1 0 0,-1 0 1 0 0,1 0-1 0 0,-1 0 0 0 0,1 0 1 0 0,-1 0-1 0 0,1 0 1 0 0,-1 0 66 0 0,-9 3-1268 0 0</inkml:trace>
  <inkml:trace contextRef="#ctx0" brushRef="#br0" timeOffset="5052.261">1133 539 904 0 0,'0'25'488'0'0,"2"2"-76"0"0,-2-12-52 0 0,18 26-52 0 0,-4-12 60 0 0,4-1-52 0 0,0 0-32 0 0,3-3-132 0 0,7-1-8 0 0,6-1 120 0 0,0-1-32 0 0,2-1-116 0 0,4-1-32 0 0,0-5-100 0 0,-1 0-112 0 0,-2-3-248 0 0,0-2-244 0 0,-3-2-664 0 0</inkml:trace>
  <inkml:trace contextRef="#ctx0" brushRef="#br0" timeOffset="5363.018">1969 297 968 0 0,'35'138'1438'0'0,"19"188"1840"0"0,-55-319-3244 0 0,0 0 1 0 0,-1-1-1 0 0,1 1 1 0 0,-1-1 0 0 0,-1 1-1 0 0,1-1 1 0 0,-1 0-1 0 0,0 0 1 0 0,-1 0-1 0 0,1-1 1 0 0,-1 1-1 0 0,0-1 1 0 0,0 0-1 0 0,-1 0 1 0 0,0 0-1 0 0,0 0 1 0 0,0-1-1 0 0,0 0 1 0 0,-1 0 0 0 0,-4 2-35 0 0,-77 37-3446 0 0,71-38 2365 0 0</inkml:trace>
  <inkml:trace contextRef="#ctx0" brushRef="#br0" timeOffset="5795.311">2325 497 1184 0 0,'11'5'5447'0'0,"369"-65"-5820"0"0,-375 59-32 0 0,4 0 114 0 0,-2 3-2681 0 0,4 2 1470 0 0</inkml:trace>
  <inkml:trace contextRef="#ctx0" brushRef="#br0" timeOffset="6045.456">2360 746 1356 0 0,'7'1'772'0'0,"-1"1"-72"0"0,2 0-116 0 0,5-2-104 0 0,15 0-104 0 0,-10 0 20 0 0,5 0-28 0 0,7 0-268 0 0,6 0-12 0 0,3 0-292 0 0,39-19-248 0 0,-39 14-792 0 0,2-3 28 0 0,-2-2-28 0 0</inkml:trace>
  <inkml:trace contextRef="#ctx0" brushRef="#br0" timeOffset="6460.306">3350 236 1332 0 0,'-12'28'349'0'0,"0"0"0"0"0,2 1 0 0 0,1 0 0 0 0,1 1 1 0 0,1 0-1 0 0,2 0 0 0 0,1 1 0 0 0,2-1 0 0 0,1 1 0 0 0,1 0 0 0 0,1-1 0 0 0,2 1 0 0 0,1-1 0 0 0,2 0 0 0 0,1 0 0 0 0,1 0 1 0 0,1-1-1 0 0,12 25-349 0 0,-3 13 357 0 0,2 9-29 0 0,-2-15 4 0 0,-3 0 0 0 0,-3 1-1 0 0,-2 0 1 0 0,1 63-332 0 0,-38-13-504 0 0,26-109 371 0 0,0 0 0 0 0,-1 0 0 0 0,1 0 0 0 0,-1 0 1 0 0,0 0-1 0 0,1-1 0 0 0,-1 1 0 0 0,-1 0 0 0 0,1-1 0 0 0,0 0 0 0 0,0 1 0 0 0,-1-1 0 0 0,0 0 0 0 0,1 0 0 0 0,-1 0 0 0 0,0-1 0 0 0,0 1 1 0 0,0-1-1 0 0,0 0 0 0 0,0 1 0 0 0,0-1 0 0 0,0 0 0 0 0,0-1 0 0 0,0 1 0 0 0,-1-1 0 0 0,1 1 0 0 0,0-1 0 0 0,-1 0 0 0 0,1 0 0 0 0,0 0 0 0 0,0-1 1 0 0,-1 1-1 0 0,1-1 0 0 0,0 0 0 0 0,-1 0 133 0 0,-30-15-1214 0 0,10 2 52 0 0</inkml:trace>
  <inkml:trace contextRef="#ctx0" brushRef="#br0" timeOffset="6945.495">3054 1786 1392 0 0,'-58'28'6459'0'0,"89"-23"-4788"0"0,178-20-705 0 0,-85 5-1275 0 0,-123 10 174 0 0,13 5-735 0 0,-54-10-5544 0 0,36 4 5174 0 0</inkml:trace>
  <inkml:trace contextRef="#ctx0" brushRef="#br0" timeOffset="7502.846">3855 1616 848 0 0,'-82'145'3389'0'0,"67"-123"-3108"0"0,-1-1-1 0 0,-1-1 1 0 0,-1-1 0 0 0,0-1-1 0 0,-1 0 1 0 0,-2-1 0 0 0,1-2-1 0 0,-2 0 1 0 0,0-1-1 0 0,-1-1 1 0 0,0-1 0 0 0,-8 2-281 0 0,28-12 18 0 0,-1-1 0 0 0,0 0 1 0 0,0 0-1 0 0,0 0 1 0 0,1 0-1 0 0,-1-1 0 0 0,0 0 1 0 0,0 0-1 0 0,0 0 1 0 0,0 0-1 0 0,0 0 0 0 0,0-1 1 0 0,0 1-1 0 0,0-1 0 0 0,1 0 1 0 0,-1-1-1 0 0,0 1 1 0 0,0-1-1 0 0,1 1 0 0 0,-1-1 1 0 0,1 0-1 0 0,0 0 0 0 0,0-1 1 0 0,-1 1-1 0 0,1-1 1 0 0,1 1-1 0 0,-1-1 0 0 0,0 0 1 0 0,1 0-1 0 0,-1 0 1 0 0,1-1-1 0 0,0 1 0 0 0,0 0 1 0 0,0-1-1 0 0,1 0 0 0 0,-1 1 1 0 0,1-1-1 0 0,0 0 1 0 0,0 0-1 0 0,0 1 0 0 0,0-1 1 0 0,1-1-19 0 0,1 0-2 0 0,1 0 1 0 0,-1 0-1 0 0,2-1 1 0 0,-1 2-1 0 0,0-1 1 0 0,1 0-1 0 0,0 0 1 0 0,0 1-1 0 0,0-1 1 0 0,1 1-1 0 0,-1 0 1 0 0,1 0-1 0 0,0 0 1 0 0,0 1-1 0 0,1 0 0 0 0,-1-1 1 0 0,1 1-1 0 0,-1 1 1 0 0,1-1-1 0 0,0 1 1 0 0,0 0-1 0 0,0 0 1 0 0,0 0-1 0 0,1 0 1 0 0,-1 1-1 0 0,0 0 1 0 0,1 0-1 0 0,-1 1 1 0 0,3 0 1 0 0,379 51-160 0 0,-368-50 238 0 0,0-2 1 0 0,0 0 0 0 0,1-1-1 0 0,-1-1 1 0 0,0 0-1 0 0,-1-2 1 0 0,1 0 0 0 0,-1-1-1 0 0,0-1 1 0 0,0-1 0 0 0,-1-1-1 0 0,0 0 1 0 0,4-4-79 0 0,-21 13 17 0 0,-1 1 1 0 0,0-1-1 0 0,1 0 0 0 0,-1 1 1 0 0,0-1-1 0 0,0 0 0 0 0,1 0 1 0 0,-1 0-1 0 0,0 0 0 0 0,0 1 1 0 0,0-1-1 0 0,1 0 0 0 0,-1-1 1 0 0,0 1-1 0 0,0 0 0 0 0,1 0 1 0 0,-1 0-1 0 0,0 0 1 0 0,0-1-1 0 0,1 1 0 0 0,-1 0 1 0 0,0 0-1 0 0,0-1 0 0 0,1 1 1 0 0,-1-1-1 0 0,1 1 0 0 0,-1-1 1 0 0,0 1-1 0 0,1-1 0 0 0,-1 1 1 0 0,1-1-1 0 0,-1 1 0 0 0,1-1 1 0 0,-1 0-1 0 0,1 1 1 0 0,-1-1-1 0 0,1 0 0 0 0,0 1 1 0 0,0-1-1 0 0,-1 0 0 0 0,1 0 1 0 0,0 1-1 0 0,0-1 0 0 0,0 0 1 0 0,0 0-1 0 0,-1 1 0 0 0,1-1 1 0 0,0 0-1 0 0,0 0 0 0 0,1 0 1 0 0,-1 1-1 0 0,0-1 0 0 0,0 0 1 0 0,0 0-1 0 0,0 1 1 0 0,1-1-1 0 0,-1 0 0 0 0,0 0 1 0 0,1 1-1 0 0,-1-1 0 0 0,1 0 1 0 0,-1 1-1 0 0,1-1 0 0 0,-1 1 1 0 0,1-1-1 0 0,-1 0 0 0 0,1 1 1 0 0,-1-1-1 0 0,2 1-17 0 0,-71-8 106 0 0,40 6 42 0 0,-121-16-1922 0 0,143 16 1427 0 0,0 0 0 0 0,-1-1-1 0 0,1 0 1 0 0,0 0 0 0 0,1-1 0 0 0,-1 1 0 0 0,1-1 0 0 0,-1-1 0 0 0,1 1 0 0 0,0-1 0 0 0,1-1 0 0 0,-1 1 0 0 0,1-1 0 0 0,0 1-1 0 0,0-1 1 0 0,1-1 0 0 0,0 1 0 0 0,-1-3 347 0 0,-6-20-1484 0 0</inkml:trace>
  <inkml:trace contextRef="#ctx0" brushRef="#br0" timeOffset="8389.587">3706 36 1260 0 0,'-13'55'3407'0'0,"5"-42"-3312"0"0,-1 0 1 0 0,-1-1-1 0 0,0 0 0 0 0,-1-1 1 0 0,0 0-1 0 0,-1 0 0 0 0,0-1 1 0 0,0-1-1 0 0,-1 0 1 0 0,0-1-1 0 0,-1 0 0 0 0,0-1 1 0 0,0-1-1 0 0,-1 0 0 0 0,1-1 1 0 0,-14 3-96 0 0,24-7 50 0 0,1 0 0 0 0,-1 0 0 0 0,1-1 0 0 0,-1 0 0 0 0,1 1 0 0 0,-1-1 0 0 0,1-1 0 0 0,-1 1 0 0 0,1 0 1 0 0,-1-1-1 0 0,1 0 0 0 0,-1 1 0 0 0,1-1 0 0 0,-1-1 0 0 0,1 1 0 0 0,0 0 0 0 0,0-1 0 0 0,0 0 0 0 0,0 0 0 0 0,0 0 1 0 0,0 0-1 0 0,0 0 0 0 0,1 0 0 0 0,-1-1 0 0 0,1 1 0 0 0,-1-1 0 0 0,1 0 0 0 0,0 0 0 0 0,0 0 0 0 0,0-1-50 0 0,50-12-162 0 0,-41 17 188 0 0,37-3-41 0 0,0-1 0 0 0,-1-2 0 0 0,0-2 1 0 0,0-1-1 0 0,0-3 0 0 0,-1-2 0 0 0,11-6 15 0 0,-2-11 416 0 0,-51 29-397 0 0,0 1 16 0 0,-48-10 65 0 0,19 10-221 0 0,-40 0-1143 0 0,25 0-2385 0 0,42 0 2142 0 0</inkml:trace>
  <inkml:trace contextRef="#ctx0" brushRef="#br0" timeOffset="9302.551">3813 751 1172 0 0,'-1'-3'52'0'0,"0"1"-1"0"0,1-1 0 0 0,-1 1 1 0 0,1-1-1 0 0,0 0 1 0 0,0 1-1 0 0,0-1 0 0 0,0 0 1 0 0,0 1-1 0 0,1-1 1 0 0,-1 1-1 0 0,1-1 1 0 0,-1 0-1 0 0,1 1 0 0 0,0 0 1 0 0,0-1-1 0 0,0 1 1 0 0,0-1-1 0 0,1 1 0 0 0,-1 0 1 0 0,1 0-1 0 0,-1 0 1 0 0,1 0-1 0 0,0 0 1 0 0,0 0-1 0 0,0 0 0 0 0,0 1 1 0 0,0-1-1 0 0,0 1 1 0 0,0-1-1 0 0,1 1 0 0 0,-1 0 1 0 0,0 0-1 0 0,1 0 1 0 0,-1 0-1 0 0,1 0 1 0 0,-1 0-1 0 0,1 1 0 0 0,-1-1 1 0 0,1 1-1 0 0,0 0 1 0 0,-1 0-1 0 0,1 0 0 0 0,0 0 1 0 0,-1 0-1 0 0,1 1 1 0 0,-1-1-1 0 0,1 1 1 0 0,0-1-1 0 0,-1 1 0 0 0,1 0-51 0 0,3 1 63 0 0,-1 0-1 0 0,1 0 1 0 0,0 1-1 0 0,-1-1 1 0 0,0 1-1 0 0,0 0 1 0 0,0 1-1 0 0,0-1 1 0 0,0 1-1 0 0,-1 0 1 0 0,1 0-1 0 0,-1 0 0 0 0,0 1 1 0 0,-1 0-1 0 0,1 0 1 0 0,-1 0-1 0 0,0 0 1 0 0,0 0-1 0 0,0 0 1 0 0,-1 1-1 0 0,0-1 1 0 0,0 1-1 0 0,0 0 1 0 0,-1 0-1 0 0,1 0 1 0 0,-2 0-1 0 0,1 0 1 0 0,-1 0-1 0 0,1 0 1 0 0,-2 0-1 0 0,1 0 0 0 0,-1 0 1 0 0,0 0-1 0 0,0-1 1 0 0,0 1-1 0 0,-1 0 1 0 0,0 0-1 0 0,0-1 1 0 0,0 1-1 0 0,-2 1-62 0 0,-8 13 234 0 0,-2 0 1 0 0,0-1-1 0 0,0-1 0 0 0,-2 0 0 0 0,0-1 0 0 0,-1 0 1 0 0,-1-2-1 0 0,0 0 0 0 0,-1-1 0 0 0,-1-1 0 0 0,-5 2-234 0 0,-43 34 518 0 0,39-32-650 0 0,36-34-1268 0 0,98-71-3231 0 0,-70 60 3163 0 0</inkml:trace>
  <inkml:trace contextRef="#ctx0" brushRef="#br0" timeOffset="9581.975">4415 599 1312 0 0,'-20'6'409'0'0,"-1"2"-1"0"0,1 0 1 0 0,0 1-1 0 0,1 1 1 0 0,0 1-1 0 0,0 0 1 0 0,1 1-1 0 0,-5 7-408 0 0,10-10 174 0 0,1 1 1 0 0,0 1-1 0 0,1 0 0 0 0,0 1 0 0 0,1 0 0 0 0,1 0 0 0 0,0 1 0 0 0,0 0 0 0 0,1 1 0 0 0,1 0 0 0 0,0 0 0 0 0,1 1 0 0 0,0-1 0 0 0,2 1 0 0 0,-1 1 0 0 0,2-1 0 0 0,0 1 0 0 0,1 3-174 0 0,1-14 18 0 0,1 0-1 0 0,1 0 0 0 0,-1 0 1 0 0,1 0-1 0 0,0-1 1 0 0,0 1-1 0 0,0 0 0 0 0,0 0 1 0 0,1-1-1 0 0,0 1 0 0 0,0-1 1 0 0,0 1-1 0 0,1-1 1 0 0,-1 0-1 0 0,1 0 0 0 0,0 0 1 0 0,0 0-1 0 0,1-1 0 0 0,-1 1 1 0 0,1-1-1 0 0,0 0 0 0 0,0 0 1 0 0,0 0-1 0 0,0 0 1 0 0,0-1-1 0 0,0 0 0 0 0,1 0 1 0 0,-1 0-1 0 0,1 0 0 0 0,0-1 1 0 0,0 1-1 0 0,0-1-17 0 0,159 15-3429 0 0,-158-16 3100 0 0,37-3-1013 0 0,36-17 29 0 0</inkml:trace>
  <inkml:trace contextRef="#ctx0" brushRef="#br0" timeOffset="10769.187">3822 66 924 0 0,'0'0'407'0'0,"0"0"-105"0"0,0 0 6 0 0,0 0-8 0 0,0 0-40 0 0,0 0-73 0 0,0 0 65 0 0,0 0-2 0 0,0 0-36 0 0,0 0-35 0 0,0 0-50 0 0,0 0-49 0 0,0 0-20 0 0,0 0 27 0 0,1 3 20 0 0,-4 8 5 0 0,1 0 0 0 0,-1 0 0 0 0,-1-1 0 0 0,0 1 0 0 0,-1-1 0 0 0,0 0 0 0 0,0 0 0 0 0,-1-1 0 0 0,0 0 0 0 0,-1 0 0 0 0,0 0 0 0 0,-1-1 0 0 0,1 1 0 0 0,-2-2 0 0 0,-3 4-112 0 0,10-9 30 0 0,-183 195 1668 0 0,169-184-1559 0 0,10-6-80 0 0,0 0-1 0 0,-1-1 1 0 0,0 0-1 0 0,-1-1 1 0 0,1 0-1 0 0,-1 0 1 0 0,0 0-1 0 0,0-1 1 0 0,0 0-1 0 0,-1-1 1 0 0,0 1 0 0 0,1-2-1 0 0,-1 1 1 0 0,0-1-1 0 0,0-1 1 0 0,-1 0-1 0 0,-6 0-58 0 0,11-4 0 0 0,0 0 0 0 0,0-1-1 0 0,1 1 1 0 0,-1-1 0 0 0,1 0 0 0 0,0-1-1 0 0,0 1 1 0 0,0-1 0 0 0,1 0 0 0 0,-1 0-1 0 0,1 0 1 0 0,0 0 0 0 0,1-1 0 0 0,-1 1-1 0 0,1-1 1 0 0,0 1 0 0 0,1-1 0 0 0,-1 0-1 0 0,1 0 1 0 0,0 0 0 0 0,1 0 0 0 0,-1 1-1 0 0,1-1 1 0 0,0 0 0 0 0,1 0 0 0 0,-1 0-1 0 0,2-1 1 0 0,-2-3-1 0 0,0 1 0 0 0,1-1 0 0 0,0 1 0 0 0,1 0 0 0 0,0-1-1 0 0,1 1 1 0 0,-1 0 0 0 0,2 0 0 0 0,-1 0 0 0 0,2 0 0 0 0,-1 1-1 0 0,1 0 1 0 0,0 0 0 0 0,0 0 0 0 0,1 0 0 0 0,0 1 0 0 0,1 0-1 0 0,0 0 1 0 0,0 1 0 0 0,0 0 0 0 0,1 0 0 0 0,0 1 0 0 0,0-1-1 0 0,0 2 1 0 0,0-1 0 0 0,1 1 0 0 0,0 1 0 0 0,0-1-1 0 0,0 2 1 0 0,0-1 0 0 0,1 1 0 0 0,-1 1 0 0 0,1-1 1 0 0,166 75 75 0 0,-158-65-65 0 0,0 0 1 0 0,1-1-1 0 0,0-1 0 0 0,1-1 1 0 0,-1-1-1 0 0,1-1 0 0 0,0 0 1 0 0,0-1-1 0 0,0-2 0 0 0,0 0 1 0 0,0-1-1 0 0,0 0 0 0 0,0-2 0 0 0,0-1 1 0 0,6-2-11 0 0,12-5-42 0 0,-28 10 50 0 0,0-1 0 0 0,0-1 0 0 0,0 0 0 0 0,-1 0 0 0 0,0 0 0 0 0,1-1 0 0 0,-1-1 0 0 0,0 0 0 0 0,-1 0 0 0 0,1 0 0 0 0,-1-1 0 0 0,0 0 0 0 0,-1-1 0 0 0,0 0 0 0 0,0 0 0 0 0,3-4-8 0 0,-10 7 16 0 0,-1 0 1 0 0,1 0-1 0 0,-1 0 1 0 0,0 0-1 0 0,0 0 1 0 0,0 0-1 0 0,0 0 1 0 0,-1 0-1 0 0,1 0 1 0 0,-1 0-1 0 0,0 1 1 0 0,0-1-1 0 0,-1 1 1 0 0,1 0-1 0 0,-1-1 1 0 0,1 1-1 0 0,-1 0 1 0 0,0 0-1 0 0,0 1 0 0 0,-1-1 1 0 0,1 1-1 0 0,0 0 1 0 0,-1-1-1 0 0,0 1 1 0 0,1 1-1 0 0,-1-1 1 0 0,0 0-1 0 0,0 1 1 0 0,0 0-1 0 0,0 0 1 0 0,0 0-1 0 0,0 1 1 0 0,0-1-1 0 0,0 1 1 0 0,0 0-1 0 0,-2 0-16 0 0,-227-12-592 0 0,155 13-5128 0 0,78-1 4292 0 0</inkml:trace>
  <inkml:trace contextRef="#ctx0" brushRef="#br0" timeOffset="11821.203">5130 452 1392 0 0,'-9'0'112'0'0,"-1"0"0"0"0,0 0-1 0 0,1 1 1 0 0,-1 0 0 0 0,1 1 0 0 0,0 0-1 0 0,0 0 1 0 0,-1 1 0 0 0,1 0-1 0 0,1 1 1 0 0,-1 0 0 0 0,0 0 0 0 0,1 1-1 0 0,0 0 1 0 0,0 1 0 0 0,1 0 0 0 0,-1 0-1 0 0,1 0 1 0 0,0 1 0 0 0,1 0 0 0 0,0 0-1 0 0,0 1 1 0 0,0 0 0 0 0,1 0-112 0 0,-6 10 221 0 0,2-1-1 0 0,0 2 1 0 0,1-1 0 0 0,1 1 0 0 0,1 0 0 0 0,0 0 0 0 0,2 1-1 0 0,0 0 1 0 0,1 0 0 0 0,1 0 0 0 0,1 0 0 0 0,0 0 0 0 0,2 3-221 0 0,3 8 261 0 0,1 1 1 0 0,1-1-1 0 0,2 0 0 0 0,1 0 1 0 0,2-1-1 0 0,1-1 1 0 0,3 6-262 0 0,6 17 361 0 0,-13-31-248 0 0,5 9 48 0 0,-1 0 0 0 0,-2 1 0 0 0,-1 0 0 0 0,-1 1 0 0 0,-2 0 0 0 0,-1 0 0 0 0,0 25-161 0 0,-5-50-66 0 0,-1 0 0 0 0,0-1 0 0 0,0 1 0 0 0,0-1 0 0 0,-1 1 0 0 0,0-1 1 0 0,-1 0-1 0 0,1 1 0 0 0,-1-1 0 0 0,0-1 0 0 0,-1 1 0 0 0,1 0 1 0 0,-1-1-1 0 0,0 1 0 0 0,-1-1 0 0 0,1 0 0 0 0,-1-1 0 0 0,0 1 0 0 0,0-1 1 0 0,-1 0-1 0 0,1 0 0 0 0,-2 0 66 0 0,-31-24-2977 0 0,3-21 435 0 0,21 18 1250 0 0</inkml:trace>
  <inkml:trace contextRef="#ctx0" brushRef="#br0" timeOffset="12268.729">4691 1116 1172 0 0,'12'-6'3525'0'0,"60"-20"-2589"0"0,42-2-12 0 0,0 5-1 0 0,1 5 1 0 0,28 2-924 0 0,-61 7 203 0 0,6 8 442 0 0,-87 2-607 0 0,1 0 0 0 0,-1 0-1 0 0,1 0 1 0 0,-1 0 0 0 0,1 0-1 0 0,-1 1 1 0 0,0-1 0 0 0,0 0-1 0 0,1 1 1 0 0,-1-1 0 0 0,0 1-1 0 0,0-1 1 0 0,0 1 0 0 0,-1 0-1 0 0,1-1 1 0 0,0 1 0 0 0,-1 0-1 0 0,1 0 1 0 0,-1-1 0 0 0,1 1-1 0 0,-1 0 1 0 0,0 0 0 0 0,0 0-1 0 0,0 0 1 0 0,0-1 0 0 0,0 1-1 0 0,0 0 1 0 0,0 0 0 0 0,0 0-1 0 0,-1-1 1 0 0,1 1 0 0 0,-1 0-1 0 0,0 0 1 0 0,1-1 0 0 0,-1 1-1 0 0,0 0 1 0 0,0-1 0 0 0,0 1-1 0 0,0-1 1 0 0,0 1 0 0 0,-1-1-1 0 0,1 0 1 0 0,0 1 0 0 0,-1-1-1 0 0,1 0 1 0 0,0 0 0 0 0,-1 0-1 0 0,0 0 1 0 0,1 0 0 0 0,-2 0-38 0 0,-7 18-14 0 0,-2 19 89 0 0,2 0 1 0 0,1 1 0 0 0,3 0-1 0 0,1 1 1 0 0,1-1-1 0 0,3 1 1 0 0,1-1 0 0 0,4 30-76 0 0,-2 27-927 0 0,-3-95 725 0 0,-1 1 1 0 0,1-1-1 0 0,0 0 1 0 0,-1 0-1 0 0,0 0 1 0 0,1 0 0 0 0,-1 0-1 0 0,0 0 1 0 0,0 0-1 0 0,1-1 1 0 0,-1 1-1 0 0,0 0 1 0 0,0-1-1 0 0,0 0 1 0 0,0 1 0 0 0,0-1-1 0 0,0 0 1 0 0,1 0-1 0 0,-1 0 1 0 0,0 0-1 0 0,0-1 1 0 0,0 1-1 0 0,0 0 1 0 0,0-1-1 0 0,0 1 1 0 0,1-1 0 0 0,-1 0-1 0 0,0 0 1 0 0,0 0-1 0 0,1 1 1 0 0,-1-1-1 0 0,0-1 1 0 0,1 1-1 0 0,-1 0 1 0 0,1 0 0 0 0,0-1-1 0 0,-1 1 1 0 0,1 0-1 0 0,0-1 1 0 0,0 0-1 0 0,0 1 1 0 0,-1-2 201 0 0,-12-9-1423 0 0</inkml:trace>
  <inkml:trace contextRef="#ctx0" brushRef="#br0" timeOffset="12517.452">5185 1237 1908 0 0,'0'-11'2237'0'0,"-1"10"-2135"0"0,1 0 0 0 0,-1 1-1 0 0,1-1 1 0 0,0 0 0 0 0,-1 0 0 0 0,1 0-1 0 0,0 0 1 0 0,0 0 0 0 0,0 0 0 0 0,0 1-1 0 0,0-1 1 0 0,0 0 0 0 0,0 0 0 0 0,0 0-1 0 0,0 0 1 0 0,0 0 0 0 0,0 0 0 0 0,0 0 0 0 0,0 1-1 0 0,1-1 1 0 0,-1 0 0 0 0,0 0 0 0 0,1 0-1 0 0,-1 0 1 0 0,1 1 0 0 0,-1-1 0 0 0,1 0-1 0 0,-1 0 1 0 0,1 1 0 0 0,0-1 0 0 0,-1 0 0 0 0,1 1-1 0 0,0-1 1 0 0,-1 1 0 0 0,1-1 0 0 0,0 1-1 0 0,0-1 1 0 0,-1 1 0 0 0,1 0 0 0 0,0-1-1 0 0,0 1 1 0 0,0 0 0 0 0,0 0 0 0 0,0-1-1 0 0,-1 1 1 0 0,1 0 0 0 0,0 0 0 0 0,0 0 0 0 0,0 0-1 0 0,0 0 1 0 0,0 0 0 0 0,0 0 0 0 0,0 0-1 0 0,0 1 1 0 0,-1-1 0 0 0,1 0 0 0 0,0 1-1 0 0,0-1 1 0 0,0 0 0 0 0,0 1-102 0 0,322 134 1363 0 0,-155-57-3514 0 0,-134-79-4562 0 0,-36-11 5415 0 0</inkml:trace>
  <inkml:trace contextRef="#ctx0" brushRef="#br0" timeOffset="12890.874">5553 429 1348 0 0,'-5'1'164'0'0,"-1"-1"0"0"0,0 2 0 0 0,1-1 0 0 0,-1 0-1 0 0,1 1 1 0 0,0 0 0 0 0,-1 1 0 0 0,1-1 0 0 0,0 1 0 0 0,0 0 0 0 0,0 0-1 0 0,1 0 1 0 0,-1 1 0 0 0,1-1 0 0 0,0 1 0 0 0,0 0 0 0 0,0 1-1 0 0,1-1 1 0 0,-1 1 0 0 0,1-1 0 0 0,0 1 0 0 0,0 0 0 0 0,1 0 0 0 0,-1 1-1 0 0,1-1 1 0 0,0 0 0 0 0,1 1 0 0 0,-1-1 0 0 0,1 2-164 0 0,1-5 21 0 0,-2 7 85 0 0,0-1 1 0 0,1 1 0 0 0,0-1-1 0 0,1 1 1 0 0,0 0 0 0 0,0-1 0 0 0,1 1-1 0 0,0-1 1 0 0,0 1 0 0 0,1-1 0 0 0,0 1-1 0 0,1-1 1 0 0,0 0 0 0 0,2 4-107 0 0,0-3-31 0 0,1 1 0 0 0,0-1 0 0 0,0 0 0 0 0,1 0 0 0 0,0-1 0 0 0,1 0 0 0 0,0 0 0 0 0,0-1-1 0 0,1 0 1 0 0,0 0 0 0 0,0-1 0 0 0,0 0 0 0 0,1-1 0 0 0,0 0 0 0 0,0 0 0 0 0,1-1 0 0 0,9 2 31 0 0,23-17-3479 0 0,-38 3 2179 0 0</inkml:trace>
  <inkml:trace contextRef="#ctx0" brushRef="#br0" timeOffset="13417.684">5674 532 1440 0 0,'8'7'308'0'0,"0"0"0"0"0,0 1 0 0 0,-1 0 0 0 0,0 0 0 0 0,0 0 0 0 0,-1 1 0 0 0,0 0 0 0 0,-1 0 0 0 0,0 0 0 0 0,-1 1 0 0 0,1 0 0 0 0,-2 0 0 0 0,1 0-1 0 0,-2 0 1 0 0,1 0 0 0 0,-1 1 0 0 0,-1-1 0 0 0,1 7-308 0 0,-4-10 171 0 0,0 0-1 0 0,0 1 0 0 0,0-1 0 0 0,-1 0 0 0 0,0 0 1 0 0,-1-1-1 0 0,1 1 0 0 0,-1-1 0 0 0,0 1 0 0 0,-1-1 1 0 0,0-1-1 0 0,0 1 0 0 0,0 0 0 0 0,-5 3-170 0 0,-20 27 1260 0 0,22-24-438 0 0,16-20-656 0 0,17-17-368 0 0,233-164-3307 0 0,-195 134 2056 0 0,-123 52 1624 0 0,54 4-156 0 0,0 0 1 0 0,0 1-1 0 0,0-1 1 0 0,0 1-1 0 0,0 0 1 0 0,1 1-1 0 0,-1-1 1 0 0,1 1 0 0 0,-1 1-1 0 0,1-1 1 0 0,0 0-1 0 0,0 1 1 0 0,0 0-1 0 0,1 1 1 0 0,0-1-1 0 0,0 1 1 0 0,0-1-1 0 0,0 1 1 0 0,0 0 0 0 0,1 1-1 0 0,0-1 1 0 0,0 0-1 0 0,1 1 1 0 0,-1 0-1 0 0,1 0 1 0 0,1-1-1 0 0,-1 1 1 0 0,0 4-16 0 0,5-3-51 0 0,1 1 0 0 0,-1 0 0 0 0,1-1 0 0 0,0 1 0 0 0,1-1 0 0 0,0 0 0 0 0,0-1 0 0 0,1 1 0 0 0,-1-1 0 0 0,1 0 0 0 0,1 0 0 0 0,-1-1 0 0 0,1 0 0 0 0,0 0 0 0 0,0-1 0 0 0,0 1 0 0 0,1-1 0 0 0,0-1 0 0 0,-1 0 0 0 0,1 0 0 0 0,0 0 0 0 0,1-1 0 0 0,-1-1 0 0 0,0 1 1 0 0,1-1-1 0 0,2 0 51 0 0,49-3-3027 0 0,-26-9 1739 0 0</inkml:trace>
  <inkml:trace contextRef="#ctx0" brushRef="#br0" timeOffset="13716.688">6167 442 1056 0 0,'2'0'81'0'0,"1"0"-1"0"0,0 0 1 0 0,-1 0-1 0 0,1 0 1 0 0,-1 1-1 0 0,1-1 1 0 0,0 1-1 0 0,-1-1 1 0 0,1 1 0 0 0,-1 0-1 0 0,1 0 1 0 0,-1 0-1 0 0,0 0 1 0 0,1 0-1 0 0,-1 1 1 0 0,0-1-1 0 0,0 1 1 0 0,0 0-1 0 0,0-1 1 0 0,0 1-1 0 0,0 0 1 0 0,0 0 0 0 0,-1 0-1 0 0,1 0 1 0 0,-1 1-1 0 0,1-1 1 0 0,-1 0-1 0 0,0 1 1 0 0,0-1-1 0 0,1 2-80 0 0,7 7 164 0 0,0 1-1 0 0,-1-1 0 0 0,0 1 1 0 0,-1 1-1 0 0,0-1 1 0 0,-1 1-1 0 0,0 0 0 0 0,-1 1 1 0 0,-1-1-1 0 0,0 1 1 0 0,-1 0-1 0 0,0 0 0 0 0,-1 1 1 0 0,-1-1-1 0 0,0 0 1 0 0,-1 1-1 0 0,0-1 0 0 0,-2 0 1 0 0,1 0-1 0 0,-2 1 1 0 0,0-1-1 0 0,0-1 0 0 0,-1 1 1 0 0,-1 0-1 0 0,-1-1 1 0 0,1 0-1 0 0,-2 0 0 0 0,0-1 1 0 0,-1 0-1 0 0,-2 3-163 0 0,-1 0 30 0 0,0-1 0 0 0,-1-1 0 0 0,0 0 0 0 0,-1 0 0 0 0,-1-1 0 0 0,0-1-1 0 0,-1 0 1 0 0,0-1 0 0 0,0-1 0 0 0,-1 0 0 0 0,0-1 0 0 0,-1-1 0 0 0,0 0 0 0 0,0-2-30 0 0,14-4-885 0 0,1-4-256 0 0,3-35-2914 0 0,11 17 2539 0 0</inkml:trace>
  <inkml:trace contextRef="#ctx0" brushRef="#br0" timeOffset="14311.817">6768 654 1292 0 0,'-70'16'3046'0'0,"46"-7"-2723"0"0,1 0-1 0 0,0 2 1 0 0,1 1 0 0 0,0 0-1 0 0,0 2 1 0 0,2 0-1 0 0,0 2 1 0 0,0 0-1 0 0,2 1 1 0 0,0 1-1 0 0,1 0 1 0 0,-8 13-323 0 0,24-30 12 0 0,0-1 0 0 0,0 1-1 0 0,1 0 1 0 0,-1 0 0 0 0,0 0 0 0 0,1 0 0 0 0,-1 0 0 0 0,1 0 0 0 0,-1 0 0 0 0,1 0 0 0 0,0 0 0 0 0,-1 0-1 0 0,1 0 1 0 0,0 0 0 0 0,0 0 0 0 0,-1 1 0 0 0,1-1 0 0 0,0 0 0 0 0,0 0 0 0 0,1 0 0 0 0,-1 0-1 0 0,0 0 1 0 0,0 0 0 0 0,0 0 0 0 0,1 0 0 0 0,-1 1 0 0 0,0-1 0 0 0,1 0 0 0 0,-1 0 0 0 0,1 0 0 0 0,-1-1-1 0 0,1 1 1 0 0,0 0 0 0 0,-1 0 0 0 0,1 0 0 0 0,0 0 0 0 0,0 0 0 0 0,0-1 0 0 0,0 1 0 0 0,-1 0-1 0 0,1-1 1 0 0,0 1 0 0 0,0-1 0 0 0,0 1 0 0 0,0-1 0 0 0,0 1 0 0 0,0-1 0 0 0,1 0 0 0 0,-1 1 0 0 0,0-1-1 0 0,0 0 1 0 0,0 0 0 0 0,1 0-12 0 0,68-2-138 0 0,-50-3 71 0 0,1-1-1 0 0,-1-1 1 0 0,-1 0 0 0 0,1-2 0 0 0,-1 0 0 0 0,-1-1-1 0 0,0-1 1 0 0,0 0 0 0 0,-1-2 0 0 0,-1 0-1 0 0,0 0 1 0 0,0-2 0 0 0,-2 0 0 0 0,0-1 0 0 0,0 0-1 0 0,-2-1 1 0 0,0 0 0 0 0,-1-1 0 0 0,-1-1 0 0 0,0 0-1 0 0,2-9 68 0 0,27-165 1456 0 0,-39 186-1299 0 0,-1 1 0 0 0,-1 0 0 0 0,1-1-1 0 0,-1 1 1 0 0,0 0 0 0 0,0 0-1 0 0,-1 0 1 0 0,0 0 0 0 0,0 1-1 0 0,0-1 1 0 0,-1 1 0 0 0,0 0-1 0 0,0 0 1 0 0,0 0 0 0 0,0 0-1 0 0,-1 1 1 0 0,0-1 0 0 0,0 1-1 0 0,0 1 1 0 0,-1-1 0 0 0,1 1-1 0 0,-3-1-156 0 0,8 3 65 0 0,-31 49 118 0 0,24-21-156 0 0,0 0 0 0 0,3 0-1 0 0,0 1 1 0 0,1 0-1 0 0,2-1 1 0 0,1 1-1 0 0,2 15-26 0 0,-1 13 116 0 0,32 127-84 0 0,43 8-1914 0 0,-64-179 802 0 0,-5-10-5583 0 0,-7-2 5238 0 0</inkml:trace>
  <inkml:trace contextRef="#ctx0" brushRef="#br0" timeOffset="14747.264">6993 741 840 0 0,'2'-1'56'0'0,"-1"0"0"0"0,1 0 0 0 0,0 0 0 0 0,-1 0 0 0 0,1 0 0 0 0,0 0 0 0 0,0 1 0 0 0,-1-1 0 0 0,1 1 0 0 0,0-1 0 0 0,0 1 0 0 0,0 0 0 0 0,0 0 0 0 0,-1 0 0 0 0,1 0 0 0 0,0 0 0 0 0,0 0 0 0 0,0 0 0 0 0,0 1 0 0 0,0-1 0 0 0,-1 1 0 0 0,1-1 0 0 0,0 1 0 0 0,0 0 0 0 0,-1 0 0 0 0,1-1 0 0 0,0 1 0 0 0,-1 0 0 0 0,1 1 0 0 0,-1-1 0 0 0,1 0 0 0 0,-1 0 0 0 0,0 1 0 0 0,0-1 0 0 0,1 0 0 0 0,-1 1 0 0 0,0 0 0 0 0,0-1 0 0 0,0 1 0 0 0,-1-1 0 0 0,1 1 0 0 0,0 0 0 0 0,-1 0 0 0 0,1-1 0 0 0,-1 1 0 0 0,1 0 0 0 0,-1 0-1 0 0,0 1-55 0 0,29 94 1264 0 0,-30-88-1065 0 0,1 0-1 0 0,-2 0 1 0 0,1 1 0 0 0,-1-1-1 0 0,-1 0 1 0 0,0 0 0 0 0,0-1-1 0 0,0 1 1 0 0,-1 0 0 0 0,-1-1-1 0 0,1 0 1 0 0,-1 0 0 0 0,-1-1-1 0 0,0 1 1 0 0,0-1 0 0 0,0 0-1 0 0,-1-1 1 0 0,1 1 0 0 0,-2-1-1 0 0,1-1 1 0 0,-1 1 0 0 0,0-1-1 0 0,-1 0-198 0 0,8-5 125 0 0,-1-2-50 0 0,1-6-99 0 0,0 1 1 0 0,1 0 0 0 0,0-1 0 0 0,0 1 0 0 0,1 0 0 0 0,0-1 0 0 0,0 1 0 0 0,1 0-1 0 0,0 0 1 0 0,0 0 0 0 0,0 0 0 0 0,1 0 0 0 0,0 0 0 0 0,1 1 0 0 0,0-1-1 0 0,0 1 1 0 0,0 0 0 0 0,0 0 0 0 0,1 0 0 0 0,0 1 0 0 0,3-3 23 0 0,-6 6-9 0 0,131-146-439 0 0,-127 139 478 0 0,-23 17 19 0 0,-27 18 168 0 0,9 1 38 0 0,26-23-213 0 0,1 0 0 0 0,1 1 0 0 0,-1 0-1 0 0,1 1 1 0 0,-1 0 0 0 0,2 0 0 0 0,-1 0 0 0 0,1 1 0 0 0,0 0-1 0 0,0 0 1 0 0,1 1 0 0 0,0-1 0 0 0,0 1 0 0 0,0 0 0 0 0,1 1 0 0 0,1-1-1 0 0,0 1 1 0 0,0-1 0 0 0,0 1 0 0 0,0 5-42 0 0,7-7-31 0 0,0-1 0 0 0,0 1 0 0 0,0-1 0 0 0,1 0 1 0 0,0 0-1 0 0,1-1 0 0 0,-1 1 0 0 0,1-1 0 0 0,0 0 0 0 0,0-1 0 0 0,0 1 0 0 0,1-1 0 0 0,0-1 1 0 0,0 1-1 0 0,0-1 0 0 0,0 0 0 0 0,0-1 0 0 0,0 0 0 0 0,1 0 0 0 0,-1 0 0 0 0,1-1 1 0 0,1 0 30 0 0,205 21-6520 0 0,-184-22 5258 0 0</inkml:trace>
  <inkml:trace contextRef="#ctx0" brushRef="#br0" timeOffset="108614.056">776 3356 1068 0 0,'0'0'406'0'0,"0"0"-140"0"0,0 0 49 0 0,0 0-69 0 0,0 0-75 0 0,0 0-32 0 0,0 0 42 0 0,0 0-7 0 0,0 0 15 0 0,0 0-81 0 0,0 0 51 0 0,0 0-22 0 0,0 0-16 0 0,0 0 41 0 0,0 0-42 0 0,0 0 4 0 0,0 0 94 0 0,0 0-20 0 0,0 0-110 0 0,0 0-33 0 0,0 0 6 0 0,0 0 25 0 0,0 0 6 0 0,0 0 11 0 0,0 0-4 0 0,0 0 9 0 0,0 0 77 0 0,0 0 31 0 0,0 0-113 0 0,0 0-35 0 0,0 0 33 0 0,0 0 73 0 0,0 0 45 0 0,0 0-22 0 0,0 0-116 0 0,0 0-25 0 0,-22 3 481 0 0,18 5-536 0 0,0 0 1 0 0,0 0 0 0 0,1 0 0 0 0,0 0-1 0 0,0 1 1 0 0,1-1 0 0 0,0 1 0 0 0,0 0-1 0 0,1-1 1 0 0,0 1 0 0 0,1 0 0 0 0,0 0-1 0 0,1 3-1 0 0,-5 31-38 0 0,-6 172 992 0 0,12-211-931 0 0,0-1-1 0 0,1 0 1 0 0,-1-1 0 0 0,1 1 0 0 0,0 0 0 0 0,0-1 0 0 0,0 1 0 0 0,0-1 0 0 0,0 0-1 0 0,0 0 1 0 0,1 0 0 0 0,-1-1 0 0 0,1 1 0 0 0,-1-1 0 0 0,1 0 0 0 0,-1 0-1 0 0,1 0 1 0 0,0 0 0 0 0,0-1 0 0 0,-1 1 0 0 0,1-1 0 0 0,0 0 0 0 0,0 0-1 0 0,0-1 1 0 0,2 1-23 0 0,1 0-4 0 0,193 6 598 0 0,-198-6-554 0 0,29-2-2432 0 0,-16-22-1192 0 0,-15 17 2438 0 0</inkml:trace>
  <inkml:trace contextRef="#ctx0" brushRef="#br0" timeOffset="108941.072">817 3539 1256 0 0,'-9'-6'2585'0'0,"28"-1"569"0"0,220-12-2624 0 0,-210 10-4707 0 0,-28 5 2945 0 0</inkml:trace>
  <inkml:trace contextRef="#ctx0" brushRef="#br0" timeOffset="109284.628">751 3353 1696 0 0,'7'-3'2623'0'0,"43"-11"-1986"0"0,221-24 1047 0 0,-251 34-1305 0 0,-38 13-1824 0 0,16-4-1358 0 0,3-4 1564 0 0</inkml:trace>
  <inkml:trace contextRef="#ctx0" brushRef="#br0" timeOffset="109798.676">1617 3279 848 0 0,'8'3'3994'0'0,"-14"8"-2273"0"0,-5 4-1759 0 0,-21 47 246 0 0,-68 180 232 0 0,76-178-1842 0 0,24-64 443 0 0,0 0-179 0 0,0 0-72 0 0</inkml:trace>
  <inkml:trace contextRef="#ctx0" brushRef="#br0" timeOffset="110140.266">1331 3338 2028 0 0,'22'2'3888'0'0,"52"34"-3581"0"0,-46-22 133 0 0,338 162 595 0 0,-349-164-1549 0 0,-21-11-3542 0 0,-1-2 2904 0 0</inkml:trace>
  <inkml:trace contextRef="#ctx0" brushRef="#br0" timeOffset="110685.039">1628 3063 1280 0 0,'-5'-7'3954'0'0,"29"-4"-2777"0"0,-18 13-1139 0 0,0 0 1 0 0,0 1-1 0 0,-1 0 0 0 0,0 0 0 0 0,1 0 1 0 0,-1 1-1 0 0,0-1 0 0 0,0 1 0 0 0,-1 0 0 0 0,1 1 1 0 0,-1-1-1 0 0,0 1 0 0 0,0 0 0 0 0,-1 0 1 0 0,1 0-1 0 0,-1 1 0 0 0,0-1 0 0 0,0 1 0 0 0,-1 0 1 0 0,0 0-1 0 0,0-1 0 0 0,0 2 0 0 0,-1-1 0 0 0,0 0 1 0 0,0 0-1 0 0,0 0 0 0 0,-1 0 0 0 0,0 5-38 0 0,-32 89 1009 0 0,18-76-596 0 0,14-23-420 0 0,-1 1-1 0 0,0-1 1 0 0,1 0-1 0 0,-1 1 0 0 0,0-1 1 0 0,1 0-1 0 0,0 1 0 0 0,-1-1 1 0 0,1 1-1 0 0,0-1 0 0 0,0 1 1 0 0,0-1-1 0 0,0 1 0 0 0,0-1 1 0 0,0 1-1 0 0,0-1 0 0 0,1 1 1 0 0,-1-1-1 0 0,0 0 0 0 0,1 1 1 0 0,-1-1-1 0 0,1 1 0 0 0,-1-1 1 0 0,1 0-1 0 0,0 1 1 0 0,0-1-1 0 0,0 0 0 0 0,0 0 1 0 0,-1 0-1 0 0,1 0 0 0 0,1 0 1 0 0,-1 0-1 0 0,0 0 0 0 0,0 0 1 0 0,0 0-1 0 0,0 0 0 0 0,1 0 1 0 0,-1-1-1 0 0,0 1 0 0 0,1-1 1 0 0,-1 1-1 0 0,1-1 0 0 0,-1 1 1 0 0,0-1-1 0 0,1 0 0 0 0,-1 0 1 0 0,1 1-1 0 0,-1-1 0 0 0,1 0 1 0 0,-1-1-1 0 0,1 1 1 0 0,-1 0-1 0 0,1 0 0 0 0,-1 0 1 0 0,1-1-1 0 0,-1 1 0 0 0,0-1 1 0 0,1 1-1 0 0,-1-1 0 0 0,0 0 1 0 0,1 0-1 0 0,-1 1 0 0 0,0-1 1 0 0,0 0-1 0 0,0 0 0 0 0,0 0 1 0 0,1 0-1 0 0,-1 0 0 0 0,0-2 8 0 0,134-46-4963 0 0,-106 35 3687 0 0</inkml:trace>
  <inkml:trace contextRef="#ctx0" brushRef="#br0" timeOffset="110947.346">2122 3118 1600 0 0,'0'0'294'0'0,"0"0"30"0"0,3 0-20 0 0,0-1-268 0 0,-1 1 0 0 0,1-1 0 0 0,-1 1 0 0 0,1 0 0 0 0,0 0 1 0 0,-1 0-1 0 0,1 0 0 0 0,-1 1 0 0 0,1-1 0 0 0,-1 1 1 0 0,1-1-1 0 0,-1 1 0 0 0,1 0 0 0 0,-1 0 0 0 0,0 0 0 0 0,1 0 1 0 0,-1 1-1 0 0,0-1 0 0 0,0 0 0 0 0,0 1 0 0 0,0 0 0 0 0,0-1 1 0 0,0 1-1 0 0,0 0 0 0 0,0 0 0 0 0,-1 0 0 0 0,1 0 1 0 0,-1 0-1 0 0,0 1 0 0 0,0-1 0 0 0,1 0 0 0 0,-1 1 0 0 0,-1-1 1 0 0,1 1-1 0 0,0-1 0 0 0,-1 1 0 0 0,1-1 0 0 0,-1 1-36 0 0,7 15 183 0 0,0-1 1 0 0,-2 1-1 0 0,0 0 0 0 0,-1 0 0 0 0,-1 0 0 0 0,0 1 0 0 0,-2-1 0 0 0,0 1 0 0 0,-1-1 0 0 0,-1 1 1 0 0,-1 8-184 0 0,-2-6 100 0 0,-1 0 0 0 0,-1 0 0 0 0,0 0 0 0 0,-2-1 0 0 0,0 0 1 0 0,-1 0-1 0 0,-1-1 0 0 0,-1-1 0 0 0,-1 1 0 0 0,-1-2 1 0 0,-10 12-101 0 0,13-19-253 0 0,-1 0 1 0 0,0 0 0 0 0,-1-2 0 0 0,1 1 0 0 0,-2-1-1 0 0,1-1 1 0 0,-1 0 0 0 0,0-1 0 0 0,-1-1 0 0 0,0 0-1 0 0,1 0 1 0 0,-2-2 0 0 0,1 0 0 0 0,0 0 0 0 0,-14 0 252 0 0,7-3-1294 0 0</inkml:trace>
  <inkml:trace contextRef="#ctx0" brushRef="#br0" timeOffset="111275.082">1160 3333 1564 0 0,'-16'26'624'0'0,"7"4"-272"0"0,-3 2-4 0 0,12-15-64 0 0,0 11-28 0 0,19 32-36 0 0,-3-30-20 0 0,4 0 160 0 0,5 2-16 0 0,3-4-40 0 0,4 2-36 0 0,5-3-32 0 0,3-2-628 0 0,-1-5-364 0 0,3-2-472 0 0,3-5 16 0 0</inkml:trace>
  <inkml:trace contextRef="#ctx0" brushRef="#br0" timeOffset="111913.933">2556 3374 1324 0 0,'1'7'4029'0'0,"-1"-7"-3670"0"0,5 0-102 0 0,151-12 987 0 0,-73 3-1050 0 0,130-30-2907 0 0,-206 36 1448 0 0,-5-1 12 0 0</inkml:trace>
  <inkml:trace contextRef="#ctx0" brushRef="#br0" timeOffset="112132.146">2652 3536 1816 0 0,'7'3'720'0'0,"2"1"-16"0"0,14-3-152 0 0,2 3 48 0 0,-13-4-212 0 0,9 0 96 0 0,4 0-135 0 0,2 0-37 0 0,5 0 12 0 0,-2 0-68 0 0,0 0-272 0 0,35-19 44 0 0,-26 11-8 0 0,-6 1-500 0 0,-1-4-241 0 0,0-1-571 0 0,0-1 56 0 0,-3-2 16 0 0</inkml:trace>
  <inkml:trace contextRef="#ctx0" brushRef="#br0" timeOffset="112477.901">3606 2968 856 0 0,'-5'1'141'0'0,"-1"1"0"0"0,1 0 1 0 0,-1 1-1 0 0,1-1 0 0 0,0 1 0 0 0,0 0 0 0 0,0 0 1 0 0,0 1-1 0 0,0-1 0 0 0,1 1 0 0 0,0 0 0 0 0,0 0 1 0 0,0 1-1 0 0,0-1 0 0 0,0 1 0 0 0,1 0 0 0 0,0 0 0 0 0,0 0 1 0 0,0 0-1 0 0,1 1 0 0 0,0-1 0 0 0,0 1 0 0 0,0-1 1 0 0,1 1-1 0 0,0 0 0 0 0,0-1 0 0 0,0 1 0 0 0,0 0 1 0 0,1 0-1 0 0,0 0 0 0 0,1 0 0 0 0,-1 1-141 0 0,26 191 1921 0 0,-26-196-1913 0 0,48 292 1488 0 0,-49-285-1534 0 0,0 0 0 0 0,0-1 0 0 0,-1 1 0 0 0,0-1 0 0 0,-1 1 0 0 0,0-1 0 0 0,0 0-1 0 0,0 0 1 0 0,-1 0 0 0 0,-1 0 0 0 0,1-1 0 0 0,-1 1 0 0 0,-1-1 0 0 0,1-1 0 0 0,-1 1-1 0 0,0-1 1 0 0,-5 4 38 0 0,-81 36-5505 0 0,89-46 4275 0 0</inkml:trace>
  <inkml:trace contextRef="#ctx0" brushRef="#br0" timeOffset="112899.282">3322 4043 1440 0 0,'20'8'6548'0'0,"51"-18"-6604"0"0,-63 9 519 0 0,227-41 601 0 0,-229 38-728 0 0,-1-9-6880 0 0,-5 11 5385 0 0</inkml:trace>
  <inkml:trace contextRef="#ctx0" brushRef="#br0" timeOffset="113444.989">4060 3863 1612 0 0,'-3'13'263'0'0,"-1"0"-1"0"0,0 0 1 0 0,-1 0 0 0 0,0 0-1 0 0,-1-1 1 0 0,0 0 0 0 0,-1 0-1 0 0,0 0 1 0 0,-1-1 0 0 0,0 0-1 0 0,-1-1 1 0 0,-1 0 0 0 0,1 0-1 0 0,-1-1 1 0 0,-2 1-263 0 0,-22 25 379 0 0,-1-2 0 0 0,-2-1 0 0 0,-2-2 0 0 0,0-1 0 0 0,-2-3 1 0 0,-1-1-1 0 0,0-2 0 0 0,-24 8-379 0 0,64-30 14 0 0,1 0 0 0 0,-1 1 0 0 0,0-1 0 0 0,0 0 1 0 0,0 0-1 0 0,0-1 0 0 0,0 1 0 0 0,0 0 0 0 0,0-1 0 0 0,0 1 1 0 0,0-1-1 0 0,0 0 0 0 0,0 1 0 0 0,-1-1 0 0 0,1 0 0 0 0,0 0 1 0 0,0-1-1 0 0,0 1 0 0 0,0 0 0 0 0,0-1 0 0 0,0 1 0 0 0,0-1 0 0 0,0 0 1 0 0,0 0-1 0 0,0 1 0 0 0,0-1 0 0 0,0-1 0 0 0,0 1 0 0 0,1 0 1 0 0,-1 0-1 0 0,0-1 0 0 0,1 1 0 0 0,-1-1 0 0 0,1 1 0 0 0,-1-1 1 0 0,1 1-1 0 0,0-1 0 0 0,0 0 0 0 0,0 0 0 0 0,0 0 0 0 0,0 0 0 0 0,0 0 1 0 0,0 0-1 0 0,1 0 0 0 0,-1 0 0 0 0,1 0 0 0 0,-1 0 0 0 0,1 0 1 0 0,0 0-1 0 0,0 0 0 0 0,0-1 0 0 0,0 1 0 0 0,0 0 0 0 0,0 0 1 0 0,1 0-1 0 0,-1 0 0 0 0,1 0 0 0 0,-1 0 0 0 0,1-1-14 0 0,5-7-7 0 0,0-1 0 0 0,0 1 0 0 0,1 1 0 0 0,0-1 0 0 0,1 1 0 0 0,0 0 0 0 0,0 1 1 0 0,1 0-1 0 0,0 0 0 0 0,1 1 0 0 0,-1 0 0 0 0,1 1 0 0 0,1 0 0 0 0,-1 1 0 0 0,1 0 0 0 0,0 0 0 0 0,0 1 0 0 0,1 0 0 0 0,-1 1 0 0 0,1 1 0 0 0,-1 0 0 0 0,1 0 0 0 0,0 1 0 0 0,0 1 0 0 0,8 0 7 0 0,143 40-14 0 0,-114-29 45 0 0,1-2 0 0 0,0-2-1 0 0,0-2 1 0 0,0-2 0 0 0,21-3-31 0 0,-60 0 17 0 0,0 0 1 0 0,0-1 0 0 0,0-1-1 0 0,-1 0 1 0 0,1 0 0 0 0,0-1 0 0 0,-1 0-1 0 0,1-1 1 0 0,-1 0 0 0 0,0 0-1 0 0,0-1 1 0 0,1-2-18 0 0,-9 6 5 0 0,-1 1 0 0 0,1-1-1 0 0,-1 0 1 0 0,1 0 0 0 0,-1 0-1 0 0,0 0 1 0 0,1 0 0 0 0,-1 0-1 0 0,0-1 1 0 0,0 1 0 0 0,0 0-1 0 0,0-1 1 0 0,0 1 0 0 0,0-1-1 0 0,0 1 1 0 0,-1-1 0 0 0,1 1-1 0 0,0-1 1 0 0,-1 1 0 0 0,1-1-1 0 0,-1 0 1 0 0,0 1 0 0 0,1-1-1 0 0,-1 0 1 0 0,0 1 0 0 0,0-1 0 0 0,0 0-1 0 0,0 1 1 0 0,-1-1 0 0 0,1 0-1 0 0,0 1 1 0 0,-1-1 0 0 0,1 0-1 0 0,-1 1 1 0 0,1-1 0 0 0,-1 1-1 0 0,0-1 1 0 0,0 1 0 0 0,0-1-1 0 0,0 1 1 0 0,0-1 0 0 0,0 1-1 0 0,0 0 1 0 0,0 0 0 0 0,0-1-1 0 0,-1 1 1 0 0,1 0 0 0 0,0 0-1 0 0,-1 0 1 0 0,0 0-5 0 0,-82-49-167 0 0,-76-5-149 0 0,124 45-500 0 0,1-1 0 0 0,0-2 0 0 0,0-1 0 0 0,1-1 0 0 0,1-2 1 0 0,1-2-1 0 0,-7-6 816 0 0,6-3-1146 0 0</inkml:trace>
  <inkml:trace contextRef="#ctx0" brushRef="#br0" timeOffset="114130.475">3962 2723 1412 0 0,'-14'24'339'0'0,"-1"-1"0"0"0,-2 0-1 0 0,0-1 1 0 0,-1 0 0 0 0,-1-2 0 0 0,-1 0-1 0 0,-1-1 1 0 0,-1-1 0 0 0,0-2 0 0 0,-1 0-1 0 0,-1-1 1 0 0,0-1 0 0 0,-22 8-339 0 0,42-19 42 0 0,0 0 1 0 0,0-1-1 0 0,0 1 1 0 0,-1-1-1 0 0,1 0 1 0 0,-1 0-1 0 0,1-1 0 0 0,-1 0 1 0 0,1 1-1 0 0,-1-1 1 0 0,0-1-1 0 0,0 1 1 0 0,0-1-1 0 0,1 0 1 0 0,-1 0-1 0 0,0 0 0 0 0,0-1 1 0 0,0 0-1 0 0,1 0 1 0 0,-1 0-1 0 0,0 0 1 0 0,1-1-1 0 0,-1 1 1 0 0,1-1-1 0 0,-1-1 1 0 0,1 1-1 0 0,0 0 0 0 0,0-1 1 0 0,0 0-1 0 0,0 0 1 0 0,1 0-1 0 0,-1-1 1 0 0,1 1-1 0 0,0-1 1 0 0,0 1-1 0 0,0-1 0 0 0,0 0 1 0 0,1-1-1 0 0,-1 1 1 0 0,1 0-1 0 0,0-1 1 0 0,1 1-1 0 0,-1-1 1 0 0,1 1-1 0 0,-1-5-42 0 0,2 8 17 0 0,3-22-200 0 0,5 22 177 0 0,1 0-1 0 0,0 0 1 0 0,-1 0-1 0 0,1 1 1 0 0,-1 0-1 0 0,1 1 1 0 0,-1 0-1 0 0,1 0 1 0 0,-1 1-1 0 0,1 0 1 0 0,-1 0 0 0 0,0 1-1 0 0,0 0 1 0 0,0 1-1 0 0,4 2 7 0 0,50 13 14 0 0,215 0-132 0 0,-260-20 126 0 0,1 0 0 0 0,-1-2 0 0 0,0 0 0 0 0,0-1 0 0 0,0-1 0 0 0,0 0 0 0 0,0-1 0 0 0,-1-1 0 0 0,0-1 0 0 0,-1 0 0 0 0,5-4-8 0 0,-18 11-10 0 0,-1 0 0 0 0,1-1 1 0 0,0 1-1 0 0,0 0 0 0 0,-1-1 1 0 0,1 1-1 0 0,0-1 0 0 0,-1 0 1 0 0,0 1-1 0 0,1-1 0 0 0,-1 0 1 0 0,0 0-1 0 0,0 0 0 0 0,0 0 1 0 0,0 0-1 0 0,-1 0 0 0 0,1 0 1 0 0,0 0-1 0 0,-1-1 0 0 0,1 1 1 0 0,-1 0-1 0 0,0 0 1 0 0,0 0-1 0 0,0-1 0 0 0,0 1 1 0 0,0 0-1 0 0,0 0 0 0 0,-1-1 1 0 0,1 1-1 0 0,-1 0 0 0 0,1 0 1 0 0,-1 0-1 0 0,0 0 0 0 0,0 0 1 0 0,0 0-1 0 0,0 0 0 0 0,0 0 1 0 0,-1 0-1 0 0,1 0 0 0 0,0 1 1 0 0,-1-1-1 0 0,1 1 0 0 0,-1-1 1 0 0,-1-1 9 0 0,-86-55-419 0 0,-83 34-2086 0 0,155 24 1827 0 0</inkml:trace>
  <inkml:trace contextRef="#ctx0" brushRef="#br0" timeOffset="114817.309">4367 3188 2156 0 0,'5'-4'181'0'0,"1"1"-1"0"0,-1 1 0 0 0,0-1 1 0 0,1 1-1 0 0,-1-1 1 0 0,1 2-1 0 0,0-1 1 0 0,0 1-1 0 0,0 0 0 0 0,0 0 1 0 0,-1 0-1 0 0,1 1 1 0 0,0 0-1 0 0,0 0 0 0 0,0 0 1 0 0,0 1-1 0 0,0 0 1 0 0,0 0-1 0 0,0 1 1 0 0,2 0-181 0 0,-5-1 23 0 0,0-1 1 0 0,1 1-1 0 0,-1 0 1 0 0,0 0 0 0 0,0 1-1 0 0,0-1 1 0 0,0 0 0 0 0,0 1-1 0 0,0 0 1 0 0,-1 0 0 0 0,1 0-1 0 0,0 0 1 0 0,-1 0-1 0 0,1 0 1 0 0,-1 1 0 0 0,0-1-1 0 0,0 1 1 0 0,0 0 0 0 0,0-1-1 0 0,-1 1 1 0 0,1 0-1 0 0,-1 0 1 0 0,1 0 0 0 0,-1 0-1 0 0,0 1 1 0 0,0-1 0 0 0,0 0-1 0 0,-1 0 1 0 0,1 1 0 0 0,-1-1-1 0 0,0 0 1 0 0,0 1-1 0 0,0-1 1 0 0,0 0 0 0 0,-1 1-1 0 0,1-1 1 0 0,-1 0 0 0 0,0 1-24 0 0,-5 9 79 0 0,-1 0 0 0 0,0-1 0 0 0,-1 0 0 0 0,0-1 1 0 0,-1 1-1 0 0,0-2 0 0 0,0 1 0 0 0,-1-1 0 0 0,-1-1 1 0 0,0 0-1 0 0,0 0 0 0 0,-1-1 0 0 0,0-1 0 0 0,0 0 1 0 0,-1 0-1 0 0,0-1 0 0 0,0-1 0 0 0,0 0 0 0 0,-9 1-79 0 0,26-32-2602 0 0,32-10 535 0 0,-14 17 865 0 0</inkml:trace>
  <inkml:trace contextRef="#ctx0" brushRef="#br0" timeOffset="115156.577">4821 3053 1508 0 0,'-117'95'2640'0'0,"109"-84"-2464"0"0,1 1 0 0 0,0-1 0 0 0,0 1 0 0 0,1 0 0 0 0,1 1 0 0 0,0 0 0 0 0,1-1 0 0 0,0 2-1 0 0,1-1 1 0 0,0 0 0 0 0,1 4-176 0 0,3-11 38 0 0,0 0-1 0 0,0 0 0 0 0,1 0 1 0 0,0-1-1 0 0,0 1 1 0 0,0 0-1 0 0,1-1 0 0 0,0 1 1 0 0,0-1-1 0 0,0 0 0 0 0,1 0 1 0 0,0 0-1 0 0,0 0 1 0 0,0-1-1 0 0,0 0 0 0 0,1 1 1 0 0,-1-1-1 0 0,1-1 1 0 0,0 1-1 0 0,1-1 0 0 0,-1 0 1 0 0,0 0-1 0 0,1-1 0 0 0,0 1 1 0 0,-1-1-1 0 0,1-1 1 0 0,0 1-1 0 0,0-1 0 0 0,3 1-37 0 0,121 8-2171 0 0,-34-35-187 0 0,-67 9 1132 0 0</inkml:trace>
  <inkml:trace contextRef="#ctx0" brushRef="#br0" timeOffset="115623.064">4977 2793 1336 0 0,'22'-17'3650'0'0,"-20"17"-3626"0"0,0 0 1 0 0,0 0 0 0 0,0 0-1 0 0,0 0 1 0 0,0 0 0 0 0,0 1-1 0 0,0-1 1 0 0,-1 1 0 0 0,1-1-1 0 0,0 1 1 0 0,0 0 0 0 0,0 0-1 0 0,0 0 1 0 0,-1 0 0 0 0,1 0-1 0 0,-1 0 1 0 0,1 0 0 0 0,0 1-1 0 0,-1-1 1 0 0,0 0 0 0 0,1 1-1 0 0,-1-1 1 0 0,0 1 0 0 0,0 0-1 0 0,0-1 1 0 0,0 1 0 0 0,0 0-1 0 0,0 0 1 0 0,0-1 0 0 0,-1 1-1 0 0,1 0 1 0 0,-1 0 0 0 0,1 0-1 0 0,-1 0 1 0 0,0 0 0 0 0,0 0-1 0 0,0 0 1 0 0,0 0 0 0 0,0 0-1 0 0,0 0 1 0 0,0 0 0 0 0,-1 0-1 0 0,1 0 1 0 0,-1 0 0 0 0,1-1-1 0 0,-2 3-24 0 0,-35 88 1029 0 0,-5-8 497 0 0,88-80-1916 0 0,149-45-4406 0 0,-159 31 3523 0 0</inkml:trace>
  <inkml:trace contextRef="#ctx0" brushRef="#br0" timeOffset="115949.67">5505 2944 1808 0 0,'-13'19'374'0'0,"0"0"-1"0"0,1 0 1 0 0,1 1-1 0 0,1 1 1 0 0,1 0 0 0 0,1 0-1 0 0,1 1 1 0 0,0-1-1 0 0,2 2 1 0 0,0-1 0 0 0,2 1-1 0 0,0-1 1 0 0,2 1-1 0 0,1 0 1 0 0,0 0-1 0 0,2 8-373 0 0,50 158 1335 0 0,1 12-469 0 0,-84-144-1362 0 0,24-53 118 0 0,-1-1 1 0 0,1 0-1 0 0,-1-1 1 0 0,0 1-1 0 0,0-2 1 0 0,0 1 0 0 0,0-1-1 0 0,-1 0 1 0 0,1-1-1 0 0,0 0 1 0 0,0 0-1 0 0,-1-1 1 0 0,1 0-1 0 0,0 0 1 0 0,0-1-1 0 0,0 0 1 0 0,0 0 0 0 0,-5-3 377 0 0,-14-11-1180 0 0</inkml:trace>
  <inkml:trace contextRef="#ctx0" brushRef="#br0" timeOffset="116383.578">5182 3401 1112 0 0,'123'-27'3867'0'0,"-78"21"-3393"0"0,350-38 2806 0 0,-404 105-2613 0 0,0-40-561 0 0,1 0-1 0 0,0 1 0 0 0,2 0 0 0 0,0 0 1 0 0,1 0-1 0 0,2 1 0 0 0,0 0 1 0 0,1-1-1 0 0,2 3-105 0 0,-1 73-2345 0 0,1-70 751 0 0,-14-8-1833 0 0,6-18 2237 0 0</inkml:trace>
  <inkml:trace contextRef="#ctx0" brushRef="#br0" timeOffset="116631.948">5571 3509 1356 0 0,'24'-8'6234'0'0,"43"51"-5943"0"0,-56-35 237 0 0,134 75-200 0 0,-80-52-4443 0 0,-64-31 2839 0 0,-1 0 10 0 0</inkml:trace>
  <inkml:trace contextRef="#ctx0" brushRef="#br0" timeOffset="116971.834">5895 2991 1240 0 0,'-7'2'146'0'0,"-1"0"-1"0"0,2 1 1 0 0,-1 0-1 0 0,0 0 1 0 0,1 0 0 0 0,-1 1-1 0 0,1 0 1 0 0,0 0-1 0 0,0 1 1 0 0,0-1-1 0 0,1 1 1 0 0,0 1 0 0 0,0-1-1 0 0,0 1 1 0 0,1 0-1 0 0,-1 0 1 0 0,2 0-1 0 0,-1 0 1 0 0,0 1-1 0 0,1 0 1 0 0,1 0 0 0 0,-1 0-1 0 0,1 0 1 0 0,0 0-1 0 0,0 0 1 0 0,1 0-1 0 0,0 1 1 0 0,1-1 0 0 0,-1 0-1 0 0,1 1 1 0 0,1-1-1 0 0,-1 0 1 0 0,2 6-146 0 0,1-5 30 0 0,0 1-1 0 0,1 0 1 0 0,0-1 0 0 0,0 0 0 0 0,0 0 0 0 0,1 0-1 0 0,1-1 1 0 0,-1 1 0 0 0,1-1 0 0 0,0-1 0 0 0,1 1-1 0 0,-1-1 1 0 0,2 0 0 0 0,-1 0 0 0 0,0-1 0 0 0,6 3-30 0 0,59 10-4039 0 0,-63-18 2857 0 0</inkml:trace>
  <inkml:trace contextRef="#ctx0" brushRef="#br0" timeOffset="117586.304">5952 3063 1380 0 0,'13'-5'3802'0'0,"44"53"-3287"0"0,-53-43-382 0 0,0 0 1 0 0,0 0-1 0 0,-1 1 1 0 0,0-1-1 0 0,0 1 1 0 0,0 0-1 0 0,-1 0 1 0 0,1 0 0 0 0,-1 0-1 0 0,-1 0 1 0 0,1 1-1 0 0,-1-1 1 0 0,-1 0-1 0 0,1 1 1 0 0,-1-1-1 0 0,0 2-133 0 0,-23 17 631 0 0,-36 3 889 0 0,59-30-1535 0 0,-1 0 0 0 0,0 1 0 0 0,0-1 0 0 0,1 0 0 0 0,-1 0 0 0 0,1 0 0 0 0,0 0 0 0 0,-1 0 0 0 0,1 0 0 0 0,0 0 0 0 0,0 0 0 0 0,0 0 0 0 0,0 0 0 0 0,1 0 0 0 0,-1 0 0 0 0,1 0 0 0 0,-1 1 0 0 0,1-1 0 0 0,-1 0 0 0 0,1 0 0 0 0,0 0 0 0 0,0 0 0 0 0,0 1 0 0 0,0-1 0 0 0,0 1 0 0 0,1-1 0 0 0,-1 0 0 0 0,0 1 0 0 0,1 0 0 0 0,-1-1 0 0 0,1 1 0 0 0,-1 0 0 0 0,2-1 15 0 0,13-15-252 0 0,1 0-1 0 0,1 1 1 0 0,0 1 0 0 0,1 1-1 0 0,1 0 1 0 0,0 2 0 0 0,1 0-1 0 0,0 2 1 0 0,11-5 252 0 0,2-8-823 0 0,-55 22 805 0 0,14 4 54 0 0,0-1-1 0 0,1 1 0 0 0,-1 0 1 0 0,1 0-1 0 0,0 1 1 0 0,0-1-1 0 0,0 1 1 0 0,0 1-1 0 0,1-1 0 0 0,0 1 1 0 0,0 0-1 0 0,0 0 1 0 0,0 1-1 0 0,1-1 1 0 0,0 1-1 0 0,0 0 0 0 0,0 0 1 0 0,1 1-1 0 0,0-1 1 0 0,0 1-1 0 0,1-1 0 0 0,0 1 1 0 0,0 0-1 0 0,0 0 1 0 0,1 1-36 0 0,2-4-13 0 0,0 1 0 0 0,0-1 1 0 0,0 1-1 0 0,1-1 0 0 0,-1 0 0 0 0,1 0 1 0 0,0 0-1 0 0,1 0 0 0 0,-1 0 1 0 0,1 0-1 0 0,-1-1 0 0 0,1 1 0 0 0,0-1 1 0 0,0 0-1 0 0,1 1 0 0 0,-1-1 1 0 0,1-1-1 0 0,-1 1 0 0 0,1-1 0 0 0,0 1 1 0 0,0-1-1 0 0,0 0 0 0 0,0 0 1 0 0,1-1-1 0 0,-1 1 0 0 0,0-1 1 0 0,1 0-1 0 0,3 0 13 0 0,82 12-4270 0 0,-67-13 3033 0 0</inkml:trace>
  <inkml:trace contextRef="#ctx0" brushRef="#br0" timeOffset="117856.945">6401 2893 1068 0 0,'13'16'374'0'0,"0"2"0"0"0,-2 0 0 0 0,0 0 1 0 0,-1 1-1 0 0,-1 0 0 0 0,0 1 0 0 0,-2 0 0 0 0,0 0 0 0 0,-2 0 0 0 0,0 1 0 0 0,-1 0 0 0 0,-1 0 1 0 0,-1 0-1 0 0,-1 1 0 0 0,-1-1 0 0 0,0 0 0 0 0,-3 8-374 0 0,2-20 84 0 0,-1 0 1 0 0,0-1-1 0 0,-1 0 1 0 0,0 1-1 0 0,0-1 1 0 0,-1 0-1 0 0,0 0 1 0 0,0-1-1 0 0,-1 1 1 0 0,0-1-1 0 0,0 0 0 0 0,0 0 1 0 0,-1 0-1 0 0,0-1 1 0 0,-1 0-1 0 0,0 0 1 0 0,1-1-1 0 0,-5 3-84 0 0,10-8-61 0 0,1 0 0 0 0,-1 0 1 0 0,1 1-1 0 0,-1-1 0 0 0,0 0 0 0 0,1 0 0 0 0,-1 0 0 0 0,0 1 0 0 0,1-1 1 0 0,-1 0-1 0 0,1 0 0 0 0,-1 0 0 0 0,0 0 0 0 0,1 0 0 0 0,-1 0 0 0 0,0-1 0 0 0,1 1 1 0 0,-1 0-1 0 0,1 0 0 0 0,-1 0 0 0 0,0-1 0 0 0,1 1 0 0 0,-1 0 0 0 0,1 0 1 0 0,-1-1-1 0 0,1 1 0 0 0,-1-1 0 0 0,1 1 0 0 0,-1 0 0 0 0,1-1 0 0 0,-1 1 1 0 0,1-1-1 0 0,0 1 0 0 0,-1-1 0 0 0,1 1 0 0 0,-1-1 0 0 0,1 1 0 0 0,0-1 1 0 0,0 0-1 0 0,-1 1 0 0 0,1-1 0 0 0,0 1 0 0 0,0-1 0 0 0,0 0 0 0 0,0 1 0 0 0,0-1 1 0 0,0 0-1 0 0,0 1 0 0 0,0-1 0 0 0,0 1 0 0 0,0-1 0 0 0,0 0 0 0 0,0 1 1 0 0,0-1-1 0 0,0 0 0 0 0,1 1 0 0 0,-1-1 0 0 0,0 1 0 0 0,0-1 0 0 0,1 1 1 0 0,-1-1-1 0 0,1 1 0 0 0,-1-1 0 0 0,0 1 0 0 0,1-1 0 0 0,-1 1 0 0 0,1-1 0 0 0,-1 1 1 0 0,1-1-1 0 0,-1 1 61 0 0,13-19-1377 0 0,-1 0 118 0 0</inkml:trace>
  <inkml:trace contextRef="#ctx0" brushRef="#br0" timeOffset="118371.404">6862 3154 1428 0 0,'-16'-3'4110'0'0,"-8"11"-3913"0"0,1 2 1 0 0,1 0-1 0 0,0 2 0 0 0,1 0 1 0 0,0 2-1 0 0,1 0 0 0 0,0 1 1 0 0,1 1-1 0 0,1 1 0 0 0,-5 6-197 0 0,23-21 0 0 0,-1-1 0 0 0,1 0 0 0 0,-1 0-1 0 0,1 0 1 0 0,0 0 0 0 0,-1 0 0 0 0,1 1-1 0 0,0-1 1 0 0,0 0 0 0 0,0 0-1 0 0,0 0 1 0 0,0 1 0 0 0,0-1 0 0 0,0 0-1 0 0,1 0 1 0 0,-1 0 0 0 0,0 0 0 0 0,1 1-1 0 0,-1-1 1 0 0,1 0 0 0 0,-1 0 0 0 0,1 0-1 0 0,-1 0 1 0 0,1 0 0 0 0,0 0 0 0 0,-1 0-1 0 0,1 0 1 0 0,0 0 0 0 0,0-1 0 0 0,0 1-1 0 0,0 0 1 0 0,0 0 0 0 0,0-1-1 0 0,0 1 1 0 0,0 0 0 0 0,0-1 0 0 0,0 1-1 0 0,0-1 1 0 0,0 0 0 0 0,0 1 0 0 0,1-1-1 0 0,-1 0 1 0 0,0 0 0 0 0,0 1 0 0 0,0-1-1 0 0,0 0 1 0 0,1 0 0 0 0,-1 0 0 0 0,0-1-1 0 0,0 1 1 0 0,0 0 0 0 0,1 0 0 0 0,-1-1-1 0 0,0 1 1 0 0,0 0 0 0 0,0-1-1 0 0,0 1 1 0 0,0-1 0 0 0,0 0 0 0 0,0 1-1 0 0,0-1 1 0 0,0 0 0 0 0,0 1 0 0 0,0-1-1 0 0,0 0 1 0 0,0 0 0 0 0,-1 0 0 0 0,1 0-1 0 0,0 0 1 0 0,16-6 26 0 0,-1 1-1 0 0,1-2 1 0 0,-1 0-1 0 0,-1-2 0 0 0,0 1 1 0 0,0-2-1 0 0,-1 0 1 0 0,0 0-1 0 0,-1-1 0 0 0,0-1 1 0 0,-1 0-1 0 0,0-1 1 0 0,-1-1-1 0 0,-1 1 0 0 0,-1-2 1 0 0,0 1-1 0 0,0-1 1 0 0,-2-1-1 0 0,0 1 0 0 0,-1-1 1 0 0,-1 0-1 0 0,0-1 1 0 0,-1 1-1 0 0,-1-1 0 0 0,-1 0 1 0 0,0 0-1 0 0,-1 0 1 0 0,-2 0-1 0 0,0-5-25 0 0,0 20 51 0 0,0 0 0 0 0,0 0 0 0 0,0 1 0 0 0,-1-1 0 0 0,1 0 0 0 0,-1 0 0 0 0,0 1 0 0 0,1-1 0 0 0,-1 1 0 0 0,-1 0 0 0 0,1-1 0 0 0,0 1 0 0 0,0 0-1 0 0,-1 0 1 0 0,1 0 0 0 0,-1 1 0 0 0,0-1 0 0 0,0 1 0 0 0,1-1 0 0 0,-1 1 0 0 0,0 0 0 0 0,0 0 0 0 0,0 0 0 0 0,0 1 0 0 0,0-1 0 0 0,0 1 0 0 0,-1-1 0 0 0,-2 1-51 0 0,5 0 75 0 0,-26 28 27 0 0,21-14-100 0 0,1 1-1 0 0,1 1 1 0 0,0-1 0 0 0,1 1 0 0 0,1 0 0 0 0,0-1 0 0 0,1 1 0 0 0,1 0 0 0 0,1 0 0 0 0,0 0 0 0 0,1 0 0 0 0,0-1 0 0 0,1 1 0 0 0,1-1 0 0 0,1 1 0 0 0,0-1 0 0 0,1-1 0 0 0,6 13-2 0 0,32 53-821 0 0,-13-30-3435 0 0,-29-46 2942 0 0,-2-2 132 0 0</inkml:trace>
  <inkml:trace contextRef="#ctx0" brushRef="#br0" timeOffset="118777.101">7048 3126 1732 0 0,'5'0'106'0'0,"-1"0"-1"0"0,0 1 1 0 0,0-1 0 0 0,0 1-1 0 0,1 0 1 0 0,-1 0 0 0 0,0 1-1 0 0,0-1 1 0 0,-1 1 0 0 0,1 0-1 0 0,0 0 1 0 0,0 0 0 0 0,-1 0-1 0 0,1 1 1 0 0,-1-1 0 0 0,0 1-1 0 0,0 0 1 0 0,0 0 0 0 0,0 0-1 0 0,0 1 1 0 0,-1-1 0 0 0,0 0-1 0 0,1 1 1 0 0,-1 0 0 0 0,0 0-1 0 0,-1-1 1 0 0,1 1 0 0 0,-1 0-1 0 0,0 0 1 0 0,0 1 0 0 0,0-1-1 0 0,0 0 1 0 0,-1 0 0 0 0,1 0-1 0 0,-1 0 1 0 0,0 3-106 0 0,0 1 221 0 0,1 0 0 0 0,-1 0 0 0 0,-1-1-1 0 0,1 1 1 0 0,-1 0 0 0 0,-1 0 0 0 0,1-1 0 0 0,-1 1 0 0 0,-1-1 0 0 0,1 0 0 0 0,-1 1 0 0 0,-1-1 0 0 0,1 0 0 0 0,-1-1-1 0 0,0 1 1 0 0,-1-1 0 0 0,1 1 0 0 0,-3 1-221 0 0,16-36 258 0 0,128-143-848 0 0,-293 327 2042 0 0,155-155-1455 0 0,0 1 0 0 0,0-1-1 0 0,1 1 1 0 0,-1 0 0 0 0,0-1-1 0 0,1 1 1 0 0,-1 0 0 0 0,1 0-1 0 0,0-1 1 0 0,0 1 0 0 0,0 0-1 0 0,-1 0 1 0 0,2-1 0 0 0,-1 1-1 0 0,0 0 1 0 0,0 0 0 0 0,0-1-1 0 0,1 1 1 0 0,-1 0 0 0 0,1 0-1 0 0,0-1 1 0 0,-1 1 0 0 0,1-1-1 0 0,0 1 1 0 0,0 0 0 0 0,0-1-1 0 0,0 0 1 0 0,0 1 0 0 0,0-1-1 0 0,0 0 1 0 0,1 1 0 0 0,-1-1-1 0 0,0 0 1 0 0,1 0 0 0 0,-1 0-1 0 0,1 0 1 0 0,-1 0 0 0 0,1 0-1 0 0,0-1 1 0 0,-1 1 0 0 0,1 0-1 0 0,0-1 1 0 0,-1 0 0 0 0,1 1-1 0 0,0-1 1 0 0,0 0 0 0 0,1 0 3 0 0,83 13-1953 0 0,61-35-3342 0 0,-117 11 4011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4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163 525 1468 0 0,'0'0'566'0'0,"0"0"-120"0"0,0 0-23 0 0,0 0-5 0 0,0 0-111 0 0,0 0-7 0 0,0 0-18 0 0,0 0-34 0 0,0 0 24 0 0,0 0-66 0 0,0 0 11 0 0,0 0-16 0 0,0 0-78 0 0,0 0 63 0 0,0 0-4 0 0,4 0-38 0 0,82-16 497 0 0,146-16-373 0 0,-216 26-739 0 0,-41 10 116 0 0,-39 10 147 0 0,26-3 200 0 0,22-8 53 0 0,1 0-1 0 0,-1 1 1 0 0,1 1-1 0 0,0 0 1 0 0,0 1-1 0 0,1 1 1 0 0,0 0 0 0 0,0 1-1 0 0,0 0 1 0 0,1 1-1 0 0,0 1 1 0 0,1 0-1 0 0,0 0 1 0 0,-6 8-45 0 0,17-16 5 0 0,1 1 1 0 0,-1-1-1 0 0,1 0 1 0 0,-1 0-1 0 0,1 0 1 0 0,0 0-1 0 0,0 1 1 0 0,0-1-1 0 0,0 0 1 0 0,0 0-1 0 0,0 1 1 0 0,0-1-1 0 0,1 0 0 0 0,-1 0 1 0 0,1 0-1 0 0,0 0 1 0 0,0 0-1 0 0,-1 0 1 0 0,1 0-1 0 0,1 0 1 0 0,-1 0-1 0 0,0 0 1 0 0,0 0-1 0 0,1 0 1 0 0,-1-1-1 0 0,1 1 0 0 0,-1-1 1 0 0,1 1-1 0 0,0-1 1 0 0,0 0-1 0 0,-1 1 1 0 0,1-1-1 0 0,0 0 1 0 0,0 0-1 0 0,0 0 1 0 0,0-1-1 0 0,1 1 1 0 0,0 0-6 0 0,87 33-441 0 0,26-28-3232 0 0,-83-6 2415 0 0</inkml:trace>
  <inkml:trace contextRef="#ctx0" brushRef="#br0" timeOffset="815.051">247 584 988 0 0,'68'-12'3232'0'0,"88"-58"-1967"0"0,-150 68-1229 0 0,0-1 0 0 0,-1 0 0 0 0,1 0 0 0 0,-1 0 0 0 0,0 0 0 0 0,0-1 0 0 0,0 0-1 0 0,-1 0 1 0 0,1 0 0 0 0,-1 0 0 0 0,0-1 0 0 0,0 0 0 0 0,-1 0 0 0 0,1 0 0 0 0,-1 0 0 0 0,0 0 0 0 0,-1-1 0 0 0,1 1-1 0 0,-1-1 1 0 0,0 0 0 0 0,0-2-36 0 0,-5 2 4 0 0,-1 1 1 0 0,0-1-1 0 0,0 1 0 0 0,0 0 0 0 0,-1 0 1 0 0,1 1-1 0 0,-1 0 0 0 0,-1 0 0 0 0,1 0 1 0 0,0 0-1 0 0,-1 1 0 0 0,0-1 0 0 0,0 2 1 0 0,0-1-1 0 0,0 1 0 0 0,0-1 0 0 0,0 2 1 0 0,-1-1-1 0 0,1 1 0 0 0,-1 0 0 0 0,1 0 0 0 0,-1 1 1 0 0,1 0-1 0 0,-1 0 0 0 0,0 0 0 0 0,1 1 1 0 0,-1 0-1 0 0,-5 2-4 0 0,-8-3 10 0 0,0 2 0 0 0,1 0 0 0 0,-1 2 0 0 0,1 0 0 0 0,-1 1 0 0 0,1 1-1 0 0,0 0 1 0 0,1 2 0 0 0,0 0 0 0 0,0 1 0 0 0,1 1 0 0 0,0 1 0 0 0,1 0 0 0 0,0 1 0 0 0,0 1 0 0 0,2 0 0 0 0,-1 1 0 0 0,2 1 0 0 0,-2 3-10 0 0,9-11 50 0 0,2 0 0 0 0,-1 1 1 0 0,1 0-1 0 0,0 0 1 0 0,1 0-1 0 0,0 0 1 0 0,0 0-1 0 0,1 1 1 0 0,0-1-1 0 0,0 1 0 0 0,1 0 1 0 0,0 0-1 0 0,1-1 1 0 0,0 1-1 0 0,0 0 1 0 0,1 0-1 0 0,0 0 1 0 0,0-1-1 0 0,1 1 0 0 0,0 0 1 0 0,1-1-1 0 0,0 0 1 0 0,0 0-1 0 0,1 0 1 0 0,0 0-1 0 0,0 0 1 0 0,1-1-1 0 0,0 1 0 0 0,0-1 1 0 0,1 0-1 0 0,0-1 1 0 0,0 0-1 0 0,1 0 1 0 0,-1 0-1 0 0,1 0 1 0 0,1-1-1 0 0,-1-1 0 0 0,1 1 1 0 0,-1-1-1 0 0,1 0 1 0 0,8 2-51 0 0,197 16-440 0 0,-52-59-4217 0 0,-129 25 3287 0 0</inkml:trace>
  <inkml:trace contextRef="#ctx0" brushRef="#br0" timeOffset="1237.122">926 390 1224 0 0,'-84'76'3333'0'0,"49"-36"-2891"0"0,2 1-1 0 0,2 1 1 0 0,2 2-1 0 0,2 1 1 0 0,1 1-1 0 0,-4 18-441 0 0,4-24-4031 0 0,21-39 2700 0 0</inkml:trace>
  <inkml:trace contextRef="#ctx0" brushRef="#br0" timeOffset="1534.852">591 474 1684 0 0,'20'-26'5384'0'0,"11"46"-4623"0"0,153 167 258 0 0,-26-24-3058 0 0,-116-135-1812 0 0,-32-25 2505 0 0</inkml:trace>
  <inkml:trace contextRef="#ctx0" brushRef="#br0" timeOffset="1847.445">1073 435 1256 0 0,'-3'-27'4073'0'0,"3"44"-1911"0"0,74 518 453 0 0,-73-527-2748 0 0,12 102 84 0 0,-9-39-4633 0 0,-18-62 2223 0 0,7-12 1116 0 0</inkml:trace>
  <inkml:trace contextRef="#ctx0" brushRef="#br0" timeOffset="2159.796">1155 392 1212 0 0,'9'0'129'0'0,"0"0"0"0"0,-1 1 0 0 0,1 0-1 0 0,0 0 1 0 0,-1 1 0 0 0,1 0 0 0 0,-1 0 0 0 0,0 1 0 0 0,0 0-1 0 0,0 1 1 0 0,0 0 0 0 0,0 0 0 0 0,-1 0 0 0 0,1 1-1 0 0,-1 0 1 0 0,-1 1 0 0 0,1 0 0 0 0,-1 0 0 0 0,0 0 0 0 0,0 1-1 0 0,0 0 1 0 0,-1 0 0 0 0,0 0 0 0 0,-1 0 0 0 0,0 1 0 0 0,0 0-1 0 0,0 0 1 0 0,-1 0 0 0 0,0 0 0 0 0,-1 1 0 0 0,0-1-1 0 0,0 1 1 0 0,-1-1 0 0 0,0 1 0 0 0,0 0 0 0 0,-1 0 0 0 0,-1 6-129 0 0,-2-7 114 0 0,0 0 0 0 0,-1 0 1 0 0,1-1-1 0 0,-2 1 1 0 0,1-1-1 0 0,-1 0 1 0 0,0 0-1 0 0,0-1 0 0 0,-1 1 1 0 0,0-1-1 0 0,0-1 1 0 0,-1 1-1 0 0,0-1 1 0 0,0 0-1 0 0,0 0 1 0 0,0-1-1 0 0,-1 0 0 0 0,1 0 1 0 0,-1-1-1 0 0,0 0 1 0 0,0 0-1 0 0,0-1 1 0 0,-1 0-1 0 0,1 0 1 0 0,-1-1-1 0 0,1 0 0 0 0,-1-1 1 0 0,-4 0-115 0 0,-46-32-1126 0 0,47-37-4341 0 0,25 35 3905 0 0</inkml:trace>
  <inkml:trace contextRef="#ctx0" brushRef="#br0" timeOffset="3397.587">1573 539 1120 0 0,'0'0'346'0'0,"0"0"9"0"0,0 0 46 0 0,0 0-71 0 0,0-29 708 0 0,-46 41-278 0 0,38-9-676 0 0,1 0 0 0 0,-1 1-1 0 0,1 0 1 0 0,0 0 0 0 0,0 0-1 0 0,1 1 1 0 0,0 0 0 0 0,-1 0-1 0 0,1 1 1 0 0,1 0 0 0 0,-1 0-1 0 0,1 0 1 0 0,1 1 0 0 0,-1-1-1 0 0,1 1 1 0 0,0 0 0 0 0,0 1-1 0 0,1-1 1 0 0,0 1 0 0 0,0-1-1 0 0,1 1 1 0 0,0 0 0 0 0,0 0-1 0 0,1 0 1 0 0,0 3-84 0 0,4-6 21 0 0,0 0 1 0 0,0 0-1 0 0,1 0 1 0 0,0 0-1 0 0,0 0 0 0 0,0-1 1 0 0,0 0-1 0 0,1 0 1 0 0,-1 0-1 0 0,1 0 0 0 0,0-1 1 0 0,1 1-1 0 0,-1-1 1 0 0,0-1-1 0 0,1 1 0 0 0,0-1 1 0 0,-1 0-1 0 0,1 0 1 0 0,0-1-1 0 0,0 1 0 0 0,0-1 1 0 0,0-1-1 0 0,0 1 1 0 0,0-1-1 0 0,0 0 0 0 0,0-1 1 0 0,1 1-1 0 0,-1-1 1 0 0,2-1-22 0 0,1 2-71 0 0,1 0 0 0 0,-1-2 0 0 0,1 1 0 0 0,-1-1 1 0 0,1 0-1 0 0,-1-1 0 0 0,0 0 0 0 0,0 0 1 0 0,0-1-1 0 0,-1-1 0 0 0,1 1 0 0 0,-1-1 0 0 0,0-1 1 0 0,0 1-1 0 0,-1-1 0 0 0,1-1 0 0 0,-1 1 0 0 0,-1-1 1 0 0,1-1-1 0 0,-1 1 0 0 0,-1-1 0 0 0,1 0 1 0 0,-1 0-1 0 0,-1-1 0 0 0,0 1 0 0 0,0-1 0 0 0,0 0 1 0 0,-1 0-1 0 0,1-6 71 0 0,-3 6-62 0 0,0-21-5 0 0,-1 28 62 0 0,-1-1 0 0 0,1 1 0 0 0,0-1 0 0 0,0 1 0 0 0,0-1 1 0 0,0 1-1 0 0,0-1 0 0 0,0 1 0 0 0,1 0 0 0 0,-1-1 0 0 0,1 1 0 0 0,0-1 0 0 0,0 1 0 0 0,0 0 0 0 0,0 0 0 0 0,0-1 0 0 0,0 1 0 0 0,0 0 1 0 0,1 0-1 0 0,-1 0 0 0 0,1 0 0 0 0,-1 1 0 0 0,1-1 0 0 0,0 0 0 0 0,0 1 0 0 0,1-2 5 0 0,1 4 0 0 0,-1 0 1 0 0,1 0-1 0 0,0 0 0 0 0,-1 1 0 0 0,1-1 1 0 0,-1 1-1 0 0,1 0 0 0 0,-1 0 1 0 0,0 0-1 0 0,0 0 0 0 0,0 1 0 0 0,0-1 1 0 0,0 1-1 0 0,-1 0 0 0 0,1 0 1 0 0,-1 0-1 0 0,1 0 0 0 0,-1 0 0 0 0,0 0 1 0 0,0 1-1 0 0,-1-1 0 0 0,1 1 0 0 0,-1-1 1 0 0,0 1-1 0 0,0 0 0 0 0,0-1 1 0 0,0 1-1 0 0,0 0 0 0 0,-1 2 0 0 0,8 54 1316 0 0,-8-59-1052 0 0,-3 40 1004 0 0,-10-26-699 0 0,28-46-315 0 0,-3 8-482 0 0,120-174-657 0 0,-84 174-214 0 0,-47 23 996 0 0,-1 0-6 0 0,19 40-185 0 0,17 159-193 0 0,-27-177-1614 0 0,-6-20 975 0 0</inkml:trace>
  <inkml:trace contextRef="#ctx0" brushRef="#br0" timeOffset="3788.096">2266 607 904 0 0,'24'-3'258'0'0,"0"-1"0"0"0,-1-1 0 0 0,1-1 0 0 0,-1-1-1 0 0,-1-2 1 0 0,1 0 0 0 0,-1-1 0 0 0,-1-1 0 0 0,2-2-258 0 0,31-39 747 0 0,-54 51-689 0 0,0 1-12 0 0,-3-2 28 0 0,-8-1 9 0 0,0 0 0 0 0,0 1 0 0 0,0 1 0 0 0,0 0 0 0 0,-1 0 0 0 0,1 1 0 0 0,0 1 0 0 0,0 0 0 0 0,0 0 0 0 0,-1 1 0 0 0,1 1-1 0 0,1 0 1 0 0,-1 0 0 0 0,0 1 0 0 0,1 0 0 0 0,-7 4-83 0 0,16-8 7 0 0,-10 3 65 0 0,0-1 0 0 0,1 1 0 0 0,-1 1 0 0 0,0 0 0 0 0,1 0 0 0 0,0 1 0 0 0,0 1-1 0 0,1-1 1 0 0,-1 2 0 0 0,1-1 0 0 0,1 1 0 0 0,-1 1 0 0 0,1-1 0 0 0,0 1 0 0 0,1 1-1 0 0,0 0 1 0 0,0 0 0 0 0,1 0 0 0 0,0 0 0 0 0,-3 8-72 0 0,9-15 10 0 0,0 1-1 0 0,0 0 1 0 0,0-1 0 0 0,0 1-1 0 0,0 0 1 0 0,1-1 0 0 0,-1 1 0 0 0,1-1-1 0 0,0 1 1 0 0,0 0 0 0 0,-1-1-1 0 0,2 0 1 0 0,-1 1 0 0 0,0-1-1 0 0,0 1 1 0 0,1-1 0 0 0,-1 0-1 0 0,1 0 1 0 0,0 0 0 0 0,0 0 0 0 0,0 0-1 0 0,0 0 1 0 0,0-1 0 0 0,0 1-1 0 0,0-1 1 0 0,0 1 0 0 0,1-1-1 0 0,-1 0 1 0 0,1 0 0 0 0,-1 0 0 0 0,1 0-1 0 0,-1 0 1 0 0,1 0 0 0 0,-1-1-1 0 0,1 1 1 0 0,1-1-10 0 0,97 16-1105 0 0,-97-16 967 0 0,78 0-3430 0 0,-49 0 2056 0 0</inkml:trace>
  <inkml:trace contextRef="#ctx0" brushRef="#br0" timeOffset="4633.847">2600 507 928 0 0,'20'89'3297'0'0,"-20"11"122"0"0,16-123-2916 0 0,108-202-161 0 0,-100 207-621 0 0,-10 64 0 0 0,-8-21 207 0 0,-2-11 52 0 0,0-1 0 0 0,0 0 0 0 0,1 1 0 0 0,1-2 0 0 0,0 1 1 0 0,1-1-1 0 0,1 0 0 0 0,0 0 0 0 0,0-1 0 0 0,1 0 0 0 0,0-1 0 0 0,1 0 1 0 0,0 0-1 0 0,8 5 20 0 0,-9-13-66 0 0,1 0 0 0 0,0-1 0 0 0,0 0 0 0 0,0 0 0 0 0,0-1 0 0 0,0-1 0 0 0,0 1 0 0 0,0-2 0 0 0,0 1 0 0 0,0-1 0 0 0,-1-1 0 0 0,1 0 0 0 0,0 0 0 0 0,-1-1 0 0 0,0 0 0 0 0,0-1 0 0 0,0 0 0 0 0,-1 0 0 0 0,0 0 0 0 0,0-1 0 0 0,0-1 0 0 0,0 0 0 0 0,-1 0 0 0 0,0 0 1 0 0,-1-1-1 0 0,0 1 0 0 0,0-2 0 0 0,0 1 0 0 0,-1-1 0 0 0,-1 1 0 0 0,1-1 0 0 0,-1-1 0 0 0,-1 1 0 0 0,0-1 0 0 0,0-1 66 0 0,8-17 284 0 0,-2 0-1 0 0,-1 0 1 0 0,-2-1 0 0 0,0 0 0 0 0,-2 0 0 0 0,-1-1 0 0 0,-1-11-284 0 0,-3 34 105 0 0,-1 1 0 0 0,1-1 1 0 0,-1 1-1 0 0,0 0 1 0 0,0-1-1 0 0,-1 1 1 0 0,0 0-1 0 0,0 0 0 0 0,0 1 1 0 0,-1-1-1 0 0,0 1 1 0 0,0-1-1 0 0,0 1 1 0 0,-1 1-1 0 0,0-1 0 0 0,0 0 1 0 0,0 1-1 0 0,-2-1-105 0 0,6 4 125 0 0,-15 5 102 0 0,9 2-207 0 0,-1-1 0 0 0,2 2 0 0 0,-1-1 0 0 0,1 1 0 0 0,0 0-1 0 0,0 0 1 0 0,1 1 0 0 0,0 0 0 0 0,0 0 0 0 0,1 0 0 0 0,0 0 0 0 0,1 1 0 0 0,-1-1 0 0 0,2 1-1 0 0,-1 0 1 0 0,1 0 0 0 0,1 0 0 0 0,-1 0 0 0 0,2 1 0 0 0,-1-1 0 0 0,1 0 0 0 0,1 0-1 0 0,-1 1 1 0 0,2-1 0 0 0,1 6-20 0 0,73 233-884 0 0,-71-236 723 0 0,6 21-1331 0 0,-8-11-3102 0 0,-3-20 3172 0 0</inkml:trace>
  <inkml:trace contextRef="#ctx0" brushRef="#br0" timeOffset="4993.985">2985 470 1496 0 0,'14'-15'3033'0'0,"30"-2"-2599"0"0,-34 14-39 0 0,24-9 14 0 0,0 2 0 0 0,1 1 0 0 0,0 2 0 0 0,0 1 0 0 0,1 2 0 0 0,0 2 0 0 0,1 1-409 0 0,-31 5 47 0 0,0 0 0 0 0,-1 1 0 0 0,1 0 0 0 0,-1 0 0 0 0,0 1 0 0 0,-1 0 0 0 0,1-1 0 0 0,-1 1 0 0 0,0 1 0 0 0,-1-1 0 0 0,1 1 0 0 0,-1-1 0 0 0,0 1 0 0 0,-1 0 0 0 0,0 0 0 0 0,1 2-47 0 0,-1-3 19 0 0,47 92 461 0 0,-3-10-3670 0 0,-43-77-836 0 0,-3-11 2638 0 0</inkml:trace>
  <inkml:trace contextRef="#ctx0" brushRef="#br0" timeOffset="5275.204">3443 164 1796 0 0,'-19'-44'7699'0'0,"12"36"-8124"0"0,7 8-2795 0 0,0 0 2784 0 0,8 8-2478 0 0,-4-3 1382 0 0</inkml:trace>
  <inkml:trace contextRef="#ctx0" brushRef="#br0" timeOffset="6042.965">3781 465 876 0 0,'1'0'78'0'0,"0"-1"0"0"0,0 1 0 0 0,0-1-1 0 0,-1 1 1 0 0,1-1 0 0 0,0 0 0 0 0,0 1 0 0 0,-1-1-1 0 0,1 0 1 0 0,0 0 0 0 0,-1 0 0 0 0,1 1 0 0 0,0-1-1 0 0,-1 0 1 0 0,0 0 0 0 0,1 0 0 0 0,-1 0 0 0 0,1 0-1 0 0,-1 0 1 0 0,0 0 0 0 0,0 0 0 0 0,0 0 0 0 0,1 0-1 0 0,-1 0 1 0 0,0 0 0 0 0,0 0 0 0 0,0 0 0 0 0,-1 0-1 0 0,1 0 1 0 0,0 0 0 0 0,0 0 0 0 0,0 0 0 0 0,-1 0 0 0 0,1 0-1 0 0,-1 0 1 0 0,1 0 0 0 0,-1 0 0 0 0,1 0 0 0 0,-1 0-1 0 0,1 0 1 0 0,-1 1 0 0 0,0-1 0 0 0,1 0 0 0 0,-1 0-1 0 0,0 1 1 0 0,0-1 0 0 0,0 0 0 0 0,1 1 0 0 0,-1-1-1 0 0,0 1 1 0 0,0-1 0 0 0,0 1 0 0 0,0 0 0 0 0,0-1-1 0 0,0 1 1 0 0,0 0 0 0 0,0-1 0 0 0,0 1 0 0 0,0 0 0 0 0,0 0-1 0 0,0 0 1 0 0,0 0 0 0 0,0 0 0 0 0,0 0 0 0 0,0 1-1 0 0,0-1 1 0 0,0 0 0 0 0,0 0 0 0 0,0 1 0 0 0,0-1-78 0 0,-7 0 47 0 0,1-1 0 0 0,-1 2 0 0 0,0-1 0 0 0,1 1 0 0 0,-1 0 0 0 0,1 1 0 0 0,0 0 0 0 0,-1 0 0 0 0,1 1 0 0 0,0-1 0 0 0,0 2 0 0 0,0-1 0 0 0,1 1 0 0 0,-1 0 0 0 0,1 0 0 0 0,0 1 0 0 0,0-1 0 0 0,0 1 0 0 0,1 1 0 0 0,0-1 0 0 0,0 1 0 0 0,0 0 0 0 0,1 0 0 0 0,-1 1 0 0 0,2-1 0 0 0,-1 1 0 0 0,1 0 0 0 0,0 0 0 0 0,0 0 0 0 0,1 0 0 0 0,-2 6-47 0 0,4-12-33 0 0,3 8-53 0 0,1-6 79 0 0,0 0 1 0 0,0 0-1 0 0,0-1 1 0 0,1 1-1 0 0,-1-1 1 0 0,0 0-1 0 0,1 0 1 0 0,0-1-1 0 0,-1 0 1 0 0,1 1-1 0 0,0-1 1 0 0,0-1-1 0 0,-1 1 1 0 0,1-1-1 0 0,0 0 1 0 0,0 0-1 0 0,0 0 1 0 0,0-1-1 0 0,1 0 7 0 0,9 1-84 0 0,-3-2 99 0 0,0-1 0 0 0,0-1 1 0 0,0 0-1 0 0,-1 0 0 0 0,0-1 1 0 0,0 0-1 0 0,0-1 0 0 0,0-1 1 0 0,-1 1-1 0 0,0-2 0 0 0,0 1 1 0 0,3-6-16 0 0,-13 15 314 0 0,-1 0-314 0 0,0-1-1 0 0,1 0 1 0 0,-1 1 0 0 0,1-1 0 0 0,-1 1 0 0 0,1-1 0 0 0,0 1 0 0 0,0-1 0 0 0,-1 1 0 0 0,1-1 0 0 0,0 1 0 0 0,0-1 0 0 0,0 1 0 0 0,1-1 0 0 0,-1 1 0 0 0,0-1 0 0 0,1 1 0 0 0,-1-1 0 0 0,0 1 0 0 0,1-1-1 0 0,0 0 1 0 0,-1 1 0 0 0,1-1 0 0 0,0 0 0 0 0,0 1 0 0 0,0-1 0 0 0,0 0 0 0 0,0 0 0 0 0,0 0 0 0 0,0 0 0 0 0,0 0 0 0 0,0 0 0 0 0,0 0 0 0 0,1 0 0 0 0,-1 0 0 0 0,0-1 0 0 0,1 1 0 0 0,-1 0-1 0 0,0-1 1 0 0,1 1 0 0 0,-1-1 0 0 0,1 1 0 0 0,-1-1 0 0 0,1 0 0 0 0,-1 0 0 0 0,1 0 0 0 0,0 0 0 0 0,17 1-69 0 0,0-1 0 0 0,0-1 0 0 0,0-1 1 0 0,0 0-1 0 0,0-2 0 0 0,-1 0 0 0 0,1-1 0 0 0,-1-1 0 0 0,0-1 0 0 0,4-2 69 0 0,-10 1-41 0 0,0 0 0 0 0,-1 0 0 0 0,1-1 0 0 0,-2-1 0 0 0,1 0 0 0 0,-1 0 0 0 0,-1-1 0 0 0,0 0 0 0 0,-1-1 0 0 0,0 0 0 0 0,0 0 0 0 0,-1-1 0 0 0,-1 0 0 0 0,0 0 0 0 0,-1 0 0 0 0,0-1 0 0 0,-2 0 0 0 0,1 0 0 0 0,-1 0 1 0 0,-1 0-1 0 0,-1 0 0 0 0,0 0 0 0 0,-1-1 0 0 0,0 1 0 0 0,-1-1 0 0 0,0 1 0 0 0,-2-4 41 0 0,-26-100 1624 0 0,29 114-1479 0 0,-1 1 0 0 0,1-1 0 0 0,-1 1 0 0 0,0-1 0 0 0,0 1 0 0 0,-1 0 0 0 0,1-1 0 0 0,-1 1 0 0 0,0 0 1 0 0,0 0-1 0 0,0 0 0 0 0,0 0 0 0 0,0 0 0 0 0,-1 0 0 0 0,1 1 0 0 0,-1-1 0 0 0,0 1 0 0 0,1 0 0 0 0,-1 0 0 0 0,0 0 1 0 0,0 0-1 0 0,-1 0 0 0 0,0 0-145 0 0,3 2 170 0 0,-46 86 431 0 0,46-57-740 0 0,1-1 0 0 0,2 1 0 0 0,1 0-1 0 0,1-1 1 0 0,1 0 0 0 0,1 0 0 0 0,8 19 139 0 0,3 18-1033 0 0,19 130-5868 0 0,-35-178 5576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3:2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3672 1237 1676 0 0,'9'0'3990'0'0,"26"-3"-2758"0"0,274-45 1373 0 0,-241 40-3024 0 0,71-12-5376 0 0,-134 19 4378 0 0</inkml:trace>
  <inkml:trace contextRef="#ctx0" brushRef="#br0" timeOffset="235.18">3748 1480 1204 0 0,'9'4'980'0'0,"14"1"-84"0"0,6 0-252 0 0,4-4-16 0 0,-17-1-28 0 0,11 0-152 0 0,12 0 5 0 0,2 0-5 0 0,3 0-212 0 0,51-16-156 0 0,-40 11-12 0 0,-4-4-1008 0 0,-3 1-337 0 0,-3 0 85 0 0,-4-1 44 0 0</inkml:trace>
  <inkml:trace contextRef="#ctx0" brushRef="#br0" timeOffset="10556.299">14195 949 1936 0 0,'-6'1'834'0'0,"-15"2"2787"0"0,32-1-1161 0 0,293-16 82 0 0,-67-4-3013 0 0,-87 15-5341 0 0,-134 5 3342 0 0,-22 0 1254 0 0</inkml:trace>
  <inkml:trace contextRef="#ctx0" brushRef="#br0" timeOffset="10790.831">14227 1199 836 0 0,'30'34'6560'0'0,"59"-20"-4934"0"0,-75-13-984 0 0,156 11 978 0 0,-56-10-3380 0 0,-99-3 1149 0 0,1 0 1 0 0,-1-1 0 0 0,0-1 0 0 0,0 0-1 0 0,0-1 1 0 0,0 0 0 0 0,-1-2 0 0 0,1 0-1 0 0,-1 0 1 0 0,-1-1 0 0 0,6-4 610 0 0,2-2-1103 0 0</inkml:trace>
  <inkml:trace contextRef="#ctx0" brushRef="#br0" timeOffset="9540.405">12595 1205 1336 0 0,'2'0'145'0'0,"0"0"-1"0"0,-1 0 1 0 0,1 0 0 0 0,0 0-1 0 0,0-1 1 0 0,0 1-1 0 0,-1-1 1 0 0,1 1 0 0 0,0-1-1 0 0,-1 0 1 0 0,1 0 0 0 0,-1 0-1 0 0,1 0 1 0 0,-1 0-1 0 0,1 0 1 0 0,-1 0 0 0 0,1 0-1 0 0,-1 0 1 0 0,0-1 0 0 0,0 1-1 0 0,0 0 1 0 0,0-1-1 0 0,0 1 1 0 0,0-1 0 0 0,0 0-1 0 0,0 1 1 0 0,0-1-1 0 0,-1 0 1 0 0,1 1 0 0 0,-1-1-1 0 0,1 0 1 0 0,-1 0 0 0 0,0 1-1 0 0,0-1 1 0 0,0 0-1 0 0,0 0 1 0 0,0 0 0 0 0,0 0-145 0 0,-1-1 64 0 0,1 1-1 0 0,-1 0 1 0 0,0 0 0 0 0,-1-1 0 0 0,1 1 0 0 0,0 0 0 0 0,0 0 0 0 0,-1 0-1 0 0,1 0 1 0 0,-1 0 0 0 0,0 1 0 0 0,0-1 0 0 0,0 0 0 0 0,1 1 0 0 0,-2-1 0 0 0,1 1-1 0 0,0 0 1 0 0,0 0 0 0 0,0-1 0 0 0,0 1 0 0 0,-1 1 0 0 0,1-1 0 0 0,0 0 0 0 0,-1 1-1 0 0,1-1 1 0 0,-1 1 0 0 0,0-1-64 0 0,-13 3 105 0 0,-1 0-1 0 0,1 1 1 0 0,0 1 0 0 0,0 1-1 0 0,1 0 1 0 0,-1 0-1 0 0,1 2 1 0 0,0 0 0 0 0,1 1-1 0 0,0 0 1 0 0,0 1-1 0 0,1 1 1 0 0,0 0 0 0 0,0 0-1 0 0,1 2 1 0 0,1-1-1 0 0,0 2 1 0 0,0-1 0 0 0,1 1-1 0 0,-5 10-104 0 0,10-15 31 0 0,0 0-1 0 0,0 1 0 0 0,1 0 1 0 0,0 0-1 0 0,1 0 0 0 0,0 0 1 0 0,0 1-1 0 0,1-1 1 0 0,0 1-1 0 0,0-1 0 0 0,1 1 1 0 0,1 0-1 0 0,0 3-30 0 0,2-8-12 0 0,2 0 0 0 0,-1 0 0 0 0,0 0 0 0 0,1 0 0 0 0,0-1-1 0 0,0 0 1 0 0,0 0 0 0 0,0 0 0 0 0,1 0 0 0 0,0 0 0 0 0,0-1 0 0 0,0 0 0 0 0,0 0 0 0 0,0 0 0 0 0,0-1 0 0 0,1 0 0 0 0,-1 0-1 0 0,1 0 1 0 0,0-1 0 0 0,0 0 0 0 0,-1 0 0 0 0,1 0 0 0 0,0-1 0 0 0,0 1 0 0 0,0-1 0 0 0,0-1 0 0 0,0 1 0 0 0,-1-1-1 0 0,1 0 1 0 0,0-1 0 0 0,5-1 12 0 0,3 1-101 0 0,1-1 0 0 0,0 0 0 0 0,-1-2 0 0 0,0 1 0 0 0,0-1 0 0 0,0-1 0 0 0,-1-1 0 0 0,0 0 0 0 0,0-1 0 0 0,0 0-1 0 0,-1 0 1 0 0,-1-2 0 0 0,1 1 0 0 0,-1-2 0 0 0,-1 1 0 0 0,0-2 0 0 0,-1 1 0 0 0,0-1 0 0 0,0 0 0 0 0,-2-1 0 0 0,1 0 0 0 0,-2 0 0 0 0,0-1-1 0 0,0 0 1 0 0,0-5 101 0 0,23-264 1755 0 0,-29 282-1727 0 0,0 0-1 0 0,0 0 1 0 0,1 0-1 0 0,-1 0 1 0 0,0 0-1 0 0,0 0 1 0 0,-1 0-1 0 0,1 0 0 0 0,0 1 1 0 0,0-1-1 0 0,0 0 1 0 0,0 0-1 0 0,-1 0 1 0 0,1 0-1 0 0,-1 0 1 0 0,1 0-1 0 0,0 0 1 0 0,-1 1-1 0 0,0-1 1 0 0,1 0-1 0 0,-1 0 1 0 0,1 1-1 0 0,-1-1 1 0 0,0 0-1 0 0,1 1 1 0 0,-1-1-1 0 0,0 1 0 0 0,0-1 1 0 0,0 1-1 0 0,1-1 1 0 0,-1 1-1 0 0,0-1 1 0 0,0 1-1 0 0,0 0 1 0 0,0 0-1 0 0,0-1 1 0 0,0 1-1 0 0,0 0 1 0 0,0 0-1 0 0,1 0 1 0 0,-1 0-1 0 0,0 0 1 0 0,0 0-1 0 0,0 0 1 0 0,0 0-1 0 0,0 0 0 0 0,0 1 1 0 0,0-1-1 0 0,0 0 1 0 0,0 1-1 0 0,0-1 1 0 0,1 0-1 0 0,-1 1 1 0 0,0-1-1 0 0,0 1 1 0 0,0 0-1 0 0,1-1 1 0 0,-1 1-1 0 0,0-1 1 0 0,1 1-1 0 0,-1 0 1 0 0,0 0-1 0 0,1-1 0 0 0,-1 1 1 0 0,1 0-1 0 0,-1 0 1 0 0,1 0-1 0 0,-1 0-27 0 0,-4 28 99 0 0,0 0 0 0 0,1 0 0 0 0,2 1 1 0 0,1-1-1 0 0,2 1 0 0 0,1-1 0 0 0,1 0 0 0 0,1 1 0 0 0,1-2 0 0 0,2 1 0 0 0,1-1 0 0 0,1 0 0 0 0,2 0 0 0 0,12 24-99 0 0,9 40-555 0 0,-27-81 917 0 0,3 12-4475 0 0,-19-27-2112 0 0,6-4 4965 0 0</inkml:trace>
  <inkml:trace contextRef="#ctx0" brushRef="#br0" timeOffset="9993.815">12880 1219 1256 0 0,'4'4'249'0'0,"0"0"0"0"0,0 0 0 0 0,-1 0 0 0 0,1 1 0 0 0,-1 0 0 0 0,0-1 0 0 0,0 1 0 0 0,-1 1 0 0 0,1-1 0 0 0,-1 0 0 0 0,0 1 0 0 0,0-1 0 0 0,-1 1 0 0 0,0-1-1 0 0,0 1 1 0 0,0 0 0 0 0,-1-1 0 0 0,1 1 0 0 0,-2 4-249 0 0,2-4 295 0 0,0 1-65 0 0,-1 0-1 0 0,0 0 1 0 0,0 0 0 0 0,0 0-1 0 0,-1 0 1 0 0,0 0-1 0 0,-1 0 1 0 0,0 0-1 0 0,0-1 1 0 0,0 1-1 0 0,-1-1 1 0 0,0 1 0 0 0,0-1-1 0 0,0 0 1 0 0,-1 0-1 0 0,0 0-229 0 0,-8 15 1050 0 0,165-196-382 0 0,-98 122-609 0 0,34-31 39 0 0,-163 152 1365 0 0,73-64-1465 0 0,-1 0 1 0 0,1 0-1 0 0,-1 1 1 0 0,1-1-1 0 0,1 1 1 0 0,-1-1-1 0 0,0 1 1 0 0,1-1-1 0 0,0 1 1 0 0,0-1-1 0 0,1 1 1 0 0,-1-1-1 0 0,1 1 1 0 0,0-1-1 0 0,0 1 1 0 0,0-1-1 0 0,1 1 1 0 0,-1-1-1 0 0,1 0 1 0 0,0 0-1 0 0,1 0 1 0 0,-1 0-1 0 0,0 0 1 0 0,1-1-1 0 0,0 1 1 0 0,0-1-1 0 0,0 0 1 0 0,1 1-1 0 0,-1-1 1 0 0,1-1 0 0 0,-1 1-1 0 0,1 0 1 0 0,0-1-1 0 0,0 0 1 0 0,0 0-1 0 0,0 0 1 0 0,4 1 1 0 0,20 7-856 0 0,1-1 0 0 0,0-1 0 0 0,1-1 0 0 0,-1-1 1 0 0,1-2-1 0 0,0-1 0 0 0,0-2 0 0 0,0-1 1 0 0,13-2 855 0 0,29-13-2582 0 0,-46 7 1301 0 0</inkml:trace>
  <inkml:trace contextRef="#ctx0" brushRef="#br0" timeOffset="6161.958">9477 1382 2024 0 0,'-7'-7'2557'0'0,"10"6"3284"0"0,30 5-5716 0 0,1 0 0 0 0,-1-2 0 0 0,0-2 1 0 0,1-1-1 0 0,-1-1 0 0 0,0-2 1 0 0,0-2-1 0 0,0-1 0 0 0,15-5-125 0 0,133-49-150 0 0,-180 59 125 0 0,-1 0 0 0 0,1 1 0 0 0,-1-1 0 0 0,0 0 0 0 0,0 1 0 0 0,0-1 1 0 0,0 0-1 0 0,0 0 0 0 0,0 1 0 0 0,-1-1 0 0 0,1 0 0 0 0,-1 1 0 0 0,1-1 0 0 0,-1 0 0 0 0,1 1 0 0 0,-1-1 0 0 0,0 1 0 0 0,0-1 0 0 0,0 1 0 0 0,0-1 0 0 0,0 1 1 0 0,0-1-1 0 0,0 1 0 0 0,0 0 0 0 0,0 0 0 0 0,-1 0 0 0 0,1 0 0 0 0,-1 0 0 0 0,1 0 0 0 0,0 0 0 0 0,-1 0 0 0 0,0 0 0 0 0,1 1 0 0 0,-1-1 0 0 0,1 0 0 0 0,-1 1 1 0 0,0 0-1 0 0,0-1 0 0 0,1 1 0 0 0,-1 0 0 0 0,0 0 0 0 0,1 0 0 0 0,-1 0 0 0 0,0 0 0 0 0,0 0 0 0 0,1 0 0 0 0,-1 1 0 0 0,0-1 25 0 0,-26-3-18 0 0,1 0 0 0 0,-1 2 0 0 0,0 1 0 0 0,1 1 0 0 0,-1 2 0 0 0,1 0 0 0 0,-1 2 0 0 0,1 1 0 0 0,0 1 0 0 0,1 1 0 0 0,0 2 0 0 0,0 1 0 0 0,1 0 0 0 0,0 2 0 0 0,-15 11 18 0 0,31-20 32 0 0,0 1 1 0 0,0 0-1 0 0,0 1 1 0 0,0 0-1 0 0,1 0 1 0 0,0 1-1 0 0,1 0 1 0 0,-1 1-1 0 0,1-1 1 0 0,0 1 0 0 0,1 0-1 0 0,0 1 1 0 0,1 0-1 0 0,-1 0 1 0 0,2 0-1 0 0,-1 1 1 0 0,1-1-1 0 0,1 1 1 0 0,0 0-1 0 0,0 0 1 0 0,-1 6-33 0 0,7-8 17 0 0,-1 0 0 0 0,1 0 0 0 0,0 0 1 0 0,0-1-1 0 0,1 1 0 0 0,0-1 0 0 0,1 0 0 0 0,-1 0 0 0 0,1-1 0 0 0,1 1 0 0 0,-1-1 1 0 0,1 0-1 0 0,0-1 0 0 0,0 1 0 0 0,1-1 0 0 0,0-1 0 0 0,0 1 0 0 0,0-1 0 0 0,0 0 1 0 0,1 0-1 0 0,-1-1 0 0 0,1 0 0 0 0,6 1-17 0 0,12 5-183 0 0,1 0 0 0 0,0-2-1 0 0,0-1 1 0 0,1-1 0 0 0,0-1 0 0 0,0-2-1 0 0,0 0 1 0 0,0-2 0 0 0,25-3 183 0 0,146-39-4527 0 0,-157 26 3160 0 0,-4-2 5 0 0</inkml:trace>
  <inkml:trace contextRef="#ctx0" brushRef="#br0" timeOffset="6536.912">9955 865 1600 0 0,'-2'0'5126'0'0,"33"-3"-3157"0"0,33-3-1907 0 0,198-6-1691 0 0,-240 12 799 0 0,-4 18-2538 0 0,-18-16 2150 0 0</inkml:trace>
  <inkml:trace contextRef="#ctx0" brushRef="#br0" timeOffset="7193.523">10385 612 1732 0 0,'7'-6'394'0'0,"0"1"0"0"0,0 0 1 0 0,1 0-1 0 0,-1 1 0 0 0,1 0 0 0 0,0 0 0 0 0,0 1 0 0 0,0 0 1 0 0,1 1-1 0 0,-1-1 0 0 0,1 2 0 0 0,-1-1 0 0 0,1 1 0 0 0,0 0 0 0 0,4 1-394 0 0,-6 0 47 0 0,-1-1-1 0 0,0 1 1 0 0,0 0-1 0 0,1 1 1 0 0,-1 0-1 0 0,0 0 1 0 0,0 0-1 0 0,0 1 1 0 0,0-1-1 0 0,0 2 0 0 0,0-1 1 0 0,0 1-1 0 0,-1-1 1 0 0,1 2-1 0 0,-1-1 1 0 0,0 0-1 0 0,1 1 1 0 0,-2 0-1 0 0,1 1 1 0 0,0-1-1 0 0,-1 1 0 0 0,0-1 1 0 0,0 1-1 0 0,-1 0 1 0 0,1 1-1 0 0,-1-1 1 0 0,0 1-1 0 0,0-1 1 0 0,-1 1-1 0 0,0 0 1 0 0,0 0-1 0 0,0 0 1 0 0,0 2-47 0 0,-4 4 70 0 0,0 0 0 0 0,-1 0 0 0 0,0-1 0 0 0,-1 0 0 0 0,0 1 0 0 0,-1-1 0 0 0,0 0 0 0 0,-1-1 0 0 0,0 1 0 0 0,0-1 0 0 0,-1-1 0 0 0,-1 1 0 0 0,0-1 0 0 0,0 0 0 0 0,0-1 0 0 0,-1 0 0 0 0,-1 0 0 0 0,1-1 1 0 0,-1 0-1 0 0,0-1 0 0 0,-1 0 0 0 0,1 0 0 0 0,-1-2 0 0 0,0 1 0 0 0,-1-1 0 0 0,1-1 0 0 0,-1 0 0 0 0,-4 1-70 0 0,27-23-5137 0 0,28-5 2406 0 0,-19 9 1524 0 0</inkml:trace>
  <inkml:trace contextRef="#ctx0" brushRef="#br0" timeOffset="7491.142">10936 550 1844 0 0,'-47'27'2768'0'0,"27"-17"-2342"0"0,0 1 0 0 0,1 0 0 0 0,1 2 0 0 0,0 0 0 0 0,0 1 0 0 0,2 0 0 0 0,0 2 0 0 0,0 0 0 0 0,2 0 0 0 0,0 2 0 0 0,1-1 0 0 0,-6 11-426 0 0,18-25 19 0 0,0-1 1 0 0,0 0-1 0 0,0 0 0 0 0,0 1 0 0 0,0-1 1 0 0,0 0-1 0 0,1 1 0 0 0,-1-1 0 0 0,1 1 1 0 0,0-1-1 0 0,0 1 0 0 0,0-1 0 0 0,0 1 1 0 0,0-1-1 0 0,0 1 0 0 0,1-1 0 0 0,-1 1 0 0 0,1-1 1 0 0,-1 1-1 0 0,1-1 0 0 0,0 0 0 0 0,0 1 1 0 0,0-1-1 0 0,0 0 0 0 0,1 0 0 0 0,-1 0 1 0 0,1 0-1 0 0,-1 0 0 0 0,1 0 0 0 0,0 0 1 0 0,0 0-1 0 0,-1-1 0 0 0,1 1 0 0 0,0-1 0 0 0,1 1 1 0 0,-1-1-1 0 0,0 0 0 0 0,0 0 0 0 0,0 0 1 0 0,1 0-1 0 0,-1 0 0 0 0,1 0 0 0 0,-1-1 1 0 0,1 1-20 0 0,116 14-3590 0 0,-12-40-361 0 0,-83 15 2745 0 0</inkml:trace>
  <inkml:trace contextRef="#ctx0" brushRef="#br0" timeOffset="7834.801">11384 605 1468 0 0,'1'13'4222'0'0,"-42"27"-2943"0"0,40-39-1113 0 0,-507 397 4891 0 0,489-381-6533 0 0,30-20-2348 0 0,35-23-589 0 0,-27 13 3094 0 0</inkml:trace>
  <inkml:trace contextRef="#ctx0" brushRef="#br0" timeOffset="8162.89">11484 844 1468 0 0,'1'-1'157'0'0,"0"1"-1"0"0,0-1 0 0 0,-1 1 1 0 0,1 0-1 0 0,0-1 0 0 0,0 1 1 0 0,0 0-1 0 0,0 0 1 0 0,0 0-1 0 0,0-1 0 0 0,0 1 1 0 0,0 0-1 0 0,0 1 0 0 0,0-1 1 0 0,0 0-1 0 0,0 0 1 0 0,0 0-1 0 0,0 0 0 0 0,0 1 1 0 0,0-1-1 0 0,0 0 0 0 0,0 1 1 0 0,0-1-1 0 0,-1 1 0 0 0,1-1 1 0 0,0 1-1 0 0,0 0 1 0 0,0-1-1 0 0,-1 1 0 0 0,1 0 1 0 0,0-1-1 0 0,-1 1 0 0 0,1 0 1 0 0,-1 0-1 0 0,1 0 1 0 0,-1 0-1 0 0,1-1 0 0 0,-1 1 1 0 0,1 0-1 0 0,-1 0 0 0 0,0 0 1 0 0,1 0-1 0 0,-1 0 1 0 0,0 0-1 0 0,0 0 0 0 0,0 0 1 0 0,0 0-1 0 0,0 0 0 0 0,0 0 1 0 0,0 0-1 0 0,0 0 1 0 0,0 0-1 0 0,-1 0 0 0 0,1 0 1 0 0,0 0-1 0 0,-1 0 0 0 0,1 0-156 0 0,-2 24 295 0 0,-12 143 962 0 0,28 91-716 0 0,-11-247-797 0 0,4 37-3062 0 0,-20-59-2236 0 0,4-4 4328 0 0</inkml:trace>
  <inkml:trace contextRef="#ctx0" brushRef="#br0" timeOffset="8772.488">11503 899 1172 0 0,'-9'-13'2096'0'0,"2"-19"853"0"0,15 23-2872 0 0,1-1-1 0 0,0 1 0 0 0,0 1 0 0 0,0 0 1 0 0,1 0-1 0 0,1 1 0 0 0,-1 0 1 0 0,1 1-1 0 0,0 0 0 0 0,1 1 0 0 0,-1 0 1 0 0,1 1-1 0 0,0 0 0 0 0,0 1 1 0 0,0 0-1 0 0,1 1 0 0 0,-1 1 0 0 0,1-1 1 0 0,9 2-77 0 0,-19 1 19 0 0,0 1 0 0 0,-1 0 0 0 0,1-1 0 0 0,0 1 0 0 0,-1 0 0 0 0,1 1 0 0 0,-1-1 0 0 0,0 0 0 0 0,0 1 1 0 0,0-1-1 0 0,0 1 0 0 0,0 0 0 0 0,-1-1 0 0 0,1 1 0 0 0,-1 0 0 0 0,1 0 0 0 0,-1 0 0 0 0,0 0 0 0 0,0 0 0 0 0,-1 1 0 0 0,1-1 1 0 0,-1 0-1 0 0,1 0 0 0 0,-1 0 0 0 0,0 1 0 0 0,0-1 0 0 0,0 0 0 0 0,-1 0 0 0 0,1 1 0 0 0,-1-1 0 0 0,0 0 0 0 0,0 2-19 0 0,-102 121 1189 0 0,150-104-1326 0 0,-40-21 124 0 0,9 1-10 0 0,0 0 1 0 0,0 1 0 0 0,0 0 0 0 0,-1 1-1 0 0,1 1 1 0 0,-1 1 0 0 0,-1 0 0 0 0,1 0-1 0 0,-1 2 1 0 0,0 0 0 0 0,3 3 22 0 0,-17-9 19 0 0,1 1-1 0 0,-1-1 1 0 0,0 1 0 0 0,1-1 0 0 0,-1 1 0 0 0,0 0 0 0 0,-1-1-1 0 0,1 1 1 0 0,0-1 0 0 0,-1 1 0 0 0,0-1 0 0 0,1 1-1 0 0,-1-1 1 0 0,0 1 0 0 0,0-1 0 0 0,0 0 0 0 0,-1 0-1 0 0,1 1 1 0 0,0-1 0 0 0,-1 0 0 0 0,0 0 0 0 0,1 0 0 0 0,-1 0-1 0 0,0-1 1 0 0,0 1 0 0 0,0 0 0 0 0,0-1 0 0 0,0 1-1 0 0,0-1 1 0 0,-1 0 0 0 0,1 0 0 0 0,0 0 0 0 0,-1 0 0 0 0,1 0-1 0 0,-1 0 1 0 0,1-1 0 0 0,-1 1 0 0 0,1-1 0 0 0,-1 0-1 0 0,1 1 1 0 0,-3-1-19 0 0,-19 7-44 0 0,0-1 0 0 0,0-1 1 0 0,-1 0-1 0 0,0-2 0 0 0,1-1 0 0 0,-1-1 0 0 0,-22-2 44 0 0,42 1-68 0 0,0 0-172 0 0,0 0 0 0 0,1-1 0 0 0,-1 1 0 0 0,0-1 1 0 0,0 0-1 0 0,1 0 0 0 0,-1 0 0 0 0,0 0 0 0 0,1-1 0 0 0,0 0 0 0 0,-1 0 1 0 0,1 0-1 0 0,0-1 0 0 0,0 1 0 0 0,0-1 0 0 0,0 0 0 0 0,0 0 0 0 0,1 0 1 0 0,0-1-1 0 0,-1 1 0 0 0,1-1 0 0 0,0 0 0 0 0,1 0 0 0 0,-1 0 0 0 0,1 0 0 0 0,0 0 1 0 0,0-1-1 0 0,0 1 0 0 0,-1-5 240 0 0,3-3-1219 0 0</inkml:trace>
  <inkml:trace contextRef="#ctx0" brushRef="#br0" timeOffset="4441.234">7772 1275 1192 0 0,'55'-55'3950'0'0,"63"29"-2363"0"0,-111 27-1522 0 0,0 0 0 0 0,0 0 0 0 0,0 0 1 0 0,0 1-1 0 0,-1 0 0 0 0,1 1 0 0 0,-1 0 1 0 0,1 0-1 0 0,-1 0 0 0 0,0 0 0 0 0,0 1 1 0 0,-1 0-1 0 0,1 1 0 0 0,-1-1 0 0 0,0 1 1 0 0,0 0-1 0 0,0 0 0 0 0,-1 0 0 0 0,0 1 1 0 0,0 0-1 0 0,0 0 0 0 0,0 0 0 0 0,-1 0 1 0 0,0 0-1 0 0,-1 1 0 0 0,1-1 0 0 0,-1 1 1 0 0,-1 0-1 0 0,1 0 0 0 0,-1-1 0 0 0,0 1 1 0 0,-1 0-1 0 0,1 0 0 0 0,-2 0 0 0 0,1 0 1 0 0,-1 0-1 0 0,0 3-65 0 0,-9 9 90 0 0,-1-1 0 0 0,0-1 0 0 0,-1 0 0 0 0,-1 0 0 0 0,-1-1 0 0 0,-1-1 0 0 0,0 0 0 0 0,0-1 0 0 0,-1-1 0 0 0,-1 0 0 0 0,-1-1-1 0 0,0-1 1 0 0,0-1 0 0 0,-1-1 0 0 0,0 0 0 0 0,0-1 0 0 0,-1-1 0 0 0,-6 1-90 0 0,23-8-438 0 0,3 0-459 0 0,-7-18-3203 0 0,45-9 1556 0 0,-14 12 1293 0 0</inkml:trace>
  <inkml:trace contextRef="#ctx0" brushRef="#br0" timeOffset="4800.57">8333 1230 1184 0 0,'-34'-3'4356'0'0,"-19"27"-2835"0"0,51-23-1437 0 0,-6 5 77 0 0,-1 0 0 0 0,1 1 0 0 0,-1 0-1 0 0,2 0 1 0 0,-1 1 0 0 0,1 0 0 0 0,0 0-1 0 0,1 1 1 0 0,0-1 0 0 0,0 1 0 0 0,1 1-1 0 0,0-1 1 0 0,1 1 0 0 0,0 0 0 0 0,1 0-1 0 0,-1 0 1 0 0,2 1 0 0 0,-1 2-161 0 0,2-7 30 0 0,0 0 1 0 0,0 0-1 0 0,1 0 1 0 0,0 0-1 0 0,0 0 1 0 0,1 0-1 0 0,0 0 1 0 0,0 0 0 0 0,0 0-1 0 0,0 0 1 0 0,1 0-1 0 0,0 0 1 0 0,0-1-1 0 0,1 1 1 0 0,0-1-1 0 0,0 0 1 0 0,0 0-1 0 0,0 0 1 0 0,1 0-1 0 0,0 0 1 0 0,0-1-1 0 0,0 1 1 0 0,0-1-1 0 0,1 0 1 0 0,0-1-1 0 0,0 1 1 0 0,0-1-1 0 0,0 0 1 0 0,0 0-1 0 0,1 0 1 0 0,-1-1-1 0 0,1 0 1 0 0,0 0-31 0 0,6 2-360 0 0,-1 0 1 0 0,1-1-1 0 0,0 0 1 0 0,0-1-1 0 0,0-1 1 0 0,0 0-1 0 0,0 0 1 0 0,0-1-1 0 0,0-1 1 0 0,0 0-1 0 0,0-1 1 0 0,0 0-1 0 0,-1 0 1 0 0,1-1-1 0 0,-1-1 1 0 0,1 0-1 0 0,-1-1 1 0 0,0 0-1 0 0,-1-1 1 0 0,1 0-1 0 0,3-3 360 0 0,12-10-1308 0 0</inkml:trace>
  <inkml:trace contextRef="#ctx0" brushRef="#br0" timeOffset="5222.41">8406 872 2676 0 0,'16'-22'3983'0'0,"59"4"-2502"0"0,-71 18-1429 0 0,1 1 0 0 0,0-1 0 0 0,-1 1 0 0 0,1 0 0 0 0,-1 1 1 0 0,1-1-1 0 0,-1 1 0 0 0,1 0 0 0 0,-1 0 0 0 0,0 0 0 0 0,0 0 0 0 0,0 1 0 0 0,0 0 0 0 0,-1-1 0 0 0,1 2 0 0 0,-1-1 0 0 0,1 0 0 0 0,-1 1 1 0 0,0-1-1 0 0,0 1 0 0 0,-1 0 0 0 0,1 0 0 0 0,-1 0 0 0 0,0 0 0 0 0,0 0 0 0 0,0 1 0 0 0,-1-1 0 0 0,1 1 0 0 0,-1-1 0 0 0,0 1 0 0 0,0 0 0 0 0,-1-1 1 0 0,0 1-1 0 0,1 0 0 0 0,-1-1 0 0 0,-1 1 0 0 0,1 0 0 0 0,-1-1 0 0 0,0 1 0 0 0,0 0 0 0 0,0-1 0 0 0,-1 1 0 0 0,1-1 0 0 0,-1 0 0 0 0,0 0 1 0 0,0 1-1 0 0,-2 1-52 0 0,-83 139 2336 0 0,86-144-2159 0 0,1-1-25 0 0,6 3-58 0 0,9 0-216 0 0,0 0-1 0 0,0-1 1 0 0,1-1-1 0 0,-1 0 1 0 0,0-2-1 0 0,0 1 1 0 0,0-2-1 0 0,0 0 1 0 0,0 0-1 0 0,8-4 123 0 0,265-40-8978 0 0,-265 42 7830 0 0</inkml:trace>
  <inkml:trace contextRef="#ctx0" brushRef="#br0" timeOffset="2628.299">6703 1079 1164 0 0,'-50'-3'4130'0'0,"-20"43"-2526"0"0,56-21-1277 0 0,1 0 1 0 0,0 1-1 0 0,2 0 0 0 0,1 1 1 0 0,0 0-1 0 0,1 1 1 0 0,2 0-1 0 0,0 0 0 0 0,1 1 1 0 0,2-1-1 0 0,0 1 0 0 0,1 1 1 0 0,1-1-1 0 0,2 0 0 0 0,0 0 1 0 0,2 10-328 0 0,0-4 212 0 0,1 1 1 0 0,2-1-1 0 0,1 0 1 0 0,1 0-1 0 0,1-1 0 0 0,2 1 1 0 0,3 4-213 0 0,2 8 266 0 0,-5-11-162 0 0,4 5 18 0 0,-2 0 1 0 0,-2 1-1 0 0,-1 0 1 0 0,-2 1-1 0 0,-1-1 0 0 0,-1 16-122 0 0,-5-48-77 0 0,0 0-1 0 0,0 1 0 0 0,-1-1 1 0 0,0 0-1 0 0,1 0 0 0 0,-1 0 1 0 0,-1 0-1 0 0,1 0 0 0 0,-1 0 0 0 0,1 0 1 0 0,-1-1-1 0 0,0 1 0 0 0,-1 0 1 0 0,1-1-1 0 0,0 0 0 0 0,-1 1 1 0 0,0-1-1 0 0,0 0 0 0 0,0 0 1 0 0,0-1-1 0 0,0 1 0 0 0,-1-1 0 0 0,1 1 1 0 0,-4 0 77 0 0,0 1-422 0 0,-1-1 1 0 0,1 0-1 0 0,-1-1 1 0 0,0 0-1 0 0,0 0 1 0 0,0 0-1 0 0,0-1 0 0 0,0-1 1 0 0,0 1-1 0 0,0-1 1 0 0,0-1-1 0 0,0 1 1 0 0,0-1-1 0 0,0-1 1 0 0,0 1-1 0 0,0-2 1 0 0,0 1-1 0 0,-1-1 422 0 0,-34-20-2592 0 0,28 11 1337 0 0</inkml:trace>
  <inkml:trace contextRef="#ctx0" brushRef="#br0" timeOffset="3081.382">7028 2269 1416 0 0,'-17'2'655'0'0,"0"0"-1"0"0,0 1 1 0 0,1 1-1 0 0,-1 1 1 0 0,1 1-1 0 0,0 0 1 0 0,0 1-1 0 0,1 0 1 0 0,0 1-1 0 0,0 1 1 0 0,1 1-1 0 0,0 0 1 0 0,-4 4-655 0 0,16-12 57 0 0,0 1-1 0 0,0-1 1 0 0,0 1-1 0 0,0-1 1 0 0,0 1 0 0 0,1 0-1 0 0,-1 0 1 0 0,1-1-1 0 0,0 1 1 0 0,-1 0 0 0 0,1 0-1 0 0,1 1 1 0 0,-1-1-1 0 0,0 0 1 0 0,1 0 0 0 0,0 0-1 0 0,-1 0 1 0 0,1 1-1 0 0,1-1 1 0 0,-1 0 0 0 0,0 0-1 0 0,1 0 1 0 0,-1 0-1 0 0,1 1 1 0 0,0-1 0 0 0,0 0-1 0 0,0 0 1 0 0,1-1-1 0 0,-1 1 1 0 0,1 0 0 0 0,0 0-1 0 0,-1-1 1 0 0,1 1-1 0 0,0-1 1 0 0,1 1 0 0 0,-1-1-1 0 0,0 0 1 0 0,1 0-1 0 0,-1 0 1 0 0,1 0 0 0 0,-1 0-1 0 0,1-1 1 0 0,0 1-1 0 0,0-1 1 0 0,0 1 0 0 0,0-1-1 0 0,0 0 1 0 0,0-1-1 0 0,0 1 1 0 0,0 0 0 0 0,0-1-1 0 0,1 0 1 0 0,-1 1 0 0 0,0-1-1 0 0,0 0 1 0 0,0-1-1 0 0,1 1 1 0 0,-1-1 0 0 0,0 1-57 0 0,20 2 4 0 0,1-1 1 0 0,-1-1 0 0 0,1-1-1 0 0,-1 0 1 0 0,0-2 0 0 0,0-1-1 0 0,0-1 1 0 0,0-1 0 0 0,17-7-5 0 0,-25 8-34 0 0,-8 5 10 0 0,-1-1 0 0 0,1-1-1 0 0,0 1 1 0 0,-1-1 0 0 0,1-1 0 0 0,-1 1 0 0 0,0-1-1 0 0,0 0 1 0 0,0 0 0 0 0,0-1 0 0 0,-1 1 0 0 0,1-1-1 0 0,-1-1 1 0 0,0 1 0 0 0,0-1 0 0 0,0 0 0 0 0,-1 0-1 0 0,0 0 1 0 0,0-1 0 0 0,0 1 0 0 0,0-1 0 0 0,-1 0 0 0 0,2-5 23 0 0,-6 8-39 0 0,0-1-1 0 0,0 0 1 0 0,0 0-1 0 0,-1 0 1 0 0,1 0-1 0 0,-1 1 1 0 0,0-1-1 0 0,0 1 1 0 0,-1-1-1 0 0,1 1 1 0 0,0 0-1 0 0,-1 0 1 0 0,0 0-1 0 0,0 0 0 0 0,0 0 1 0 0,0 1-1 0 0,0-1 1 0 0,-1 1-1 0 0,1 0 1 0 0,-2-1 40 0 0,-145-74-1314 0 0,128 69 666 0 0,1 0-1 0 0,0-2 0 0 0,0 0 1 0 0,1-1-1 0 0,1-2 0 0 0,0 0 1 0 0,0 0-1 0 0,1-2 0 0 0,1 0 1 0 0,1-1-1 0 0,-12-16 649 0 0,7 1-1269 0 0</inkml:trace>
  <inkml:trace contextRef="#ctx0" brushRef="#br0" timeOffset="3753.229">7089 762 2008 0 0,'0'75'3689'0'0,"-8"-56"-3459"0"0,0-1-1 0 0,-1 1 0 0 0,-1-2 1 0 0,-1 1-1 0 0,-1-1 0 0 0,0-1 1 0 0,-1 0-1 0 0,-1-1 1 0 0,0 0-1 0 0,-1-1 0 0 0,-1-1 1 0 0,0 0-1 0 0,-1-1 1 0 0,0-1-1 0 0,-1-1 0 0 0,0 0 1 0 0,0-1-1 0 0,-1-1 0 0 0,0-1 1 0 0,-1-1-1 0 0,0 0 1 0 0,-14 1-230 0 0,31-7 4 0 0,0-1 0 0 0,0 0 0 0 0,0 0 0 0 0,0 0 0 0 0,0 0 0 0 0,0-1 0 0 0,1 1 0 0 0,-1-1-1 0 0,1 0 1 0 0,-1 1 0 0 0,1-1 0 0 0,-1 0 0 0 0,1-1 0 0 0,0 1 0 0 0,0 0 0 0 0,0-1 0 0 0,0 1 0 0 0,1-1 0 0 0,-1 1 0 0 0,0-1 0 0 0,1 0 0 0 0,0 0 0 0 0,0 0 0 0 0,0 0 0 0 0,0 0 0 0 0,0 0 0 0 0,1 0 0 0 0,-1 0 0 0 0,1 0 0 0 0,0 0 0 0 0,0 0 0 0 0,0 0 0 0 0,0 0 0 0 0,0 0 0 0 0,1 0 0 0 0,-1 0 0 0 0,1 0 0 0 0,1-3-4 0 0,8-4-18 0 0,1 1 1 0 0,1 1-1 0 0,-1-1 0 0 0,1 2 0 0 0,1-1 1 0 0,0 2-1 0 0,-1 0 0 0 0,2 0 1 0 0,-1 1-1 0 0,1 1 0 0 0,0 0 1 0 0,0 1-1 0 0,0 1 0 0 0,0 0 0 0 0,0 0 1 0 0,0 2-1 0 0,1 0 0 0 0,-1 0 1 0 0,0 2-1 0 0,0-1 0 0 0,0 2 1 0 0,1 0 17 0 0,44-1-31 0 0,-22-2 8 0 0,-6 2 27 0 0,-1-2 1 0 0,1 0-1 0 0,-1-2 0 0 0,0-1 1 0 0,0-2-1 0 0,0-1 0 0 0,0-1 1 0 0,-1-2-1 0 0,15-6-4 0 0,-43 15 3 0 0,0 0 0 0 0,0-1 0 0 0,0 1-1 0 0,-1 0 1 0 0,1 0 0 0 0,0-1 0 0 0,0 1 0 0 0,0 0 0 0 0,0-1 0 0 0,0 1 0 0 0,-1-1-1 0 0,1 1 1 0 0,0-1 0 0 0,0 1 0 0 0,-1-1 0 0 0,1 0 0 0 0,0 1 0 0 0,-1-1 0 0 0,1 0-1 0 0,-1 0 1 0 0,1 0 0 0 0,-1 1 0 0 0,1-1 0 0 0,-1 0 0 0 0,1 0 0 0 0,-1 0 0 0 0,0 0-1 0 0,0 0 1 0 0,1 0 0 0 0,-1 1 0 0 0,0-1 0 0 0,0 0 0 0 0,0 0 0 0 0,0 0 0 0 0,0 0-1 0 0,0 0 1 0 0,0 0 0 0 0,0 0 0 0 0,-1 0 0 0 0,1 0 0 0 0,0 0 0 0 0,0 0-1 0 0,-1 1 1 0 0,1-1 0 0 0,-1 0 0 0 0,1 0 0 0 0,-1 0 0 0 0,1 0 0 0 0,-1 1 0 0 0,1-1-1 0 0,-1 0 1 0 0,0 1 0 0 0,1-1 0 0 0,-1 0 0 0 0,0 1 0 0 0,0-1 0 0 0,1 1 0 0 0,-1-1-1 0 0,0 1 1 0 0,0-1 0 0 0,0 1 0 0 0,0 0 0 0 0,0 0 0 0 0,0-1 0 0 0,0 1-3 0 0,-63-25 3 0 0,63 25-3 0 0,-223-22-2522 0 0,103 42-2896 0 0,107-17 4217 0 0</inkml:trace>
  <inkml:trace contextRef="#ctx0" brushRef="#br0" timeOffset="1284.184">5357 1944 848 0 0,'-13'12'8700'0'0,"12"59"-8399"0"0,1-54 551 0 0,49 409 919 0 0,-48-425-1865 0 0,-1 0 1 0 0,1 0-1 0 0,-1 0 0 0 0,1 0 1 0 0,0 0-1 0 0,-1 0 0 0 0,0 0 1 0 0,1 0-1 0 0,-1 0 0 0 0,0 0 1 0 0,0 1-1 0 0,1-1 1 0 0,-1 0-1 0 0,0 0 0 0 0,0 0 1 0 0,0 1-1 0 0,0-1 0 0 0,-1 0 1 0 0,1 0-1 0 0,0 0 0 0 0,0 1 1 0 0,-1-1-1 0 0,1 0 0 0 0,-1 0 1 0 0,1 0-1 0 0,-1 0 1 0 0,1 0-1 0 0,-1 0 0 0 0,0 0 1 0 0,1 0-1 0 0,-1 0 0 0 0,0 0 1 0 0,0 0-1 0 0,0-1 0 0 0,0 1 1 0 0,0 0-1 0 0,0 0 1 0 0,0-1-1 0 0,0 1 0 0 0,0-1 1 0 0,0 1-1 0 0,0-1 0 0 0,0 1 1 0 0,0-1-1 0 0,0 0 0 0 0,0 1 1 0 0,-1-1-1 0 0,1 0 1 0 0,0 0-1 0 0,0 0 0 0 0,0 0 1 0 0,-1 0-1 0 0,1 0 0 0 0,0 0 1 0 0,0 0-1 0 0,0-1 0 0 0,0 1 1 0 0,-1 0-1 0 0,1-1 94 0 0,-61-34-3844 0 0,62 35 3842 0 0,-28-20-1255 0 0</inkml:trace>
  <inkml:trace contextRef="#ctx0" brushRef="#br0" timeOffset="2003.372">5279 1845 1356 0 0,'-9'0'5177'0'0,"9"0"-4999"0"0,15-12 1366 0 0,-2 5-1474 0 0,1 1 0 0 0,1 1 1 0 0,-1 0-1 0 0,1 1 0 0 0,0 0 0 0 0,0 1 1 0 0,0 1-1 0 0,0 0 0 0 0,0 1 0 0 0,1 1-70 0 0,-11 0 8 0 0,0 0 0 0 0,0 1-1 0 0,0-1 1 0 0,0 1-1 0 0,0 0 1 0 0,0 0-1 0 0,-1 0 1 0 0,1 1-1 0 0,0 0 1 0 0,-1 0-1 0 0,1 0 1 0 0,-1 0 0 0 0,0 1-1 0 0,0 0 1 0 0,0 0-1 0 0,0 0 1 0 0,0 0-1 0 0,0 0 1 0 0,-1 1-1 0 0,0 0 1 0 0,0 0-1 0 0,0 0 1 0 0,0 0-1 0 0,0 0 1 0 0,-1 0 0 0 0,0 1-1 0 0,0-1 1 0 0,0 1-1 0 0,0 0 1 0 0,-1-1-1 0 0,0 1 1 0 0,1 3-8 0 0,-2 7 58 0 0,-1 0 0 0 0,0 1 1 0 0,-1-1-1 0 0,-1 0 0 0 0,0 0 0 0 0,-1 0 1 0 0,-1 0-1 0 0,0-1 0 0 0,-1 1 1 0 0,-1-1-1 0 0,0-1 0 0 0,-1 1 0 0 0,0-1 1 0 0,-1-1-1 0 0,0 1 0 0 0,-1-2 0 0 0,0 1 1 0 0,-1-1-1 0 0,-1-1 0 0 0,-5 4-58 0 0,16-13-38 0 0,41-10-324 0 0,164-9 90 0 0,-97 52 244 0 0,-107-32 48 0 0,0 1-1 0 0,0-1 1 0 0,-1 1 0 0 0,1-1-1 0 0,-1 1 1 0 0,1-1 0 0 0,-1 1-1 0 0,0-1 1 0 0,0 0-1 0 0,0 1 1 0 0,0-1 0 0 0,-1 0-1 0 0,1 0 1 0 0,0 0-1 0 0,-1 0 1 0 0,0 0 0 0 0,1 0-1 0 0,-1 0 1 0 0,0 0-1 0 0,0-1 1 0 0,0 1 0 0 0,0-1-1 0 0,0 1 1 0 0,0-1 0 0 0,-1 0-1 0 0,1 0 1 0 0,0 0-1 0 0,-1 0 1 0 0,1 0 0 0 0,-1 0-1 0 0,1-1 1 0 0,-1 1-1 0 0,1-1 1 0 0,-1 0 0 0 0,1 0-1 0 0,-2 0-19 0 0,-6 4-150 0 0,-1 0-1 0 0,1 0 1 0 0,-1-1-1 0 0,1-1 0 0 0,-1 0 1 0 0,0 0-1 0 0,0-1 1 0 0,0-1-1 0 0,0 1 0 0 0,0-2 1 0 0,-1 0-1 0 0,2 0 1 0 0,-1-1-1 0 0,0 0 0 0 0,0-1 1 0 0,1 0-1 0 0,-1-1 1 0 0,1 0-1 0 0,0-1 0 0 0,0 0 1 0 0,0 0-1 0 0,1-1 1 0 0,0 0-1 0 0,0-1 1 0 0,0 0-1 0 0,1 0 0 0 0,0-1 1 0 0,1 0-1 0 0,0 0 1 0 0,-2-3 150 0 0,-29-106-3218 0 0,35 72 2011 0 0</inkml:trace>
  <inkml:trace contextRef="#ctx0" brushRef="#br0" timeOffset="656.926">5428 1005 1756 0 0,'2'-5'559'0'0,"11"-20"6159"0"0,-6 50-5209 0 0,51 180-628 0 0,-49-124-3104 0 0,-11-74 1895 0 0,-1-1 1 0 0,0 0-1 0 0,0 0 1 0 0,0-1-1 0 0,-1 1 1 0 0,0-1-1 0 0,0 1 1 0 0,0-1-1 0 0,-1 0 1 0 0,0-1-1 0 0,0 1 1 0 0,0-1-1 0 0,0 0 1 0 0,-1 0-1 0 0,1-1 1 0 0,-1 0-1 0 0,0 0 1 0 0,0 0-1 0 0,-6 1 328 0 0,10-2-119 0 0,-28 13-995 0 0</inkml:trace>
  <inkml:trace contextRef="#ctx0" brushRef="#br0" timeOffset="892.157">4987 1539 1612 0 0,'14'10'4329'0'0,"18"-7"-3182"0"0,-30-3-964 0 0,441-33 4054 0 0,-126 1-10406 0 0,-256 29 3544 0 0,-50 3 1395 0 0</inkml:trace>
  <inkml:trace contextRef="#ctx0" brushRef="#br0" timeOffset="-2562.226">354 975 1008 0 0,'0'0'620'0'0,"0"0"-51"0"0,0 0-98 0 0,0 0-79 0 0,0 0-49 0 0,0 0-36 0 0,0 0-38 0 0,0 0-48 0 0,0 0-29 0 0,0 0-6 0 0,0 0 43 0 0,0 0-12 0 0,0 0-11 0 0,0 0 11 0 0,0 0-53 0 0,0 4 78 0 0,-11 635 5307 0 0,12-634-5513 0 0,-1-1 1 0 0,0 1-1 0 0,1-1 0 0 0,0 1 1 0 0,0 0-1 0 0,0-1 1 0 0,1 0-1 0 0,-1 1 1 0 0,1-1-1 0 0,0 0 0 0 0,1 0 1 0 0,-1 0-1 0 0,1 0 1 0 0,-1 0-1 0 0,1 0 1 0 0,0-1-1 0 0,1 1 0 0 0,-1-1 1 0 0,0 0-1 0 0,1 0 1 0 0,0 0-1 0 0,0-1 1 0 0,0 1-1 0 0,0-1 0 0 0,0 0 1 0 0,0 0-1 0 0,1-1 1 0 0,-1 1-1 0 0,4 0-36 0 0,137 16 437 0 0,-110-22-724 0 0,1-2-1 0 0,-1-1 1 0 0,-1-2-1 0 0,0-1 0 0 0,0-2 1 0 0,-1-1-1 0 0,1-3 288 0 0,22-12-1677 0 0,-32 1-2338 0 0,-23 26 2839 0 0,-6-3 34 0 0,-15-14-54 0 0</inkml:trace>
  <inkml:trace contextRef="#ctx0" brushRef="#br0" timeOffset="-2296.627">420 1410 1460 0 0,'-15'-4'2020'0'0,"0"-2"2509"0"0,44-1-2713 0 0,331-79-1153 0 0,-344 82-1050 0 0,39-25-3845 0 0,-55 29 2959 0 0,-6-4-35 0 0,-23-16 20 0 0</inkml:trace>
  <inkml:trace contextRef="#ctx0" brushRef="#br0" timeOffset="-2046.65">203 1029 1108 0 0,'6'-16'6068'0'0,"35"0"-5475"0"0,-39 16-361 0 0,278-52 1523 0 0,4 34-4306 0 0,-169 18-1469 0 0,-77 0 2799 0 0</inkml:trace>
  <inkml:trace contextRef="#ctx0" brushRef="#br0" timeOffset="-1718.573">1965 987 1684 0 0,'7'25'4154'0'0,"-31"35"-3267"0"0,19-50-468 0 0,-102 263 2419 0 0,39-178-3518 0 0,-84-2-5361 0 0,120-82 4728 0 0</inkml:trace>
  <inkml:trace contextRef="#ctx0" brushRef="#br0" timeOffset="-1421.605">1581 1182 964 0 0,'37'-91'9017'0'0,"7"118"-7679"0"0,299 286-2177 0 0,-302-252-3351 0 0,-40-59 3225 0 0,-16 4-1489 0 0,8-6 1247 0 0</inkml:trace>
  <inkml:trace contextRef="#ctx0" brushRef="#br0" timeOffset="-937.409">2157 757 1552 0 0,'94'9'4117'0'0,"-88"-6"-3994"0"0,1 1 1 0 0,-1 0-1 0 0,0 0 0 0 0,-1 0 1 0 0,1 0-1 0 0,-1 1 0 0 0,0 0 1 0 0,0 0-1 0 0,0 1 0 0 0,-1-1 1 0 0,0 1-1 0 0,0 0 0 0 0,-1 0 1 0 0,1 1-1 0 0,-1-1 1 0 0,0 1-1 0 0,-1-1 0 0 0,0 1 1 0 0,0 0-1 0 0,0 0 0 0 0,-1 0 1 0 0,0 0-1 0 0,0 0 0 0 0,-1 0 1 0 0,0 0-1 0 0,0 0 0 0 0,-1 0 1 0 0,0 0-1 0 0,0 0 1 0 0,-2 7-124 0 0,-63 151 3340 0 0,88-156-3638 0 0,-8-11-169 0 0,-1 0 0 0 0,1-1 1 0 0,-1-1-1 0 0,0 0 0 0 0,0 0 0 0 0,0-1 1 0 0,0-1-1 0 0,-1 0 0 0 0,0-1 1 0 0,0 0-1 0 0,-1-1 0 0 0,9-7 467 0 0,-3 4-843 0 0,44-32-1655 0 0,-32 23 1192 0 0</inkml:trace>
  <inkml:trace contextRef="#ctx0" brushRef="#br0" timeOffset="-687.321">2783 817 1048 0 0,'34'0'6865'0'0,"47"84"-5564"0"0,-72-72-1199 0 0,-2 0 0 0 0,0 0 1 0 0,0 1-1 0 0,-1 0 1 0 0,0 0-1 0 0,-1 0 1 0 0,-1 1-1 0 0,0 0 1 0 0,-1 0-1 0 0,-1 0 1 0 0,0 0-1 0 0,0 0 0 0 0,-2 0 1 0 0,0 1-1 0 0,0-1 1 0 0,-1 0-1 0 0,-1 0 1 0 0,-1 1-103 0 0,-4 12 0 0 0,-1 0 1 0 0,-1 0 0 0 0,-2-1-1 0 0,0 0 1 0 0,-2-1 0 0 0,-1-1-1 0 0,-1 0 1 0 0,-1-1 0 0 0,0 0-1 0 0,-2-1 1 0 0,-1-1-1 0 0,-1-1 1 0 0,0-1 0 0 0,-2-1-1 0 0,0 0 1 0 0,-1-2 0 0 0,0-1-1 0 0,-14 7 0 0 0,-4 0-829 0 0,0-1-1 0 0,-2-2 0 0 0,0-1 1 0 0,-1-3-1 0 0,-1-2 0 0 0,0-1 0 0 0,-1-3 1 0 0,0-1-1 0 0,-1-3 0 0 0,-42 0 830 0 0,53-5-1336 0 0</inkml:trace>
  <inkml:trace contextRef="#ctx0" brushRef="#br0" timeOffset="-437.464">1229 1122 988 0 0,'-6'12'255'0'0,"0"0"1"0"0,1 0-1 0 0,0 0 1 0 0,1 1-1 0 0,1 0 0 0 0,0 0 1 0 0,1 0-1 0 0,0 0 1 0 0,1 0-1 0 0,0 1 0 0 0,1-1 1 0 0,1 0-1 0 0,0 0 0 0 0,1 0 1 0 0,0 1-1 0 0,1-2 1 0 0,0 1-1 0 0,1 0 0 0 0,1-1 1 0 0,0 1-1 0 0,1-1 1 0 0,0-1-1 0 0,0 1 0 0 0,5 4-255 0 0,6 2 39 0 0,2 0-1 0 0,0-2 0 0 0,0 0 0 0 0,2-1 0 0 0,0-1 0 0 0,1 0 1 0 0,0-2-1 0 0,1-1 0 0 0,0-1 0 0 0,0-1 0 0 0,12 3-38 0 0,276 51-5043 0 0,-252-58 3777 0 0</inkml:trace>
  <inkml:trace contextRef="#ctx0" brushRef="#br0" timeOffset="48513.808">25375 370 1172 0 0,'14'-18'5308'0'0,"-4"8"-1566"0"0,-6 36-2938 0 0,2 46-416 0 0,3-1-1 0 0,3 0 0 0 0,3-1 1 0 0,3-1-1 0 0,3 0 1 0 0,21 43-388 0 0,15 42 170 0 0,-57-140-2038 0 0,-17-31-1519 0 0,12 12 3164 0 0,-52-76-5140 0 0,45 56 4151 0 0</inkml:trace>
  <inkml:trace contextRef="#ctx0" brushRef="#br0" timeOffset="49123.217">25378 362 1148 0 0,'-3'-25'4811'0'0,"34"5"-3519"0"0,43-1-1042 0 0,-70 20-230 0 0,0-1-1 0 0,0 1 1 0 0,0 0-1 0 0,0 0 1 0 0,1 1 0 0 0,-1-1-1 0 0,0 1 1 0 0,0 0-1 0 0,1 0 1 0 0,-1 1-1 0 0,0-1 1 0 0,0 1-1 0 0,1 0 1 0 0,-1 0-1 0 0,0 0 1 0 0,0 1-1 0 0,0-1 1 0 0,0 1-1 0 0,-1 0 1 0 0,1 0-1 0 0,0 0 1 0 0,-1 1 0 0 0,1-1-1 0 0,-1 1 1 0 0,0 0-1 0 0,0 0 1 0 0,0 0-1 0 0,0 0 1 0 0,-1 1-1 0 0,1-1 1 0 0,-1 1-1 0 0,0 0 1 0 0,0-1-1 0 0,0 1 1 0 0,0 0-1 0 0,-1 0 1 0 0,0 0 0 0 0,0 0-1 0 0,0 0 1 0 0,0 1-1 0 0,0 1-19 0 0,-2 3 11 0 0,-1 0 0 0 0,0 0 0 0 0,-1 0-1 0 0,1 0 1 0 0,-2 0 0 0 0,1-1 0 0 0,-1 1 0 0 0,-1-1 0 0 0,1 0 0 0 0,-1 0-1 0 0,-1-1 1 0 0,0 1 0 0 0,0-1 0 0 0,0 0 0 0 0,-1-1 0 0 0,-4 4-11 0 0,-15 19 371 0 0,98-22 1 0 0,-69-7-372 0 0,5-2 9 0 0,-1 0-1 0 0,1 1 0 0 0,0 0 0 0 0,0 0 0 0 0,0 1 1 0 0,0 0-1 0 0,0 0 0 0 0,0 1 0 0 0,0 0 0 0 0,0 1 1 0 0,-1 0-1 0 0,1 0 0 0 0,-1 0 0 0 0,1 1 0 0 0,-1 0 1 0 0,0 1-1 0 0,0 0 0 0 0,0 0 0 0 0,0 0 0 0 0,-1 1 1 0 0,1 0-1 0 0,-1 0 0 0 0,-1 0 0 0 0,1 1 0 0 0,-1 0 1 0 0,0 0-1 0 0,0 0 0 0 0,-1 1 0 0 0,1 0 0 0 0,-1 0 1 0 0,0 2-9 0 0,-6-2 13 0 0,-1 1 1 0 0,0-1-1 0 0,-1 0 1 0 0,1 0-1 0 0,-1-1 1 0 0,0 1 0 0 0,-1-1-1 0 0,0 1 1 0 0,0-1-1 0 0,0-1 1 0 0,-1 1-1 0 0,0-1 1 0 0,0 0-1 0 0,0 0 1 0 0,0-1 0 0 0,-1 0-1 0 0,0 0 1 0 0,0 0-1 0 0,0-1 1 0 0,0 0-1 0 0,-1 0 1 0 0,1-1 0 0 0,-3 0-14 0 0,-119 22-1771 0 0,126-24 1616 0 0,0-1-1 0 0,1 0 1 0 0,-1 1-1 0 0,1-1 0 0 0,-1 0 1 0 0,1 0-1 0 0,0-1 1 0 0,-1 1-1 0 0,1 0 0 0 0,0-1 1 0 0,0 1-1 0 0,0-1 1 0 0,0 0-1 0 0,0 0 0 0 0,0 0 1 0 0,1 0-1 0 0,-1 0 1 0 0,1 0-1 0 0,-1 0 0 0 0,1-1 1 0 0,0 1-1 0 0,0 0 0 0 0,0-1 1 0 0,0 1-1 0 0,0-1 1 0 0,0 1-1 0 0,1-1 0 0 0,-1 0 1 0 0,1 1-1 0 0,0-1 1 0 0,0 0 155 0 0,-1-13-1228 0 0</inkml:trace>
  <inkml:trace contextRef="#ctx0" brushRef="#br0" timeOffset="49514.679">25826 52 1756 0 0,'37'-30'4555'0'0,"-34"30"-4487"0"0,0 0 1 0 0,0 1 0 0 0,-1-1-1 0 0,1 1 1 0 0,0-1 0 0 0,0 1 0 0 0,-1 0-1 0 0,1 0 1 0 0,0 0 0 0 0,-1 0 0 0 0,1 0-1 0 0,-1 1 1 0 0,1-1 0 0 0,-1 1-1 0 0,0 0 1 0 0,0 0 0 0 0,0 0 0 0 0,0 0-1 0 0,0 0 1 0 0,0 0 0 0 0,0 0 0 0 0,0 0-1 0 0,-1 1 1 0 0,0-1 0 0 0,1 1-1 0 0,-1 0-68 0 0,2 5 144 0 0,-1 0 1 0 0,0 0-1 0 0,0 1 0 0 0,-1-1 0 0 0,0 1 0 0 0,-1-1 0 0 0,0 1 0 0 0,0-1 0 0 0,-1 1 0 0 0,0-1 0 0 0,0 1 0 0 0,-1-1 0 0 0,0 0 1 0 0,0 1-1 0 0,-1-1 0 0 0,0 0 0 0 0,-1-1 0 0 0,0 1 0 0 0,-2 3-144 0 0,-13 37 1204 0 0,19-48-1050 0 0,0 0-26 0 0,6 4-65 0 0,7-1-231 0 0,-1 1 1 0 0,1-1-1 0 0,0-1 1 0 0,0 0 0 0 0,0-1-1 0 0,0-1 1 0 0,0 0-1 0 0,0 0 1 0 0,1-1-1 0 0,-1-1 1 0 0,0 0 0 0 0,-1-1-1 0 0,1-1 1 0 0,0 0-1 0 0,4-2 168 0 0,18-3-1026 0 0,90-17-4786 0 0,-109 23 4414 0 0</inkml:trace>
  <inkml:trace contextRef="#ctx0" brushRef="#br0" timeOffset="49764.73">26370 487 1604 0 0,'4'3'1316'0'0,"-1"1"-324"0"0,-1-1-72 0 0,0-1-179 0 0,0-1-21 0 0,-2 1-128 0 0,2 0-224 0 0,-1 1-132 0 0,1-1-280 0 0,0-1 4 0 0,-2-1-624 0 0,0 0-556 0 0,0 2-121 0 0,-2-4 73 0 0,0 2 152 0 0</inkml:trace>
  <inkml:trace contextRef="#ctx0" brushRef="#br0" timeOffset="46854.934">23659 540 936 0 0,'-27'4'2318'0'0,"-64"32"3244"0"0,90-36-5258 0 0,42 0 988 0 0,188-11-443 0 0,61 4-1542 0 0,-291 7 593 0 0,1 0-1 0 0,-1 0 1 0 0,1 1-1 0 0,-1-1 1 0 0,1 0-1 0 0,-1 0 1 0 0,1 1-1 0 0,-1-1 1 0 0,1 0 0 0 0,-1 1-1 0 0,1-1 1 0 0,0 0-1 0 0,-1 1 1 0 0,1-1-1 0 0,-1 1 1 0 0,1-1-1 0 0,0 0 1 0 0,-1 1-1 0 0,1-1 1 0 0,0 1-1 0 0,0-1 1 0 0,-1 1-1 0 0,1-1 1 0 0,0 1-1 0 0,0 0 1 0 0,0-1-1 0 0,0 1 1 0 0,0-1-1 0 0,0 1 1 0 0,0-1-1 0 0,0 1 1 0 0,0-1 0 0 0,0 1-1 0 0,0 0 1 0 0,0-1-1 0 0,0 1 1 0 0,0-1-1 0 0,0 1 1 0 0,1-1-1 0 0,-1 1 1 0 0,0-1-1 0 0,0 1 1 0 0,1-1-1 0 0,-1 1 1 0 0,0-1-1 0 0,1 1 1 0 0,-1-1-1 0 0,0 1 1 0 0,1-1-1 0 0,-1 0 1 0 0,1 1-1 0 0,-1-1 1 0 0,0 0-1 0 0,1 1 101 0 0,-41 10-2508 0 0,20-8 1290 0 0</inkml:trace>
  <inkml:trace contextRef="#ctx0" brushRef="#br0" timeOffset="47089.285">23549 787 1636 0 0,'0'0'86'0'0,"1"0"0"0"0,-1 0 0 0 0,1 0 0 0 0,0 0 0 0 0,-1 0 0 0 0,1 0 0 0 0,-1 1 0 0 0,1-1 0 0 0,-1 0 0 0 0,1 0 0 0 0,-1 0 0 0 0,1 1-1 0 0,-1-1 1 0 0,1 0 0 0 0,-1 1 0 0 0,0-1 0 0 0,1 0 0 0 0,-1 1 0 0 0,1-1 0 0 0,-1 1 0 0 0,0-1 0 0 0,1 0 0 0 0,-1 1 0 0 0,0-1 0 0 0,0 1 0 0 0,1-1 0 0 0,-1 1 0 0 0,0-1 0 0 0,0 1 0 0 0,0-1 0 0 0,1 1-1 0 0,-1-1 1 0 0,0 1 0 0 0,0 0 0 0 0,0-1 0 0 0,0 1 0 0 0,0-1 0 0 0,0 1 0 0 0,0-1 0 0 0,0 1 0 0 0,-1-1 0 0 0,1 1 0 0 0,0-1 0 0 0,0 1 0 0 0,0 0 0 0 0,0-1 0 0 0,-1 1 0 0 0,1-1 0 0 0,0 0 0 0 0,-1 1 0 0 0,1-1-1 0 0,0 1 1 0 0,-1-1 0 0 0,1 1 0 0 0,0-1 0 0 0,-1 0 0 0 0,1 1 0 0 0,-1-1 0 0 0,1 0 0 0 0,-1 1 0 0 0,1-1 0 0 0,-1 0 0 0 0,1 0 0 0 0,-1 0 0 0 0,1 1-86 0 0,46 4 895 0 0,201-18 399 0 0,-94 0-1856 0 0,47-10-4060 0 0,-184 21 3376 0 0,-5 1-24 0 0</inkml:trace>
  <inkml:trace contextRef="#ctx0" brushRef="#br0" timeOffset="48028.797">24683 474 1292 0 0,'-8'21'5197'0'0,"7"-21"-5147"0"0,0 1 0 0 0,0-1 1 0 0,0 1-1 0 0,0-1 0 0 0,0 0 0 0 0,0 1 0 0 0,0-1 0 0 0,-1 0 1 0 0,1 0-1 0 0,0 0 0 0 0,0 0 0 0 0,0 0 0 0 0,0 0 0 0 0,-1 0 0 0 0,1 0 1 0 0,0-1-1 0 0,0 1 0 0 0,0 0 0 0 0,0-1 0 0 0,0 1 0 0 0,0-1 1 0 0,0 1-1 0 0,0-1 0 0 0,0 1 0 0 0,0-1 0 0 0,0 0 0 0 0,0 1 0 0 0,0-1 1 0 0,0 0-1 0 0,0 0 0 0 0,0 0 0 0 0,1 0 0 0 0,-1 0 0 0 0,0 0 1 0 0,1 0-1 0 0,-1 0 0 0 0,1 0 0 0 0,-1 0 0 0 0,1 0 0 0 0,0 0 0 0 0,-1-1-50 0 0,-1-2 29 0 0,0 0-1 0 0,0-1 0 0 0,1 1 0 0 0,-1 0 0 0 0,1 0 0 0 0,0-1 0 0 0,0 1 0 0 0,0-1 0 0 0,1 1 0 0 0,0-1 1 0 0,0 1-1 0 0,0-1 0 0 0,0 1 0 0 0,1-1 0 0 0,-1 1 0 0 0,1-1 0 0 0,1 1 0 0 0,-1 0 0 0 0,0-1 0 0 0,1 1 0 0 0,0 0 1 0 0,0 0-1 0 0,0 0 0 0 0,0 0 0 0 0,1 1 0 0 0,0-1 0 0 0,0 1 0 0 0,0-1 0 0 0,0 1 0 0 0,0 0 0 0 0,0 0 1 0 0,1 0-1 0 0,0 1 0 0 0,-1-1 0 0 0,1 1 0 0 0,0 0 0 0 0,0 0 0 0 0,1 0 0 0 0,-1 0 0 0 0,0 1 0 0 0,0 0 0 0 0,1 0 1 0 0,1 0-29 0 0,0 3 15 0 0,0 0 1 0 0,0 1 0 0 0,0 0-1 0 0,-1 0 1 0 0,0 1 0 0 0,1 0-1 0 0,-1 0 1 0 0,0 0 0 0 0,-1 0-1 0 0,1 1 1 0 0,-1 0 0 0 0,0 0-1 0 0,0 0 1 0 0,0 0 0 0 0,-1 1-1 0 0,0-1 1 0 0,0 1 0 0 0,0 0-1 0 0,-1 0 1 0 0,0 0 0 0 0,0 0-1 0 0,0 5-15 0 0,1 5-11 0 0,-2 0 0 0 0,0 1 0 0 0,0-1 0 0 0,-2 1-1 0 0,0-1 1 0 0,-1 1 0 0 0,0-1 0 0 0,-2 0 0 0 0,0 0 0 0 0,0 0-1 0 0,-2-1 1 0 0,0 1 0 0 0,-1-1 0 0 0,0-1 0 0 0,-1 1 0 0 0,-1-1-1 0 0,0 0 1 0 0,-1-1 0 0 0,0 0 0 0 0,-1-1 0 0 0,0 0 0 0 0,-1-1-1 0 0,-1 0 1 0 0,0-1 0 0 0,0 0 0 0 0,-1-1 0 0 0,0-1 0 0 0,-1 0-1 0 0,1 0 1 0 0,-2-2 0 0 0,1 0 0 0 0,-4 0 11 0 0,-60 1 177 0 0,78-8-176 0 0,0 0 1 0 0,0 0 0 0 0,0 1 0 0 0,0-1 0 0 0,0 0-1 0 0,0 0 1 0 0,1 0 0 0 0,-1 0 0 0 0,0 0 0 0 0,1 0-1 0 0,-1 0 1 0 0,1-1 0 0 0,-1 1 0 0 0,1 0 0 0 0,-1 0-1 0 0,1 0 1 0 0,0-1 0 0 0,-1 1 0 0 0,1 0-1 0 0,0 0 1 0 0,0-1 0 0 0,0 1 0 0 0,0 0 0 0 0,0 0-1 0 0,0-1 1 0 0,1 1 0 0 0,-1 0 0 0 0,0 0 0 0 0,1-1-1 0 0,-1 1 1 0 0,1 0 0 0 0,-1 0 0 0 0,1 0 0 0 0,-1 0-1 0 0,1 0 1 0 0,0 0 0 0 0,0 0 0 0 0,-1 0 0 0 0,1 0-1 0 0,0 0 1 0 0,0 0 0 0 0,0 0 0 0 0,0 0 0 0 0,0 1-1 0 0,0-1 1 0 0,0 0 0 0 0,0 1 0 0 0,0-1 0 0 0,1 1-1 0 0,-1-1 1 0 0,0 1 0 0 0,0 0 0 0 0,0-1 0 0 0,1 1-1 0 0,-1 0 1 0 0,0 0 0 0 0,1 0 0 0 0,-1 0 0 0 0,1 0-2 0 0,79-17-10 0 0,103 53-63 0 0,-98-9-668 0 0,-47-17 130 0 0,60 14-5119 0 0,-88-23 4447 0 0</inkml:trace>
  <inkml:trace contextRef="#ctx0" brushRef="#br0" timeOffset="52814.976">4477 3626 2096 0 0,'55'-7'6619'0'0,"35"-17"-5885"0"0,-51 13 44 0 0,181-34 514 0 0,-73 35-4730 0 0,-143 25 543 0 0,-47 8 418 0 0,9-11 1300 0 0</inkml:trace>
  <inkml:trace contextRef="#ctx0" brushRef="#br0" timeOffset="53080.573">4502 3767 1496 0 0,'15'23'4256'0'0,"56"-17"-2934"0"0,-64-6-875 0 0,169-15 755 0 0,-6-7-3521 0 0,-102 15-493 0 0,-40 4 1520 0 0</inkml:trace>
  <inkml:trace contextRef="#ctx0" brushRef="#br0" timeOffset="51173.3">2267 3674 1088 0 0,'-10'-55'3072'0'0,"10"55"-3006"0"0,1 0-1 0 0,-1 0 1 0 0,0 0 0 0 0,1 0 0 0 0,-1 0 0 0 0,1 0-1 0 0,-1 1 1 0 0,1-1 0 0 0,-1 0 0 0 0,0 0 0 0 0,1 0 0 0 0,-1-1-1 0 0,1 1 1 0 0,-1 0 0 0 0,1 0 0 0 0,-1 0 0 0 0,0 0 0 0 0,1 0-1 0 0,-1 0 1 0 0,1-1 0 0 0,-1 1 0 0 0,0 0 0 0 0,1 0 0 0 0,-1-1-1 0 0,0 1 1 0 0,1 0 0 0 0,-1 0 0 0 0,0-1 0 0 0,1 1-1 0 0,-1 0 1 0 0,0-1 0 0 0,0 1 0 0 0,1-1 0 0 0,-1 1 0 0 0,0 0-1 0 0,0-1 1 0 0,0 1-66 0 0,254 393 2074 0 0,-232-355-1883 0 0,49 52 467 0 0,-67-90-626 0 0,1 0 1 0 0,-1-1 0 0 0,0 0-1 0 0,0 0 1 0 0,0 0 0 0 0,0 0 0 0 0,0 0-1 0 0,0-1 1 0 0,0 0 0 0 0,0 0-1 0 0,0 0 1 0 0,-1 0 0 0 0,1 0-1 0 0,-1-1 1 0 0,0 0 0 0 0,1 1 0 0 0,-1-1-1 0 0,-1-1 1 0 0,1 1 0 0 0,0 0-1 0 0,-1-1 1 0 0,2-1-33 0 0,1-1 61 0 0,228-299 658 0 0,-156 194-436 0 0,8-12 398 0 0,-82 115 53 0 0,7 0-8044 0 0,-2 9 4799 0 0,-3-1 1205 0 0</inkml:trace>
  <inkml:trace contextRef="#ctx0" brushRef="#br0" timeOffset="51533.885">3755 3471 840 0 0,'7'19'5992'0'0,"-43"42"-5801"0"0,24-43 454 0 0,-13 26-253 0 0,2 1 0 0 0,2 1 1 0 0,1 1-1 0 0,3 1 0 0 0,-9 40-392 0 0,-6-48-6120 0 0,24-36 4923 0 0</inkml:trace>
  <inkml:trace contextRef="#ctx0" brushRef="#br0" timeOffset="51783.855">3435 3699 2796 0 0,'3'-20'2496'0'0,"-4"19"-2412"0"0,1 1-1 0 0,0-1 1 0 0,-1 0 0 0 0,1 0 0 0 0,0 0-1 0 0,-1 0 1 0 0,1 1 0 0 0,0-1-1 0 0,0 0 1 0 0,0 0 0 0 0,0 0 0 0 0,0 0-1 0 0,0 0 1 0 0,0 1 0 0 0,0-1 0 0 0,1 0-1 0 0,-1 0 1 0 0,0 0 0 0 0,0 0 0 0 0,1 0-1 0 0,-1 1 1 0 0,0-1 0 0 0,1 0 0 0 0,-1 0-1 0 0,1 1 1 0 0,-1-1 0 0 0,1 0 0 0 0,-1 1-1 0 0,1-1 1 0 0,0 0 0 0 0,-1 1-1 0 0,1-1 1 0 0,0 1 0 0 0,0-1 0 0 0,-1 1-1 0 0,1-1 1 0 0,0 1 0 0 0,0 0 0 0 0,-1-1-1 0 0,1 1 1 0 0,0 0 0 0 0,0 0 0 0 0,0-1-1 0 0,0 1 1 0 0,0 0 0 0 0,0 0 0 0 0,-1 0-1 0 0,1 0 1 0 0,0 0 0 0 0,0 0 0 0 0,0 1-1 0 0,0-1 1 0 0,0 0 0 0 0,-1 0-1 0 0,1 0 1 0 0,0 1 0 0 0,0-1 0 0 0,0 1-1 0 0,-1-1 1 0 0,1 0 0 0 0,0 1 0 0 0,0 0-84 0 0,197 111 613 0 0,-78-20-3055 0 0,-97-59-3049 0 0,-23-33 4219 0 0</inkml:trace>
  <inkml:trace contextRef="#ctx0" brushRef="#br0" timeOffset="52080.695">3352 3412 1204 0 0,'-11'5'264'0'0,"0"1"-1"0"0,1 0 1 0 0,-1 1-1 0 0,2 0 1 0 0,-1 0-1 0 0,1 1 1 0 0,0 0 0 0 0,0 1-1 0 0,1 0 1 0 0,1 0-1 0 0,-1 1 1 0 0,1 0-1 0 0,1 0 1 0 0,0 0-1 0 0,1 1 1 0 0,-1 0 0 0 0,2 0-1 0 0,0 1 1 0 0,0-1-1 0 0,1 1 1 0 0,1 0-1 0 0,0 0 1 0 0,0 0-1 0 0,1 0 1 0 0,1 0 0 0 0,0 0-1 0 0,1 7-263 0 0,3-1 128 0 0,1 0-1 0 0,1-1 1 0 0,1 0-1 0 0,0 0 1 0 0,1 0 0 0 0,1-1-1 0 0,0 0 1 0 0,1-1-1 0 0,1 0 1 0 0,0 0-1 0 0,1-2 1 0 0,1 1 0 0 0,0-1-1 0 0,4 1-127 0 0,144 89-2050 0 0,-75-87-3536 0 0,-74-16 4120 0 0</inkml:trace>
  <inkml:trace contextRef="#ctx0" brushRef="#br0" timeOffset="52346.291">3873 3396 1100 0 0,'85'102'4573'0'0,"-70"-75"-4042"0"0,-1 0-1 0 0,-2 2 1 0 0,0-1 0 0 0,-2 2-1 0 0,-1-1 1 0 0,-1 2 0 0 0,-2-1-1 0 0,-1 1 1 0 0,-1-1 0 0 0,-1 26-531 0 0,-4-42 46 0 0,-1 1 1 0 0,-1-1-1 0 0,0 1 1 0 0,0-1-1 0 0,-2 0 1 0 0,0 0 0 0 0,0 0-1 0 0,-1-1 1 0 0,-1 0-1 0 0,0 0 1 0 0,-1-1-1 0 0,0 1 1 0 0,-1-2 0 0 0,-1 1-1 0 0,0-1 1 0 0,0-1-1 0 0,-1 0 1 0 0,-3 2-47 0 0,13-11-179 0 0,1-1 0 0 0,-1 1 0 0 0,0-1 0 0 0,0 1 0 0 0,1-1 0 0 0,-1 0 1 0 0,0 0-1 0 0,0 1 0 0 0,0-1 0 0 0,1 0 0 0 0,-1 0 0 0 0,0 0 0 0 0,0 0 0 0 0,0 0 0 0 0,0 0 1 0 0,1 0-1 0 0,-1 0 0 0 0,0 0 0 0 0,0 0 0 0 0,0 0 0 0 0,0-1 0 0 0,1 1 0 0 0,-1 0 1 0 0,0-1-1 0 0,0 1 0 0 0,1 0 0 0 0,-1-1 0 0 0,0 1 0 0 0,1-1 0 0 0,-1 1 0 0 0,0-1 0 0 0,1 1 1 0 0,-1-1-1 0 0,1 0 0 0 0,-1 1 0 0 0,1-1 0 0 0,-1 0 0 0 0,1 1 0 0 0,-1-1 0 0 0,1 0 0 0 0,0 0 1 0 0,-1 1-1 0 0,1-1 0 0 0,0 0 0 0 0,0 0 0 0 0,-1 0 0 0 0,1 1 0 0 0,0-1 0 0 0,0 0 1 0 0,0 0-1 0 0,0 0 0 0 0,0 0 0 0 0,0 0 179 0 0,5-5-1449 0 0</inkml:trace>
  <inkml:trace contextRef="#ctx0" brushRef="#br0" timeOffset="67766.868">2834 6138 1428 0 0,'-17'-1'6948'0'0,"28"-1"-4455"0"0,27 0-1881 0 0,220-25 869 0 0,-47 2-4856 0 0,-197 29-2830 0 0,-34 0 4731 0 0</inkml:trace>
  <inkml:trace contextRef="#ctx0" brushRef="#br0" timeOffset="68048.212">2927 6369 1196 0 0,'10'4'1156'0'0,"17"2"-168"0"0,2-2-148 0 0,-1-3-32 0 0,-10-1-43 0 0,7 0-101 0 0,7 0-48 0 0,3 0-84 0 0,42-18-88 0 0,-36 11-284 0 0,1 2-216 0 0,-4-6 0 0 0,-3 2-1320 0 0,-1-1-21 0 0,-4 2 13 0 0,-5 0 44 0 0,-7-1-4 0 0</inkml:trace>
  <inkml:trace contextRef="#ctx0" brushRef="#br0" timeOffset="64779.52">23 5969 2116 0 0,'0'0'664'0'0,"0"0"-23"0"0,0 0-19 0 0,0 0-18 0 0,0 0-45 0 0,0 0-31 0 0,-1-22 2123 0 0,-3-29 281 0 0,4 51-2851 0 0,0 0-18 0 0,0 25 153 0 0,-13 130-160 0 0,8 44-39 0 0,43-2-28 0 0,-32-175-1327 0 0,-6-50-3916 0 0,-1 2 3023 0 0,1 12 979 0 0</inkml:trace>
  <inkml:trace contextRef="#ctx0" brushRef="#br0" timeOffset="65452.715">43 5958 1148 0 0,'12'-65'4890'0'0,"-12"64"-4856"0"0,1-1 0 0 0,-1 1 0 0 0,1 0-1 0 0,0 0 1 0 0,-1 0 0 0 0,1 0 0 0 0,0 0 0 0 0,0 0-1 0 0,0 0 1 0 0,0 0 0 0 0,0 0 0 0 0,0 1 0 0 0,0-1-1 0 0,0 0 1 0 0,0 1 0 0 0,0-1 0 0 0,0 0 0 0 0,0 1 0 0 0,0-1-1 0 0,1 1 1 0 0,-1 0 0 0 0,0-1 0 0 0,0 1 0 0 0,1 0-1 0 0,-1 0 1 0 0,0 0 0 0 0,0 0 0 0 0,1 0 0 0 0,-1 0 0 0 0,0 0-1 0 0,1 0 1 0 0,-1 0 0 0 0,0 1 0 0 0,0-1 0 0 0,0 1-1 0 0,1-1 1 0 0,-1 1 0 0 0,0-1 0 0 0,0 1 0 0 0,0-1-1 0 0,0 1 1 0 0,0 0 0 0 0,0 0 0 0 0,0 0 0 0 0,0-1 0 0 0,0 1-1 0 0,0 1-33 0 0,23 20 175 0 0,-1 2-1 0 0,-1 0 1 0 0,-1 2-1 0 0,-1 0 1 0 0,-2 2-1 0 0,0 0 1 0 0,-2 0-1 0 0,-1 3-174 0 0,56 98 1413 0 0,-17-172-927 0 0,133-230 32 0 0,-148 234-472 0 0,-23 82-90 0 0,38 309 92 0 0,2-172-2264 0 0,-55-180 1639 0 0,0 1 940 0 0,-1 0-6251 0 0,0-1 4488 0 0</inkml:trace>
  <inkml:trace contextRef="#ctx0" brushRef="#br0" timeOffset="65813.97">1382 6254 1504 0 0,'15'13'3784'0'0,"-126"140"-756"0"0,74-111-2383 0 0,-62 61 986 0 0,36-109-8825 0 0,43-2 5968 0 0</inkml:trace>
  <inkml:trace contextRef="#ctx0" brushRef="#br0" timeOffset="66063.999">921 6249 2240 0 0,'11'-24'5708'0'0,"27"40"-4355"0"0,-21-6-1182 0 0,305 159-817 0 0,-253-110-5840 0 0,-65-54 5134 0 0</inkml:trace>
  <inkml:trace contextRef="#ctx0" brushRef="#br0" timeOffset="66563.875">1919 5896 1172 0 0,'6'-17'4902'0'0,"-3"29"-2804"0"0,-14 151-126 0 0,8-147-1848 0 0,1-1 0 0 0,1 1 0 0 0,0 0 0 0 0,1 0 0 0 0,1 0 0 0 0,1 0 0 0 0,0 0 0 0 0,1-1 0 0 0,0 1 0 0 0,1-1 0 0 0,1 0 0 0 0,6 12-124 0 0,-7-19 34 0 0,0-1 1 0 0,1 0-1 0 0,0 0 0 0 0,1-1 1 0 0,0 0-1 0 0,0 0 0 0 0,0 0 1 0 0,0 0-1 0 0,1-1 1 0 0,0 0-1 0 0,0-1 0 0 0,1 1 1 0 0,-1-1-1 0 0,1-1 1 0 0,0 1-1 0 0,0-2 0 0 0,0 1 1 0 0,3 0-35 0 0,90-13-5032 0 0,-91-5 585 0 0,-14 10 3031 0 0</inkml:trace>
  <inkml:trace contextRef="#ctx0" brushRef="#br0" timeOffset="66829.585">1728 6181 1216 0 0,'3'-10'5780'0'0,"44"-5"-4696"0"0,-46 15-806 0 0,118-21 1438 0 0,23-5-1281 0 0,-53-2-2985 0 0,-79 18-2038 0 0,-10 10 3097 0 0</inkml:trace>
  <inkml:trace contextRef="#ctx0" brushRef="#br0" timeOffset="67079.461">1613 5853 948 0 0,'-9'4'281'0'0,"0"1"1"0"0,0 1-1 0 0,0 0 0 0 0,1 0 1 0 0,0 1-1 0 0,1 0 0 0 0,-1 0 0 0 0,1 1 1 0 0,0-1-1 0 0,1 2 0 0 0,0-1 1 0 0,0 1-1 0 0,1 0 0 0 0,0 0 0 0 0,1 0 1 0 0,0 1-1 0 0,0-1 0 0 0,1 1 1 0 0,1 0-1 0 0,-1 0 0 0 0,1 1 0 0 0,1-1 1 0 0,0 0-1 0 0,1 1 0 0 0,-1-1 0 0 0,2 0 1 0 0,1 10-282 0 0,4-3 134 0 0,1-1 0 0 0,1 0 0 0 0,0 0 1 0 0,1-1-1 0 0,1 0 0 0 0,1 0 0 0 0,0-1 1 0 0,0-1-1 0 0,2 0 0 0 0,-1 0 0 0 0,2-2 0 0 0,-1 1 1 0 0,2-2-1 0 0,-1 1 0 0 0,2-2 0 0 0,14 7-134 0 0,-12-7-390 0 0,0-1 0 0 0,1-1 0 0 0,-1 0 0 0 0,1-2 0 0 0,1 0 0 0 0,-1-1 0 0 0,1-1 0 0 0,0-1 0 0 0,15 0 390 0 0,51-20-4140 0 0,-60 5 2820 0 0</inkml:trace>
  <inkml:trace contextRef="#ctx0" brushRef="#br0" timeOffset="67345.038">2344 5788 1096 0 0,'16'13'485'0'0,"0"1"1"0"0,-1 1-1 0 0,0 0 0 0 0,-1 1 1 0 0,-1 1-1 0 0,0 0 1 0 0,-2 1-1 0 0,0 0 0 0 0,-1 1 1 0 0,0 0-1 0 0,-2 1 0 0 0,0 0 1 0 0,-1 0-1 0 0,-2 0 0 0 0,0 1 1 0 0,-1 0-1 0 0,-1 0 0 0 0,0 0 1 0 0,-2 0-1 0 0,-1 1 0 0 0,-2 20-485 0 0,1-27 125 0 0,0 1-1 0 0,-2-1 1 0 0,0 1-1 0 0,-1-1 1 0 0,0 0-1 0 0,-1 0 1 0 0,-1 0-1 0 0,0-1 1 0 0,-8 13-125 0 0,-61 56-2455 0 0,41-81-4703 0 0,18-25 5854 0 0</inkml:trace>
  <inkml:trace contextRef="#ctx0" brushRef="#br0" timeOffset="72249.407">4721 5668 904 0 0,'0'0'733'0'0,"0"0"-50"0"0,1-24 2167 0 0,26-37 1626 0 0,-3 193-2216 0 0,32 54-2394 0 0,-56-185-45 0 0,1 0-1 0 0,-1 0 1 0 0,1-1 0 0 0,-1 1-1 0 0,1 0 1 0 0,-1 0-1 0 0,0 0 1 0 0,0 0-1 0 0,1 0 1 0 0,-1 0-1 0 0,0 1 1 0 0,0-1-1 0 0,0 0 1 0 0,0 0-1 0 0,0 0 1 0 0,0 0-1 0 0,0 0 1 0 0,0 0-1 0 0,0 0 1 0 0,-1 0-1 0 0,1 0 1 0 0,0 0 0 0 0,-1 0-1 0 0,1 0 1 0 0,-1 0-1 0 0,1 0 1 0 0,-1-1-1 0 0,1 1 1 0 0,-1 0-1 0 0,0 0 1 0 0,1 0-1 0 0,-1 0 1 0 0,0-1-1 0 0,0 1 1 0 0,0 0-1 0 0,1-1 1 0 0,-1 1-1 0 0,0-1 1 0 0,0 1 0 0 0,0-1-1 0 0,0 1 1 0 0,0-1-1 0 0,0 0 1 0 0,0 1-1 0 0,0-1 1 0 0,0 0-1 0 0,0 0 1 0 0,0 0-1 0 0,0 0 180 0 0,-7 2-1198 0 0</inkml:trace>
  <inkml:trace contextRef="#ctx0" brushRef="#br0" timeOffset="72515.825">4367 6173 1312 0 0,'-26'9'3281'0'0,"36"0"421"0"0,118-10-2593 0 0,0-4-1 0 0,0-7 1 0 0,14-7-1109 0 0,196-17-3648 0 0,-264 36-1895 0 0,-72 0 4225 0 0</inkml:trace>
  <inkml:trace contextRef="#ctx0" brushRef="#br0" timeOffset="72875.445">4685 6429 1632 0 0,'0'0'767'0'0,"0"0"-128"0"0,-11 41 3084 0 0,32 171-1782 0 0,22 19-1812 0 0,-43-229-276 0 0,0 0-1 0 0,0 0 1 0 0,-1 0-1 0 0,1 1 1 0 0,-1-1-1 0 0,0 0 1 0 0,1 0-1 0 0,-1 0 1 0 0,0 0-1 0 0,0 0 1 0 0,0 0-1 0 0,-1-1 1 0 0,1 1-1 0 0,0 0 1 0 0,-1 0-1 0 0,1-1 1 0 0,-1 1-1 0 0,1-1 1 0 0,-1 0-1 0 0,0 1 1 0 0,0-1-1 0 0,0 0 1 0 0,1 0-1 0 0,-1 0 1 0 0,0 0-1 0 0,0 0 1 0 0,-1 0-1 0 0,1-1 1 0 0,0 1-1 0 0,0-1 1 0 0,0 1-1 0 0,0-1 1 0 0,0 0-1 0 0,-1 0 1 0 0,1 0-1 0 0,0 0 148 0 0,-8-2-1221 0 0</inkml:trace>
  <inkml:trace contextRef="#ctx0" brushRef="#br0" timeOffset="73547.358">4682 6454 1960 0 0,'0'0'644'0'0,"0"0"-74"0"0,0 0-92 0 0,0 0 6 0 0,3-6 2490 0 0,17-21-2001 0 0,-1 12-743 0 0,-11 8-180 0 0,1-1-1 0 0,0 1 1 0 0,0 0-1 0 0,0 1 1 0 0,1 0 0 0 0,0 1-1 0 0,0 0 1 0 0,0 0-1 0 0,1 1 1 0 0,-1 1 0 0 0,1-1-1 0 0,0 2 1 0 0,0 0-1 0 0,3 0-49 0 0,-9 3 0 0 0,1 1-1 0 0,-1 1 0 0 0,0-1 0 0 0,0 1 0 0 0,-1-1 0 0 0,1 1 0 0 0,0 1 0 0 0,-1-1 0 0 0,0 1 0 0 0,0-1 0 0 0,0 1 0 0 0,0 1 0 0 0,-1-1 0 0 0,1 0 0 0 0,-1 1 0 0 0,0 0 0 0 0,-1-1 1 0 0,1 1-1 0 0,-1 0 0 0 0,0 1 0 0 0,0-1 0 0 0,0 0 0 0 0,-1 0 0 0 0,0 1 0 0 0,0-1 0 0 0,0 1 0 0 0,-1-1 0 0 0,0 1 0 0 0,0 2 1 0 0,-39 94 1009 0 0,129-120-223 0 0,-84 16-777 0 0,-3 1-4 0 0,0 0 0 0 0,0 0 0 0 0,1 0 0 0 0,-1 0 0 0 0,0 0 0 0 0,0 0 0 0 0,0 1 0 0 0,1 0 0 0 0,-1-1 0 0 0,0 1 0 0 0,0 0 0 0 0,1 1 0 0 0,-1-1 0 0 0,0 1 0 0 0,0-1 0 0 0,0 1 0 0 0,0 0 0 0 0,0 0 0 0 0,1 0 0 0 0,-2 1 0 0 0,1-1 0 0 0,0 1 0 0 0,0 0 0 0 0,0-1 0 0 0,-1 1 0 0 0,1 0 0 0 0,0 2-5 0 0,-3-1 15 0 0,0 0 0 0 0,-1 1 1 0 0,1-1-1 0 0,-1 1 0 0 0,0-1 0 0 0,0 0 0 0 0,0 1 0 0 0,-1-1 1 0 0,1 0-1 0 0,-1 0 0 0 0,0 0 0 0 0,1 0 0 0 0,-1 0 1 0 0,-1-1-1 0 0,1 1 0 0 0,0 0 0 0 0,-1-1 0 0 0,1 0 1 0 0,-1 0-1 0 0,0 1 0 0 0,1-1 0 0 0,-1-1 0 0 0,0 1 0 0 0,0 0 1 0 0,-1-1-1 0 0,1 1-15 0 0,-3 2 17 0 0,-7 5-100 0 0,0 0 0 0 0,-1-1 0 0 0,0-1 1 0 0,0 0-1 0 0,0-1 0 0 0,-1 0 0 0 0,0-1 0 0 0,0-1 0 0 0,-1-1 0 0 0,1 0 1 0 0,-2 0 82 0 0,1-35-3396 0 0,62-25-1069 0 0,-26 34 3110 0 0</inkml:trace>
  <inkml:trace contextRef="#ctx0" brushRef="#br0" timeOffset="110499.458">25862 4021 1048 0 0,'0'0'679'0'0,"0"0"48"0"0,0 0-50 0 0,0 0-61 0 0,0 0-115 0 0,0 0-62 0 0,0 0-22 0 0,0 0-34 0 0,0 0-5 0 0,0 0-22 0 0,0 0-14 0 0,0 0-91 0 0,0 0-38 0 0,0 0 25 0 0,0 0-24 0 0,0 0-6 0 0,0 0 11 0 0,0 0-82 0 0,5-4 26 0 0,18-10-8 0 0,-19 66 1182 0 0,0 81-316 0 0,55 5-1318 0 0,-59-129-4724 0 0,-22 2 2672 0 0,15-10 1053 0 0</inkml:trace>
  <inkml:trace contextRef="#ctx0" brushRef="#br0" timeOffset="109497.496">23911 4611 1372 0 0,'-6'-31'5062'0'0,"17"24"-3573"0"0,2 6-779 0 0,167-12 386 0 0,129-24-1512 0 0,-322 57-4093 0 0,-14-12 3118 0 0,-2-2-50 0 0</inkml:trace>
  <inkml:trace contextRef="#ctx0" brushRef="#br0" timeOffset="109748.47">23911 4757 1060 0 0,'98'12'5242'0'0,"45"-29"-3629"0"0,23-6-444 0 0,-34 6-2289 0 0,-2-13-3866 0 0,-103 20 3656 0 0</inkml:trace>
  <inkml:trace contextRef="#ctx0" brushRef="#br0" timeOffset="110890.042">25160 4557 1024 0 0,'-7'16'4071'0'0,"44"-14"-2569"0"0,-32-2-1565 0 0,358-29 2458 0 0,442-47-576 0 0,-677 62-1902 0 0,-113 14-1360 0 0,-26 3-2488 0 0,-9 2 1016 0 0,-1 3 1483 0 0</inkml:trace>
  <inkml:trace contextRef="#ctx0" brushRef="#br0" timeOffset="111436.927">25412 4962 1088 0 0,'14'3'7311'0'0,"-23"38"-7159"0"0,3-16 274 0 0,-1 107 1480 0 0,11-79-7995 0 0,-4-52 4728 0 0,-3-2 32 0 0</inkml:trace>
  <inkml:trace contextRef="#ctx0" brushRef="#br0" timeOffset="111827.435">25615 5087 1636 0 0,'14'-5'6506'0'0,"38"-4"-6428"0"0,-36 6 586 0 0,248-36 1514 0 0,-275 31-2497 0 0,3 6-7682 0 0,8 2 6603 0 0</inkml:trace>
  <inkml:trace contextRef="#ctx0" brushRef="#br0" timeOffset="112389.875">26457 4739 948 0 0,'6'21'5847'0'0,"-33"45"-4788"0"0,16-41-369 0 0,-19 52 365 0 0,17-52-751 0 0,2 1 0 0 0,2 1 0 0 0,0 0 1 0 0,2 0-1 0 0,0 1 0 0 0,2-1 1 0 0,1 1-1 0 0,2 4-304 0 0,2-28 29 0 0,1 1 0 0 0,0-1-1 0 0,0 0 1 0 0,0 0 0 0 0,0 1 0 0 0,1-1-1 0 0,0 0 1 0 0,0 0 0 0 0,0 0-1 0 0,0 0 1 0 0,0-1 0 0 0,1 1 0 0 0,0-1-1 0 0,0 1 1 0 0,0-1 0 0 0,0 0 0 0 0,0 0-1 0 0,1 0 1 0 0,-1-1 0 0 0,1 1 0 0 0,0-1-1 0 0,0 0 1 0 0,0 0 0 0 0,0 0-1 0 0,0 0 1 0 0,0-1 0 0 0,0 0 0 0 0,1 1-1 0 0,-1-2 1 0 0,0 1 0 0 0,1 0 0 0 0,-1-1-1 0 0,3 0-28 0 0,5 2-166 0 0,1-1-1 0 0,-1 0 0 0 0,1-1 0 0 0,-1-1 0 0 0,1 0 0 0 0,-1-1 1 0 0,0 0-1 0 0,0 0 0 0 0,1-1 0 0 0,-2-1 0 0 0,8-3 167 0 0,20-24-2681 0 0,-34-2-2826 0 0,-17 9 4197 0 0</inkml:trace>
  <inkml:trace contextRef="#ctx0" brushRef="#br0" timeOffset="112687.33">26125 4957 1172 0 0,'-44'4'4810'0'0,"71"-9"-1524"0"0,12 0-2960 0 0,151-24-257 0 0,-66-6-4672 0 0,-86 22 1987 0 0,-28 6 1260 0 0</inkml:trace>
  <inkml:trace contextRef="#ctx0" brushRef="#br0" timeOffset="113015.417">26831 4849 1404 0 0,'1'0'153'0'0,"-1"0"1"0"0,1 0-1 0 0,0 1 0 0 0,0-1 0 0 0,0 0 0 0 0,0 0 1 0 0,-1 1-1 0 0,1-1 0 0 0,0 0 0 0 0,0 1 1 0 0,-1-1-1 0 0,1 1 0 0 0,0-1 0 0 0,-1 1 0 0 0,1-1 1 0 0,-1 1-1 0 0,1-1 0 0 0,0 1 0 0 0,-1 0 1 0 0,1-1-1 0 0,-1 1 0 0 0,0 0 0 0 0,1-1 1 0 0,-1 1-1 0 0,1 0 0 0 0,-1 0 0 0 0,0-1 0 0 0,0 1 1 0 0,1 0-1 0 0,-1 0 0 0 0,0 0 0 0 0,0 0 1 0 0,0-1-1 0 0,0 1 0 0 0,0 0 0 0 0,0 0 0 0 0,0 0 1 0 0,0 0-1 0 0,0-1 0 0 0,-1 1 0 0 0,1 0 1 0 0,0 0-1 0 0,0 0 0 0 0,-1-1 0 0 0,1 1 0 0 0,-1 0 1 0 0,1-1-1 0 0,0 1 0 0 0,-1 0 0 0 0,1-1 1 0 0,-1 1-154 0 0,-2 10 164 0 0,-18 161 2001 0 0,37-17-1354 0 0,9 7-452 0 0,-23-95-6130 0 0,-13-57 2611 0 0,6-10 1645 0 0</inkml:trace>
  <inkml:trace contextRef="#ctx0" brushRef="#br0" timeOffset="113829.249">26831 4879 968 0 0,'0'-23'6699'0'0,"87"-11"-6460"0"0,-84 37-212 0 0,1 0 0 0 0,-1 0 0 0 0,1 1 0 0 0,-1-1-1 0 0,0 0 1 0 0,0 1 0 0 0,-1 0 0 0 0,1 0 0 0 0,-1 0 0 0 0,0 0 0 0 0,0 0-1 0 0,0 0 1 0 0,0 1 0 0 0,-1-1 0 0 0,0 1 0 0 0,0-1 0 0 0,0 1 0 0 0,0-1 0 0 0,-1 1-1 0 0,1-1 1 0 0,-1 1 0 0 0,-1 0 0 0 0,1-1 0 0 0,-1 1 0 0 0,1-1 0 0 0,-1 1 0 0 0,0-1-1 0 0,-1 1 1 0 0,1-1 0 0 0,-2 2-27 0 0,-66 121 1498 0 0,68-127-1428 0 0,1 0-3 0 0,0 0-33 0 0,49 15 147 0 0,-43-15-154 0 0,0 0 1 0 0,0 1 0 0 0,0-1 0 0 0,-1 1 0 0 0,1 1-1 0 0,0-1 1 0 0,0 1 0 0 0,-1 0 0 0 0,1 0 0 0 0,-1 1-1 0 0,1-1 1 0 0,-1 1 0 0 0,0 0 0 0 0,0 1-1 0 0,0-1 1 0 0,-1 1 0 0 0,1 0 0 0 0,-1 0 0 0 0,0 1-1 0 0,0-1 1 0 0,0 1 0 0 0,-1 0 0 0 0,1 0 0 0 0,-1 0-1 0 0,-1 0 1 0 0,1 1 0 0 0,-1-1 0 0 0,2 4-28 0 0,-8-3 18 0 0,0-1 1 0 0,0 1 0 0 0,-1-1 0 0 0,1 0-1 0 0,-1 0 1 0 0,0-1 0 0 0,0 1 0 0 0,-1-1-1 0 0,1 0 1 0 0,-1-1 0 0 0,0 1 0 0 0,0-1-1 0 0,0 0 1 0 0,0-1 0 0 0,-1 1 0 0 0,1-1-1 0 0,-1-1 1 0 0,1 1 0 0 0,-1-1 0 0 0,0 0-1 0 0,-5 0-18 0 0,12-1 0 0 0,-3 0-214 0 0,0 0 0 0 0,1-1 0 0 0,-1 1 0 0 0,0 0 0 0 0,1-1 0 0 0,-1 0-1 0 0,1 1 1 0 0,-1-1 0 0 0,1 0 0 0 0,-1 0 0 0 0,1-1 0 0 0,-1 1 0 0 0,1 0 0 0 0,0-1 0 0 0,0 1 0 0 0,0-1 0 0 0,0 0 0 0 0,0 0-1 0 0,0 0 1 0 0,0 0 0 0 0,1 0 0 0 0,-1 0 0 0 0,1 0 0 0 0,-1 0 0 0 0,1-1 0 0 0,0 1 0 0 0,0-1 0 0 0,0 1 0 0 0,0-1 0 0 0,0 1-1 0 0,1-1 1 0 0,-1 1 0 0 0,1-1 0 0 0,-1 0 0 0 0,1 1 0 0 0,0-1 0 0 0,0 0 0 0 0,1 1 0 0 0,-1-1 0 0 0,0 0 0 0 0,1-1 214 0 0,-1-9-1504 0 0</inkml:trace>
  <inkml:trace contextRef="#ctx0" brushRef="#br0" timeOffset="115332.706">26600 4612 1204 0 0,'0'0'437'0'0,"0"0"-57"0"0,17 0-1177 0 0,-17 0 413 0 0</inkml:trace>
  <inkml:trace contextRef="#ctx0" brushRef="#br0" timeOffset="115926.716">26505 4612 928 0 0,'0'0'359'0'0,"0"0"39"0"0,0 0 34 0 0,0 0-45 0 0,0 0-53 0 0,-20 0 1790 0 0,13 2-2016 0 0,1-1 0 0 0,0 1 1 0 0,-1 0-1 0 0,1 1 1 0 0,0-1-1 0 0,1 1 0 0 0,-1 0 1 0 0,0 1-1 0 0,1 0 0 0 0,-1-1 1 0 0,1 2-1 0 0,0-1 0 0 0,1 0 1 0 0,-1 1-1 0 0,1 0 0 0 0,0 0 1 0 0,0 1-1 0 0,0-1 1 0 0,1 1-1 0 0,0-1 0 0 0,0 1 1 0 0,0 0-1 0 0,1 0 0 0 0,0 1 1 0 0,0-1-1 0 0,1 0 0 0 0,-1 1 1 0 0,1-1-1 0 0,1 1 0 0 0,-1 6-108 0 0,-14 36 217 0 0,8-26-86 0 0,-1 0-777 0 0,1-7-2551 0 0,7-16 1894 0 0,0 0 33 0 0</inkml:trace>
  <inkml:trace contextRef="#ctx0" brushRef="#br0" timeOffset="117023.558">26484 4621 1332 0 0,'1'-12'4248'0'0,"-1"12"-3319"0"0,-14 26 760 0 0,-42 111 153 0 0,-15 85-256 0 0,21-68-682 0 0,50-153-849 0 0,0-1 16 0 0,0 0-25 0 0,-1 4-20 0 0,0 1 0 0 0,1-1 0 0 0,0 0 0 0 0,-1 0 0 0 0,2 1 0 0 0,-1-1 0 0 0,0 0 0 0 0,1 1 0 0 0,0-1 0 0 0,0 0 0 0 0,0 0 0 0 0,0 0 0 0 0,1 0 0 0 0,-1 0 0 0 0,1 0 0 0 0,0 0 0 0 0,1-1 0 0 0,-1 1 1 0 0,0 0-1 0 0,3 1-26 0 0,43 41 198 0 0,-28-32-163 0 0,-16-11-99 0 0,-1-1-1 0 0,1 1 1 0 0,-1 0 0 0 0,1-1-1 0 0,0 0 1 0 0,0 0 0 0 0,0 0-1 0 0,0 0 1 0 0,1-1 0 0 0,-1 0-1 0 0,0 0 1 0 0,0 0 0 0 0,1 0-1 0 0,-1 0 1 0 0,1-1 0 0 0,-1 0-1 0 0,1 0 1 0 0,-1 0 0 0 0,1-1-1 0 0,-1 1 1 0 0,4-2 64 0 0,53-20-2094 0 0,-2-15-4951 0 0,-53 30 5847 0 0</inkml:trace>
  <inkml:trace contextRef="#ctx0" brushRef="#br0" timeOffset="117695.421">26260 4912 1664 0 0,'-32'-1'5070'0'0,"57"-1"-2253"0"0,253 2-787 0 0,-277 0-1964 0 0,-1 0-30 0 0,0 0 1 0 0,0 0-39 0 0,0 0 6 0 0,0 0 0 0 0,0 0-32 0 0,19-3-775 0 0,-6 5-4203 0 0,-10-1 2327 0 0,-2 1 1401 0 0</inkml:trace>
  <inkml:trace contextRef="#ctx0" brushRef="#br0" timeOffset="119010.829">26230 4934 1132 0 0,'0'0'591'0'0,"-3"-17"1238"0"0,-49 1 1480 0 0,52 16-2925 0 0,60-14 2651 0 0,-36 11-2813 0 0,141-4 748 0 0,-164 7-948 0 0,41-11 0 0 0,-41 11-12 0 0,31 0 66 0 0,75 0 0 0 0,-105 0-74 0 0,26 1 659 0 0,-15 6-696 0 0,-22-13-4618 0 0,-7-7-300 0 0,10 9 3701 0 0</inkml:trace>
  <inkml:trace contextRef="#ctx0" brushRef="#br0" timeOffset="119839.046">27394 4229 1632 0 0,'0'0'833'0'0,"0"0"-79"0"0,0 0-99 0 0,0 0-91 0 0,24-2 1067 0 0,-22 1-1608 0 0,0 0 0 0 0,0 1 1 0 0,0-1-1 0 0,1 1 0 0 0,-1 0 1 0 0,0 0-1 0 0,0 0 0 0 0,1 0 1 0 0,-1 0-1 0 0,0 0 1 0 0,0 1-1 0 0,0-1 0 0 0,1 1 1 0 0,-1 0-1 0 0,0-1 0 0 0,0 1 1 0 0,0 0-1 0 0,0 0 1 0 0,0 0-1 0 0,0 1 0 0 0,-1-1 1 0 0,1 0-1 0 0,0 1 0 0 0,-1-1 1 0 0,1 1-1 0 0,0-1 0 0 0,-1 1 1 0 0,0 0-1 0 0,1 0 1 0 0,-1 0-1 0 0,0-1 0 0 0,0 1 1 0 0,0 0-1 0 0,0 0 0 0 0,-1 1 1 0 0,1-1-1 0 0,0 0 1 0 0,-1 0-1 0 0,1 0 0 0 0,-1 0 1 0 0,0 1-1 0 0,0 1-23 0 0,3 4 90 0 0,0 0 0 0 0,0 0 0 0 0,-1 0 0 0 0,0 0-1 0 0,-1 0 1 0 0,1 0 0 0 0,-2 1 0 0 0,1-1 0 0 0,-1 0 0 0 0,0 1 0 0 0,-1-1 0 0 0,0 1-1 0 0,-1-1 1 0 0,1 0 0 0 0,-1 0 0 0 0,-1 0 0 0 0,0 0 0 0 0,0 0 0 0 0,0-1 0 0 0,-1 1 0 0 0,0-1-1 0 0,-1 0 1 0 0,0 0 0 0 0,0 0 0 0 0,0-1 0 0 0,-1 0 0 0 0,-1 2-90 0 0,-102 75-289 0 0,118-88-3833 0 0,25-7 1616 0 0,-8 4 1142 0 0</inkml:trace>
  <inkml:trace contextRef="#ctx0" brushRef="#br0" timeOffset="53580.524">5578 3522 2748 0 0,'6'-8'270'0'0,"2"0"-1"0"0,-1 1 1 0 0,1-1-1 0 0,0 1 1 0 0,0 1-1 0 0,1 0 1 0 0,0 0 0 0 0,0 1-1 0 0,0 0 1 0 0,1 0-1 0 0,0 1 1 0 0,0 0-1 0 0,0 1 1 0 0,0 0-1 0 0,1 1 1 0 0,-1 0-1 0 0,1 0 1 0 0,-1 1-1 0 0,2 1-269 0 0,-6 0 23 0 0,-1 0-1 0 0,1 0 1 0 0,-1 1-1 0 0,0 0 1 0 0,1 0-1 0 0,-1 1 1 0 0,0-1-1 0 0,0 1 1 0 0,0 0-1 0 0,0 0 1 0 0,0 1-1 0 0,-1-1 1 0 0,1 1-1 0 0,-1 0 1 0 0,1 1-1 0 0,-1-1 1 0 0,0 1-1 0 0,0 0 1 0 0,-1 0-1 0 0,1 0 1 0 0,-1 0-1 0 0,0 0 0 0 0,0 1 1 0 0,0 0-1 0 0,-1-1 1 0 0,1 1-1 0 0,-1 0 1 0 0,0 0-1 0 0,-1 0 1 0 0,1 1-1 0 0,-1-1 1 0 0,0 0-1 0 0,-1 1 1 0 0,1-1-1 0 0,-1 0 1 0 0,0 1-1 0 0,0-1 1 0 0,0 1-1 0 0,-1-1 1 0 0,0 0-1 0 0,0 0 1 0 0,-1 1-1 0 0,-1 3-22 0 0,-9 14 195 0 0,-1 0 0 0 0,0-1 0 0 0,-2-1 0 0 0,-1 0 0 0 0,-1-1 1 0 0,0-1-1 0 0,-1 0 0 0 0,-2-2 0 0 0,-6 5-195 0 0,-45 46 764 0 0,71-67-760 0 0,-1-1 1 0 0,1 1-1 0 0,0 0 0 0 0,-1-1 1 0 0,1 1-1 0 0,0-1 1 0 0,0 1-1 0 0,-1 0 1 0 0,1-1-1 0 0,0 1 0 0 0,0 0 1 0 0,0-1-1 0 0,0 1 1 0 0,0 0-1 0 0,0-1 1 0 0,0 1-1 0 0,0 0 0 0 0,0-1 1 0 0,0 1-1 0 0,0 0 1 0 0,0-1-1 0 0,0 1 0 0 0,1 0 1 0 0,-1-1-1 0 0,0 1 1 0 0,0-1-1 0 0,1 1 1 0 0,-1 0-1 0 0,0-1 0 0 0,1 1 1 0 0,-1-1-1 0 0,1 1 1 0 0,-1-1-1 0 0,1 1 1 0 0,-1-1-1 0 0,1 1 0 0 0,-1-1 1 0 0,1 0-1 0 0,-1 1 1 0 0,1-1-1 0 0,0 0 1 0 0,-1 1-1 0 0,1-1 0 0 0,0 0 1 0 0,-1 0-1 0 0,1 0 1 0 0,-1 1-1 0 0,1-1 1 0 0,0 0-1 0 0,0 0 0 0 0,-1 0 1 0 0,1 0-1 0 0,0 0 1 0 0,-1 0-1 0 0,1 0 0 0 0,0-1 1 0 0,-1 1-1 0 0,1 0 1 0 0,-1 0-1 0 0,1 0 1 0 0,0-1-1 0 0,-1 1 0 0 0,1 0-4 0 0,60-3-333 0 0,246-101-8377 0 0,-276 89 7431 0 0</inkml:trace>
  <inkml:trace contextRef="#ctx0" brushRef="#br0" timeOffset="56894.49">9798 3502 1412 0 0,'60'-2'7057'0'0,"23"-10"-5546"0"0,115-25 600 0 0,-33 7-5671 0 0,-172 31-263 0 0,-18 5 2265 0 0,1 0 444 0 0</inkml:trace>
  <inkml:trace contextRef="#ctx0" brushRef="#br0" timeOffset="57128.828">9873 3699 2136 0 0,'29'11'4270'0'0,"26"-10"-2384"0"0,-35-1-1108 0 0,190-25 65 0 0,-73-8-5372 0 0,-101 23 2291 0 0,-9 3 1036 0 0</inkml:trace>
  <inkml:trace contextRef="#ctx0" brushRef="#br0" timeOffset="57597.538">11231 3309 1120 0 0,'2'-28'4729'0'0,"-2"12"-1023"0"0,-2 38-2285 0 0,-7 262 735 0 0,28-173-2198 0 0,5 0 0 0 0,5-1 0 0 0,13 21 42 0 0,-42-131-173 0 0,-1 1 1 0 0,1-1-1 0 0,-1 0 1 0 0,1 0-1 0 0,-1 0 1 0 0,1 1-1 0 0,0-1 1 0 0,-1 0-1 0 0,1 0 1 0 0,0 1-1 0 0,-1-1 0 0 0,1 0 1 0 0,0 1-1 0 0,-1-1 1 0 0,1 0-1 0 0,0 1 1 0 0,0-1-1 0 0,-1 1 1 0 0,1-1-1 0 0,0 0 1 0 0,0 1-1 0 0,0-1 1 0 0,0 1-1 0 0,-1-1 1 0 0,1 1-1 0 0,0-1 0 0 0,0 1 1 0 0,0-1-1 0 0,0 0 1 0 0,0 1-1 0 0,0-1 1 0 0,0 1-1 0 0,0-1 1 0 0,1 1 172 0 0,-20-25-3919 0 0,11 12 4127 0 0,-8-12-1377 0 0</inkml:trace>
  <inkml:trace contextRef="#ctx0" brushRef="#br0" timeOffset="58238.337">11247 3219 1712 0 0,'6'-15'4740'0'0,"52"-15"-2909"0"0,86 10-1330 0 0,-140 20-497 0 0,0 1-1 0 0,0 0 0 0 0,1 0 1 0 0,-1 0-1 0 0,0 0 1 0 0,0 1-1 0 0,0-1 1 0 0,0 1-1 0 0,0 0 1 0 0,-1 1-1 0 0,1-1 1 0 0,0 1-1 0 0,-1-1 0 0 0,0 1 1 0 0,0 0-1 0 0,1 0 1 0 0,-2 0-1 0 0,1 1 1 0 0,0-1-1 0 0,-1 1 1 0 0,0-1-1 0 0,1 1 1 0 0,-1 0-1 0 0,-1 0 0 0 0,1 0 1 0 0,-1 0-1 0 0,1 0 1 0 0,-1 1-1 0 0,0-1 1 0 0,-1 0-1 0 0,1 0 1 0 0,-1 1-1 0 0,0-1 1 0 0,0 0-1 0 0,0 1 0 0 0,0-1 1 0 0,-1 0-1 0 0,0 1 1 0 0,0 1-4 0 0,-108 115 158 0 0,158-100-248 0 0,-6-15 127 0 0,-33-6-24 0 0,1 1-1 0 0,-1-1 1 0 0,1 2 0 0 0,-1-1-1 0 0,0 2 1 0 0,0-1 0 0 0,0 1 0 0 0,0 1-1 0 0,0 0 1 0 0,0 0 0 0 0,-1 1-1 0 0,0 0 1 0 0,0 1 0 0 0,0 0 0 0 0,-1 0-1 0 0,0 1 1 0 0,0 0 0 0 0,-1 0-1 0 0,1 1 1 0 0,0 1-13 0 0,-8-3 46 0 0,-1-1 0 0 0,1 1-1 0 0,-1-1 1 0 0,0 1 0 0 0,-1-1 0 0 0,1 0 0 0 0,-1 1-1 0 0,0-1 1 0 0,-1 0 0 0 0,1 0 0 0 0,-1 0-1 0 0,0-1 1 0 0,0 1 0 0 0,0-1 0 0 0,-1 1-1 0 0,0-1 1 0 0,1 0 0 0 0,-2-1 0 0 0,1 1-1 0 0,0-1 1 0 0,-1 1 0 0 0,1-1 0 0 0,-1 0-1 0 0,0-1 1 0 0,0 0 0 0 0,0 1 0 0 0,0-1 0 0 0,0-1-1 0 0,-1 1 1 0 0,1-1 0 0 0,-1 0 0 0 0,1 0-1 0 0,-1-1-45 0 0,-119 8-1444 0 0,121-9 1223 0 0,0 0 1 0 0,1-1 0 0 0,-1 1 0 0 0,1-1 0 0 0,-1 0-1 0 0,1 0 1 0 0,0 0 0 0 0,0-1 0 0 0,0 1 0 0 0,0-1-1 0 0,0 1 1 0 0,0-1 0 0 0,1 0 0 0 0,0 0-1 0 0,-1 0 1 0 0,1-1 0 0 0,0 1 0 0 0,0-1 0 0 0,1 1-1 0 0,-1-1 1 0 0,1 1 0 0 0,0-1 0 0 0,0 0 0 0 0,0 1-1 0 0,0-1 1 0 0,1 0 0 0 0,-1 0 0 0 0,1 0 0 0 0,0-3 220 0 0,0-10-1306 0 0</inkml:trace>
  <inkml:trace contextRef="#ctx0" brushRef="#br0" timeOffset="58644.536">11736 2942 1868 0 0,'3'-2'236'0'0,"1"-2"-3"0"0,0 0 0 0 0,0 0 1 0 0,0 0-1 0 0,1 1 1 0 0,-1-1-1 0 0,1 1 0 0 0,0 0 1 0 0,0 1-1 0 0,0-1 0 0 0,0 1 1 0 0,1 0-1 0 0,-1 0 1 0 0,0 1-1 0 0,1 0 0 0 0,-1 0 1 0 0,1 0-1 0 0,0 0 1 0 0,-1 1-1 0 0,1 0 0 0 0,0 0 1 0 0,2 1-234 0 0,-3 1 61 0 0,-1 0 0 0 0,0 0 0 0 0,0 0 0 0 0,0 1 1 0 0,0 0-1 0 0,0 0 0 0 0,0 0 0 0 0,-1 0 0 0 0,1 1 1 0 0,-1-1-1 0 0,0 1 0 0 0,0 0 0 0 0,0 0 0 0 0,-1 0 1 0 0,1 0-1 0 0,-1 0 0 0 0,0 1 0 0 0,0-1 1 0 0,-1 1-1 0 0,1-1 0 0 0,-1 1 0 0 0,0 0 0 0 0,0-1 1 0 0,0 1-1 0 0,-1 0 0 0 0,0 0 0 0 0,0 0 0 0 0,0-1 1 0 0,-1 1-1 0 0,1 0 0 0 0,-2 4-61 0 0,-59 145 2133 0 0,-10-32 445 0 0,71-121-2314 0 0,65 32 240 0 0,182-48-1954 0 0,-109-2-3810 0 0,-110 15 977 0 0,-28 2 2971 0 0</inkml:trace>
  <inkml:trace contextRef="#ctx0" brushRef="#br0" timeOffset="58910.133">12412 3509 1184 0 0,'33'18'11311'0'0,"-24"-22"-11796"0"0,-20-12-6732 0 0,-1 6 5946 0 0,0 0 41 0 0</inkml:trace>
  <inkml:trace contextRef="#ctx0" brushRef="#br0" timeOffset="55643.439">8584 3414 1152 0 0,'0'-1'125'0'0,"1"0"1"0"0,-1 0-1 0 0,0 0 0 0 0,0 0 0 0 0,1 0 1 0 0,-1 0-1 0 0,0 0 0 0 0,0 0 0 0 0,0 0 1 0 0,0 0-1 0 0,-1-1 0 0 0,1 1 1 0 0,0 0-1 0 0,0 0 0 0 0,0 0 0 0 0,-1 0 1 0 0,1 0-1 0 0,-1 0 0 0 0,1 0 0 0 0,-1 1 1 0 0,1-1-1 0 0,-1 0 0 0 0,1 0 0 0 0,-1 0 1 0 0,0 0-1 0 0,0 1 0 0 0,1-1 1 0 0,-1 0-1 0 0,0 1 0 0 0,0-1 0 0 0,0 0 1 0 0,0 1-1 0 0,0-1 0 0 0,0 1 0 0 0,0-1 1 0 0,0 1-1 0 0,0 0 0 0 0,0 0 0 0 0,0-1 1 0 0,0 1-1 0 0,0 0 0 0 0,0 0 1 0 0,0 0-1 0 0,0 0 0 0 0,0 0 0 0 0,0 0 1 0 0,0 0-1 0 0,0 0 0 0 0,0 0 0 0 0,0 1 1 0 0,0-1-1 0 0,0 0 0 0 0,0 1 0 0 0,0-1 1 0 0,0 1-1 0 0,0-1 0 0 0,0 1 0 0 0,0-1 1 0 0,0 1-1 0 0,1 0 0 0 0,-1-1 1 0 0,0 1-1 0 0,0 0 0 0 0,1 0 0 0 0,-1 0 1 0 0,0-1-1 0 0,1 2-125 0 0,-5 18 182 0 0,2 2 1 0 0,0-1-1 0 0,1 0 1 0 0,1 1-1 0 0,1-1 1 0 0,1 0-1 0 0,1 1 1 0 0,1-1-1 0 0,1 0 1 0 0,0 0-1 0 0,2 0 1 0 0,0-1-1 0 0,7 14-182 0 0,29 122 22 0 0,-27-52-3149 0 0,-45-87-2657 0 0,21-19 4404 0 0</inkml:trace>
  <inkml:trace contextRef="#ctx0" brushRef="#br0" timeOffset="56221.81">8559 3399 1180 0 0,'-13'-18'4299'0'0,"33"-20"-3145"0"0,47 6-192 0 0,-66 32-928 0 0,43 15 160 0 0,-41-13-168 0 0,-1 1-1 0 0,1 0 0 0 0,-1 0 0 0 0,0 1 0 0 0,1-1 0 0 0,-1 0 0 0 0,-1 1 0 0 0,1 0 1 0 0,0-1-1 0 0,-1 1 0 0 0,0 0 0 0 0,0 0 0 0 0,0-1 0 0 0,0 1 0 0 0,-1 0 0 0 0,1 0 0 0 0,-1 0 1 0 0,0 0-1 0 0,0 0 0 0 0,-1 0 0 0 0,1 0 0 0 0,-1 0 0 0 0,0 0 0 0 0,0 0 0 0 0,0-1 1 0 0,0 1-1 0 0,-1 0 0 0 0,1-1 0 0 0,-1 1 0 0 0,0-1 0 0 0,0 1 0 0 0,-1-1 0 0 0,1 0 1 0 0,-1 0-1 0 0,1 0 0 0 0,-4 2-25 0 0,-22 62 678 0 0,30-63-664 0 0,0 0 1 0 0,1 0-1 0 0,0 0 0 0 0,0 0 1 0 0,0 0-1 0 0,0-1 0 0 0,0 0 1 0 0,1 1-1 0 0,-1-1 0 0 0,1 0 0 0 0,0-1 1 0 0,0 1-1 0 0,0-1 0 0 0,1 0 1 0 0,-1 0-1 0 0,0 0 0 0 0,1 0 1 0 0,-1-1-1 0 0,1 1 0 0 0,0-1 0 0 0,-1-1 1 0 0,1 1-1 0 0,0-1-14 0 0,2 2 34 0 0,24 7-1 0 0,-22-8-29 0 0,1 1 1 0 0,-1 0-1 0 0,1 0 0 0 0,-1 1 1 0 0,0 1-1 0 0,0-1 0 0 0,-1 1 1 0 0,1 1-1 0 0,-1-1 0 0 0,0 2 0 0 0,0-1 1 0 0,0 1-1 0 0,-1 0 0 0 0,0 1 1 0 0,0-1-1 0 0,4 7-4 0 0,-11-1 43 0 0,-8-3-157 0 0,-1-2-1 0 0,-1 1 0 0 0,0-1 1 0 0,0-1-1 0 0,0 0 1 0 0,0 0-1 0 0,-1-1 0 0 0,0-1 1 0 0,0 1-1 0 0,-1-2 1 0 0,1 0-1 0 0,-1 0 0 0 0,0-1 1 0 0,1 0-1 0 0,-1-1 1 0 0,0 0-1 0 0,0-1 0 0 0,0-1 1 0 0,-3 0 114 0 0,6 1-391 0 0,0-1 0 0 0,0 0 1 0 0,0-1-1 0 0,0 0 0 0 0,0 0 1 0 0,1 0-1 0 0,-1-2 1 0 0,1 1-1 0 0,0-1 0 0 0,0 0 1 0 0,0 0-1 0 0,0-1 0 0 0,-2-2 391 0 0,-13-14-1278 0 0</inkml:trace>
  <inkml:trace contextRef="#ctx0" brushRef="#br0" timeOffset="56597.747">9000 3101 1304 0 0,'3'-1'106'0'0,"1"1"0"0"0,-1 0 0 0 0,0 0 0 0 0,0 0 0 0 0,0 0 0 0 0,1 1 0 0 0,-1 0 0 0 0,0-1 0 0 0,0 1-1 0 0,0 0 1 0 0,0 0 0 0 0,0 1 0 0 0,0-1 0 0 0,0 1 0 0 0,-1-1 0 0 0,1 1 0 0 0,0 0 0 0 0,-1 0 0 0 0,1 0 0 0 0,-1 0 0 0 0,0 1 0 0 0,0-1 0 0 0,0 1-1 0 0,0-1 1 0 0,0 1 0 0 0,0 0 0 0 0,-1-1 0 0 0,1 1 0 0 0,-1 0 0 0 0,0 0 0 0 0,0 0 0 0 0,0 0 0 0 0,0 1 0 0 0,0-1 0 0 0,-1 0 0 0 0,0 0 0 0 0,1 0 0 0 0,-1 3-106 0 0,-38 117 2639 0 0,-64 5 840 0 0,103-126-3465 0 0,0 1 0 0 0,0-1 0 0 0,1 0 0 0 0,-1 1-1 0 0,1-1 1 0 0,-1 0 0 0 0,1 0 0 0 0,0 0 0 0 0,0-1-1 0 0,0 1 1 0 0,0 0 0 0 0,0-1 0 0 0,0 1 0 0 0,1-1-1 0 0,-1 0 1 0 0,0 1 0 0 0,1-1 0 0 0,-1 0 0 0 0,1-1-1 0 0,-1 1 1 0 0,1 0 0 0 0,-1-1 0 0 0,1 1 0 0 0,0-1-1 0 0,-1 0 1 0 0,1 0 0 0 0,0 0 0 0 0,-1 0 0 0 0,1 0-1 0 0,-1-1 1 0 0,1 1 0 0 0,0-1 0 0 0,-1 0 0 0 0,1 1-1 0 0,0-2-13 0 0,2 2-13 0 0,254-11-5254 0 0,-164 0 2221 0 0,-57 6 1585 0 0</inkml:trace>
  <inkml:trace contextRef="#ctx0" brushRef="#br0" timeOffset="53846.124">6417 3526 1036 0 0,'17'-22'5315'0'0,"-10"14"-1461"0"0,-8 25-2280 0 0,-9 225 230 0 0,43-66-1244 0 0,-13-74-1351 0 0,-3-3-3462 0 0,-17-97 2679 0 0,-7 3-2581 0 0,4-10 2961 0 0</inkml:trace>
  <inkml:trace contextRef="#ctx0" brushRef="#br0" timeOffset="54361.696">6367 3506 2204 0 0,'21'-46'4259'0'0,"-15"40"-4136"0"0,0 1 0 0 0,1-1 0 0 0,-1 1 0 0 0,1 1 0 0 0,0-1 0 0 0,0 1 0 0 0,1 0 0 0 0,-1 1 0 0 0,1-1 0 0 0,0 2 0 0 0,0-1 0 0 0,0 1 0 0 0,0 0 0 0 0,1 1 0 0 0,3-1-123 0 0,-8 2 18 0 0,-1 0 0 0 0,0 0 1 0 0,0 0-1 0 0,0 1 0 0 0,1-1 0 0 0,-1 1 0 0 0,0 0 0 0 0,0 0 1 0 0,0 0-1 0 0,0 0 0 0 0,0 0 0 0 0,0 0 0 0 0,-1 1 0 0 0,1 0 1 0 0,0 0-1 0 0,-1-1 0 0 0,1 1 0 0 0,-1 1 0 0 0,1-1 0 0 0,-1 0 1 0 0,0 1-1 0 0,0-1 0 0 0,0 1 0 0 0,-1-1 0 0 0,1 1 1 0 0,0 0-1 0 0,-1 0 0 0 0,0 0 0 0 0,0 0 0 0 0,0 0 0 0 0,0 0 1 0 0,0 0-1 0 0,0 0 0 0 0,-1 0 0 0 0,0 0 0 0 0,1 1 0 0 0,-1-1 1 0 0,0 0-1 0 0,-1 2-18 0 0,-34 125 910 0 0,-17-46-97 0 0,52-83-779 0 0,0-1-24 0 0,59 30 1 0 0,62 20 92 0 0,-139-21-81 0 0,9-23-156 0 0,0-2-1 0 0,-1 1 0 0 0,1-2 0 0 0,-1 1 0 0 0,0-1 0 0 0,0 0 1 0 0,0-1-1 0 0,0 0 0 0 0,0-1 0 0 0,0 0 0 0 0,-1-1 1 0 0,1 0-1 0 0,0 0 0 0 0,-1-1 135 0 0,10 1-52 0 0,-6-1-218 0 0,0-1 0 0 0,0 0 0 0 0,0 0 0 0 0,0 0 0 0 0,1 0 0 0 0,-1-1-1 0 0,1-1 1 0 0,0 1 0 0 0,0-1 0 0 0,0 0 0 0 0,0 0 0 0 0,1 0 0 0 0,-1-1 0 0 0,1 0 0 0 0,0 0 0 0 0,1 0 0 0 0,-1-1 0 0 0,1 0 0 0 0,0 0 0 0 0,1 0 0 0 0,-1 0 0 0 0,1 0 0 0 0,0-1 0 0 0,-1-5 270 0 0,-1-18-1252 0 0</inkml:trace>
  <inkml:trace contextRef="#ctx0" brushRef="#br0" timeOffset="54706.014">6667 3249 1152 0 0,'67'-53'3866'0'0,"-63"51"-3806"0"0,-1 0 0 0 0,1 0 0 0 0,0 1 0 0 0,0-1 0 0 0,0 1 0 0 0,0 0 0 0 0,0 0 0 0 0,0 1 0 0 0,0-1 0 0 0,0 1 0 0 0,0 0 0 0 0,0 0 0 0 0,1 0 0 0 0,-1 0 0 0 0,0 1 0 0 0,0-1 0 0 0,0 1 0 0 0,0 0 0 0 0,0 1 0 0 0,0-1 0 0 0,0 1 0 0 0,-1-1 0 0 0,1 1-1 0 0,0 0 1 0 0,-1 1 0 0 0,0-1 0 0 0,1 1 0 0 0,-1-1 0 0 0,0 1 0 0 0,0 0 0 0 0,0 0 0 0 0,-1 0 0 0 0,1 0 0 0 0,-1 1 0 0 0,0-1 0 0 0,0 1 0 0 0,0 0 0 0 0,0-1 0 0 0,0 1 0 0 0,-1 0 0 0 0,0 0 0 0 0,0 0 0 0 0,0 0 0 0 0,0 0 0 0 0,0 4-60 0 0,-2 2 180 0 0,1 0 1 0 0,-2 0 0 0 0,1 0 0 0 0,-2 0-1 0 0,1 0 1 0 0,-1-1 0 0 0,-1 1-1 0 0,1-1 1 0 0,-2 0 0 0 0,1 0 0 0 0,-1 0-1 0 0,-1 0 1 0 0,1-1 0 0 0,-2 0-1 0 0,1 0 1 0 0,-1-1 0 0 0,0 0-1 0 0,0 0 1 0 0,-1 0-181 0 0,-51 67 1576 0 0,97-54-1485 0 0,194-52-4060 0 0,-71 5-1739 0 0,-131 26 4324 0 0</inkml:trace>
  <inkml:trace contextRef="#ctx0" brushRef="#br0" timeOffset="55190.367">7249 3777 2240 0 0,'30'-7'7394'0'0,"68"-19"-6623"0"0,80-25-1643 0 0,-58 25-5891 0 0,-111 25 5461 0 0</inkml:trace>
  <inkml:trace contextRef="#ctx0" brushRef="#br0" timeOffset="82415.353">13456 5361 996 0 0,'0'0'1172'0'0,"21"5"3207"0"0,267-2-965 0 0,-158-4-7349 0 0,-129-7 1229 0 0,-18 17 1342 0 0</inkml:trace>
  <inkml:trace contextRef="#ctx0" brushRef="#br0" timeOffset="82665.526">13504 5584 1300 0 0,'44'28'4770'0'0,"46"-15"-2755"0"0,-77-12-1533 0 0,130 5 527 0 0,-47-5-5114 0 0,-72-1 1871 0 0,-8 0 853 0 0</inkml:trace>
  <inkml:trace contextRef="#ctx0" brushRef="#br0" timeOffset="78476.529">9489 5953 1196 0 0,'0'0'546'0'0,"0"0"-38"0"0,0 0 63 0 0,0 0 23 0 0,0 0-42 0 0,0 0 14 0 0,0 0-3 0 0,5-4-40 0 0,212-76 2325 0 0,-185 68-2709 0 0,-1-1 0 0 0,-1-1 0 0 0,-1-2 0 0 0,0-1 0 0 0,-1-1 0 0 0,0-1 0 0 0,-2-2 0 0 0,1-2-139 0 0,-25 21-21 0 0,0 0-1 0 0,0 1 1 0 0,0-1 0 0 0,0 0-1 0 0,-1-1 1 0 0,1 1 0 0 0,-1 0-1 0 0,0 0 1 0 0,1-1 0 0 0,-1 1-1 0 0,0 0 1 0 0,0-1 0 0 0,-1 1-1 0 0,1-1 1 0 0,0 0 0 0 0,-1 1-1 0 0,0-1 1 0 0,1 1 0 0 0,-1-1-1 0 0,0 0 1 0 0,-1 1 0 0 0,1-1-1 0 0,0 0 1 0 0,-1 1-1 0 0,1-1 1 0 0,-1 1 0 0 0,0-1-1 0 0,0 1 1 0 0,0-1 0 0 0,0 1-1 0 0,0 0 1 0 0,0-1 0 0 0,-1 1-1 0 0,1 0 1 0 0,-1 0 0 0 0,0 0-1 0 0,1 0 1 0 0,-1 0 0 0 0,0 0-1 0 0,0 1 1 0 0,0-1 0 0 0,-1 1-1 0 0,1-1 1 0 0,0 1 0 0 0,0 0-1 0 0,-1 0 1 0 0,1 0 0 0 0,-1 0-1 0 0,1 0 1 0 0,-1 0 0 0 0,1 1-1 0 0,-1-1 1 0 0,0 1 0 0 0,1 0-1 0 0,-1 0 1 0 0,0 0 0 0 0,1 0-1 0 0,-3 0 22 0 0,-14-3 69 0 0,0 1-1 0 0,-1 1 0 0 0,1 0 0 0 0,-1 1 1 0 0,1 1-1 0 0,0 1 0 0 0,-1 1 0 0 0,1 1 0 0 0,0 0 1 0 0,1 1-1 0 0,-1 1 0 0 0,1 1 0 0 0,0 1 0 0 0,1 0 1 0 0,-1 1-1 0 0,2 1 0 0 0,-1 1 0 0 0,2 0 1 0 0,-10 9-69 0 0,22-17 31 0 0,-1 0-1 0 0,1 0 1 0 0,0 0 0 0 0,1 0 0 0 0,-1 1 0 0 0,0-1 0 0 0,1 1 0 0 0,0-1 0 0 0,0 1 0 0 0,0 0 0 0 0,0 0 0 0 0,0 0 0 0 0,1 0 0 0 0,0 0 0 0 0,0 1 0 0 0,0-1 0 0 0,0 0 0 0 0,1 1 0 0 0,0-1 0 0 0,0 0 0 0 0,0 1 0 0 0,0-1 0 0 0,1 0-1 0 0,-1 0 1 0 0,1 1 0 0 0,0-1 0 0 0,0 0 0 0 0,1 0 0 0 0,-1 0 0 0 0,1 0 0 0 0,0 0 0 0 0,0 0 0 0 0,0-1 0 0 0,1 1 0 0 0,0 0 0 0 0,-1-1 0 0 0,1 0 0 0 0,0 0-31 0 0,7 8 33 0 0,1-1 0 0 0,0-1 1 0 0,0 0-1 0 0,1 0 0 0 0,0-1 1 0 0,1-1-1 0 0,0 0 0 0 0,0-1 1 0 0,0 0-1 0 0,14 4-33 0 0,111 20-373 0 0,-96-25-912 0 0,1-1 1 0 0,-1-3-1 0 0,0-1 1 0 0,1-2-1 0 0,-1-2 0 0 0,30-7 1285 0 0,-28-1-1370 0 0</inkml:trace>
  <inkml:trace contextRef="#ctx0" brushRef="#br0" timeOffset="78773.372">9900 5373 1648 0 0,'-4'0'1092'0'0,"-3"1"-172"0"0,7-1-104 0 0,4 0-88 0 0,1 0-135 0 0,4-1-29 0 0,23 1-80 0 0,-14 0-68 0 0,42-14-68 0 0,-17 9-252 0 0,1 0-104 0 0,6 0-4 0 0,-6 0-672 0 0,-1-5-768 0 0,3 7 95 0 0,-7-6-171 0 0,-1 3 24 0 0</inkml:trace>
  <inkml:trace contextRef="#ctx0" brushRef="#br0" timeOffset="79273.304">10529 4956 976 0 0,'41'-11'4418'0'0,"-33"13"-4319"0"0,-1-1-1 0 0,0 2 1 0 0,0-1 0 0 0,0 1 0 0 0,0 0-1 0 0,-1 0 1 0 0,1 1 0 0 0,-1-1 0 0 0,0 2-1 0 0,0-1 1 0 0,0 1 0 0 0,0 0 0 0 0,-1 0-1 0 0,0 0 1 0 0,0 1 0 0 0,0 0 0 0 0,-1 0-1 0 0,0 0 1 0 0,0 0 0 0 0,0 1 0 0 0,-1-1-1 0 0,0 1 1 0 0,0 0 0 0 0,-1 0 0 0 0,0 0-1 0 0,0 1 1 0 0,0 0-99 0 0,-6 3 128 0 0,-1 0-1 0 0,1 0 0 0 0,-2-1 1 0 0,1 0-1 0 0,-1 0 1 0 0,-1 0-1 0 0,0-1 1 0 0,0 0-1 0 0,-1 0 1 0 0,0-1-1 0 0,-1 0 0 0 0,0 0 1 0 0,0-1-1 0 0,0-1 1 0 0,-1 1-1 0 0,0-1 1 0 0,0-1-1 0 0,-1 0 1 0 0,1 0-1 0 0,-7 1-127 0 0,5 0 181 0 0,-27 15-314 0 0,51-37-1759 0 0,84-48-3570 0 0,-66 47 3975 0 0</inkml:trace>
  <inkml:trace contextRef="#ctx0" brushRef="#br0" timeOffset="79523.66">10974 4977 1540 0 0,'-42'-9'4516'0'0,"-31"46"-3200"0"0,70-35-1171 0 0,-3 2-3 0 0,-3 0-9 0 0,1 0 1 0 0,0 0 0 0 0,0 1-1 0 0,0 0 1 0 0,1 1 0 0 0,0 0-1 0 0,0 0 1 0 0,0 0 0 0 0,1 1-1 0 0,-1 0 1 0 0,2 0 0 0 0,-1 1-1 0 0,1-1 1 0 0,0 1 0 0 0,1 0 0 0 0,0 1-1 0 0,0-1 1 0 0,1 1 0 0 0,0-1-1 0 0,0 1 1 0 0,1 0 0 0 0,-1 8-134 0 0,3-13-13 0 0,1-1 0 0 0,-1 0 0 0 0,1 1 0 0 0,-1-1 0 0 0,1 1 0 0 0,0-1 0 0 0,1 0 0 0 0,-1 0 0 0 0,1 1 0 0 0,-1-1 0 0 0,1 0 0 0 0,0 0 0 0 0,0-1 0 0 0,0 1 0 0 0,0 0 0 0 0,1-1 0 0 0,-1 1 0 0 0,1-1 0 0 0,-1 0 0 0 0,1 0 0 0 0,0 0 0 0 0,0 0 0 0 0,0 0 0 0 0,0 0 0 0 0,0-1 0 0 0,0 0 0 0 0,1 0 0 0 0,-1 1 0 0 0,0-2 0 0 0,1 1 0 0 0,0 0 13 0 0,113 10-5751 0 0,-116-11 5570 0 0,26-3-1316 0 0,17-9 9 0 0</inkml:trace>
  <inkml:trace contextRef="#ctx0" brushRef="#br0" timeOffset="79898.699">11322 5056 1660 0 0,'-282'268'7982'0'0,"107"-51"-7002"0"0,175-216-1095 0 0,0 0 0 0 0,0 1 0 0 0,1-1 0 0 0,-1 0 1 0 0,0 0-1 0 0,1 0 0 0 0,-1-1 0 0 0,1 1 1 0 0,-1 0-1 0 0,1 0 0 0 0,0 0 0 0 0,-1 0 0 0 0,1 0 1 0 0,0-1-1 0 0,-1 1 0 0 0,1 0 0 0 0,0 0 0 0 0,0-1 1 0 0,0 1-1 0 0,0-1 0 0 0,-1 1 0 0 0,1-1 0 0 0,0 1 1 0 0,0-1-1 0 0,0 0 0 0 0,0 1 0 0 0,0-1 0 0 0,0 0 1 0 0,0 0-1 0 0,1 1 0 0 0,-1-1 0 0 0,0 0 0 0 0,0 0 1 0 0,0 0-1 0 0,0-1 0 0 0,0 1 0 0 0,0 0 1 0 0,0 0-1 0 0,0 0 0 0 0,0-1 0 0 0,0 1 0 0 0,0-1 1 0 0,0 1-1 0 0,0 0 0 0 0,0-1 0 0 0,0 0 0 0 0,-1 1 1 0 0,1-1-1 0 0,0 0 0 0 0,0 1 0 0 0,0-1 0 0 0,0 0 115 0 0,17-3-1348 0 0,5-3-88 0 0</inkml:trace>
  <inkml:trace contextRef="#ctx0" brushRef="#br0" timeOffset="80179.896">11390 5352 1392 0 0,'14'-1'6301'0'0,"-15"19"-4251"0"0,-1-5-1867 0 0,-14 240 2168 0 0,15-142-6385 0 0,1-88 2281 0 0,-12-10-2417 0 0,7-16 2786 0 0</inkml:trace>
  <inkml:trace contextRef="#ctx0" brushRef="#br0" timeOffset="80915.003">11402 5317 1372 0 0,'-11'-8'3720'0'0,"10"7"-3657"0"0,0 1 0 0 0,0 0 0 0 0,0-1 0 0 0,0 1 0 0 0,1 0 0 0 0,-1-1 0 0 0,0 1 0 0 0,0-1 0 0 0,0 0 0 0 0,0 1 0 0 0,1-1 0 0 0,-1 1 0 0 0,0-1 0 0 0,0 0 0 0 0,1 0 0 0 0,-1 0 0 0 0,1 1 0 0 0,-1-1 0 0 0,1 0 0 0 0,-1 0 0 0 0,1 0 0 0 0,-1 0 0 0 0,1 0 0 0 0,0 0 0 0 0,-1 0 0 0 0,1 0 0 0 0,0 0 0 0 0,0 0 0 0 0,0 0 0 0 0,0 0 0 0 0,0 0 0 0 0,0 0 0 0 0,0 0 0 0 0,0 0 0 0 0,0 0 0 0 0,0 0 0 0 0,1 0 0 0 0,-1 0 0 0 0,0 0 0 0 0,1 0 0 0 0,-1 0 0 0 0,1 1 0 0 0,-1-1 0 0 0,1 0 1 0 0,-1 0-1 0 0,1 0 0 0 0,0 0 0 0 0,-1 1 0 0 0,1-1 0 0 0,0 0 0 0 0,-1 1 0 0 0,1-1 0 0 0,0 0 0 0 0,0 1 0 0 0,0-1 0 0 0,0 1 0 0 0,0-1 0 0 0,0 1 0 0 0,0 0 0 0 0,0-1-63 0 0,127-46-39 0 0,-126 49 37 0 0,1 1 0 0 0,-1-1 0 0 0,0 1 0 0 0,1 0 0 0 0,-1 0 0 0 0,-1 0 0 0 0,1 0 0 0 0,0 0 0 0 0,-1 0 0 0 0,0 0 0 0 0,1 1 0 0 0,-1-1 0 0 0,-1 0-1 0 0,1 1 1 0 0,0-1 0 0 0,-1 1 0 0 0,0-1 0 0 0,1 1 0 0 0,-2-1 0 0 0,1 1 0 0 0,0-1 0 0 0,-1 1 0 0 0,1-1 0 0 0,-1 1 0 0 0,0-1 0 0 0,0 0 0 0 0,0 1 0 0 0,-1-1 2 0 0,-52 122 56 0 0,135-96-166 0 0,-70-28 144 0 0,-5-2-18 0 0,1 1 0 0 0,-1 0 1 0 0,1 1-1 0 0,-1-1 1 0 0,0 1-1 0 0,0 1 0 0 0,1-1 1 0 0,-1 1-1 0 0,0 0 0 0 0,0 0 1 0 0,0 1-1 0 0,-1 0 1 0 0,1 0-1 0 0,-1 0 0 0 0,1 1 1 0 0,-1-1-1 0 0,0 1 1 0 0,0 1-1 0 0,-1-1 0 0 0,1 1 1 0 0,-1 0-17 0 0,-3-3 221 0 0,-64 59 709 0 0,51-53-907 0 0,0 0 1 0 0,-1-1 0 0 0,0-1-1 0 0,0 0 1 0 0,0-1-1 0 0,-1-1 1 0 0,0 0 0 0 0,0 0-1 0 0,0-2 1 0 0,0 0 0 0 0,-10 1-24 0 0,22-3-733 0 0,-12-22-3470 0 0,22-6 1458 0 0,5 9 1406 0 0</inkml:trace>
  <inkml:trace contextRef="#ctx0" brushRef="#br0" timeOffset="81633.918">12321 5589 1272 0 0,'-2'-2'168'0'0,"-1"-1"1"0"0,0 1-1 0 0,0 0 0 0 0,0 0 1 0 0,0 1-1 0 0,0-1 0 0 0,0 0 0 0 0,0 1 1 0 0,-1 0-1 0 0,1 0 0 0 0,0 0 0 0 0,-1 0 1 0 0,1 0-1 0 0,-1 1 0 0 0,1-1 1 0 0,-1 1-1 0 0,1 0 0 0 0,-1 0 0 0 0,1 0 1 0 0,-1 1-1 0 0,1-1 0 0 0,-1 1 1 0 0,1 0-1 0 0,-1 0-168 0 0,-9 0 450 0 0,-4 2-219 0 0,0 1 0 0 0,0 1 0 0 0,1 1 0 0 0,0 0 0 0 0,-1 1 1 0 0,2 0-1 0 0,-1 2 0 0 0,1 0 0 0 0,1 0 0 0 0,-7 7-231 0 0,4-5 264 0 0,6-5-169 0 0,0 0 1 0 0,1 0-1 0 0,0 1 0 0 0,0 1 1 0 0,1-1-1 0 0,-1 2 0 0 0,2-1 1 0 0,-1 1-1 0 0,1 0 0 0 0,1 1 0 0 0,0 0 1 0 0,0 0-1 0 0,1 1 0 0 0,0 0 1 0 0,1 0-1 0 0,0 0 0 0 0,1 1 1 0 0,0-1-1 0 0,0 5-95 0 0,7-13-38 0 0,1 1-1 0 0,-1-1 1 0 0,1 1 0 0 0,0-1-1 0 0,0 0 1 0 0,0-1 0 0 0,1 1-1 0 0,-1-1 1 0 0,1 0 0 0 0,-1 0-1 0 0,1 0 1 0 0,0 0 0 0 0,0-1-1 0 0,0 0 1 0 0,-1 0 0 0 0,1 0-1 0 0,0-1 1 0 0,0 0 0 0 0,0 0-1 0 0,0 0 1 0 0,0 0 0 0 0,1-1 38 0 0,7 1-134 0 0,0-1 0 0 0,0 0 0 0 0,-1-1 0 0 0,1 0 0 0 0,0-1 0 0 0,-1 0 0 0 0,0-1 0 0 0,1 0 0 0 0,-2-1 0 0 0,1-1 1 0 0,-1 0-1 0 0,1 0 0 0 0,-2-1 0 0 0,1-1 0 0 0,-1 0 0 0 0,0 0 0 0 0,0-1 0 0 0,-1 0 0 0 0,-1 0 0 0 0,1-1 1 0 0,-2-1-1 0 0,1 1 0 0 0,-1-1 0 0 0,-1 0 0 0 0,0-1 0 0 0,-1 1 0 0 0,0-1 0 0 0,0 0 0 0 0,-2-1 0 0 0,1 1 0 0 0,-1-1 134 0 0,16-233 3107 0 0,-45 188-1537 0 0,26 57-1547 0 0,-1 1 0 0 0,0-1 0 0 0,0 0 0 0 0,1 1 0 0 0,-1-1 0 0 0,0 0 0 0 0,0 1 0 0 0,0-1 0 0 0,0 1-1 0 0,0-1 1 0 0,0 1 0 0 0,0 0 0 0 0,0-1 0 0 0,0 1 0 0 0,0 0 0 0 0,0 0 0 0 0,0 0 0 0 0,0-1 0 0 0,0 1 0 0 0,0 0 0 0 0,0 0 0 0 0,0 1 0 0 0,0-1-1 0 0,0 0 1 0 0,0 0 0 0 0,0 0 0 0 0,0 1 0 0 0,0-1 0 0 0,0 1 0 0 0,0-1 0 0 0,0 0 0 0 0,0 1 0 0 0,0 0 0 0 0,0-1 0 0 0,0 1 0 0 0,1 0 0 0 0,-1-1-1 0 0,0 1 1 0 0,0 0 0 0 0,1 0 0 0 0,-1-1 0 0 0,1 1 0 0 0,-1 0 0 0 0,1 0 0 0 0,-1 0 0 0 0,1 0 0 0 0,-1 0 0 0 0,1 0 0 0 0,0 0 0 0 0,-1 0 0 0 0,1 0-1 0 0,0 0 1 0 0,0 0 0 0 0,0 0 0 0 0,0 0 0 0 0,0 0 0 0 0,0 0 0 0 0,0 1-23 0 0,-6 28 15 0 0,2 1 0 0 0,1 0 0 0 0,1 0 0 0 0,1 0 0 0 0,2 0 0 0 0,2-1 1 0 0,0 1-1 0 0,2 0 0 0 0,1-1 0 0 0,2 0 0 0 0,1 0 0 0 0,1-1 0 0 0,3 4-15 0 0,27 60-1789 0 0,-20-55-3464 0 0,-18-35 3936 0 0,0-2-151 0 0</inkml:trace>
  <inkml:trace contextRef="#ctx0" brushRef="#br0" timeOffset="82055.746">12476 5621 1392 0 0,'2'-1'69'0'0,"-1"-1"-1"0"0,1 1 0 0 0,0 0 1 0 0,0 0-1 0 0,0 0 0 0 0,0 1 1 0 0,0-1-1 0 0,0 0 1 0 0,0 1-1 0 0,0-1 0 0 0,1 1 1 0 0,-1 0-1 0 0,0 0 0 0 0,0 0 1 0 0,0 0-1 0 0,0 0 1 0 0,0 0-1 0 0,1 0 0 0 0,-1 1 1 0 0,0-1-1 0 0,0 1 1 0 0,0 0-1 0 0,0-1 0 0 0,0 1 1 0 0,0 0-1 0 0,0 0 0 0 0,0 0 1 0 0,-1 0-1 0 0,1 1 1 0 0,0-1-1 0 0,-1 0 0 0 0,1 1 1 0 0,0 0-1 0 0,-1-1 0 0 0,0 1 1 0 0,1 0-1 0 0,-1-1 1 0 0,0 1-1 0 0,0 0 0 0 0,0 0 1 0 0,0 0-1 0 0,0 0 1 0 0,-1 0-1 0 0,1 0 0 0 0,-1 0 1 0 0,1 0-1 0 0,-1 0 0 0 0,0 1 1 0 0,1-1-1 0 0,-1 0 1 0 0,0 0-1 0 0,-1 0 0 0 0,1 0 1 0 0,0 1-1 0 0,-1-1-68 0 0,3 8 248 0 0,-1 0-1 0 0,0 0 1 0 0,-1 0-1 0 0,-1 0 1 0 0,1 1 0 0 0,-2-1-1 0 0,1 0 1 0 0,-1 0-1 0 0,-1-1 1 0 0,0 1 0 0 0,0 0-1 0 0,-1-1 1 0 0,0 0-1 0 0,0 0 1 0 0,-1 0 0 0 0,-1 0-1 0 0,1-1 1 0 0,-1 0-1 0 0,-1 0 1 0 0,-6 7-248 0 0,-4-4 754 0 0,36-43-1303 0 0,-10 17 379 0 0,204-273-2765 0 0,-248 292 4484 0 0,29 0-1503 0 0,1-1 0 0 0,0 1 0 0 0,1 0 0 0 0,-1 0 0 0 0,1 0 0 0 0,-1 1 0 0 0,1 0 0 0 0,1 0 0 0 0,-1 0 0 0 0,1 0 0 0 0,-1 0 0 0 0,2 1 0 0 0,-1-1 0 0 0,0 1-1 0 0,1 0 1 0 0,0 0 0 0 0,1 0 0 0 0,-1 0 0 0 0,1 0 0 0 0,0 0 0 0 0,1 0 0 0 0,-1 0 0 0 0,1 1 0 0 0,1-1 0 0 0,-1 0 0 0 0,1 0 0 0 0,0 0 0 0 0,0 0 0 0 0,1 0 0 0 0,0 0 0 0 0,0 0 0 0 0,0 0 0 0 0,1-1 0 0 0,-1 1 0 0 0,1-1 0 0 0,1 1 0 0 0,-1-1 0 0 0,1 0-1 0 0,0-1 1 0 0,0 1 0 0 0,1-1 0 0 0,-1 1 0 0 0,6 2-46 0 0,4 3-158 0 0,0-1 0 0 0,1-1 0 0 0,1 0 0 0 0,-1-1 0 0 0,1-1 0 0 0,1 0 0 0 0,-1-1 0 0 0,1-1 0 0 0,6 0 158 0 0,157 11-5538 0 0,-143-19 4358 0 0,29-12-18 0 0</inkml:trace>
  <inkml:trace contextRef="#ctx0" brushRef="#br0" timeOffset="76209.238">7350 6053 1008 0 0,'-5'3'6926'0'0,"45"-6"-6786"0"0,-1-1 0 0 0,1-3 0 0 0,-1-1 0 0 0,0-2 1 0 0,-1-1-1 0 0,0-2 0 0 0,6-5-140 0 0,-38 16-33 0 0,1 0 0 0 0,-1 0 1 0 0,0-1-1 0 0,-1 1 0 0 0,1-1 1 0 0,0-1-1 0 0,-1 1 0 0 0,0-1 0 0 0,0 0 1 0 0,0-1-1 0 0,0 1 0 0 0,-1-1 1 0 0,1 0-1 0 0,-1 0 0 0 0,-1 0 1 0 0,1 0-1 0 0,-1-1 0 0 0,1 1 0 0 0,1-7 33 0 0,-8 8-23 0 0,0 0-1 0 0,0 1 0 0 0,0-1 1 0 0,-1 1-1 0 0,1 0 0 0 0,-1 0 0 0 0,0 0 1 0 0,0 0-1 0 0,0 0 0 0 0,0 1 0 0 0,0 0 1 0 0,0 0-1 0 0,-1 0 0 0 0,1 0 0 0 0,-1 1 1 0 0,0 0-1 0 0,1-1 0 0 0,-1 2 1 0 0,0-1-1 0 0,0 1 0 0 0,1-1 0 0 0,-4 2 24 0 0,-9-3 55 0 0,1 0 0 0 0,-1 2-1 0 0,1 0 1 0 0,0 1 0 0 0,-1 1 0 0 0,1 0-1 0 0,0 1 1 0 0,0 1 0 0 0,0 0-1 0 0,0 1 1 0 0,1 1 0 0 0,0 1 0 0 0,0 0-1 0 0,0 1 1 0 0,1 0 0 0 0,0 1-1 0 0,1 1 1 0 0,0 0 0 0 0,0 0-1 0 0,-1 4-54 0 0,12-11 31 0 0,-1 0-1 0 0,1 0 0 0 0,0 0 0 0 0,0 0 0 0 0,0 0 0 0 0,1 1 1 0 0,-1-1-1 0 0,1 0 0 0 0,0 1 0 0 0,0-1 0 0 0,0 1 0 0 0,0 0 1 0 0,0-1-1 0 0,1 1 0 0 0,0 0 0 0 0,0-1 0 0 0,0 1 0 0 0,0 0 1 0 0,0-1-1 0 0,1 1 0 0 0,0 0 0 0 0,0-1 0 0 0,0 1 0 0 0,0-1 1 0 0,0 1-1 0 0,1-1 0 0 0,-1 0 0 0 0,1 0 0 0 0,0 1 0 0 0,0-1 1 0 0,0 0-1 0 0,0 0 0 0 0,1-1 0 0 0,-1 1 0 0 0,1 0 0 0 0,0-1 1 0 0,0 0-31 0 0,120 70 454 0 0,-81-60-875 0 0,1-3-1 0 0,0-1 1 0 0,1-2-1 0 0,-1-2 0 0 0,1-2 1 0 0,8-2 421 0 0,129-39-5469 0 0,-150 25 4087 0 0</inkml:trace>
  <inkml:trace contextRef="#ctx0" brushRef="#br0" timeOffset="76771.676">8113 5196 1100 0 0,'-18'77'5306'0'0,"2"-17"-4471"0"0,11-37-459 0 0,1-1 0 0 0,1 1 0 0 0,1 1 1 0 0,1-1-1 0 0,1 0 0 0 0,1 0 0 0 0,4 21-376 0 0,-4-33 51 0 0,0 1 1 0 0,1-1-1 0 0,0 0 0 0 0,1 0 0 0 0,0 0 1 0 0,0-1-1 0 0,1 1 0 0 0,1-1 0 0 0,0 0 1 0 0,0 0-1 0 0,1 0 0 0 0,1-1 0 0 0,-1 1 0 0 0,1-2 1 0 0,1 1-1 0 0,0-1 0 0 0,0 0 0 0 0,0-1 1 0 0,1 0-1 0 0,0 0 0 0 0,1-1 0 0 0,-1 0 1 0 0,1 0-1 0 0,0-1 0 0 0,1-1 0 0 0,-1 0 0 0 0,1 0 1 0 0,0-1-1 0 0,0 0 0 0 0,0-1 0 0 0,3 0-51 0 0,48-20-2302 0 0,-60 18 2144 0 0,-1-1 1 0 0,0 1-1 0 0,1-1 0 0 0,-1 1 1 0 0,0-1-1 0 0,0 0 0 0 0,1 1 0 0 0,-1-1 1 0 0,0 0-1 0 0,0 0 0 0 0,0 0 1 0 0,0 0-1 0 0,0 0 0 0 0,0 0 1 0 0,0 0-1 0 0,0 0 0 0 0,-1 0 0 0 0,1-1 1 0 0,0 1-1 0 0,-1 0 0 0 0,1-1 1 0 0,0 1-1 0 0,-1 0 0 0 0,0-1 1 0 0,1 1-1 0 0,-1 0 0 0 0,0-1 0 0 0,0 1 1 0 0,0-1-1 0 0,0 1 0 0 0,0-1 1 0 0,0 1-1 0 0,0 0 0 0 0,0-1 0 0 0,-1 1 1 0 0,1-1-1 0 0,0 1 0 0 0,-1 0 1 0 0,1-1-1 0 0,-1 1 0 0 0,0 0 158 0 0,-11-14-1302 0 0</inkml:trace>
  <inkml:trace contextRef="#ctx0" brushRef="#br0" timeOffset="77006.901">7869 5566 2040 0 0,'-4'-4'2660'0'0,"4"3"870"0"0,23 4-2092 0 0,155-19-208 0 0,-106 3-1456 0 0,134-44-7508 0 0,-188 47 6428 0 0</inkml:trace>
  <inkml:trace contextRef="#ctx0" brushRef="#br0" timeOffset="77366.333">8465 5267 1612 0 0,'36'-5'4311'0'0,"34"74"-2533"0"0,-67-58-1587 0 0,-1 1 0 0 0,-1 0 0 0 0,0-1 0 0 0,0 1 0 0 0,-1 0 0 0 0,-1-1 0 0 0,0 1 0 0 0,0-1 0 0 0,-1 1-1 0 0,-1-1 1 0 0,0 1 0 0 0,0-1 0 0 0,-1 0 0 0 0,0-1 0 0 0,-1 1 0 0 0,-1-1 0 0 0,1 1 0 0 0,-2-2 0 0 0,1 1-1 0 0,-1-1 1 0 0,-1 0 0 0 0,0 0 0 0 0,0-1 0 0 0,-4 3-191 0 0,142-109-9839 0 0,-100 83 8283 0 0</inkml:trace>
  <inkml:trace contextRef="#ctx0" brushRef="#br0" timeOffset="77647.534">8856 5311 1448 0 0,'-72'-2'4697'0'0,"56"6"-4372"0"0,1 0 1 0 0,0 1 0 0 0,0 1-1 0 0,0 0 1 0 0,1 1-1 0 0,0 1 1 0 0,0 0-1 0 0,1 1 1 0 0,0 0-1 0 0,-7 7-325 0 0,17-13 40 0 0,-1 0-1 0 0,1 0 0 0 0,0 0 1 0 0,1 0-1 0 0,-1 1 0 0 0,1-1 1 0 0,-1 1-1 0 0,1 0 0 0 0,0-1 1 0 0,0 1-1 0 0,1 0 0 0 0,-1 0 1 0 0,1 0-1 0 0,0 1 0 0 0,0-1 1 0 0,0 0-1 0 0,0 0 0 0 0,1 1 1 0 0,0-1-1 0 0,0 0 0 0 0,0 1 1 0 0,0-1-1 0 0,1 0 0 0 0,0 0 1 0 0,0 1-1 0 0,0-1 1 0 0,0 0-1 0 0,0 0 0 0 0,1 0 1 0 0,0 0-1 0 0,0 0 0 0 0,0-1 1 0 0,0 1-1 0 0,1 0 0 0 0,-1-1 1 0 0,1 0-1 0 0,0 1 0 0 0,0-1 1 0 0,0 0-1 0 0,2 0-39 0 0,149 98-891 0 0,64-57-6904 0 0,-190-41 6383 0 0</inkml:trace>
  <inkml:trace contextRef="#ctx0" brushRef="#br0" timeOffset="74125.805">6022 5646 1348 0 0,'-3'-2'132'0'0,"0"0"-1"0"0,0 1 1 0 0,0 0-1 0 0,-1-1 1 0 0,1 1-1 0 0,0 1 1 0 0,-1-1-1 0 0,1 0 1 0 0,-1 1-1 0 0,1-1 1 0 0,-1 1-1 0 0,1 0 1 0 0,-1 0 0 0 0,1 1-1 0 0,-1-1 1 0 0,1 1-1 0 0,-1 0 1 0 0,1-1-1 0 0,0 1 1 0 0,-1 1-1 0 0,1-1 1 0 0,0 0-1 0 0,0 1 1 0 0,0 0-1 0 0,0 0 1 0 0,0 0-1 0 0,0 0 1 0 0,0 0-1 0 0,1 0 1 0 0,-1 1 0 0 0,1 0-1 0 0,0-1 1 0 0,0 1-1 0 0,0 0 1 0 0,-2 2-132 0 0,-54 115 1727 0 0,52-93-1441 0 0,2 1-1 0 0,1-1 1 0 0,1 1 0 0 0,2 0-1 0 0,0-1 1 0 0,2 1-1 0 0,1 0 1 0 0,2-1-1 0 0,0 0 1 0 0,7 18-286 0 0,15 59 583 0 0,-12-57-321 0 0,-3 1 0 0 0,-2 0 1 0 0,-2 0-1 0 0,-3 1 0 0 0,0 13-262 0 0,-5-51-37 0 0,-1 1-1 0 0,0-1 1 0 0,-1 0 0 0 0,0 0-1 0 0,0 0 1 0 0,-1 0-1 0 0,0 0 1 0 0,-1 0-1 0 0,-1-1 1 0 0,0 0 0 0 0,0 0-1 0 0,-1 0 1 0 0,0 0-1 0 0,0-1 1 0 0,-2 1 37 0 0,4-6-279 0 0,0 0-1 0 0,-1 1 1 0 0,1-2-1 0 0,-1 1 1 0 0,0 0 0 0 0,0-1-1 0 0,0 0 1 0 0,-1 0-1 0 0,1 0 1 0 0,-1-1 0 0 0,0 0-1 0 0,1 0 1 0 0,-1-1-1 0 0,0 1 1 0 0,0-1-1 0 0,0 0 1 0 0,0-1 0 0 0,-5 1 279 0 0,-47-22-4220 0 0,46 8 2797 0 0</inkml:trace>
  <inkml:trace contextRef="#ctx0" brushRef="#br0" timeOffset="74625.838">6342 6811 1392 0 0,'-20'0'522'0'0,"0"2"0"0"0,0 0-1 0 0,0 1 1 0 0,0 1 0 0 0,1 1 0 0 0,-1 0-1 0 0,1 2 1 0 0,1 0 0 0 0,-1 1 0 0 0,1 1-1 0 0,1 1 1 0 0,-1 0 0 0 0,2 1 0 0 0,-1 1-1 0 0,2 1 1 0 0,-1 1-522 0 0,14-13 41 0 0,0 0-1 0 0,0 0 1 0 0,1 1-1 0 0,-1-1 1 0 0,0 0-1 0 0,1 1 1 0 0,-1 0-1 0 0,1-1 1 0 0,-1 1-1 0 0,1 0 1 0 0,0 0-1 0 0,0 0 1 0 0,0 0-1 0 0,0 0 1 0 0,0 0-1 0 0,0 0 1 0 0,1 0-1 0 0,-1 0 1 0 0,1 0-1 0 0,-1 0 1 0 0,1 0 0 0 0,0 1-1 0 0,0-1 1 0 0,0 0-1 0 0,0 0 1 0 0,0 1-1 0 0,0-1 1 0 0,0 0-1 0 0,1 0 1 0 0,-1 0-1 0 0,1 0 1 0 0,0 0-1 0 0,0 0 1 0 0,0 0-1 0 0,0 0 1 0 0,0 0-1 0 0,0 0 1 0 0,0 0-1 0 0,1 0 1 0 0,-1 0-1 0 0,0-1 1 0 0,1 1-1 0 0,0-1 1 0 0,-1 1-1 0 0,1-1 1 0 0,0 0-1 0 0,0 1 1 0 0,0-1-1 0 0,0 0 1 0 0,0 0-1 0 0,0-1 1 0 0,0 1-1 0 0,0 0 1 0 0,0-1-1 0 0,0 1 1 0 0,2 0-41 0 0,123 17 554 0 0,73-52-485 0 0,-194 33-93 0 0,-1 0 1 0 0,0 0-1 0 0,1-1 0 0 0,-1 0 1 0 0,0 0-1 0 0,0 0 1 0 0,0-1-1 0 0,0 0 0 0 0,-1 0 1 0 0,1 0-1 0 0,-1 0 1 0 0,0-1-1 0 0,0 1 0 0 0,0-1 1 0 0,0 0-1 0 0,0 0 1 0 0,-1-1-1 0 0,0 1 0 0 0,0-1 1 0 0,1-1 23 0 0,-7-2-172 0 0,-7-6 61 0 0,1 2 1 0 0,-2-1 0 0 0,0 2-1 0 0,0-1 1 0 0,-1 2 0 0 0,0-1-1 0 0,-1 2 1 0 0,0-1 0 0 0,-1 2-1 0 0,0 0 1 0 0,0 0 0 0 0,-2 1 110 0 0,-109-62-2046 0 0,31-33-3462 0 0,87 75 4266 0 0</inkml:trace>
  <inkml:trace contextRef="#ctx0" brushRef="#br0" timeOffset="75392.226">6507 5331 1440 0 0,'-30'136'4854'0'0,"20"-113"-4588"0"0,-2-1-1 0 0,0-1 1 0 0,-2 0-1 0 0,0-1 1 0 0,-1 0-1 0 0,-1-1 1 0 0,-1-1 0 0 0,-1 0-1 0 0,0-2 1 0 0,-1 0-1 0 0,-1-1 1 0 0,-18 11-266 0 0,30-21 75 0 0,5-3-42 0 0,-1 1 0 0 0,0-1 1 0 0,1 1-1 0 0,-1-1 1 0 0,0 0-1 0 0,0 0 1 0 0,0-1-1 0 0,0 1 1 0 0,0-1-1 0 0,0 0 0 0 0,-1 0 1 0 0,1 0-1 0 0,0-1 1 0 0,0 1-1 0 0,-1-1 1 0 0,1 0-1 0 0,-1 0 0 0 0,1-1 1 0 0,0 1-1 0 0,-2-1-33 0 0,1-4-14 0 0,0-1-1 0 0,0 1 1 0 0,1-1-1 0 0,-1 0 1 0 0,1 0-1 0 0,1 0 0 0 0,-1-1 1 0 0,1 1-1 0 0,0-1 1 0 0,0 0-1 0 0,1 0 1 0 0,0 0-1 0 0,1 0 1 0 0,-1 0-1 0 0,1 0 1 0 0,0 0-1 0 0,1-1 1 0 0,0 1-1 0 0,0 0 0 0 0,1-1 1 0 0,0 1-1 0 0,0-2 15 0 0,-1 4-25 0 0,0 2 6 0 0,1 1 0 0 0,-1 0 0 0 0,1-1 0 0 0,0 1 0 0 0,-1 0 0 0 0,1-1 0 0 0,0 1 0 0 0,0 0 0 0 0,1 0 1 0 0,-1 0-1 0 0,0 0 0 0 0,1 0 0 0 0,-1 0 0 0 0,1 0 0 0 0,-1 0 0 0 0,1 0 0 0 0,0 1 0 0 0,0-1 0 0 0,0 1 0 0 0,0-1 0 0 0,0 1 0 0 0,0 0 0 0 0,1 0 0 0 0,-1 0 0 0 0,0 0 0 0 0,0 0 1 0 0,1 1-1 0 0,-1-1 0 0 0,1 0 0 0 0,-1 1 0 0 0,0 0 0 0 0,1 0 0 0 0,-1 0 0 0 0,1 0 0 0 0,-1 0 0 0 0,1 0 0 0 0,1 1 19 0 0,172 22-109 0 0,-151-20 109 0 0,1-2 0 0 0,-1-1 0 0 0,0 0 0 0 0,0-2 0 0 0,0-1 0 0 0,0-1 0 0 0,0-1 0 0 0,-1-2 0 0 0,0 0 0 0 0,0-1 0 0 0,-1-1 0 0 0,0-2 0 0 0,2-1 0 0 0,-23 11-2 0 0,1 0 0 0 0,-1 0 0 0 0,-1-1 0 0 0,1 1 0 0 0,0 0 1 0 0,0-1-1 0 0,0 1 0 0 0,-1-1 0 0 0,1 1 0 0 0,0-1 0 0 0,-1 0 0 0 0,0 1 0 0 0,1-1 1 0 0,-1 0-1 0 0,0 0 0 0 0,0 0 0 0 0,0 0 0 0 0,0 0 0 0 0,-1-1 0 0 0,1 1 0 0 0,0 0 1 0 0,-1 0-1 0 0,1 0 0 0 0,-1-1 0 0 0,0 1 0 0 0,0 0 0 0 0,0 0 0 0 0,0-1 0 0 0,0 1 1 0 0,-1 0-1 0 0,1 0 0 0 0,-1-1 0 0 0,1 1 0 0 0,-1 0 0 0 0,0 0 0 0 0,0 0 0 0 0,0 0 1 0 0,0 0-1 0 0,0 0 0 0 0,0 0 0 0 0,0 0 0 0 0,-1 0 0 0 0,1 1 0 0 0,-1-1 1 0 0,1 0-1 0 0,-1 1 0 0 0,0-1 0 0 0,0 1 0 0 0,0 0 0 0 0,1-1 0 0 0,-1 1 0 0 0,0 0 1 0 0,-1 0-1 0 0,1 1 0 0 0,0-1 0 0 0,0 0 0 0 0,0 1 0 0 0,-2-1 2 0 0,-7-4-77 0 0,0 1-1 0 0,0 0 1 0 0,0 1-1 0 0,-1 0 0 0 0,1 1 1 0 0,-1 1-1 0 0,0-1 1 0 0,1 2-1 0 0,-1 0 1 0 0,0 0-1 0 0,0 1 1 0 0,-5 1 77 0 0,-78 37-5510 0 0,88-34 4130 0 0</inkml:trace>
  <inkml:trace contextRef="#ctx0" brushRef="#br0" timeOffset="84230.026">15125 4861 1260 0 0,'0'0'477'0'0,"0"0"40"0"0,18-3 1684 0 0,-3-13 856 0 0,-12 16-2740 0 0,-3 0 20 0 0,0 0-26 0 0,0 0-33 0 0,0 0-51 0 0,3-5 6 0 0,18-20 897 0 0,-20 64-754 0 0,21 110-244 0 0,-11-110-17 0 0,9 21-3206 0 0,-57-55-2432 0 0,29-7 4073 0 0</inkml:trace>
  <inkml:trace contextRef="#ctx0" brushRef="#br0" timeOffset="89852.723">14972 5418 1008 0 0,'1'0'101'0'0,"-1"0"1"0"0,1 0-1 0 0,-1 1 1 0 0,1-1-1 0 0,-1 0 0 0 0,0 1 1 0 0,1-1-1 0 0,-1 1 0 0 0,1-1 1 0 0,-1 1-1 0 0,0-1 1 0 0,1 1-1 0 0,-1-1 0 0 0,0 1 1 0 0,0-1-1 0 0,1 1 0 0 0,-1-1 1 0 0,0 1-1 0 0,0-1 1 0 0,0 1-1 0 0,0-1 0 0 0,0 1 1 0 0,0-1-1 0 0,0 1 0 0 0,0 0 1 0 0,0-1-1 0 0,0 1 1 0 0,0-1-1 0 0,0 1 0 0 0,0-1 1 0 0,0 1-1 0 0,0 0 0 0 0,0-1 1 0 0,-1 1-1 0 0,1-1 1 0 0,0 1-1 0 0,0-1 0 0 0,-1 1 1 0 0,1-1-1 0 0,0 1 0 0 0,-1-1 1 0 0,1 0-1 0 0,-1 1 1 0 0,1-1-1 0 0,0 1 0 0 0,-1-1 1 0 0,1 0-1 0 0,-1 1 0 0 0,1-1 1 0 0,-1 0-1 0 0,1 0 1 0 0,-1 1-1 0 0,0-1 0 0 0,1 0 1 0 0,-1 0-1 0 0,1 0 0 0 0,-1 0 1 0 0,1 0-1 0 0,-1 1 1 0 0,1-1-1 0 0,-1 0 0 0 0,0 0 1 0 0,1-1-1 0 0,-1 1-101 0 0,26 7 45 0 0,197-35 1411 0 0,-20 7-843 0 0,135-11-252 0 0,-112 23-4530 0 0,-208 19 1533 0 0,-23-5 1414 0 0</inkml:trace>
  <inkml:trace contextRef="#ctx0" brushRef="#br0" timeOffset="90369.379">15113 5881 1336 0 0,'1'-2'233'0'0,"20"-33"5120"0"0,-21 36-5311 0 0,0-1 0 0 0,0 0-1 0 0,-1 1 1 0 0,1-1-1 0 0,0 1 1 0 0,0-1 0 0 0,0 1-1 0 0,-1-1 1 0 0,1 1-1 0 0,0-1 1 0 0,0 1 0 0 0,0-1-1 0 0,0 1 1 0 0,0-1 0 0 0,0 1-1 0 0,0-1 1 0 0,0 1-1 0 0,0-1 1 0 0,0 1 0 0 0,0-1-1 0 0,0 0 1 0 0,1 1-1 0 0,-1-1 1 0 0,0 1 0 0 0,0-1-1 0 0,0 1 1 0 0,1-1 0 0 0,-1 1-1 0 0,0-1 1 0 0,0 0-1 0 0,1 1 1 0 0,-1-1 0 0 0,0 0-1 0 0,1 1 1 0 0,-1-1-1 0 0,0 0 1 0 0,1 1 0 0 0,-1-1-1 0 0,1 0 1 0 0,-1 0 0 0 0,1 1-1 0 0,-1-1 1 0 0,1 0-1 0 0,-1 0 1 0 0,0 0 0 0 0,1 0-1 0 0,-1 1 1 0 0,1-1-1 0 0,-1 0 1 0 0,1 0 0 0 0,-1 0-1 0 0,1 0 1 0 0,-1 0 0 0 0,1 0-1 0 0,-1-1 1 0 0,1 1-1 0 0,-1 0 1 0 0,1 0 0 0 0,-1 0-1 0 0,1 0 1 0 0,-1 0-1 0 0,1-1 1 0 0,-1 1 0 0 0,0 0-1 0 0,1 0 1 0 0,-1-1-42 0 0,66 298 745 0 0,-45-231-619 0 0,3 39-2809 0 0,-24-104 1359 0 0,0-1 5 0 0,-3 2 83 0 0,-10 5-4 0 0,6-7-210 0 0</inkml:trace>
  <inkml:trace contextRef="#ctx0" brushRef="#br0" timeOffset="91153.46">15136 5866 1452 0 0,'-19'-13'5702'0'0,"6"9"-4388"0"0,13 4-1283 0 0,35-26 1228 0 0,-22 17-1230 0 0,0 1 1 0 0,1 1-1 0 0,0 1 0 0 0,0 0 0 0 0,0 1 0 0 0,1 0 0 0 0,0 1 1 0 0,0 0-1 0 0,0 2 0 0 0,1 0 0 0 0,-1 0 0 0 0,2 2-29 0 0,-14 0-2 0 0,0 1-1 0 0,0 0 0 0 0,0 0 0 0 0,0 0 1 0 0,0 0-1 0 0,0 0 0 0 0,-1 1 1 0 0,1-1-1 0 0,-1 1 0 0 0,1 0 0 0 0,-1 0 1 0 0,1 0-1 0 0,-1 0 0 0 0,0 0 0 0 0,0 0 1 0 0,0 1-1 0 0,0-1 0 0 0,-1 0 1 0 0,1 1-1 0 0,0 0 0 0 0,-1-1 0 0 0,0 1 1 0 0,0 0-1 0 0,0 0 0 0 0,0 0 1 0 0,0 0-1 0 0,0 0 0 0 0,-1 0 0 0 0,0 0 1 0 0,1 0-1 0 0,-1 0 0 0 0,0 0 1 0 0,-1 0-1 0 0,1 0 0 0 0,0 0 0 0 0,-1 0 1 0 0,0 0-1 0 0,1 0 0 0 0,-2 1 3 0 0,-72 126-183 0 0,127-115 43 0 0,-53-15 140 0 0,6 1 3 0 0,0-1 1 0 0,0 1-1 0 0,1 0 1 0 0,-2 0-1 0 0,1 1 1 0 0,0-1-1 0 0,0 1 1 0 0,0 1-1 0 0,-1-1 1 0 0,1 1-1 0 0,-1 0 1 0 0,0 0-1 0 0,0 1 1 0 0,0 0-1 0 0,0-1 1 0 0,-1 2-1 0 0,1-1 1 0 0,-1 0-1 0 0,0 1 1 0 0,0 0-1 0 0,-1 0 1 0 0,1 0-1 0 0,-1 0 1 0 0,-1 1-1 0 0,2 2-3 0 0,-24 19 70 0 0,10-20-166 0 0,1 0 0 0 0,-1 0 0 0 0,-1-1 0 0 0,1 0 0 0 0,-1-1 0 0 0,0 0 0 0 0,0-1 0 0 0,-1 0 0 0 0,1-1 0 0 0,-1 0 0 0 0,0 0 0 0 0,0-2 0 0 0,0 1 0 0 0,0-2 0 0 0,-4 1 96 0 0,15-1-133 0 0,0-1 0 0 0,0 1 0 0 0,-1 0 0 0 0,1 0 0 0 0,0-1 0 0 0,0 1-1 0 0,0-1 1 0 0,0 1 0 0 0,0-1 0 0 0,0 1 0 0 0,-1-1 0 0 0,1 0 0 0 0,1 1 0 0 0,-1-1 0 0 0,0 0 0 0 0,0 0-1 0 0,0 0 1 0 0,0 0 0 0 0,0 0 0 0 0,1 0 0 0 0,-1 0 0 0 0,1 0 0 0 0,-1 0 0 0 0,0 0 0 0 0,1 0 0 0 0,0 0-1 0 0,-1 0 1 0 0,1 0 0 0 0,0 0 0 0 0,-1-1 0 0 0,1 1 0 0 0,0 0 0 0 0,0 0 0 0 0,0 0 0 0 0,0-1 0 0 0,0 1-1 0 0,0 0 1 0 0,1 0 0 0 0,-1 0 0 0 0,0-1 0 0 0,0 1 0 0 0,1 0 0 0 0,-1 0 133 0 0,10-20-1393 0 0</inkml:trace>
  <inkml:trace contextRef="#ctx0" brushRef="#br0" timeOffset="91778.391">16279 4901 1280 0 0,'-9'-1'182'0'0,"0"1"1"0"0,-1 0-1 0 0,1 1 0 0 0,0 0 0 0 0,0 1 1 0 0,0 0-1 0 0,0 0 0 0 0,1 1 1 0 0,-1 0-1 0 0,1 0 0 0 0,-1 1 0 0 0,1 0 1 0 0,0 0-1 0 0,0 1 0 0 0,1 0 1 0 0,0 1-1 0 0,-1 0 0 0 0,2 0 0 0 0,-1 0 1 0 0,1 1-1 0 0,0 0 0 0 0,0 0 0 0 0,1 0 1 0 0,0 1-1 0 0,0 0 0 0 0,1 0 1 0 0,0 0-1 0 0,0 1 0 0 0,1-1 0 0 0,0 1 1 0 0,1 0-1 0 0,0 0 0 0 0,0 0 1 0 0,1 0-1 0 0,0 0 0 0 0,0 3-182 0 0,1 14 283 0 0,1 1 0 0 0,1-1 0 0 0,1 0 1 0 0,2 0-1 0 0,0 0 0 0 0,2-1 0 0 0,1 1 0 0 0,6 13-283 0 0,20 72 629 0 0,-32-101-665 0 0,-1-1-1 0 0,1 1 0 0 0,-1 0 0 0 0,-1 0 1 0 0,0-1-1 0 0,-1 1 0 0 0,1 0 0 0 0,-2-1 0 0 0,1 1 1 0 0,-1 0-1 0 0,-1-1 0 0 0,0 0 0 0 0,0 1 1 0 0,-1-1-1 0 0,0-1 0 0 0,-1 1 0 0 0,-1 2 37 0 0,0-2-389 0 0,0-1 0 0 0,0-1 0 0 0,0 1 0 0 0,-1-1-1 0 0,0 0 1 0 0,0-1 0 0 0,-1 0 0 0 0,0 0 0 0 0,0 0-1 0 0,0-1 1 0 0,-1-1 0 0 0,0 1 0 0 0,0-1 0 0 0,0-1-1 0 0,0 1 1 0 0,-1-2 0 0 0,-3 2 389 0 0,-16 0-1495 0 0</inkml:trace>
  <inkml:trace contextRef="#ctx0" brushRef="#br0" timeOffset="92278.338">16338 5834 1744 0 0,'-8'2'287'0'0,"1"1"1"0"0,0-1-1 0 0,0 1 0 0 0,0 1 1 0 0,0-1-1 0 0,1 1 0 0 0,-1 0 1 0 0,1 1-1 0 0,0-1 0 0 0,0 1 0 0 0,1 1 1 0 0,0-1-1 0 0,0 1 0 0 0,0-1 1 0 0,0 2-1 0 0,1-1 0 0 0,0 0 1 0 0,0 1-1 0 0,1 0 0 0 0,0 0 0 0 0,0 0 1 0 0,0 0-1 0 0,-1 7-287 0 0,7-10 82 0 0,0 0 0 0 0,0 0-1 0 0,1 0 1 0 0,-1 0 0 0 0,1 0-1 0 0,0-1 1 0 0,0 0 0 0 0,0 0 0 0 0,0 0-1 0 0,0 0 1 0 0,1 0 0 0 0,0-1-1 0 0,-1 0 1 0 0,1 0 0 0 0,0 0 0 0 0,0-1-1 0 0,0 1 1 0 0,0-1 0 0 0,0 0-1 0 0,0-1 1 0 0,0 1 0 0 0,1-1 0 0 0,-1 0-1 0 0,0-1 1 0 0,0 1 0 0 0,0-1-1 0 0,0 0 1 0 0,4-1-82 0 0,-6 2 41 0 0,13 0 11 0 0,-1-2 0 0 0,1 0-1 0 0,-1 0 1 0 0,0-2 0 0 0,0 0 0 0 0,0-1 0 0 0,0 0 0 0 0,-1-1 0 0 0,1 0-1 0 0,-2-2 1 0 0,1 1 0 0 0,12-10-52 0 0,-24 15-5 0 0,0 0 0 0 0,0 0 0 0 0,0 0 0 0 0,0 0 0 0 0,-1 0 0 0 0,1-1 0 0 0,0 1 0 0 0,-1-1 0 0 0,0 1 0 0 0,1-1 0 0 0,-1 1 1 0 0,0-1-1 0 0,0 0 0 0 0,-1 1 0 0 0,1-1 0 0 0,0 0 0 0 0,-1 0 0 0 0,0 0 0 0 0,1 1 0 0 0,-1-1 0 0 0,-1 0 0 0 0,1 0 0 0 0,0 0 0 0 0,-1 0 0 0 0,1 1 0 0 0,-1-1 0 0 0,0 0 0 0 0,0 0 0 0 0,0 1 0 0 0,0-1 0 0 0,0 1 0 0 0,0-1 0 0 0,-1 1 0 0 0,0-1 0 0 0,1 1 1 0 0,-1 0-1 0 0,0 0 5 0 0,-84-78-478 0 0,77 73 432 0 0,-58-36-495 0 0,-53-54-3119 0 0,111 64-353 0 0,9 19 2615 0 0</inkml:trace>
  <inkml:trace contextRef="#ctx0" brushRef="#br0" timeOffset="93060.383">16700 4607 964 0 0,'0'1'76'0'0,"0"-1"-1"0"0,0 0 1 0 0,0 1 0 0 0,0-1-1 0 0,0 1 1 0 0,0-1 0 0 0,0 0-1 0 0,0 1 1 0 0,0-1 0 0 0,0 0-1 0 0,0 1 1 0 0,0-1 0 0 0,0 1 0 0 0,0-1-1 0 0,0 0 1 0 0,0 1 0 0 0,0-1-1 0 0,0 0 1 0 0,0 1 0 0 0,1-1-1 0 0,-1 0 1 0 0,0 1 0 0 0,0-1-1 0 0,0 0 1 0 0,1 1 0 0 0,-1-1-1 0 0,0 0 1 0 0,0 0 0 0 0,1 1-1 0 0,-1-1 1 0 0,0 0 0 0 0,1 0-1 0 0,-1 0 1 0 0,0 1 0 0 0,1-1-1 0 0,-1 0 1 0 0,0 0 0 0 0,1 0-1 0 0,-1 0 1 0 0,0 0 0 0 0,1 0-1 0 0,-1 0 1 0 0,1 0 0 0 0,-1 0-1 0 0,0 0 1 0 0,1 0 0 0 0,-1 0-1 0 0,0 0-75 0 0,-21 30 327 0 0,-1-2-1 0 0,-2 0 0 0 0,0-2 1 0 0,-2 0-1 0 0,-1-2 0 0 0,-1-1 0 0 0,-1-1 1 0 0,-1-2-1 0 0,-1-1 0 0 0,0-1 1 0 0,-2-2-1 0 0,0-1 0 0 0,-8 1-326 0 0,-5-2 436 0 0,44-16-444 0 0,1 1 0 0 0,-1-1 0 0 0,1 0 0 0 0,0 0-1 0 0,-1 0 1 0 0,1 0 0 0 0,0 0 0 0 0,0 0 0 0 0,0 0 0 0 0,1-1-1 0 0,-1 1 1 0 0,1 0 0 0 0,-1 0 0 0 0,1-1 0 0 0,-1 1 0 0 0,1 0 0 0 0,0-1-1 0 0,0 1 1 0 0,1 0 0 0 0,-1-1 0 0 0,0 1 0 0 0,1 0 0 0 0,-1-1 0 0 0,1 1-1 0 0,0 0 1 0 0,-1 0 0 0 0,1 0 0 0 0,0 0 0 0 0,1-1 0 0 0,-1 2-1 0 0,0-1 1 0 0,0 0 0 0 0,1 0 0 0 0,-1 0 0 0 0,2-1 8 0 0,1-4-20 0 0,0 0 0 0 0,0 0 0 0 0,0 0-1 0 0,1 0 1 0 0,0 1 0 0 0,0-1 0 0 0,1 1 0 0 0,0 1 0 0 0,0-1 0 0 0,0 1 0 0 0,1 0 0 0 0,0 0 0 0 0,0 1 0 0 0,0 0 0 0 0,0 0-1 0 0,1 1 1 0 0,-1 0 0 0 0,1 0 0 0 0,0 1 0 0 0,0 0 0 0 0,0 0 0 0 0,0 1 0 0 0,0 0 0 0 0,0 0 0 0 0,1 1 0 0 0,-1 0-1 0 0,0 0 1 0 0,0 1 0 0 0,0 0 0 0 0,0 1 0 0 0,5 1 20 0 0,11 10 1 0 0,2-1-1 0 0,0-1 1 0 0,0-2-1 0 0,1 0 1 0 0,0-2-1 0 0,0-1 1 0 0,1-1-1 0 0,-1-1 1 0 0,1-1-1 0 0,0-2 1 0 0,0-1-1 0 0,0-1 1 0 0,0-1-1 0 0,0-2 1 0 0,0 0-1 0 0,5-4 0 0 0,-32 8 6 0 0,1 0 1 0 0,0 0-1 0 0,-1-1 0 0 0,1 1 1 0 0,-1-1-1 0 0,1 1 0 0 0,-1-1 1 0 0,1 0-1 0 0,-1 0 0 0 0,1 1 1 0 0,-1-1-1 0 0,0 0 0 0 0,1 0 1 0 0,-1 0-1 0 0,0 0 0 0 0,0-1 1 0 0,0 1-1 0 0,0 0 0 0 0,0 0 1 0 0,0-1-1 0 0,0 1 0 0 0,0-1 1 0 0,0 1-1 0 0,-1-1 0 0 0,1 1 1 0 0,0-1-1 0 0,-1 1 0 0 0,1-1 1 0 0,-1 1-1 0 0,0-1 0 0 0,0 0 1 0 0,0 1-1 0 0,1-1 0 0 0,-1 0 0 0 0,-1 1 1 0 0,1-1-1 0 0,0 0 0 0 0,0 1 1 0 0,-1-1-1 0 0,1 1 0 0 0,-1-1 1 0 0,1 1-1 0 0,-1-1 0 0 0,0 1 1 0 0,1-1-1 0 0,-1 1 0 0 0,0-1 1 0 0,0 1-1 0 0,0 0 0 0 0,0-1 1 0 0,0 1-1 0 0,0 0 0 0 0,-1 0 1 0 0,1 0-1 0 0,0 0 0 0 0,-1 0 1 0 0,1 0-1 0 0,0 0 0 0 0,-1 1 1 0 0,0-1-7 0 0,-92-52-262 0 0,-93 19-4788 0 0,169 34 3784 0 0</inkml:trace>
  <inkml:trace contextRef="#ctx0" brushRef="#br0" timeOffset="96571.552">17463 5381 988 0 0,'0'0'334'0'0,"0"0"-38"0"0,0 0-8 0 0,0 0-28 0 0,0 0-25 0 0,0 0 8 0 0,0 0-16 0 0,0 0-28 0 0,0 0 0 0 0,0 0 63 0 0,0 0 6 0 0,0 0-27 0 0,0 0-25 0 0,0 0-12 0 0,0 0-28 0 0,0 0-38 0 0,0 0-21 0 0,0 0-5 0 0,0 0 9 0 0,0 0 9 0 0,25 2 1178 0 0,109 21-59 0 0,-99-24-1023 0 0,0-2 1 0 0,0-1 0 0 0,0-1-1 0 0,0-3 1 0 0,-1 0 0 0 0,18-8-227 0 0,89-41 547 0 0,-141 56-553 0 0,1 0 0 0 0,0 1 0 0 0,0-1 0 0 0,0 1 0 0 0,-1-1 1 0 0,1 0-1 0 0,0 0 0 0 0,-1 1 0 0 0,1-1 0 0 0,0 0 1 0 0,-1 0-1 0 0,1 0 0 0 0,-1 0 0 0 0,0 0 0 0 0,1 0 1 0 0,-1 0-1 0 0,0 0 0 0 0,1 0 0 0 0,-1 0 0 0 0,0 0 0 0 0,0 0 1 0 0,0 0-1 0 0,0 0 0 0 0,0 0 0 0 0,0 0 0 0 0,0 0 1 0 0,0 0-1 0 0,0 0 0 0 0,-1 0 0 0 0,1 0 0 0 0,0 0 0 0 0,-1 0 1 0 0,1 0-1 0 0,-1 0 0 0 0,1 1 0 0 0,-1-1 0 0 0,1 0 1 0 0,-1 0-1 0 0,1 0 0 0 0,-1 0 0 0 0,0 1 0 0 0,0-1 1 0 0,1 0-1 0 0,-1 1 0 0 0,0-1 0 0 0,0 1 0 0 0,0-1 0 0 0,0 1 1 0 0,0-1-1 0 0,0 1 0 0 0,1-1 0 0 0,-1 1 0 0 0,-1 0 6 0 0,-55-22-143 0 0,39 21 138 0 0,-1 0 1 0 0,1 2 0 0 0,-1 0 0 0 0,1 0 0 0 0,0 2 0 0 0,-1 0 0 0 0,1 2 0 0 0,1 0 0 0 0,-1 0 0 0 0,1 2 0 0 0,0 0 0 0 0,0 1 0 0 0,1 1 0 0 0,0 0 0 0 0,0 1 0 0 0,1 1 0 0 0,1 0 0 0 0,0 2 0 0 0,0-1 0 0 0,-10 14 4 0 0,21-23 10 0 0,0 0-1 0 0,0 0 1 0 0,0 1 0 0 0,1-1-1 0 0,0 1 1 0 0,0-1 0 0 0,0 1 0 0 0,0 0-1 0 0,0 0 1 0 0,1 0 0 0 0,-1 0-1 0 0,1 0 1 0 0,0 0 0 0 0,0 0 0 0 0,1 1-1 0 0,-1-1 1 0 0,1 0 0 0 0,0 0 0 0 0,0 1-1 0 0,1-1 1 0 0,-1 0 0 0 0,1 0-1 0 0,0 0 1 0 0,0 1 0 0 0,0-1 0 0 0,1 0-1 0 0,-1 0 1 0 0,1-1 0 0 0,0 1-1 0 0,0 0 1 0 0,0 0 0 0 0,1-1 0 0 0,-1 0-1 0 0,1 1 1 0 0,0-1 0 0 0,0 0 0 0 0,0 0-1 0 0,1 0-9 0 0,6 6 5 0 0,2-1-1 0 0,-1 0 1 0 0,1-1-1 0 0,0-1 1 0 0,0 1-1 0 0,1-2 1 0 0,0 0-1 0 0,0 0 1 0 0,0-1-1 0 0,1-1 1 0 0,4 0-5 0 0,17 4-577 0 0,0-3 0 0 0,0-1 0 0 0,0-1 0 0 0,1-2 0 0 0,-1-2 0 0 0,0-1 0 0 0,0-2 0 0 0,0-1 0 0 0,-1-2 1 0 0,0-1-1 0 0,11-5 577 0 0,-5 0-1302 0 0</inkml:trace>
  <inkml:trace contextRef="#ctx0" brushRef="#br0" timeOffset="96995.59">17947 4999 1784 0 0,'-17'-12'5731'0'0,"51"3"-4044"0"0,-17 5-1699 0 0,384-62 1982 0 0,-345 56-1905 0 0,-80 14-1532 0 0,19-2 916 0 0,-7 1 73 0 0,4-6-6006 0 0,-2-4 5075 0 0</inkml:trace>
  <inkml:trace contextRef="#ctx0" brushRef="#br0" timeOffset="97448.665">18645 4589 1604 0 0,'36'-13'4392'0'0,"-31"12"-4334"0"0,0 0 0 0 0,0 1 0 0 0,0-1 0 0 0,0 2 0 0 0,0-1 0 0 0,1 0 0 0 0,-1 1 0 0 0,0 0 0 0 0,0 0-1 0 0,0 0 1 0 0,0 1 0 0 0,0 0 0 0 0,-1 0 0 0 0,1 0 0 0 0,0 0 0 0 0,-1 1 0 0 0,1 0 0 0 0,-1-1 0 0 0,0 2 0 0 0,0-1 0 0 0,0 0 0 0 0,-1 1 0 0 0,1 0 0 0 0,-1 0 0 0 0,0 0 0 0 0,0 0 0 0 0,0 1 0 0 0,0-1 0 0 0,-1 1 0 0 0,0-1 0 0 0,0 1 0 0 0,0 0 0 0 0,-1 0-1 0 0,1 0 1 0 0,-1 0 0 0 0,0 0 0 0 0,-1 0 0 0 0,1 0 0 0 0,-1 1 0 0 0,0-1 0 0 0,0 0 0 0 0,-1 0 0 0 0,0 2-58 0 0,-6 10 112 0 0,-2 0 0 0 0,0-1 0 0 0,-1 0 1 0 0,-1 0-1 0 0,0-1 0 0 0,-1-1 0 0 0,-1 1 0 0 0,0-2 0 0 0,-1 0 0 0 0,0-1 0 0 0,-1 0 1 0 0,-1-1-1 0 0,0-1 0 0 0,0 0 0 0 0,-1-2 0 0 0,0 0 0 0 0,0 0 0 0 0,-7 1-112 0 0,134-97-6882 0 0,-86 68 5595 0 0,1 2-2 0 0</inkml:trace>
  <inkml:trace contextRef="#ctx0" brushRef="#br0" timeOffset="97714.299">18955 4597 896 0 0,'-9'3'268'0'0,"1"0"0"0"0,-1 0 0 0 0,1 0 1 0 0,0 1-1 0 0,1 0 0 0 0,-1 1 0 0 0,1 0 0 0 0,-1 0 0 0 0,1 0 0 0 0,1 1 0 0 0,-1 0 1 0 0,1 0-1 0 0,0 1 0 0 0,1 0 0 0 0,-1 0 0 0 0,1 0 0 0 0,1 1 0 0 0,-1 0 0 0 0,1-1 1 0 0,1 2-1 0 0,-1-1 0 0 0,2 0 0 0 0,-1 1 0 0 0,1-1 0 0 0,0 1 0 0 0,1 0 0 0 0,0 0-268 0 0,3-1 17 0 0,0 0-1 0 0,1-1 0 0 0,0 1 0 0 0,1-1 1 0 0,0 0-1 0 0,0 0 0 0 0,0 0 1 0 0,1 0-1 0 0,0-1 0 0 0,1 0 0 0 0,-1 0 1 0 0,1 0-1 0 0,0-1 0 0 0,0 0 0 0 0,1 0 1 0 0,0 0-1 0 0,-1-1 0 0 0,2 0 1 0 0,-1 0-1 0 0,8 2-16 0 0,112 20-4778 0 0,-115-26 3367 0 0</inkml:trace>
  <inkml:trace contextRef="#ctx0" brushRef="#br0" timeOffset="98057.974">19716 4324 1132 0 0,'-19'7'348'0'0,"0"1"0"0"0,1 0 0 0 0,1 1 0 0 0,-1 1 0 0 0,2 1 0 0 0,-1 1 0 0 0,2 0 0 0 0,-1 1 0 0 0,2 0 0 0 0,0 2 0 0 0,0-1 0 0 0,1 2 0 0 0,1 0 0 0 0,1 0 0 0 0,0 1 0 0 0,1 0 0 0 0,1 1 0 0 0,1 0 0 0 0,0 1 0 0 0,1-1 0 0 0,2 1 0 0 0,-1 1 0 0 0,2-1 0 0 0,-1 16-348 0 0,6-28 48 0 0,0 0 1 0 0,0 1-1 0 0,1-1 0 0 0,0 0 1 0 0,0 0-1 0 0,1 0 0 0 0,-1 0 0 0 0,2-1 1 0 0,-1 1-1 0 0,1-1 0 0 0,0 0 0 0 0,0 0 1 0 0,1 0-1 0 0,0 0 0 0 0,0-1 0 0 0,0 0-48 0 0,2 4 70 0 0,12 11-207 0 0,0 0 0 0 0,1-2 1 0 0,1 0-1 0 0,1-1 0 0 0,1-1 1 0 0,0-1-1 0 0,1-2 0 0 0,12 6 137 0 0,212 70-6936 0 0,-210-78 5596 0 0</inkml:trace>
  <inkml:trace contextRef="#ctx0" brushRef="#br0" timeOffset="100110.296">20189 4134 1088 0 0,'0'-21'4041'0'0,"36"-17"-2822"0"0,-31 27 1511 0 0,-3 31-2306 0 0,5 6-327 0 0,1 0 0 0 0,1 0 0 0 0,1-1 0 0 0,2 0 0 0 0,0-1 0 0 0,2 0 0 0 0,0-1 0 0 0,16 18-97 0 0,-29-39-152 0 0,-1 1-1 0 0,0-1 0 0 0,0 1 0 0 0,0-1 0 0 0,0 1 1 0 0,0 0-1 0 0,-1-1 0 0 0,1 1 0 0 0,-1-1 1 0 0,0 1-1 0 0,1-1 0 0 0,-1 0 0 0 0,0 1 1 0 0,0-1-1 0 0,-1 0 0 0 0,1 0 0 0 0,0 1 1 0 0,-1-1-1 0 0,0 0 0 0 0,1 0 0 0 0,-1-1 0 0 0,0 1 1 0 0,0 0-1 0 0,0-1 0 0 0,0 1 0 0 0,0-1 1 0 0,0 1-1 0 0,0-1 0 0 0,-1 0 0 0 0,1 0 1 0 0,0 0-1 0 0,-1 0 0 0 0,1 0 0 0 0,-1-1 1 0 0,1 1-1 0 0,-1-1 0 0 0,1 0 0 0 0,-1 1 0 0 0,1-1 1 0 0,-3-1 152 0 0,-19 10-1373 0 0,0-1-78 0 0</inkml:trace>
  <inkml:trace contextRef="#ctx0" brushRef="#br0" timeOffset="100392.493">19931 4544 1580 0 0,'0'0'145'0'0,"0"0"-1"0"0,1 0 1 0 0,-1 1-1 0 0,0-1 1 0 0,1 0 0 0 0,-1 0-1 0 0,0 0 1 0 0,1 1-1 0 0,-1-1 1 0 0,0 0 0 0 0,0 0-1 0 0,1 1 1 0 0,-1-1-1 0 0,0 0 1 0 0,0 1-1 0 0,1-1 1 0 0,-1 0 0 0 0,0 1-1 0 0,0-1 1 0 0,0 0-1 0 0,0 1 1 0 0,0-1 0 0 0,0 0-1 0 0,1 1 1 0 0,-1-1-1 0 0,0 1 1 0 0,0-1 0 0 0,0 0-1 0 0,0 1 1 0 0,0-1-1 0 0,0 0 1 0 0,-1 1-1 0 0,1-1 1 0 0,0 0 0 0 0,0 1-145 0 0,207-14 2199 0 0,85-19-997 0 0,11-2-4043 0 0,-285 28-896 0 0,-25 7 2445 0 0</inkml:trace>
  <inkml:trace contextRef="#ctx0" brushRef="#br0" timeOffset="100798.814">20141 4689 1100 0 0,'14'25'6333'0'0,"-11"50"-5845"0"0,-3-63 42 0 0,50 138 552 0 0,-25-87-500 0 0,-4-13-1066 0 0,-10-15-2870 0 0,-22-31 432 0 0,4-6 1415 0 0</inkml:trace>
  <inkml:trace contextRef="#ctx0" brushRef="#br0" timeOffset="101486.369">20144 4726 1120 0 0,'-21'-7'5133'0'0,"43"-9"-3357"0"0,47-12-1398 0 0,18 14-63 0 0,-85 13-309 0 0,0 1-1 0 0,0 0 1 0 0,-1 0-1 0 0,1 1 1 0 0,0-1-1 0 0,-1 0 1 0 0,1 0-1 0 0,0 1 1 0 0,-1-1-1 0 0,1 1 1 0 0,-1 0-1 0 0,1-1 1 0 0,-1 1-1 0 0,1 0 1 0 0,-1 0-1 0 0,1 0 1 0 0,-1 0-1 0 0,0 0 1 0 0,1 0-1 0 0,-1 1 1 0 0,0-1-1 0 0,0 0 1 0 0,0 0-1 0 0,0 1 1 0 0,0-1-1 0 0,0 1 1 0 0,0-1-1 0 0,-1 1 1 0 0,1-1-1 0 0,0 1 1 0 0,-1 0-1 0 0,1-1 1 0 0,-1 1-1 0 0,0 0 1 0 0,0-1-1 0 0,1 1 1 0 0,-1 0-1 0 0,0-1 1 0 0,0 1-1 0 0,-1 0 1 0 0,1 0-1 0 0,0-1 1 0 0,0 1-1 0 0,-1 0 1 0 0,1-1-1 0 0,-1 1 1 0 0,0-1-1 0 0,1 1 1 0 0,-1-1-1 0 0,0 1 1 0 0,-1 0-6 0 0,-70 108 373 0 0,155-93-19 0 0,-71-17-348 0 0,-6 0 0 0 0,1-1-1 0 0,0 2 1 0 0,-1-1 0 0 0,1 1-1 0 0,0-1 1 0 0,-1 2 0 0 0,1-1-1 0 0,-1 1 1 0 0,0 0-1 0 0,1 0 1 0 0,-1 1 0 0 0,0 0-1 0 0,0 0 1 0 0,-1 0 0 0 0,1 1-1 0 0,4 3-5 0 0,-11-3 23 0 0,0-1 0 0 0,0 1 0 0 0,-1-1 0 0 0,1 1 0 0 0,-1-1 0 0 0,0 0 0 0 0,0 0 0 0 0,0 0 0 0 0,0 0 0 0 0,-1 0 0 0 0,1-1 0 0 0,-1 1 0 0 0,0-1 0 0 0,1 1 0 0 0,-1-1 0 0 0,0 0 0 0 0,0 0 0 0 0,-1 0 0 0 0,1-1 0 0 0,0 1 0 0 0,-1-1 0 0 0,1 0 0 0 0,-1 0 0 0 0,-1 1-23 0 0,-174 50-1565 0 0,183-82-2556 0 0,12 13 2605 0 0,5-1 24 0 0</inkml:trace>
  <inkml:trace contextRef="#ctx0" brushRef="#br0" timeOffset="101830.079">20901 4567 1160 0 0,'83'-5'6678'0'0,"2"-9"-4876"0"0,82-30-8709 0 0,-157 41 5566 0 0</inkml:trace>
  <inkml:trace contextRef="#ctx0" brushRef="#br0" timeOffset="102314.936">21538 4237 888 0 0,'16'-1'3505'0'0,"0"26"175"0"0,-2 42-2699 0 0,46 142 1373 0 0,-56-202-2353 0 0,-1 0 0 0 0,1 0 0 0 0,0-1 0 0 0,0 0 0 0 0,0 1 0 0 0,1-2 0 0 0,0 1 0 0 0,1 0 0 0 0,-1-1 0 0 0,1 0 1 0 0,0 0-1 0 0,0-1 0 0 0,0 0 0 0 0,1 0 0 0 0,0 0 0 0 0,-1-1 0 0 0,1 0 0 0 0,1 0 0 0 0,-1-1 0 0 0,0 0 0 0 0,1 0 0 0 0,-1 0 0 0 0,1-1 1 0 0,-1-1-1 0 0,1 1 0 0 0,-1-1-1 0 0,-5 0-578 0 0,10-3-3355 0 0,-22-29-312 0 0,-6 17 3061 0 0</inkml:trace>
  <inkml:trace contextRef="#ctx0" brushRef="#br0" timeOffset="102580.766">21385 4461 1588 0 0,'-24'-3'7812'0'0,"67"-2"-4991"0"0,-28 3-3093 0 0,133-21 95 0 0,-128 19-454 0 0,0-1 0 0 0,-1 0 0 0 0,1-2 0 0 0,-1 0 0 0 0,-1-1 0 0 0,0 0 0 0 0,0-2 0 0 0,0 0 0 0 0,-1-1 1 0 0,10-9 630 0 0,-2-11-2577 0 0,-16 13 1175 0 0</inkml:trace>
  <inkml:trace contextRef="#ctx0" brushRef="#br0" timeOffset="102864.231">22105 4072 848 0 0,'45'8'3922'0'0,"41"72"-1373"0"0,-73-63-2256 0 0,-1 1 0 0 0,-1 0 0 0 0,0 1 0 0 0,-2 0 0 0 0,0 1 0 0 0,-1 0 0 0 0,-1 1 0 0 0,-1-1 0 0 0,-1 1 0 0 0,0 1 0 0 0,-2-1 1 0 0,0 0-1 0 0,-2 1 0 0 0,0 0-293 0 0,-5 5 15 0 0,-2-1 1 0 0,0 1-1 0 0,-2-1 1 0 0,-1 0-1 0 0,-1-1 0 0 0,-1 0 1 0 0,-1-1-1 0 0,-2 0 1 0 0,0-1-1 0 0,-1 0 1 0 0,-1-1-1 0 0,-1-1 1 0 0,-1-1-1 0 0,-1 0 1 0 0,-1-2-1 0 0,-1 1-15 0 0,-76 34-7292 0 0,96-52 5885 0 0,1-1 37 0 0</inkml:trace>
  <inkml:trace contextRef="#ctx0" brushRef="#br0" timeOffset="105421.563">22735 5017 1316 0 0,'14'-3'948'0'0,"4"-12"903"0"0,-11 10-1352 0 0,17-25 296 0 0,-76 17 501 0 0,34 14-1246 0 0,1 1 0 0 0,0 1 0 0 0,0 1-1 0 0,0 0 1 0 0,0 1 0 0 0,1 1 0 0 0,0 0-1 0 0,0 1 1 0 0,0 1 0 0 0,1 1 0 0 0,0 0-1 0 0,1 1 1 0 0,0 0 0 0 0,0 1 0 0 0,1 1-1 0 0,1 0 1 0 0,0 1 0 0 0,0 0 0 0 0,-4 8-50 0 0,14-20 15 0 0,1 1 1 0 0,-1-1 0 0 0,1 1 0 0 0,0-1-1 0 0,-1 1 1 0 0,1-1 0 0 0,0 1 0 0 0,0 0-1 0 0,0 0 1 0 0,0-1 0 0 0,0 1-1 0 0,0 0 1 0 0,1 0 0 0 0,-1 0 0 0 0,0 0-1 0 0,1 0 1 0 0,0 0 0 0 0,-1 0 0 0 0,1 0-1 0 0,0 0 1 0 0,0 0 0 0 0,0 0 0 0 0,1 0-1 0 0,-1 0 1 0 0,0 0 0 0 0,1 0-1 0 0,-1 0 1 0 0,1 0 0 0 0,0 0 0 0 0,-1 0-1 0 0,1 0 1 0 0,0 0 0 0 0,0 0 0 0 0,0-1-1 0 0,1 1 1 0 0,-1 0 0 0 0,0-1 0 0 0,1 1-1 0 0,-1-1 1 0 0,1 0 0 0 0,-1 1-1 0 0,1-1 1 0 0,0 0 0 0 0,-1 0 0 0 0,1 0-1 0 0,0 0 1 0 0,0 0 0 0 0,0 0 0 0 0,0-1-1 0 0,0 1 1 0 0,0 0 0 0 0,0-1 0 0 0,1 1-16 0 0,114 11 340 0 0,-106-11-353 0 0,0-1 1 0 0,0-1-1 0 0,0 0 1 0 0,-1 0-1 0 0,1-1 1 0 0,0-1-1 0 0,-1 0 1 0 0,1 0-1 0 0,-1-1 1 0 0,0 0-1 0 0,0-1 1 0 0,-1 0-1 0 0,1 0 1 0 0,-1-1-1 0 0,0 0 1 0 0,-1-1-1 0 0,1 0 1 0 0,-1 0-1 0 0,-1-1 1 0 0,1 0-1 0 0,-1 0 1 0 0,-1-1-1 0 0,0 0 1 0 0,0 0-1 0 0,0-1 1 0 0,-1 1-1 0 0,2-9 13 0 0,31-222 749 0 0,-38 156 808 0 0,-8 121-1527 0 0,1 134 113 0 0,42-33-149 0 0,21 45-3069 0 0,-55-173-2096 0 0,-1-10 3881 0 0</inkml:trace>
  <inkml:trace contextRef="#ctx0" brushRef="#br0" timeOffset="105891.033">22983 5131 1240 0 0,'2'-2'117'0'0,"-1"0"0"0"0,0 0-1 0 0,1 1 1 0 0,-1-1 0 0 0,1 0-1 0 0,0 1 1 0 0,-1-1 0 0 0,1 1 0 0 0,0 0-1 0 0,0 0 1 0 0,0 0 0 0 0,0 0-1 0 0,0 0 1 0 0,0 0 0 0 0,0 0 0 0 0,0 0-1 0 0,0 1 1 0 0,0-1 0 0 0,1 1-1 0 0,-1 0 1 0 0,0-1 0 0 0,0 1 0 0 0,1 0-1 0 0,-1 1 1 0 0,0-1 0 0 0,0 0 0 0 0,0 0-1 0 0,1 1 1 0 0,-1 0 0 0 0,0-1-1 0 0,0 1 1 0 0,0 0 0 0 0,0 0 0 0 0,0 0-1 0 0,0 0 1 0 0,0 0 0 0 0,0 0-1 0 0,-1 1 1 0 0,1-1 0 0 0,0 1 0 0 0,-1-1-1 0 0,1 1 1 0 0,-1 0 0 0 0,1 0-1 0 0,-1-1 1 0 0,0 1 0 0 0,0 0 0 0 0,0 1-117 0 0,-17 34 3089 0 0,34-49-2447 0 0,85-57-796 0 0,-97 46 25 0 0,-41 40-97 0 0,33-16 219 0 0,0 1-1 0 0,0-1 1 0 0,0 1 0 0 0,1 0 0 0 0,-1 0-1 0 0,1 0 1 0 0,-1 0 0 0 0,1 0 0 0 0,0 0-1 0 0,0 0 1 0 0,0 0 0 0 0,0 0 0 0 0,0 1-1 0 0,0-1 1 0 0,1 0 0 0 0,-1 1 0 0 0,1-1-1 0 0,0 1 1 0 0,-1-1 0 0 0,1 0 0 0 0,0 1-1 0 0,0-1 1 0 0,1 1 0 0 0,-1-1 0 0 0,0 0-1 0 0,1 1 1 0 0,0-1 0 0 0,-1 0 0 0 0,1 1-1 0 0,0-1 1 0 0,0 0 0 0 0,0 0 0 0 0,0 0-1 0 0,1 1 1 0 0,-1-2 0 0 0,1 1 0 0 0,-1 0-1 0 0,1 0 1 0 0,0 0 7 0 0,5 5-101 0 0,0-1 0 0 0,1-1 0 0 0,0 1 0 0 0,0-1-1 0 0,0 0 1 0 0,0-1 0 0 0,1 0 0 0 0,0 0 0 0 0,0-1 0 0 0,0 0-1 0 0,0-1 1 0 0,0 1 0 0 0,2-2 101 0 0,121 10-4654 0 0,-129-10 4491 0 0,29-1-1247 0 0</inkml:trace>
  <inkml:trace contextRef="#ctx0" brushRef="#br0" timeOffset="106627.251">22948 5112 976 0 0,'58'-33'3165'0'0,"44"16"-1105"0"0,-99 19-2000 0 0,0-1-1 0 0,0 1 1 0 0,-1 0 0 0 0,1 0-1 0 0,0 0 1 0 0,-1 0-1 0 0,1 0 1 0 0,-1 0 0 0 0,0 1-1 0 0,0-1 1 0 0,0 1-1 0 0,0 0 1 0 0,0 0 0 0 0,-1-1-1 0 0,1 1 1 0 0,-1 0-1 0 0,1 0 1 0 0,-1 1 0 0 0,0-1-1 0 0,0 0 1 0 0,-1 0-1 0 0,1 0 1 0 0,-1 1 0 0 0,0-1-1 0 0,1 0 1 0 0,-1 0-1 0 0,-1 1 1 0 0,1-1 0 0 0,0 0-1 0 0,-1 1 1 0 0,0-1-1 0 0,0 0 1 0 0,0 0-1 0 0,0 0 1 0 0,0 0 0 0 0,0 0-1 0 0,-1 0 1 0 0,0 0-1 0 0,-1 2-59 0 0,-6 8 148 0 0,-1 0-1 0 0,0-1 1 0 0,-1 0 0 0 0,-1 0-1 0 0,1-1 1 0 0,-2-1-1 0 0,0 0 1 0 0,0-1-1 0 0,-13 7-147 0 0,-2 3 162 0 0,-29 15-307 0 0,49-31-2342 0 0,77-59-2222 0 0,-45 38 3383 0 0</inkml:trace>
  <inkml:trace contextRef="#ctx0" brushRef="#br0" timeOffset="106939.853">23447 4974 1480 0 0,'-21'2'560'0'0,"-1"1"1"0"0,1 1-1 0 0,-1 1 0 0 0,1 1 0 0 0,1 1 0 0 0,-1 1 1 0 0,1 0-1 0 0,0 1 0 0 0,1 2 0 0 0,0 0 0 0 0,1 1 1 0 0,0 0-1 0 0,-11 12-560 0 0,28-22 40 0 0,-1 0 1 0 0,0 0 0 0 0,1 0-1 0 0,0 0 1 0 0,0 0-1 0 0,-1 0 1 0 0,1 0 0 0 0,1 1-1 0 0,-1-1 1 0 0,0 0-1 0 0,0 1 1 0 0,1-1 0 0 0,-1 0-1 0 0,1 1 1 0 0,0-1-1 0 0,0 1 1 0 0,0-1 0 0 0,0 1-1 0 0,0-1 1 0 0,1 0-1 0 0,-1 1 1 0 0,1-1 0 0 0,-1 1-1 0 0,1-1 1 0 0,0 0-1 0 0,0 0 1 0 0,0 1 0 0 0,0-1-1 0 0,0 0 1 0 0,0 0-1 0 0,1 0 1 0 0,-1 0 0 0 0,1 0-1 0 0,0 0 1 0 0,-1-1-1 0 0,1 1 1 0 0,0-1 0 0 0,0 1-1 0 0,0-1-40 0 0,90 50-98 0 0,-54-42-1055 0 0,1-1 1 0 0,0-2-1 0 0,0-1 0 0 0,0-3 1 0 0,1-1-1 0 0,0-2 1153 0 0,-14 1-1116 0 0</inkml:trace>
  <inkml:trace contextRef="#ctx0" brushRef="#br0" timeOffset="125514.065">9308 7723 2080 0 0,'19'-52'2201'0'0,"-2"29"-115"0"0,4 13 1872 0 0,-21 53-3766 0 0,0-23-49 0 0,13 210 83 0 0,10 4 70 0 0,-13-53-1073 0 0,-10-181 613 0 0,0-1 0 0 0,0 1 0 0 0,0-1 0 0 0,-1 1 0 0 0,1 0-1 0 0,0-1 1 0 0,0 1 0 0 0,0-1 0 0 0,0 1 0 0 0,-1 0 0 0 0,1-1 0 0 0,0 1 0 0 0,0 0 0 0 0,-1-1 0 0 0,1 1 0 0 0,0 0 0 0 0,-1-1-1 0 0,1 1 1 0 0,0 0 0 0 0,-1-1 0 0 0,1 1 0 0 0,-1 0 0 0 0,1 0 0 0 0,0 0 0 0 0,-1-1 0 0 0,1 1 0 0 0,-1 0 0 0 0,1 0 0 0 0,0 0-1 0 0,-1 0 1 0 0,1 0 0 0 0,-1 0 0 0 0,1 0 0 0 0,-1 0 0 0 0,1 0 0 0 0,-1 0 0 0 0,1 0 0 0 0,0 0 0 0 0,-1 0 0 0 0,0 0 164 0 0,5-16-1432 0 0,-3 1 18 0 0</inkml:trace>
  <inkml:trace contextRef="#ctx0" brushRef="#br0" timeOffset="126154.711">9498 7618 1192 0 0,'2'-12'1822'0'0,"-2"12"-1767"0"0,0 0 0 0 0,1 1-1 0 0,-1-1 1 0 0,1 0 0 0 0,-1 0 0 0 0,1 1-1 0 0,-1-1 1 0 0,1 0 0 0 0,-1 0 0 0 0,1 0-1 0 0,-1 0 1 0 0,1 1 0 0 0,0-1 0 0 0,-1 0-1 0 0,1 0 1 0 0,-1 0 0 0 0,1 0 0 0 0,-1 0 0 0 0,1-1-1 0 0,-1 1 1 0 0,1 0 0 0 0,-1 0 0 0 0,1 0-1 0 0,0 0 1 0 0,-1-1 0 0 0,1 1 0 0 0,-1 0-1 0 0,0 0 1 0 0,1-1 0 0 0,-1 1 0 0 0,1 0-1 0 0,-1-1 1 0 0,1 1 0 0 0,-1 0 0 0 0,0-1-1 0 0,1 1 1 0 0,-1-1 0 0 0,0 1 0 0 0,1-1 0 0 0,-1 1-1 0 0,0-1 1 0 0,0 1 0 0 0,1-1 0 0 0,-1 1-1 0 0,0-1 1 0 0,0 1 0 0 0,0-1 0 0 0,0 1-1 0 0,0-1 1 0 0,0 1 0 0 0,0-1 0 0 0,0 1-1 0 0,0-1 1 0 0,0 0 0 0 0,0 1 0 0 0,0-1-1 0 0,0 1 1 0 0,0-1 0 0 0,0 1 0 0 0,-1-1-1 0 0,1 1 1 0 0,0-1-55 0 0,15 26 240 0 0,-1 2 0 0 0,0 0 0 0 0,-2 0 0 0 0,-2 1 0 0 0,0 1 0 0 0,-2-1 0 0 0,4 28-240 0 0,6 10 311 0 0,56 196 843 0 0,-39-201-683 0 0,-35-61-449 0 0,6-3 35 0 0,19-19-16 0 0,-1-1 0 0 0,-1-1 0 0 0,-1-1 0 0 0,-1-1 0 0 0,-1-1-1 0 0,-1-1 1 0 0,-2 0 0 0 0,3-9-41 0 0,63-89 24 0 0,55-62 28 0 0,-78 109-81 0 0,-59 78 2 0 0,-1 1 33 0 0,-7 28-207 0 0,-13 29 257 0 0,2 1 1 0 0,3 0-1 0 0,3 1 1 0 0,2 0-1 0 0,3 1 1 0 0,1 22-57 0 0,-4 96 212 0 0,8-103-3790 0 0,2-73 2256 0 0,-1 4-1553 0 0,0-7 1383 0 0</inkml:trace>
  <inkml:trace contextRef="#ctx0" brushRef="#br0" timeOffset="126545.845">10876 7930 904 0 0,'-30'32'3786'0'0,"-4"13"-2848"0"0,2 3 1 0 0,3 0 0 0 0,1 2-1 0 0,3 1 1 0 0,-11 32-939 0 0,23-52 322 0 0,-49 89-201 0 0,62-120-210 0 0,-12 6-1457 0 0,1-10-2918 0 0,-17-8 2969 0 0</inkml:trace>
  <inkml:trace contextRef="#ctx0" brushRef="#br0" timeOffset="126811.425">10449 8178 1336 0 0,'7'-64'6475'0'0,"-7"63"-6229"0"0,0 1-48 0 0,0 0-20 0 0,0 0-24 0 0,24-5 490 0 0,288 207 846 0 0,-192-100-7161 0 0,-112-97 4259 0 0,-1-2 26 0 0</inkml:trace>
  <inkml:trace contextRef="#ctx0" brushRef="#br0" timeOffset="128670.557">12830 7874 1532 0 0,'15'3'7313'0'0,"67"-1"-5809"0"0,114-21-391 0 0,-51 6-3423 0 0,-142 12 1123 0 0,0 5-2769 0 0,-15-3 2594 0 0,-11 1-93 0 0</inkml:trace>
  <inkml:trace contextRef="#ctx0" brushRef="#br0" timeOffset="128920.531">12867 8051 2356 0 0,'48'27'6063'0'0,"49"-22"-4188"0"0,-75-5-1079 0 0,234-22-3423 0 0,-157 4-2019 0 0,-70 11 3101 0 0</inkml:trace>
  <inkml:trace contextRef="#ctx0" brushRef="#br0" timeOffset="127467.578">11697 7609 1108 0 0,'0'1'138'0'0,"0"-1"0"0"0,0 1 0 0 0,0-1 0 0 0,0 1 0 0 0,0-1 1 0 0,1 1-1 0 0,-1-1 0 0 0,0 1 0 0 0,0-1 0 0 0,0 0 0 0 0,0 1 0 0 0,1-1 0 0 0,-1 1 0 0 0,0-1 0 0 0,0 0 0 0 0,1 1 0 0 0,-1-1 0 0 0,0 0 1 0 0,1 1-1 0 0,-1-1 0 0 0,0 0 0 0 0,1 0 0 0 0,-1 1 0 0 0,1-1 0 0 0,-1 0 0 0 0,0 0 0 0 0,1 1 0 0 0,-1-1 0 0 0,1 0 0 0 0,-1 0 0 0 0,1 0 0 0 0,-1 0 1 0 0,0 0-1 0 0,1 0 0 0 0,-1 0 0 0 0,1 0 0 0 0,-1 0 0 0 0,1 0 0 0 0,-1 0 0 0 0,1 0 0 0 0,-1 0 0 0 0,0 0 0 0 0,1 0-138 0 0,-49 235 2544 0 0,31-16-797 0 0,17-213-1702 0 0,1-1-1 0 0,-1 1 1 0 0,1-1 0 0 0,1 1 0 0 0,-1-1 0 0 0,1 0 0 0 0,0 1 0 0 0,0-1 0 0 0,1 0 0 0 0,-1 0-1 0 0,1-1 1 0 0,0 1 0 0 0,0 0 0 0 0,1-1 0 0 0,0 0 0 0 0,-1 0 0 0 0,1 0 0 0 0,1 0-1 0 0,-1-1 1 0 0,0 1 0 0 0,1-1 0 0 0,0 0 0 0 0,0-1 0 0 0,0 1 0 0 0,0-1 0 0 0,0 0 0 0 0,0 0-1 0 0,0 0 1 0 0,1-1 0 0 0,-1 0 0 0 0,1 0 0 0 0,-1 0 0 0 0,1-1 0 0 0,0 0 0 0 0,-1 0-1 0 0,1 0 1 0 0,-1-1 0 0 0,6 0-45 0 0,150-35-1280 0 0,-79-28-2992 0 0,-74 16-393 0 0,-26 24 3121 0 0</inkml:trace>
  <inkml:trace contextRef="#ctx0" brushRef="#br0" timeOffset="127733.161">11461 7834 1684 0 0,'8'2'5725'0'0,"46"8"-4233"0"0,195-27 122 0 0,-170 5-1939 0 0,40-14-4139 0 0,-112 17 1633 0 0,-8 8 1512 0 0</inkml:trace>
  <inkml:trace contextRef="#ctx0" brushRef="#br0" timeOffset="128030.015">11322 7558 1016 0 0,'-7'3'223'0'0,"0"0"-1"0"0,0 0 1 0 0,1 1 0 0 0,-1-1-1 0 0,1 2 1 0 0,0-1 0 0 0,0 1-1 0 0,1 0 1 0 0,-1 0 0 0 0,1 0-1 0 0,0 1 1 0 0,1 0 0 0 0,-1 0-1 0 0,1 0 1 0 0,0 1 0 0 0,0-1-1 0 0,1 1 1 0 0,0 0 0 0 0,0 0-1 0 0,1 0 1 0 0,0 0 0 0 0,0 0-1 0 0,0 8-222 0 0,0 0 166 0 0,1 0 0 0 0,0 0 0 0 0,2 1 1 0 0,0-1-1 0 0,0 0 0 0 0,1 0 0 0 0,1 0 0 0 0,1 0 0 0 0,0 0 0 0 0,1-1 0 0 0,0 0 0 0 0,1 0 0 0 0,1 0 0 0 0,0 0 0 0 0,1-1 0 0 0,1-1 0 0 0,-1 1 1 0 0,2-1-1 0 0,0-1 0 0 0,0 0 0 0 0,1 0 0 0 0,1-1 0 0 0,2 2-166 0 0,194 133 98 0 0,-56-73-3071 0 0,-52-51-1491 0 0,-74-19 2994 0 0</inkml:trace>
  <inkml:trace contextRef="#ctx0" brushRef="#br0" timeOffset="128342.481">12419 7526 1468 0 0,'10'24'420'0'0,"-1"0"-1"0"0,-1 1 0 0 0,-2 0 1 0 0,0 0-1 0 0,-2 0 1 0 0,0 1-1 0 0,-2-1 0 0 0,-1 1 1 0 0,-1 0-1 0 0,-1-1 1 0 0,-1 1-1 0 0,-1 0 0 0 0,-2-1 1 0 0,0 0-1 0 0,-2 0 1 0 0,-1 0-1 0 0,0-1 0 0 0,-2 0 1 0 0,-1-1-1 0 0,-1 0 1 0 0,-1-1-1 0 0,0 0 0 0 0,-15 16-419 0 0,-87 61 275 0 0,28-64-4377 0 0,77-37 1002 0 0,4-13 1578 0 0,12-1 137 0 0</inkml:trace>
  <inkml:trace contextRef="#ctx0" brushRef="#br0" timeOffset="129859.218">14963 7059 1796 0 0,'0'0'966'0'0,"0"0"-76"0"0,0 0-44 0 0,18-3 2088 0 0,16-33-1352 0 0,-18 35 1588 0 0,-9 62-2384 0 0,64 213-732 0 0,-71-270-335 0 0,0 0 1 0 0,0 0-1 0 0,0 0 0 0 0,-1 0 1 0 0,0-1-1 0 0,0 1 0 0 0,0 0 1 0 0,0 0-1 0 0,0-1 1 0 0,-1 1-1 0 0,0-1 0 0 0,0 1 1 0 0,0-1-1 0 0,0 0 0 0 0,0 0 1 0 0,-1 0-1 0 0,1 0 1 0 0,-1 0-1 0 0,0 0 0 0 0,0-1 1 0 0,0 1-1 0 0,0-1 0 0 0,0 0 1 0 0,0 0-1 0 0,-1 0 0 0 0,1 0 1 0 0,-1 0-1 0 0,0-1 1 0 0,1 0-1 0 0,-1 0 0 0 0,0 0 1 0 0,-3 0 280 0 0,4 1-304 0 0,-18 8-1128 0 0</inkml:trace>
  <inkml:trace contextRef="#ctx0" brushRef="#br0" timeOffset="130265.505">14183 7723 1428 0 0,'-8'14'6576'0'0,"59"-16"-5791"0"0,-23 0-142 0 0,221-22 665 0 0,1116-63-900 0 0,-1297 86-674 0 0,-10-1-3327 0 0,-85 2-530 0 0,15 0 2633 0 0</inkml:trace>
  <inkml:trace contextRef="#ctx0" brushRef="#br0" timeOffset="130891.132">14343 8218 1140 0 0,'31'-32'6127'0'0,"-34"66"-4436"0"0,3-15-1343 0 0,-1 6-102 0 0,1 0-1 0 0,1-1 0 0 0,1 1 1 0 0,1-1-1 0 0,1 1 1 0 0,2-1-1 0 0,0 0 1 0 0,2 0-246 0 0,45 118 500 0 0,-53-143-622 0 0,-1 1 0 0 0,1 0 1 0 0,0-1-1 0 0,-1 1 0 0 0,1-1 0 0 0,0 1 1 0 0,-1 0-1 0 0,1 0 0 0 0,-1-1 0 0 0,1 1 1 0 0,-1 0-1 0 0,1 0 0 0 0,-1 0 0 0 0,1-1 1 0 0,0 1-1 0 0,-1 0 0 0 0,1 0 0 0 0,-1 0 1 0 0,1 0-1 0 0,-1 0 0 0 0,1 0 0 0 0,-1 0 1 0 0,1 0-1 0 0,-1 0 0 0 0,1 0 0 0 0,-1 0 1 0 0,1 0-1 0 0,-1 0 0 0 0,1 1 0 0 0,-1-1 1 0 0,1 0-1 0 0,-1 0 0 0 0,1 0 0 0 0,-1 1 1 0 0,1-1-1 0 0,0 0 0 0 0,-1 1 0 0 0,1-1 1 0 0,-1 0-1 0 0,1 1 0 0 0,0-1 0 0 0,-1 0 1 0 0,1 1-1 0 0,0-1 0 0 0,0 1 0 0 0,-1-1 1 0 0,1 0-1 0 0,0 1 0 0 0,0-1 0 0 0,0 1 1 0 0,-1-1-1 0 0,1 1 0 0 0,0-1 0 0 0,0 1 1 0 0,0-1-1 0 0,0 1 0 0 0,0-1 0 0 0,0 1 1 0 0,0-1-1 0 0,0 1 0 0 0,0-1 0 0 0,0 1 1 0 0,0-1-1 0 0,1 1 0 0 0,-1-1 0 0 0,0 1 1 0 0,0-1-1 0 0,0 1 122 0 0,-5-6-1439 0 0</inkml:trace>
  <inkml:trace contextRef="#ctx0" brushRef="#br0" timeOffset="131220.896">14659 8358 2144 0 0,'7'1'5930'0'0,"58"-5"-4482"0"0,344-33 633 0 0,-362 46-4414 0 0,-66-13-3287 0 0,19 2 4202 0 0</inkml:trace>
  <inkml:trace contextRef="#ctx0" brushRef="#br0" timeOffset="131972.915">15747 8005 1128 0 0,'6'2'4853'0'0,"4"19"-4727"0"0,-8-11 39 0 0,0 1 0 0 0,-1 0 0 0 0,0 1 0 0 0,0-1-1 0 0,-2 0 1 0 0,1 0 0 0 0,-1 0 0 0 0,-1 0 0 0 0,0 0 0 0 0,0 0-1 0 0,-1-1 1 0 0,-1 1 0 0 0,0-1 0 0 0,-1 2-165 0 0,-12 49 584 0 0,-18 195 1800 0 0,35-251-2355 0 0,1-1-1 0 0,0 1 1 0 0,0-1 0 0 0,0 0-1 0 0,1 0 1 0 0,-1 1 0 0 0,1-1-1 0 0,0 0 1 0 0,0 0 0 0 0,0-1-1 0 0,1 1 1 0 0,-1 0 0 0 0,1-1-1 0 0,0 1 1 0 0,0-1-1 0 0,0 0 1 0 0,1 0 0 0 0,-1 0-1 0 0,1-1 1 0 0,-1 1 0 0 0,1-1-1 0 0,0 0 1 0 0,0 0 0 0 0,0 0-1 0 0,0 0 1 0 0,0-1 0 0 0,1 1-1 0 0,-1-1 1 0 0,0 0 0 0 0,1-1-1 0 0,-1 1 1 0 0,1-1 0 0 0,-1 0-1 0 0,1 0 1 0 0,-1 0-29 0 0,154-13-1372 0 0,-152 13 941 0 0,0-1 0 0 0,0-1 0 0 0,0 1-1 0 0,0-1 1 0 0,0 0 0 0 0,-1-1 0 0 0,1 1-1 0 0,-1-1 1 0 0,0 0 0 0 0,0 0 0 0 0,0-1-1 0 0,0 1 1 0 0,0-1 0 0 0,-1 0 0 0 0,0-1-1 0 0,4-3 432 0 0,-8 4-1452 0 0,0-6-6 0 0</inkml:trace>
  <inkml:trace contextRef="#ctx0" brushRef="#br0" timeOffset="132349.272">15550 8253 1128 0 0,'42'-1'6489'0'0,"143"-7"-5231"0"0,-50-1-1654 0 0,-133 9 180 0 0,-2 0-53 0 0,8 6-651 0 0,-21-4-1675 0 0,7-2 1572 0 0,0 0-329 0 0</inkml:trace>
  <inkml:trace contextRef="#ctx0" brushRef="#br0" timeOffset="132786.607">16364 8111 1360 0 0,'0'1'88'0'0,"0"-1"-1"0"0,0 1 1 0 0,0 0 0 0 0,0-1-1 0 0,1 1 1 0 0,-1 0 0 0 0,0-1-1 0 0,0 1 1 0 0,0-1-1 0 0,1 1 1 0 0,-1-1 0 0 0,0 1-1 0 0,1 0 1 0 0,-1-1 0 0 0,0 1-1 0 0,1-1 1 0 0,-1 1 0 0 0,1-1-1 0 0,-1 0 1 0 0,1 1-1 0 0,-1-1 1 0 0,1 1 0 0 0,-1-1-1 0 0,1 0 1 0 0,-1 0 0 0 0,1 1-1 0 0,-1-1 1 0 0,1 0 0 0 0,0 0-1 0 0,-1 1 1 0 0,1-1-1 0 0,-1 0 1 0 0,1 0 0 0 0,0 0-1 0 0,-1 0 1 0 0,1 0 0 0 0,0 0-1 0 0,-1 0 1 0 0,1 0 0 0 0,-1 0-1 0 0,1 0 1 0 0,0-1-1 0 0,-1 1 1 0 0,1 0 0 0 0,-1 0-1 0 0,1 0 1 0 0,0-1 0 0 0,-1 1-1 0 0,1 0 1 0 0,-1-1 0 0 0,1 1-1 0 0,-1-1 1 0 0,1 1-1 0 0,-1 0 1 0 0,1-1 0 0 0,-1 1-1 0 0,0-1 1 0 0,1 1 0 0 0,-1-1-1 0 0,0 1 1 0 0,1-1 0 0 0,-1 0-1 0 0,0 1 1 0 0,0-1-1 0 0,1 1 1 0 0,-1-1 0 0 0,0 0-1 0 0,0 0-87 0 0,-7 54 1824 0 0,5-44-1882 0 0,-6 35 530 0 0,3 1 1 0 0,2 0-1 0 0,1 0 1 0 0,3 1-1 0 0,1-1 0 0 0,3 0 1 0 0,3 9-473 0 0,19 170-167 0 0,-27-222-368 0 0,-32 5-4070 0 0,-12-52 68 0 0,29 24 2945 0 0</inkml:trace>
  <inkml:trace contextRef="#ctx0" brushRef="#br0" timeOffset="133775.256">16316 8118 1008 0 0,'0'0'385'0'0,"0"0"-19"0"0,-5-13 4084 0 0,8 8-4425 0 0,0 1 1 0 0,0 0-1 0 0,0-1 0 0 0,1 2 0 0 0,-1-1 0 0 0,1 0 0 0 0,0 1 1 0 0,0 0-1 0 0,1 0 0 0 0,-1 0 0 0 0,1 0 0 0 0,-1 1 0 0 0,1-1 1 0 0,0 1-1 0 0,0 0 0 0 0,0 1 0 0 0,0-1 0 0 0,0 1 0 0 0,0 0 1 0 0,0 1-1 0 0,1-1 0 0 0,-1 1 0 0 0,0 0 0 0 0,4 0-25 0 0,-8 0 47 0 0,11 3 24 0 0,-4 2-29 0 0,-1 2-1 0 0,0-1 1 0 0,0 1-1 0 0,-1 0 0 0 0,1 0 1 0 0,-2 1-1 0 0,1 0 1 0 0,-1 0-1 0 0,0 0 1 0 0,-1 0-1 0 0,0 1 0 0 0,0 0 1 0 0,-1 0-1 0 0,0 0 1 0 0,0 0-1 0 0,-1 0 1 0 0,-1 1-1 0 0,1-1 1 0 0,-2 1-1 0 0,1-1 0 0 0,-1 3-41 0 0,-40 83 780 0 0,-3-36 744 0 0,171-84-49 0 0,-127 25-1487 0 0,1 0 13 0 0,-1 1 1 0 0,1-1 0 0 0,0 1-1 0 0,-1-1 1 0 0,1 1-1 0 0,-1-1 1 0 0,1 1 0 0 0,-1 0-1 0 0,1-1 1 0 0,-1 1-1 0 0,0 0 1 0 0,1 0 0 0 0,-1 0-1 0 0,0 1 1 0 0,0-1-1 0 0,1 0 1 0 0,-1 0 0 0 0,0 1-1 0 0,0-1 1 0 0,-1 0-1 0 0,1 1 1 0 0,0-1 0 0 0,0 1-1 0 0,-1-1 1 0 0,1 1-1 0 0,-1-1 1 0 0,1 1 0 0 0,-1 0-1 0 0,1-1 1 0 0,-1 1-1 0 0,0-1 1 0 0,0 1 0 0 0,0 0-1 0 0,0-1 1 0 0,0 1-1 0 0,0 0 1 0 0,-1-1 0 0 0,1 1-1 0 0,-1 0 1 0 0,1-1-1 0 0,-1 1 1 0 0,1-1 0 0 0,-1 1-1 0 0,0-1 1 0 0,1 1-1 0 0,-1-1 1 0 0,0 0 0 0 0,0 1-1 0 0,0-1 1 0 0,-1 0-1 0 0,1 0 1 0 0,0 1-2 0 0,-7 6 14 0 0,0-1-1 0 0,-1 0 1 0 0,0 0-1 0 0,0-1 1 0 0,0 0-1 0 0,-1 0 1 0 0,0-1-1 0 0,0 0 1 0 0,-1-1-1 0 0,1 0 1 0 0,-1-1-1 0 0,0 0 1 0 0,0-1-1 0 0,0 0 1 0 0,0 0 0 0 0,0-1-1 0 0,-2-1-13 0 0,-25-12-257 0 0,36 11-8 0 0,1-1 0 0 0,-1 0 0 0 0,1 1 0 0 0,-1-1 0 0 0,1 0-1 0 0,0 0 1 0 0,0 0 0 0 0,0 0 0 0 0,0 0 0 0 0,0 0 0 0 0,0 0 0 0 0,1 0 0 0 0,-1-1 0 0 0,1 1 0 0 0,-1 0-1 0 0,1 0 1 0 0,0-1 0 0 0,0 1 0 0 0,0 0 0 0 0,0 0 0 0 0,0-1 0 0 0,1 1 0 0 0,-1 0 0 0 0,1 0 0 0 0,-1-1-1 0 0,1 1 1 0 0,0 0 0 0 0,0 0 0 0 0,0 0 0 0 0,0 0 0 0 0,0 0 0 0 0,0 0 0 0 0,0 0 0 0 0,1 1 0 0 0,1-3 265 0 0,13-14-1418 0 0</inkml:trace>
  <inkml:trace contextRef="#ctx0" brushRef="#br0" timeOffset="134182.534">16812 7758 1540 0 0,'22'13'840'0'0,"-6"2"-136"0"0,1 5-148 0 0,-6 2 60 0 0,1 1-92 0 0,-6 2-144 0 0,-1 0 41 0 0,-1-1-1 0 0,-4 2-32 0 0,0-12 0 0 0,0 2-212 0 0,-27 26-100 0 0,11-20-8 0 0,-7-4-496 0 0,-4-5-384 0 0,2 2-525 0 0,-1-5 53 0 0,1 0-252 0 0</inkml:trace>
  <inkml:trace contextRef="#ctx0" brushRef="#br0" timeOffset="134870.843">17470 7309 1480 0 0,'15'-8'2523'0'0,"4"25"876"0"0,-16-8-3357 0 0,8 193 1973 0 0,-34-28-681 0 0,22-134-1047 0 0,-1-34-237 0 0,1 0 0 0 0,-1 1 0 0 0,1 0 1 0 0,0-1-1 0 0,1 1 0 0 0,0-1 1 0 0,0 1-1 0 0,0 0 0 0 0,1-1 1 0 0,0 1-1 0 0,0-1 0 0 0,0 1 0 0 0,1-1 1 0 0,0 1-1 0 0,1-1 0 0 0,-1 0 1 0 0,1 0-1 0 0,0 0 0 0 0,1 0 0 0 0,-1-1 1 0 0,1 1-1 0 0,0-1 0 0 0,1 0 1 0 0,-1 0-1 0 0,1-1 0 0 0,0 1 0 0 0,0-1 1 0 0,0 0-1 0 0,1 0 0 0 0,-1-1 1 0 0,1 0-1 0 0,0 0 0 0 0,6 3-50 0 0,3-3-130 0 0,-1 0 0 0 0,1-1 1 0 0,0 0-1 0 0,0-1 0 0 0,0-1 0 0 0,0-1 0 0 0,0 0 0 0 0,-1 0 0 0 0,1-2 1 0 0,2 0 129 0 0,82-38-4395 0 0,-81 13-186 0 0,-18 26 3172 0 0</inkml:trace>
  <inkml:trace contextRef="#ctx0" brushRef="#br0" timeOffset="135122.209">17164 7616 1196 0 0,'10'3'5184'0'0,"75"-5"-3903"0"0,144-43-1761 0 0,-74-1-3764 0 0,-115 31 2699 0 0</inkml:trace>
  <inkml:trace contextRef="#ctx0" brushRef="#br0" timeOffset="135497.174">18446 7308 1036 0 0,'-38'48'4094'0'0,"-222"222"2377"0"0,258-268-6431 0 0,0-1-1 0 0,-1 1 0 0 0,1 0 1 0 0,0 0-1 0 0,0 0 1 0 0,0 0-1 0 0,1 0 1 0 0,-1 0-1 0 0,0 0 1 0 0,1 1-1 0 0,-1-1 0 0 0,1 1 1 0 0,0-1-1 0 0,0 1 1 0 0,0-1-1 0 0,0 1 1 0 0,0 0-1 0 0,1-1 1 0 0,-1 1-1 0 0,1 0 0 0 0,-1 0 1 0 0,1-1-1 0 0,0 1 1 0 0,0 0-1 0 0,1 0 1 0 0,-1 0-1 0 0,0-1 1 0 0,1 1-1 0 0,0 0 1 0 0,-1-1-1 0 0,1 1 0 0 0,0 0 1 0 0,1-1-1 0 0,-1 1 1 0 0,0-1-1 0 0,1 1 1 0 0,-1-1-1 0 0,1 0 1 0 0,0 0-1 0 0,0 0 0 0 0,0 0 1 0 0,0 0-1 0 0,0 0 1 0 0,0 0-1 0 0,0-1 1 0 0,1 1-1 0 0,-1-1 1 0 0,1 1-1 0 0,-1-1 0 0 0,1 0 1 0 0,-1 0-1 0 0,1 0 1 0 0,0-1-1 0 0,0 1-39 0 0,395 91-2457 0 0,-373-85 1488 0 0,23 9-6698 0 0,-44-16 6109 0 0</inkml:trace>
  <inkml:trace contextRef="#ctx0" brushRef="#br0" timeOffset="136263.084">19120 7204 876 0 0,'0'0'912'0'0,"0"-14"235"0"0,-3 12 3754 0 0,-2 11-4831 0 0,1-1-1 0 0,-1 1 1 0 0,2 0 0 0 0,-1 1-1 0 0,1-1 1 0 0,1 0 0 0 0,-1 1-1 0 0,2 0 1 0 0,-1 0-1 0 0,1-1 1 0 0,1 1 0 0 0,0 0-1 0 0,0 0 1 0 0,1 0 0 0 0,0 0-1 0 0,1-1 1 0 0,0 1 0 0 0,0 0-1 0 0,1-1 1 0 0,0 0 0 0 0,1 1-1 0 0,1-1-69 0 0,9 31 44 0 0,6 23-301 0 0,-14-18-2662 0 0,-28-13-85 0 0,1-19 1468 0 0</inkml:trace>
  <inkml:trace contextRef="#ctx0" brushRef="#br0" timeOffset="136529.605">18784 7703 2136 0 0,'182'4'5968'0'0,"166"-40"-3762"0"0,-113 26-6251 0 0,-232 10 2672 0 0,-2 2-35 0 0,3 4-12 0 0</inkml:trace>
  <inkml:trace contextRef="#ctx0" brushRef="#br0" timeOffset="136888.865">19061 7908 848 0 0,'-2'7'5477'0'0,"-1"11"-3553"0"0,5 222 1096 0 0,14 29-1907 0 0,-17-255-1286 0 0,-1 1 1 0 0,0-1-1 0 0,-1 1 0 0 0,0-1 1 0 0,-1 0-1 0 0,-1 0 0 0 0,0 0 1 0 0,-1 0-1 0 0,0-1 1 0 0,-3 3 172 0 0,-32-8-7851 0 0,21-30 6382 0 0</inkml:trace>
  <inkml:trace contextRef="#ctx0" brushRef="#br0" timeOffset="137529.447">19040 7976 1160 0 0,'9'-45'5302'0'0,"-1"41"-5258"0"0,0-1 0 0 0,0 1 1 0 0,1 1-1 0 0,-1 0 0 0 0,1 0 0 0 0,0 1 1 0 0,0 0-1 0 0,0 0 0 0 0,0 1 1 0 0,0 0-1 0 0,0 0 0 0 0,1 1 0 0 0,4 1-44 0 0,-10 0 23 0 0,0 0-1 0 0,0 1 0 0 0,0 0 1 0 0,0-1-1 0 0,0 1 0 0 0,-1 0 1 0 0,1 1-1 0 0,0-1 0 0 0,-1 1 0 0 0,0-1 1 0 0,1 1-1 0 0,-1 0 0 0 0,0 0 1 0 0,-1 1-1 0 0,1-1 0 0 0,0 1 1 0 0,-1-1-1 0 0,0 1 0 0 0,0 0 1 0 0,0 0-1 0 0,0 0 0 0 0,-1 0 1 0 0,1 0-1 0 0,-1 0 0 0 0,0 0 1 0 0,-1 0-1 0 0,1 1 0 0 0,-1-1 0 0 0,1 0 1 0 0,-1 0-1 0 0,0 1 0 0 0,-1-1 1 0 0,1 0-1 0 0,-1 1 0 0 0,0-1 1 0 0,0 1-23 0 0,-64 114 1901 0 0,65-118-1714 0 0,0-1-24 0 0,27-2 196 0 0,104-8 55 0 0,-121 8-395 0 0,0 1 1 0 0,1 1-1 0 0,-1 0 0 0 0,0 0 0 0 0,0 1 1 0 0,0 0-1 0 0,0 1 0 0 0,0 0 1 0 0,0 1-1 0 0,0 0 0 0 0,-1 0 1 0 0,1 1-1 0 0,-1 0 0 0 0,0 1 0 0 0,0 0 1 0 0,0 0-1 0 0,-1 1 0 0 0,2 1-19 0 0,-9-6 25 0 0,1 1 0 0 0,-1-1 0 0 0,0 0 0 0 0,0 1 0 0 0,0-1 0 0 0,0 1-1 0 0,0-1 1 0 0,0 1 0 0 0,0-1 0 0 0,0 1 0 0 0,0-1 0 0 0,-1 1-1 0 0,1 0 1 0 0,-1 0 0 0 0,1-1 0 0 0,-1 1 0 0 0,0 0 0 0 0,0 0 0 0 0,0 0-1 0 0,0-1 1 0 0,0 1 0 0 0,0 0 0 0 0,0 0 0 0 0,-1 0 0 0 0,1-1 0 0 0,0 1-1 0 0,-1 0 1 0 0,0-1 0 0 0,1 1 0 0 0,-1 0 0 0 0,0-1 0 0 0,0 1 0 0 0,0-1-1 0 0,0 1 1 0 0,0-1 0 0 0,0 1 0 0 0,0-1 0 0 0,-1 0 0 0 0,1 0 0 0 0,0 1-1 0 0,-1-1 1 0 0,1 0 0 0 0,-1 0 0 0 0,0 0-25 0 0,-73 39 443 0 0,64-36-606 0 0,-1-1 1 0 0,1-1 0 0 0,-1 0 0 0 0,0 0 0 0 0,0-1 0 0 0,0-1 0 0 0,1 0 0 0 0,-1-1 0 0 0,0 0 0 0 0,0 0 0 0 0,1-2 0 0 0,-1 1 0 0 0,1-1 0 0 0,-3-2 162 0 0,-77-68-7041 0 0,81 56 5642 0 0</inkml:trace>
  <inkml:trace contextRef="#ctx0" brushRef="#br0" timeOffset="140993.167">8424 7211 1024 0 0,'25'3'974'0'0,"120"16"526"0"0,333-40-580 0 0,532-45-538 0 0,-521 48-545 0 0,672-66-278 0 0,-378 53-105 0 0,-363 19 710 0 0,19-14-1102 0 0,-158 0 414 0 0,273-41 868 0 0,-234-16 567 0 0,104 37-731 0 0,51 11-340 0 0,425 26 160 0 0,-517 11 83 0 0,333-12 164 0 0,-364-16-480 0 0,-137-10 23 0 0,322-55 216 0 0,-165 27 317 0 0,-131 43-207 0 0,0 10 1 0 0,10 12-117 0 0,-177-1-65 0 0,163 47 136 0 0,-219-45-62 0 0,-1 2 1 0 0,0-1 0 0 0,0 2 0 0 0,0 0-1 0 0,0 1 1 0 0,-1 1 0 0 0,0 1 0 0 0,-1 0 0 0 0,1 1-1 0 0,-2 0 1 0 0,1 1 0 0 0,-1 1 0 0 0,-1 0-1 0 0,0 1 1 0 0,-1 1 0 0 0,0 0 0 0 0,0 0-1 0 0,-2 1 1 0 0,3 4-10 0 0,15 37 137 0 0,-2 1 0 0 0,-3 1 0 0 0,-2 1 0 0 0,-3 1 0 0 0,-2 1 0 0 0,-3 0 0 0 0,-3 1-1 0 0,-2 0 1 0 0,-3 1 0 0 0,-3-1 0 0 0,-4 50-137 0 0,-23 172 344 0 0,-34 324 435 0 0,10-243-60 0 0,-12-124 223 0 0,53-229-944 0 0,-2-1-1 0 0,1 0 0 0 0,-1 0 1 0 0,-1-1-1 0 0,1-1 1 0 0,-1 1-1 0 0,-1-2 0 0 0,0 1 1 0 0,0-2-1 0 0,0 0 0 0 0,-1 0 1 0 0,0-1-1 0 0,0-1 0 0 0,0 0 1 0 0,-1-1-1 0 0,1 0 0 0 0,-1-1 1 0 0,0 0-1 0 0,1-1 0 0 0,-1-1 1 0 0,0 0-1 0 0,-3-2 3 0 0,-53 10-183 0 0,-616 54-955 0 0,309-13 1057 0 0,-617 62-647 0 0,-809 32 1134 0 0,764-76-266 0 0,-414 44-340 0 0,-594-59 115 0 0,1912-52 112 0 0,-51-10-41 0 0,-55-5 21 0 0,-1029-45 312 0 0,767 5-96 0 0,148-12-162 0 0,321 53-67 0 0,29 4-4007 0 0,5 8 2787 0 0</inkml:trace>
  <inkml:trace contextRef="#ctx0" brushRef="#br0" timeOffset="141997.651">8420 7226 1316 0 0,'0'-15'4889'0'0,"-1"68"-4542"0"0,20 304 27 0 0,45 166 53 0 0,16 209 59 0 0,-65-505-511 0 0,-10 195 737 0 0,-5-359-381 0 0,0-61-275 0 0,0-2-73 0 0,0 0 42 0 0,0 0 26 0 0,0 0-26 0 0,5 12 55 0 0,179-23-2998 0 0,-133 2 923 0 0,-18 1 440 0 0,0-1 14 0 0</inkml:trace>
  <inkml:trace contextRef="#ctx0" brushRef="#br0" timeOffset="36435.99">16457 820 1520 0 0,'0'0'722'0'0,"0"0"-147"0"0,0 0 19 0 0,0 0-70 0 0,-21-5 1960 0 0,6-23-1702 0 0,15 10 1244 0 0,0 27-1413 0 0,-1 65-407 0 0,20 199 944 0 0,30-118-90 0 0,-43-108-1806 0 0,1-67-5271 0 0,-5-13 3651 0 0,-2 18 1247 0 0</inkml:trace>
  <inkml:trace contextRef="#ctx0" brushRef="#br0" timeOffset="37202.931">16455 820 1204 0 0,'-25'-35'6823'0'0,"24"24"-6417"0"0,22-25-17 0 0,-6 28-427 0 0,1 0 0 0 0,0 2 1 0 0,0 0-1 0 0,0 0 0 0 0,1 2 0 0 0,0 0 0 0 0,0 1 0 0 0,0 1 0 0 0,8 0 38 0 0,-22 2 0 0 0,0 0 0 0 0,-1 0 1 0 0,1 1-1 0 0,0 0 0 0 0,0-1 0 0 0,0 1 0 0 0,-1 0 0 0 0,1 1 0 0 0,0-1 0 0 0,-1 0 0 0 0,1 1 0 0 0,-1-1 0 0 0,0 1 0 0 0,1 0 0 0 0,-1 0 0 0 0,0 0 0 0 0,0 0 0 0 0,0 0 0 0 0,0 0 0 0 0,-1 1 0 0 0,1-1 0 0 0,-1 0 0 0 0,1 1 0 0 0,-1-1 0 0 0,0 1 0 0 0,0 0 0 0 0,0 0 0 0 0,0-1 0 0 0,0 1 0 0 0,-1 0 0 0 0,1 0 0 0 0,-1 0 0 0 0,0 0 0 0 0,1-1 0 0 0,-2 1 0 0 0,1 0 0 0 0,0 3 0 0 0,-25 106 330 0 0,24-111-323 0 0,0-1 0 0 0,-1 1 0 0 0,1 0 0 0 0,0-1-1 0 0,1 1 1 0 0,-1 0 0 0 0,0 0 0 0 0,0-1 0 0 0,0 1 0 0 0,0 0 0 0 0,1 0-1 0 0,-1 0 1 0 0,0 0 0 0 0,1 0 0 0 0,-1 0 0 0 0,1 0 0 0 0,-1 0 0 0 0,1 0-1 0 0,-1 1 1 0 0,1-1 0 0 0,0 0 0 0 0,-1 0 0 0 0,1 0 0 0 0,0 1 0 0 0,0-1-1 0 0,0 0 1 0 0,0 0 0 0 0,0 0 0 0 0,0 0 0 0 0,1 1 0 0 0,-1-1 0 0 0,0 0-1 0 0,1 0 1 0 0,-1 0 0 0 0,0 0 0 0 0,1 0 0 0 0,-1 1 0 0 0,1-1 0 0 0,0 0-1 0 0,-1 0 1 0 0,1 0 0 0 0,0-1 0 0 0,0 1 0 0 0,-1 0 0 0 0,1 0 0 0 0,0 0-1 0 0,0 0 1 0 0,0-1 0 0 0,0 1 0 0 0,0-1 0 0 0,0 1 0 0 0,0 0 0 0 0,0-1-1 0 0,1 0 1 0 0,-1 1 0 0 0,0-1 0 0 0,0 0 0 0 0,0 1 0 0 0,0-1 0 0 0,1 0-1 0 0,-1 0 1 0 0,0 0 0 0 0,0 0 0 0 0,0 0 0 0 0,1 0 0 0 0,-1-1 0 0 0,0 1-1 0 0,0 0 1 0 0,0 0 0 0 0,1-1-7 0 0,1 1 11 0 0,0 0 0 0 0,1 1 0 0 0,-1-1 0 0 0,0 1 0 0 0,0 0 0 0 0,0-1 0 0 0,0 2 0 0 0,1-1 0 0 0,-2 0 0 0 0,1 1 0 0 0,0-1 0 0 0,0 1 0 0 0,0 0 0 0 0,-1 0 0 0 0,1 0 0 0 0,-1 0 0 0 0,1 0 0 0 0,-1 0 0 0 0,0 1 0 0 0,0-1 0 0 0,0 1 0 0 0,0 0 0 0 0,-1 0 0 0 0,1-1 0 0 0,-1 1 0 0 0,1 0 0 0 0,-1 0 0 0 0,0 0 0 0 0,0 1 0 0 0,0-1 0 0 0,-1 0 0 0 0,1 0 0 0 0,-1 0 0 0 0,0 1 0 0 0,0-1 0 0 0,0 0 0 0 0,0 0 0 0 0,-1 1 0 0 0,1-1 0 0 0,-1 1-11 0 0,-5 6 22 0 0,-1-1 1 0 0,-1 0 0 0 0,1 0 0 0 0,-1-1 0 0 0,-1 0 0 0 0,1-1 0 0 0,-1 0 0 0 0,-1 0 0 0 0,1-1 0 0 0,-1 0 0 0 0,0 0 0 0 0,-1-1 0 0 0,1-1 0 0 0,-1 0 0 0 0,-4 1-23 0 0,13-5-139 0 0,0 0 0 0 0,0 0 1 0 0,0-1-1 0 0,1 1 1 0 0,-1 0-1 0 0,0-1 1 0 0,0 0-1 0 0,0 1 0 0 0,1-1 1 0 0,-1 0-1 0 0,0 0 1 0 0,1 0-1 0 0,-1 0 1 0 0,1 0-1 0 0,-1 0 1 0 0,1 0-1 0 0,-1-1 0 0 0,1 1 1 0 0,0-1-1 0 0,0 1 1 0 0,0-1-1 0 0,0 1 1 0 0,0-1-1 0 0,0 1 0 0 0,0-1 1 0 0,0 0-1 0 0,0 0 1 0 0,1 1-1 0 0,-1-1 1 0 0,1 0-1 0 0,0 0 0 0 0,-1 0 1 0 0,1 0-1 0 0,0 0 1 0 0,0 1-1 0 0,0-1 1 0 0,0 0-1 0 0,0 0 0 0 0,1 0 1 0 0,-1 0-1 0 0,1 0 1 0 0,-1 1-1 0 0,1-1 1 0 0,-1 0-1 0 0,1 0 0 0 0,0 1 1 0 0,0-1-1 0 0,1-1 139 0 0,13-26-1288 0 0</inkml:trace>
  <inkml:trace contextRef="#ctx0" brushRef="#br0" timeOffset="37671.623">16798 445 2176 0 0,'3'-5'170'0'0,"0"1"-1"0"0,0-1 0 0 0,0 1 0 0 0,1 0 1 0 0,0 0-1 0 0,0 0 0 0 0,0 0 1 0 0,0 1-1 0 0,0-1 0 0 0,1 1 1 0 0,0 0-1 0 0,-1 0 0 0 0,1 1 1 0 0,0 0-1 0 0,1-1 0 0 0,-1 2 1 0 0,0-1-1 0 0,0 1 0 0 0,1-1 1 0 0,-1 1-1 0 0,1 1 0 0 0,3-1-169 0 0,-3 4 79 0 0,0-1 0 0 0,-1 1 0 0 0,1 0 0 0 0,-1 1 0 0 0,0-1-1 0 0,1 1 1 0 0,-2 0 0 0 0,1 1 0 0 0,0-1 0 0 0,-1 1 0 0 0,0 0 0 0 0,0 0-1 0 0,0 0 1 0 0,-1 0 0 0 0,0 1 0 0 0,0-1 0 0 0,0 1 0 0 0,-1 0 0 0 0,1 0 0 0 0,-1 0-1 0 0,-1 0 1 0 0,1 1 0 0 0,-1-1 0 0 0,0 0 0 0 0,-1 0 0 0 0,0 1 0 0 0,0-1 0 0 0,0 1-1 0 0,0-1 1 0 0,-1 0 0 0 0,-1 2-79 0 0,-56 120 2595 0 0,99-111-2221 0 0,185-60-4202 0 0,-106 19-416 0 0,-81 15 2977 0 0</inkml:trace>
  <inkml:trace contextRef="#ctx0" brushRef="#br0" timeOffset="38125.267">17877 362 888 0 0,'-9'0'218'0'0,"1"0"1"0"0,-1 1-1 0 0,0 0 0 0 0,0 1 1 0 0,1 0-1 0 0,-1 0 0 0 0,1 1 1 0 0,0 0-1 0 0,0 0 0 0 0,0 1 1 0 0,0 0-1 0 0,0 1 0 0 0,1-1 1 0 0,0 1-1 0 0,0 1 0 0 0,0-1 1 0 0,0 1-1 0 0,1 1 0 0 0,0-1 1 0 0,1 1-1 0 0,-1 0 0 0 0,1 0 1 0 0,0 1-1 0 0,1-1 0 0 0,0 1 1 0 0,0 0-1 0 0,1 0 0 0 0,-2 9-218 0 0,-1-1 161 0 0,2 1-1 0 0,0-1 1 0 0,1 1 0 0 0,1 0-1 0 0,1 0 1 0 0,0 0-1 0 0,1 1 1 0 0,1-1 0 0 0,1 0-1 0 0,0 0 1 0 0,1-1-1 0 0,1 1 1 0 0,0 0 0 0 0,4 8-161 0 0,59 109 960 0 0,-53-114-847 0 0,-2 2 0 0 0,0-1 0 0 0,-2 1 1 0 0,0 1-1 0 0,-2 0 0 0 0,0 0 0 0 0,-2 1 0 0 0,0-1 1 0 0,-2 1-1 0 0,1 21-113 0 0,-5-39-77 0 0,-1 0-1 0 0,0 1 1 0 0,0-1 0 0 0,-1 0 0 0 0,1 0 0 0 0,-2 0-1 0 0,1 0 1 0 0,0-1 0 0 0,-1 1 0 0 0,0 0 0 0 0,-1-1-1 0 0,1 0 1 0 0,-1 0 0 0 0,0 0 0 0 0,0 0 0 0 0,0-1-1 0 0,-1 1 1 0 0,0-1 0 0 0,0 0 0 0 0,0 0 0 0 0,-1-1 77 0 0,-82 26-6371 0 0,75-29 5057 0 0</inkml:trace>
  <inkml:trace contextRef="#ctx0" brushRef="#br0" timeOffset="38672.687">18135 1392 1428 0 0,'-7'-7'5036'0'0,"-36"20"-4075"0"0,33-10-794 0 0,0 0 0 0 0,1 1 0 0 0,-1 1 0 0 0,1-1-1 0 0,0 2 1 0 0,0-1 0 0 0,1 1 0 0 0,0 0 0 0 0,0 1-1 0 0,0 0 1 0 0,1 0 0 0 0,0 1 0 0 0,0 0 0 0 0,1 0-1 0 0,0 1 1 0 0,0 0 0 0 0,1-1 0 0 0,0 2 0 0 0,1-1 0 0 0,0 1-1 0 0,-3 8-166 0 0,9-14 48 0 0,0 0 0 0 0,0 0 0 0 0,1 0 0 0 0,-1 0 0 0 0,1-1 0 0 0,0 1 0 0 0,-1-1 0 0 0,2 0-1 0 0,-1 0 1 0 0,0 0 0 0 0,1 0 0 0 0,-1-1 0 0 0,1 1 0 0 0,0-1 0 0 0,-1 0 0 0 0,1 0 0 0 0,0 0 0 0 0,1-1 0 0 0,-1 1-1 0 0,0-1 1 0 0,0 0 0 0 0,1 0 0 0 0,-1-1 0 0 0,0 1 0 0 0,1-1 0 0 0,-1 0 0 0 0,2 0-48 0 0,21 1 9 0 0,-1-1 0 0 0,1-1 1 0 0,-1-1-1 0 0,1-1 0 0 0,-1-2 0 0 0,0 0 1 0 0,-1-2-1 0 0,15-6-9 0 0,-37 13-22 0 0,0 0 0 0 0,0-1 0 0 0,0 1 0 0 0,-1-1 0 0 0,1 0 0 0 0,0 0 0 0 0,0 0-1 0 0,0 0 1 0 0,-1 0 0 0 0,1 0 0 0 0,-1-1 0 0 0,1 1 0 0 0,-1-1 0 0 0,1 0 0 0 0,-1 0 0 0 0,0 0 0 0 0,0 0 0 0 0,0 0 0 0 0,0 0 0 0 0,0-1 0 0 0,-1 1 0 0 0,1-1 0 0 0,-1 1 0 0 0,1-1 0 0 0,-1 0 0 0 0,0 1 0 0 0,0-1 0 0 0,0 0 0 0 0,0 0 0 0 0,-1 0 0 0 0,1 1-1 0 0,-1-1 1 0 0,0 0 0 0 0,1-1 22 0 0,-9-5-107 0 0,0 1 1 0 0,-1 0-1 0 0,1 0 0 0 0,-1 1 0 0 0,-1 0 0 0 0,1 1 0 0 0,-1 0 0 0 0,0 0 0 0 0,-1 1 0 0 0,1 0 0 0 0,-1 1 0 0 0,0 1 0 0 0,-7-2 107 0 0,-100-54-2436 0 0,72-14-1964 0 0,41 49 3244 0 0</inkml:trace>
  <inkml:trace contextRef="#ctx0" brushRef="#br0" timeOffset="39531.973">18354 165 936 0 0,'4'15'4044'0'0,"-13"8"-3818"0"0,-2-1-1 0 0,0 0 1 0 0,-1-1 0 0 0,-1 0 0 0 0,-1-1-1 0 0,-1-1 1 0 0,-1 0 0 0 0,0-1 0 0 0,-2-1-1 0 0,0 0 1 0 0,-1-1 0 0 0,0-1 0 0 0,-1-1-1 0 0,-1-1 1 0 0,0-1 0 0 0,-1-1 0 0 0,0 0-1 0 0,-17 4-225 0 0,35-16 12 0 0,0 0-1 0 0,1 0 0 0 0,-1-1 1 0 0,1 0-1 0 0,0 1 1 0 0,-1-1-1 0 0,1-1 0 0 0,0 1 1 0 0,0 0-1 0 0,0-1 0 0 0,1 1 1 0 0,-1-1-1 0 0,1 0 0 0 0,-1 0 1 0 0,1 0-1 0 0,0 0 0 0 0,0-1 1 0 0,0 1-1 0 0,0 0 0 0 0,1-1 1 0 0,0 1-1 0 0,-1-1 0 0 0,1 0 1 0 0,0 1-1 0 0,1-1 0 0 0,-1 0 1 0 0,1 0-1 0 0,0 1 0 0 0,-1-1 1 0 0,2 0-1 0 0,-1 0 0 0 0,0 1 1 0 0,1-1-1 0 0,0 0 0 0 0,0 0 1 0 0,1-2-12 0 0,1 2-11 0 0,0 0 0 0 0,0 0 0 0 0,0 0 1 0 0,1 0-1 0 0,0 0 0 0 0,0 1 1 0 0,0 0-1 0 0,0 0 0 0 0,0 0 0 0 0,1 0 1 0 0,-1 1-1 0 0,1 0 0 0 0,0 0 1 0 0,0 0-1 0 0,0 0 0 0 0,0 1 0 0 0,0 0 1 0 0,0 0-1 0 0,0 0 0 0 0,0 1 1 0 0,0-1-1 0 0,0 1 0 0 0,1 1 0 0 0,-1-1 1 0 0,0 1-1 0 0,0-1 0 0 0,0 2 1 0 0,0-1-1 0 0,0 0 0 0 0,1 2 11 0 0,19-2-9 0 0,7-1 23 0 0,1-1 0 0 0,-1-1 1 0 0,0-2-1 0 0,1-1 0 0 0,-2-1 0 0 0,1-2 1 0 0,-1-2-1 0 0,0 0 0 0 0,-1-2 0 0 0,0-1 1 0 0,8-7-15 0 0,12-33 290 0 0,-50 51-322 0 0,-24-23-4 0 0,17 19-72 0 0,-1 1 0 0 0,0-1 0 0 0,0 1 0 0 0,-1 0 1 0 0,1 1-1 0 0,-1 0 0 0 0,0 0 0 0 0,0 1 0 0 0,0 0 0 0 0,-1 1 0 0 0,1 0 0 0 0,-1 0 0 0 0,1 1 0 0 0,-6 0 108 0 0,-27-6-4286 0 0,38 6 3021 0 0,1-1 31 0 0</inkml:trace>
  <inkml:trace contextRef="#ctx0" brushRef="#br0" timeOffset="40188.734">19012 345 1480 0 0,'8'-17'6413'0'0,"1"37"-4965"0"0,-3 373 1259 0 0,-7-384-2666 0 0,2 0 0 0 0,-1-1-1 0 0,1 1 1 0 0,0 0 0 0 0,1-1-1 0 0,0 1 1 0 0,1-1 0 0 0,-1 0-1 0 0,1 1 1 0 0,1-1 0 0 0,0-1-1 0 0,0 1 1 0 0,0 0 0 0 0,1-1-1 0 0,0 0 1 0 0,1 0 0 0 0,0-1 0 0 0,0 1-1 0 0,0-1 1 0 0,0-1 0 0 0,1 1-1 0 0,0-1 1 0 0,0 0 0 0 0,1-1-1 0 0,-1 1 1 0 0,1-2 0 0 0,0 1-1 0 0,0-1 1 0 0,1 0 0 0 0,-1 0-1 0 0,7 0-40 0 0,0 0-294 0 0,1 0 0 0 0,0-1 0 0 0,0-1 0 0 0,0-1 0 0 0,0 0 0 0 0,0-1 0 0 0,0 0 0 0 0,0-2 0 0 0,0 0 0 0 0,0 0 0 0 0,-1-2 0 0 0,0 0 0 0 0,1-1 0 0 0,-2 0 0 0 0,1-1 294 0 0,-2-19-4172 0 0,-13 25 2927 0 0,0 1 23 0 0</inkml:trace>
  <inkml:trace contextRef="#ctx0" brushRef="#br0" timeOffset="40454.33">18880 687 2412 0 0,'-12'2'1433'0'0,"-11"4"2304"0"0,38-8-1847 0 0,65-10-1292 0 0,124-24-1390 0 0,-13-32-5916 0 0,-173 56 5286 0 0</inkml:trace>
  <inkml:trace contextRef="#ctx0" brushRef="#br0" timeOffset="40907.638">19355 68 1148 0 0,'58'-20'4114'0'0,"10"61"-2291"0"0,-62-33-1639 0 0,-1 2 1 0 0,1-1-1 0 0,-1 1 1 0 0,-1-1 0 0 0,0 1-1 0 0,0 0 1 0 0,-1 1-1 0 0,0-1 1 0 0,-1 1-1 0 0,0-1 1 0 0,-1 1 0 0 0,0 8-185 0 0,-13 46 1642 0 0,13-63-1653 0 0,-1-1 0 0 0,1 1 0 0 0,-1-1 0 0 0,1 0 0 0 0,0 1 0 0 0,0-1 0 0 0,-1 1 0 0 0,1-1 0 0 0,0 0 0 0 0,0 0 0 0 0,0 0 0 0 0,0 0 0 0 0,1 1 0 0 0,-1-1 0 0 0,0-1 0 0 0,0 1 0 0 0,1 0 0 0 0,-1 0 0 0 0,0 0 0 0 0,1-1 0 0 0,-1 1 0 0 0,1-1 0 0 0,-1 1 0 0 0,1-1 0 0 0,-1 1 0 0 0,1-1 0 0 0,-1 0 0 0 0,1 0 0 0 0,0 0 0 0 0,-1 0 0 0 0,1 0 0 0 0,-1 0 0 0 0,1 0 0 0 0,1-1 11 0 0,192-35-7852 0 0,-173 31 6376 0 0</inkml:trace>
  <inkml:trace contextRef="#ctx0" brushRef="#br0" timeOffset="41783.934">19986 715 1520 0 0,'22'1'7461'0'0,"-9"0"-7374"0"0,196-56 303 0 0,-146 8-1389 0 0,-103 27 565 0 0,23 17 443 0 0,1 1 0 0 0,-1 0 0 0 0,0 1 0 0 0,0 1 0 0 0,0 0-1 0 0,0 1 1 0 0,0 1 0 0 0,1 1 0 0 0,-1 0 0 0 0,1 1-1 0 0,0 1 1 0 0,0 1 0 0 0,-14 6-9 0 0,24-10 53 0 0,-1 1-1 0 0,1 0 1 0 0,-1 0 0 0 0,1 0-1 0 0,0 1 1 0 0,0 0-1 0 0,1 0 1 0 0,-1 1 0 0 0,1 0-1 0 0,0 0 1 0 0,0 0-1 0 0,1 0 1 0 0,-1 1 0 0 0,1 0-1 0 0,0 0 1 0 0,1 0 0 0 0,-1 0-1 0 0,1 0 1 0 0,1 1-1 0 0,-1-1 1 0 0,1 1 0 0 0,0 0-1 0 0,0 4-52 0 0,6-5 25 0 0,0 0 0 0 0,1 0 0 0 0,-1 0 0 0 0,1-1-1 0 0,1 0 1 0 0,-1 0 0 0 0,1 0 0 0 0,0-1 0 0 0,0 1 0 0 0,0-1-1 0 0,1-1 1 0 0,-1 1 0 0 0,1-1 0 0 0,0 0 0 0 0,0-1 0 0 0,0 0-1 0 0,0 0 1 0 0,0 0 0 0 0,0-1 0 0 0,1 0 0 0 0,-1 0 0 0 0,1-1-1 0 0,-1 0 1 0 0,6-1-25 0 0,190-3-1570 0 0,-5-49-3970 0 0,-166 37 4400 0 0</inkml:trace>
  <inkml:trace contextRef="#ctx0" brushRef="#br0" timeOffset="42127.9">20354 278 1532 0 0,'-2'0'968'0'0,"-1"0"-64"0"0,-1 2-248 0 0,0-4-16 0 0,4 2-64 0 0,0 2-39 0 0,4-2-33 0 0,5-2-56 0 0,16-1-112 0 0,1-4-180 0 0,6-1-8 0 0,4 3-280 0 0,3-3 4 0 0,-5-6-712 0 0,1 4-477 0 0,1-1 77 0 0,-2-1 44 0 0,3 4-68 0 0</inkml:trace>
  <inkml:trace contextRef="#ctx0" brushRef="#br0" timeOffset="42549.729">21028 12 1372 0 0,'16'-5'2622'0'0,"-15"4"-2544"0"0,-1 0 1 0 0,1 1-1 0 0,0-1 0 0 0,-1 1 0 0 0,1-1 1 0 0,0 1-1 0 0,0-1 0 0 0,-1 1 0 0 0,1 0 1 0 0,0-1-1 0 0,0 1 0 0 0,0 0 0 0 0,-1 0 1 0 0,1-1-1 0 0,0 1 0 0 0,0 0 0 0 0,0 0 1 0 0,0 0-1 0 0,0 0 0 0 0,0 0 1 0 0,-1 0-1 0 0,1 0 0 0 0,0 1 0 0 0,0-1 1 0 0,0 0-1 0 0,0 0 0 0 0,-1 1 0 0 0,1-1 1 0 0,0 0-1 0 0,0 1 0 0 0,0-1 0 0 0,-1 1 1 0 0,1-1-1 0 0,0 1 0 0 0,-1-1 0 0 0,1 1 1 0 0,0 0-1 0 0,-1-1 0 0 0,1 1 0 0 0,-1 0 1 0 0,1-1-1 0 0,-1 1 0 0 0,1 0 0 0 0,-1 0 1 0 0,0-1-1 0 0,1 1 0 0 0,-1 0 1 0 0,0 0-1 0 0,0 0 0 0 0,1 0 0 0 0,-1-1 1 0 0,0 1-1 0 0,0 0 0 0 0,0 0 0 0 0,0 0 1 0 0,0 0-1 0 0,0 0 0 0 0,0 0 0 0 0,-1-1 1 0 0,1 1-1 0 0,0 0 0 0 0,-1 0-78 0 0,45 219 1680 0 0,-41-208-1614 0 0,0-1 0 0 0,1 1-1 0 0,0-1 1 0 0,0 0 0 0 0,1 0 0 0 0,1 0 0 0 0,0-1 0 0 0,0 0 0 0 0,1 0 0 0 0,0 0 0 0 0,1-1 0 0 0,0 0 0 0 0,0-1 0 0 0,1 0 0 0 0,10 7-66 0 0,64 9-2152 0 0,-82-25 2029 0 0,-1 1 0 0 0,1 0 1 0 0,0-1-1 0 0,0 1 0 0 0,0 0 1 0 0,0-1-1 0 0,-1 1 0 0 0,1-1 1 0 0,0 1-1 0 0,0-1 0 0 0,-1 1 1 0 0,1-1-1 0 0,0 0 0 0 0,-1 1 1 0 0,1-1-1 0 0,-1 0 0 0 0,1 0 0 0 0,-1 1 1 0 0,1-1-1 0 0,-1 0 0 0 0,1 0 1 0 0,-1 0-1 0 0,0 0 0 0 0,1 1 1 0 0,-1-1-1 0 0,0 0 0 0 0,0 0 1 0 0,0 0-1 0 0,0 0 0 0 0,0 0 0 0 0,0 0 1 0 0,0 0-1 0 0,0 0 0 0 0,0 0 1 0 0,0 1-1 0 0,0-1 0 0 0,-1 0 1 0 0,1 0-1 0 0,0 0 0 0 0,-1 0 1 0 0,1 0-1 0 0,0 1 0 0 0,-1-1 0 0 0,1 0 1 0 0,-1 0-1 0 0,1 1 0 0 0,-1-1 1 0 0,0 0-1 0 0,1 1 0 0 0,-1-1 1 0 0,0 0-1 0 0,1 1 0 0 0,-1-1 1 0 0,0 1-1 0 0,0-1 123 0 0,-12-18-1227 0 0</inkml:trace>
  <inkml:trace contextRef="#ctx0" brushRef="#br0" timeOffset="42799.69">20976 277 1504 0 0,'-31'11'4366'0'0,"22"-6"-2086"0"0,24-5-525 0 0,210-43-2573 0 0,-19 4-5191 0 0,-166 31 4747 0 0</inkml:trace>
  <inkml:trace contextRef="#ctx0" brushRef="#br0" timeOffset="43503.639">21831 564 1088 0 0,'-25'-1'3587'0'0,"-1"11"-3168"0"0,11-7-251 0 0,-1 2-1 0 0,1-1 0 0 0,0 2 1 0 0,0 0-1 0 0,1 1 0 0 0,0 0 1 0 0,0 1-1 0 0,0 1 1 0 0,1 0-1 0 0,1 1 0 0 0,-1 0 1 0 0,1 1-1 0 0,1 0 0 0 0,0 1 1 0 0,1 0-1 0 0,0 1 0 0 0,1 0 1 0 0,1 0-1 0 0,0 1 0 0 0,0 0 1 0 0,-3 12-168 0 0,12-22 18 0 0,1-1 1 0 0,0 1 0 0 0,1 0-1 0 0,-1-1 1 0 0,0 0 0 0 0,1 0-1 0 0,0 0 1 0 0,0 0 0 0 0,0 0-1 0 0,0 0 1 0 0,0-1 0 0 0,1 1-1 0 0,-1-1 1 0 0,1 0 0 0 0,-1 0-1 0 0,1 0 1 0 0,0-1 0 0 0,0 1-1 0 0,0-1 1 0 0,0 0 0 0 0,0 0-1 0 0,0 0 1 0 0,0-1 0 0 0,0 0-1 0 0,0 1 1 0 0,0-1 0 0 0,0-1 0 0 0,1 1-1 0 0,-1 0 1 0 0,3-2-19 0 0,17 1-77 0 0,-1 0 0 0 0,1-2 0 0 0,-1-1 0 0 0,0-1 0 0 0,0-1-1 0 0,0-1 1 0 0,0-1 0 0 0,-1-1 0 0 0,-1-1 0 0 0,0-1 0 0 0,0 0 0 0 0,-1-2 0 0 0,0 0 0 0 0,-1-2 0 0 0,-1 0 0 0 0,0-1 0 0 0,-1 0 0 0 0,-1-2 0 0 0,-1 0-1 0 0,0 0 1 0 0,-1-2 0 0 0,6-12 77 0 0,-15 22-41 0 0,8-14 299 0 0,-1-1 1 0 0,-1-1-1 0 0,-1 0 1 0 0,-2 0-1 0 0,0-1 1 0 0,-2 0-1 0 0,-1-1 1 0 0,1-17-259 0 0,-5 44 24 0 0,-1 0 0 0 0,1 0 1 0 0,-1 0-1 0 0,1 0 1 0 0,-1 0-1 0 0,0 0 0 0 0,1-1 1 0 0,-1 1-1 0 0,0 0 1 0 0,0 0-1 0 0,0 0 1 0 0,0 0-1 0 0,0-1 0 0 0,0 1 1 0 0,0 0-1 0 0,0 0 1 0 0,-1 0-1 0 0,1 0 1 0 0,0-1-1 0 0,-1 1 0 0 0,1 0 1 0 0,-1 0-1 0 0,1 0 1 0 0,-1 0-1 0 0,0 0 0 0 0,1 0 1 0 0,-1 0-1 0 0,0 0 1 0 0,0 0-1 0 0,1 1 1 0 0,-1-1-1 0 0,0 0 0 0 0,0 0 1 0 0,0 1-1 0 0,0-1 1 0 0,0 0-1 0 0,0 1 1 0 0,0-1-1 0 0,0 1 0 0 0,0-1 1 0 0,-1 1-1 0 0,1 0 1 0 0,0 0-1 0 0,0-1 0 0 0,0 1 1 0 0,0 0-1 0 0,-1 0 1 0 0,1 0-1 0 0,0 0 1 0 0,0 0-1 0 0,0 0 0 0 0,-1 1 1 0 0,1-1-1 0 0,0 0 1 0 0,0 1-1 0 0,0-1 0 0 0,0 1 1 0 0,0-1-1 0 0,-1 1-24 0 0,-7 9 20 0 0,1 0-1 0 0,-1 1 0 0 0,2 0 1 0 0,0 1-1 0 0,0-1 0 0 0,1 2 1 0 0,0-1-1 0 0,1 0 0 0 0,1 1 1 0 0,0 0-1 0 0,0 0 0 0 0,1 0 1 0 0,1 1-1 0 0,0-1 0 0 0,1 1 1 0 0,1-1-1 0 0,0 1 0 0 0,1-1 1 0 0,0 3-20 0 0,1 3-59 0 0,0 0 1 0 0,2 0 0 0 0,0-1-1 0 0,1 1 1 0 0,1-1-1 0 0,0 0 1 0 0,2 0 0 0 0,0-1-1 0 0,0 0 1 0 0,2 0-1 0 0,0-1 1 0 0,1-1 0 0 0,1 1-1 0 0,4 3 59 0 0,-12-16-230 0 0,0 0-1 0 0,0 0 1 0 0,0 0-1 0 0,0 0 1 0 0,1-1-1 0 0,-1 0 1 0 0,1 0-1 0 0,0 0 1 0 0,-1 0-1 0 0,1-1 0 0 0,0 1 1 0 0,0-1-1 0 0,0-1 1 0 0,0 1-1 0 0,0-1 1 0 0,0 1-1 0 0,0-2 1 0 0,0 1-1 0 0,0 0 1 0 0,0-1-1 0 0,0 0 1 0 0,0 0-1 0 0,0-1 1 0 0,-1 1-1 0 0,1-1 0 0 0,0 0 1 0 0,-1 0-1 0 0,1 0 1 0 0,-1-1-1 0 0,0 0 1 0 0,0 0-1 0 0,0 0 1 0 0,0 0-1 0 0,0-1 231 0 0,16-9-1260 0 0</inkml:trace>
  <inkml:trace contextRef="#ctx0" brushRef="#br0" timeOffset="43737.982">22518 464 936 0 0,'40'-95'7429'0'0,"-68"106"-4958"0"0,19 0-2350 0 0,1 1 0 0 0,0 0 0 0 0,0 0 1 0 0,1 1-1 0 0,1 0 0 0 0,0 0 0 0 0,1 0 0 0 0,0 1 0 0 0,1 0 0 0 0,1 0 0 0 0,0 0 0 0 0,1 0 0 0 0,0 1 0 0 0,1-1 0 0 0,1 1 0 0 0,1 4-121 0 0,-1-4-103 0 0,1 0 1 0 0,1 0-1 0 0,0 0 0 0 0,1 0 1 0 0,1-1-1 0 0,0 1 0 0 0,1-1 1 0 0,0 0-1 0 0,1 0 0 0 0,1-1 1 0 0,5 8 102 0 0,-7-8-1114 0 0,-13 10-7039 0 0,0-18 8418 0 0,-2-3-1423 0 0</inkml:trace>
  <inkml:trace contextRef="#ctx0" brushRef="#br0" timeOffset="43925.461">22278 702 1576 0 0,'9'-10'3621'0'0,"23"-2"-2405"0"0,-20 7-580 0 0,18-4-360 0 0,0 0-1 0 0,0 2 1 0 0,0 2 0 0 0,1 1 0 0 0,0 1 0 0 0,0 1 0 0 0,0 2 0 0 0,8 1-276 0 0,44-2-2221 0 0,36-8-1730 0 0,-85 4 2711 0 0</inkml:trace>
  <inkml:trace contextRef="#ctx0" brushRef="#br0" timeOffset="1.20922E6">17520 1707 888 0 0,'0'0'263'0'0,"0"0"-50"0"0,0 0 6 0 0,0 0-2 0 0,0 0-45 0 0,0 0 42 0 0,0 0 6 0 0,0 0-24 0 0,0 0-64 0 0,0 0-21 0 0,0 0 22 0 0,0 0 25 0 0,0 0 5 0 0,-2-4-12 0 0,-10-49 2491 0 0,-3 257-2509 0 0,15-64 75 0 0,35-101-202 0 0,67-32 346 0 0,140-17-365 0 0,25-26-126 0 0,232-87 433 0 0,170-1-290 0 0,-248 39-226 0 0,72-3 78 0 0,10 2-320 0 0,7-4-174 0 0,-211 33 969 0 0,-60 3-646 0 0,54-10 553 0 0,31 7-314 0 0,-285 48-73 0 0,-38 9 132 0 0,39 0-164 0 0,69 0 57 0 0,-47-22 184 0 0,43-11 1433 0 0,-88 16-1297 0 0,0 0 0 0 0,-1 0 0 0 0,-1-2 0 0 0,-1 0 1 0 0,0 0-1 0 0,-2-1 0 0 0,0-1 0 0 0,-1 0 0 0 0,-2-1 1 0 0,0 0-1 0 0,0-4-196 0 0,-8 24-91 0 0,0 0 0 0 0,0 1 0 0 0,0-1 0 0 0,0 0 0 0 0,0 0-1 0 0,-1 0 1 0 0,1 0 0 0 0,-1 0 0 0 0,0 0 0 0 0,1 0 0 0 0,-1 0 0 0 0,0 0 0 0 0,0 0 0 0 0,0 0 0 0 0,0 0 0 0 0,-1 0 0 0 0,1 0 0 0 0,0 0 0 0 0,-1 0 0 0 0,0 0 0 0 0,1 1 0 0 0,-1-1 0 0 0,0 0 0 0 0,0 0-1 0 0,0 0 1 0 0,0 1 0 0 0,0-1 0 0 0,0 0 0 0 0,-1 1 0 0 0,1-1 0 0 0,-1 1 0 0 0,1 0 0 0 0,-1-1 0 0 0,1 1 0 0 0,-1 0 0 0 0,0 0 0 0 0,1 0 0 0 0,-1 0 0 0 0,0 0 0 0 0,0 0 0 0 0,0 1 0 0 0,0-1-1 0 0,0 1 1 0 0,0-1 0 0 0,0 1 0 0 0,0 0 0 0 0,0 0 0 0 0,0-1 0 0 0,0 1 0 0 0,0 1 0 0 0,0-1 0 0 0,0 0 0 0 0,0 0 0 0 0,0 1 0 0 0,1-1 0 0 0,-1 1 0 0 0,0 0 0 0 0,-2 0 91 0 0,-24-1-1170 0 0</inkml:trace>
  <inkml:trace contextRef="#ctx0" brushRef="#br0" timeOffset="1.24328E6">14547 3032 1392 0 0,'0'0'347'0'0,"0"-19"2690"0"0,-10-20-2425 0 0,44 94-119 0 0,124 168-322 0 0,-149-214-80 0 0,-1 0 1 0 0,2-1-1 0 0,-1 0 1 0 0,1-1-1 0 0,0 0 1 0 0,0 0-1 0 0,1-1 1 0 0,0 0-1 0 0,0-1 1 0 0,0 0-1 0 0,1-1 1 0 0,8 2-92 0 0,-18-6 119 0 0,0 0 13 0 0,9-6-105 0 0,0-1-1 0 0,-1 1 1 0 0,0-2 0 0 0,0 0 0 0 0,0 0 0 0 0,-1 0 0 0 0,-1-1-1 0 0,0-1 1 0 0,0 1 0 0 0,0-1 0 0 0,-1-1 0 0 0,-1 0 0 0 0,0 1 0 0 0,0-2-1 0 0,1-4-26 0 0,183-336 411 0 0,-97 206-438 0 0,-80 154-4849 0 0,-13-4 3721 0 0</inkml:trace>
  <inkml:trace contextRef="#ctx0" brushRef="#br0" timeOffset="1.24371E6">16169 2739 1688 0 0,'-33'54'2854'0'0,"3"-10"-2538"0"0,-99 187 619 0 0,83-109-1382 0 0,12-87-2496 0 0,25-29 1780 0 0</inkml:trace>
  <inkml:trace contextRef="#ctx0" brushRef="#br0" timeOffset="1.24397E6">15770 3007 1780 0 0,'-1'-14'2186'0'0,"1"14"-2135"0"0,1 0 0 0 0,-1 1 0 0 0,1-1-1 0 0,0 1 1 0 0,-1-1 0 0 0,1 0 0 0 0,0 1-1 0 0,-1-1 1 0 0,1 0 0 0 0,0 0 0 0 0,0 1-1 0 0,-1-1 1 0 0,1 0 0 0 0,0 0 0 0 0,0 0 0 0 0,-1 0-1 0 0,1 0 1 0 0,0 0 0 0 0,0 0 0 0 0,0 0-1 0 0,-1 0 1 0 0,1-1 0 0 0,0 1 0 0 0,-1 0-1 0 0,1 0 1 0 0,0-1 0 0 0,0 1 0 0 0,-1 0 0 0 0,1-1-1 0 0,0 1 1 0 0,-1-1 0 0 0,1 1 0 0 0,-1-1-1 0 0,1 1 1 0 0,-1-1 0 0 0,1 1 0 0 0,-1-1-1 0 0,1 0 1 0 0,-1 1 0 0 0,1-1 0 0 0,-1 0 0 0 0,0 1-1 0 0,1-1 1 0 0,-1 0 0 0 0,0 1 0 0 0,0-1-1 0 0,0 0 1 0 0,1 0 0 0 0,-1 1 0 0 0,0-1-1 0 0,0 0 1 0 0,0 0 0 0 0,0 0 0 0 0,0 1-1 0 0,0-1 1 0 0,0 0 0 0 0,-1 0 0 0 0,1 1 0 0 0,0-1-1 0 0,0 0 1 0 0,-1 1 0 0 0,1-1 0 0 0,0 0-1 0 0,-1 0 1 0 0,1 1 0 0 0,0-1 0 0 0,-1 1-1 0 0,1-1 1 0 0,-1 0 0 0 0,0 1-51 0 0,257 111 1046 0 0,-44-24-1757 0 0,-167-61-3371 0 0,-44-26 3025 0 0</inkml:trace>
  <inkml:trace contextRef="#ctx0" brushRef="#br0" timeOffset="1.24426E6">15459 2994 1664 0 0,'-5'6'107'0'0,"-1"1"0"0"0,1 0 0 0 0,0 0 0 0 0,1 1 0 0 0,0-1-1 0 0,0 1 1 0 0,1 0 0 0 0,0 0 0 0 0,0 0 0 0 0,1 1 0 0 0,0-1 0 0 0,0 0 0 0 0,1 1-1 0 0,0 0 1 0 0,0-1 0 0 0,1 1 0 0 0,0-1 0 0 0,1 1 0 0 0,0 0 0 0 0,1 0-107 0 0,3 4 72 0 0,0 0 1 0 0,1-1 0 0 0,1 0 0 0 0,0 0-1 0 0,1 0 1 0 0,0-1 0 0 0,1 0 0 0 0,0-1-1 0 0,1 1 1 0 0,0-2 0 0 0,1 0-1 0 0,-1 0 1 0 0,2-1 0 0 0,-1 0 0 0 0,1-1-1 0 0,0 0 1 0 0,1-1 0 0 0,0 0 0 0 0,0-1-1 0 0,0-1 1 0 0,7 2-73 0 0,194 27-3181 0 0,-185-33 1989 0 0</inkml:trace>
  <inkml:trace contextRef="#ctx0" brushRef="#br0" timeOffset="1.24454E6">16455 2682 1148 0 0,'17'13'250'0'0,"-1"0"1"0"0,-1 1-1 0 0,0 1 0 0 0,0 0 0 0 0,-2 1 1 0 0,0 0-1 0 0,-1 1 0 0 0,0 1 1 0 0,-2 0-1 0 0,0 0 0 0 0,-1 1 0 0 0,0 0 1 0 0,-2 1-1 0 0,-1 0 0 0 0,0 0 0 0 0,0 8-250 0 0,7 120 1558 0 0,-17-128-1448 0 0,0-1-1 0 0,-2 1 1 0 0,0-1 0 0 0,-2 0 0 0 0,0 0-1 0 0,-1-1 1 0 0,-1 0 0 0 0,0-1 0 0 0,-1 0-1 0 0,-1 0 1 0 0,-1-2 0 0 0,0 1 0 0 0,-1-1-1 0 0,-1-1 1 0 0,0-1-110 0 0,-56 24-2844 0 0,69-37 1610 0 0,-2-4-17 0 0,-17-20 16 0 0</inkml:trace>
  <inkml:trace contextRef="#ctx0" brushRef="#br0" timeOffset="1.24509E6">16789 3047 996 0 0,'32'-16'3960'0'0,"40"-2"-3470"0"0,-32 9-31 0 0,175-42 404 0 0,-72 28-3599 0 0,-130 22 1514 0 0,-10 1 4 0 0</inkml:trace>
  <inkml:trace contextRef="#ctx0" brushRef="#br0" timeOffset="1.24533E6">16873 3251 860 0 0,'13'5'2737'0'0,"19"-7"-1997"0"0,-14 0-195 0 0,207-48 1404 0 0,-23-18-2568 0 0,-71 16-2535 0 0,-96 36 1904 0 0</inkml:trace>
  <inkml:trace contextRef="#ctx0" brushRef="#br0" timeOffset="1.24558E6">18019 2642 1292 0 0,'8'-16'5533'0'0,"-32"52"-4312"0"0,15-9-1134 0 0,1 0-1 0 0,2 1 0 0 0,0 0 1 0 0,2 0-1 0 0,2 1 1 0 0,0-1-1 0 0,2 0 1 0 0,0 1-1 0 0,3-1 1 0 0,0 1-1 0 0,2-1 1 0 0,0-1-1 0 0,2 1 0 0 0,2-1 1 0 0,4 12-87 0 0,11 56-602 0 0,-20-85 83 0 0,3 11-223 0 0,-6-14-2835 0 0,-7-6 2330 0 0</inkml:trace>
  <inkml:trace contextRef="#ctx0" brushRef="#br0" timeOffset="1.24613E6">17971 2777 1600 0 0,'22'-81'3085'0'0,"-18"73"-3044"0"0,0 1 1 0 0,1 0-1 0 0,0 0 1 0 0,0 0-1 0 0,0 0 0 0 0,1 1 1 0 0,0 0-1 0 0,0 0 1 0 0,1 0-1 0 0,0 1 0 0 0,0 0 1 0 0,0 0-1 0 0,0 1 1 0 0,1 0-1 0 0,0 0 0 0 0,0 1 1 0 0,0 0-1 0 0,0 0 1 0 0,0 1-1 0 0,0 0 0 0 0,1 0 1 0 0,6 0-42 0 0,-10 4 19 0 0,0 0 1 0 0,0 1-1 0 0,0-1 0 0 0,0 1 1 0 0,-1 0-1 0 0,1 0 0 0 0,-1 0 1 0 0,0 1-1 0 0,1-1 1 0 0,-2 1-1 0 0,1 0 0 0 0,0 0 1 0 0,-1 1-1 0 0,0-1 0 0 0,0 1 1 0 0,0-1-1 0 0,0 1 1 0 0,-1 0-1 0 0,0 0 0 0 0,0 0 1 0 0,0 0-1 0 0,-1 1 0 0 0,1-1 1 0 0,-1 0-1 0 0,-1 1 1 0 0,1-1-1 0 0,-1 1 0 0 0,0-1 1 0 0,0 1-1 0 0,0-1 0 0 0,-1 1 1 0 0,0-1-1 0 0,-1 3-19 0 0,0 3 32 0 0,0 1-1 0 0,-1-1 1 0 0,0 0-1 0 0,-1 1 1 0 0,0-2-1 0 0,-1 1 1 0 0,-1 0-1 0 0,1-1 1 0 0,-2 0-1 0 0,1-1 1 0 0,-4 4-32 0 0,-19 35 339 0 0,28-47-305 0 0,21-12 257 0 0,140-42-368 0 0,-159 54 78 0 0,0 0 1 0 0,0 1-1 0 0,0-1 1 0 0,0 0-1 0 0,0 1 0 0 0,-1-1 1 0 0,1 0-1 0 0,0 1 1 0 0,-1-1-1 0 0,1 1 1 0 0,-1-1-1 0 0,1 1 1 0 0,-1-1-1 0 0,0 1 1 0 0,1-1-1 0 0,-1 1 1 0 0,0 0-1 0 0,0-1 1 0 0,0 1-1 0 0,0-1 1 0 0,-1 1-1 0 0,1-1 1 0 0,0 1-1 0 0,-1-1 0 0 0,1 1 1 0 0,-1-1-1 0 0,1 1 1 0 0,-1-1-1 0 0,0 1 1 0 0,1-1-1 0 0,-1 0 1 0 0,0 1-1 0 0,0-1 1 0 0,0 0-1 0 0,0 0 1 0 0,0 0-1 0 0,-1 0 1 0 0,0 1-2 0 0,-7 10-39 0 0,-2 0 0 0 0,1 0 0 0 0,-1-1 1 0 0,-1-1-1 0 0,0 0 0 0 0,-1 0 0 0 0,1-2 0 0 0,-2 1 1 0 0,1-2-1 0 0,-1 0 0 0 0,-1 0 0 0 0,-9 2 39 0 0,8-11-3333 0 0,1-11 2095 0 0</inkml:trace>
  <inkml:trace contextRef="#ctx0" brushRef="#br0" timeOffset="1.24654E6">18388 2412 1588 0 0,'3'-5'74'0'0,"1"0"0"0"0,0 0 0 0 0,0 0-1 0 0,0 0 1 0 0,1 1 0 0 0,0 0 0 0 0,0 0-1 0 0,0 0 1 0 0,0 0 0 0 0,0 1 0 0 0,1 0 0 0 0,0 0-1 0 0,-1 1 1 0 0,1-1 0 0 0,0 1 0 0 0,0 1 0 0 0,0-1-1 0 0,1 1 1 0 0,-1 0 0 0 0,0 0 0 0 0,1 1 0 0 0,-1-1-1 0 0,0 2 1 0 0,1-1 0 0 0,-1 1 0 0 0,0 0-1 0 0,0 0 1 0 0,1 0 0 0 0,-1 1 0 0 0,0 0 0 0 0,0 0-1 0 0,-1 1 1 0 0,1 0 0 0 0,0 0 0 0 0,-1 0 0 0 0,0 0-1 0 0,1 1 1 0 0,-1 0 0 0 0,-1 0 0 0 0,1 1 0 0 0,-1-1-1 0 0,1 1 1 0 0,-1 0 0 0 0,-1 0 0 0 0,1 0-1 0 0,0 2-73 0 0,-1 6 193 0 0,-1-1 0 0 0,-1 1-1 0 0,0-1 1 0 0,0 1 0 0 0,-1 0-1 0 0,-1-1 1 0 0,0 1 0 0 0,-1-1-1 0 0,0 1 1 0 0,-1-1 0 0 0,0 0-1 0 0,-1 0 1 0 0,-1 0 0 0 0,1 0-1 0 0,-2-1 1 0 0,0 1-1 0 0,0-2 1 0 0,-1 1 0 0 0,-4 5-193 0 0,15-1 901 0 0,28-28-1225 0 0,-24 9 324 0 0,193-109-5758 0 0,-170 93 4508 0 0</inkml:trace>
  <inkml:trace contextRef="#ctx0" brushRef="#br0" timeOffset="1.24903E6">14160 2530 1416 0 0,'0'0'304'0'0,"0"0"-86"0"0,7-14 1056 0 0,-2 16-1247 0 0,0 1 0 0 0,-1-1 1 0 0,1 1-1 0 0,-1 0 0 0 0,0 0 1 0 0,0 0-1 0 0,0 1 1 0 0,0 0-1 0 0,-1-1 0 0 0,1 1 1 0 0,-1 1-1 0 0,0-1 0 0 0,0 0 1 0 0,-1 1-1 0 0,1-1 0 0 0,-1 1 1 0 0,0 0-1 0 0,0 0 1 0 0,-1 0-1 0 0,1 0 0 0 0,-1 0 1 0 0,0 2-28 0 0,227 610 1418 0 0,-201-550-1417 0 0,3 0 0 0 0,3-2 0 0 0,3-1 0 0 0,2-2 0 0 0,5 0-1 0 0,-36-53 36 0 0,0 0 0 0 0,0-1 0 0 0,1 0 0 0 0,0 0-1 0 0,1-1 1 0 0,0 0 0 0 0,0 0 0 0 0,0-1 0 0 0,1-1 0 0 0,0 1 0 0 0,0-1 0 0 0,0-1-1 0 0,0 0 1 0 0,1-1 0 0 0,0 0 0 0 0,0 0 0 0 0,0-1 0 0 0,0 0 0 0 0,0-1 0 0 0,11-1-36 0 0,276-7 138 0 0,225-70 30 0 0,561-75-264 0 0,-587 116-132 0 0,108-29 176 0 0,14-14 74 0 0,-163-43-350 0 0,-440 120 317 0 0,0-1 0 0 0,-1-1 0 0 0,1-1 0 0 0,-1 0 1 0 0,0-1-1 0 0,0 0 0 0 0,0-2 0 0 0,-1 1 0 0 0,0-2 1 0 0,-1 0-1 0 0,0 0 0 0 0,0-1 0 0 0,-1-1 0 0 0,0 0 1 0 0,-1-1-1 0 0,0 0 0 0 0,-1-1 0 0 0,-1 0 0 0 0,0 0 1 0 0,0-1-1 0 0,-1 0 0 0 0,-1-1 0 0 0,-1 0 1 0 0,0 0-1 0 0,-1 0 0 0 0,0-1 0 0 0,1-10 11 0 0,15-309-91 0 0,-65 138-75 0 0,8 75 344 0 0,32 116-174 0 0,-1 1 0 0 0,1 0 0 0 0,-1 0 0 0 0,1 1 0 0 0,-1 0 0 0 0,-1-1 0 0 0,1 2 0 0 0,0-1 0 0 0,-1 1 0 0 0,0-1 0 0 0,0 2 0 0 0,0-1 0 0 0,0 1 0 0 0,0 0 0 0 0,-1 0 0 0 0,1 0 0 0 0,-1 1 0 0 0,1 0 0 0 0,-1 0 0 0 0,1 1 0 0 0,-1 0 0 0 0,0 0 0 0 0,1 0 0 0 0,-1 1 0 0 0,1 0 0 0 0,-1 1 0 0 0,1-1 0 0 0,-1 1 0 0 0,1 0 0 0 0,-4 3-4 0 0,-203 54-52 0 0,-111-6 56 0 0,-152 0-115 0 0,223-3 11 0 0,152-34 114 0 0,-1-4 1 0 0,0-5-1 0 0,-94-5-14 0 0,-98 36 7 0 0,-213 31 134 0 0,378-66 199 0 0,-143 64-638 0 0,33-46 313 0 0,0-10-1 0 0,-105-14-14 0 0,89 0 216 0 0,-58 3-62 0 0,176 19 80 0 0,-117 5-14 0 0,215-15-223 0 0,33-9-58 0 0,-1 1 0 0 0,1 0 0 0 0,-1 0 0 0 0,1 1 0 0 0,0 0 0 0 0,-1 0 0 0 0,1 1 0 0 0,0 0 0 0 0,0 0 0 0 0,1 0 0 0 0,-1 0 0 0 0,1 1 0 0 0,-1 0 0 0 0,1 0 0 0 0,0 1 0 0 0,1 0-1 0 0,-3 2 62 0 0,-17 20-2045 0 0,11-12 800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514 300 1172 0 0,'0'0'319'0'0,"0"0"19"0"0,0 0-28 0 0,0 0-22 0 0,0 0 17 0 0,0 0-17 0 0,0 0-17 0 0,0 0 0 0 0,0 0-38 0 0,0 0-76 0 0,0 0-25 0 0,0 0-34 0 0,0 0-18 0 0,0 0-10 0 0,13 0 85 0 0,-9-3 2743 0 0,10-20-2810 0 0,-13 23-80 0 0,0-1 0 0 0,0 0 0 0 0,0 0 0 0 0,0 0 0 0 0,0 0 1 0 0,0 0-1 0 0,0 0 0 0 0,0 0 0 0 0,0 0 0 0 0,-1 0 0 0 0,1 0 0 0 0,0-1 1 0 0,-1 1-1 0 0,1 0 0 0 0,-1-1 0 0 0,1 1 0 0 0,-1 0 0 0 0,0-1 0 0 0,0 1 1 0 0,1 0-1 0 0,-1-1 0 0 0,0 1 0 0 0,0 0 0 0 0,0-1 0 0 0,0 1 0 0 0,-1 0 0 0 0,1-1 1 0 0,0 1-1 0 0,-1-1 0 0 0,1 1 0 0 0,-1 0 0 0 0,1 0 0 0 0,-1-1 0 0 0,1 1 1 0 0,-1 0-1 0 0,0 0 0 0 0,0 0 0 0 0,0-1-8 0 0,-9-5-6 0 0,-1 0 0 0 0,0 0 0 0 0,0 1 0 0 0,0 1 0 0 0,-1 0 0 0 0,0 0 0 0 0,0 1-1 0 0,0 1 1 0 0,0 0 0 0 0,-1 0 0 0 0,1 1 0 0 0,-1 1 0 0 0,1 0 0 0 0,-1 1 0 0 0,0 1 0 0 0,1 0 0 0 0,-1 0 0 0 0,1 1 0 0 0,-1 1 0 0 0,1 0-1 0 0,0 0 1 0 0,0 1 0 0 0,0 1 0 0 0,1 0 0 0 0,-1 1 0 0 0,1 0 0 0 0,-8 7 6 0 0,4-8 7 0 0,1 1 0 0 0,0 1 0 0 0,0 0 0 0 0,1 1-1 0 0,0 0 1 0 0,1 1 0 0 0,-1 1 0 0 0,2 0 0 0 0,-1 0 0 0 0,2 1 0 0 0,-1 1 0 0 0,1 0 0 0 0,1 0-1 0 0,0 1 1 0 0,1 0 0 0 0,1 0 0 0 0,0 1 0 0 0,-2 4-7 0 0,10-13 3 0 0,0 0 1 0 0,0 0-1 0 0,0 0 0 0 0,0 0 0 0 0,1 0 1 0 0,0-1-1 0 0,0 1 0 0 0,0 0 1 0 0,1-1-1 0 0,-1 0 0 0 0,1 0 0 0 0,0 1 1 0 0,0-2-1 0 0,1 1 0 0 0,-1 0 1 0 0,1-1-1 0 0,0 1 0 0 0,0-1 0 0 0,0 0 1 0 0,0 0-1 0 0,0-1 0 0 0,1 1 1 0 0,-1-1-1 0 0,1 0 0 0 0,0 0 0 0 0,2 0-3 0 0,23 8-16 0 0,1-2-1 0 0,0-1 0 0 0,1-1 0 0 0,0-2 0 0 0,-1-1 1 0 0,1-2-1 0 0,0-1 0 0 0,23-3 17 0 0,12 2-420 0 0,-206 58-855 0 0,115-48 1307 0 0,0 2 0 0 0,0 1 0 0 0,2 0 1 0 0,-1 2-1 0 0,2 1 0 0 0,-1 0 0 0 0,2 2 0 0 0,0 0 0 0 0,2 2 1 0 0,0 0-1 0 0,0 0 0 0 0,-6 13-32 0 0,23-30 4 0 0,0 0-1 0 0,0 0 1 0 0,0 0-1 0 0,0 0 1 0 0,1 0 0 0 0,-1-1-1 0 0,1 1 1 0 0,-1 0 0 0 0,1 0-1 0 0,0 1 1 0 0,0-1-1 0 0,0 0 1 0 0,0 0 0 0 0,0 0-1 0 0,1 0 1 0 0,-1 0 0 0 0,0 0-1 0 0,1 0 1 0 0,-1 0 0 0 0,1-1-1 0 0,0 1 1 0 0,0 0-1 0 0,0 0 1 0 0,0 0 0 0 0,0-1-1 0 0,0 1 1 0 0,0 0 0 0 0,1-1-1 0 0,-1 1 1 0 0,0-1-1 0 0,1 1 1 0 0,-1-1 0 0 0,1 0-1 0 0,0 0 1 0 0,-1 0 0 0 0,1 0-1 0 0,0 0 1 0 0,0 0 0 0 0,0 0-1 0 0,0 0 1 0 0,0-1-1 0 0,0 1 1 0 0,-1-1 0 0 0,1 1-1 0 0,1-1 1 0 0,0 0-4 0 0,96 14-466 0 0,59-49-2734 0 0,-122 22 2023 0 0</inkml:trace>
  <inkml:trace contextRef="#ctx0" brushRef="#br0" timeOffset="357.026">922 437 1280 0 0,'-25'60'2344'0'0,"-26"16"-1971"0"0,-4-2 0 0 0,-3-2 0 0 0,-3-3 0 0 0,-19 12-373 0 0,47-64-2094 0 0,32-16 1212 0 0,1-1-330 0 0</inkml:trace>
  <inkml:trace contextRef="#ctx0" brushRef="#br0" timeOffset="639.334">567 572 880 0 0,'2'-17'3377'0'0,"-1"18"-3332"0"0,-1-1-1 0 0,0 0 1 0 0,1 1 0 0 0,-1-1 0 0 0,0 0-1 0 0,1 1 1 0 0,-1-1 0 0 0,0 0 0 0 0,1 1-1 0 0,-1-1 1 0 0,0 0 0 0 0,1 0 0 0 0,-1 0-1 0 0,1 0 1 0 0,-1 1 0 0 0,1-1 0 0 0,-1 0-1 0 0,0 0 1 0 0,1 0 0 0 0,-1 0 0 0 0,1 0-1 0 0,-1 0 1 0 0,1 0 0 0 0,-1 0 0 0 0,1 0-1 0 0,-1 0 1 0 0,0 0 0 0 0,1 0 0 0 0,-1 0-1 0 0,1-1 1 0 0,-1 1 0 0 0,1 0-1 0 0,-1 0 1 0 0,0 0 0 0 0,1-1 0 0 0,-1 1-1 0 0,0 0 1 0 0,1 0 0 0 0,-1-1 0 0 0,1 1-1 0 0,-1 0 1 0 0,0-1 0 0 0,0 1 0 0 0,1 0-1 0 0,-1-1 1 0 0,0 1 0 0 0,0 0 0 0 0,1-1-1 0 0,-1 1 1 0 0,0-1 0 0 0,0 1 0 0 0,0-1-1 0 0,0 1 1 0 0,0 0 0 0 0,0-1 0 0 0,0 1-1 0 0,1-1 1 0 0,-1 1 0 0 0,0-1 0 0 0,-1 1-1 0 0,1-1 1 0 0,0 1 0 0 0,0 0 0 0 0,0-1-1 0 0,0 1 1 0 0,0-1-45 0 0,200 128 473 0 0,-28-29-5552 0 0,-162-91 3823 0 0</inkml:trace>
  <inkml:trace contextRef="#ctx0" brushRef="#br0" timeOffset="919.434">1050 548 1768 0 0,'1'1'129'0'0,"-1"0"-1"0"0,0-1 1 0 0,1 1 0 0 0,-1 0-1 0 0,1-1 1 0 0,-1 1 0 0 0,1-1-1 0 0,-1 1 1 0 0,1-1 0 0 0,-1 1-1 0 0,1-1 1 0 0,0 1 0 0 0,-1-1-1 0 0,1 0 1 0 0,-1 1 0 0 0,1-1-1 0 0,0 0 1 0 0,0 1 0 0 0,-1-1-1 0 0,1 0 1 0 0,0 0 0 0 0,-1 0-1 0 0,1 0 1 0 0,0 0-1 0 0,0 0 1 0 0,-1 0 0 0 0,1 0-1 0 0,0 0 1 0 0,0 0 0 0 0,-1 0-1 0 0,1 0 1 0 0,0 0 0 0 0,-1-1-1 0 0,1 1 1 0 0,0 0 0 0 0,-1 0-1 0 0,1-1 1 0 0,0 1 0 0 0,-1-1-1 0 0,1 1 1 0 0,0 0 0 0 0,-1-1-1 0 0,1 1 1 0 0,-1-1 0 0 0,1 1-1 0 0,-1-1 1 0 0,1 0-1 0 0,-1 1 1 0 0,0-1-129 0 0,4 14-199 0 0,55 233 1358 0 0,42 76-1546 0 0,-88-250-1087 0 0,-12-39-2034 0 0,-4-25 2159 0 0,-11 3 95 0 0</inkml:trace>
  <inkml:trace contextRef="#ctx0" brushRef="#br0" timeOffset="1167.703">1161 575 1556 0 0,'3'-5'91'0'0,"2"0"-1"0"0,-1 0 1 0 0,0 0 0 0 0,1 1-1 0 0,0-1 1 0 0,0 1 0 0 0,0 1-1 0 0,1-1 1 0 0,-1 1 0 0 0,1 0-1 0 0,0 0 1 0 0,-1 0 0 0 0,2 1-1 0 0,-1 0 1 0 0,0 0 0 0 0,0 0-1 0 0,1 1 1 0 0,-1 0 0 0 0,0 0-1 0 0,1 1 1 0 0,-1 0 0 0 0,1 0-1 0 0,-1 0 1 0 0,1 1 0 0 0,-1 0-1 0 0,0 0 1 0 0,1 1 0 0 0,-1 0-1 0 0,0 0 1 0 0,0 0 0 0 0,0 1-1 0 0,0 0 1 0 0,0 0 0 0 0,-1 0-1 0 0,0 1 1 0 0,1 0 0 0 0,-1 0-1 0 0,0 0 1 0 0,-1 0-1 0 0,3 4-90 0 0,-6-2 44 0 0,0 0-1 0 0,0 0 1 0 0,-1 0-1 0 0,0 0 1 0 0,-1 0-1 0 0,1 0 1 0 0,-1 0-1 0 0,0 0 1 0 0,0 0-1 0 0,-1-1 1 0 0,0 1-1 0 0,0 0 1 0 0,0-1-1 0 0,-1 1 1 0 0,0-1-1 0 0,0 0 1 0 0,0 0-1 0 0,-1 0 1 0 0,1 0-1 0 0,-1-1 1 0 0,0 1-1 0 0,-1-1 1 0 0,1 0-1 0 0,-1 0-43 0 0,1 0 42 0 0,-120 84-250 0 0,24-70-3472 0 0,84-18 2400 0 0</inkml:trace>
  <inkml:trace contextRef="#ctx0" brushRef="#br0" timeOffset="2044.779">1850 565 1196 0 0,'1'-1'83'0'0,"-1"-1"1"0"0,0 1-1 0 0,-1-1 0 0 0,1 1 0 0 0,0-1 1 0 0,0 1-1 0 0,-1-1 0 0 0,1 1 0 0 0,-1-1 1 0 0,1 1-1 0 0,-1 0 0 0 0,1-1 0 0 0,-1 1 1 0 0,0 0-1 0 0,0 0 0 0 0,0-1 0 0 0,1 1 1 0 0,-1 0-1 0 0,0 0 0 0 0,-1 0 1 0 0,1 0-1 0 0,0 0 0 0 0,0 0 0 0 0,0 0 1 0 0,-1 1-1 0 0,1-1 0 0 0,0 0 0 0 0,-1 1 1 0 0,1-1-1 0 0,0 1 0 0 0,-1-1 0 0 0,1 1 1 0 0,-1 0-1 0 0,1 0 0 0 0,-1-1 0 0 0,1 1 1 0 0,-1 0-1 0 0,1 0 0 0 0,-1 0 0 0 0,1 1 1 0 0,0-1-1 0 0,-1 0 0 0 0,1 0 0 0 0,-1 1 1 0 0,1-1-1 0 0,-1 1 0 0 0,1 0 0 0 0,0-1 1 0 0,-1 1-84 0 0,-79 12 263 0 0,66-10-198 0 0,-1 0 1 0 0,1 2-1 0 0,0 0 1 0 0,0 0 0 0 0,1 1-1 0 0,0 1 1 0 0,0 0 0 0 0,0 1-1 0 0,1 1 1 0 0,0 0 0 0 0,1 1-1 0 0,0 0 1 0 0,0 1-1 0 0,1 0 1 0 0,0 1 0 0 0,1 0-1 0 0,1 0 1 0 0,0 1 0 0 0,0 1-1 0 0,-1 5-65 0 0,9-18 74 0 0,19 18 142 0 0,-10-18-224 0 0,1 0 1 0 0,0 0 0 0 0,-1-1-1 0 0,1 0 1 0 0,0-1 0 0 0,0 0-1 0 0,-1 0 1 0 0,1-1-1 0 0,-1 0 1 0 0,1 0 0 0 0,-1-1-1 0 0,0 0 1 0 0,0-1 0 0 0,0 1-1 0 0,6-5 8 0 0,13-4-36 0 0,-10 5 6 0 0,-1 0 0 0 0,0-1 1 0 0,0-1-1 0 0,-1 0 0 0 0,0-1 0 0 0,-1-1 0 0 0,0 0 1 0 0,0-1-1 0 0,-1-1 0 0 0,1-2 30 0 0,32-28-206 0 0,-46 43 153 0 0,5 4-3 0 0,87 107-152 0 0,-60-56 325 0 0,-32-55-14 0 0,0 0 30 0 0,-5-41 724 0 0,7 33-856 0 0,0-2 1 0 0,-1 0 0 0 0,1 1 0 0 0,1-1 0 0 0,0 1 0 0 0,1 0 0 0 0,-1 0 0 0 0,2 0 0 0 0,-1 0 0 0 0,1 1 0 0 0,0 0 0 0 0,1 0 0 0 0,0 0 0 0 0,1 0 0 0 0,-1 1 0 0 0,1 0 0 0 0,7-5-2 0 0,-10 12-3 0 0,-1 0 0 0 0,1 1 0 0 0,-1-1 0 0 0,0 1 0 0 0,1 0 0 0 0,-1 0 1 0 0,0 0-1 0 0,1 0 0 0 0,-1 1 0 0 0,0-1 0 0 0,0 1 0 0 0,0 0 0 0 0,0 0 0 0 0,-1 0 0 0 0,1 0 0 0 0,0 0 0 0 0,-1 0 0 0 0,0 1 1 0 0,1 0-1 0 0,-1-1 0 0 0,0 1 0 0 0,0 0 0 0 0,-1 0 0 0 0,1 0 0 0 0,0 0 0 0 0,-1 0 0 0 0,0 0 0 0 0,0 1 0 0 0,0-1 3 0 0,54 147 18 0 0,-50-137-79 0 0,-5-12 47 0 0,0 1 0 0 0,0 0-1 0 0,0 0 1 0 0,1-1 0 0 0,-1 1-1 0 0,1 0 1 0 0,-1 0 0 0 0,1-1-1 0 0,0 1 1 0 0,-1-1 0 0 0,1 1-1 0 0,0-1 1 0 0,0 1 0 0 0,0-1 0 0 0,0 1-1 0 0,0-1 1 0 0,1 0 0 0 0,-1 1-1 0 0,0-1 1 0 0,1 0 0 0 0,-1 0-1 0 0,0 0 1 0 0,1 0 0 0 0,-1 0-1 0 0,1 0 1 0 0,0-1 0 0 0,-1 1 0 0 0,1 0-1 0 0,0-1 1 0 0,-1 0 0 0 0,1 1-1 0 0,0-1 1 0 0,0 0 0 0 0,-1 0-1 0 0,1 0 1 0 0,0 0 0 0 0,0 0 0 0 0,0 0-1 0 0,-1 0 1 0 0,1 0 0 0 0,0-1-1 0 0,1 0 15 0 0,8-3-99 0 0,0 0 0 0 0,-1-1 0 0 0,1-1 1 0 0,-1 0-1 0 0,0 0 0 0 0,0-1 0 0 0,-1 0 0 0 0,0 0 0 0 0,0-1 0 0 0,-1 0 0 0 0,0-1 0 0 0,-1 0 0 0 0,1 0 0 0 0,-2-1 0 0 0,1 0 0 0 0,-1 0 0 0 0,-1-1 0 0 0,0 1 0 0 0,0-1 0 0 0,2-10 99 0 0,-7 16-202 0 0,0-4 0 0 0</inkml:trace>
  <inkml:trace contextRef="#ctx0" brushRef="#br0" timeOffset="2322.85">2316 512 3528 0 0,'-107'20'152'0'0,"101"-17"-137"0"0,1 0 0 0 0,0 1-1 0 0,0 0 1 0 0,0 0 0 0 0,0 1 0 0 0,1-1 0 0 0,0 1 0 0 0,0 0 0 0 0,0 0-1 0 0,0 1 1 0 0,1-1 0 0 0,0 1 0 0 0,0-1 0 0 0,0 1 0 0 0,1 0 0 0 0,0 0-1 0 0,0 0 1 0 0,0 1 0 0 0,1-1 0 0 0,0 0 0 0 0,0 0 0 0 0,1 1 0 0 0,0-1-1 0 0,0 1-14 0 0,2 0-57 0 0,0-1-1 0 0,0 0 0 0 0,1 1 0 0 0,0-1 0 0 0,0 0 0 0 0,1 0 0 0 0,-1-1 1 0 0,1 1-1 0 0,0-1 0 0 0,1 1 0 0 0,0-1 0 0 0,-1-1 0 0 0,2 1 0 0 0,-1-1 1 0 0,0 0-1 0 0,1 0 0 0 0,0 0 0 0 0,0-1 0 0 0,0 0 0 0 0,0 0 0 0 0,0 0 1 0 0,1-1-1 0 0,-1 0 0 0 0,1-1 0 0 0,-1 1 0 0 0,1-1 0 0 0,0 0 0 0 0,0-1 1 0 0,-1 1-1 0 0,1-1 0 0 0,5-1 58 0 0,1 1-1199 0 0</inkml:trace>
  <inkml:trace contextRef="#ctx0" brushRef="#br0" timeOffset="3033.033">2533 593 1324 0 0,'7'2'126'0'0,"0"0"0"0"0,0 1 0 0 0,0 0 0 0 0,-1 0 0 0 0,1 0 0 0 0,-1 1 0 0 0,0 0 0 0 0,0 0 0 0 0,0 0 0 0 0,-1 1 0 0 0,1 0 0 0 0,-1 0 0 0 0,0 0 0 0 0,-1 1 0 0 0,1 0 0 0 0,-1 0 0 0 0,0 0 0 0 0,0 0 0 0 0,-1 1 0 0 0,0 0-126 0 0,28 54 2351 0 0,-22-118-517 0 0,-8 56-1833 0 0,0-1-1 0 0,0 0 1 0 0,0 0-1 0 0,0 1 1 0 0,0-1-1 0 0,0 0 1 0 0,1 1-1 0 0,-1-1 1 0 0,1 1 0 0 0,-1 0-1 0 0,1 0 1 0 0,-1-1-1 0 0,1 1 1 0 0,0 0-1 0 0,0 0 1 0 0,-1 0-1 0 0,1 1 1 0 0,0-1-1 0 0,0 0 1 0 0,0 1-1 0 0,0-1 1 0 0,0 1-1 0 0,0 0 1 0 0,0-1-1 0 0,0 1 1 0 0,0 0-1 0 0,0 0 1 0 0,0 1-1 0 0,0-1 1 0 0,1 0-1 0 0,-2 1-18 0 0,5 1 36 0 0,44 33 55 0 0,-43-28-81 0 0,1-1 1 0 0,0 0-1 0 0,0 0 0 0 0,1 0 0 0 0,0-1 0 0 0,0 0 0 0 0,0-1 0 0 0,0 0 1 0 0,1-1-1 0 0,0 0 0 0 0,-1 0 0 0 0,1-1 0 0 0,6 1 8 0 0,-4-7-44 0 0,-1 0-1 0 0,-1 0 1 0 0,1-1-1 0 0,-1 0 1 0 0,0-1-1 0 0,0 0 1 0 0,0-1-1 0 0,-1 0 1 0 0,0 0-1 0 0,0-1 1 0 0,-1 0-1 0 0,0-1 1 0 0,-1 0-1 0 0,1 0 1 0 0,-2 0-1 0 0,1-1 0 0 0,-1 0 1 0 0,-1 0-1 0 0,0-1 1 0 0,2-5 44 0 0,13-36-27 0 0,-2-1 1 0 0,-2 0-1 0 0,-3-1 1 0 0,4-43 26 0 0,-7 49 545 0 0,-6-55 1427 0 0,-4 103-1963 0 0,-1-1-1 0 0,1 0 1 0 0,0 0 0 0 0,0 1 0 0 0,0-1-1 0 0,-1 0 1 0 0,1 1 0 0 0,0-1 0 0 0,-1 1 0 0 0,1-1-1 0 0,0 0 1 0 0,-1 1 0 0 0,1-1 0 0 0,-1 1-1 0 0,1-1 1 0 0,-1 1 0 0 0,1-1 0 0 0,-1 1-1 0 0,0-1 1 0 0,1 1 0 0 0,-1 0 0 0 0,1-1-1 0 0,-1 1 1 0 0,0 0 0 0 0,1 0 0 0 0,-1-1 0 0 0,0 1-1 0 0,0 0 1 0 0,1 0 0 0 0,-1 0 0 0 0,0 0-1 0 0,1 0 1 0 0,-1 0 0 0 0,0 0 0 0 0,0 0-1 0 0,1 0 1 0 0,-1 0 0 0 0,0 0 0 0 0,1 0-1 0 0,-1 1 1 0 0,0-1 0 0 0,1 0 0 0 0,-1 0 0 0 0,0 1-1 0 0,1-1 1 0 0,-1 1 0 0 0,0-1 0 0 0,1 0-1 0 0,-1 1 1 0 0,1-1 0 0 0,-1 1 0 0 0,1-1-1 0 0,-1 1 1 0 0,1 0 0 0 0,-1-1 0 0 0,1 1-1 0 0,0-1 1 0 0,-1 1 0 0 0,1 0 0 0 0,0-1 0 0 0,-1 2-9 0 0,-6 24 27 0 0,1 1 0 0 0,2 0 0 0 0,0 1 1 0 0,2-1-1 0 0,0 1 0 0 0,2 0 1 0 0,2-1-1 0 0,0 1 0 0 0,2-1 0 0 0,1 0 1 0 0,1 0-1 0 0,8 23-27 0 0,30 196-1152 0 0,-44-242 1043 0 0,0-1 1 0 0,0 1 0 0 0,-1 0-1 0 0,0-1 1 0 0,1 1-1 0 0,-1-1 1 0 0,-1 1 0 0 0,1-1-1 0 0,0 1 1 0 0,-1-1-1 0 0,0 0 1 0 0,0 1-1 0 0,0-1 1 0 0,0 0 0 0 0,0 0-1 0 0,0-1 1 0 0,-1 1-1 0 0,0 0 1 0 0,1-1 0 0 0,-1 1-1 0 0,0-1 1 0 0,0 0-1 0 0,-1 0 109 0 0,-14-68-1463 0 0,18 61 1409 0 0,0-6 90 0 0,0 1-1 0 0,1-1 1 0 0,0 1-1 0 0,1 0 0 0 0,0-1 1 0 0,0 1-1 0 0,1 0 1 0 0,1 0-1 0 0,-1 0 0 0 0,2 1 1 0 0,-1-1-1 0 0,2 1 1 0 0,-1 0-1 0 0,1 0 0 0 0,0 1 1 0 0,1 0-1 0 0,0 0 1 0 0,0 0-1 0 0,1 1 0 0 0,0 0 1 0 0,0 1-1 0 0,1-1 1 0 0,-1 2-1 0 0,1-1 0 0 0,1 1 1 0 0,-1 1-1 0 0,1-1 1 0 0,0 2-1 0 0,0-1 0 0 0,0 1 1 0 0,0 1-1 0 0,0 0 1 0 0,1 0-1 0 0,7 1-35 0 0,-12 0 19 0 0,0 1 0 0 0,0 1 0 0 0,0-1 0 0 0,0 1 0 0 0,0 0 0 0 0,-1 0 0 0 0,1 0 0 0 0,0 1 0 0 0,-1 0 0 0 0,1 0 0 0 0,-1 1 0 0 0,0 0 0 0 0,1-1 0 0 0,-1 2 0 0 0,-1-1 0 0 0,1 0 0 0 0,0 1 0 0 0,-1 0 0 0 0,0 0 0 0 0,0 1 0 0 0,0-1 0 0 0,0 1 0 0 0,-1 0 0 0 0,0 0 0 0 0,0 0 0 0 0,0 0 0 0 0,0 0 0 0 0,-1 1 0 0 0,0-1 0 0 0,0 1 0 0 0,-1-1 0 0 0,1 1 0 0 0,-1 0 0 0 0,0 0 0 0 0,-1 0 0 0 0,0 0 0 0 0,0 0 0 0 0,0-1 0 0 0,0 1 0 0 0,-1 0 0 0 0,0 0 0 0 0,0 0 0 0 0,-1 0-19 0 0,1 1-233 0 0,0 0 0 0 0,0-1 0 0 0,0 0 0 0 0,-1 1 0 0 0,0-1-1 0 0,0 0 1 0 0,-1 0 0 0 0,0 0 0 0 0,0 0 0 0 0,0-1 0 0 0,-1 1-1 0 0,0-1 1 0 0,0 0 0 0 0,0 0 0 0 0,0 0 0 0 0,-1 0 0 0 0,0-1 0 0 0,0 0-1 0 0,0 0 1 0 0,-1 0 233 0 0,-5-1-1402 0 0</inkml:trace>
  <inkml:trace contextRef="#ctx0" brushRef="#br0" timeOffset="3304.923">3408 372 2016 0 0,'0'-7'960'0'0,"-2"4"-132"0"0,4-2-148 0 0,0 0-32 0 0,-2 1-111 0 0,0-4-269 0 0,3 1-24 0 0,-1 2-128 0 0,5-1-16 0 0,-3 1-440 0 0,1 1-136 0 0,2-1-405 0 0,0 2-447 0 0,0 3 172 0 0,2-3-44 0 0</inkml:trace>
  <inkml:trace contextRef="#ctx0" brushRef="#br0" timeOffset="3877.928">3954 417 1120 0 0,'-22'-12'2724'0'0,"7"20"-2637"0"0,1 0-1 0 0,0 1 1 0 0,0 0 0 0 0,1 1 0 0 0,0 1 0 0 0,1 0 0 0 0,0 1 0 0 0,1 0 0 0 0,0 1-1 0 0,1 0 1 0 0,1 0 0 0 0,0 1 0 0 0,0 0 0 0 0,1 1 0 0 0,1 0 0 0 0,1 0 0 0 0,0 1-1 0 0,1 0 1 0 0,1 0 0 0 0,-1 7-87 0 0,4-21 21 0 0,0-1-1 0 0,1 1 1 0 0,-1-1-1 0 0,1 1 1 0 0,-1-1-1 0 0,1 1 1 0 0,0-1-1 0 0,0 1 1 0 0,0 0-1 0 0,0-1 1 0 0,0 1-1 0 0,0-1 1 0 0,0 1 0 0 0,0 0-1 0 0,0-1 1 0 0,1 1-1 0 0,-1-1 1 0 0,1 1-1 0 0,-1-1 1 0 0,1 1-1 0 0,0-1 1 0 0,0 1-1 0 0,-1-1 1 0 0,1 0-1 0 0,0 1 1 0 0,0-1-1 0 0,0 0 1 0 0,0 0-1 0 0,1 1 1 0 0,-1-1-1 0 0,0 0 1 0 0,0 0 0 0 0,1-1-1 0 0,-1 1 1 0 0,1 0-1 0 0,-1 0 1 0 0,0-1-1 0 0,1 1 1 0 0,0 0-1 0 0,-1-1 1 0 0,1 0-1 0 0,-1 1 1 0 0,1-1-1 0 0,-1 0 1 0 0,1 0-1 0 0,0 0 1 0 0,-1 0-1 0 0,1 0 1 0 0,0 0-1 0 0,-1 0 1 0 0,1-1 0 0 0,-1 1-1 0 0,1 0 1 0 0,-1-1-1 0 0,1 0 1 0 0,-1 1-1 0 0,2-2-20 0 0,89-42 171 0 0,52-87 166 0 0,-184 297-90 0 0,39-164-243 0 0,1-1 1 0 0,0 1-1 0 0,0 0 1 0 0,0-1-1 0 0,0 1 0 0 0,1-1 1 0 0,-1 1-1 0 0,0 0 1 0 0,1-1-1 0 0,-1 1 0 0 0,1-1 1 0 0,-1 1-1 0 0,1-1 1 0 0,0 1-1 0 0,0-1 1 0 0,0 0-1 0 0,-1 1 0 0 0,1-1 1 0 0,0 0-1 0 0,1 0 1 0 0,-1 1-1 0 0,0-1 0 0 0,0 0 1 0 0,0 0-1 0 0,1 0 1 0 0,-1-1-1 0 0,1 1 0 0 0,-1 0 1 0 0,1 0-1 0 0,-1-1 1 0 0,1 1-1 0 0,-1-1 0 0 0,1 1 1 0 0,-1-1-1 0 0,1 0 1 0 0,-1 1-1 0 0,1-1 0 0 0,0 0 1 0 0,-1 0-1 0 0,1 0 1 0 0,0 0-1 0 0,-1-1 0 0 0,1 1 1 0 0,-1 0-1 0 0,1-1 1 0 0,-1 1-1 0 0,1-1 1 0 0,-1 1-1 0 0,1-1 0 0 0,-1 0 1 0 0,1 0-1 0 0,0 0-4 0 0,78-45-76 0 0,-65 28 131 0 0,0 0 0 0 0,-2 0-1 0 0,0-2 1 0 0,-2 0 0 0 0,0 0 0 0 0,-1-1 0 0 0,-1 0 0 0 0,0 0 0 0 0,-2-1 0 0 0,-1 0 0 0 0,-1-1 0 0 0,0 1-1 0 0,-2-1 1 0 0,-1 0 0 0 0,0 0 0 0 0,-2 0 0 0 0,-1 0 0 0 0,-1 0 0 0 0,0 0 0 0 0,-2 0 0 0 0,-1 1 0 0 0,0-1-1 0 0,-2 1 1 0 0,-1 1 0 0 0,0-1 0 0 0,-11-17-55 0 0,16 30 99 0 0,-1 1-1 0 0,0 0 0 0 0,-1 0 1 0 0,0 0-1 0 0,0 1 1 0 0,-1-1-1 0 0,0 1 1 0 0,0 1-1 0 0,0-1 1 0 0,-1 1-1 0 0,0 0 0 0 0,0 0 1 0 0,-1 1-1 0 0,-7-4-98 0 0,-3 12 264 0 0,9 9-272 0 0,0 0-1 0 0,0 0 0 0 0,2 1 0 0 0,0 0 1 0 0,0 0-1 0 0,1 1 0 0 0,1 0 0 0 0,0 0 1 0 0,1 1-1 0 0,0-1 0 0 0,1 1 0 0 0,1 0 1 0 0,1-1-1 0 0,0 1 0 0 0,0 0 0 0 0,2 0 1 0 0,0 0-1 0 0,2 12 9 0 0,-3-13-123 0 0,35 344-7229 0 0,-34-316 6104 0 0</inkml:trace>
  <inkml:trace contextRef="#ctx0" brushRef="#br0" timeOffset="4750.864">2371 533 888 0 0,'0'0'306'0'0,"0"0"34"0"0,0 0-26 0 0,0 0-66 0 0,18 0-178 0 0,-18 0-1248 0 0</inkml:trace>
  <inkml:trace contextRef="#ctx0" brushRef="#br0" timeOffset="5203.579">2371 620 1204 0 0,'0'0'479'0'0,"0"0"-79"0"0,0 0-61 0 0,0 0-37 0 0,0 0-16 0 0,0 0-28 0 0,0 0-21 0 0,23 0 396 0 0,36-44 619 0 0,-59 43-1105 0 0,0 1-58 0 0,-11-2-80 0 0,0 1 0 0 0,0 0 0 0 0,-1 0 0 0 0,1 2 0 0 0,0-1 0 0 0,0 1 1 0 0,-1 1-1 0 0,1 0 0 0 0,0 0 0 0 0,1 1 0 0 0,-1 1 0 0 0,0 0 0 0 0,1 0 0 0 0,0 1 0 0 0,0 0 0 0 0,0 1 1 0 0,1 0-1 0 0,-1 1 0 0 0,1 0 0 0 0,1 0 0 0 0,0 1 0 0 0,0 0 0 0 0,0 0-9 0 0,4-4 31 0 0,0 0 1 0 0,0 0-1 0 0,0 0 0 0 0,1 1 0 0 0,-1-1 0 0 0,1 1 0 0 0,0 0 1 0 0,0 0-1 0 0,1 0 0 0 0,0 0 0 0 0,0 0 0 0 0,0 0 0 0 0,0 1 1 0 0,1-1-1 0 0,0 1 0 0 0,0-1 0 0 0,0 1 0 0 0,1 0 1 0 0,0-1-1 0 0,0 1 0 0 0,0-1 0 0 0,1 1 0 0 0,0 0 0 0 0,0-1 1 0 0,1 3-32 0 0,2-2 48 0 0,1 1 0 0 0,0-1 0 0 0,0 0 0 0 0,1 0 0 0 0,0-1 0 0 0,0 0 0 0 0,0 0 1 0 0,0 0-1 0 0,1-1 0 0 0,0 0 0 0 0,0 0 0 0 0,0-1 0 0 0,0 1 0 0 0,1-2 0 0 0,-1 1 1 0 0,1-1-1 0 0,-1 0 0 0 0,1 0 0 0 0,0-1 0 0 0,0-1 0 0 0,0 1 0 0 0,0-1 0 0 0,2 0-48 0 0,195-23 2 0 0,-179 18-238 0 0,59-20-3901 0 0,-81 18 2827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29 1184 0 0,'-2'-3'866'0'0,"-11"-23"3721"0"0,25 35-5214 0 0,26 49-2027 0 0,-22-39 1510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2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1448 0 0,'14'155'4753'0'0,"-16"-107"-4026"0"0,2-36-669 0 0,-1-10-68 0 0,0-1 0 0 0,0 0 1 0 0,1 1-1 0 0,-1-1 0 0 0,0 1 0 0 0,1-1 1 0 0,-1 1-1 0 0,1-1 0 0 0,-1 1 0 0 0,1 0 1 0 0,-1-1-1 0 0,1 1 0 0 0,0 0 0 0 0,0-1 1 0 0,0 1-1 0 0,0-1 0 0 0,0 1 0 0 0,1 0 1 0 0,-1-1-1 0 0,0 1 0 0 0,1 0 0 0 0,-1-1 1 0 0,1 1-1 0 0,-1-1 0 0 0,1 1 0 0 0,0-1 1 0 0,0 1-1 0 0,-1-1 0 0 0,1 0 0 0 0,0 1 0 0 0,1-1 1 0 0,-1 0-1 0 0,0 0 0 0 0,0 0 0 0 0,0 0 1 0 0,1 0-1 0 0,-1 0 0 0 0,0 0 0 0 0,1 0 1 0 0,-1 0-1 0 0,1-1 0 0 0,-1 1 0 0 0,1 0 1 0 0,-1-1-1 0 0,1 0 0 0 0,-1 1 0 0 0,1-1 1 0 0,0 0-1 0 0,-1 0 0 0 0,1 0 0 0 0,0 0 1 0 0,-1 0-1 0 0,1 0 0 0 0,0 0 0 0 0,-1 0 1 0 0,1-1-1 0 0,-1 1 0 0 0,1-1 0 0 0,-1 1 1 0 0,1-1-1 0 0,-1 1 0 0 0,1-1 0 0 0,0 0 10 0 0,44-56-3335 0 0,-40 33 2091 0 0</inkml:trace>
  <inkml:trace contextRef="#ctx0" brushRef="#br0" timeOffset="625.459">245 357 1780 0 0,'15'-13'344'0'0,"0"0"1"0"0,-1-2-1 0 0,0 0 0 0 0,-1 0 1 0 0,-1-1-1 0 0,0-1 0 0 0,-1 0 1 0 0,-1 0-1 0 0,7-19-344 0 0,0 7 262 0 0,67-125 366 0 0,-28 218-707 0 0,-5-30 104 0 0,-43-31 24 0 0,-1 0 0 0 0,0 1-1 0 0,0 0 1 0 0,0 0 0 0 0,-1 0 0 0 0,1 1-1 0 0,-1 0 1 0 0,0 0 0 0 0,-1 1 0 0 0,1 0-1 0 0,-1 0 1 0 0,0 0 0 0 0,0 0-1 0 0,-1 1 1 0 0,0 0 0 0 0,0 0 0 0 0,-1 0-1 0 0,0 0 1 0 0,0 1 0 0 0,0-1 0 0 0,-1 1-1 0 0,0 4-48 0 0,-2-7-5 0 0,-2 1 1 0 0,1-1-1 0 0,-1 1 0 0 0,1-1 0 0 0,-2 1 0 0 0,1-1 0 0 0,0 0 0 0 0,-1 0 1 0 0,0 0-1 0 0,0-1 0 0 0,-1 1 0 0 0,1 0 0 0 0,-1-1 0 0 0,0 0 0 0 0,0 0 1 0 0,-1 0-1 0 0,1-1 0 0 0,-1 1 0 0 0,1-1 0 0 0,-1 0 0 0 0,-1 0 5 0 0,-69 25-3107 0 0,60-28 1705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1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344 481 1292 0 0,'22'-2'3262'0'0,"-23"-2"-3215"0"0,0 0 0 0 0,0 0 0 0 0,-1 0-1 0 0,1 0 1 0 0,-1 0 0 0 0,0 1 0 0 0,0-1-1 0 0,0 0 1 0 0,0 1 0 0 0,-1-1 0 0 0,1 1-1 0 0,-1 0 1 0 0,0 0 0 0 0,0 0 0 0 0,0 0-1 0 0,0 0 1 0 0,-1 1 0 0 0,1 0-1 0 0,-1-1 1 0 0,1 1 0 0 0,-1 0 0 0 0,0 1-1 0 0,0-1 1 0 0,0 1 0 0 0,0 0 0 0 0,0-1-1 0 0,0 2 1 0 0,0-1 0 0 0,-1 0-47 0 0,-4 0 20 0 0,1 0 0 0 0,0 0-1 0 0,-1 0 1 0 0,1 1 0 0 0,-1 0 0 0 0,1 1 0 0 0,-1 0 0 0 0,1 0 0 0 0,-1 1 0 0 0,1 0-1 0 0,0 0 1 0 0,0 1 0 0 0,0 0 0 0 0,0 1 0 0 0,1 0 0 0 0,-1 0 0 0 0,1 0 0 0 0,0 1-1 0 0,0 0 1 0 0,1 0 0 0 0,-1 1 0 0 0,1 0 0 0 0,0 0 0 0 0,1 0 0 0 0,-1 1 0 0 0,0 3-20 0 0,-4 3 23 0 0,1 1-1 0 0,1 1 1 0 0,0 0 0 0 0,1 0 0 0 0,0 0 0 0 0,2 1 0 0 0,0-1 0 0 0,0 1 0 0 0,2 1 0 0 0,0-1 0 0 0,-1 10-23 0 0,3-20 12 0 0,1-1-1 0 0,-1 0 1 0 0,1 1 0 0 0,0-1 0 0 0,0 1-1 0 0,1-1 1 0 0,0 0 0 0 0,0 1 0 0 0,0-1-1 0 0,0 0 1 0 0,1 0 0 0 0,0 0 0 0 0,0 0 0 0 0,0 0-1 0 0,1 0 1 0 0,0 0 0 0 0,0-1 0 0 0,0 0-1 0 0,0 1 1 0 0,0-1 0 0 0,1 0 0 0 0,0 0-1 0 0,0-1 1 0 0,0 1 0 0 0,0-1 0 0 0,1 0-1 0 0,-1 0 1 0 0,1-1 0 0 0,0 1 0 0 0,0-1-1 0 0,0 0 1 0 0,0 0 0 0 0,0 0 0 0 0,0-1-1 0 0,1 0 1 0 0,-1 0 0 0 0,0 0-12 0 0,13-2 15 0 0,0-1 0 0 0,0-1 0 0 0,-1 0 0 0 0,1-2 0 0 0,-1 0 0 0 0,0 0 0 0 0,0-2 0 0 0,-1 0 0 0 0,0-1 0 0 0,0 0 1 0 0,-1-2-1 0 0,0 0 0 0 0,-1 0 0 0 0,0-1 0 0 0,0-1 0 0 0,-1 0 0 0 0,-1-1 0 0 0,0-1 0 0 0,-1 0 0 0 0,0 0 0 0 0,-1-1 0 0 0,-1 0 0 0 0,0-1 0 0 0,-1 0 0 0 0,-1 0 0 0 0,0-1 0 0 0,-2 0 0 0 0,1-1-15 0 0,81-396 127 0 0,-89 381 187 0 0,-14 50-272 0 0,9 6-38 0 0,0 1-1 0 0,2 0 1 0 0,1 1-1 0 0,1-1 1 0 0,2 0-1 0 0,0 1 1 0 0,1 0 0 0 0,1-1-1 0 0,4 13-3 0 0,1-3-4 0 0,1 0 0 0 0,2 0 0 0 0,1-1 0 0 0,2-1 0 0 0,1 0-1 0 0,12 19 5 0 0,-22-43 7 0 0,1-1-1 0 0,0 1 0 0 0,0-1 1 0 0,0 1-1 0 0,1-1 0 0 0,0 0 0 0 0,1-1 1 0 0,0 0-1 0 0,0 0 0 0 0,0 0 1 0 0,0 0-1 0 0,1-1 0 0 0,0 0 0 0 0,0 0 1 0 0,1-1-1 0 0,-1 0 0 0 0,1 0 1 0 0,0-1-1 0 0,0 0 0 0 0,0-1 0 0 0,0 1 1 0 0,1-1-1 0 0,-1-1 0 0 0,0 0 1 0 0,1 0-1 0 0,-1 0 0 0 0,1-1 1 0 0,0-1-1 0 0,-1 1 0 0 0,1-2-6 0 0,6-3 29 0 0,0-1 0 0 0,0 0 0 0 0,-1-1 0 0 0,0-1 0 0 0,-1 0 1 0 0,1-1-1 0 0,-2-1 0 0 0,1 0 0 0 0,-1 0 0 0 0,-1-1 0 0 0,0-1 0 0 0,0 0 0 0 0,-1 0 0 0 0,-1-1 0 0 0,0-1 0 0 0,-1 1 0 0 0,0-1 0 0 0,-1-1 1 0 0,-1 1-1 0 0,0-1 0 0 0,-1 0 0 0 0,-1 0 0 0 0,1-4-29 0 0,-6 18 10 0 0,1 1 0 0 0,0-1 0 0 0,0 1-1 0 0,-1-1 1 0 0,1 1 0 0 0,0-1 0 0 0,0 1 0 0 0,-1 0 0 0 0,1-1 0 0 0,-1 1 0 0 0,1-1 0 0 0,0 1 0 0 0,-1 0-1 0 0,1-1 1 0 0,-1 1 0 0 0,1 0 0 0 0,-1-1 0 0 0,1 1 0 0 0,-1 0 0 0 0,1 0 0 0 0,-1 0 0 0 0,1-1 0 0 0,-1 1 0 0 0,0 0-1 0 0,1 0 1 0 0,-1 0 0 0 0,1 0 0 0 0,-1 0 0 0 0,1 0 0 0 0,-1 0 0 0 0,1 0 0 0 0,-1 0 0 0 0,0 0 0 0 0,1 0-1 0 0,-1 1 1 0 0,1-1 0 0 0,-1 0 0 0 0,1 0 0 0 0,-1 0 0 0 0,1 1 0 0 0,-1-1 0 0 0,1 0 0 0 0,-1 1 0 0 0,1-1-1 0 0,0 0 1 0 0,-1 1 0 0 0,1-1 0 0 0,-1 1 0 0 0,1-1 0 0 0,0 1 0 0 0,-1-1 0 0 0,1 0 0 0 0,0 1 0 0 0,0-1 0 0 0,-1 1-1 0 0,1 0 1 0 0,0-1 0 0 0,0 1 0 0 0,0-1 0 0 0,0 1 0 0 0,-1-1 0 0 0,1 1 0 0 0,0-1 0 0 0,0 1 0 0 0,0-1-1 0 0,0 1 1 0 0,0 0 0 0 0,1-1 0 0 0,-1 1-10 0 0,-2 9-182 0 0,1 0 0 0 0,1 0 0 0 0,0 1 0 0 0,0-1 0 0 0,1 0-1 0 0,1 0 1 0 0,-1 0 0 0 0,2 0 0 0 0,-1 0 0 0 0,1 0 0 0 0,1-1 0 0 0,0 1-1 0 0,0-1 1 0 0,1 0 0 0 0,0 0 0 0 0,0-1 0 0 0,6 8 182 0 0,2-8-3340 0 0,-10-11 2026 0 0</inkml:trace>
  <inkml:trace contextRef="#ctx0" brushRef="#br0" timeOffset="248.758">961 228 1948 0 0,'-11'-39'5254'0'0,"21"39"-8884"0"0,-7 4 2218 0 0</inkml:trace>
  <inkml:trace contextRef="#ctx0" brushRef="#br0" timeOffset="841.033">1153 626 1100 0 0,'8'25'6103'0'0,"118"-337"-4755"0"0,-82 170-1468 0 0,-57 176-176 0 0,14-25 280 0 0,-1 0-1 0 0,2 1 0 0 0,-1-1 0 0 0,1 0 0 0 0,0 0 1 0 0,1 0-1 0 0,0 0 0 0 0,1-1 0 0 0,0 1 0 0 0,0-1 0 0 0,1 0 1 0 0,0 0-1 0 0,0 0 0 0 0,0-1 0 0 0,1 0 0 0 0,1 0 1 0 0,-1 0-1 0 0,1-1 0 0 0,6 4 17 0 0,19 24-21 0 0,-24-26 51 0 0,-5-5-11 0 0,0-1 0 0 0,1 1 0 0 0,-1 0 0 0 0,-1-1 1 0 0,1 1-1 0 0,0 1 0 0 0,-1-1 0 0 0,1 0 0 0 0,-1 1 0 0 0,0-1 1 0 0,0 1-1 0 0,-1 0 0 0 0,1-1 0 0 0,-1 1 0 0 0,1 0 1 0 0,-1 0-1 0 0,-1 0 0 0 0,1 0 0 0 0,0 0 0 0 0,-1 0 0 0 0,0 0 1 0 0,0 0-1 0 0,0 0 0 0 0,0 0 0 0 0,-1 2-19 0 0,-8 7 18 0 0,0-1-1 0 0,0 0 1 0 0,-1 0 0 0 0,0-1-1 0 0,-1 0 1 0 0,-1-1 0 0 0,0 0-1 0 0,0-1 1 0 0,0-1-1 0 0,-1 1 1 0 0,-1-2 0 0 0,1 0-1 0 0,-1-1 1 0 0,-1 0 0 0 0,1-1-1 0 0,-1-1 1 0 0,1 0-1 0 0,-15 1-17 0 0,26-6-120 0 0,1 0-1 0 0,0 0 0 0 0,-1 0 0 0 0,1-1 0 0 0,0 1 0 0 0,0-1 0 0 0,0 0 0 0 0,0 0 0 0 0,0 1 1 0 0,1-1-1 0 0,-1 0 0 0 0,0-1 0 0 0,1 1 0 0 0,0 0 0 0 0,-1 0 0 0 0,1-1 0 0 0,0 1 0 0 0,0 0 0 0 0,0-1 1 0 0,1 1-1 0 0,-1-1 0 0 0,0 0 0 0 0,1 1 0 0 0,0-1 0 0 0,0 1 0 0 0,-1-1 0 0 0,1 0 0 0 0,1 1 1 0 0,-1-1-1 0 0,0 1 0 0 0,1-1 0 0 0,-1 0 0 0 0,1 1 0 0 0,0-1 0 0 0,0 1 0 0 0,0 0 0 0 0,1-2 121 0 0,12-31-1350 0 0,3 5 12 0 0</inkml:trace>
  <inkml:trace contextRef="#ctx0" brushRef="#br0" timeOffset="1152.749">1749 118 1148 0 0,'1'-1'164'0'0,"0"1"0"0"0,0-1 0 0 0,0 0-1 0 0,0 0 1 0 0,0 1 0 0 0,0-1 0 0 0,0 0 0 0 0,-1 0 0 0 0,1 0-1 0 0,0 0 1 0 0,0 0 0 0 0,-1 0 0 0 0,1 0 0 0 0,0 0 0 0 0,-1-1-1 0 0,0 1 1 0 0,1 0 0 0 0,-1 0 0 0 0,1 0 0 0 0,-1-1 0 0 0,0 1-1 0 0,0 0 1 0 0,0 0 0 0 0,0-1 0 0 0,0 1 0 0 0,0 0 0 0 0,0 0-1 0 0,0-1 1 0 0,0 1 0 0 0,-1 0 0 0 0,1 0 0 0 0,0-1 0 0 0,-1 1-1 0 0,1 0 1 0 0,-1 0 0 0 0,0 0 0 0 0,1-1-164 0 0,-11 65 939 0 0,11 286-39 0 0,0-340-889 0 0,0 0 1 0 0,1 0-1 0 0,0 0 1 0 0,1 0-1 0 0,0 0 1 0 0,0-1-1 0 0,1 1 1 0 0,0-1-1 0 0,1 1 1 0 0,0-1-1 0 0,0 0 1 0 0,1 0-1 0 0,0-1 1 0 0,0 1-1 0 0,0-1 1 0 0,1 0-1 0 0,0-1 1 0 0,4 4-12 0 0,-9-9-141 0 0,0 0 1 0 0,0 0 0 0 0,0-1 0 0 0,1 1 0 0 0,-1 0 0 0 0,0-1 0 0 0,0 1-1 0 0,0-1 1 0 0,1 1 0 0 0,-1-1 0 0 0,0 1 0 0 0,1-1 0 0 0,-1 0 0 0 0,0 0-1 0 0,1 0 1 0 0,-1 0 0 0 0,0 0 0 0 0,1 0 0 0 0,-1 0 0 0 0,0 0 0 0 0,1 0-1 0 0,-1 0 1 0 0,0-1 0 0 0,0 1 0 0 0,1-1 0 0 0,-1 1 0 0 0,0-1 0 0 0,0 1-1 0 0,0-1 1 0 0,1 0 0 0 0,-1 1 0 0 0,0-1 0 0 0,0 0 0 0 0,0 0 0 0 0,0 0-1 0 0,0 0 1 0 0,-1 0 0 0 0,1 0 0 0 0,0 0 0 0 0,0 0 0 0 0,0-1 140 0 0,1-7-1230 0 0</inkml:trace>
  <inkml:trace contextRef="#ctx0" brushRef="#br0" timeOffset="1435.75">1558 418 2212 0 0,'-34'-3'4746'0'0,"43"-6"-2010"0"0,138-25-3579 0 0,-10 2-5676 0 0,-117 23 5191 0 0</inkml:trace>
  <inkml:trace contextRef="#ctx0" brushRef="#br0" timeOffset="2273.709">2024 71 1004 0 0,'0'0'848'0'0,"-1"-24"1763"0"0,1 24-2631 0 0,-1-1 64 0 0,0 0 1 0 0,1 0 0 0 0,-1-1-1 0 0,1 1 1 0 0,-1 0-1 0 0,1 0 1 0 0,-1 0 0 0 0,1-1-1 0 0,0 1 1 0 0,-1 0 0 0 0,1 0-1 0 0,0-1 1 0 0,0 1 0 0 0,0 0-1 0 0,0 0 1 0 0,0-1 0 0 0,0 1-1 0 0,1 0 1 0 0,-1 0-1 0 0,0-1 1 0 0,1 1 0 0 0,-1 0-1 0 0,1 0 1 0 0,-1 0 0 0 0,1-1-1 0 0,-1 1 1 0 0,1 0 0 0 0,0 0-1 0 0,-1 0 1 0 0,1 0 0 0 0,0 0-1 0 0,0 0 1 0 0,0 1-1 0 0,0-1 1 0 0,0 0 0 0 0,0 0-1 0 0,0 1 1 0 0,0-1 0 0 0,0 0-1 0 0,0 1 1 0 0,1-1 0 0 0,-1 1-1 0 0,0-1 1 0 0,0 1 0 0 0,0 0-1 0 0,1 0 1 0 0,-1-1-1 0 0,0 1 1 0 0,1 0 0 0 0,-1 0-1 0 0,0 0 1 0 0,0 0 0 0 0,1 1-1 0 0,0-1-44 0 0,7 4 56 0 0,-1 0 0 0 0,1 1 0 0 0,-1 0 0 0 0,1 1 0 0 0,-1 0 0 0 0,-1 0 0 0 0,1 0 0 0 0,-1 1 0 0 0,-1 0 0 0 0,1 1 0 0 0,-1-1 0 0 0,0 1 0 0 0,-1 0 0 0 0,0 1 0 0 0,0 0 0 0 0,-1-1 0 0 0,0 1 0 0 0,0 1 0 0 0,-1-1 0 0 0,0 0 0 0 0,-1 1 0 0 0,0 0 0 0 0,-1-1 0 0 0,0 1 0 0 0,0 0 0 0 0,-1 0-56 0 0,0-6 76 0 0,-1 0 0 0 0,0 0 0 0 0,1 0-1 0 0,-2 0 1 0 0,1 0 0 0 0,0 0-1 0 0,-1 0 1 0 0,0 0 0 0 0,0-1 0 0 0,0 1-1 0 0,0-1 1 0 0,-1 1 0 0 0,1-1-1 0 0,-1 0 1 0 0,0 0 0 0 0,0 0 0 0 0,0 0-1 0 0,0-1 1 0 0,0 1 0 0 0,-1-1-1 0 0,1 0 1 0 0,-1 0 0 0 0,1 0-1 0 0,-1 0 1 0 0,0-1 0 0 0,0 1 0 0 0,-4 0-76 0 0,5-5 17 0 0,-1 0 0 0 0,1 0 0 0 0,0 0 0 0 0,0 0 0 0 0,0 0 0 0 0,1-1 0 0 0,-1 1 1 0 0,1-1-1 0 0,-1 0 0 0 0,1 0 0 0 0,0 0 0 0 0,1 0 0 0 0,-1 0 0 0 0,1 0 0 0 0,0 0 1 0 0,0-1-1 0 0,0 1 0 0 0,0 0 0 0 0,1-1 0 0 0,0 1 0 0 0,0 0 0 0 0,0-1 0 0 0,0 1 1 0 0,1 0-1 0 0,-1-1 0 0 0,1 1 0 0 0,0 0 0 0 0,2-4-17 0 0,1 0-35 0 0,1 0 0 0 0,0 1 0 0 0,0-1 1 0 0,1 1-1 0 0,0 0 0 0 0,0 1 0 0 0,1-1 0 0 0,0 1 0 0 0,0 0 0 0 0,0 1 0 0 0,1 0 1 0 0,0 0-1 0 0,0 1 0 0 0,0 0 0 0 0,0 0 0 0 0,1 1 0 0 0,-1 0 0 0 0,1 0 0 0 0,0 1 1 0 0,0 0-1 0 0,0 1 0 0 0,0 0 0 0 0,0 0 0 0 0,0 1 0 0 0,0 0 0 0 0,0 1 0 0 0,0 0 1 0 0,0 0-1 0 0,0 1 0 0 0,0 0 0 0 0,0 0 0 0 0,0 1 0 0 0,-1 1 0 0 0,1-1 1 0 0,-1 1-1 0 0,0 1 0 0 0,0-1 0 0 0,-1 1 0 0 0,1 1 0 0 0,-1-1 0 0 0,0 1 0 0 0,-1 1 1 0 0,6 6 34 0 0,80 102-1608 0 0,-63-28-3170 0 0,-29-85 3466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1268 0 0,'0'0'558'0'0,"0"0"-58"0"0,15-2 428 0 0,-12-1-745 0 0,-3 3-131 0 0,0 1 0 0 0,0-1 0 0 0,0 1 0 0 0,0-1 0 0 0,0 0 0 0 0,0 1 1 0 0,0-1-1 0 0,0 1 0 0 0,0-1 0 0 0,0 1 0 0 0,1-1 0 0 0,-1 0 0 0 0,0 1 0 0 0,0-1 0 0 0,0 1 0 0 0,1-1 0 0 0,-1 0 0 0 0,0 1 1 0 0,1-1-1 0 0,-1 0 0 0 0,0 1 0 0 0,0-1 0 0 0,1 0 0 0 0,-1 0 0 0 0,1 1 0 0 0,-1-1 0 0 0,0 0 0 0 0,1 0 0 0 0,-1 0 0 0 0,1 1 1 0 0,-1-1-1 0 0,0 0 0 0 0,1 0 0 0 0,-1 0 0 0 0,1 0 0 0 0,-1 0 0 0 0,1 0 0 0 0,-1 0 0 0 0,0 0 0 0 0,1 0 0 0 0,-1 0 1 0 0,1 0-1 0 0,-1 0 0 0 0,1 0 0 0 0,-1 0 0 0 0,0 0 0 0 0,1-1 0 0 0,-1 1 0 0 0,1 0 0 0 0,-1 0 0 0 0,0 0 0 0 0,1-1 0 0 0,-1 1 1 0 0,0 0-1 0 0,1-1 0 0 0,-1 1 0 0 0,0 0 0 0 0,1-1-52 0 0,0 152 435 0 0,50 16-183 0 0,-49-165-225 0 0,0 0 1 0 0,1 0-1 0 0,-1 0 1 0 0,1 0 0 0 0,-1-1-1 0 0,1 1 1 0 0,0-1-1 0 0,-1 0 1 0 0,1 0 0 0 0,0 0-1 0 0,0 0 1 0 0,0 0-1 0 0,0 0 1 0 0,0-1 0 0 0,0 0-1 0 0,0 1 1 0 0,0-1-1 0 0,0 0 1 0 0,0-1 0 0 0,0 1-1 0 0,0 0 1 0 0,0-1-1 0 0,0 0 1 0 0,0 1 0 0 0,-1-1-1 0 0,1 0 1 0 0,0-1-1 0 0,0 1 1 0 0,-1 0 0 0 0,1-1-1 0 0,-1 0 1 0 0,1 1-1 0 0,-1-1 1 0 0,2-2-28 0 0,70-80 408 0 0,-74 83-406 0 0,0 0 0 0 0,1-1 0 0 0,-1 1 1 0 0,1 0-1 0 0,-1 0 0 0 0,1 0 0 0 0,0 0 0 0 0,-1 0 1 0 0,1 0-1 0 0,0 0 0 0 0,0 0 0 0 0,0 0 0 0 0,-1 0 1 0 0,1 0-1 0 0,0 0 0 0 0,0 0 0 0 0,1 1 0 0 0,-1-1 1 0 0,0 0-1 0 0,0 1 0 0 0,0-1 0 0 0,0 1 0 0 0,0-1 1 0 0,1 1-1 0 0,-1 0 0 0 0,0-1 0 0 0,0 1 0 0 0,1 0 1 0 0,-1 0-1 0 0,0 0 0 0 0,0 0 0 0 0,1 0 0 0 0,-1 0 1 0 0,0 0-1 0 0,1 1 0 0 0,-1-1 0 0 0,0 0 0 0 0,0 1 1 0 0,0-1-1 0 0,1 1 0 0 0,-1-1 0 0 0,0 1 0 0 0,0 0 0 0 0,0-1 1 0 0,0 1-1 0 0,0 0 0 0 0,0 0 0 0 0,0 0 0 0 0,0-1 1 0 0,0 1-1 0 0,-1 0 0 0 0,1 0 0 0 0,0 0 0 0 0,0 1 1 0 0,-1-1-1 0 0,1 0 0 0 0,-1 0 0 0 0,1 0 0 0 0,-1 1-2 0 0,31 23-10 0 0,-19-20 18 0 0,1-1-1 0 0,0 0 1 0 0,0-1 0 0 0,1-1-1 0 0,-1 0 1 0 0,1-1-1 0 0,-1 0 1 0 0,1-1 0 0 0,-1 0-1 0 0,1-1 1 0 0,-1-1-1 0 0,0 0 1 0 0,1-1 0 0 0,-1 0-1 0 0,0-1 1 0 0,0-1-1 0 0,-1 0 1 0 0,0-1 0 0 0,1 0-1 0 0,5-5-7 0 0,-14 9-22 0 0,-1-1 1 0 0,1 0-1 0 0,-1 0 1 0 0,0-1-1 0 0,0 1 0 0 0,-1 0 1 0 0,1-1-1 0 0,-1 0 0 0 0,1 1 1 0 0,-1-1-1 0 0,0 0 0 0 0,-1 0 1 0 0,1-1-1 0 0,-1 1 0 0 0,0 0 1 0 0,0 0-1 0 0,0-1 0 0 0,0 1 1 0 0,-1 0-1 0 0,0-1 0 0 0,0 1 1 0 0,0-1-1 0 0,0 1 0 0 0,-1 0 1 0 0,1-1-1 0 0,-1 1 1 0 0,0 0-1 0 0,-1-1 0 0 0,1 1 1 0 0,-1 0-1 0 0,0 0 0 0 0,0 0 1 0 0,0 0-1 0 0,0 1 0 0 0,-1-1 1 0 0,1 1-1 0 0,-1-1 0 0 0,0 1 1 0 0,0 0-1 0 0,0 0 0 0 0,-1 0 1 0 0,-3-2 21 0 0,-1-19-4732 0 0,8 24 3479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2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22 370 1148 0 0,'34'23'4186'0'0,"-3"90"-2911"0"0,-25 21 798 0 0,-6-132-2264 0 0,2 0-24 0 0,0-2 87 0 0,0 0 0 0 0,0 0 0 0 0,0-1 0 0 0,0 1 0 0 0,-1-1 0 0 0,1 1 0 0 0,0-1 0 0 0,0 0 0 0 0,-1 1 0 0 0,1-1 0 0 0,-1 0 0 0 0,1 0 0 0 0,0 0 0 0 0,-1-1 0 0 0,0 1 0 0 0,1 0 0 0 0,-1 0 0 0 0,0-1 0 0 0,0 1 0 0 0,1-1 0 0 0,-1 1 0 0 0,0-1 0 0 0,-1 1 0 0 0,1-1 0 0 0,0 0 0 0 0,0 0 0 0 0,-1 1 0 0 0,1-1 0 0 0,-1 0 0 0 0,1 0 0 0 0,-1 0 0 0 0,0 1 0 0 0,0-1 0 0 0,0 0 0 0 0,0 0 0 0 0,0 0 0 0 0,0 0 0 0 0,0 0 0 0 0,-1 1 0 0 0,1-1 0 0 0,0 0 0 0 0,-1 0 0 0 0,0 1 0 0 0,1-1 0 0 0,-1 0 128 0 0,1-13-1336 0 0</inkml:trace>
  <inkml:trace contextRef="#ctx0" brushRef="#br0" timeOffset="251.641">16 135 1824 0 0,'-3'-7'972'0'0,"-1"4"-104"0"0,2 0-136 0 0,1-2-184 0 0,-1 3-76 0 0,2-1-75 0 0,-2 1 7 0 0,2-1-164 0 0,0 3-244 0 0,-2 0 24 0 0,4 0 0 0 0,0 3-372 0 0,1 0-76 0 0,5 1-213 0 0,-3-3-683 0 0,13 9 44 0 0,-2 4-200 0 0</inkml:trace>
  <inkml:trace contextRef="#ctx0" brushRef="#br0" timeOffset="903.563">407 448 1304 0 0,'-15'12'2662'0'0,"-25"51"-2149"0"0,37-59-332 0 0,-7 12-84 0 0,-1 2 1 0 0,2-1-1 0 0,1 2 1 0 0,0-1-1 0 0,1 1 1 0 0,1 0 0 0 0,1 0-1 0 0,0 1 1 0 0,2-1-1 0 0,-2 17-97 0 0,5-35 174 0 0,0-1 26 0 0,18 14 88 0 0,40-33-184 0 0,-40 8-160 0 0,-1-1 1 0 0,0 0 0 0 0,-1-1-1 0 0,0 0 1 0 0,-1-2 0 0 0,-1 0-1 0 0,0 0 1 0 0,-1-1 0 0 0,-1-1-1 0 0,0 0 1 0 0,-2-1 0 0 0,0 0-1 0 0,0-1 1 0 0,-2 0 0 0 0,0 0-1 0 0,-2-1 1 0 0,0 1-1 0 0,-1-2 1 0 0,0-4 55 0 0,25-157 1138 0 0,-27 105 362 0 0,-11 113-1332 0 0,7-24-149 0 0,-5 16 0 0 0,3 1 1 0 0,0 0 0 0 0,2-1-1 0 0,0 1 1 0 0,3 0 0 0 0,0 0-1 0 0,2 0-19 0 0,54 148 141 0 0,-55-170-124 0 0,0 0 0 0 0,1-1 0 0 0,0 0 0 0 0,0 0 0 0 0,1 0 0 0 0,-1 0 1 0 0,1 0-1 0 0,0-1 0 0 0,1 0 0 0 0,-1 0 0 0 0,1-1 0 0 0,0 1 0 0 0,1-1 0 0 0,-1 0 1 0 0,1-1-1 0 0,-1 0 0 0 0,1 0 0 0 0,0 0 0 0 0,0-1 0 0 0,0 0 0 0 0,0 0 1 0 0,1-1-1 0 0,-1 0 0 0 0,6 0-17 0 0,-3-3-8 0 0,1-1 0 0 0,-1-1 0 0 0,0 0-1 0 0,0 0 1 0 0,0-1 0 0 0,0 0 0 0 0,-1-1 0 0 0,0 0 0 0 0,0 0 0 0 0,-1-1 0 0 0,1 0 0 0 0,-2-1 0 0 0,1 1 0 0 0,-1-2-1 0 0,0 1 1 0 0,-1-1 0 0 0,1 0 0 0 0,-2 0 0 0 0,0-1 0 0 0,0 1 0 0 0,0-1 0 0 0,-1-1 0 0 0,0 0 8 0 0,22-128-807 0 0,-27 138 796 0 0,1-1 1 0 0,0 0-1 0 0,0 0 1 0 0,-1 1-1 0 0,1-1 1 0 0,-1 0-1 0 0,1 1 1 0 0,-1-1-1 0 0,0 0 0 0 0,1 1 1 0 0,-1-1-1 0 0,0 1 1 0 0,0 0-1 0 0,0-1 1 0 0,0 1-1 0 0,-1 0 1 0 0,1-1-1 0 0,0 1 0 0 0,-1 0 1 0 0,1 0-1 0 0,0 0 1 0 0,-1 0-1 0 0,1 0 1 0 0,-1 0-1 0 0,1 1 0 0 0,-1-1 1 0 0,0 0-1 0 0,1 1 1 0 0,-1-1-1 0 0,0 1 1 0 0,1 0-1 0 0,-1-1 1 0 0,0 1-1 0 0,0 0 0 0 0,1 0 1 0 0,-1 0-1 0 0,0 1 1 0 0,0-1-1 0 0,1 0 1 0 0,-1 0-1 0 0,0 1 0 0 0,1-1 1 0 0,-1 1-1 0 0,0 0 1 0 0,1-1-1 0 0,-2 2 11 0 0,-78 32-31 0 0,73-29 27 0 0,1 0 1 0 0,0 1-1 0 0,1 0 1 0 0,0 0 0 0 0,0 0-1 0 0,0 1 1 0 0,0 0 0 0 0,1 0-1 0 0,1 0 1 0 0,-1 1-1 0 0,1 0 1 0 0,0 0 0 0 0,1 0-1 0 0,0 0 1 0 0,0 0-1 0 0,0 1 1 0 0,1-1 0 0 0,1 1-1 0 0,0 0 1 0 0,0-1-1 0 0,0 1 1 0 0,1 0 0 0 0,1 3 3 0 0,-1-8-2 0 0,1 1 0 0 0,-1-1 0 0 0,1 1 0 0 0,1 0 1 0 0,-1-1-1 0 0,1 0 0 0 0,-1 1 0 0 0,1-1 0 0 0,0 0 1 0 0,1 0-1 0 0,-1 0 0 0 0,1 0 0 0 0,0 0 0 0 0,0-1 0 0 0,0 1 1 0 0,0-1-1 0 0,0 0 0 0 0,1 0 0 0 0,0 0 0 0 0,-1 0 1 0 0,1-1-1 0 0,0 0 0 0 0,1 1 0 0 0,-1-1 0 0 0,0-1 1 0 0,0 1-1 0 0,1-1 0 0 0,-1 1 0 0 0,1-1 0 0 0,4 0 2 0 0,145 14-691 0 0,-133-16 424 0 0,0-1 0 0 0,-1-1 0 0 0,1-1 0 0 0,-1-1 0 0 0,0-1 0 0 0,0 0 0 0 0,-1-2 0 0 0,12-6 267 0 0,-3 0-449 0 0</inkml:trace>
  <inkml:trace contextRef="#ctx0" brushRef="#br0" timeOffset="1620.997">1380 370 2300 0 0,'5'-338'4163'0'0,"-4"337"-4133"0"0,-1 0 1 0 0,0 0-1 0 0,0-1 0 0 0,0 1 1 0 0,0 0-1 0 0,0 0 1 0 0,0 0-1 0 0,0 0 1 0 0,0 0-1 0 0,0 0 1 0 0,0 0-1 0 0,-1 0 1 0 0,1 0-1 0 0,0 0 1 0 0,-1 0-1 0 0,1 0 1 0 0,-1 0-1 0 0,1 0 0 0 0,-1 0 1 0 0,1 1-1 0 0,-1-1 1 0 0,0 0-1 0 0,1 0 1 0 0,-1 0-1 0 0,0 1 1 0 0,0-1-1 0 0,0 0 1 0 0,1 1-1 0 0,-1-1 1 0 0,0 1-1 0 0,0-1 1 0 0,0 1-1 0 0,0-1 0 0 0,0 1 1 0 0,0 0-1 0 0,0-1 1 0 0,0 1-1 0 0,0 0 1 0 0,0 0-1 0 0,0 0 1 0 0,0 0-1 0 0,0 0 1 0 0,0 0-1 0 0,0 0 1 0 0,0 0-1 0 0,-1 0 1 0 0,1 0-1 0 0,0 1 0 0 0,0-1 1 0 0,0 0-1 0 0,0 1 1 0 0,0-1-1 0 0,1 1 1 0 0,-1-1-1 0 0,0 1 1 0 0,0-1-1 0 0,0 1 1 0 0,0 0-1 0 0,0-1 1 0 0,1 1-1 0 0,-1 0 1 0 0,0 0-1 0 0,1-1 1 0 0,-1 1-1 0 0,0 0 0 0 0,1 1-30 0 0,-9 21 50 0 0,2 0-1 0 0,0 0 1 0 0,2 1-1 0 0,1 0 1 0 0,1 0-1 0 0,0 1 1 0 0,2-1-1 0 0,1 0 1 0 0,1 1-1 0 0,1-1 1 0 0,1 0-1 0 0,2 0 1 0 0,0 0-1 0 0,1 0 1 0 0,1-1-1 0 0,2 0 1 0 0,1 2-50 0 0,-9-18 26 0 0,1-1-1 0 0,0 1 1 0 0,0-1 0 0 0,1 0-1 0 0,-1 0 1 0 0,1 0 0 0 0,1 0-1 0 0,-1 0 1 0 0,1-1 0 0 0,0 1-1 0 0,0-1 1 0 0,0 0 0 0 0,1 0-1 0 0,0-1 1 0 0,0 1 0 0 0,0-1-1 0 0,1 0 1 0 0,-1-1 0 0 0,1 1 0 0 0,0-1-1 0 0,0 0 1 0 0,0-1 0 0 0,0 1-1 0 0,1-1 1 0 0,0 0-26 0 0,4-5 1 0 0,1-1 0 0 0,-1 0 0 0 0,0-1 0 0 0,-1-1 0 0 0,1 1-1 0 0,-1-1 1 0 0,0-1 0 0 0,0 0 0 0 0,-1-1 0 0 0,0 1 0 0 0,0-2 0 0 0,-1 1 0 0 0,0-1 0 0 0,-1-1 0 0 0,0 1 0 0 0,0-1 0 0 0,-1 0 0 0 0,4-10-1 0 0,30-61 210 0 0,-41 88-210 0 0,1 0 0 0 0,0 0 0 0 0,0 0 0 0 0,1 0 0 0 0,0-1 0 0 0,0 1 1 0 0,1 0-1 0 0,-1 0 0 0 0,2-1 0 0 0,-1 1 0 0 0,1-1 0 0 0,0 0 0 0 0,0 0 0 0 0,0 0 1 0 0,1 0-1 0 0,0 0 0 0 0,0-1 0 0 0,1 1 0 0 0,-1-1 0 0 0,1 0 0 0 0,0-1 0 0 0,1 1 1 0 0,-1-1-1 0 0,1 0 0 0 0,0-1 0 0 0,0 1 0 0 0,0-1 0 0 0,0 0 0 0 0,0 0 0 0 0,1-1 1 0 0,-1 0-1 0 0,1 0 0 0 0,0-1 0 0 0,0 0 0 0 0,-1 0 0 0 0,1 0 0 0 0,0-1 1 0 0,0 0-1 0 0,0 0 0 0 0,0-1 0 0 0,2 0 0 0 0,3 0-10 0 0,1 0 1 0 0,0-1-1 0 0,-1 0 1 0 0,1-1-1 0 0,-1-1 1 0 0,0 0-1 0 0,0-1 1 0 0,0 0 0 0 0,-1 0-1 0 0,0-1 1 0 0,0-1-1 0 0,0 0 1 0 0,-1-1-1 0 0,0 0 1 0 0,0 0-1 0 0,-1-1 1 0 0,2-2 9 0 0,17-33 1537 0 0,-28 44-1442 0 0,0 0-39 0 0,0 0-17 0 0,3 24 2 0 0,104 568 425 0 0,-104-585-437 0 0,-1 1 0 0 0,0 0 0 0 0,-1-1 0 0 0,1 1 0 0 0,-1 0-1 0 0,-1 0 1 0 0,0 0 0 0 0,0-1 0 0 0,0 1 0 0 0,-1 0-1 0 0,0 0 1 0 0,-1 0 0 0 0,0-1 0 0 0,0 1 0 0 0,0-1-1 0 0,-1 1 1 0 0,0-1 0 0 0,-1 0 0 0 0,1 0 0 0 0,-1 0 0 0 0,-1-1-1 0 0,1 1 1 0 0,-1-1 0 0 0,0 0 0 0 0,-1 0 0 0 0,0-1-1 0 0,1 0 1 0 0,-2 0 0 0 0,1 0 0 0 0,0-1 0 0 0,-1 1-1 0 0,0-2 1 0 0,0 1 0 0 0,0-1 0 0 0,-1 0 0 0 0,1 0 0 0 0,-2-1-29 0 0,0-5-2 0 0,-1 0 1 0 0,1 0 0 0 0,0-1 0 0 0,1-1 0 0 0,-1 1 0 0 0,1-1 0 0 0,-1-1 0 0 0,2 0 0 0 0,-1 0 0 0 0,1 0 0 0 0,0-1 0 0 0,0 0 0 0 0,0-1 0 0 0,1 1 0 0 0,0-1 0 0 0,1 0 0 0 0,0-1-1 0 0,0 1 1 0 0,1-1 0 0 0,0 0 0 0 0,0 0 0 0 0,0-4 1 0 0,-2-2-200 0 0,1 0-1 0 0,1 0 1 0 0,0-1-1 0 0,1 1 1 0 0,0-1-1 0 0,2 1 1 0 0,0-1-1 0 0,0 0 1 0 0,2 0-1 0 0,-1 1 1 0 0,2-1-1 0 0,1 0 1 0 0,0 1-1 0 0,1-4 201 0 0,2 1-708 0 0,1 0-1 0 0,0 0 0 0 0,1 1 0 0 0,1 0 0 0 0,1 0 1 0 0,0 1-1 0 0,1 0 0 0 0,1 1 0 0 0,0 0 0 0 0,1 1 1 0 0,9-7 708 0 0,3-1-1182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4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262 422 2244 0 0,'-35'-101'7264'0'0,"36"191"-5600"0"0,29 92-1554 0 0,1 10-4997 0 0,-31-189 4735 0 0,0-1 0 0 0,0 1 1 0 0,-1 0-1 0 0,1-1 1 0 0,-1 1-1 0 0,1-1 1 0 0,-1 1-1 0 0,0-1 0 0 0,0 0 1 0 0,0 1-1 0 0,0-1 1 0 0,0 0-1 0 0,0 1 0 0 0,-1-1 1 0 0,1 0-1 0 0,-1 0 1 0 0,0 0-1 0 0,1 0 1 0 0,-1-1-1 0 0,0 1 0 0 0,0 0 1 0 0,0-1-1 0 0,0 1 1 0 0,-1-1-1 0 0,1 0 1 0 0,-2 1 151 0 0,-8-2-1186 0 0</inkml:trace>
  <inkml:trace contextRef="#ctx0" brushRef="#br0" timeOffset="1261.595">1 606 888 0 0,'6'-21'5023'0'0,"46"-1"-5005"0"0,-46 20 360 0 0,342-117 538 0 0,-318 109-975 0 0,1-2 1 0 0,-1-1-1 0 0,-1-1 0 0 0,0-2 1 0 0,-1-1-1 0 0,21-16 59 0 0,-47 30 14 0 0,0 1-1 0 0,0 0 1 0 0,-1-1-1 0 0,1 1 1 0 0,-1-1 0 0 0,1 0-1 0 0,-1 1 1 0 0,0-1-1 0 0,0 0 1 0 0,0 0-1 0 0,0 0 1 0 0,0 0-1 0 0,-1 0 1 0 0,1 0-1 0 0,-1 0 1 0 0,0 0 0 0 0,0 0-1 0 0,0 0 1 0 0,0 0-1 0 0,-1 0 1 0 0,1 0-1 0 0,-1 0 1 0 0,0 0-1 0 0,0 0 1 0 0,0 0-1 0 0,0 1 1 0 0,0-1 0 0 0,0 0-1 0 0,-1 0 1 0 0,1 1-1 0 0,-1-1 1 0 0,0 1-1 0 0,0 0 1 0 0,0-1-1 0 0,0 1 1 0 0,0 0-1 0 0,-1 0 1 0 0,1 0 0 0 0,-1 1-1 0 0,1-1 1 0 0,-1 0-1 0 0,1 1 1 0 0,-1 0-1 0 0,0 0 1 0 0,0 0-1 0 0,-2-1-13 0 0,-26-27 432 0 0,31 28-420 0 0,0 0 0 0 0,-1 1 1 0 0,1-1-1 0 0,0 0 0 0 0,-1 0 0 0 0,1 0 0 0 0,-1 0 0 0 0,1 0 0 0 0,-1 0 1 0 0,1 0-1 0 0,-1 1 0 0 0,1-1 0 0 0,-1 0 0 0 0,0 0 0 0 0,0 1 0 0 0,1-1 1 0 0,-1 0-1 0 0,0 1 0 0 0,0-1 0 0 0,0 1 0 0 0,1-1 0 0 0,-1 1 0 0 0,0-1 1 0 0,0 1-1 0 0,0 0 0 0 0,0 0 0 0 0,0-1 0 0 0,0 1 0 0 0,0 0 0 0 0,0 0 1 0 0,0 0-1 0 0,0 0 0 0 0,0 0 0 0 0,0 0 0 0 0,0 0 0 0 0,0 0 1 0 0,0 1-1 0 0,0-1 0 0 0,0 0 0 0 0,0 0 0 0 0,0 1 0 0 0,0-1 0 0 0,0 1 1 0 0,0-1-1 0 0,1 1 0 0 0,-1-1 0 0 0,0 1 0 0 0,0 0 0 0 0,0-1 0 0 0,1 1 1 0 0,-1 0-1 0 0,0-1 0 0 0,1 1 0 0 0,-1 0 0 0 0,1 0 0 0 0,-1 0 0 0 0,1 0 1 0 0,-1-1-1 0 0,1 2-12 0 0,-4 22 37 0 0,2 0 0 0 0,1 1 0 0 0,0-1 0 0 0,2 1 0 0 0,1-1 0 0 0,1 1 0 0 0,1-1 1 0 0,1 0-1 0 0,8 21-37 0 0,4 34 122 0 0,20 166 281 0 0,-37-244-378 0 0,0-1 18 0 0,40-87-383 0 0,-30 65 310 0 0,-9 19-12 0 0,-1 0 0 0 0,1 1 0 0 0,0-1 0 0 0,0 0-1 0 0,0 0 1 0 0,0 1 0 0 0,1-1 0 0 0,-1 1 0 0 0,1-1 0 0 0,0 1 0 0 0,0 0 0 0 0,-1-1 0 0 0,2 1 0 0 0,-1 0 0 0 0,0 0 0 0 0,0 0-1 0 0,0 1 1 0 0,1-1 0 0 0,-1 0 0 0 0,1 1 0 0 0,0 0 0 0 0,-1-1 0 0 0,1 1 0 0 0,0 0 0 0 0,0 1 0 0 0,-1-1 0 0 0,1 0-1 0 0,0 1 1 0 0,3-1 42 0 0,-5 1-34 0 0,15 2-97 0 0,240 113 133 0 0,-88-105-1212 0 0,-164-11 1177 0 0,0 0 1 0 0,0 0-1 0 0,0 0 0 0 0,0 0 0 0 0,-1-1 1 0 0,1 1-1 0 0,0-1 0 0 0,-1 0 1 0 0,0 0-1 0 0,1 0 0 0 0,-1-1 1 0 0,0 1-1 0 0,0-1 0 0 0,0 0 1 0 0,0 0-1 0 0,-1 0 0 0 0,1 0 0 0 0,-1 0 1 0 0,0 0-1 0 0,0-1 0 0 0,0 1 1 0 0,0-1-1 0 0,-1 0 0 0 0,1 1 1 0 0,-1-1-1 0 0,0 0 0 0 0,0-1 33 0 0,-3 0 74 0 0,-1 0 0 0 0,0 0 0 0 0,0 1 0 0 0,0-1 0 0 0,-1 1 1 0 0,0 0-1 0 0,0 0 0 0 0,0 0 0 0 0,0 1 0 0 0,0 0 0 0 0,-1-1 0 0 0,0 1 0 0 0,1 1 0 0 0,-1-1 0 0 0,0 1 0 0 0,0 0 0 0 0,0 0 0 0 0,-1 0 0 0 0,1 1 0 0 0,0 0 0 0 0,-1 0 0 0 0,1 0 0 0 0,-1 1 0 0 0,1-1 1 0 0,-1 1-1 0 0,1 1 0 0 0,-1-1 0 0 0,1 1 0 0 0,-6 1-74 0 0,10-2 6 0 0,0 0 0 0 0,0 0 1 0 0,0 0-1 0 0,0 0 0 0 0,0 0 0 0 0,0 0 1 0 0,-1 0-1 0 0,1 1 0 0 0,0-1 0 0 0,0 0 1 0 0,0 1-1 0 0,0-1 0 0 0,1 0 0 0 0,-1 1 1 0 0,0 0-1 0 0,0-1 0 0 0,0 1 1 0 0,0-1-1 0 0,0 1 0 0 0,1 0 0 0 0,-1 0 1 0 0,0-1-1 0 0,0 1 0 0 0,1 0 0 0 0,-1 0 1 0 0,1 0-1 0 0,-1 0 0 0 0,1 0 0 0 0,-1 0 1 0 0,1 0-1 0 0,0 0 0 0 0,-1 0 1 0 0,1 0-1 0 0,0 0 0 0 0,0 0 0 0 0,0 0 1 0 0,-1 0-1 0 0,1 0 0 0 0,0 0 0 0 0,1 0 1 0 0,-1 0-1 0 0,0 0 0 0 0,0 0 0 0 0,0 0 1 0 0,1 0-1 0 0,-1 0 0 0 0,0 0 1 0 0,1 0-1 0 0,-1 0 0 0 0,1 0 0 0 0,-1 0 1 0 0,1 0-1 0 0,-1 0 0 0 0,1 0 0 0 0,0-1 1 0 0,0 1-1 0 0,-1 0 0 0 0,1 0 0 0 0,0-1 1 0 0,0 1-1 0 0,0-1 0 0 0,0 1 1 0 0,0 0-1 0 0,-1-1 0 0 0,1 0 0 0 0,0 1 1 0 0,0-1-1 0 0,0 0 0 0 0,1 1 0 0 0,-1-1-6 0 0,183-28-628 0 0,-148 17 467 0 0,11-3-92 0 0,-46 14 285 0 0,-1 0-4 0 0,-9 37 180 0 0,8-36-210 0 0,0 0 1 0 0,1 0-1 0 0,-1 1 0 0 0,0-1 0 0 0,1 0 0 0 0,-1 1 0 0 0,1-1 0 0 0,0 0 1 0 0,-1 1-1 0 0,1-1 0 0 0,0 0 0 0 0,0 1 0 0 0,0-1 0 0 0,0 1 0 0 0,0-1 0 0 0,0 0 1 0 0,0 1-1 0 0,0-1 0 0 0,1 1 0 0 0,-1-1 0 0 0,0 0 0 0 0,1 1 0 0 0,-1-1 1 0 0,1 0-1 0 0,0 0 0 0 0,-1 1 0 0 0,1-1 0 0 0,0 0 0 0 0,0 0 0 0 0,0 0 0 0 0,0 0 1 0 0,0 0-1 0 0,0 0 0 0 0,0 0 0 0 0,0 0 0 0 0,0 0 0 0 0,0-1 0 0 0,0 1 0 0 0,1 0 1 0 0,-1-1-1 0 0,0 1 0 0 0,1-1 0 0 0,-1 1 0 0 0,0-1 0 0 0,1 0 0 0 0,-1 1 1 0 0,0-1-1 0 0,1 0 0 0 0,-1 0 0 0 0,1 0 0 0 0,-1 0 0 0 0,0 0 0 0 0,1 0 0 0 0,-1-1 1 0 0,1 1-1 0 0,-1 0 0 0 0,1-1 2 0 0,82-26-286 0 0,-69 20 261 0 0,0 0 0 0 0,0 0 0 0 0,-1-1 0 0 0,0-1 0 0 0,0-1 0 0 0,-1 0 1 0 0,-1 0-1 0 0,1-2 0 0 0,-2 1 0 0 0,0-1 0 0 0,0-1 0 0 0,-1 0 0 0 0,-1-1 0 0 0,0 0 1 0 0,0 0-1 0 0,-2-1 0 0 0,0 0 0 0 0,0 0 0 0 0,-2 0 0 0 0,0-1 0 0 0,-1 0 0 0 0,0 0 1 0 0,0-6 24 0 0,-3-9 344 0 0,-2 0-1 0 0,0 0 1 0 0,-2 0 0 0 0,-2 0 0 0 0,0 0 0 0 0,-2 1 0 0 0,-2 0 0 0 0,-6-17-344 0 0,-27-2 1929 0 0,23 73-1656 0 0,13-8-230 0 0,1 1-1 0 0,1-1 0 0 0,1 2 0 0 0,0-1 0 0 0,1 0 0 0 0,1 0 0 0 0,1 1 1 0 0,0-1-1 0 0,1 0 0 0 0,1 0 0 0 0,1 1 0 0 0,0-1 0 0 0,1 0 0 0 0,1-1-42 0 0,46 140-212 0 0,-4-7-1613 0 0,-35-42-2586 0 0,-29-57 1871 0 0,4-35 1346 0 0</inkml:trace>
  <inkml:trace contextRef="#ctx0" brushRef="#br0" timeOffset="1419.995">1425 551 1460 0 0,'-2'-9'1336'0'0,"0"-1"-264"0"0,2 2-216 0 0,4 0-83 0 0,1-11-41 0 0,2 1-120 0 0,7 3-200 0 0,-1-2-64 0 0,-2 7-212 0 0,-1 4-252 0 0,13-1 16 0 0,0 4-516 0 0,-1-2-464 0 0,3 3-305 0 0,-4 2 65 0 0,-5-2 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4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159 303 1128 0 0,'-32'11'3177'0'0,"-46"49"-2135"0"0,29 31 245 0 0,49-89-1109 0 0,14 18 262 0 0,-6-18-386 0 0,1 1-1 0 0,-1-1 1 0 0,1 0-1 0 0,-1-1 1 0 0,1 0-1 0 0,0 0 1 0 0,0-1 0 0 0,-1 0-1 0 0,1-1 1 0 0,0 1-1 0 0,0-2 1 0 0,-1 1-1 0 0,1-1 1 0 0,-1-1 0 0 0,0 0-1 0 0,5-2-53 0 0,19-3 14 0 0,-14 4 10 0 0,-11 3-42 0 0,0 0-1 0 0,0 0 1 0 0,0 0 0 0 0,0-1-1 0 0,-1 0 1 0 0,1 0-1 0 0,0-1 1 0 0,-1 0-1 0 0,0 0 1 0 0,0-1-1 0 0,0 0 1 0 0,0 0 0 0 0,0 0-1 0 0,-1 0 1 0 0,3-3 18 0 0,-9 3-18 0 0,0 1 0 0 0,0-1 0 0 0,0 1 0 0 0,0-1 0 0 0,0 1-1 0 0,-1 0 1 0 0,0 0 0 0 0,1 0 0 0 0,-1 0 0 0 0,-1 0 0 0 0,1 0 0 0 0,0 0 0 0 0,-1 1 0 0 0,1-1 0 0 0,-1 1 0 0 0,0 0 0 0 0,1-1 0 0 0,-1 1 0 0 0,0 1 0 0 0,-1-1 0 0 0,1 0 0 0 0,0 1 0 0 0,0-1 0 0 0,-1 1 0 0 0,1 0 0 0 0,-1 0 0 0 0,1 1 0 0 0,-1-1 0 0 0,1 1 0 0 0,-1-1 0 0 0,1 1-1 0 0,-1 0 1 0 0,0 1 0 0 0,0-1 18 0 0,-14-5-96 0 0,17 5 76 0 0,-17-10-607 0 0,14-4-2641 0 0,4 14 2126 0 0</inkml:trace>
  <inkml:trace contextRef="#ctx0" brushRef="#br0" timeOffset="278.63">498 40 2224 0 0,'10'-21'2655'0'0,"3"2"2760"0"0,-5 50-3811 0 0,51 217-959 0 0,-14-73-3652 0 0,-45-174 2813 0 0,1 1-1 0 0,-1-1 0 0 0,0 1 1 0 0,0-1-1 0 0,1 1 1 0 0,-1 0-1 0 0,0-1 1 0 0,0 1-1 0 0,-1-1 1 0 0,1 1-1 0 0,0-1 0 0 0,0 1 1 0 0,-1-1-1 0 0,1 1 1 0 0,-1-1-1 0 0,1 1 1 0 0,-1-1-1 0 0,0 1 0 0 0,1-1 1 0 0,-1 0-1 0 0,0 1 1 0 0,0-1-1 0 0,0 0 1 0 0,0 0-1 0 0,0 0 0 0 0,0 0 1 0 0,-1 0-1 0 0,1 0 1 0 0,0 0-1 0 0,0 0 1 0 0,-1 0-1 0 0,1 0 0 0 0,-1-1 1 0 0,1 1-1 0 0,-1-1 195 0 0,-5 1-1242 0 0</inkml:trace>
  <inkml:trace contextRef="#ctx0" brushRef="#br0" timeOffset="530.066">411 222 1756 0 0,'-3'-12'2999'0'0,"16"-7"1078"0"0,142-9-5115 0 0,4 18-4010 0 0,-133 9 3674 0 0</inkml:trace>
  <inkml:trace contextRef="#ctx0" brushRef="#br0" timeOffset="874.067">880 242 916 0 0,'20'16'4138'0'0,"35"-22"-2822"0"0,145-81-803 0 0,-200 86-538 0 0,1 0-1 0 0,-1 0 1 0 0,0 0-1 0 0,1 0 1 0 0,-1 0-1 0 0,0 0 1 0 0,0 0-1 0 0,0 0 1 0 0,0 0-1 0 0,0 0 1 0 0,0 1-1 0 0,0-1 1 0 0,0 0-1 0 0,0 0 1 0 0,0 0-1 0 0,0 0 1 0 0,-1 0-1 0 0,1 0 1 0 0,0 0-1 0 0,-1 0 1 0 0,1 0-1 0 0,-1 1 1 0 0,1-1-1 0 0,-1 0 1 0 0,1 0-1 0 0,-1 1 1 0 0,0-1-1 0 0,1 0 1 0 0,-1 1-1 0 0,0-1 1 0 0,0 0-1 0 0,1 1 1 0 0,-1-1-1 0 0,0 1 1 0 0,0-1-1 0 0,0 1 1 0 0,1 0-1 0 0,-1-1 1 0 0,0 1-1 0 0,0 0 1 0 0,0-1-1 0 0,0 1 1 0 0,0 0-1 0 0,0 0 1 0 0,0 0-1 0 0,0 0 1 0 0,0 0-1 0 0,0 0 1 0 0,0 0-1 0 0,0 0 1 0 0,0 1-1 0 0,0-1 1 0 0,1 0-1 0 0,-1 1 1 0 0,0-1-1 0 0,0 0 1 0 0,0 1-1 0 0,0-1 1 0 0,0 1-1 0 0,1-1 1 0 0,-1 1-1 0 0,0-1 1 0 0,0 1-1 0 0,1 0 1 0 0,-1 0 25 0 0,-29 4 151 0 0,0 1 0 0 0,1 2 1 0 0,0 0-1 0 0,0 3 0 0 0,1 0 0 0 0,1 1 1 0 0,-24 15-152 0 0,49-25 19 0 0,0-1 0 0 0,-1 0 0 0 0,1 1 0 0 0,0-1 0 0 0,0 1 1 0 0,0 0-1 0 0,1 0 0 0 0,-1-1 0 0 0,0 1 0 0 0,1 1 1 0 0,-1-1-1 0 0,1 0 0 0 0,-1 0 0 0 0,1 0 0 0 0,0 1 0 0 0,0-1 1 0 0,0 1-1 0 0,0-1 0 0 0,1 1 0 0 0,-1-1 0 0 0,1 1 0 0 0,-1-1 1 0 0,1 1-1 0 0,0-1 0 0 0,0 1 0 0 0,0 0 0 0 0,0-1 0 0 0,1 1 1 0 0,-1-1-1 0 0,1 1 0 0 0,-1-1 0 0 0,1 1 0 0 0,0-1 1 0 0,0 1-1 0 0,0-1 0 0 0,0 0 0 0 0,1 0 0 0 0,-1 1 0 0 0,1-1 1 0 0,-1 0-1 0 0,1 0 0 0 0,0 0 0 0 0,-1 0 0 0 0,1-1 0 0 0,1 1-19 0 0,98 70-66 0 0,-65-62-396 0 0,0-1-1 0 0,0-2 0 0 0,1-2 0 0 0,-1-2 0 0 0,1 0 1 0 0,7-3 462 0 0,-18 1-803 0 0,17 2-287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4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105 107 1036 0 0,'0'0'313'0'0,"0"0"13"0"0,0 0-34 0 0,0 0-37 0 0,0 0-8 0 0,0 0 68 0 0,0 0-11 0 0,0 0-1 0 0,3-22 1152 0 0,12-27 1601 0 0,-28 213-1526 0 0,12 168-1997 0 0,-6-356-5714 0 0,1 3 4905 0 0</inkml:trace>
  <inkml:trace contextRef="#ctx0" brushRef="#br0" timeOffset="277.734">0 42 1356 0 0,'0'-1'69'0'0,"0"0"0"0"0,1 0 1 0 0,-1 0-1 0 0,0 0 0 0 0,0 0 0 0 0,0 0 0 0 0,0 0 0 0 0,1 0 1 0 0,-1 0-1 0 0,1 0 0 0 0,-1 1 0 0 0,0-1 0 0 0,1 0 0 0 0,-1 0 1 0 0,1 0-1 0 0,0 1 0 0 0,-1-1 0 0 0,1 0 0 0 0,0 1 0 0 0,-1-1 1 0 0,1 0-1 0 0,0 1 0 0 0,0-1 0 0 0,-1 1 0 0 0,1-1 0 0 0,0 1 1 0 0,0 0-1 0 0,0-1 0 0 0,0 1 0 0 0,0 0 0 0 0,0-1 0 0 0,-1 1 1 0 0,1 0-1 0 0,0 0 0 0 0,0 0 0 0 0,0 0 0 0 0,0 0 0 0 0,0 0 1 0 0,0 0-1 0 0,0 0 0 0 0,0 1 0 0 0,0-1 0 0 0,0 0 0 0 0,0 0 1 0 0,0 1-1 0 0,-1-1 0 0 0,1 0 0 0 0,0 1 0 0 0,0-1 0 0 0,0 1 1 0 0,-1 0-1 0 0,1-1 0 0 0,0 1 0 0 0,0-1 0 0 0,-1 1 0 0 0,1 0-69 0 0,64 41 12 0 0,-51-32 347 0 0,257 194 817 0 0,-131-103-2048 0 0,-134-96-2929 0 0,-7-9 2646 0 0</inkml:trace>
  <inkml:trace contextRef="#ctx0" brushRef="#br0" timeOffset="528.932">497 28 1372 0 0,'1'-28'4306'0'0,"2"43"-2669"0"0,5 65-1939 0 0,-5-52 704 0 0,48 310-756 0 0,-50-328-537 0 0,-1-6-2687 0 0,0-4 2414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5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352 664 888 0 0,'0'0'527'0'0,"0"0"-38"0"0,3 0 39 0 0,0-2-417 0 0,0 1 0 0 0,0-1-1 0 0,-1 1 1 0 0,1-1 0 0 0,-1 0-1 0 0,1 0 1 0 0,-1 0 0 0 0,0-1 0 0 0,1 1-1 0 0,-1 0 1 0 0,0-1 0 0 0,-1 0-1 0 0,1 1 1 0 0,0-1 0 0 0,-1 0-1 0 0,1 0 1 0 0,-1 0 0 0 0,0 0 0 0 0,0 0-1 0 0,0 0 1 0 0,-1 0 0 0 0,1 0-1 0 0,-1 0 1 0 0,0 0 0 0 0,1 0-1 0 0,-1-3-110 0 0,0 5 291 0 0,-3-16 237 0 0,1 11-487 0 0,0 0 0 0 0,-1 1 1 0 0,0-1-1 0 0,0 1 0 0 0,0 0 1 0 0,-1 0-1 0 0,1 0 0 0 0,-1 0 1 0 0,0 1-1 0 0,-1 0 1 0 0,1 0-1 0 0,-1 0 0 0 0,1 0 1 0 0,-1 0-1 0 0,-1 1 0 0 0,1 0 1 0 0,0 0-1 0 0,-1 1 0 0 0,1-1 1 0 0,-1 1-1 0 0,0 0 0 0 0,0 1 1 0 0,0-1-1 0 0,0 1 1 0 0,0 0-1 0 0,0 1 0 0 0,0 0 1 0 0,0 0-1 0 0,0 0 0 0 0,0 0 1 0 0,0 1-1 0 0,-6 1-41 0 0,0 1 10 0 0,0 1-1 0 0,0-1 1 0 0,0 2 0 0 0,0 0 0 0 0,1 0-1 0 0,-1 1 1 0 0,1 1 0 0 0,1-1 0 0 0,-1 2-1 0 0,1 0 1 0 0,1 0 0 0 0,0 0 0 0 0,0 1-1 0 0,0 1 1 0 0,1 0 0 0 0,0 0 0 0 0,1 0-1 0 0,1 1 1 0 0,-1 0 0 0 0,2 0 0 0 0,-1 1-1 0 0,2-1 1 0 0,-1 1 0 0 0,2 0-1 0 0,-1 1 1 0 0,2-1 0 0 0,0 0 0 0 0,-1 9-10 0 0,4-16 16 0 0,0 0 1 0 0,0 0 0 0 0,1 0 0 0 0,0 0 0 0 0,0 0-1 0 0,0-1 1 0 0,0 1 0 0 0,0-1 0 0 0,1 0 0 0 0,0 1-1 0 0,0-1 1 0 0,0 0 0 0 0,1-1 0 0 0,-1 1 0 0 0,1-1-1 0 0,0 1 1 0 0,0-1 0 0 0,0 0 0 0 0,0 0 0 0 0,1-1-1 0 0,-1 1 1 0 0,1-1 0 0 0,-1 0 0 0 0,1-1-1 0 0,0 1 1 0 0,0-1 0 0 0,0 1 0 0 0,0-2 0 0 0,0 1-1 0 0,0 0 1 0 0,0-1 0 0 0,0 0 0 0 0,0 0 0 0 0,0-1-1 0 0,0 1 1 0 0,0-1 0 0 0,0 0 0 0 0,3-1-17 0 0,9-3 3 0 0,-1 0 1 0 0,0-1-1 0 0,0 0 1 0 0,0-1-1 0 0,-1-1 0 0 0,0 0 1 0 0,0-2-1 0 0,-1 1 1 0 0,0-2-1 0 0,-1 0 1 0 0,0 0-1 0 0,-1-1 1 0 0,0-1-1 0 0,-1 0 1 0 0,-1 0-1 0 0,0-1 0 0 0,0-1 1 0 0,-2 0-1 0 0,0 0 1 0 0,0 0-1 0 0,-2-1 1 0 0,0 0-1 0 0,4-14-3 0 0,4-43 137 0 0,-3-1 0 0 0,-3 1 0 0 0,-3-1-1 0 0,-4-29-136 0 0,-1 102-1 0 0,-1 1-1 0 0,1 0 0 0 0,-1-1 0 0 0,1 1 0 0 0,-1-1 0 0 0,1 1 0 0 0,-1 0 1 0 0,0-1-1 0 0,1 1 0 0 0,-1 0 0 0 0,0-1 0 0 0,1 1 0 0 0,-1 0 0 0 0,0 0 1 0 0,1 0-1 0 0,-1 0 0 0 0,0 0 0 0 0,0 0 0 0 0,1 0 0 0 0,-1 0 0 0 0,0 0 0 0 0,1 0 1 0 0,-1 0-1 0 0,0 0 0 0 0,1 0 0 0 0,-1 1 0 0 0,0-1 0 0 0,1 0 0 0 0,-1 1 1 0 0,0-1-1 0 0,1 0 0 0 0,-1 1 0 0 0,1-1 0 0 0,-1 0 0 0 0,1 1 0 0 0,-1-1 1 0 0,1 1-1 0 0,-1-1 0 0 0,1 1 0 0 0,-1 0 0 0 0,1-1 0 0 0,0 1 0 0 0,-1-1 0 0 0,1 1 1 0 0,0 0-1 0 0,-1-1 0 0 0,1 1 0 0 0,0 0 0 0 0,0-1 0 0 0,0 1 0 0 0,-1 0 1 0 0,1-1-1 0 0,0 1 0 0 0,0 0 0 0 0,0-1 0 0 0,0 1 0 0 0,0 0 0 0 0,1 0 1 0 0,-1-1 0 0 0,-11 39-3 0 0,2 1-1 0 0,1 0 0 0 0,2 0 1 0 0,2 0-1 0 0,2 0 0 0 0,2 8 5 0 0,0-27 1 0 0,2 0 0 0 0,0 0-1 0 0,2-1 1 0 0,0 1-1 0 0,1 0 1 0 0,1-1-1 0 0,1 0 1 0 0,1-1-1 0 0,1 1 1 0 0,0-2 0 0 0,1 1-1 0 0,3 1 0 0 0,-8-11 3 0 0,1-1 0 0 0,0 0 1 0 0,1 0-1 0 0,0 0 0 0 0,0-1 0 0 0,0 0 0 0 0,1-1 0 0 0,0 0 1 0 0,0 0-1 0 0,1 0 0 0 0,-1-1 0 0 0,1 0 0 0 0,0-1 0 0 0,1 0 0 0 0,-1-1 1 0 0,1 0-1 0 0,0 0 0 0 0,0-1 0 0 0,0 0 0 0 0,0-1 0 0 0,0 0 1 0 0,0 0-1 0 0,0-1 0 0 0,0 0 0 0 0,0-1 0 0 0,6-2-3 0 0,-3 2-6 0 0,-1-2 0 0 0,0 0 0 0 0,0 0 0 0 0,0-2 0 0 0,0 1 0 0 0,-1-1 0 0 0,1-1 0 0 0,-1 0 0 0 0,-1 0 0 0 0,1-1 0 0 0,-1-1 0 0 0,0 0 0 0 0,-1 0 0 0 0,0-1 0 0 0,0 0 0 0 0,-1 0-1 0 0,6-10 7 0 0,38-94 353 0 0,-52 113-295 0 0,0 0 20 0 0,0 0 31 0 0,-7-17 220 0 0,4 39-670 0 0,1 1 0 0 0,0-1 0 0 0,2 1 0 0 0,1-1 0 0 0,0 0 0 0 0,2 1 0 0 0,1-1 0 0 0,1 1 341 0 0,-2 17-2916 0 0,-3-39 1630 0 0,0-1 16 0 0</inkml:trace>
  <inkml:trace contextRef="#ctx0" brushRef="#br0" timeOffset="234.441">909 332 1196 0 0,'-30'-63'7515'0'0,"39"75"-12692"0"0,-6-6 3751 0 0</inkml:trace>
  <inkml:trace contextRef="#ctx0" brushRef="#br0" timeOffset="796.786">1079 797 1400 0 0,'26'-40'3158'0'0,"-5"-7"-2986"0"0,-1 0 0 0 0,-2-2 0 0 0,-3 0 0 0 0,-1-1 0 0 0,-3 0 1 0 0,-2-1-1 0 0,-3 0 0 0 0,0-21-172 0 0,-18 30 508 0 0,0 72-366 0 0,16-18-142 0 0,1 1 0 0 0,0-2 0 0 0,0 1 0 0 0,1 0 0 0 0,1-1 0 0 0,0 0 0 0 0,0-1 0 0 0,1 0 0 0 0,1 0 0 0 0,0 0 0 0 0,0-1 0 0 0,0-1-1 0 0,1 0 1 0 0,1 0 0 0 0,-1 0 0 0 0,1-2 0 0 0,1 1 0 0 0,80 72 693 0 0,-88-76-633 0 0,0 1 1 0 0,0 1-1 0 0,0-1 1 0 0,0 0-1 0 0,-1 1 1 0 0,0 0-1 0 0,0 0 1 0 0,0 0-1 0 0,-1 0 1 0 0,0 0-1 0 0,0 0 1 0 0,0 1 0 0 0,0-1-1 0 0,-1 1 1 0 0,0-1-1 0 0,0 1 1 0 0,-1 0-1 0 0,1-1 1 0 0,-1 1-1 0 0,-1 0 1 0 0,1-1-1 0 0,-1 1 1 0 0,0 0-61 0 0,-8 8 8 0 0,-1-1 1 0 0,0 0 0 0 0,-2 0-1 0 0,1-1 1 0 0,-1-1 0 0 0,-1 0-1 0 0,0 0 1 0 0,-1-1-1 0 0,0-1 1 0 0,0 0 0 0 0,-1-1-1 0 0,0-1 1 0 0,0 0 0 0 0,-1-1-1 0 0,0-1 1 0 0,0 0-1 0 0,-15 2-8 0 0,28-8-165 0 0,-1 1-1 0 0,1 0 1 0 0,0-1-1 0 0,0 1 0 0 0,-1-1 1 0 0,1 0-1 0 0,0 0 0 0 0,0-1 1 0 0,0 1-1 0 0,0 0 0 0 0,0-1 1 0 0,0 0-1 0 0,1 0 1 0 0,-1 0-1 0 0,0 0 0 0 0,1 0 1 0 0,0 0-1 0 0,-1-1 0 0 0,1 1 1 0 0,0-1-1 0 0,0 0 0 0 0,0 1 1 0 0,1-1-1 0 0,-1 0 1 0 0,1 0-1 0 0,-1 0 0 0 0,1 0 1 0 0,0 0-1 0 0,0-1 0 0 0,0 1 1 0 0,1 0-1 0 0,-1 0 0 0 0,1-1 1 0 0,0 1-1 0 0,0 0 1 0 0,0-1-1 0 0,0-1 166 0 0,-2-33-1235 0 0</inkml:trace>
  <inkml:trace contextRef="#ctx0" brushRef="#br0" timeOffset="1140.801">1688 135 1216 0 0,'4'-8'5104'0'0,"16"48"-4173"0"0,28 327 1562 0 0,-39-325-2378 0 0,-9-33-118 0 0,1 0 0 0 0,0-1 1 0 0,0 1-1 0 0,0-1 1 0 0,1 1-1 0 0,1-1 0 0 0,-1 0 1 0 0,1 0-1 0 0,1 0 1 0 0,-1 0-1 0 0,2-1 0 0 0,-1 1 1 0 0,1-1-1 0 0,0 0 1 0 0,0 0-1 0 0,1-1 0 0 0,-1 1 1 0 0,2-1-1 0 0,-1-1 1 0 0,1 1-1 0 0,0-1 0 0 0,0 0 1 0 0,0-1-1 0 0,0 1 1 0 0,3 0 2 0 0,-7-5-216 0 0,0 1 1 0 0,0-1-1 0 0,0 0 1 0 0,0 0-1 0 0,0 0 1 0 0,0 0-1 0 0,0-1 1 0 0,0 1-1 0 0,0-1 1 0 0,0 1-1 0 0,0-1 1 0 0,0 0-1 0 0,-1 0 1 0 0,1-1-1 0 0,0 1 1 0 0,-1 0-1 0 0,1-1 1 0 0,-1 0-1 0 0,1 1 1 0 0,-1-1-1 0 0,0 0 1 0 0,0 0-1 0 0,1 0 1 0 0,-2-1-1 0 0,1 1 1 0 0,0-1-1 0 0,0 1 1 0 0,-1-1-1 0 0,1 1 1 0 0,0-3 215 0 0,7-13-1373 0 0</inkml:trace>
  <inkml:trace contextRef="#ctx0" brushRef="#br0" timeOffset="1437.646">1519 510 1428 0 0,'-36'6'5569'0'0,"57"-8"-3241"0"0,186-23-2435 0 0,-89 14-5865 0 0,-107 10 4714 0 0</inkml:trace>
  <inkml:trace contextRef="#ctx0" brushRef="#br0" timeOffset="1984.459">1899 479 1076 0 0,'82'18'3507'0'0,"-70"-14"-3382"0"0,-1 1 0 0 0,-1 1-1 0 0,1 0 1 0 0,-1 1 0 0 0,0 0 0 0 0,-1 0 0 0 0,1 1-1 0 0,-1 0 1 0 0,-1 1 0 0 0,0 0 0 0 0,0 0 0 0 0,-1 1 0 0 0,0 0-1 0 0,0 0 1 0 0,-1 0 0 0 0,1 5-125 0 0,-6-13 68 0 0,1 0 0 0 0,-1 0 0 0 0,0 0 0 0 0,0 0 1 0 0,0 1-1 0 0,-1-1 0 0 0,1 0 0 0 0,-1 1 0 0 0,1-1 0 0 0,-1 1 0 0 0,0-1 0 0 0,1 1 1 0 0,-1-1-1 0 0,-1 0 0 0 0,1 1 0 0 0,0-1 0 0 0,0 1 0 0 0,-1-1 0 0 0,0 0 1 0 0,1 1-1 0 0,-1-1 0 0 0,0 0 0 0 0,0 0 0 0 0,0 1 0 0 0,0-1 0 0 0,-1 0 0 0 0,1 0 1 0 0,-1 0-1 0 0,1 0 0 0 0,-1-1 0 0 0,0 1 0 0 0,1 0 0 0 0,-1-1 0 0 0,0 1 0 0 0,0-1 1 0 0,0 1-1 0 0,0-1 0 0 0,-1 0-68 0 0,1-2-7 0 0,0-1 1 0 0,0 0-1 0 0,0 0 1 0 0,0 0-1 0 0,1 0 0 0 0,-1-1 1 0 0,1 1-1 0 0,-1 0 1 0 0,1-1-1 0 0,0 1 1 0 0,0-1-1 0 0,0 1 1 0 0,0-1-1 0 0,0 1 0 0 0,1-1 1 0 0,-1 0-1 0 0,1 1 1 0 0,0-1-1 0 0,0 0 1 0 0,0 1-1 0 0,0-1 0 0 0,0 0 1 0 0,1 1-1 0 0,-1-1 1 0 0,1 0-1 0 0,-1 1 1 0 0,1-1-1 0 0,0 1 1 0 0,0-1-1 0 0,0 1 0 0 0,1-1 1 0 0,-1 1 6 0 0,7-18-129 0 0,0 2-1 0 0,1-1 1 0 0,0 1 0 0 0,2 1 0 0 0,0-1 0 0 0,1 2 0 0 0,1 0-1 0 0,0 0 1 0 0,1 1 0 0 0,1 1 0 0 0,1 0 0 0 0,-1 2-1 0 0,2-1 1 0 0,0 2 0 0 0,0 0 0 0 0,4 0 129 0 0,-19 10-19 0 0,-1 0 0 0 0,1 1-1 0 0,0-1 1 0 0,-1 1 0 0 0,1-1 0 0 0,0 1 0 0 0,0 0-1 0 0,-1-1 1 0 0,1 1 0 0 0,0 0 0 0 0,0 0 0 0 0,-1 1-1 0 0,1-1 1 0 0,0 0 0 0 0,0 0 0 0 0,-1 1 0 0 0,1-1-1 0 0,0 1 1 0 0,-1 0 0 0 0,1-1 0 0 0,0 1 0 0 0,-1 0-1 0 0,1 0 1 0 0,-1 0 0 0 0,1 0 0 0 0,-1 0 0 0 0,0 1 0 0 0,1-1-1 0 0,-1 0 1 0 0,0 0 0 0 0,0 1 0 0 0,0-1 0 0 0,0 1-1 0 0,0-1 1 0 0,0 1 0 0 0,-1-1 0 0 0,1 1 0 0 0,0 0-1 0 0,-1-1 1 0 0,1 1 0 0 0,-1 0 0 0 0,0 0 0 0 0,1-1-1 0 0,-1 1 1 0 0,0 0 0 0 0,0 1 19 0 0,8 96 316 0 0,-8-94-272 0 0,0 122 515 0 0,19-83-790 0 0,-2-36-3380 0 0,-12-8 2405 0 0</inkml:trace>
  <inkml:trace contextRef="#ctx0" brushRef="#br0" timeOffset="2343.782">2297 80 1824 0 0,'0'0'884'0'0,"0"0"-1"0"0,1-10 4066 0 0,2-31-2787 0 0,-6 25-3182 0 0,-4 17-6291 0 0,6 0 6008 0 0</inkml:trace>
  <inkml:trace contextRef="#ctx0" brushRef="#br0" timeOffset="3189.068">2635 252 1568 0 0,'-4'-14'4341'0'0,"11"22"-2356"0"0,4 45-1842 0 0,-1 0-1 0 0,-3 2 1 0 0,-3-1 0 0 0,-1 0 0 0 0,-5 43-143 0 0,2-43 345 0 0,0-53-252 0 0,-4 12 135 0 0,73-75-169 0 0,-61 52-110 0 0,0 1 0 0 0,0 0 0 0 0,1 0 1 0 0,1 1-1 0 0,-1 0 0 0 0,1 1 0 0 0,1 0 1 0 0,-1 1-1 0 0,1 0 0 0 0,0 0 0 0 0,0 1 0 0 0,1 1 1 0 0,0 0-1 0 0,0 1 0 0 0,0 0 0 0 0,0 0 0 0 0,6 1 51 0 0,-14 2 19 0 0,0 0-1 0 0,0 1 0 0 0,0-1 0 0 0,0 1 0 0 0,0 0 1 0 0,0 1-1 0 0,-1-1 0 0 0,1 1 0 0 0,0-1 0 0 0,-1 1 1 0 0,1 0-1 0 0,-1 0 0 0 0,0 1 0 0 0,0-1 0 0 0,0 1 1 0 0,0-1-1 0 0,0 1 0 0 0,0 0 0 0 0,-1 0 0 0 0,1 0 0 0 0,-1 1 1 0 0,0-1-1 0 0,0 0 0 0 0,0 1 0 0 0,-1 0 0 0 0,1-1 1 0 0,-1 1-1 0 0,0 0 0 0 0,0 0 0 0 0,0 0 0 0 0,0 0 1 0 0,-1-1-1 0 0,1 1 0 0 0,-1 0 0 0 0,0 2-18 0 0,-10 9 71 0 0,-1-1 0 0 0,0 0 0 0 0,-1 0 0 0 0,0-1 0 0 0,-1-1 1 0 0,-1 0-1 0 0,0-1 0 0 0,0 0 0 0 0,-1-1 0 0 0,-1-1 0 0 0,0 0 0 0 0,0-2 0 0 0,0 1 0 0 0,-1-2 0 0 0,0 0 0 0 0,0-1 0 0 0,-17 2-71 0 0,33-6-108 0 0,0 0-1 0 0,-1 0 1 0 0,1 0 0 0 0,-1 0-1 0 0,1 0 1 0 0,-1-1-1 0 0,1 1 1 0 0,-1-1-1 0 0,0 1 1 0 0,1-1-1 0 0,-1 1 1 0 0,0-1 0 0 0,1 0-1 0 0,-1 0 1 0 0,0 0-1 0 0,1 0 1 0 0,-1 0-1 0 0,0 0 1 0 0,1 0 0 0 0,-1-1-1 0 0,0 1 1 0 0,1-1-1 0 0,-1 1 1 0 0,0-1-1 0 0,1 0 1 0 0,-1 1 0 0 0,1-1-1 0 0,-1 0 1 0 0,1 0-1 0 0,0 0 1 0 0,-1 0-1 0 0,1 0 1 0 0,0-1-1 0 0,0 1 1 0 0,0 0 0 0 0,-1 0-1 0 0,1-1 1 0 0,1 1-1 0 0,-1-1 1 0 0,0 1-1 0 0,0-1 1 0 0,0 1 0 0 0,1-1-1 0 0,-1 1 1 0 0,1-1-1 0 0,-1 0 1 0 0,1 1-1 0 0,0-1 1 0 0,0 0 0 0 0,0 0-1 0 0,0 1 1 0 0,0-1-1 0 0,0 0 1 0 0,0 1-1 0 0,0-1 1 0 0,1 0-1 0 0,-1 1 1 0 0,1-1 0 0 0,-1 0-1 0 0,1 1 1 0 0,-1-1-1 0 0,1 1 1 0 0,0-1-1 0 0,0 1 1 0 0,0-1 0 0 0,0 1-1 0 0,0 0 1 0 0,0-1-1 0 0,1 1 109 0 0,13-24-1464 0 0</inkml:trace>
  <inkml:trace contextRef="#ctx0" brushRef="#br0" timeOffset="3877.539">3165 497 1324 0 0,'9'-3'4524'0'0,"-17"31"-3753"0"0,0-3-563 0 0,4-17-156 0 0,2 1 1 0 0,-1-1-1 0 0,1 1 1 0 0,0 0 0 0 0,1 0-1 0 0,0 0 1 0 0,1 0 0 0 0,0 0-1 0 0,0 0 1 0 0,1 0-1 0 0,0 0 1 0 0,0-1 0 0 0,1 1-1 0 0,0 0 1 0 0,1 0-1 0 0,0-1 1 0 0,0 0 0 0 0,1 1-1 0 0,0-1 1 0 0,0 0 0 0 0,1-1-1 0 0,0 1 1 0 0,5 5-53 0 0,-2-10-36 0 0,0-1 1 0 0,0 0-1 0 0,1 0 1 0 0,-1 0-1 0 0,0-1 1 0 0,0-1 0 0 0,1 1-1 0 0,-1-1 1 0 0,1-1-1 0 0,-1 1 1 0 0,0-1-1 0 0,1-1 1 0 0,-1 0-1 0 0,0 0 1 0 0,0 0-1 0 0,0-1 1 0 0,0 0 0 0 0,-1-1-1 0 0,1 0 1 0 0,-1 0-1 0 0,0-1 1 0 0,0 1-1 0 0,3-4 36 0 0,-4 4 8 0 0,1-1 1 0 0,-1 1-1 0 0,0-1 0 0 0,0 0 0 0 0,-1 0 0 0 0,1-1 0 0 0,-1 0 0 0 0,0 0 0 0 0,-1 0 1 0 0,0-1-1 0 0,0 1 0 0 0,0-1 0 0 0,0 0 0 0 0,-1 0 0 0 0,-1 0 0 0 0,1-1 0 0 0,-1 1 1 0 0,0-1-1 0 0,-1 1 0 0 0,0-1 0 0 0,1-3-8 0 0,-2 10 99 0 0,0 1-15 0 0,0 0-20 0 0,0 0 28 0 0,-12-4 46 0 0,-9 15 128 0 0,20-7-293 0 0,-1 0-1 0 0,2 1 1 0 0,-1-1-1 0 0,0 0 1 0 0,1 0-1 0 0,-1 1 1 0 0,1-1 0 0 0,1 0-1 0 0,-1 0 1 0 0,0 1-1 0 0,1-1 1 0 0,0 0-1 0 0,0 0 1 0 0,0 0-1 0 0,1 0 1 0 0,-1 0-1 0 0,1 0 1 0 0,0 0-1 0 0,0 0 1 0 0,1 0-1 0 0,-1-1 1 0 0,1 0-1 0 0,-1 1 1 0 0,1-1-1 0 0,0 0 1 0 0,0 0-1 0 0,1 0 1 0 0,-1-1-1 0 0,0 1 1 0 0,1-1-1 0 0,0 0 1 0 0,-1 0-1 0 0,1 0 1 0 0,0 0-1 0 0,0-1 1 0 0,0 1-1 0 0,1-1 1 0 0,-1 0-1 0 0,0 0 1 0 0,0-1-1 0 0,0 1 1 0 0,1-1-1 0 0,-1 0 1 0 0,4-1 27 0 0,5-4-81 0 0,-1-1 1 0 0,0 0-1 0 0,0-1 1 0 0,-1-1-1 0 0,0 0 1 0 0,0 0-1 0 0,-1-1 0 0 0,0-1 1 0 0,0 1-1 0 0,-1-2 1 0 0,0 1-1 0 0,-1-1 1 0 0,-1 0-1 0 0,1-1 0 0 0,-2 0 1 0 0,0 0-1 0 0,0-1 1 0 0,-1 1-1 0 0,0-1 1 0 0,-2 0-1 0 0,1 0 0 0 0,-1-1 1 0 0,-1 1-1 0 0,-1-1 1 0 0,0 0-1 0 0,0 1 81 0 0,6-30-103 0 0</inkml:trace>
  <inkml:trace contextRef="#ctx0" brushRef="#br0" timeOffset="4143.328">3752 305 4848 0 0,'0'-233'1493'0'0,"0"231"-1444"0"0,0-1 1 0 0,0 0 0 0 0,0 0-1 0 0,0 0 1 0 0,0 0 0 0 0,-1 0 0 0 0,1 0-1 0 0,-1 0 1 0 0,0 0 0 0 0,0 1-1 0 0,0-1 1 0 0,0 0 0 0 0,0 1-1 0 0,-1-1 1 0 0,1 0 0 0 0,-1 1 0 0 0,0 0-1 0 0,1-1 1 0 0,-1 1 0 0 0,0 0-1 0 0,-1 0 1 0 0,1 0 0 0 0,0 0 0 0 0,0 0-1 0 0,-1 1 1 0 0,1-1 0 0 0,-1 1-1 0 0,0 0 1 0 0,-1-1-50 0 0,-26 58 296 0 0,25-21-274 0 0,0 0 0 0 0,3 0 0 0 0,1 0 0 0 0,1 0 0 0 0,2 0 0 0 0,2 0 0 0 0,1 0 0 0 0,1-1 0 0 0,2 1-1 0 0,2-1 1 0 0,1-1 0 0 0,1 1-22 0 0,31 123-2931 0 0,-38-121 265 0 0,-4-24 1390 0 0</inkml:trace>
  <inkml:trace contextRef="#ctx0" brushRef="#br0" timeOffset="4424.579">3581 519 1028 0 0,'3'-7'4376'0'0,"38"-23"-3491"0"0,-13 13-622 0 0,2 2 0 0 0,0 2-1 0 0,0 0 1 0 0,1 2 0 0 0,0 2-1 0 0,1 0 1 0 0,0 2 0 0 0,27-2-263 0 0,-56 9 19 0 0,-1-1-1 0 0,1 1 1 0 0,0 0 0 0 0,0 0 0 0 0,-1 0 0 0 0,1 0 0 0 0,0 0 0 0 0,-1 1-1 0 0,1-1 1 0 0,0 1 0 0 0,-1 0 0 0 0,1 0 0 0 0,0 0 0 0 0,-1 0-1 0 0,1 0 1 0 0,-1 0 0 0 0,0 1 0 0 0,1-1 0 0 0,-1 1 0 0 0,0-1 0 0 0,0 1-1 0 0,0 0 1 0 0,0 0 0 0 0,0 0 0 0 0,-1 0 0 0 0,1 0 0 0 0,0 1-1 0 0,-1-1 1 0 0,0 0 0 0 0,0 1 0 0 0,1-1 0 0 0,-1 1 0 0 0,-1 0 0 0 0,1-1-1 0 0,0 1 1 0 0,-1 0 0 0 0,1-1-19 0 0,5 115 207 0 0,-7-86-206 0 0,18 62-916 0 0,-11-70-242 0 0,-6-13-2559 0 0,-5-7 2440 0 0</inkml:trace>
  <inkml:trace contextRef="#ctx0" brushRef="#br0" timeOffset="4721.402">3924 169 2604 0 0,'-10'-32'7870'0'0,"3"31"-8850"0"0,1 42-5814 0 0,6-31 5450 0 0</inkml:trace>
  <inkml:trace contextRef="#ctx0" brushRef="#br0" timeOffset="5533.986">4386 432 1132 0 0,'-2'-3'136'0'0,"0"1"0"0"0,-1 0 0 0 0,0 0-1 0 0,1 0 1 0 0,-1 0 0 0 0,0 0 0 0 0,0 0 0 0 0,0 1 0 0 0,0 0-1 0 0,0-1 1 0 0,0 1 0 0 0,-1 0 0 0 0,1 0 0 0 0,0 1 0 0 0,0-1-1 0 0,-1 1 1 0 0,1 0 0 0 0,-1 0 0 0 0,1 0 0 0 0,0 0 0 0 0,-1 0-1 0 0,1 1 1 0 0,0-1 0 0 0,-1 1 0 0 0,1 0 0 0 0,0 0 0 0 0,0 0 0 0 0,0 1-1 0 0,0-1 1 0 0,0 1 0 0 0,0-1 0 0 0,0 1 0 0 0,0 0 0 0 0,-1 2-136 0 0,-2-2 84 0 0,-1 1 0 0 0,1 0 0 0 0,-1 0 1 0 0,1 1-1 0 0,0 0 0 0 0,1 0 0 0 0,-1 0 1 0 0,1 1-1 0 0,0 0 0 0 0,0 0 1 0 0,0 0-1 0 0,0 1 0 0 0,1-1 0 0 0,0 1 1 0 0,0 0-1 0 0,1 0 0 0 0,0 1 1 0 0,0-1-1 0 0,0 1 0 0 0,1-1 0 0 0,0 1 1 0 0,-1 5-85 0 0,6-5-10 0 0,-1 0 0 0 0,2 1 1 0 0,-1-1-1 0 0,1 0 1 0 0,0-1-1 0 0,1 1 0 0 0,-1-1 1 0 0,1 0-1 0 0,0 0 0 0 0,1 0 1 0 0,0-1-1 0 0,0 1 0 0 0,0-2 1 0 0,0 1-1 0 0,1-1 0 0 0,-1 0 1 0 0,1 0-1 0 0,0 0 1 0 0,1-1-1 0 0,-1 0 0 0 0,0-1 1 0 0,8 2 9 0 0,-7-5-16 0 0,0-1 0 0 0,0 0 0 0 0,0 0 0 0 0,-1-1 1 0 0,1 0-1 0 0,-1 0 0 0 0,0 0 0 0 0,1-1 0 0 0,-2-1 1 0 0,1 1-1 0 0,0-1 0 0 0,-1 0 0 0 0,0 0 0 0 0,0-1 1 0 0,-1 0-1 0 0,0 0 0 0 0,0 0 0 0 0,0-1 0 0 0,0 1 1 0 0,-1-1-1 0 0,0 0 0 0 0,-1 0 0 0 0,2-5 16 0 0,18-21-35 0 0,-1-6-82 0 0,-21 35 98 0 0,0 0 0 0 0,1 0 0 0 0,-1 0 0 0 0,1 1 0 0 0,0-1 0 0 0,0 0 0 0 0,0 1 0 0 0,1 0 0 0 0,-1 0 0 0 0,1-1 0 0 0,0 1 0 0 0,0 1 0 0 0,0-1 0 0 0,0 0 0 0 0,0 1 0 0 0,0 0 0 0 0,1-1 0 0 0,-1 1 0 0 0,1 1 0 0 0,0-1 0 0 0,-1 0 0 0 0,1 1 0 0 0,0 0 0 0 0,0 0 1 0 0,0 0-1 0 0,0 0 0 0 0,2 1 19 0 0,-2 2 3 0 0,0 0 0 0 0,-1 1 0 0 0,1 0 0 0 0,-1 0 1 0 0,1 0-1 0 0,-1 0 0 0 0,0 0 0 0 0,0 1 0 0 0,0-1 1 0 0,-1 1-1 0 0,1 0 0 0 0,-1 0 0 0 0,0 0 0 0 0,0 0 1 0 0,0 0-1 0 0,-1 0 0 0 0,0 1 0 0 0,1-1 0 0 0,-1 1 1 0 0,-1-1-1 0 0,1 0 0 0 0,-1 2-3 0 0,6 12 26 0 0,11 70 656 0 0,-17-88-558 0 0,0 0 20 0 0,0 0-22 0 0,49-96 660 0 0,-44 86-825 0 0,1 0 0 0 0,0 0 0 0 0,0 1 0 0 0,1-1 0 0 0,1 2 0 0 0,-1-1 0 0 0,1 1 0 0 0,1 0 0 0 0,-1 1 0 0 0,1 0 0 0 0,1 0 0 0 0,-1 1 0 0 0,1 0 0 0 0,10-4 43 0 0,-19 10-71 0 0,5 2 55 0 0,-1 1 0 0 0,0 0-1 0 0,0 1 1 0 0,0-1 0 0 0,-1 1 0 0 0,1 0-1 0 0,-1 0 1 0 0,0 0 0 0 0,0 1 0 0 0,0-1-1 0 0,-1 1 1 0 0,0 0 0 0 0,0 0 0 0 0,0 0-1 0 0,0 1 1 0 0,-1-1 0 0 0,1 4 16 0 0,5 5-16 0 0,83 143-4265 0 0,-88-153 3060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4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56 1196 0 0,'0'0'555'0'0,"0"0"75"0"0,4-22 1537 0 0,12-11-1014 0 0,-34 68-275 0 0,17-9-845 0 0,1 1 1 0 0,1-1 0 0 0,1 0 0 0 0,1 0 0 0 0,2-1 0 0 0,1 1 0 0 0,0-1-1 0 0,2 0 1 0 0,1 0 0 0 0,2 0-34 0 0,31 112 302 0 0,-40-132-480 0 0,-1 1 1 0 0,0-1-1 0 0,0 1 0 0 0,0-1 0 0 0,-1 1 0 0 0,0-1 0 0 0,0 1 0 0 0,0 0 0 0 0,-1-1 0 0 0,0 1 0 0 0,0-1 1 0 0,0 1-1 0 0,-1-1 0 0 0,1 0 0 0 0,-1 0 0 0 0,-1 1 0 0 0,1-1 0 0 0,-1 0 0 0 0,0-1 0 0 0,0 1 0 0 0,0 0 1 0 0,0-1-1 0 0,-3 2 178 0 0,-18 8-1284 0 0</inkml:trace>
  <inkml:trace contextRef="#ctx0" brushRef="#br0" timeOffset="929.27">21 393 1280 0 0,'-21'-3'3691'0'0,"22"3"-2574"0"0,15-3-644 0 0,139-22 172 0 0,273-66-2272 0 0,-422 90 1633 0 0,1 0-1 0 0,-1-1 1 0 0,0 0-1 0 0,1 0 1 0 0,-1-1-1 0 0,-1 0 1 0 0,1 0-1 0 0,0 0 1 0 0,-1-1-1 0 0,1 1 1 0 0,-1-1-1 0 0,0-1 1 0 0,0 1-1 0 0,-1-1 1 0 0,1 0-1 0 0,-1 0 1 0 0,0 0-1 0 0,0 0 1 0 0,-1-1-1 0 0,0 1 1 0 0,0-1-1 0 0,0 0 1 0 0,0 0-1 0 0,-1 0 1 0 0,0-1-1 0 0,-1 1 1 0 0,1 0-1 0 0,-1-1 1 0 0,0 1-1 0 0,-1-1 1 0 0,1-1-6 0 0,-1-75 1195 0 0,-16 46-470 0 0,16 36-652 0 0,0 1 47 0 0,3 3 147 0 0,55 287-352 0 0,-21-175 221 0 0,-7 0 530 0 0,-28-115-632 0 0,0-1 0 0 0,1 1-1 0 0,-1-1 1 0 0,0 0 0 0 0,0 0-1 0 0,0 0 1 0 0,0-1-1 0 0,0 1 1 0 0,0 0 0 0 0,0-1-1 0 0,0 1 1 0 0,0-1 0 0 0,-1 0-1 0 0,1 1 1 0 0,-1-1-1 0 0,1 0 1 0 0,-1 0 0 0 0,0 0-1 0 0,0 0 1 0 0,0 0 0 0 0,0-1-1 0 0,0 1 1 0 0,0 0-1 0 0,0 0 1 0 0,-1 0 0 0 0,1-1-1 0 0,-1 1 1 0 0,1-3-34 0 0,0-1-63 0 0,0 1 1 0 0,1-1-1 0 0,0 0 1 0 0,0 1-1 0 0,1-1 1 0 0,-1 1-1 0 0,1 0 1 0 0,0 0-1 0 0,1 0 1 0 0,-1 0-1 0 0,1 1 1 0 0,0-1-1 0 0,0 1 1 0 0,0 0-1 0 0,1 0 1 0 0,0 1-1 0 0,-1-1 1 0 0,1 1-1 0 0,1 0 1 0 0,-1 0-1 0 0,0 0 1 0 0,1 1-1 0 0,1 0 63 0 0,89 80-554 0 0,-86-70 531 0 0,0 0 1 0 0,1 0 0 0 0,0-1-1 0 0,1 0 1 0 0,-1-1 0 0 0,1-1-1 0 0,1 0 1 0 0,-1 0 0 0 0,1-1-1 0 0,0-1 1 0 0,0 0 0 0 0,0 0 0 0 0,0-2-1 0 0,0 0 1 0 0,0 0 0 0 0,0-1-1 0 0,1-1 1 0 0,-1 0 0 0 0,0 0-1 0 0,0-2 1 0 0,0 0 0 0 0,0 0-1 0 0,-1-1 1 0 0,1 0 0 0 0,4-4 22 0 0,-9 5 57 0 0,1-2 0 0 0,-1 1 0 0 0,1-1-1 0 0,-1-1 1 0 0,-1 1 0 0 0,1-1 0 0 0,-1-1 0 0 0,0 1 0 0 0,0-1 0 0 0,-1 0 0 0 0,0-1 0 0 0,0 1 0 0 0,-1-1 0 0 0,0-1 0 0 0,-1 1 0 0 0,1-1 0 0 0,-2 1 0 0 0,1-1 0 0 0,-1 0 0 0 0,0-1 0 0 0,-1 1 0 0 0,0 0 0 0 0,-1-1 0 0 0,0 1 0 0 0,0-1-1 0 0,-1-3-56 0 0,0 12 167 0 0,-11-4 219 0 0,14 21-525 0 0,0-1 1 0 0,1 0-1 0 0,1 0 0 0 0,0-1 0 0 0,1 1 1 0 0,0-1-1 0 0,1-1 0 0 0,1 1 0 0 0,0-1 1 0 0,1 0-1 0 0,0-1 0 0 0,1 0 0 0 0,0-1 0 0 0,1 0 1 0 0,1 0-1 0 0,8 5 139 0 0,-17-12-193 0 0,15 5-2888 0 0,-18-9 1803 0 0</inkml:trace>
  <inkml:trace contextRef="#ctx0" brushRef="#br0" timeOffset="1198.501">1452 53 3304 0 0,'-7'-5'964'0'0,"5"0"-68"0"0,-2 0-223 0 0,4 1-153 0 0,-3 1-176 0 0,3 0-76 0 0,-4-2-140 0 0,4 1-60 0 0,0 3-144 0 0,0 1 52 0 0,0 1-88 0 0,4 3 16 0 0,-1 1-340 0 0,1 1-148 0 0,5 11-381 0 0,7 3 65 0 0,-2 5-532 0 0,-1-7 4 0 0</inkml:trace>
  <inkml:trace contextRef="#ctx0" brushRef="#br0" timeOffset="1445.416">1733 434 1272 0 0,'5'-6'209'0'0,"2"-7"33"0"0,2 1 0 0 0,0 0 0 0 0,0 0 0 0 0,1 1 0 0 0,0 0 0 0 0,1 1 0 0 0,1 0 0 0 0,-1 1 0 0 0,1 0 1 0 0,1 1-1 0 0,0 1 0 0 0,0 0 0 0 0,0 0-242 0 0,-8 6 26 0 0,1 1 0 0 0,-1-1 1 0 0,0 1-1 0 0,0 0 0 0 0,0 1 1 0 0,1-1-1 0 0,-1 1 0 0 0,0 0 1 0 0,0 0-1 0 0,0 1 0 0 0,0-1 1 0 0,0 1-1 0 0,-1 0 0 0 0,1 1 1 0 0,0-1-1 0 0,-1 1 0 0 0,1 0 1 0 0,2 3-27 0 0,10 3 120 0 0,-9-5-37 0 0,0 1 0 0 0,-1 0 1 0 0,1 0-1 0 0,-1 0 0 0 0,0 1 1 0 0,0 0-1 0 0,-1 0 0 0 0,1 1 1 0 0,-1 0-1 0 0,-1 0 0 0 0,0 0 0 0 0,0 1 1 0 0,0 0-1 0 0,-1 0 0 0 0,0 0 1 0 0,0 0-1 0 0,-1 0 0 0 0,0 1 1 0 0,1 6-84 0 0,-7-7 25 0 0,0 0 0 0 0,-1 0 0 0 0,0 0 1 0 0,-1 0-1 0 0,1-1 0 0 0,-1 0 1 0 0,-1 1-1 0 0,1-2 0 0 0,-1 1 0 0 0,-1-1 1 0 0,1 0-1 0 0,-1 0 0 0 0,0-1 1 0 0,0 0-1 0 0,0 0 0 0 0,-1 0 0 0 0,0-1 1 0 0,0-1-1 0 0,0 1 0 0 0,0-1 1 0 0,-1 0-1 0 0,1-1 0 0 0,-1 0 0 0 0,-1 0-25 0 0,6-2-168 0 0,0 1-1 0 0,0-1 0 0 0,-1 0 0 0 0,1 0 1 0 0,0 0-1 0 0,-1 0 0 0 0,1-1 1 0 0,0 1-1 0 0,0-1 0 0 0,-1 0 1 0 0,1-1-1 0 0,0 1 0 0 0,0-1 0 0 0,0 0 1 0 0,1 0-1 0 0,-1 0 0 0 0,0 0 1 0 0,1-1-1 0 0,-1 1 0 0 0,1-1 0 0 0,0 0 1 0 0,-1-1 168 0 0,-10-10-944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5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2212 0 0,'0'-57'6522'0'0,"32"80"-7673"0"0,43 72-2978 0 0,-58-67 2851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5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589 106 908 0 0,'0'-20'1653'0'0,"1"17"-1577"0"0,-1 1 0 0 0,1-1 0 0 0,-1 0 0 0 0,0 1 0 0 0,0-1 0 0 0,0 1 0 0 0,0-1 0 0 0,0 0 0 0 0,0 1 0 0 0,-1-1 0 0 0,1 1 0 0 0,-1-1 0 0 0,0 1 0 0 0,0-1 0 0 0,0 1 0 0 0,0-1 0 0 0,0 1 0 0 0,0 0 0 0 0,-1-1 0 0 0,1 1 0 0 0,-1 0 0 0 0,0 0 0 0 0,1 0 0 0 0,-1 0 0 0 0,0 1 0 0 0,0-1 0 0 0,0 0 0 0 0,0 1 0 0 0,-1-1 0 0 0,1 1 0 0 0,0 0 0 0 0,-1 0 0 0 0,1 0 0 0 0,0 0 0 0 0,-1 0 0 0 0,0 0-1 0 0,-1 0-75 0 0,-11-2 98 0 0,-1 1 0 0 0,0 0 0 0 0,1 1 0 0 0,-1 0 0 0 0,0 2 0 0 0,0-1 0 0 0,1 2 0 0 0,-1 0 0 0 0,1 1 0 0 0,-1 1 0 0 0,1 0 0 0 0,0 1 0 0 0,0 1 0 0 0,-13 7-98 0 0,-1-1 135 0 0,1 1-1 0 0,1 1 1 0 0,0 2 0 0 0,0 1-1 0 0,2 1 1 0 0,0 1 0 0 0,1 1-1 0 0,2 1 1 0 0,-21 24-135 0 0,25-4 120 0 0,17-39-23 0 0,4 0-85 0 0,6 1-29 0 0,0 0-1 0 0,0-1 1 0 0,1-1 0 0 0,-1 1 0 0 0,1-1 0 0 0,-1-1 0 0 0,1 0-1 0 0,-1 0 1 0 0,1-1 0 0 0,-1 0 0 0 0,1-1 0 0 0,-1 0-1 0 0,0 0 1 0 0,1-1 0 0 0,-1 0 0 0 0,-1-1 0 0 0,1 0 0 0 0,0 0-1 0 0,-1-1 1 0 0,7-5 17 0 0,-10 8-18 0 0,236-131-470 0 0,-236 132 494 0 0,0 0 0 0 0,1 0 0 0 0,-1 0 0 0 0,0 1 0 0 0,1 0 0 0 0,-1 0 0 0 0,0 0 0 0 0,1 1-1 0 0,-1 0 1 0 0,0 0 0 0 0,0 0 0 0 0,0 0 0 0 0,1 1 0 0 0,-1 0 0 0 0,-1 0 0 0 0,1 1 0 0 0,0-1 0 0 0,-1 1 0 0 0,1 0 0 0 0,-1 0 0 0 0,3 3-6 0 0,17 7-81 0 0,85 49-4202 0 0,-99-54 3011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54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1216 0 0,'19'-8'6760'0'0,"-3"36"-4766"0"0,-13-19-1963 0 0,53 161-2243 0 0,-61-152-2985 0 0,2-20 3997 0 0</inkml:trace>
  <inkml:trace contextRef="#ctx0" brushRef="#br0" timeOffset="462.513">217 169 2056 0 0,'3'-8'119'0'0,"0"0"1"0"0,0 1-1 0 0,1-1 0 0 0,0 1 0 0 0,1-1 0 0 0,-1 1 1 0 0,1 1-1 0 0,1-1 0 0 0,-1 1 0 0 0,1 0 0 0 0,0 0 1 0 0,1 0-1 0 0,-1 1 0 0 0,1 0 0 0 0,0 0 0 0 0,1 1 1 0 0,-1 0-1 0 0,1 0 0 0 0,-1 1 0 0 0,1 0 0 0 0,0 0 1 0 0,0 1-1 0 0,1 0 0 0 0,-1 0 0 0 0,0 1 0 0 0,1 0 1 0 0,-1 1-1 0 0,1-1 0 0 0,-1 2 0 0 0,0-1 0 0 0,1 1 1 0 0,-1 1-1 0 0,0-1 0 0 0,1 1 0 0 0,-1 1 0 0 0,0-1 1 0 0,7 5-120 0 0,138 59 1752 0 0,-153-64-1670 0 0,-1 1-1 0 0,1-1 0 0 0,-1 0 0 0 0,0 0 0 0 0,1 0 0 0 0,-1 0 1 0 0,0 0-1 0 0,0 0 0 0 0,0 0 0 0 0,-1 0 0 0 0,1 0 0 0 0,0 0 1 0 0,-1-1-1 0 0,1 1 0 0 0,-1-1 0 0 0,0 1 0 0 0,1-1 0 0 0,-1 1 1 0 0,0-1-1 0 0,0 0 0 0 0,0 0 0 0 0,0 0 0 0 0,0 0 0 0 0,0 0 0 0 0,0 0 1 0 0,0-1-1 0 0,0 1 0 0 0,-1-1 0 0 0,1 1 0 0 0,-1-1-81 0 0,-184 45-2209 0 0,169-55-3114 0 0,19 4 4101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5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258 537 1496 0 0,'0'-2'70'0'0,"0"0"0"0"0,0 1 0 0 0,0-1 0 0 0,0 0 0 0 0,0 0 0 0 0,0 1 0 0 0,0-1 0 0 0,-1 0 0 0 0,1 1 0 0 0,-1-1 0 0 0,1 0 0 0 0,-1 1 0 0 0,0-1 0 0 0,0 1 0 0 0,0-1 0 0 0,0 1 0 0 0,0-1 0 0 0,0 1 0 0 0,0-1 0 0 0,0 1 0 0 0,0 0 0 0 0,0 0 0 0 0,-1 0 0 0 0,1 0 0 0 0,-1 0 0 0 0,1 0 0 0 0,-1 0 0 0 0,1 0 0 0 0,-1 0 0 0 0,1 1 0 0 0,-1-1 0 0 0,0 0 0 0 0,1 1 0 0 0,-1 0 0 0 0,0-1 0 0 0,0 1 0 0 0,1 0 0 0 0,-1 0 0 0 0,0 0 0 0 0,0 0 0 0 0,1 0 0 0 0,-1 0 0 0 0,0 1 0 0 0,1-1 0 0 0,-3 1-70 0 0,-78 31 641 0 0,74-27-565 0 0,-1 1 0 0 0,0-1 0 0 0,1 2 0 0 0,0-1 0 0 0,1 1 0 0 0,0 0 0 0 0,0 0 0 0 0,0 1 0 0 0,1 0 0 0 0,0 0 0 0 0,0 1 0 0 0,1-1-1 0 0,0 1 1 0 0,1 0 0 0 0,0 1 0 0 0,0-1 0 0 0,1 1 0 0 0,0 0 0 0 0,1-1 0 0 0,0 1 0 0 0,0 0 0 0 0,1 5-76 0 0,4-11 19 0 0,-1 1-1 0 0,1-1 1 0 0,1 0 0 0 0,-1 0-1 0 0,0 0 1 0 0,1 0 0 0 0,0-1-1 0 0,0 0 1 0 0,0 1 0 0 0,0-1 0 0 0,1-1-1 0 0,-1 1 1 0 0,1-1 0 0 0,-1 1-1 0 0,1-1 1 0 0,0-1 0 0 0,0 1-1 0 0,0-1 1 0 0,0 0 0 0 0,0 0-1 0 0,0 0 1 0 0,1-1 0 0 0,-1 1 0 0 0,0-1-1 0 0,0-1 1 0 0,0 1 0 0 0,0-1-1 0 0,1 0 1 0 0,-1 0 0 0 0,0 0-1 0 0,0-1 1 0 0,0 1-19 0 0,5-3-6 0 0,0-1-1 0 0,0 0 1 0 0,0 0-1 0 0,-1-1 1 0 0,0 0-1 0 0,0 0 1 0 0,0-1-1 0 0,-1-1 1 0 0,0 1-1 0 0,-1-1 1 0 0,1-1-1 0 0,-1 1 1 0 0,-1-1-1 0 0,0 0 1 0 0,0-1-1 0 0,-1 1 1 0 0,0-1-1 0 0,0 0 1 0 0,-1-1-1 0 0,-1 1 1 0 0,0-1-1 0 0,0 1 1 0 0,-1-1-1 0 0,0-7 7 0 0,13-73 589 0 0,-5-1 0 0 0,-4 0 1 0 0,-4-65-590 0 0,-2 156 7 0 0,-1 1 0 0 0,1-1 0 0 0,-1 1 0 0 0,1 0 0 0 0,-1-1 0 0 0,1 1 0 0 0,-1 0 0 0 0,1-1 0 0 0,-1 1 0 0 0,1 0 0 0 0,-1-1 0 0 0,0 1 0 0 0,1 0 0 0 0,-1 0 0 0 0,1 0 0 0 0,-1 0 0 0 0,0-1 1 0 0,1 1-1 0 0,-1 0 0 0 0,0 0 0 0 0,1 0 0 0 0,-1 0 0 0 0,1 1 0 0 0,-1-1 0 0 0,0 0 0 0 0,1 0 0 0 0,-1 0 0 0 0,0 0 0 0 0,1 1 0 0 0,-1-1 0 0 0,1 0 0 0 0,-1 1 0 0 0,1-1 0 0 0,-1 0 0 0 0,1 1 1 0 0,-1-1-1 0 0,1 0 0 0 0,-1 1 0 0 0,1-1 0 0 0,-1 1 0 0 0,1-1 0 0 0,0 1 0 0 0,-1-1 0 0 0,1 1 0 0 0,0-1 0 0 0,-1 1 0 0 0,1 0 0 0 0,0-1 0 0 0,0 1 0 0 0,0-1 0 0 0,0 1 0 0 0,-1 0 0 0 0,1-1 1 0 0,0 1-1 0 0,0 0-7 0 0,-7 17 35 0 0,1 1 0 0 0,1 0 0 0 0,0 0 1 0 0,1 1-1 0 0,1-1 0 0 0,1 1 0 0 0,1-1 1 0 0,1 1-1 0 0,2 19-35 0 0,-2-6 53 0 0,50 153 172 0 0,-47-171-202 0 0,2-1 0 0 0,0 0 0 0 0,1 1 0 0 0,0-2-1 0 0,1 1 1 0 0,1-1 0 0 0,0 0 0 0 0,1 0 0 0 0,0-1 0 0 0,0-1 0 0 0,2 1 0 0 0,-1-1 0 0 0,2-1 0 0 0,-1 0-1 0 0,1-1 1 0 0,1 0 0 0 0,-1-1 0 0 0,2 0 0 0 0,-1-1 0 0 0,1-1 0 0 0,0 0 0 0 0,0 0 0 0 0,6 0-23 0 0,-12-8 5 0 0,0-1 0 0 0,0 0 0 0 0,0-1 0 0 0,0 1 0 0 0,-1-1 0 0 0,0-1 0 0 0,0 1 0 0 0,0-1 0 0 0,0-1 0 0 0,-1 1 0 0 0,0-1 0 0 0,0 0 0 0 0,-1 0 0 0 0,1-1 0 0 0,-1 0 0 0 0,-1 0 0 0 0,1 0 0 0 0,-1 0 0 0 0,0-1 0 0 0,-1 0 0 0 0,0 1 0 0 0,0-1 1 0 0,-1-1-1 0 0,0 1 0 0 0,0 0 0 0 0,-1 0 0 0 0,1-7-5 0 0,-2 6 73 0 0,0-1 0 0 0,0 1 0 0 0,-1 0 0 0 0,0 0 1 0 0,-1-1-1 0 0,0 1 0 0 0,0 0 0 0 0,-1 1 0 0 0,0-1 1 0 0,-1 0-1 0 0,0 1 0 0 0,0 0 0 0 0,-1 0 0 0 0,0 0 1 0 0,0 0-1 0 0,-1 1 0 0 0,0 0 0 0 0,-3-3-73 0 0,14 32 86 0 0,74 70-1054 0 0,-17-38-3028 0 0,-51-39-55 0 0,-11-15 2941 0 0</inkml:trace>
  <inkml:trace contextRef="#ctx0" brushRef="#br0" timeOffset="247.516">599 205 3048 0 0,'-2'-5'876'0'0,"2"0"-184"0"0,0 2-236 0 0,-3 1-172 0 0,3-1-135 0 0,0 1-21 0 0,0 2-168 0 0,0 3-32 0 0,0 1-173 0 0,0 1-79 0 0,3 1 4 0 0,6 16-248 0 0,2 0-448 0 0,1 0-260 0 0</inkml:trace>
  <inkml:trace contextRef="#ctx0" brushRef="#br0" timeOffset="523.763">827 749 1196 0 0,'30'-18'3258'0'0,"5"-33"-2628"0"0,-32 45-427 0 0,19-34 235 0 0,108-150 223 0 0,-128 187-660 0 0,1 0 0 0 0,-1 1 1 0 0,0-1-1 0 0,1 1 0 0 0,0-1 1 0 0,0 1-1 0 0,-1 0 0 0 0,1 0 0 0 0,0 0 1 0 0,1 0-1 0 0,-1 1 0 0 0,0-1 1 0 0,0 1-1 0 0,1 0 0 0 0,-1 0 0 0 0,1 0 1 0 0,-1 0-1 0 0,1 1 0 0 0,-1-1 1 0 0,1 1-1 0 0,-1 0 0 0 0,1 0 0 0 0,-1 0 1 0 0,1 1-1 0 0,0-1 0 0 0,-1 1 1 0 0,1 0-1 0 0,-1 0 0 0 0,0 0 0 0 0,1 0 1 0 0,-1 1-1 0 0,0-1 0 0 0,0 1 1 0 0,0 0-1 0 0,0 0 0 0 0,0 0 0 0 0,0 0 1 0 0,0 1-1 0 0,-1-1 0 0 0,1 1 1 0 0,1 1-2 0 0,3 2 91 0 0,-1 1 0 0 0,1 0 0 0 0,-1 0 0 0 0,0 0 0 0 0,0 1 0 0 0,-1 0 0 0 0,0 0 1 0 0,-1 0-1 0 0,0 1 0 0 0,0-1 0 0 0,0 1 0 0 0,-1 0 0 0 0,-1 0 0 0 0,0 1 0 0 0,0-1 0 0 0,0 0 1 0 0,-1 1-1 0 0,-1 0-91 0 0,-4-1 65 0 0,0-1 0 0 0,0 1 0 0 0,-1-1 0 0 0,-1 0 0 0 0,1 0 0 0 0,-1 0 0 0 0,-1-1 0 0 0,1 0 0 0 0,-1 0 0 0 0,-1 0 0 0 0,1-1 0 0 0,-1 0 0 0 0,0-1 0 0 0,0 0 0 0 0,-1 0 0 0 0,1-1 0 0 0,-6 2-65 0 0,14-5-84 0 0,-1-1 1 0 0,0 0-1 0 0,0 1 0 0 0,0-1 1 0 0,0 0-1 0 0,0 0 0 0 0,0 1 1 0 0,0-1-1 0 0,0 0 0 0 0,1 0 1 0 0,-1 0-1 0 0,0 0 0 0 0,0 0 0 0 0,0 0 1 0 0,0 0-1 0 0,0-1 0 0 0,0 1 1 0 0,0 0-1 0 0,0 0 0 0 0,0-1 1 0 0,0 1-1 0 0,0 0 0 0 0,1-1 0 0 0,-1 1 1 0 0,0-1-1 0 0,0 0 0 0 0,1 1 1 0 0,-1-1-1 0 0,0 1 0 0 0,0-1 1 0 0,1 0-1 0 0,-1 0 0 0 0,1 1 0 0 0,-1-1 1 0 0,1 0-1 0 0,-1 0 0 0 0,1 0 1 0 0,-1 1-1 0 0,1-1 0 0 0,0 0 1 0 0,-1 0-1 0 0,1 0 0 0 0,0 0 0 0 0,0 0 1 0 0,0 0-1 0 0,0 0 0 0 0,0 0 1 0 0,0 0-1 0 0,0 0 0 0 0,0 0 1 0 0,0 0-1 0 0,0 0 0 0 0,0 1 1 0 0,1-1-1 0 0,-1 0 0 0 0,0 0 0 0 0,1 0 1 0 0,-1 0-1 0 0,1 0 0 0 0,-1 0 1 0 0,1 1-1 0 0,0-2 84 0 0,-1-2-388 0 0,0-11-995 0 0</inkml:trace>
  <inkml:trace contextRef="#ctx0" brushRef="#br0" timeOffset="758.777">1508 208 1624 0 0,'-5'-15'5780'0'0,"-19"38"-3746"0"0,22-12-1957 0 0,-1-1 1 0 0,1 1-1 0 0,1 0 0 0 0,0 0 1 0 0,0-1-1 0 0,1 1 0 0 0,1 0 0 0 0,0 0 1 0 0,0 0-1 0 0,1 0 0 0 0,1-1 0 0 0,-1 1 1 0 0,2-1-1 0 0,-1 1 0 0 0,2-1 0 0 0,-1-1 1 0 0,3 5-78 0 0,55 139-722 0 0,-47-45-3193 0 0,-41-50 1464 0 0,7-42 1255 0 0</inkml:trace>
  <inkml:trace contextRef="#ctx0" brushRef="#br0" timeOffset="962.826">1197 495 3492 0 0,'8'-26'5876'0'0,"42"0"-5567"0"0,-42 23-58 0 0,242-104-7471 0 0,-223 88 5980 0 0</inkml:trace>
  <inkml:trace contextRef="#ctx0" brushRef="#br0" timeOffset="1350.9">1687 0 1392 0 0,'5'25'2686'0'0,"70"176"-223"0"0,-64-145 29 0 0,-11-56-2175 0 0,0 0-21 0 0,11-32 310 0 0,81-148 270 0 0,-54 138-1002 0 0,-37 42 102 0 0,5 3-40 0 0,10 5-148 0 0,-1 1 0 0 0,0 0 0 0 0,0 1 0 0 0,-1 1 0 0 0,0 1 0 0 0,-1 0 0 0 0,0 0 0 0 0,-1 1 0 0 0,4 5 212 0 0,55 86-5511 0 0,-60-83 4108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6:3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1964 0 0,'13'7'4123'0'0,"19"-13"-3099"0"0,-28 5-775 0 0,91-16 851 0 0,84-11-923 0 0,-61 20-5980 0 0,-107 8 4633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6:3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 1228 0 0,'-4'2'1128'0'0,"6"-2"-156"0"0,1 3-176 0 0,1-1-120 0 0,5 0-120 0 0,-2-2-47 0 0,23-4-253 0 0,-14 4 60 0 0,11 0-16 0 0,8 0-200 0 0,44-13-8 0 0,-30 8-392 0 0,1-2-344 0 0,3-3-317 0 0,1 4-415 0 0,1-3 124 0 0,4-2 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6:36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14 1108 0 0,'-7'-2'159'0'0,"0"-1"0"0"0,-1 1 0 0 0,1 0-1 0 0,-1 0 1 0 0,1 1 0 0 0,-1 0 0 0 0,0 1 0 0 0,1-1 0 0 0,-1 1-1 0 0,0 1 1 0 0,1 0 0 0 0,-1 0 0 0 0,1 0 0 0 0,-1 1-1 0 0,1 0 1 0 0,-1 0 0 0 0,1 1 0 0 0,0 0 0 0 0,0 0 0 0 0,0 1-1 0 0,1 0 1 0 0,-1 0 0 0 0,1 1 0 0 0,0 0 0 0 0,0 0 0 0 0,1 0-1 0 0,-1 0 1 0 0,1 1 0 0 0,0 0 0 0 0,1 0 0 0 0,-1 0 0 0 0,1 1-1 0 0,1 0 1 0 0,-1 0 0 0 0,1 0 0 0 0,0 0 0 0 0,-1 5-159 0 0,-8 23 288 0 0,1 1 1 0 0,2 0-1 0 0,1 1 1 0 0,2 0-1 0 0,2 0 1 0 0,1 1-1 0 0,2-1 1 0 0,2 0-1 0 0,1 1 1 0 0,2-1-1 0 0,1 0 1 0 0,2 0-1 0 0,5 12-288 0 0,6 67 185 0 0,-11-72-228 0 0,-3-30-172 0 0,0 1 0 0 0,0 0-1 0 0,-2 0 1 0 0,1 0 0 0 0,-2 0 0 0 0,0 0-1 0 0,-1 0 1 0 0,-1 0 0 0 0,0 1 0 0 0,-1-1-1 0 0,-1 0 1 0 0,0-1 0 0 0,-1 1 0 0 0,0 0-1 0 0,-1-1 1 0 0,-1 0 0 0 0,0 0 0 0 0,-1-1-1 0 0,-6 9 216 0 0,-32-3-3648 0 0,31-19 2409 0 0</inkml:trace>
  <inkml:trace contextRef="#ctx0" brushRef="#br0" timeOffset="297.459">0 903 1312 0 0,'14'-17'449'0'0,"1"2"-1"0"0,0-1 1 0 0,1 2 0 0 0,0 0-1 0 0,1 1 1 0 0,1 1 0 0 0,0 1-1 0 0,0 0 1 0 0,1 1 0 0 0,1 1-1 0 0,17-6-448 0 0,14 0 343 0 0,0 2-1 0 0,0 2 0 0 0,1 3 1 0 0,0 2-1 0 0,1 2 0 0 0,49 3-342 0 0,50 35 230 0 0,-147-28-182 0 0,0 1 0 0 0,0-1 0 0 0,-1 1 0 0 0,0 0 0 0 0,0 0-1 0 0,-1 0 1 0 0,1 1 0 0 0,-2-1 0 0 0,1 1 0 0 0,-1 0 0 0 0,0 0-1 0 0,-1-1 1 0 0,0 1 0 0 0,0 0 0 0 0,-1 0 0 0 0,0 0 0 0 0,0 0-1 0 0,-1 0 1 0 0,0 0 0 0 0,0 0 0 0 0,-1 0 0 0 0,0 0 0 0 0,0 0 0 0 0,-1-1-1 0 0,0 1 1 0 0,0-1 0 0 0,-1 0 0 0 0,0 0 0 0 0,0 0 0 0 0,-3 2-48 0 0,-2 17 63 0 0,4-12 201 0 0,-23 50-1889 0 0,-25-21-4142 0 0,32-37 4541 0 0</inkml:trace>
  <inkml:trace contextRef="#ctx0" brushRef="#br0" timeOffset="559.31">530 869 1324 0 0,'0'-1'166'0'0,"-1"0"-1"0"0,0 0 1 0 0,1-1-1 0 0,-1 1 1 0 0,1-1-1 0 0,0 1 1 0 0,0-1-1 0 0,-1 1 1 0 0,1 0-1 0 0,0-1 1 0 0,0 1-1 0 0,0-1 1 0 0,0 1-1 0 0,1-1 1 0 0,-1 1 0 0 0,0-1-1 0 0,0 1 1 0 0,1 0-1 0 0,-1-1 1 0 0,1 1-1 0 0,0 0 1 0 0,-1-1-1 0 0,1 1 1 0 0,0 0-1 0 0,0 0 1 0 0,-1-1-1 0 0,1 1 1 0 0,0 0-1 0 0,0 0 1 0 0,1 0-1 0 0,-1 0 1 0 0,0 0-1 0 0,0 1 1 0 0,0-1 0 0 0,0 0-1 0 0,1 0 1 0 0,-1 1-1 0 0,0-1 1 0 0,1 1-1 0 0,-1-1 1 0 0,1 1-1 0 0,-1 0 1 0 0,0-1-1 0 0,1 1 1 0 0,-1 0-1 0 0,1 0 1 0 0,-1 0-1 0 0,1 0 1 0 0,0 0-166 0 0,171 92 1180 0 0,-45-19-2107 0 0,8-28-4750 0 0,-123-44 4514 0 0,-3-1 59 0 0</inkml:trace>
  <inkml:trace contextRef="#ctx0" brushRef="#br0" timeOffset="842.054">1449 266 1612 0 0,'-8'2'252'0'0,"-1"-1"0"0"0,0 2 0 0 0,0-1 0 0 0,1 1 0 0 0,-1 1 1 0 0,1-1-1 0 0,0 1 0 0 0,0 1 0 0 0,1 0 0 0 0,-1 0 0 0 0,1 0 0 0 0,0 1 0 0 0,0 0 0 0 0,1 0 0 0 0,-3 4-252 0 0,-4 3 186 0 0,1 0-1 0 0,0 0 1 0 0,1 1-1 0 0,1 1 1 0 0,0 0-1 0 0,1 0 1 0 0,1 1-1 0 0,0 0 1 0 0,1 0 0 0 0,1 1-1 0 0,0 0 1 0 0,2 0-1 0 0,0 0 1 0 0,0 1-1 0 0,2-1 1 0 0,0 1-1 0 0,1 0 1 0 0,1 10-186 0 0,1-19 12 0 0,-1-1 1 0 0,1 1-1 0 0,0-1 0 0 0,1 0 1 0 0,0 0-1 0 0,0 1 1 0 0,1-1-1 0 0,0 0 0 0 0,0-1 1 0 0,1 1-1 0 0,0-1 1 0 0,0 1-1 0 0,1-1 0 0 0,0 0 1 0 0,0-1-1 0 0,3 4-12 0 0,82 27-4313 0 0,-76-37 3153 0 0,0 0-98 0 0</inkml:trace>
  <inkml:trace contextRef="#ctx0" brushRef="#br0" timeOffset="1289.115">1508 441 1636 0 0,'6'0'122'0'0,"-1"1"1"0"0,1-1-1 0 0,-1 1 0 0 0,0 1 0 0 0,1-1 1 0 0,-1 1-1 0 0,0 0 0 0 0,0 0 0 0 0,0 0 0 0 0,0 1 1 0 0,0-1-1 0 0,0 1 0 0 0,-1 0 0 0 0,1 1 1 0 0,-1-1-1 0 0,0 1 0 0 0,0 0 0 0 0,0 0 0 0 0,-1 0 1 0 0,1 1-1 0 0,-1-1 0 0 0,0 1 0 0 0,0 0 1 0 0,-1 0-1 0 0,0 0 0 0 0,1 0 0 0 0,-2 0 1 0 0,1 0-1 0 0,0 0 0 0 0,-1 1 0 0 0,0-1 0 0 0,-1 1 1 0 0,1-1-1 0 0,-1 1-122 0 0,-3 3 154 0 0,-1-1-1 0 0,0 0 1 0 0,0 0 0 0 0,-1-1 0 0 0,0 1 0 0 0,0-1-1 0 0,0 0 1 0 0,-1 0 0 0 0,-1-1 0 0 0,1 0 0 0 0,-1 0-1 0 0,0 0 1 0 0,0-1 0 0 0,0 0 0 0 0,-1 0 0 0 0,0-1-1 0 0,0 0 1 0 0,0-1 0 0 0,-1 1 0 0 0,1-1 0 0 0,-1-1-1 0 0,1 0 1 0 0,-1 0 0 0 0,0-1 0 0 0,0 0 0 0 0,0 0-1 0 0,0-1 1 0 0,-5-1-154 0 0,12 0-6 0 0,0-1 1 0 0,0 1-1 0 0,0-1 0 0 0,1 0 0 0 0,-1 0 0 0 0,1 0 1 0 0,-1 0-1 0 0,1 0 0 0 0,-1 0 0 0 0,1 0 0 0 0,0 0 1 0 0,0-1-1 0 0,0 1 0 0 0,0 0 0 0 0,1-1 0 0 0,-1 1 1 0 0,1-1-1 0 0,-1 1 0 0 0,1-1 0 0 0,0 1 0 0 0,0-1 1 0 0,0 1-1 0 0,0-1 0 0 0,0 1 0 0 0,1-1 0 0 0,-1 1 1 0 0,1 0-1 0 0,0-1 0 0 0,-1 1 0 0 0,1 0 1 0 0,0-1-1 0 0,0 1 0 0 0,1 0 0 0 0,-1 0 0 0 0,0 0 1 0 0,1 0-1 0 0,-1 0 0 0 0,1 0 0 0 0,0 0 0 0 0,0 0 1 0 0,-1 1-1 0 0,1-1 0 0 0,2-1 6 0 0,15-18-220 0 0,0-1 0 0 0,2 2 0 0 0,0 1 1 0 0,1 1-1 0 0,1 0 0 0 0,1 2 0 0 0,0 1 0 0 0,1 0 0 0 0,1 2 0 0 0,0 1 1 0 0,3 1 219 0 0,60-34-708 0 0,-51 29 947 0 0,-47 35 1464 0 0,-2-12-1596 0 0,1 1 0 0 0,-1 0 0 0 0,1 1 0 0 0,1 0 0 0 0,0 0 0 0 0,0 1 0 0 0,0 0 0 0 0,2 1 0 0 0,-1 0 0 0 0,1 0-1 0 0,1 1 1 0 0,0 0 0 0 0,1 0 0 0 0,0 0 0 0 0,1 0 0 0 0,0 1 0 0 0,1 0 0 0 0,0 0 0 0 0,1 0 0 0 0,0 5-107 0 0,3-13-53 0 0,-1 0 1 0 0,1-1-1 0 0,0 1 1 0 0,0-1-1 0 0,1 1 0 0 0,-1-1 1 0 0,1 0-1 0 0,0 0 1 0 0,0 1-1 0 0,0-1 1 0 0,1 0-1 0 0,0-1 1 0 0,0 1-1 0 0,0 0 1 0 0,0-1-1 0 0,0 0 1 0 0,0 1-1 0 0,1-2 1 0 0,0 1-1 0 0,0 0 1 0 0,-1-1-1 0 0,1 1 0 0 0,1-1 1 0 0,-1 0-1 0 0,0 0 1 0 0,1-1-1 0 0,-1 1 1 0 0,1-1-1 0 0,-1 0 1 0 0,5 0 52 0 0,93 11-4686 0 0,-77-15 3459 0 0,23-14 44 0 0</inkml:trace>
  <inkml:trace contextRef="#ctx0" brushRef="#br0" timeOffset="1522.728">2146 183 836 0 0,'2'-1'115'0'0,"0"0"0"0"0,-1 0 0 0 0,1 0 0 0 0,0 0 0 0 0,0 0 0 0 0,-1 1 1 0 0,1-1-1 0 0,0 1 0 0 0,0-1 0 0 0,0 1 0 0 0,0 0 0 0 0,0 0 0 0 0,0 0 0 0 0,0 0 0 0 0,-1 0 0 0 0,1 0 0 0 0,0 0 0 0 0,0 1 0 0 0,0-1 0 0 0,0 1 1 0 0,0-1-1 0 0,-1 1 0 0 0,1 0 0 0 0,0 0 0 0 0,0 0 0 0 0,-1 0 0 0 0,1 0 0 0 0,-1 0 0 0 0,1 0 0 0 0,-1 0 0 0 0,1 1 0 0 0,-1-1 0 0 0,0 0 0 0 0,1 1 1 0 0,-1 0-1 0 0,0-1 0 0 0,0 1 0 0 0,0 1-115 0 0,44 67 884 0 0,-40-56-715 0 0,0 1 1 0 0,-1 0-1 0 0,0 0 1 0 0,-1 0 0 0 0,-1 0-1 0 0,0 1 1 0 0,-1-1 0 0 0,-1 1-1 0 0,-1-1 1 0 0,0 1-1 0 0,0-1 1 0 0,-2 1 0 0 0,0-1-1 0 0,-1 0 1 0 0,0 0 0 0 0,-6 11-170 0 0,5-14-169 0 0,0 0 0 0 0,-1 0 0 0 0,0 0 0 0 0,-1-1 0 0 0,-1 0 0 0 0,0-1 0 0 0,0 0 0 0 0,-1 0 0 0 0,0 0 0 0 0,0-1 0 0 0,-1 0 0 0 0,-10 6 169 0 0,-7-8-4056 0 0,27-7 2625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6:3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38 1336 0 0,'-56'-29'1457'0'0,"34"26"-1274"0"0,0 0-1 0 0,0 1 1 0 0,0 1-1 0 0,0 2 1 0 0,0 0 0 0 0,0 1-1 0 0,1 1 1 0 0,-1 1 0 0 0,0 1-1 0 0,1 1 1 0 0,0 1-1 0 0,1 0 1 0 0,-1 2 0 0 0,2 0-1 0 0,-1 2 1 0 0,1 0 0 0 0,1 1-1 0 0,0 1 1 0 0,0 0-1 0 0,2 1 1 0 0,0 1 0 0 0,0 1-1 0 0,-10 14-182 0 0,20-23 96 0 0,-1 1 0 0 0,1-1 0 0 0,0 1 0 0 0,1 0 0 0 0,0 1 0 0 0,0 0 0 0 0,1-1 0 0 0,0 1 0 0 0,1 1 0 0 0,0-1 0 0 0,0 0 0 0 0,1 1 0 0 0,0 0 0 0 0,0 2-96 0 0,3-10 18 0 0,-1 1 0 0 0,1-1 0 0 0,0 0 0 0 0,0 1 0 0 0,0-1 0 0 0,0 0 0 0 0,0 0-1 0 0,0 0 1 0 0,1 0 0 0 0,-1 0 0 0 0,1 0 0 0 0,-1 0 0 0 0,1 0 0 0 0,0-1 0 0 0,-1 1 0 0 0,1-1 0 0 0,0 1 0 0 0,0-1 0 0 0,0 0 0 0 0,0 1 0 0 0,1-1 0 0 0,-1 0 0 0 0,0-1 0 0 0,0 1 0 0 0,1 0 0 0 0,-1-1 0 0 0,0 1 0 0 0,1-1 0 0 0,-1 1 0 0 0,1-1 0 0 0,-1 0 0 0 0,0 0 0 0 0,1 0 0 0 0,-1-1 0 0 0,1 1-1 0 0,-1-1 1 0 0,1 1-18 0 0,87-13 145 0 0,66-34-262 0 0,-155 46 110 0 0,1 0 0 0 0,-1 0 0 0 0,0 0 0 0 0,0 1-1 0 0,1-1 1 0 0,-1 0 0 0 0,0 1 0 0 0,1-1-1 0 0,-1 1 1 0 0,1-1 0 0 0,-1 1 0 0 0,1 0-1 0 0,-1-1 1 0 0,1 1 0 0 0,-1 0 0 0 0,1 0-1 0 0,-1 0 1 0 0,1 0 0 0 0,-1 0 0 0 0,1 1 0 0 0,-1-1-1 0 0,1 0 1 0 0,-1 1 0 0 0,1-1 0 0 0,-1 1-1 0 0,0-1 1 0 0,1 1 0 0 0,-1 0 0 0 0,0-1-1 0 0,1 1 1 0 0,-1 0 0 0 0,0 0 0 0 0,0 0-1 0 0,0 0 1 0 0,0 0 0 0 0,0 0 0 0 0,0 1 0 0 0,0-1-1 0 0,0 0 1 0 0,0 0 0 0 0,-1 1 0 0 0,1-1-1 0 0,0 0 1 0 0,-1 1 0 0 0,1-1 0 0 0,-1 1-1 0 0,1-1 1 0 0,-1 1 0 0 0,0-1 0 0 0,0 1 0 0 0,0-1-1 0 0,0 1 1 0 0,0-1 0 0 0,0 2 7 0 0,80 167-243 0 0,-34-105-4737 0 0,-44-63 3740 0 0</inkml:trace>
  <inkml:trace contextRef="#ctx0" brushRef="#br0" timeOffset="573.708">900 195 1528 0 0,'-1'0'66'0'0,"1"1"0"0"0,-1-1 0 0 0,0 0-1 0 0,0 0 1 0 0,1 1 0 0 0,-1-1 0 0 0,0 0 0 0 0,0 0 0 0 0,1 0-1 0 0,-1 0 1 0 0,0 0 0 0 0,0 0 0 0 0,1 0 0 0 0,-1 0-1 0 0,0-1 1 0 0,0 1 0 0 0,1 0 0 0 0,-1 0 0 0 0,0 0 0 0 0,0-1-1 0 0,1 1 1 0 0,-1-1 0 0 0,0 1 0 0 0,1 0 0 0 0,-1-1 0 0 0,1 1-1 0 0,-1-1 1 0 0,0 1 0 0 0,1-1 0 0 0,-1 0 0 0 0,1 1-1 0 0,-1-1 1 0 0,1 1 0 0 0,0-1 0 0 0,-1 0 0 0 0,1 1 0 0 0,0-1-1 0 0,-1 0 1 0 0,1 0 0 0 0,0 1 0 0 0,0-1 0 0 0,0 0 0 0 0,-1 0-1 0 0,1 1 1 0 0,0-1 0 0 0,0 0 0 0 0,0 0 0 0 0,0 0-1 0 0,1 1 1 0 0,-1-1 0 0 0,0 0 0 0 0,0 0 0 0 0,0 1 0 0 0,1-1-1 0 0,-1 0 1 0 0,0 1 0 0 0,0-1 0 0 0,1 0 0 0 0,-1 1 0 0 0,1-1-1 0 0,-1 0 1 0 0,1 0-66 0 0,-29 6 144 0 0,0 2 0 0 0,1 1 1 0 0,0 0-1 0 0,0 3 0 0 0,1 0 0 0 0,1 1 0 0 0,-1 1 0 0 0,2 2 0 0 0,0 0 1 0 0,1 2-1 0 0,1 1 0 0 0,0 0 0 0 0,1 2 0 0 0,1 0 0 0 0,1 2-144 0 0,-20 39 477 0 0,38-59-349 0 0,1-2-45 0 0,35 15 269 0 0,164-83 6 0 0,-88 21-439 0 0,-111 47 71 0 0,1-1 0 0 0,-1 1 0 0 0,1-1 0 0 0,-1 0 0 0 0,1 1 0 0 0,0 0 0 0 0,-1-1 0 0 0,1 1 0 0 0,0-1 0 0 0,0 1 0 0 0,-1 0 0 0 0,1-1 0 0 0,0 1-1 0 0,0 0 1 0 0,0 0 0 0 0,-1 0 0 0 0,1 0 0 0 0,0 0 0 0 0,0-1 0 0 0,0 1 0 0 0,-1 1 0 0 0,1-1 0 0 0,0 0 0 0 0,0 0 0 0 0,0 0 0 0 0,-1 0 0 0 0,1 0 0 0 0,0 1 0 0 0,0-1 0 0 0,-1 0 0 0 0,1 1 0 0 0,0-1 0 0 0,-1 1 0 0 0,1-1-1 0 0,0 1 1 0 0,-1-1 0 0 0,1 1 0 0 0,0-1 0 0 0,-1 1 0 0 0,1 0 0 0 0,-1-1 0 0 0,1 1 0 0 0,-1 0 0 0 0,0-1 0 0 0,1 1 0 0 0,-1 0 0 0 0,0-1 0 0 0,1 1 0 0 0,-1 0 0 0 0,0 0 0 0 0,0 0 0 0 0,0-1 0 0 0,0 1 0 0 0,1 0-1 0 0,-1 0 1 0 0,0 0 0 0 0,0-1 0 0 0,-1 1 0 0 0,1 0 0 0 0,0 0 0 0 0,0 0 10 0 0,6 30-1096 0 0,10-8-3289 0 0,-11-19 3147 0 0</inkml:trace>
  <inkml:trace contextRef="#ctx0" brushRef="#br0" timeOffset="1268.884">1138 82 964 0 0,'-31'111'3273'0'0,"30"146"63"0"0,1-258-3315 0 0,1 0 0 0 0,-1 1 1 0 0,0-1-1 0 0,0 1 0 0 0,0-1 0 0 0,0 0 1 0 0,0 1-1 0 0,0-1 0 0 0,-1 1 1 0 0,1-1-1 0 0,0 0 0 0 0,0 1 0 0 0,0-1 1 0 0,0 1-1 0 0,-1-1 0 0 0,1 1 1 0 0,0-1-1 0 0,-1 1 0 0 0,1-1 1 0 0,0 1-1 0 0,-1-1 0 0 0,1 1 0 0 0,-1-1 1 0 0,1 1-1 0 0,0 0 0 0 0,-1-1 1 0 0,1 1-1 0 0,-1 0 0 0 0,1-1 0 0 0,-1 1 1 0 0,0 0-1 0 0,1-1 0 0 0,-1 1 1 0 0,1 0-1 0 0,-1 0 0 0 0,1 0 1 0 0,-1 0-1 0 0,0 0 0 0 0,1 0 0 0 0,-1 0 1 0 0,1 0-1 0 0,-1 0 0 0 0,0 0 1 0 0,1 0-1 0 0,-1 0 0 0 0,1 0 0 0 0,-1 0 1 0 0,0 0-1 0 0,1 1 0 0 0,-1-1 1 0 0,1 0-1 0 0,-1 0 0 0 0,1 1 0 0 0,-1-1 1 0 0,1 0-1 0 0,-1 1 0 0 0,1-1 1 0 0,-1 0-1 0 0,1 1 0 0 0,0-1 1 0 0,-1 1-1 0 0,1-1-21 0 0,3-16 56 0 0,1-1 1 0 0,0 0 0 0 0,2 1 0 0 0,0 0-1 0 0,0 0 1 0 0,2 1 0 0 0,0 0-1 0 0,0 0 1 0 0,2 1 0 0 0,0 0-1 0 0,0 0 1 0 0,1 1 0 0 0,1 1-1 0 0,4-4-56 0 0,-13 15-3 0 0,-1 1 0 0 0,1-1 0 0 0,-1 1 0 0 0,1 0 0 0 0,-1 0 0 0 0,1 0 0 0 0,-1 0 0 0 0,1 0 0 0 0,-1 1 0 0 0,1-1 0 0 0,-1 1 0 0 0,1 0 0 0 0,-1-1 0 0 0,0 1 0 0 0,1 0 0 0 0,-1 0 0 0 0,0 1 0 0 0,0-1 0 0 0,0 0 0 0 0,0 1 0 0 0,0-1 0 0 0,0 1 0 0 0,0 0 0 0 0,0-1 0 0 0,-1 1 0 0 0,1 0 0 0 0,-1 0 0 0 0,1 0 0 0 0,-1 0 0 0 0,1 3 3 0 0,32 85 28 0 0,-34-90 18 0 0,0 0-10 0 0,1 0-25 0 0,-1 0 1 0 0,1 0 0 0 0,-1 0 0 0 0,1 0 0 0 0,-1 0 0 0 0,1 0 0 0 0,-1 0 0 0 0,1 0 0 0 0,-1 0 0 0 0,1 0 0 0 0,-1 0 0 0 0,1 0 0 0 0,-1 1 0 0 0,1-1-1 0 0,-1 0 1 0 0,1 0 0 0 0,-1 0 0 0 0,1 1 0 0 0,-1-1 0 0 0,0 0 0 0 0,1 1 0 0 0,-1-1 0 0 0,1 0 0 0 0,-1 1 0 0 0,0-1 0 0 0,1 0 0 0 0,-1 1-1 0 0,0-1 1 0 0,0 1 0 0 0,1-1 0 0 0,-1 0 0 0 0,0 1 0 0 0,0-1 0 0 0,1 1 0 0 0,-1-1 0 0 0,0 1 0 0 0,0-1 0 0 0,0 1 0 0 0,0-1 0 0 0,0 1-1 0 0,0-1 1 0 0,0 1 0 0 0,0-1 0 0 0,0 1 0 0 0,0-1 0 0 0,0 1 0 0 0,0-1 0 0 0,0 1 0 0 0,-1-1 0 0 0,1 1 0 0 0,0-1 0 0 0,0 1 0 0 0,0-1 0 0 0,-1 0-1 0 0,1 1 1 0 0,0-1 0 0 0,0 1 0 0 0,-1-1 0 0 0,1 0 0 0 0,-1 1 0 0 0,1-1 0 0 0,0 1-12 0 0,157-201-318 0 0,-155 199 308 0 0,0 1 0 0 0,0-1 0 0 0,0 1 0 0 0,1 0 0 0 0,-1 0 0 0 0,0 0 0 0 0,0 0 0 0 0,0 1 0 0 0,1-1 0 0 0,-1 0 0 0 0,0 1 0 0 0,0 0 0 0 0,0-1 0 0 0,0 1 0 0 0,0 0 1 0 0,0 0-1 0 0,0 0 0 0 0,0 0 0 0 0,0 1 0 0 0,0-1 0 0 0,-1 0 0 0 0,1 1 0 0 0,0-1 0 0 0,-1 1 0 0 0,1 0 0 0 0,-1-1 0 0 0,0 1 0 0 0,1 1 10 0 0,3 2-38 0 0,9 9-167 0 0,-1 1 0 0 0,-1 1 0 0 0,0 0-1 0 0,-1 0 1 0 0,-1 1 0 0 0,-1 1 0 0 0,0 0 0 0 0,-1 0-1 0 0,5 18 206 0 0,-12-7-5460 0 0,-14-17 4213 0 0</inkml:trace>
  <inkml:trace contextRef="#ctx0" brushRef="#br0" timeOffset="2294.092">1700 30 1044 0 0,'1'-1'85'0'0,"0"0"0"0"0,0 1 0 0 0,0-1 0 0 0,0 0 0 0 0,1 1 0 0 0,-1-1 1 0 0,0 1-1 0 0,0-1 0 0 0,0 1 0 0 0,1 0 0 0 0,-1-1 0 0 0,0 1 0 0 0,1 0 0 0 0,-1 0 0 0 0,0 0 0 0 0,0 0 0 0 0,1 0 0 0 0,-1 0 0 0 0,0 0 0 0 0,0 1 0 0 0,1-1 0 0 0,-1 0 0 0 0,0 1 1 0 0,0-1-1 0 0,1 1 0 0 0,-1-1 0 0 0,0 1 0 0 0,0-1 0 0 0,0 1 0 0 0,0 0 0 0 0,0 0 0 0 0,0 0 0 0 0,0-1 0 0 0,0 1 0 0 0,0 0 0 0 0,0 0 0 0 0,-1 0 0 0 0,1 0 0 0 0,0 1 1 0 0,-1-1-1 0 0,1 0 0 0 0,0 0 0 0 0,-1 0 0 0 0,0 0 0 0 0,1 1 0 0 0,-1-1 0 0 0,0 0 0 0 0,1 1-85 0 0,28 76 428 0 0,-25-65-75 0 0,28 223 1842 0 0,-32-235-1961 0 0,0-1 30 0 0,0 0 2 0 0,-7 8 966 0 0,11-40-1049 0 0,0 18-156 0 0,2 0 0 0 0,-1 0-1 0 0,2 0 1 0 0,-1 0 0 0 0,2 1-1 0 0,0 0 1 0 0,1 1 0 0 0,0 0-1 0 0,0 0 1 0 0,2 1 0 0 0,10-10-27 0 0,-18 21-20 0 0,0 0 1 0 0,0 0 0 0 0,0 0 0 0 0,1 0 0 0 0,-1 0-1 0 0,0 1 1 0 0,0 0 0 0 0,0 0 0 0 0,0 0 0 0 0,0 0-1 0 0,0 0 1 0 0,0 0 0 0 0,-1 1 0 0 0,1-1-1 0 0,0 1 1 0 0,-1 0 0 0 0,1 0 0 0 0,-1 0 0 0 0,0 0-1 0 0,1 0 1 0 0,-1 1 0 0 0,0-1 0 0 0,0 1 0 0 0,-1-1-1 0 0,1 1 1 0 0,0 0 0 0 0,-1-1 0 0 0,0 1-1 0 0,1 0 1 0 0,-1 0 0 0 0,0 0 0 0 0,-1 0 0 0 0,1 0-1 0 0,0 0 1 0 0,-1 1 0 0 0,0-1 0 0 0,0 0 0 0 0,0 2 19 0 0,1-3 16 0 0,0 1 0 0 0,-1 0 1 0 0,1 0-1 0 0,-1 0 1 0 0,0-1-1 0 0,1 1 0 0 0,-1 0 1 0 0,-1 0-1 0 0,1 0 1 0 0,0-1-1 0 0,-1 1 1 0 0,1 0-1 0 0,-1 0 0 0 0,0-1 1 0 0,0 1-1 0 0,0 0 1 0 0,0-1-1 0 0,-1 1 1 0 0,1-1-1 0 0,0 0 0 0 0,-1 1 1 0 0,0-1-1 0 0,0 0 1 0 0,-1 1-17 0 0,9-43 132 0 0,97-129-473 0 0,-103 168 332 0 0,1 1 1 0 0,0-1 0 0 0,-1 0-1 0 0,1 1 1 0 0,-1-1-1 0 0,1 1 1 0 0,0-1-1 0 0,-1 0 1 0 0,1 1-1 0 0,0 0 1 0 0,0-1-1 0 0,-1 1 1 0 0,1 0-1 0 0,0-1 1 0 0,0 1 0 0 0,0 0-1 0 0,0 0 1 0 0,-1-1-1 0 0,1 1 1 0 0,0 0-1 0 0,0 0 1 0 0,0 0-1 0 0,0 0 1 0 0,0 0-1 0 0,-1 0 1 0 0,1 1 0 0 0,0-1-1 0 0,0 0 1 0 0,0 0-1 0 0,0 1 1 0 0,-1-1-1 0 0,1 0 1 0 0,0 1-1 0 0,0-1 1 0 0,-1 1-1 0 0,1-1 1 0 0,0 1-1 0 0,-1-1 1 0 0,1 1 0 0 0,0-1-1 0 0,-1 1 1 0 0,1 0-1 0 0,-1-1 1 0 0,1 1-1 0 0,-1 0 1 0 0,1-1-1 0 0,-1 1 1 0 0,1 0-1 0 0,-1 0 1 0 0,0 0 0 0 0,0-1-1 0 0,1 1 1 0 0,-1 0-1 0 0,0 0 1 0 0,0 0-1 0 0,0 0 9 0 0,15 49-9 0 0,-15-50 9 0 0,7 38 23 0 0,-7-29-66 0 0,0-1 1 0 0,0 0 0 0 0,1 0-1 0 0,0 0 1 0 0,0 0-1 0 0,1 0 1 0 0,0 0-1 0 0,1 0 1 0 0,0 0 0 0 0,0 0-1 0 0,0-1 1 0 0,1 0-1 0 0,0 0 1 0 0,0 0 0 0 0,1 0-1 0 0,0-1 1 0 0,0 1-1 0 0,1-1 1 0 0,0 0 0 0 0,0-1-1 0 0,0 0 1 0 0,1 0-1 0 0,-1 0 1 0 0,1-1 0 0 0,0 1-1 0 0,7 1 43 0 0,1-4-178 0 0,0-2 0 0 0,0 0 0 0 0,-1-1-1 0 0,1-1 1 0 0,-1 0 0 0 0,1-1 0 0 0,-1 0 0 0 0,0-1 0 0 0,0-1-1 0 0,0 0 1 0 0,0-1 0 0 0,-1-1 0 0 0,5-3 178 0 0,-10 7-4 0 0,0 0 1 0 0,0-1-1 0 0,0 0 1 0 0,0-1 0 0 0,-1 0-1 0 0,0 0 1 0 0,0 0-1 0 0,0-1 1 0 0,-1 0-1 0 0,0 0 1 0 0,0-1-1 0 0,0 0 1 0 0,-1 0-1 0 0,0 0 1 0 0,0-1-1 0 0,-1 0 1 0 0,0 1-1 0 0,0-2 1 0 0,2-6 3 0 0,-6 14 33 0 0,-3-18 314 0 0,-2 16-321 0 0,1 0-1 0 0,-1 1 1 0 0,0-1-1 0 0,1 1 1 0 0,-1 0 0 0 0,0 1-1 0 0,-1-1 1 0 0,1 1-1 0 0,0 0 1 0 0,0 0 0 0 0,0 0-1 0 0,-1 1 1 0 0,1 0-1 0 0,0 0 1 0 0,-1 0 0 0 0,1 1-1 0 0,0-1 1 0 0,-1 1-1 0 0,1 1 1 0 0,0-1 0 0 0,0 1-1 0 0,0 0 1 0 0,0 0-1 0 0,0 0 1 0 0,1 1 0 0 0,-1-1-1 0 0,1 1 1 0 0,-1 0-1 0 0,1 1 1 0 0,-2 1-26 0 0,-6 3 77 0 0,0 0 0 0 0,1 1 0 0 0,0 0 0 0 0,0 1 0 0 0,1 0 0 0 0,0 1 0 0 0,1 0 0 0 0,0 0 0 0 0,1 1 0 0 0,1 0-1 0 0,-1 1 1 0 0,-4 12-77 0 0,12-24 150 0 0,0-1-83 0 0,18 12 75 0 0,70-31 186 0 0,61-41 78 0 0,-143 63-443 0 0,-1 0-1 0 0,0 0 1 0 0,0 0-1 0 0,0 1 1 0 0,-1 0-1 0 0,1-1 1 0 0,-1 2-1 0 0,0-1 1 0 0,0 1-1 0 0,0-1 1 0 0,-1 1-1 0 0,1 0 1 0 0,-1 0-1 0 0,-1 0 1 0 0,1 1 0 0 0,1 3 37 0 0,4 5-561 0 0,46 57-4349 0 0,-45-59 3626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6:3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627 134 1684 0 0,'0'0'360'0'0,"0"0"-12"0"0,15-3 442 0 0,12-41 1301 0 0,-62 14-1558 0 0,5 18-470 0 0,-1 2 0 0 0,-1 1-1 0 0,1 1 1 0 0,-1 2 0 0 0,0 1 0 0 0,-1 1 0 0 0,1 2-1 0 0,-1 2 1 0 0,-11 1-63 0 0,34-1 13 0 0,0 1-1 0 0,1 0 1 0 0,-1 1-1 0 0,1 0 1 0 0,-1 1-1 0 0,1 0 1 0 0,0 0-1 0 0,0 1 1 0 0,0 0 0 0 0,0 0-1 0 0,1 1 1 0 0,0 0-1 0 0,0 1 1 0 0,0 0-1 0 0,1 0 1 0 0,0 0-1 0 0,0 1 1 0 0,0 0-1 0 0,1 1 1 0 0,0-1-1 0 0,0 1 1 0 0,1 1-1 0 0,0-1 1 0 0,0 3-13 0 0,-9 25 74 0 0,2 1 0 0 0,2 0 0 0 0,1 1 0 0 0,2 0 0 0 0,1 0 1 0 0,2 1-1 0 0,2 6-74 0 0,-6 35 162 0 0,-21 352 2089 0 0,22 348-2251 0 0,10-423 565 0 0,4-135-167 0 0,23-45 45 0 0,-28-171-420 0 0,0 0-1 0 0,1 0 1 0 0,-1 0 0 0 0,1 0-1 0 0,1-1 1 0 0,-1 1-1 0 0,1-1 1 0 0,0 0-1 0 0,0 0 1 0 0,0 0 0 0 0,1 0-1 0 0,-1-1 1 0 0,1 0-1 0 0,1 0 1 0 0,-1 0-1 0 0,0 0 1 0 0,1-1-1 0 0,0 0 1 0 0,0 0 0 0 0,0-1-1 0 0,0 0 1 0 0,0 0-1 0 0,0 0 1 0 0,0 0-1 0 0,1-1 1 0 0,-1 0 0 0 0,1-1-1 0 0,3 1-22 0 0,186-13-689 0 0,-169 8 550 0 0,414-65-7315 0 0,-387 56 6326 0 0</inkml:trace>
  <inkml:trace contextRef="#ctx0" brushRef="#br0" timeOffset="674.007">1430 260 2308 0 0,'-19'7'3925'0'0,"-14"39"-3645"0"0,1 0 0 0 0,2 3 1 0 0,3 0-1 0 0,2 1 0 0 0,2 2 1 0 0,2 0-1 0 0,-5 26-280 0 0,-3-1 113 0 0,19-47-216 0 0,-70 117-2964 0 0,57-135 305 0 0,12-12 1354 0 0</inkml:trace>
  <inkml:trace contextRef="#ctx0" brushRef="#br0" timeOffset="939.978">883 502 1532 0 0,'3'-20'2437'0'0,"-3"20"-2367"0"0,0-1 0 0 0,0 0 0 0 0,0 0 0 0 0,-1 0 0 0 0,1 0 0 0 0,0 1 0 0 0,0-1 0 0 0,0 0 0 0 0,1 0 0 0 0,-1 0-1 0 0,0 0 1 0 0,0 0 0 0 0,0 1 0 0 0,1-1 0 0 0,-1 0 0 0 0,0 0 0 0 0,1 0 0 0 0,-1 1 0 0 0,0-1 0 0 0,1 0 0 0 0,-1 1 0 0 0,1-1 0 0 0,-1 0 0 0 0,1 1 0 0 0,0-1 0 0 0,-1 0 0 0 0,1 1 0 0 0,0-1-1 0 0,-1 1 1 0 0,1-1 0 0 0,0 1 0 0 0,0 0 0 0 0,-1-1 0 0 0,1 1 0 0 0,0 0 0 0 0,0-1 0 0 0,0 1 0 0 0,-1 0 0 0 0,1 0 0 0 0,0 0 0 0 0,0 0 0 0 0,0 0 0 0 0,0 0 0 0 0,0 0 0 0 0,-1 0 0 0 0,1 0-1 0 0,0 0 1 0 0,0 0 0 0 0,0 1 0 0 0,0-1 0 0 0,-1 0 0 0 0,1 0 0 0 0,0 1 0 0 0,0 0-70 0 0,36 13 219 0 0,-1 2 0 0 0,0 1 0 0 0,-2 2 0 0 0,0 1 0 0 0,-1 2 0 0 0,-1 1 0 0 0,10 11-219 0 0,87 58-582 0 0,17 1-5455 0 0,-131-84 4805 0 0</inkml:trace>
  <inkml:trace contextRef="#ctx0" brushRef="#br0" timeOffset="1296.857">1725 434 1504 0 0,'-6'4'204'0'0,"0"0"-1"0"0,-1 0 1 0 0,1 1-1 0 0,1 0 1 0 0,-1 1-1 0 0,1-1 1 0 0,0 1-1 0 0,0 0 1 0 0,0 0-1 0 0,1 1 1 0 0,0-1-1 0 0,0 1 1 0 0,1 0-1 0 0,0 0 1 0 0,0 0-1 0 0,1 0 1 0 0,0 1-1 0 0,0-1 1 0 0,0 1 0 0 0,0 6-204 0 0,2-14 266 0 0,0 0 6 0 0,0 0 26 0 0,31 6 642 0 0,258-159 350 0 0,-169 132-1285 0 0,-110 24-16 0 0,0 0-1 0 0,-1 1 1 0 0,1 0-1 0 0,-1 0 1 0 0,0 1-1 0 0,0 1 1 0 0,-1-1-1 0 0,1 1 1 0 0,-1 1-1 0 0,-1-1 0 0 0,1 1 1 0 0,-1 1-1 0 0,0-1 1 0 0,-1 1-1 0 0,1 2 12 0 0,33 78-843 0 0,-30-26-2733 0 0,-9-54 2668 0 0,-1-6-394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0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1 297 1336 0 0,'0'0'465'0'0,"0"0"-72"0"0,3-18 570 0 0,34-15 492 0 0,-44 95 160 0 0,7-52-1538 0 0,16 90 1078 0 0,43-71-3606 0 0,-26-43-227 0 0,-20 2 1352 0 0</inkml:trace>
  <inkml:trace contextRef="#ctx0" brushRef="#br0" timeOffset="235.005">95 86 1748 0 0,'8'-63'6507'0'0,"-7"62"-6339"0"0,-1 1-86 0 0,0 0-112 0 0,20-21-5458 0 0,-14 22 4017 0 0</inkml:trace>
  <inkml:trace contextRef="#ctx0" brushRef="#br0" timeOffset="547.581">546 166 936 0 0,'-135'42'3018'0'0,"126"-36"-2901"0"0,1 0 0 0 0,0 0 0 0 0,0 1 0 0 0,0 0 0 0 0,1 1 0 0 0,0 0 0 0 0,1 0 0 0 0,0 0 1 0 0,0 1-1 0 0,1 0 0 0 0,0 0 0 0 0,0 0 0 0 0,1 0 0 0 0,0 1 0 0 0,1 0 0 0 0,0 0 0 0 0,1 0 0 0 0,0 0 0 0 0,0 5-117 0 0,0 4 159 0 0,0-1 0 0 0,2 0 0 0 0,0 0 0 0 0,1 1 0 0 0,1-1 0 0 0,1 0 0 0 0,1 0 0 0 0,0 0 0 0 0,1 0 0 0 0,1-1 0 0 0,1 0 0 0 0,0 0 0 0 0,1-1 0 0 0,7 10-159 0 0,0 0 130 0 0,99 210 5 0 0,-114-233-281 0 0,0-1 0 0 0,1 0 0 0 0,-1 0-1 0 0,0 1 1 0 0,0-1 0 0 0,-1 0 0 0 0,1 0 0 0 0,0 1 0 0 0,-1-1 0 0 0,1 0 0 0 0,-1 0 0 0 0,0 0 0 0 0,1 0 0 0 0,-1 0 0 0 0,0 0 0 0 0,-1 0-1 0 0,1 0 1 0 0,0 0 0 0 0,0 0 0 0 0,-1 0 0 0 0,1 0 0 0 0,-1-1 0 0 0,0 1 0 0 0,1-1 0 0 0,-1 1 0 0 0,0-1 0 0 0,0 0 0 0 0,0 0 0 0 0,0 0-1 0 0,0 0 1 0 0,0 0 0 0 0,0 0 0 0 0,0 0 0 0 0,0-1 0 0 0,-1 1 0 0 0,1-1 0 0 0,0 1 0 0 0,0-1 0 0 0,-1 0 0 0 0,1 0 0 0 0,-2 0 146 0 0,-12 0-1220 0 0</inkml:trace>
  <inkml:trace contextRef="#ctx0" brushRef="#br0" timeOffset="750.569">161 601 2040 0 0,'1'-2'984'0'0,"3"0"-120"0"0,0-3-124 0 0,1 4-120 0 0,0-3-31 0 0,15-7-89 0 0,5-1-32 0 0,1 2-40 0 0,6-2-176 0 0,0 2-132 0 0,2 0-16 0 0,7-1-352 0 0,-9 1-344 0 0,5-2-340 0 0,-1 4-385 0 0,-1-2-35 0 0,6 0 28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5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338 529 1528 0 0,'1'41'4122'0'0,"13"108"-3219"0"0,-7-118-713 0 0,-5-17-84 0 0,1 0 0 0 0,0-1 0 0 0,0 0 0 0 0,1 0 0 0 0,1 0 0 0 0,1 0 0 0 0,-1-1 0 0 0,2 0-1 0 0,0 0 1 0 0,0-1 0 0 0,1 0 0 0 0,1 0 0 0 0,5 6-106 0 0,-6-15 48 0 0,0 0 0 0 0,0 0 0 0 0,1-1-1 0 0,-1 0 1 0 0,0 0 0 0 0,1-1 0 0 0,-1 0 0 0 0,0-1-1 0 0,0 0 1 0 0,1 0 0 0 0,-1 0 0 0 0,0-1 0 0 0,0-1 0 0 0,0 1-1 0 0,0-1 1 0 0,-1-1 0 0 0,1 1 0 0 0,-1-1 0 0 0,0-1-1 0 0,0 1 1 0 0,0-1 0 0 0,-1 0 0 0 0,1-1 0 0 0,-1 1 0 0 0,4-6-48 0 0,11-11 33 0 0,0-1 1 0 0,-2 0-1 0 0,-1-1 1 0 0,0-2 0 0 0,-2 1-1 0 0,-1-2 1 0 0,-1 0 0 0 0,-1-1-1 0 0,3-13-33 0 0,-8 24 104 0 0,-8 18-89 0 0,0-1 0 0 0,0 0-1 0 0,1 1 1 0 0,-1-1 0 0 0,0 0 0 0 0,1 1 0 0 0,-1-1-1 0 0,0 0 1 0 0,1 1 0 0 0,-1-1 0 0 0,1 0-1 0 0,-1 0 1 0 0,1 0 0 0 0,-1 1 0 0 0,1-1-1 0 0,-1 0 1 0 0,0 0 0 0 0,1 0 0 0 0,-1 0-1 0 0,1 0 1 0 0,-1 0 0 0 0,1 0 0 0 0,-1 0 0 0 0,1 0-1 0 0,-1 0 1 0 0,1 0 0 0 0,-1 0 0 0 0,1 0-1 0 0,-1 0 1 0 0,1 0 0 0 0,-1-1 0 0 0,1 1-1 0 0,-1 0 1 0 0,1 0-15 0 0,1 13-14 0 0,3 14-230 0 0,42 113-156 0 0,-44-137 130 0 0,0 1 0 0 0,0-1-1 0 0,0 0 1 0 0,0 0 0 0 0,1 0 0 0 0,-1-1-1 0 0,1 1 1 0 0,0-1 0 0 0,-1 1 0 0 0,1-1-1 0 0,0 0 1 0 0,0-1 0 0 0,1 1 0 0 0,-1-1 0 0 0,0 0-1 0 0,0 0 1 0 0,1 0 0 0 0,-1-1 0 0 0,1 1-1 0 0,-1-1 1 0 0,2 0 270 0 0,9-3-1503 0 0,12-12-29 0 0</inkml:trace>
  <inkml:trace contextRef="#ctx0" brushRef="#br0" timeOffset="270.149">1289 502 888 0 0,'-2'4'172'0'0,"0"1"-1"0"0,0-1 0 0 0,1 0 1 0 0,-1 1-1 0 0,1-1 1 0 0,0 0-1 0 0,0 1 1 0 0,1 0-1 0 0,-1-1 1 0 0,1 1-1 0 0,0-1 1 0 0,0 1-1 0 0,1 0 0 0 0,-1-1 1 0 0,1 1-1 0 0,0-1 1 0 0,1 1-1 0 0,-1-1 1 0 0,0 0-1 0 0,1 0 1 0 0,0 1-1 0 0,0-1 0 0 0,1 0 1 0 0,-1 0-1 0 0,1-1 1 0 0,0 1-1 0 0,0 0-171 0 0,90 102 891 0 0,-84-98-672 0 0,-6-6-187 0 0,1-1 0 0 0,0 1 0 0 0,-1 1-1 0 0,1-1 1 0 0,-1 0 0 0 0,0 1 0 0 0,0-1-1 0 0,0 1 1 0 0,0 0 0 0 0,0 0 0 0 0,-1 0-1 0 0,1 1 1 0 0,-1-1 0 0 0,0 1 0 0 0,0-1-1 0 0,0 1 1 0 0,0 0 0 0 0,-1-1 0 0 0,0 1 0 0 0,0 0-1 0 0,0 0 1 0 0,0 0 0 0 0,0 0 0 0 0,-1 0-1 0 0,1 0 1 0 0,-1 0 0 0 0,0 1 0 0 0,-1-1-1 0 0,1 0 1 0 0,-1 0 0 0 0,1 0 0 0 0,-1 0-1 0 0,-1 0 1 0 0,1-1 0 0 0,0 1 0 0 0,-1 0-1 0 0,0 0 1 0 0,0-1 0 0 0,0 1 0 0 0,0-1 0 0 0,-1 0-1 0 0,1 1 1 0 0,-1-1 0 0 0,0 0 0 0 0,0 0-1 0 0,0-1 1 0 0,0 1 0 0 0,0-1 0 0 0,0 1-1 0 0,-1-1-31 0 0,-4 1-179 0 0,0 0-1 0 0,0 0 1 0 0,0-1-1 0 0,0 0 0 0 0,-1 0 1 0 0,1-1-1 0 0,0 0 0 0 0,-1-1 1 0 0,1 0-1 0 0,-1 0 1 0 0,1-1-1 0 0,-1 0 0 0 0,1 0 1 0 0,0-1-1 0 0,0 0 1 0 0,0 0-1 0 0,0-1 0 0 0,0 0 1 0 0,0-1-1 0 0,1 0 0 0 0,-1 0 1 0 0,1 0-1 0 0,0-1 1 0 0,0 0-1 0 0,1-1 0 0 0,-1 1 1 0 0,1-1-1 0 0,1 0 1 0 0,-1-1-1 0 0,0 0 180 0 0,-8-18-1287 0 0</inkml:trace>
  <inkml:trace contextRef="#ctx0" brushRef="#br0" timeOffset="467.496">1471 471 908 0 0,'-69'45'3669'0'0,"42"-27"-3279"0"0,1 1-1 0 0,2 1 0 0 0,0 1 1 0 0,1 2-1 0 0,1 0 1 0 0,1 1-1 0 0,1 2 1 0 0,-12 19-390 0 0,14-13-319 0 0,-17 20-4213 0 0,32-47 3210 0 0</inkml:trace>
  <inkml:trace contextRef="#ctx0" brushRef="#br0" timeOffset="1260.93">1440 806 1292 0 0,'361'-99'5022'0'0,"-111"-4"-3837"0"0,-250 102-1175 0 0,0 0 1 0 0,-1 0-1 0 0,1 0 0 0 0,-1 0 1 0 0,1 0-1 0 0,-1 0 1 0 0,1 0-1 0 0,-1 0 0 0 0,1 0 1 0 0,-1 0-1 0 0,0 0 1 0 0,1 1-1 0 0,-1-1 1 0 0,0 0-1 0 0,0 0 0 0 0,0 1 1 0 0,0-1-1 0 0,1 0 1 0 0,-1 1-1 0 0,0-1 1 0 0,0 1-1 0 0,0-1 0 0 0,0 1 1 0 0,0 0-1 0 0,0-1 1 0 0,0 1-1 0 0,-1 0 1 0 0,1 0-1 0 0,0 0 0 0 0,0 0 1 0 0,0 0-1 0 0,0 0 1 0 0,0 0-1 0 0,0 0 0 0 0,0 0 1 0 0,0 0-1 0 0,0 1 1 0 0,0-1-1 0 0,0 0 1 0 0,0 1-1 0 0,0-1 0 0 0,0 1 1 0 0,0-1-1 0 0,0 1 1 0 0,0-1-1 0 0,0 1 1 0 0,0 0-1 0 0,0 0-10 0 0,-1-1 57 0 0,-31 3 65 0 0,-1 2-1 0 0,1 2 1 0 0,0 1-1 0 0,0 1 1 0 0,1 2-1 0 0,0 1 1 0 0,1 1 0 0 0,0 2-1 0 0,-10 8-121 0 0,36-21 10 0 0,1 0 1 0 0,0 0-1 0 0,0 0 0 0 0,0 1 1 0 0,0 0-1 0 0,1-1 0 0 0,-1 1 1 0 0,0 1-1 0 0,1-1 0 0 0,0 0 1 0 0,0 1-1 0 0,0-1 0 0 0,0 1 1 0 0,1 0-1 0 0,-1 0 0 0 0,1 0 1 0 0,0 1-1 0 0,0-1 0 0 0,1 0 1 0 0,-1 1-1 0 0,0 3-10 0 0,47 27 32 0 0,-1-25-177 0 0,-1-3-1 0 0,1-1 1 0 0,1-3 0 0 0,-1-1 0 0 0,0-2-1 0 0,1-2 1 0 0,-1-2 0 0 0,0-2 0 0 0,8-4 145 0 0,-43 9-29 0 0,343-74-1315 0 0,-330 60 2457 0 0,-61 22-346 0 0,34-5-714 0 0,-26 9 195 0 0,0 0 0 0 0,1 2 0 0 0,0 2 0 0 0,2 0 0 0 0,-1 2 0 0 0,-22 19-248 0 0,50-35-4 0 0,0-1 1 0 0,1 1-1 0 0,-1-1 0 0 0,0 1 0 0 0,1-1 0 0 0,-1 1 1 0 0,1 0-1 0 0,-1-1 0 0 0,1 1 0 0 0,-1 0 0 0 0,1-1 0 0 0,-1 1 1 0 0,1 0-1 0 0,0 0 0 0 0,0 0 0 0 0,-1-1 0 0 0,1 1 1 0 0,0 0-1 0 0,0 0 0 0 0,0 0 0 0 0,0 0 0 0 0,0-1 1 0 0,0 1-1 0 0,0 0 0 0 0,0 0 0 0 0,0 0 0 0 0,0 0 0 0 0,0-1 1 0 0,1 1-1 0 0,-1 0 0 0 0,0 0 0 0 0,1-1 0 0 0,-1 1 1 0 0,0 0-1 0 0,1 0 0 0 0,-1-1 0 0 0,1 1 0 0 0,-1 0 1 0 0,1-1-1 0 0,-1 1 0 0 0,1 0 0 0 0,0-1 0 0 0,-1 1 0 0 0,1-1 1 0 0,0 1-1 0 0,-1-1 0 0 0,1 0 0 0 0,0 1 0 0 0,0-1 1 0 0,-1 0-1 0 0,1 1 0 0 0,0-1 0 0 0,0 0 0 0 0,0 0 0 0 0,0 0 1 0 0,-1 0-1 0 0,1 1 0 0 0,0-1 0 0 0,0 0 0 0 0,0-1 1 0 0,0 1-1 0 0,-1 0 0 0 0,1 0 0 0 0,0 0 0 0 0,0 0 1 0 0,0-1-1 0 0,-1 1 0 0 0,2-1 4 0 0,14 1-84 0 0,-1-1-1 0 0,1 0 1 0 0,-1-1-1 0 0,1-1 1 0 0,-1-1 0 0 0,0 0-1 0 0,0-1 1 0 0,0 0 0 0 0,-1-1-1 0 0,1-1 1 0 0,-2-1 0 0 0,1 1-1 0 0,-1-2 1 0 0,0 0 0 0 0,-1-1-1 0 0,0 0 1 0 0,0-1 0 0 0,-1 0-1 0 0,-1-1 1 0 0,0 0-1 0 0,0 0 1 0 0,-1-1 0 0 0,-1-1-1 0 0,0 1 1 0 0,-1-1 0 0 0,-1-1-1 0 0,0 1 1 0 0,-1-1 0 0 0,0-1 84 0 0,0-6 212 0 0,-1 0-1 0 0,-1-1 1 0 0,-1 0 0 0 0,-1 0 0 0 0,-1 1 0 0 0,-1-1 0 0 0,-1 0 0 0 0,-1 0 0 0 0,-1 1-1 0 0,-1 0 1 0 0,-1 0 0 0 0,-1 0 0 0 0,-1 0 0 0 0,-7-12-212 0 0,-54-36 2291 0 0,67 70-2128 0 0,2 0 5 0 0,-3 5-4 0 0,-2 7-295 0 0,0 1 1 0 0,2-1-1 0 0,-1 1 1 0 0,1 0-1 0 0,1 0 1 0 0,0 0 0 0 0,1 0-1 0 0,1 0 1 0 0,0 0-1 0 0,0 0 1 0 0,1 0-1 0 0,1 0 1 0 0,0 0 0 0 0,1 0-1 0 0,1 0 1 0 0,-1-1-1 0 0,2 1 1 0 0,2 3 130 0 0,-3 0-237 0 0,49 205-6827 0 0,-43-177 5794 0 0</inkml:trace>
  <inkml:trace contextRef="#ctx0" brushRef="#br0" timeOffset="2070.301">3254 239 2016 0 0,'-4'-5'1084'0'0,"4"2"-176"0"0,-3-2-204 0 0,-1 0-204 0 0,4 3-107 0 0,-2 0-141 0 0,1 1-220 0 0,1 1-4 0 0,0 3-4 0 0,1 0-344 0 0,3 2-261 0 0,1 0-407 0 0,1 2-232 0 0,10 6 12 0 0</inkml:trace>
  <inkml:trace contextRef="#ctx0" brushRef="#br0" timeOffset="1828.395">3238 544 1520 0 0,'21'86'3795'0'0,"-19"-13"-2518"0"0,17 78 1470 0 0,-18-150-2782 0 0,-1 0 1 0 0,1-1-1 0 0,-1 1 1 0 0,1 0-1 0 0,-1 0 1 0 0,1 0-1 0 0,-1-1 0 0 0,1 1 1 0 0,-1 0-1 0 0,1-1 1 0 0,0 1-1 0 0,0 0 1 0 0,-1-1-1 0 0,1 1 1 0 0,0-1-1 0 0,0 1 0 0 0,0-1 1 0 0,0 1-1 0 0,-1-1 1 0 0,1 0-1 0 0,0 1 1 0 0,0-1-1 0 0,0 0 0 0 0,0 0 1 0 0,0 0-1 0 0,0 0 1 0 0,0 0-1 0 0,0 0 1 0 0,0 0-1 0 0,0 0 1 0 0,0 0-1 0 0,0 0 0 0 0,0 0 1 0 0,0-1-1 0 0,-1 1 1 0 0,1 0-1 0 0,0-1 1 0 0,0 1-1 0 0,0 0 1 0 0,0-1-1 0 0,0 1 0 0 0,-1-1 1 0 0,1 0-1 0 0,0 1 1 0 0,-1-1-1 0 0,1 0 1 0 0,0 1-1 0 0,-1-1 1 0 0,1 0-1 0 0,0 0 0 0 0,-1 1 1 0 0,0-1-1 0 0,1 0 1 0 0,-1 0-1 0 0,1 0 1 0 0,-1 0-1 0 0,0 0 35 0 0,29-51-3028 0 0,-20 15 1765 0 0,-3-2-95 0 0</inkml:trace>
  <inkml:trace contextRef="#ctx0" brushRef="#br0" timeOffset="2396.213">3556 687 1152 0 0,'55'166'5463'0'0,"-55"-165"-2430"0"0,-2-75-2540 0 0,5 61-504 0 0,0-1 0 0 0,1 1 0 0 0,1 0 0 0 0,0 0 0 0 0,1 1 0 0 0,0 0 0 0 0,1-1 0 0 0,0 2 0 0 0,1-1 0 0 0,0 1 0 0 0,1 1 0 0 0,0-1 0 0 0,1 2 0 0 0,0-1 0 0 0,1 1 0 0 0,0 1 0 0 0,0 0 0 0 0,1 0 0 0 0,-1 1 0 0 0,2 1 0 0 0,1-1 11 0 0,-9 6-13 0 0,1 0-1 0 0,0 1 1 0 0,0 0-1 0 0,0 0 1 0 0,0 0-1 0 0,0 1 0 0 0,0-1 1 0 0,-1 1-1 0 0,1 1 1 0 0,0-1-1 0 0,0 1 1 0 0,-1 0-1 0 0,1 0 1 0 0,-1 1-1 0 0,0 0 0 0 0,0 0 1 0 0,0 0-1 0 0,0 0 1 0 0,0 1-1 0 0,-1 0 1 0 0,1 0-1 0 0,-1 0 1 0 0,0 0-1 0 0,-1 1 1 0 0,1 0-1 0 0,-1 0 0 0 0,1 1 14 0 0,75 149-128 0 0,-62-74-1597 0 0,-16-80 637 0 0,-1 9-2848 0 0,0-10 2661 0 0</inkml:trace>
  <inkml:trace contextRef="#ctx0" brushRef="#br0" timeOffset="12590.632">11745 26 1280 0 0,'0'-5'1064'0'0,"-3"0"-92"0"0,3 0-168 0 0,0 3-160 0 0,-4-1-176 0 0,2-1-87 0 0,0 4-77 0 0,1-1-112 0 0,-1 2-136 0 0,2 4-12 0 0,-2 2-252 0 0,6 1-88 0 0,-1 16-85 0 0,6-3-215 0 0,0 6 52 0 0,-2 1-976 0 0,4 2-24 0 0</inkml:trace>
  <inkml:trace contextRef="#ctx0" brushRef="#br0" timeOffset="13151.003">12590 486 1132 0 0,'31'6'15116'0'0,"-32"-6"-14761"0"0,-16 0-13466 0 0,8-2 11967 0 0,5-1-356 0 0</inkml:trace>
  <inkml:trace contextRef="#ctx0" brushRef="#br0" timeOffset="12340.851">11864 471 1824 0 0,'0'3'3213'0'0,"8"69"-40"0"0,6-37-2868 0 0,5 10-838 0 0,-14-19-3880 0 0,-6-27 3062 0 0,-6-3-19 0 0</inkml:trace>
  <inkml:trace contextRef="#ctx0" brushRef="#br0" timeOffset="12870.2">11934 729 1700 0 0,'117'-96'3750'0'0,"38"-70"-1073"0"0,-115 211-2431 0 0,-28-36-159 0 0,-1 0 0 0 0,0 1 0 0 0,0 0 0 0 0,-1 1 0 0 0,-1 0 0 0 0,0 1 0 0 0,0 0 0 0 0,-1 0 0 0 0,-1 1 0 0 0,0-1-1 0 0,-1 2 1 0 0,0-1 0 0 0,-1 1 0 0 0,0 0 0 0 0,-1 0 0 0 0,-1 0 0 0 0,1 15-87 0 0,-5-23-47 0 0,0 0-1 0 0,-1 1 1 0 0,0-1 0 0 0,-1 0 0 0 0,1 0-1 0 0,-1 0 1 0 0,0 0 0 0 0,0-1 0 0 0,-1 1-1 0 0,0-1 1 0 0,0 0 0 0 0,0 0 0 0 0,-1 0-1 0 0,1-1 1 0 0,-1 1 0 0 0,-5 3 47 0 0,8-8-806 0 0,-19-38-4530 0 0,21 21 3875 0 0</inkml:trace>
  <inkml:trace contextRef="#ctx0" brushRef="#br0" timeOffset="9711.872">9400 659 1976 0 0,'0'0'610'0'0,"0"0"-51"0"0,6-5-54 0 0,0-1-316 0 0,-1 0-1 0 0,1 0 0 0 0,-1-1 1 0 0,0 1-1 0 0,-1-1 0 0 0,0 0 1 0 0,0 0-1 0 0,0-1 0 0 0,-1 1 1 0 0,0-1-1 0 0,-1 0 0 0 0,0 0 1 0 0,0 0-1 0 0,0 0 0 0 0,-1-3-188 0 0,0 7 43 0 0,-1 1 1 0 0,0-1-1 0 0,-1 0 0 0 0,1 0 0 0 0,0 1 0 0 0,-1-1 0 0 0,0 0 0 0 0,0 1 1 0 0,0-1-1 0 0,-1 0 0 0 0,1 1 0 0 0,-1 0 0 0 0,1-1 0 0 0,-1 1 0 0 0,0 0 0 0 0,-1 0 1 0 0,1 0-1 0 0,0 0 0 0 0,-1 0 0 0 0,0 1 0 0 0,0-1 0 0 0,1 1 0 0 0,-1-1 1 0 0,-1 1-1 0 0,1 0 0 0 0,0 0 0 0 0,0 1 0 0 0,-1-1 0 0 0,1 1 0 0 0,-1 0 1 0 0,0-1-1 0 0,1 2 0 0 0,-1-1 0 0 0,0 0 0 0 0,1 1 0 0 0,-1-1 0 0 0,0 1 1 0 0,-3 1-44 0 0,-147 23 238 0 0,131-13-219 0 0,0 1 0 0 0,1 1 0 0 0,1 1 0 0 0,1 1-1 0 0,0 1 1 0 0,0 1 0 0 0,2 0 0 0 0,0 1 0 0 0,1 1 0 0 0,1 1-1 0 0,1 1 1 0 0,1 0 0 0 0,1 0 0 0 0,-2 6-19 0 0,13-23 12 0 0,1-1 1 0 0,-1 1-1 0 0,1 0 1 0 0,0 0 0 0 0,0-1-1 0 0,1 1 1 0 0,-1 0-1 0 0,1 0 1 0 0,0 0-1 0 0,0 0 1 0 0,0-1-1 0 0,0 1 1 0 0,1 0 0 0 0,-1 0-1 0 0,1 0 1 0 0,0-1-1 0 0,0 1 1 0 0,1 0-1 0 0,-1-1 1 0 0,1 1-1 0 0,-1-1 1 0 0,1 1-1 0 0,0-1 1 0 0,1 0 0 0 0,-1 0-1 0 0,1 0 1 0 0,-1 0-1 0 0,1 0 1 0 0,0-1-1 0 0,0 1 1 0 0,0-1-1 0 0,0 0 1 0 0,0 0 0 0 0,0 0-1 0 0,1 0 1 0 0,-1 0-1 0 0,1-1 1 0 0,0 0-1 0 0,-1 1 1 0 0,1-1-1 0 0,0-1 1 0 0,0 1 0 0 0,-1 0-1 0 0,1-1 1 0 0,0 0-1 0 0,0 0 1 0 0,0 0-1 0 0,0 0 1 0 0,-1-1-1 0 0,1 1 1 0 0,0-1 0 0 0,1-1-13 0 0,21 2 20 0 0,-1-2 1 0 0,0-1 0 0 0,1-2 0 0 0,-1 0 0 0 0,0-1 0 0 0,-1-1 0 0 0,0-2 0 0 0,0 0 0 0 0,18-11-21 0 0,90-81-340 0 0,-117 84 533 0 0,-14 16-187 0 0,-1 1 1 0 0,1-1 0 0 0,-1 1-1 0 0,1-1 1 0 0,-1 0 0 0 0,1 1 0 0 0,-1-1-1 0 0,1 1 1 0 0,-1-1 0 0 0,1 1-1 0 0,0 0 1 0 0,-1-1 0 0 0,1 1 0 0 0,0 0-1 0 0,-1-1 1 0 0,1 1 0 0 0,0 0 0 0 0,0 0-1 0 0,-1-1 1 0 0,1 1 0 0 0,0 0-1 0 0,0 0 1 0 0,-1 0 0 0 0,1 0 0 0 0,0 0-1 0 0,0 0 1 0 0,0 0 0 0 0,-1 1-1 0 0,1-1 1 0 0,0 0 0 0 0,-1 0 0 0 0,1 0-1 0 0,0 1 1 0 0,0-1 0 0 0,-1 0-1 0 0,1 1 1 0 0,0-1 0 0 0,-1 1 0 0 0,1-1-1 0 0,-1 1 1 0 0,1-1 0 0 0,-1 1-1 0 0,1-1 1 0 0,-1 1 0 0 0,1 0 0 0 0,-1-1-1 0 0,1 1 1 0 0,-1 0 0 0 0,0-1 0 0 0,1 1-1 0 0,-1 0 1 0 0,0-1 0 0 0,1 1-1 0 0,-1 0 1 0 0,0 0 0 0 0,0-1 0 0 0,0 1-1 0 0,0 0 1 0 0,0 0 0 0 0,0-1-1 0 0,0 1 1 0 0,0 0 0 0 0,0 0 0 0 0,0-1-1 0 0,0 1 1 0 0,-1 0 0 0 0,1 0-1 0 0,0-1 1 0 0,0 1 0 0 0,-1 0-7 0 0,100 113-1648 0 0,-16-56-3615 0 0,-72-53 3921 0 0</inkml:trace>
  <inkml:trace contextRef="#ctx0" brushRef="#br0" timeOffset="10210.06">9821 666 1192 0 0,'10'37'815'0'0,"-1"2"628"0"0,-6-12 2428 0 0,-3-28-3850 0 0,0 1-1 0 0,0-1 1 0 0,1 0 0 0 0,-1 1 0 0 0,0-1 0 0 0,0 1 0 0 0,0-1-1 0 0,0 0 1 0 0,0 1 0 0 0,0-1 0 0 0,0 0 0 0 0,0 1 0 0 0,0-1-1 0 0,-1 1 1 0 0,1-1 0 0 0,0 0 0 0 0,0 1 0 0 0,0-1 0 0 0,-1 1-1 0 0,1-1 1 0 0,0 1 0 0 0,-1-1 0 0 0,1 1 0 0 0,0-1 0 0 0,-1 1-1 0 0,1-1 1 0 0,-1 1 0 0 0,1-1 0 0 0,-1 1 0 0 0,1 0 0 0 0,-1-1-1 0 0,1 1 1 0 0,-1 0 0 0 0,1-1 0 0 0,-1 1 0 0 0,1 0 0 0 0,-1 0 0 0 0,1-1-1 0 0,-1 1 1 0 0,0 0 0 0 0,1 0 0 0 0,-1 0 0 0 0,1 0 0 0 0,-1 0-1 0 0,0 0 1 0 0,1 0 0 0 0,-1 0 0 0 0,0 0 0 0 0,1 0 0 0 0,-1 0-1 0 0,1 1 1 0 0,-1-1 0 0 0,0 0 0 0 0,1 0 0 0 0,-1 0 0 0 0,1 1-1 0 0,-1-1 1 0 0,1 0 0 0 0,-1 1 0 0 0,1-1 0 0 0,-1 1 0 0 0,1-1-1 0 0,-1 0 1 0 0,1 1 0 0 0,0-1 0 0 0,-1 1 0 0 0,1-1-21 0 0,-2-12 3 0 0,0-1 0 0 0,1 0 1 0 0,0 0-1 0 0,1 0 0 0 0,0 0 1 0 0,2 0-1 0 0,-1 0 0 0 0,1 0 1 0 0,1 0-1 0 0,0 1 0 0 0,1-1 1 0 0,1 1-1 0 0,0 0 0 0 0,0 0 1 0 0,1 1-1 0 0,0-1 0 0 0,1 1 1 0 0,1 1-1 0 0,0-1 0 0 0,0 1 1 0 0,5-4-4 0 0,41-9-615 0 0,-53 22 510 0 0,29 15-53 0 0,-22-5 143 0 0,-1-1 0 0 0,-1 1 1 0 0,1 1-1 0 0,-2-1 0 0 0,1 1 1 0 0,-1 0-1 0 0,-1 0 0 0 0,0 1 1 0 0,0-1-1 0 0,-1 1 0 0 0,0 0 1 0 0,-1 0-1 0 0,-1 0 0 0 0,1 1 15 0 0,48 123-197 0 0,-24-112-418 0 0,-11-18-3055 0 0,-7-5 2345 0 0</inkml:trace>
  <inkml:trace contextRef="#ctx0" brushRef="#br0" timeOffset="10787.169">10451 549 1240 0 0,'0'-2'119'0'0,"-1"0"1"0"0,1 0-1 0 0,-1 0 0 0 0,1 1 1 0 0,-1-1-1 0 0,0 0 0 0 0,0 0 1 0 0,1 0-1 0 0,-1 1 0 0 0,0-1 1 0 0,-1 1-1 0 0,1-1 0 0 0,0 1 1 0 0,0-1-1 0 0,-1 1 0 0 0,1-1 1 0 0,0 1-1 0 0,-1 0 0 0 0,0 0 1 0 0,1 0-1 0 0,-1 0 1 0 0,0 0-1 0 0,1 0 0 0 0,-1 0 1 0 0,0 1-1 0 0,0-1 0 0 0,0 1 1 0 0,0-1-1 0 0,1 1 0 0 0,-1 0 1 0 0,0 0-1 0 0,0-1 0 0 0,0 1 1 0 0,0 1-1 0 0,0-1 0 0 0,0 0 1 0 0,0 0-1 0 0,0 1 0 0 0,0-1 1 0 0,0 1-120 0 0,-73 16 379 0 0,62-12-324 0 0,0 0-1 0 0,0 1 1 0 0,1 0-1 0 0,-1 0 1 0 0,2 2-1 0 0,-1 0 1 0 0,1 0-1 0 0,0 1 1 0 0,1 0-1 0 0,-1 0 1 0 0,2 2-1 0 0,0-1 1 0 0,0 1-1 0 0,1 0 1 0 0,0 1-1 0 0,1 0 1 0 0,0 0-1 0 0,1 1 1 0 0,1-1 0 0 0,0 1-1 0 0,-3 10-54 0 0,8-21 9 0 0,0-1 0 0 0,-1 1 0 0 0,1-1 0 0 0,0 1 0 0 0,0-1 1 0 0,0 1-1 0 0,0-1 0 0 0,0 1 0 0 0,0-1 0 0 0,1 1 0 0 0,-1-1 0 0 0,0 1 0 0 0,1-1 0 0 0,-1 1 0 0 0,1-1 1 0 0,0 0-1 0 0,-1 1 0 0 0,1-1 0 0 0,0 0 0 0 0,0 1 0 0 0,0-1 0 0 0,0 0 0 0 0,0 0 0 0 0,0 0 0 0 0,0 0 0 0 0,0 0 1 0 0,0 0-1 0 0,1 0 0 0 0,-1 0 0 0 0,0 0 0 0 0,0-1 0 0 0,1 1 0 0 0,-1-1 0 0 0,1 1 0 0 0,-1-1 0 0 0,1 1 1 0 0,-1-1-1 0 0,1 0 0 0 0,-1 1 0 0 0,1-1 0 0 0,-1 0 0 0 0,1 0 0 0 0,-1 0 0 0 0,1 0 0 0 0,-1-1 0 0 0,1 1 0 0 0,-1 0 1 0 0,1-1-1 0 0,-1 1 0 0 0,0-1 0 0 0,1 1 0 0 0,-1-1 0 0 0,2 0-9 0 0,79-36 19 0 0,-20-21-47 0 0,-21 32-510 0 0,-40 26 466 0 0,-1 0-20 0 0,54 23-596 0 0,20 7-2573 0 0,-67-29 2045 0 0</inkml:trace>
  <inkml:trace contextRef="#ctx0" brushRef="#br0" timeOffset="11624.008">10597 287 1924 0 0,'-1'-25'2635'0'0,"1"25"-2526"0"0,-1 0 0 0 0,1 0 1 0 0,0 0-1 0 0,-1 0 0 0 0,1 1 0 0 0,-1-1 1 0 0,1 0-1 0 0,0 0 0 0 0,-1 0 0 0 0,1 0 0 0 0,-1 0 1 0 0,1 0-1 0 0,-1-1 0 0 0,1 1 0 0 0,0 0 1 0 0,-1 0-1 0 0,1 0 0 0 0,-1 0 0 0 0,1 0 0 0 0,0-1 1 0 0,-1 1-1 0 0,1 0 0 0 0,0 0 0 0 0,-1 0 1 0 0,1-1-1 0 0,0 1 0 0 0,-1-1-109 0 0,-23 195 444 0 0,24-181-421 0 0,1 2-1 0 0,0-1 0 0 0,2 1 0 0 0,-1-1 0 0 0,2 1 0 0 0,0-1 0 0 0,1 0 1 0 0,0 0-1 0 0,1-1 0 0 0,0 0 0 0 0,1 0 0 0 0,1 0 0 0 0,5 6-22 0 0,-11-16 7 0 0,1 0 1 0 0,-1 0-1 0 0,1 0 0 0 0,0 0 0 0 0,0-1 0 0 0,-1 1 1 0 0,2-1-1 0 0,-1 0 0 0 0,0 0 0 0 0,0 0 1 0 0,1 0-1 0 0,-1 0 0 0 0,1-1 0 0 0,-1 0 1 0 0,1 0-1 0 0,0 0 0 0 0,0 0 0 0 0,-1 0 0 0 0,1-1 1 0 0,0 1-1 0 0,0-1 0 0 0,0 0 0 0 0,0-1 1 0 0,-1 1-1 0 0,1 0 0 0 0,0-1 0 0 0,0 0 1 0 0,-1 0-1 0 0,1 0 0 0 0,0-1 0 0 0,-1 1 0 0 0,1-1 1 0 0,-1 0-1 0 0,0 0 0 0 0,1 0 0 0 0,-1 0 1 0 0,1-1-8 0 0,93-113-116 0 0,-76 63 896 0 0,-21 53-709 0 0,0 0-10 0 0,-4 39 31 0 0,5-31-117 0 0,1 0 1 0 0,0-1-1 0 0,0 1 0 0 0,0-1 1 0 0,1 0-1 0 0,0 0 0 0 0,0 0 0 0 0,1 0 1 0 0,0 0-1 0 0,0-1 0 0 0,0 0 0 0 0,1 0 1 0 0,0 0-1 0 0,0 0 0 0 0,1-1 1 0 0,-1 1-1 0 0,1-2 0 0 0,1 1 0 0 0,-1-1 1 0 0,0 1-1 0 0,1-2 0 0 0,0 1 0 0 0,0-1 1 0 0,0 0-1 0 0,0 0 0 0 0,1-1 1 0 0,-1 0-1 0 0,1-1 0 0 0,-1 1 0 0 0,1-1 1 0 0,0-1-1 0 0,0 0 0 0 0,-1 0 0 0 0,5 0 25 0 0,-5 0-16 0 0,1 0-1 0 0,-1-1 0 0 0,0 1 0 0 0,1-2 0 0 0,-1 1 0 0 0,0-1 0 0 0,0 0 0 0 0,1 0 0 0 0,-1-1 0 0 0,-1 0 1 0 0,1 0-1 0 0,0-1 0 0 0,-1 1 0 0 0,0-1 0 0 0,0-1 0 0 0,0 1 0 0 0,0-1 0 0 0,-1 0 0 0 0,0-1 0 0 0,0 1 1 0 0,0-1-1 0 0,-1 0 0 0 0,0 0 0 0 0,0-1 0 0 0,0 1 0 0 0,1-5 17 0 0,19-92 2145 0 0,13 199-1595 0 0,-6 22-470 0 0,-6 2 1 0 0,-5 0-1 0 0,-6 2 0 0 0,-1 113-80 0 0,-12-224 40 0 0,-2-1 0 0 0,1 0 0 0 0,-1 1 0 0 0,-1-1 0 0 0,0 0 0 0 0,0 1 0 0 0,-1-1 0 0 0,0-1 0 0 0,-1 1-1 0 0,0 0 1 0 0,0-1 0 0 0,-1 0 0 0 0,-1 0 0 0 0,-2 4-40 0 0,6-10 12 0 0,0-1 1 0 0,0 0-1 0 0,0 0 1 0 0,0 0-1 0 0,0 0 0 0 0,0 0 1 0 0,0-1-1 0 0,-1 1 1 0 0,1 0-1 0 0,-1-1 0 0 0,1 0 1 0 0,-1 0-1 0 0,0 0 1 0 0,1 0-1 0 0,-1 0 0 0 0,0 0 1 0 0,0-1-1 0 0,1 1 0 0 0,-1-1 1 0 0,0 0-1 0 0,0 0 1 0 0,0 0-1 0 0,0 0 0 0 0,1 0 1 0 0,-1-1-1 0 0,0 1 1 0 0,0-1-1 0 0,0 0 0 0 0,1 0 1 0 0,-1 0-1 0 0,1 0 1 0 0,-1 0-1 0 0,0 0 0 0 0,1-1 1 0 0,0 1-1 0 0,-1-1 0 0 0,-1-2-12 0 0,-66-85 24 0 0,62 67-200 0 0,0-1 1 0 0,2 0-1 0 0,1-1 0 0 0,0 1 1 0 0,2-1-1 0 0,1 0 0 0 0,1 0 1 0 0,0 0-1 0 0,2 0 0 0 0,1 0 0 0 0,1 0 1 0 0,1 1-1 0 0,2-1 0 0 0,0 1 1 0 0,1 0-1 0 0,1 0 0 0 0,1 1 1 0 0,1 0-1 0 0,1 1 0 0 0,1 0 0 0 0,3-3 176 0 0,82-107-5244 0 0,-78 106 3761 0 0</inkml:trace>
  <inkml:trace contextRef="#ctx0" brushRef="#br0" timeOffset="12074.847">11336 659 1392 0 0,'99'-254'2814'0'0,"-79"189"-2340"0"0,-20 64-422 0 0,29 68 386 0 0,-7-32-415 0 0,-10-20 39 0 0,-1 1-1 0 0,-1 0 1 0 0,-1 0 0 0 0,0 1-1 0 0,-1 0 1 0 0,-1 0 0 0 0,0 1-1 0 0,-2 0 1 0 0,0 0 0 0 0,-1 0-1 0 0,0 1 1 0 0,-2 0 0 0 0,0 6-62 0 0,-48 61-109 0 0,23-70-2337 0 0,23-16 1142 0 0</inkml:trace>
  <inkml:trace contextRef="#ctx0" brushRef="#br0" timeOffset="4888.006">4721 1209 1660 0 0,'0'0'815'0'0,"0"0"-57"0"0,0 0-87 0 0,0 0-35 0 0,0 0-65 0 0,0 0-96 0 0,0 0-92 0 0,3-4-75 0 0,57-106 755 0 0,-18 21-762 0 0,-5-2 0 0 0,-3-1 0 0 0,-4-2 0 0 0,-5 0 0 0 0,-4-2 0 0 0,0-23-301 0 0,-19 66 27 0 0,-35 49-5 0 0,24 21-39 0 0,1 1 1 0 0,1 0-1 0 0,1 0 0 0 0,0 0 1 0 0,2 1-1 0 0,0 0 0 0 0,1 0 1 0 0,1 0-1 0 0,0 0 1 0 0,2 0-1 0 0,0 1 0 0 0,1-1 1 0 0,1 0-1 0 0,1 0 0 0 0,1 0 1 0 0,5 17 16 0 0,-6-20 17 0 0,1 0 0 0 0,0 0 0 0 0,2 0 1 0 0,0-1-1 0 0,0 0 0 0 0,2 0 0 0 0,-1 0 0 0 0,2-1 0 0 0,0 0 1 0 0,1 0-1 0 0,0-1 0 0 0,1-1 0 0 0,0 0 0 0 0,1 0 1 0 0,1-1-1 0 0,0-1 0 0 0,0 0 0 0 0,1-1 0 0 0,0 0 0 0 0,0-1 1 0 0,1-1-1 0 0,0 0 0 0 0,1-1 0 0 0,-1 0 0 0 0,1-1 1 0 0,0-1-1 0 0,1-1 0 0 0,-1-1 0 0 0,1 0 0 0 0,-1 0 1 0 0,4-2-18 0 0,-14-1-25 0 0,0 0 1 0 0,0 0-1 0 0,0-1 1 0 0,0 0-1 0 0,0 0 1 0 0,0 0 0 0 0,-1-1-1 0 0,1 0 1 0 0,-1 0-1 0 0,1 0 1 0 0,-1-1 0 0 0,0 0-1 0 0,-1 0 1 0 0,1 0-1 0 0,-1 0 1 0 0,0-1 0 0 0,0 0-1 0 0,0 0 1 0 0,0 0-1 0 0,-1 0 1 0 0,0 0 0 0 0,0-1-1 0 0,0 0 1 0 0,-1 1-1 0 0,0-1 1 0 0,0 0-1 0 0,0 0 1 0 0,-1 0 0 0 0,0 0-1 0 0,0 0 1 0 0,-1-4 24 0 0,0 9 0 0 0,0 1 16 0 0,-12-31 182 0 0,4 23-61 0 0,8 8-136 0 0,-1 0-1 0 0,1 0 1 0 0,0 1-1 0 0,0-1 0 0 0,-1 0 1 0 0,1 1-1 0 0,0-1 1 0 0,-1 0-1 0 0,1 0 0 0 0,0 0 1 0 0,-1 1-1 0 0,1-1 1 0 0,0 0-1 0 0,-1 0 0 0 0,1 0 1 0 0,-1 0-1 0 0,1 0 0 0 0,0 0 1 0 0,-1 0-1 0 0,1 0 1 0 0,0 0-1 0 0,-1 0 0 0 0,1 0 1 0 0,-1 0-1 0 0,1 0 1 0 0,0 0-1 0 0,-1 0 0 0 0,1 0 1 0 0,-1 0-1 0 0,1 0 0 0 0,37 57-979 0 0,-18-36-2976 0 0,-19-21 2739 0 0,-5 0-58 0 0</inkml:trace>
  <inkml:trace contextRef="#ctx0" brushRef="#br0" timeOffset="5139.762">5352 509 1540 0 0,'0'-7'900'0'0,"-4"2"-76"0"0,4 0-208 0 0,-2 0-64 0 0,1 2-140 0 0,1-2-280 0 0,0 2 28 0 0,-2 1-12 0 0,4-1-372 0 0,-2-1 0 0 0,3 3-160 0 0,4-1-80 0 0,-3-3-372 0 0,3 3 52 0 0,2-1 20 0 0</inkml:trace>
  <inkml:trace contextRef="#ctx0" brushRef="#br0" timeOffset="5388.981">5739 372 860 0 0,'-5'6'308'0'0,"-1"1"0"0"0,1-1 0 0 0,0 1 0 0 0,0 0 0 0 0,1 0 0 0 0,0 1 0 0 0,0-1 0 0 0,1 1 0 0 0,0 0 0 0 0,1 0 1 0 0,-1 0-1 0 0,1 0 0 0 0,1 0 0 0 0,0 1 0 0 0,0-1 0 0 0,0 5-308 0 0,34 211 1990 0 0,-33-223-1982 0 0,202 535 2216 0 0,-191-460-2732 0 0,-11-74 412 0 0,0-1 0 0 0,1 1 0 0 0,-1-1 0 0 0,0 1-1 0 0,0-1 1 0 0,0 0 0 0 0,0 1 0 0 0,0-1-1 0 0,0 1 1 0 0,0-1 0 0 0,-1 1 0 0 0,1-1 0 0 0,-1 1-1 0 0,1-1 1 0 0,-1 1 0 0 0,1-1 0 0 0,-1 0 0 0 0,0 0-1 0 0,0 1 1 0 0,1-1 0 0 0,-1 0 0 0 0,0 0-1 0 0,0 0 1 0 0,0 0 0 0 0,0 0 0 0 0,-1 0 0 0 0,1 0-1 0 0,0 0 1 0 0,0 0 0 0 0,0 0 0 0 0,-1-1 0 0 0,1 1-1 0 0,0 0 1 0 0,-1-1 0 0 0,1 1 0 0 0,-1-1-1 0 0,1 0 1 0 0,-1 1 0 0 0,1-1 0 0 0,-1 0 0 0 0,1 0-1 0 0,-1 0 1 0 0,1 0 0 0 0,-1 0 0 0 0,1 0 0 0 0,-1-1-1 0 0,1 1 1 0 0,-1 0 96 0 0,-20-8-1251 0 0,-2-3-47 0 0</inkml:trace>
  <inkml:trace contextRef="#ctx0" brushRef="#br0" timeOffset="5624.834">5487 847 2656 0 0,'-7'0'840'0'0,"3"0"-176"0"0,2-1-96 0 0,1 1-108 0 0,1-2 13 0 0,3 0-93 0 0,4 1 28 0 0,15-8-116 0 0,-1 3-156 0 0,9-1-212 0 0,4-1 4 0 0,0-1-412 0 0,-4 3-357 0 0,4-4-523 0 0,-4 1 136 0 0,0-4 20 0 0</inkml:trace>
  <inkml:trace contextRef="#ctx0" brushRef="#br0" timeOffset="6013.917">5894 787 1196 0 0,'19'1'401'0'0,"0"-1"-1"0"0,0-1 1 0 0,0-1-1 0 0,0-1 1 0 0,0-1-1 0 0,-1 0 1 0 0,0-1 0 0 0,16-7-401 0 0,-16 6 257 0 0,5 0-119 0 0,-2-2-1 0 0,1 0 1 0 0,-1-1-1 0 0,0-2 1 0 0,-1 0 0 0 0,0-1-1 0 0,-1 0 1 0 0,0-3-138 0 0,-17 14-3 0 0,-1 0 1 0 0,1 0-1 0 0,-1 0 1 0 0,0 0 0 0 0,1 0-1 0 0,-1 0 1 0 0,0 0-1 0 0,0-1 1 0 0,0 1 0 0 0,0-1-1 0 0,0 1 1 0 0,0-1 0 0 0,0 1-1 0 0,0-1 1 0 0,-1 1-1 0 0,1-1 1 0 0,-1 0 0 0 0,1 1-1 0 0,-1-1 1 0 0,1 0-1 0 0,-1 1 1 0 0,0-1 0 0 0,0 0-1 0 0,0 0 1 0 0,0 1 0 0 0,0-1-1 0 0,0 0 1 0 0,-1 0-1 0 0,1 1 1 0 0,0-1 0 0 0,-1 0-1 0 0,0 1 1 0 0,1-1-1 0 0,-1 0 1 0 0,0 1 0 0 0,0-1-1 0 0,0 1 1 0 0,1-1-1 0 0,-2 1 1 0 0,1 0 0 0 0,0-1-1 0 0,0 1 1 0 0,0 0 0 0 0,-1 0-1 0 0,1 0 1 0 0,-1 0-1 0 0,1 0 1 0 0,0 0 0 0 0,-1 0-1 0 0,0 0 1 0 0,1 1-1 0 0,-1-1 1 0 0,0 1 0 0 0,1-1-1 0 0,-1 1 1 0 0,-1-1 2 0 0,-97-25 188 0 0,90 26-153 0 0,0 0 0 0 0,-1 0 1 0 0,1 2-1 0 0,-1-1 0 0 0,1 1 0 0 0,0 1 0 0 0,0 0 0 0 0,0 0 0 0 0,0 1 0 0 0,1 0 1 0 0,-1 0-1 0 0,1 1 0 0 0,0 1 0 0 0,1 0 0 0 0,-1 0 0 0 0,1 0 0 0 0,0 1 1 0 0,1 0-1 0 0,-1 1 0 0 0,2 0 0 0 0,-1 0 0 0 0,1 0 0 0 0,0 1 0 0 0,1 0 0 0 0,0 0 1 0 0,0 0-1 0 0,1 1 0 0 0,0-1 0 0 0,1 1 0 0 0,0 0 0 0 0,0 0 0 0 0,0 9-35 0 0,7-8-22 0 0,0 0 1 0 0,1 0-1 0 0,0-1 0 0 0,1 1 0 0 0,0-1 0 0 0,1-1 1 0 0,0 1-1 0 0,0-1 0 0 0,1 0 0 0 0,0-1 0 0 0,1 0 0 0 0,0 0 1 0 0,0-1-1 0 0,1 0 0 0 0,0-1 0 0 0,0 0 0 0 0,0 0 1 0 0,1-1-1 0 0,0 0 0 0 0,0-1 0 0 0,0-1 0 0 0,4 2 22 0 0,151 26-4054 0 0,-122-28 2599 0 0</inkml:trace>
  <inkml:trace contextRef="#ctx0" brushRef="#br0" timeOffset="6387.234">6767 322 1532 0 0,'-1'46'3496'0'0,"10"217"-925"0"0,-6-244-2469 0 0,-3-6-15 0 0,1 1 0 0 0,0-1 0 0 0,1 0 0 0 0,1 0 0 0 0,0 1 0 0 0,0-2-1 0 0,2 1 1 0 0,-1 0 0 0 0,2-1 0 0 0,0 0 0 0 0,0 0 0 0 0,1 0 0 0 0,0-1 0 0 0,1 0 0 0 0,0-1 0 0 0,1 0 0 0 0,0 0 0 0 0,7 5-87 0 0,78-18-779 0 0,-56-41-4530 0 0,-38 42 3887 0 0</inkml:trace>
  <inkml:trace contextRef="#ctx0" brushRef="#br0" timeOffset="6740.881">6514 614 968 0 0,'-14'1'2654'0'0,"25"0"-1154"0"0,22 1-732 0 0,230-50 621 0 0,-68 24-765 0 0,-191 26-582 0 0,1 0 0 0 0,-1 1 0 0 0,1 0 0 0 0,-1 0 0 0 0,0 0 0 0 0,0 1 0 0 0,0-1 0 0 0,-1 1 0 0 0,1 0 0 0 0,-1 0 0 0 0,0 0 0 0 0,0 1 0 0 0,0-1 0 0 0,-1 1 0 0 0,0-1 0 0 0,1 1 0 0 0,-1 0 0 0 0,-1 0 0 0 0,1 0 0 0 0,-1 0 0 0 0,0 0 0 0 0,0 0 0 0 0,0 3-42 0 0,8 20 295 0 0,22 42-150 0 0,-8-25-3438 0 0,-24-43-410 0 0,-1-4 2518 0 0</inkml:trace>
  <inkml:trace contextRef="#ctx0" brushRef="#br0" timeOffset="6991.99">7073 482 860 0 0,'0'-6'1268'0'0,"-2"-1"-308"0"0,-2 0-144 0 0,4 1-100 0 0,-1 1-76 0 0,-3-2-79 0 0,2 2-177 0 0,-1 0-44 0 0,1 0-272 0 0,-2-2-80 0 0,4 4 12 0 0,0 3-636 0 0,0 0-365 0 0,0 0 65 0 0,0-10-416 0 0,0 10-44 0 0</inkml:trace>
  <inkml:trace contextRef="#ctx0" brushRef="#br0" timeOffset="7738.444">7194 477 924 0 0,'20'54'1016'0'0,"56"203"3745"0"0,-73-221-2737 0 0,-3-34-1796 0 0,22-6 803 0 0,90-202-698 0 0,-83 158-1757 0 0,-28 47 1376 0 0,-1 1 42 0 0,0 0-30 0 0,21 38-18 0 0,0 35-63 0 0,-21-72 158 0 0,0-1 33 0 0,72-44 208 0 0,-37 66-1842 0 0,-35-22 1053 0 0,0 0-142 0 0,0-5-2918 0 0,-2 0 2213 0 0</inkml:trace>
  <inkml:trace contextRef="#ctx0" brushRef="#br0" timeOffset="8360.808">7419 636 1240 0 0,'0'-2'68'0'0,"0"1"-1"0"0,1 0 1 0 0,-1 0 0 0 0,0-1-1 0 0,0 1 1 0 0,1 0-1 0 0,-1 0 1 0 0,0 0 0 0 0,1-1-1 0 0,-1 1 1 0 0,1 0-1 0 0,0 0 1 0 0,-1 0 0 0 0,1 0-1 0 0,0 0 1 0 0,-1 0 0 0 0,1 0-1 0 0,0 0 1 0 0,0 0-1 0 0,0 1 1 0 0,0-1 0 0 0,0 0-1 0 0,0 0 1 0 0,0 1-1 0 0,0-1 1 0 0,1 1 0 0 0,-1-1-1 0 0,0 1 1 0 0,0-1-1 0 0,0 1 1 0 0,0 0 0 0 0,1-1-1 0 0,-1 1 1 0 0,0 0 0 0 0,0 0-1 0 0,1 0 1 0 0,-1 0-1 0 0,0 0 1 0 0,0 0 0 0 0,1 1-1 0 0,-1-1 1 0 0,0 0-1 0 0,0 1 1 0 0,1-1 0 0 0,-1 0-1 0 0,0 1 1 0 0,0 0-1 0 0,0-1 1 0 0,0 1 0 0 0,0 0-1 0 0,0-1 1 0 0,0 1 0 0 0,0 0-1 0 0,0 0 1 0 0,0 1-68 0 0,13 13 220 0 0,58 160 1888 0 0,-54-273 307 0 0,-12 70-2369 0 0,-5 16-26 0 0,1-1 1 0 0,1 1 0 0 0,0 0-1 0 0,0 0 1 0 0,1 1 0 0 0,1-1-1 0 0,0 1 1 0 0,0 0 0 0 0,1 0-1 0 0,1 0 1 0 0,0 1 0 0 0,5-5-21 0 0,-3 16-28 0 0,102 210-112 0 0,-48-158-122 0 0,-8-44-4695 0 0,-54-9 3563 0 0,-1 0 23 0 0</inkml:trace>
  <inkml:trace contextRef="#ctx0" brushRef="#br0" timeOffset="8704.471">7924 751 1292 0 0,'151'-49'4172'0'0,"-134"44"-4085"0"0,0-1 0 0 0,-1-1-1 0 0,0 0 1 0 0,0-1 0 0 0,0-1 0 0 0,-1-1 0 0 0,-1 0 0 0 0,0 0 0 0 0,0-2 0 0 0,-1 0 0 0 0,0 0-1 0 0,-1-1 1 0 0,10-14-87 0 0,-21 25 16 0 0,-27-19-74 0 0,-92 32 890 0 0,110-9-767 0 0,-1 0 1 0 0,0 1-1 0 0,0 0 0 0 0,1 0 0 0 0,0 1 0 0 0,-1 0 0 0 0,1 0 0 0 0,1 1 0 0 0,-1 0 0 0 0,1 1 1 0 0,0-1-1 0 0,0 1 0 0 0,0 1 0 0 0,1-1 0 0 0,0 1 0 0 0,0 0 0 0 0,1 1 0 0 0,0-1 0 0 0,0 1 1 0 0,1 0-1 0 0,0 0 0 0 0,0 1 0 0 0,1-1 0 0 0,0 1 0 0 0,1-1 0 0 0,-2 6-65 0 0,8-6-25 0 0,-1-1 0 0 0,1 1 0 0 0,0-1-1 0 0,1 0 1 0 0,-1 0 0 0 0,1 0 0 0 0,1-1 0 0 0,-1 0-1 0 0,1 0 1 0 0,1 0 0 0 0,-1-1 0 0 0,1 1 0 0 0,-1-2 0 0 0,1 1-1 0 0,1-1 1 0 0,-1 0 0 0 0,1 0 0 0 0,-1-1 0 0 0,1 0-1 0 0,0-1 1 0 0,0 1 0 0 0,1-2 0 0 0,-1 1 0 0 0,0-1-1 0 0,1 0 1 0 0,-1-1 0 0 0,3 0 25 0 0,133 10-4978 0 0,-113-10 3696 0 0</inkml:trace>
  <inkml:trace contextRef="#ctx0" brushRef="#br0" timeOffset="45063.28">3376 2303 1544 0 0,'-5'-45'5036'0'0,"-5"71"-3433"0"0,8-20-1589 0 0,0 0 1 0 0,1 0-1 0 0,-1-1 0 0 0,1 1 1 0 0,1 0-1 0 0,-1 0 1 0 0,1 1-1 0 0,0-1 0 0 0,1 0 1 0 0,-1 0-1 0 0,1 0 0 0 0,0 0 1 0 0,1-1-1 0 0,-1 1 1 0 0,1 0-1 0 0,0 0 0 0 0,1-1 1 0 0,-1 1-1 0 0,1-1 1 0 0,0 0-1 0 0,1 0 0 0 0,-1 0 1 0 0,1 0-1 0 0,0-1 1 0 0,0 1-1 0 0,0-1 0 0 0,1 0 1 0 0,0 0-1 0 0,0-1 1 0 0,0 1-1 0 0,0-1 0 0 0,0 0 1 0 0,0 0-1 0 0,1-1 1 0 0,0 0-1 0 0,-1 0 0 0 0,1 0 1 0 0,0-1-1 0 0,3 1-14 0 0,-1-2 2 0 0,0-1-1 0 0,0-1 1 0 0,0 1 0 0 0,0-1-1 0 0,0 0 1 0 0,-1-1-1 0 0,1 0 1 0 0,-1 0 0 0 0,0-1-1 0 0,0 0 1 0 0,0 0-1 0 0,-1 0 1 0 0,1-1 0 0 0,-1 0-1 0 0,0 0 1 0 0,0-1 0 0 0,-1 0-1 0 0,0 0 1 0 0,0 0-1 0 0,0-1 1 0 0,0 1 0 0 0,-1-1-1 0 0,-1 0 1 0 0,3-5-2 0 0,-5 11 4 0 0,-1 0 0 0 0,1 0 0 0 0,-1 1 0 0 0,0-1 0 0 0,1 0 0 0 0,-1 1-1 0 0,0-1 1 0 0,1 0 0 0 0,-1 0 0 0 0,0 0 0 0 0,0 1 0 0 0,0-1 0 0 0,0 0 0 0 0,0 0 0 0 0,0 0 0 0 0,0 0 0 0 0,0 1 0 0 0,0-1 0 0 0,0 0 0 0 0,0 0 0 0 0,-1 0 0 0 0,1 1 0 0 0,0-1 0 0 0,0 0 0 0 0,-1 0 0 0 0,1 1-1 0 0,-1-1 1 0 0,1 0 0 0 0,-1 0 0 0 0,1 1 0 0 0,-1-1 0 0 0,1 1 0 0 0,-1-1 0 0 0,1 0 0 0 0,-1 1 0 0 0,0-1 0 0 0,1 1 0 0 0,-1-1 0 0 0,0 1 0 0 0,1 0 0 0 0,-1-1 0 0 0,0 1 0 0 0,0 0 0 0 0,0 0 0 0 0,1-1 0 0 0,-1 1-1 0 0,0 0 1 0 0,0 0 0 0 0,0 0 0 0 0,1 0 0 0 0,-1 0 0 0 0,0 0 0 0 0,0 0 0 0 0,0 0 0 0 0,0 0 0 0 0,1 0 0 0 0,-1 1 0 0 0,0-1 0 0 0,0 0 0 0 0,0 1 0 0 0,1-1 0 0 0,-1 0 0 0 0,0 1 0 0 0,1-1 0 0 0,-1 1 0 0 0,0-1-5 0 0,-1 2 2 0 0,0-1 0 0 0,0 1 0 0 0,0-1 0 0 0,1 1 0 0 0,-1 0 0 0 0,0 0 0 0 0,1 0 0 0 0,-1 0 0 0 0,1 0 0 0 0,0 0 0 0 0,-1 0-1 0 0,1 0 1 0 0,0 0 0 0 0,0 1 0 0 0,1-1 0 0 0,-1 0 0 0 0,0 1 0 0 0,1-1 0 0 0,-1 1 0 0 0,1-1 0 0 0,0 1 0 0 0,0-1 0 0 0,0 1-1 0 0,0-1 1 0 0,1 1 0 0 0,-1-1 0 0 0,0 0 0 0 0,1 1 0 0 0,0-1 0 0 0,-1 1 0 0 0,1-1 0 0 0,0 0 0 0 0,0 0 0 0 0,1 1-1 0 0,-1-1 1 0 0,0 0 0 0 0,1 0 0 0 0,-1 0 0 0 0,1 0 0 0 0,0-1 0 0 0,0 1-1 0 0,89 52-96 0 0,-81-54 84 0 0,1 0-1 0 0,0 0 0 0 0,0-1 0 0 0,0 0 1 0 0,0-1-1 0 0,-1-1 0 0 0,1 0 0 0 0,-1 0 1 0 0,1-1-1 0 0,-1 0 0 0 0,0-1 0 0 0,-1 0 0 0 0,1 0 1 0 0,-1-1-1 0 0,0 0 0 0 0,-1-1 0 0 0,1 0 1 0 0,-1 0-1 0 0,-1-1 0 0 0,1 0 0 0 0,-1-1 0 0 0,-1 1 1 0 0,1-1-1 0 0,-1 0 0 0 0,-1-1 0 0 0,0 0 1 0 0,0 0-1 0 0,-1 0 0 0 0,-1 0 0 0 0,1 0 0 0 0,-1-3 13 0 0,13-52 245 0 0,-3 0 0 0 0,-2-1 0 0 0,-4 0-1 0 0,-2-1 1 0 0,-3-25-245 0 0,-2 88 54 0 0,-1-1-1 0 0,1 1 1 0 0,-1 0 0 0 0,0-1 0 0 0,0 1 0 0 0,0 0-1 0 0,-1-1 1 0 0,1 1 0 0 0,-1 0 0 0 0,0 0 0 0 0,0 0-1 0 0,0 1 1 0 0,-1-1 0 0 0,0 0 0 0 0,1 1 0 0 0,-1-1-1 0 0,0 1 1 0 0,-1 0 0 0 0,-2-2-54 0 0,2 8 16 0 0,0 0 0 0 0,0 0-1 0 0,0 1 1 0 0,0 0 0 0 0,0-1 0 0 0,1 1-1 0 0,0 0 1 0 0,0 1 0 0 0,0-1 0 0 0,0 1 0 0 0,1-1-1 0 0,-1 1 1 0 0,1 0 0 0 0,0 0 0 0 0,1 0-1 0 0,-1 0 1 0 0,1 0 0 0 0,0 0 0 0 0,0 3-16 0 0,0-7 8 0 0,-5 31 4 0 0,0 0 1 0 0,2 0-1 0 0,1 1 1 0 0,2-1-1 0 0,1 1 0 0 0,2-1 1 0 0,1 1-1 0 0,1-1 1 0 0,2 0-1 0 0,7 22-12 0 0,-10-43-46 0 0,0 0 0 0 0,1-1-1 0 0,0 1 1 0 0,0-1 0 0 0,1 0 0 0 0,0 0 0 0 0,1-1 0 0 0,0 1-1 0 0,0-2 1 0 0,1 1 0 0 0,1 0 0 0 0,-1-1 0 0 0,1-1-1 0 0,0 1 1 0 0,1-1 0 0 0,0-1 0 0 0,0 1 0 0 0,1-2-1 0 0,-1 1 1 0 0,1-1 0 0 0,0-1 0 0 0,1 0 0 0 0,-1 0-1 0 0,1-1 1 0 0,4 1 46 0 0,-5-4-56 0 0,0-1 0 0 0,-1 0 0 0 0,1-1 0 0 0,0 0 0 0 0,0-1 0 0 0,-1 0 0 0 0,1 0 0 0 0,-1-1 0 0 0,0 0 0 0 0,0 0 0 0 0,0-1 0 0 0,-1-1-1 0 0,0 1 1 0 0,0-1 0 0 0,0-1 0 0 0,-1 1 0 0 0,0-1 0 0 0,0 0 0 0 0,0-1 0 0 0,-1 0 0 0 0,0 0 0 0 0,-1 0 0 0 0,0-1 0 0 0,0 0 0 0 0,0-1 56 0 0,8-31 268 0 0,-13 40-170 0 0,0 1 21 0 0,-4-9 107 0 0,-2 8-214 0 0,1 0 0 0 0,-1 1 0 0 0,0-1 0 0 0,0 1 1 0 0,0 0-1 0 0,0 1 0 0 0,0 0 0 0 0,0 0 0 0 0,0 0 0 0 0,0 0 1 0 0,0 1-1 0 0,1 0 0 0 0,-1 0 0 0 0,0 1 0 0 0,1 0 1 0 0,0-1-1 0 0,0 2 0 0 0,0-1 0 0 0,0 1 0 0 0,0-1 1 0 0,1 1-1 0 0,0 1 0 0 0,-1-1 0 0 0,-1 3-12 0 0,-28 61 36 0 0,34-67-72 0 0,0-1 42 0 0,0 0 15 0 0,42 16 120 0 0,73-34 43 0 0,-63 28 701 0 0,-6 4-6736 0 0,-36-14 3130 0 0,-3 0 1378 0 0</inkml:trace>
  <inkml:trace contextRef="#ctx0" brushRef="#br0" timeOffset="45342.405">4536 2108 1436 0 0,'6'0'164'0'0,"0"1"0"0"0,1 0 0 0 0,-1 0 0 0 0,0 1 1 0 0,0 0-1 0 0,0 0 0 0 0,0 0 0 0 0,0 1 0 0 0,-1 0 0 0 0,1 0 0 0 0,-1 0 0 0 0,0 1 0 0 0,0-1 0 0 0,0 2 0 0 0,0-1 0 0 0,0 0 0 0 0,-1 1 0 0 0,0 0 1 0 0,0 0-1 0 0,0 0 0 0 0,-1 0 0 0 0,3 6-164 0 0,2-2 286 0 0,57 113 2935 0 0,-64-121-2686 0 0,-3 23 1738 0 0,-15-5-1292 0 0,17-18-774 0 0,5-13-106 0 0,77-95-2999 0 0,-13-31-4068 0 0,-60 111 5864 0 0</inkml:trace>
  <inkml:trace contextRef="#ctx0" brushRef="#br0" timeOffset="41513.167">573 2139 928 0 0,'0'0'845'0'0,"0"0"-127"0"0,0 0-47 0 0,0 0-47 0 0,0 0-56 0 0,5-1-66 0 0,32-49 3580 0 0,-36 158-3997 0 0,26 312 99 0 0,9-47-596 0 0,-59-317-2324 0 0,4-56 87 0 0,3-7 1383 0 0</inkml:trace>
  <inkml:trace contextRef="#ctx0" brushRef="#br0" timeOffset="41916.7">694 2479 2080 0 0,'16'-58'3614'0'0,"-10"43"-3544"0"0,0 1 0 0 0,2-1 1 0 0,0 1-1 0 0,0 1 0 0 0,1-1 0 0 0,1 1 1 0 0,0 1-1 0 0,1 0 0 0 0,0 0 1 0 0,1 1-1 0 0,0 1 0 0 0,1 0 0 0 0,0 1 1 0 0,1 0-1 0 0,0 1 0 0 0,0 0 1 0 0,1 1-1 0 0,-1 1 0 0 0,2 0 0 0 0,11-2-70 0 0,-24 8 4 0 0,0 0 0 0 0,1 1-1 0 0,-1-1 1 0 0,0 1 0 0 0,0 0 0 0 0,0 0-1 0 0,0 0 1 0 0,0 1 0 0 0,0-1 0 0 0,0 1-1 0 0,0-1 1 0 0,0 1 0 0 0,-1 0-1 0 0,1 0 1 0 0,-1 0 0 0 0,1 1 0 0 0,-1-1-1 0 0,0 0 1 0 0,0 1 0 0 0,0 0 0 0 0,0-1-1 0 0,0 1 1 0 0,-1 0 0 0 0,1 0-1 0 0,-1 0 1 0 0,0 0 0 0 0,0 0 0 0 0,0 0-1 0 0,0 0 1 0 0,-1 1 0 0 0,1-1-1 0 0,-1 0 1 0 0,1 0 0 0 0,-1 1 0 0 0,0-1-1 0 0,-1 0 1 0 0,1 0 0 0 0,-1 1 0 0 0,1-1-1 0 0,-1 0 1 0 0,0 1-4 0 0,-5 11-34 0 0,-1 0 1 0 0,0 0-1 0 0,-1-1 0 0 0,-1-1 1 0 0,0 1-1 0 0,-1-1 1 0 0,0-1-1 0 0,-1 0 0 0 0,0 0 1 0 0,-1-1-1 0 0,-1-1 0 0 0,1 0 1 0 0,-2 0-1 0 0,1-1 1 0 0,-1-1-1 0 0,0 0 0 0 0,-1-1 1 0 0,-9 2 33 0 0,23-8-101 0 0,-1 0 1 0 0,1 0 0 0 0,0 0-1 0 0,-1 0 1 0 0,1-1 0 0 0,-1 1-1 0 0,1-1 1 0 0,-1 1 0 0 0,1-1 0 0 0,-1 1-1 0 0,1-1 1 0 0,-1 0 0 0 0,1 0-1 0 0,-1 0 1 0 0,0 0 0 0 0,1 0-1 0 0,-1 0 1 0 0,1 0 0 0 0,-1 0-1 0 0,1-1 1 0 0,-1 1 0 0 0,0-1 0 0 0,1 1-1 0 0,0-1 1 0 0,-1 1 0 0 0,1-1-1 0 0,-1 0 1 0 0,1 0 0 0 0,0 0-1 0 0,-1 0 1 0 0,1 0 0 0 0,0 0-1 0 0,0 0 1 0 0,0 0 0 0 0,0 0-1 0 0,0-1 1 0 0,0 1 0 0 0,0 0 0 0 0,0-1-1 0 0,0 1 101 0 0,-1-13-1330 0 0</inkml:trace>
  <inkml:trace contextRef="#ctx0" brushRef="#br0" timeOffset="42466.803">1380 2208 1216 0 0,'-1'-1'59'0'0,"0"1"0"0"0,1 0 0 0 0,-1-1 0 0 0,0 1 0 0 0,1 0 0 0 0,-1-1 0 0 0,0 1 0 0 0,1-1 0 0 0,-1 1 0 0 0,1-1 0 0 0,-1 1 0 0 0,1-1 0 0 0,-1 0 0 0 0,1 1 0 0 0,-1-1 0 0 0,1 1 1 0 0,0-1-1 0 0,-1 0 0 0 0,1 1 0 0 0,0-1 0 0 0,-1 0 0 0 0,1 0 0 0 0,0 1 0 0 0,0-1 0 0 0,0 0 0 0 0,0 0 0 0 0,0 1 0 0 0,0-1 0 0 0,0 0 0 0 0,0 0 0 0 0,0 1 0 0 0,0-1 0 0 0,0 0 0 0 0,0 0 0 0 0,0 1 0 0 0,1-1 0 0 0,-1 0 0 0 0,0 0 0 0 0,1 1 0 0 0,-1-1 0 0 0,0 0 0 0 0,1 1 0 0 0,-1-1 0 0 0,1 1 0 0 0,-1-1 0 0 0,1 0 0 0 0,-1 1 0 0 0,1-1 0 0 0,-1 1 0 0 0,1 0 0 0 0,0-1 0 0 0,-1 1 0 0 0,1-1 0 0 0,0 1 0 0 0,0-1-59 0 0,-16 4 61 0 0,-1-1 0 0 0,1 2 0 0 0,0 0 0 0 0,0 1 0 0 0,1 0 0 0 0,0 1 0 0 0,0 0 0 0 0,0 2 0 0 0,0 0 0 0 0,1 0 0 0 0,1 1 0 0 0,-1 0 0 0 0,2 1 0 0 0,-1 1 0 0 0,1 0 0 0 0,1 0 0 0 0,0 1 0 0 0,1 1 0 0 0,0-1 0 0 0,0 2 0 0 0,0 3-61 0 0,8-16 10 0 0,0 1 0 0 0,0-1 0 0 0,0 1 0 0 0,0 0 1 0 0,1-1-1 0 0,-1 1 0 0 0,1 0 0 0 0,-1-1 1 0 0,1 1-1 0 0,-1 0 0 0 0,1-1 0 0 0,0 1 0 0 0,0 0 1 0 0,0 0-1 0 0,0-1 0 0 0,0 1 0 0 0,1 0 0 0 0,-1 0 1 0 0,0-1-1 0 0,1 1 0 0 0,-1 0 0 0 0,1-1 1 0 0,0 1-1 0 0,-1-1 0 0 0,1 1 0 0 0,0 0 0 0 0,0-1 1 0 0,0 0-1 0 0,0 1 0 0 0,0-1 0 0 0,0 0 1 0 0,1 1-1 0 0,-1-1 0 0 0,0 0 0 0 0,1 0 0 0 0,-1 0 1 0 0,1 0-1 0 0,-1 0 0 0 0,1 0 0 0 0,-1-1 1 0 0,1 1-1 0 0,0 0 0 0 0,-1-1 0 0 0,1 0 0 0 0,0 1 1 0 0,-1-1-1 0 0,1 0 0 0 0,0 0 0 0 0,0 1 1 0 0,-1-1-1 0 0,1-1 0 0 0,0 1 0 0 0,0 0 0 0 0,-1 0 1 0 0,1-1-1 0 0,0 1 0 0 0,-1-1 0 0 0,1 1 1 0 0,1-2-12 0 0,98-13 125 0 0,-64 4-251 0 0,-31 11 84 0 0,-1-1 0 0 0,0 0 0 0 0,0 0 0 0 0,0 0 0 0 0,0-1 0 0 0,0 0 0 0 0,0 0 0 0 0,0 0 0 0 0,-1 0 0 0 0,1-1 0 0 0,-1 0 0 0 0,0 0 0 0 0,0 0 0 0 0,0-1 0 0 0,0 1 0 0 0,0-1 0 0 0,-1 0 0 0 0,1 0 0 0 0,-1 0 1 0 0,1-3 42 0 0,-4-15-309 0 0,3 22 332 0 0,11 7-48 0 0,160 59-2352 0 0,-147-55 1198 0 0</inkml:trace>
  <inkml:trace contextRef="#ctx0" brushRef="#br0" timeOffset="42805.533">1743 2126 1004 0 0,'21'28'359'0'0,"0"1"-1"0"0,-2 0 1 0 0,0 2-1 0 0,-3 0 1 0 0,0 1 0 0 0,3 14-359 0 0,-5 13 2222 0 0,-15-57-2138 0 0,0 0 0 0 0,0 0 0 0 0,-1 0 0 0 0,1 0 0 0 0,-1 0 0 0 0,1 0-1 0 0,-1-1 1 0 0,0 1 0 0 0,0-1 0 0 0,0 1 0 0 0,0-1 0 0 0,0 1 0 0 0,0-1-1 0 0,0 0 1 0 0,0 0 0 0 0,0 0 0 0 0,-1 0 0 0 0,1-1 0 0 0,0 1-1 0 0,-1-1 1 0 0,1 1 0 0 0,0-1 0 0 0,-1 0 0 0 0,1 0 0 0 0,-1 0 0 0 0,1 0-1 0 0,0 0 1 0 0,-1 0 0 0 0,1-1 0 0 0,0 1 0 0 0,-1-1 0 0 0,1 0 0 0 0,0 1-1 0 0,-1-1 1 0 0,1 0 0 0 0,0-1 0 0 0,0 1 0 0 0,0 0 0 0 0,0 0-1 0 0,0-1 1 0 0,0 0 0 0 0,0 1-84 0 0,-1-4-10 0 0,-1 0-1 0 0,1 0 1 0 0,0 0 0 0 0,0 0-1 0 0,0-1 1 0 0,1 1 0 0 0,-1-1-1 0 0,1 1 1 0 0,1-1 0 0 0,-1 0-1 0 0,1 0 1 0 0,0 0 0 0 0,1 1-1 0 0,-1-1 1 0 0,1 0 0 0 0,0 0-1 0 0,0 0 1 0 0,1 0 0 0 0,0 0-1 0 0,0 0 1 0 0,1 0 0 0 0,-1 0-1 0 0,1 1 1 0 0,0-1 0 0 0,1 1-1 0 0,-1-1 1 0 0,1 1 0 0 0,0 0-1 0 0,1 0 1 0 0,-1 0 0 0 0,1 0-1 0 0,0 1 1 0 0,0 0 0 0 0,1-1 10 0 0,11-14-603 0 0,1 1 1 0 0,0 0 0 0 0,1 2 0 0 0,2 0-1 0 0,-1 1 1 0 0,2 1 0 0 0,0 1-1 0 0,4-1 603 0 0,-3 0-1066 0 0</inkml:trace>
  <inkml:trace contextRef="#ctx0" brushRef="#br0" timeOffset="43180.753">2247 1902 1756 0 0,'4'50'2514'0'0,"-32"202"-55"0"0,26-233-2315 0 0,-1 0-1 0 0,2 0 1 0 0,1-1-1 0 0,0 1 1 0 0,1 0-1 0 0,1 0 1 0 0,1 0-1 0 0,1-1 1 0 0,0 1-1 0 0,2-1 1 0 0,0 0-1 0 0,6 13-143 0 0,59 19-86 0 0,-34-46-3908 0 0,-33-7 2737 0 0,10-13 55 0 0</inkml:trace>
  <inkml:trace contextRef="#ctx0" brushRef="#br0" timeOffset="43525.484">2102 2243 1520 0 0,'-11'-5'1818'0'0,"13"-1"1121"0"0,13 0-2970 0 0,26-10 316 0 0,0 3 0 0 0,0 0 0 0 0,1 3 0 0 0,1 2 0 0 0,-1 1 0 0 0,1 3 0 0 0,43 0-285 0 0,-80 5 13 0 0,0 0 1 0 0,0 1-1 0 0,0 0 0 0 0,0 0 0 0 0,-1 0 0 0 0,1 1 0 0 0,-1-1 0 0 0,1 1 0 0 0,-1 1 0 0 0,0-1 0 0 0,0 1 0 0 0,0 0 0 0 0,-1 0 0 0 0,1 0 0 0 0,-1 1 0 0 0,0 0 0 0 0,0 0 0 0 0,0 0 0 0 0,-1 0 0 0 0,0 0 0 0 0,0 1 0 0 0,0-1 0 0 0,-1 1 0 0 0,0 0 0 0 0,0 0 0 0 0,0 0 1 0 0,-1 0-1 0 0,0 0 0 0 0,0 0 0 0 0,0 0 0 0 0,-1 0 0 0 0,0 1 0 0 0,0-1 0 0 0,-1 5-13 0 0,-17 137-2188 0 0,9-138-1473 0 0,5-11 2393 0 0</inkml:trace>
  <inkml:trace contextRef="#ctx0" brushRef="#br0" timeOffset="43774.778">2576 1949 2240 0 0,'-9'-38'5082'0'0,"6"25"-6291"0"0,15 26-1823 0 0,-8-7 1543 0 0</inkml:trace>
  <inkml:trace contextRef="#ctx0" brushRef="#br0" timeOffset="44020.899">3048 2153 1332 0 0,'-1'-1'418'0'0,"1"1"0"0"0,0-1 0 0 0,-1 1-1 0 0,1 0 1 0 0,0-1 0 0 0,0 1 0 0 0,0-1 0 0 0,-1 1 0 0 0,1 0-1 0 0,0-1 1 0 0,0 1 0 0 0,0-1 0 0 0,0 0-418 0 0,-20 11 140 0 0,1 0-1 0 0,0 2 1 0 0,1 0 0 0 0,0 1 0 0 0,1 0-1 0 0,0 2 1 0 0,1 0 0 0 0,1 1-1 0 0,1 0 1 0 0,0 1 0 0 0,-4 7-140 0 0,15-20-3 0 0,0 0 0 0 0,0-1 0 0 0,0 1 0 0 0,0 0 0 0 0,1 0 0 0 0,0 1 0 0 0,-1-1 0 0 0,2 0 0 0 0,-1 1 1 0 0,0-1-1 0 0,1 1 0 0 0,0 0 0 0 0,0-1 0 0 0,0 1 0 0 0,1 0 0 0 0,0 0 0 0 0,0 0 0 0 0,0-1 0 0 0,0 1 0 0 0,1 0 0 0 0,-1 0 0 0 0,1-1 0 0 0,1 1 1 0 0,-1 0-1 0 0,0-1 0 0 0,1 1 0 0 0,0-1 0 0 0,0 0 0 0 0,1 0 0 0 0,-1 0 0 0 0,1 0 0 0 0,0 0 0 0 0,0 0 0 0 0,0 0 0 0 0,0-1 0 0 0,1 0 1 0 0,0 0-1 0 0,-1 0 0 0 0,1 0 0 0 0,0 0 0 0 0,0-1 0 0 0,1 1 0 0 0,-1-1 0 0 0,0 0 3 0 0,12 1-400 0 0,-1-1 0 0 0,0 0-1 0 0,0-1 1 0 0,1-1 0 0 0,-1 0 0 0 0,0-1 0 0 0,1-1-1 0 0,-1 0 1 0 0,0-1 0 0 0,11-4 400 0 0,-5 2-538 0 0,15-3-710 0 0</inkml:trace>
  <inkml:trace contextRef="#ctx0" brushRef="#br0" timeOffset="46500.686">5924 1999 1544 0 0,'-14'1'183'0'0,"-1"0"-1"0"0,1 0 1 0 0,0 2 0 0 0,0 0-1 0 0,0 0 1 0 0,0 2 0 0 0,0-1-1 0 0,1 2 1 0 0,0 0 0 0 0,0 0-1 0 0,0 1 1 0 0,1 1-1 0 0,0 0 1 0 0,0 1 0 0 0,-3 4-183 0 0,7-8 74 0 0,1 0 0 0 0,0 0 1 0 0,1 1-1 0 0,0 0 1 0 0,0 0-1 0 0,0 1 0 0 0,0 0 1 0 0,1 0-1 0 0,0 0 0 0 0,1 1 1 0 0,0-1-1 0 0,0 1 1 0 0,0 0-1 0 0,1 0 0 0 0,0 1 1 0 0,1-1-1 0 0,0 1 1 0 0,-1 8-75 0 0,6-11 33 0 0,0 1 0 0 0,0-1 1 0 0,0 1-1 0 0,1-1 0 0 0,0 0 1 0 0,0 0-1 0 0,1-1 0 0 0,0 1 1 0 0,0-1-1 0 0,0 0 1 0 0,0-1-1 0 0,1 1 0 0 0,0-1 1 0 0,0 0-1 0 0,0 0 0 0 0,0-1 1 0 0,1 0-1 0 0,-1 0 0 0 0,1 0 1 0 0,0-1-1 0 0,0 0 1 0 0,0 0-1 0 0,0-1 0 0 0,4 1-33 0 0,37 3-170 0 0,-1-2 0 0 0,1-2 1 0 0,0-3-1 0 0,0-1 0 0 0,-1-3 0 0 0,1-1 0 0 0,-1-3 0 0 0,-1-1 0 0 0,0-3 0 0 0,-1-1 0 0 0,7-6 170 0 0,-33 14-91 0 0,0 0-1 0 0,-1-1 0 0 0,-1-1 0 0 0,1 0 0 0 0,-1-2 1 0 0,-1 0-1 0 0,0 0 0 0 0,0-2 0 0 0,6-7 92 0 0,-5-19 94 0 0,-17 37-43 0 0,-5-1-1 0 0,-4-2 2 0 0,0 1 0 0 0,0 0 0 0 0,0 1-1 0 0,-1 0 1 0 0,1 0 0 0 0,-1 1 0 0 0,0 1 0 0 0,0-1 0 0 0,1 2 0 0 0,-1-1 0 0 0,0 1-1 0 0,0 1 1 0 0,0 0 0 0 0,0 0 0 0 0,0 1 0 0 0,1 0 0 0 0,-1 1 0 0 0,1 0-1 0 0,0 0 1 0 0,-1 1 0 0 0,1 0-52 0 0,-14 6 145 0 0,0 1 0 0 0,0 1 0 0 0,1 0 0 0 0,1 2 0 0 0,0 0 0 0 0,1 2 0 0 0,1 0 0 0 0,-3 4-145 0 0,15-14 60 0 0,0 1-1 0 0,0 1 1 0 0,0-1 0 0 0,1 1 0 0 0,0 1 0 0 0,1-1 0 0 0,-1 1-1 0 0,2 0 1 0 0,-1 0 0 0 0,1 0 0 0 0,1 0 0 0 0,0 1-1 0 0,-1 5-59 0 0,3-13 123 0 0,31 12 186 0 0,207-76 91 0 0,-129 27-124 0 0,-100 58-384 0 0,-2-20-106 0 0,1-1 0 0 0,-1 0 0 0 0,1 0 0 0 0,0 0 0 0 0,-1-1 0 0 0,1 0 0 0 0,0-1 0 0 0,0 1 1 0 0,0-1-1 0 0,0 0 0 0 0,-1-1 0 0 0,1 0 0 0 0,0 0 0 0 0,0 0 0 0 0,-1-1 0 0 0,1 0 0 0 0,-1-1 0 0 0,1 1 0 0 0,-1-1 1 0 0,4-3 213 0 0,-7 5-125 0 0,26-11-1285 0 0</inkml:trace>
  <inkml:trace contextRef="#ctx0" brushRef="#br0" timeOffset="46765.709">6792 1842 916 0 0,'-4'2'121'0'0,"0"-1"1"0"0,1 0-1 0 0,-1 1 0 0 0,0 0 0 0 0,1 0 0 0 0,0 0 1 0 0,-1 0-1 0 0,1 0 0 0 0,0 1 0 0 0,0-1 0 0 0,0 1 1 0 0,0 0-1 0 0,1 0 0 0 0,-1 0 0 0 0,1 0 0 0 0,0 0 1 0 0,0 1-1 0 0,0-1 0 0 0,0 1 0 0 0,0-1 1 0 0,1 1-1 0 0,0 0 0 0 0,0 0 0 0 0,0-1 0 0 0,0 1 1 0 0,0 0-1 0 0,1 0 0 0 0,0 0 0 0 0,-1 0 0 0 0,2 0 1 0 0,-1 0-1 0 0,0 0 0 0 0,1 0 0 0 0,0 0 0 0 0,0 3-121 0 0,14 16 256 0 0,1-1 0 0 0,1 0 0 0 0,0-2 0 0 0,2 1 0 0 0,0-2 0 0 0,1-1 0 0 0,1 0 0 0 0,23 13-256 0 0,73 69 577 0 0,-70-15-215 0 0,-47-82-452 0 0,-1 0 0 0 0,1-1 1 0 0,-1 1-1 0 0,0 0 0 0 0,1 0 0 0 0,-1-1 1 0 0,0 1-1 0 0,-1-1 0 0 0,1 1 0 0 0,0-1 1 0 0,-1 1-1 0 0,1-1 0 0 0,-1 0 1 0 0,0 0-1 0 0,0 0 0 0 0,0 0 0 0 0,0 0 1 0 0,0 0-1 0 0,0 0 0 0 0,-1-1 0 0 0,1 1 1 0 0,0-1-1 0 0,-1 1 0 0 0,1-1 1 0 0,-1 0-1 0 0,0 0 0 0 0,1 0 0 0 0,-1-1 1 0 0,0 1-1 0 0,1-1 0 0 0,-1 1 0 0 0,0-1 1 0 0,0 0-1 0 0,0 0 0 0 0,1 0 1 0 0,-1 0-1 0 0,0-1 0 0 0,-1 1 90 0 0,-27-15-1272 0 0,7-4 37 0 0</inkml:trace>
  <inkml:trace contextRef="#ctx0" brushRef="#br0" timeOffset="47017.662">7060 1902 2664 0 0,'-23'24'2458'0'0,"-107"139"391"0"0,-4 20-2645 0 0,61-108-5747 0 0,67-71 4299 0 0</inkml:trace>
  <inkml:trace contextRef="#ctx0" brushRef="#br0" timeOffset="47355.925">7315 2174 1108 0 0,'27'-11'304'0'0,"0"0"-1"0"0,0-2 1 0 0,-1-2-1 0 0,-1 0 1 0 0,0-1-1 0 0,-1-2 1 0 0,-1-1-1 0 0,-1 0 1 0 0,0-1 0 0 0,-2-2-1 0 0,14-17-303 0 0,-34 36 33 0 0,-1 1-1 0 0,1 0 1 0 0,-1 0-1 0 0,1 0 1 0 0,-1-1-1 0 0,0 1 1 0 0,0 0-1 0 0,0 0 1 0 0,0 0-1 0 0,0 1 1 0 0,-1-1-1 0 0,1 0 1 0 0,-1 0-1 0 0,1 1 1 0 0,-1-1-1 0 0,1 0 1 0 0,-1 1-1 0 0,0 0 1 0 0,0-1-1 0 0,0 1 1 0 0,0 0-1 0 0,0 0 1 0 0,0 0-1 0 0,0 0 1 0 0,0 1-1 0 0,0-1 1 0 0,0 0-1 0 0,0 1 1 0 0,-1-1-1 0 0,1 1 1 0 0,0 0-1 0 0,0 0 1 0 0,-1 0-1 0 0,1 0 1 0 0,0 0-1 0 0,0 1 1 0 0,-1-1-1 0 0,1 0 1 0 0,0 1-1 0 0,0 0 1 0 0,0 0-1 0 0,0-1 1 0 0,-1 2-33 0 0,-25 2 159 0 0,1 0 0 0 0,0 3 0 0 0,1 0-1 0 0,-1 1 1 0 0,1 2 0 0 0,1 0 0 0 0,0 2 0 0 0,0 1 0 0 0,2 1 0 0 0,-1 1 0 0 0,2 1 0 0 0,0 1 0 0 0,-13 13-159 0 0,27-23 50 0 0,1 0 0 0 0,-1 0 1 0 0,1 1-1 0 0,0 0 0 0 0,1 0 0 0 0,0 1 0 0 0,0 0 0 0 0,1 0 0 0 0,0 0 0 0 0,1 0 0 0 0,0 1 0 0 0,0 0 0 0 0,1 0 0 0 0,0 0 0 0 0,0 6-50 0 0,6-11-20 0 0,0-1 1 0 0,1 1-1 0 0,0-1 0 0 0,-1 1 0 0 0,2-1 0 0 0,-1 0 1 0 0,0 0-1 0 0,1-1 0 0 0,-1 1 0 0 0,1-1 0 0 0,0 0 0 0 0,0-1 1 0 0,1 1-1 0 0,-1-1 0 0 0,0 0 0 0 0,1 0 0 0 0,0 0 1 0 0,-1-1-1 0 0,1 0 0 0 0,0 0 0 0 0,-1-1 0 0 0,1 1 1 0 0,0-1-1 0 0,0 0 0 0 0,0-1 0 0 0,-1 0 0 0 0,1 1 1 0 0,4-3 19 0 0,-4 3-29 0 0,237-28-1497 0 0,-117-4-2074 0 0,-88 19 2199 0 0</inkml:trace>
  <inkml:trace contextRef="#ctx0" brushRef="#br0" timeOffset="48256.434">8598 2093 1324 0 0,'-87'-29'4896'0'0,"-51"70"-3829"0"0,117-29-893 0 0,0 0 0 0 0,1 1 0 0 0,1 1 0 0 0,1 1 1 0 0,0 1-1 0 0,0 0 0 0 0,2 1 0 0 0,-9 12-174 0 0,24-28 4 0 0,0 0-1 0 0,0 0 1 0 0,0-1 0 0 0,1 1-1 0 0,-1 0 1 0 0,0 0 0 0 0,0 0-1 0 0,1 0 1 0 0,-1-1 0 0 0,1 1-1 0 0,-1 0 1 0 0,1 0-1 0 0,-1 0 1 0 0,1 0 0 0 0,0 1-1 0 0,-1-1 1 0 0,1 0 0 0 0,0 0-1 0 0,0 0 1 0 0,0 0 0 0 0,0 0-1 0 0,0 0 1 0 0,0 0-1 0 0,0 0 1 0 0,0 0 0 0 0,0 0-1 0 0,1 1 1 0 0,-1-1 0 0 0,0 0-1 0 0,1 0 1 0 0,-1 0 0 0 0,1 0-1 0 0,-1 0 1 0 0,1 0-1 0 0,-1 0 1 0 0,1-1 0 0 0,0 1-1 0 0,-1 0 1 0 0,1 0 0 0 0,0 0-1 0 0,0-1 1 0 0,0 1 0 0 0,-1 0-1 0 0,1-1 1 0 0,0 1 0 0 0,0-1-1 0 0,0 1 1 0 0,0-1-1 0 0,0 1 1 0 0,0-1 0 0 0,0 0-1 0 0,0 1 1 0 0,0-1 0 0 0,1 0-1 0 0,-1 0 1 0 0,0 0 0 0 0,0 0-1 0 0,0 0 1 0 0,0 0-1 0 0,0 0 1 0 0,1 0-4 0 0,88 3-228 0 0,-72-3 185 0 0,197-51-539 0 0,-181 26 516 0 0,-77 13 60 0 0,-147 22 228 0 0,152-3-324 0 0,48-9-346 0 0,22-4 264 0 0,0-1-1 0 0,0-2 0 0 0,-1 0 1 0 0,-1-3-1 0 0,1 0 0 0 0,-2-2 1 0 0,0-1-1 0 0,-1-2 0 0 0,0 0 1 0 0,24-21 184 0 0,-42 26 22 0 0,-1-1 1 0 0,0 1-1 0 0,0-1 1 0 0,-2-1-1 0 0,1 1 1 0 0,-2-2-1 0 0,0 1 1 0 0,0 0-1 0 0,-2-1 1 0 0,1 0-1 0 0,-2 0 1 0 0,0-1-1 0 0,-1 1 1 0 0,-1-1-1 0 0,0 1 1 0 0,-1-1-1 0 0,-1 1 1 0 0,0-3-23 0 0,-1 0 422 0 0,0 0 0 0 0,-2 0 0 0 0,0 0 0 0 0,-1 0-1 0 0,0 1 1 0 0,-2 0 0 0 0,0 0 0 0 0,-1 1 0 0 0,0 0 0 0 0,-8-10-422 0 0,14 27 51 0 0,0 0-1 0 0,0 0 1 0 0,0 0 0 0 0,0 0 0 0 0,0 1-1 0 0,0-1 1 0 0,0 1 0 0 0,0-1 0 0 0,1 1-1 0 0,-1-1 1 0 0,1 1 0 0 0,-1 0 0 0 0,1 0-1 0 0,0 0 1 0 0,-1 0 0 0 0,1 0 0 0 0,0 0-1 0 0,0 0 1 0 0,0 0 0 0 0,1 1 0 0 0,-1-1-1 0 0,0 0 1 0 0,1 1 0 0 0,0-1 0 0 0,-1 0-1 0 0,1 1 1 0 0,0 1-51 0 0,-7 43 123 0 0,2 1 0 0 0,3 0 0 0 0,1 1 1 0 0,2-1-1 0 0,3 0 0 0 0,1 0 0 0 0,3-1 0 0 0,10 35-123 0 0,-13-52 4 0 0,31 143-415 0 0,9 52-1709 0 0,-27-76-3249 0 0,-17-133 3911 0 0,-1-13-10 0 0</inkml:trace>
  <inkml:trace contextRef="#ctx0" brushRef="#br0" timeOffset="49107.866">9933 1819 1964 0 0,'0'-4'96'0'0,"0"0"0"0"0,0-1 0 0 0,-1 1 0 0 0,0 0-1 0 0,0 0 1 0 0,0 0 0 0 0,0 0 0 0 0,0 0 0 0 0,-1 0 0 0 0,0 0-1 0 0,0 1 1 0 0,0-1 0 0 0,0 0 0 0 0,-1 1 0 0 0,1 0 0 0 0,-1-1-1 0 0,0 1 1 0 0,0 0 0 0 0,0 1 0 0 0,0-1 0 0 0,-1 0 0 0 0,1 1-1 0 0,-1 0 1 0 0,0 0 0 0 0,1 0 0 0 0,-1 0 0 0 0,0 0 0 0 0,0 1-1 0 0,0 0 1 0 0,0 0 0 0 0,0 0 0 0 0,0 0 0 0 0,-1 1 0 0 0,-2-1-96 0 0,-5 0 106 0 0,0 0-1 0 0,0 1 1 0 0,0 0 0 0 0,-1 1 0 0 0,1 0 0 0 0,0 1 0 0 0,0 0 0 0 0,0 1 0 0 0,1 0 0 0 0,-1 1 0 0 0,-6 3-106 0 0,-8 9 149 0 0,1 1-1 0 0,0 1 1 0 0,1 1-1 0 0,1 1 1 0 0,1 1 0 0 0,1 1-1 0 0,1 0 1 0 0,1 2 0 0 0,1 1-1 0 0,1 0 1 0 0,1 1 0 0 0,1 0-1 0 0,2 2 1 0 0,-5 14-149 0 0,10-23 102 0 0,1 1 1 0 0,1 0 0 0 0,0 1 0 0 0,2-1-1 0 0,1 1 1 0 0,0 0 0 0 0,1 0-1 0 0,2 0 1 0 0,1 16-103 0 0,-1-30 19 0 0,1 1 1 0 0,0-1-1 0 0,0 1 1 0 0,1-1-1 0 0,-1 1 0 0 0,2-1 1 0 0,-1 0-1 0 0,1 1 0 0 0,0-2 1 0 0,1 1-1 0 0,0 0 0 0 0,0-1 1 0 0,0 1-1 0 0,1-1 0 0 0,0 0 1 0 0,0-1-1 0 0,0 1 0 0 0,1-1 1 0 0,0 0-1 0 0,0 0 0 0 0,0-1 1 0 0,1 0-1 0 0,-1 0 1 0 0,1 0-1 0 0,0-1 0 0 0,0 0 1 0 0,4 1-20 0 0,-6-3-26 0 0,-1 1 0 0 0,1-1 0 0 0,-1 0 1 0 0,0-1-1 0 0,1 1 0 0 0,0-1 0 0 0,-1 0 1 0 0,1 0-1 0 0,-1 0 0 0 0,1-1 1 0 0,-1 1-1 0 0,1-1 0 0 0,-1 0 0 0 0,0-1 1 0 0,1 1-1 0 0,-1-1 0 0 0,0 0 0 0 0,0 0 1 0 0,0 0-1 0 0,0 0 0 0 0,0-1 1 0 0,-1 1-1 0 0,1-1 0 0 0,-1 0 0 0 0,1 0 1 0 0,-1-1-1 0 0,0 1 0 0 0,0-1 0 0 0,-1 1 1 0 0,1-1-1 0 0,-1 0 0 0 0,1-1 26 0 0,56-150-922 0 0,-44 101 751 0 0,13-11-133 0 0,-28 65 193 0 0,0 0-12 0 0,23 16 27 0 0,129 228-255 0 0,-113-195-2774 0 0,-30-45 2376 0 0</inkml:trace>
  <inkml:trace contextRef="#ctx0" brushRef="#br0" timeOffset="49573.382">10396 2037 1768 0 0,'-6'-4'121'0'0,"-1"0"1"0"0,1 0-1 0 0,-1 0 0 0 0,1 1 0 0 0,-1 0 1 0 0,0 0-1 0 0,-1 1 0 0 0,1 0 0 0 0,0 0 0 0 0,-1 0 1 0 0,1 1-1 0 0,0 0 0 0 0,-1 1 0 0 0,0 0 1 0 0,1 0-1 0 0,-1 0 0 0 0,1 1 0 0 0,0 0 1 0 0,-1 1-1 0 0,1 0 0 0 0,0 0 0 0 0,-1 0 0 0 0,1 1 1 0 0,0 0-1 0 0,1 0 0 0 0,-1 1 0 0 0,1 0 1 0 0,-1 0-1 0 0,1 1 0 0 0,0-1 0 0 0,0 2-121 0 0,-14 10 211 0 0,0 1-1 0 0,0 1 0 0 0,2 1 1 0 0,1 0-1 0 0,0 2 0 0 0,1 0 0 0 0,1 0 1 0 0,-5 13-211 0 0,19-32 17 0 0,0 0 1 0 0,0 0 0 0 0,0 0 0 0 0,0 0-1 0 0,0 0 1 0 0,0 0 0 0 0,0 0-1 0 0,1 1 1 0 0,0-1 0 0 0,-1 0 0 0 0,1 0-1 0 0,0 1 1 0 0,0-1 0 0 0,0 0-1 0 0,0 0 1 0 0,0 1 0 0 0,1-1 0 0 0,-1 0-1 0 0,1 0 1 0 0,-1 1 0 0 0,1-1 0 0 0,0 0-1 0 0,0 0 1 0 0,0 0 0 0 0,0 0-1 0 0,0 0 1 0 0,0 0 0 0 0,1 0 0 0 0,-1 0-1 0 0,0-1 1 0 0,1 1 0 0 0,0-1-1 0 0,-1 1 1 0 0,1-1 0 0 0,0 1 0 0 0,0-1-1 0 0,0 0 1 0 0,0 0 0 0 0,0 0 0 0 0,0 0-1 0 0,0 0 1 0 0,0 0 0 0 0,1-1-1 0 0,-1 1 1 0 0,0-1 0 0 0,0 1 0 0 0,0-1-1 0 0,1 0 1 0 0,-1 0 0 0 0,0 0-1 0 0,1 0 1 0 0,-1 0 0 0 0,0-1 0 0 0,0 1-1 0 0,1-1 1 0 0,-1 1 0 0 0,0-1 0 0 0,0 0-1 0 0,0 0 1 0 0,0 0 0 0 0,0 0-1 0 0,1 0-17 0 0,11-2-16 0 0,-1 0-1 0 0,0-1 1 0 0,1 0-1 0 0,-1-1 1 0 0,-1-1-1 0 0,1 0 1 0 0,-1 0-1 0 0,0-2 0 0 0,0 1 1 0 0,-1-1-1 0 0,0-1 1 0 0,-1 0-1 0 0,0 0 1 0 0,0-1-1 0 0,-1-1 1 0 0,0 0-1 0 0,2-4 17 0 0,-2-6 296 0 0,-9 21-290 0 0,0 1 0 0 0,0-1 0 0 0,0 1 0 0 0,0-1 0 0 0,0 1 0 0 0,0-1 0 0 0,0 1 0 0 0,1-1 1 0 0,-1 1-1 0 0,0-1 0 0 0,0 1 0 0 0,1-1 0 0 0,-1 0 0 0 0,0 1 0 0 0,1-1 0 0 0,-1 1 0 0 0,0-1 0 0 0,1 0 0 0 0,-1 1 0 0 0,0-1 1 0 0,1 0-1 0 0,-1 1 0 0 0,1-1 0 0 0,-1 0 0 0 0,1 0 0 0 0,-1 1 0 0 0,0-1 0 0 0,1 0 0 0 0,-1 0 0 0 0,1 0 0 0 0,-1 0 1 0 0,1 0-1 0 0,-1 1 0 0 0,1-1 0 0 0,0 0 0 0 0,-1 0 0 0 0,1 0 0 0 0,-1-1 0 0 0,1 1 0 0 0,-1 0 0 0 0,1 0 0 0 0,-1 0 0 0 0,1 0 1 0 0,-1 0-1 0 0,1 0 0 0 0,-1-1 0 0 0,0 1 0 0 0,1 0 0 0 0,-1 0 0 0 0,1-1 0 0 0,-1 1 0 0 0,1 0 0 0 0,-1-1 0 0 0,0 1 0 0 0,1-1 1 0 0,-1 1-1 0 0,0 0 0 0 0,1-1 0 0 0,-1 1-6 0 0,128 105-566 0 0,-7-9-4808 0 0,-113-87 4189 0 0</inkml:trace>
  <inkml:trace contextRef="#ctx0" brushRef="#br0" timeOffset="50274.401">10669 2016 1172 0 0,'34'79'3152'0'0,"-21"129"-578"0"0,-15-197-2252 0 0,2-12-194 0 0,6-10-5 0 0,97-224 441 0 0,-85 209-619 0 0,-17 26 46 0 0,-1 0-23 0 0,26 37 32 0 0,14 78 766 0 0,-38-119-644 0 0,82-168 399 0 0,-60 119-757 0 0,-2 78 271 0 0,89 180-65 0 0,-100-183-289 0 0,10 24-108 0 0,-15-18-4442 0 0,-6-25 3579 0 0</inkml:trace>
  <inkml:trace contextRef="#ctx0" brushRef="#br0" timeOffset="51005.039">11301 1947 1532 0 0,'5'76'3218'0'0,"17"100"-424"0"0,0-216-1317 0 0,55-141-1498 0 0,-77 180 3 0 0,0 0 0 0 0,0 0 0 0 0,1-1 0 0 0,-1 1 0 0 0,1 0 0 0 0,-1 0 0 0 0,1 0 0 0 0,-1 0 0 0 0,1 0 0 0 0,0 0 0 0 0,-1 0 0 0 0,1 0 0 0 0,0 0 0 0 0,0 0 0 0 0,0 0 0 0 0,0 0 0 0 0,0 0 0 0 0,0 1 0 0 0,0-1 0 0 0,0 0 0 0 0,0 1 0 0 0,0-1 0 0 0,0 1 0 0 0,0-1 0 0 0,1 1 0 0 0,-1-1 0 0 0,0 1 0 0 0,0 0 0 0 0,1 0 0 0 0,-1 0 0 0 0,0 0 0 0 0,0 0 0 0 0,1 0 0 0 0,-1 0 0 0 0,0 0 0 0 0,0 0 0 0 0,1 0 0 0 0,-1 1 0 0 0,0-1 0 0 0,0 0 0 0 0,0 1 0 0 0,0-1 0 0 0,1 1 0 0 0,-1 0 0 0 0,0-1 0 0 0,0 1 0 0 0,0 0 0 0 0,0-1 0 0 0,0 1 0 0 0,0 0 0 0 0,-1 0 0 0 0,1 0 0 0 0,0 0 0 0 0,0 0 0 0 0,-1 0 0 0 0,1 0 0 0 0,0 0 18 0 0,41 62-127 0 0,-23 84 330 0 0,-19-145-99 0 0,-8-2 1 0 0,8-18-200 0 0,1 0 1 0 0,1 0-1 0 0,0 0 0 0 0,1 0 0 0 0,1 0 0 0 0,1 1 0 0 0,1 0 0 0 0,7-17 95 0 0,-9 22-83 0 0,-4 10 71 0 0,0 1 1 0 0,0-1-1 0 0,0 1 1 0 0,0-1-1 0 0,0 1 1 0 0,0-1-1 0 0,0 1 0 0 0,0-1 1 0 0,1 0-1 0 0,-1 1 1 0 0,0-1-1 0 0,1 1 1 0 0,0-1-1 0 0,-1 1 1 0 0,1 0-1 0 0,0-1 1 0 0,0 1-1 0 0,-1 0 1 0 0,1-1-1 0 0,0 1 1 0 0,0 0-1 0 0,1 0 1 0 0,-1 0-1 0 0,0 0 1 0 0,0 0-1 0 0,0 0 1 0 0,1 0-1 0 0,-1 0 0 0 0,0 1 1 0 0,1-1-1 0 0,-1 0 1 0 0,1 1-1 0 0,-1-1 1 0 0,1 1-1 0 0,-1-1 1 0 0,1 1-1 0 0,-1 0 1 0 0,1 0-1 0 0,0 0 1 0 0,-1 0-1 0 0,1 0 1 0 0,-1 0-1 0 0,1 0 1 0 0,-1 0-1 0 0,1 1 1 0 0,-1-1-1 0 0,1 0 1 0 0,-1 1-1 0 0,1 0 0 0 0,-1-1 1 0 0,1 1-1 0 0,-1 0 1 0 0,0 0-1 0 0,1-1 1 0 0,-1 1-1 0 0,0 0 1 0 0,0 0-1 0 0,0 0 1 0 0,0 1-1 0 0,1-1 1 0 0,-2 0-1 0 0,1 0 1 0 0,0 1-1 0 0,0-1 1 0 0,0 0-1 0 0,-1 1 1 0 0,1-1 11 0 0,33 61 81 0 0,-31-51-252 0 0,1-1 0 0 0,0 1 1 0 0,0-1-1 0 0,1 0 0 0 0,1 0 1 0 0,0-1-1 0 0,0 1 0 0 0,1-1 1 0 0,0-1-1 0 0,0 1 0 0 0,1-1 1 0 0,0-1-1 0 0,0 1 0 0 0,1-1 1 0 0,0-1-1 0 0,1 0 0 0 0,-1 0 1 0 0,1-1-1 0 0,0 0 0 0 0,0 0 1 0 0,1-1-1 0 0,-1-1 0 0 0,1 0 1 0 0,0 0-1 0 0,1-1 171 0 0,0-2-787 0 0</inkml:trace>
  <inkml:trace contextRef="#ctx0" brushRef="#br0" timeOffset="51461.784">12156 2049 1128 0 0,'0'-1'51'0'0,"1"0"0"0"0,0 0 0 0 0,-1 0 0 0 0,0 0 0 0 0,1 0 0 0 0,-1 0 0 0 0,0 0 0 0 0,1-1 0 0 0,-1 1 0 0 0,0 0-1 0 0,0 0 1 0 0,0 0 0 0 0,0 0 0 0 0,0 0 0 0 0,0-1 0 0 0,0 1 0 0 0,0 0 0 0 0,-1 0 0 0 0,1 0 0 0 0,0 0 0 0 0,-1 0 0 0 0,1 0 0 0 0,-1-1 0 0 0,1 1 0 0 0,-1 0 0 0 0,1 0-1 0 0,-1 1 1 0 0,0-1 0 0 0,0 0 0 0 0,1 0 0 0 0,-1 0 0 0 0,0 0 0 0 0,0 1 0 0 0,0-1 0 0 0,0 0 0 0 0,0 1 0 0 0,0-1 0 0 0,0 0 0 0 0,0 1 0 0 0,0 0 0 0 0,0-1 0 0 0,0 1 0 0 0,0-1-1 0 0,-1 1 1 0 0,1 0 0 0 0,0 0 0 0 0,0 0 0 0 0,0 0 0 0 0,0 0 0 0 0,-1 0 0 0 0,1 0 0 0 0,0 0 0 0 0,0 0 0 0 0,0 1 0 0 0,0-1 0 0 0,0 0 0 0 0,0 1 0 0 0,-1-1 0 0 0,1 1 0 0 0,0-1-51 0 0,-79 24 738 0 0,77-23-720 0 0,-9 4 117 0 0,0 0-1 0 0,0 0 1 0 0,0 1-1 0 0,1 0 1 0 0,0 1-1 0 0,0 0 1 0 0,1 1-1 0 0,-1 1 1 0 0,2-1-1 0 0,-1 1 0 0 0,2 1 1 0 0,-1 0-1 0 0,1 0 1 0 0,-4 8-135 0 0,14-16 10 0 0,0 0 0 0 0,0 0 0 0 0,1 0 1 0 0,-1 0-1 0 0,1 0 0 0 0,-1 0 0 0 0,1 0 0 0 0,0-1 0 0 0,0 0 0 0 0,0 1 1 0 0,-1-1-1 0 0,1 0 0 0 0,1 0 0 0 0,-1-1 0 0 0,0 1 0 0 0,0-1 1 0 0,0 1-1 0 0,0-1 0 0 0,0 0 0 0 0,0 0 0 0 0,0 0 0 0 0,1-1 0 0 0,-1 1 1 0 0,0-1-1 0 0,1 0-10 0 0,-1 1 3 0 0,17-3-47 0 0,1-1 0 0 0,-1-1 0 0 0,0 0 0 0 0,0-2 0 0 0,-1 0 0 0 0,0-1 0 0 0,0-1 0 0 0,-1-1 0 0 0,4-3 44 0 0,36-16 599 0 0,-44 22-432 0 0,-13 6-126 0 0,0 0-1 0 0,0 0 0 0 0,0 0 1 0 0,1 1-1 0 0,-1-1 0 0 0,0 0 1 0 0,0 1-1 0 0,1-1 0 0 0,-1 1 1 0 0,0-1-1 0 0,1 1 0 0 0,-1 0 1 0 0,0 0-1 0 0,1-1 0 0 0,-1 1 1 0 0,0 0-1 0 0,1 0 0 0 0,-1 0 1 0 0,1 0-1 0 0,-1 1 0 0 0,0-1 1 0 0,1 0-1 0 0,-1 1 0 0 0,0-1 1 0 0,1 1-1 0 0,-1-1 0 0 0,0 1 1 0 0,0-1-1 0 0,1 1 0 0 0,-1 0 1 0 0,0 0-1 0 0,0 0 0 0 0,0-1 1 0 0,0 1-1 0 0,0 0 0 0 0,0 0 1 0 0,0 0-1 0 0,0 1 0 0 0,-1-1 1 0 0,1 0-1 0 0,0 0 0 0 0,0 0 1 0 0,-1 1-1 0 0,1-1 1 0 0,-1 0-1 0 0,0 1 0 0 0,1-1 1 0 0,-1 2-41 0 0,70 152-1369 0 0,-61-130 823 0 0,1 23-4617 0 0,-10-45 3841 0 0</inkml:trace>
  <inkml:trace contextRef="#ctx0" brushRef="#br0" timeOffset="52299.702">12936 2066 1280 0 0,'12'-26'3072'0'0,"-47"32"-1811"0"0,8 7-1040 0 0,0 2 1 0 0,1 0-1 0 0,1 1 1 0 0,0 2-1 0 0,1 0 1 0 0,1 2 0 0 0,1 1-1 0 0,0 0 1 0 0,2 2-1 0 0,1 0 1 0 0,0 1 0 0 0,2 1-1 0 0,1 1 1 0 0,-7 16-222 0 0,22-41 11 0 0,-1 0 0 0 0,1 1 0 0 0,0-1-1 0 0,0 1 1 0 0,0 0 0 0 0,0-1 0 0 0,1 1 0 0 0,-1 0 0 0 0,0 0 0 0 0,1-1 0 0 0,-1 1 0 0 0,1 0 0 0 0,0 0-1 0 0,0 0 1 0 0,-1-1 0 0 0,1 1 0 0 0,0 0 0 0 0,1 0 0 0 0,-1 0 0 0 0,0 0 0 0 0,0 0 0 0 0,1-1 0 0 0,-1 1 0 0 0,1 0-1 0 0,0 0 1 0 0,-1-1 0 0 0,1 1 0 0 0,0 0 0 0 0,0-1 0 0 0,0 1 0 0 0,0-1 0 0 0,0 1 0 0 0,0-1 0 0 0,1 1-1 0 0,-1-1 1 0 0,0 0 0 0 0,1 0 0 0 0,-1 0 0 0 0,1 0 0 0 0,-1 0 0 0 0,1 0 0 0 0,0 0 0 0 0,-1 0 0 0 0,1 0 0 0 0,0-1-1 0 0,0 1 1 0 0,0-1 0 0 0,-1 0 0 0 0,1 1 0 0 0,0-1 0 0 0,0 0 0 0 0,0 0 0 0 0,0 0 0 0 0,-1 0 0 0 0,3 0-11 0 0,95-17-111 0 0,-72 1 4 0 0,0-2 0 0 0,-1-1 0 0 0,-1-1 0 0 0,-1-1 0 0 0,0-1 0 0 0,-2-1 0 0 0,-1-1 0 0 0,-1-1 0 0 0,0-1 0 0 0,-2 0 0 0 0,-2-2 0 0 0,0 0 0 0 0,-2 0 0 0 0,-1-2 1 0 0,-1 1-1 0 0,-1-2 0 0 0,-2 0 0 0 0,-1 0 0 0 0,-2 0 0 0 0,-1-1 0 0 0,0-11 107 0 0,-4 40 37 0 0,1 0 1 0 0,0 0-1 0 0,-1-1 1 0 0,0 1-1 0 0,0 0 0 0 0,0-1 1 0 0,0 1-1 0 0,0-1 0 0 0,-1 1 1 0 0,0-1-1 0 0,1 1 1 0 0,-1-1-1 0 0,-1 0 0 0 0,1 1 1 0 0,0-1-1 0 0,-1 1 1 0 0,0-1-1 0 0,0 1 0 0 0,0-1 1 0 0,0 1-1 0 0,0 0 1 0 0,-1-1-1 0 0,0 1 0 0 0,1 0 1 0 0,-1 0-1 0 0,0 0 0 0 0,0 0 1 0 0,-1 1-1 0 0,1-1 1 0 0,-1 1-1 0 0,1-1 0 0 0,-1 1 1 0 0,0 0-1 0 0,0 0 1 0 0,0 0-1 0 0,0 0 0 0 0,0 0 1 0 0,0 1-1 0 0,-1-1-37 0 0,-3 6 41 0 0,1-1 0 0 0,0 1 0 0 0,0 1 0 0 0,0-1 0 0 0,0 1 1 0 0,1 0-1 0 0,0 0 0 0 0,0 1 0 0 0,0-1 0 0 0,1 1 0 0 0,-1 0 0 0 0,1 0 0 0 0,1 1 0 0 0,-1-1 0 0 0,1 1 0 0 0,1 0 0 0 0,-1 0 1 0 0,0 2-42 0 0,-12 145 664 0 0,17-141-639 0 0,0 0-1 0 0,1 0 0 0 0,1-1 1 0 0,0 1-1 0 0,1-1 1 0 0,0 0-1 0 0,1 0 0 0 0,0-1 1 0 0,0 0-1 0 0,2 0 0 0 0,-1 0 1 0 0,1-1-1 0 0,1 0 1 0 0,0 0-1 0 0,0-1 0 0 0,1-1 1 0 0,0 1-1 0 0,1-2 1 0 0,0 1-1 0 0,0-1 0 0 0,0-1 1 0 0,1 0-1 0 0,0-1 1 0 0,0 0-1 0 0,0-1 0 0 0,11 2-24 0 0,-9-1-35 0 0,1-1-1 0 0,0 0 0 0 0,0-2 0 0 0,0 0 1 0 0,0 0-1 0 0,0-2 0 0 0,1 1 0 0 0,-1-2 1 0 0,0 0-1 0 0,0-1 0 0 0,0-1 0 0 0,0 0 1 0 0,0-1-1 0 0,0 0 0 0 0,-1-2 0 0 0,0 1 1 0 0,0-2-1 0 0,0 0 0 0 0,-1 0 0 0 0,0-1 1 0 0,-1-1-1 0 0,0 0 0 0 0,7-7 36 0 0,-7 4 17 0 0,-7 7 62 0 0,0 1 0 0 0,0-1-1 0 0,0 1 1 0 0,0-2 0 0 0,-1 1-1 0 0,0 0 1 0 0,0-1-1 0 0,0 0 1 0 0,-1 0 0 0 0,0 0-1 0 0,0 0 1 0 0,0 0 0 0 0,-1 0-1 0 0,0-1 1 0 0,0 0 0 0 0,-1 1-1 0 0,0-1 1 0 0,0-4-79 0 0,-1 11 2 0 0,0 0-1 0 0,0 1 1 0 0,0-1-1 0 0,0 1 1 0 0,0-1-1 0 0,0 1 1 0 0,0-1-1 0 0,0 1 1 0 0,0-1-1 0 0,0 0 1 0 0,0 1-1 0 0,0-1 1 0 0,-1 1-1 0 0,1-1 1 0 0,0 1-1 0 0,0-1 1 0 0,-1 0-1 0 0,1 1 1 0 0,0-1-1 0 0,0 0 1 0 0,-1 1-1 0 0,1-1 1 0 0,0 0-1 0 0,-1 0 1 0 0,1 1-1 0 0,-1-1 1 0 0,1 0-1 0 0,0 0 1 0 0,-1 1-1 0 0,1-1 1 0 0,-1 0-1 0 0,1 0 1 0 0,0 0-1 0 0,-1 0 1 0 0,1 0-1 0 0,-1 0 1 0 0,1 0-1 0 0,-1 0 1 0 0,1 0-1 0 0,-1 0 1 0 0,1 0-1 0 0,0 0 1 0 0,-1 0-1 0 0,1 0 1 0 0,-1 0-1 0 0,1 0 1 0 0,-1 0-1 0 0,1 0 1 0 0,-1-1-1 0 0,1 1 1 0 0,0 0-1 0 0,-1 0 1 0 0,1-1-1 0 0,0 1 1 0 0,-1 0 0 0 0,1 0-1 0 0,0-1 1 0 0,-1 1-1 0 0,1 0 1 0 0,0-1-1 0 0,-1 1-1 0 0,35 36-1803 0 0,14-22-3751 0 0,-47-14 4276 0 0,-1 0-4 0 0</inkml:trace>
  <inkml:trace contextRef="#ctx0" brushRef="#br0" timeOffset="52517.328">13630 1797 1256 0 0,'0'-8'928'0'0,"-4"1"-436"0"0,1 2-120 0 0,1 0-12 0 0,0 0-44 0 0,0 0-316 0 0,-1 4-40 0 0,-1-3-72 0 0,4 3-64 0 0,-3-1 20 0 0,1 4-176 0 0,0-1-148 0 0,0 3-408 0 0</inkml:trace>
  <inkml:trace contextRef="#ctx0" brushRef="#br0" timeOffset="52827.297">13640 2143 1612 0 0,'8'-2'3856'0'0,"25"-40"-3066"0"0,39-83 59 0 0,29 16-390 0 0,-97 109-461 0 0,1 0 0 0 0,-1 1 0 0 0,0 0 0 0 0,0 0 0 0 0,0 0 0 0 0,0 1 0 0 0,0-1 0 0 0,0 1 0 0 0,0 0 0 0 0,-1 0 0 0 0,1 0 0 0 0,-1 0 0 0 0,1 1 0 0 0,-1-1 0 0 0,0 1 0 0 0,0 0 0 0 0,0 0 0 0 0,0 0 0 0 0,-1 1 0 0 0,1-1 0 0 0,-1 1 0 0 0,0-1 0 0 0,0 1 0 0 0,0 0 0 0 0,0-1 0 0 0,-1 1 0 0 0,1 1 2 0 0,6 8 37 0 0,-4-8 13 0 0,0 0 1 0 0,0 0-1 0 0,0 1 0 0 0,-1-1 1 0 0,0 1-1 0 0,0 0 1 0 0,0 0-1 0 0,-1 0 1 0 0,0 1-1 0 0,0-1 1 0 0,-1 0-1 0 0,0 1 0 0 0,0-1 1 0 0,0 1-1 0 0,-1-1 1 0 0,0 1-1 0 0,0 0 1 0 0,0-1-1 0 0,-1 1 0 0 0,-1 2-50 0 0,-81 73-196 0 0,33-68-2464 0 0,47-56 165 0 0,11 19 1157 0 0</inkml:trace>
  <inkml:trace contextRef="#ctx0" brushRef="#br0" timeOffset="53092.869">14336 1639 956 0 0,'0'-5'5853'0'0,"-23"30"-4155"0"0,15-10-1630 0 0,1 1 0 0 0,1 0 0 0 0,1 1 0 0 0,0 0 0 0 0,1-1 0 0 0,1 2 0 0 0,0-1 0 0 0,1 0 0 0 0,1 0 0 0 0,1 1 0 0 0,0-1 0 0 0,2 0 0 0 0,0 1 0 0 0,0-1 0 0 0,2 0 0 0 0,0 0-1 0 0,1-1 1 0 0,1 1 0 0 0,0-1 0 0 0,1 0 0 0 0,7 10-68 0 0,-10-14-184 0 0,-3-8 37 0 0,16 52-1617 0 0,-12-16-2271 0 0,-8-30 2704 0 0,-10 5 42 0 0</inkml:trace>
  <inkml:trace contextRef="#ctx0" brushRef="#br0" timeOffset="53356.97">14065 2046 2164 0 0,'3'-35'5716'0'0,"78"-18"-4245"0"0,29 19-1938 0 0,49-25-5084 0 0,-133 41 4254 0 0</inkml:trace>
  <inkml:trace contextRef="#ctx0" brushRef="#br0" timeOffset="53655.863">14480 1546 848 0 0,'-2'138'5101'0'0,"-3"-128"-3999"0"0,9-30-183 0 0,-2 16-856 0 0,5-12 130 0 0,0 0-1 0 0,1 0 1 0 0,0 1-1 0 0,1 0 1 0 0,1 1-1 0 0,1 0 1 0 0,-1 0-1 0 0,2 1 1 0 0,0 1-1 0 0,1 0-192 0 0,-7 11 10 0 0,-1 1 1 0 0,1 0-1 0 0,-1 0 0 0 0,1 1 0 0 0,-1 0 0 0 0,1 0 1 0 0,-1 0-1 0 0,1 0 0 0 0,-1 1 0 0 0,0 0 0 0 0,1 0 0 0 0,-1 0 1 0 0,0 1-1 0 0,-1 0 0 0 0,1 0 0 0 0,0 0 0 0 0,-1 1 1 0 0,0-1-1 0 0,0 1 0 0 0,0 0 0 0 0,0 0 0 0 0,0 0 1 0 0,-1 1-1 0 0,0-1 0 0 0,0 1 0 0 0,0 0 0 0 0,0 0 1 0 0,-1 0-1 0 0,0 0 0 0 0,0 1 0 0 0,0-1 0 0 0,0 2-10 0 0,23 67-1712 0 0,-20-21-3691 0 0,-5-45 4090 0 0</inkml:trace>
  <inkml:trace contextRef="#ctx0" brushRef="#br0" timeOffset="53904.26">14848 1947 1648 0 0,'0'0'1520'0'0,"7"2"-252"0"0,-7 0-260 0 0,0-1-151 0 0,1 1-137 0 0,-1 0-128 0 0,0-1-220 0 0,0 1-196 0 0,0-2-204 0 0,0 0 4 0 0,0 2-756 0 0,0-1 68 0 0,0-1 56 0 0,-1 0 55 0 0,1-1 57 0 0,-4-1-796 0 0,1-3 92 0 0</inkml:trace>
  <inkml:trace contextRef="#ctx0" brushRef="#br0" timeOffset="73046.184">94 3403 1160 0 0,'11'-9'4357'0'0,"42"10"-2839"0"0,-41 2-1457 0 0,1 1-1 0 0,-1 1 0 0 0,0 0 1 0 0,0 0-1 0 0,-1 1 1 0 0,0 1-1 0 0,0 0 0 0 0,0 0 1 0 0,-1 1-1 0 0,0 1 1 0 0,-1 0-1 0 0,0 0 0 0 0,0 0 1 0 0,-1 1-1 0 0,0 1 0 0 0,0-1 1 0 0,-1 1-1 0 0,-1 1 1 0 0,0-1-1 0 0,-1 1 0 0 0,0 0 1 0 0,0 0-1 0 0,-2 0 1 0 0,1 1-1 0 0,-2 0 0 0 0,1-1 1 0 0,-2 1-1 0 0,0 2-60 0 0,-2-8 42 0 0,0 1 0 0 0,-1-1 0 0 0,0 0 1 0 0,0 1-1 0 0,0-1 0 0 0,-1 0 0 0 0,-1 0 0 0 0,1-1 0 0 0,-1 1 0 0 0,0-1 0 0 0,0 0 0 0 0,-1 0 0 0 0,0 0 1 0 0,0 0-1 0 0,0-1 0 0 0,-1 0 0 0 0,0 0 0 0 0,0-1 0 0 0,0 1 0 0 0,0-1 0 0 0,-5 2-42 0 0,-150 68 715 0 0,44-51-1212 0 0,116-24 420 0 0,0 0-1 0 0,0 0 0 0 0,0 0 1 0 0,0 0-1 0 0,1-1 1 0 0,-1 1-1 0 0,0 0 1 0 0,1-1-1 0 0,-1 1 0 0 0,1 0 1 0 0,-1-1-1 0 0,1 1 1 0 0,0-1-1 0 0,-1 1 0 0 0,1-1 1 0 0,0 1-1 0 0,0 0 1 0 0,0-1-1 0 0,0 1 1 0 0,0-1-1 0 0,0 1 0 0 0,1-1 1 0 0,-1 1-1 0 0,0-1 1 0 0,1 1-1 0 0,-1-1 0 0 0,1 1 1 0 0,0 0-1 0 0,-1-1 1 0 0,1 1-1 0 0,0 0 0 0 0,0 0 1 0 0,0 0-1 0 0,0-1 1 0 0,0 1-1 0 0,0 0 1 0 0,0 0-1 0 0,0 0 0 0 0,0 1 1 0 0,0-1-1 0 0,1 0 1 0 0,-1 0-1 0 0,0 1 0 0 0,1-1 1 0 0,-1 0-1 0 0,2 0 78 0 0,91-54-3920 0 0,-52 37 2497 0 0</inkml:trace>
  <inkml:trace contextRef="#ctx0" brushRef="#br0" timeOffset="73281.736">651 3513 1324 0 0,'-16'5'346'0'0,"1"1"1"0"0,0 0-1 0 0,0 1 0 0 0,0 1 1 0 0,1 0-1 0 0,1 1 0 0 0,-1 1 1 0 0,1 0-1 0 0,1 1 0 0 0,0 0 1 0 0,0 1-1 0 0,1 0 0 0 0,1 0 1 0 0,0 2-1 0 0,1-1 0 0 0,-6 11-346 0 0,12-19 31 0 0,0 1-1 0 0,0 0 0 0 0,0 0 0 0 0,0-1 1 0 0,1 2-1 0 0,0-1 0 0 0,0 0 0 0 0,1 0 1 0 0,0 1-1 0 0,0-1 0 0 0,0 0 0 0 0,1 1 1 0 0,0-1-1 0 0,0 1 0 0 0,1-1 0 0 0,0 1 1 0 0,0-1-1 0 0,0 0 0 0 0,1 0 0 0 0,-1 1 1 0 0,2-1-1 0 0,-1 0 0 0 0,1 0 0 0 0,0-1 1 0 0,0 1-1 0 0,0-1 0 0 0,1 1 1 0 0,0-1-1 0 0,0 0 0 0 0,0 0 0 0 0,1-1 1 0 0,0 1-1 0 0,-1-1 0 0 0,2 0 0 0 0,-1-1 1 0 0,0 1-1 0 0,1-1 0 0 0,0 0 0 0 0,-1 0 1 0 0,1-1-1 0 0,0 1 0 0 0,0-1 0 0 0,1-1 1 0 0,-1 1-1 0 0,0-1 0 0 0,1 0 0 0 0,1 0-30 0 0,4 0-409 0 0,-1 0 0 0 0,1 0 0 0 0,-1-1 0 0 0,1-1 0 0 0,-1 1 0 0 0,1-2 0 0 0,-1 0 1 0 0,1 0-1 0 0,-1-1 0 0 0,0-1 0 0 0,0 0 0 0 0,0 0 0 0 0,-1-1 0 0 0,6-3 409 0 0,13-11-1246 0 0</inkml:trace>
  <inkml:trace contextRef="#ctx0" brushRef="#br0" timeOffset="73702.085">1142 3126 1008 0 0,'-3'19'294'0'0,"0"-1"-1"0"0,-2 0 0 0 0,0 0 1 0 0,-1 0-1 0 0,0 0 1 0 0,-2-1-1 0 0,0 0 0 0 0,-1 0 1 0 0,0-1-1 0 0,-1-1 1 0 0,-1 1-1 0 0,-1-1 0 0 0,0-1 1 0 0,-1-1-1 0 0,0 1 1 0 0,-1-2-1 0 0,-1 0 0 0 0,0-1 1 0 0,0 0-1 0 0,-1-1 1 0 0,-1-1-1 0 0,1 0 1 0 0,-1-2-1 0 0,-1 0 0 0 0,0 0 1 0 0,-10 1-294 0 0,24-6 33 0 0,1 0 0 0 0,-1-1 0 0 0,0 1 1 0 0,0-1-1 0 0,0 0 0 0 0,0 0 0 0 0,-1 0 0 0 0,1 0 0 0 0,0-1 1 0 0,0 0-1 0 0,0 1 0 0 0,-1-2 0 0 0,1 1 0 0 0,0 0 1 0 0,0-1-1 0 0,0 0 0 0 0,0 0 0 0 0,0 0 0 0 0,0 0 0 0 0,0-1 1 0 0,0 0-1 0 0,0 0 0 0 0,0 0 0 0 0,1 0 0 0 0,-1 0 0 0 0,1-1 1 0 0,-1 1-1 0 0,1-1 0 0 0,0 0 0 0 0,-2-3-33 0 0,6 1-14 0 0,0 0 0 0 0,1 0-1 0 0,0 0 1 0 0,0 0 0 0 0,0 1-1 0 0,0-1 1 0 0,1 1 0 0 0,0-1 0 0 0,0 1-1 0 0,0 0 1 0 0,0 0 0 0 0,1 1-1 0 0,-1-1 1 0 0,1 1 0 0 0,0-1-1 0 0,0 1 1 0 0,1 0 0 0 0,-1 1 0 0 0,0-1-1 0 0,1 1 1 0 0,0 0 0 0 0,0 0-1 0 0,-1 0 1 0 0,1 0 0 0 0,0 1-1 0 0,0 0 1 0 0,0 0 0 0 0,0 1 0 0 0,2-1 14 0 0,7 0-44 0 0,1-1 1 0 0,-1 2-1 0 0,1 0 1 0 0,-1 1 0 0 0,1 0-1 0 0,-1 1 1 0 0,0 1-1 0 0,0 0 1 0 0,0 1 0 0 0,0 1-1 0 0,0 0 1 0 0,-1 1 0 0 0,0 0-1 0 0,7 5 44 0 0,33 12-134 0 0,164 89-974 0 0,-188-96-2941 0 0,-26-13 2638 0 0</inkml:trace>
  <inkml:trace contextRef="#ctx0" brushRef="#br0" timeOffset="73937.709">1366 3334 1632 0 0,'3'0'868'0'0,"-5"-1"-168"0"0,4 2-64 0 0,4-1-60 0 0,-1 0 20 0 0,2 0-111 0 0,20 0-113 0 0,-13 0-144 0 0,9 0-240 0 0,7 0-8 0 0,41-18-372 0 0,-30 11-453 0 0,-2-4-483 0 0,0 1 32 0 0,-1-2-28 0 0</inkml:trace>
  <inkml:trace contextRef="#ctx0" brushRef="#br0" timeOffset="74122.677">1981 3096 1672 0 0,'0'0'87'0'0,"1"-29"8200"0"0,5 43-4426 0 0,20 224-3750 0 0,-22-75-5358 0 0,-5-151 4735 0 0,0 1 0 0 0,-1-1 0 0 0,0 0 0 0 0,-1 0 0 0 0,-1 0 0 0 0,0 0 0 0 0,0-1 0 0 0,-1 0 0 0 0,-1 1 0 0 0,1-2 0 0 0,-8 10 512 0 0,-4 7-1179 0 0</inkml:trace>
  <inkml:trace contextRef="#ctx0" brushRef="#br0" timeOffset="74711.991">2772 3744 1600 0 0,'19'4'3318'0'0,"17"-14"-2946"0"0,-28 8 27 0 0,332-124 1613 0 0,-299 82-2233 0 0,-41 42 125 0 0,-4-1 21 0 0,-9-3 89 0 0,-1 1-1 0 0,1 1 0 0 0,-1 0 0 0 0,1 1 1 0 0,-1 0-1 0 0,0 1 0 0 0,0 1 1 0 0,0 0-1 0 0,0 1 0 0 0,-1 0 1 0 0,1 1-1 0 0,0 1 0 0 0,0 0 0 0 0,1 1 1 0 0,-1 0-1 0 0,0 2 0 0 0,1-1 1 0 0,-2 2-14 0 0,-17 2 134 0 0,1-1 68 0 0,-1 2 1 0 0,1 1 0 0 0,0 1 0 0 0,1 2 0 0 0,0 0-1 0 0,1 3 1 0 0,1 0 0 0 0,-10 9-203 0 0,34-23 30 0 0,-1 1 1 0 0,1 1 0 0 0,0-1-1 0 0,1 0 1 0 0,-1 1-1 0 0,1 0 1 0 0,-1-1 0 0 0,1 1-1 0 0,0 1 1 0 0,1-1-1 0 0,-1 0 1 0 0,1 1 0 0 0,-1-1-1 0 0,1 1 1 0 0,1 0-1 0 0,-1 0 1 0 0,1 0 0 0 0,0 0-1 0 0,0 0 1 0 0,0 0-1 0 0,1 0 1 0 0,-1 0 0 0 0,1 0-1 0 0,1 0 1 0 0,-1 0-1 0 0,1 0 1 0 0,0 0 0 0 0,0 0-1 0 0,0 0 1 0 0,1 0-1 0 0,-1 0 1 0 0,1 0 0 0 0,0-1-1 0 0,1 1 1 0 0,-1-1-1 0 0,1 0 1 0 0,0 1 0 0 0,0-1-1 0 0,0 0 1 0 0,1-1-1 0 0,-1 1 1 0 0,1-1 0 0 0,0 1-1 0 0,0-1 1 0 0,0 0-1 0 0,3 1-30 0 0,24 9-138 0 0,0-1 0 0 0,1-2-1 0 0,0-1 1 0 0,0-1 0 0 0,1-2-1 0 0,0-1 1 0 0,0-1 0 0 0,1-3-1 0 0,-1 0 1 0 0,30-4 138 0 0,-61 3-40 0 0,24 0-495 0 0,0-1-1 0 0,-1-1 1 0 0,1-1 0 0 0,-1-1 0 0 0,0-1 0 0 0,0-1-1 0 0,0-2 1 0 0,-1 0 0 0 0,0-2 0 0 0,0 0-1 0 0,-1-2 1 0 0,8-6 535 0 0,3-9-1266 0 0</inkml:trace>
  <inkml:trace contextRef="#ctx0" brushRef="#br0" timeOffset="74990.736">3060 3099 2172 0 0,'-7'0'1104'0'0,"3"0"-128"0"0,3 2-132 0 0,-3-2-111 0 0,4 0-97 0 0,4 0-92 0 0,1 0-24 0 0,18-5-92 0 0,4 3-124 0 0,-11 2-64 0 0,35-10-200 0 0,-17 7-208 0 0,10 1 16 0 0,-3-4-672 0 0,0 1-592 0 0,-3-4 91 0 0,1-1 77 0 0,-4 0 36 0 0</inkml:trace>
  <inkml:trace contextRef="#ctx0" brushRef="#br0" timeOffset="75303.092">3712 2864 1088 0 0,'10'8'224'0'0,"-1"0"0"0"0,0 1 0 0 0,0-1-1 0 0,-1 2 1 0 0,-1-1 0 0 0,1 1 0 0 0,-1 0 0 0 0,-1 1-1 0 0,0 0 1 0 0,-1 0 0 0 0,0 0 0 0 0,0 0 0 0 0,-1 1-1 0 0,-1 0 1 0 0,0 0 0 0 0,-1 0 0 0 0,0 0 0 0 0,0 0-1 0 0,-1 8-223 0 0,-5-8 143 0 0,-1-1-1 0 0,0 0 1 0 0,-1-1-1 0 0,0 1 0 0 0,0-1 1 0 0,-1 0-1 0 0,0-1 1 0 0,-1 1-1 0 0,0-1 0 0 0,-1-1 1 0 0,0 0-1 0 0,0 0 1 0 0,0-1-1 0 0,-1 0 0 0 0,0 0 1 0 0,-1-1-1 0 0,1-1 1 0 0,-1 0-1 0 0,-1 0 0 0 0,1-1 1 0 0,0 0-1 0 0,-1-1 1 0 0,0-1-1 0 0,0 1 0 0 0,1-2 1 0 0,-6 0-143 0 0,16 0-17 0 0,1-1 0 0 0,-1 1 0 0 0,0-1 0 0 0,0 0 0 0 0,0 0 0 0 0,0 1 0 0 0,0-1 0 0 0,0 0 0 0 0,0 0 0 0 0,0 0 0 0 0,0 0 0 0 0,0 0 1 0 0,0 0-1 0 0,0 0 0 0 0,0-1 0 0 0,0 1 0 0 0,0 0 0 0 0,0 0 0 0 0,1-1 0 0 0,-1 1 0 0 0,0-1 0 0 0,0 1 0 0 0,0 0 0 0 0,0-1 0 0 0,1 0 0 0 0,-1 1 0 0 0,0-1 0 0 0,0 0 0 0 0,1 1 0 0 0,-1-1 0 0 0,0 0 1 0 0,1 1-1 0 0,-1-1 0 0 0,1 0 0 0 0,-1 0 0 0 0,1 0 0 0 0,0 0 0 0 0,-1 0 0 0 0,1 0 0 0 0,0 1 0 0 0,-1-1 0 0 0,1 0 0 0 0,0 0 0 0 0,0 0 0 0 0,0 0 0 0 0,0 0 0 0 0,0 0 0 0 0,0 0 0 0 0,0 0 0 0 0,0 0 0 0 0,0 0 1 0 0,1 0-1 0 0,-1 0 0 0 0,0 0 0 0 0,0 0 0 0 0,1 0 0 0 0,-1 1 0 0 0,1-1 0 0 0,-1 0 0 0 0,1 0 0 0 0,-1 0 0 0 0,1 1 0 0 0,0-1 17 0 0,32-55-1224 0 0,113-44-1020 0 0,-110 81 1889 0 0</inkml:trace>
  <inkml:trace contextRef="#ctx0" brushRef="#br0" timeOffset="75555.663">4002 2963 3408 0 0,'25'-17'844'0'0,"-41"13"1286"0"0,-4 6-1890 0 0,-1 1 0 0 0,1 1 1 0 0,0 1-1 0 0,1 1 0 0 0,-1 1 1 0 0,1 0-1 0 0,1 2 0 0 0,-1 0 0 0 0,2 1 1 0 0,-1 1-1 0 0,1 0 0 0 0,1 2 0 0 0,0-1 1 0 0,1 2-1 0 0,0 0 0 0 0,1 1 0 0 0,1 1 1 0 0,0 0-1 0 0,-9 16-240 0 0,20-29-8 0 0,0 1-1 0 0,1 0 1 0 0,0 0-1 0 0,0 0 1 0 0,0-1 0 0 0,0 1-1 0 0,0 0 1 0 0,1 0 0 0 0,0 1-1 0 0,0-1 1 0 0,0 0-1 0 0,0 0 1 0 0,1 0 0 0 0,-1 0-1 0 0,1 0 1 0 0,0 0 0 0 0,0-1-1 0 0,0 1 1 0 0,1 0-1 0 0,0 0 1 0 0,-1-1 0 0 0,1 1-1 0 0,1-1 1 0 0,-1 1 0 0 0,0-1-1 0 0,1 0 1 0 0,0 0-1 0 0,-1 0 1 0 0,1 0 0 0 0,0-1-1 0 0,1 1 1 0 0,-1-1 0 0 0,0 1-1 0 0,1-1 1 0 0,-1 0-1 0 0,1-1 9 0 0,5 4-462 0 0,0 0-1 0 0,0-2 1 0 0,1 1-1 0 0,0-1 1 0 0,-1 0-1 0 0,1-1 1 0 0,0 0-1 0 0,0-1 1 0 0,0 0-1 0 0,0 0 1 0 0,0-1-1 0 0,0-1 1 0 0,0 1-1 0 0,8-3 463 0 0,22-8-1295 0 0,-9 1 20 0 0</inkml:trace>
  <inkml:trace contextRef="#ctx0" brushRef="#br0" timeOffset="75829.838">4370 3019 964 0 0,'-18'41'3439'0'0,"-269"266"1602"0"0,181-204-4287 0 0,84-80-955 0 0,-31 29-116 0 0,15-26-3556 0 0,40-29 1276 0 0,1-1 1307 0 0</inkml:trace>
  <inkml:trace contextRef="#ctx0" brushRef="#br0" timeOffset="76109.687">4557 3219 1164 0 0,'2'17'4229'0'0,"-22"23"-3079"0"0,15-31-743 0 0,-95 365 1649 0 0,65-342-7420 0 0,28-30 4222 0 0</inkml:trace>
  <inkml:trace contextRef="#ctx0" brushRef="#br0" timeOffset="76684.467">4477 3204 1452 0 0,'0'0'136'0'0,"1"0"-62"0"0,-1 0 0 0 0,1 0-1 0 0,0 0 1 0 0,-1 0 0 0 0,1 0-1 0 0,0-1 1 0 0,0 1 0 0 0,-1 0 0 0 0,1-1-1 0 0,0 1 1 0 0,-1 0 0 0 0,1-1-1 0 0,-1 1 1 0 0,1-1 0 0 0,-1 1 0 0 0,1-1-1 0 0,0 1 1 0 0,-1-1 0 0 0,0 1-1 0 0,1-1 1 0 0,-1 1 0 0 0,1-1 0 0 0,-1 0-1 0 0,0 1 1 0 0,1-1 0 0 0,-1 0-1 0 0,0 1 1 0 0,0-1 0 0 0,1 0 0 0 0,-1 0-1 0 0,0 1 1 0 0,0-1 0 0 0,0 0-1 0 0,0 1 1 0 0,0-1 0 0 0,0 0-1 0 0,0 0 1 0 0,0 1 0 0 0,0-1 0 0 0,-1 0-1 0 0,1 1 1 0 0,0-1 0 0 0,0 0-1 0 0,-1 0 1 0 0,1 1 0 0 0,0-1 0 0 0,-1 1-1 0 0,1-1 1 0 0,-1 0 0 0 0,1 1-1 0 0,0-1 1 0 0,-1 1 0 0 0,1-1 0 0 0,-1 1-1 0 0,0-1 1 0 0,1 1 0 0 0,-1-1-1 0 0,1 1 1 0 0,-1 0 0 0 0,0-1 0 0 0,0 1-74 0 0,11-10 90 0 0,0 0 0 0 0,1 1 0 0 0,0 1 0 0 0,1-1 0 0 0,0 2 0 0 0,0 0 1 0 0,0 0-1 0 0,1 1 0 0 0,0 1 0 0 0,0 0 0 0 0,1 1 0 0 0,0 0 0 0 0,-1 1 1 0 0,1 0-1 0 0,10 1-90 0 0,-21 4 8 0 0,-1 1 0 0 0,0 0 1 0 0,0-1-1 0 0,-1 1 1 0 0,1 0-1 0 0,-1 0 0 0 0,1 0 1 0 0,-1 0-1 0 0,0 1 1 0 0,0-1-1 0 0,0 0 0 0 0,-1 0 1 0 0,1 1-1 0 0,-1-1 1 0 0,1 0-1 0 0,-1 1 0 0 0,0-1 1 0 0,-1 1-1 0 0,1-1 0 0 0,-1 0 1 0 0,1 1-1 0 0,-1-1 1 0 0,0 0-1 0 0,0 0 0 0 0,0 0 1 0 0,-1 1-1 0 0,1-1 1 0 0,-1 0-1 0 0,1-1 0 0 0,-1 1 1 0 0,-2 2-9 0 0,-53 74 830 0 0,110-71-906 0 0,-48-8 77 0 0,5 0-8 0 0,1 0 0 0 0,-1 0 0 0 0,0 1 1 0 0,1 0-1 0 0,-1 1 0 0 0,0 0 0 0 0,0 1 1 0 0,0 0-1 0 0,0 0 0 0 0,-1 1 0 0 0,1 0 0 0 0,-1 1 1 0 0,0 0-1 0 0,0 1 0 0 0,-1 0 0 0 0,5 4 7 0 0,-12-8 11 0 0,-1 0 0 0 0,1 1-1 0 0,-1-1 1 0 0,0 0-1 0 0,0 1 1 0 0,0-1-1 0 0,0 0 1 0 0,0 1 0 0 0,0-1-1 0 0,-1 0 1 0 0,1 0-1 0 0,-1 1 1 0 0,1-1-1 0 0,-1 0 1 0 0,0 0 0 0 0,0 0-1 0 0,0 1 1 0 0,0-1-1 0 0,-1 0 1 0 0,1 0 0 0 0,0-1-1 0 0,-1 1 1 0 0,1 0-1 0 0,-1 0 1 0 0,0-1-1 0 0,0 1 1 0 0,1-1 0 0 0,-1 0-1 0 0,0 1 1 0 0,0-1-1 0 0,0 0 1 0 0,-1 0-1 0 0,1 0 1 0 0,0 0 0 0 0,0-1-1 0 0,-3 2-10 0 0,-19 7-362 0 0,-1 0 1 0 0,0-1-1 0 0,0-1 0 0 0,-1-2 0 0 0,0 0 1 0 0,0-2-1 0 0,-1-1 0 0 0,1-1 1 0 0,-4-1 361 0 0,-72-14-2771 0 0,55 6 1497 0 0</inkml:trace>
  <inkml:trace contextRef="#ctx0" brushRef="#br0" timeOffset="77521.645">235 4473 1368 0 0,'-4'0'820'0'0,"-81"36"2551"0"0,158-40-1209 0 0,720-95-587 0 0,1888-133 2119 0 0,-1744 182-3325 0 0,-653 15-3002 0 0,-285 35 2522 0 0,1 0-1 0 0,-1-1 0 0 0,0 1 0 0 0,0 0 0 0 0,0-1 1 0 0,0 1-1 0 0,1 0 0 0 0,-1-1 0 0 0,0 1 1 0 0,0-1-1 0 0,1 0 0 0 0,-1 1 0 0 0,0-1 0 0 0,1 0 1 0 0,-1 1-1 0 0,1-1 0 0 0,-1 0 0 0 0,1 1 1 0 0,-1-1-1 0 0,1 0 0 0 0,-1 0 0 0 0,1 0 0 0 0,0 0 1 0 0,-1 1-1 0 0,1-1 0 0 0,0 0 0 0 0,0 0 1 0 0,0 0-1 0 0,-1 0 0 0 0,1 0 0 0 0,0 0 1 0 0,0 0-1 0 0,1 0 0 0 0,-1 0 0 0 0,0 1 0 0 0,0-1 1 0 0,0 0-1 0 0,1 0 0 0 0,-1 0 0 0 0,0 0 1 0 0,1 0-1 0 0,-1 1 0 0 0,0-1 0 0 0,1 0 0 0 0,-1 0 1 0 0,1 1-1 0 0,0-1 0 0 0,-1 0 0 0 0,1 1 1 0 0,0-1-1 0 0,-1 0 0 0 0,1 1 0 0 0,0-1 0 0 0,-1 1 1 0 0,1-1-1 0 0,0 1 0 0 0,0-1 0 0 0,0 1 1 0 0,0 0-1 0 0,-1 0 0 0 0,1-1 0 0 0,0 1 0 0 0,0 0 1 0 0,0 0-1 0 0,0 0 0 0 0,0 0 0 0 0,0 0 1 0 0,0 0 111 0 0,-23-15-1310 0 0</inkml:trace>
  <inkml:trace contextRef="#ctx0" brushRef="#br0" timeOffset="78566.045">658 5073 1652 0 0,'-15'-20'2028'0'0,"7"-3"-476"0"0,-3 13-1536 0 0,11 9 32 0 0,0 0-1 0 0,-1 0 0 0 0,1 0 1 0 0,-1 0-1 0 0,1 0 0 0 0,-1 0 1 0 0,1 0-1 0 0,-1 1 1 0 0,0-1-1 0 0,1 0 0 0 0,-1 0 1 0 0,0 1-1 0 0,0-1 1 0 0,1 0-1 0 0,-1 1 0 0 0,0-1 1 0 0,0 1-1 0 0,0-1 0 0 0,0 1 1 0 0,0-1-1 0 0,0 1 1 0 0,0 0-1 0 0,0-1 0 0 0,0 1 1 0 0,0 0-1 0 0,0 0 1 0 0,0 0-1 0 0,0-1 0 0 0,0 1 1 0 0,0 0-1 0 0,0 1 0 0 0,0-1 1 0 0,0 0-1 0 0,0 0 1 0 0,0 0-1 0 0,0 1 0 0 0,0-1 1 0 0,0 0-1 0 0,0 1 1 0 0,1-1-1 0 0,-1 1 0 0 0,0-1 1 0 0,0 1-1 0 0,0-1 0 0 0,0 1 1 0 0,1 0-1 0 0,-1-1 1 0 0,0 1-1 0 0,0 0 0 0 0,1 0 1 0 0,-1 0-1 0 0,1-1 1 0 0,-1 1-1 0 0,1 0 0 0 0,-1 0 1 0 0,1 0-1 0 0,-1 0 1 0 0,1 0-1 0 0,0 0 0 0 0,-1 0 1 0 0,1 0-1 0 0,0 0 0 0 0,0 0-47 0 0,-13 36 104 0 0,2 1-1 0 0,2 0 0 0 0,1 0 0 0 0,2 1 0 0 0,2 0 0 0 0,2 0 0 0 0,1 0 0 0 0,2 4-103 0 0,27 150 288 0 0,1-1-1837 0 0,-66-145-3526 0 0,27-47 3709 0 0</inkml:trace>
  <inkml:trace contextRef="#ctx0" brushRef="#br0" timeOffset="79218.407">660 5141 948 0 0,'3'-1'3324'0'0,"-4"1"-3297"0"0,0 1 0 0 0,0-1 1 0 0,0 0-1 0 0,0 1 0 0 0,0-1 1 0 0,0 0-1 0 0,0 0 1 0 0,0 1-1 0 0,0-1 0 0 0,0 0 1 0 0,0 0-1 0 0,0 0 0 0 0,-1 0 1 0 0,1-1-1 0 0,0 1 0 0 0,0 0 1 0 0,0 0-1 0 0,0-1 0 0 0,0 1 1 0 0,0 0-1 0 0,0-1 1 0 0,0 1-1 0 0,0-1 0 0 0,0 1 1 0 0,0-1-1 0 0,1 0 0 0 0,-1 1 1 0 0,0-1-1 0 0,0 0 0 0 0,0 0 1 0 0,1 1-1 0 0,-1-1 0 0 0,0 0 1 0 0,1 0-1 0 0,-1 0 0 0 0,1 0 1 0 0,-1 0-1 0 0,1 0 1 0 0,0 0-1 0 0,-1 0 0 0 0,1 0 1 0 0,0 0-1 0 0,0 0 0 0 0,-1 0 1 0 0,1 0-1 0 0,0 0 0 0 0,0 0 1 0 0,0 0-1 0 0,0-1 0 0 0,0 1 1 0 0,1 0-1 0 0,-1 0 0 0 0,0 0 1 0 0,0 0-1 0 0,1 0 1 0 0,-1 0-1 0 0,1 0 0 0 0,-1 0 1 0 0,1 0-1 0 0,-1 0 0 0 0,1 0 1 0 0,0 1-1 0 0,-1-1 0 0 0,1 0 1 0 0,0 0-1 0 0,-1 0 0 0 0,2 1-27 0 0,61-49 283 0 0,-60 50-280 0 0,0 0 1 0 0,0-1-1 0 0,-1 1 0 0 0,1 0 0 0 0,-1 0 0 0 0,1 1 1 0 0,0-1-1 0 0,-1 0 0 0 0,0 1 0 0 0,1-1 0 0 0,-1 1 1 0 0,0 0-1 0 0,0 0 0 0 0,0 0 0 0 0,0 0 0 0 0,0 0 1 0 0,0 1-1 0 0,-1-1 0 0 0,1 0 0 0 0,-1 1 0 0 0,0-1 1 0 0,1 1-1 0 0,-1 0 0 0 0,0-1 0 0 0,-1 1 0 0 0,1 0 0 0 0,0 0 1 0 0,-1-1-1 0 0,1 1 0 0 0,-1 0 0 0 0,0 0 0 0 0,0 0 1 0 0,0-1-1 0 0,-1 1 0 0 0,1 0 0 0 0,0 0 0 0 0,-1 0 1 0 0,0-1-1 0 0,0 1 0 0 0,0 0 0 0 0,0-1 0 0 0,0 1 1 0 0,-1 1-4 0 0,-114 191 258 0 0,116-192-252 0 0,1-1 0 0 0,0 1 1 0 0,0 0-1 0 0,1 0 1 0 0,-1 0-1 0 0,1-1 0 0 0,-1 1 1 0 0,1-1-1 0 0,0 1 1 0 0,0-1-1 0 0,0 0 0 0 0,0 0 1 0 0,0 0-1 0 0,0 0 1 0 0,1 0-1 0 0,-1 0 0 0 0,1 0 1 0 0,-1-1-1 0 0,1 1 1 0 0,0-1-1 0 0,0 0 1 0 0,-1 0-1 0 0,1 0 0 0 0,0 0 1 0 0,0-1-1 0 0,0 1 1 0 0,0-1-1 0 0,0 1 0 0 0,0-1 1 0 0,0 0-1 0 0,0 0 1 0 0,0 0-1 0 0,0-1 0 0 0,0 1 1 0 0,0-1-1 0 0,2 0-6 0 0,12 3 29 0 0,-11-1-16 0 0,6 0 4 0 0,0 1 0 0 0,0 0 0 0 0,0 1-1 0 0,-1 0 1 0 0,1 1 0 0 0,-1 0-1 0 0,0 0 1 0 0,0 1 0 0 0,-1 1 0 0 0,1 0-1 0 0,-1 1 1 0 0,0-1 0 0 0,0 3-17 0 0,-9-7 0 0 0,-1 0-1 0 0,1 0 1 0 0,-1 0 0 0 0,1 1 0 0 0,-1-1 0 0 0,0 0 0 0 0,0 1 0 0 0,0-1 0 0 0,0 0 0 0 0,0 0 0 0 0,-1 1 0 0 0,1-1-1 0 0,-1 0 1 0 0,1 0 0 0 0,-1 0 0 0 0,0 1 0 0 0,0-1 0 0 0,0 0 0 0 0,0 0 0 0 0,0 0 0 0 0,-1-1 0 0 0,1 1 0 0 0,0 0-1 0 0,-1 0 1 0 0,0-1 0 0 0,1 1 0 0 0,-1-1 0 0 0,0 1 0 0 0,0-1 0 0 0,1 0 0 0 0,-1 1 0 0 0,0-1 0 0 0,0 0 0 0 0,-1 0-1 0 0,1-1 1 0 0,-2 2 0 0 0,-116 43-848 0 0,29-48-2866 0 0,46-12 2319 0 0</inkml:trace>
  <inkml:trace contextRef="#ctx0" brushRef="#br0" timeOffset="79636.277">1247 4820 956 0 0,'21'183'2854'0'0,"-23"-171"-2700"0"0,0 0-1 0 0,-1-1 1 0 0,0 1 0 0 0,0 0 0 0 0,-1-1 0 0 0,-1 1 0 0 0,0-1 0 0 0,0-1 0 0 0,-1 1 0 0 0,-1-1 0 0 0,0 0 0 0 0,0 0-154 0 0,-4 7 199 0 0,-1-1 1 0 0,0-1 0 0 0,-1 0-1 0 0,0-1 1 0 0,-1-1 0 0 0,-1 0 0 0 0,0 0-1 0 0,-1-2 1 0 0,0 0 0 0 0,-1 0 0 0 0,0-2-1 0 0,-1 0 1 0 0,1-1 0 0 0,-2-1 0 0 0,1-1-1 0 0,-1 0 1 0 0,0-1 0 0 0,0-1 0 0 0,-16 1-200 0 0,32-6 9 0 0,-1 0 0 0 0,1 0 0 0 0,0-1 0 0 0,-1 1 0 0 0,1-1 1 0 0,0 1-1 0 0,0-1 0 0 0,0 0 0 0 0,0 0 0 0 0,0-1 0 0 0,0 1 1 0 0,1 0-1 0 0,-1-1 0 0 0,1 0 0 0 0,0 1 0 0 0,0-1 1 0 0,0 0-1 0 0,0 0 0 0 0,0 0 0 0 0,0-1 0 0 0,1 1 0 0 0,0 0 1 0 0,-1-1-1 0 0,1 1 0 0 0,1-1 0 0 0,-1 1 0 0 0,0-1 1 0 0,1 1-1 0 0,0-1 0 0 0,-1 1 0 0 0,2-1 0 0 0,-1 0 0 0 0,0 1 1 0 0,1-1-1 0 0,-1 1 0 0 0,1-1 0 0 0,0 1 0 0 0,0-1 0 0 0,1 1 1 0 0,-1 0-1 0 0,1 0 0 0 0,-1-1 0 0 0,1 1 0 0 0,0 0 1 0 0,0 0-1 0 0,1 1 0 0 0,-1-1 0 0 0,0 0 0 0 0,1 1 0 0 0,0-1 1 0 0,1 0-10 0 0,3-4-5 0 0,0 0 0 0 0,1 1 0 0 0,0-1-1 0 0,0 2 1 0 0,0-1 0 0 0,1 1 0 0 0,0 0 0 0 0,0 1 0 0 0,0 0 0 0 0,0 1 0 0 0,1 0 0 0 0,0 0 0 0 0,-1 1 0 0 0,1 0 0 0 0,0 0 0 0 0,0 1 0 0 0,0 1 0 0 0,0 0 0 0 0,0 0 0 0 0,0 1 0 0 0,0 0 0 0 0,0 1 0 0 0,0 0 0 0 0,0 0 0 0 0,-1 1 0 0 0,1 1 0 0 0,-1-1 0 0 0,0 2 0 0 0,0-1 0 0 0,0 1 0 0 0,-1 0 0 0 0,1 1 0 0 0,-1 0 0 0 0,-1 0 0 0 0,1 1 0 0 0,0 1 5 0 0,14 14-281 0 0,-2 1-1 0 0,0 0 1 0 0,-1 2-1 0 0,-1 0 1 0 0,-1 1 0 0 0,-2 1-1 0 0,2 6 282 0 0,31 50-4908 0 0,-40-71 3591 0 0</inkml:trace>
  <inkml:trace contextRef="#ctx0" brushRef="#br0" timeOffset="79978.201">2105 5015 1632 0 0,'33'-30'7077'0'0,"-41"58"-6734"0"0,1 0 0 0 0,2 0 1 0 0,0 1-1 0 0,3-1 0 0 0,0 1 0 0 0,1 0 1 0 0,3 16-344 0 0,-1-7 272 0 0,34 194 104 0 0,2 14-3090 0 0,-37-242 2526 0 0,0 0 0 0 0,0-1 1 0 0,-1 1-1 0 0,1 0 0 0 0,-1-1 0 0 0,0 1 0 0 0,0-1 0 0 0,0 0 0 0 0,-1 1 1 0 0,1-1-1 0 0,-1 0 0 0 0,0 0 0 0 0,0 0 0 0 0,0 0 0 0 0,0 0 0 0 0,-1 0 1 0 0,1 0-1 0 0,-1-1 0 0 0,1 1 0 0 0,-1-1 0 0 0,0 0 0 0 0,0 0 0 0 0,0 0 1 0 0,0 0-1 0 0,-1-1 0 0 0,1 1 0 0 0,0-1 0 0 0,-1 0 0 0 0,1 1 0 0 0,-1-2 1 0 0,1 1-1 0 0,-1 0 0 0 0,-1-1 188 0 0,-7 1-1223 0 0</inkml:trace>
  <inkml:trace contextRef="#ctx0" brushRef="#br0" timeOffset="80240.874">2080 5030 1756 0 0,'4'-20'3495'0'0,"57"-12"-2169"0"0,18 11-1212 0 0,0 4 1 0 0,1 3 0 0 0,0 4-1 0 0,1 3 1 0 0,72 3-115 0 0,21-3-4410 0 0,-138 5 3186 0 0</inkml:trace>
  <inkml:trace contextRef="#ctx0" brushRef="#br0" timeOffset="80741.184">2818 5103 888 0 0,'-1'19'467'0'0,"0"0"0"0"0,-2-1 0 0 0,0 1 0 0 0,-1-1-1 0 0,-1 0 1 0 0,0 0 0 0 0,-2 0 0 0 0,0 0 0 0 0,-1-1 0 0 0,-1-1 0 0 0,-7 12-467 0 0,6-11 232 0 0,-2-1 0 0 0,0 0 0 0 0,-1-1 0 0 0,0 0 0 0 0,-1 0 0 0 0,-1-2 0 0 0,0 0 0 0 0,-1 0 0 0 0,0-2 0 0 0,-1 0 0 0 0,-1-1 0 0 0,1-1 0 0 0,-1 0 0 0 0,-1-1 0 0 0,0-1 0 0 0,-19 4-232 0 0,35-10 21 0 0,0 0 1 0 0,0 0 0 0 0,1 0-1 0 0,-1-1 1 0 0,0 1 0 0 0,0-1 0 0 0,0 0-1 0 0,0 0 1 0 0,0 0 0 0 0,0 0-1 0 0,0 0 1 0 0,0-1 0 0 0,0 1 0 0 0,0-1-1 0 0,0 0 1 0 0,0 0 0 0 0,0 0-1 0 0,0 0 1 0 0,1 0 0 0 0,-1-1 0 0 0,0 1-1 0 0,1-1 1 0 0,0 0 0 0 0,-1 0-1 0 0,1 0 1 0 0,0 0 0 0 0,0 0 0 0 0,0 0-1 0 0,0-1 1 0 0,0 1 0 0 0,0-1-1 0 0,1 1 1 0 0,-1-1 0 0 0,1 0-1 0 0,0 1 1 0 0,0-1 0 0 0,0 0 0 0 0,0 0-1 0 0,0 0 1 0 0,1 0 0 0 0,-1 0-1 0 0,1 0 1 0 0,0 0 0 0 0,0 0 0 0 0,0 0-1 0 0,0 0 1 0 0,0 0 0 0 0,1 0-1 0 0,-1 0 1 0 0,1 0 0 0 0,0 0 0 0 0,0 1-1 0 0,1-3-21 0 0,0-6-2 0 0,1 0 0 0 0,1 1 0 0 0,0-1 0 0 0,0 1 0 0 0,1-1 0 0 0,1 2 0 0 0,-1-1 0 0 0,2 0 0 0 0,-1 1 0 0 0,1 0 0 0 0,1 1 0 0 0,-1-1 0 0 0,1 2 0 0 0,1-1 0 0 0,0 1 0 0 0,0 0 0 0 0,0 1 0 0 0,1 0 0 0 0,0 0 0 0 0,0 1 0 0 0,0 1 0 0 0,1-1 0 0 0,-1 2 0 0 0,1-1 0 0 0,0 2 0 0 0,0-1 0 0 0,0 2 0 0 0,1-1 0 0 0,-1 1 0 0 0,0 1 0 0 0,0 0 0 0 0,1 1 0 0 0,-1 0 0 0 0,0 1 0 0 0,0 0 0 0 0,0 0 0 0 0,4 3 2 0 0,243 161-81 0 0,-119-66-1566 0 0,-51-34-2745 0 0,-71-55 3202 0 0,-1-5 32 0 0</inkml:trace>
  <inkml:trace contextRef="#ctx0" brushRef="#br0" timeOffset="81188.073">6120 4144 2832 0 0,'3'1'151'0'0,"0"0"0"0"0,1 0 0 0 0,-1 1 0 0 0,0-1-1 0 0,0 1 1 0 0,0-1 0 0 0,0 1 0 0 0,-1 0 0 0 0,1 0 0 0 0,0 0 0 0 0,-1 1-1 0 0,1-1 1 0 0,-1 1 0 0 0,0-1 0 0 0,0 1 0 0 0,0 0 0 0 0,0 0-1 0 0,0 0 1 0 0,0 0 0 0 0,-1 0 0 0 0,0 0 0 0 0,0 0 0 0 0,1 0 0 0 0,-1 2-151 0 0,-1-4 80 0 0,6 12 14 0 0,0 1-1 0 0,-2-1 1 0 0,0 1 0 0 0,0 0 0 0 0,-1 0 0 0 0,-1 0 0 0 0,0 0 0 0 0,-1 0 0 0 0,-1 0 0 0 0,0 1 0 0 0,-1-1-1 0 0,0 0 1 0 0,-1 0 0 0 0,-1 0 0 0 0,0 0 0 0 0,-1 0 0 0 0,-1-1 0 0 0,0 0 0 0 0,-1 1 0 0 0,0-2 0 0 0,0 1 0 0 0,-2-1-1 0 0,-5 7-93 0 0,-3 5-250 0 0,-2-2 0 0 0,0 0 0 0 0,-1-1 0 0 0,-1-1 0 0 0,-2-1 0 0 0,1-1 0 0 0,-2 0 0 0 0,0-2-1 0 0,-2-1 1 0 0,1-1 0 0 0,-14 5 250 0 0,-56 9-2413 0 0,47-25 1209 0 0</inkml:trace>
  <inkml:trace contextRef="#ctx0" brushRef="#br0" timeOffset="81731.94">7171 3633 1896 0 0,'2'-3'118'0'0,"1"1"-1"0"0,0 0 1 0 0,1 0-1 0 0,-1 1 1 0 0,0-1-1 0 0,1 1 1 0 0,-1-1-1 0 0,1 1 1 0 0,-1 0-1 0 0,1 0 1 0 0,-1 1 0 0 0,1-1-1 0 0,0 1 1 0 0,-1 0-1 0 0,1 0 1 0 0,0 0-1 0 0,-1 0 1 0 0,1 0-1 0 0,0 1 1 0 0,-1 0-1 0 0,1 0 1 0 0,-1 0-1 0 0,1 0 1 0 0,-1 0-1 0 0,0 1 1 0 0,1 0-1 0 0,-1-1 1 0 0,0 1-1 0 0,2 2-117 0 0,2 1 57 0 0,0 0 0 0 0,-1 0-1 0 0,0 1 1 0 0,0 0-1 0 0,0 0 1 0 0,-1 0 0 0 0,0 1-1 0 0,0 0 1 0 0,-1 0-1 0 0,1 0 1 0 0,-2 0 0 0 0,1 1-1 0 0,-1-1 1 0 0,0 1-1 0 0,-1 0 1 0 0,1 0-1 0 0,-2 0 1 0 0,1 0 0 0 0,-1 1-1 0 0,0-1 1 0 0,-1 0-1 0 0,0 0 1 0 0,-1 8-57 0 0,-4 0 46 0 0,-1 1 1 0 0,-1-2-1 0 0,0 1 0 0 0,-1-1 1 0 0,-1 0-1 0 0,0 0 0 0 0,-1-1 0 0 0,-1 0 1 0 0,0-1-1 0 0,-1-1 0 0 0,0 1 1 0 0,-1-2-1 0 0,0 0 0 0 0,-1 0 1 0 0,0-1-1 0 0,-1-1 0 0 0,0-1 1 0 0,0 0-1 0 0,-7 2-46 0 0,-65 23 53 0 0,86-32-498 0 0,-8-19-1447 0 0,32-19-478 0 0,-4 14 1226 0 0</inkml:trace>
  <inkml:trace contextRef="#ctx0" brushRef="#br0" timeOffset="81985.952">7627 3623 1280 0 0,'-13'2'229'0'0,"-1"2"1"0"0,1-1-1 0 0,-1 2 0 0 0,1 0 0 0 0,0 0 1 0 0,1 1-1 0 0,-1 1 0 0 0,1 0 1 0 0,0 1-1 0 0,1 0 0 0 0,0 1 0 0 0,0 0 1 0 0,1 0-1 0 0,0 2 0 0 0,1-1 1 0 0,0 1-1 0 0,1 0 0 0 0,0 1 0 0 0,1 0 1 0 0,0 0-1 0 0,0 0 0 0 0,2 1 0 0 0,-1 0 1 0 0,2 0-1 0 0,-3 12-229 0 0,11-16-13 0 0,0 0 0 0 0,1-1 0 0 0,0 1 1 0 0,0-1-1 0 0,1-1 0 0 0,0 1 0 0 0,0-1 0 0 0,1 0 1 0 0,0 0-1 0 0,0-1 0 0 0,1 0 0 0 0,-1 0 0 0 0,1 0 0 0 0,1-1 1 0 0,-1-1-1 0 0,1 1 0 0 0,0-2 0 0 0,0 1 0 0 0,0-1 0 0 0,0 0 1 0 0,0-1-1 0 0,1 0 0 0 0,-1 0 0 0 0,1-1 0 0 0,4-1 13 0 0,143 11-4461 0 0,-126-11 3175 0 0</inkml:trace>
  <inkml:trace contextRef="#ctx0" brushRef="#br0" timeOffset="82342.555">8148 3568 1676 0 0,'-26'0'3844'0'0,"40"1"-1950"0"0,46 1-1002 0 0,-2-3-530 0 0,-28-1-207 0 0,1 2 1 0 0,-1 1-1 0 0,0 1 0 0 0,0 1 1 0 0,0 2-1 0 0,0 1 1 0 0,26 9-156 0 0,-53-14 14 0 0,-1 0 0 0 0,1 0 0 0 0,0 0 0 0 0,-1 0 1 0 0,1 0-1 0 0,-1 1 0 0 0,1-1 0 0 0,-1 1 0 0 0,0-1 1 0 0,1 1-1 0 0,-1 0 0 0 0,0 0 0 0 0,0 0 0 0 0,-1 0 1 0 0,1 0-1 0 0,0 1 0 0 0,-1-1 0 0 0,1 1 0 0 0,-1-1 1 0 0,0 1-1 0 0,1-1 0 0 0,-1 1 0 0 0,0 0 0 0 0,-1-1 1 0 0,1 1-1 0 0,-1 0 0 0 0,1 0 0 0 0,-1 0 0 0 0,0-1 0 0 0,0 1 1 0 0,0 0-1 0 0,0 0 0 0 0,0 0 0 0 0,-1 0 0 0 0,1-1 1 0 0,-1 1-1 0 0,0 0 0 0 0,0 0 0 0 0,0-1 0 0 0,0 1 1 0 0,0-1-1 0 0,-1 1 0 0 0,1-1 0 0 0,-1 1 0 0 0,1-1 1 0 0,-2 1-15 0 0,-91 102 373 0 0,-147 70-669 0 0,236-171 551 0 0,-18 14-2249 0 0,37-19-2615 0 0,5-8 3427 0 0,6-6 22 0 0</inkml:trace>
  <inkml:trace contextRef="#ctx0" brushRef="#br0" timeOffset="82654.755">9123 3479 1416 0 0,'-12'5'266'0'0,"1"1"-1"0"0,0 0 1 0 0,0 1-1 0 0,1 0 1 0 0,0 0-1 0 0,0 1 1 0 0,1 0-1 0 0,0 1 0 0 0,0 0 1 0 0,1 0-1 0 0,0 1 1 0 0,0 0-1 0 0,1 1 1 0 0,1 0-1 0 0,0 0 1 0 0,0 0-1 0 0,1 0 1 0 0,1 1-1 0 0,0 0 1 0 0,0 0-1 0 0,1 2-265 0 0,3-10 47 0 0,1 0 0 0 0,0 0 0 0 0,0 0 0 0 0,0 0-1 0 0,0 0 1 0 0,1 0 0 0 0,0-1 0 0 0,-1 1 0 0 0,1 0-1 0 0,1-1 1 0 0,-1 1 0 0 0,0-1 0 0 0,1 0 0 0 0,-1 0-1 0 0,1 0 1 0 0,0 0 0 0 0,0-1 0 0 0,1 1 0 0 0,-1-1-1 0 0,0 1 1 0 0,1-1 0 0 0,-1 0 0 0 0,1-1 0 0 0,0 1-1 0 0,0-1 1 0 0,-1 1 0 0 0,1-1 0 0 0,0 0 0 0 0,0 0 0 0 0,1-1-47 0 0,128 15 798 0 0,-111-15-723 0 0,0-2 0 0 0,0-1 1 0 0,-1-1-1 0 0,1 0 1 0 0,-1-2-1 0 0,0 0 1 0 0,0-2-1 0 0,-1 0 1 0 0,0-1-1 0 0,13-9-75 0 0,-30 17-2 0 0,0-1-1 0 0,0 0 0 0 0,0 0 1 0 0,-1 0-1 0 0,1 0 1 0 0,-1 0-1 0 0,1 0 1 0 0,-1-1-1 0 0,0 1 0 0 0,0-1 1 0 0,0 1-1 0 0,0-1 1 0 0,-1 0-1 0 0,1 0 0 0 0,-1 0 1 0 0,0 0-1 0 0,0 0 1 0 0,0 0-1 0 0,0 0 0 0 0,0 0 1 0 0,0 0-1 0 0,-1-1 1 0 0,0 1-1 0 0,1 0 1 0 0,-1 0-1 0 0,-1-1 0 0 0,1 1 1 0 0,0 0-1 0 0,-1 0 1 0 0,1-1-1 0 0,-1 1 0 0 0,0 0 1 0 0,0 0-1 0 0,-1 0 1 0 0,1 0-1 0 0,0 0 0 0 0,-1 0 1 0 0,0 1-1 0 0,0-1 1 0 0,0 0-1 0 0,0 1 1 0 0,0-1-1 0 0,0 1 0 0 0,-1 0 1 0 0,1 0-1 0 0,-1 0 1 0 0,1 0-1 0 0,-1 0 0 0 0,0 0 1 0 0,0 1-1 0 0,0-1 3 0 0,-132-37-701 0 0,41 36-3319 0 0,32 16 1653 0 0,43-8 1275 0 0</inkml:trace>
  <inkml:trace contextRef="#ctx0" brushRef="#br0" timeOffset="83337.819">7633 4524 1004 0 0,'0'9'258'0'0,"-1"0"1"0"0,1 0-1 0 0,-2-1 0 0 0,1 1 1 0 0,-1 0-1 0 0,0-1 0 0 0,-1 0 1 0 0,0 1-1 0 0,0-1 0 0 0,-1 0 1 0 0,0-1-1 0 0,-1 1 0 0 0,1-1 1 0 0,-1 0-1 0 0,-2 2-258 0 0,-3 4 154 0 0,-1 0-1 0 0,-1-1 1 0 0,0 0-1 0 0,-1 0 1 0 0,0-2-1 0 0,-1 0 1 0 0,0 0-1 0 0,0-1 1 0 0,-1-1 0 0 0,0 0-1 0 0,-1-1 1 0 0,1-1-1 0 0,-2 0 1 0 0,1-1-1 0 0,0-1 1 0 0,-1 0-1 0 0,0-2 1 0 0,0 0 0 0 0,0 0-1 0 0,-1-2-153 0 0,13 0 14 0 0,0-1 0 0 0,0 1 0 0 0,1-1 0 0 0,-1 0 0 0 0,0-1-1 0 0,1 1 1 0 0,-1-1 0 0 0,1 0 0 0 0,-1 0 0 0 0,1-1 0 0 0,0 1 0 0 0,0-1 0 0 0,0 0 0 0 0,0 0 0 0 0,0 0-1 0 0,1 0 1 0 0,-1-1 0 0 0,1 1 0 0 0,0-1 0 0 0,0 0 0 0 0,0 0 0 0 0,1 0 0 0 0,-1-1 0 0 0,1 1-1 0 0,0-1 1 0 0,0 1 0 0 0,1-1 0 0 0,-1 1 0 0 0,1-1 0 0 0,0 0 0 0 0,0 0 0 0 0,1 0 0 0 0,-1 0 0 0 0,1 1-1 0 0,0-1 1 0 0,1 0 0 0 0,-1 0 0 0 0,2-4-14 0 0,0 3-4 0 0,1 0 0 0 0,0 0 0 0 0,1 0 0 0 0,0 0 0 0 0,0 0 0 0 0,0 1 0 0 0,0 0 0 0 0,1 0 1 0 0,0 0-1 0 0,0 0 0 0 0,0 1 0 0 0,1-1 0 0 0,-1 1 0 0 0,1 1 0 0 0,0-1 0 0 0,0 1 0 0 0,1 0 0 0 0,-1 1 0 0 0,1-1 0 0 0,-1 1 0 0 0,1 1 0 0 0,0-1 0 0 0,-1 1 0 0 0,1 0 0 0 0,0 0 0 0 0,0 1 0 0 0,0 0 0 0 0,5 1 4 0 0,11 6 7 0 0,-2 2 0 0 0,1 0 0 0 0,-1 1 0 0 0,-1 1 0 0 0,0 1 0 0 0,-1 1 0 0 0,0 1 0 0 0,3 3-7 0 0,91 58-94 0 0,-106-72 75 0 0,115 53-1106 0 0,-34-38-2777 0 0,-63-16 2647 0 0</inkml:trace>
  <inkml:trace contextRef="#ctx0" brushRef="#br0" timeOffset="83683.682">8275 4491 1924 0 0,'0'0'205'0'0,"0"-1"0"0"0,1 1-1 0 0,-1 0 1 0 0,0-1 0 0 0,1 1-1 0 0,-1-1 1 0 0,0 1 0 0 0,1 0 0 0 0,-1-1-1 0 0,0 1 1 0 0,0-1 0 0 0,0 1-1 0 0,1-1 1 0 0,-1 1 0 0 0,0-1 0 0 0,0 1-1 0 0,0-1 1 0 0,0 1 0 0 0,0-1-1 0 0,0 1 1 0 0,0-1 0 0 0,0 1 0 0 0,0-1-1 0 0,0 1 1 0 0,0-1 0 0 0,0 1-1 0 0,-1-1 1 0 0,1 1 0 0 0,0-1-205 0 0,8 0-224 0 0,236 24 1906 0 0,-239-23-1663 0 0,-1 0 1 0 0,1 0-1 0 0,-1 0 1 0 0,1 0-1 0 0,-1 1 1 0 0,0 0-1 0 0,1 0 1 0 0,-1 0-1 0 0,1 0 1 0 0,-1 1-1 0 0,0 0 1 0 0,0 0-1 0 0,0 0 1 0 0,0 0-1 0 0,0 0 1 0 0,-1 1-1 0 0,1 0 1 0 0,-1 0-1 0 0,1 0 1 0 0,-1 0-1 0 0,0 0 1 0 0,0 1-1 0 0,0-1 0 0 0,-1 1 1 0 0,1 0-1 0 0,-1 0 1 0 0,0 0-1 0 0,0 0 1 0 0,0 0-1 0 0,-1 0 1 0 0,1 0-1 0 0,-1 1 1 0 0,0-1-1 0 0,-1 1 1 0 0,1-1-1 0 0,-1 1 1 0 0,1-1-1 0 0,-1 1 1 0 0,-1-1-1 0 0,1 2-19 0 0,-15 16 76 0 0,-1 0-1 0 0,-1-2 1 0 0,-1 0-1 0 0,-1-1 1 0 0,0 0-1 0 0,-2-2 1 0 0,0 0-1 0 0,-1-2 1 0 0,0 0-1 0 0,-1-1 1 0 0,-1-2-1 0 0,0 0 1 0 0,-6 1-76 0 0,-19 13 10 0 0,-65 36-2061 0 0,122-66-1810 0 0,32-18 1443 0 0,-10 4 1162 0 0</inkml:trace>
  <inkml:trace contextRef="#ctx0" brushRef="#br0" timeOffset="84023.912">9229 4443 1028 0 0,'-23'8'630'0'0,"0"1"-1"0"0,1 1 0 0 0,0 2 1 0 0,1 0-1 0 0,0 1 1 0 0,0 1-1 0 0,2 1 1 0 0,0 0-1 0 0,0 2 1 0 0,1 1-630 0 0,16-17 43 0 0,0 0 0 0 0,1 1 1 0 0,-1-1-1 0 0,1 0 0 0 0,0 1 0 0 0,-1-1 1 0 0,1 1-1 0 0,0 0 0 0 0,0-1 1 0 0,0 1-1 0 0,0 0 0 0 0,0-1 1 0 0,1 1-1 0 0,-1 0 0 0 0,0 0 0 0 0,1 0 1 0 0,-1 0-1 0 0,1 0 0 0 0,0 0 1 0 0,0 0-1 0 0,0 0 0 0 0,0 0 1 0 0,0 0-1 0 0,0 0 0 0 0,0 0 0 0 0,0-1 1 0 0,1 1-1 0 0,-1 0 0 0 0,1 0 1 0 0,0 0-1 0 0,-1 0 0 0 0,1 0 0 0 0,0-1 1 0 0,0 1-1 0 0,0 0 0 0 0,0-1 1 0 0,1 1-1 0 0,-1-1 0 0 0,0 1 1 0 0,0-1-1 0 0,1 1 0 0 0,-1-1 0 0 0,1 0 1 0 0,0 0-1 0 0,-1 0 0 0 0,1 0 1 0 0,0 0-1 0 0,0 0 0 0 0,-1 0 1 0 0,1-1-1 0 0,0 1 0 0 0,0 0-43 0 0,107 14 896 0 0,-79-18-776 0 0,1-1-1 0 0,0-1 0 0 0,-1-2 0 0 0,0 0 1 0 0,0-3-1 0 0,-1 0 0 0 0,-1-2 0 0 0,22-12-119 0 0,-46 22 14 0 0,0 1 0 0 0,0-2 0 0 0,0 1 0 0 0,-1 0 1 0 0,1-1-1 0 0,-1 1 0 0 0,0-1 0 0 0,1 0 0 0 0,-1 0 0 0 0,0-1 0 0 0,-1 1 0 0 0,1-1 0 0 0,-1 1 0 0 0,1-1 0 0 0,-1 0 0 0 0,0 0 0 0 0,-1 0 0 0 0,1 0 0 0 0,-1 0 0 0 0,1 0 0 0 0,-1 0 0 0 0,0 0 0 0 0,0-4-14 0 0,-5 3-15 0 0,0 0 0 0 0,-1 0-1 0 0,0 1 1 0 0,1 0 0 0 0,-1 0 0 0 0,0 0-1 0 0,-1 0 1 0 0,1 1 0 0 0,-1 0 0 0 0,0 0-1 0 0,1 0 1 0 0,-1 1 0 0 0,0 0 0 0 0,-1 0-1 0 0,1 1 1 0 0,0-1 0 0 0,0 1 0 0 0,-1 1-1 0 0,1-1 1 0 0,-1 1 0 0 0,1 0 0 0 0,0 1-1 0 0,-1-1 1 0 0,1 1 0 0 0,-2 1 15 0 0,-1-2-114 0 0,-20 2-798 0 0,0 2 0 0 0,0 1-1 0 0,0 2 1 0 0,1 0-1 0 0,0 2 1 0 0,1 1-1 0 0,0 1 1 0 0,-17 10 912 0 0,23-11-1035 0 0,-6 0-235 0 0</inkml:trace>
  <inkml:trace contextRef="#ctx0" brushRef="#br0" timeOffset="85546.858">8111 5245 1180 0 0,'53'6'6209'0'0,"146"32"-4750"0"0,-191-38-1409 0 0,0 1 0 0 0,1 1 0 0 0,-1-1 0 0 0,0 1 0 0 0,0 1-1 0 0,0-1 1 0 0,0 1 0 0 0,0 1 0 0 0,-1 0 0 0 0,1 0 0 0 0,-1 0 0 0 0,0 1 0 0 0,-1 0-1 0 0,1 0 1 0 0,-1 1 0 0 0,0-1 0 0 0,0 1 0 0 0,0 1 0 0 0,-1-1 0 0 0,0 1 0 0 0,0 0 0 0 0,-1 0-1 0 0,0 1 1 0 0,0-1 0 0 0,-1 1 0 0 0,0 0 0 0 0,0 0-50 0 0,-8 3 72 0 0,0 0 0 0 0,0-1 0 0 0,-1 1 0 0 0,-1-1 1 0 0,1-1-1 0 0,-2 1 0 0 0,1-1 0 0 0,-1 0 0 0 0,-1-1 0 0 0,0 0 0 0 0,0 0 1 0 0,0-1-1 0 0,-1 0 0 0 0,0-1 0 0 0,0 0 0 0 0,-1 0 0 0 0,0-1 0 0 0,-6 2-72 0 0,5-1 40 0 0,-208 105-1667 0 0,224-115-3171 0 0,18-8 2651 0 0,-5 2 898 0 0</inkml:trace>
  <inkml:trace contextRef="#ctx0" brushRef="#br0" timeOffset="86229.259">9082 5163 1132 0 0,'-93'49'5119'0'0,"83"-42"-4902"0"0,0 1 1 0 0,1 0-1 0 0,0 0 1 0 0,1 1 0 0 0,-1 0-1 0 0,2 1 1 0 0,-1-1 0 0 0,2 2-1 0 0,-1-1 1 0 0,1 1 0 0 0,1 0-1 0 0,0 0 1 0 0,0 0-1 0 0,1 1 1 0 0,1 0 0 0 0,0-1-1 0 0,0 1 1 0 0,1 0 0 0 0,0 4-218 0 0,5-10 65 0 0,0 0 1 0 0,1 1-1 0 0,0-1 1 0 0,0 0-1 0 0,0-1 0 0 0,0 1 1 0 0,1-1-1 0 0,0 0 1 0 0,0 0-1 0 0,0 0 1 0 0,1 0-1 0 0,0-1 1 0 0,-1 0-1 0 0,2-1 1 0 0,-1 1-1 0 0,0-1 1 0 0,1 0-1 0 0,-1-1 1 0 0,1 1-1 0 0,0-1 1 0 0,0-1-1 0 0,0 1 1 0 0,0-1-1 0 0,0 0 1 0 0,0-1-1 0 0,0 0 1 0 0,0 0-1 0 0,0 0 0 0 0,6-2-65 0 0,10 2 72 0 0,0-1-1 0 0,1-1 0 0 0,-1-1 0 0 0,0-1 0 0 0,-1-1 0 0 0,1-1 0 0 0,-1-1 0 0 0,14-7-71 0 0,-29 12 17 0 0,0 0 1 0 0,0 0-1 0 0,0 0 0 0 0,-1-1 0 0 0,1-1 1 0 0,-1 1-1 0 0,1-1 0 0 0,-1 0 0 0 0,0 0 1 0 0,0 0-1 0 0,-1-1 0 0 0,0 0 0 0 0,0 0 0 0 0,0-1 1 0 0,0 1-1 0 0,-1-1 0 0 0,0 0 0 0 0,0-1 1 0 0,0 1-1 0 0,-1 0 0 0 0,0-1 0 0 0,0 0 1 0 0,-1 0-1 0 0,0 0 0 0 0,0 0 0 0 0,0 0 1 0 0,-1-5-18 0 0,-3 7 1 0 0,-1-1 1 0 0,0 0-1 0 0,-1 1 1 0 0,1 0-1 0 0,-1 0 1 0 0,0 0-1 0 0,-1 0 1 0 0,1 1-1 0 0,-1-1 1 0 0,0 1-1 0 0,0 0 1 0 0,0 1-1 0 0,0-1 1 0 0,-1 1-1 0 0,1 0 1 0 0,-1 1-1 0 0,0-1 1 0 0,0 1-1 0 0,0 0 1 0 0,0 0-1 0 0,0 1 1 0 0,-1 0-1 0 0,1 0 1 0 0,0 1-1 0 0,-1-1 1 0 0,1 1-1 0 0,-6 1-1 0 0,-195 10-3422 0 0,19 6-3560 0 0,171-17 5787 0 0</inkml:trace>
  <inkml:trace contextRef="#ctx0" brushRef="#br0" timeOffset="84524.631">7387 5361 1496 0 0,'0'1'131'0'0,"0"-1"0"0"0,0 1 0 0 0,0-1 0 0 0,0 0 0 0 0,-1 1 0 0 0,1-1 0 0 0,0 1 0 0 0,-1-1 0 0 0,1 0 0 0 0,0 1 0 0 0,0-1 0 0 0,-1 0 0 0 0,1 1 0 0 0,-1-1 0 0 0,1 0 0 0 0,0 1 1 0 0,-1-1-1 0 0,1 0 0 0 0,-1 0 0 0 0,1 0 0 0 0,-1 1 0 0 0,1-1 0 0 0,0 0 0 0 0,-1 0 0 0 0,1 0 0 0 0,-1 0 0 0 0,1 0 0 0 0,-1 0 0 0 0,1 0 0 0 0,-1 0 0 0 0,1 0 0 0 0,-1 0 0 0 0,1 0 0 0 0,-1 0 0 0 0,1 0 0 0 0,-1 0 0 0 0,1-1 0 0 0,0 1 0 0 0,-1 0 0 0 0,1 0 0 0 0,-1 0 0 0 0,1-1 0 0 0,0 1 0 0 0,-1 0 0 0 0,1 0 0 0 0,-1-1 0 0 0,1 1 0 0 0,0 0 0 0 0,-1-1 0 0 0,1 1-131 0 0,-1 63-139 0 0,2-50 646 0 0,40 348 278 0 0,-39-351-1122 0 0,0 1 0 0 0,-2 0 0 0 0,1 0 0 0 0,-1-1 0 0 0,-1 1 0 0 0,0 0 0 0 0,0 0 0 0 0,-1-1 0 0 0,-1 1 0 0 0,0-1 0 0 0,0 1 0 0 0,-1-1 0 0 0,0 0 0 0 0,-3 4 337 0 0,-2-3-1144 0 0,-3 2-10 0 0</inkml:trace>
  <inkml:trace contextRef="#ctx0" brushRef="#br0" timeOffset="85050.408">7478 5345 1792 0 0,'3'-8'207'0'0,"0"1"1"0"0,0-1-1 0 0,0 1 0 0 0,1 0 1 0 0,0 1-1 0 0,1-1 0 0 0,-1 1 1 0 0,1 0-1 0 0,1 0 0 0 0,-1 0 1 0 0,1 1-1 0 0,0-1 0 0 0,0 1 0 0 0,0 1 1 0 0,3-2-208 0 0,104-28 1277 0 0,-110 34-1270 0 0,0 0 0 0 0,-1 1 0 0 0,1-1-1 0 0,0 1 1 0 0,-1-1 0 0 0,1 1 0 0 0,-1 0 0 0 0,1 0-1 0 0,-1 0 1 0 0,1 0 0 0 0,-1 0 0 0 0,0 1 0 0 0,1-1-1 0 0,-1 1 1 0 0,0-1 0 0 0,0 1 0 0 0,0 0-1 0 0,0 0 1 0 0,-1 0 0 0 0,1 0 0 0 0,0 0 0 0 0,-1 0-1 0 0,1 1 1 0 0,-1-1 0 0 0,0 0 0 0 0,0 1 0 0 0,0-1-1 0 0,0 1 1 0 0,0-1 0 0 0,0 1 0 0 0,-1 0 0 0 0,1-1-1 0 0,-1 1 1 0 0,0 0 0 0 0,0-1 0 0 0,0 1 0 0 0,0 0-1 0 0,0-1 1 0 0,-1 2-7 0 0,-27 106 233 0 0,-42 10 722 0 0,71-116-931 0 0,1 0 0 0 0,0 0 0 0 0,0 0 0 0 0,0-1 0 0 0,0 1 0 0 0,0-1 0 0 0,1 0 0 0 0,0 0 0 0 0,0 0 0 0 0,0 0 0 0 0,0 0 0 0 0,0 0 0 0 0,0-1 0 0 0,1 1 0 0 0,-1-1 0 0 0,1 0 0 0 0,0 0 1 0 0,0-1-1 0 0,-1 1 0 0 0,1-1 0 0 0,0 1 0 0 0,0-1 0 0 0,4 0-24 0 0,3 4 58 0 0,8 2 30 0 0,-13-6-78 0 0,0 0 0 0 0,-1 1 0 0 0,1 0 1 0 0,0 0-1 0 0,-1 0 0 0 0,0 1 0 0 0,1 0 1 0 0,-1 0-1 0 0,0 0 0 0 0,0 0 0 0 0,-1 1 1 0 0,1 0-1 0 0,-1 0 0 0 0,0 0 0 0 0,0 0 1 0 0,0 1-1 0 0,0 0 0 0 0,-1 0 0 0 0,0 0 0 0 0,0 0 1 0 0,0 0-1 0 0,0 1 0 0 0,-1 1-10 0 0,-6-1 6 0 0,0 0 0 0 0,-1-1-1 0 0,0 1 1 0 0,0-1 0 0 0,-1 0 0 0 0,1 0 0 0 0,-1-1-1 0 0,0 1 1 0 0,0-1 0 0 0,-1-1 0 0 0,1 1 0 0 0,-1-1-1 0 0,0 0 1 0 0,0-1 0 0 0,0 1 0 0 0,0-1 0 0 0,0-1-1 0 0,0 0 1 0 0,-1 0 0 0 0,1 0 0 0 0,0 0-1 0 0,-5-2-5 0 0,-53-16-1779 0 0,50-24-2171 0 0,16 28 2658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7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119 119 1004 0 0,'4'-9'1930'0'0,"-5"10"-1825"0"0,0-1 0 0 0,1 0-1 0 0,-1 0 1 0 0,1 0-1 0 0,-1 0 1 0 0,0 0 0 0 0,1 0-1 0 0,-1 0 1 0 0,1 0-1 0 0,-1 0 1 0 0,0 0 0 0 0,1 0-1 0 0,-1 0 1 0 0,0 0 0 0 0,1-1-1 0 0,-1 1 1 0 0,1 0-1 0 0,-1 0 1 0 0,1-1 0 0 0,-1 1-1 0 0,1 0 1 0 0,-1-1-1 0 0,1 1 1 0 0,-1-1 0 0 0,1 1-1 0 0,-1 0 1 0 0,1-1-1 0 0,-1 1 1 0 0,1-1 0 0 0,0 1-1 0 0,-1-1 1 0 0,1 1-1 0 0,0-1 1 0 0,-1 0 0 0 0,1 1-1 0 0,0-1 1 0 0,0 1 0 0 0,0-1-1 0 0,0 0 1 0 0,0 1-1 0 0,-1-1 1 0 0,1 1 0 0 0,0-1-1 0 0,0 0 1 0 0,0 1-1 0 0,1-1 1 0 0,-1 0 0 0 0,0 1-1 0 0,0-1 1 0 0,0 1-1 0 0,0-1 1 0 0,0 0 0 0 0,1 1-1 0 0,-1-1 1 0 0,0 1 0 0 0,1-1-1 0 0,-1 1 1 0 0,0-1-1 0 0,1 1 1 0 0,-1-1 0 0 0,1 1-1 0 0,-1-1-104 0 0,-4 6 71 0 0,-1 0 0 0 0,1 0-1 0 0,0 0 1 0 0,0 0 0 0 0,0 1 0 0 0,1-1-1 0 0,0 1 1 0 0,0 0 0 0 0,0 0 0 0 0,1 0-1 0 0,0 1 1 0 0,0-1 0 0 0,1 0 0 0 0,0 1-1 0 0,0-1 1 0 0,0 1 0 0 0,1 0-1 0 0,0-1 1 0 0,0 1 0 0 0,1-1 0 0 0,0 3-71 0 0,-1-5 35 0 0,15 217 773 0 0,5-35-2063 0 0,-21-183 1036 0 0,0 0 0 0 0,1-1 0 0 0,-2 1-1 0 0,1 0 1 0 0,0 0 0 0 0,0 0 0 0 0,-1-1 0 0 0,0 1-1 0 0,1-1 1 0 0,-1 1 0 0 0,0-1 0 0 0,0 0-1 0 0,0 0 1 0 0,-1 1 0 0 0,1-1 0 0 0,0-1 0 0 0,-1 1-1 0 0,1 0 1 0 0,-1-1 0 0 0,0 1 0 0 0,1-1 0 0 0,-1 0-1 0 0,0 0 1 0 0,0 0 0 0 0,0 0 0 0 0,0 0-1 0 0,0-1 1 0 0,0 1 0 0 0,0-1 0 0 0,0 0 0 0 0,0 0-1 0 0,0 0 1 0 0,0 0 0 0 0,-2-1 219 0 0,-12 1-1197 0 0</inkml:trace>
  <inkml:trace contextRef="#ctx0" brushRef="#br0" timeOffset="296.892">48 11 1140 0 0,'8'-3'171'0'0,"0"1"0"0"0,0 0 1 0 0,0 1-1 0 0,1 0 0 0 0,-1 0 0 0 0,0 1 0 0 0,1 0 1 0 0,-1 0-1 0 0,0 1 0 0 0,0 0 0 0 0,1 1 0 0 0,-1 0 0 0 0,0 0 1 0 0,0 0-1 0 0,-1 1 0 0 0,1 0 0 0 0,0 1 0 0 0,-1 0 0 0 0,0 0 1 0 0,0 0-1 0 0,0 1 0 0 0,-1 0 0 0 0,1 1 0 0 0,-1-1 1 0 0,0 1-1 0 0,-1 0 0 0 0,1 1 0 0 0,-1-1 0 0 0,-1 1 0 0 0,4 6-171 0 0,7 9 244 0 0,-2 1 0 0 0,-1 1-1 0 0,0 0 1 0 0,-2 1-1 0 0,-1 0 1 0 0,-1 0-1 0 0,-1 1 1 0 0,-1 0-1 0 0,0 6-243 0 0,-4-17 164 0 0,0 0 0 0 0,-1 0 0 0 0,0 0-1 0 0,-2 0 1 0 0,1 1 0 0 0,-2-1 0 0 0,0 0-1 0 0,-1 0 1 0 0,0 0 0 0 0,-1-1-1 0 0,-1 1 1 0 0,-1-1 0 0 0,0 0 0 0 0,-5 10-164 0 0,4-12 41 0 0,-1 1 0 0 0,-1-1 0 0 0,1 0 0 0 0,-2-1 1 0 0,0 0-1 0 0,0 0 0 0 0,-1-1 0 0 0,0-1 0 0 0,-1 1 0 0 0,0-2 1 0 0,0 0-1 0 0,-1 0 0 0 0,0-1 0 0 0,0-1 0 0 0,-1 0 1 0 0,0-1-1 0 0,-7 2-41 0 0,19-8-162 0 0,1 1 0 0 0,-1-1-1 0 0,0 0 1 0 0,1 1 0 0 0,-1-1 0 0 0,1 0 0 0 0,-1 0 0 0 0,1 0 0 0 0,-1 0 0 0 0,1 0 0 0 0,0 0 0 0 0,0-1 0 0 0,-1 1 0 0 0,1 0 0 0 0,0-1 0 0 0,0 1-1 0 0,0-1 1 0 0,0 1 0 0 0,1-1 0 0 0,-1 1 0 0 0,0-1 0 0 0,0 0 0 0 0,1 1 0 0 0,0-1 0 0 0,-1 0 0 0 0,1 1 0 0 0,0-1 0 0 0,-1 0 0 0 0,1 0-1 0 0,0 1 1 0 0,0-1 0 0 0,1 0 0 0 0,-1 0 0 0 0,0 1 0 0 0,1-1 0 0 0,-1 0 0 0 0,1 0 0 0 0,-1 1 0 0 0,1-1 0 0 0,0 1 0 0 0,-1-1 0 0 0,1 0-1 0 0,0 1 1 0 0,0 0 0 0 0,0-1 0 0 0,0 1 0 0 0,1-1 0 0 0,-1 1 0 0 0,0 0 0 0 0,1 0 0 0 0,-1 0 0 0 0,0 0 0 0 0,1 0 0 0 0,-1 0 0 0 0,1 0 162 0 0,15-19-1230 0 0</inkml:trace>
  <inkml:trace contextRef="#ctx0" brushRef="#br0" timeOffset="546.379">665 186 1280 0 0,'11'-11'5786'0'0,"-29"147"-4025"0"0,14 199-1577 0 0,5-333-378 0 0,-1 0 0 0 0,1 0-1 0 0,-1 1 1 0 0,0-1 0 0 0,0 0 0 0 0,0 0 0 0 0,0 0 0 0 0,-1 0 0 0 0,1 1-1 0 0,-1-1 1 0 0,1 0 0 0 0,-1 0 0 0 0,0 0 0 0 0,1 0 0 0 0,-1 0 0 0 0,0 0-1 0 0,0 0 1 0 0,-1 0 0 0 0,1-1 0 0 0,0 1 0 0 0,-1 0 0 0 0,1 0 0 0 0,-1-1-1 0 0,1 1 1 0 0,-1-1 0 0 0,0 0 0 0 0,1 1 0 0 0,-1-1 0 0 0,0 0 0 0 0,0 0-1 0 0,0 0 1 0 0,-2 0 194 0 0,-6-2-1222 0 0</inkml:trace>
  <inkml:trace contextRef="#ctx0" brushRef="#br0" timeOffset="794.055">612 146 996 0 0,'21'-40'6769'0'0,"89"-13"-4537"0"0,-69 42-2061 0 0,1 2 0 0 0,1 2 0 0 0,-1 2 0 0 0,1 1 0 0 0,29 3-171 0 0,-9 23-2320 0 0,-93 24-2900 0 0,8-31 4024 0 0</inkml:trace>
  <inkml:trace contextRef="#ctx0" brushRef="#br0" timeOffset="949.576">631 368 3232 0 0,'0'0'99'0'0,"-1"1"1"0"0,1-1-1 0 0,0 1 0 0 0,-1 0 0 0 0,1-1 0 0 0,0 1 0 0 0,0 0 0 0 0,0 0 1 0 0,-1-1-1 0 0,1 1 0 0 0,0 0 0 0 0,0-1 0 0 0,0 1 0 0 0,0 0 1 0 0,0 0-1 0 0,0-1 0 0 0,0 1 0 0 0,0 0 0 0 0,1 0 0 0 0,-1-1 0 0 0,0 1 1 0 0,0 0-1 0 0,1-1 0 0 0,-1 1 0 0 0,0 0 0 0 0,1-1 0 0 0,-1 1 0 0 0,0 0 1 0 0,1-1-1 0 0,-1 1 0 0 0,1-1 0 0 0,-1 1 0 0 0,1-1 0 0 0,-1 1 1 0 0,1-1-1 0 0,0 1 0 0 0,-1-1 0 0 0,1 0 0 0 0,0 1 0 0 0,-1-1 0 0 0,1 0 1 0 0,0 0-1 0 0,-1 1 0 0 0,1-1 0 0 0,0 0 0 0 0,0 0 0 0 0,-1 0 0 0 0,1 0 1 0 0,0 0-1 0 0,-1 0 0 0 0,1 0 0 0 0,0 0 0 0 0,0 0 0 0 0,-1 0 1 0 0,1 0-1 0 0,0 0 0 0 0,0-1 0 0 0,-1 1 0 0 0,1 0 0 0 0,0 0 0 0 0,-1-1 1 0 0,1 1-100 0 0,61 4 247 0 0,-58-4-48 0 0,82 3-314 0 0,58 1-6218 0 0,-127-4 5091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7:1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1428 0 0,'20'-31'5639'0'0,"-19"55"-3400"0"0,-7 30-1890 0 0,1-1 0 0 0,3 1 0 0 0,3 0 0 0 0,2 0 0 0 0,2-1 0 0 0,2 1 0 0 0,3-1 0 0 0,12 37-349 0 0,79 232-456 0 0,-144-350-5557 0 0,16-24 3375 0 0,15 22 1323 0 0</inkml:trace>
  <inkml:trace contextRef="#ctx0" brushRef="#br0" timeOffset="249.215">326 0 840 0 0,'4'0'79'0'0,"0"0"0"0"0,0 0 1 0 0,1 0-1 0 0,-1 1 0 0 0,0 0 0 0 0,0-1 0 0 0,0 1 1 0 0,0 1-1 0 0,1-1 0 0 0,-2 0 0 0 0,1 1 0 0 0,0 0 1 0 0,0 0-1 0 0,0 0 0 0 0,-1 1 0 0 0,1-1 0 0 0,-1 1 1 0 0,0 0-1 0 0,0 0 0 0 0,0 0 0 0 0,0 0 0 0 0,0 0 1 0 0,-1 1-1 0 0,0-1 0 0 0,1 1 0 0 0,-1 0 0 0 0,0-1 0 0 0,-1 1 1 0 0,1 0-1 0 0,-1 0 0 0 0,0 0 0 0 0,0 0 0 0 0,0 1 1 0 0,0-1-1 0 0,-1 0 0 0 0,1 2-79 0 0,-2 14 162 0 0,-1 1 0 0 0,0 0 0 0 0,-2-1 0 0 0,0 1 0 0 0,-2-1 0 0 0,0-1 0 0 0,-1 1 0 0 0,0-1 0 0 0,-2 0 0 0 0,-1 0 1 0 0,0-1-1 0 0,-1-1 0 0 0,-1 0 0 0 0,0 0 0 0 0,-2-1 0 0 0,0-1 0 0 0,0 0 0 0 0,-1-1 0 0 0,-1 0 0 0 0,-1-2 0 0 0,-13 9-162 0 0,-13-5-468 0 0,41-16-226 0 0,-2-37-2589 0 0,11 17 1914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2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288 327 836 0 0,'0'0'477'0'0,"0"0"-137"0"0,0 0-21 0 0,0 0 37 0 0,0 0-46 0 0,3-21 1343 0 0,12-28 192 0 0,-42 341-1058 0 0,24-62 217 0 0,20-162-296 0 0,-17-59-389 0 0,-4-14-5585 0 0,3-2 3850 0 0</inkml:trace>
  <inkml:trace contextRef="#ctx0" brushRef="#br0" timeOffset="542.427">356 364 1152 0 0,'-3'-8'203'0'0,"1"-1"1"0"0,0 1-1 0 0,0-1 0 0 0,1 1 1 0 0,0-1-1 0 0,0 1 0 0 0,1-1 1 0 0,1 0-1 0 0,-1 1 0 0 0,1-1 1 0 0,1 0-1 0 0,-1 1 0 0 0,2-1 1 0 0,-1 1-1 0 0,1 0 0 0 0,0 0 1 0 0,1 0-1 0 0,0 0 0 0 0,0 1-203 0 0,7-11 118 0 0,2 1 0 0 0,0 1 0 0 0,0 0-1 0 0,1 1 1 0 0,1 1 0 0 0,1 0 0 0 0,0 0-1 0 0,1 2 1 0 0,0 0 0 0 0,1 1 0 0 0,12-5-118 0 0,-26 13 14 0 0,-1 1 0 0 0,1 0 0 0 0,0-1 0 0 0,0 1 0 0 0,0 1 0 0 0,0-1 0 0 0,0 1 0 0 0,0-1 0 0 0,0 1 0 0 0,0 1 0 0 0,0-1 1 0 0,1 0-1 0 0,-1 1 0 0 0,0 0 0 0 0,1 0 0 0 0,-1 0 0 0 0,0 1 0 0 0,0-1 0 0 0,1 1 0 0 0,-1 0 0 0 0,0 0 0 0 0,0 1 0 0 0,0-1 1 0 0,0 1-1 0 0,0 0 0 0 0,0 0 0 0 0,-1 0 0 0 0,1 0 0 0 0,-1 1 0 0 0,1-1 0 0 0,-1 1 0 0 0,0 0 0 0 0,0 0 0 0 0,0 0 0 0 0,0 1 1 0 0,-1-1-1 0 0,1 1 0 0 0,-1-1 0 0 0,0 1 0 0 0,0 0 0 0 0,0 0 0 0 0,-1 0 0 0 0,1 0 0 0 0,-1 0 0 0 0,0 0 0 0 0,0 1 0 0 0,0-1 1 0 0,-1 0-1 0 0,1 2-14 0 0,-4 13 40 0 0,-1 0 1 0 0,0 0 0 0 0,-2 0-1 0 0,0-1 1 0 0,-1 1 0 0 0,0-1-1 0 0,-2-1 1 0 0,0 0 0 0 0,-1 0-1 0 0,-1 0 1 0 0,0-2 0 0 0,-1 1-1 0 0,-1-2 1 0 0,0 1 0 0 0,-1-2-1 0 0,-1 0 1 0 0,0 0 0 0 0,-1-2-1 0 0,0 0 1 0 0,-1 0 0 0 0,0-2-1 0 0,0 0 1 0 0,-10 3-41 0 0,-126 40 1330 0 0,152-52-1168 0 0,-23-5 740 0 0,57 13-902 0 0,1 1 0 0 0,-1 2 1 0 0,-1 1-1 0 0,0 2 1 0 0,-1 0-1 0 0,0 3 1 0 0,12 8-1 0 0,56 29-687 0 0,-53-29 71 0 0,28 12-4074 0 0,-71-36 3292 0 0,-3-1-28 0 0</inkml:trace>
  <inkml:trace contextRef="#ctx0" brushRef="#br0" timeOffset="1286.468">798 572 1036 0 0,'57'-1'5172'0'0,"90"-16"-5043"0"0,-94 7-72 0 0,-20 5-13 0 0,-1 0 0 0 0,0-3 0 0 0,0 0 0 0 0,-1-2-1 0 0,0-2 1 0 0,0-1 0 0 0,19-11-44 0 0,-49 22-2 0 0,0 0 0 0 0,0 1 0 0 0,0-1 0 0 0,0 0 1 0 0,0 0-1 0 0,0 0 0 0 0,-1 0 0 0 0,1 0 0 0 0,-1 0 0 0 0,1 0 0 0 0,-1 0 0 0 0,0 0 0 0 0,0 0 0 0 0,0 0 0 0 0,0 0 0 0 0,0 0 0 0 0,0 0 0 0 0,0 0 0 0 0,-1 0 0 0 0,1 0 0 0 0,-1 0 0 0 0,0 0 0 0 0,1 0 1 0 0,-1 0-1 0 0,0 1 0 0 0,0-1 0 0 0,0 0 0 0 0,0 0 0 0 0,-1 1 0 0 0,1-1 0 0 0,0 1 0 0 0,-1-1 0 0 0,1 1 0 0 0,-1-1 0 0 0,1 1 0 0 0,-1 0 0 0 0,0 0 0 0 0,0 0 0 0 0,1 0 0 0 0,-1 0 0 0 0,0 0 0 0 0,0 0 0 0 0,0 1 1 0 0,0-1-1 0 0,0 1 0 0 0,0-1 0 0 0,0 1 0 0 0,0 0 0 0 0,0 0 0 0 0,0 0 0 0 0,0 0 0 0 0,0 0 2 0 0,-17-6 15 0 0,1 1 1 0 0,0 1-1 0 0,-1 1 1 0 0,0 1-1 0 0,0 0 0 0 0,0 1 1 0 0,0 1-1 0 0,0 1 1 0 0,0 0-1 0 0,1 2 0 0 0,-1 0 1 0 0,0 1-1 0 0,1 1 1 0 0,0 1-1 0 0,0 0 0 0 0,1 2 1 0 0,-1 0-1 0 0,1 0 1 0 0,1 2-1 0 0,0 0 0 0 0,-9 8-15 0 0,21-15 2 0 0,0 0 0 0 0,0 0 0 0 0,0 0 0 0 0,1 1-1 0 0,-1-1 1 0 0,1 1 0 0 0,0 0 0 0 0,0 0 0 0 0,1 0-1 0 0,-1 0 1 0 0,1 0 0 0 0,0 0 0 0 0,0 1 0 0 0,0-1-1 0 0,0 1 1 0 0,1 0 0 0 0,0-1 0 0 0,0 1 0 0 0,0 0-1 0 0,1 0 1 0 0,-1 0 0 0 0,1 0 0 0 0,1-1 0 0 0,-1 1-1 0 0,0 0 1 0 0,1 0 0 0 0,0 0 0 0 0,0-1 0 0 0,1 1-1 0 0,-1 0 1 0 0,1-1 0 0 0,0 1 0 0 0,0-1 0 0 0,1 0-1 0 0,-1 0 1 0 0,1 0 0 0 0,0 0 0 0 0,0 0 0 0 0,0 0 0 0 0,0-1-1 0 0,1 1 1 0 0,-1-1 0 0 0,1 0 0 0 0,0 0 0 0 0,0-1-1 0 0,0 1 1 0 0,1-1 0 0 0,2 2-2 0 0,15 8-350 0 0,0-1-1 0 0,1-1 1 0 0,1-1 0 0 0,-1-2-1 0 0,1 0 1 0 0,1-1 0 0 0,-1-1 0 0 0,1-1-1 0 0,0-2 1 0 0,25 0 350 0 0,-20-2-1331 0 0</inkml:trace>
  <inkml:trace contextRef="#ctx0" brushRef="#br0" timeOffset="1704.97">1680 374 964 0 0,'-9'0'217'0'0,"-1"1"0"0"0,1 0 1 0 0,-1 0-1 0 0,1 1 0 0 0,0 0 0 0 0,-1 1 0 0 0,1 0 0 0 0,0 1 0 0 0,1-1 1 0 0,-1 2-1 0 0,1-1 0 0 0,0 1 0 0 0,-2 2-217 0 0,6-6 48 0 0,1 0 1 0 0,0 1-1 0 0,-1-1 1 0 0,1 1-1 0 0,0 0 0 0 0,0 0 1 0 0,0 0-1 0 0,1 1 1 0 0,-1-1-1 0 0,0 1 0 0 0,1-1 1 0 0,-1 1-1 0 0,1 0 1 0 0,0 0-1 0 0,0 0 0 0 0,0 0 1 0 0,1 1-1 0 0,-1-1 1 0 0,1 0-1 0 0,-1 1 0 0 0,1-1 1 0 0,0 1-1 0 0,1-1 0 0 0,-1 1 1 0 0,0-1-1 0 0,1 1 1 0 0,0 0-1 0 0,0-1 0 0 0,0 1 1 0 0,0 0-1 0 0,1-1 1 0 0,-1 1-1 0 0,1-1 0 0 0,0 1 1 0 0,0-1-1 0 0,0 1 1 0 0,1-1-1 0 0,-1 0 0 0 0,1 1 1 0 0,0-1-1 0 0,0 0 1 0 0,0 0-1 0 0,0 0 0 0 0,0 0 1 0 0,1-1-1 0 0,-1 1 1 0 0,1-1-1 0 0,0 1 0 0 0,0-1 1 0 0,0 0-1 0 0,0 0 1 0 0,0 0-1 0 0,2 0-48 0 0,107 78 987 0 0,-111-77-972 0 0,0-1 0 0 0,-1 0 0 0 0,1 1 0 0 0,0-1-1 0 0,-1 0 1 0 0,1 1 0 0 0,-1-1 0 0 0,0 1 0 0 0,0-1 0 0 0,0 1-1 0 0,0-1 1 0 0,0 1 0 0 0,0-1 0 0 0,-1 1 0 0 0,1-1-1 0 0,-1 0 1 0 0,0 1 0 0 0,0-1 0 0 0,0 0 0 0 0,0 1 0 0 0,0-1-1 0 0,0 0 1 0 0,-1 0 0 0 0,1 0 0 0 0,-1 0 0 0 0,1 0-1 0 0,-1 0 1 0 0,0 0 0 0 0,1-1 0 0 0,-1 1 0 0 0,0-1 0 0 0,0 1-1 0 0,-1-1 1 0 0,1 0 0 0 0,0 0-15 0 0,-17 10-78 0 0,0-1 0 0 0,0-1 0 0 0,-1-1-1 0 0,0 0 1 0 0,-1-2 0 0 0,1 0 0 0 0,-1-2 0 0 0,0 0 0 0 0,-1-1-1 0 0,1-1 1 0 0,-1-1 0 0 0,1-1 0 0 0,-18-3 78 0 0,36 4-145 0 0,-1-1 0 0 0,0 0 1 0 0,1 0-1 0 0,-1 0 0 0 0,1-1 0 0 0,0 1 1 0 0,-1-1-1 0 0,1 0 0 0 0,-1 0 0 0 0,1 0 0 0 0,0 0 1 0 0,-1 0-1 0 0,1-1 0 0 0,0 0 0 0 0,0 1 1 0 0,0-1-1 0 0,0 0 0 0 0,1 0 0 0 0,-1-1 1 0 0,0 1-1 0 0,1-1 0 0 0,0 1 0 0 0,-1-1 0 0 0,1 0 1 0 0,0 0-1 0 0,0 0 0 0 0,1 0 0 0 0,-1 0 1 0 0,0-2 144 0 0,1-5-1416 0 0</inkml:trace>
  <inkml:trace contextRef="#ctx0" brushRef="#br0" timeOffset="2266.643">1741 474 1036 0 0,'-1'1'65'0'0,"1"-1"0"0"0,0 0 0 0 0,0 1 1 0 0,0-1-1 0 0,-1 1 0 0 0,1-1 0 0 0,0 1 0 0 0,0-1 0 0 0,0 1 0 0 0,0-1 0 0 0,0 1 0 0 0,0 0 0 0 0,0-1 1 0 0,0 1-1 0 0,0-1 0 0 0,0 1 0 0 0,1-1 0 0 0,-1 1 0 0 0,0-1 0 0 0,0 1 0 0 0,0-1 0 0 0,1 0 1 0 0,-1 1-1 0 0,0-1 0 0 0,0 1 0 0 0,1-1 0 0 0,-1 1 0 0 0,0-1 0 0 0,1 0 0 0 0,-1 1 0 0 0,1-1 1 0 0,-1 0-1 0 0,0 1 0 0 0,1-1 0 0 0,-1 0 0 0 0,1 0 0 0 0,-1 1 0 0 0,1-1 0 0 0,-1 0 0 0 0,1 0 0 0 0,-1 0 1 0 0,1 0-1 0 0,-1 1 0 0 0,1-1 0 0 0,-1 0 0 0 0,1 0 0 0 0,-1 0 0 0 0,1 0 0 0 0,-1 0 0 0 0,1 0 1 0 0,-1-1-1 0 0,1 1 0 0 0,-1 0 0 0 0,1 0 0 0 0,-1 0 0 0 0,1 0 0 0 0,-1-1 0 0 0,1 1 0 0 0,-1 0 1 0 0,1 0-1 0 0,-1-1 0 0 0,0 1 0 0 0,1 0 0 0 0,-1-1 0 0 0,1 1-65 0 0,-3 21 172 0 0,1-14-146 0 0,1-1 0 0 0,-1 1-1 0 0,1 0 1 0 0,0 0-1 0 0,0 0 1 0 0,1 0 0 0 0,0 0-1 0 0,0 0 1 0 0,1-1-1 0 0,0 1 1 0 0,0-1 0 0 0,1 1-1 0 0,-1-1 1 0 0,1 0-1 0 0,1 0 1 0 0,-1 0 0 0 0,1 0-1 0 0,0 0 1 0 0,0-1-1 0 0,1 0 1 0 0,0 0-1 0 0,-1 0 1 0 0,2 0 0 0 0,-1-1-1 0 0,1 0 1 0 0,-1 0-1 0 0,1 0 1 0 0,0-1 0 0 0,0 0-1 0 0,1 0 1 0 0,-1 0-1 0 0,1-1 1 0 0,-1 0 0 0 0,1-1-1 0 0,0 1 1 0 0,-1-1-1 0 0,1 0 1 0 0,0-1-1 0 0,0 0 1 0 0,0 0 0 0 0,0 0-1 0 0,0-1-25 0 0,10-5 24 0 0,0 0 1 0 0,-1-1-1 0 0,0-1 0 0 0,0-1 0 0 0,-1 0 0 0 0,0-1 1 0 0,0-1-1 0 0,-1 0 0 0 0,-1-1 0 0 0,0 0 0 0 0,-1-1 0 0 0,0-1 1 0 0,-1 1-1 0 0,0-2 0 0 0,-1 0 0 0 0,-1 0 0 0 0,0-1 1 0 0,-2 0-1 0 0,1 0 0 0 0,-2-1 0 0 0,0 0 0 0 0,3-17-24 0 0,-10 36 9 0 0,1-1 1 0 0,-1 0-1 0 0,0 0 0 0 0,0 0 0 0 0,0 0 0 0 0,0 0 0 0 0,0 0 1 0 0,0 0-1 0 0,0 0 0 0 0,0 0 0 0 0,0 0 0 0 0,0 0 0 0 0,0-1 1 0 0,-1 1-1 0 0,1 0 0 0 0,0-1 0 0 0,0 1 0 0 0,-1-1 0 0 0,1 1 0 0 0,0-1 1 0 0,-1 0-1 0 0,1 0 0 0 0,-1 1 0 0 0,1-1 0 0 0,0 0 0 0 0,-1 0 1 0 0,1-1-1 0 0,-1 1 0 0 0,1 0 0 0 0,0 0 0 0 0,-1-1 0 0 0,1 1 0 0 0,0 0 1 0 0,-1-1-1 0 0,1 0 0 0 0,0 1 0 0 0,0-1 0 0 0,-1 0 0 0 0,1 1 1 0 0,0-1-1 0 0,0 0 0 0 0,0 0 0 0 0,0 0 0 0 0,0 0 0 0 0,0 0 1 0 0,0 0-1 0 0,0 0 0 0 0,1-1 0 0 0,-1 1 0 0 0,0 0 0 0 0,1 0 0 0 0,-1-1 1 0 0,1 1-1 0 0,-1 0 0 0 0,1-1 0 0 0,0 1 0 0 0,-1 0 0 0 0,1-1 1 0 0,0 1-1 0 0,0-1-9 0 0,-7 15-1 0 0,2 0 1 0 0,-1 0-1 0 0,1 0 1 0 0,1 0-1 0 0,1 1 1 0 0,0 0 0 0 0,0-1-1 0 0,2 1 1 0 0,-1 0-1 0 0,2 0 1 0 0,0 0-1 0 0,1 0 1 0 0,0 0-1 0 0,1 0 1 0 0,0 0 0 0 0,1 0-1 0 0,1-1 1 0 0,0 1-1 0 0,1-1 1 0 0,1 0-1 0 0,4 8 1 0 0,-7-14-118 0 0,0-2-1 0 0,0 1 1 0 0,0 0-1 0 0,1-1 0 0 0,0 1 1 0 0,0-1-1 0 0,0 0 0 0 0,1 0 1 0 0,0-1-1 0 0,0 0 1 0 0,0 1-1 0 0,0-2 0 0 0,1 1 1 0 0,-1 0-1 0 0,1-1 1 0 0,0 0-1 0 0,0-1 0 0 0,0 1 1 0 0,0-1-1 0 0,1 0 0 0 0,1 0 119 0 0,33-18-1547 0 0,-20 0 390 0 0</inkml:trace>
  <inkml:trace contextRef="#ctx0" brushRef="#br0" timeOffset="2516.645">2523 417 1744 0 0,'16'-40'1035'0'0,"37"-164"4973"0"0,-69 231-5333 0 0,-1 26-731 0 0,3 1 0 0 0,1 0 0 0 0,3 1 0 0 0,3 0 0 0 0,2 0 0 0 0,2 1-1 0 0,5 51 57 0 0,21-26-2019 0 0,7-75-1387 0 0,-19-6 1994 0 0</inkml:trace>
  <inkml:trace contextRef="#ctx0" brushRef="#br0" timeOffset="2766.566">2950 292 1076 0 0,'19'-60'6371'0'0,"-29"98"-5941"0"0,1 1 1 0 0,2 1 0 0 0,1-1 0 0 0,2 1-1 0 0,2 0 1 0 0,3 33-431 0 0,25 94-3108 0 0,-58-116-795 0 0,13-41 2663 0 0</inkml:trace>
  <inkml:trace contextRef="#ctx0" brushRef="#br0" timeOffset="2920.113">2587 619 1236 0 0,'3'-7'804'0'0,"17"-8"-80"0"0,-4 0-116 0 0,5 2-152 0 0,4-2-28 0 0,5 2-20 0 0,4-2-16 0 0,0 5-80 0 0,3 0 65 0 0,2 1-93 0 0,-1 4-168 0 0,-1 2-120 0 0,-19 3 0 0 0,9 0-380 0 0,-1 0-317 0 0,-1 0 57 0 0,18 17-748 0 0,-34-11-104 0 0</inkml:trace>
  <inkml:trace contextRef="#ctx0" brushRef="#br0" timeOffset="3487.031">0 1152 876 0 0,'34'10'2780'0'0,"361"-21"-337"0"0,1883-111 927 0 0,-1642 100-3159 0 0,-645-6-7378 0 0,0 11 5934 0 0</inkml:trace>
  <inkml:trace contextRef="#ctx0" brushRef="#br0" timeOffset="3880.855">3492 401 1060 0 0,'1'0'96'0'0,"-1"0"-1"0"0,1 0 1 0 0,-1 0-1 0 0,1 0 1 0 0,0 0-1 0 0,-1 0 1 0 0,1 0 0 0 0,0-1-1 0 0,-1 1 1 0 0,1 0-1 0 0,-1 0 1 0 0,1 0-1 0 0,0-1 1 0 0,-1 1 0 0 0,1 0-1 0 0,-1-1 1 0 0,1 1-1 0 0,-1 0 1 0 0,1-1-1 0 0,-1 1 1 0 0,1-1 0 0 0,-1 1-1 0 0,1-1 1 0 0,-1 1-1 0 0,0-1 1 0 0,1 1-1 0 0,-1-1 1 0 0,0 1 0 0 0,1-1-1 0 0,-1 1 1 0 0,0-1-1 0 0,0 0 1 0 0,0 1-1 0 0,1-1 1 0 0,-1 1-1 0 0,0-1 1 0 0,0 0 0 0 0,0 1-1 0 0,0-1 1 0 0,0 0-1 0 0,0 1 1 0 0,0-1-1 0 0,0 0 1 0 0,-1 1 0 0 0,1-1-1 0 0,0 1 1 0 0,0-1-1 0 0,0 0 1 0 0,-1 1-1 0 0,1-1 1 0 0,0 1 0 0 0,-1-1-1 0 0,1 1 1 0 0,0-1-1 0 0,-1 1 1 0 0,1-1-1 0 0,-1 1 1 0 0,1-1 0 0 0,-1 1-1 0 0,1-1 1 0 0,-1 1-1 0 0,1 0 1 0 0,-1-1-1 0 0,0 1-95 0 0,21-11 744 0 0,-19 11-691 0 0,0-1 1 0 0,0 0-1 0 0,0 1 1 0 0,0-1-1 0 0,-1 0 0 0 0,1 0 1 0 0,0 1-1 0 0,0-1 1 0 0,-1 0-1 0 0,1 0 0 0 0,-1 0 1 0 0,1 0-1 0 0,-1 0 1 0 0,1 0-1 0 0,-1 0 0 0 0,1 0 1 0 0,-1 0-1 0 0,0 0 1 0 0,0 0-1 0 0,1 0 0 0 0,-1 0 1 0 0,0 0-1 0 0,0 0 1 0 0,0 0-1 0 0,0 0 0 0 0,0 0 1 0 0,0 0-1 0 0,-1 0 1 0 0,1-1-1 0 0,0 1 0 0 0,-1 0 1 0 0,1 0-1 0 0,0 0 1 0 0,-1 0-1 0 0,1 1 0 0 0,-1-1 1 0 0,1 0-1 0 0,-1 0 1 0 0,0 0-1 0 0,1 0 0 0 0,-1 0 1 0 0,0 1-1 0 0,0-1 1 0 0,0 0-1 0 0,1 1 0 0 0,-1-1 1 0 0,0 0-1 0 0,0 1 0 0 0,0-1 1 0 0,0 1-1 0 0,0 0 1 0 0,0-1-1 0 0,0 1 0 0 0,0 0 1 0 0,0-1-1 0 0,0 1 1 0 0,0 0-1 0 0,0 0 0 0 0,-1 0 1 0 0,1 0-1 0 0,0 0-53 0 0,-3-2 45 0 0,3 2-202 0 0,0 0 0 0 0,-1 0 0 0 0,1 0 0 0 0,0 0 0 0 0,0 0 0 0 0,-1 0 0 0 0,1 0-1 0 0,0 1 1 0 0,0-1 0 0 0,0 0 0 0 0,-1 1 0 0 0,1-1 0 0 0,0 1 0 0 0,0-1 0 0 0,0 1 0 0 0,0 0 0 0 0,0-1-1 0 0,0 1 1 0 0,0 0 0 0 0,0 0 0 0 0,0 0 0 0 0,0 0 0 0 0,0 0 0 0 0,1 0 0 0 0,-1 0 0 0 0,0 0-1 0 0,1 0 1 0 0,-1 0 0 0 0,1 0 0 0 0,-1 0 0 0 0,1 0 0 0 0,-1 1 0 0 0,1-1 0 0 0,0 0 0 0 0,-1 0-1 0 0,1 0 1 0 0,0 1 0 0 0,0-1 0 0 0,0 0 0 0 0,0 0 0 0 0,0 1 0 0 0,0-1 0 0 0,1 0 0 0 0,-1 0-1 0 0,1 2 158 0 0,-5 11-456 0 0,-1 7-1028 0 0</inkml:trace>
  <inkml:trace contextRef="#ctx0" brushRef="#br0" timeOffset="4085.636">3435 671 1736 0 0,'13'1'8360'0'0,"-37"-10"-7743"0"0,-2 26-4601 0 0,19-11 563 0 0,3-3 2061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4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43 836 0 0,'0'-1'73'0'0,"1"0"1"0"0,0 0-1 0 0,-1 0 0 0 0,1 1 1 0 0,-1-1-1 0 0,1 0 0 0 0,0 0 1 0 0,-1 0-1 0 0,0 0 1 0 0,1 0-1 0 0,-1 0 0 0 0,0 0 1 0 0,1 0-1 0 0,-1 0 0 0 0,0 0 1 0 0,0 0-1 0 0,0 0 0 0 0,0 0 1 0 0,0 0-1 0 0,0 0 0 0 0,0-1 1 0 0,0 1-1 0 0,-1 0 0 0 0,1 0 1 0 0,0 0-1 0 0,0 0 0 0 0,-1 0 1 0 0,1 0-1 0 0,-1 1 0 0 0,1-1 1 0 0,-1 0-1 0 0,1 0 0 0 0,-1 0 1 0 0,0 0-1 0 0,1 0 0 0 0,-1 1 1 0 0,0-1-1 0 0,0 0 0 0 0,0 1 1 0 0,0-1-1 0 0,1 0 0 0 0,-1 1 1 0 0,0-1-1 0 0,0 1 0 0 0,0 0 1 0 0,0-1-1 0 0,0 1 1 0 0,0 0-1 0 0,0-1 0 0 0,0 1 1 0 0,0 0-1 0 0,0 0 0 0 0,0 0 1 0 0,0 0-1 0 0,-1 0 0 0 0,1 0 1 0 0,0 0-1 0 0,0 0 0 0 0,0 1-73 0 0,-80 3 1446 0 0,62-1-1240 0 0,-1 1-1 0 0,1 1 1 0 0,0 1-1 0 0,0 1 1 0 0,0 0-1 0 0,1 2 1 0 0,0 0-1 0 0,1 1 1 0 0,0 0-1 0 0,1 2 1 0 0,0 0-1 0 0,0 0 1 0 0,1 2-1 0 0,1 0 1 0 0,1 1-1 0 0,0 0 1 0 0,0 1-1 0 0,2 0 1 0 0,-3 6-206 0 0,36 47 504 0 0,-14-61-550 0 0,0-1 1 0 0,1-1 0 0 0,0 0 0 0 0,0 0-1 0 0,1 0 1 0 0,-1-1 0 0 0,1-1 0 0 0,0 0-1 0 0,0 0 1 0 0,1-1 0 0 0,-1 0-1 0 0,1-1 1 0 0,0 0 0 0 0,6 0 45 0 0,-8-1-113 0 0,16 4-782 0 0,0-2 0 0 0,1-1-1 0 0,0-2 1 0 0,-1 0 0 0 0,1-1 0 0 0,-1-2 0 0 0,1 0 0 0 0,18-6 895 0 0,-3-4-1302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5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36 202 1472 0 0,'2'-7'2203'0'0,"3"-22"1671"0"0,-11 34-1101 0 0,5 80-2253 0 0,51 308 320 0 0,-44-336-920 0 0,4 34 410 0 0,-8-28-3510 0 0,-19-95-1707 0 0,7 19 3906 0 0,-1-8-183 0 0</inkml:trace>
  <inkml:trace contextRef="#ctx0" brushRef="#br0" timeOffset="324.381">42 100 1008 0 0,'9'-10'245'0'0,"1"0"1"0"0,1 1-1 0 0,0 0 0 0 0,0 1 0 0 0,0 0 1 0 0,1 1-1 0 0,0 0 0 0 0,1 1 0 0 0,0 0 1 0 0,0 1-1 0 0,0 0 0 0 0,3 1-245 0 0,-11 2 42 0 0,0 1-1 0 0,0 0 1 0 0,0 0-1 0 0,0 1 1 0 0,1 0 0 0 0,-1-1-1 0 0,0 2 1 0 0,0-1 0 0 0,1 1-1 0 0,-1-1 1 0 0,0 1-1 0 0,0 1 1 0 0,0-1 0 0 0,0 1-1 0 0,0 0 1 0 0,0 0 0 0 0,-1 0-1 0 0,1 1 1 0 0,-1 0-1 0 0,1 0 1 0 0,-1 0 0 0 0,0 0-1 0 0,0 1 1 0 0,0-1 0 0 0,-1 1-1 0 0,1 0 1 0 0,-1 0-1 0 0,0 0 1 0 0,0 1 0 0 0,0-1-1 0 0,-1 1 1 0 0,0 0-1 0 0,2 3-41 0 0,-2-3 91 0 0,0 1-1 0 0,-1 0 1 0 0,0 0-1 0 0,0 0 1 0 0,0 1-1 0 0,0-1 1 0 0,-1 0-1 0 0,0 0 1 0 0,-1 0-1 0 0,1 0 1 0 0,-1 0-1 0 0,0 1 0 0 0,-1-1 1 0 0,1-1-1 0 0,-1 1 1 0 0,-1 0-1 0 0,1 0 1 0 0,-1-1-1 0 0,0 1 1 0 0,0-1-1 0 0,0 0 1 0 0,-1 0-1 0 0,1 0 1 0 0,-2 0-1 0 0,1-1 0 0 0,0 1 1 0 0,-1-1-1 0 0,-1 1-90 0 0,-146 97 1415 0 0,6-48-1640 0 0,156-72-4030 0 0,13 8 3026 0 0,5-2 38 0 0</inkml:trace>
  <inkml:trace contextRef="#ctx0" brushRef="#br0" timeOffset="588.694">950 32 2308 0 0,'-9'0'352'0'0,"0"2"1"0"0,0-1-1 0 0,0 1 0 0 0,0 0 0 0 0,1 1 0 0 0,-1-1 0 0 0,1 2 1 0 0,-1-1-1 0 0,1 2 0 0 0,0-1 0 0 0,0 1 0 0 0,1 0 0 0 0,0 0 1 0 0,-3 3-353 0 0,-132 153 2991 0 0,134-151-2873 0 0,0 1 0 0 0,0 1 0 0 0,1-1 1 0 0,1 1-1 0 0,0 0 0 0 0,0 0 0 0 0,1 1 0 0 0,1 0 1 0 0,0 0-1 0 0,1 0 0 0 0,0 0 0 0 0,1 1 1 0 0,1-1-1 0 0,0 0 0 0 0,1 1 0 0 0,0-1 1 0 0,1 1-1 0 0,2 8-118 0 0,0-8-95 0 0,2 1 0 0 0,0-1 0 0 0,1 0 1 0 0,0-1-1 0 0,1 1 0 0 0,0-1 0 0 0,1 0 0 0 0,1-1 1 0 0,0 0-1 0 0,1 0 0 0 0,0-1 0 0 0,0 0 1 0 0,1-1-1 0 0,1-1 0 0 0,0 1 0 0 0,0-2 0 0 0,1 1 1 0 0,10 4 94 0 0,-7-5-693 0 0,1-1 1 0 0,1 0 0 0 0,-1-1 0 0 0,1-1 0 0 0,0 0 0 0 0,0-2 0 0 0,1 0 0 0 0,-1-1-1 0 0,1 0 1 0 0,3-2 692 0 0,9 0-1305 0 0,4 0 0 0 0</inkml:trace>
  <inkml:trace contextRef="#ctx0" brushRef="#br0" timeOffset="1040.708">1734 254 1260 0 0,'3'-16'4437'0'0,"-29"26"-2961"0"0,-19 28-802 0 0,2 3-1 0 0,2 2 0 0 0,1 1 0 0 0,3 2 0 0 0,-11 20-673 0 0,28-40 143 0 0,-104 162-859 0 0,110-172-986 0 0,1-12-3890 0 0,13-4 4320 0 0</inkml:trace>
  <inkml:trace contextRef="#ctx0" brushRef="#br0" timeOffset="1319.638">1158 289 1332 0 0,'0'-1'107'0'0,"0"1"-1"0"0,0-1 1 0 0,0 1-1 0 0,0-1 1 0 0,0 1 0 0 0,0-1-1 0 0,0 1 1 0 0,1-1-1 0 0,-1 1 1 0 0,0-1-1 0 0,0 1 1 0 0,0 0 0 0 0,1-1-1 0 0,-1 1 1 0 0,0-1-1 0 0,0 1 1 0 0,1 0-1 0 0,-1-1 1 0 0,0 1 0 0 0,1-1-1 0 0,-1 1 1 0 0,0 0-1 0 0,1 0 1 0 0,-1-1 0 0 0,1 1-1 0 0,-1 0 1 0 0,0 0-1 0 0,1-1 1 0 0,-1 1-1 0 0,1 0 1 0 0,-1 0 0 0 0,1 0-1 0 0,-1 0 1 0 0,1 0-1 0 0,-1 0 1 0 0,1 0-1 0 0,-1 0 1 0 0,1 0 0 0 0,-1 0-1 0 0,1 0 1 0 0,-1 0-1 0 0,1 0 1 0 0,-1 0-1 0 0,0 0 1 0 0,1 0 0 0 0,-1 0-1 0 0,1 1 1 0 0,-1-1-1 0 0,1 0 1 0 0,-1 0-1 0 0,0 1 1 0 0,1-1 0 0 0,-1 0-1 0 0,1 0 1 0 0,-1 1-1 0 0,0-1 1 0 0,1 1 0 0 0,-1-1-1 0 0,0 0 1 0 0,0 1-1 0 0,1-1 1 0 0,-1 1-1 0 0,0-1 1 0 0,0 0 0 0 0,0 1-1 0 0,1-1 1 0 0,-1 1-1 0 0,0-1 1 0 0,0 1-1 0 0,0-1-106 0 0,45 47 72 0 0,-15-15 518 0 0,240 154 536 0 0,-70-93-5157 0 0,-161-82 1190 0 0,-26-11 1385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4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403 194 1492 0 0,'-6'-1'273'0'0,"0"0"0"0"0,0 1 0 0 0,0 0 0 0 0,0 0 0 0 0,0 0 0 0 0,0 1 0 0 0,0 0 0 0 0,0 0 0 0 0,1 1 0 0 0,-1-1 0 0 0,0 1 0 0 0,1 0 0 0 0,-1 1 0 0 0,1-1 0 0 0,0 1 0 0 0,0 0 0 0 0,-5 4-273 0 0,4-1 149 0 0,-1 1 0 0 0,1 0 1 0 0,0 1-1 0 0,0-1 0 0 0,1 1 0 0 0,0 0 1 0 0,1 0-1 0 0,-1 1 0 0 0,2-1 0 0 0,-1 1 1 0 0,1 0-1 0 0,0 0 0 0 0,1 0 0 0 0,0 0 1 0 0,1 1-1 0 0,-1 5-149 0 0,0 33 392 0 0,2 0 0 0 0,3 0 1 0 0,1 0-1 0 0,3 0 0 0 0,1 0 0 0 0,12 33-392 0 0,2 26 326 0 0,4 91-1110 0 0,-27-195 598 0 0,0-1 1 0 0,0 1 0 0 0,0-1 0 0 0,0 0 0 0 0,0 1-1 0 0,-1-1 1 0 0,1 0 0 0 0,-1 0 0 0 0,1 0 0 0 0,-1 0-1 0 0,0 0 1 0 0,0 0 0 0 0,0 0 0 0 0,0-1 0 0 0,0 1-1 0 0,0-1 1 0 0,0 1 0 0 0,-1-1 0 0 0,1 0 0 0 0,-1 0-1 0 0,1 0 1 0 0,0 0 0 0 0,-1 0 0 0 0,0-1 0 0 0,1 1-1 0 0,-1-1 1 0 0,1 0 0 0 0,-1 0 0 0 0,0 1 0 0 0,1-2-1 0 0,-1 1 1 0 0,1 0 0 0 0,-1 0 0 0 0,0-1 0 0 0,1 0-1 0 0,-1 1 1 0 0,1-1 0 0 0,-1 0 0 0 0,1 0 0 0 0,0 0-1 0 0,-1-1 1 0 0,1 1 0 0 0,0 0 0 0 0,0-1 185 0 0,-17-6-1331 0 0</inkml:trace>
  <inkml:trace contextRef="#ctx0" brushRef="#br0" timeOffset="500.2">3 687 1528 0 0,'0'0'277'0'0,"0"-1"0"0"0,0 1 1 0 0,0 0-1 0 0,0-1 0 0 0,0 1 0 0 0,0-1 0 0 0,0 1 0 0 0,0-1 0 0 0,0 1 1 0 0,0 0-1 0 0,0-1 0 0 0,-1 1 0 0 0,1-1 0 0 0,0 1 0 0 0,0 0 0 0 0,0-1 1 0 0,0 1-1 0 0,-1-1 0 0 0,1 1-277 0 0,27-3 119 0 0,579-117 464 0 0,-534 93 742 0 0,-71 27-1069 0 0,-1 0-25 0 0,0 0 10 0 0,0 0-9 0 0,-29 4 906 0 0,37 52-1905 0 0,-7-54-9 0 0,-4 28-5018 0 0,-10-19 4648 0 0</inkml:trace>
  <inkml:trace contextRef="#ctx0" brushRef="#br0" timeOffset="763.734">721 252 2616 0 0,'0'-6'848'0'0,"0"1"-80"0"0,-2 0-72 0 0,0 1-103 0 0,-1-1-93 0 0,3 0-128 0 0,-2 0-124 0 0,2 0-216 0 0,2 4 4 0 0,-2-1-396 0 0,1 0-120 0 0,-2 1-453 0 0,4 2-367 0 0,1-1 112 0 0,-2 2-140 0 0</inkml:trace>
  <inkml:trace contextRef="#ctx0" brushRef="#br0" timeOffset="1560.413">849 464 1120 0 0,'0'245'8080'0'0,"5"-255"-7813"0"0,84-138-1063 0 0,-46 203 299 0 0,-32-46 485 0 0,0-2-1 0 0,1 0 1 0 0,0 0 0 0 0,0-1-1 0 0,1-1 1 0 0,-1 0-1 0 0,1 0 1 0 0,0-1 0 0 0,1-1-1 0 0,-1-1 1 0 0,1 1-1 0 0,-1-2 1 0 0,1 0 0 0 0,0-1-1 0 0,-1 0 1 0 0,1-1 0 0 0,-1 0-1 0 0,1-2 1 0 0,-1 1-1 0 0,1-1 1 0 0,-1-1 0 0 0,0-1-1 0 0,-1 0 1 0 0,1 0-1 0 0,-1-1 1 0 0,5-4 12 0 0,22-33 214 0 0,-39 42-160 0 0,0 1-22 0 0,-3-10 141 0 0,-3 7-130 0 0,0 0 0 0 0,0 0 0 0 0,0 1 0 0 0,0 0 0 0 0,0 0 0 0 0,0 1 0 0 0,0-1 0 0 0,-1 1 0 0 0,1 1 0 0 0,-1-1 1 0 0,1 1-1 0 0,0 0 0 0 0,-1 1 0 0 0,1-1 0 0 0,-1 1 0 0 0,1 1 0 0 0,0-1 0 0 0,0 1 0 0 0,0 0 0 0 0,0 0 0 0 0,0 1 0 0 0,0 0 0 0 0,0 0 0 0 0,1 0 1 0 0,-3 3-44 0 0,1-4 23 0 0,-1 1 1 0 0,1 0 0 0 0,0 1-1 0 0,0 0 1 0 0,0 0 0 0 0,1 0 0 0 0,-1 1-1 0 0,1 0 1 0 0,0 0 0 0 0,1 1-1 0 0,-1-1 1 0 0,1 1 0 0 0,0 1-1 0 0,0-1 1 0 0,1 1 0 0 0,0-1 0 0 0,0 1-1 0 0,1 0 1 0 0,0 1 0 0 0,0-1-1 0 0,0 1 1 0 0,1-1 0 0 0,0 4-24 0 0,4-9-9 0 0,0 1 1 0 0,0-1-1 0 0,1 1 0 0 0,-1-1 1 0 0,1 0-1 0 0,0 0 0 0 0,0 0 1 0 0,-1 0-1 0 0,1-1 1 0 0,0 1-1 0 0,1-1 0 0 0,-1 0 1 0 0,0 0-1 0 0,0 0 0 0 0,0 0 1 0 0,1 0-1 0 0,-1-1 0 0 0,0 1 1 0 0,1-1-1 0 0,-1 0 1 0 0,1 0-1 0 0,-1 0 0 0 0,3-1 9 0 0,5 1-60 0 0,0-1 0 0 0,0-1 0 0 0,0 0 0 0 0,0 0 0 0 0,0-1 0 0 0,0 0-1 0 0,-1-1 1 0 0,0 0 0 0 0,1-1 0 0 0,-1 0 0 0 0,-1 0 0 0 0,1-1 0 0 0,-1 0 0 0 0,0-1 0 0 0,-1 0-1 0 0,1-1 1 0 0,-2 0 0 0 0,1 0 0 0 0,-1 0 0 0 0,0-1 0 0 0,0 0 0 0 0,-1 0 0 0 0,-1-1 0 0 0,0 0-1 0 0,0 0 1 0 0,0 0 0 0 0,-2-1 0 0 0,1 1 0 0 0,-1-1 0 0 0,-1 0 0 0 0,0 0 0 0 0,1-8 60 0 0,3-13 110 0 0,-2 0 1 0 0,-1 0-1 0 0,-1 0 0 0 0,-1 0 1 0 0,-2 0-1 0 0,-2 0 1 0 0,-1 0-1 0 0,-1 0 0 0 0,-1 1 1 0 0,-2 0-1 0 0,-2 0 1 0 0,-3-6-111 0 0,11 31 123 0 0,0-1 1 0 0,-1 2 0 0 0,0-1 0 0 0,0 0 0 0 0,-1 0-1 0 0,0 1 1 0 0,0 0 0 0 0,0 0 0 0 0,0 0 0 0 0,-1 0-1 0 0,0 1 1 0 0,0 0 0 0 0,0 0 0 0 0,0 0 0 0 0,-1 0-1 0 0,1 1 1 0 0,-1 0 0 0 0,0 0 0 0 0,-6-1-124 0 0,11 4 138 0 0,-11 5 86 0 0,6 6-195 0 0,0 0-1 0 0,1 0 1 0 0,1 1-1 0 0,0 0 1 0 0,0-1-1 0 0,1 1 1 0 0,1 1-1 0 0,0-1 1 0 0,1 0-1 0 0,0 1 0 0 0,1-1 1 0 0,0 0-1 0 0,1 1 1 0 0,0-1-1 0 0,1 0 1 0 0,1 1-1 0 0,0-1 1 0 0,0 0-1 0 0,1-1 1 0 0,2 3-29 0 0,-4-2-3 0 0,99 431-2176 0 0,-68-247-4900 0 0,-26-174 5818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64 113 988 0 0,'-64'-18'7198'0'0,"97"9"-5630"0"0,220 7-841 0 0,-252 2-721 0 0,0 0 0 0 0,1 0 0 0 0,-1 1 0 0 0,0-1 0 0 0,0 0 0 0 0,0 0 0 0 0,0 1 0 0 0,1-1 0 0 0,-1 1 0 0 0,0-1 0 0 0,0 1 0 0 0,0-1 0 0 0,0 1 0 0 0,0 0 0 0 0,0-1 0 0 0,0 1 0 0 0,-1 0 0 0 0,1 0 0 0 0,0 0 0 0 0,0 0 0 0 0,0-1 0 0 0,-1 1 0 0 0,1 0 0 0 0,-1 1 0 0 0,1-1 1 0 0,-1 0-1 0 0,1 0 0 0 0,-1 0 0 0 0,1 0 0 0 0,-1 0 0 0 0,0 0 0 0 0,0 0 0 0 0,1 1 0 0 0,-1-1 0 0 0,0 0 0 0 0,0 0 0 0 0,0 0 0 0 0,0 1 0 0 0,-1-1 0 0 0,1 0 0 0 0,0 0 0 0 0,0 0 0 0 0,-1 0 0 0 0,1 0 0 0 0,-1 1 0 0 0,1-1 0 0 0,-1 0 0 0 0,1 0 0 0 0,-1 0 0 0 0,0 0 0 0 0,1 0 0 0 0,-1 0-6 0 0,-33 63 306 0 0,32-61-280 0 0,-110 178 879 0 0,46-68-3386 0 0,77-107-3459 0 0,-5-7 4434 0 0</inkml:trace>
  <inkml:trace contextRef="#ctx0" brushRef="#br0" timeOffset="405.395">670 1 1760 0 0,'-5'1'240'0'0,"0"0"0"0"0,0 0-1 0 0,0 0 1 0 0,0 1 0 0 0,0 0-1 0 0,0 0 1 0 0,0 0 0 0 0,0 1-1 0 0,1-1 1 0 0,0 1 0 0 0,-1 0 0 0 0,1 1-1 0 0,0-1 1 0 0,0 1 0 0 0,1-1-1 0 0,-1 1 1 0 0,1 1 0 0 0,0-1 0 0 0,0 0-1 0 0,0 1 1 0 0,0-1 0 0 0,1 1-1 0 0,0 0-239 0 0,-1 0 75 0 0,0 0-1 0 0,0 0 0 0 0,1 0 0 0 0,-1 0 1 0 0,1 1-1 0 0,1-1 0 0 0,-1 1 1 0 0,1-1-1 0 0,0 1 0 0 0,0 0 0 0 0,1 0 1 0 0,-1-1-1 0 0,1 1 0 0 0,1 0 1 0 0,-1 0-1 0 0,1-1 0 0 0,0 1 0 0 0,0 0 1 0 0,1-1-1 0 0,-1 1 0 0 0,1-1 1 0 0,0 1-1 0 0,1-1 0 0 0,-1 0 0 0 0,1 0 1 0 0,0 0-1 0 0,1 0 0 0 0,-1-1 1 0 0,1 1-1 0 0,0-1 0 0 0,0 0 0 0 0,0 0 1 0 0,1 0-1 0 0,-1-1 0 0 0,1 1 1 0 0,0-1-1 0 0,0 0 0 0 0,0-1 0 0 0,0 1 1 0 0,0-1-1 0 0,3 1-74 0 0,12 3 33 0 0,1 0-1 0 0,-1-2 1 0 0,1 0-1 0 0,0-1 1 0 0,0-1-1 0 0,0-1 1 0 0,0-1-1 0 0,0-1 1 0 0,0-1 0 0 0,0 0-1 0 0,0-2 1 0 0,-1 0-1 0 0,15-6-32 0 0,-31 10 7 0 0,-1-1-1 0 0,1 1 0 0 0,-1-1 0 0 0,1 0 0 0 0,-1 0 0 0 0,1 0 1 0 0,-1-1-1 0 0,0 1 0 0 0,0-1 0 0 0,1 1 0 0 0,-1-1 1 0 0,0 0-1 0 0,0-1 0 0 0,-1 1 0 0 0,1 0 0 0 0,0-1 1 0 0,-1 1-1 0 0,0-1 0 0 0,1 0 0 0 0,-1 0 0 0 0,0 0 1 0 0,-1 0-1 0 0,1 0 0 0 0,0 0 0 0 0,-1-1 0 0 0,0 1 0 0 0,0-1 1 0 0,0 1-1 0 0,0-1 0 0 0,0 1 0 0 0,-1-1 0 0 0,1 1 1 0 0,-1-1-1 0 0,0 0 0 0 0,0-1-6 0 0,-8-5-32 0 0,0 1 0 0 0,-1 0-1 0 0,1 0 1 0 0,-2 1 0 0 0,1 0 0 0 0,-1 0 0 0 0,-1 1-1 0 0,1 0 1 0 0,-1 1 0 0 0,0 0 0 0 0,0 1 0 0 0,-1 1-1 0 0,0-1 1 0 0,0 2 0 0 0,0 0 0 0 0,0 0 0 0 0,0 1-1 0 0,-1 0 1 0 0,1 1 0 0 0,-10 1 32 0 0,12-3-7174 0 0,16 1 5997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1484 0 0,'-61'-2'8438'0'0,"124"25"-7186"0"0,330 86-616 0 0,-391-109-629 0 0,-1 1 1 0 0,1-1-1 0 0,0 1 1 0 0,-1 0-1 0 0,1-1 1 0 0,-1 1-1 0 0,1 0 0 0 0,-1 0 1 0 0,1 0-1 0 0,-1 0 1 0 0,0 0-1 0 0,1 0 1 0 0,-1 0-1 0 0,0 0 1 0 0,0 1-1 0 0,0-1 1 0 0,0 0-1 0 0,0 1 1 0 0,0-1-1 0 0,0 1 1 0 0,-1-1-1 0 0,1 1 0 0 0,0-1 1 0 0,-1 1-1 0 0,1-1 1 0 0,-1 1-1 0 0,0 0 1 0 0,1-1-1 0 0,-1 1 1 0 0,0 0-1 0 0,0 0 1 0 0,0-1-1 0 0,0 1 1 0 0,-1 0-1 0 0,1-1 1 0 0,0 1-1 0 0,-1 0 0 0 0,1-1 1 0 0,-1 1-1 0 0,1-1 1 0 0,-1 1-1 0 0,0-1 1 0 0,1 1-1 0 0,-1-1 1 0 0,0 1-1 0 0,0-1 1 0 0,0 0-1 0 0,-1 1 1 0 0,1 0-8 0 0,-73 63 542 0 0,61-56-466 0 0,-251 216 1207 0 0,235-187-4776 0 0,29-37 2501 0 0,14-13-4626 0 0,-3 0 4161 0 0,3-1 156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5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43 2704 0 0,'17'-24'10647'0'0,"-5"6"-7624"0"0,-7 32-7411 0 0,-15 7 158 0 0,-20 7 2623 0 0,20-20 722 0 0,-65 45-1841 0 0,22-23 1536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1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 2408 0 0,'-15'-19'5309'0'0,"12"15"-5476"0"0,8 14-3884 0 0,-3-5 2824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9:5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285 381 1416 0 0,'1'-1'103'0'0,"0"0"-1"0"0,0 0 1 0 0,-1 0-1 0 0,1 0 1 0 0,0 0-1 0 0,-1 0 1 0 0,1 0-1 0 0,0 0 1 0 0,-1 0-1 0 0,0 0 1 0 0,1 0-1 0 0,-1 0 1 0 0,0-1-1 0 0,1 1 1 0 0,-1 0-1 0 0,0 0 1 0 0,0 0-1 0 0,0-1 1 0 0,0 1-1 0 0,0 0 1 0 0,0 0-1 0 0,0 0 1 0 0,-1-1-1 0 0,1 1 1 0 0,0 0-1 0 0,-1 0 1 0 0,1 0-1 0 0,-1 0 1 0 0,1 0-1 0 0,-1 0 1 0 0,1 0-1 0 0,-1 0 1 0 0,0 0-1 0 0,0 0 1 0 0,1 0-1 0 0,-1 0 1 0 0,0 0-1 0 0,0 0 1 0 0,0 1-1 0 0,0-1 1 0 0,0 0-1 0 0,0 1 1 0 0,0-1-1 0 0,0 0 1 0 0,0 1-1 0 0,0 0 1 0 0,-1-1-1 0 0,1 1 1 0 0,0 0-1 0 0,0-1 1 0 0,0 1-1 0 0,0 0 1 0 0,-1 0-1 0 0,1 0 1 0 0,-1 0-103 0 0,-79 1 1475 0 0,72 0-1403 0 0,0 0-1 0 0,0 1 1 0 0,1 0 0 0 0,-1 0 0 0 0,1 1 0 0 0,-1 1-1 0 0,1-1 1 0 0,0 1 0 0 0,0 0 0 0 0,1 1 0 0 0,-1 0-1 0 0,1 0 1 0 0,0 1 0 0 0,0 0 0 0 0,1 0 0 0 0,0 1 0 0 0,0-1-1 0 0,0 1 1 0 0,1 0 0 0 0,0 1 0 0 0,0 0 0 0 0,1-1-1 0 0,0 1 1 0 0,1 1 0 0 0,-1-1 0 0 0,1 0 0 0 0,-1 7-72 0 0,4-7 13 0 0,0-1 1 0 0,0 0-1 0 0,0 1 1 0 0,1-1-1 0 0,0 0 1 0 0,0 0-1 0 0,1 0 1 0 0,0 0-1 0 0,0 0 1 0 0,1 0 0 0 0,0 0-1 0 0,0-1 1 0 0,1 1-1 0 0,-1-1 1 0 0,1 0-1 0 0,1 0 1 0 0,-1-1-1 0 0,1 1 1 0 0,0-1-1 0 0,0 0 1 0 0,1 0-1 0 0,-1 0 1 0 0,1-1-1 0 0,0 0 1 0 0,0 0 0 0 0,1-1-1 0 0,-1 1 1 0 0,1-1-1 0 0,1 0-13 0 0,12 6-657 0 0,1-1 0 0 0,0-1 1 0 0,0 0-1 0 0,1-2 0 0 0,0-1 0 0 0,0 0 0 0 0,0-2 0 0 0,20 1 657 0 0,16-18-2931 0 0,-30 1 1685 0 0</inkml:trace>
  <inkml:trace contextRef="#ctx0" brushRef="#br0" timeOffset="368.39">644 1 1416 0 0,'5'2'202'0'0,"-1"0"-1"0"0,0 1 1 0 0,0 0 0 0 0,0-1 0 0 0,0 1-1 0 0,-1 1 1 0 0,1-1 0 0 0,-1 0-1 0 0,1 1 1 0 0,-1 0 0 0 0,-1 0-1 0 0,1 0 1 0 0,0 0 0 0 0,-1 0-1 0 0,0 1 1 0 0,0-1 0 0 0,0 1-1 0 0,0-1-201 0 0,-2-2 106 0 0,19 47 705 0 0,-2 1 0 0 0,-2 1 0 0 0,-3 0 0 0 0,-1 0 0 0 0,-3 1 0 0 0,-3 0 1 0 0,-1 1-1 0 0,-3-1 0 0 0,-3 20-811 0 0,3-60 70 0 0,-1 0 0 0 0,0 0 1 0 0,-1 0-1 0 0,0 0 1 0 0,-1-1-1 0 0,0 1 0 0 0,-1 0 1 0 0,0-1-1 0 0,0 0 0 0 0,-2 0 1 0 0,1 0-1 0 0,-1 0 0 0 0,-1-1 1 0 0,0 1-1 0 0,0-2 0 0 0,-1 1 1 0 0,-1-1-1 0 0,1 0 0 0 0,-2 0 1 0 0,1-1-1 0 0,-1 0 0 0 0,0 0 1 0 0,-1-1-1 0 0,1 0 0 0 0,-1-1 1 0 0,-9 4-71 0 0,-14-68-5951 0 0,47-47 469 0 0,1 75 4282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0:1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6229 8778 1312 0 0,'-5'-2'232'0'0,"-1"1"1"0"0,0-1-1 0 0,0 1 0 0 0,0 0 1 0 0,0 1-1 0 0,0 0 1 0 0,0-1-1 0 0,0 2 0 0 0,-1-1 1 0 0,1 1-1 0 0,0 0 0 0 0,0 0 1 0 0,1 1-1 0 0,-1-1 0 0 0,0 1 1 0 0,-1 1-233 0 0,0-1 190 0 0,-13 2 24 0 0,0 2 0 0 0,1 0-1 0 0,0 1 1 0 0,0 0 0 0 0,1 2-1 0 0,-1 0 1 0 0,2 1 0 0 0,0 1-1 0 0,0 1 1 0 0,1 0 0 0 0,0 1-1 0 0,1 1 1 0 0,0 0 0 0 0,2 1-1 0 0,-1 0 1 0 0,2 2 0 0 0,0-1-1 0 0,0 2-213 0 0,11-15 34 0 0,0 0 0 0 0,0 1 0 0 0,1-1 0 0 0,-1 0-1 0 0,1 0 1 0 0,-1 0 0 0 0,1 0 0 0 0,0 0 0 0 0,0 1 0 0 0,0-1 0 0 0,1 0-1 0 0,-1 0 1 0 0,1 0 0 0 0,0 0 0 0 0,0 0 0 0 0,0 0 0 0 0,0 0 0 0 0,0 0-1 0 0,1 0 1 0 0,-1 0 0 0 0,1-1 0 0 0,0 1 0 0 0,0 0 0 0 0,0-1-1 0 0,0 1 1 0 0,0-1 0 0 0,0 0 0 0 0,1 0 0 0 0,-1 0 0 0 0,1 0 0 0 0,-1 0-1 0 0,1-1 1 0 0,0 1 0 0 0,0-1 0 0 0,2 1-34 0 0,110 36 83 0 0,-88-36-574 0 0,-1 0 0 0 0,0-2 0 0 0,1-1 1 0 0,-1-1-1 0 0,0-1 0 0 0,1-2 0 0 0,-2 0 0 0 0,1-2 0 0 0,6-3 491 0 0,33-23-2633 0 0,-35 14 1390 0 0</inkml:trace>
  <inkml:trace contextRef="#ctx0" brushRef="#br0" timeOffset="-190048.304">3943 281 1872 0 0,'0'0'462'0'0,"20"2"1258"0"0,-18 1-1684 0 0,-1 1-1 0 0,0 0 1 0 0,0-1 0 0 0,0 1-1 0 0,0-1 1 0 0,0 1-1 0 0,-1 0 1 0 0,0 0-1 0 0,0-1 1 0 0,0 1-1 0 0,0 0 1 0 0,0 0-1 0 0,-1-1 1 0 0,1 1 0 0 0,-1 0-1 0 0,0-1 1 0 0,-1 1-1 0 0,1-1 1 0 0,0 1-1 0 0,-1-1 1 0 0,0 0-1 0 0,0 1 1 0 0,-1 0-36 0 0,-6 20 164 0 0,-2 8 15 0 0,-1 0 0 0 0,-1-1 0 0 0,-2 0 0 0 0,-2-1-1 0 0,0-1 1 0 0,-2 0 0 0 0,-1-1 0 0 0,-1-2-1 0 0,-2 0 1 0 0,0-1 0 0 0,-2-1 0 0 0,0-2-1 0 0,-2 0 1 0 0,0-2 0 0 0,-2-1 0 0 0,0-1 0 0 0,-1-1-1 0 0,0-2 1 0 0,-1-1 0 0 0,-1-1 0 0 0,0-2-1 0 0,-1-2 1 0 0,-27 5-179 0 0,51-13-10 0 0,0-1 0 0 0,0 0-1 0 0,0 0 1 0 0,0-1-1 0 0,0 0 1 0 0,1 0 0 0 0,-1-1-1 0 0,0-1 1 0 0,1 1 0 0 0,-1-1-1 0 0,1-1 1 0 0,0 0 0 0 0,0 0-1 0 0,0 0 1 0 0,0-1 0 0 0,1 0-1 0 0,0-1 1 0 0,0 1 0 0 0,0-1-1 0 0,1-1 1 0 0,0 1 0 0 0,0-1-1 0 0,0 0 1 0 0,1-1 0 0 0,0 1-1 0 0,1-1 1 0 0,-1 0 0 0 0,2 0-1 0 0,-1-1 1 0 0,1 1 0 0 0,0-1-1 0 0,1 1 1 0 0,0-1 0 0 0,0 0-1 0 0,1 0 1 0 0,0-2 10 0 0,1 5-11 0 0,-1 0 0 0 0,1 0 0 0 0,1 0-1 0 0,-1 1 1 0 0,1-1 0 0 0,0 0 0 0 0,0 0 0 0 0,0 1 0 0 0,1-1-1 0 0,0 1 1 0 0,0-1 0 0 0,0 1 0 0 0,1 0 0 0 0,0 0 0 0 0,0 0-1 0 0,0 0 1 0 0,1 0 0 0 0,-1 1 0 0 0,1 0 0 0 0,0-1-1 0 0,1 1 1 0 0,-1 1 0 0 0,1-1 0 0 0,-1 1 0 0 0,1-1 0 0 0,0 1-1 0 0,0 1 1 0 0,0-1 0 0 0,1 1 0 0 0,-1 0 0 0 0,1 0 0 0 0,-1 1-1 0 0,1-1 1 0 0,0 1 0 0 0,0 0 0 0 0,-1 1 0 0 0,1-1-1 0 0,0 1 1 0 0,0 1 0 0 0,0-1 0 0 0,-1 1 0 0 0,4 0 11 0 0,40 15 24 0 0,-1 2-1 0 0,-1 2 1 0 0,0 2 0 0 0,-2 2 0 0 0,0 2 0 0 0,-2 2 0 0 0,-1 1-1 0 0,-1 3 1 0 0,9 11-24 0 0,-1-5 53 0 0,-16-13-112 0 0,103 75-1555 0 0,-40-46-2259 0 0,-70-43 2489 0 0</inkml:trace>
  <inkml:trace contextRef="#ctx0" brushRef="#br0" timeOffset="-189689.318">4411 539 1088 0 0,'-22'-1'4720'0'0,"34"-2"-2758"0"0,56-3-2035 0 0,-35 3 510 0 0,503-18 937 0 0,-444 22-1468 0 0,52 19-532 0 0,-151-20-4856 0 0,-1-2 4268 0 0</inkml:trace>
  <inkml:trace contextRef="#ctx0" brushRef="#br0" timeOffset="-189348.714">4503 784 1720 0 0,'54'32'3722'0'0,"48"-21"-2318"0"0,-96-11-1278 0 0,645 0 3047 0 0,-564 9-2945 0 0,-64-33-1588 0 0,-9-12-4344 0 0,-9 17 4463 0 0</inkml:trace>
  <inkml:trace contextRef="#ctx0" brushRef="#br0" timeOffset="-186517.78">9783 389 1580 0 0,'12'-5'180'0'0,"-1"-1"0"0"0,1 0 0 0 0,-2 0 0 0 0,1-1 0 0 0,-1-1-1 0 0,0 0 1 0 0,0 0 0 0 0,-1-1 0 0 0,0 0 0 0 0,-1 0 0 0 0,0-1 0 0 0,0 0-1 0 0,-1-1 1 0 0,-1 1 0 0 0,0-1 0 0 0,0-1 0 0 0,-1 1 0 0 0,0-1 0 0 0,-1 0 0 0 0,0 0-1 0 0,-1-1 1 0 0,-1 1 0 0 0,0-1-180 0 0,-4 5 33 0 0,0 1 0 0 0,-1-1 0 0 0,-1 1 0 0 0,1 0-1 0 0,-1 0 1 0 0,0 0 0 0 0,0 0 0 0 0,-1 1 0 0 0,0 0 0 0 0,0 0-1 0 0,-1 0 1 0 0,0 0 0 0 0,0 1 0 0 0,0 0 0 0 0,0 0 0 0 0,-1 1-1 0 0,0-1 1 0 0,0 2 0 0 0,0-1 0 0 0,0 1 0 0 0,-1 0 0 0 0,1 0-1 0 0,-1 1 1 0 0,-1 0-33 0 0,-2-1 32 0 0,1 0 0 0 0,0 1 0 0 0,-1 1 0 0 0,1 0 0 0 0,-1 0 0 0 0,1 1 0 0 0,-1 1 0 0 0,0 0 0 0 0,1 0 0 0 0,-1 1 0 0 0,1 0 0 0 0,0 0 0 0 0,0 1 0 0 0,0 1 0 0 0,0 0 0 0 0,0 0 0 0 0,1 1 0 0 0,0 0 0 0 0,0 1 0 0 0,0 0 0 0 0,1 0 0 0 0,-2 2-32 0 0,-9 9 81 0 0,1 0 1 0 0,1 2-1 0 0,0-1 0 0 0,1 2 0 0 0,2 0 1 0 0,0 1-1 0 0,1 1 0 0 0,-10 20-81 0 0,20-36 28 0 0,-1 0 0 0 0,1 0 0 0 0,1 1 0 0 0,-1-1-1 0 0,1 1 1 0 0,0-1 0 0 0,0 1 0 0 0,1 0 0 0 0,0-1 0 0 0,0 1-1 0 0,0 0 1 0 0,1 0 0 0 0,0 0 0 0 0,0 0 0 0 0,1-1 0 0 0,0 1-1 0 0,0 0 1 0 0,1 0 0 0 0,0-1 0 0 0,0 1 0 0 0,0-1-1 0 0,1 0 1 0 0,0 1 0 0 0,0-1 0 0 0,1 0 0 0 0,0-1 0 0 0,0 1-1 0 0,0-1 1 0 0,0 1 0 0 0,1-1 0 0 0,0-1 0 0 0,0 1-1 0 0,0-1 1 0 0,1 0 0 0 0,0 0 0 0 0,-1 0 0 0 0,1-1 0 0 0,0 0-1 0 0,1 0 1 0 0,-1 0 0 0 0,1-1 0 0 0,-1 0 0 0 0,1 0-1 0 0,1-1-27 0 0,12 0 38 0 0,1-2-1 0 0,-1 0 0 0 0,0-1 0 0 0,1-1 0 0 0,-1-1 0 0 0,-1-1 0 0 0,1-1 0 0 0,-1 0 0 0 0,0-1 0 0 0,0-2 0 0 0,12-6-37 0 0,-19 7 1 0 0,0 0 1 0 0,0-1-1 0 0,0 0 0 0 0,-1-1 1 0 0,0 0-1 0 0,-1 0 0 0 0,0-2 1 0 0,-1 1-1 0 0,0-1 0 0 0,-1 0 1 0 0,-1-1-1 0 0,0 0 0 0 0,0 0 1 0 0,-1 0-1 0 0,-1-1 0 0 0,0 0 1 0 0,-1 0-1 0 0,0 0 0 0 0,-1-1 1 0 0,-1 1-1 0 0,0-1 0 0 0,-1-10-1 0 0,-26 31-107 0 0,20 21 153 0 0,1 1-1 0 0,2-1 1 0 0,0 1 0 0 0,2-1 0 0 0,1 1-1 0 0,2-1 1 0 0,0 1 0 0 0,2-1 0 0 0,1 0 0 0 0,1-1-1 0 0,1 1 1 0 0,1-1 0 0 0,2-1 0 0 0,1 2-46 0 0,18 61 187 0 0,-8-17 0 0 0,-3 2 0 0 0,-3 0 0 0 0,-4 1 0 0 0,-3 0 0 0 0,0 61-187 0 0,-9-118 76 0 0,-1 0-1 0 0,0-1 0 0 0,-1 1 0 0 0,-1 0 1 0 0,0-1-1 0 0,-2 1 0 0 0,1-1 0 0 0,-2 0 1 0 0,-4 7-76 0 0,8-15 35 0 0,-1-1 0 0 0,0 0 0 0 0,0 1 0 0 0,-1-1 0 0 0,0 0 0 0 0,0-1 0 0 0,0 1 0 0 0,-1-1 0 0 0,0 1 0 0 0,0-1 0 0 0,-1-1 0 0 0,0 1 0 0 0,0-1 0 0 0,0 0 0 0 0,-1-1 0 0 0,1 1 0 0 0,-1-1-1 0 0,0 0 1 0 0,0-1 0 0 0,-1 0 0 0 0,1 0 0 0 0,-1-1 0 0 0,0 0 0 0 0,1 0 0 0 0,-1 0 0 0 0,0-1 0 0 0,0 0 0 0 0,0-1 0 0 0,0 0 0 0 0,0 0 0 0 0,0-1 0 0 0,0 0 0 0 0,0 0 0 0 0,1-1 0 0 0,-1 0 0 0 0,0 0 0 0 0,1-1 0 0 0,-3-1-35 0 0,-3-7-117 0 0,-1-1-1 0 0,2 0 1 0 0,0-1-1 0 0,1-1 1 0 0,0 0-1 0 0,1 0 1 0 0,0-1-1 0 0,1 0 1 0 0,1-1 0 0 0,0 0-1 0 0,2 0 1 0 0,0 0-1 0 0,0-1 1 0 0,2 0-1 0 0,0 0 1 0 0,1-1-1 0 0,0 1 1 0 0,2-1-1 0 0,0 1 1 0 0,1-1-1 0 0,0 0 1 0 0,3-10 117 0 0,-2 10-267 0 0,0-1 1 0 0,1 1-1 0 0,1-1 1 0 0,1 1-1 0 0,0 0 0 0 0,1 0 1 0 0,1 1-1 0 0,1-1 0 0 0,1 1 1 0 0,2-2 266 0 0,-8 14-121 0 0,9-18-546 0 0,1 2-1 0 0,1 0 1 0 0,1 0-1 0 0,1 1 1 0 0,0 1 0 0 0,2 0-1 0 0,0 1 1 0 0,5-3 667 0 0,22-19-1233 0 0</inkml:trace>
  <inkml:trace contextRef="#ctx0" brushRef="#br0" timeOffset="-186085.754">10712 332 1356 0 0,'-2'-4'59'0'0,"1"-1"-1"0"0,0 1 1 0 0,-1 0 0 0 0,0-1-1 0 0,0 1 1 0 0,0 0-1 0 0,-1 0 1 0 0,1 0 0 0 0,-1 1-1 0 0,0-1 1 0 0,0 1-1 0 0,0-1 1 0 0,0 1 0 0 0,-1 0-1 0 0,1 0 1 0 0,-1 0-1 0 0,0 1 1 0 0,0-1 0 0 0,0 1-1 0 0,0 0 1 0 0,0 0-1 0 0,-1 1 1 0 0,1-1 0 0 0,-1 1-1 0 0,1 0 1 0 0,-1 0-1 0 0,1 0 1 0 0,-1 1 0 0 0,1-1-1 0 0,-1 1 1 0 0,0 0-1 0 0,1 1 1 0 0,-1-1 0 0 0,1 1-1 0 0,-1 0 1 0 0,1 0-1 0 0,-1 0 1 0 0,-1 1-59 0 0,-28 8 324 0 0,0 0 1 0 0,0 3-1 0 0,2 0 1 0 0,-1 2-1 0 0,2 2 1 0 0,0 1-1 0 0,1 1 1 0 0,1 1-1 0 0,1 2 1 0 0,0 1-1 0 0,2 1 1 0 0,-20 24-325 0 0,26-10 618 0 0,20-37-460 0 0,37 12 269 0 0,2-19-382 0 0,0-1 0 0 0,0-2 0 0 0,-1-2 0 0 0,0-2 1 0 0,-1-1-1 0 0,0-2 0 0 0,-1-1 0 0 0,9-8-45 0 0,16-11-359 0 0,-61 36 356 0 0,0 0 19 0 0,0 11-54 0 0,0 1 0 0 0,1 0-1 0 0,0 0 1 0 0,1 0 0 0 0,1 0-1 0 0,0-1 1 0 0,0 1 0 0 0,1-1-1 0 0,0 0 1 0 0,1 0 0 0 0,1 0-1 0 0,-1-1 1 0 0,2 0 0 0 0,-1 0 0 0 0,6 6 38 0 0,-6-10-414 0 0,0 0 1 0 0,1 0 0 0 0,-1-1 0 0 0,1 0 0 0 0,0 0 0 0 0,1-1 0 0 0,-1 1 0 0 0,1-2 0 0 0,0 1 0 0 0,0-1 0 0 0,0 0 0 0 0,0-1 0 0 0,0 1 0 0 0,3-1 413 0 0,-8-2-1218 0 0</inkml:trace>
  <inkml:trace contextRef="#ctx0" brushRef="#br0" timeOffset="-185449.624">11058 174 1392 0 0,'0'0'707'0'0,"-8"13"640"0"0,-25 68-176 0 0,3 2-1 0 0,3 0 1 0 0,4 2-1 0 0,-7 58-1170 0 0,28-133 129 0 0,70-103 1839 0 0,-43 50-1888 0 0,1 1 0 0 0,2 2 1 0 0,1 0-1 0 0,3 2 0 0 0,10-8-80 0 0,-35 36 25 0 0,24-6-448 0 0,-22 29 410 0 0,-1 0 0 0 0,0 1 0 0 0,-1 0 0 0 0,0 1-1 0 0,-1-1 1 0 0,-1 1 0 0 0,-1 0 0 0 0,0 1 0 0 0,0-1 0 0 0,-2 1 0 0 0,0 0-1 0 0,-1 0 1 0 0,0-1 0 0 0,-2 1 0 0 0,0 4 13 0 0,1-18 6 0 0,-1 17 549 0 0,1-28-285 0 0,76-212-242 0 0,-33 115-220 0 0,-42 106 180 0 0,0 0 1 0 0,0 0-1 0 0,0-1 1 0 0,0 1 0 0 0,0 0-1 0 0,1 0 1 0 0,-1 0 0 0 0,0 0-1 0 0,0 0 1 0 0,0 1-1 0 0,0-1 1 0 0,0 0 0 0 0,0 0-1 0 0,0 1 1 0 0,0-1-1 0 0,1 1 1 0 0,-1-1 0 0 0,0 1-1 0 0,0-1 1 0 0,-1 1 0 0 0,1 0-1 0 0,0-1 1 0 0,0 1-1 0 0,0 0 1 0 0,0 0 0 0 0,-1-1-1 0 0,1 1 1 0 0,0 0 0 0 0,-1 0-1 0 0,1 0 1 0 0,0 0-1 0 0,-1 0 1 0 0,1 0 0 0 0,-1 0-1 0 0,0 0 1 0 0,1 0-1 0 0,-1 0 1 0 0,0 1 0 0 0,0-1-1 0 0,0 0 1 0 0,1 0 0 0 0,-1 0-1 0 0,0 0 1 0 0,-1 0-1 0 0,1 0 1 0 0,0 1 0 0 0,0-1-1 0 0,-1 1 12 0 0,2 0 11 0 0,104 249-615 0 0,-66-188-2689 0 0,-39-55 750 0 0,0-8 1329 0 0</inkml:trace>
  <inkml:trace contextRef="#ctx0" brushRef="#br0" timeOffset="-184811.937">11705 149 1936 0 0,'-18'152'3752'0'0,"17"68"-951"0"0,1-219-2524 0 0,-2 2 63 0 0,1-11 331 0 0,126-246 22 0 0,-100 217-855 0 0,-25 37 148 0 0,8 4 16 0 0,-1 0-1 0 0,1 1 1 0 0,-1 0 0 0 0,-1 0 0 0 0,1 0 0 0 0,-1 1 0 0 0,0 0 0 0 0,0 1 0 0 0,0-1 0 0 0,-1 1 0 0 0,0 0 0 0 0,-1 1-1 0 0,0-1 1 0 0,0 1 0 0 0,2 5-2 0 0,51 135-60 0 0,-55-133 25 0 0,-2-15 48 0 0,0 0-1 0 0,0-1 1 0 0,1 1-1 0 0,-1 0 1 0 0,0-1-1 0 0,1 1 1 0 0,-1 0-1 0 0,0-1 1 0 0,1 1-1 0 0,-1 0 1 0 0,0 0-1 0 0,1 0 1 0 0,-1-1-1 0 0,0 1 1 0 0,1 0-1 0 0,-1 0 1 0 0,1 0-1 0 0,-1 0 1 0 0,0 0-1 0 0,1 0 1 0 0,-1-1-1 0 0,1 1 1 0 0,-1 0-1 0 0,0 0 1 0 0,1 0-1 0 0,-1 1 1 0 0,1-1-1 0 0,-1 0 1 0 0,1 0-1 0 0,-1 0 1 0 0,0 0-1 0 0,1 0 1 0 0,-1 0-1 0 0,1 1-12 0 0,10-32-1 0 0,3 1-1 0 0,0 0 0 0 0,2 2 1 0 0,1 0-1 0 0,1 0 1 0 0,1 2-1 0 0,1 0 0 0 0,2 1 1 0 0,1 2-1 0 0,0 0 1 0 0,2 1-1 0 0,19-12 2 0 0,-41 32-6 0 0,-1 0 1 0 0,1 0-1 0 0,0 0 0 0 0,0 1 1 0 0,1-1-1 0 0,-1 1 1 0 0,0 0-1 0 0,0 0 0 0 0,1 0 1 0 0,-1 1-1 0 0,0-1 0 0 0,1 1 1 0 0,-1 0-1 0 0,1 0 1 0 0,-1 0-1 0 0,1 0 0 0 0,-1 0 1 0 0,0 1-1 0 0,1 0 0 0 0,-1-1 1 0 0,0 1-1 0 0,1 1 1 0 0,-1-1-1 0 0,0 0 0 0 0,0 1 1 0 0,0-1-1 0 0,0 1 0 0 0,0 0 1 0 0,-1 0-1 0 0,1 0 1 0 0,0 1-1 0 0,-1-1 0 0 0,1 0 1 0 0,-1 1-1 0 0,0 0 0 0 0,0-1 1 0 0,0 1-1 0 0,1 3 6 0 0,57 127-6 0 0,-55-118 25 0 0,82 164-609 0 0,-25-124-4073 0 0,-51-51 2228 0 0,-9-4 1267 0 0</inkml:trace>
  <inkml:trace contextRef="#ctx0" brushRef="#br0" timeOffset="-184358.658">12977 204 1440 0 0,'-1'-2'97'0'0,"1"0"0"0"0,0 1 0 0 0,-1-1 0 0 0,1 0 0 0 0,-1 1 1 0 0,0-1-1 0 0,1 1 0 0 0,-1-1 0 0 0,0 1 0 0 0,0-1 0 0 0,0 1 0 0 0,0-1 0 0 0,0 1 0 0 0,-1 0 0 0 0,1 0 0 0 0,0 0 0 0 0,0-1 0 0 0,-1 1 0 0 0,1 0 1 0 0,-1 1-1 0 0,1-1 0 0 0,-1 0 0 0 0,1 0 0 0 0,-1 1 0 0 0,0-1 0 0 0,1 1 0 0 0,-1-1 0 0 0,0 1 0 0 0,1 0 0 0 0,-1-1 0 0 0,0 1 0 0 0,0 0 0 0 0,1 0 1 0 0,-1 0-1 0 0,0 0 0 0 0,1 1 0 0 0,-1-1 0 0 0,0 0 0 0 0,0 1 0 0 0,1-1 0 0 0,-1 1 0 0 0,1 0 0 0 0,-1 0 0 0 0,1-1 0 0 0,-1 1 0 0 0,0 1-97 0 0,-8-2 468 0 0,-12 3-220 0 0,-1 1 0 0 0,1 2-1 0 0,0 0 1 0 0,0 1 0 0 0,1 1-1 0 0,-1 0 1 0 0,2 2-1 0 0,0 1 1 0 0,-13 8-248 0 0,12-7 134 0 0,0 1 0 0 0,0 0 0 0 0,1 1 0 0 0,1 2 0 0 0,1 0 0 0 0,0 0 0 0 0,1 2 0 0 0,1 0 0 0 0,0 1 0 0 0,1 2-134 0 0,14-20 6 0 0,0 0 0 0 0,1 1 1 0 0,-1-1-1 0 0,1 0 1 0 0,-1 1-1 0 0,1-1 1 0 0,0 0-1 0 0,-1 1 0 0 0,1-1 1 0 0,0 0-1 0 0,0 1 1 0 0,0-1-1 0 0,0 1 1 0 0,0-1-1 0 0,0 0 0 0 0,1 1 1 0 0,-1-1-1 0 0,0 0 1 0 0,1 1-1 0 0,-1-1 1 0 0,1 0-1 0 0,-1 1 0 0 0,1-1 1 0 0,0 0-1 0 0,0 0 1 0 0,-1 0-1 0 0,1 1 0 0 0,0-1 1 0 0,0 0-1 0 0,0 0 1 0 0,0 0-1 0 0,0-1 1 0 0,0 1-1 0 0,0 0 0 0 0,1 0 1 0 0,-1-1-1 0 0,0 1 1 0 0,0 0-1 0 0,1-1 1 0 0,-1 1-1 0 0,0-1 0 0 0,1 0 1 0 0,-1 1-1 0 0,0-1 1 0 0,1 0-1 0 0,-1 0 1 0 0,0 0-1 0 0,1 0 0 0 0,-1 0 1 0 0,2 0-7 0 0,83-1-89 0 0,-47-6 46 0 0,0-2 0 0 0,-1-2 1 0 0,0-2-1 0 0,-1-1 0 0 0,33-18 43 0 0,54-38 1268 0 0,-118 69-1274 0 0,0 0 0 0 0,0 1 0 0 0,1 0 0 0 0,-1 0 0 0 0,0 0 0 0 0,0 1 0 0 0,0 0 0 0 0,0 0 0 0 0,0 1 0 0 0,0-1 0 0 0,0 1 0 0 0,-1 0 0 0 0,1 1 0 0 0,-1 0 0 0 0,1 0 0 0 0,-1 0 0 0 0,0 0 0 0 0,0 1 0 0 0,2 2 6 0 0,24 11-433 0 0,-7-6 23 0 0,59 33-2079 0 0,-43-3-2219 0 0,-38-34 3578 0 0</inkml:trace>
  <inkml:trace contextRef="#ctx0" brushRef="#br0" timeOffset="-187944.005">7259 382 1268 0 0,'2'3'258'0'0,"0"0"0"0"0,0 1-1 0 0,-1-1 1 0 0,1 0 0 0 0,-1 1 0 0 0,0-1-1 0 0,0 1 1 0 0,0-1 0 0 0,0 1 0 0 0,-1 0-1 0 0,1-1 1 0 0,-1 1 0 0 0,0 0 0 0 0,0-1-1 0 0,0 1 1 0 0,-1 0 0 0 0,1-1 0 0 0,-1 1-1 0 0,0 0 1 0 0,0-1 0 0 0,0 1 0 0 0,-1 0-258 0 0,-2 3 72 0 0,1-1-1 0 0,0 0 1 0 0,0 1 0 0 0,0 0 0 0 0,1 0 0 0 0,0 0 0 0 0,1-1 0 0 0,-1 2 0 0 0,1-1 0 0 0,1 0 0 0 0,-1 0 0 0 0,1 0 0 0 0,1 0 0 0 0,-1 0-1 0 0,1 1 1 0 0,0-1 0 0 0,1 0 0 0 0,0 0 0 0 0,0-1 0 0 0,0 1 0 0 0,1 0 0 0 0,0-1 0 0 0,0 1 0 0 0,1-1 0 0 0,-1 0 0 0 0,2 0 0 0 0,-1 0-1 0 0,0-1 1 0 0,1 1 0 0 0,0-1 0 0 0,1 0 0 0 0,-1-1 0 0 0,1 1 0 0 0,-1-1 0 0 0,2 0 0 0 0,-1-1 0 0 0,0 1 0 0 0,1-1 0 0 0,0 0-72 0 0,107 0-1664 0 0,-110-4 1459 0 0,0 1 0 0 0,0-1-1 0 0,0 0 1 0 0,0 0 0 0 0,0-1 0 0 0,0 1 0 0 0,0-1 0 0 0,-1 0 0 0 0,1 0 0 0 0,0 0 0 0 0,-1 0 0 0 0,0 0 0 0 0,0-1 0 0 0,1 0-1 0 0,-2 1 1 0 0,1-1 0 0 0,0 0 0 0 0,0-1 0 0 0,-1 1 0 0 0,0 0 0 0 0,0-1 0 0 0,0 1 0 0 0,0-1 0 0 0,0 0 0 0 0,-1 0 0 0 0,2-3 205 0 0,-2-17-1228 0 0</inkml:trace>
  <inkml:trace contextRef="#ctx0" brushRef="#br0" timeOffset="-187678.028">7371 222 1048 0 0,'-34'-85'5322'0'0,"48"88"-8470"0"0,-10-1 2054 0 0</inkml:trace>
  <inkml:trace contextRef="#ctx0" brushRef="#br0" timeOffset="-187340.431">7597 331 1460 0 0,'101'341'5651'0'0,"-98"-317"-4709"0"0,2-33 1430 0 0,-4 2-2439 0 0,78-155 332 0 0,-76 154-277 0 0,0 1 0 0 0,1-1 1 0 0,1 1-1 0 0,-1 0 0 0 0,1 0 0 0 0,0 0 0 0 0,1 1 0 0 0,-1-1 1 0 0,1 1-1 0 0,0 1 0 0 0,1-1 0 0 0,0 1 0 0 0,-1 0 1 0 0,2 1-1 0 0,-1-1 0 0 0,0 2 0 0 0,1-1 0 0 0,0 1 1 0 0,0 0-1 0 0,0 0 0 0 0,0 1 0 0 0,0 0 0 0 0,1 1 1 0 0,-1 0-1 0 0,0 0 0 0 0,1 1 0 0 0,-1 0 0 0 0,8 1 12 0 0,-3 5-42 0 0,0 2 0 0 0,0 0 0 0 0,0 0 0 0 0,-1 1 0 0 0,-1 1 0 0 0,0 0 0 0 0,0 0 0 0 0,-1 1 0 0 0,0 1 1 0 0,-1 0-1 0 0,0 0 0 0 0,-1 1 0 0 0,0-1 0 0 0,-1 2 0 0 0,-1-1 0 0 0,0 1 0 0 0,0 0 0 0 0,-2 1 0 0 0,0-1 0 0 0,0 1 0 0 0,-2-1 0 0 0,0 1 0 0 0,0 0 0 0 0,-1 0 0 0 0,-1 3 42 0 0,35 106-6827 0 0,-27-115 5595 0 0</inkml:trace>
  <inkml:trace contextRef="#ctx0" brushRef="#br0" timeOffset="-188928.154">6130 81 1272 0 0,'9'-10'4175'0'0,"-9"10"-2378"0"0,-7 23-244 0 0,1 19-1205 0 0,1 1-1 0 0,3 0 1 0 0,1-1 0 0 0,2 1 0 0 0,2 0 0 0 0,2-1-1 0 0,1 0 1 0 0,9 25-348 0 0,-7-34 107 0 0,42 282-1 0 0,-65-290-1545 0 0,-32-10-5360 0 0,38-15 5433 0 0</inkml:trace>
  <inkml:trace contextRef="#ctx0" brushRef="#br0" timeOffset="-188663.386">5954 919 1172 0 0,'2'2'836'0'0,"3"-2"-120"0"0,0 0-36 0 0,6 0-184 0 0,10-2-44 0 0,6-1-4 0 0,-13 3-144 0 0,34-12 97 0 0,-16 7-85 0 0,-2-2-76 0 0,6 1-180 0 0,-4-1-12 0 0,5 2-404 0 0,-10-8-345 0 0,-2 4 57 0 0,-4 3 56 0 0,-5-6-688 0 0,-7 2 76 0 0</inkml:trace>
  <inkml:trace contextRef="#ctx0" brushRef="#br0" timeOffset="-188413.091">6107 0 896 0 0,'-9'2'748'0'0,"4"0"-108"0"0,-3-1 52 0 0,-9 16-116 0 0,-6-4 76 0 0,7 4-176 0 0,-6 1-4 0 0,1 1-91 0 0,-2 4 67 0 0,0 2-108 0 0,1 0-12 0 0,3 2-272 0 0,1 0 0 0 0,2 3-332 0 0,4-7-360 0 0,3 0-661 0 0,0-3-15 0 0,5-5 96 0 0</inkml:trace>
  <inkml:trace contextRef="#ctx0" brushRef="#br0" timeOffset="-192584.702">256 591 876 0 0,'-18'-40'4891'0'0,"45"717"-3156"0"0,30-196-1450 0 0,-73-465-4654 0 0,3-27 3079 0 0</inkml:trace>
  <inkml:trace contextRef="#ctx0" brushRef="#br0" timeOffset="-192133.202">224 824 1532 0 0,'0'-70'3360'0'0,"5"61"-3245"0"0,1-1 0 0 0,-1 1 1 0 0,2 0-1 0 0,-1 0 0 0 0,1 0 0 0 0,0 1 0 0 0,1 0 0 0 0,0 1 1 0 0,0 0-1 0 0,1 0 0 0 0,0 1 0 0 0,0 0 0 0 0,0 0 1 0 0,10-4-116 0 0,-10 6 16 0 0,0 0 1 0 0,0 0 0 0 0,1 1 0 0 0,-1 0 0 0 0,1 0-1 0 0,0 1 1 0 0,-1 1 0 0 0,1-1 0 0 0,0 2 0 0 0,0-1-1 0 0,0 1 1 0 0,0 1 0 0 0,0 0 0 0 0,0 0 0 0 0,0 1-1 0 0,-1 1 1 0 0,1-1 0 0 0,-1 1 0 0 0,1 1 0 0 0,-1 0-1 0 0,0 0 1 0 0,-1 1 0 0 0,1 0 0 0 0,-1 0 0 0 0,0 1-1 0 0,0 0 1 0 0,0 1 0 0 0,-1-1 0 0 0,0 2 0 0 0,0-1-1 0 0,-1 1 1 0 0,0 0 0 0 0,-1 0 0 0 0,1 0 0 0 0,-2 1-1 0 0,1 0 1 0 0,-1 0 0 0 0,0 0 0 0 0,-1 0 0 0 0,0 1-1 0 0,0 4-16 0 0,-5-2 15 0 0,-1-1-1 0 0,0 1 1 0 0,0-1-1 0 0,-2 0 1 0 0,1 0-1 0 0,-1 0 1 0 0,-1-1-1 0 0,0 0 1 0 0,-1 0-1 0 0,0 0 0 0 0,0-1 1 0 0,-1 0-1 0 0,0 0 1 0 0,0-1-1 0 0,-1 0 1 0 0,0-1-1 0 0,-1 0 1 0 0,0 0-1 0 0,0-1 1 0 0,0 0-1 0 0,-1-1 1 0 0,1 0-1 0 0,-11 3-14 0 0,-118 26-1327 0 0,137-34 1203 0 0,0 0 0 0 0,0 0 0 0 0,-1 0 0 0 0,1 0 0 0 0,0-1 0 0 0,0 1 0 0 0,0-1 0 0 0,-1 1 1 0 0,1-1-1 0 0,0 0 0 0 0,0 0 0 0 0,0 0 0 0 0,0 0 0 0 0,0 0 0 0 0,1 0 0 0 0,-1 0 0 0 0,0-1 1 0 0,0 1-1 0 0,1-1 0 0 0,-1 1 0 0 0,1-1 0 0 0,-1 0 0 0 0,1 0 0 0 0,0 1 0 0 0,0-1 0 0 0,0 0 0 0 0,0 0 1 0 0,-1-2 123 0 0,3-7-1234 0 0</inkml:trace>
  <inkml:trace contextRef="#ctx0" brushRef="#br0" timeOffset="-191199.156">700 749 1036 0 0,'7'-37'6205'0'0,"-1"28"-5618"0"0,-7 32-348 0 0,-11 149-275 0 0,59-60 383 0 0,-43-110-325 0 0,0 0-1 0 0,0 0 1 0 0,1 0-1 0 0,-1 0 1 0 0,0-1 0 0 0,1 1-1 0 0,-1-1 1 0 0,1 0-1 0 0,-1 0 1 0 0,1-1 0 0 0,0 0-1 0 0,-1 1 1 0 0,1-2-1 0 0,0 1 1 0 0,-1 0-1 0 0,1-1 1 0 0,-1 0 0 0 0,1 0-1 0 0,-1 0 1 0 0,1-1-1 0 0,-1 1 1 0 0,0-1 0 0 0,0 0-1 0 0,3-2-21 0 0,10-2 27 0 0,-1-1 0 0 0,1-1 0 0 0,-1 0 0 0 0,0-1 0 0 0,-1-1 0 0 0,0 0 0 0 0,-1-2 0 0 0,0 1 0 0 0,0-2 0 0 0,-1 0-1 0 0,-1 0 1 0 0,-1-1 0 0 0,1-1 0 0 0,-2 1 0 0 0,2-6-27 0 0,-2 4 40 0 0,11-15-50 0 0,-22 64-96 0 0,-8 129-17 0 0,9-157 97 0 0,-1 1 0 0 0,0-1 0 0 0,1 1 0 0 0,0-1 1 0 0,1 1-1 0 0,-1-1 0 0 0,1 0 0 0 0,0 1 0 0 0,0-1 0 0 0,1 0 0 0 0,-1 1 1 0 0,1-1-1 0 0,0 0 0 0 0,1 0 0 0 0,-1-1 0 0 0,1 1 0 0 0,0 0 1 0 0,0-1-1 0 0,1 1 0 0 0,-1-1 0 0 0,1 0 0 0 0,0 0 0 0 0,0-1 0 0 0,0 1 1 0 0,0-1-1 0 0,1 0 0 0 0,0 0 0 0 0,-1 0 0 0 0,1-1 0 0 0,0 0 0 0 0,0 0 1 0 0,0 0-1 0 0,1 0 0 0 0,-1-1 0 0 0,5 1 26 0 0,10-9-63 0 0,-1-2-1 0 0,0 0 1 0 0,-1-1 0 0 0,1-1 0 0 0,-2 0-1 0 0,0-2 1 0 0,0 0 0 0 0,-1 0-1 0 0,-1-2 1 0 0,-1 0 0 0 0,0-1-1 0 0,0 0 1 0 0,-2-1 0 0 0,8-12 63 0 0,131-274 556 0 0,-138 270-322 0 0,40-160 2446 0 0,-73 196-2252 0 0,11 20-394 0 0,1 0 0 0 0,0 1 0 0 0,2 0 0 0 0,1 1 0 0 0,1-1 0 0 0,2 1 0 0 0,0 0-1 0 0,1 0 1 0 0,2 0 0 0 0,0 0 0 0 0,2-1 0 0 0,4 22-34 0 0,86 298-2604 0 0,-85-311-218 0 0,-8-30 1498 0 0,-4-1 69 0 0,-15 9 81 0 0</inkml:trace>
  <inkml:trace contextRef="#ctx0" brushRef="#br0" timeOffset="-190965.061">1369 732 2784 0 0,'-1'-3'762'0'0,"-5"-18"4830"0"0,38 7-3811 0 0,220-21-3121 0 0,60-13-4809 0 0,-263 36 4879 0 0</inkml:trace>
  <inkml:trace contextRef="#ctx0" brushRef="#br0" timeOffset="-178202.156">6999 2653 2232 0 0,'1'-1'174'0'0,"-1"1"0"0"0,0 0 0 0 0,1-1 0 0 0,-1 1-1 0 0,0 0 1 0 0,1-1 0 0 0,-1 1 0 0 0,0 0 0 0 0,0-1 0 0 0,1 1-1 0 0,-1-1 1 0 0,0 1 0 0 0,0 0 0 0 0,0-1 0 0 0,1 1 0 0 0,-1-1-1 0 0,0 1 1 0 0,0-1 0 0 0,0 1 0 0 0,0-1 0 0 0,0 1 0 0 0,0 0 0 0 0,0-1-1 0 0,0 1 1 0 0,0-1 0 0 0,0 1 0 0 0,0-1 0 0 0,0 1 0 0 0,0-1-1 0 0,-1 1 1 0 0,1 0 0 0 0,0-1 0 0 0,0 1 0 0 0,0-1 0 0 0,-1 1-1 0 0,1 0 1 0 0,0-1 0 0 0,0 1 0 0 0,-1-1 0 0 0,1 1 0 0 0,-1 0-174 0 0,7-2-302 0 0,295-77 1671 0 0,-103 21-4436 0 0,-154 49-912 0 0,-46 10 2734 0 0</inkml:trace>
  <inkml:trace contextRef="#ctx0" brushRef="#br0" timeOffset="-177942.081">7038 2801 2340 0 0,'63'35'3602'0'0,"-54"-33"-3234"0"0,196 8 1414 0 0,6-34-4398 0 0,-127 14 8 0 0,-49 5 1352 0 0</inkml:trace>
  <inkml:trace contextRef="#ctx0" brushRef="#br0" timeOffset="-180940.827">4114 2382 1920 0 0,'-6'-4'135'0'0,"-1"-1"1"0"0,1 1-1 0 0,-1 0 0 0 0,1 1 0 0 0,-1 0 0 0 0,0 0 0 0 0,-1 0 1 0 0,1 1-1 0 0,0 0 0 0 0,-1 0 0 0 0,1 1 0 0 0,-1 0 0 0 0,1 0 1 0 0,-1 1-1 0 0,0 0 0 0 0,1 0 0 0 0,-1 0 0 0 0,1 1 0 0 0,-1 1 1 0 0,1-1-1 0 0,-1 1 0 0 0,1 1 0 0 0,0-1 0 0 0,0 1 0 0 0,0 0 1 0 0,0 1-1 0 0,0 0 0 0 0,1 0 0 0 0,0 0 0 0 0,-1 1 0 0 0,2 0 1 0 0,-1 0-1 0 0,0 0 0 0 0,-2 5-135 0 0,-8 13 279 0 0,1 1 0 0 0,1 1-1 0 0,1 1 1 0 0,1 0 0 0 0,2 0 0 0 0,0 1 0 0 0,2 1 0 0 0,1-1-1 0 0,1 1 1 0 0,1 0 0 0 0,2 1 0 0 0,1-1 0 0 0,1 1-1 0 0,1-1 1 0 0,4 26-279 0 0,15 314 1230 0 0,-34-137-1437 0 0,-47-73-1376 0 0,57-149 1275 0 0,-1-1-1 0 0,0 1 1 0 0,0-2 0 0 0,-1 1 0 0 0,0-1 0 0 0,0 0 0 0 0,-1 0 0 0 0,0-1-1 0 0,0 0 1 0 0,-1 0 0 0 0,1-1 0 0 0,-1 0 0 0 0,0 0 0 0 0,-1-1-1 0 0,1-1 1 0 0,-1 0 0 0 0,1 0 0 0 0,-1 0 0 0 0,0-1 0 0 0,0-1-1 0 0,0 0 1 0 0,-3 0 308 0 0,-11-1-1382 0 0</inkml:trace>
  <inkml:trace contextRef="#ctx0" brushRef="#br0" timeOffset="-180565.723">3207 3313 1664 0 0,'83'-51'4151'0'0,"39"14"-3285"0"0,2 6-1 0 0,2 5 1 0 0,1 5-866 0 0,-106 18 27 0 0,112-13-706 0 0,1 7 1 0 0,106 6 678 0 0,-215 3-56 0 0,58 21 795 0 0,-127 27 1968 0 0,32-37-2640 0 0,0 2-1 0 0,1 0 1 0 0,1 0 0 0 0,0 1 0 0 0,1 0 0 0 0,1 1 0 0 0,0 0 0 0 0,0 0 0 0 0,2 1-1 0 0,0 0 1 0 0,1 0 0 0 0,1 0 0 0 0,0 1 0 0 0,1 0 0 0 0,0 9-67 0 0,-52 144-446 0 0,51-161 80 0 0,-1 0 0 0 0,0-1 0 0 0,-1 1 0 0 0,1-1 0 0 0,-2 0 0 0 0,1 0 0 0 0,-1 0 0 0 0,-1-1 0 0 0,1-1 0 0 0,-1 1 0 0 0,0-1 0 0 0,-1 0 0 0 0,1-1 0 0 0,-1 0 0 0 0,0 0 0 0 0,0-1 0 0 0,-1 0 0 0 0,1-1 1 0 0,-1 0-1 0 0,0 0 0 0 0,0-1 0 0 0,-6 0 366 0 0,-1-1-1130 0 0</inkml:trace>
  <inkml:trace contextRef="#ctx0" brushRef="#br0" timeOffset="-180316.805">3922 3208 1508 0 0,'1'-2'443'0'0,"25"-23"4927"0"0,18 26-3567 0 0,258 118-482 0 0,-113-10-4775 0 0,-89-44-662 0 0,-71-46 2797 0 0</inkml:trace>
  <inkml:trace contextRef="#ctx0" brushRef="#br0" timeOffset="-179335.625">5216 2718 1356 0 0,'0'-23'2551'0'0,"1"19"-2489"0"0,-1 1-1 0 0,1 0 1 0 0,0 0-1 0 0,0 0 1 0 0,0 0-1 0 0,0 0 1 0 0,1 0-1 0 0,-1 0 1 0 0,1 0-1 0 0,0 0 1 0 0,0 0 0 0 0,0 1-1 0 0,0-1 1 0 0,0 1-1 0 0,1 0 1 0 0,-1-1-1 0 0,1 1 1 0 0,0 0-1 0 0,-1 0 1 0 0,1 1-1 0 0,0-1 1 0 0,0 1 0 0 0,0-1-1 0 0,0 1 1 0 0,0 0-1 0 0,0 0 1 0 0,1 0-1 0 0,-1 1 1 0 0,0-1-1 0 0,1 1 1 0 0,-1-1-1 0 0,0 1 1 0 0,0 0 0 0 0,1 1-1 0 0,-1-1 1 0 0,0 0-1 0 0,1 1 1 0 0,-1 0-1 0 0,0 0 1 0 0,0 0-1 0 0,0 0 1 0 0,2 1-62 0 0,5 1 51 0 0,-1-1 0 0 0,0 1 0 0 0,0 1 0 0 0,0-1 0 0 0,-1 2 0 0 0,0-1 0 0 0,1 1 0 0 0,-1 0 0 0 0,-1 1 0 0 0,1 0 0 0 0,-1 0 0 0 0,0 1 0 0 0,0-1 0 0 0,-1 2 0 0 0,0-1 0 0 0,0 1 0 0 0,-1-1 0 0 0,0 2 0 0 0,0-1 0 0 0,-1 0 0 0 0,0 1 0 0 0,-1 0 0 0 0,0 0 0 0 0,0 0 0 0 0,-1 0 0 0 0,0 1 0 0 0,0-1 0 0 0,-1 1 0 0 0,0-1 0 0 0,-1 1 0 0 0,0-1 0 0 0,-1 1 0 0 0,0-1 0 0 0,0 1 0 0 0,-1-1 0 0 0,0 0 0 0 0,-1 0 0 0 0,0 1 0 0 0,0-2 0 0 0,-1 1 0 0 0,0 0 0 0 0,-1-1 0 0 0,-3 6-51 0 0,-5 1 92 0 0,0 0 0 0 0,0 0 0 0 0,-1-2 0 0 0,-1 1 0 0 0,-1-2 1 0 0,0 0-1 0 0,0-1 0 0 0,-1-1 0 0 0,0 0 0 0 0,-1-1 0 0 0,0-1 0 0 0,-1-1-92 0 0,18-7-36 0 0,0-1-1 0 0,0 0 1 0 0,0 1 0 0 0,0-1-1 0 0,0 0 1 0 0,0 1 0 0 0,0-1-1 0 0,0 0 1 0 0,0 0 0 0 0,1 0-1 0 0,-1 0 1 0 0,0 0-1 0 0,1 0 1 0 0,-1 0 0 0 0,1 0-1 0 0,-1 0 1 0 0,1 0 0 0 0,-1 0-1 0 0,1 0 1 0 0,0 0 0 0 0,-1 0-1 0 0,1-1 1 0 0,0 1-1 0 0,0 0 1 0 0,0 0 0 0 0,0 0-1 0 0,0 0 1 0 0,0-1 0 0 0,0 1-1 0 0,0 0 1 0 0,1 0-1 0 0,-1 0 1 0 0,0 0 0 0 0,1 0-1 0 0,-1 0 1 0 0,1-1 0 0 0,-1 1-1 0 0,1 0 1 0 0,-1 0 0 0 0,1 0-1 0 0,0 1 1 0 0,0-1-1 0 0,-1 0 1 0 0,2-1 36 0 0,107-137-5220 0 0,-80 114 3790 0 0</inkml:trace>
  <inkml:trace contextRef="#ctx0" brushRef="#br0" timeOffset="-179086.791">5636 2739 908 0 0,'-1'0'66'0'0,"0"0"0"0"0,1 0 0 0 0,-1 0 0 0 0,1 0 0 0 0,-1 0 0 0 0,0 0 0 0 0,1 0 0 0 0,-1 0-1 0 0,1-1 1 0 0,-1 1 0 0 0,1 0 0 0 0,-1 0 0 0 0,1-1 0 0 0,-1 1 0 0 0,1 0 0 0 0,-1-1 0 0 0,1 1 0 0 0,-1 0 0 0 0,1-1 0 0 0,-1 1 0 0 0,1-1 0 0 0,-1 1-1 0 0,1-1 1 0 0,0 1 0 0 0,-1-1 0 0 0,1 1 0 0 0,0-1 0 0 0,0 1 0 0 0,-1-1 0 0 0,1 1 0 0 0,0-1 0 0 0,0 0 0 0 0,0 1 0 0 0,0-1 0 0 0,0 1-1 0 0,0-1 1 0 0,0 0 0 0 0,0 1 0 0 0,0-1 0 0 0,0 1 0 0 0,0-1 0 0 0,0 0 0 0 0,0 1-66 0 0,-65 24 927 0 0,58-21-829 0 0,-1 0 0 0 0,0 1-1 0 0,1 0 1 0 0,-1 0 0 0 0,1 0-1 0 0,0 1 1 0 0,0 1 0 0 0,1-1 0 0 0,0 1-1 0 0,0 0 1 0 0,0 0 0 0 0,1 1-1 0 0,0-1 1 0 0,0 1 0 0 0,0 0-1 0 0,1 1 1 0 0,0-1 0 0 0,1 1-1 0 0,-1 0 1 0 0,2 0 0 0 0,-1 0-1 0 0,1 0 1 0 0,0 0 0 0 0,1 1-1 0 0,0-1 1 0 0,0 2-98 0 0,2-5 6 0 0,-1 0 0 0 0,2 0 0 0 0,-1 0-1 0 0,1 0 1 0 0,0 0 0 0 0,0 0 0 0 0,0 0 0 0 0,0 0 0 0 0,1-1 0 0 0,0 1 0 0 0,0-1-1 0 0,0 0 1 0 0,0 0 0 0 0,1 0 0 0 0,0 0 0 0 0,0-1 0 0 0,0 0 0 0 0,0 1 0 0 0,0-1-1 0 0,1-1 1 0 0,-1 1 0 0 0,1-1 0 0 0,0 1 0 0 0,0-2 0 0 0,0 1 0 0 0,0 0 0 0 0,0-1-1 0 0,1 0-5 0 0,103 10-3558 0 0,-56-22 2284 0 0,-11 1 12 0 0</inkml:trace>
  <inkml:trace contextRef="#ctx0" brushRef="#br0" timeOffset="-178824.84">6101 2507 964 0 0,'1'0'91'0'0,"0"-1"-1"0"0,0 1 1 0 0,-1-1 0 0 0,1 1-1 0 0,0-1 1 0 0,0 1 0 0 0,0-1-1 0 0,-1 1 1 0 0,1 0-1 0 0,0-1 1 0 0,0 1 0 0 0,0 0-1 0 0,0 0 1 0 0,0 0 0 0 0,0 0-1 0 0,0 0 1 0 0,0 0 0 0 0,0 0-1 0 0,-1 0 1 0 0,1 0-1 0 0,0 0 1 0 0,0 0 0 0 0,0 0-1 0 0,0 1 1 0 0,0-1 0 0 0,0 0-1 0 0,0 1 1 0 0,-1-1 0 0 0,1 1-1 0 0,0-1 1 0 0,0 1-1 0 0,-1-1 1 0 0,1 1 0 0 0,0 0-1 0 0,0-1 1 0 0,-1 1 0 0 0,1 0-1 0 0,-1-1 1 0 0,1 1 0 0 0,-1 0-1 0 0,1 0 1 0 0,-1 0 0 0 0,1-1-1 0 0,-1 1 1 0 0,0 0-1 0 0,1 0 1 0 0,-1 0 0 0 0,0 0-1 0 0,0 0 1 0 0,0 0 0 0 0,0 0-1 0 0,0-1 1 0 0,0 1 0 0 0,0 0-1 0 0,0 0 1 0 0,0 1-91 0 0,22 64 567 0 0,-21-63-354 0 0,5 20 65 0 0,0 0 1 0 0,-2 1-1 0 0,0-1 0 0 0,-2 1 1 0 0,0-1-1 0 0,-2 1 0 0 0,0 0 1 0 0,-2-1-1 0 0,-2 14-278 0 0,-5-5 34 0 0,-1 0 1 0 0,-2-1-1 0 0,-1 0 0 0 0,-1-1 1 0 0,-2-1-1 0 0,-1 0 0 0 0,-1-1 1 0 0,-1-1-1 0 0,-1 0 0 0 0,-2-2 1 0 0,-1-1-1 0 0,0 0 0 0 0,-2-2 1 0 0,-1 0-1 0 0,0-2 0 0 0,-2-1 1 0 0,0-1-1 0 0,-1-2 0 0 0,0-1 1 0 0,-27 10-35 0 0,47-22-332 0 0,-1-1 1 0 0,0 1-1 0 0,-1-1 1 0 0,1-1-1 0 0,0 0 1 0 0,0-1-1 0 0,0 0 1 0 0,-1 0-1 0 0,1-1 1 0 0,0 0-1 0 0,0-1 1 0 0,0 0-1 0 0,0 0 1 0 0,0-2-1 0 0,0 1 1 0 0,1-1-1 0 0,-1 0 1 0 0,1-1-1 0 0,0 0 1 0 0,1 0-1 0 0,-1-1 1 0 0,-3-3 331 0 0,-18-16-1267 0 0</inkml:trace>
  <inkml:trace contextRef="#ctx0" brushRef="#br0" timeOffset="-178639.055">4919 2619 976 0 0,'-13'8'257'0'0,"1"0"0"0"0,0 1 0 0 0,0 1 0 0 0,1-1 0 0 0,0 2 0 0 0,0 0-1 0 0,1 0 1 0 0,1 1 0 0 0,0 0 0 0 0,1 0 0 0 0,0 1 0 0 0,1 0 0 0 0,0 1 0 0 0,1 0 0 0 0,0 0 0 0 0,2 0 0 0 0,-1 0 0 0 0,2 1-1 0 0,0 0 1 0 0,1-1 0 0 0,-1 11-257 0 0,6-10 75 0 0,0-1 0 0 0,1 1 0 0 0,0-1 0 0 0,1 0 0 0 0,1 0 0 0 0,0 0 0 0 0,1-1-1 0 0,1 0 1 0 0,0 0 0 0 0,0-1 0 0 0,1 0 0 0 0,1 0 0 0 0,0-1 0 0 0,0-1 0 0 0,1 0 0 0 0,1 0-1 0 0,0-1 1 0 0,0 0 0 0 0,1-1 0 0 0,-1 0 0 0 0,4 0-75 0 0,21 13-503 0 0,2-1 1 0 0,0-2-1 0 0,1-1 1 0 0,1-2-1 0 0,0-2 1 0 0,1-2-1 0 0,1-2 1 0 0,-1-1-1 0 0,8-2 503 0 0,4-3-777 0 0</inkml:trace>
  <inkml:trace contextRef="#ctx0" brushRef="#br0" timeOffset="-169152.861">12961 2177 1912 0 0,'3'0'1516'0'0,"3"0"-372"0"0,-3 2-95 0 0,2 0-153 0 0,-1-2-200 0 0,0 0-88 0 0,-3 1-268 0 0,5-1-180 0 0,-3 0-292 0 0,-1 2-80 0 0,3-2 20 0 0,-1 2-1176 0 0,-1-2-41 0 0,-1 1 85 0 0,2-1 40 0 0,-4 0 56 0 0</inkml:trace>
  <inkml:trace contextRef="#ctx0" brushRef="#br0" timeOffset="-171425.82">10059 2656 1484 0 0,'0'0'567'0'0,"0"0"84"0"0,0 0-25 0 0,0 0-102 0 0,0 0-31 0 0,0 0-26 0 0,0 0-53 0 0,0 0-45 0 0,0 0-99 0 0,0 0 10 0 0,0 0 8 0 0,0 0-18 0 0,0 0-28 0 0,0 0-30 0 0,0 0-46 0 0,0 0-43 0 0,0 0 8 0 0,0 0-15 0 0,0 0-28 0 0,0 0 26 0 0,0 0-1 0 0,0 0-24 0 0,0 0-14 0 0,0 0 5 0 0,0 0-16 0 0,0 0-18 0 0,0 0-29 0 0,0 0 39 0 0,0 0-17 0 0,0 0 14 0 0,0 0 25 0 0,0 0 24 0 0,0 0-22 0 0,0 0 42 0 0,0 0 39 0 0,0 0 3 0 0,0 0 4 0 0,0 0-40 0 0,0 0-8 0 0,0 0 6 0 0,0 0-9 0 0,0 0-19 0 0,0 0-17 0 0,0 0-19 0 0,0 0 20 0 0,0 0 8 0 0,0 0-24 0 0,0 0-14 0 0,0 0 4 0 0,0 0 18 0 0,0 0-22 0 0,0 0-16 0 0,0 0 2 0 0,0 0-8 0 0,0 0-29 0 0,0 0 4 0 0,0 0 5 0 0,0 0-22 0 0,0 0 18 0 0,0 0 4 0 0,0 0-30 0 0,0 0 11 0 0,6 2-31 0 0,25 7 39 0 0,0-2-1 0 0,0-1 1 0 0,1-1 0 0 0,0-2 0 0 0,0-1-1 0 0,-1-2 1 0 0,1-1 0 0 0,0-1-1 0 0,0-2 1 0 0,-1-1 0 0 0,1-1 0 0 0,-2-2-1 0 0,1-1 1 0 0,-1-2 0 0 0,12-6 1 0 0,-39 16-30 0 0,1 0 1 0 0,0 0 0 0 0,-1 0-1 0 0,1 0 1 0 0,-1-1 0 0 0,1 0-1 0 0,-1 0 1 0 0,0 0 0 0 0,1 0 0 0 0,-1 0-1 0 0,0-1 1 0 0,-1 1 0 0 0,1-1-1 0 0,0 0 1 0 0,-1 1 0 0 0,1-1-1 0 0,-1-1 1 0 0,0 1 0 0 0,0 0-1 0 0,0 0 1 0 0,-1-1 0 0 0,1 1-1 0 0,-1-1 1 0 0,0 0 0 0 0,0 1 0 0 0,0-1-1 0 0,0 0 1 0 0,0-3 29 0 0,-4 3-45 0 0,0-1 0 0 0,0 1 0 0 0,-1 0 0 0 0,1 0 0 0 0,-1 0 1 0 0,1 1-1 0 0,-1-1 0 0 0,-1 1 0 0 0,1 0 0 0 0,0 0 0 0 0,-1 0 0 0 0,1 1 0 0 0,-1-1 0 0 0,0 1 1 0 0,0 0-1 0 0,0 1 0 0 0,0-1 0 0 0,0 1 0 0 0,0 0 0 0 0,0 0 0 0 0,-1 1 0 0 0,1-1 0 0 0,0 1 0 0 0,-2 0 45 0 0,-24 2-47 0 0,0 0-1 0 0,0 2 0 0 0,0 2 0 0 0,1 0 0 0 0,0 2 0 0 0,0 2 0 0 0,1 0 0 0 0,0 2 0 0 0,0 1 1 0 0,2 2-1 0 0,0 0 0 0 0,-2 3 48 0 0,16-11 9 0 0,0 1 1 0 0,0 0 0 0 0,0 0 0 0 0,1 1-1 0 0,0 1 1 0 0,1 0 0 0 0,0 1-1 0 0,0 0 1 0 0,2 1 0 0 0,-1 0-1 0 0,1 0 1 0 0,1 1 0 0 0,0 0 0 0 0,1 0-1 0 0,0 1 1 0 0,1 0 0 0 0,1 1-1 0 0,-1 4-9 0 0,7-10 22 0 0,1 0 0 0 0,1-1 0 0 0,-1 0 0 0 0,1 1 0 0 0,1-1 0 0 0,0 0 0 0 0,0-1 0 0 0,0 1 0 0 0,1-1-1 0 0,0 0 1 0 0,0 0 0 0 0,1 0 0 0 0,0-1 0 0 0,0 1 0 0 0,1-2 0 0 0,0 1 0 0 0,0-1 0 0 0,0 0 0 0 0,0 0 0 0 0,1-1-1 0 0,0 0 1 0 0,0 0 0 0 0,0-1 0 0 0,0 0 0 0 0,0 0 0 0 0,1-1 0 0 0,5 1-22 0 0,32 7-411 0 0,1-1-1 0 0,0-3 1 0 0,0-2 0 0 0,0-1 0 0 0,30-4 411 0 0,-57 1-420 0 0,0-1 1 0 0,-1-1 0 0 0,1 0 0 0 0,-1-2 0 0 0,1 0 0 0 0,-1-1 0 0 0,-1-1-1 0 0,1-1 1 0 0,3-2 419 0 0,24-8-1298 0 0</inkml:trace>
  <inkml:trace contextRef="#ctx0" brushRef="#br0" timeOffset="-171163.414">10466 2209 1804 0 0,'-7'-6'4083'0'0,"37"-1"-3259"0"0,32 2-256 0 0,164-19-598 0 0,-76-6-4083 0 0,-115 20 2809 0 0</inkml:trace>
  <inkml:trace contextRef="#ctx0" brushRef="#br0" timeOffset="-170773.78">11129 1856 1520 0 0,'2'-4'186'0'0,"0"1"0"0"0,1 0-1 0 0,-1 0 1 0 0,0 0 0 0 0,1 1-1 0 0,0-1 1 0 0,-1 0 0 0 0,1 1-1 0 0,0 0 1 0 0,1-1 0 0 0,-1 1-1 0 0,0 1 1 0 0,0-1 0 0 0,1 0-1 0 0,-1 1 1 0 0,1 0 0 0 0,0 0-1 0 0,-1 0 1 0 0,1 0 0 0 0,0 0-1 0 0,0 1 1 0 0,2-1-186 0 0,3 1 61 0 0,-1 0 1 0 0,1 1-1 0 0,0 0 0 0 0,-1 0 0 0 0,0 1 0 0 0,1 0 1 0 0,-1 0-1 0 0,0 1 0 0 0,0 0 0 0 0,0 0 0 0 0,0 1 1 0 0,-1 0-1 0 0,1 1 0 0 0,-1-1 0 0 0,4 5-61 0 0,-9-8 17 0 0,3 2 12 0 0,-1 0-1 0 0,1 0 0 0 0,0 1 0 0 0,-1-1 1 0 0,0 1-1 0 0,0 0 0 0 0,0 0 0 0 0,0 1 0 0 0,-1-1 1 0 0,0 1-1 0 0,0-1 0 0 0,0 1 0 0 0,0 0 1 0 0,-1 0-1 0 0,1 1 0 0 0,-2-1 0 0 0,1 0 0 0 0,0 1 1 0 0,-1-1-1 0 0,0 1 0 0 0,0-1 0 0 0,-1 1 1 0 0,1 0-1 0 0,-1-1 0 0 0,-1 1 0 0 0,1 0 0 0 0,-1-1 1 0 0,0 1-29 0 0,-7 9 65 0 0,-1-1-1 0 0,0 0 1 0 0,-1-1 0 0 0,-1 0 0 0 0,0-1 0 0 0,0 0 0 0 0,-1-1 0 0 0,-1 0 0 0 0,0 0 0 0 0,-1-2 0 0 0,1 0-1 0 0,-2 0 1 0 0,1-1 0 0 0,-1-1 0 0 0,-1 0 0 0 0,1-2 0 0 0,-1 1 0 0 0,-5-1-65 0 0,21-4-23 0 0,-1 0 0 0 0,1-1 0 0 0,0 1 0 0 0,-1 0 0 0 0,1-1 0 0 0,-1 1 0 0 0,1-1 0 0 0,-1 1 0 0 0,1-1 0 0 0,-1 1 0 0 0,1-1 0 0 0,-1 1 0 0 0,1-1 0 0 0,-1 1 0 0 0,0-1 0 0 0,1 0 0 0 0,-1 1 0 0 0,0-1 0 0 0,1 0 0 0 0,-1 0 0 0 0,0 0 0 0 0,0 1 1 0 0,1-1-1 0 0,-1 0 0 0 0,0 0 0 0 0,0 0 0 0 0,1 0 0 0 0,-1 0 0 0 0,0 0 0 0 0,1 0 0 0 0,-1 0 0 0 0,0-1 0 0 0,0 1 0 0 0,1 0 0 0 0,-1 0 0 0 0,0-1 0 0 0,1 1 0 0 0,-1 0 0 0 0,0-1 0 0 0,1 1 0 0 0,-1-1 0 0 0,1 1 0 0 0,-1 0 0 0 0,1-1 0 0 0,-1 1 0 0 0,1-1 0 0 0,-1 0 0 0 0,1 1 0 0 0,-1-1 0 0 0,1 1 0 0 0,-1-1 0 0 0,1 0 0 0 0,0 1 0 0 0,0-1 1 0 0,-1 0-1 0 0,1 1 0 0 0,0-1 0 0 0,0 0 0 0 0,0 0 0 0 0,0 1 0 0 0,0-1 0 0 0,0 0 0 0 0,0 0 0 0 0,0 1 0 0 0,0-1 0 0 0,0 0 0 0 0,0 1 0 0 0,0-2 23 0 0,33-42-3389 0 0,-10 24 2005 0 0</inkml:trace>
  <inkml:trace contextRef="#ctx0" brushRef="#br0" timeOffset="-170508.171">11620 1857 896 0 0,'-17'1'283'0'0,"0"0"1"0"0,-1 1-1 0 0,1 0 0 0 0,0 1 1 0 0,0 1-1 0 0,1 1 0 0 0,-1 1 1 0 0,1 0-1 0 0,0 1 0 0 0,1 0 1 0 0,0 2-1 0 0,0 0 0 0 0,1 0 1 0 0,0 1-1 0 0,0 1 0 0 0,1 0 1 0 0,0 1-1 0 0,1 1 0 0 0,1 0 1 0 0,0 0-1 0 0,1 1 0 0 0,-1 3-283 0 0,9-14 30 0 0,1 1 1 0 0,-1 0-1 0 0,1 0 0 0 0,0 0 0 0 0,0 0 0 0 0,1 1 0 0 0,-1-1 0 0 0,1 0 1 0 0,0 0-1 0 0,0 0 0 0 0,1 0 0 0 0,-1 0 0 0 0,1 1 0 0 0,0-1 0 0 0,0 0 1 0 0,0 0-1 0 0,0 0 0 0 0,1-1 0 0 0,0 1 0 0 0,-1 0 0 0 0,1 0 0 0 0,1-1 1 0 0,-1 1-1 0 0,0-1 0 0 0,1 0 0 0 0,0 0 0 0 0,0 0 0 0 0,0 0 0 0 0,0 0 0 0 0,0-1 1 0 0,1 1-1 0 0,-1-1 0 0 0,1 0 0 0 0,-1 0 0 0 0,1 0 0 0 0,0 0 0 0 0,2 0-30 0 0,152 35-731 0 0,41-62-4468 0 0,-172 15 3945 0 0</inkml:trace>
  <inkml:trace contextRef="#ctx0" brushRef="#br0" timeOffset="-170229.549">12127 1879 908 0 0,'-16'33'3369'0'0,"-298"261"708"0"0,33 15-3223 0 0,259-279-1486 0 0,22-30 410 0 0,0 0-1 0 0,1 0 1 0 0,-1 0 0 0 0,0 0-1 0 0,0 0 1 0 0,1 0 0 0 0,-1 0-1 0 0,0 1 1 0 0,0-1-1 0 0,1 0 1 0 0,-1 0 0 0 0,0 0-1 0 0,0 0 1 0 0,0 1 0 0 0,1-1-1 0 0,-1 0 1 0 0,0 0 0 0 0,0 0-1 0 0,0 1 1 0 0,0-1-1 0 0,1 0 1 0 0,-1 0 0 0 0,0 1-1 0 0,0-1 1 0 0,0 0 0 0 0,0 0-1 0 0,0 1 223 0 0,16-14-1240 0 0</inkml:trace>
  <inkml:trace contextRef="#ctx0" brushRef="#br0" timeOffset="-169931.956">12443 2222 1648 0 0,'0'0'766'0'0,"-14"23"2691"0"0,4 1-3197 0 0,1 1 0 0 0,2 0 0 0 0,0 0 0 0 0,1 1 0 0 0,2-1 0 0 0,0 1 0 0 0,2 0 0 0 0,1 1 0 0 0,1-1 0 0 0,1 0 0 0 0,2 0 0 0 0,0 0 0 0 0,2 2-260 0 0,8 96 530 0 0,-13-71-2748 0 0,-35-36-1839 0 0,13-19 2819 0 0</inkml:trace>
  <inkml:trace contextRef="#ctx0" brushRef="#br0" timeOffset="-169370.486">12353 2276 1256 0 0,'8'-26'5015'0'0,"6"-10"-3813"0"0,-7 29-1173 0 0,1 1-1 0 0,-1 0 0 0 0,1 1 1 0 0,0 0-1 0 0,0 0 0 0 0,1 0 1 0 0,-1 1-1 0 0,1 1 1 0 0,0-1-1 0 0,0 1 0 0 0,0 1 1 0 0,1 0-1 0 0,-1 0 0 0 0,1 1 1 0 0,7-1-29 0 0,-14 5 0 0 0,0-1 1 0 0,-1 1 0 0 0,1-1-1 0 0,0 1 1 0 0,-1 0 0 0 0,0 0-1 0 0,0 0 1 0 0,0 0 0 0 0,0 0-1 0 0,0 0 1 0 0,0 1 0 0 0,-1-1-1 0 0,0 1 1 0 0,1-1 0 0 0,-1 1-1 0 0,-1-1 1 0 0,1 1 0 0 0,0 0-1 0 0,-1-1 1 0 0,0 1 0 0 0,0 0-1 0 0,0 0 1 0 0,0-1 0 0 0,-1 1-1 0 0,1 0 1 0 0,-1-1 0 0 0,0 1-1 0 0,0-1 1 0 0,0 1 0 0 0,-1-1-1 0 0,1 1 1 0 0,-1-1 0 0 0,0 0-1 0 0,0 0 1 0 0,-1 2-1 0 0,-109 176 194 0 0,113-179-199 0 0,1-1 0 0 0,-1 1 0 0 0,1 0 1 0 0,0 0-1 0 0,0-1 0 0 0,0 1 0 0 0,-1-1 0 0 0,1 1 0 0 0,0-1 0 0 0,1 0 0 0 0,-1 0 1 0 0,0 1-1 0 0,0-2 0 0 0,0 1 0 0 0,1 0 0 0 0,-1 0 0 0 0,0-1 0 0 0,1 1 0 0 0,-1-1 0 0 0,1 0 1 0 0,-1 0-1 0 0,1 0 0 0 0,-1 0 0 0 0,0 0 0 0 0,1-1 0 0 0,-1 1 0 0 0,0 0 0 0 0,1-1 1 0 0,1-1 4 0 0,4 2-37 0 0,6 0 37 0 0,-1 0 0 0 0,1 0 0 0 0,0 1 0 0 0,-1 1 0 0 0,1 0-1 0 0,-1 1 1 0 0,1 1 0 0 0,-1 0 0 0 0,0 0 0 0 0,-1 2 0 0 0,1-1 0 0 0,-1 2 0 0 0,0-1 0 0 0,0 2 0 0 0,-11-5 12 0 0,0 0 0 0 0,0 0 1 0 0,-1 0-1 0 0,1 0 0 0 0,-1 0 1 0 0,0 0-1 0 0,0 0 0 0 0,0 0 1 0 0,0 1-1 0 0,-1-1 1 0 0,1 0-1 0 0,-1 0 0 0 0,0 0 1 0 0,0 0-1 0 0,0-1 0 0 0,0 1 1 0 0,0 0-1 0 0,-1 0 0 0 0,1 0 1 0 0,-1-1-1 0 0,0 1 0 0 0,0-1 1 0 0,0 0-1 0 0,0 1 0 0 0,0-1 1 0 0,0 0-1 0 0,-1 0 0 0 0,1 0 1 0 0,-1 0-1 0 0,1-1 0 0 0,-1 1 1 0 0,0-1-1 0 0,1 0 0 0 0,-1 1 1 0 0,0-1-1 0 0,0 0 0 0 0,0-1 1 0 0,-2 1-13 0 0,5 0 3 0 0,-180 54-968 0 0,63-69-3329 0 0,90-2 3088 0 0</inkml:trace>
  <inkml:trace contextRef="#ctx0" brushRef="#br0" timeOffset="-173706.973">8831 2189 936 0 0,'2'-17'1229'0'0,"13"4"2012"0"0,-15 10-3008 0 0,0 3-14 0 0,0 0-50 0 0,0 0-68 0 0,0 0 27 0 0,0 0 1 0 0,0 0-53 0 0,0 0-87 0 0,0 0-5 0 0,0 0 85 0 0,0 0-41 0 0,0 0-45 0 0,0 0 94 0 0,7 4 28 0 0,-4 0-91 0 0,1 0 1 0 0,0 0-1 0 0,-1 1 1 0 0,1-1-1 0 0,-1 1 1 0 0,-1 0-1 0 0,1 0 1 0 0,-1 0-1 0 0,1 0 1 0 0,-1 0-1 0 0,-1 1 1 0 0,1-1-1 0 0,-1 0 1 0 0,0 1-1 0 0,0-1 1 0 0,-1 1-1 0 0,1 2-14 0 0,0 1 26 0 0,65 237 686 0 0,-61-234-85 0 0,-5-11-745 0 0,1 0 0 0 0,0 0 0 0 0,-1-1 0 0 0,1 1 0 0 0,0 0 0 0 0,-1 0 0 0 0,0 0 1 0 0,1 0-1 0 0,-1 0 0 0 0,1 0 0 0 0,-1-1 0 0 0,0 1 0 0 0,0 0 0 0 0,1 0 0 0 0,-1 0 0 0 0,0 0 0 0 0,0 0 0 0 0,0 0 0 0 0,0 0 1 0 0,0 0-1 0 0,0 0 0 0 0,-1 0 0 0 0,1 0 0 0 0,0 0 0 0 0,0 0 0 0 0,-1 0 0 0 0,1 0 0 0 0,-1 0 0 0 0,1 0 0 0 0,-1 0 0 0 0,1 0 1 0 0,-1-1-1 0 0,1 1 0 0 0,-1 0 0 0 0,0 0 0 0 0,1-1 0 0 0,-1 1 0 0 0,0 0 0 0 0,0-1 0 0 0,1 1 0 0 0,-1 0 0 0 0,0-1 0 0 0,0 0 1 0 0,0 1-1 0 0,0-1 0 0 0,0 1 0 0 0,0-1 0 0 0,0 0 118 0 0,-23 4-1423 0 0</inkml:trace>
  <inkml:trace contextRef="#ctx0" brushRef="#br0" timeOffset="-173442.581">8454 2683 888 0 0,'-9'6'4214'0'0,"30"-5"-2898"0"0,46-5-652 0 0,178-25 404 0 0,176-15-358 0 0,-138 32-4306 0 0,-200 25 1069 0 0,-65-8 1394 0 0</inkml:trace>
  <inkml:trace contextRef="#ctx0" brushRef="#br0" timeOffset="-173102.797">8820 2993 1336 0 0,'-4'0'158'0'0,"0"1"0"0"0,0-1-1 0 0,0 1 1 0 0,0 0 0 0 0,0 0-1 0 0,0 1 1 0 0,1-1 0 0 0,-1 1 0 0 0,0 0-1 0 0,1 0 1 0 0,0 0 0 0 0,-1 1 0 0 0,1-1-1 0 0,0 1 1 0 0,0 0 0 0 0,0 0-1 0 0,1 0 1 0 0,-1 0 0 0 0,1 0 0 0 0,-1 0-1 0 0,1 1 1 0 0,0-1 0 0 0,0 1 0 0 0,1-1-1 0 0,-1 1 1 0 0,1 0 0 0 0,0 0-1 0 0,0 0 1 0 0,-1 1-158 0 0,-14 119 1072 0 0,51 82 10 0 0,-5-61-2203 0 0,-57-123-2575 0 0,17-20 2577 0 0</inkml:trace>
  <inkml:trace contextRef="#ctx0" brushRef="#br0" timeOffset="-172512.968">8800 2979 1900 0 0,'0'1'86'0'0,"-1"-1"0"0"0,1 0-1 0 0,-1 0 1 0 0,1 1 0 0 0,-1-1 0 0 0,0 0-1 0 0,1 0 1 0 0,-1 0 0 0 0,1 0-1 0 0,-1 0 1 0 0,0 0 0 0 0,1 0 0 0 0,-1 0-1 0 0,0 0 1 0 0,1 0 0 0 0,-1 0 0 0 0,1 0-1 0 0,-1 0 1 0 0,0 0 0 0 0,1 0-1 0 0,-1-1 1 0 0,1 1 0 0 0,-1 0 0 0 0,1-1-1 0 0,-1 1 1 0 0,1 0 0 0 0,-1-1 0 0 0,1 1-1 0 0,-1 0 1 0 0,1-1 0 0 0,-1 1-1 0 0,1-1 1 0 0,0 1 0 0 0,-1-1 0 0 0,1 1-1 0 0,0-1 1 0 0,-1 1 0 0 0,1-1 0 0 0,0 1-1 0 0,-1-1 1 0 0,1 0 0 0 0,0 1 0 0 0,0-1-1 0 0,0 1 1 0 0,0-1 0 0 0,0 0-1 0 0,0 1 1 0 0,0-1 0 0 0,0 1 0 0 0,0-1-1 0 0,0 0 1 0 0,0 1 0 0 0,0-1 0 0 0,0 1-1 0 0,0-1 1 0 0,1 0 0 0 0,-1 1-1 0 0,0-1 1 0 0,0 1 0 0 0,1-1 0 0 0,-1 1-1 0 0,0-1 1 0 0,1 0-86 0 0,34-29 473 0 0,-30 25-461 0 0,0 0 0 0 0,1 1 0 0 0,-1 0 1 0 0,1 1-1 0 0,0-1 0 0 0,0 1 0 0 0,1 0 0 0 0,-1 1 0 0 0,1-1 0 0 0,-1 1 0 0 0,1 1 0 0 0,0-1 1 0 0,0 1-1 0 0,0 0 0 0 0,0 1 0 0 0,-1-1 0 0 0,1 1 0 0 0,0 1 0 0 0,0 0 0 0 0,0-1 1 0 0,0 2-1 0 0,0-1 0 0 0,-1 1 0 0 0,1 0 0 0 0,-1 1 0 0 0,1-1 0 0 0,-1 1 0 0 0,0 1 1 0 0,0-1-1 0 0,0 1 0 0 0,0 0 0 0 0,-1 0 0 0 0,0 1 0 0 0,1 0 0 0 0,-2 0 0 0 0,1 0 0 0 0,-1 0 1 0 0,1 1-1 0 0,-1-1 0 0 0,-1 1 0 0 0,1 0 0 0 0,-1 0 0 0 0,0 1 0 0 0,-1-1 0 0 0,1 2-12 0 0,-16 71 160 0 0,13-77-160 0 0,-1 0-1 0 0,1 0 1 0 0,0 0 0 0 0,0 1 0 0 0,0-1 0 0 0,0 0 0 0 0,0 0 0 0 0,0 0-1 0 0,0 0 1 0 0,1 0 0 0 0,-1 0 0 0 0,1 0 0 0 0,0 0 0 0 0,-1 0-1 0 0,1 0 1 0 0,0 0 0 0 0,0 0 0 0 0,0 0 0 0 0,0-1 0 0 0,1 1 0 0 0,-1 0-1 0 0,0-1 1 0 0,1 1 0 0 0,-1-1 0 0 0,1 1 0 0 0,-1-1 0 0 0,1 0-1 0 0,0 0 1 0 0,0 0 0 0 0,0 0 0 0 0,-1 0 0 0 0,1 0 0 0 0,0 0-1 0 0,0 0 1 0 0,0-1 0 0 0,0 1 0 0 0,0-1 0 0 0,0 0 0 0 0,1 1 0 0 0,-1-1-1 0 0,0 0 1 0 0,0 0 0 0 0,0 0 0 0 0,0-1 0 0 0,0 1 0 0 0,0 0-1 0 0,0-1 1 0 0,0 1 0 0 0,0-1 0 0 0,2-1 0 0 0,16 7-44 0 0,-15-5 47 0 0,0 1-1 0 0,1 0 1 0 0,-1 1 0 0 0,0-1-1 0 0,0 1 1 0 0,0 0 0 0 0,0 0 0 0 0,0 1-1 0 0,0-1 1 0 0,-1 1 0 0 0,1 0 0 0 0,-1 1-1 0 0,0-1 1 0 0,0 1 0 0 0,0 0 0 0 0,0 0-1 0 0,-1 0 1 0 0,1 0 0 0 0,-1 0 0 0 0,0 1-1 0 0,-1 0 1 0 0,1-1 0 0 0,-1 1 0 0 0,0 0-1 0 0,0 0 1 0 0,0 0 0 0 0,-1 1 0 0 0,1-1-1 0 0,-1 0 1 0 0,-1 1 0 0 0,1-1 0 0 0,-1 0-1 0 0,0 1 1 0 0,0-1 0 0 0,-1 3-3 0 0,-8 3-2 0 0,-1 0 0 0 0,0-1 0 0 0,-1 1 1 0 0,0-2-1 0 0,-1 0 0 0 0,0 0 0 0 0,0-1 0 0 0,-1-1 0 0 0,0 0 1 0 0,0 0-1 0 0,-1-2 0 0 0,0 0 0 0 0,0 0 0 0 0,0-1 1 0 0,0-1-1 0 0,-1 0 0 0 0,1-1 0 0 0,-1-1 0 0 0,0 0 0 0 0,1-1 1 0 0,-1 0-1 0 0,-4-2 2 0 0,14 2-188 0 0,1-1 1 0 0,0 0 0 0 0,0-1-1 0 0,0 1 1 0 0,-1-1 0 0 0,2 0-1 0 0,-1 1 1 0 0,0-2 0 0 0,0 1-1 0 0,1 0 1 0 0,-1-1 0 0 0,1 0-1 0 0,-1 0 1 0 0,1 0 0 0 0,0 0 0 0 0,0 0-1 0 0,1-1 1 0 0,-1 1 0 0 0,1-1-1 0 0,0 0 1 0 0,0 1 0 0 0,0-1-1 0 0,0 0 1 0 0,0 0 0 0 0,1-1-1 0 0,0 1 1 0 0,0 0 0 0 0,0 0-1 0 0,0-1 1 0 0,1 1 0 0 0,0 0-1 0 0,0-4 188 0 0,-1-10-1260 0 0</inkml:trace>
  <inkml:trace contextRef="#ctx0" brushRef="#br0" timeOffset="-166380.884">9023 3119 876 0 0,'0'0'342'0'0,"0"0"-11"0"0,0 0-81 0 0,0 0-49 0 0,0 0-41 0 0,0 0-16 0 0,0 0 21 0 0,0 0-67 0 0,0 0 29 0 0,0 0-15 0 0,0 0-30 0 0,0 0-19 0 0,0 0-10 0 0,0 0 99 0 0,0 0 4 0 0,0 0-86 0 0,0 0 8 0 0,0 0-24 0 0,0 0-28 0 0,0 0-24 0 0,0 0 44 0 0,17-3 1481 0 0,-18 2-1532 0 0,1 0 0 0 0,-1 0 0 0 0,1 0 0 0 0,-1 0 0 0 0,0 0-1 0 0,0 0 1 0 0,1 0 0 0 0,-1 1 0 0 0,0-1 0 0 0,0 0 0 0 0,0 1 0 0 0,0-1 0 0 0,0 0 0 0 0,0 1-1 0 0,0-1 1 0 0,0 1 0 0 0,0 0 0 0 0,0-1 0 0 0,0 1 0 0 0,0 0 0 0 0,0-1 0 0 0,0 1 0 0 0,0 0-1 0 0,0 0 1 0 0,0 0 0 0 0,0 0 0 0 0,0 0 0 0 0,-1 0 0 0 0,1 0 0 0 0,0 1 0 0 0,0-1-1 0 0,0 0 1 0 0,0 1 0 0 0,0-1 0 0 0,0 0 0 0 0,0 1 0 0 0,0-1 0 0 0,0 1 0 0 0,0 0 0 0 0,0-1-1 0 0,0 1 1 0 0,1 0 0 0 0,-1-1 0 0 0,0 2 5 0 0,-19 4-113 0 0,-69-1 1271 0 0,87-5-1093 0 0,-40 0 932 0 0,-1 0-1377 0 0,26 0-3149 0 0,16 0 2301 0 0</inkml:trace>
  <inkml:trace contextRef="#ctx0" brushRef="#br0" timeOffset="-148845.897">1801 4676 848 0 0,'0'0'347'0'0,"0"0"-33"0"0,0 0-23 0 0,0 0-53 0 0,0 0 10 0 0,0 0-22 0 0,0 0 15 0 0,0 0-68 0 0,0 0 8 0 0,0 0 130 0 0,0 0-7 0 0,0 0-44 0 0,0 0 61 0 0,0 0-26 0 0,0 0-33 0 0,4-24 955 0 0,47-67 46 0 0,-48 85-1235 0 0,-1-1 1 0 0,0 1-1 0 0,-1-1 1 0 0,1 0-1 0 0,-1 0 1 0 0,-1 1-1 0 0,1-1 0 0 0,-1 0 1 0 0,-1 0-1 0 0,1 0 1 0 0,-1 0-1 0 0,0 1 1 0 0,0-1-1 0 0,-1 0 0 0 0,0 1 1 0 0,0-1-1 0 0,-1 1 1 0 0,0 0-1 0 0,0 0 1 0 0,0 0-1 0 0,-1 0 0 0 0,0 0 1 0 0,0 1-1 0 0,0-1 1 0 0,-1 1-1 0 0,1 0 1 0 0,-1 1-1 0 0,-1-1 0 0 0,1 1 1 0 0,-1 0-1 0 0,1 0 1 0 0,-1 1-1 0 0,0 0 1 0 0,0 0-1 0 0,-1 0 0 0 0,1 0 1 0 0,-1 1-1 0 0,1 0 1 0 0,-6 0-29 0 0,-36-2 11 0 0,-1 2 1 0 0,0 1-1 0 0,0 4 1 0 0,0 1-1 0 0,0 2 1 0 0,1 3-1 0 0,0 1 0 0 0,1 3 1 0 0,0 1-1 0 0,1 3 1 0 0,-30 16-12 0 0,46-19-12 0 0,1 2 0 0 0,0 1 1 0 0,1 2-1 0 0,1 0 0 0 0,1 2 0 0 0,1 0 1 0 0,1 2-1 0 0,0 1 0 0 0,2 1 1 0 0,1 1-1 0 0,1 1 0 0 0,-6 12 12 0 0,15-21-19 0 0,2 1 1 0 0,0 0-1 0 0,1 1 0 0 0,1-1 0 0 0,0 2 0 0 0,2-1 1 0 0,0 1-1 0 0,2 0 0 0 0,0-1 0 0 0,1 2 0 0 0,1 18 19 0 0,42 78-130 0 0,-34-105 149 0 0,1 0-1 0 0,0-1 1 0 0,1 0-1 0 0,0 0 1 0 0,1-1-1 0 0,0-1 1 0 0,1 1 0 0 0,0-2-1 0 0,0 1 1 0 0,1-1-1 0 0,0-1 1 0 0,1-1-1 0 0,0 1 1 0 0,0-2-1 0 0,0 0 1 0 0,1 0-1 0 0,2-1-18 0 0,-3-3 13 0 0,0 0 0 0 0,-1-1 0 0 0,1-1 0 0 0,0 0 0 0 0,-1 0 0 0 0,1-1 0 0 0,0-1 1 0 0,-1 0-1 0 0,1-1 0 0 0,-1 0 0 0 0,0-1 0 0 0,0-1 0 0 0,0 0 0 0 0,0 0 0 0 0,-1-1 0 0 0,0 0 0 0 0,0-1 0 0 0,-1-1 0 0 0,0 1 0 0 0,0-2 0 0 0,-1 1 0 0 0,0-1 0 0 0,0-1 0 0 0,-1 1 0 0 0,0-2 1 0 0,-1 1-1 0 0,0-1 0 0 0,-1 0 0 0 0,0 0 0 0 0,-1-1 0 0 0,1-2-13 0 0,20-34 23 0 0,-16 26-26 0 0,0 1-1 0 0,1 0 1 0 0,1 1 0 0 0,0 0 0 0 0,2 1 0 0 0,0 0-1 0 0,2 1 1 0 0,0 1 0 0 0,0 0 0 0 0,2 2-1 0 0,0 0 1 0 0,1 0 0 0 0,0 2 0 0 0,11-5 3 0 0,24 15-102 0 0,-45 14 105 0 0,1 0 0 0 0,-1 1 0 0 0,-1 0 0 0 0,0 0 0 0 0,-1 1 0 0 0,0 0 0 0 0,-1 0 0 0 0,0 1 0 0 0,-1 0 0 0 0,-1 0 0 0 0,0 0 0 0 0,-1 0 0 0 0,0 1 0 0 0,-1-1 0 0 0,-1 1 0 0 0,0 0 0 0 0,-2 11-3 0 0,28 129 253 0 0,-24-147-423 0 0,64 114 373 0 0,-11-103-4219 0 0,-23-44 1335 0 0,-18 8 1352 0 0</inkml:trace>
  <inkml:trace contextRef="#ctx0" brushRef="#br0" timeOffset="-146958.512">4025 4524 2372 0 0,'0'1'80'0'0,"0"-1"-1"0"0,0 1 1 0 0,1-1 0 0 0,-1 1-1 0 0,0-1 1 0 0,0 0-1 0 0,0 1 1 0 0,1-1-1 0 0,-1 1 1 0 0,0-1 0 0 0,1 0-1 0 0,-1 1 1 0 0,0-1-1 0 0,1 0 1 0 0,-1 0 0 0 0,1 1-1 0 0,-1-1 1 0 0,0 0-1 0 0,1 0 1 0 0,-1 1 0 0 0,1-1-1 0 0,-1 0 1 0 0,1 0-1 0 0,-1 0 1 0 0,1 0-1 0 0,-1 0 1 0 0,1 0 0 0 0,-1 0-1 0 0,1 0 1 0 0,-1 0-1 0 0,1 0 1 0 0,-1 0 0 0 0,0 0-1 0 0,1 0 1 0 0,-1 0-1 0 0,1 0 1 0 0,-1 0-1 0 0,1-1 1 0 0,-1 1 0 0 0,1 0-1 0 0,-1 0 1 0 0,0-1-1 0 0,1 1 1 0 0,-1 0 0 0 0,1 0-1 0 0,-1-1 1 0 0,0 1-1 0 0,1 0 1 0 0,-1-1 0 0 0,0 1-1 0 0,0-1 1 0 0,1 1-1 0 0,-1 0 1 0 0,0-1-1 0 0,0 1 1 0 0,1-1 0 0 0,-1 1-1 0 0,0-1 1 0 0,0 1-1 0 0,0-1 1 0 0,0 1 0 0 0,0 0-1 0 0,0-1 1 0 0,0 1-1 0 0,0-1 1 0 0,0 1-1 0 0,0-1 1 0 0,0 0-80 0 0,-1 87 712 0 0,-2-53-668 0 0,1 0 1 0 0,1-1-1 0 0,2 1 0 0 0,2 0 0 0 0,0 0 0 0 0,3-1 0 0 0,0 0 0 0 0,2 0 0 0 0,2 0 0 0 0,1-1 0 0 0,1-1 0 0 0,11 20-44 0 0,-12-28-1022 0 0,-9-17-3479 0 0,-2-5 3063 0 0</inkml:trace>
  <inkml:trace contextRef="#ctx0" brushRef="#br0" timeOffset="-146333.098">4114 4514 1068 0 0,'-15'-60'3910'0'0,"15"59"-3744"0"0,4-14 277 0 0,-2 11-430 0 0,1 0-1 0 0,-1 1 1 0 0,1-1 0 0 0,0 1-1 0 0,0 0 1 0 0,0 0-1 0 0,0 0 1 0 0,0 0-1 0 0,1 0 1 0 0,-1 1 0 0 0,1-1-1 0 0,0 1 1 0 0,-1 0-1 0 0,1 0 1 0 0,0 0 0 0 0,1 1-1 0 0,-1-1 1 0 0,0 1-1 0 0,0 0 1 0 0,0 0-1 0 0,1 1 1 0 0,-1-1 0 0 0,1 1-1 0 0,-1 0 1 0 0,0 0-1 0 0,1 1 1 0 0,-1-1-1 0 0,0 1 1 0 0,1 0 0 0 0,-1 0-1 0 0,0 0 1 0 0,0 1-1 0 0,0-1 1 0 0,0 1 0 0 0,0 0-1 0 0,0 0 1 0 0,0 1-1 0 0,-1-1 1 0 0,1 1-1 0 0,-1-1 1 0 0,0 1 0 0 0,0 0-1 0 0,0 1 1 0 0,0-1-1 0 0,0 0 1 0 0,-1 1 0 0 0,1 0-13 0 0,0 2 38 0 0,0 0 1 0 0,0 1 0 0 0,-1-1-1 0 0,0 0 1 0 0,0 1 0 0 0,-1-1-1 0 0,0 1 1 0 0,0 0 0 0 0,0-1-1 0 0,-1 1 1 0 0,0 0-1 0 0,0 0 1 0 0,-1-1 0 0 0,0 1-1 0 0,0 0 1 0 0,0-1 0 0 0,-1 1-1 0 0,0-1 1 0 0,0 0 0 0 0,-1 1-1 0 0,0-1 1 0 0,0 0 0 0 0,0-1-1 0 0,-1 1 1 0 0,0 0 0 0 0,0-1-1 0 0,-5 5-38 0 0,-4 12 455 0 0,14-23-431 0 0,-1 1 0 0 0,1-1 0 0 0,-1 1 0 0 0,1 0 0 0 0,0-1 0 0 0,-1 1 0 0 0,1 0 0 0 0,-1-1 1 0 0,1 1-1 0 0,0 0 0 0 0,-1 0 0 0 0,1 0 0 0 0,0-1 0 0 0,-1 1 0 0 0,1 0 0 0 0,0 0 0 0 0,0 0 0 0 0,-1 0 1 0 0,1 0-1 0 0,0 0 0 0 0,-1 0 0 0 0,1 1 0 0 0,0-1 0 0 0,-1 0 0 0 0,1 0 0 0 0,0 0 0 0 0,-1 1 0 0 0,1-1 0 0 0,0 0 1 0 0,-1 1-1 0 0,1-1 0 0 0,-1 0 0 0 0,1 1 0 0 0,-1-1 0 0 0,1 1 0 0 0,-1-1 0 0 0,1 1 0 0 0,-1-1 0 0 0,1 1 1 0 0,-1 0-1 0 0,0-1 0 0 0,1 1 0 0 0,-1-1 0 0 0,0 1 0 0 0,1 0 0 0 0,-1-1 0 0 0,0 1 0 0 0,0 0 0 0 0,0-1 0 0 0,0 1 1 0 0,1 0-1 0 0,-1-1 0 0 0,0 1 0 0 0,0 0 0 0 0,0 0 0 0 0,-1-1 0 0 0,1 1 0 0 0,0 0 0 0 0,0-1 0 0 0,0 1 1 0 0,0 0-1 0 0,-1-1 0 0 0,1 1 0 0 0,0 0 0 0 0,-1-1-24 0 0,22-2-7 0 0,-16 0 15 0 0,1 1 1 0 0,-1 0-1 0 0,1 0 1 0 0,-1 1 0 0 0,1 0-1 0 0,0 0 1 0 0,-1 0 0 0 0,1 1-1 0 0,0-1 1 0 0,-1 1 0 0 0,1 1-1 0 0,-1-1 1 0 0,1 1 0 0 0,-1 0-1 0 0,0 0 1 0 0,0 1-1 0 0,0-1 1 0 0,0 1 0 0 0,0 0-1 0 0,0 0 1 0 0,-1 1 0 0 0,0 0-1 0 0,1-1 1 0 0,-1 1 0 0 0,-1 1-1 0 0,1-1 1 0 0,-1 1 0 0 0,1-1-1 0 0,-1 1 1 0 0,0 0 0 0 0,-1 0-1 0 0,1 1-8 0 0,-8 4-16 0 0,0-1 1 0 0,-1 1-1 0 0,0-1 0 0 0,-1 0 0 0 0,0-1 1 0 0,0 1-1 0 0,-1-1 0 0 0,0-1 0 0 0,0 0 1 0 0,-1 0-1 0 0,1 0 0 0 0,-2-1 0 0 0,1 0 1 0 0,-1-1-1 0 0,0 0 0 0 0,0-1 0 0 0,0 0 1 0 0,0-1-1 0 0,-3 1 16 0 0,10-1-186 0 0,-1-1 1 0 0,1 0 0 0 0,-1 1-1 0 0,0-1 1 0 0,0 0 0 0 0,0-1-1 0 0,0 1 1 0 0,0-1 0 0 0,-1 0-1 0 0,1 0 1 0 0,0 0-1 0 0,-1 0 1 0 0,1-1 0 0 0,0 0-1 0 0,-1 0 1 0 0,1 0 0 0 0,-1 0-1 0 0,1-1 1 0 0,0 0-1 0 0,-1 0 1 0 0,1 0 0 0 0,0 0-1 0 0,0-1 1 0 0,0 1 0 0 0,0-1-1 0 0,0 0 1 0 0,0 0 0 0 0,0-1-1 0 0,1 1 1 0 0,-1-1-1 0 0,1 0 1 0 0,0 0 0 0 0,0 0-1 0 0,0 0 1 0 0,-3-3 185 0 0,-2-16-1197 0 0</inkml:trace>
  <inkml:trace contextRef="#ctx0" brushRef="#br0" timeOffset="-146038.414">4469 4331 1240 0 0,'6'-2'228'0'0,"0"1"-1"0"0,0-1 1 0 0,0 1-1 0 0,1 0 0 0 0,-1 1 1 0 0,0 0-1 0 0,0 0 1 0 0,0 0-1 0 0,1 0 1 0 0,-1 1-1 0 0,0 0 1 0 0,0 1-1 0 0,0-1 1 0 0,0 1-1 0 0,0 0 1 0 0,3 2-228 0 0,1-1 200 0 0,19 7-44 0 0,0 2 0 0 0,-1 0-1 0 0,0 2 1 0 0,-1 1-1 0 0,-1 1 1 0 0,0 1 0 0 0,-1 2-1 0 0,-1 0 1 0 0,-1 2-1 0 0,-1 0 1 0 0,0 2-1 0 0,-2 0 1 0 0,-1 1 0 0 0,0 1-1 0 0,-2 1 1 0 0,-1 1-1 0 0,7 16-155 0 0,-20-31 68 0 0,-1 1-1 0 0,0-1 1 0 0,-1 0-1 0 0,0 1 1 0 0,0-1-1 0 0,-2 1 1 0 0,1-1-1 0 0,-2 1 1 0 0,1-1-1 0 0,-2 1 1 0 0,0-1-1 0 0,0 0 1 0 0,-1 0-1 0 0,-1-1 1 0 0,0 1-1 0 0,0-1 1 0 0,-1 0-1 0 0,-1 0 1 0 0,1-1-1 0 0,-2 0 0 0 0,0 0 1 0 0,0 0-1 0 0,0-1 1 0 0,-1-1-1 0 0,-1 1 1 0 0,0-1-1 0 0,0-1 1 0 0,0 0-1 0 0,-1 0 1 0 0,0-1-1 0 0,0-1 1 0 0,0 0-1 0 0,-12 4-67 0 0,22-8-148 0 0,-1 0 1 0 0,0 0-1 0 0,1 0 0 0 0,-1 0 0 0 0,0 0 0 0 0,0 0 1 0 0,0 0-1 0 0,0 0 0 0 0,0-1 0 0 0,0 1 1 0 0,0-1-1 0 0,0 1 0 0 0,0-1 0 0 0,0 0 0 0 0,0 0 1 0 0,0 0-1 0 0,0 0 0 0 0,0 0 0 0 0,0 0 0 0 0,0-1 1 0 0,0 1-1 0 0,0-1 0 0 0,0 1 0 0 0,0-1 0 0 0,0 0 1 0 0,0 0-1 0 0,0 0 0 0 0,0 0 0 0 0,0 0 1 0 0,1 0-1 0 0,-1 0 0 0 0,1-1 0 0 0,-1 1 0 0 0,1-1 1 0 0,-1 1-1 0 0,1-1 0 0 0,0 0 0 0 0,-1 1 0 0 0,1-1 1 0 0,0 0-1 0 0,0 0 0 0 0,0 0 0 0 0,1 1 0 0 0,-1-1 1 0 0,0-2 147 0 0,-4-19-1326 0 0</inkml:trace>
  <inkml:trace contextRef="#ctx0" brushRef="#br0" timeOffset="-148302.314">2713 4454 1164 0 0,'0'-1'67'0'0,"0"0"0"0"0,1 0-1 0 0,-1 0 1 0 0,0 0 0 0 0,1 0 0 0 0,-1 0 0 0 0,0 0-1 0 0,0 0 1 0 0,0 0 0 0 0,0 0 0 0 0,0 0 0 0 0,0 0-1 0 0,-1 0 1 0 0,1 0 0 0 0,0 0 0 0 0,0 0 0 0 0,-1 0-1 0 0,1 0 1 0 0,-1 0 0 0 0,1 0 0 0 0,-1 0 0 0 0,1 0-1 0 0,-1 1 1 0 0,1-1 0 0 0,-1 0 0 0 0,0 0 0 0 0,1 0-1 0 0,-1 1 1 0 0,0-1 0 0 0,0 0 0 0 0,0 1-1 0 0,1-1 1 0 0,-1 1 0 0 0,0-1 0 0 0,0 1 0 0 0,0-1-1 0 0,0 1 1 0 0,0 0 0 0 0,0-1 0 0 0,0 1 0 0 0,0 0-1 0 0,0 0 1 0 0,0 0 0 0 0,0-1 0 0 0,0 1 0 0 0,0 1-1 0 0,-1-1 1 0 0,1 0 0 0 0,0 0 0 0 0,0 0 0 0 0,0 0-1 0 0,0 1 1 0 0,0-1 0 0 0,0 0 0 0 0,0 1 0 0 0,1-1-1 0 0,-1 1 1 0 0,0-1 0 0 0,0 1 0 0 0,0 0-1 0 0,-1 0-66 0 0,-16 6 82 0 0,-1 2-1 0 0,2 0 1 0 0,-1 1-1 0 0,1 0 1 0 0,0 2-1 0 0,1 0 0 0 0,1 1 1 0 0,0 0-1 0 0,0 1 1 0 0,2 1-1 0 0,-1 0 1 0 0,2 1-1 0 0,0 1 0 0 0,1-1 1 0 0,1 2-1 0 0,1-1 1 0 0,0 2-1 0 0,1-1 0 0 0,1 1 1 0 0,1 0-1 0 0,0 1 1 0 0,2-1-1 0 0,0 1 1 0 0,1 0-1 0 0,1 9-81 0 0,2-17 39 0 0,2 1 0 0 0,-1 0 0 0 0,2-1 0 0 0,0 1 0 0 0,0-1 1 0 0,1 0-1 0 0,1 0 0 0 0,0 0 0 0 0,0 0 0 0 0,1-1 0 0 0,1 0 0 0 0,0 0 0 0 0,0-1 0 0 0,1 0 0 0 0,0 0 0 0 0,1-1 1 0 0,0 0-1 0 0,1 0 0 0 0,0-1 0 0 0,0 0 0 0 0,1-1 0 0 0,-1 0 0 0 0,11 4-39 0 0,8 4-572 0 0,0-1 0 0 0,1-2-1 0 0,0-1 1 0 0,1-1 0 0 0,0-1 0 0 0,1-2-1 0 0,0-2 1 0 0,27 2 572 0 0,-18-5-1339 0 0,2-1-13 0 0</inkml:trace>
  <inkml:trace contextRef="#ctx0" brushRef="#br0" timeOffset="-147675.68">3106 4573 1660 0 0,'3'-38'7666'0'0,"1"65"-6419"0"0,-4 0-1175 0 0,-1 8 30 0 0,1-1 0 0 0,2 0 1 0 0,1 0-1 0 0,2 0 1 0 0,1-1-1 0 0,7 20-102 0 0,7 22 1877 0 0,3-94-11941 0 0,-7 8 8816 0 0</inkml:trace>
  <inkml:trace contextRef="#ctx0" brushRef="#br0" timeOffset="-147381.945">3504 4848 1152 0 0,'0'10'238'0'0,"-1"0"0"0"0,0 0-1 0 0,-1 0 1 0 0,0 0 0 0 0,-1 0 0 0 0,1 0-1 0 0,-2 0 1 0 0,0-1 0 0 0,0 0 0 0 0,0 0-1 0 0,-1 0 1 0 0,-1 0 0 0 0,1-1 0 0 0,-1 1 0 0 0,-1-1-1 0 0,0-1 1 0 0,0 0 0 0 0,0 0 0 0 0,-1 0-1 0 0,0-1 1 0 0,0 0 0 0 0,-1 0 0 0 0,-4 1-238 0 0,-81 42 948 0 0,48-43-3229 0 0,31-23 341 0 0,10 7 1040 0 0</inkml:trace>
  <inkml:trace contextRef="#ctx0" brushRef="#br0" timeOffset="-144156.234">7958 4378 848 0 0,'14'18'3363'0'0,"30"-6"-2896"0"0,-38-11-214 0 0,38 3 35 0 0,0-3 0 0 0,-1-1 1 0 0,1-2-1 0 0,-1-2 0 0 0,1-2 0 0 0,-1-1 0 0 0,-1-3 0 0 0,0-1 1 0 0,0-2-1 0 0,11-7-288 0 0,-25 11 60 0 0,-12 5-36 0 0,0-1 0 0 0,0 0 0 0 0,0-1-1 0 0,-1 0 1 0 0,0-1 0 0 0,0-1 0 0 0,-1-1-1 0 0,0 0 1 0 0,-1-1 0 0 0,4-3-24 0 0,-16 12-4 0 0,0 0 1 0 0,0-1 0 0 0,0 1 0 0 0,0 0 0 0 0,0-1-1 0 0,-1 1 1 0 0,1-1 0 0 0,0 1 0 0 0,-1 0-1 0 0,1-1 1 0 0,-1 0 0 0 0,1 1 0 0 0,-1-1-1 0 0,0 1 1 0 0,0-1 0 0 0,0 1 0 0 0,0-1-1 0 0,0 0 1 0 0,0 1 0 0 0,0-1 0 0 0,0 1-1 0 0,-1-1 1 0 0,1 1 0 0 0,-1-1 0 0 0,1 1-1 0 0,-1-1 1 0 0,1 1 0 0 0,-1-1 0 0 0,0 1-1 0 0,0 0 1 0 0,0-1 0 0 0,0 1 0 0 0,0 0-1 0 0,0 0 1 0 0,0-1 0 0 0,0 1 0 0 0,0 0-1 0 0,0 0 1 0 0,-1 0 0 0 0,1 1 0 0 0,0-1-1 0 0,-1 0 1 0 0,1 0 0 0 0,-1 1 0 0 0,1-1-1 0 0,-1 1 1 0 0,0-1 3 0 0,-73-23 43 0 0,55 21-8 0 0,1 1 1 0 0,-1 1 0 0 0,0 1-1 0 0,1 1 1 0 0,-1 1 0 0 0,1 1-1 0 0,-1 0 1 0 0,1 1 0 0 0,0 1-1 0 0,0 1 1 0 0,1 1 0 0 0,-1 0-1 0 0,2 2 1 0 0,-1 0-1 0 0,1 1 1 0 0,0 0 0 0 0,1 1-1 0 0,1 1 1 0 0,-1 1 0 0 0,2 0-1 0 0,0 1 1 0 0,1 1 0 0 0,0 0-1 0 0,1 1 1 0 0,1 0 0 0 0,0 0-1 0 0,1 1 1 0 0,1 1 0 0 0,1 0-1 0 0,0 0 1 0 0,1 0 0 0 0,1 1-1 0 0,1 0 1 0 0,-2 18-36 0 0,7-27 2 0 0,0-1-1 0 0,0 1 1 0 0,1 0 0 0 0,0 0 0 0 0,1 0 0 0 0,0-1-1 0 0,0 1 1 0 0,1-1 0 0 0,1 1 0 0 0,-1-1-1 0 0,2 0 1 0 0,-1-1 0 0 0,1 1 0 0 0,0-1 0 0 0,1 0-1 0 0,0 0 1 0 0,0 0 0 0 0,1-1 0 0 0,0 0-1 0 0,0 0 1 0 0,1-1 0 0 0,0 0 0 0 0,0 0 0 0 0,0-1-1 0 0,1 0 1 0 0,-1 0 0 0 0,1-1 0 0 0,0 0-1 0 0,1-1 1 0 0,-1 0 0 0 0,1 0 0 0 0,-1-1 0 0 0,3 0-2 0 0,17 1-611 0 0,-1-1 0 0 0,1-1 1 0 0,0-1-1 0 0,0-2 1 0 0,0-1-1 0 0,-1-1 0 0 0,1-1 1 0 0,-1-2-1 0 0,-1-1 1 0 0,1-1-1 0 0,8-5 611 0 0,3-5-1299 0 0</inkml:trace>
  <inkml:trace contextRef="#ctx0" brushRef="#br0" timeOffset="-143920.176">9273 4299 1196 0 0,'-140'152'3675'0'0,"105"-110"-3698"0"0,-1-2 0 0 0,-1-2-1 0 0,-3-1 1 0 0,0-2 0 0 0,-22 12 23 0 0,2-15-1861 0 0,32-21 567 0 0</inkml:trace>
  <inkml:trace contextRef="#ctx0" brushRef="#br0" timeOffset="-143433.567">8735 4263 860 0 0,'237'63'4428'0'0,"-132"-34"-3957"0"0,0-5-1 0 0,1-5 0 0 0,1-4 1 0 0,0-5-1 0 0,75-4-470 0 0,-150-6 62 0 0,-1-1-1 0 0,1-3 1 0 0,0 0 0 0 0,-1-2-1 0 0,0-1 1 0 0,30-11-62 0 0,-57 17 86 0 0,1-1 0 0 0,-1 1 0 0 0,0-1 0 0 0,0 0 1 0 0,1-1-1 0 0,-1 1 0 0 0,-1-1 0 0 0,1 0 0 0 0,0 0 0 0 0,-1 0 0 0 0,1 0 0 0 0,-1 0 0 0 0,0-1 0 0 0,0 0 0 0 0,0 1 1 0 0,-1-1-1 0 0,1 0 0 0 0,-1 0 0 0 0,0-1 0 0 0,0 1 0 0 0,-1 0 0 0 0,1-1 0 0 0,-1 1 0 0 0,1-5-86 0 0,-3 7 20 0 0,-1 1-1 0 0,1-1 0 0 0,0 0 1 0 0,-1 1-1 0 0,0-1 0 0 0,1 0 1 0 0,-1 1-1 0 0,0 0 1 0 0,0-1-1 0 0,0 1 0 0 0,0 0 1 0 0,0 0-1 0 0,0 0 0 0 0,0 0 1 0 0,0 1-1 0 0,0-1 0 0 0,-1 1 1 0 0,1-1-1 0 0,0 1 1 0 0,0-1-1 0 0,-1 1 0 0 0,1 0 1 0 0,0 0-1 0 0,0 0 0 0 0,-1 1 1 0 0,1-1-1 0 0,0 1 0 0 0,0-1 1 0 0,-1 1-1 0 0,1-1 1 0 0,0 1-1 0 0,0 0 0 0 0,0 0 1 0 0,0 0-1 0 0,0 0 0 0 0,0 1 1 0 0,0-1-1 0 0,1 0 1 0 0,-1 1-1 0 0,0 0 0 0 0,1-1 1 0 0,-1 1-1 0 0,1 0 0 0 0,-1 0-19 0 0,-9 10 6 0 0,0 2 0 0 0,1-1 0 0 0,1 2 0 0 0,0-1-1 0 0,1 1 1 0 0,1 0 0 0 0,0 1 0 0 0,1-1 0 0 0,0 2-1 0 0,1-1 1 0 0,1 0 0 0 0,1 1 0 0 0,0 0 0 0 0,2 0 0 0 0,-1-1-1 0 0,2 1 1 0 0,0 0 0 0 0,2 0 0 0 0,-1 0 0 0 0,3 6-6 0 0,-3 23 15 0 0,33 130 83 0 0,3-7-1673 0 0,-38-169 1407 0 0,-1 1 0 0 0,1 0-1 0 0,-1-1 1 0 0,1 1 0 0 0,0-1 0 0 0,-1 0 0 0 0,1 1 0 0 0,-1-1 0 0 0,1 0 0 0 0,-1 0-1 0 0,1 0 1 0 0,-1 0 0 0 0,1 0 0 0 0,-1 0 0 0 0,1 0 0 0 0,-1-1 0 0 0,1 1-1 0 0,0 0 1 0 0,-1-1 0 0 0,1 1 0 0 0,-1-1 0 0 0,1 0 0 0 0,0 1 0 0 0,-1-1-1 0 0,1 0 1 0 0,0 0 0 0 0,0 0 0 0 0,0 0 0 0 0,0 0 0 0 0,0 0 0 0 0,0 0 0 0 0,0 0-1 0 0,0 0 1 0 0,0-1 0 0 0,0 1 0 0 0,1 0 0 0 0,-1-1 0 0 0,0 1 0 0 0,1-1 168 0 0,-13-18-1270 0 0</inkml:trace>
  <inkml:trace contextRef="#ctx0" brushRef="#br0" timeOffset="-143170.633">9970 4136 1056 0 0,'6'-2'101'0'0,"-1"0"-1"0"0,1 0 1 0 0,-1 1 0 0 0,1-1-1 0 0,0 1 1 0 0,0 1 0 0 0,0-1-1 0 0,-1 1 1 0 0,1 0 0 0 0,0 0-1 0 0,0 1 1 0 0,0-1 0 0 0,0 1-1 0 0,-1 1 1 0 0,1-1 0 0 0,0 1-1 0 0,-1 0 1 0 0,1 0 0 0 0,-1 1-1 0 0,0 0 1 0 0,0 0 0 0 0,0 0-1 0 0,0 0 1 0 0,0 1 0 0 0,-1-1-1 0 0,0 1 1 0 0,0 1 0 0 0,0-1-1 0 0,0 0 1 0 0,0 1 0 0 0,-1 0-1 0 0,0 0 1 0 0,0 0 0 0 0,0 0-1 0 0,-1 1 1 0 0,1-1 0 0 0,-1 1-1 0 0,-1-1 1 0 0,1 1 0 0 0,-1 0-1 0 0,0-1 1 0 0,0 1-1 0 0,-1 1-100 0 0,2 6 92 0 0,-1 1-1 0 0,-1-1 1 0 0,0 1-1 0 0,-1 0 0 0 0,-1-1 1 0 0,0 0-1 0 0,0 1 0 0 0,-2-1 1 0 0,0 0-1 0 0,0 0 0 0 0,-1 0 1 0 0,0-1-1 0 0,-1 0 0 0 0,-1 0 1 0 0,0 0-1 0 0,-1-1 0 0 0,0 0 1 0 0,0 0-1 0 0,-1-1 0 0 0,-1 0 1 0 0,1-1-1 0 0,-2 0 0 0 0,1 0 1 0 0,-1-1-1 0 0,-1-1 0 0 0,1 0 1 0 0,-1 0-1 0 0,0-1 0 0 0,-1-1 1 0 0,0 0-1 0 0,-6 2-91 0 0,17-7-136 0 0,1 0 0 0 0,0 0 1 0 0,0 0-1 0 0,-1 0 0 0 0,1 0 0 0 0,0 0 0 0 0,-1 0 1 0 0,1 0-1 0 0,0-1 0 0 0,-1 1 0 0 0,1 0 0 0 0,0-1 0 0 0,0 1 1 0 0,0-1-1 0 0,-1 1 0 0 0,1-1 0 0 0,0 0 0 0 0,0 1 1 0 0,0-1-1 0 0,0 0 0 0 0,0 0 0 0 0,0 0 0 0 0,0 0 0 0 0,0 0 1 0 0,0 0-1 0 0,1 0 0 0 0,-1 0 0 0 0,0 0 0 0 0,1 0 1 0 0,-1-1-1 0 0,1 1 0 0 0,-1 0 0 0 0,1 0 0 0 0,-1-1 0 0 0,1 1 1 0 0,0 0-1 0 0,0 0 0 0 0,0-1 0 0 0,0 1 0 0 0,0 0 1 0 0,0-2 135 0 0,1-8-1268 0 0</inkml:trace>
  <inkml:trace contextRef="#ctx0" brushRef="#br0" timeOffset="-142612.238">9266 4198 1712 0 0,'7'-16'3390'0'0,"-17"19"-1540"0"0,-5 5-1887 0 0,-7 3 217 0 0,1 2 0 0 0,0 0 0 0 0,1 1 0 0 0,1 1 0 0 0,0 1 1 0 0,1 0-1 0 0,1 2 0 0 0,0 0 0 0 0,-5 9-180 0 0,-62 117-3440 0 0,78-124 1186 0 0,6-19 952 0 0</inkml:trace>
  <inkml:trace contextRef="#ctx0" brushRef="#br0" timeOffset="-142083.242">10720 4016 968 0 0,'-21'11'254'0'0,"-1"1"0"0"0,1 2 1 0 0,1 0-1 0 0,0 0 0 0 0,1 2 0 0 0,1 1 0 0 0,0 0 1 0 0,2 1-1 0 0,0 1 0 0 0,1 0 0 0 0,0 1 0 0 0,2 1 0 0 0,1 0 1 0 0,0 1-1 0 0,1 0 0 0 0,2 1 0 0 0,0 0 0 0 0,2 1 1 0 0,0-1-1 0 0,2 1 0 0 0,0 1 0 0 0,2-1 0 0 0,1 0 0 0 0,0 1 1 0 0,2 5-255 0 0,1-17 9 0 0,0-1 0 0 0,0 0 0 0 0,1 1 1 0 0,1-1-1 0 0,0 0 0 0 0,1 0 0 0 0,0 0 1 0 0,1-1-1 0 0,0 1 0 0 0,1-1 0 0 0,0 0 1 0 0,1-1-1 0 0,0 1 0 0 0,1-2 0 0 0,0 1 1 0 0,0-1-1 0 0,1 0 0 0 0,0 0 0 0 0,1-1 1 0 0,-1-1-1 0 0,2 1 0 0 0,-1-2 1 0 0,1 1-10 0 0,4 1-410 0 0,-1 0 1 0 0,2-1 0 0 0,-1-1 0 0 0,1-1 0 0 0,0 0 0 0 0,0-1 0 0 0,0 0 0 0 0,0-1 0 0 0,1-1 0 0 0,0-1 0 0 0,4 0 409 0 0,6-1-1288 0 0</inkml:trace>
  <inkml:trace contextRef="#ctx0" brushRef="#br0" timeOffset="-141816.678">11199 4178 1324 0 0,'-9'-3'4037'0'0,"-25"47"-2901"0"0,25-21-960 0 0,0 1 0 0 0,2 0 0 0 0,1 0 0 0 0,1 1 0 0 0,0 0 0 0 0,2 0 0 0 0,2 0 0 0 0,0 0 0 0 0,1 1 0 0 0,3 14-176 0 0,-3 10 206 0 0,43 205-1302 0 0,-42-252-3522 0 0,-2-7 3389 0 0</inkml:trace>
  <inkml:trace contextRef="#ctx0" brushRef="#br0" timeOffset="-141253.998">11227 4154 1372 0 0,'3'-53'3147'0'0,"66"1"-1978"0"0,-63 57-1053 0 0,0 3-84 0 0,0 0 0 0 0,-1 0 0 0 0,0 1 0 0 0,-1 0 0 0 0,1 0 0 0 0,-2 0 0 0 0,1 1 0 0 0,-1-1 0 0 0,-1 1 0 0 0,0 0 0 0 0,0 0 0 0 0,-1 0 0 0 0,0 0 0 0 0,0 0 0 0 0,-1 0 0 0 0,-1 0 0 0 0,0 0 1 0 0,0 0-33 0 0,1 4 44 0 0,-18 26 308 0 0,18-39-260 0 0,0-1-24 0 0,73 20 238 0 0,-66-19-295 0 0,-1 0 0 0 0,1 0-1 0 0,-1 1 1 0 0,1 0-1 0 0,-1 0 1 0 0,0 0-1 0 0,0 1 1 0 0,0 0 0 0 0,0 0-1 0 0,0 0 1 0 0,-1 1-1 0 0,1 0 1 0 0,-1 0 0 0 0,0 0-1 0 0,0 1 1 0 0,-1 0-1 0 0,1 0 1 0 0,1 2-11 0 0,-8-2 26 0 0,1 0 0 0 0,-1-1 0 0 0,0 1 0 0 0,0-1-1 0 0,-1 1 1 0 0,0-1 0 0 0,1 0 0 0 0,-1 0 0 0 0,0 0 0 0 0,-1 0 0 0 0,1 0 0 0 0,-1-1-1 0 0,0 0 1 0 0,0 0 0 0 0,0 0 0 0 0,0 0 0 0 0,0 0 0 0 0,-1-1 0 0 0,1 0 0 0 0,-1 0-1 0 0,-1 1-25 0 0,-12 5-161 0 0,-1 0 0 0 0,0 0 0 0 0,0-2 0 0 0,0-1 0 0 0,-1 0 0 0 0,0-1 0 0 0,0-1-1 0 0,0-1 1 0 0,-1-1 161 0 0,17-1-175 0 0,0 0 0 0 0,1 0-1 0 0,-1-1 1 0 0,0 1 0 0 0,0-1-1 0 0,0 0 1 0 0,0 0-1 0 0,1 0 1 0 0,-1 0 0 0 0,0-1-1 0 0,1 1 1 0 0,-1-1 0 0 0,1 0-1 0 0,0 0 1 0 0,0 0 0 0 0,-1-1-1 0 0,2 1 1 0 0,-1-1 0 0 0,0 0-1 0 0,0 0 1 0 0,0-1 175 0 0,-8-18-1317 0 0</inkml:trace>
  <inkml:trace contextRef="#ctx0" brushRef="#br0" timeOffset="-140974.046">11750 3914 1556 0 0,'12'1'373'0'0,"1"0"-1"0"0,-1 1 1 0 0,0 0-1 0 0,0 1 0 0 0,0 0 1 0 0,0 1-1 0 0,0 0 1 0 0,-1 1-1 0 0,0 0 1 0 0,0 1-1 0 0,7 4-372 0 0,2 4 184 0 0,-1 0 0 0 0,-1 2-1 0 0,0 0 1 0 0,-1 1 0 0 0,0 0 0 0 0,-2 2 0 0 0,0 0-1 0 0,-1 0 1 0 0,-1 2 0 0 0,-1-1 0 0 0,-1 2 0 0 0,0-1-1 0 0,-2 2 1 0 0,6 21-184 0 0,-11-29 97 0 0,-1 1-1 0 0,0 0 1 0 0,-1 0-1 0 0,-1 0 1 0 0,-1 0-1 0 0,0 0 1 0 0,-1 0 0 0 0,0 0-1 0 0,-2 0 1 0 0,0 0-1 0 0,-1 0 1 0 0,-3 10-97 0 0,-4-1-41 0 0,-1 0 1 0 0,-2 0 0 0 0,0-2-1 0 0,-1 0 1 0 0,-1 0-1 0 0,-1-2 1 0 0,-1 0 0 0 0,-1-1-1 0 0,-1 0 1 0 0,0-2-1 0 0,-8 4 41 0 0,-158 95-5284 0 0,155-105 3991 0 0,4-10 50 0 0</inkml:trace>
  <inkml:trace contextRef="#ctx0" brushRef="#br0" timeOffset="-137133.293">11416 4288 836 0 0,'0'0'217'0'0,"0"0"15"0"0,0 0-36 0 0,0 0-113 0 0,0 0-25 0 0,0 0 45 0 0,-4-21 364 0 0,-21 2-209 0 0,-83 69 1206 0 0,75-30-3059 0 0,27-17 1012 0 0</inkml:trace>
  <inkml:trace contextRef="#ctx0" brushRef="#br0" timeOffset="-73516.233">5568 4614 876 0 0,'0'0'275'0'0,"0"0"-11"0"0,0 0 58 0 0,0-13-3 0 0,-3 11 2475 0 0,3 8-2761 0 0,1-1-1 0 0,0 1 1 0 0,0 0-1 0 0,0-1 1 0 0,1 1-1 0 0,-1-1 1 0 0,1 1-1 0 0,1-1 1 0 0,-1 0-1 0 0,1 1 1 0 0,0-1-1 0 0,0-1 1 0 0,0 1-1 0 0,1 0 1 0 0,0-1-1 0 0,-1 0 1 0 0,2 0-1 0 0,-1 0 0 0 0,0 0 1 0 0,1-1-1 0 0,0 1 1 0 0,0-1-1 0 0,0 0 1 0 0,3 1-33 0 0,8 0 36 0 0,1 0 0 0 0,0 0 0 0 0,0-2 0 0 0,0 0 0 0 0,0-1 0 0 0,1-1 0 0 0,-1 0 0 0 0,0-1 0 0 0,0-1 0 0 0,0-1 0 0 0,0 0 0 0 0,0-1 0 0 0,0-1 0 0 0,-1-1 0 0 0,0 0 0 0 0,0-1 0 0 0,-1-1 0 0 0,0 0 0 0 0,0-1 1 0 0,-1-1-1 0 0,0 0 0 0 0,0-1 0 0 0,0-2-36 0 0,84-44 0 0 0,-31 22 27 0 0,1 3 1 0 0,1 3-1 0 0,2 3 1 0 0,0 3 0 0 0,2 3-1 0 0,0 3 1 0 0,1 4-1 0 0,55-2-27 0 0,-105 14-7 0 0,-1 0 1 0 0,0 2-1 0 0,1 1 0 0 0,-1 1 0 0 0,0 1 1 0 0,0 1-1 0 0,0 1 0 0 0,-1 1 0 0 0,0 1 0 0 0,0 1 1 0 0,-1 1-1 0 0,0 0 0 0 0,-1 2 0 0 0,0 0 0 0 0,-1 2 1 0 0,16 13 6 0 0,67 64-1520 0 0,-88-84-737 0 0,-13-7 755 0 0</inkml:trace>
  <inkml:trace contextRef="#ctx0" brushRef="#br0" timeOffset="-72131.068">5707 5013 936 0 0,'0'0'107'0'0,"0"0"63"0"0,0 0 12 0 0,0 0-37 0 0,0 0-16 0 0,0 0-13 0 0,0 0 27 0 0,0 0-52 0 0,0 0 6 0 0,10 10 289 0 0,7 2-266 0 0,0-1-1 0 0,1-1 1 0 0,0-1-1 0 0,1 0 0 0 0,-1-1 1 0 0,2-1-1 0 0,-1-1 1 0 0,1-1-1 0 0,0 0 1 0 0,0-2-1 0 0,0 0 1 0 0,1-1-1 0 0,-1-1 0 0 0,18-2-119 0 0,-10-3 43 0 0,-1-1 0 0 0,1-1-1 0 0,-1-2 1 0 0,0 0-1 0 0,-1-2 1 0 0,0-1-1 0 0,10-6-42 0 0,-29 14 40 0 0,194-98 13 0 0,-142 67-6 0 0,3 3-1 0 0,0 3 1 0 0,2 2 0 0 0,1 3-1 0 0,16-1-46 0 0,-59 18-17 0 0,2 1 0 0 0,-1 1 0 0 0,1 0 0 0 0,-1 2 0 0 0,1 1 0 0 0,0 1 0 0 0,0 1 0 0 0,-1 1 0 0 0,1 1 0 0 0,13 4 17 0 0,-25-3-146 0 0,0 0 1 0 0,0 0 0 0 0,-1 2-1 0 0,1-1 1 0 0,-1 1 0 0 0,0 1-1 0 0,-1 0 1 0 0,0 1 0 0 0,0 0-1 0 0,0 0 1 0 0,-1 1 0 0 0,0 0-1 0 0,-1 1 1 0 0,0 0 0 0 0,-1 0-1 0 0,0 0 1 0 0,5 11 145 0 0,-1-1-1317 0 0</inkml:trace>
  <inkml:trace contextRef="#ctx0" brushRef="#br0" timeOffset="-62952.349">698 4179 848 0 0,'0'0'151'0'0,"0"0"-56"0"0,-15 4 995 0 0,24 0-1102 0 0,0 1 0 0 0,0-2 1 0 0,0 1-1 0 0,0-2 1 0 0,1 1-1 0 0,-1-1 1 0 0,1 0-1 0 0,-1-1 0 0 0,1 0 1 0 0,0-1-1 0 0,0 0 1 0 0,-1 0-1 0 0,1-1 1 0 0,0-1-1 0 0,4 0 12 0 0,28 0-24 0 0,154 2 64 0 0,-87 16 108 0 0,282-29-193 0 0,-235-9 196 0 0,0 7 0 0 0,98 5-151 0 0,-70-1 17 0 0,27-8-23 0 0,47-6 77 0 0,264-22 68 0 0,-217 19-206 0 0,554-39-256 0 0,-527 53 424 0 0,153 6-236 0 0,-56-8 389 0 0,-194-2-314 0 0,531-29 58 0 0,168-36 30 0 0,-189 4-156 0 0,25 19 436 0 0,232-11-228 0 0,811 13 301 0 0,-1588 83-401 0 0,-208-23 34 0 0,13-1-11 0 0,-1 1 1 0 0,1 2 0 0 0,-1 0 0 0 0,0 3-1 0 0,-1 0 1 0 0,1 2 0 0 0,-1 1 0 0 0,-1 1-1 0 0,0 1 1 0 0,0 1 0 0 0,-2 2 0 0 0,21 15-4 0 0,50 124-66 0 0,-47-52 204 0 0,17 58 0 0 0,-42-86-139 0 0,-4 0 0 0 0,-3 2 0 0 0,-4 0 0 0 0,-3 1 0 0 0,-3 0 0 0 0,-4 1 0 0 0,-2-1 0 0 0,-6 17 1 0 0,5-12 40 0 0,-45 124-266 0 0,-23-31 411 0 0,59-166-171 0 0,-1-1 1 0 0,0-1-1 0 0,-1 0 1 0 0,1 0-1 0 0,-1-1 0 0 0,-1 0 1 0 0,1-1-1 0 0,-1-1 0 0 0,0 1 1 0 0,0-2-1 0 0,0 0 1 0 0,0 0-1 0 0,-1-1 0 0 0,1-1 1 0 0,-1 0-1 0 0,1 0 1 0 0,-6-2-15 0 0,-18 5-54 0 0,-479 7-189 0 0,378 5 202 0 0,-216 5 100 0 0,-1511 148-308 0 0,343-15 569 0 0,-104 15-50 0 0,263-68-372 0 0,836-71 244 0 0,-956 17 178 0 0,4-40 156 0 0,1176-15-356 0 0,23-10-91 0 0,155 11 71 0 0,0-6-1 0 0,1-4 1 0 0,-45-17-100 0 0,129 19-2254 0 0,37 12 1056 0 0</inkml:trace>
  <inkml:trace contextRef="#ctx0" brushRef="#br0" timeOffset="-61982.405">686 4159 1100 0 0,'-23'78'2520'0'0,"-5"176"-2297"0"0,-19 666 205 0 0,27-614-386 0 0,15-100 398 0 0,-16-143-393 0 0,3-16-1674 0 0,16-47 570 0 0</inkml:trace>
  <inkml:trace contextRef="#ctx0" brushRef="#br0" timeOffset="-46288.008">2967 6803 1216 0 0,'-3'32'1674'0'0,"3"-30"-1614"0"0,-1 1-1 0 0,0-1 1 0 0,1 0-1 0 0,0 1 0 0 0,0-1 1 0 0,-1 1-1 0 0,1-1 1 0 0,1 1-1 0 0,-1-1 1 0 0,0 1-1 0 0,0-1 1 0 0,1 0-1 0 0,0 1 1 0 0,-1-1-1 0 0,1 0 1 0 0,0 1-1 0 0,0-1 1 0 0,0 0-1 0 0,1 0 1 0 0,-1 0-1 0 0,0 0 1 0 0,1 0-1 0 0,-1 0 1 0 0,1 0-1 0 0,0 0 1 0 0,0-1-1 0 0,-1 1 1 0 0,1-1-1 0 0,0 1 1 0 0,0-1-1 0 0,1 0 1 0 0,0 1-60 0 0,9 2 93 0 0,0-1 0 0 0,0 0 0 0 0,0 0 0 0 0,1-1-1 0 0,-1-1 1 0 0,0 0 0 0 0,1-1 0 0 0,-1-1 0 0 0,1 0 0 0 0,-1 0 0 0 0,0-1 0 0 0,0 0 0 0 0,0-1 0 0 0,0-1 0 0 0,0 0 0 0 0,0-1 0 0 0,-1 0 0 0 0,0 0-1 0 0,0-1 1 0 0,0-1 0 0 0,-1 0 0 0 0,0 0 0 0 0,0-1 0 0 0,-1 0 0 0 0,0-1 0 0 0,-1 0 0 0 0,0 0 0 0 0,5-8-93 0 0,46-31 235 0 0,-55 45-234 0 0,215-129-182 0 0,-211 129 172 0 0,0 0 0 0 0,0 0-1 0 0,1 1 1 0 0,-1 0 0 0 0,1 0-1 0 0,-1 1 1 0 0,1 0 0 0 0,-1 0 0 0 0,1 1-1 0 0,0 0 1 0 0,-1 1 0 0 0,1 0-1 0 0,-1 0 1 0 0,1 1 0 0 0,-1 0 0 0 0,1 0-1 0 0,-1 1 1 0 0,0 0 0 0 0,0 0 0 0 0,0 1-1 0 0,-1 0 1 0 0,1 1 0 0 0,-1 0-1 0 0,0 0 1 0 0,-1 0 0 0 0,1 1 0 0 0,-1 0-1 0 0,1 1 10 0 0,22 46-287 0 0,-23-11-3361 0 0,-6-34 2392 0 0</inkml:trace>
  <inkml:trace contextRef="#ctx0" brushRef="#br0" timeOffset="-49359.147">476 6590 1120 0 0,'0'0'440'0'0,"3"-17"702"0"0,28-18-246 0 0,-31 33-875 0 0,0 1 0 0 0,0-1-1 0 0,0 1 1 0 0,0 0 0 0 0,0-1-1 0 0,-1 1 1 0 0,1-1 0 0 0,0 1-1 0 0,-1 0 1 0 0,1-1 0 0 0,-1 1-1 0 0,0 0 1 0 0,1 0-1 0 0,-1-1 1 0 0,0 1 0 0 0,0 0-1 0 0,0 0 1 0 0,0 0 0 0 0,0 0-1 0 0,0 0 1 0 0,0 0 0 0 0,0 0-1 0 0,0 0 1 0 0,0 0 0 0 0,0 1-1 0 0,-1-1 1 0 0,1 0 0 0 0,0 1-1 0 0,-1-1 1 0 0,1 1 0 0 0,0 0-1 0 0,-1-1 1 0 0,1 1 0 0 0,0 0-1 0 0,-1 0 1 0 0,1 0 0 0 0,-1-1-1 0 0,1 2 1 0 0,-1-1-1 0 0,1 0 1 0 0,0 0 0 0 0,-1 0-1 0 0,1 1 1 0 0,-1-1 0 0 0,0 1-21 0 0,-89 95 124 0 0,-93 181-166 0 0,15-74 619 0 0,169-203-572 0 0,0-1-1 0 0,0 1 1 0 0,1-1-1 0 0,-1 1 1 0 0,0-1 0 0 0,0 1-1 0 0,0-1 1 0 0,0 1-1 0 0,0-1 1 0 0,0 1-1 0 0,0-1 1 0 0,0 1 0 0 0,-1-1-1 0 0,1 1 1 0 0,0-1-1 0 0,0 1 1 0 0,0-1 0 0 0,0 1-1 0 0,-1-1 1 0 0,1 1-1 0 0,0 0 1 0 0,0-1-1 0 0,-1 1 1 0 0,1-1 0 0 0,0 1-1 0 0,-1 0 1 0 0,1-1-1 0 0,0 1 1 0 0,-1 0-1 0 0,1-1 1 0 0,-1 1 0 0 0,1 0-1 0 0,-1 0 1 0 0,1-1-1 0 0,0 1 1 0 0,-1 0-1 0 0,1 0 1 0 0,-1 0 0 0 0,1-1-1 0 0,-1 1 1 0 0,1 0-1 0 0,-1 0 1 0 0,1 0 0 0 0,-1 0-1 0 0,1 0 1 0 0,-1 0-1 0 0,1 0 1 0 0,-1 0-1 0 0,1 1 1 0 0,-1-1 0 0 0,1 0-1 0 0,-1 0 1 0 0,1 0-1 0 0,-1 0 1 0 0,1 1-1 0 0,-1-1 1 0 0,1 0 0 0 0,0 0-1 0 0,-1 1 1 0 0,1-1-1 0 0,-1 0 1 0 0,1 1-1 0 0,0-1 1 0 0,-1 0 0 0 0,1 1-5 0 0,9-40-137 0 0,51-62-159 0 0,-48 102-1 0 0,169 154 268 0 0,-162-146 7 0 0,1 0 0 0 0,0-2-1 0 0,0 0 1 0 0,0-1 0 0 0,1-1-1 0 0,0-1 1 0 0,1-1 0 0 0,18 1 22 0 0,176 4-1997 0 0,-188-11 1542 0 0,14-14-133 0 0</inkml:trace>
  <inkml:trace contextRef="#ctx0" brushRef="#br0" timeOffset="-48937.392">716 6918 888 0 0,'-5'3'43'0'0,"0"-1"-1"0"0,0 1 0 0 0,0 0 1 0 0,0 1-1 0 0,0-1 1 0 0,1 1-1 0 0,0 0 1 0 0,-1 0-1 0 0,2 1 0 0 0,-1-1 1 0 0,0 1-1 0 0,1 0 1 0 0,0 0-1 0 0,0 0 1 0 0,0 0-1 0 0,1 0 0 0 0,0 1 1 0 0,0-1-1 0 0,0 1 1 0 0,1-1-1 0 0,-1 1 1 0 0,1 0-1 0 0,1 0 1 0 0,-1 0-1 0 0,1-1 0 0 0,0 1 1 0 0,0 0-1 0 0,1 0 1 0 0,0 0-1 0 0,0-1 1 0 0,0 1-1 0 0,1 0 0 0 0,-1-1 1 0 0,1 1-1 0 0,1-1 1 0 0,-1 0-1 0 0,1 1 1 0 0,0-1-1 0 0,0 0 0 0 0,0-1 1 0 0,1 1-1 0 0,0-1 1 0 0,0 1-1 0 0,0-1 1 0 0,0 0-1 0 0,1-1 1 0 0,0 1-1 0 0,-1-1 0 0 0,1 0 1 0 0,0 0-1 0 0,5 2-42 0 0,2-1 24 0 0,0 0 0 0 0,1 0-1 0 0,0-1 1 0 0,-1-1 0 0 0,1 0-1 0 0,0-1 1 0 0,0 0 0 0 0,0-1 0 0 0,0 0-1 0 0,0-1 1 0 0,0-1 0 0 0,0 0-1 0 0,0-1 1 0 0,-1 0 0 0 0,1-1-1 0 0,-1 0 1 0 0,0-1 0 0 0,0 0 0 0 0,0-1-1 0 0,-1 0 1 0 0,0-1 0 0 0,0-1-1 0 0,-1 0 1 0 0,0 0 0 0 0,0-1 0 0 0,-1 0-1 0 0,0 0 1 0 0,0-1 0 0 0,-1 0-1 0 0,-1-1 1 0 0,6-10-24 0 0,-2-2 339 0 0,-1-2 1 0 0,-1 1-1 0 0,-1-1 0 0 0,-1 0 1 0 0,-2-1-1 0 0,0 0 1 0 0,-2 0-1 0 0,-1 0 0 0 0,-1 0 1 0 0,-1 0-1 0 0,-2-4-339 0 0,2 29 9 0 0,0 0 0 0 0,0 1-1 0 0,0-1 1 0 0,0 0 0 0 0,0 0 0 0 0,-1 1 0 0 0,1-1 0 0 0,0 0-1 0 0,-1 1 1 0 0,1-1 0 0 0,0 0 0 0 0,-1 1 0 0 0,1-1 0 0 0,-1 1-1 0 0,1-1 1 0 0,-1 1 0 0 0,1-1 0 0 0,-1 1 0 0 0,1-1-1 0 0,-1 1 1 0 0,0-1 0 0 0,1 1 0 0 0,-1-1 0 0 0,1 1 0 0 0,-1 0-1 0 0,0 0 1 0 0,0-1 0 0 0,1 1 0 0 0,-1 0 0 0 0,0 0 0 0 0,1 0-1 0 0,-1 0 1 0 0,0 0 0 0 0,0 0 0 0 0,1 0 0 0 0,-1 0-1 0 0,0 0 1 0 0,0 0 0 0 0,1 0 0 0 0,-1 0 0 0 0,0 0 0 0 0,1 1-1 0 0,-1-1 1 0 0,0 0 0 0 0,1 1 0 0 0,-1-1 0 0 0,0 0 0 0 0,1 1-1 0 0,-1-1 1 0 0,1 1 0 0 0,-1-1 0 0 0,0 1 0 0 0,1-1-1 0 0,-1 1 1 0 0,1-1 0 0 0,-1 1-9 0 0,-5 19 1 0 0,0-1 0 0 0,2 1 1 0 0,0 0-1 0 0,1 1 0 0 0,1-1 0 0 0,1 0 0 0 0,1 1 1 0 0,1-1-1 0 0,0 0 0 0 0,2 1 0 0 0,0-1 0 0 0,1 0 1 0 0,1-1-1 0 0,7 18-1 0 0,0 2-361 0 0,11 87-4153 0 0,-23-110 3190 0 0</inkml:trace>
  <inkml:trace contextRef="#ctx0" brushRef="#br0" timeOffset="-48687.399">942 6925 1016 0 0,'15'-7'4036'0'0,"317"-53"-1495"0"0,-55 14-6711 0 0,-234 35 2787 0 0</inkml:trace>
  <inkml:trace contextRef="#ctx0" brushRef="#br0" timeOffset="-48204.057">743 6975 1060 0 0,'1'-1'82'0'0,"1"1"0"0"0,0 0 0 0 0,0 0 0 0 0,-1 0 1 0 0,1 0-1 0 0,0 0 0 0 0,-1 1 0 0 0,1-1 0 0 0,0 0 0 0 0,-1 1 0 0 0,1-1 0 0 0,-1 1 0 0 0,1 0 0 0 0,0-1 0 0 0,-1 1 0 0 0,1 0 1 0 0,-1 0-1 0 0,0 0 0 0 0,1 0 0 0 0,-1 0 0 0 0,0 0 0 0 0,0 1 0 0 0,0-1 0 0 0,1 0 0 0 0,-1 1 0 0 0,-1-1 0 0 0,1 1 0 0 0,0-1 1 0 0,0 1-1 0 0,0-1 0 0 0,-1 1 0 0 0,1-1 0 0 0,-1 1 0 0 0,1 0 0 0 0,-1-1 0 0 0,0 1 0 0 0,0 0 0 0 0,1-1 0 0 0,-1 1 0 0 0,0 0 1 0 0,0-1-1 0 0,-1 1 0 0 0,1 0 0 0 0,0-1 0 0 0,-1 1 0 0 0,1 0 0 0 0,-1-1 0 0 0,1 1 0 0 0,-1 0 0 0 0,0-1 0 0 0,0 1 0 0 0,0-1-82 0 0,-75 67 501 0 0,9-54-3978 0 0,55-14 2193 0 0</inkml:trace>
  <inkml:trace contextRef="#ctx0" brushRef="#br0" timeOffset="-47500.267">2338 6640 1196 0 0,'-31'1'3205'0'0,"-49"71"-2160"0"0,52-32-632 0 0,2 1 0 0 0,2 1 0 0 0,1 1 0 0 0,3 1 0 0 0,-15 44-413 0 0,-22 77-688 0 0,39-153-3517 0 0,18-12 2715 0 0</inkml:trace>
  <inkml:trace contextRef="#ctx0" brushRef="#br0" timeOffset="-47190.48">1975 6648 1648 0 0,'0'-8'1449'0'0,"0"8"-1369"0"0,0 1 0 0 0,1-1 0 0 0,-1 1 0 0 0,0 0 0 0 0,1-1 0 0 0,-1 1 0 0 0,1-1 0 0 0,-1 0 0 0 0,1 1 0 0 0,-1-1 0 0 0,1 1 0 0 0,-1-1 0 0 0,1 0 0 0 0,0 1 0 0 0,-1-1 0 0 0,1 0 0 0 0,-1 0 0 0 0,1 1 0 0 0,0-1 0 0 0,-1 0 1 0 0,1 0-1 0 0,0 0 0 0 0,-1 0 0 0 0,1 0 0 0 0,0 0 0 0 0,-1 0 0 0 0,1 0 0 0 0,0 0 0 0 0,-1 0 0 0 0,1 0 0 0 0,-1 0 0 0 0,1-1 0 0 0,0 1 0 0 0,-1 0 0 0 0,1 0 0 0 0,0-1 0 0 0,-1 1 0 0 0,1 0 0 0 0,-1-1 0 0 0,1 1 0 0 0,-1-1 0 0 0,1 1 0 0 0,-1 0 0 0 0,1-1 1 0 0,-1 1-1 0 0,0-1 0 0 0,1 1 0 0 0,-1-1 0 0 0,1 0 0 0 0,-1 1 0 0 0,0-1 0 0 0,0 1 0 0 0,1-1 0 0 0,-1 0 0 0 0,0 1 0 0 0,0-1 0 0 0,0 0 0 0 0,0 1 0 0 0,0-1 0 0 0,0 0 0 0 0,0 1 0 0 0,0-1 0 0 0,0 0 0 0 0,0 1 0 0 0,0-1 0 0 0,0 1 0 0 0,0-1 0 0 0,-1 0-80 0 0,260 158 1507 0 0,-5 27-3222 0 0,-247-179 1409 0 0,1-1-741 0 0,-3-4-2669 0 0,-5 0 2490 0 0</inkml:trace>
  <inkml:trace contextRef="#ctx0" brushRef="#br0" timeOffset="-44918.068">2462 6531 856 0 0,'0'0'415'0'0,"0"0"5"0"0,0 0-53 0 0,0 0-117 0 0,0 0 36 0 0,0 0-68 0 0,-18-2 917 0 0,2-12 1960 0 0,13 14-3030 0 0,3 0-38 0 0,-5-2 6 0 0,1 2-25 0 0,1 0 0 0 0,0 0 0 0 0,-1 1 0 0 0,1-1 0 0 0,0 1 0 0 0,0-1 1 0 0,-1 1-1 0 0,1 0 0 0 0,0 0 0 0 0,0 1 0 0 0,0-1 0 0 0,0 0 0 0 0,0 1 0 0 0,0 0 1 0 0,1 0-1 0 0,-1 0 0 0 0,0 0 0 0 0,1 0 0 0 0,0 1 0 0 0,-1-1 0 0 0,1 1 1 0 0,0-1-1 0 0,0 1 0 0 0,0 0-8 0 0,-2 1 11 0 0,-142 210 1011 0 0,131-186-1019 0 0,10-18-5257 0 0,5-13 3830 0 0</inkml:trace>
  <inkml:trace contextRef="#ctx0" brushRef="#br0" timeOffset="-42890.852">4651 6620 908 0 0,'0'0'374'0'0,"23"-6"866"0"0,-1-12-974 0 0,-17 14-34 0 0,1 1 0 0 0,-1-1 0 0 0,1 0 0 0 0,-1-1-1 0 0,0 1 1 0 0,-1-1 0 0 0,1 0 0 0 0,-1-1 0 0 0,0 1 0 0 0,0 0-1 0 0,-1-1 1 0 0,0 0 0 0 0,0 0 0 0 0,0 0 0 0 0,0 0 0 0 0,-1-1-1 0 0,0 1 1 0 0,0-3-232 0 0,-2 8 56 0 0,-3-11 74 0 0,-4 6-122 0 0,0 0 0 0 0,0 1 0 0 0,-1 0-1 0 0,0 1 1 0 0,0 0 0 0 0,0 0-1 0 0,0 0 1 0 0,-1 1 0 0 0,1 1 0 0 0,-1-1-1 0 0,0 1 1 0 0,0 1 0 0 0,0 0 0 0 0,0 0-1 0 0,0 1 1 0 0,0 0 0 0 0,0 0 0 0 0,0 1-1 0 0,0 0 1 0 0,1 1 0 0 0,-1 0-1 0 0,0 0 1 0 0,0 1 0 0 0,1 0 0 0 0,0 0-1 0 0,0 1 1 0 0,0 0 0 0 0,0 1 0 0 0,0 0-1 0 0,0 0-7 0 0,-3 1 6 0 0,0-1 0 0 0,1 2 0 0 0,-1-1-1 0 0,1 1 1 0 0,1 1 0 0 0,-1 0-1 0 0,1 0 1 0 0,0 1 0 0 0,1 0 0 0 0,0 1-1 0 0,1 0 1 0 0,0 0 0 0 0,0 0 0 0 0,1 1-1 0 0,1 0 1 0 0,0 0 0 0 0,0 1-1 0 0,1 0 1 0 0,0-1 0 0 0,1 1 0 0 0,1 0-1 0 0,-2 12-5 0 0,8-16 37 0 0,-1 0-1 0 0,2-1 0 0 0,-1 1 0 0 0,1-1 1 0 0,0 0-1 0 0,0 0 0 0 0,1 0 0 0 0,0-1 1 0 0,1 0-1 0 0,-1 0 0 0 0,1-1 0 0 0,0 0 1 0 0,0 0-1 0 0,1 0 0 0 0,-1-1 0 0 0,1 0 0 0 0,0 0 1 0 0,0-1-1 0 0,0 0 0 0 0,1-1 0 0 0,-1 0 1 0 0,1 0-1 0 0,-1-1 0 0 0,1 0 0 0 0,5 0-36 0 0,21 2 17 0 0,-56-4-388 0 0,4 4 645 0 0,4-1-4997 0 0,13-2 3571 0 0</inkml:trace>
  <inkml:trace contextRef="#ctx0" brushRef="#br0" timeOffset="-42459.663">4704 6596 1416 0 0,'-23'15'444'0'0,"-2"-3"-32"0"0,-9 1-44 0 0,4-3 0 0 0,-2 4-40 0 0,-2-3-80 0 0,4-2-60 0 0,0-3-16 0 0,5-1-24 0 0,4-3-228 0 0,5 0-196 0 0,16-2-212 0 0,-13 0-480 0 0,4 0-396 0 0</inkml:trace>
  <inkml:trace contextRef="#ctx0" brushRef="#br0" timeOffset="-42056.432">5152 6565 1160 0 0,'-16'0'542'0'0,"0"2"0"0"0,0 0 0 0 0,0 1 0 0 0,1 0-1 0 0,-1 1 1 0 0,1 1 0 0 0,0 0 0 0 0,0 2 0 0 0,-11 5-542 0 0,-3 5 253 0 0,1 1 1 0 0,0 1-1 0 0,1 1 1 0 0,1 1 0 0 0,1 2-1 0 0,-16 19-253 0 0,-9 11-4280 0 0,45-51 3042 0 0</inkml:trace>
  <inkml:trace contextRef="#ctx0" brushRef="#br0" timeOffset="-41744.34">4766 6615 1268 0 0,'13'-21'5727'0'0,"32"43"-5038"0"0,-29-11-466 0 0,86 53 77 0 0,16 10-874 0 0,-39-28-3595 0 0,-70-41 2761 0 0</inkml:trace>
  <inkml:trace contextRef="#ctx0" brushRef="#br0" timeOffset="-41388.982">5356 6601 1060 0 0,'20'-28'5991'0'0,"-18"40"-2896"0"0,-2-1-3241 0 0,23 281 750 0 0,28-25-1111 0 0,-79-286-6023 0 0,16 3 5091 0 0</inkml:trace>
  <inkml:trace contextRef="#ctx0" brushRef="#br0" timeOffset="-41093.265">5413 6541 1096 0 0,'3'-1'106'0'0,"0"-1"0"0"0,0 0 1 0 0,0 1-1 0 0,0-1 0 0 0,0 1 0 0 0,1 0 0 0 0,-1 0 0 0 0,0 1 1 0 0,1-1-1 0 0,-1 1 0 0 0,0-1 0 0 0,1 1 0 0 0,-1 0 0 0 0,0 0 0 0 0,1 1 1 0 0,-1-1-1 0 0,1 1 0 0 0,-1-1 0 0 0,0 1 0 0 0,0 0 0 0 0,1 0 1 0 0,-1 1-1 0 0,0-1 0 0 0,0 1 0 0 0,0-1 0 0 0,0 1 0 0 0,-1 0 1 0 0,1 0-1 0 0,0 0 0 0 0,-1 0 0 0 0,1 1 0 0 0,-1-1 0 0 0,0 1 1 0 0,0 0-1 0 0,0-1 0 0 0,0 1 0 0 0,0 0 0 0 0,-1 0 0 0 0,1 0 0 0 0,-1 0 1 0 0,0 0-1 0 0,0 1 0 0 0,0-1 0 0 0,0 0 0 0 0,-1 1 0 0 0,1-1 1 0 0,-1 0-1 0 0,0 1 0 0 0,0 1-106 0 0,-4 4 92 0 0,0 0 1 0 0,0-1-1 0 0,-1 0 1 0 0,0 0-1 0 0,-1-1 1 0 0,0 1-1 0 0,0-1 0 0 0,-1 0 1 0 0,1-1-1 0 0,-2 1 1 0 0,1-2-1 0 0,-1 1 1 0 0,1-1-1 0 0,-2 0 1 0 0,1 0-1 0 0,0-1 0 0 0,-1 0 1 0 0,0-1-1 0 0,0 0 1 0 0,0 0-1 0 0,0-1 1 0 0,-3 1-93 0 0,-19 9-120 0 0,6 1-908 0 0,27-13-3118 0 0,2-3 2900 0 0</inkml:trace>
  <inkml:trace contextRef="#ctx0" brushRef="#br0" timeOffset="-40703.534">5908 6541 1676 0 0,'0'-12'2432'0'0,"-1"-4"684"0"0,-11 34-2185 0 0,5 3-854 0 0,1 1 1 0 0,1-1 0 0 0,0 1-1 0 0,2 0 1 0 0,0 0-1 0 0,2 1 1 0 0,0-1 0 0 0,1 0-1 0 0,2 6-77 0 0,-1 17 60 0 0,26 102-222 0 0,-25-139 590 0 0,-11 45-7010 0 0,3-54 5385 0 0</inkml:trace>
  <inkml:trace contextRef="#ctx0" brushRef="#br0" timeOffset="-40079.614">5886 6518 1184 0 0,'0'-3'140'0'0,"0"0"-1"0"0,0-1 1 0 0,1 1 0 0 0,-1 0-1 0 0,1 0 1 0 0,0 0 0 0 0,-1 0-1 0 0,1 0 1 0 0,1 0 0 0 0,-1 0-1 0 0,0 0 1 0 0,1 0 0 0 0,-1 0-1 0 0,1 0 1 0 0,0 1 0 0 0,0-1-1 0 0,0 1 1 0 0,0 0 0 0 0,1-1-1 0 0,-1 1 1 0 0,0 0 0 0 0,1 0-1 0 0,0 0 1 0 0,-1 1 0 0 0,1-1-1 0 0,0 1 1 0 0,0-1 0 0 0,0 1-1 0 0,0 0 1 0 0,0 0 0 0 0,0 0-1 0 0,2 1-139 0 0,-4-1 58 0 0,-1 1-28 0 0,19 18-128 0 0,-16-14 143 0 0,0 0 0 0 0,0 0 0 0 0,-1 1-1 0 0,1-1 1 0 0,-1 1 0 0 0,0 0 0 0 0,0 0 0 0 0,-1 0-1 0 0,1 0 1 0 0,-1 0 0 0 0,0 0 0 0 0,-1 0 0 0 0,1 0-1 0 0,-1 0 1 0 0,0 0 0 0 0,0 0 0 0 0,-1 0 0 0 0,0 4-45 0 0,0 12 256 0 0,1-20-195 0 0,0-1 28 0 0,13 17 218 0 0,-9-18-285 0 0,1 0 1 0 0,-1 0-1 0 0,1 0 0 0 0,-1 1 0 0 0,1-1 0 0 0,0 1 0 0 0,-1 0 0 0 0,1 1 0 0 0,-1-1 0 0 0,1 1 0 0 0,0 0 0 0 0,-1 0 1 0 0,0 0-1 0 0,1 1 0 0 0,-1 0 0 0 0,0 0 0 0 0,0 0 0 0 0,1 0 0 0 0,-2 0 0 0 0,1 1 0 0 0,0 0 0 0 0,0 0 0 0 0,-1 0 1 0 0,0 0-1 0 0,1 0 0 0 0,-1 1 0 0 0,-1-1 0 0 0,1 1 0 0 0,0 0 0 0 0,-1 0 0 0 0,0 0 0 0 0,0 0 0 0 0,0 1 0 0 0,0-1 1 0 0,-1 0-1 0 0,0 1 0 0 0,1 0-22 0 0,-5 3 15 0 0,-1 0 0 0 0,0 0 0 0 0,0 0 0 0 0,0-1 0 0 0,-1 0 0 0 0,0 0 0 0 0,0 0 0 0 0,-1-1 0 0 0,0 1 1 0 0,0-1-1 0 0,-1-1 0 0 0,1 1 0 0 0,-1-1 0 0 0,-1 0 0 0 0,1-1 0 0 0,0 0 0 0 0,-1 0 0 0 0,0 0 0 0 0,0-1 0 0 0,0 0 1 0 0,-1-1-1 0 0,1 0 0 0 0,0 0 0 0 0,-4-1-15 0 0,10-1-191 0 0,0 0 1 0 0,0 0-1 0 0,0 0 1 0 0,-1 0-1 0 0,1-1 1 0 0,0 1-1 0 0,0-1 1 0 0,0 0-1 0 0,0 0 0 0 0,0 0 1 0 0,0 0-1 0 0,0 0 1 0 0,0 0-1 0 0,0 0 1 0 0,1-1-1 0 0,-1 1 1 0 0,0 0-1 0 0,1-1 1 0 0,-1 0-1 0 0,1 1 1 0 0,0-1-1 0 0,-1 0 1 0 0,1 0-1 0 0,0 0 1 0 0,0 0-1 0 0,0 0 0 0 0,0 0 1 0 0,0 0-1 0 0,1 0 1 0 0,-1-1 190 0 0,-7-15-1359 0 0</inkml:trace>
  <inkml:trace contextRef="#ctx0" brushRef="#br0" timeOffset="-39764.53">5657 6493 1576 0 0,'-9'14'322'0'0,"1"1"-1"0"0,0 0 0 0 0,1 0 1 0 0,1 0-1 0 0,0 1 0 0 0,2 0 1 0 0,-1 0-1 0 0,2 1 0 0 0,0-1 1 0 0,1 1-1 0 0,1-1 0 0 0,0 1 1 0 0,2 7-322 0 0,0-7 134 0 0,2 0 0 0 0,0 0 1 0 0,1 0-1 0 0,0-1 0 0 0,2 1 1 0 0,0-1-1 0 0,0 0 0 0 0,2-1 0 0 0,0 1 1 0 0,0-2-1 0 0,2 1 0 0 0,0-1 1 0 0,0 0-1 0 0,1-1 0 0 0,1-1 0 0 0,0 0 1 0 0,10 7-135 0 0,156 97-1630 0 0,-115-100-1821 0 0,-61-16 1923 0 0</inkml:trace>
  <inkml:trace contextRef="#ctx0" brushRef="#br0" timeOffset="-39359.37">6411 6513 1372 0 0,'14'35'888'0'0,"-1"1"0"0"0,-2 0 0 0 0,-1 0-1 0 0,-2 2 1 0 0,-1-1 0 0 0,-2 0 0 0 0,-2 1 0 0 0,-1 15-888 0 0,-3-43 73 0 0,0 0 1 0 0,-1 0-1 0 0,0 0 1 0 0,0 0-1 0 0,-1 0 1 0 0,0-1-1 0 0,-1 1 1 0 0,0-1 0 0 0,-1 0-1 0 0,0 0 1 0 0,0 0-1 0 0,-1-1 1 0 0,0 0-1 0 0,0 0 1 0 0,-1 0-1 0 0,0-1 1 0 0,0 0-1 0 0,-5 3-73 0 0,-32 0-6730 0 0,42-10 5202 0 0</inkml:trace>
  <inkml:trace contextRef="#ctx0" brushRef="#br0" timeOffset="-38970.511">6770 6758 1044 0 0,'26'-7'12044'0'0,"-15"3"-7248"0"0,-1 2-3397 0 0,4 9-8482 0 0,-8-6 3043 0 0,-2-5-1109 0 0,5-10 4070 0 0</inkml:trace>
  <inkml:trace contextRef="#ctx0" brushRef="#br0" timeOffset="-36696.543">7931 6280 1292 0 0,'0'-14'1116'0'0,"0"6"2199"0"0,24-29-1957 0 0,-34 121 89 0 0,13-52-1308 0 0,2-1 0 0 0,1-1 0 0 0,1 1 0 0 0,2-1 0 0 0,1-1 0 0 0,13 28-139 0 0,-11-27 76 0 0,6 61-1027 0 0,-18-89 108 0 0,0-2-508 0 0,-18 12-1342 0 0,7-11 1429 0 0</inkml:trace>
  <inkml:trace contextRef="#ctx0" brushRef="#br0" timeOffset="-35762.567">7554 6210 1196 0 0,'-16'-6'2345'0'0,"28"4"-580"0"0,5 0-1851 0 0,163-23 728 0 0,0 8-1 0 0,77 7-641 0 0,-179 10 858 0 0,-63-29-271 0 0,-18 39-610 0 0,16 207-25 0 0,16-38 334 0 0,-19-128 34 0 0,-10-51-220 0 0,0 0-12 0 0,0 0 27 0 0,0 0 26 0 0,0 0-12 0 0,3 5 297 0 0,58-137-523 0 0,-61 131 78 0 0,0 0 0 0 0,1 0 0 0 0,-1 1 0 0 0,1-1-1 0 0,0 0 1 0 0,-1 0 0 0 0,1 0 0 0 0,0 0 0 0 0,-1 0 0 0 0,1 1 0 0 0,0-1 0 0 0,0 0 0 0 0,0 1 0 0 0,0-1 0 0 0,-1 1 0 0 0,1-1-1 0 0,0 1 1 0 0,0-1 0 0 0,0 1 0 0 0,0 0 0 0 0,0-1 0 0 0,0 1 0 0 0,0 0 0 0 0,1 0 0 0 0,-1 0 0 0 0,0-1 0 0 0,0 1 0 0 0,0 0-1 0 0,0 1 1 0 0,0-1 0 0 0,0 0 0 0 0,0 0 0 0 0,0 0 0 0 0,0 1 0 0 0,0-1 0 0 0,0 0 0 0 0,0 1 0 0 0,0-1 0 0 0,0 1 0 0 0,0-1-1 0 0,0 1 1 0 0,0 0 0 0 0,-1-1 0 0 0,1 1 0 0 0,0 0 0 0 0,0 0 0 0 0,-1-1 0 0 0,1 1 0 0 0,0 0 0 0 0,-1 0 0 0 0,1 0 0 0 0,-1 0-1 0 0,1 0 1 0 0,-1 0 0 0 0,1 0 0 0 0,-1 0 0 0 0,0 0 0 0 0,1 0 0 0 0,-1 0 0 0 0,0 0 0 0 0,0 1 19 0 0,17 30-68 0 0,84 106-158 0 0,22-110-300 0 0,-122-28 160 0 0,-1 0-176 0 0,11-3-2781 0 0,0-9 2097 0 0</inkml:trace>
  <inkml:trace contextRef="#ctx0" brushRef="#br0" timeOffset="-34144.49">8685 6681 1096 0 0,'0'0'553'0'0,"0"0"-7"0"0,0 0-51 0 0,0 0-61 0 0,25-5 690 0 0,35-31-322 0 0,198-63 845 0 0,-201 46-1327 0 0,-60 49-351 0 0,0-1 1 0 0,0 1-1 0 0,0 0 0 0 0,-1 0 1 0 0,1 0-1 0 0,-1 0 1 0 0,0 1-1 0 0,0 0 1 0 0,0 0-1 0 0,-1 0 1 0 0,1 0-1 0 0,-1 0 1 0 0,0 1-1 0 0,1 0 1 0 0,-1 0-1 0 0,0 0 0 0 0,0 1 1 0 0,0 0-1 0 0,-1 0 1 0 0,1 0-1 0 0,0 0 1 0 0,0 1-1 0 0,-1 0 1 0 0,1 0-1 0 0,0 0 1 0 0,-5 2 30 0 0,-6-3-7 0 0,0 1 0 0 0,1 1 0 0 0,-1 0 0 0 0,0 1 0 0 0,0 1 0 0 0,1 1 0 0 0,-1 0 0 0 0,1 1 0 0 0,0 0 0 0 0,0 1 0 0 0,1 1 0 0 0,0 0 0 0 0,0 1 0 0 0,0 1 0 0 0,1 0 0 0 0,1 1 1 0 0,0 0-1 0 0,0 1 0 0 0,1 0 0 0 0,0 1 0 0 0,1 0 0 0 0,0 1 0 0 0,1 0 0 0 0,-6 11 7 0 0,14-21 7 0 0,0 1 0 0 0,0-1 0 0 0,0 1 0 0 0,1-1 0 0 0,-1 1 0 0 0,1 0 0 0 0,0-1 0 0 0,0 1 0 0 0,0 0 0 0 0,0-1 0 0 0,1 1 0 0 0,-1 0 0 0 0,1-1 0 0 0,0 1 0 0 0,0-1 0 0 0,0 1 0 0 0,1-1 0 0 0,-1 1 0 0 0,1-1 1 0 0,0 0-1 0 0,0 0 0 0 0,0 0 0 0 0,0 0 0 0 0,1 0 0 0 0,-1 0 0 0 0,1-1 0 0 0,0 1 0 0 0,-1-1 0 0 0,1 0 0 0 0,0 0 0 0 0,0 0 0 0 0,1 0 0 0 0,-1 0 0 0 0,0-1 0 0 0,1 1 0 0 0,-1-1 0 0 0,1 0 0 0 0,-1 0-7 0 0,141 33-720 0 0,-14-45-2172 0 0,-96 1 2189 0 0</inkml:trace>
  <inkml:trace contextRef="#ctx0" brushRef="#br0" timeOffset="-33693.991">9193 6425 1048 0 0,'28'84'2440'0'0,"-24"87"867"0"0,-23-171-2347 0 0,21-19-870 0 0,1 1 1 0 0,0 0 0 0 0,1 0 0 0 0,1 0-1 0 0,1 0 1 0 0,1 1 0 0 0,0 0 0 0 0,1 0-1 0 0,1 1 1 0 0,1 0 0 0 0,0 0-1 0 0,1 1 1 0 0,5-5-91 0 0,61-19-152 0 0,-70 42 142 0 0,-1 1 0 0 0,1-1 0 0 0,-1 1 0 0 0,0 1-1 0 0,0-1 1 0 0,0 1 0 0 0,0 0 0 0 0,-1 1 0 0 0,0-1 0 0 0,0 1-1 0 0,0 0 1 0 0,-1 0 0 0 0,0 1 0 0 0,0-1 0 0 0,-1 1 0 0 0,1 0-1 0 0,0 4 11 0 0,40 103-150 0 0,-14-32-4996 0 0,-27-76 3729 0 0</inkml:trace>
  <inkml:trace contextRef="#ctx0" brushRef="#br0" timeOffset="-31652.998">10616 6071 924 0 0,'0'0'455'0'0,"0"0"14"0"0,0 0-51 0 0,0 0-50 0 0,0 0-42 0 0,-3-5 2 0 0,2 3-287 0 0,0 1 1 0 0,0-1-1 0 0,0 0 0 0 0,-1 1 0 0 0,1-1 0 0 0,0 1 0 0 0,-1-1 0 0 0,1 1 0 0 0,-1-1 1 0 0,0 1-1 0 0,1 0 0 0 0,-1 0 0 0 0,0 0 0 0 0,0 0 0 0 0,1 0 0 0 0,-1 0 0 0 0,0 0 1 0 0,0 1-1 0 0,0-1 0 0 0,0 1 0 0 0,0 0 0 0 0,0-1 0 0 0,0 1 0 0 0,0 0 0 0 0,-1 0 1 0 0,1 0-1 0 0,0 0 0 0 0,0 1 0 0 0,0-1 0 0 0,0 0 0 0 0,0 1 0 0 0,0 0 1 0 0,0-1-1 0 0,0 1 0 0 0,0 0-41 0 0,-7 1 77 0 0,1 1-1 0 0,-1-1 1 0 0,1 1 0 0 0,0 1-1 0 0,0-1 1 0 0,0 1 0 0 0,1 1 0 0 0,-1-1-1 0 0,1 1 1 0 0,0 1 0 0 0,1-1 0 0 0,-1 1-1 0 0,1 0 1 0 0,0 1 0 0 0,1-1 0 0 0,-1 1-1 0 0,1 0 1 0 0,1 1 0 0 0,-1-1 0 0 0,1 1-1 0 0,0 0 1 0 0,1 0 0 0 0,0 0 0 0 0,1 1-1 0 0,-1-1 1 0 0,1 1 0 0 0,1-1 0 0 0,-1 9-77 0 0,-1 104 1021 0 0,135 192 667 0 0,-96-163-1410 0 0,-37-148-415 0 0,0 1 0 0 0,0-1 1 0 0,0 0-1 0 0,0 1 0 0 0,0-1 0 0 0,-1 0 0 0 0,1 0 0 0 0,-1 0 0 0 0,0 0 0 0 0,1-1 0 0 0,-1 1 0 0 0,0 0 0 0 0,0-1 1 0 0,0 1-1 0 0,-1-1 0 0 0,1 1 0 0 0,0-1 0 0 0,0 0 0 0 0,-1 0 0 0 0,1 0 0 0 0,0-1 0 0 0,-1 1 0 0 0,1 0 1 0 0,-1-1-1 0 0,1 1 0 0 0,-1-1 0 0 0,0 0 0 0 0,1 0 0 0 0,-1 0 0 0 0,1 0 0 0 0,-1-1 0 0 0,1 1 0 0 0,-1-1 0 0 0,1 1 1 0 0,-1-1-1 0 0,1 0 0 0 0,0 0 0 0 0,-1 0 0 0 0,1 0 0 0 0,0 0 0 0 0,0-1 0 0 0,0 1 0 0 0,0-1 0 0 0,0 1 0 0 0,0-1 1 0 0,0 0-1 0 0,0 0 0 0 0,0 0 0 0 0,1 0 0 0 0,-1 0 0 0 0,1 0 0 0 0,0 0 0 0 0,-1-3 137 0 0,-12-16-1308 0 0</inkml:trace>
  <inkml:trace contextRef="#ctx0" brushRef="#br0" timeOffset="-30691.796">10102 6486 984 0 0,'-14'2'1755'0'0,"-4"-1"1048"0"0,31-6-1299 0 0,530-107 185 0 0,-408 90-1743 0 0,-106 11 188 0 0,-42 2-48 0 0,-56 6-104 0 0,59 5 12 0 0,1 1 0 0 0,-1 0-1 0 0,1 1 1 0 0,0 0-1 0 0,0 1 1 0 0,0 0-1 0 0,1 0 1 0 0,-1 0-1 0 0,1 1 1 0 0,0 1-1 0 0,1-1 1 0 0,0 1-1 0 0,0 1 1 0 0,0-1 0 0 0,1 1-1 0 0,0 0 1 0 0,1 0-1 0 0,0 1 1 0 0,0 0-1 0 0,0 0 1 0 0,1 0-1 0 0,1 0 1 0 0,0 1-1 0 0,0-1 1 0 0,1 1-1 0 0,-1 5 7 0 0,4-13 7 0 0,1 0-1 0 0,0 0 1 0 0,-1-1-1 0 0,1 1 1 0 0,0 0-1 0 0,0 0 1 0 0,0-1-1 0 0,0 1 1 0 0,0-1-1 0 0,0 0 1 0 0,0 0-1 0 0,0 0 1 0 0,1 0-1 0 0,-1 0 0 0 0,1 0 1 0 0,-1 0-1 0 0,0-1 1 0 0,1 1-1 0 0,-1-1 1 0 0,1 0-1 0 0,-1 0 1 0 0,1 0-1 0 0,-1 0 1 0 0,1 0-1 0 0,-1 0 1 0 0,1-1-1 0 0,-1 1 1 0 0,1-1-1 0 0,-1 0 0 0 0,2 0-6 0 0,9-3-34 0 0,-1-1 0 0 0,0 0 0 0 0,-1 0 0 0 0,1-1 0 0 0,-1-1 0 0 0,0 0-1 0 0,0 0 1 0 0,-1-1 0 0 0,0-1 0 0 0,-1 0 0 0 0,0 0 0 0 0,0-1-1 0 0,-1 0 1 0 0,0 0 0 0 0,0-1 0 0 0,-1 0 0 0 0,0-2 34 0 0,20-21-237 0 0,-26 34 220 0 0,-1 0-3 0 0,19 20-58 0 0,64 100-78 0 0,-76-88 834 0 0,-5-35 345 0 0,1-9-941 0 0,5-12-117 0 0,1 1 0 0 0,2 0 0 0 0,0 0 0 0 0,1 1 1 0 0,1 1-1 0 0,1 0 0 0 0,1 1 0 0 0,5-5 35 0 0,92-83-3774 0 0,-98 101 1109 0 0,-10 5 1247 0 0</inkml:trace>
  <inkml:trace contextRef="#ctx0" brushRef="#br0" timeOffset="-30066.526">11625 6431 1360 0 0,'11'-12'4528'0'0,"27"-21"-3359"0"0,1-1-869 0 0,-21 19-230 0 0,-2-1 0 0 0,0-1 0 0 0,-1 0 0 0 0,-1-1 0 0 0,0 0 0 0 0,-1-1 0 0 0,-2 0 0 0 0,0-1 0 0 0,0-1 0 0 0,-2 0 0 0 0,5-19-70 0 0,-14 36-18 0 0,0 1-1 0 0,-1-1 1 0 0,1 0-1 0 0,-1 0 1 0 0,0 0-1 0 0,0 1 1 0 0,-1-1-1 0 0,1 0 1 0 0,-1 1-1 0 0,0-1 1 0 0,0 1-1 0 0,0 0 1 0 0,0 0-1 0 0,0 0 1 0 0,-1 0-1 0 0,1 0 0 0 0,-1 0 1 0 0,0 0-1 0 0,0 1 1 0 0,0 0-1 0 0,0-1 1 0 0,-1 1-1 0 0,1 0 1 0 0,0 1-1 0 0,-1-1 1 0 0,0 1-1 0 0,1-1 1 0 0,-1 1-1 0 0,0 0 1 0 0,0 0-1 0 0,1 1 1 0 0,-1-1-1 0 0,-4 1 19 0 0,7 0-11 0 0,-13 2 85 0 0,16 3-71 0 0,0 0 0 0 0,0-1 0 0 0,0 1 0 0 0,0-1-1 0 0,1 1 1 0 0,0-1 0 0 0,0 0 0 0 0,0 0 0 0 0,0 0 0 0 0,1 0 0 0 0,-1-1 0 0 0,1 1 0 0 0,0-1 0 0 0,0 0 0 0 0,0 0 0 0 0,1 0 0 0 0,-1-1 0 0 0,1 0 0 0 0,-1 1 0 0 0,1-2 0 0 0,0 1 0 0 0,1 0-3 0 0,18 12-51 0 0,-16-10 88 0 0,0 0 0 0 0,-1 1 0 0 0,1 0 0 0 0,-1 0 0 0 0,0 1-1 0 0,0 0 1 0 0,-1 0 0 0 0,1 0 0 0 0,-2 1 0 0 0,1 0-1 0 0,-1 0 1 0 0,0 1 0 0 0,0-1 0 0 0,-1 1 0 0 0,0 0 0 0 0,0 0-1 0 0,-1 1 1 0 0,0-1 0 0 0,0 1 0 0 0,-1 0 0 0 0,0 3-37 0 0,-6-1 26 0 0,-1 0 1 0 0,-1 0-1 0 0,0 0 1 0 0,-1-1-1 0 0,0 0 1 0 0,0 0-1 0 0,-1-1 1 0 0,0 0-1 0 0,0 0 1 0 0,-1-1-1 0 0,-1 0 1 0 0,1 0-1 0 0,-1-1 0 0 0,-1-1 1 0 0,1 0-1 0 0,-1 0 1 0 0,0-1-1 0 0,0 0 1 0 0,-1-1-1 0 0,1 0 1 0 0,-3 0-27 0 0,13-4-87 0 0,1 1 1 0 0,-1-1 0 0 0,0 0-1 0 0,0 0 1 0 0,1 1 0 0 0,-1-1-1 0 0,0 0 1 0 0,0 0 0 0 0,0 0-1 0 0,1 0 1 0 0,-1 0 0 0 0,0 0-1 0 0,0 0 1 0 0,0 0-1 0 0,1 0 1 0 0,-1 0 0 0 0,0 0-1 0 0,0 0 1 0 0,1-1 0 0 0,-1 1-1 0 0,0 0 1 0 0,0 0 0 0 0,1-1-1 0 0,-1 1 1 0 0,0-1 0 0 0,1 1-1 0 0,-1-1 1 0 0,0 1-1 0 0,1-1 1 0 0,-1 1 0 0 0,1-1-1 0 0,-1 1 1 0 0,1-1 0 0 0,-1 0-1 0 0,1 1 1 0 0,-1-1 0 0 0,1 0-1 0 0,0 0 1 0 0,-1 1 0 0 0,1-1-1 0 0,0 0 1 0 0,0 0-1 0 0,0 1 1 0 0,-1-1 0 0 0,1 0-1 0 0,0 0 1 0 0,0 0 0 0 0,0 1-1 0 0,0-1 1 0 0,0 0 0 0 0,0 0-1 0 0,1 1 1 0 0,-1-1 0 0 0,0 0-1 0 0,0 0 1 0 0,0 0-1 0 0,1 1 1 0 0,-1-1 0 0 0,1 0-1 0 0,-1 1 1 0 0,0-1 86 0 0,16-16-1231 0 0</inkml:trace>
  <inkml:trace contextRef="#ctx0" brushRef="#br0" timeOffset="-28920.379">12260 6146 2296 0 0,'-22'11'426'0'0,"1"0"0"0"0,0 1-1 0 0,1 1 1 0 0,0 1 0 0 0,1 1-1 0 0,1 1 1 0 0,0 0 0 0 0,1 1 0 0 0,1 1-1 0 0,0 3-425 0 0,15-20 24 0 0,0 0-1 0 0,0 0 0 0 0,1 0 1 0 0,-1 0-1 0 0,0 0 0 0 0,1 0 1 0 0,-1 0-1 0 0,1 1 0 0 0,0-1 0 0 0,-1 0 1 0 0,1 0-1 0 0,0 1 0 0 0,0-1 1 0 0,0 0-1 0 0,0 0 0 0 0,0 1 1 0 0,0-1-1 0 0,0 0 0 0 0,0 1 1 0 0,0-1-1 0 0,1 0 0 0 0,-1 0 1 0 0,0 0-1 0 0,1 1 0 0 0,-1-1 1 0 0,1 0-1 0 0,0 0 0 0 0,-1 0 1 0 0,1 0-1 0 0,0 0 0 0 0,-1 0 1 0 0,1 0-1 0 0,0 0 0 0 0,0 0 1 0 0,0 0-1 0 0,0 0 0 0 0,0 0 1 0 0,0-1-1 0 0,0 1 0 0 0,0-1 0 0 0,0 1 1 0 0,1 0-1 0 0,-1-1 0 0 0,0 0 1 0 0,0 1-1 0 0,1-1 0 0 0,-1 0 1 0 0,0 1-1 0 0,0-1 0 0 0,1 0 1 0 0,-1 0-24 0 0,68 10-528 0 0,-63-10 512 0 0,0-1 0 0 0,0 1 1 0 0,0-1-1 0 0,0 0 0 0 0,0-1 0 0 0,0 0 0 0 0,0 0 0 0 0,-1 0 0 0 0,1 0 0 0 0,-1-1 0 0 0,1 0 0 0 0,-1 0 0 0 0,0-1 0 0 0,0 1 0 0 0,0-1 0 0 0,-1 0 0 0 0,1 0 0 0 0,-1-1 0 0 0,0 1 1 0 0,0-1-1 0 0,-1 0 0 0 0,1 0 0 0 0,-1 0 0 0 0,0-1 0 0 0,-1 1 0 0 0,1-1 0 0 0,-1 1 0 0 0,0-1 0 0 0,0 0 0 0 0,-1 0 0 0 0,0 0 0 0 0,0-4 16 0 0,77-108 70 0 0,-76 117-89 0 0,0 0 0 0 0,-1 0 0 0 0,1 1 0 0 0,0-1 0 0 0,-1 0 0 0 0,1 1 0 0 0,0 0 0 0 0,0-1 0 0 0,0 1 0 0 0,-1 0 0 0 0,1 0 0 0 0,0 0 0 0 0,0 0 0 0 0,0 1 0 0 0,0-1 0 0 0,-1 0 0 0 0,1 1 0 0 0,0-1 0 0 0,-1 1 0 0 0,1 0 0 0 0,0-1 0 0 0,-1 1 0 0 0,1 0 0 0 0,0 0 0 0 0,-1 0 0 0 0,1 0 0 0 0,-1 0 0 0 0,0 1 0 0 0,1-1 0 0 0,-1 0 0 0 0,0 0 0 0 0,0 1 0 0 0,0-1 0 0 0,0 1 0 0 0,0-1 0 0 0,0 1 0 0 0,0 0 0 0 0,-1-1 0 0 0,1 1 0 0 0,0 0 0 0 0,-1 1 19 0 0,36 81-111 0 0,-34-78 64 0 0,19 96 1231 0 0,13-181 377 0 0,-25 55-1506 0 0,-8 18-129 0 0,1-1 1 0 0,0 0-1 0 0,0 1 1 0 0,0-1-1 0 0,1 1 0 0 0,0 0 1 0 0,0 0-1 0 0,1 0 1 0 0,0 0-1 0 0,0 1 0 0 0,0-1 1 0 0,1 1-1 0 0,0 0 0 0 0,0 0 1 0 0,0 1-1 0 0,0 0 1 0 0,1 0-1 0 0,-1 0 0 0 0,4-1 74 0 0,-9 5-66 0 0,0 0-16 0 0,5 3 74 0 0,0 1 0 0 0,0 0 1 0 0,-1 0-1 0 0,0 1 0 0 0,0-1 0 0 0,0 1 0 0 0,0 0 0 0 0,-1 0 0 0 0,0 0 0 0 0,0 0 0 0 0,0 1 0 0 0,-1-1 0 0 0,1 1 0 0 0,-1 0 0 0 0,-1 0 0 0 0,1-1 0 0 0,-1 1 0 0 0,0 0 0 0 0,-1 0 1 0 0,1 1-1 0 0,-1-1 0 0 0,0 0 0 0 0,0 0 0 0 0,-1 0 0 0 0,0 0 0 0 0,-1 5 8 0 0,2-7 24 0 0,0-2 70 0 0,2 15 875 0 0,63-122-985 0 0,2 18-197 0 0,-63 88 186 0 0,-1-1-1 0 0,0 1 0 0 0,0 0 1 0 0,1 0-1 0 0,-1 0 1 0 0,0 0-1 0 0,0 1 0 0 0,0-1 1 0 0,0 1-1 0 0,-1 0 0 0 0,1-1 1 0 0,0 1-1 0 0,-1 1 0 0 0,1-1 1 0 0,-1 0-1 0 0,0 1 1 0 0,1-1-1 0 0,-1 1 0 0 0,0-1 1 0 0,-1 1-1 0 0,1 0 0 0 0,0 0 1 0 0,-1 0-1 0 0,0 0 0 0 0,0 0 1 0 0,0 0-1 0 0,0 0 1 0 0,0 1-1 0 0,0-1 0 0 0,-1 0 1 0 0,0 1-1 0 0,1-1 0 0 0,-1 1 28 0 0,17 35 45 0 0,-6-29-51 0 0,0-2 0 0 0,0 1 0 0 0,1-1 0 0 0,0-1 1 0 0,0 0-1 0 0,1 0 0 0 0,0-2 0 0 0,0 1 0 0 0,0-2 0 0 0,1 0 0 0 0,-1 0 0 0 0,1-1 1 0 0,0-1-1 0 0,0 0 0 0 0,0-1 0 0 0,0-1 0 0 0,0 0 0 0 0,0-1 0 0 0,0 0 0 0 0,0-1 0 0 0,0-1 1 0 0,0 0-1 0 0,0-1 0 0 0,-1-1 0 0 0,0 0 0 0 0,0 0 0 0 0,0-1 0 0 0,11-8 6 0 0,-21 11-35 0 0,0 0 0 0 0,0 0 0 0 0,0 0-1 0 0,-1 0 1 0 0,0 0 0 0 0,0 0 0 0 0,1-1-1 0 0,-2 0 1 0 0,1 1 0 0 0,0-1 0 0 0,-1 0-1 0 0,0 1 1 0 0,0-1 0 0 0,0 0 0 0 0,0 0 0 0 0,-1 0-1 0 0,1 0 1 0 0,-1 0 0 0 0,0 0 0 0 0,0 0-1 0 0,0 0 1 0 0,-1 0 0 0 0,0 0 0 0 0,0 0-1 0 0,0 0 1 0 0,0 0 0 0 0,0 0 0 0 0,-1 1-1 0 0,1-1 1 0 0,-1 0 0 0 0,0 1 0 0 0,0-1 0 0 0,-1 1-1 0 0,1 0 1 0 0,-1 0 0 0 0,1 0 0 0 0,-1 0-1 0 0,0 0 1 0 0,0 1 0 0 0,0-1 0 0 0,-1 1-1 0 0,1 0 1 0 0,-1 0 0 0 0,1 0 0 0 0,-1 0-1 0 0,1 1 1 0 0,-1-1 0 0 0,0 1 0 0 0,0 0-1 0 0,0 0 1 0 0,0 0 0 0 0,0 1 0 0 0,-4-1 35 0 0,-17-7-64 0 0</inkml:trace>
  <inkml:trace contextRef="#ctx0" brushRef="#br0" timeOffset="-28669.992">13108 6081 5184 0 0,'-10'-1'104'0'0,"0"-1"-1"0"0,0 2 0 0 0,0-1 1 0 0,0 2-1 0 0,0-1 0 0 0,0 1 0 0 0,0 1 1 0 0,0-1-1 0 0,0 2 0 0 0,0 0 1 0 0,1 0-1 0 0,-1 0 0 0 0,1 1 0 0 0,0 1 1 0 0,0-1-1 0 0,0 2 0 0 0,1-1 1 0 0,-1 1-1 0 0,1 0 0 0 0,1 1 0 0 0,-1 0-103 0 0,7-2 25 0 0,-1 1-1 0 0,1-1 0 0 0,0 1 1 0 0,1-1-1 0 0,-1 1 1 0 0,1-1-1 0 0,0 1 0 0 0,1-1 1 0 0,-1 1-1 0 0,1-1 0 0 0,0 1 1 0 0,1-1-1 0 0,-1 1 1 0 0,1-1-1 0 0,0 0 0 0 0,0 0 1 0 0,1 0-1 0 0,0 0 0 0 0,-1 0 1 0 0,2-1-1 0 0,-1 1 1 0 0,0-1-1 0 0,1 0 0 0 0,0 0 1 0 0,0 0-1 0 0,0 0 0 0 0,0-1 1 0 0,1 1-1 0 0,-1-1 1 0 0,1-1-1 0 0,0 1 0 0 0,0 0 1 0 0,0-1-1 0 0,0 0 0 0 0,1 0 1 0 0,4 0-25 0 0,33 17-856 0 0,2-3 1 0 0,-1-1 0 0 0,2-2-1 0 0,0-3 1 0 0,1-1-1 0 0,34 1 856 0 0,-41-3-1314 0 0</inkml:trace>
  <inkml:trace contextRef="#ctx0" brushRef="#br0" timeOffset="-15015.84">165 8032 1088 0 0,'0'0'581'0'0,"0"0"-74"0"0,0 0-51 0 0,0 0 32 0 0,0 0-27 0 0,0 0-91 0 0,0-21 941 0 0,17-26 1790 0 0,-16 60-1641 0 0,1 158-1118 0 0,-10 27-27 0 0,32-70-15 0 0,-24-127-261 0 0,0 29 146 0 0,0 10-797 0 0,0-38 262 0 0,18 4-2449 0 0,-13-28-1748 0 0,-4 1 3003 0 0</inkml:trace>
  <inkml:trace contextRef="#ctx0" brushRef="#br0" timeOffset="-14558.183">224 7985 1576 0 0,'2'-8'178'0'0,"0"-1"0"0"0,1 1 0 0 0,0 0 0 0 0,0 1 1 0 0,1-1-1 0 0,0 1 0 0 0,1-1 0 0 0,0 1 0 0 0,0 1 0 0 0,0-1 0 0 0,1 1 0 0 0,0-1 0 0 0,0 2 0 0 0,0-1 0 0 0,1 1 0 0 0,0 0 1 0 0,0 0-1 0 0,0 1 0 0 0,1 0 0 0 0,-1 0 0 0 0,1 0 0 0 0,0 1 0 0 0,0 1 0 0 0,0-1 0 0 0,1 1 0 0 0,-1 1 0 0 0,0 0 0 0 0,1 0 1 0 0,-1 0-1 0 0,9 1-178 0 0,-13 0 28 0 0,1 1 0 0 0,-1 0 0 0 0,1-1 0 0 0,-1 2 1 0 0,1-1-1 0 0,-1 0 0 0 0,0 1 0 0 0,1 0 0 0 0,-1 0 0 0 0,0 0 1 0 0,0 0-1 0 0,-1 1 0 0 0,1-1 0 0 0,0 1 0 0 0,-1 0 0 0 0,0 0 1 0 0,1 1-1 0 0,-1-1 0 0 0,0 1 0 0 0,-1-1 0 0 0,1 1 0 0 0,-1 0 1 0 0,0 0-1 0 0,1 0 0 0 0,-2 0 0 0 0,1 0 0 0 0,0 1 0 0 0,-1-1 1 0 0,0 1-1 0 0,0-1 0 0 0,0 1 0 0 0,-1-1 0 0 0,1 1 1 0 0,-1-1-1 0 0,0 1 0 0 0,-1-1 0 0 0,1 1 0 0 0,-1-1 0 0 0,0 4-28 0 0,-9 10 50 0 0,0-1-1 0 0,0-1 0 0 0,-2 1 0 0 0,0-2 0 0 0,0 0 0 0 0,-2 0 1 0 0,0-1-1 0 0,0-1 0 0 0,-2 0 0 0 0,1-1 0 0 0,-2-1 1 0 0,1 0-1 0 0,-1-1 0 0 0,-1-1 0 0 0,0-1 0 0 0,0 0 0 0 0,-18 4-49 0 0,-46 6-2741 0 0,73-33 29 0 0,11 8 1364 0 0</inkml:trace>
  <inkml:trace contextRef="#ctx0" brushRef="#br0" timeOffset="-14189.871">864 7953 1720 0 0,'-17'7'292'0'0,"1"1"1"0"0,0 1-1 0 0,1 0 0 0 0,0 0 1 0 0,0 2-1 0 0,1 0 0 0 0,1 1 1 0 0,0 0-1 0 0,0 1 0 0 0,1 0 1 0 0,1 1-1 0 0,0 0 0 0 0,1 1 1 0 0,1 0-1 0 0,0 1 0 0 0,1 0 0 0 0,0 0 1 0 0,2 1-1 0 0,0 0 0 0 0,1 0 1 0 0,-2 12-293 0 0,8-23 25 0 0,0 1 1 0 0,0-1 0 0 0,1 1 0 0 0,0-1-1 0 0,0 1 1 0 0,0-1 0 0 0,1 0 0 0 0,0 0 0 0 0,1 0-1 0 0,-1-1 1 0 0,1 1 0 0 0,0-1 0 0 0,0 0-1 0 0,1 0 1 0 0,-1 0 0 0 0,1-1 0 0 0,0 1-1 0 0,0-1 1 0 0,1 0 0 0 0,0-1 0 0 0,-1 1-1 0 0,1-1 1 0 0,0 0 0 0 0,1 0-26 0 0,156 52-3702 0 0,-131-50 2291 0 0,-1-3-105 0 0</inkml:trace>
  <inkml:trace contextRef="#ctx0" brushRef="#br0" timeOffset="-13692.609">1619 8018 976 0 0,'-22'4'391'0'0,"-1"1"1"0"0,1 1-1 0 0,0 1 1 0 0,1 1-1 0 0,0 1 0 0 0,0 1 1 0 0,0 0-1 0 0,2 2 0 0 0,-1 0 1 0 0,1 1-1 0 0,1 1 1 0 0,-1 3-392 0 0,-114 120 1917 0 0,67-43-3988 0 0,33-69-498 0 0,16-18 1047 0 0</inkml:trace>
  <inkml:trace contextRef="#ctx0" brushRef="#br0" timeOffset="-13428.397">1084 8130 1416 0 0,'4'-16'3024'0'0,"-4"15"-2960"0"0,0 1 0 0 0,-1-1 0 0 0,1 1 0 0 0,0-1 0 0 0,0 1 0 0 0,0-1 0 0 0,0 1 0 0 0,0-1 0 0 0,0 0 0 0 0,0 1-1 0 0,0-1 1 0 0,1 1 0 0 0,-1-1 0 0 0,0 1 0 0 0,0-1 0 0 0,0 0 0 0 0,1 1 0 0 0,-1-1 0 0 0,0 1 0 0 0,0-1 0 0 0,1 1 0 0 0,-1 0 0 0 0,1-1-1 0 0,-1 1 1 0 0,0-1 0 0 0,1 1 0 0 0,-1 0 0 0 0,1-1 0 0 0,-1 1 0 0 0,1 0 0 0 0,-1-1 0 0 0,1 1 0 0 0,-1 0 0 0 0,1 0 0 0 0,-1-1-1 0 0,1 1 1 0 0,-1 0 0 0 0,1 0 0 0 0,-1 0 0 0 0,1 0 0 0 0,0 0 0 0 0,-1 0 0 0 0,1 0 0 0 0,-1 0 0 0 0,1 0 0 0 0,-1 0 0 0 0,1 0-1 0 0,0 0 1 0 0,-1 0 0 0 0,1 0 0 0 0,-1 1 0 0 0,1-1 0 0 0,-1 0 0 0 0,1 0 0 0 0,-1 1 0 0 0,1-1 0 0 0,-1 0 0 0 0,1 1 0 0 0,-1-1 0 0 0,1 0-1 0 0,-1 1 1 0 0,0-1 0 0 0,1 1 0 0 0,-1-1 0 0 0,0 1 0 0 0,1-1 0 0 0,-1 1 0 0 0,0-1 0 0 0,1 1-64 0 0,303 209-140 0 0,-193-131-6309 0 0,-100-71 5075 0 0</inkml:trace>
  <inkml:trace contextRef="#ctx0" brushRef="#br0" timeOffset="-12666.383">1870 8075 1632 0 0,'19'-2'8108'0'0,"7"-3"-5706"0"0,53-5-2754 0 0,-68 10 405 0 0,16-1-29 0 0,-1 0 1 0 0,1 2-1 0 0,0 1 0 0 0,-1 1 0 0 0,0 1 0 0 0,0 1 1 0 0,0 2-1 0 0,0 0 0 0 0,14 8-24 0 0,-39-13 8 0 0,0 1 1 0 0,0-1-1 0 0,-1 1 0 0 0,1 0 1 0 0,0-1-1 0 0,-1 1 1 0 0,0 0-1 0 0,1 0 0 0 0,-1 0 1 0 0,0-1-1 0 0,-1 1 0 0 0,1 0 1 0 0,0 0-1 0 0,-1-1 0 0 0,1 1 1 0 0,-1 0-1 0 0,0-1 0 0 0,0 1 1 0 0,0 0-1 0 0,0-1 0 0 0,-1 0 1 0 0,1 1-1 0 0,-1-1 0 0 0,1 0 1 0 0,-1 1-1 0 0,0-1 0 0 0,0 0 1 0 0,0 0-1 0 0,0 0 1 0 0,0-1-1 0 0,0 1 0 0 0,-1 0 1 0 0,1-1-1 0 0,0 0 0 0 0,-1 1 1 0 0,1-1-1 0 0,-1 0 0 0 0,-2 0-8 0 0,-2 6 51 0 0,-241 137 502 0 0,175-106-2318 0 0,87-35-6536 0 0,-9-6 6889 0 0</inkml:trace>
  <inkml:trace contextRef="#ctx0" brushRef="#br0" timeOffset="-12278.622">2910 7972 1532 0 0,'-57'-12'3176'0'0,"40"11"-2913"0"0,1 0-1 0 0,0 2 1 0 0,0 0-1 0 0,-1 1 1 0 0,1 0-1 0 0,0 1 0 0 0,1 1 1 0 0,-1 1-1 0 0,1 0 1 0 0,-1 1-1 0 0,1 0 0 0 0,1 1 1 0 0,0 1-1 0 0,0 1 1 0 0,0 0-1 0 0,1 0 1 0 0,-7 8-263 0 0,17-14 31 0 0,0 0 0 0 0,1-1 0 0 0,0 1 0 0 0,0 0 0 0 0,-1 1 0 0 0,2-1 0 0 0,-1 0 0 0 0,0 1 0 0 0,1-1 0 0 0,0 1 0 0 0,-1-1 0 0 0,1 1 0 0 0,1 0 0 0 0,-1-1 0 0 0,1 1 0 0 0,-1 0 0 0 0,1-1 0 0 0,0 1 1 0 0,0 0-1 0 0,1 0 0 0 0,-1-1 0 0 0,1 1 0 0 0,0 0 0 0 0,0-1 0 0 0,0 1 0 0 0,0 0 0 0 0,0-1 0 0 0,1 0 0 0 0,0 1 0 0 0,0-1 0 0 0,0 0 0 0 0,0 0 0 0 0,0 0 0 0 0,0 0 0 0 0,1 0 0 0 0,0 0 1 0 0,-1-1-1 0 0,1 0 0 0 0,3 3-31 0 0,134 65-299 0 0,-122-65-478 0 0,1-1 0 0 0,-1-2 0 0 0,1 1 0 0 0,0-2 0 0 0,-1-1-1 0 0,1 0 1 0 0,0-1 0 0 0,0-1 0 0 0,-1-1 0 0 0,16-4 777 0 0,-7-4-1295 0 0</inkml:trace>
  <inkml:trace contextRef="#ctx0" brushRef="#br0" timeOffset="-11983.283">3202 7750 888 0 0,'56'0'3508'0'0,"-47"7"-3353"0"0,1 0 1 0 0,-1 0 0 0 0,-1 1 0 0 0,1 0-1 0 0,-1 0 1 0 0,-1 1 0 0 0,1 0 0 0 0,-2 0-1 0 0,1 1 1 0 0,-1 0 0 0 0,-1 0 0 0 0,1 1-156 0 0,5 13 337 0 0,-1 0 0 0 0,-1 1 0 0 0,-1 0 0 0 0,-1 1 0 0 0,-1-1 0 0 0,-2 1 1 0 0,0 1-1 0 0,-2-1 0 0 0,0 15-337 0 0,-8-17 101 0 0,-1 0 0 0 0,0-1 0 0 0,-2 0 0 0 0,0 0 0 0 0,-2-1 0 0 0,-1-1 0 0 0,0 1 0 0 0,-1-2 0 0 0,-2 0 0 0 0,0-1 1 0 0,-1 0-1 0 0,-1-1 0 0 0,0-1 0 0 0,-1 0 0 0 0,-1-2 0 0 0,-1 0 0 0 0,0-1 0 0 0,-1-1 0 0 0,-1-1-101 0 0,-54 32-2070 0 0,17-33-3269 0 0,42-15 4039 0 0,-11-17 6 0 0</inkml:trace>
  <inkml:trace contextRef="#ctx0" brushRef="#br0" timeOffset="-10028.105">4060 8068 1108 0 0,'0'0'473'0'0,"0"0"-56"0"0,0 0-30 0 0,0 0 54 0 0,0 0-37 0 0,0 0 38 0 0,0 0 22 0 0,0 0-42 0 0,0 0-94 0 0,-3 14 280 0 0,-48 11 1051 0 0,39-15 298 0 0,30-15-1211 0 0,4-2-694 0 0,532-78 1180 0 0,-470 73-1348 0 0,-89 16-3880 0 0,-30 19 1160 0 0,15-15 1443 0 0,-7-1-14 0 0</inkml:trace>
  <inkml:trace contextRef="#ctx0" brushRef="#br0" timeOffset="-9733.393">4158 8285 1316 0 0,'8'10'3293'0'0,"21"-7"-2472"0"0,-27-3-705 0 0,283-14 2421 0 0,-5 12-1645 0 0,-234 18-1242 0 0,-45-16 146 0 0,-1 0-170 0 0,0 0-148 0 0,0 0-248 0 0,9 5-2899 0 0,-11-6 2159 0 0</inkml:trace>
  <inkml:trace contextRef="#ctx0" brushRef="#br0" timeOffset="-638.495">6187 7680 1120 0 0,'0'0'437'0'0,"0"0"-75"0"0,0 0-31 0 0,0 0-31 0 0,0 0-38 0 0,0 0 2 0 0,0 0 82 0 0,-1-23 1388 0 0,0 21-1711 0 0,0 1 0 0 0,1-1-1 0 0,-1 1 1 0 0,0-1 0 0 0,0 1-1 0 0,0 0 1 0 0,0-1 0 0 0,-1 1-1 0 0,1 0 1 0 0,0 0 0 0 0,0-1-1 0 0,-1 1 1 0 0,1 0 0 0 0,-1 1 0 0 0,1-1-1 0 0,-1 0 1 0 0,1 0 0 0 0,-1 0-1 0 0,0 1 1 0 0,1-1 0 0 0,-1 1-1 0 0,0 0 1 0 0,1-1 0 0 0,-1 1-1 0 0,0 0 1 0 0,0 0 0 0 0,1 0-1 0 0,-1 0 1 0 0,0 0 0 0 0,1 0-1 0 0,-1 1 1 0 0,0-1 0 0 0,0 0-1 0 0,1 1 1 0 0,-1 0 0 0 0,1-1-1 0 0,-1 1 1 0 0,0 0 0 0 0,1 0-1 0 0,0 0 1 0 0,-1 0 0 0 0,1 0-1 0 0,-1 1-22 0 0,-9 3 27 0 0,0 1 0 0 0,1 0 0 0 0,0 1 0 0 0,0 0 0 0 0,1 1 0 0 0,0 0 0 0 0,0 0 0 0 0,1 1 0 0 0,0 0 0 0 0,1 0 0 0 0,-1 1 0 0 0,2 0 0 0 0,0 0 0 0 0,0 1 0 0 0,1 0 0 0 0,0 0 0 0 0,0 0 0 0 0,1 2-27 0 0,-4 18 155 0 0,1 1 0 0 0,2 0 1 0 0,1 0-1 0 0,2 0 1 0 0,0 0-1 0 0,4 21-155 0 0,-2-44 58 0 0,21 148 388 0 0,-17-141-329 0 0,-1 0-1 0 0,-1 1 0 0 0,0-1 0 0 0,-2 1 0 0 0,1-1 1 0 0,-2 1-1 0 0,0-1 0 0 0,-1 1 0 0 0,-1-1 0 0 0,0 0 0 0 0,-1 0 1 0 0,-1 0-1 0 0,-1 0 0 0 0,0-1 0 0 0,-1 0 0 0 0,0 0 1 0 0,-1-1-1 0 0,-1 0 0 0 0,-5 7-116 0 0,4-10 42 0 0,5-5-47 0 0,0 1 0 0 0,0-1 1 0 0,0 0-1 0 0,-1 0 0 0 0,0 0 1 0 0,0-1-1 0 0,-1 0 1 0 0,1 0-1 0 0,-1-1 0 0 0,0 0 1 0 0,0 0-1 0 0,-1 0 0 0 0,1-1 1 0 0,-5 1 4 0 0,11-4-892 0 0,-4-19-1752 0 0,33-44-1717 0 0,-12 42 2956 0 0</inkml:trace>
  <inkml:trace contextRef="#ctx0" brushRef="#br0" timeOffset="1196.618">6893 7266 944 0 0,'3'-16'2862'0'0,"-3"16"-2823"0"0,1 0 0 0 0,0 1 0 0 0,0-1 0 0 0,0 1-1 0 0,0-1 1 0 0,0 1 0 0 0,-1-1 0 0 0,1 1 0 0 0,0-1 0 0 0,-1 1-1 0 0,1 0 1 0 0,0-1 0 0 0,-1 1 0 0 0,1 0 0 0 0,-1 0-1 0 0,1 0 1 0 0,-1-1 0 0 0,1 1 0 0 0,-1 0 0 0 0,1 0-1 0 0,-1 0 1 0 0,0 0 0 0 0,0 0 0 0 0,1 0 0 0 0,-1 0 0 0 0,0 0-1 0 0,0-1 1 0 0,0 1 0 0 0,0 0 0 0 0,0 0 0 0 0,0 0-1 0 0,0 0 1 0 0,0 0 0 0 0,-1 0 0 0 0,1 0 0 0 0,0 0 0 0 0,-1 0-1 0 0,1 0 1 0 0,0 0 0 0 0,-1-1 0 0 0,1 1 0 0 0,-1 0-1 0 0,1 0 1 0 0,-1-1 0 0 0,0 1 0 0 0,1 0 0 0 0,-1 0 0 0 0,0-1-1 0 0,1 1 1 0 0,-1-1 0 0 0,0 1 0 0 0,0-1 0 0 0,0 1-1 0 0,1-1 1 0 0,-1 1 0 0 0,0-1 0 0 0,0 0-39 0 0,-46 58 423 0 0,46-57-360 0 0,-19 19 67 0 0,0 0 0 0 0,-2-2 0 0 0,0 0 0 0 0,-1-1 0 0 0,0-2 0 0 0,-2 0 0 0 0,1-2 0 0 0,-2 0 0 0 0,0-2 0 0 0,0-1 0 0 0,-1-1 0 0 0,-8 1-130 0 0,33-9 22 0 0,1 1 0 0 0,-1-1 0 0 0,1 0 0 0 0,-1 0 0 0 0,0 0 0 0 0,0 0 0 0 0,0 0 0 0 0,0 0 0 0 0,1-1-1 0 0,-1 1 1 0 0,0-1 0 0 0,0 1 0 0 0,0-1 0 0 0,0 0 0 0 0,0 0 0 0 0,-1 0 0 0 0,1 0 0 0 0,0 0 0 0 0,0 0-1 0 0,0 0 1 0 0,0-1 0 0 0,0 1 0 0 0,0-1 0 0 0,0 1 0 0 0,1-1 0 0 0,-1 0 0 0 0,0 0 0 0 0,0 0 0 0 0,0 0 0 0 0,1 0-1 0 0,-1 0 1 0 0,0 0 0 0 0,1-1 0 0 0,-1 1 0 0 0,1-1 0 0 0,0 1 0 0 0,-1-1 0 0 0,1 1 0 0 0,0-1 0 0 0,0 0-1 0 0,0 0 1 0 0,0 1 0 0 0,0-1 0 0 0,0 0 0 0 0,1 0 0 0 0,-1 0 0 0 0,1 0 0 0 0,-1 0 0 0 0,1 0 0 0 0,0 0-1 0 0,-1 0 1 0 0,1 0 0 0 0,0 0 0 0 0,1-2-22 0 0,1-6 27 0 0,1-1 0 0 0,0 1 0 0 0,1 0 1 0 0,0 0-1 0 0,0 0 0 0 0,1 1 0 0 0,0 0 0 0 0,1 0 0 0 0,0 0 0 0 0,0 0 0 0 0,1 1 0 0 0,0 0 0 0 0,1 1 0 0 0,0-1 1 0 0,0 2-1 0 0,0-1 0 0 0,1 1 0 0 0,0 0 0 0 0,6-3-27 0 0,-13 9-51 0 0,73 42 15 0 0,-49-27 24 0 0,1-1 1 0 0,1-1-1 0 0,0-1 1 0 0,1-1-1 0 0,0-2 1 0 0,0-1-1 0 0,1-2 1 0 0,0 0-1 0 0,1-2 1 0 0,-1-2-1 0 0,1 0 1 0 0,10-3 11 0 0,-12 3-13 0 0,-23-1 7 0 0,0 0 0 0 0,0 0 0 0 0,0-1 0 0 0,0 1-1 0 0,0-1 1 0 0,0 0 0 0 0,0-1 0 0 0,0 0 0 0 0,-1 0 0 0 0,1 0-1 0 0,0 0 1 0 0,0-1 0 0 0,-1 0 0 0 0,1 0 0 0 0,-1-1 0 0 0,1 1 0 0 0,-1-1-1 0 0,0 0 1 0 0,1-2 6 0 0,-57-29-308 0 0,-190-19-2213 0 0,210 49-1522 0 0,27-2 2555 0 0</inkml:trace>
  <inkml:trace contextRef="#ctx0" brushRef="#br0" timeOffset="2175.945">7766 7633 1468 0 0,'0'0'748'0'0,"0"0"-88"0"0,3-14 479 0 0,30-13 351 0 0,-31 24-1176 0 0,-2 3-234 0 0,1 1 1 0 0,-1-1-1 0 0,1 0 1 0 0,-1 0-1 0 0,1 0 1 0 0,-1 0-1 0 0,1 1 1 0 0,-1-1-1 0 0,1 0 1 0 0,-1 0-1 0 0,1 0 1 0 0,-1 0-1 0 0,1 0 1 0 0,-1 0-1 0 0,1 0 1 0 0,-1 0-1 0 0,1 0 1 0 0,-1 0-1 0 0,1 0 1 0 0,-1-1-1 0 0,0 1 1 0 0,1 0-1 0 0,-1 0 1 0 0,1 0-1 0 0,-1-1 1 0 0,1 1-1 0 0,-1 0 1 0 0,1 0-1 0 0,-1-1 1 0 0,0 1-1 0 0,1 0 1 0 0,-1-1-1 0 0,0 1 1 0 0,1-1-1 0 0,-1 1 1 0 0,0 0-1 0 0,0-1 1 0 0,1 0-81 0 0,0 19-34 0 0,30 222-324 0 0,-32-235 143 0 0,0 0 0 0 0,0 1 0 0 0,0-1 0 0 0,-1 0 0 0 0,0 0 0 0 0,0 0 0 0 0,0 0 0 0 0,0 0 0 0 0,-1-1 0 0 0,0 1 0 0 0,0-1 0 0 0,0 1 0 0 0,0-1 0 0 0,-1 0 0 0 0,0 0 0 0 0,0-1 0 0 0,0 1 0 0 0,0-1 0 0 0,0 0 0 0 0,-1 0 0 0 0,1 0 0 0 0,-1-1 0 0 0,0 1 0 0 0,-1-1 215 0 0,-7 4-1222 0 0</inkml:trace>
  <inkml:trace contextRef="#ctx0" brushRef="#br0" timeOffset="2485.412">7332 8120 1044 0 0,'0'0'118'0'0,"0"1"-1"0"0,1-1 0 0 0,-1 1 1 0 0,0-1-1 0 0,0 1 1 0 0,1 0-1 0 0,-1-1 0 0 0,0 1 1 0 0,0-1-1 0 0,0 1 1 0 0,0-1-1 0 0,0 1 0 0 0,0 0 1 0 0,0-1-1 0 0,0 1 1 0 0,0-1-1 0 0,0 1 0 0 0,0-1 1 0 0,0 1-1 0 0,0 0 1 0 0,0-1-1 0 0,0 1 1 0 0,-1-1-1 0 0,1 1 0 0 0,0-1 1 0 0,0 1-1 0 0,-1-1 1 0 0,1 1-1 0 0,0-1 0 0 0,-1 1 1 0 0,1-1-1 0 0,-1 1 1 0 0,1-1-1 0 0,0 0 0 0 0,-1 1 1 0 0,1-1-1 0 0,-1 1 1 0 0,1-1-1 0 0,-1 0 0 0 0,1 0 1 0 0,-1 1-1 0 0,1-1 1 0 0,-1 0-1 0 0,0 0-117 0 0,56 6 1162 0 0,451-70 1402 0 0,-476 60-2611 0 0,366-33-3029 0 0,-397 37 3005 0 0,1 0 0 0 0,0 0-1 0 0,-1 0 1 0 0,1 0 0 0 0,-1 1 0 0 0,1-1 0 0 0,0 0 0 0 0,-1 0 0 0 0,1 1 0 0 0,0-1 0 0 0,0 0 0 0 0,-1 1 0 0 0,1-1 0 0 0,0 0 0 0 0,0 1 0 0 0,-1-1 0 0 0,1 1 0 0 0,0-1 0 0 0,0 0 0 0 0,0 1-1 0 0,0-1 1 0 0,-1 1 0 0 0,1-1 0 0 0,0 0 0 0 0,0 1 0 0 0,0-1 0 0 0,0 1 0 0 0,0-1 0 0 0,0 1 0 0 0,0-1 0 0 0,0 0 0 0 0,0 1 0 0 0,1-1 0 0 0,-1 1 0 0 0,0-1 0 0 0,0 0 0 0 0,0 1 0 0 0,0-1 0 0 0,0 1-1 0 0,1-1 1 0 0,-1 0 0 0 0,0 1 0 0 0,0-1 0 0 0,1 0 0 0 0,-1 1 0 0 0,0-1 0 0 0,1 0 0 0 0,-1 1 0 0 0,0-1 0 0 0,1 0 0 0 0,-1 0 0 0 0,0 0 0 0 0,1 1 0 0 0,-1-1 0 0 0,1 0 0 0 0,-1 0 71 0 0,-10 3-1350 0 0</inkml:trace>
  <inkml:trace contextRef="#ctx0" brushRef="#br0" timeOffset="2921.742">7650 8380 1612 0 0,'5'-11'5413'0'0,"-10"19"-5298"0"0,0 0 1 0 0,1 0-1 0 0,0 1 0 0 0,1 0 0 0 0,0 0 0 0 0,0 0 0 0 0,1 0 0 0 0,0 0 0 0 0,0 0 0 0 0,1 1 0 0 0,1-1 0 0 0,-1 1 1 0 0,2-1-1 0 0,-1 1 0 0 0,1-1 0 0 0,1 4-115 0 0,-1 20 171 0 0,32 132-109 0 0,10 4-903 0 0,-45-161-2624 0 0,-21-18 1521 0 0,8-6 662 0 0</inkml:trace>
  <inkml:trace contextRef="#ctx0" brushRef="#br0" timeOffset="3451.78">7643 8328 1336 0 0,'0'0'461'0'0,"26"-23"2364"0"0,-18 17-2740 0 0,0-1 1 0 0,1 1-1 0 0,0 1 1 0 0,0-1 0 0 0,0 2-1 0 0,1-1 1 0 0,0 1-1 0 0,0 1 1 0 0,0-1-1 0 0,0 2 1 0 0,0 0 0 0 0,4-1-86 0 0,-9 5 25 0 0,1 0 1 0 0,-1 1 0 0 0,0-1 0 0 0,0 1-1 0 0,0 0 1 0 0,0 1 0 0 0,-1-1 0 0 0,1 1-1 0 0,-1 0 1 0 0,0 0 0 0 0,0 0 0 0 0,0 0 0 0 0,0 1-1 0 0,-1 0 1 0 0,0 0 0 0 0,0 0 0 0 0,0 0-1 0 0,-1 0 1 0 0,1 0 0 0 0,-1 1 0 0 0,-1-1-1 0 0,1 1 1 0 0,-1-1 0 0 0,0 1 0 0 0,0 0 0 0 0,0 0-1 0 0,-1-1 1 0 0,0 1 0 0 0,0 0 0 0 0,-1 0-1 0 0,1 0 1 0 0,-1-1 0 0 0,-1 1 0 0 0,1 0-1 0 0,-1-1 1 0 0,0 1 0 0 0,0-1 0 0 0,0 0 0 0 0,-1 0-1 0 0,0 1-25 0 0,-43 69 1251 0 0,46-75-1208 0 0,0 0 19 0 0,55 7 113 0 0,-50-6-157 0 0,-1-1-9 0 0,0 0-1 0 0,0 0 0 0 0,0 0 0 0 0,0 0 1 0 0,0 1-1 0 0,0 0 0 0 0,0 0 0 0 0,-1 0 1 0 0,1 0-1 0 0,0 0 0 0 0,0 1 0 0 0,-1 0 1 0 0,1 0-1 0 0,-1 0 0 0 0,1 0 0 0 0,-1 0 1 0 0,0 1-1 0 0,0-1 0 0 0,0 1 0 0 0,0 0 1 0 0,-1 0-1 0 0,1 0 0 0 0,1 3-8 0 0,-60 40 462 0 0,-113-12-705 0 0,165-34 51 0 0,0 0 1 0 0,0-1-1 0 0,0 1 1 0 0,0-1-1 0 0,0 0 0 0 0,0 0 1 0 0,0 0-1 0 0,0 0 1 0 0,0-1-1 0 0,1 1 1 0 0,-1-1-1 0 0,1 0 0 0 0,-1 0 1 0 0,1 0-1 0 0,-1-1 1 0 0,1 1-1 0 0,0-1 1 0 0,0 0-1 0 0,1 0 0 0 0,-1 0 1 0 0,0 0-1 0 0,1 0 1 0 0,0-1-1 0 0,0 1 1 0 0,0-1-1 0 0,0 0 1 0 0,0 1-1 0 0,0-5 192 0 0,-2-15-1549 0 0</inkml:trace>
  <inkml:trace contextRef="#ctx0" brushRef="#br0" timeOffset="4671.079">8592 8063 1392 0 0,'0'0'625'0'0,"0"0"-68"0"0,0 0-101 0 0,0 0-30 0 0,0 0-12 0 0,0 0-38 0 0,0 0 0 0 0,0 0 11 0 0,0 0-53 0 0,0 0-24 0 0,0 0-77 0 0,0 0-24 0 0,0 0-24 0 0,0 0 54 0 0,0 0 21 0 0,0 0-35 0 0,0 0-59 0 0,0 0 39 0 0,0 0 11 0 0,0 0-46 0 0,0 0 12 0 0,0 0-26 0 0,0 0-44 0 0,0 0 54 0 0,0 0-14 0 0,0 0-20 0 0,0 0 0 0 0,0 0-54 0 0,0 0 4 0 0,0 0-2 0 0,0 0 11 0 0,0 0-6 0 0,0 0-17 0 0,0 0-2 0 0,0 0 2 0 0,0 0-23 0 0,0 0-8 0 0,0 0-2 0 0,0 0-4 0 0,0 0-8 0 0,0 0 9 0 0,0 0 23 0 0,0 0-1 0 0,0 0-29 0 0,0 0-27 0 0,0 0 3 0 0,0 0 26 0 0,0 0 0 0 0,0 0-40 0 0,0 0 22 0 0,0 0 41 0 0,0 0 13 0 0,0 0-7 0 0,0 0 10 0 0,0 0-12 0 0,0 0-5 0 0,0 0-16 0 0,0 0 23 0 0,0 0 6 0 0,0 0 16 0 0,0 0-3 0 0,0 0-18 0 0,0 0 17 0 0,0 0-8 0 0,0 0-16 0 0,0 0-31 0 0,0 0 33 0 0,0 0-1 0 0,0 0-1 0 0,0 0-24 0 0,0 0 4 0 0,0 0-12 0 0,0 0-9 0 0,0 0 0 0 0,0 0 3 0 0,0 0 1 0 0,0 0-8 0 0,0 0-6 0 0,0 0 7 0 0,0 0-1 0 0,0 0-23 0 0,0 0-33 0 0,0 0 28 0 0,0 0 23 0 0,5 5-6 0 0,7 5 14 0 0,1-1 1 0 0,0 0-1 0 0,0-1 0 0 0,1 0 0 0 0,0-1 0 0 0,1-1 0 0 0,-1 0 0 0 0,1-1 0 0 0,1 0 1 0 0,-1-2-1 0 0,0 0 0 0 0,1 0 0 0 0,0-1 0 0 0,-1-1 0 0 0,1-1 0 0 0,0 0 1 0 0,0-1-1 0 0,10-3-8 0 0,-23 4-3 0 0,139-38-253 0 0,-136 35 204 0 0,0 1 1 0 0,0-1 0 0 0,0 0-1 0 0,0 0 1 0 0,-1-1 0 0 0,1 0-1 0 0,-1 0 1 0 0,0 0 0 0 0,0-1-1 0 0,0 1 1 0 0,-1-1 0 0 0,1 0-1 0 0,-1-1 1 0 0,0 1 0 0 0,-1-1-1 0 0,0 0 1 0 0,2-3 51 0 0,-30-33-717 0 0,14 37 674 0 0,-1 0-1 0 0,1 0 1 0 0,-1 1 0 0 0,0 1-1 0 0,0 0 1 0 0,0 0 0 0 0,-1 2-1 0 0,1-1 1 0 0,0 1-1 0 0,-1 1 1 0 0,1 0 0 0 0,-1 1-1 0 0,1 1 1 0 0,0-1 0 0 0,-1 2-1 0 0,1 0 1 0 0,0 0 0 0 0,1 1-1 0 0,-1 1 1 0 0,1 0-1 0 0,-3 1 44 0 0,-2-2 6 0 0,0 1 0 0 0,1 0-1 0 0,-1 1 1 0 0,1 1-1 0 0,0 0 1 0 0,0 1-1 0 0,1 0 1 0 0,1 1 0 0 0,-1 1-1 0 0,1 0 1 0 0,1 1-1 0 0,0 1 1 0 0,0 0-1 0 0,1 0 1 0 0,1 1 0 0 0,0 0-1 0 0,1 1 1 0 0,0 0-1 0 0,1 0 1 0 0,-4 11-6 0 0,13-18 18 0 0,1 0 1 0 0,0 0 0 0 0,0 0-1 0 0,0 0 1 0 0,0-1-1 0 0,1 1 1 0 0,1-1-1 0 0,-1 0 1 0 0,1 1 0 0 0,0-2-1 0 0,0 1 1 0 0,1 0-1 0 0,-1-1 1 0 0,1 0 0 0 0,0 0-1 0 0,1 0 1 0 0,-1-1-1 0 0,1 1 1 0 0,0-1-1 0 0,0-1 1 0 0,1 1 0 0 0,-1-1-1 0 0,1 0 1 0 0,2 0-19 0 0,14 9-113 0 0,1-2 0 0 0,1-1 0 0 0,-1 0 0 0 0,1-2 0 0 0,1-1 0 0 0,-1-1 0 0 0,22 1 113 0 0,109 2-3511 0 0,-113-12 2364 0 0,33-12 43 0 0</inkml:trace>
  <inkml:trace contextRef="#ctx0" brushRef="#br0" timeOffset="5057.484">8911 7735 1576 0 0,'-28'-3'3843'0'0,"45"-2"-1917"0"0,45-5-1160 0 0,278-4-1777 0 0,-319 14 388 0 0,-19 0-229 0 0,-2 0 9 0 0,0 0-24 0 0,0 0-284 0 0</inkml:trace>
  <inkml:trace contextRef="#ctx0" brushRef="#br0" timeOffset="5650.728">9490 7438 1792 0 0,'5'-4'162'0'0,"-1"0"-1"0"0,1 1 0 0 0,0-1 1 0 0,1 1-1 0 0,-1 0 0 0 0,0 0 1 0 0,1 1-1 0 0,0 0 0 0 0,-1 0 1 0 0,1 0-1 0 0,0 1 0 0 0,0-1 1 0 0,0 1-1 0 0,0 1 0 0 0,0-1 1 0 0,0 1-1 0 0,0 0 0 0 0,0 1 1 0 0,6 0-162 0 0,-7 0 69 0 0,0 0 0 0 0,0 0 1 0 0,0 0-1 0 0,0 0 0 0 0,0 1 1 0 0,-1 0-1 0 0,1 0 0 0 0,0 0 1 0 0,-1 1-1 0 0,0 0 0 0 0,0 0 0 0 0,0 0 1 0 0,0 0-1 0 0,0 0 0 0 0,0 1 1 0 0,-1-1-1 0 0,0 1 0 0 0,0 0 1 0 0,0 0-1 0 0,0 1 0 0 0,0-1 1 0 0,-1 1-1 0 0,0-1 0 0 0,0 1 1 0 0,0 0-1 0 0,-1-1 0 0 0,1 1 0 0 0,-1 0 1 0 0,0 0-1 0 0,0 0 0 0 0,-1 0 1 0 0,0 0-1 0 0,0 0 0 0 0,0 0 1 0 0,0 0-1 0 0,-1 0 0 0 0,0 0 1 0 0,0 0-1 0 0,0 0 0 0 0,-1 0 0 0 0,1 0 1 0 0,-1-1-1 0 0,0 1 0 0 0,-1 0 1 0 0,-1 2-70 0 0,-130 134 1599 0 0,74-89-2127 0 0,59-51 35 0 0,31-19-3120 0 0,-13 8 2309 0 0,0 0-78 0 0</inkml:trace>
  <inkml:trace contextRef="#ctx0" brushRef="#br0" timeOffset="5963.322">9897 7428 836 0 0,'-13'2'300'0'0,"0"1"0"0"0,0 0 0 0 0,1 1 0 0 0,-1 0 0 0 0,1 1 0 0 0,0 0 0 0 0,0 1 0 0 0,0 1 0 0 0,1 0 0 0 0,0 0 0 0 0,1 1 0 0 0,-1 0 0 0 0,1 1 0 0 0,1 0 0 0 0,0 1 1 0 0,0 0-1 0 0,1 0 0 0 0,0 1 0 0 0,1 0 0 0 0,-4 9-300 0 0,10-18 6 0 0,0 1 0 0 0,1-1 0 0 0,-1 1 1 0 0,1-1-1 0 0,-1 1 0 0 0,1-1 1 0 0,0 1-1 0 0,0 0 0 0 0,1-1 0 0 0,-1 1 1 0 0,0-1-1 0 0,1 1 0 0 0,0-1 1 0 0,-1 1-1 0 0,1-1 0 0 0,0 0 0 0 0,0 1 1 0 0,0-1-1 0 0,1 0 0 0 0,-1 1 1 0 0,0-1-1 0 0,1 0 0 0 0,0 0 0 0 0,-1 0 1 0 0,1-1-1 0 0,0 1 0 0 0,0 0 0 0 0,0-1 1 0 0,0 1-1 0 0,0-1 0 0 0,1 1 1 0 0,-1-1-1 0 0,0 0 0 0 0,1 0 0 0 0,-1 0 1 0 0,0 0-1 0 0,1-1 0 0 0,0 1-6 0 0,116 16-4727 0 0,-100-17 3227 0 0</inkml:trace>
  <inkml:trace contextRef="#ctx0" brushRef="#br0" timeOffset="6448.082">10280 7438 1436 0 0,'-14'16'4962'0'0,"-45"28"-4525"0"0,50-37 35 0 0,-62 44-128 0 0,3 3-1 0 0,2 3 1 0 0,2 3-1 0 0,4 3 1 0 0,-44 58-344 0 0,97-110 56 0 0,14-5-6924 0 0,-1-11 5503 0 0</inkml:trace>
  <inkml:trace contextRef="#ctx0" brushRef="#br0" timeOffset="6773.414">10351 7645 1684 0 0,'0'0'117'0'0,"1"-1"0"0"0,0 1-1 0 0,-1 0 1 0 0,1 0 0 0 0,0 0 0 0 0,0 0 0 0 0,-1 0-1 0 0,1 0 1 0 0,0 0 0 0 0,0 0 0 0 0,-1 0-1 0 0,1 0 1 0 0,0 0 0 0 0,-1 1 0 0 0,1-1 0 0 0,0 0-1 0 0,-1 0 1 0 0,1 1 0 0 0,0-1 0 0 0,-1 0 0 0 0,1 1-1 0 0,0-1 1 0 0,-1 1 0 0 0,1-1 0 0 0,-1 1-1 0 0,1-1 1 0 0,-1 1 0 0 0,1-1 0 0 0,-1 1 0 0 0,0-1-1 0 0,1 1 1 0 0,-1 0 0 0 0,1-1 0 0 0,-1 1-1 0 0,0 0 1 0 0,0-1 0 0 0,1 1 0 0 0,-1 0 0 0 0,0 0-1 0 0,0-1 1 0 0,0 1 0 0 0,0 0 0 0 0,0-1-1 0 0,0 1 1 0 0,0 0 0 0 0,0 0 0 0 0,0-1 0 0 0,0 1-1 0 0,0 0 1 0 0,-1-1 0 0 0,1 1 0 0 0,0 0-1 0 0,0-1 1 0 0,-1 1 0 0 0,1 0 0 0 0,0-1 0 0 0,-1 2-117 0 0,-1 9-64 0 0,-1 243 1808 0 0,5-137-6727 0 0,-12-105 2194 0 0,7-12 1508 0 0</inkml:trace>
  <inkml:trace contextRef="#ctx0" brushRef="#br0" timeOffset="7565.306">10457 7675 948 0 0,'-40'-25'4762'0'0,"-5"1"-2957"0"0,46 24-1794 0 0,-1 0 0 0 0,1 0 1 0 0,-1-1-1 0 0,0 1 0 0 0,1 0 1 0 0,-1 0-1 0 0,0-1 0 0 0,1 1 1 0 0,-1-1-1 0 0,0 1 0 0 0,1 0 1 0 0,-1-1-1 0 0,0 1 0 0 0,1-1 1 0 0,-1 1-1 0 0,0-1 0 0 0,0 1 0 0 0,0 0 1 0 0,0-1-1 0 0,1 1 0 0 0,-1-1 1 0 0,0 1-1 0 0,0-1 0 0 0,0 1 1 0 0,0-1-1 0 0,0 1 0 0 0,0-1 1 0 0,0 1-1 0 0,0-1 0 0 0,-1 1 1 0 0,1-1-1 0 0,0 1 0 0 0,0-1 1 0 0,0 1-1 0 0,0-1 0 0 0,-1 1 1 0 0,1-1-1 0 0,0 1 0 0 0,0 0 1 0 0,-1-1-1 0 0,1 1 0 0 0,0-1 1 0 0,-1 1-1 0 0,1 0 0 0 0,0-1 1 0 0,-1 1-1 0 0,1 0 0 0 0,-1 0 0 0 0,1-1 1 0 0,0 1-1 0 0,-1 0 0 0 0,1 0 1 0 0,-1 0-1 0 0,1-1 0 0 0,-1 1 1 0 0,1 0-1 0 0,-1 0 0 0 0,1 0 1 0 0,-1 0-1 0 0,1 0 0 0 0,-1 0 1 0 0,1 0-1 0 0,-1 0 0 0 0,1 0 1 0 0,-1 0-12 0 0,36-25 114 0 0,-31 24-112 0 0,0 0 0 0 0,1 0-1 0 0,-1 1 1 0 0,0-1-1 0 0,0 1 1 0 0,0 0 0 0 0,0 0-1 0 0,0 1 1 0 0,0-1-1 0 0,0 1 1 0 0,0 0 0 0 0,0 0-1 0 0,0 0 1 0 0,0 1-1 0 0,0-1 1 0 0,0 1 0 0 0,0 0-1 0 0,-1 0 1 0 0,1 0-1 0 0,-1 1 1 0 0,0-1 0 0 0,1 1-1 0 0,-1 0 1 0 0,-1-1-1 0 0,1 2 1 0 0,0-1-1 0 0,-1 0 1 0 0,1 0 0 0 0,-1 1-1 0 0,0-1 1 0 0,0 1-1 0 0,0 0 1 0 0,-1 0 0 0 0,1 0-1 0 0,-1-1 1 0 0,0 1-1 0 0,0 1 1 0 0,0-1 0 0 0,-1 0-1 0 0,1 0 1 0 0,-1 0-1 0 0,0 0 1 0 0,0 0 0 0 0,-1 0-1 0 0,1 0 1 0 0,-1 3-2 0 0,-28 75 0 0 0,29-81-27 0 0,0-1 20 0 0,0 0-70 0 0,47 17-202 0 0,-45-17 303 0 0,0 0-1 0 0,0 1 0 0 0,0-1 0 0 0,-1 1 1 0 0,1 0-1 0 0,0-1 0 0 0,0 1 0 0 0,-1 0 1 0 0,1 0-1 0 0,0 0 0 0 0,-1 1 0 0 0,1-1 1 0 0,-1 0-1 0 0,1 0 0 0 0,-1 1 0 0 0,0-1 1 0 0,1 1-1 0 0,-1-1 0 0 0,0 1 0 0 0,0 0 1 0 0,0 0-1 0 0,0-1 0 0 0,-1 1 1 0 0,1 0-1 0 0,0 0 0 0 0,-1 0 0 0 0,1 0 1 0 0,-1-1-1 0 0,0 1 0 0 0,1 0 0 0 0,-1 0 1 0 0,0 0-1 0 0,0 0 0 0 0,0 0 0 0 0,-1 0 1 0 0,1 0-1 0 0,0 0 0 0 0,-1 0 0 0 0,1 0 1 0 0,-1 0-1 0 0,0-1 0 0 0,0 1 0 0 0,1 0 1 0 0,-1 0-1 0 0,0-1 0 0 0,-1 1 0 0 0,1 0 1 0 0,0-1-1 0 0,0 1 0 0 0,-1-1 0 0 0,1 0 1 0 0,-1 1-1 0 0,0 0-23 0 0,-89 59 928 0 0,21-36-1083 0 0,38-42-2704 0 0,70-33-1473 0 0,-12 30 3044 0 0</inkml:trace>
  <inkml:trace contextRef="#ctx0" brushRef="#br0" timeOffset="8079.78">11044 7815 1204 0 0,'-13'-1'300'0'0,"0"1"0"0"0,0 1-1 0 0,0 0 1 0 0,0 1 0 0 0,1 0-1 0 0,-1 1 1 0 0,0 0 0 0 0,1 1 0 0 0,0 0-1 0 0,0 1 1 0 0,0 1 0 0 0,1 0-1 0 0,-1 0 1 0 0,1 1 0 0 0,-6 6-300 0 0,17-13 11 0 0,-8 3 102 0 0,1 1 0 0 0,0 0 0 0 0,0 0 0 0 0,1 1 0 0 0,-1 0 0 0 0,1 0 0 0 0,0 0 0 0 0,0 1 0 0 0,1 0 0 0 0,0 0 0 0 0,0 1 0 0 0,0-1 0 0 0,1 1 1 0 0,0 0-1 0 0,0 0 0 0 0,0 1 0 0 0,0 3-113 0 0,7-5 3 0 0,1 0 1 0 0,0-1 0 0 0,1 0 0 0 0,-1 0-1 0 0,1 0 1 0 0,0 0 0 0 0,0-1-1 0 0,1 1 1 0 0,-1-1 0 0 0,1-1 0 0 0,0 1-1 0 0,0-1 1 0 0,0 0 0 0 0,0 0-1 0 0,0-1 1 0 0,1 0 0 0 0,0 0 0 0 0,-1 0-1 0 0,1-1 1 0 0,0 0 0 0 0,-1 0-1 0 0,1-1 1 0 0,0 0 0 0 0,0 0 0 0 0,0-1-1 0 0,2 0-3 0 0,1 2-73 0 0,4 0-81 0 0,0-1 0 0 0,-1-1 0 0 0,1 0 0 0 0,-1-1 0 0 0,1 0 0 0 0,-1-1 0 0 0,0 0 0 0 0,0-1 1 0 0,0-1-1 0 0,10-5 154 0 0,-15 7-130 0 0,0 0 1 0 0,-1-1 0 0 0,0 0-1 0 0,1 0 1 0 0,-1-1 0 0 0,-1 0-1 0 0,1 0 1 0 0,-1 0 0 0 0,0-1 0 0 0,0 0-1 0 0,0 0 1 0 0,-1-1 0 0 0,0 0-1 0 0,0 0 1 0 0,0-1 129 0 0,9-21-569 0 0</inkml:trace>
  <inkml:trace contextRef="#ctx0" brushRef="#br0" timeOffset="8357.86">11211 7661 1684 0 0,'0'-23'446'0'0,"2"16"-315"0"0,-2 1 0 0 0,1-1 0 0 0,-1 0 0 0 0,0 0 1 0 0,0 1-1 0 0,-1-1 0 0 0,0 0 0 0 0,0 1 0 0 0,0-1 0 0 0,-1 1 0 0 0,0-1 1 0 0,0 1-1 0 0,-1 0 0 0 0,0 0 0 0 0,0 0 0 0 0,0 0 0 0 0,-1 0 1 0 0,0 1-1 0 0,0-1 0 0 0,0 1 0 0 0,-1 0 0 0 0,0 0-131 0 0,4 4 29 0 0,0 0-1 0 0,0 1 1 0 0,0-1 0 0 0,0 1-1 0 0,0-1 1 0 0,0 1 0 0 0,0-1-1 0 0,0 1 1 0 0,0 0 0 0 0,0-1-1 0 0,0 1 1 0 0,0 0 0 0 0,0 0-1 0 0,0 0 1 0 0,0-1 0 0 0,0 1-1 0 0,0 0 1 0 0,0 1 0 0 0,0-1-1 0 0,0 0 1 0 0,0 0-1 0 0,0 0 1 0 0,0 1 0 0 0,0-1-1 0 0,0 0 1 0 0,0 1 0 0 0,0-1-1 0 0,0 1 1 0 0,0-1 0 0 0,1 1-1 0 0,-1 0 1 0 0,0-1 0 0 0,0 1-1 0 0,0 0 1 0 0,1-1 0 0 0,-1 1-1 0 0,0 0 1 0 0,1 0 0 0 0,-1 0-1 0 0,1 0 1 0 0,-1 0 0 0 0,1 0-1 0 0,-1-1 1 0 0,1 1-1 0 0,0 0 1 0 0,-1 0 0 0 0,1 0-1 0 0,0 0 1 0 0,0 1 0 0 0,0-1-1 0 0,-1 0 1 0 0,1 0 0 0 0,0 0-1 0 0,1 0 1 0 0,-1 0-29 0 0,-7 65 427 0 0,54 200 261 0 0,-26-186-639 0 0,-7-31-225 0 0,7 53-3655 0 0,-21-94 2479 0 0</inkml:trace>
  <inkml:trace contextRef="#ctx0" brushRef="#br0" timeOffset="8751.807">11408 7920 2076 0 0,'-2'19'828'0'0,"-33"66"2404"0"0,10-66-1841 0 0,23-34-764 0 0,28-43-768 0 0,140-150-591 0 0,-152 191 976 0 0,-20 26 521 0 0,-23 32-17 0 0,26-37-728 0 0,0 0 1 0 0,0 1-1 0 0,0-1 0 0 0,0 1 0 0 0,1 0 0 0 0,0 0 1 0 0,0 0-1 0 0,0 0 0 0 0,1 0 0 0 0,-1 1 1 0 0,1-1-1 0 0,0 0 0 0 0,1 1 0 0 0,-1-1 0 0 0,1 0 1 0 0,1 1-1 0 0,-1-1 0 0 0,0 1 0 0 0,1-1 1 0 0,0 0-1 0 0,1 1 0 0 0,-1-1 0 0 0,1 0 0 0 0,0 0 1 0 0,0 0-1 0 0,1 0 0 0 0,-1 0 0 0 0,1-1 0 0 0,0 1 1 0 0,0-1-1 0 0,1 0 0 0 0,-1 0 0 0 0,1 0 1 0 0,0 0-1 0 0,0-1 0 0 0,0 1 0 0 0,3 1-20 0 0,11 6-616 0 0,0-1 0 0 0,1 0-1 0 0,0-2 1 0 0,0 0-1 0 0,1-1 1 0 0,0-1 0 0 0,0-1-1 0 0,0-1 1 0 0,1 0 0 0 0,-1-2-1 0 0,6 0 617 0 0,9 3-1430 0 0</inkml:trace>
  <inkml:trace contextRef="#ctx0" brushRef="#br0" timeOffset="9587.793">11321 7742 1360 0 0,'0'0'688'0'0,"0"0"-68"0"0,0 0-40 0 0,0 0-40 0 0,0 0-77 0 0,0 0-56 0 0,0 0-77 0 0,0 0-24 0 0,0 0-23 0 0,0 0-9 0 0,0 0-36 0 0,0 0-42 0 0,25 2 644 0 0,-23 0-824 0 0,1-1 0 0 0,0 0 0 0 0,0 1 0 0 0,-1 0 0 0 0,1 0 0 0 0,-1-1 0 0 0,0 1 0 0 0,1 1 1 0 0,-1-1-1 0 0,0 0 0 0 0,0 1 0 0 0,-1-1 0 0 0,1 1 0 0 0,0-1 0 0 0,-1 1 0 0 0,1 0 0 0 0,-1 0 1 0 0,0-1-1 0 0,0 1 0 0 0,0 0 0 0 0,0 0 0 0 0,-1 0 0 0 0,1 0 0 0 0,-1 0 0 0 0,0 1 0 0 0,0-1-16 0 0,10 38 88 0 0,3 15-595 0 0,-9-17-3611 0 0,-4-30 2632 0 0</inkml:trace>
  <inkml:trace contextRef="#ctx0" brushRef="#br0" timeOffset="13493.751">12545 7616 1300 0 0,'0'0'482'0'0,"0"0"-26"0"0,0 0 23 0 0,0 0-68 0 0,0 0-35 0 0,0 0 0 0 0,0 0-15 0 0,0 0 32 0 0,0 0-81 0 0,0 0-11 0 0,0 0-13 0 0,0 0-3 0 0,0 0-10 0 0,0 0 15 0 0,0 0-26 0 0,0 0-3 0 0,0 0 12 0 0,0 0-33 0 0,0 0 2 0 0,0 0 2 0 0,0 0 5 0 0,0 0-9 0 0,0 0-56 0 0,0 0-12 0 0,0 0-5 0 0,-20 0 2044 0 0,-62 21-1923 0 0,118-30-400 0 0,545-79 271 0 0,-494 76-663 0 0,-87 12 255 0 0,0 0-63 0 0,0 0-50 0 0,0 0-233 0 0,-42 20-5831 0 0,34-18 6151 0 0,-22 3-913 0 0</inkml:trace>
  <inkml:trace contextRef="#ctx0" brushRef="#br0" timeOffset="13851.654">12488 7952 1652 0 0,'6'12'4053'0'0,"53"-9"-3612"0"0,-56-3-222 0 0,317-12 1515 0 0,8 4-796 0 0,-326 8-1012 0 0,-2 0-88 0 0,0 0-77 0 0,0 0-65 0 0,0 0-301 0 0,0 0-261 0 0,11-6-2981 0 0,-13 7 2463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0:4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245 640 928 0 0,'0'0'200'0'0,"0"0"-8"0"0,0 0 17 0 0,0 0-33 0 0,0 0 15 0 0,0 0 21 0 0,0 0-8 0 0,0 0-36 0 0,0 0-21 0 0,0 0 12 0 0,0 0-24 0 0,0 0 32 0 0,0 0-33 0 0,0 0-44 0 0,0 0 9 0 0,0 0 28 0 0,0 0-5 0 0,0 0-4 0 0,0 0 2 0 0,0 0 30 0 0,0 0-6 0 0,0 0-25 0 0,0 0-70 0 0,0 0 13 0 0,0 0 115 0 0,0 0 27 0 0,0 0-5 0 0,0 0-61 0 0,0 0-34 0 0,0 0-3 0 0,0 0 50 0 0,0 0-42 0 0,0 0-38 0 0,0 0 9 0 0,0 0 2 0 0,0 0-40 0 0,0 0 28 0 0,0 0-59 0 0,0 0-20 0 0,0 0 8 0 0,0 0 31 0 0,0 0-8 0 0,0 0 92 0 0,0 0-18 0 0,0 0 26 0 0,0 0-80 0 0,0 0 7 0 0,0 0 4 0 0,0 0 21 0 0,0 0 20 0 0,0 0 36 0 0,0 0-58 0 0,0 0 16 0 0,0 0 6 0 0,0 0-14 0 0,0 0-22 0 0,0 0 8 0 0,0 0-32 0 0,0 0-39 0 0,0 0 60 0 0,0 0 47 0 0,0 0-38 0 0,0 0-37 0 0,0 0-26 0 0,0 0 43 0 0,0 0 10 0 0,0 0-4 0 0,0 0-12 0 0,0 0-26 0 0,0 0 35 0 0,0 0 11 0 0,0 0-26 0 0,0 0-22 0 0,0 0 49 0 0,0 0-27 0 0,0 0-16 0 0,0 0-20 0 0,0 0 26 0 0,0 0-35 0 0,0 0 19 0 0,0 0-1 0 0,0 0 19 0 0,0 0-31 0 0,0 0 35 0 0,0 0 38 0 0,0 0-30 0 0,0 0-17 0 0,0 0 29 0 0,0 0-18 0 0,0 0-13 0 0,0 0 15 0 0,0 0-43 0 0,0 0 55 0 0,0 0-44 0 0,0 0-31 0 0,0 0 76 0 0,0 0-13 0 0,0 0-44 0 0,0 0-16 0 0,0 0 27 0 0,0 0 8 0 0,0 0 0 0 0,0 0-20 0 0,0 0 67 0 0,0 0-8 0 0,0 0-26 0 0,0 0 21 0 0,0 0-12 0 0,0 0-1 0 0,0 0-42 0 0,0 0 82 0 0,0 0 6 0 0,0 0-66 0 0,0 0 43 0 0,0 0-24 0 0,0 0-8 0 0,0 0-6 0 0,0 0-25 0 0,0 0-24 0 0,0 0 33 0 0,0 0-12 0 0,0 0 5 0 0,0 0 20 0 0,0 0 14 0 0,0 0 18 0 0,0 0 10 0 0,0 0-72 0 0,0 0 28 0 0,0 0-19 0 0,0 0 26 0 0,0 0 8 0 0,0 0 5 0 0,0 0 21 0 0,0 0-27 0 0,0 0-24 0 0,0 0 7 0 0,0 0-15 0 0,0 0 24 0 0,0 0 3 0 0,0 0-30 0 0,0 0 14 0 0,0 0 7 0 0,0 0-28 0 0,0 0 31 0 0,0 0 1 0 0,0 0 5 0 0,0 0 18 0 0,0 0 12 0 0,0 0-52 0 0,0 0-28 0 0,0 0 63 0 0,0 0-7 0 0,0 0-44 0 0,0 0 19 0 0,0 0-25 0 0,0 0 29 0 0,0 0 15 0 0,0 0-15 0 0,0 0 28 0 0,0 0-58 0 0,0 0 14 0 0,0 0 7 0 0,0 0 4 0 0,0 0-21 0 0,0 0 16 0 0,0 0 14 0 0,0 0-17 0 0,0 0-6 0 0,0 0 15 0 0,0 0 32 0 0,0 0-30 0 0,0 0-40 0 0,0 0 80 0 0,0 0 17 0 0,0 0-44 0 0,0 0-1 0 0,0 0-20 0 0,0 0-4 0 0,0 0-25 0 0,0 0 54 0 0,0 0-31 0 0,0 0-20 0 0,0 0-15 0 0,0 0-10 0 0,0 0-5 0 0,0 0 44 0 0,0 0 58 0 0,0 0-37 0 0,0 0-11 0 0,0 0 19 0 0,0 0-15 0 0,0 0-44 0 0,0 0 34 0 0,0 0 68 0 0,0 0-22 0 0,0 0-22 0 0,0 0-40 0 0,0 0 10 0 0,0 0-13 0 0,0 0 50 0 0,0 0 5 0 0,0 0-6 0 0,0 0 12 0 0,0 0-21 0 0,0 0-50 0 0,0 0 53 0 0,0 0 7 0 0,0 0-24 0 0,0 0 16 0 0,0 0 12 0 0,0 0-27 0 0,0 0-20 0 0,0 0 71 0 0,0 0-20 0 0,0 0-4 0 0,0 0 21 0 0,0 0 17 0 0,0 0-54 0 0,0 0-2 0 0,0 0 3 0 0,0 0 14 0 0,0 0 26 0 0,0 0-57 0 0,0 0-40 0 0,0 0 60 0 0,0 0 24 0 0,0 0-16 0 0,0 0-6 0 0,0 0-25 0 0,0 0-7 0 0,0 0 26 0 0,0 0 3 0 0,0 0-18 0 0,0 0-42 0 0,0 0 63 0 0,0 0 29 0 0,0 0-61 0 0,0 0 12 0 0,0 0 20 0 0,0 0-49 0 0,0 0 28 0 0,0 0 39 0 0,0 0-59 0 0,0 0 19 0 0,0 0-11 0 0,0 0-18 0 0,0 0-6 0 0,0 0 46 0 0,0 0 27 0 0,0 0 25 0 0,0 0-21 0 0,0 0-2 0 0,0 0 16 0 0,0 0-57 0 0,0 0 23 0 0,0 0 16 0 0,0 0-26 0 0,0 0-5 0 0,0 0 13 0 0,0 0-13 0 0,0 0 40 0 0,0 0-36 0 0,0 0-23 0 0,0 0-6 0 0,0 0 33 0 0,0 0 45 0 0,0 0-20 0 0,0 0-5 0 0,0 0-20 0 0,0 0-21 0 0,0 0 9 0 0,0 0-35 0 0,0 0 45 0 0,0 0-6 0 0,0 0 20 0 0,0 0-5 0 0,0 0-50 0 0,0 0 14 0 0,0 0 15 0 0,0 0 60 0 0,0 0-27 0 0,0 0-63 0 0,0 0 36 0 0,0 0-4 0 0,0 0 56 0 0,0 0-34 0 0,0 0 3 0 0,0 0 24 0 0,0 0-48 0 0,0 0-6 0 0,0 0-15 0 0,0 0-15 0 0,0 0 44 0 0,0 0 7 0 0,0 0 25 0 0,0 0 19 0 0,0 0-29 0 0,0 0-22 0 0,0 0-34 0 0,0 0 43 0 0,0 0-17 0 0,0 0 0 0 0,0 0 37 0 0,0 0-16 0 0,0 0-25 0 0,0 0 12 0 0,0 0 25 0 0,0 0-68 0 0,0 0 44 0 0,0 0 28 0 0,0 0-12 0 0,0 0-12 0 0,0 0-34 0 0,0 0 21 0 0,0 0-9 0 0,0 0 23 0 0,0 0 15 0 0,0 0 15 0 0,0 0-45 0 0,0 0 16 0 0,0 0-59 0 0,0 0 19 0 0,0 0 8 0 0,0 0-18 0 0,0 0 9 0 0,0 0-15 0 0,0 0 33 0 0,0 0-13 0 0,0 0 50 0 0,0 0-6 0 0,0 0 42 0 0,0 0 7 0 0,0 0-34 0 0,0 0-9 0 0,0 0-16 0 0,0 0-57 0 0,0 0 60 0 0,0 0-19 0 0,0 0 7 0 0,0 0-44 0 0,0 0 59 0 0,0 0 1 0 0,0 0-10 0 0,0 0-30 0 0,0 0 18 0 0,0 0 12 0 0,0 0-40 0 0,0 0 58 0 0,0 0 4 0 0,0 0-5 0 0,0 0-26 0 0,0 0-2 0 0,0 0 36 0 0,0 0 21 0 0,0 0-46 0 0,0 0 13 0 0,0 0-66 0 0,0 0 3 0 0,0 0 4 0 0,0 0 19 0 0,0 0-22 0 0,0 0 31 0 0,0 0 8 0 0,0 0 17 0 0,0 0-21 0 0,0 0 32 0 0,0 0-59 0 0,0 0-6 0 0,0 0 74 0 0,0 0 42 0 0,0 0-36 0 0,0 0-32 0 0,0 0-15 0 0,0 0 54 0 0,0 0 27 0 0,0 0-46 0 0,0 0 0 0 0,0 0-6 0 0,0 0-7 0 0,0 0 12 0 0,0 0 5 0 0,0 0-4 0 0,0 0-13 0 0,0 0-55 0 0,0 0-6 0 0,0 0-1 0 0,0 0 49 0 0,0 0 2 0 0,0 0 22 0 0,0 0-32 0 0,0 0-42 0 0,0 0 33 0 0,0 0 42 0 0,0 0 39 0 0,0 0-26 0 0,0 0-8 0 0,0 0-54 0 0,0 0 24 0 0,0 0 14 0 0,0 0-25 0 0,0 0-12 0 0,0 0-24 0 0,0 0 56 0 0,0 0 39 0 0,0 0 4 0 0,0 0-50 0 0,0 0 2 0 0,0 0-12 0 0,0 0 63 0 0,0 0 10 0 0,0 0-53 0 0,0 0-18 0 0,0 0 2 0 0,0 0-36 0 0,0 0 27 0 0,0 0 36 0 0,0 0 1 0 0,0 0-5 0 0,0 0-1 0 0,0 0-9 0 0,0 0 15 0 0,0 0-44 0 0,0 0-20 0 0,0 0 10 0 0,0 0-6 0 0,0 0-7 0 0,0 0 25 0 0,0 0 51 0 0,0 0-1 0 0,0 0 22 0 0,0 0-44 0 0,0 0 4 0 0,0 0-15 0 0,0 0-23 0 0,0 0-1 0 0,0 0 29 0 0,0 0 18 0 0,0 0-15 0 0,0 0-42 0 0,0 0 71 0 0,0 0-36 0 0,0 0-49 0 0,0 0 36 0 0,0 0 25 0 0,0 0 3 0 0,0 0-18 0 0,0 0 25 0 0,0 0 18 0 0,0 0-22 0 0,0 0-40 0 0,0 0-7 0 0,0 0 22 0 0,0 0 35 0 0,0 0 2 0 0,0 0-26 0 0,0 0 26 0 0,0 0-78 0 0,0 0-13 0 0,0 0 42 0 0,0 0 57 0 0,0 0-2 0 0,0 0-68 0 0,0 0 29 0 0,0 0 9 0 0,0 0 41 0 0,0 0-23 0 0,0 0-31 0 0,0 0 24 0 0,0 0-5 0 0,0 0 28 0 0,0 0-15 0 0,0 0-22 0 0,0 0 2 0 0,0 0-17 0 0,0 0-9 0 0,0 0 1 0 0,0 0 22 0 0,0 0 4 0 0,0 0-18 0 0,0 0 8 0 0,0 0 17 0 0,0 0-43 0 0,0 0 9 0 0,0 0 61 0 0,0 0-16 0 0,0 0-19 0 0,0 0-30 0 0,0 0 40 0 0,0 0 6 0 0,0 0-13 0 0,0 0 4 0 0,0 0-44 0 0,0 0-6 0 0,0 0 35 0 0,0 0 29 0 0,0 0-17 0 0,0 0 5 0 0,0 0 12 0 0,0 0-18 0 0,0 0 12 0 0,0 0 24 0 0,0 0-6 0 0,0 0 24 0 0,0 0-14 0 0,0 0-53 0 0,0 0-8 0 0,0 0 9 0 0,0 0 23 0 0,0 0 8 0 0,0 0-91 0 0,0 0 0 0 0,0 0-2 0 0,0 0 9 0 0,0 0 54 0 0,0 0 37 0 0,0 0-9 0 0,0 0-8 0 0,0 0-51 0 0,0 0 18 0 0,0 0-4 0 0,0 0 34 0 0,0 0 6 0 0,0 0-15 0 0,0 0 6 0 0,0 0 13 0 0,0 0-15 0 0,0 0-7 0 0,0 0 22 0 0,0 0-15 0 0,0 0-9 0 0,0 0 43 0 0,0 0-22 0 0,0 0-65 0 0,0 0 0 0 0,0 0 64 0 0,0 0 12 0 0,0 0-24 0 0,0 0-24 0 0,0 0 42 0 0,0 0-7 0 0,0 0-40 0 0,0 0 62 0 0,0 0-24 0 0,0 0-56 0 0,0 0 46 0 0,0 0-14 0 0,0 0 38 0 0,0 0-55 0 0,0 0 72 0 0,0 0-13 0 0,0 0-21 0 0,0 0-7 0 0,0 0-5 0 0,0 0 19 0 0,0 0 7 0 0,0 0-9 0 0,0 0 1 0 0,0 0-17 0 0,0 0-50 0 0,0 0 54 0 0,0 0 39 0 0,0 0-11 0 0,0 0 20 0 0,0 0-34 0 0,0 0-31 0 0,0 0 31 0 0,0 0-17 0 0,0 0-29 0 0,0 0 15 0 0,0 0-48 0 0,0 0 46 0 0,0 0 2 0 0,0 0 34 0 0,0 0 30 0 0,0 0-51 0 0,0 0-29 0 0,0 0 21 0 0,0 0-35 0 0,0 0 82 0 0,0 0-4 0 0,0 0-22 0 0,0 0-27 0 0,0 0-2 0 0,0 0 11 0 0,0 0-60 0 0,0 0-2 0 0,0 0 71 0 0,0 0 29 0 0,0 0 15 0 0,0 0-32 0 0,0 0-32 0 0,0 0-15 0 0,0 0 52 0 0,0 0 3 0 0,0 0-10 0 0,0 0 3 0 0,0 0-20 0 0,0 0-10 0 0,0 0-5 0 0,0 0-17 0 0,0 0-4 0 0,0 0 76 0 0,0 0-49 0 0,0 0-8 0 0,0 0 28 0 0,0 0-1 0 0,0 0-4 0 0,0 0 43 0 0,0 0-33 0 0,0 0-5 0 0,0 0-3 0 0,0 0 53 0 0,0 0-3 0 0,0 0-61 0 0,0 0-19 0 0,0 0 12 0 0,0 0-1 0 0,0 0-12 0 0,0 0-19 0 0,0 0 50 0 0,0 0 14 0 0,0 0-24 0 0,0 0 19 0 0,0 0-6 0 0,0 0-32 0 0,0 0 16 0 0,0 0 18 0 0,0 0-27 0 0,0 0-18 0 0,0 0 29 0 0,0 0 13 0 0,0 0-27 0 0,0 0 29 0 0,0 0 23 0 0,0 0 19 0 0,0 0-48 0 0,0 0-22 0 0,0 0 38 0 0,0 0 22 0 0,0 0-43 0 0,0 0-1 0 0,0 0-54 0 0,0 0 5 0 0,0 0 24 0 0,0 0 67 0 0,0 0-19 0 0,0 0 6 0 0,0 0-4 0 0,0 0-1 0 0,0 0-22 0 0,0 0-4 0 0,0 0 10 0 0,0 0 12 0 0,0 0-2 0 0,0 0-2 0 0,0 0-14 0 0,0 0-4 0 0,0 0 16 0 0,0 0-4 0 0,0 0-25 0 0,0 0-18 0 0,0 0 41 0 0,0 0 9 0 0,0 0-18 0 0,0 0 32 0 0,0 0 15 0 0,0 0-29 0 0,0 0-22 0 0,0 0 15 0 0,0 0-2 0 0,0 0-20 0 0,0 0-14 0 0,0 0-29 0 0,0 0 6 0 0,0 0 76 0 0,0 0-2 0 0,0 0 16 0 0,0 0-36 0 0,0 0 22 0 0,0 0-37 0 0,0 0-34 0 0,0 0 28 0 0,0 0 8 0 0,0 0 4 0 0,0 0 55 0 0,0 0-26 0 0,0 0-35 0 0,0 0 8 0 0,0 0-30 0 0,0 0 22 0 0,0 0-41 0 0,0 0-2 0 0,0 0 51 0 0,0 0 1 0 0,0 0 10 0 0,0 0 7 0 0,0 0 2 0 0,0 0 2 0 0,0 0 30 0 0,0 0-20 0 0,0 0-10 0 0,0 0-46 0 0,0 0 14 0 0,0 0 45 0 0,0 0 16 0 0,0 0-37 0 0,0 0 42 0 0,0 0-2 0 0,0 0-20 0 0,0 0-32 0 0,0 0-40 0 0,0 0 48 0 0,0 0 32 0 0,0 0-38 0 0,0 0 17 0 0,0 0-76 0 0,0 0 32 0 0,0 0-16 0 0,0 0 19 0 0,0 0 56 0 0,0 0-21 0 0,0 0 3 0 0,0 0 0 0 0,0 0-7 0 0,0 0-25 0 0,0 0-36 0 0,0 0 44 0 0,0 0 14 0 0,0 0-56 0 0,0 0 32 0 0,0 0 74 0 0,0 0-36 0 0,0 0-43 0 0,0 0 58 0 0,0 0-1 0 0,0 0-8 0 0,0 0-14 0 0,0 0-33 0 0,0 0 24 0 0,0 0 2 0 0,0 0 37 0 0,0 0 14 0 0,0 0-49 0 0,0 0-67 0 0,0 0 45 0 0,0 0 41 0 0,0 0-14 0 0,0 0-26 0 0,0 0 41 0 0,0 0-82 0 0,0 0-20 0 0,0 0 44 0 0,0 0 40 0 0,0 0-20 0 0,0 0-32 0 0,0 0 36 0 0,0 0 34 0 0,0 0-44 0 0,0 0-44 0 0,0 0-49 0 0,0 0 24 0 0,0 0-31 0 0,0 0 12 0 0,0 0-31 0 0,0 0-20 0 0,0 0-126 0 0,0 0-149 0 0,0 0-220 0 0,0 0-233 0 0,-16 0-905 0 0,13 0 541 0 0</inkml:trace>
  <inkml:trace contextRef="#ctx0" brushRef="#br0" timeOffset="4862.646">633 520 1412 0 0,'0'0'241'0'0,"0"0"-48"0"0,0 0 73 0 0,0 0-68 0 0,0 0-4 0 0,0 0 37 0 0,0 0-36 0 0,0 0 10 0 0,0 0 12 0 0,0 0-16 0 0,0 0-24 0 0,0 0-34 0 0,0 0-38 0 0,0 0-16 0 0,0 0-8 0 0,0 0 25 0 0,0 0 109 0 0,0 0 24 0 0,0 0 73 0 0,0 0-32 0 0,0 0-21 0 0,0 0 1 0 0,0 0-57 0 0,0 0 18 0 0,0 0 2 0 0,0 0 12 0 0,0 0 20 0 0,0 0-55 0 0,0 0-9 0 0,0 0-23 0 0,0 0-23 0 0,0 0 18 0 0,0 0-19 0 0,0 0-36 0 0,0 0-32 0 0,0 0 49 0 0,0 0 8 0 0,0 0-63 0 0,0 0 22 0 0,0 0 7 0 0,0 0 9 0 0,0 0-27 0 0,0 0 18 0 0,0 0-42 0 0,0 0 7 0 0,0 0-18 0 0,0 0-14 0 0,0 0-27 0 0,0 0 18 0 0,0 0 35 0 0,0 0 3 0 0,0 0 3 0 0,0 0-13 0 0,0 0 6 0 0,0 0-45 0 0,0 0-2 0 0,0 0 14 0 0,0 0 31 0 0,0 0-24 0 0,0 0-7 0 0,0 0 36 0 0,0 0 14 0 0,0 0-61 0 0,0 0 16 0 0,0 0-5 0 0,0 0 12 0 0,0 0-36 0 0,0 0 28 0 0,0 0-4 0 0,0 0 20 0 0,0 0-14 0 0,0 0-8 0 0,0 0-25 0 0,0 0 43 0 0,0 0 13 0 0,0 0-56 0 0,0 0-2 0 0,0 0 25 0 0,0 0 3 0 0,0 0-30 0 0,0 0 1 0 0,0 0 22 0 0,0 0 27 0 0,0 0-3 0 0,0 0-19 0 0,0 0-41 0 0,0 0-6 0 0,0 0 40 0 0,0 0 31 0 0,0 0-25 0 0,0 0-5 0 0,0 0 19 0 0,0 0 37 0 0,0 0-10 0 0,0 0-7 0 0,3 4 20 0 0,0-1-65 0 0,0-1 0 0 0,1 0-1 0 0,-1 0 1 0 0,0 0 0 0 0,1 0 0 0 0,-1 0-1 0 0,1-1 1 0 0,-1 0 0 0 0,1 0 0 0 0,0 0-1 0 0,0 0 1 0 0,-1 0 0 0 0,1-1-1 0 0,0 0 1 0 0,0 1 0 0 0,0-1 0 0 0,0-1-1 0 0,0 1 1 0 0,-1-1 0 0 0,1 1 0 0 0,0-1-1 0 0,0 0 1 0 0,0-1-9 0 0,411-27 497 0 0,-338 26-277 0 0,-75 3-192 0 0,35 0 589 0 0,-23 5-3699 0 0,-34 4-3101 0 0,18-8 5830 0 0,-4 1-942 0 0</inkml:trace>
  <inkml:trace contextRef="#ctx0" brushRef="#br0" timeOffset="11771.553">573 50 1088 0 0,'-65'-45'1322'0'0,"60"44"-1255"0"0,0-1 1 0 0,1 2-1 0 0,-1-1 1 0 0,0 1-1 0 0,0-1 1 0 0,0 1-1 0 0,0 1 1 0 0,1-1-1 0 0,-1 1 1 0 0,0 0 0 0 0,0 0-1 0 0,1 0 1 0 0,-1 0-1 0 0,0 1 1 0 0,1 0-1 0 0,0 0 1 0 0,-1 0-1 0 0,1 1 1 0 0,0-1-1 0 0,0 1 1 0 0,0 0 0 0 0,0 0-1 0 0,1 0 1 0 0,0 1-1 0 0,-1-1 1 0 0,0 3-68 0 0,-16 16 272 0 0,1 2 0 0 0,1 1 0 0 0,2 0 0 0 0,0 1 0 0 0,1 0 0 0 0,2 1 0 0 0,1 1 0 0 0,1 0 0 0 0,2 1 0 0 0,0 0-1 0 0,-3 25-271 0 0,-11 24 338 0 0,-137 492 1812 0 0,124-343-1087 0 0,36-222-1047 0 0,1 0-1 0 0,0 0 1 0 0,0 0-1 0 0,0 0 1 0 0,1 0-1 0 0,-1-1 1 0 0,1 1-1 0 0,0 0 1 0 0,1-1-1 0 0,-1 1 1 0 0,1-1-1 0 0,0 0 1 0 0,0 0-1 0 0,0 0 1 0 0,0 0-1 0 0,1-1 1 0 0,0 1-1 0 0,-1-1 1 0 0,1 0-1 0 0,1 0 1 0 0,-1 0-1 0 0,0-1 1 0 0,1 1-1 0 0,-1-1 0 0 0,1 0 1 0 0,-1-1-1 0 0,1 1 1 0 0,0-1-1 0 0,0 0 1 0 0,5 1-16 0 0,159 16-950 0 0,-158-18 807 0 0,49 0-1152 0 0,0-2-1 0 0,-1-3 0 0 0,1-3 1 0 0,-1-2-1 0 0,-1-3 0 0 0,4-3 1296 0 0,6-6-1302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 1944 0 0,'9'-2'9378'0'0,"-4"-1"-5673"0"0,-4-4-5013 0 0,-21-12-8277 0 0,14 16 8482 0 0,-1-3 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0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1002 1724 0 0,'-1'0'789'0'0,"2"-1"-1408"0"0,5-1 8921 0 0,162-22-7716 0 0,-131 21-560 0 0,-1 0 1 0 0,0-3-1 0 0,0-1 0 0 0,-1-2 1 0 0,0-1-1 0 0,0-1 0 0 0,-1-3-26 0 0,-30 13-21 0 0,-1 0 0 0 0,1-1-1 0 0,-1 1 1 0 0,1-1-1 0 0,-1 0 1 0 0,1 0 0 0 0,-1 0-1 0 0,0-1 1 0 0,0 1-1 0 0,0-1 1 0 0,-1 0 0 0 0,1 0-1 0 0,-1 0 1 0 0,1 0-1 0 0,-1 0 1 0 0,0 0 0 0 0,0-1-1 0 0,0 1 1 0 0,-1-1-1 0 0,1 1 1 0 0,-1-1 0 0 0,0 0-1 0 0,0 1 1 0 0,0-1-1 0 0,0 0 1 0 0,-1 0 0 0 0,1 0-1 0 0,-1 0 1 0 0,0 0-1 0 0,-1 1 1 0 0,1-1 0 0 0,0 0-1 0 0,-1 0 1 0 0,0 0-1 0 0,0 0 1 0 0,0 1 0 0 0,-1-1-1 0 0,1 1 1 0 0,-1-1-1 0 0,0 1 1 0 0,0-1 0 0 0,0 1-1 0 0,0 0 1 0 0,0 0-1 0 0,-1 0 1 0 0,0 0 0 0 0,1 0-1 0 0,-1 1 1 0 0,0-1-1 0 0,0 1 1 0 0,0-1 0 0 0,-1 1-1 0 0,-1 0 22 0 0,-14-10-40 0 0,-1 1-1 0 0,-1 1 1 0 0,0 2-1 0 0,0-1 1 0 0,-1 2-1 0 0,0 1 1 0 0,0 1-1 0 0,0 1 1 0 0,-1 1-1 0 0,0 0 1 0 0,1 2-1 0 0,-1 1 1 0 0,-16 2 40 0 0,15 0 13 0 0,0 2 0 0 0,1 0 0 0 0,-1 2 0 0 0,1 1 0 0 0,0 0 0 0 0,1 2 1 0 0,0 0-1 0 0,0 2 0 0 0,1 0 0 0 0,1 2 0 0 0,0 0 0 0 0,0 1 0 0 0,1 1 1 0 0,-14 15-14 0 0,23-19 48 0 0,1 1 0 0 0,0 0 0 0 0,1 0 0 0 0,0 1 0 0 0,1 0 0 0 0,1 0 0 0 0,0 1 0 0 0,0-1 0 0 0,1 2 0 0 0,1-1 0 0 0,1 0 0 0 0,0 1 0 0 0,0 0 0 0 0,2-1 0 0 0,0 1 0 0 0,0 0 0 0 0,2 5-48 0 0,2-3 38 0 0,1 0 1 0 0,1 1-1 0 0,0-2 1 0 0,1 1 0 0 0,1-1-1 0 0,1 0 1 0 0,0 0 0 0 0,1-1-1 0 0,1 0 1 0 0,0-1-1 0 0,1 0 1 0 0,0 0 0 0 0,1-1-1 0 0,1-1 1 0 0,0 0-1 0 0,0-1 1 0 0,1 0 0 0 0,1-1-1 0 0,0-1 1 0 0,0 0 0 0 0,1-1-1 0 0,0 0 1 0 0,0-2-1 0 0,1 0 1 0 0,15 4-39 0 0,-3-1-109 0 0,0-1-1 0 0,1-1 1 0 0,0-2 0 0 0,0-1-1 0 0,0-1 1 0 0,0-1 0 0 0,0-2-1 0 0,1-1 1 0 0,1-2 109 0 0,-2 0-805 0 0,0-2 0 0 0,-1-1 0 0 0,0-1 0 0 0,0-2 0 0 0,0-1 0 0 0,-1-1 0 0 0,-1-1 0 0 0,0-1 0 0 0,-1-2 0 0 0,22-15 805 0 0,-14 0-1357 0 0</inkml:trace>
  <inkml:trace contextRef="#ctx0" brushRef="#br0" timeOffset="485.108">618 482 1024 0 0,'-16'-6'4578'0'0,"38"6"-2705"0"0,-6 0-1891 0 0,191-19 1319 0 0,76 11-633 0 0,-281 8-768 0 0,8 1-515 0 0,13-4-4937 0 0,-10-10 4069 0 0</inkml:trace>
  <inkml:trace contextRef="#ctx0" brushRef="#br0" timeOffset="1105.423">1635 34 1236 0 0,'0'-2'105'0'0,"-1"1"0"0"0,1-1-1 0 0,-1 0 1 0 0,1 1 0 0 0,-1-1 0 0 0,0 0-1 0 0,0 1 1 0 0,0-1 0 0 0,0 1 0 0 0,0-1-1 0 0,0 1 1 0 0,0 0 0 0 0,0-1 0 0 0,0 1-1 0 0,-1 0 1 0 0,1 0 0 0 0,-1 0 0 0 0,1 0-1 0 0,-1 0 1 0 0,1 0 0 0 0,-1 0 0 0 0,1 0-1 0 0,-1 1 1 0 0,0-1 0 0 0,1 1 0 0 0,-1-1-1 0 0,0 1 1 0 0,1 0 0 0 0,-1-1 0 0 0,0 1-1 0 0,0 0 1 0 0,0 0 0 0 0,1 0 0 0 0,-1 1-1 0 0,0-1 1 0 0,0 0 0 0 0,1 1 0 0 0,-1-1-1 0 0,0 1 1 0 0,1-1 0 0 0,-1 1 0 0 0,0 0-105 0 0,-69 20 730 0 0,58-17-614 0 0,0 2-1 0 0,0-1 1 0 0,1 2 0 0 0,0-1 0 0 0,0 2-1 0 0,1 0 1 0 0,0 0 0 0 0,1 1-1 0 0,-1 0 1 0 0,2 1 0 0 0,-1 0 0 0 0,1 0-1 0 0,1 1 1 0 0,0 0 0 0 0,1 1 0 0 0,0 0-1 0 0,0 0 1 0 0,1 1 0 0 0,-3 11-116 0 0,8-19 18 0 0,1 0 0 0 0,0-1 0 0 0,1 1 0 0 0,-1 0 0 0 0,1 0 1 0 0,0 0-1 0 0,0-1 0 0 0,0 1 0 0 0,1 0 0 0 0,0-1 0 0 0,0 0 0 0 0,0 1 0 0 0,0-1 0 0 0,1 0 1 0 0,-1 0-1 0 0,1 0 0 0 0,0 0 0 0 0,1-1 0 0 0,-1 1 0 0 0,0-1 0 0 0,1 0 0 0 0,0 0 1 0 0,0 0-1 0 0,0 0 0 0 0,0-1 0 0 0,0 1 0 0 0,1-1 0 0 0,0 0-18 0 0,95 27-1128 0 0,11-34-3407 0 0,-52-13 3222 0 0</inkml:trace>
  <inkml:trace contextRef="#ctx0" brushRef="#br0" timeOffset="1553.628">2133 16 1120 0 0,'-14'-3'4322'0'0,"-20"21"-3708"0"0,31-16-394 0 0,-40 27 204 0 0,1 3-1 0 0,2 1 1 0 0,2 2 0 0 0,0 2 0 0 0,3 1 0 0 0,-10 16-424 0 0,-77 78 767 0 0,-153 159-1605 0 0,275-293-4204 0 0,5-3 4120 0 0</inkml:trace>
  <inkml:trace contextRef="#ctx0" brushRef="#br0" timeOffset="1941.16">2154 331 1724 0 0,'0'0'149'0'0,"0"1"0"0"0,0-1-1 0 0,0 0 1 0 0,0 1 0 0 0,0-1 0 0 0,0 1 0 0 0,0-1-1 0 0,1 1 1 0 0,-1-1 0 0 0,0 0 0 0 0,0 1-1 0 0,0-1 1 0 0,1 1 0 0 0,-1-1 0 0 0,0 0-1 0 0,0 1 1 0 0,1-1 0 0 0,-1 0 0 0 0,0 1 0 0 0,0-1-1 0 0,1 0 1 0 0,-1 0 0 0 0,0 1 0 0 0,1-1-1 0 0,-1 0 1 0 0,1 0 0 0 0,-1 0 0 0 0,0 1-1 0 0,1-1 1 0 0,-1 0 0 0 0,1 0 0 0 0,-1 0 0 0 0,0 0-1 0 0,1 0 1 0 0,-1 0 0 0 0,1 0 0 0 0,-1 0-1 0 0,1 0 1 0 0,-1 0 0 0 0,0 0 0 0 0,1 0-1 0 0,-1 0 1 0 0,1 0 0 0 0,-1 0 0 0 0,1 0-1 0 0,-1-1 1 0 0,0 1 0 0 0,1 0 0 0 0,-1 0-149 0 0,-3 8 203 0 0,-8 29-27 0 0,2 0 0 0 0,1 0-1 0 0,1 1 1 0 0,3 1 0 0 0,1-1 0 0 0,2 11-176 0 0,0 71-2647 0 0,1-77 392 0 0,-17-34-434 0 0,9-12 1400 0 0</inkml:trace>
  <inkml:trace contextRef="#ctx0" brushRef="#br0" timeOffset="2826.032">2204 264 984 0 0,'-5'-5'4048'0'0,"-15"6"-2399"0"0,8 0-570 0 0,12-1-1078 0 0,0 0 96 0 0,0 0 53 0 0,0 0-22 0 0,0 0-5 0 0,0 0-29 0 0,0 0 2 0 0,0 0-5 0 0,0 0-7 0 0,0 0-55 0 0,0 0 8 0 0,0 0-6 0 0,7-4 37 0 0,158-47 269 0 0,-163 51-307 0 0,32 3-87 0 0,22 73-27 0 0,-56-74 88 0 0,-2 19 89 0 0,-61 91 236 0 0,112-67-368 0 0,-48-42 68 0 0,0 0 0 0 0,0 0 1 0 0,0 0-1 0 0,-1 0 1 0 0,1 0-1 0 0,-1 0 1 0 0,0 0-1 0 0,0 0 1 0 0,0 0-1 0 0,0 0 0 0 0,0 0 1 0 0,-1 0-1 0 0,0 0 1 0 0,1 0-1 0 0,-1 0 1 0 0,0-1-1 0 0,0 1 1 0 0,-1 0-1 0 0,1 0 1 0 0,0-1-1 0 0,-1 1 0 0 0,0-1 1 0 0,0 1-1 0 0,1-1 1 0 0,-2 0-1 0 0,1 0 1 0 0,0 0-1 0 0,0 0 1 0 0,-1 0-1 0 0,1 0 0 0 0,0 0 1 0 0,-1-1-1 0 0,0 1-29 0 0,-91 52 15 0 0,93-53-114 0 0,1-1-1 0 0,-1 0 1 0 0,1 1-1 0 0,-1-1 1 0 0,0 0-1 0 0,1 1 1 0 0,-1-1-1 0 0,0 0 1 0 0,1 0-1 0 0,-1 1 0 0 0,0-1 1 0 0,0 0-1 0 0,1 0 1 0 0,-1 0-1 0 0,0 0 1 0 0,0 0-1 0 0,1 0 1 0 0,-1 0-1 0 0,0 0 1 0 0,1-1-1 0 0,-1 1 1 0 0,0 0-1 0 0,0 0 1 0 0,1-1-1 0 0,-1 1 1 0 0,0 0-1 0 0,1-1 1 0 0,-1 1-1 0 0,1 0 0 0 0,-1-1 1 0 0,0 1-1 0 0,1-1 1 0 0,-1 1-1 0 0,1-1 1 0 0,-1 1-1 0 0,1-1 1 0 0,0 0-1 0 0,-1 1 1 0 0,1-1-1 0 0,-1 1 1 0 0,1-1-1 0 0,0 0 1 0 0,0 1-1 0 0,-1-1 1 0 0,1 0-1 0 0,0 0 1 0 0,0 1-1 0 0,0-1 1 0 0,0 0-1 0 0,0 1 0 0 0,0-1 1 0 0,0 0-1 0 0,0 0 1 0 0,0 1-1 0 0,0-1 1 0 0,0 0-1 0 0,0 1 1 0 0,1-1-1 0 0,-1 0 1 0 0,0 0-1 0 0,0 1 1 0 0,1-1-1 0 0,-1 0 1 0 0,1 1-1 0 0,-1-1 1 0 0,0 1-1 0 0,1-1 1 0 0,-1 1-1 0 0,1-1 100 0 0,13-12-1305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0:5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1037 968 0 0,'0'0'455'0'0,"-18"0"1696"0"0,18 0-3621 0 0</inkml:trace>
  <inkml:trace contextRef="#ctx0" brushRef="#br0" timeOffset="983.156">196 987 848 0 0,'0'0'414'0'0,"0"0"23"0"0,0 0-10 0 0,0 0-53 0 0,0 0-53 0 0,0 0-42 0 0,0 0 1 0 0,0 0 70 0 0,0 0-56 0 0,0 0-40 0 0,0 0-14 0 0,0 0 26 0 0,0 0-70 0 0,0 0-25 0 0,0 0-12 0 0,0 0-45 0 0,0 0-49 0 0,0 0 47 0 0,0 0-39 0 0,0 0 40 0 0,0 0-17 0 0,0 0 7 0 0,0 0-37 0 0,0 0-7 0 0,0 0 21 0 0,1 20 349 0 0,5-17-366 0 0,0 1-1 0 0,0-1 1 0 0,0 0-1 0 0,1-1 1 0 0,0 0 0 0 0,-1 0-1 0 0,1 0 1 0 0,0-1 0 0 0,0 0-1 0 0,0 0 1 0 0,0 0 0 0 0,0-1-1 0 0,0 0 1 0 0,0-1-1 0 0,0 0 1 0 0,-1 0 0 0 0,1 0-1 0 0,0-1-62 0 0,20 1 195 0 0,141-12 131 0 0,-84 1-73 0 0,-65 11-205 0 0,0-1-1 0 0,-1 0 1 0 0,0-2 0 0 0,0 0-1 0 0,0-1 1 0 0,0 0 0 0 0,-1-2-1 0 0,1 0 1 0 0,-2-1 0 0 0,1 0-1 0 0,8-7-47 0 0,-25 13-1 0 0,1 1 0 0 0,0-1 0 0 0,-1 1 0 0 0,1-1 0 0 0,-1 1 0 0 0,0-1 0 0 0,1 1 0 0 0,-1-1 0 0 0,0 1 0 0 0,0-1 0 0 0,0 0 0 0 0,0 1-1 0 0,0-1 1 0 0,0 1 0 0 0,-1-1 0 0 0,1 1 0 0 0,0-1 0 0 0,-1 1 0 0 0,1-1 0 0 0,-1 1 0 0 0,0-1 0 0 0,0 1 0 0 0,1-1 0 0 0,-1 1 0 0 0,0 0-1 0 0,0 0 1 0 0,0-1 0 0 0,0 1 0 0 0,0 0 0 0 0,-1 0 0 0 0,1 0 0 0 0,0 0 0 0 0,0 0 0 0 0,-1 0 0 0 0,1 0 0 0 0,0 1 0 0 0,-1-1 0 0 0,1 1-1 0 0,-1-1 1 0 0,1 1 0 0 0,-1-1 0 0 0,0 1 0 0 0,1 0 0 0 0,-1-1 0 0 0,1 1 0 0 0,-1 0 0 0 0,0 0 1 0 0,-36-11-71 0 0,-1 1 1 0 0,1 3-1 0 0,-2 0 1 0 0,1 3-1 0 0,0 1 0 0 0,-1 2 1 0 0,-16 3 70 0 0,31 0-11 0 0,-1 2 1 0 0,1 0-1 0 0,1 2 1 0 0,-1 1-1 0 0,1 1 1 0 0,0 1-1 0 0,1 1 1 0 0,0 0-1 0 0,1 2 1 0 0,0 1-1 0 0,1 1 0 0 0,0 1 1 0 0,1 0-1 0 0,-13 14 11 0 0,22-17 9 0 0,1 0-1 0 0,1 0 0 0 0,-1 1 1 0 0,2 0-1 0 0,0 0 0 0 0,1 1 0 0 0,0 0 1 0 0,1 0-1 0 0,0 1 0 0 0,1 0 1 0 0,1 0-1 0 0,1 0 0 0 0,0 0 1 0 0,0 1-1 0 0,2-1 0 0 0,0 4-8 0 0,1-11 21 0 0,0 0 0 0 0,1 0 0 0 0,0 0 1 0 0,1 0-1 0 0,-1-1 0 0 0,1 1 0 0 0,1-1 0 0 0,0 1 0 0 0,0-1 0 0 0,0 0 0 0 0,1 0 0 0 0,0 0 0 0 0,0 0 1 0 0,1-1-1 0 0,0 0 0 0 0,0 0 0 0 0,0 0 0 0 0,1 0 0 0 0,0-1 0 0 0,0 0 0 0 0,0 0 0 0 0,0-1 0 0 0,1 0 1 0 0,0 0-1 0 0,0 0 0 0 0,0-1 0 0 0,1 0 0 0 0,-1 0 0 0 0,0-1 0 0 0,1 0 0 0 0,1 0-21 0 0,253 24-330 0 0,-249-26 268 0 0,159-10-1857 0 0,-61-21-2205 0 0,-95 23 2923 0 0</inkml:trace>
  <inkml:trace contextRef="#ctx0" brushRef="#br0" timeOffset="1605.352">650 527 1236 0 0,'-9'-2'3652'0'0,"36"-2"-2398"0"0,65-5-1116 0 0,-74 7 322 0 0,281-35 1663 0 0,-296 41-1885 0 0,-1-14-5639 0 0,0 8 4045 0 0</inkml:trace>
  <inkml:trace contextRef="#ctx0" brushRef="#br0" timeOffset="2089.297">1135 247 1160 0 0,'59'-13'3098'0'0,"-19"15"-2583"0"0,-36-2-470 0 0,1 0 0 0 0,-1 0 1 0 0,0 1-1 0 0,0-1 0 0 0,0 1 0 0 0,0 0 1 0 0,0 0-1 0 0,0 1 0 0 0,0-1 0 0 0,0 1 1 0 0,-1 0-1 0 0,1 0 0 0 0,0 0 0 0 0,-1 0 1 0 0,0 1-1 0 0,1-1 0 0 0,-1 1 0 0 0,0 0 1 0 0,0 0-1 0 0,-1 0 0 0 0,1 0 0 0 0,-1 1 1 0 0,1-1-1 0 0,-1 1 0 0 0,0-1 0 0 0,0 1 1 0 0,-1 0-1 0 0,1 0 0 0 0,-1 0 0 0 0,0 0 1 0 0,0 0-1 0 0,0 0 0 0 0,0 0 0 0 0,-1 0 0 0 0,0 0 1 0 0,0 0-1 0 0,0 1 0 0 0,0-1 0 0 0,0 0 1 0 0,-1 0-1 0 0,0 2-45 0 0,-8 10 179 0 0,0-1-1 0 0,-2 0 1 0 0,1 0 0 0 0,-2-1 0 0 0,0 0-1 0 0,0-1 1 0 0,-1 0 0 0 0,-1-1-1 0 0,0-1 1 0 0,-1 0 0 0 0,-5 2-179 0 0,7-3 101 0 0,12-9 5 0 0,-19 15-745 0 0,31-18-2497 0 0,25-13 756 0 0,-19 6 1230 0 0</inkml:trace>
  <inkml:trace contextRef="#ctx0" brushRef="#br0" timeOffset="2461.976">1549 225 1164 0 0,'-77'14'3492'0'0,"65"-10"-3322"0"0,-1 0 0 0 0,1 2-1 0 0,0-1 1 0 0,1 1-1 0 0,0 1 1 0 0,0 0 0 0 0,0 1-1 0 0,1 0 1 0 0,0 0-1 0 0,0 1 1 0 0,1 1 0 0 0,0 0-1 0 0,-5 7-169 0 0,13-14 21 0 0,0-1-1 0 0,0 1 0 0 0,0 0 0 0 0,0 0 0 0 0,0-1 1 0 0,0 1-1 0 0,1 0 0 0 0,0 0 0 0 0,-1 0 1 0 0,1 0-1 0 0,0 0 0 0 0,0-1 0 0 0,1 1 0 0 0,-1 0 1 0 0,1 0-1 0 0,-1 0 0 0 0,1 0 0 0 0,0-1 1 0 0,0 1-1 0 0,0 0 0 0 0,0-1 0 0 0,1 1 0 0 0,-1-1 1 0 0,1 1-1 0 0,0-1 0 0 0,-1 0 0 0 0,1 1 1 0 0,0-1-1 0 0,0 0 0 0 0,0 0 0 0 0,1-1 0 0 0,-1 1 1 0 0,0 0-1 0 0,1-1 0 0 0,-1 1 0 0 0,1-1 1 0 0,-1 0-1 0 0,1 0 0 0 0,1 1-20 0 0,109 41-1383 0 0,-31-36-2404 0 0,-68-7 2407 0 0</inkml:trace>
  <inkml:trace contextRef="#ctx0" brushRef="#br0" timeOffset="2910.399">1898 305 1004 0 0,'-21'16'5535'0'0,"-89"65"-4446"0"0,-325 219 1891 0 0,291-184-3875 0 0,145-117 786 0 0,-1 1 1 0 0,0 0-1 0 0,1 0 1 0 0,-1-1-1 0 0,0 1 1 0 0,1 0 0 0 0,-1 0-1 0 0,0 0 1 0 0,1-1-1 0 0,-1 1 1 0 0,1 0-1 0 0,-1 0 1 0 0,0 0-1 0 0,1 0 1 0 0,-1 0-1 0 0,1 0 1 0 0,-1 0-1 0 0,1 0 1 0 0,-1 0-1 0 0,0 0 1 0 0,1 0-1 0 0,-1 0 1 0 0,1 0-1 0 0,-1 0 1 0 0,1 0-1 0 0,-1 1 1 0 0,0-1-1 0 0,1 0 1 0 0,-1 0-1 0 0,0 0 1 0 0,1 1-1 0 0,-1-1 1 0 0,0 0-1 0 0,1 0 1 0 0,-1 1 0 0 0,0-1-1 0 0,1 0 1 0 0,-1 1-1 0 0,0-1 1 0 0,0 0-1 0 0,1 1 1 0 0,-1-1-1 0 0,0 1 1 0 0,0-1-1 0 0,0 0 1 0 0,0 1-1 0 0,1-1 1 0 0,-1 1-1 0 0,0-1 1 0 0,0 0-1 0 0,0 1 1 0 0,0-1-1 0 0,0 1 1 0 0,0-1-1 0 0,0 1 109 0 0,17-9-1150 0 0</inkml:trace>
  <inkml:trace contextRef="#ctx0" brushRef="#br0" timeOffset="3223.081">1930 558 2224 0 0,'19'14'5375'0'0,"-35"59"-4769"0"0,6-36-236 0 0,-3 223-1714 0 0,-5-232-2119 0 0,13-26 2395 0 0</inkml:trace>
  <inkml:trace contextRef="#ctx0" brushRef="#br0" timeOffset="4339.597">1971 568 1600 0 0,'-12'-28'5932'0'0,"-7"32"-5066"0"0,32-11 180 0 0,165-28-1158 0 0,-176 35 95 0 0,11 2 44 0 0,-9 1-30 0 0,0-1 1 0 0,-1 1-1 0 0,1-1 1 0 0,-1 1 0 0 0,1 0-1 0 0,-1 0 1 0 0,0 1-1 0 0,0-1 1 0 0,0 1 0 0 0,-1 0-1 0 0,1-1 1 0 0,-1 1 0 0 0,0 0-1 0 0,0 0 1 0 0,0 1-1 0 0,-1-1 1 0 0,0 0 0 0 0,1 0-1 0 0,-1 1 1 0 0,-1-1 0 0 0,1 1-1 0 0,-1-1 1 0 0,0 1-1 0 0,0-1 1 0 0,0 1 0 0 0,0-1-1 0 0,-1 1 1 0 0,0 3 2 0 0,-40 75 30 0 0,81-63 213 0 0,-38-18-229 0 0,0 1 0 0 0,0 0 0 0 0,0 0 0 0 0,-1-1 0 0 0,0 1 0 0 0,1 0 0 0 0,-1 0 0 0 0,0 0 0 0 0,0 1 0 0 0,-1-1 0 0 0,1 0 1 0 0,-1 0-1 0 0,1 0 0 0 0,-1 1 0 0 0,0-1 0 0 0,0 0 0 0 0,0 0 0 0 0,-1 1 0 0 0,1-1 0 0 0,-1 0 0 0 0,0 0 0 0 0,0 0 0 0 0,0 0 0 0 0,0 0 1 0 0,-1 0-1 0 0,1 0 0 0 0,-1 0 0 0 0,1 0 0 0 0,-1-1 0 0 0,0 1 0 0 0,0-1 0 0 0,0 1 0 0 0,-1-1 0 0 0,1 0 0 0 0,-2 1-14 0 0,-96 65 266 0 0,72-66-657 0 0,27-3 228 0 0,0 1 0 0 0,-1-1-1 0 0,1 0 1 0 0,0 0 0 0 0,0 1 0 0 0,0-1-1 0 0,-1 0 1 0 0,1 0 0 0 0,0 0-1 0 0,0 0 1 0 0,0 0 0 0 0,1 0-1 0 0,-1-1 1 0 0,0 1 0 0 0,0 0-1 0 0,0 0 1 0 0,1-1 0 0 0,-1 1-1 0 0,1 0 1 0 0,-1-1 0 0 0,1 1-1 0 0,0-1 1 0 0,-1 1 0 0 0,1 0-1 0 0,0-1 1 0 0,0 1 0 0 0,0-1-1 0 0,0 1 1 0 0,0-1 0 0 0,0 1-1 0 0,1 0 1 0 0,-1-1 0 0 0,0 1-1 0 0,1-1 1 0 0,-1 1 0 0 0,1 0-1 0 0,-1-1 1 0 0,1 1 0 0 0,0 0-1 0 0,0-1 164 0 0,7-17-1370 0 0</inkml:trace>
  <inkml:trace contextRef="#ctx0" brushRef="#br0" timeOffset="6276.421">2383 253 1280 0 0,'0'0'642'0'0,"0"0"-93"0"0,0 0-47 0 0,0 0-89 0 0,9 0-47 0 0,203-15 2025 0 0,-209 17-2358 0 0,1 1 1 0 0,0-1 0 0 0,-1 0 0 0 0,0 1-1 0 0,0 0 1 0 0,0 0 0 0 0,0 0 0 0 0,0 0-1 0 0,0 0 1 0 0,-1 1 0 0 0,0-1 0 0 0,1 1 0 0 0,-1 0-1 0 0,-1-1 1 0 0,1 1 0 0 0,0 0 0 0 0,-1 0-1 0 0,0 0 1 0 0,0 0 0 0 0,0 0 0 0 0,0 1-1 0 0,-1-1 1 0 0,0 0 0 0 0,0 0 0 0 0,0 0-1 0 0,0 1 1 0 0,0-1 0 0 0,-1 2-34 0 0,-30 283 1185 0 0,22 157 254 0 0,-7-269-1008 0 0,5-129-105 0 0,-2-1 0 0 0,-3-1 0 0 0,-1-1 0 0 0,-2 0 1 0 0,-2-1-1 0 0,-10 13-326 0 0,30-53 26 0 0,-1 1 0 0 0,1-1 0 0 0,-1 1 0 0 0,0-1 0 0 0,-1 0 0 0 0,1 0 0 0 0,-1 0 0 0 0,0 0 0 0 0,0 0 0 0 0,0-1 0 0 0,0 0 0 0 0,-1 1 0 0 0,1-1-1 0 0,-1 0 1 0 0,0 0 0 0 0,0-1 0 0 0,0 1 0 0 0,0-1 0 0 0,-1 0 0 0 0,1 0 0 0 0,0-1 0 0 0,-1 1 0 0 0,1-1 0 0 0,-1 0 0 0 0,0 0 0 0 0,1 0 0 0 0,-1-1 0 0 0,0 1 0 0 0,0-1 0 0 0,-4-1-26 0 0,-125-76-5002 0 0,98 52 760 0 0,29 18 2863 0 0,4-1 51 0 0</inkml:trace>
  <inkml:trace contextRef="#ctx0" brushRef="#br0" timeOffset="6711.038">2865 1639 1288 0 0,'-105'-8'3922'0'0,"86"11"-3648"0"0,0 0 1 0 0,0 0 0 0 0,1 2-1 0 0,-1 0 1 0 0,1 2 0 0 0,0 0 0 0 0,1 1-1 0 0,0 0 1 0 0,0 1 0 0 0,1 1-1 0 0,0 1 1 0 0,-4 4-275 0 0,18-14 37 0 0,0 0 0 0 0,-1 0 0 0 0,1 1 0 0 0,0-1 0 0 0,0 1 0 0 0,0-1 0 0 0,0 1 1 0 0,0 0-1 0 0,1 0 0 0 0,-1-1 0 0 0,0 1 0 0 0,1 0 0 0 0,0 1 0 0 0,-1-1 0 0 0,1 0 0 0 0,0 0 0 0 0,0 1 0 0 0,0-1 0 0 0,0 0 0 0 0,0 1 0 0 0,1-1 0 0 0,-1 1 0 0 0,1-1 0 0 0,0 1 0 0 0,0-1 1 0 0,0 1-1 0 0,0-1 0 0 0,0 1 0 0 0,0 0 0 0 0,0-1 0 0 0,1 1 0 0 0,0-1 0 0 0,-1 0 0 0 0,1 1 0 0 0,0-1 0 0 0,0 0 0 0 0,0 1 0 0 0,0-1 0 0 0,1 0 0 0 0,-1 0 0 0 0,1 0 0 0 0,-1 0 0 0 0,1 0 1 0 0,0 0-1 0 0,0 0 0 0 0,-1-1 0 0 0,3 2-37 0 0,115 44 194 0 0,-96-45-694 0 0,0 0 0 0 0,0-2 0 0 0,0 0 0 0 0,0-2 0 0 0,0 0 0 0 0,0-2 0 0 0,0-1 0 0 0,-1 0 0 0 0,0-2 0 0 0,0 0 0 0 0,0-1 0 0 0,-1-2 0 0 0,-1 0 0 0 0,1-1 0 0 0,0-2 500 0 0,12-13-1290 0 0</inkml:trace>
  <inkml:trace contextRef="#ctx0" brushRef="#br0" timeOffset="7720.29">3240 0 1088 0 0,'0'0'380'0'0,"0"0"-56"0"0,0 0 8 0 0,0 0-32 0 0,0 0-31 0 0,0 0-12 0 0,0 0 79 0 0,0 0 28 0 0,0 0 1 0 0,0 0-16 0 0,0 4 1 0 0,-3 7-223 0 0,-1 1 0 0 0,-1-1 0 0 0,0-1 0 0 0,0 1-1 0 0,-1-1 1 0 0,0 1 0 0 0,-1-2 0 0 0,0 1 0 0 0,-1-1 0 0 0,0 0 0 0 0,0 0 0 0 0,-1-1 0 0 0,-6 5-127 0 0,-8 10 289 0 0,-160 117 740 0 0,181-139-1014 0 0,1 0-1 0 0,-1 0 1 0 0,0 0-1 0 0,0 0 1 0 0,0 0-1 0 0,0 0 1 0 0,0 0-1 0 0,0-1 1 0 0,0 1 0 0 0,0-1-1 0 0,0 1 1 0 0,0-1-1 0 0,0 0 1 0 0,0 0-1 0 0,0 0 1 0 0,0 0-1 0 0,0 0 1 0 0,0 0 0 0 0,0-1-1 0 0,0 1 1 0 0,0-1-1 0 0,0 1 1 0 0,0-1-1 0 0,0 0 1 0 0,0 1-1 0 0,0-1 1 0 0,0 0-1 0 0,0-1 1 0 0,0 1 0 0 0,1 0-1 0 0,-1 0 1 0 0,1-1-1 0 0,-1 1 1 0 0,1-1-1 0 0,-1 1 1 0 0,1-1-1 0 0,0 0 1 0 0,0 0 0 0 0,0 1-1 0 0,0-1 1 0 0,0 0-1 0 0,0 0 1 0 0,0 0-1 0 0,1 0 1 0 0,-1 0-1 0 0,1 0 1 0 0,-1 0 0 0 0,1 0-1 0 0,0 0 1 0 0,0 0-1 0 0,0 0 1 0 0,0-1-1 0 0,0 1 1 0 0,0 0-1 0 0,0 0 1 0 0,1 0-1 0 0,-1 0 1 0 0,1 0 0 0 0,0 0-1 0 0,-1 0 1 0 0,1 0-1 0 0,0 0 1 0 0,1 0-15 0 0,-1-5-3 0 0,0 0 0 0 0,0 0 0 0 0,1 0 1 0 0,0 0-1 0 0,1 1 0 0 0,-1-1 0 0 0,1 1 0 0 0,1-1 0 0 0,-1 1 1 0 0,1 0-1 0 0,0 1 0 0 0,0-1 0 0 0,1 1 0 0 0,-1-1 1 0 0,1 1-1 0 0,1 1 0 0 0,-1-1 0 0 0,1 1 0 0 0,-1 0 0 0 0,1 0 1 0 0,0 0-1 0 0,1 1 3 0 0,72 32-12 0 0,-40-9 26 0 0,1-1 0 0 0,0-3 0 0 0,2-1 0 0 0,0-2 0 0 0,0-2 0 0 0,1-2 0 0 0,1-1 0 0 0,-1-3 0 0 0,16-1-14 0 0,-54-3 10 0 0,1 0 0 0 0,-1-1 0 0 0,0 0-1 0 0,1 0 1 0 0,-1 0 0 0 0,1-1-1 0 0,-1 0 1 0 0,0 0 0 0 0,1 0-1 0 0,-1-1 1 0 0,0 0 0 0 0,0 0-1 0 0,0 0 1 0 0,0 0 0 0 0,0-1-1 0 0,-1 0 1 0 0,1 0 0 0 0,-1 0-1 0 0,1-1 1 0 0,-1 1 0 0 0,0-1-1 0 0,-1 0 1 0 0,1 0 0 0 0,-1 0-1 0 0,3-5-9 0 0,-26-40-116 0 0,13 41 77 0 0,0 0 1 0 0,-1 0-1 0 0,0 1 1 0 0,0 0 0 0 0,-1 0-1 0 0,1 1 1 0 0,-1 0-1 0 0,-1 1 1 0 0,1 0-1 0 0,-1 0 1 0 0,0 1-1 0 0,0 1 1 0 0,-1-1-1 0 0,1 2 1 0 0,-4-1 38 0 0,-58-5-4694 0 0,62 8 3400 0 0</inkml:trace>
  <inkml:trace contextRef="#ctx0" brushRef="#br0" timeOffset="8654.002">3324 978 2344 0 0,'0'0'798'0'0,"0"0"-46"0"0,0 0-75 0 0,0 0-3 0 0,0 0-45 0 0,0 0-52 0 0,0 0-68 0 0,0 0-34 0 0,0 0-19 0 0,0 0-51 0 0,1-20 591 0 0,5 14-929 0 0,0 1-1 0 0,1-1 1 0 0,0 2 0 0 0,0-1-1 0 0,0 1 1 0 0,0 0 0 0 0,1 0-1 0 0,-1 1 1 0 0,1 0-1 0 0,0 1 1 0 0,0-1 0 0 0,0 1-1 0 0,0 1 1 0 0,0 0-1 0 0,1 0 1 0 0,-1 0 0 0 0,7 2-67 0 0,7-5 109 0 0,265-23-650 0 0,-287 28 493 0 0,1-1 0 0 0,0 0 0 0 0,-1 0 0 0 0,1 1 0 0 0,-1-1 0 0 0,1 0 0 0 0,0 0 0 0 0,-1 1 0 0 0,1-1 0 0 0,-1 1 0 0 0,1-1 0 0 0,-1 1 0 0 0,1-1 0 0 0,-1 1 0 0 0,1-1 0 0 0,-1 1 0 0 0,0-1 0 0 0,1 1 0 0 0,-1-1 0 0 0,0 1 0 0 0,1 0 0 0 0,-1-1 0 0 0,0 1 0 0 0,0-1 0 0 0,1 1 0 0 0,-1 0 0 0 0,0-1 0 0 0,0 1 0 0 0,0 0 0 0 0,0-1 0 0 0,0 1 0 0 0,0 0 0 0 0,0-1 0 0 0,0 1 0 0 0,0 0 0 0 0,-1-1 0 0 0,1 1 0 0 0,0 0 0 0 0,0-1 0 0 0,0 1 0 0 0,-1 0 0 0 0,1-1 0 0 0,0 1 0 0 0,-1-1 0 0 0,1 1 0 0 0,-1-1 0 0 0,1 1 0 0 0,0-1 0 0 0,-1 1 0 0 0,1-1 0 0 0,-1 1 0 0 0,1-1 0 0 0,-1 0 0 0 0,0 1 0 0 0,1-1 0 0 0,-1 0 0 0 0,1 1 0 0 0,-1-1 0 0 0,0 0 0 0 0,1 0 0 0 0,-1 1 0 0 0,0-1 48 0 0,-72 28-4173 0 0,54-22 2861 0 0</inkml:trace>
  <inkml:trace contextRef="#ctx0" brushRef="#br0" timeOffset="8902.49">3438 1037 1428 0 0,'-5'4'414'0'0,"6"-4"-322"0"0,-1 0-1 0 0,1 0 0 0 0,0 0 0 0 0,-1 0 1 0 0,1 0-1 0 0,-1 0 0 0 0,1 0 0 0 0,0 1 1 0 0,-1-1-1 0 0,1 0 0 0 0,-1 0 0 0 0,1 1 1 0 0,-1-1-1 0 0,1 0 0 0 0,-1 1 1 0 0,1-1-1 0 0,-1 0 0 0 0,0 1 0 0 0,1-1 1 0 0,-1 1-1 0 0,1-1 0 0 0,-1 1 0 0 0,0-1 1 0 0,1 1-1 0 0,-1-1 0 0 0,0 1 0 0 0,0-1 1 0 0,1 1-1 0 0,-1-1 0 0 0,0 1 0 0 0,0-1 1 0 0,0 1-1 0 0,0 0 0 0 0,0-1 1 0 0,0 1-1 0 0,0-1 0 0 0,0 1 0 0 0,0-1 1 0 0,0 1-1 0 0,0 0 0 0 0,0-1 0 0 0,0 1 1 0 0,0-1-1 0 0,0 1 0 0 0,-1-1 0 0 0,1 1 1 0 0,0 0-1 0 0,0-1 0 0 0,-1 1 0 0 0,1-1 1 0 0,0 1-1 0 0,-1-1 0 0 0,1 1-91 0 0,388-38 880 0 0,-231 10-5245 0 0,-125 19 3167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1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5 984 0 0,'0'0'952'0'0,"4"-1"-132"0"0,-4 1-168 0 0,4 1-88 0 0,-6-2-128 0 0,2 1 48 0 0,2 0-76 0 0,-1 0-19 0 0,-1-2-221 0 0,2 0-116 0 0,0 2-4 0 0,0 2-380 0 0,1-2-293 0 0,1 0-699 0 0,-2 3 44 0 0,-1-1-4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 0 0,'2'4'848'0'0,"1"1"-216"0"0,-3-2-232 0 0,2 0-44 0 0,0 2-412 0 0,0-3-288 0 0,-2-2-684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1627 1604 0 0,'10'9'163'0'0,"-7"-4"-83"0"0,0-1 0 0 0,0 1 1 0 0,1-1-1 0 0,0 0 1 0 0,0 0-1 0 0,0 0 1 0 0,0-1-1 0 0,1 1 0 0 0,-1-1 1 0 0,1 0-1 0 0,0-1 1 0 0,0 1-1 0 0,0-1 0 0 0,0 0 1 0 0,0 0-1 0 0,1 0 1 0 0,-1-1-1 0 0,1 0 0 0 0,-1 0 1 0 0,1 0-1 0 0,-1-1 1 0 0,1 0-1 0 0,-1 0 0 0 0,1 0 1 0 0,-1 0-1 0 0,1-1 1 0 0,4-1-81 0 0,19-16 121 0 0,0-1 0 0 0,-1-1 0 0 0,-1-1 0 0 0,-1-1 0 0 0,-2-1 0 0 0,0-2 0 0 0,-1 0 0 0 0,-1-2 0 0 0,-2 0 0 0 0,-1-1 0 0 0,11-22-121 0 0,25-45-102 0 0,-4-3-1 0 0,-4-2 1 0 0,-4-1 0 0 0,15-64 102 0 0,10-20 129 0 0,151-376 1389 0 0,-189 513-1181 0 0,-28 46-310 0 0,0 8 15 0 0,16 192 57 0 0,-18-127 16 0 0,10 91-213 0 0,7-1 0 0 0,8 0 0 0 0,32 108 98 0 0,-41-134-4113 0 0,-16-114 2981 0 0</inkml:trace>
  <inkml:trace contextRef="#ctx0" brushRef="#br0" timeOffset="265.002">633 1025 904 0 0,'2'9'4583'0'0,"90"-26"-3940"0"0,265-114-4459 0 0,-308 108 2406 0 0</inkml:trace>
  <inkml:trace contextRef="#ctx0" brushRef="#br0" timeOffset="576.871">1391 362 1520 0 0,'3'-31'4072'0'0,"4"39"-2307"0"0,10 55-1426 0 0,-13-48-159 0 0,87 428 597 0 0,-83-371-1065 0 0,7 27-3513 0 0,-13-95 2448 0 0,-2-4-26 0 0</inkml:trace>
  <inkml:trace contextRef="#ctx0" brushRef="#br0" timeOffset="840.737">1942 373 964 0 0,'20'-9'6222'0'0,"-19"55"-5120"0"0,-1-35-975 0 0,18 283 1109 0 0,34-36-3184 0 0,-54-213-3037 0 0,-16-21 3627 0 0</inkml:trace>
  <inkml:trace contextRef="#ctx0" brushRef="#br0" timeOffset="1109.124">1721 818 1552 0 0,'29'-12'4069'0'0,"0"-2"-3760"0"0,226-73 411 0 0,-81 44-4939 0 0,-141 38 2936 0 0</inkml:trace>
  <inkml:trace contextRef="#ctx0" brushRef="#br0" timeOffset="1465.603">2296 762 1108 0 0,'22'1'303'0'0,"1"0"-1"0"0,-1-2 1 0 0,1-1-1 0 0,-1 0 0 0 0,0-2 1 0 0,0 0-1 0 0,0-1 1 0 0,0-2-1 0 0,-1 0 1 0 0,0-1-1 0 0,0-1 1 0 0,-1-2-1 0 0,16-10-302 0 0,-28 18 67 0 0,-3 1-55 0 0,-1 0 0 0 0,0 0-1 0 0,0 0 1 0 0,0 0 0 0 0,0-1 0 0 0,0 1-1 0 0,0-1 1 0 0,0 0 0 0 0,-1 0 0 0 0,0-1-1 0 0,1 1 1 0 0,-1-1 0 0 0,0 1 0 0 0,-1-1-1 0 0,1 0 1 0 0,-1 0 0 0 0,0 0 0 0 0,0-1-1 0 0,1-2-11 0 0,-6 3-12 0 0,-1 0-1 0 0,1 0 0 0 0,-1 1 0 0 0,0-1 0 0 0,-1 1 0 0 0,1 0 0 0 0,0 0 0 0 0,-1 1 0 0 0,0-1 0 0 0,1 1 1 0 0,-1 0-1 0 0,0 0 0 0 0,0 1 0 0 0,0-1 0 0 0,0 1 0 0 0,-1 0 0 0 0,-2 0 13 0 0,-7-1 34 0 0,0 1-1 0 0,-1 0 1 0 0,1 1-1 0 0,-1 1 1 0 0,1 0-1 0 0,-1 1 1 0 0,1 0-1 0 0,0 2 0 0 0,0-1 1 0 0,0 2-1 0 0,1 0 1 0 0,-1 1-1 0 0,1 0 1 0 0,0 1-1 0 0,1 1 1 0 0,0 0-1 0 0,0 1 1 0 0,1 1-1 0 0,0-1 1 0 0,0 2-1 0 0,1 0 1 0 0,1 0-1 0 0,0 1 1 0 0,0 0-1 0 0,1 1 1 0 0,1 0-1 0 0,0 0 1 0 0,1 1-1 0 0,0 0 1 0 0,1 0-1 0 0,1 0 1 0 0,0 1-1 0 0,1 0 1 0 0,0 0-1 0 0,2 0 1 0 0,-2 15-34 0 0,4-25-11 0 0,1 1 1 0 0,-1-1 0 0 0,1 1-1 0 0,0-1 1 0 0,1 0-1 0 0,-1 1 1 0 0,1-1 0 0 0,0 0-1 0 0,0 0 1 0 0,1 0 0 0 0,-1 0-1 0 0,1 0 1 0 0,0-1 0 0 0,1 1-1 0 0,-1-1 1 0 0,1 0 0 0 0,0 0-1 0 0,0 0 1 0 0,0-1 0 0 0,0 1-1 0 0,0-1 1 0 0,1 0 0 0 0,0 0-1 0 0,0 0 1 0 0,0-1-1 0 0,0 0 1 0 0,0 0 0 0 0,0 0-1 0 0,0-1 1 0 0,1 1 0 0 0,-1-1 10 0 0,11 2-358 0 0,-1 0 1 0 0,1 0-1 0 0,0-2 1 0 0,0 0 0 0 0,0-1-1 0 0,0 0 1 0 0,0-2-1 0 0,0 0 1 0 0,0 0 0 0 0,0-2 357 0 0,22-7-1250 0 0</inkml:trace>
  <inkml:trace contextRef="#ctx0" brushRef="#br0" timeOffset="1793.219">2772 632 888 0 0,'5'-2'102'0'0,"0"0"0"0"0,0 0 0 0 0,1 0 0 0 0,-1 1 0 0 0,0 0 0 0 0,1 0 0 0 0,-1 1 0 0 0,1-1 0 0 0,-1 1 0 0 0,1 1 0 0 0,-1-1 0 0 0,0 1 0 0 0,1-1 0 0 0,-1 2 0 0 0,0-1 0 0 0,1 1 0 0 0,-1-1 0 0 0,0 1 0 0 0,0 1 0 0 0,0-1 0 0 0,0 1 0 0 0,-1 0 0 0 0,1 0 0 0 0,-1 0 0 0 0,0 0 0 0 0,0 1 0 0 0,0 0 0 0 0,0 0 0 0 0,0 0 0 0 0,-1 0 0 0 0,2 3-102 0 0,8 4 226 0 0,-1 1 0 0 0,0-1 1 0 0,-1 2-1 0 0,0 0 0 0 0,0 0 1 0 0,-2 1-1 0 0,0 0 0 0 0,0 1 1 0 0,-2 0-1 0 0,0 0 0 0 0,0 1 1 0 0,-1 0-1 0 0,-1 1-226 0 0,-5-15 62 0 0,0-1 1 0 0,0 1-1 0 0,0-1 0 0 0,0 1 1 0 0,0-1-1 0 0,0 1 0 0 0,-1-1 1 0 0,1 0-1 0 0,0 1 0 0 0,-1-1 1 0 0,1 1-1 0 0,-1-1 0 0 0,0 0 1 0 0,1 1-1 0 0,-1-1 0 0 0,0 0 1 0 0,0 0-1 0 0,0 0 0 0 0,0 0 1 0 0,0 1-1 0 0,0-1 0 0 0,0 0 1 0 0,0-1-1 0 0,-1 1 0 0 0,1 0 1 0 0,0 0-1 0 0,0 0 0 0 0,-1-1 1 0 0,1 1-1 0 0,0-1 0 0 0,-1 1 1 0 0,1-1-1 0 0,-1 0 0 0 0,1 1 1 0 0,-1-1-1 0 0,1 0 1 0 0,-1 0-1 0 0,1 0 0 0 0,-1 0 1 0 0,1 0-1 0 0,-1 0 0 0 0,1 0 1 0 0,0-1-1 0 0,-1 1 0 0 0,1-1 1 0 0,-1 1-1 0 0,1-1 0 0 0,0 1 1 0 0,-1-1-1 0 0,1 0 0 0 0,0 1 1 0 0,0-1-1 0 0,-1 0 0 0 0,1 0 1 0 0,0 0-1 0 0,0 0 0 0 0,0 0 1 0 0,0 0-1 0 0,0 0 0 0 0,0-1-62 0 0,-3-7-48 0 0,0 1-1 0 0,0-1 1 0 0,1-1 0 0 0,1 1-1 0 0,-1 0 1 0 0,1-1-1 0 0,1 1 1 0 0,0-1-1 0 0,0 0 1 0 0,1 1 0 0 0,0-1-1 0 0,1 1 1 0 0,0-1-1 0 0,0 0 1 0 0,1 1-1 0 0,1 0 1 0 0,-1-1 0 0 0,1 1-1 0 0,1 0 1 0 0,0 0-1 0 0,0 1 1 0 0,1-1 0 0 0,0 1-1 0 0,0 0 1 0 0,1 0-1 0 0,0 1 1 0 0,0-1-1 0 0,1 1 1 0 0,0 1 0 0 0,6-5 48 0 0,122-74-6992 0 0,-127 83 5688 0 0</inkml:trace>
  <inkml:trace contextRef="#ctx0" brushRef="#br0" timeOffset="2541.094">3446 630 1496 0 0,'0'-1'62'0'0,"1"0"1"0"0,-1 0-1 0 0,0 0 0 0 0,1 0 1 0 0,-1 0-1 0 0,1 0 0 0 0,0 0 1 0 0,-1 0-1 0 0,1 0 0 0 0,0 0 1 0 0,0 0-1 0 0,-1 0 0 0 0,1 0 1 0 0,0 1-1 0 0,0-1 0 0 0,0 0 1 0 0,0 1-1 0 0,0-1 0 0 0,0 0 0 0 0,0 1 1 0 0,0-1-1 0 0,0 1 0 0 0,0 0 1 0 0,1-1-1 0 0,-1 1 0 0 0,0 0 1 0 0,0 0-1 0 0,0 0 0 0 0,0 0 1 0 0,0 0-1 0 0,1 0 0 0 0,-1 0 1 0 0,0 0-1 0 0,0 0 0 0 0,0 0 1 0 0,0 1-1 0 0,0-1 0 0 0,1 0 0 0 0,-1 1 1 0 0,0-1-1 0 0,0 1 0 0 0,0 0 1 0 0,0-1-1 0 0,0 1 0 0 0,0 0 1 0 0,-1-1-1 0 0,1 1 0 0 0,0 0 1 0 0,0 0-1 0 0,0 0 0 0 0,-1 0 1 0 0,1-1-1 0 0,0 1 0 0 0,-1 0 1 0 0,1 1-1 0 0,0-1-62 0 0,51 65 33 0 0,-47-58 143 0 0,3 3-68 0 0,-1 0-1 0 0,-1 1 0 0 0,1-1 1 0 0,-2 1-1 0 0,0 1 1 0 0,0-1-1 0 0,-1 1 1 0 0,-1 0-1 0 0,0-1 1 0 0,-1 1-1 0 0,0 1 0 0 0,-1-1 1 0 0,0 5-108 0 0,-22 20 714 0 0,21-39-696 0 0,0 1 0 0 0,1-1-1 0 0,-1 1 1 0 0,0-1 0 0 0,0 1-1 0 0,0-1 1 0 0,0 1 0 0 0,0-1 0 0 0,0 0-1 0 0,0 1 1 0 0,0-1 0 0 0,0 1-1 0 0,-1-1 1 0 0,1 1 0 0 0,0-1 0 0 0,0 1-1 0 0,0-1 1 0 0,0 1 0 0 0,-1-1 0 0 0,1 1-1 0 0,0-1 1 0 0,-1 1 0 0 0,1-1-1 0 0,0 1 1 0 0,-1-1 0 0 0,1 1 0 0 0,-1 0-1 0 0,1-1 1 0 0,0 1 0 0 0,-1 0-1 0 0,1-1 1 0 0,-1 1 0 0 0,1 0 0 0 0,-1-1-1 0 0,1 1 1 0 0,-1 0 0 0 0,0 0-1 0 0,1 0 1 0 0,-1 0 0 0 0,1 0 0 0 0,-1-1-1 0 0,1 1 1 0 0,-1 0 0 0 0,1 0-1 0 0,-1 0 1 0 0,0 0 0 0 0,1 1 0 0 0,-1-1-1 0 0,1 0 1 0 0,-1 0 0 0 0,1 0-1 0 0,-1 0 1 0 0,1 0 0 0 0,-1 1 0 0 0,1-1-1 0 0,-1 0 1 0 0,1 1 0 0 0,-1-1-1 0 0,1 0 1 0 0,-1 1 0 0 0,1-1 0 0 0,0 0-1 0 0,-1 1 1 0 0,1-1 0 0 0,-1 1-1 0 0,1-1-17 0 0,3-19-44 0 0,0 0-1 0 0,2 0 0 0 0,0 0 0 0 0,2 0 0 0 0,-1 1 1 0 0,2 0-1 0 0,1 0 0 0 0,0 1 0 0 0,1 0 0 0 0,1 1 1 0 0,0 0-1 0 0,2 1 0 0 0,-1 0 0 0 0,2 1 0 0 0,0 0 1 0 0,1 1-1 0 0,0 1 0 0 0,0 0 0 0 0,2 1 0 0 0,11-6 45 0 0,-25 15-14 0 0,0 0 0 0 0,0 0 0 0 0,0 0 0 0 0,0 1 0 0 0,0-1 0 0 0,0 1 0 0 0,0 0 0 0 0,0 0 0 0 0,1 0 0 0 0,-1 0 1 0 0,0 0-1 0 0,1 1 0 0 0,-1 0 0 0 0,1-1 0 0 0,-1 1 0 0 0,1 1 0 0 0,-1-1 0 0 0,0 0 0 0 0,1 1 0 0 0,-1 0 0 0 0,0-1 0 0 0,1 1 0 0 0,-1 1 0 0 0,0-1 0 0 0,0 0 0 0 0,0 1 0 0 0,0 0 0 0 0,0-1 0 0 0,0 1 0 0 0,0 1 0 0 0,-1-1 0 0 0,1 0 0 0 0,-1 0 0 0 0,1 1 0 0 0,-1 0 0 0 0,0-1 0 0 0,0 1 0 0 0,0 0 0 0 0,0 0 0 0 0,-1 0 0 0 0,1 0 0 0 0,-1 0 0 0 0,0 1 0 0 0,0-1 0 0 0,0 0 0 0 0,0 0 0 0 0,-1 1 0 0 0,1 0 14 0 0,19 90-159 0 0,-19-80-3 0 0,1 0 1 0 0,0-1 0 0 0,1 0-1 0 0,1 0 1 0 0,0 0-1 0 0,0 0 1 0 0,1 0-1 0 0,1-1 1 0 0,0 0 0 0 0,1 0-1 0 0,1 1 162 0 0,10-4-3090 0 0,-18-9 2379 0 0</inkml:trace>
  <inkml:trace contextRef="#ctx0" brushRef="#br0" timeOffset="3246.262">4330 568 1428 0 0,'-119'64'2760'0'0,"112"-58"-2628"0"0,-1 0 31 0 0,-1 1 1 0 0,1 0 0 0 0,1 1 0 0 0,-1 0-1 0 0,1 0 1 0 0,1 1 0 0 0,-1-1-1 0 0,1 1 1 0 0,1 1 0 0 0,0-1-1 0 0,0 1 1 0 0,1 0 0 0 0,0 0 0 0 0,1 1-1 0 0,0-1 1 0 0,1 1 0 0 0,-1 5-164 0 0,6-14 16 0 0,0 0 1 0 0,1 0-1 0 0,-1-1 1 0 0,0 1 0 0 0,1-1-1 0 0,0 0 1 0 0,-1 0-1 0 0,1 0 1 0 0,0 0-1 0 0,-1 0 1 0 0,1-1 0 0 0,0 0-1 0 0,0 0 1 0 0,-1 0-1 0 0,1 0 1 0 0,0-1-1 0 0,0 1 1 0 0,-1-1 0 0 0,1 0-1 0 0,0 0 1 0 0,-1 0-1 0 0,1-1 1 0 0,-1 1-1 0 0,1-1 1 0 0,-1 0 0 0 0,0 0-1 0 0,0 0 1 0 0,0 0-1 0 0,0-1 1 0 0,1 0-17 0 0,1 0 25 0 0,19-7-2 0 0,-10 5-36 0 0,0 0 0 0 0,-1-1 0 0 0,0-1 0 0 0,0 0 0 0 0,0-1 0 0 0,-1 0 0 0 0,-1-1 0 0 0,1 0 0 0 0,-1-1 0 0 0,7-9 13 0 0,-45 29-204 0 0,24-8 205 0 0,0 0 0 0 0,0 0 0 0 0,1 1 0 0 0,-1-1 0 0 0,1 1 1 0 0,-1 0-1 0 0,1-1 0 0 0,0 1 0 0 0,0 0 0 0 0,0 1 0 0 0,0-1 0 0 0,1 0 0 0 0,-1 0 0 0 0,1 1 0 0 0,0-1 0 0 0,0 1 1 0 0,0-1-1 0 0,0 1 0 0 0,0 0 0 0 0,1-1 0 0 0,0 1 0 0 0,0-1 0 0 0,0 1 0 0 0,0 0 0 0 0,1-1 0 0 0,-1 1 1 0 0,1 0-1 0 0,0-1 0 0 0,0 1 0 0 0,0-1 0 0 0,0 0 0 0 0,1 1 0 0 0,-1-1 0 0 0,1 0 0 0 0,0 0 0 0 0,0 0 0 0 0,0 0 1 0 0,1 0-1 0 0,-1 0 0 0 0,1-1 0 0 0,-1 1 0 0 0,1-1 0 0 0,0 1 0 0 0,0-1 0 0 0,0 0 0 0 0,0 0 0 0 0,0-1 0 0 0,0 1 1 0 0,1 0-1 0 0,0-1-1 0 0,9 0-46 0 0,0-1 0 0 0,0 0 0 0 0,0-1-1 0 0,0 0 1 0 0,0-1 0 0 0,0 0 0 0 0,-1-1 0 0 0,1-1 0 0 0,-1 0 0 0 0,0-1 0 0 0,11-5 46 0 0,-11 5-105 0 0,7-4 92 0 0,-1-2-1 0 0,0 0 1 0 0,-1-1 0 0 0,0-1 0 0 0,-1 0 0 0 0,0-1 0 0 0,-1-1 0 0 0,-1 0 0 0 0,-1-1 0 0 0,0-1 0 0 0,-1 0 0 0 0,0 0 0 0 0,-2-2 0 0 0,0 1 0 0 0,-1-1 0 0 0,-1 0-1 0 0,0-1 1 0 0,-2 0 0 0 0,0 0 0 0 0,-2-1 0 0 0,0 1 0 0 0,-1-1 0 0 0,-1 0 0 0 0,-1 0 0 0 0,-1-5 13 0 0,5-9 182 0 0,-2 26-18 0 0,-1-1 0 0 0,0 0 1 0 0,0 0-1 0 0,-1 0 0 0 0,0-1 0 0 0,-1 1 1 0 0,0 0-1 0 0,-1 0 0 0 0,0 0 1 0 0,0 0-1 0 0,-1 0 0 0 0,0 0 0 0 0,-1 0 1 0 0,0 0-1 0 0,-1 1 0 0 0,0 0 1 0 0,-1-1-1 0 0,-4-6-164 0 0,6 15 36 0 0,-1 1 0 0 0,1-1 0 0 0,-1 1 0 0 0,1 0 0 0 0,-1 1 0 0 0,1-1 0 0 0,-1 1 0 0 0,1-1 0 0 0,-1 1 0 0 0,1 0-1 0 0,0 0 1 0 0,-1 0 0 0 0,1 1 0 0 0,0-1 0 0 0,0 1 0 0 0,0 0 0 0 0,0 0 0 0 0,0 0 0 0 0,1 0 0 0 0,-1 0 0 0 0,0 1 0 0 0,1-1 0 0 0,0 1 0 0 0,0 0 0 0 0,-1 0 0 0 0,2-1 0 0 0,-1 1 0 0 0,0 0 0 0 0,0 1 0 0 0,1-1 0 0 0,0 0 0 0 0,0 0 0 0 0,-1 2-36 0 0,-6 22 18 0 0,0 1 0 0 0,2 0 1 0 0,1 1-1 0 0,1-1 1 0 0,2 1-1 0 0,0 0 0 0 0,2-1 1 0 0,2 1-1 0 0,0 0 1 0 0,2-1-1 0 0,1 1 0 0 0,1-1 1 0 0,1 0-1 0 0,2-1 1 0 0,1 0-1 0 0,1 0 0 0 0,1-1 1 0 0,1 0-1 0 0,6 6-18 0 0,5 24-463 0 0,-22-52 292 0 0,0-1 1 0 0,0 1-1 0 0,0-1 0 0 0,0 1 0 0 0,0 0 0 0 0,-1 0 1 0 0,0 0-1 0 0,0 0 0 0 0,0 0 0 0 0,0 0 0 0 0,-1 0 1 0 0,1 1-1 0 0,-1-1 0 0 0,0 0 0 0 0,0 0 0 0 0,-1 0 1 0 0,1 0-1 0 0,-1 0 0 0 0,0 0 0 0 0,0 1 0 0 0,0-2 1 0 0,-1 1-1 0 0,0 0 0 0 0,1 0 0 0 0,-1 0 0 0 0,0-1 1 0 0,-1 1-1 0 0,1-1 0 0 0,-1 0 0 0 0,1 1 0 0 0,-1-1 1 0 0,0 0-1 0 0,0-1 0 0 0,0 1 0 0 0,-1 0 0 0 0,1-1 0 0 0,-1 0 1 0 0,1 0-1 0 0,-1 0 0 0 0,0 0 0 0 0,0-1 0 0 0,0 1 1 0 0,0-1 170 0 0,-22 7-1246 0 0</inkml:trace>
  <inkml:trace contextRef="#ctx0" brushRef="#br0" timeOffset="3507.166">4630 700 1648 0 0,'14'-8'202'0'0,"0"1"1"0"0,0 0-1 0 0,0 1 0 0 0,1 1 1 0 0,0 0-1 0 0,0 1 0 0 0,1 1 1 0 0,-1 0-1 0 0,1 1 0 0 0,0 1 1 0 0,-1 0-1 0 0,1 1 0 0 0,0 1 1 0 0,-1 0-1 0 0,1 1 0 0 0,-1 1 1 0 0,1 1-1 0 0,-1 0 0 0 0,0 0 0 0 0,0 2 1 0 0,-1 0-1 0 0,1 1 0 0 0,-2 0 1 0 0,1 1-1 0 0,-1 0 0 0 0,0 1 1 0 0,0 1-1 0 0,-1 0 0 0 0,5 7-202 0 0,-8-8-30 0 0,-1 1-1 0 0,0 1 1 0 0,-1-1-1 0 0,0 1 1 0 0,-1 1-1 0 0,0-1 0 0 0,-1 1 1 0 0,0 0-1 0 0,-1 0 1 0 0,0 0-1 0 0,-1 1 1 0 0,0-1-1 0 0,-1 3 31 0 0,-28-31-3894 0 0,13 0 2630 0 0</inkml:trace>
  <inkml:trace contextRef="#ctx0" brushRef="#br0" timeOffset="3756.927">4987 467 1944 0 0,'0'-4'1212'0'0,"-1"-1"-168"0"0,-1 4-192 0 0,2-3-91 0 0,0 3-117 0 0,2-1-4 0 0,-4-1-192 0 0,2 1-136 0 0,0 0-188 0 0,0-1-264 0 0,3-2 8 0 0,3 3-632 0 0,1-1-684 0 0,-2 0 91 0 0,2-1 25 0 0,11-4 16 0 0</inkml:trace>
  <inkml:trace contextRef="#ctx0" brushRef="#br0" timeOffset="4467.506">5299 537 1240 0 0,'59'93'2806'0'0,"76"97"-590"0"0,-94-157-461 0 0,-40-33-1395 0 0,11-4 222 0 0,-2-9-452 0 0,0 0 0 0 0,-1-1 0 0 0,-1 0-1 0 0,0 0 1 0 0,-1-1 0 0 0,-1 0 0 0 0,0 0 0 0 0,-1 0 0 0 0,-1-1 0 0 0,2-11-130 0 0,14-38 35 0 0,-18 47-620 0 0,-2 16 511 0 0,0 1 0 0 0,-1 0 0 0 0,1 0 0 0 0,0 0 0 0 0,0-1 0 0 0,-1 1 0 0 0,1 0 0 0 0,0 0 0 0 0,0-1 0 0 0,0 1 0 0 0,1 0 0 0 0,-1 0 0 0 0,0-1 0 0 0,0 1 0 0 0,1 0 0 0 0,-1 0 0 0 0,1 0 0 0 0,-1 0 0 0 0,1-1 0 0 0,-1 1 0 0 0,1 0 0 0 0,0 0 0 0 0,-1 0 0 0 0,1 0 0 0 0,0 0 0 0 0,0 0 0 0 0,0 1 0 0 0,0-1 0 0 0,0 0 0 0 0,0 0 0 0 0,0 1 0 0 0,0-1 0 0 0,0 0 0 0 0,0 1 0 0 0,0-1 0 0 0,0 1 0 0 0,0 0 0 0 0,1-1 0 0 0,-1 1 0 0 0,0 0 0 0 0,0-1 0 0 0,1 1 74 0 0,56 70-1353 0 0,-54-62 1441 0 0,0 0-1 0 0,1 0 0 0 0,0-1 1 0 0,0 1-1 0 0,1-1 1 0 0,0-1-1 0 0,0 1 0 0 0,0-1 1 0 0,1 0-1 0 0,0 0 1 0 0,0-1-1 0 0,1 0 0 0 0,0 0 1 0 0,0-1-1 0 0,0 0 1 0 0,0 0-1 0 0,0-1 1 0 0,1 0-1 0 0,0 0 0 0 0,-1-1 1 0 0,1 0-1 0 0,0-1 1 0 0,0 0-1 0 0,0-1 0 0 0,0 1 1 0 0,0-2-1 0 0,0 1 1 0 0,0-1-1 0 0,2-1-87 0 0,0 1 35 0 0,0-1 0 0 0,-1 0 0 0 0,1 0-1 0 0,-1-1 1 0 0,0 0 0 0 0,0-1 0 0 0,0 0 0 0 0,0-1 0 0 0,-1 0-1 0 0,0-1 1 0 0,0 0 0 0 0,0 0 0 0 0,-1-1 0 0 0,0 0 0 0 0,0 0 0 0 0,0-1-1 0 0,-1 0 1 0 0,0 0 0 0 0,4-9-35 0 0,-35-22-312 0 0,14 35 291 0 0,1 0 0 0 0,-1 0 1 0 0,0 2-1 0 0,0-1 0 0 0,0 1 0 0 0,0 0 0 0 0,-1 1 1 0 0,1 0-1 0 0,0 1 0 0 0,-1 0 0 0 0,1 1 0 0 0,0 0 1 0 0,0 1-1 0 0,-1 0 0 0 0,1 0 0 0 0,0 1 0 0 0,1 0 1 0 0,-1 1-1 0 0,1 0 0 0 0,-1 0 0 0 0,1 1 0 0 0,0 1 1 0 0,1-1-1 0 0,-1 1 0 0 0,0 2 21 0 0,-3-2 8 0 0,1 1 0 0 0,-1 1 1 0 0,2 0-1 0 0,-1 0 0 0 0,1 1 0 0 0,0 1 1 0 0,1-1-1 0 0,0 2 0 0 0,1-1 0 0 0,0 1 0 0 0,0 0 1 0 0,2 1-1 0 0,-1-1 0 0 0,1 2 0 0 0,1-1 0 0 0,0 0 1 0 0,1 1-1 0 0,0 0 0 0 0,-1 9-8 0 0,8-17-21 0 0,-1 0 0 0 0,1 0 0 0 0,1-1 0 0 0,-1 1 0 0 0,1-1 0 0 0,0 0 0 0 0,0 0 1 0 0,0-1-1 0 0,0 1 0 0 0,1-1 0 0 0,-1 0 0 0 0,1 0 0 0 0,0 0 0 0 0,0 0 0 0 0,0-1 0 0 0,0 0 0 0 0,0 0 0 0 0,1-1 0 0 0,-1 1 0 0 0,1-1 0 0 0,-1 0 0 0 0,1-1 0 0 0,-1 1 1 0 0,1-1-1 0 0,-1 0 0 0 0,1 0 0 0 0,-1-1 0 0 0,1 0 0 0 0,-1 0 0 0 0,1 0 0 0 0,-1-1 0 0 0,2 0 21 0 0,165-71-4166 0 0,-130 47 2942 0 0</inkml:trace>
  <inkml:trace contextRef="#ctx0" brushRef="#br0" timeOffset="5056.712">6372 110 1872 0 0,'-17'-110'6288'0'0,"-6"152"-4920"0"0,17-6-1268 0 0,1 0 0 0 0,2 0 0 0 0,2 0 0 0 0,1 1 1 0 0,1-1-1 0 0,3 0 0 0 0,0 1 0 0 0,3-2 0 0 0,1 1 1 0 0,12 33-101 0 0,-17-56-9 0 0,0 0 1 0 0,1-1 0 0 0,0 0-1 0 0,1 0 1 0 0,0 0 0 0 0,1 0-1 0 0,0-1 1 0 0,1 0 0 0 0,0 0-1 0 0,1-1 1 0 0,0 0 0 0 0,1 0-1 0 0,0-1 1 0 0,0 0 0 0 0,1-1-1 0 0,0 0 1 0 0,0 0 0 0 0,1-1-1 0 0,0 0 1 0 0,1-1 0 0 0,-1-1-1 0 0,1 0 1 0 0,0 0 0 0 0,0-1-1 0 0,1 0 1 0 0,-1-1 0 0 0,1-1-1 0 0,3 0 9 0 0,-12-3-48 0 0,0 0-1 0 0,0 0 0 0 0,0-1 0 0 0,0 1 1 0 0,0-1-1 0 0,-1 0 0 0 0,1 0 0 0 0,-1-1 0 0 0,0 1 1 0 0,1-1-1 0 0,-1 1 0 0 0,0-1 0 0 0,0 0 1 0 0,-1 0-1 0 0,1-1 0 0 0,-1 1 0 0 0,1 0 1 0 0,-1-1-1 0 0,0 0 0 0 0,0 1 0 0 0,-1-1 1 0 0,1 0-1 0 0,-1 0 0 0 0,1-1 49 0 0,-30 26-343 0 0,28-20 341 0 0,-1 0 0 0 0,1-1 0 0 0,-1 1-1 0 0,0 0 1 0 0,1-1 0 0 0,0 1 0 0 0,-1 0-1 0 0,1 0 1 0 0,-1-1 0 0 0,1 1 0 0 0,0 0-1 0 0,-1 0 1 0 0,1 0 0 0 0,0 0 0 0 0,0-1-1 0 0,0 1 1 0 0,0 0 0 0 0,0 0 0 0 0,0 0-1 0 0,0 0 1 0 0,0 0 0 0 0,0-1-1 0 0,0 1 1 0 0,0 0 0 0 0,1 0 0 0 0,-1 0-1 0 0,0 0 1 0 0,1-1 0 0 0,-1 1 0 0 0,0 0-1 0 0,1 0 1 0 0,-1-1 0 0 0,1 1 0 0 0,-1 0-1 0 0,1 0 1 0 0,-1-1 0 0 0,1 1 0 0 0,0-1-1 0 0,-1 1 1 0 0,1-1 0 0 0,0 1 0 0 0,0-1-1 0 0,-1 1 1 0 0,1-1 0 0 0,0 1-1 0 0,0-1 1 0 0,0 0 0 0 0,-1 0 0 0 0,1 1-1 0 0,0-1 1 0 0,0 0 0 0 0,0 0 0 0 0,0 0-1 0 0,0 0 1 0 0,-1 0 0 0 0,1 0 0 0 0,0 0-1 0 0,0 0 1 0 0,0 0 2 0 0,64 1 45 0 0,-42-4-30 0 0,0-2 1 0 0,-1 0-1 0 0,0-1 1 0 0,0-2-1 0 0,0 0 1 0 0,-1-1-1 0 0,-1-1 1 0 0,1-1-1 0 0,-1-1 1 0 0,-1-1-1 0 0,-1 0 1 0 0,1-1-1 0 0,-2-2 0 0 0,15-15-15 0 0,-33 31 20 0 0,0 0-1 0 0,1 0 0 0 0,-1 0 1 0 0,0 0-1 0 0,0 0 0 0 0,0-1 1 0 0,1 1-1 0 0,-1 0 0 0 0,0 0 1 0 0,0-1-1 0 0,1 1 0 0 0,-1 0 1 0 0,0-1-1 0 0,1 1 0 0 0,-1-1 1 0 0,0 1-1 0 0,1-1 0 0 0,-1 1 0 0 0,0-1 1 0 0,1 1-1 0 0,-1-1 0 0 0,1 0 1 0 0,-1 1-1 0 0,1-1 0 0 0,0 0 1 0 0,-1 1-1 0 0,1-1 0 0 0,0 0 1 0 0,-1 0-1 0 0,1 1 0 0 0,0-1 1 0 0,0 0-1 0 0,0 0 0 0 0,0 0 1 0 0,-1 1-1 0 0,1-1 0 0 0,0 0 0 0 0,0 0 1 0 0,1 0-1 0 0,-1 1 0 0 0,0-1 1 0 0,0 0-1 0 0,0 0 0 0 0,0 0 1 0 0,1 1-1 0 0,-1-1 0 0 0,0 0 1 0 0,1 1-1 0 0,-1-1 0 0 0,1 0 1 0 0,-1 1-1 0 0,1-1 0 0 0,-1 0 1 0 0,1 1-1 0 0,-1-1 0 0 0,1 1 0 0 0,-1-1 1 0 0,1 1-1 0 0,0-1 0 0 0,-1 1 1 0 0,1-1-1 0 0,0 1 0 0 0,0 0 1 0 0,-1-1-1 0 0,1 1 0 0 0,0 0 1 0 0,0 0-1 0 0,0-1-19 0 0,-17 20 70 0 0,1 0-1 0 0,0 1 1 0 0,1 1 0 0 0,2 0 0 0 0,0 0 0 0 0,1 1-1 0 0,1 1 1 0 0,1 0 0 0 0,2 0 0 0 0,0 1-1 0 0,-1 11-69 0 0,0-6-514 0 0,-1 1-1 0 0,-1-1 0 0 0,-1-1 0 0 0,-2 0 0 0 0,0-1 0 0 0,-2 0 1 0 0,-4 3 514 0 0,-61 27-4220 0 0,43-48 2855 0 0</inkml:trace>
  <inkml:trace contextRef="#ctx0" brushRef="#br0" timeOffset="7447.52">6556 497 1024 0 0,'0'0'469'0'0,"0"0"-91"0"0,0 0-137 0 0,0 0-48 0 0,0 0-23 0 0,0 0-25 0 0,0 0-4 0 0,0 0 19 0 0,0 0 18 0 0,0 0 31 0 0,0 0-55 0 0,0 0-76 0 0,0 0 39 0 0,0 0 52 0 0,0 3-25 0 0,2 11-116 0 0,-1-1 0 0 0,2 1 1 0 0,0-1-1 0 0,1 0 0 0 0,0 0 1 0 0,1 0-1 0 0,0 0 0 0 0,1-1 1 0 0,1 0-1 0 0,0 0 0 0 0,0-1 0 0 0,1 0 1 0 0,1 0-1 0 0,0-1 0 0 0,0 0 1 0 0,1 0-1 0 0,0-1 0 0 0,1-1 1 0 0,0 1-1 0 0,0-2 0 0 0,0 0 1 0 0,1 0-1 0 0,1-1 0 0 0,-1 0 1 0 0,1-1-1 0 0,0-1 0 0 0,0 0 1 0 0,0 0-1 0 0,0-2 0 0 0,1 1 0 0 0,-1-2 1 0 0,4 0-29 0 0,-8-1 5 0 0,-1 0-1 0 0,0-1 1 0 0,1 0 0 0 0,-1 0 0 0 0,0-1-1 0 0,0 0 1 0 0,0-1 0 0 0,0 0 0 0 0,0 0 0 0 0,-1 0-1 0 0,1-1 1 0 0,-1 0 0 0 0,0-1 0 0 0,0 0-1 0 0,0 0 1 0 0,-1 0 0 0 0,0-1 0 0 0,0 0 0 0 0,0 0-1 0 0,-1-1 1 0 0,1 1 0 0 0,-2-1 0 0 0,1 0-1 0 0,-1 0 1 0 0,0-1 0 0 0,-1 1 0 0 0,1-1 0 0 0,-1 0-1 0 0,-1 0 1 0 0,0 0 0 0 0,0 0 0 0 0,0-1-1 0 0,-1 1 1 0 0,-1 0 0 0 0,1-1 0 0 0,-1-4-5 0 0,-43-81 1283 0 0,42 95-1261 0 0,1-1 0 0 0,-1 0 0 0 0,1 0 0 0 0,-1 0 0 0 0,1 1 0 0 0,-1-1 1 0 0,1 0-1 0 0,-1 0 0 0 0,1 0 0 0 0,-1 0 0 0 0,1 0 0 0 0,-1 0 0 0 0,1 0 1 0 0,-1 0-1 0 0,1 0 0 0 0,-1 0 0 0 0,1 0 0 0 0,-1 0 0 0 0,1 0 0 0 0,-1-1 1 0 0,1 1-1 0 0,-1 0 0 0 0,1 0 0 0 0,-1-1 0 0 0,1 1 0 0 0,-1 0 0 0 0,1 0 1 0 0,0-1-1 0 0,-1 1 0 0 0,1 0 0 0 0,0-1 0 0 0,-1 1 0 0 0,1-1 0 0 0,0 1 1 0 0,-1 0-1 0 0,1-1 0 0 0,0 1 0 0 0,0-1 0 0 0,-1 1 0 0 0,1-1 0 0 0,0 1 0 0 0,0-1 1 0 0,0 1-1 0 0,0-1 0 0 0,0 1 0 0 0,0-1 0 0 0,0 1 0 0 0,0-1-22 0 0,-13 391 1178 0 0,-1-286-1013 0 0,10-48 64 0 0,-3 0 0 0 0,-2 0 0 0 0,-2-1 0 0 0,-3-1 0 0 0,-3 0-1 0 0,-2-1 1 0 0,-25 50-229 0 0,44-100 8 0 0,-1 0 0 0 0,0-1 0 0 0,0 1-1 0 0,0 0 1 0 0,-1-1 0 0 0,1 1 0 0 0,-1 0 0 0 0,1-1-1 0 0,-1 0 1 0 0,0 1 0 0 0,0-1 0 0 0,0 0 0 0 0,0 0-1 0 0,0 0 1 0 0,0 0 0 0 0,-1-1 0 0 0,1 1 0 0 0,-1 0-1 0 0,1-1 1 0 0,-1 0 0 0 0,0 0 0 0 0,1 0 0 0 0,-1 0-1 0 0,0 0 1 0 0,0 0 0 0 0,0-1 0 0 0,0 1 0 0 0,0-1-1 0 0,1 0 1 0 0,-1 0 0 0 0,0 0 0 0 0,0 0 0 0 0,0 0-1 0 0,0-1 1 0 0,0 1 0 0 0,0-1 0 0 0,0 0 0 0 0,1 0-1 0 0,-1 0 1 0 0,0 0 0 0 0,1 0 0 0 0,-1-1 0 0 0,1 1-1 0 0,-1-1 1 0 0,1 0 0 0 0,-1 1 0 0 0,1-1 0 0 0,0 0-1 0 0,0-1 1 0 0,0 1 0 0 0,0 0 0 0 0,1 0 0 0 0,-2-3-8 0 0,-3-11-87 0 0,2-1 0 0 0,0 0 1 0 0,1-1-1 0 0,0 1 0 0 0,2 0 1 0 0,0-1-1 0 0,1 1 0 0 0,0-1 1 0 0,2 1-1 0 0,0-1 0 0 0,1 1 1 0 0,0 0-1 0 0,2 0 0 0 0,0 0 1 0 0,1 1-1 0 0,0-1 0 0 0,2 0 87 0 0,3-13-520 0 0,2 0 1 0 0,1 1-1 0 0,1 0 0 0 0,2 1 0 0 0,1 1 0 0 0,1 1 0 0 0,1 0 1 0 0,1 2-1 0 0,1 0 0 0 0,1 1 0 0 0,1 2 0 0 0,3-1 520 0 0,7-2-1284 0 0</inkml:trace>
  <inkml:trace contextRef="#ctx0" brushRef="#br0" timeOffset="9342.339">3741 2082 1216 0 0,'0'0'649'0'0,"0"0"0"0"0,0 0 34 0 0,0 0-74 0 0,0 0-54 0 0,0 0 12 0 0,0 0-51 0 0,0 0-67 0 0,0 0-27 0 0,0 0-16 0 0,0 0-38 0 0,0 0-53 0 0,0 0-53 0 0,0 0-13 0 0,21-3 269 0 0,-5-14-117 0 0,-16 17-339 0 0,4 22 411 0 0,27 310 157 0 0,-22-246-343 0 0,4 0 0 0 0,4-1 1 0 0,4-1-1 0 0,3-1 0 0 0,8 12-287 0 0,-22-64 72 0 0,-16-39-2427 0 0,-31-94-3833 0 0,30 75 4956 0 0</inkml:trace>
  <inkml:trace contextRef="#ctx0" brushRef="#br0" timeOffset="9668.982">3750 2084 1780 0 0,'2'-10'198'0'0,"1"0"-1"0"0,0 0 1 0 0,1 1-1 0 0,0 0 1 0 0,0-1-1 0 0,1 2 1 0 0,0-1 0 0 0,1 0-1 0 0,0 1 1 0 0,0 0-1 0 0,1 1 1 0 0,0-1-1 0 0,0 1 1 0 0,0 0-1 0 0,1 1 1 0 0,0 0 0 0 0,1 0-1 0 0,-1 1 1 0 0,1 0-1 0 0,0 1 1 0 0,1-1-1 0 0,-1 2 1 0 0,1-1-1 0 0,-1 2 1 0 0,1-1 0 0 0,0 1-1 0 0,0 0 1 0 0,0 1-1 0 0,0 0 1 0 0,3 1-198 0 0,-6 1 36 0 0,0 1 0 0 0,-1-1 0 0 0,1 1 0 0 0,-1 1 0 0 0,1-1 0 0 0,-1 1 0 0 0,0 0 0 0 0,0 1 0 0 0,0-1 0 0 0,-1 1 1 0 0,1 0-1 0 0,-1 0 0 0 0,0 1 0 0 0,0 0 0 0 0,0 0 0 0 0,-1 0 0 0 0,0 0 0 0 0,0 1 0 0 0,0 0 0 0 0,0 0 0 0 0,-1 0 0 0 0,0 0 0 0 0,-1 0 1 0 0,1 0-1 0 0,-1 1 0 0 0,0 0 0 0 0,-1-1 0 0 0,1 5-36 0 0,-5 6 3 0 0,0 1 0 0 0,-2-1 1 0 0,0 0-1 0 0,-1-1 0 0 0,0 1 0 0 0,-2-1 1 0 0,0 0-1 0 0,0-1 0 0 0,-2 0 0 0 0,0 0 1 0 0,0-1-1 0 0,-2 0 0 0 0,0-1 0 0 0,0-1 1 0 0,-1 1-1 0 0,0-2 0 0 0,-1 0 0 0 0,-1-1 0 0 0,0 0 1 0 0,0-1-1 0 0,0-1 0 0 0,-1 0 0 0 0,-2-1-3 0 0,18-6-95 0 0,-1-1 0 0 0,0 1 0 0 0,0-1 0 0 0,0 1-1 0 0,1-1 1 0 0,-1 0 0 0 0,0 1 0 0 0,0-1-1 0 0,0 0 1 0 0,0 0 0 0 0,0 0 0 0 0,0 0-1 0 0,0 0 1 0 0,1 0 0 0 0,-1 0 0 0 0,0 0 0 0 0,0 0-1 0 0,0 0 1 0 0,0 0 0 0 0,0 0 0 0 0,0-1-1 0 0,0 1 1 0 0,1 0 0 0 0,-1-1 0 0 0,0 1 0 0 0,0-1-1 0 0,0 1 1 0 0,1-1 0 0 0,-1 1 0 0 0,0-1-1 0 0,1 1 1 0 0,-1-1 0 0 0,0 0 0 0 0,1 1-1 0 0,-1-1 1 0 0,1 0 0 0 0,-1 0 0 0 0,1 1 0 0 0,-1-1-1 0 0,1 0 1 0 0,0 0 0 0 0,-1 0 0 0 0,1 0-1 0 0,0 1 1 0 0,-1-1 0 0 0,1 0 0 0 0,0 0-1 0 0,0 0 1 0 0,0 0 0 0 0,0 0 0 0 0,0 0 0 0 0,0 0-1 0 0,0 0 1 0 0,0 1 0 0 0,1-1 0 0 0,-1 0-1 0 0,0 0 1 0 0,0 0 0 0 0,1 0 0 0 0,-1 0-1 0 0,1 1 1 0 0,-1-1 0 0 0,1 0 0 0 0,-1 0 0 0 0,1 1 95 0 0,9-17-1242 0 0</inkml:trace>
  <inkml:trace contextRef="#ctx0" brushRef="#br0" timeOffset="10010.428">4815 1927 1100 0 0,'-44'42'2479'0'0,"5"-9"-2030"0"0,2 3 1 0 0,2 1-1 0 0,1 2 1 0 0,2 1-1 0 0,2 1 1 0 0,1 2-1 0 0,3 0 0 0 0,1 2 1 0 0,2 1-1 0 0,3 1 1 0 0,-4 16-450 0 0,-8 142 707 0 0,32-199-737 0 0,0-1 1 0 0,0 1-1 0 0,1 0 1 0 0,0-1-1 0 0,0 1 1 0 0,1 0-1 0 0,0-1 1 0 0,0 1-1 0 0,0-1 1 0 0,0 0-1 0 0,1 0 1 0 0,0 0-1 0 0,0 0 1 0 0,0 0-1 0 0,1-1 1 0 0,-1 1 0 0 0,1-1-1 0 0,0 0 1 0 0,0 0-1 0 0,1-1 1 0 0,-1 1-1 0 0,4 1 30 0 0,89 8-3893 0 0,-53-25 2529 0 0,-4-1 4 0 0</inkml:trace>
  <inkml:trace contextRef="#ctx0" brushRef="#br0" timeOffset="10293.098">5411 2097 1148 0 0,'-75'108'6924'0'0,"-13"114"-6306"0"0,51-121-587 0 0,35-95-290 0 0,-1 0 0 0 0,0 0 0 0 0,0 0 0 0 0,-1-1-1 0 0,1 1 1 0 0,-1-1 0 0 0,-1 0 0 0 0,1 0-1 0 0,-1 0 1 0 0,0-1 0 0 0,0 1 0 0 0,0-1 0 0 0,0-1-1 0 0,-1 1 1 0 0,0-1 0 0 0,1 0 0 0 0,-1 0-1 0 0,-1 0 1 0 0,1-1 0 0 0,-3 1 259 0 0,-18 2-1313 0 0</inkml:trace>
  <inkml:trace contextRef="#ctx0" brushRef="#br0" timeOffset="10559.437">4966 2170 2796 0 0,'23'-7'3936'0'0,"9"18"-2583"0"0,67 46-863 0 0,-3 4 0 0 0,-3 4 1 0 0,26 27-491 0 0,-30 9-1822 0 0,-51-20-2409 0 0,-33-67 2968 0 0</inkml:trace>
  <inkml:trace contextRef="#ctx0" brushRef="#br0" timeOffset="11007.116">5750 2160 2324 0 0,'27'0'8026'0'0,"81"13"-7256"0"0,-54-5-474 0 0,-33-6-204 0 0,-1 0 1 0 0,0 2 0 0 0,1 0 0 0 0,-1 1 0 0 0,-1 1-1 0 0,1 1 1 0 0,-1 0 0 0 0,0 2 0 0 0,-1 0 0 0 0,2 3-93 0 0,-17-10 13 0 0,0 0 0 0 0,0 0-1 0 0,-1 1 1 0 0,1-1 0 0 0,-1 1 0 0 0,0-1 0 0 0,0 1 0 0 0,0 0 0 0 0,0 0-1 0 0,0 0 1 0 0,-1 0 0 0 0,1 1 0 0 0,-1-1 0 0 0,0 0 0 0 0,0 0 0 0 0,0 1-1 0 0,0-1 1 0 0,-1 1 0 0 0,1-1 0 0 0,-1 1 0 0 0,0-1 0 0 0,0 1 0 0 0,0-1-1 0 0,0 1 1 0 0,-1-1 0 0 0,0 1 0 0 0,1-1 0 0 0,-1 0 0 0 0,-1 1 0 0 0,1-1-1 0 0,0 0 1 0 0,-1 0 0 0 0,1 0 0 0 0,-1 0 0 0 0,0 0 0 0 0,0 0 0 0 0,-1 0-13 0 0,-90 99 272 0 0,91-101-265 0 0,-20 19-87 0 0,0-1 1 0 0,-2-1 0 0 0,0-1-1 0 0,-1-1 1 0 0,-1-2-1 0 0,-1 0 1 0 0,1-1 0 0 0,-9 0 79 0 0,34-12-107 0 0,0-1-1 0 0,0 0 1 0 0,0 0 0 0 0,0 0-1 0 0,0 0 1 0 0,1 0 0 0 0,-1 0 0 0 0,0 0-1 0 0,0 0 1 0 0,0 0 0 0 0,0 0-1 0 0,0 0 1 0 0,0-1 0 0 0,0 1 0 0 0,0 0-1 0 0,1-1 1 0 0,-1 1 0 0 0,0-1-1 0 0,0 1 1 0 0,0-1 0 0 0,1 1 0 0 0,-1-1-1 0 0,0 1 1 0 0,1-1 0 0 0,-1 0-1 0 0,0 1 1 0 0,1-1 0 0 0,-1 0 0 0 0,1 0-1 0 0,-1 1 1 0 0,1-1 0 0 0,0 0-1 0 0,-1 0 1 0 0,1 0 0 0 0,0 0 0 0 0,-1 1-1 0 0,1-1 1 0 0,0 0 0 0 0,0 0-1 0 0,0 0 1 0 0,0 0 0 0 0,0 0 0 0 0,0 0-1 0 0,0 0 1 0 0,0 0 0 0 0,0 0-1 0 0,0 1 1 0 0,0-1 0 0 0,1 0 0 0 0,-1 0-1 0 0,0 0 1 0 0,1 0 0 0 0,-1 0-1 0 0,1 1 1 0 0,-1-1 0 0 0,1 0 0 0 0,-1 0-1 0 0,1 1 1 0 0,-1-1 0 0 0,1 0-1 0 0,0 0 108 0 0,26-58-3406 0 0,-11 34 2217 0 0</inkml:trace>
  <inkml:trace contextRef="#ctx0" brushRef="#br0" timeOffset="11321.261">6719 2042 1016 0 0,'-29'18'4878'0'0,"-71"57"-2846"0"0,88-65-1870 0 0,1 0 1 0 0,0 1-1 0 0,0 0 1 0 0,1 0-1 0 0,1 1 1 0 0,0 0-1 0 0,0 1 0 0 0,1 0 1 0 0,1 0-1 0 0,0 1 1 0 0,1 0-1 0 0,0 0 1 0 0,0 7-163 0 0,6-16-32 0 0,0 0 1 0 0,1 1-1 0 0,0-1 1 0 0,0 0 0 0 0,0 1-1 0 0,1-1 1 0 0,0 0 0 0 0,0 0-1 0 0,0 0 1 0 0,0 0 0 0 0,1 0-1 0 0,0-1 1 0 0,0 1-1 0 0,0-1 1 0 0,0 0 0 0 0,1 0-1 0 0,0 0 1 0 0,0 0 0 0 0,0-1-1 0 0,0 1 1 0 0,1-1-1 0 0,-1 0 1 0 0,1 0 0 0 0,0-1-1 0 0,-1 1 1 0 0,1-1 0 0 0,0 0-1 0 0,1-1 1 0 0,-1 1 0 0 0,0-1-1 0 0,0 0 1 0 0,1 0-1 0 0,-1-1 1 0 0,1 1 0 0 0,-1-1-1 0 0,0 0 1 0 0,1-1 0 0 0,-1 1-1 0 0,1-1 1 0 0,-1 0-1 0 0,4-2 32 0 0,138-52-5409 0 0,-119 38 4155 0 0</inkml:trace>
  <inkml:trace contextRef="#ctx0" brushRef="#br0" timeOffset="11569.035">7036 1862 1088 0 0,'13'-14'1060'0'0,"-11"10"-897"0"0,1 1 1 0 0,-1 0-1 0 0,1-1 1 0 0,0 1 0 0 0,0 0-1 0 0,0 0 1 0 0,0 0-1 0 0,1 1 1 0 0,-1-1 0 0 0,1 1-1 0 0,-1 0 1 0 0,1 0-1 0 0,0 0 1 0 0,0 0-1 0 0,0 1 1 0 0,0 0 0 0 0,0 0-1 0 0,0 0 1 0 0,0 0-1 0 0,1 0 1 0 0,-1 1 0 0 0,0 0-1 0 0,0 0 1 0 0,1 0-1 0 0,-1 0 1 0 0,0 1 0 0 0,3 0-164 0 0,4 5 125 0 0,1 0 0 0 0,-2 0 1 0 0,1 1-1 0 0,-1 1 0 0 0,0 0 0 0 0,0 0 1 0 0,-1 1-1 0 0,-1 0 0 0 0,1 0 1 0 0,-1 1-1 0 0,-1 0 0 0 0,0 1 1 0 0,0 0-1 0 0,-1 0 0 0 0,0 0 1 0 0,-1 1-1 0 0,-1 0 0 0 0,0 0 0 0 0,0 0 1 0 0,-1 0-1 0 0,-1 0 0 0 0,0 1 1 0 0,0 0-1 0 0,-2-1 0 0 0,1 1 1 0 0,-2 3-126 0 0,1 8 62 0 0,-2 1 0 0 0,0-1 0 0 0,-2-1 0 0 0,-1 1 0 0 0,0 0 0 0 0,-2-1 0 0 0,-1 0 0 0 0,-1-1 0 0 0,0 0 0 0 0,-2 0 0 0 0,-1-1 1 0 0,0 0-1 0 0,-13 14-62 0 0,-73 69-1511 0 0,87-93 966 0 0,-1-1 1 0 0,-1-1 0 0 0,0 0-1 0 0,0-1 1 0 0,-1 0-1 0 0,1-1 1 0 0,-2 0 0 0 0,1-1-1 0 0,-1-1 1 0 0,0-1 0 0 0,0 0-1 0 0,-12 2 545 0 0,5-5-1206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2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1100 0 0,'18'-30'7643'0'0,"-4"45"-5861"0"0,112 638-210 0 0,-123-610-1883 0 0,-1-28-4016 0 0,8-49 533 0 0,-4 11 2643 0 0,-3-1 41 0 0</inkml:trace>
  <inkml:trace contextRef="#ctx0" brushRef="#br0" timeOffset="246.968">384 293 1712 0 0,'26'4'7063'0'0,"44"5"-6640"0"0,238-21 163 0 0,-106-19-5441 0 0,-176 24 3635 0 0,-7-1 47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1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258 242 1280 0 0,'8'-3'1447'0'0,"-6"4"-1366"0"0,-1-1 0 0 0,1 0 0 0 0,-1 0 1 0 0,1 1-1 0 0,-1-1 0 0 0,1 0 0 0 0,0-1 0 0 0,-1 1 0 0 0,1 0 0 0 0,-1 0 0 0 0,1-1 0 0 0,-1 1 0 0 0,1 0 0 0 0,-1-1 0 0 0,0 0 0 0 0,1 1 0 0 0,-1-1 0 0 0,1 0 0 0 0,-1 0 0 0 0,0 0 0 0 0,0 0 0 0 0,0 0 0 0 0,1 0 0 0 0,-1 0 0 0 0,0 0 0 0 0,0 0 0 0 0,0 0 0 0 0,-1-1 0 0 0,1 1 0 0 0,0 0 0 0 0,0-1 0 0 0,-1 1 0 0 0,1 0 0 0 0,-1-1 0 0 0,1 1 0 0 0,-1-1 0 0 0,1 1 0 0 0,-1-1 0 0 0,0 0 0 0 0,0 1 0 0 0,0-1 0 0 0,0 1 0 0 0,0-1 1 0 0,0 1-1 0 0,0-1 0 0 0,-1 1 0 0 0,1-1 0 0 0,-1 0-81 0 0,-7-1 6 0 0,-1 1 1 0 0,0 1 0 0 0,0-1-1 0 0,0 1 1 0 0,0 1 0 0 0,0 0 0 0 0,0 0-1 0 0,0 1 1 0 0,0 0 0 0 0,0 0-1 0 0,0 1 1 0 0,1 0 0 0 0,-1 1-1 0 0,0-1 1 0 0,1 2 0 0 0,0-1 0 0 0,0 2-1 0 0,0-1 1 0 0,-2 2-7 0 0,-115 94 215 0 0,116-61-216 0 0,9-38-36 0 0,2 2 0 0 0,7 2 3 0 0,1 0-1 0 0,-1-1 1 0 0,1 0-1 0 0,0-1 1 0 0,0 0-1 0 0,0-1 1 0 0,0 0 0 0 0,1 0-1 0 0,-1-1 1 0 0,0-1-1 0 0,1 1 1 0 0,-1-2 0 0 0,1 1-1 0 0,-1-2 1 0 0,0 1-1 0 0,0-1 1 0 0,1-1 0 0 0,-1 0-1 0 0,-1 0 1 0 0,5-3 34 0 0,-4 4-76 0 0,-7 2 104 0 0,1 0 1 0 0,-1-1-1 0 0,1 1 1 0 0,-1-1-1 0 0,0 0 1 0 0,1 0-1 0 0,-1 0 1 0 0,0 0-1 0 0,0-1 1 0 0,0 1-1 0 0,0-1 1 0 0,0 0-1 0 0,0 0 1 0 0,0 0-1 0 0,-1 0 1 0 0,1-1-1 0 0,0 1 1 0 0,-1-1-1 0 0,0 1 1 0 0,0-1-1 0 0,0 0 1 0 0,0 0-1 0 0,0 0 1 0 0,-1 0-1 0 0,1 0 1 0 0,-1 0-1 0 0,0 0 1 0 0,0-1-1 0 0,0 1 1 0 0,0 0-1 0 0,0-1 1 0 0,-1 1-1 0 0,0-1 1 0 0,1 1-1 0 0,-1 0 1 0 0,-1-4-29 0 0,-2 27 219 0 0,40 361 1237 0 0,-37-372-1399 0 0,-1 0 0 0 0,0 0 0 0 0,-1 0-1 0 0,0 0 1 0 0,0 0 0 0 0,-1-1 0 0 0,0 1 0 0 0,0-1-1 0 0,-1 1 1 0 0,0-1 0 0 0,-1 0 0 0 0,0-1-1 0 0,0 1 1 0 0,0-1 0 0 0,-1 0 0 0 0,0 0-1 0 0,-1-1 1 0 0,0 1 0 0 0,0-1 0 0 0,0-1-1 0 0,0 0 1 0 0,-1 0 0 0 0,0 0 0 0 0,0-1-1 0 0,0 0 1 0 0,-1 0 0 0 0,1-1 0 0 0,-1 0-1 0 0,0-1 1 0 0,0 0 0 0 0,0 0 0 0 0,-2-1-57 0 0,8-3-140 0 0,-1 0 1 0 0,1 0-1 0 0,0-1 1 0 0,0 1-1 0 0,0-1 1 0 0,0 1 0 0 0,0-1-1 0 0,1 0 1 0 0,-1 0-1 0 0,1 0 1 0 0,0-1-1 0 0,0 1 1 0 0,0-1 0 0 0,0 1-1 0 0,0-1 1 0 0,1 0-1 0 0,0 1 1 0 0,0-1-1 0 0,0 0 1 0 0,0 0 0 0 0,0 0-1 0 0,1 0 1 0 0,0 0-1 0 0,0 0 1 0 0,0 1-1 0 0,0-1 1 0 0,0 0 0 0 0,1 0-1 0 0,0 0 1 0 0,0-2 139 0 0,-1 2-434 0 0,24-77-2418 0 0,-5 40 1575 0 0</inkml:trace>
  <inkml:trace contextRef="#ctx0" brushRef="#br0" timeOffset="235.044">583 214 1388 0 0,'-3'0'122'0'0,"-1"0"-1"0"0,0 1 0 0 0,0 0 1 0 0,0-1-1 0 0,1 1 1 0 0,-1 1-1 0 0,0-1 1 0 0,1 0-1 0 0,-1 1 0 0 0,1 0 1 0 0,0 0-1 0 0,0 0 1 0 0,-1 0-1 0 0,1 0 1 0 0,0 1-1 0 0,1-1 0 0 0,-1 1 1 0 0,0 0-1 0 0,1 0 1 0 0,0 0-1 0 0,-1 0 1 0 0,1 0-1 0 0,0 1 0 0 0,1-1 1 0 0,-1 0-1 0 0,1 1 1 0 0,-1 0-1 0 0,1-1 1 0 0,0 1-1 0 0,0 0 0 0 0,1-1 1 0 0,-1 1-1 0 0,1 0 1 0 0,0 0-1 0 0,0 0 1 0 0,0 0-1 0 0,0-1 0 0 0,1 1 1 0 0,-1 0-1 0 0,1 0 1 0 0,0-1-1 0 0,0 1 1 0 0,1 0-1 0 0,-1-1 0 0 0,1 1 1 0 0,-1-1-1 0 0,1 0 1 0 0,0 1-1 0 0,1-1 1 0 0,-1 0-1 0 0,0 0 0 0 0,1 0 1 0 0,0-1-1 0 0,0 1 1 0 0,2 1-122 0 0,114 20-2797 0 0,-78-46 62 0 0,-30 7 1360 0 0</inkml:trace>
  <inkml:trace contextRef="#ctx0" brushRef="#br0" timeOffset="422.62">448 46 1660 0 0,'-1'-5'1188'0'0,"-3"3"-144"0"0,2-3-188 0 0,0 2-63 0 0,-1-1-137 0 0,1 3-76 0 0,0-4-124 0 0,1 3-64 0 0,1 0-256 0 0,-4 1-76 0 0,4-3-12 0 0,-4 3-548 0 0,6-1-72 0 0,-4 0-512 0 0,4 1-209 0 0,0-1-59 0 0,2-1 20 0 0</inkml:trace>
  <inkml:trace contextRef="#ctx0" brushRef="#br0" timeOffset="797.878">663 156 1472 0 0,'78'269'5108'0'0,"-56"-276"-2380"0"0,56-93-2106 0 0,4-91-974 0 0,-81 188 440 0 0,2-2-6913 0 0,0 8 5524 0 0</inkml:trace>
  <inkml:trace contextRef="#ctx0" brushRef="#br0" timeOffset="1141.585">1140 314 1404 0 0,'50'-31'2271'0'0,"-40"27"-2126"0"0,0-1 1 0 0,-1 0-1 0 0,1-1 1 0 0,-1 0-1 0 0,0-1 1 0 0,-1 0-1 0 0,0 0 1 0 0,0-1-1 0 0,0 1 1 0 0,-1-2-1 0 0,0 1 1 0 0,-1-1-1 0 0,0 0 1 0 0,0-2-146 0 0,-5 10 24 0 0,-1 0 1 0 0,1 0-1 0 0,-1 0 0 0 0,0 0 1 0 0,0 0-1 0 0,1-1 1 0 0,-1 1-1 0 0,0 0 1 0 0,0 0-1 0 0,0 0 0 0 0,0-1 1 0 0,0 1-1 0 0,0 0 1 0 0,-1 0-1 0 0,1 0 0 0 0,0 0 1 0 0,-1-1-1 0 0,1 1 1 0 0,0 0-1 0 0,-1 0 0 0 0,0 0 1 0 0,1 0-1 0 0,-1 0 1 0 0,1 0-1 0 0,-1 0 0 0 0,0 0 1 0 0,0 0-1 0 0,0 0 1 0 0,1 1-1 0 0,-1-1 1 0 0,0 0-1 0 0,0 0 0 0 0,0 1 1 0 0,0-1-1 0 0,0 1 1 0 0,-1-1-1 0 0,1 1 0 0 0,0-1 1 0 0,0 1-1 0 0,0 0 1 0 0,0-1-1 0 0,0 1 0 0 0,-1 0 1 0 0,1 0-1 0 0,0 0 1 0 0,0 0-1 0 0,0 0 0 0 0,-1 0 1 0 0,1 0-1 0 0,0 1 1 0 0,0-1-1 0 0,0 0 1 0 0,-1 1-25 0 0,-62 10 924 0 0,57-9-876 0 0,0 0-1 0 0,0 0 1 0 0,0 1-1 0 0,1 0 1 0 0,-1 1 0 0 0,1-1-1 0 0,0 1 1 0 0,0 0 0 0 0,0 1-1 0 0,0-1 1 0 0,1 1-1 0 0,-1 0 1 0 0,1 1 0 0 0,1-1-1 0 0,-1 1 1 0 0,1 0-1 0 0,0 0 1 0 0,0 1 0 0 0,1-1-1 0 0,0 1 1 0 0,0-1-1 0 0,0 1 1 0 0,1 0 0 0 0,0 0-1 0 0,0 0 1 0 0,1 1 0 0 0,0 3-48 0 0,1-7 2 0 0,1 1 1 0 0,0-1 0 0 0,0 0 0 0 0,0 1 0 0 0,1-1 0 0 0,0 0 0 0 0,-1 0 0 0 0,1 1 0 0 0,1-2 0 0 0,-1 1 0 0 0,1 0 0 0 0,-1 0 0 0 0,1-1 0 0 0,0 1 0 0 0,0-1 0 0 0,1 0 0 0 0,-1 0 0 0 0,1 0 0 0 0,-1-1 0 0 0,1 1 0 0 0,0-1 0 0 0,0 0 0 0 0,0 0 0 0 0,0 0 0 0 0,0 0 0 0 0,1-1 0 0 0,3 1-3 0 0,124 21-4024 0 0,-85-36 1448 0 0,-32 7 1316 0 0</inkml:trace>
  <inkml:trace contextRef="#ctx0" brushRef="#br0" timeOffset="1563.42">1440 194 1160 0 0,'31'67'2754'0'0,"16"79"-417"0"0,-39-107 1930 0 0,17-127-3655 0 0,-19 76-583 0 0,-1-1-50 0 0,1-1 0 0 0,1 1 0 0 0,0 1 1 0 0,0-1-1 0 0,2 1 0 0 0,-1 0 0 0 0,2 1 1 0 0,-1 0-1 0 0,2 1 0 0 0,-1 0 0 0 0,12-9 21 0 0,-18 19-14 0 0,1-1 0 0 0,-1 1-1 0 0,0 0 1 0 0,0 0-1 0 0,1 1 1 0 0,-1-1 0 0 0,0 1-1 0 0,0 0 1 0 0,0 0-1 0 0,0 0 1 0 0,0 0 0 0 0,0 1-1 0 0,0 0 1 0 0,0 0 0 0 0,-1 0-1 0 0,1 0 1 0 0,-1 0-1 0 0,1 1 1 0 0,-1 0 0 0 0,0-1-1 0 0,0 1 1 0 0,0 1-1 0 0,0-1 1 0 0,-1 0 0 0 0,1 1-1 0 0,-1-1 1 0 0,0 1 0 0 0,0-1-1 0 0,0 1 1 0 0,0 0-1 0 0,-1 0 1 0 0,1 0 0 0 0,-1 2 14 0 0,60 119-647 0 0,-31-40-2995 0 0,-27-66 1009 0 0,-3-14 1435 0 0</inkml:trace>
  <inkml:trace contextRef="#ctx0" brushRef="#br0" timeOffset="2408.926">2025 59 1932 0 0,'8'-13'1999'0'0,"-8"14"-1908"0"0,0-1-1 0 0,0 1 1 0 0,1-1-1 0 0,-1 1 1 0 0,0-1-1 0 0,0 1 1 0 0,1-1 0 0 0,-1 0-1 0 0,1 1 1 0 0,-1-1-1 0 0,0 1 1 0 0,1-1-1 0 0,-1 0 1 0 0,1 1-1 0 0,-1-1 1 0 0,1 0-1 0 0,-1 0 1 0 0,0 1 0 0 0,1-1-1 0 0,-1 0 1 0 0,1 0-1 0 0,0 0 1 0 0,-1 0-1 0 0,1 1 1 0 0,-1-1-1 0 0,1 0 1 0 0,-1 0 0 0 0,1 0-1 0 0,-1 0 1 0 0,1 0-1 0 0,-1 0 1 0 0,1-1-1 0 0,-1 1 1 0 0,1 0-1 0 0,-1 0 1 0 0,1 0 0 0 0,-1 0-1 0 0,1-1 1 0 0,-1 1-1 0 0,1 0 1 0 0,-1 0-1 0 0,1-1 1 0 0,-1 1-1 0 0,1 0 1 0 0,-1-1 0 0 0,0 1-1 0 0,1-1 1 0 0,-1 1-1 0 0,1 0 1 0 0,-1-1-1 0 0,0 1 1 0 0,0-1-1 0 0,1 1 1 0 0,-1-1-1 0 0,0 1-90 0 0,94 324 814 0 0,-86-289-658 0 0,-8-35-146 0 0,1-1 1 0 0,-1 1-1 0 0,1 0 0 0 0,-1 0 0 0 0,1 0 0 0 0,-1-1 0 0 0,1 1 0 0 0,-1 0 0 0 0,1 0 0 0 0,-1 0 0 0 0,1 0 0 0 0,-1 0 0 0 0,1 0 0 0 0,0 0 0 0 0,-1 0 1 0 0,1 0-1 0 0,-1 0 0 0 0,1 0 0 0 0,-1 0 0 0 0,1 0 0 0 0,-1 0 0 0 0,1 1 0 0 0,-1-1 0 0 0,1 0 0 0 0,-1 0 0 0 0,1 1 0 0 0,-1-1 0 0 0,0 0 0 0 0,1 0 1 0 0,-1 1-1 0 0,1-1 0 0 0,-1 1 0 0 0,0-1 0 0 0,1 0 0 0 0,-1 1 0 0 0,0-1 0 0 0,1 1 0 0 0,-1-1 0 0 0,0 1 0 0 0,0-1 0 0 0,1 1 0 0 0,-1-1 0 0 0,0 1 1 0 0,0-1-1 0 0,0 1 0 0 0,0-1 0 0 0,0 1 0 0 0,0-1 0 0 0,0 1 0 0 0,0-1 0 0 0,0 1 0 0 0,0-1 0 0 0,0 1 0 0 0,0-1 0 0 0,0 1 0 0 0,0 0 0 0 0,0-1 1 0 0,0 1-1 0 0,-1-1 0 0 0,1 1 0 0 0,0-1 0 0 0,0 0 0 0 0,-1 1 0 0 0,1-1 0 0 0,0 1 0 0 0,-1-1 0 0 0,1 1 0 0 0,0-1 0 0 0,-1 0-10 0 0,11-12-39 0 0,0-1 1 0 0,0 1-1 0 0,1 1 0 0 0,1 0 0 0 0,0 0 0 0 0,0 1 0 0 0,1 1 0 0 0,0 0 0 0 0,1 1 1 0 0,0 0-1 0 0,0 1 0 0 0,0 1 0 0 0,1 0 0 0 0,0 1 0 0 0,0 1 0 0 0,1 0 1 0 0,0 1-1 0 0,-1 0 0 0 0,1 2 0 0 0,3 0 39 0 0,-18 0 3 0 0,1 1-1 0 0,-1 0 1 0 0,1 0 0 0 0,-1 1-1 0 0,1-1 1 0 0,-1 0 0 0 0,1 0 0 0 0,-1 1-1 0 0,1-1 1 0 0,-1 1 0 0 0,1-1-1 0 0,-1 1 1 0 0,0 0 0 0 0,1 0 0 0 0,-1-1-1 0 0,0 1 1 0 0,0 0 0 0 0,1 0-1 0 0,-1 0 1 0 0,0 0 0 0 0,0 1-1 0 0,0-1 1 0 0,0 0 0 0 0,0 0 0 0 0,-1 1-1 0 0,1-1 1 0 0,0 0 0 0 0,0 1-1 0 0,-1-1 1 0 0,1 1 0 0 0,-1-1 0 0 0,1 1-1 0 0,-1-1 1 0 0,0 1 0 0 0,0-1-1 0 0,0 1 1 0 0,0-1 0 0 0,0 1 0 0 0,0-1-1 0 0,0 1 1 0 0,0-1 0 0 0,0 1-1 0 0,-1-1 1 0 0,1 1 0 0 0,0-1 0 0 0,-1 1-1 0 0,0-1 1 0 0,1 1 0 0 0,-1-1-1 0 0,0 0 1 0 0,0 1 0 0 0,1-1-1 0 0,-1 0 1 0 0,0 0 0 0 0,0 0 0 0 0,-1 0-1 0 0,1 0 1 0 0,0 0 0 0 0,0 0-1 0 0,0 0 1 0 0,-1 0 0 0 0,1 0 0 0 0,0 0-1 0 0,-1-1-2 0 0,-18 14 87 0 0,0-1 0 0 0,-1-2 0 0 0,-1 0 0 0 0,0-1 0 0 0,0-1-1 0 0,-1-1 1 0 0,0-1 0 0 0,0-1-87 0 0,-2 2 54 0 0,-23 1-351 0 0,46-9-33 0 0,2 0-50 0 0,-2-20-1557 0 0,102-38-2610 0 0,-68 44 3317 0 0</inkml:trace>
  <inkml:trace contextRef="#ctx0" brushRef="#br0" timeOffset="2924.486">2655 249 1292 0 0,'1'0'138'0'0,"0"0"-1"0"0,0 0 1 0 0,0 0-1 0 0,0 0 0 0 0,0-1 1 0 0,1 1-1 0 0,-1 0 1 0 0,0 0-1 0 0,0-1 1 0 0,0 1-1 0 0,0-1 1 0 0,0 1-1 0 0,0-1 1 0 0,0 1-1 0 0,0-1 1 0 0,0 0-1 0 0,-1 0 1 0 0,1 1-1 0 0,0-1 1 0 0,0 0-1 0 0,-1 0 1 0 0,1 0-1 0 0,0 0 1 0 0,-1 0-1 0 0,1 0 0 0 0,-1 0 1 0 0,1 0-1 0 0,-1 0 1 0 0,1 0-1 0 0,-1 0 1 0 0,0 0-1 0 0,1 0 1 0 0,-1 0-1 0 0,0 0 1 0 0,0 0-1 0 0,0-1 1 0 0,0 1-1 0 0,0 0 1 0 0,0 0-1 0 0,0 0 1 0 0,-1-1-138 0 0,-1 3 60 0 0,-1-1 1 0 0,1 1 0 0 0,-1 0 0 0 0,1 1 0 0 0,-1-1 0 0 0,1 0 0 0 0,0 1-1 0 0,-1-1 1 0 0,1 1 0 0 0,0-1 0 0 0,0 1 0 0 0,0 0 0 0 0,0 0 0 0 0,1 0-1 0 0,-1 0 1 0 0,1 1 0 0 0,-1-1 0 0 0,1 0 0 0 0,-1 1 0 0 0,1-1 0 0 0,0 1-1 0 0,0-1 1 0 0,1 1 0 0 0,-1-1 0 0 0,0 1 0 0 0,1 0 0 0 0,-1-1 0 0 0,1 1-1 0 0,0 0 1 0 0,0-1 0 0 0,0 1 0 0 0,0 0 0 0 0,1-1 0 0 0,-1 1 0 0 0,1 0-1 0 0,-1-1 1 0 0,1 1 0 0 0,0-1 0 0 0,0 1 0 0 0,1 1-61 0 0,9 4-24 0 0,0-1 0 0 0,0 0-1 0 0,1-1 1 0 0,0 0 0 0 0,0-1 0 0 0,0 0 0 0 0,0-1 0 0 0,1 0-1 0 0,0-1 1 0 0,0-1 0 0 0,0 0 0 0 0,0-1 0 0 0,0 0 0 0 0,0-1-1 0 0,0 0 1 0 0,0-1 0 0 0,0-1 0 0 0,0 0 0 0 0,0 0 0 0 0,0-1-1 0 0,-1-1 1 0 0,1-1 0 0 0,-1 1 0 0 0,0-2 0 0 0,4-2 24 0 0,80-71 1989 0 0,-65 177-1238 0 0,-10 4-513 0 0,-6 0 1 0 0,-3 1-1 0 0,-4 41-238 0 0,-7-133 18 0 0,-1-1 0 0 0,0 1 0 0 0,0 0 0 0 0,-1-1 0 0 0,0 1 0 0 0,-1-1 0 0 0,0 0 0 0 0,-1 1 0 0 0,0-1 0 0 0,-1 0 1 0 0,0-1-1 0 0,0 1 0 0 0,-1-1 0 0 0,0 1 0 0 0,-1-2 0 0 0,0 1 0 0 0,0 0 0 0 0,-1-1 0 0 0,0 0 0 0 0,0-1 0 0 0,-1 0 0 0 0,0 0 0 0 0,0 0 0 0 0,-1-1 1 0 0,0-1-1 0 0,0 1 0 0 0,0-1 0 0 0,-1-1 0 0 0,-8 4-18 0 0,8-10-47 0 0,1 0 1 0 0,0-1-1 0 0,0 0 0 0 0,0 0 1 0 0,0-1-1 0 0,0 0 0 0 0,1-1 1 0 0,0 0-1 0 0,0 0 0 0 0,0 0 1 0 0,0-1-1 0 0,1 0 1 0 0,0-1-1 0 0,0 0 0 0 0,1 0 1 0 0,0 0-1 0 0,0-1 0 0 0,1 0 1 0 0,0 0-1 0 0,0 0 0 0 0,1-1 1 0 0,0 0-1 0 0,0 1 1 0 0,1-1-1 0 0,0-1 0 0 0,1 1 1 0 0,0 0-1 0 0,0-1 0 0 0,1 1 1 0 0,1-1-1 0 0,-1 1 0 0 0,1-1 1 0 0,1 1-1 0 0,0-1 1 0 0,0 1-1 0 0,1-1 0 0 0,0 1 1 0 0,1-3 46 0 0,6-7-310 0 0,0 1 1 0 0,1-1 0 0 0,0 1 0 0 0,2 1-1 0 0,0 0 1 0 0,1 1 0 0 0,1 0-1 0 0,0 1 1 0 0,1 1 0 0 0,0 0 0 0 0,1 1-1 0 0,1 1 1 0 0,0 0 0 0 0,1 1-1 0 0,0 1 1 0 0,1 1 0 0 0,6-2 309 0 0,63-39-2566 0 0,-48 28 1292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2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 1008 0 0,'0'0'946'0'0,"-14"0"370"0"0,10 3 2037 0 0,6 0-3268 0 0,-1 0 0 0 0,0 0 0 0 0,1-1 1 0 0,0 1-1 0 0,0 0 0 0 0,0-1 0 0 0,0 1 1 0 0,0-1-1 0 0,0 1 0 0 0,0-1 0 0 0,1 0 1 0 0,0 0-1 0 0,-1 0 0 0 0,1 0 0 0 0,0-1 1 0 0,0 1-1 0 0,0-1 0 0 0,0 1 1 0 0,0-1-1 0 0,0 0 0 0 0,0 0 0 0 0,0-1 1 0 0,0 1-1 0 0,0-1 0 0 0,1 1 0 0 0,-1-1 1 0 0,0 0-1 0 0,0 0 0 0 0,1 0 0 0 0,-1-1 1 0 0,0 1-1 0 0,0-1 0 0 0,1 0 0 0 0,-1 0 1 0 0,0 0-1 0 0,0 0 0 0 0,1-1-85 0 0,27 1 379 0 0,335-38 565 0 0,-59 14-3719 0 0,-320 31-2998 0 0,-10-2 4593 0 0</inkml:trace>
  <inkml:trace contextRef="#ctx0" brushRef="#br0" timeOffset="262.767">210 211 1228 0 0,'-6'2'297'0'0,"0"0"-1"0"0,0 0 1 0 0,0 1 0 0 0,0-1-1 0 0,0 1 1 0 0,1 0-1 0 0,0 1 1 0 0,-1 0 0 0 0,1 0-1 0 0,0 0 1 0 0,1 0-1 0 0,-1 1 1 0 0,1-1 0 0 0,0 1-1 0 0,0 0 1 0 0,-1 3-297 0 0,4-7 549 0 0,23 15 480 0 0,143 0 773 0 0,112-51-2773 0 0,-89-2-4290 0 0,-152 24 4007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2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326 223 1172 0 0,'6'13'3286'0'0,"-42"46"-2255"0"0,-120 133 2091 0 0,55-73-1281 0 0,102-117-1821 0 0,0 0 0 0 0,0-1 0 0 0,0 1 0 0 0,0 0 0 0 0,0-1 0 0 0,0 1 0 0 0,0-1 0 0 0,1 1 0 0 0,-1-1-1 0 0,1 1 1 0 0,-1-1 0 0 0,1 0 0 0 0,-1 0 0 0 0,1 0 0 0 0,0 0 0 0 0,-1 0 0 0 0,1 0 0 0 0,0 0 0 0 0,0-1 0 0 0,0 1 0 0 0,0-1-1 0 0,0 1 1 0 0,0-1 0 0 0,0 0 0 0 0,0 1 0 0 0,0-1 0 0 0,-1 0 0 0 0,1 0 0 0 0,0-1 0 0 0,0 1 0 0 0,0 0 0 0 0,1-1-20 0 0,248-42-2530 0 0,-249 42 2400 0 0,38-11-1630 0 0,-22-2-2506 0 0,-17 13 2850 0 0</inkml:trace>
  <inkml:trace contextRef="#ctx0" brushRef="#br0" timeOffset="188.37">1 787 1076 0 0,'18'21'4481'0'0,"41"-18"-3577"0"0,-40-4-280 0 0,235-42-312 0 0,-114 0-4923 0 0,-113 31 3329 0 0</inkml:trace>
  <inkml:trace contextRef="#ctx0" brushRef="#br0" timeOffset="575.635">968 235 1172 0 0,'-19'4'305'0'0,"0"0"-1"0"0,0 1 1 0 0,1 1 0 0 0,0 1 0 0 0,0 0-1 0 0,0 2 1 0 0,1 0 0 0 0,0 0-1 0 0,1 2 1 0 0,0 0 0 0 0,1 1-1 0 0,0 1 1 0 0,1 0 0 0 0,0 1 0 0 0,1 0-1 0 0,1 1 1 0 0,0 0 0 0 0,1 1-1 0 0,1 1 1 0 0,0 0 0 0 0,1 0-1 0 0,1 0 1 0 0,-3 12-305 0 0,10-23 27 0 0,1-1 0 0 0,1 0 0 0 0,-1 1 0 0 0,1-1 0 0 0,-1 1 0 0 0,2-1 0 0 0,-1 0 0 0 0,0 0 0 0 0,1 0 0 0 0,0 0 0 0 0,0 0 0 0 0,1 0 0 0 0,-1 0 0 0 0,1-1 0 0 0,0 1 0 0 0,0-1 0 0 0,1 0 0 0 0,-1 0 0 0 0,1 0 0 0 0,0 0 0 0 0,0-1 0 0 0,0 1 0 0 0,1-1-1 0 0,-1 0 1 0 0,1 0 0 0 0,0-1 0 0 0,0 1 0 0 0,2 0-27 0 0,5 2-356 0 0,-1 0 0 0 0,1-1 0 0 0,0 0 0 0 0,0-1 0 0 0,0 0 0 0 0,1-1 0 0 0,-1 0 0 0 0,1-1 0 0 0,-1 0 0 0 0,1-1 0 0 0,0-1-1 0 0,6-1 357 0 0,36-9-1250 0 0,-15 0-138 0 0</inkml:trace>
  <inkml:trace contextRef="#ctx0" brushRef="#br0" timeOffset="839.359">1354 3 1600 0 0,'2'0'124'0'0,"-1"-1"-1"0"0,1 1 1 0 0,0 0-1 0 0,0-1 1 0 0,-1 1-1 0 0,1 0 1 0 0,0 0-1 0 0,0 0 1 0 0,0 0-1 0 0,-1 0 1 0 0,1 0-1 0 0,0 1 1 0 0,0-1-1 0 0,-1 1 1 0 0,1-1-1 0 0,0 1 0 0 0,-1 0 1 0 0,1-1-1 0 0,-1 1 1 0 0,1 0-1 0 0,-1 0 1 0 0,1 0-1 0 0,-1 0 1 0 0,1 0-1 0 0,-1 1 1 0 0,0-1-1 0 0,0 0 1 0 0,1 1-1 0 0,-1-1 1 0 0,0 1-1 0 0,0-1 1 0 0,0 1-124 0 0,16 20 301 0 0,-1 0 0 0 0,-1 2 1 0 0,-1-1-1 0 0,-1 2 0 0 0,-1 0 0 0 0,-2 0 1 0 0,0 1-1 0 0,-1 0 0 0 0,-2 1 0 0 0,-1-1 1 0 0,-1 2-1 0 0,-1-1 0 0 0,-1 0 1 0 0,-2 26-302 0 0,-1-30 7 0 0,-1-1 1 0 0,-1 1 0 0 0,-1-1-1 0 0,-1 1 1 0 0,-1-1 0 0 0,0 0 0 0 0,-2-1-1 0 0,-1 1 1 0 0,-1-1 0 0 0,0-1-1 0 0,-2 0 1 0 0,0 0 0 0 0,-2-1 0 0 0,0 0-1 0 0,0-1 1 0 0,-2-1 0 0 0,-4 3-8 0 0,1-2-516 0 0,-1-1 0 0 0,0-1 1 0 0,-1-1-1 0 0,-1 0 0 0 0,0-2 1 0 0,-1-1-1 0 0,-1 0 0 0 0,0-2 1 0 0,0 0-1 0 0,-1-2 0 0 0,0 0 1 0 0,0-2-1 0 0,-1 0 0 0 0,0-2 1 0 0,-5-1 515 0 0,-43 3-1250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2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2604 0 0,'33'8'4890'0'0,"-13"36"-3690"0"0,76 397 398 0 0,-81-350-4290 0 0,-46-82-2286 0 0,15-17 3712 0 0</inkml:trace>
  <inkml:trace contextRef="#ctx0" brushRef="#br0" timeOffset="1309.66">43 319 1184 0 0,'-3'-7'656'0'0,"2"2"-572"0"0,0 1 0 0 0,1-1-1 0 0,-1 0 1 0 0,1 1 0 0 0,0-1-1 0 0,0 1 1 0 0,1-1 0 0 0,-1 1-1 0 0,1-1 1 0 0,0 1 0 0 0,0-1-1 0 0,1 1 1 0 0,-1-1 0 0 0,1 1-1 0 0,0 0 1 0 0,0 0 0 0 0,0 0-1 0 0,1 0 1 0 0,-1 0 0 0 0,1 1-1 0 0,0-1 1 0 0,0 1 0 0 0,0-1-1 0 0,1 1 1 0 0,-1 0 0 0 0,2 0-84 0 0,4-6 101 0 0,0 0 0 0 0,1 1 0 0 0,0 0 0 0 0,0 1 0 0 0,1 0 0 0 0,0 1-1 0 0,0 0 1 0 0,0 1 0 0 0,1 0 0 0 0,0 0 0 0 0,0 1 0 0 0,0 1 0 0 0,1 0 0 0 0,-1 1 0 0 0,1 0 0 0 0,-1 1 0 0 0,1 1 0 0 0,0 0 0 0 0,-1 0 0 0 0,1 1 0 0 0,-1 1 0 0 0,1 0 0 0 0,-1 1 0 0 0,0 0 0 0 0,7 3-101 0 0,-12-4 34 0 0,-1 1 1 0 0,0-1-1 0 0,0 2 1 0 0,0-1-1 0 0,0 0 0 0 0,0 1 1 0 0,-1 0-1 0 0,0 1 1 0 0,1-1-1 0 0,-2 1 1 0 0,1 0-1 0 0,0 0 0 0 0,-1 0 1 0 0,0 1-1 0 0,0-1 1 0 0,-1 1-1 0 0,0 0 0 0 0,0 0 1 0 0,0 1-1 0 0,0-1 1 0 0,-1 0-1 0 0,0 1 1 0 0,-1 0-1 0 0,1 3-34 0 0,-44 81 363 0 0,32-78-313 0 0,0 0-1 0 0,-1-1 1 0 0,-1-1-1 0 0,0 0 1 0 0,-1-1-1 0 0,0 0 1 0 0,0 0-1 0 0,-1-2 1 0 0,0 0-1 0 0,-11 5-49 0 0,-97 15-2570 0 0,75-51 109 0 0,36 10 1232 0 0</inkml:trace>
  <inkml:trace contextRef="#ctx0" brushRef="#br0" timeOffset="1605.497">1152 24 1520 0 0,'0'0'645'0'0,"0"0"-78"0"0,-4-1 35 0 0,-9 3-357 0 0,0 1 1 0 0,-1 0 0 0 0,1 1 0 0 0,0 1 0 0 0,1 0 0 0 0,-1 1 0 0 0,1 0-1 0 0,0 1 1 0 0,1 0 0 0 0,0 1 0 0 0,-8 6-246 0 0,-12 9 321 0 0,0 0 0 0 0,2 2 0 0 0,1 2 0 0 0,0 0 0 0 0,3 2 1 0 0,0 1-1 0 0,2 0 0 0 0,-2 7-321 0 0,17-26 33 0 0,2 1 0 0 0,0-1 0 0 0,0 2 0 0 0,1-1 0 0 0,1 0 0 0 0,0 1 0 0 0,0 0 0 0 0,2 0 0 0 0,-1 0 0 0 0,2 0 0 0 0,0 1 1 0 0,0-1-1 0 0,1 0 0 0 0,1 0 0 0 0,0 1 0 0 0,1-1 0 0 0,0 0 0 0 0,1 0 0 0 0,1 0 0 0 0,0-1 0 0 0,0 1 0 0 0,5 7-33 0 0,-1-13-234 0 0,-1-1 0 0 0,1 0-1 0 0,1 0 1 0 0,-1-1-1 0 0,1 0 1 0 0,-1-1 0 0 0,1 0-1 0 0,1 0 1 0 0,-1-1 0 0 0,0 0-1 0 0,1 0 1 0 0,0-1 0 0 0,0-1-1 0 0,-1 0 1 0 0,1 0 0 0 0,0-1-1 0 0,0 0 1 0 0,0 0 0 0 0,0-1-1 0 0,0-1 1 0 0,-1 1 0 0 0,1-2-1 0 0,0 1 1 0 0,-1-1 0 0 0,3-2 234 0 0,34-11-1420 0 0</inkml:trace>
  <inkml:trace contextRef="#ctx0" brushRef="#br0" timeOffset="1902.187">1840 0 1292 0 0,'-52'64'3300'0'0,"-145"324"-73"0"0,147-300-3940 0 0,-29-28-3399 0 0,54-54 2874 0 0</inkml:trace>
  <inkml:trace contextRef="#ctx0" brushRef="#br0" timeOffset="2166.592">1337 161 1268 0 0,'9'-14'3817'0'0,"17"7"834"0"0,354 223-2719 0 0,-236-109-2938 0 0,-66-19-6616 0 0,-77-87 6386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3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1256 0 0,'0'0'698'0'0,"0"0"9"0"0,0 0-98 0 0,0 0-33 0 0,0 0-51 0 0,0 0-53 0 0,0 0-25 0 0,2 3 11 0 0,3 0-392 0 0,0-1 1 0 0,0 0 0 0 0,0 0-1 0 0,1-1 1 0 0,-1 0-1 0 0,1 0 1 0 0,-1 0-1 0 0,1 0 1 0 0,-1-1-1 0 0,1 0 1 0 0,-1 0-1 0 0,1-1 1 0 0,-1 1 0 0 0,1-1-1 0 0,-1 0 1 0 0,0-1-1 0 0,1 1 1 0 0,-1-1-1 0 0,0 0 1 0 0,0-1-67 0 0,34-5 218 0 0,188-22 548 0 0,-75 12-5116 0 0,-148 16 3095 0 0,-4 2 13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1492 0 0,'60'-64'8868'0'0,"-21"140"-7225"0"0,50 264-586 0 0,-12-92-1867 0 0,-70-277-8772 0 0,-7 10 8350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3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90 1392 0 0,'-16'3'3688'0'0,"41"27"-228"0"0,49-38-3133 0 0,-56 5-65 0 0,469-44 1369 0 0,-394 35-1863 0 0,-46-31-7728 0 0,-37 33 6632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3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19 346 936 0 0,'1'1'107'0'0,"0"-1"0"0"0,-1 0 0 0 0,1-1-1 0 0,-1 1 1 0 0,1 0 0 0 0,0 0 0 0 0,-1 0 0 0 0,1 0-1 0 0,-1 0 1 0 0,1 0 0 0 0,-1-1 0 0 0,1 1 0 0 0,-1 0 0 0 0,1-1-1 0 0,-1 1 1 0 0,1 0 0 0 0,-1-1 0 0 0,1 1 0 0 0,-1 0-1 0 0,1-1 1 0 0,-1 1 0 0 0,1-1 0 0 0,-1 1 0 0 0,0-1 0 0 0,1 1-1 0 0,-1-1 1 0 0,0 1 0 0 0,0-1 0 0 0,1 1 0 0 0,-1-1-1 0 0,0 0 1 0 0,0 1 0 0 0,0-1 0 0 0,0 1 0 0 0,0-1 0 0 0,0 1-1 0 0,0-1 1 0 0,0 0 0 0 0,0 1 0 0 0,0-1 0 0 0,0 1-1 0 0,0-1 1 0 0,0 0 0 0 0,0 1 0 0 0,0-1 0 0 0,-1 1 0 0 0,1-1-1 0 0,0 1 1 0 0,0-1 0 0 0,-1 1 0 0 0,1-1 0 0 0,0 1-1 0 0,-1-1 1 0 0,1 1 0 0 0,-1-1 0 0 0,1 1 0 0 0,0-1 0 0 0,-1 1-1 0 0,1 0 1 0 0,-1-1 0 0 0,1 1 0 0 0,-1 0 0 0 0,1-1-1 0 0,-1 1 1 0 0,0 0 0 0 0,1 0-107 0 0,-25 63 1350 0 0,26-34-1230 0 0,1 0 1 0 0,1 0-1 0 0,1 0 1 0 0,2-1-1 0 0,1 1 1 0 0,1-1-1 0 0,1-1 1 0 0,1 0-1 0 0,8 13-120 0 0,48 178-626 0 0,-65-215 434 0 0,-1 0 0 0 0,0 0 0 0 0,1 0 0 0 0,-1 0 0 0 0,0-1 0 0 0,-1 1 0 0 0,1 0 0 0 0,0 0 0 0 0,-1 0 0 0 0,0 0 0 0 0,1 0 0 0 0,-1-1 0 0 0,0 1 0 0 0,-1 0 0 0 0,1 0 0 0 0,0-1 0 0 0,-1 1 0 0 0,1-1 0 0 0,-1 0 0 0 0,0 1 0 0 0,0-1 0 0 0,0 0 0 0 0,0 0 0 0 0,0 0 0 0 0,-1 0 0 0 0,1 0 0 0 0,0-1 0 0 0,-1 1 0 0 0,1-1 0 0 0,-1 0 0 0 0,0 1 0 0 0,1-1 0 0 0,-1 0 0 0 0,-2 0 192 0 0,-6 1-1374 0 0</inkml:trace>
  <inkml:trace contextRef="#ctx0" brushRef="#br0" timeOffset="326.428">14 333 1544 0 0,'9'-52'5391'0'0,"72"-7"-4590"0"0,-65 49-266 0 0,24-10-323 0 0,1 2 1 0 0,0 2-1 0 0,2 2 1 0 0,-1 1-1 0 0,2 2 1 0 0,0 3-1 0 0,13-1-212 0 0,1 5-1560 0 0,-44 3-4147 0 0,-19 3 4476 0 0</inkml:trace>
  <inkml:trace contextRef="#ctx0" brushRef="#br0" timeOffset="604.808">156 565 1520 0 0,'2'18'7453'0'0,"306"-104"-6128"0"0,-182 59-8565 0 0,-119 27 6102 0 0</inkml:trace>
  <inkml:trace contextRef="#ctx0" brushRef="#br0" timeOffset="852.311">937 607 1292 0 0,'-65'107'3118'0'0,"-75"158"321"0"0,105-209-3740 0 0,-4-43-4129 0 0,28-13 3336 0 0</inkml:trace>
  <inkml:trace contextRef="#ctx0" brushRef="#br0" timeOffset="1085.366">558 683 2136 0 0,'32'-6'5405'0'0,"23"37"-4985"0"0,-36-19 33 0 0,294 184-835 0 0,-248-146-4632 0 0,-56-44 3728 0 0</inkml:trace>
  <inkml:trace contextRef="#ctx0" brushRef="#br0" timeOffset="1445.413">1996 105 1336 0 0,'-108'19'3546'0'0,"98"-16"-3379"0"0,-1 0-1 0 0,0 0 0 0 0,1 1 0 0 0,0 1 0 0 0,0 0 0 0 0,1 0 0 0 0,-1 1 0 0 0,1 0 0 0 0,0 1 0 0 0,0 0 0 0 0,1 0 1 0 0,0 1-1 0 0,1 0 0 0 0,-1 0 0 0 0,1 1 0 0 0,1 0 0 0 0,0 0 0 0 0,0 1 0 0 0,1-1 0 0 0,0 1 0 0 0,0 0 0 0 0,2 1 1 0 0,-1-1-1 0 0,1 1 0 0 0,0 0 0 0 0,1 0-166 0 0,5-3 8 0 0,1 0 1 0 0,0 1-1 0 0,0-2 0 0 0,1 1 1 0 0,0 0-1 0 0,0-1 1 0 0,1 0-1 0 0,0 0 0 0 0,0-1 1 0 0,0 1-1 0 0,1-1 1 0 0,0-1-1 0 0,0 1 1 0 0,1-1-1 0 0,0 0 0 0 0,0-1 1 0 0,0 0-1 0 0,0 0 1 0 0,0-1-1 0 0,1 0 0 0 0,-1 0 1 0 0,1-1-1 0 0,0 0 1 0 0,0-1-1 0 0,0 0 0 0 0,0 0 1 0 0,0-1-1 0 0,2 0-8 0 0,-3 1-296 0 0,0 0-1 0 0,-1 0 0 0 0,1 0 1 0 0,0-1-1 0 0,0 0 0 0 0,-1-1 1 0 0,1 0-1 0 0,0 0 0 0 0,0-1 1 0 0,-1 1-1 0 0,1-2 0 0 0,-1 1 1 0 0,0-1-1 0 0,0 0 0 0 0,0-1 1 0 0,0 1-1 0 0,0-1 0 0 0,-1-1 1 0 0,4-2 296 0 0,1-10-1232 0 0,-8 2-236 0 0</inkml:trace>
  <inkml:trace contextRef="#ctx0" brushRef="#br0" timeOffset="1723.837">1396 198 1908 0 0,'-5'6'219'0'0,"-8"8"204"0"0,2 0 0 0 0,0 1 0 0 0,0 0 0 0 0,1 0 0 0 0,1 1 0 0 0,1 0 0 0 0,0 1 0 0 0,1 0 0 0 0,1 0 0 0 0,1 1 0 0 0,-3 12-423 0 0,7-15 135 0 0,0-1 0 0 0,0 1 0 0 0,2-1 0 0 0,0 1 1 0 0,0-1-1 0 0,1 1 0 0 0,1-1 0 0 0,0 0 0 0 0,1 0 0 0 0,1 0 0 0 0,0 0 0 0 0,1-1 1 0 0,1 0-1 0 0,0 0 0 0 0,0 0 0 0 0,1-1 0 0 0,1 0 0 0 0,0-1 0 0 0,0 0 0 0 0,1 0 1 0 0,1-1-1 0 0,0 0 0 0 0,1 0-135 0 0,143 79-722 0 0,15-57-4082 0 0,-142-37 3551 0 0,17-17 28 0 0</inkml:trace>
  <inkml:trace contextRef="#ctx0" brushRef="#br0" timeOffset="2004.979">2437 6 1684 0 0,'4'-1'148'0'0,"-1"0"-1"0"0,0 0 1 0 0,0 1 0 0 0,1-1-1 0 0,-1 0 1 0 0,0 1-1 0 0,1 0 1 0 0,-1 0 0 0 0,0 0-1 0 0,1 0 1 0 0,-1 1-1 0 0,0-1 1 0 0,1 1 0 0 0,-1 0-1 0 0,0 0 1 0 0,0 0-1 0 0,0 0 1 0 0,0 0 0 0 0,0 1-1 0 0,0 0 1 0 0,0-1-1 0 0,0 1 1 0 0,0 0-1 0 0,-1 0 1 0 0,1 1 0 0 0,-1-1-1 0 0,0 0 1 0 0,1 1-1 0 0,-1 0 1 0 0,0-1 0 0 0,-1 1-1 0 0,1 0 1 0 0,0 0-1 0 0,-1 0 1 0 0,1 0 0 0 0,-1 0-1 0 0,0 0 1 0 0,0 1-1 0 0,0 0-147 0 0,37 136 957 0 0,-35-119-905 0 0,0 0-1 0 0,-2 0 1 0 0,0-1 0 0 0,-1 1 0 0 0,-1 0 0 0 0,-2 0-1 0 0,1 0 1 0 0,-2 0 0 0 0,-1-1 0 0 0,-1 0 0 0 0,0 0-1 0 0,-2 0 1 0 0,0-1 0 0 0,-1 0 0 0 0,-1-1 0 0 0,0 0-1 0 0,-14 17-51 0 0,12-20-395 0 0,-2-1 0 0 0,0 0-1 0 0,0-1 1 0 0,-1 0-1 0 0,-1-2 1 0 0,0 1-1 0 0,0-2 1 0 0,-1 0 0 0 0,0-1-1 0 0,-1-1 1 0 0,0-1-1 0 0,-12 4 396 0 0,-35 6-1286 0 0,-3-3 36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3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79 1404 0 0,'5'4'688'0'0,"18"1"-244"0"0,2-2 12 0 0,-9-3 0 0 0,14 0-76 0 0,4 0-56 0 0,43-17-324 0 0,-31 7-124 0 0,6-3-300 0 0,3-4-444 0 0,0 2 28 0 0,2-3 20 0 0</inkml:trace>
  <inkml:trace contextRef="#ctx0" brushRef="#br0" timeOffset="4396.849">63 93 1256 0 0,'-42'16'3393'0'0,"22"4"-2393"0"0,79-18 1441 0 0,220-30-871 0 0,212-1-593 0 0,-446 17-1650 0 0,-25-10-5655 0 0,-20 18 5140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 2336 0 0,'-39'14'5300'0'0,"39"-12"-4851"0"0,0-2-59 0 0,0 0 7 0 0,0 0-4 0 0,6 4-302 0 0,1-1-1 0 0,-1 0 1 0 0,1 0 0 0 0,0 0 0 0 0,0-1 0 0 0,0 0 0 0 0,0-1-1 0 0,0 1 1 0 0,0-2 0 0 0,1 1 0 0 0,-1-1 0 0 0,0 0-1 0 0,1 0 1 0 0,-1-1 0 0 0,5-1-91 0 0,100-13 217 0 0,55-8-256 0 0,-57 17-4376 0 0,-108 13 587 0 0,-11-7 2622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1392 0 0,'0'7'1092'0'0,"5"-4"-136"0"0,2 2-224 0 0,0-3-40 0 0,20 3-124 0 0,5-5-39 0 0,5 1-141 0 0,-17-1-16 0 0,12 0-172 0 0,7 0-60 0 0,48-15-236 0 0,-39 10 0 0 0,4-3-504 0 0,-3 0-517 0 0,-1 1-179 0 0,0-3 112 0 0,-7 0-116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1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1164 0 0,'11'25'4156'0'0,"-11"39"-3178"0"0,-1-43-393 0 0,-1 29-56 0 0,1-35-403 0 0,-1 0 0 0 0,2-1 0 0 0,0 1-1 0 0,0 0 1 0 0,2 0 0 0 0,-1 0 0 0 0,2-1 0 0 0,0 1-1 0 0,1-1 1 0 0,4 9-126 0 0,-6-21-130 0 0,0-1-1 0 0,0 0 1 0 0,0 0-1 0 0,1 0 1 0 0,-1 0 0 0 0,0 0-1 0 0,1-1 1 0 0,-1 1-1 0 0,0-1 1 0 0,1 0 0 0 0,-1 1-1 0 0,1-1 1 0 0,-1 0-1 0 0,0 0 1 0 0,1-1 0 0 0,-1 1-1 0 0,1 0 1 0 0,-1-1-1 0 0,0 0 1 0 0,1 1-1 0 0,-1-1 1 0 0,0 0 0 0 0,0 0-1 0 0,1 0 1 0 0,-1 0-1 0 0,0-1 1 0 0,0 1 0 0 0,0-1-1 0 0,0 1 1 0 0,-1-1-1 0 0,1 0 1 0 0,0 1 0 0 0,-1-1-1 0 0,1 0 1 0 0,-1 0-1 0 0,0 0 1 0 0,1 0-1 0 0,-1-1 1 0 0,0 1 0 0 0,0-1 130 0 0,11-15-1306 0 0</inkml:trace>
  <inkml:trace contextRef="#ctx0" brushRef="#br0" timeOffset="609.358">122 282 1164 0 0,'41'-26'2681'0'0,"-26"12"-2401"0"0,0-1 1 0 0,-1-1-1 0 0,0 0 0 0 0,-2-1 0 0 0,0 0 1 0 0,-1-1-1 0 0,0 0 0 0 0,-2-1 0 0 0,0 0 0 0 0,-1 0 1 0 0,-1-1-1 0 0,1-7-280 0 0,-11 7 664 0 0,16 33-397 0 0,85 53-239 0 0,-82-58 36 0 0,0 1-1 0 0,-1 1 1 0 0,0 0-1 0 0,-1 0 0 0 0,0 2 1 0 0,-1 0-1 0 0,0 0 1 0 0,0 2-1 0 0,-2-1 0 0 0,7 11-63 0 0,-16-21 21 0 0,0 0-1 0 0,-1 0 0 0 0,0 0 0 0 0,0 0 0 0 0,0 0 1 0 0,0 1-1 0 0,0-1 0 0 0,-1 0 0 0 0,1 1 0 0 0,-1-1 1 0 0,0 0-1 0 0,0 1 0 0 0,0-1 0 0 0,0 1 0 0 0,-1-1 1 0 0,1 0-1 0 0,-1 0 0 0 0,0 1 0 0 0,0-1 0 0 0,0 0 1 0 0,-1 0-1 0 0,1 0 0 0 0,-1 0 0 0 0,1 0 0 0 0,-1 0 1 0 0,0 0-1 0 0,0-1 0 0 0,-1 1 0 0 0,1-1 0 0 0,0 1 0 0 0,-1-1 1 0 0,1 0-1 0 0,-1 0 0 0 0,0 0 0 0 0,0 0 0 0 0,0-1 1 0 0,-2 2-21 0 0,-121 37-2959 0 0,69-64-1213 0 0,40 5 2814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10 1564 0 0,'-221'-10'3225'0'0,"54"56"-1427"0"0,158-38-1649 0 0,0 0 0 0 0,1 1 0 0 0,0 0 1 0 0,1 1-1 0 0,0 0 0 0 0,1 0 0 0 0,0 0 1 0 0,0 1-1 0 0,1-1 0 0 0,1 1 0 0 0,-1 1 1 0 0,2-1-1 0 0,0 1 0 0 0,0-1 0 0 0,1 1 1 0 0,0 0-1 0 0,1 0 0 0 0,1 0 1 0 0,0 0-1 0 0,0 0 0 0 0,1-1 0 0 0,1 1 1 0 0,0 0-1 0 0,1 2-149 0 0,-2 28 349 0 0,-28 398 1275 0 0,6-271-593 0 0,23-163-1020 0 0,1 0 0 0 0,0-1-1 0 0,0 1 1 0 0,0-1 0 0 0,1 0 0 0 0,0 0-1 0 0,0 0 1 0 0,0-1 0 0 0,0 1-1 0 0,1-1 1 0 0,0 0 0 0 0,0 0 0 0 0,0-1-1 0 0,0 1 1 0 0,1-1 0 0 0,-1-1-1 0 0,1 1 1 0 0,0-1 0 0 0,0 1 0 0 0,0-2-1 0 0,0 1 1 0 0,0-1 0 0 0,0 0 0 0 0,0 0-1 0 0,0 0 1 0 0,1-1 0 0 0,-1 0-1 0 0,0-1 1 0 0,0 1 0 0 0,1-1 0 0 0,-1 0-1 0 0,0-1 1 0 0,3 0-11 0 0,-5 2-35 0 0,172-34-1469 0 0,-153 30 344 0 0,1-2-1 0 0,-1-1 0 0 0,0 0 0 0 0,-1-2 1 0 0,0-1-1 0 0,0 0 0 0 0,-1-2 0 0 0,19-13 1161 0 0,-22 10-1230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1856 0 0,'10'-17'6673'0'0,"-15"33"-4995"0"0,-8 28-1345 0 0,9-8 27 0 0,2 0 1 0 0,1 0-1 0 0,2 0 0 0 0,2-1 0 0 0,1 1 0 0 0,8 31-360 0 0,-1 96-893 0 0,-11-161 85 0 0,-5 10-3207 0 0,21-27-7 0 0,-2 3 2783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1008 0 0,'64'-4'7554'0'0,"45"-12"-6043"0"0,15-1-1128 0 0,158-2-322 0 0,-263 10-1321 0 0,-14-2-4751 0 0,-5 11 4869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8 860 0 0,'0'-1'764'0'0,"3"-5"-693"0"0,3 11 7034 0 0,2 14-6971 0 0,-1 1 0 0 0,-1 0 0 0 0,-1 1-1 0 0,-1-1 1 0 0,-1 1 0 0 0,-1-1 0 0 0,0 1 0 0 0,-2 10-134 0 0,8 58 471 0 0,47 225 819 0 0,-36-227-1706 0 0,-23-120-7710 0 0,4 25 7020 0 0</inkml:trace>
  <inkml:trace contextRef="#ctx0" brushRef="#br0" timeOffset="359.927">353 331 1036 0 0,'31'-1'6615'0'0,"73"-8"-5583"0"0,405-14 1128 0 0,-508 23-2163 0 0,-1 0-42 0 0,9-3-920 0 0,-4 1-3055 0 0,-3-6 1594 0 0,0 6 1310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95 190 1360 0 0,'0'0'431'0'0,"0"0"-96"0"0,0 0-11 0 0,0 0-24 0 0,0 0-36 0 0,0 0-18 0 0,0 0-16 0 0,0 0 28 0 0,0 0 27 0 0,0 0-55 0 0,0 0-133 0 0,0 0-7 0 0,0 0 32 0 0,0 0 105 0 0,0 0-39 0 0,0 0-17 0 0,0 0 17 0 0,0 0-17 0 0,0 0-17 0 0,0 0-50 0 0,0 0-2 0 0,0 0 10 0 0,0 0 30 0 0,0 0 55 0 0,0 0 28 0 0,0 0-23 0 0,9 4 56 0 0,170 25 1088 0 0,-147-29-1231 0 0,0-3 0 0 0,0 0 0 0 0,0-2 0 0 0,-1-2 0 0 0,1 0 0 0 0,-2-2 0 0 0,10-5-115 0 0,-17 6 32 0 0,-15 6-54 0 0,0 0 0 0 0,0 0 0 0 0,0-1 0 0 0,0 0 0 0 0,0-1 1 0 0,-1 0-1 0 0,1 0 0 0 0,-1 0 0 0 0,0-1 0 0 0,0 0 0 0 0,-1 0 0 0 0,0-1 1 0 0,0 1-1 0 0,0-2 0 0 0,0 1 0 0 0,-1 0 0 0 0,3-6 22 0 0,-8 10-34 0 0,0 0-1 0 0,0-1 1 0 0,0 1-1 0 0,-1-1 1 0 0,1 1-1 0 0,0 0 0 0 0,-1-1 1 0 0,0 1-1 0 0,1 0 1 0 0,-1 0-1 0 0,0 0 1 0 0,0-1-1 0 0,0 1 1 0 0,0 0-1 0 0,-1 0 1 0 0,1 0-1 0 0,-1 1 1 0 0,1-1-1 0 0,-1 0 1 0 0,0 0-1 0 0,1 1 1 0 0,-1-1-1 0 0,0 1 0 0 0,0 0 1 0 0,0-1-1 0 0,0 1 1 0 0,0 0-1 0 0,0 0 1 0 0,-1 0-1 0 0,1 1 1 0 0,0-1-1 0 0,-2 0 35 0 0,3 0-26 0 0,-20-5-5 0 0,1 1-1 0 0,-1 1 1 0 0,0 1-1 0 0,0 0 0 0 0,0 2 1 0 0,0 0-1 0 0,0 2 0 0 0,0 0 1 0 0,0 1-1 0 0,0 2 1 0 0,0 0-1 0 0,0 1 0 0 0,1 0 1 0 0,0 2-1 0 0,0 1 0 0 0,1 0 1 0 0,0 1-1 0 0,0 2 1 0 0,-5 4 31 0 0,8-8 101 0 0,1 0 1 0 0,0 2 0 0 0,0 0-1 0 0,1 0 1 0 0,0 2 0 0 0,1 0-1 0 0,0 0 1 0 0,0 1 0 0 0,2 1-1 0 0,-1 0 1 0 0,2 0 0 0 0,0 1-1 0 0,0 1 1 0 0,1-1 0 0 0,1 2-1 0 0,1-1 1 0 0,0 1 0 0 0,1 0-1 0 0,0 0 1 0 0,1 1 0 0 0,-1 14-102 0 0,25 35 472 0 0,-10-56-451 0 0,1 0 0 0 0,0-1 1 0 0,1 1-1 0 0,0-2 0 0 0,0 0 1 0 0,1 0-1 0 0,0-1 0 0 0,0 0 1 0 0,0-1-1 0 0,1-1 1 0 0,0 0-1 0 0,1-1 0 0 0,-1 0 1 0 0,1-1-1 0 0,-1 0 0 0 0,1-1 1 0 0,0-1-1 0 0,0 0 1 0 0,0-1-1 0 0,0-1 0 0 0,0 0 1 0 0,11-2-22 0 0,24 1-827 0 0,1-3 1 0 0,-1-1 0 0 0,0-3 0 0 0,-1-2-1 0 0,0-2 1 0 0,-1-1 0 0 0,0-3 0 0 0,26-15 826 0 0,-22 6-1236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2492 0 0,'-10'5'1357'0'0,"11"-5"-1161"0"0,-1 0 0 0 0,1 1-1 0 0,-1-1 1 0 0,0 1-1 0 0,0-1 1 0 0,1 1-1 0 0,-1-1 1 0 0,0 1-1 0 0,0-1 1 0 0,1 1-1 0 0,-1-1 1 0 0,0 1-1 0 0,0-1 1 0 0,0 1 0 0 0,0-1-1 0 0,0 1 1 0 0,0-1-1 0 0,0 1 1 0 0,0 0-1 0 0,0-1 1 0 0,0 1-1 0 0,0-1 1 0 0,0 1-1 0 0,0-1 1 0 0,0 1 0 0 0,-1-1-1 0 0,1 1 1 0 0,0-1-1 0 0,0 1-195 0 0,185-12 963 0 0,51 1-842 0 0,-227-5-2745 0 0,-14 11-1682 0 0,5 1 3096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5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2724 0 0,'0'0'906'0'0,"0"0"-83"0"0,0 0-60 0 0,0 0-72 0 0,0 0-91 0 0,0 0-42 0 0,4-1-25 0 0,459-56 2298 0 0,-288 45-3355 0 0,-61 8-3713 0 0,-106 8 1656 0 0,-13-1 1338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5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1424 0 0,'0'5'1100'0'0,"7"0"-168"0"0,0-2-80 0 0,20 6-160 0 0,7-6-23 0 0,-1 0-81 0 0,10 1-56 0 0,1-4-120 0 0,4 0-12 0 0,-21 0-168 0 0,16 0-180 0 0,67-14-12 0 0,-48 8-704 0 0,4-8-600 0 0,2 8-145 0 0,-3-8 229 0 0,-2 1-84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5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73 971 1552 0 0,'20'21'4996'0'0,"20"-14"-4734"0"0,0-2 1 0 0,0-2-1 0 0,0-1 0 0 0,1-2 1 0 0,-1-2-1 0 0,0-2 1 0 0,0-1-1 0 0,0-2 0 0 0,-1-2 1 0 0,0-2-1 0 0,0-1 1 0 0,-2-2-1 0 0,5-4-262 0 0,-39 18-27 0 0,1 0 0 0 0,-1-1 1 0 0,0 1-1 0 0,0-1 0 0 0,0 0 0 0 0,1 0 0 0 0,-1 0 1 0 0,0 0-1 0 0,0-1 0 0 0,0 1 0 0 0,-1-1 0 0 0,1 1 1 0 0,0-1-1 0 0,-1 0 0 0 0,1 0 0 0 0,-1-1 0 0 0,0 1 1 0 0,1 0-1 0 0,-1-1 0 0 0,0 1 0 0 0,0-1 1 0 0,-1 0-1 0 0,1 0 0 0 0,-1 0 0 0 0,1 0 0 0 0,-1 0 1 0 0,0 0-1 0 0,0 0 0 0 0,0 0 0 0 0,0 0 0 0 0,-1 0 1 0 0,1 0-1 0 0,-1-1 0 0 0,0 1 0 0 0,0 0 0 0 0,0 0 1 0 0,0-1-1 0 0,-1 1 0 0 0,1 0 0 0 0,-1 0 1 0 0,0-1-1 0 0,0 1 0 0 0,0 0 0 0 0,0 0 0 0 0,-1 0 1 0 0,1 0-1 0 0,-1 1 0 0 0,0-1 0 0 0,1 0 0 0 0,-1 1 1 0 0,0-1-1 0 0,-1 1 0 0 0,1-1 0 0 0,0 1 0 0 0,-2-1 27 0 0,-175-16-902 0 0,145 22 1024 0 0,-1 0 0 0 0,1 3-1 0 0,0 0 1 0 0,0 3 0 0 0,1 0-1 0 0,0 2 1 0 0,1 2 0 0 0,1 1-1 0 0,-1 1 1 0 0,-23 17-122 0 0,45-25 77 0 0,0 0 0 0 0,1 1 1 0 0,0 0-1 0 0,0 0 0 0 0,1 1 0 0 0,0 0 0 0 0,0 0 0 0 0,1 1 0 0 0,0 0 1 0 0,1 0-1 0 0,0 1 0 0 0,1 0 0 0 0,0 0 0 0 0,1 0 0 0 0,0 0 0 0 0,0 1 1 0 0,2 0-1 0 0,-1 0 0 0 0,1 0 0 0 0,0 8-77 0 0,5-10 36 0 0,0-1 0 0 0,1 1-1 0 0,0-1 1 0 0,1 0 0 0 0,0 0 0 0 0,0-1 0 0 0,0 1-1 0 0,1-1 1 0 0,1 0 0 0 0,-1-1 0 0 0,1 0 0 0 0,0 0-1 0 0,1 0 1 0 0,0-1 0 0 0,0 0 0 0 0,0 0-1 0 0,1-1 1 0 0,0 0 0 0 0,0-1 0 0 0,0 0 0 0 0,0 0-1 0 0,1-1 1 0 0,0 0 0 0 0,-1-1 0 0 0,1 0 0 0 0,0 0-1 0 0,0-1 1 0 0,0-1 0 0 0,4 1-36 0 0,31 3-277 0 0,1-1-1 0 0,0-2 1 0 0,-1-3-1 0 0,1-1 1 0 0,-1-2-1 0 0,5-3 278 0 0,-12 2-804 0 0,-1-2 0 0 0,0-1-1 0 0,0-1 1 0 0,-1-3 0 0 0,0-1-1 0 0,-1-1 1 0 0,-1-2 0 0 0,12-9 804 0 0,5-9-1318 0 0</inkml:trace>
  <inkml:trace contextRef="#ctx0" brushRef="#br0" timeOffset="494.138">535 474 1808 0 0,'-9'7'4001'0'0,"30"-5"-2645"0"0,43-7-624 0 0,601-79 1160 0 0,-651 80-1770 0 0,-2 1-1308 0 0,-5 2-4057 0 0,-7 1 3977 0 0</inkml:trace>
  <inkml:trace contextRef="#ctx0" brushRef="#br0" timeOffset="1051.933">1725 84 1772 0 0,'-22'-8'4092'0'0,"-33"26"-3323"0"0,50-16-507 0 0,-9 3-110 0 0,0 1 1 0 0,0 0 0 0 0,0 1-1 0 0,0 0 1 0 0,1 1-1 0 0,1 1 1 0 0,-1 0 0 0 0,2 0-1 0 0,-1 2 1 0 0,1-1 0 0 0,1 1-1 0 0,0 1 1 0 0,0 0 0 0 0,1 0-1 0 0,1 1 1 0 0,-3 5-153 0 0,10-16 25 0 0,-1 1-1 0 0,1 0 1 0 0,0 0 0 0 0,0 0 0 0 0,0 0 0 0 0,0 0 0 0 0,1 0-1 0 0,-1 0 1 0 0,1 0 0 0 0,-1 0 0 0 0,1 0 0 0 0,0 0-1 0 0,0 0 1 0 0,1 0 0 0 0,-1 0 0 0 0,1 0 0 0 0,-1 0 0 0 0,1 0-1 0 0,0 0 1 0 0,0 0 0 0 0,0 0 0 0 0,1-1 0 0 0,-1 1-1 0 0,1 0 1 0 0,-1-1 0 0 0,1 1 0 0 0,0-1 0 0 0,0 1 0 0 0,0-1-1 0 0,0 0 1 0 0,1 0 0 0 0,-1 0 0 0 0,1 0 0 0 0,-1 0-1 0 0,1-1 1 0 0,-1 1 0 0 0,1-1 0 0 0,0 1 0 0 0,0-1 0 0 0,0 0-1 0 0,0 0 1 0 0,1 0-25 0 0,132 17-618 0 0,-116-19-23 0 0,0-1 0 0 0,0-1 0 0 0,0-1-1 0 0,-1-1 1 0 0,1 0 0 0 0,-1-2 0 0 0,0 0 0 0 0,-1-1 0 0 0,0-1 0 0 0,13-8 641 0 0,-1-3-1274 0 0</inkml:trace>
  <inkml:trace contextRef="#ctx0" brushRef="#br0" timeOffset="1441.403">2260 1 936 0 0,'1'1'143'0'0,"0"0"0"0"0,0 0 0 0 0,0 0 0 0 0,0 0 0 0 0,0 1 0 0 0,0-1 1 0 0,0 0-1 0 0,0 0 0 0 0,0 1 0 0 0,-1-1 0 0 0,1 1 0 0 0,-1-1 0 0 0,1 0 0 0 0,-1 1 0 0 0,1-1 0 0 0,-1 1 0 0 0,0-1 0 0 0,0 1 0 0 0,0 0 0 0 0,0-1 0 0 0,0 1 0 0 0,0-1 1 0 0,0 1-1 0 0,0-1 0 0 0,0 1 0 0 0,-1-1 0 0 0,1 1 0 0 0,-1-1 0 0 0,1 1 0 0 0,-1-1 0 0 0,0 0 0 0 0,1 1 0 0 0,-1-1 0 0 0,0 0 0 0 0,0 1 0 0 0,0-1 0 0 0,0 0 0 0 0,0 0 1 0 0,0 0-1 0 0,0 0 0 0 0,-1 0 0 0 0,0 1-143 0 0,-61 66 558 0 0,50-56 21 0 0,-483 515 1668 0 0,477-500-3627 0 0,31-27-5113 0 0,3-10 5169 0 0</inkml:trace>
  <inkml:trace contextRef="#ctx0" brushRef="#br0" timeOffset="1767.415">2450 269 1552 0 0,'-10'24'6884'0'0,"-19"93"-5778"0"0,-2 232-1448 0 0,30-343-221 0 0,-1 0-1040 0 0,2-3-3037 0 0,0-3 3374 0 0</inkml:trace>
  <inkml:trace contextRef="#ctx0" brushRef="#br0" timeOffset="2924.946">2454 246 944 0 0,'-11'-9'6759'0'0,"11"10"-6724"0"0,1-31 2902 0 0,62 7-2891 0 0,121 2-123 0 0,-182 21 71 0 0,0 0-1 0 0,0 1 1 0 0,0-1 0 0 0,0 0-1 0 0,-1 1 1 0 0,1-1-1 0 0,0 1 1 0 0,0-1-1 0 0,-1 1 1 0 0,1 0-1 0 0,0 0 1 0 0,-1 0-1 0 0,1 0 1 0 0,-1 0 0 0 0,1 0-1 0 0,-1 0 1 0 0,1 0-1 0 0,-1 1 1 0 0,0-1-1 0 0,0 0 1 0 0,0 1-1 0 0,0-1 1 0 0,0 1-1 0 0,0 0 1 0 0,0-1 0 0 0,0 1-1 0 0,0 0 1 0 0,-1-1-1 0 0,1 1 1 0 0,-1 0-1 0 0,1 0 1 0 0,-1 0-1 0 0,0-1 1 0 0,0 1 0 0 0,0 0-1 0 0,0 0 1 0 0,0 0-1 0 0,0 0 1 0 0,0 0-1 0 0,0-1 1 0 0,-1 1-1 0 0,1 0 1 0 0,-1 0-1 0 0,0 0 7 0 0,-26 80-122 0 0,-81 50-175 0 0,108-131 264 0 0,36 6-246 0 0,121 24-80 0 0,-174-3 1118 0 0,5-22-755 0 0,0-2 0 0 0,0 0 1 0 0,0 0-1 0 0,-1-1 0 0 0,0 0 0 0 0,0-1 1 0 0,1-1-1 0 0,-1 0 0 0 0,0-1 0 0 0,0 0 1 0 0,-12-2-5 0 0,-9 1-564 0 0,-19-24-2311 0 0,63 4-1088 0 0,4 12 2705 0 0</inkml:trace>
  <inkml:trace contextRef="#ctx0" brushRef="#br0" timeOffset="3473.074">2870 1213 1356 0 0,'1'1'1288'0'0,"-1"1"-236"0"0,2 0-228 0 0,-2-1-196 0 0,2 1-231 0 0,-4 0-321 0 0,4-2 0 0 0,0 1-385 0 0,-2 1-163 0 0,0 0-708 0 0,-2 1 60 0 0,-2-1-104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1:5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268 173 1484 0 0,'0'0'394'0'0,"0"0"-18"0"0,0 0-16 0 0,15-3 425 0 0,10-39 1250 0 0,-25 40-2010 0 0,0 1-1 0 0,-1 0 0 0 0,1 0 1 0 0,-1 0-1 0 0,1 0 0 0 0,0 0 1 0 0,-1 0-1 0 0,0 0 0 0 0,1 0 1 0 0,-1 0-1 0 0,0 0 0 0 0,1 0 1 0 0,-1 0-1 0 0,0 0 0 0 0,0 0 1 0 0,0 0-1 0 0,0 1 0 0 0,0-1 1 0 0,0 0-1 0 0,0 1 0 0 0,0-1 0 0 0,0 1 1 0 0,0-1-1 0 0,0 1 0 0 0,0-1 1 0 0,0 1-1 0 0,0 0 0 0 0,-1 0 1 0 0,1-1-1 0 0,0 1 0 0 0,0 0 1 0 0,0 0-1 0 0,-1 0 0 0 0,1 0 1 0 0,0 0-1 0 0,0 1 0 0 0,0-1 1 0 0,0 0-1 0 0,-1 1 0 0 0,1-1 0 0 0,0 0 1 0 0,0 1-1 0 0,0 0-24 0 0,-1-1 15 0 0,-13 1 40 0 0,1 1 0 0 0,-1 1 0 0 0,0 1 0 0 0,0 0 1 0 0,1 1-1 0 0,0 0 0 0 0,0 1 0 0 0,1 1 0 0 0,-1 0 0 0 0,1 1 0 0 0,1 0 0 0 0,0 1 0 0 0,0 1 0 0 0,0 0 0 0 0,2 0 0 0 0,-1 1 0 0 0,1 0 0 0 0,1 1 0 0 0,-4 5-55 0 0,12-15 15 0 0,0 0 0 0 0,0 0-1 0 0,0 0 1 0 0,0 0 0 0 0,0 0-1 0 0,0 1 1 0 0,1-1 0 0 0,-1 0-1 0 0,1 0 1 0 0,-1 1-1 0 0,1-1 1 0 0,0 0 0 0 0,0 1-1 0 0,0-1 1 0 0,0 0 0 0 0,1 1-1 0 0,-1-1 1 0 0,1 0 0 0 0,-1 1-1 0 0,1-1 1 0 0,0 0 0 0 0,0 0-1 0 0,0 0 1 0 0,0 0 0 0 0,0 0-1 0 0,0 0 1 0 0,0 0-1 0 0,1 0 1 0 0,-1 0 0 0 0,1 0-1 0 0,0-1 1 0 0,-1 1 0 0 0,1-1-1 0 0,0 1 1 0 0,0-1 0 0 0,0 0-1 0 0,0 1 1 0 0,0-1 0 0 0,0 0-1 0 0,0 0 1 0 0,0-1-1 0 0,0 1 1 0 0,1 0 0 0 0,-1-1-1 0 0,0 1 1 0 0,2-1-15 0 0,111 20-211 0 0,-110-19 184 0 0,11-1-418 0 0,1 0 0 0 0,-1 0-1 0 0,1-2 1 0 0,-1 0-1 0 0,0-1 1 0 0,0-1-1 0 0,0 0 1 0 0,0-1-1 0 0,-1-1 1 0 0,1 0 0 0 0,0-2 445 0 0,11-5-1274 0 0</inkml:trace>
  <inkml:trace contextRef="#ctx0" brushRef="#br0" timeOffset="453.821">690 96 1356 0 0,'22'6'4040'0'0,"-37"22"-2597"0"0,9-20-1381 0 0,-136 131 1506 0 0,-103 77 103 0 0,96-100-2511 0 0,147-119-6065 0 0,5 0 5610 0 0</inkml:trace>
  <inkml:trace contextRef="#ctx0" brushRef="#br0" timeOffset="811.229">910 329 1128 0 0,'3'0'299'0'0,"-4"0"-191"0"0,1 1 0 0 0,-1 0 0 0 0,1 0 0 0 0,0 0 0 0 0,-1 0 0 0 0,1-1 0 0 0,0 1 0 0 0,0 0 0 0 0,0 0 0 0 0,0 0 0 0 0,0 0 0 0 0,0 0 0 0 0,0 0 0 0 0,0 0 0 0 0,0 0 0 0 0,0-1 0 0 0,0 1 0 0 0,0 0 0 0 0,1 0 0 0 0,-1 0 0 0 0,0 0-1 0 0,1 0 1 0 0,-1-1 0 0 0,0 1 0 0 0,1 0 0 0 0,-1 0 0 0 0,1-1 0 0 0,0 1 0 0 0,-1 0 0 0 0,1 0 0 0 0,-1-1 0 0 0,1 1 0 0 0,0-1 0 0 0,0 1 0 0 0,-1-1 0 0 0,1 1 0 0 0,0-1 0 0 0,0 1 0 0 0,0-1 0 0 0,0 0 0 0 0,-1 1 0 0 0,1-1 0 0 0,0 0 0 0 0,0 0 0 0 0,0 0 0 0 0,0 0 0 0 0,0 0 0 0 0,0 0 0 0 0,0 0 0 0 0,0 0-1 0 0,-1 0 1 0 0,1 0 0 0 0,0 0 0 0 0,0 0 0 0 0,0-1 0 0 0,0 1 0 0 0,0 0 0 0 0,-1-1 0 0 0,1 1 0 0 0,0 0 0 0 0,0-1 0 0 0,0 1 0 0 0,-1-1 0 0 0,1 0 0 0 0,0 1 0 0 0,-1-1 0 0 0,1 0 0 0 0,0 1 0 0 0,-1-1 0 0 0,1 0-108 0 0,-26 232 1445 0 0,25-191-1516 0 0,0 29 115 0 0,0-21-5680 0 0,-1-44 4329 0 0,-4-4-21 0 0</inkml:trace>
  <inkml:trace contextRef="#ctx0" brushRef="#br0" timeOffset="1558.566">983 238 1532 0 0,'-1'6'3470'0'0,"2"-6"-1978"0"0,24-14-1017 0 0,80-10-173 0 0,-103 26-294 0 0,1 0 1 0 0,-1 0-1 0 0,0 0 0 0 0,0 1 1 0 0,0-1-1 0 0,0 0 1 0 0,-1 1-1 0 0,1 0 0 0 0,-1-1 1 0 0,1 1-1 0 0,-1 0 1 0 0,0 0-1 0 0,0 0 1 0 0,0-1-1 0 0,-1 1 0 0 0,1 0 1 0 0,0 0-1 0 0,-1 0 1 0 0,0 0-1 0 0,0 1 1 0 0,0-1-1 0 0,0 0 0 0 0,-1 0 1 0 0,1 0-1 0 0,-1 2-8 0 0,1-1 41 0 0,-45 123 160 0 0,123-88-59 0 0,-74-38-116 0 0,0 0 0 0 0,1 0-1 0 0,-1 1 1 0 0,0-1-1 0 0,0 1 1 0 0,0 0 0 0 0,0 0-1 0 0,0 1 1 0 0,-1-1 0 0 0,1 1-1 0 0,-1-1 1 0 0,1 1-1 0 0,-1 0 1 0 0,0 0 0 0 0,0 1-1 0 0,0-1 1 0 0,-1 1 0 0 0,1-1-1 0 0,-1 1 1 0 0,0 0-1 0 0,0 0 1 0 0,0 0 0 0 0,0 0-1 0 0,-1 0 1 0 0,0 1-1 0 0,1 2-25 0 0,-4-3 37 0 0,-1 1 0 0 0,1-1 0 0 0,-1 0 0 0 0,0-1 0 0 0,-1 1 0 0 0,1 0 0 0 0,-1-1 0 0 0,1 0 0 0 0,-1 0 0 0 0,0 0 0 0 0,0 0 0 0 0,0-1 0 0 0,-1 1 0 0 0,1-1 0 0 0,-1 0 0 0 0,1 0 0 0 0,-1-1 0 0 0,-2 1-37 0 0,-134 19-3 0 0,59-66-3098 0 0,74 17 456 0 0,8 16 1421 0 0</inkml:trace>
  <inkml:trace contextRef="#ctx0" brushRef="#br0" timeOffset="2178.528">1392 76 1920 0 0,'63'-42'4300'0'0,"112"9"-2110"0"0,-168 35-2125 0 0,-1 1 1 0 0,1 0-1 0 0,0 0 1 0 0,-1 0-1 0 0,1 1 0 0 0,-1 0 1 0 0,0 0-1 0 0,0 1 0 0 0,-1 0 1 0 0,0 0-1 0 0,1 0 0 0 0,-1 0 1 0 0,-1 1-1 0 0,1 0 0 0 0,-1 0 1 0 0,0 0-1 0 0,-1 1 0 0 0,1-1 1 0 0,-1 1-1 0 0,-1 0 1 0 0,1 0-1 0 0,-1 0 0 0 0,0 0 1 0 0,-1 0-1 0 0,1 0 0 0 0,-2 0 1 0 0,1 1-1 0 0,-1-1 0 0 0,0 0 1 0 0,0 4-66 0 0,8 28 267 0 0,69 393 2278 0 0,-36-74-545 0 0,-41-346-1938 0 0,-2 0 1 0 0,0 0 0 0 0,0 0 0 0 0,-1 0-1 0 0,-1-1 1 0 0,0 1 0 0 0,0-1-1 0 0,-1 0 1 0 0,-1 0 0 0 0,0 0 0 0 0,0-1-1 0 0,-1 0 1 0 0,0 0 0 0 0,-1-1-1 0 0,0 1 1 0 0,-8 5-63 0 0,12-10-61 0 0,-1-1 0 0 0,0 0 0 0 0,0 0 0 0 0,0 0 0 0 0,-1 0 0 0 0,1-1 0 0 0,-1 0 0 0 0,0 0 0 0 0,0 0 0 0 0,0-1 1 0 0,-1 0-1 0 0,1 0 0 0 0,0-1 0 0 0,-1 0 0 0 0,1 0 0 0 0,-1 0 0 0 0,1-1 0 0 0,-1 0 0 0 0,1 0 0 0 0,-1 0 0 0 0,1-1 0 0 0,-1 0 0 0 0,1-1 0 0 0,-1 1 0 0 0,1-1 0 0 0,0 0 0 0 0,0-1 0 0 0,0 1 0 0 0,0-1 0 0 0,0-1 0 0 0,1 1 0 0 0,-4-3 61 0 0,-3-6-887 0 0,0 0 0 0 0,1-1 0 0 0,0-1 0 0 0,0 0 0 0 0,2 0 0 0 0,0-1 0 0 0,0 0 0 0 0,2 0 0 0 0,0-1 0 0 0,1 0 0 0 0,0 0 0 0 0,-2-12 887 0 0,-1-4-1247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0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1172 0 0,'7'-14'3247'0'0,"-7"14"-3103"0"0,0 0 0 0 0,0 1 0 0 0,1-1 1 0 0,-1 0-1 0 0,0 1 0 0 0,0-1 0 0 0,0 1 1 0 0,1-1-1 0 0,-1 0 0 0 0,0 0 0 0 0,0 1 1 0 0,1-1-1 0 0,-1 0 0 0 0,0 1 0 0 0,1-1 0 0 0,-1 0 1 0 0,0 0-1 0 0,1 0 0 0 0,-1 1 0 0 0,0-1 1 0 0,1 0-1 0 0,-1 0 0 0 0,1 0 0 0 0,-1 0 1 0 0,0 0-1 0 0,1 0 0 0 0,-1 0 0 0 0,1 0 0 0 0,-1 0 1 0 0,0 0-1 0 0,1 0 0 0 0,-1 0 0 0 0,1 0 1 0 0,-1 0-1 0 0,1 0-144 0 0,13 138 439 0 0,58 148-761 0 0,-61-315-5744 0 0,-11 20 4744 0 0</inkml:trace>
  <inkml:trace contextRef="#ctx0" brushRef="#br0" timeOffset="313.033">35 67 1900 0 0,'6'-5'105'0'0,"-1"0"-1"0"0,1 0 0 0 0,0 0 1 0 0,1 1-1 0 0,-1 0 0 0 0,1 0 1 0 0,0 1-1 0 0,0 0 1 0 0,0 0-1 0 0,0 1 0 0 0,1 0 1 0 0,-1 0-1 0 0,1 0 0 0 0,-1 1 1 0 0,1 0-1 0 0,0 1 1 0 0,-1 0-1 0 0,1 0 0 0 0,-1 1 1 0 0,1-1-1 0 0,0 2 0 0 0,-1-1 1 0 0,1 1-1 0 0,-1 0 1 0 0,0 1-1 0 0,0-1 0 0 0,0 1 1 0 0,0 1-1 0 0,0 0 0 0 0,-1 0 1 0 0,1 0-1 0 0,-1 0 1 0 0,0 1-1 0 0,0 0 0 0 0,-1 0 1 0 0,0 1-1 0 0,0 0 0 0 0,0 0 1 0 0,0 0-1 0 0,2 5-104 0 0,-6-7 56 0 0,-1 0 0 0 0,1 0 0 0 0,-1 0 0 0 0,1 0-1 0 0,-1 0 1 0 0,-1 0 0 0 0,1 0 0 0 0,0 0 0 0 0,-1 0 0 0 0,0 0 0 0 0,0 0-1 0 0,0 0 1 0 0,0 0 0 0 0,-1-1 0 0 0,0 1 0 0 0,0 0 0 0 0,0-1 0 0 0,0 1-1 0 0,0-1 1 0 0,0 0 0 0 0,-1 0 0 0 0,0 0 0 0 0,0 0 0 0 0,0 0-1 0 0,0 0 1 0 0,0-1 0 0 0,0 1 0 0 0,-3 0-56 0 0,-105 59 584 0 0,8-30-815 0 0,59-27-2716 0 0,36-16 346 0 0,13 7 1245 0 0</inkml:trace>
  <inkml:trace contextRef="#ctx0" brushRef="#br0" timeOffset="672.484">481 125 1556 0 0,'24'23'5138'0'0,"-23"52"-4476"0"0,-3-47-369 0 0,28 195 668 0 0,-18-183-2540 0 0,-8-39 557 0 0,0-1-317 0 0,-1 2-1 0 0,-5 5 50 0 0</inkml:trace>
  <inkml:trace contextRef="#ctx0" brushRef="#br0" timeOffset="984.847">531 120 1088 0 0,'1'-2'89'0'0,"0"0"0"0"0,1 1 0 0 0,-1-1 0 0 0,0 0 0 0 0,1 0 1 0 0,0 1-1 0 0,-1-1 0 0 0,1 1 0 0 0,0-1 0 0 0,0 1 0 0 0,-1 0 0 0 0,1 0 0 0 0,0 0 0 0 0,0 0 0 0 0,1 0 0 0 0,-1 0 0 0 0,0 1 0 0 0,0-1 1 0 0,0 0-1 0 0,0 1 0 0 0,1 0 0 0 0,-1 0 0 0 0,0-1 0 0 0,0 1 0 0 0,1 1 0 0 0,-1-1 0 0 0,0 0 0 0 0,0 0 0 0 0,0 1 0 0 0,1-1 0 0 0,-1 1 1 0 0,0 0-1 0 0,0 0 0 0 0,0 0 0 0 0,0 0 0 0 0,0 0 0 0 0,0 0 0 0 0,0 0 0 0 0,-1 1 0 0 0,2 0-89 0 0,74 62 536 0 0,-66-53-355 0 0,0 1 0 0 0,-1 0 1 0 0,0 1-1 0 0,0 0 0 0 0,-1 1 0 0 0,-1 0 0 0 0,-1 0 0 0 0,0 1 0 0 0,-1 0 0 0 0,0 0 1 0 0,-1 0-1 0 0,-1 1 0 0 0,0 0 0 0 0,-1 0 0 0 0,-1 3-181 0 0,-5-8 87 0 0,-2 0 0 0 0,1-1-1 0 0,-1 1 1 0 0,-1-1 0 0 0,0 0 0 0 0,-1-1-1 0 0,1 0 1 0 0,-2 0 0 0 0,1 0 0 0 0,-1-1 0 0 0,-1 0-1 0 0,1-1 1 0 0,-1 1 0 0 0,-1-2 0 0 0,1 1-1 0 0,-1-1 1 0 0,0-1 0 0 0,0 0 0 0 0,-1 0-1 0 0,0-1 1 0 0,-7 1-87 0 0,-70 8-1471 0 0,85-14 1278 0 0,0 1 0 0 0,0-1-1 0 0,1 0 1 0 0,-1 0 0 0 0,0-1-1 0 0,0 1 1 0 0,0 0 0 0 0,1-1-1 0 0,-1 0 1 0 0,1 0 0 0 0,-1 1-1 0 0,1-1 1 0 0,0-1 0 0 0,0 1-1 0 0,0 0 1 0 0,0-1-1 0 0,0 1 1 0 0,0-1 0 0 0,1 1-1 0 0,-1-1 1 0 0,1 0 0 0 0,0 1-1 0 0,0-1 1 0 0,0 0 0 0 0,0 0-1 0 0,0-1 194 0 0,0-9-1160 0 0</inkml:trace>
  <inkml:trace contextRef="#ctx0" brushRef="#br0" timeOffset="1329.016">954 189 1400 0 0,'15'-1'2004'0'0,"-14"1"-1925"0"0,0 0 0 0 0,-1 0-1 0 0,1 0 1 0 0,0 0 0 0 0,0 0-1 0 0,0 0 1 0 0,0 0 0 0 0,0 0 0 0 0,0 0-1 0 0,0 0 1 0 0,-1 1 0 0 0,1-1-1 0 0,0 0 1 0 0,0 1 0 0 0,0-1 0 0 0,0 0-1 0 0,-1 1 1 0 0,1-1 0 0 0,0 1 0 0 0,0-1-1 0 0,-1 1 1 0 0,1 0 0 0 0,-1-1-1 0 0,1 1 1 0 0,0 0 0 0 0,-1-1 0 0 0,1 1-1 0 0,-1 0 1 0 0,1 0 0 0 0,-1-1 0 0 0,0 1-1 0 0,1 0 1 0 0,-1 0 0 0 0,0 0-1 0 0,0 0 1 0 0,1 0 0 0 0,-1-1 0 0 0,0 1-1 0 0,0 0 1 0 0,0 0 0 0 0,0 0 0 0 0,0 0-1 0 0,0 0 1 0 0,0 0 0 0 0,-1 0-1 0 0,1 0 1 0 0,0-1 0 0 0,0 1 0 0 0,-1 0-1 0 0,1 0 1 0 0,0 0 0 0 0,-1-1 0 0 0,0 2-79 0 0,1-1-5 0 0,15 292 1550 0 0,-4-209-1831 0 0,-11-82-12 0 0,-6 17-5567 0 0,0-19 4545 0 0</inkml:trace>
  <inkml:trace contextRef="#ctx0" brushRef="#br0" timeOffset="1579.089">960 174 1600 0 0,'-1'-5'197'0'0,"2"0"1"0"0,-1 0-1 0 0,0 0 0 0 0,1 1 0 0 0,0-1 0 0 0,0 0 0 0 0,1 0 1 0 0,-1 1-1 0 0,1-1 0 0 0,0 1 0 0 0,0 0 0 0 0,1-1 1 0 0,-1 1-1 0 0,1 0 0 0 0,0 0 0 0 0,0 1 0 0 0,0-1 0 0 0,0 1 1 0 0,1-1-1 0 0,-1 1 0 0 0,1 0 0 0 0,0 0 0 0 0,0 1 1 0 0,0-1-1 0 0,1 1 0 0 0,2-2-197 0 0,121-49 579 0 0,4 39-3317 0 0,-127 17 1406 0 0,13 9-8 0 0</inkml:trace>
  <inkml:trace contextRef="#ctx0" brushRef="#br0" timeOffset="1813.444">904 357 1272 0 0,'6'2'968'0'0,"-1"-1"-160"0"0,2 1-52 0 0,2-4-80 0 0,16 1-44 0 0,-13 1-99 0 0,10 0-53 0 0,31-12-88 0 0,-21 5 12 0 0,0 1-132 0 0,-2 2-340 0 0,2-2 4 0 0,0 2-376 0 0,-1-4-360 0 0,1 5 75 0 0,-4-4 49 0 0,0-1-620 0 0,-3 3 28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4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1824 0 0,'-26'6'2705'0'0,"-18"24"-975"0"0,108-27-232 0 0,386-3-1182 0 0,-373 18-3689 0 0,-73-13 2018 0 0,-7-2-98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4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1768 0 0,'6'5'5530'0'0,"67"-1"-4286"0"0,159-4-1377 0 0,0 0-5118 0 0,-182 0 3705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5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2116 0 0,'18'2'5175'0'0,"41"-1"-4931"0"0,-51-1 169 0 0,218-28 707 0 0,6 3-1810 0 0,-79 8-4609 0 0,-141 15 3772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5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1496 0 0,'7'0'928'0'0,"18"-1"-136"0"0,5-3-56 0 0,-14 4-128 0 0,11 0-128 0 0,6 0 25 0 0,44-13-57 0 0,-34 5-240 0 0,-4 1-216 0 0,2 2-4 0 0,0 3-492 0 0,-1-1-385 0 0,5 3 61 0 0,-2-5-560 0 0,-1-2 12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2344 0 0,'7'1'1416'0'0,"2"1"-168"0"0,-3-2-199 0 0,1 3-269 0 0,-4-3-176 0 0,-1-1-308 0 0,5-1-28 0 0,-9 2-1192 0 0,4-3 68 0 0,-2-1-665 0 0,-2-1 105 0 0,1 0-24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5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1 716 976 0 0,'0'11'2001'0'0,"0"-11"-1908"0"0,0 0 1 0 0,1-1-1 0 0,-1 1 0 0 0,0 0 0 0 0,1 0 0 0 0,-1 0 0 0 0,1-1 0 0 0,-1 1 0 0 0,1 0 0 0 0,-1 0 0 0 0,1 0 0 0 0,-1 0 0 0 0,0 0 0 0 0,1 0 0 0 0,-1 0 0 0 0,1 0 0 0 0,-1 0 0 0 0,1 0 0 0 0,-1 0 0 0 0,1 0 0 0 0,-1 0 0 0 0,1 0 0 0 0,-1 0 0 0 0,0 1 0 0 0,1-1 0 0 0,-1 0 0 0 0,1 0 0 0 0,-1 1 0 0 0,0-1 0 0 0,1 0 0 0 0,-1 0 0 0 0,1 1 0 0 0,-1-1 0 0 0,0 0 0 0 0,1 1 0 0 0,-1-1 0 0 0,0 0 0 0 0,0 1 0 0 0,1-1 0 0 0,-1 1 0 0 0,0-1 0 0 0,0 0 0 0 0,0 1 0 0 0,0-1 0 0 0,1 1 0 0 0,-1-1 0 0 0,0 1 0 0 0,0-1 0 0 0,0 1 0 0 0,0-1 0 0 0,0 1 0 0 0,0-1 0 0 0,0 0 0 0 0,0 1 0 0 0,0-1 0 0 0,0 1 0 0 0,0-1 0 0 0,-1 1 0 0 0,1-1-93 0 0,25-25 90 0 0,-2-1 0 0 0,-1-1 0 0 0,-1-1 0 0 0,-1 0 0 0 0,-2-2 1 0 0,-1-1-1 0 0,-1 0 0 0 0,-1 0 0 0 0,-2-2 0 0 0,-2 0 0 0 0,1-4-90 0 0,34-163 133 0 0,-45 25 700 0 0,-1 177-830 0 0,-1-1 0 0 0,1 0 0 0 0,0 0 0 0 0,0 0 1 0 0,-1 0-1 0 0,1 0 0 0 0,-1 1 0 0 0,1-1 0 0 0,-1 0 0 0 0,1 0 0 0 0,-1 0 0 0 0,0 0 0 0 0,1 0 0 0 0,-1-1 0 0 0,0 1 0 0 0,0 0 0 0 0,0 0 0 0 0,0 0 0 0 0,1-1 0 0 0,-1 1 0 0 0,0 0 0 0 0,0-1 0 0 0,-1 1 0 0 0,1-1 0 0 0,0 1 1 0 0,0-1-1 0 0,0 0 0 0 0,0 1 0 0 0,0-1 0 0 0,0 0 0 0 0,-1 0 0 0 0,1 0 0 0 0,0 0 0 0 0,0 0 0 0 0,0 0 0 0 0,0 0 0 0 0,-1 0 0 0 0,1 0 0 0 0,0-1 0 0 0,0 1 0 0 0,0 0 0 0 0,0-1 0 0 0,0 1 0 0 0,0-1 0 0 0,-1 1 0 0 0,1-1 1 0 0,0 1-1 0 0,1-1 0 0 0,-1 0 0 0 0,0 0 0 0 0,0 1 0 0 0,0-1 0 0 0,0 0 0 0 0,0 0 0 0 0,1 0 0 0 0,-1 0 0 0 0,1 0 0 0 0,-1 0 0 0 0,0 0 0 0 0,1 0 0 0 0,-1 0 0 0 0,1 0 0 0 0,0 0 0 0 0,-1-1 0 0 0,1 1 0 0 0,0 0 0 0 0,0 0 1 0 0,0 0-1 0 0,0 0 0 0 0,0-2-3 0 0,-8 24-25 0 0,1 0 0 0 0,1 1 0 0 0,1-1 0 0 0,1 1 0 0 0,1 0 0 0 0,1 0 0 0 0,1 0 0 0 0,1 0 0 0 0,1 1 0 0 0,0-1 0 0 0,2 0 0 0 0,1 0 0 0 0,0-1 0 0 0,2 1 0 0 0,0-1 0 0 0,2 0 1 0 0,0 0-1 0 0,1-1 0 0 0,6 9 25 0 0,1 4-546 0 0,5 14-562 0 0,-15-15-4391 0 0,-6-32 4238 0 0</inkml:trace>
  <inkml:trace contextRef="#ctx0" brushRef="#br0" timeOffset="280.587">23 276 1088 0 0,'-11'1'4291'0'0,"26"3"-2804"0"0,24 1-970 0 0,249-12 428 0 0,-107-34-5673 0 0,-146 27 3328 0 0</inkml:trace>
  <inkml:trace contextRef="#ctx0" brushRef="#br0" timeOffset="590.872">922 1 1036 0 0,'16'22'517'0'0,"-1"0"0"0"0,-1 2-1 0 0,-1-1 1 0 0,-1 2 0 0 0,-2 0-1 0 0,0 0 1 0 0,-1 1 0 0 0,-2 0 0 0 0,-1 0-1 0 0,-1 1 1 0 0,-1 0 0 0 0,-1 0-1 0 0,-1 0 1 0 0,-2 0 0 0 0,-2 18-517 0 0,0-26 119 0 0,-1-1 0 0 0,-1 1 0 0 0,0-1 0 0 0,-1 0 0 0 0,-2-1-1 0 0,1 1 1 0 0,-2-1 0 0 0,0 0 0 0 0,-1-1 0 0 0,-1 0 0 0 0,-1-1 0 0 0,0 0 0 0 0,-1 0 0 0 0,0-1 0 0 0,-12 9-119 0 0,-42 19-2859 0 0,64-41 1990 0 0,-1-5-489 0 0,-14-29-1319 0 0,19 10 1517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54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15 1368 0 0,'-136'40'6170'0'0,"105"-18"-5876"0"0,0 2 1 0 0,2 1 0 0 0,1 1 0 0 0,1 1-1 0 0,1 2 1 0 0,1 0 0 0 0,2 2 0 0 0,-2 5-295 0 0,-68 105-864 0 0,38-90-4834 0 0,46-50 4232 0 0</inkml:trace>
  <inkml:trace contextRef="#ctx0" brushRef="#br0" timeOffset="280.283">1 54 1128 0 0,'28'-24'6176'0'0,"8"34"-4843"0"0,249 159 449 0 0,-53-26-3596 0 0,-114-85-3423 0 0,-95-49 3985 0 0</inkml:trace>
  <inkml:trace contextRef="#ctx0" brushRef="#br0" timeOffset="854.395">970 7 836 0 0,'-31'-6'4302'0'0,"50"9"-1796"0"0,376 94-1265 0 0,-394-97-1231 0 0,0 0 0 0 0,-1 0 0 0 0,1 1 0 0 0,0-1-1 0 0,0 0 1 0 0,0 1 0 0 0,-1-1 0 0 0,1 1-1 0 0,0-1 1 0 0,0 1 0 0 0,-1-1 0 0 0,1 1-1 0 0,0-1 1 0 0,-1 1 0 0 0,1 0 0 0 0,-1-1-1 0 0,1 1 1 0 0,-1 0 0 0 0,1 0 0 0 0,-1-1-1 0 0,0 1 1 0 0,1 0 0 0 0,-1 0 0 0 0,0 0-1 0 0,1-1 1 0 0,-1 1 0 0 0,0 0 0 0 0,0 0 0 0 0,0 0-1 0 0,0 0 1 0 0,0 0 0 0 0,0-1 0 0 0,0 1-1 0 0,0 0 1 0 0,0 0 0 0 0,0 0 0 0 0,-1 0-1 0 0,1 0 1 0 0,0-1 0 0 0,0 1 0 0 0,-1 0-1 0 0,1 0 1 0 0,-1 0 0 0 0,1-1 0 0 0,-1 1-1 0 0,1 0 1 0 0,-1-1 0 0 0,1 1 0 0 0,-1 0 0 0 0,1-1-1 0 0,-1 1 1 0 0,0-1 0 0 0,0 1 0 0 0,1-1-1 0 0,-1 1 1 0 0,0-1 0 0 0,0 1 0 0 0,0-1-10 0 0,-44 33 240 0 0,-306 153 864 0 0,327-172-1162 0 0,-63 58-2414 0 0,87-71 1193 0 0,0-1-60 0 0,12 7-1587 0 0,-3-7 1396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5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68 271 1100 0 0,'-4'-8'1363'0'0,"4"8"-1218"0"0,0 1 0 0 0,-1-1-1 0 0,1 1 1 0 0,-1-1 0 0 0,1 0 0 0 0,0 1 0 0 0,-1-1 0 0 0,1 0 0 0 0,-1 1 0 0 0,1-1 0 0 0,-1 0 0 0 0,1 0 0 0 0,-1 1 0 0 0,0-1 0 0 0,1 0 0 0 0,-1 0 0 0 0,1 0 0 0 0,-1 0 0 0 0,1 0 0 0 0,-1 0 0 0 0,0 0 0 0 0,1 0 0 0 0,-1 0-1 0 0,1 0 1 0 0,-1 0 0 0 0,0 0 0 0 0,1 0 0 0 0,-1 0 0 0 0,1 0 0 0 0,-1-1 0 0 0,1 1 0 0 0,-1 0 0 0 0,1 0 0 0 0,-1-1 0 0 0,1 1 0 0 0,-1 0 0 0 0,1-1 0 0 0,-1 1 0 0 0,1-1 0 0 0,-1 1-145 0 0,10 285 1824 0 0,-4-160-1270 0 0,14 127-713 0 0,-19-251-106 0 0,-3 2-90 0 0,2-2 233 0 0,0-1 0 0 0,0 1 1 0 0,0-1-1 0 0,0 1 1 0 0,0-1-1 0 0,0 1 1 0 0,0-1-1 0 0,-1 0 0 0 0,1 1 1 0 0,0-1-1 0 0,0 0 1 0 0,0 0-1 0 0,0 0 0 0 0,0 0 1 0 0,-1 0-1 0 0,1 0 1 0 0,0 0-1 0 0,0 0 1 0 0,0 0-1 0 0,0-1 0 0 0,0 1 1 0 0,-1 0-1 0 0,1-1 1 0 0,0 1-1 0 0,0-1 1 0 0,0 0-1 0 0,0 1 0 0 0,0-1 1 0 0,0 1-1 0 0,0-1 1 0 0,1 0-1 0 0,-1 0 0 0 0,0 0 1 0 0,0 0-1 0 0,1 0 1 0 0,-1 1-1 0 0,0-1 1 0 0,1 0-1 0 0,-1 0 0 0 0,1-1 1 0 0,-1 1-1 0 0,1 0 1 0 0,-1 0-1 0 0,1 0 1 0 0,0 0-1 0 0,0 0 0 0 0,-1 0 1 0 0,1-1-1 0 0,0 1 1 0 0,0-1 121 0 0,-3-4-49 0 0,-10-17-1336 0 0,0-3-14 0 0</inkml:trace>
  <inkml:trace contextRef="#ctx0" brushRef="#br0" timeOffset="330.816">168 54 1428 0 0,'21'-10'344'0'0,"1"1"1"0"0,0 1-1 0 0,1 2 0 0 0,0 0 1 0 0,0 1-1 0 0,0 1 0 0 0,0 1 1 0 0,1 1-1 0 0,11 1-344 0 0,-26 1 66 0 0,1 1 0 0 0,-1-1 0 0 0,0 1 1 0 0,0 1-1 0 0,0-1 0 0 0,-1 2 0 0 0,1-1 0 0 0,0 1 0 0 0,-1 0 0 0 0,0 1 0 0 0,1 0 1 0 0,-1 0-1 0 0,-1 1 0 0 0,1 0 0 0 0,-1 1 0 0 0,0-1 0 0 0,0 1 0 0 0,0 1 0 0 0,-1-1 1 0 0,0 1-1 0 0,0 0 0 0 0,-1 1 0 0 0,0-1 0 0 0,0 1 0 0 0,-1 0 0 0 0,0 0 0 0 0,0 0 1 0 0,1 6-67 0 0,-8-4 87 0 0,0 0 0 0 0,-1 0 0 0 0,0-1 0 0 0,0 1 0 0 0,-1-1 0 0 0,0 0 0 0 0,-1 0 0 0 0,0 0 0 0 0,-1-1 0 0 0,1 0 0 0 0,-1 0 0 0 0,-1-1 1 0 0,0 0-1 0 0,0 0 0 0 0,0-1 0 0 0,-1 0 0 0 0,1 0 0 0 0,-2-1 0 0 0,1 0 0 0 0,-7 3-87 0 0,-217 106 331 0 0,131-85-4204 0 0,99-30 2449 0 0,-2-3-10 0 0</inkml:trace>
  <inkml:trace contextRef="#ctx0" brushRef="#br0" timeOffset="672.464">982 122 1448 0 0,'-7'5'191'0'0,"-30"18"376"0"0,1 1 1 0 0,1 1-1 0 0,2 2 0 0 0,0 2 0 0 0,2 1 1 0 0,1 1-1 0 0,2 1 0 0 0,1 2 0 0 0,1 1 0 0 0,2 1 1 0 0,-17 35-568 0 0,38-64-1 0 0,0 1 1 0 0,1 0-1 0 0,0 0 1 0 0,1 0 0 0 0,-1 0-1 0 0,1 0 1 0 0,1 0-1 0 0,0 1 1 0 0,0-1-1 0 0,1 0 1 0 0,0 0 0 0 0,0 0-1 0 0,1 0 1 0 0,-1 0-1 0 0,2 0 1 0 0,0 0-1 0 0,0-1 1 0 0,0 1 0 0 0,1-1-1 0 0,-1 0 1 0 0,2 0-1 0 0,-1 0 1 0 0,1 0-1 0 0,0-1 1 0 0,1 0 0 0 0,0 0-1 0 0,0 0 1 0 0,0-1-1 0 0,0 0 1 0 0,1 0-1 0 0,5 3 1 0 0,1 1-427 0 0,1-2-1 0 0,-1 1 0 0 0,1-2 0 0 0,1 0 1 0 0,-1 0-1 0 0,1-2 0 0 0,0 1 0 0 0,0-2 0 0 0,0 0 1 0 0,4-1 427 0 0,29 1-1512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4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1050 976 0 0,'0'0'441'0'0,"0"0"-53"0"0,0 0-60 0 0,0 0-3 0 0,0 0 73 0 0,0 0-8 0 0,0 0 18 0 0,0 0 18 0 0,0 0-37 0 0,0 0 20 0 0,0 0 2 0 0,0 0-14 0 0,0 0-65 0 0,0 0-45 0 0,0 0-36 0 0,0 0-58 0 0,0 0 30 0 0,0 0-1 0 0,0 0-45 0 0,0 0-31 0 0,0 0-60 0 0,0 0-4 0 0,0 0-22 0 0,0 0 48 0 0,0 0-16 0 0,0 0-51 0 0,0 0 35 0 0,0 0-6 0 0,-18 0 52 0 0,1 1 91 0 0,2 2-234 0 0,36 11-56 0 0,2-5 182 0 0,-1-2-1 0 0,2 0 1 0 0,-1-1-1 0 0,0-2 1 0 0,1 0-1 0 0,0-2 1 0 0,0 0-1 0 0,0-2 1 0 0,0 0-1 0 0,11-3-104 0 0,23 2 172 0 0,-34 0-190 0 0,1-1 1 0 0,-1-2-1 0 0,0 0 0 0 0,0-1 0 0 0,-1-2 1 0 0,1 0-1 0 0,-1-1 0 0 0,-1-2 0 0 0,18-9 18 0 0,-38 18-24 0 0,0 1-1 0 0,0-1 1 0 0,1 0-1 0 0,-1 0 1 0 0,0 0-1 0 0,0 0 1 0 0,0 0-1 0 0,0-1 1 0 0,0 1-1 0 0,0-1 1 0 0,-1 1-1 0 0,1-1 1 0 0,0 0-1 0 0,-1 1 1 0 0,1-1 0 0 0,-1 0-1 0 0,0 0 1 0 0,0 0-1 0 0,1 0 1 0 0,-1 0-1 0 0,0 0 1 0 0,-1-1-1 0 0,1 1 1 0 0,0 0-1 0 0,-1 0 1 0 0,1-1-1 0 0,-1 1 1 0 0,0 0-1 0 0,0-1 1 0 0,0 1-1 0 0,0-1 1 0 0,0 1-1 0 0,0 0 1 0 0,-1-1-1 0 0,1 1 1 0 0,-1 0-1 0 0,1 0 1 0 0,-1-1-1 0 0,0 1 1 0 0,0 0 0 0 0,-1-1 24 0 0,-86-48-706 0 0,58 48 695 0 0,0 0 1 0 0,-1 2 0 0 0,1 1-1 0 0,0 1 1 0 0,0 2-1 0 0,0 1 1 0 0,1 1 0 0 0,-1 2-1 0 0,1 0 1 0 0,0 3 0 0 0,1 0-1 0 0,0 2 1 0 0,1 0-1 0 0,-19 13 11 0 0,34-19 58 0 0,2 0 0 0 0,-1 0 0 0 0,1 1 0 0 0,0 0 0 0 0,0 1 0 0 0,1 0 0 0 0,0 1 0 0 0,0 0 0 0 0,1 0 0 0 0,0 0 0 0 0,1 1 0 0 0,0 1 0 0 0,1-1 0 0 0,0 1 0 0 0,0 0 0 0 0,1 0 0 0 0,1 1 0 0 0,0 0 0 0 0,0-1 0 0 0,1 1 0 0 0,1 1 0 0 0,0-1 0 0 0,0 1-58 0 0,3-6 36 0 0,0 1 0 0 0,1-1 0 0 0,0 0 0 0 0,0 0 0 0 0,0 0 0 0 0,1 0 0 0 0,0-1 0 0 0,1 1 0 0 0,-1-1 0 0 0,1 1 0 0 0,0-1 0 0 0,1-1 0 0 0,-1 1 0 0 0,1 0 0 0 0,0-1 0 0 0,1 0 0 0 0,-1 0 0 0 0,1-1 0 0 0,0 1 0 0 0,0-1 0 0 0,1-1 0 0 0,-1 1 0 0 0,4 0-36 0 0,167 59 355 0 0,-124-55-787 0 0,1-2 0 0 0,0-3 0 0 0,0-2 0 0 0,0-3 0 0 0,0-1 0 0 0,0-4 1 0 0,41-9 431 0 0,88-38-4053 0 0,-135 34 2725 0 0</inkml:trace>
  <inkml:trace contextRef="#ctx0" brushRef="#br0" timeOffset="477.137">651 653 1860 0 0,'-14'-1'4125'0'0,"26"0"-2116"0"0,53-5-1554 0 0,-10 2-122 0 0,280-9-28 0 0,-328 22-937 0 0,-3-3-4789 0 0,-2-6 4039 0 0</inkml:trace>
  <inkml:trace contextRef="#ctx0" brushRef="#br0" timeOffset="1191.851">1533 30 1240 0 0,'13'-29'4136'0'0,"-14"38"-2401"0"0,1-5-1805 0 0,-44 261 2015 0 0,45-256-1928 0 0,0 0 1 0 0,0 0-1 0 0,1 0 0 0 0,0-1 0 0 0,1 1 1 0 0,0-1-1 0 0,0 1 0 0 0,1-1 0 0 0,0 0 1 0 0,0 0-1 0 0,1-1 0 0 0,0 1 0 0 0,1-1 1 0 0,-1 0-1 0 0,1 0 0 0 0,1-1 0 0 0,-1 0 1 0 0,1 0-1 0 0,0 0 0 0 0,0-1 0 0 0,1 0 0 0 0,0 0 1 0 0,0-1-1 0 0,0 0 0 0 0,0-1 0 0 0,0 0 1 0 0,1 0-1 0 0,0 0 0 0 0,-1-1 0 0 0,1-1 1 0 0,0 1-1 0 0,0-1 0 0 0,0-1 0 0 0,0 0 1 0 0,0 0-1 0 0,3-1-17 0 0,-5 1 0 0 0,-3 1-300 0 0,-1 0 1 0 0,1-1 0 0 0,-1 0 0 0 0,0 0-1 0 0,1 0 1 0 0,-1 0 0 0 0,1 0-1 0 0,-1 0 1 0 0,1-1 0 0 0,-1 0 0 0 0,0 0-1 0 0,1 0 1 0 0,-1 0 0 0 0,0 0 0 0 0,0-1-1 0 0,0 1 1 0 0,0-1 0 0 0,0 0 0 0 0,0 0-1 0 0,0 0 1 0 0,-1 0 0 0 0,1 0 0 0 0,0-2 299 0 0,-1-1-1320 0 0</inkml:trace>
  <inkml:trace contextRef="#ctx0" brushRef="#br0" timeOffset="1457.595">1234 228 928 0 0,'6'-4'4000'0'0,"62"-6"-2993"0"0,165-10-111 0 0,-76 11-4743 0 0,-125 7 2851 0 0</inkml:trace>
  <inkml:trace contextRef="#ctx0" brushRef="#br0" timeOffset="1815.195">2171 206 956 0 0,'-17'13'2099'0'0,"-300"253"3031"0"0,-22 51-3604 0 0,310-280-3559 0 0,46-44-2841 0 0,-2-2 3326 0 0</inkml:trace>
  <inkml:trace contextRef="#ctx0" brushRef="#br0" timeOffset="2174.058">2104 555 964 0 0,'8'8'4476'0'0,"-19"16"-4099"0"0,1-1 0 0 0,2 2 0 0 0,0-1 0 0 0,1 1 0 0 0,2 0 0 0 0,1 1 0 0 0,0-1 0 0 0,2 14-377 0 0,-3 124-1424 0 0,5-158 1301 0 0,0-4-781 0 0,1 7-1750 0 0,4-1 1343 0 0</inkml:trace>
  <inkml:trace contextRef="#ctx0" brushRef="#br0" timeOffset="3011.626">2187 613 836 0 0,'-5'-18'5074'0'0,"7"13"-5060"0"0,-1 0 1 0 0,1 1-1 0 0,0-1 1 0 0,0 1-1 0 0,1-1 1 0 0,0 1-1 0 0,-1 0 0 0 0,1 0 1 0 0,1 0-1 0 0,-1 1 1 0 0,0-1-1 0 0,1 1 1 0 0,0-1-1 0 0,0 1 1 0 0,0 1-1 0 0,0-1 0 0 0,0 0 1 0 0,1 1-1 0 0,-1 0 1 0 0,1 0-1 0 0,1 0-14 0 0,68-23 145 0 0,-73 25-172 0 0,-1 0 17 0 0,13 4-161 0 0,-12 5 196 0 0,0 1-1 0 0,-1 0 1 0 0,0 0-1 0 0,-1 0 1 0 0,0 0 0 0 0,0 0-1 0 0,-1 0 1 0 0,0-1-1 0 0,-1 1 1 0 0,0-1 0 0 0,0 1-1 0 0,-1-1 1 0 0,-1 0-1 0 0,1-1 1 0 0,-1 1 0 0 0,-1-1-1 0 0,0 0 1 0 0,0 0 0 0 0,0 0-1 0 0,-1-1 1 0 0,0 0-1 0 0,-1-1 1 0 0,-7 6-25 0 0,-27 33 756 0 0,41-45-693 0 0,1 0-49 0 0,52 2 184 0 0,-47-2-193 0 0,-3-1 4 0 0,0 0-1 0 0,0 1 1 0 0,0-1-1 0 0,0 1 1 0 0,0 0-1 0 0,0-1 1 0 0,0 1-1 0 0,0 0 1 0 0,0 0-1 0 0,0 1 1 0 0,0-1-1 0 0,1 0 1 0 0,-1 1-1 0 0,0-1 1 0 0,0 1-1 0 0,0-1 1 0 0,0 1-1 0 0,0 0 1 0 0,-1 0-1 0 0,1 0 1 0 0,0 0-1 0 0,0 0 1 0 0,0 1-1 0 0,-1-1 1 0 0,1 0-1 0 0,-1 1 1 0 0,1-1-1 0 0,-1 1 1 0 0,0 0-1 0 0,1-1 1 0 0,-1 1-1 0 0,0 0 1 0 0,0 0-1 0 0,0 0-8 0 0,-74 47 522 0 0,17-34-1172 0 0,8-25-3890 0 0,44 3 3287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2:10.35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9035 1038 2012 0 0,'0'0'335'0'0,"0"0"1"0"0,1 1-1 0 0,-1-1 0 0 0,0 0 0 0 0,1 1 0 0 0,-1-1 0 0 0,0 0 1 0 0,0 1-1 0 0,1-1 0 0 0,-1 0 0 0 0,0 1 0 0 0,0-1 1 0 0,0 1-1 0 0,1-1 0 0 0,-1 1 0 0 0,0-1 0 0 0,0 1 0 0 0,0-1 1 0 0,0 0-1 0 0,0 1 0 0 0,0-1 0 0 0,0 1-335 0 0,9-2-284 0 0,244-2 1903 0 0,-91-5-1482 0 0,-22 3-1573 0 0,-56 0-2416 0 0,-78 3 1421 0 0,-10 3 1384 0 0</inkml:trace>
  <inkml:trace contextRef="#ctx0" brushRef="#br0" timeOffset="279.414">9111 1204 2380 0 0,'0'4'936'0'0,"5"-1"-200"0"0,4-3-12 0 0,16 3-84 0 0,9 2-43 0 0,5-1-85 0 0,5-1-72 0 0,4-1-68 0 0,2-1-96 0 0,-4 1-116 0 0,-21-2-180 0 0,14 0 0 0 0,4 0-760 0 0,3 0-668 0 0,1 0 167 0 0,-5 0 129 0 0,1 0 40 0 0</inkml:trace>
  <inkml:trace contextRef="#ctx0" brushRef="#br0" timeOffset="-1960.118">6570 874 1484 0 0,'6'15'3704'0'0,"-152"198"-1235"0"0,107-151-2293 0 0,-2 0 0 0 0,-3-3 1 0 0,-2-2-1 0 0,-11 7-176 0 0,-27-29-5366 0 0,82-35 4094 0 0</inkml:trace>
  <inkml:trace contextRef="#ctx0" brushRef="#br0" timeOffset="-1647.996">6170 903 1944 0 0,'24'-12'4470'0'0,"5"29"-2752"0"0,-11-3-1473 0 0,353 306 2399 0 0,-176-131-4247 0 0,-195-198-4577 0 0,-4 1 5006 0 0</inkml:trace>
  <inkml:trace contextRef="#ctx0" brushRef="#br0" timeOffset="-1055.133">6921 969 1920 0 0,'-29'-5'4344'0'0,"39"-3"-1953"0"0,239 18-1218 0 0,-184 1-1038 0 0,-56-11-116 0 0,1 1 0 0 0,0 0-1 0 0,0 0 1 0 0,-1 1 0 0 0,1 1 0 0 0,-1-1-1 0 0,0 2 1 0 0,1-1 0 0 0,-1 1 0 0 0,-1 1-1 0 0,1-1 1 0 0,-1 1 0 0 0,0 1 0 0 0,6 4-19 0 0,-14-7 15 0 0,1 1 0 0 0,-1-1 1 0 0,0 1-1 0 0,0-1 0 0 0,-1 0 1 0 0,1 1-1 0 0,-1-1 1 0 0,1 1-1 0 0,-1-1 0 0 0,0 0 1 0 0,0 0-1 0 0,0 1 0 0 0,-1-1 1 0 0,1 0-1 0 0,-1 0 1 0 0,0 0-1 0 0,0 0 0 0 0,0-1 1 0 0,0 1-1 0 0,0 0 0 0 0,-1-1 1 0 0,1 0-1 0 0,-1 1 1 0 0,0-1-1 0 0,1 0 0 0 0,-1 0 1 0 0,0-1-1 0 0,0 1 0 0 0,0 0 1 0 0,0-1-1 0 0,-1 0 1 0 0,1 0-1 0 0,0 0 0 0 0,-2 0-15 0 0,-2 4 35 0 0,-305 151 664 0 0,257-124-2935 0 0,71-42-3538 0 0,-4-2 4514 0 0</inkml:trace>
  <inkml:trace contextRef="#ctx0" brushRef="#br0" timeOffset="-716.384">7858 841 2164 0 0,'-116'70'3178'0'0,"84"-43"-2412"0"0,23-21-613 0 0,1 0 1 0 0,-1 0 0 0 0,1 1 0 0 0,1 0 0 0 0,-1 0 0 0 0,1 1-1 0 0,1 0 1 0 0,-1 0 0 0 0,1 0 0 0 0,1 1 0 0 0,-1 0-1 0 0,1 0 1 0 0,1 1 0 0 0,0-1 0 0 0,0 1 0 0 0,1 0 0 0 0,1 0-1 0 0,-1 0 1 0 0,0 9-154 0 0,4-15 27 0 0,0 0 0 0 0,-1 1 1 0 0,2-1-1 0 0,-1 0 0 0 0,0 0 0 0 0,1 0 0 0 0,0 0 0 0 0,0 0 0 0 0,0 0 1 0 0,0-1-1 0 0,1 1 0 0 0,-1-1 0 0 0,1 1 0 0 0,0-1 0 0 0,0 0 1 0 0,0 0-1 0 0,1 0 0 0 0,-1-1 0 0 0,1 1 0 0 0,-1-1 0 0 0,1 0 0 0 0,0 0 1 0 0,0 0-1 0 0,0 0 0 0 0,0-1 0 0 0,0 1 0 0 0,0-1 0 0 0,3 0-27 0 0,126 19-588 0 0,51-61-4357 0 0,-149 26 3529 0 0,-1-4 11 0 0</inkml:trace>
  <inkml:trace contextRef="#ctx0" brushRef="#br0" timeOffset="-450.555">8320 701 1632 0 0,'13'7'227'0'0,"0"1"0"0"0,-1 0-1 0 0,1 1 1 0 0,-2 1 0 0 0,1 0 0 0 0,-1 0-1 0 0,-1 1 1 0 0,0 0 0 0 0,-1 1 0 0 0,0 0-1 0 0,0 1 1 0 0,-1-1 0 0 0,-1 2 0 0 0,-1-1-1 0 0,1 1 1 0 0,-2 0 0 0 0,0 0 0 0 0,-1 1-1 0 0,0-1 1 0 0,-1 1 0 0 0,-1 0-1 0 0,0 0 1 0 0,-1 0 0 0 0,-1 4-227 0 0,2 1 56 0 0,-1-1-1 0 0,-1 1 1 0 0,0 0-1 0 0,-1 0 1 0 0,-2-1-1 0 0,0 1 1 0 0,-1-1-1 0 0,-1 0 1 0 0,0 0 0 0 0,-2 0-1 0 0,0-1 1 0 0,-1 0-1 0 0,-1 0 1 0 0,-1-1-1 0 0,0 0 1 0 0,-1 0-1 0 0,-1-1 1 0 0,0-1-1 0 0,-1 0 1 0 0,-1-1 0 0 0,0-1-1 0 0,-1 0 1 0 0,-1 0-1 0 0,0-2 1 0 0,0 0-1 0 0,-1-1 1 0 0,-1 0-1 0 0,-3 0-55 0 0,-65-1-5127 0 0,58-33 3813 0 0</inkml:trace>
  <inkml:trace contextRef="#ctx0" brushRef="#br0" timeOffset="-3092.983">4732 864 1008 0 0,'0'0'463'0'0,"0"0"-57"0"0,0 0-33 0 0,0 0 47 0 0,0 0 36 0 0,0 0-94 0 0,0 0 10 0 0,0 0-27 0 0,0 0-40 0 0,0 0-1 0 0,0 0 29 0 0,0 0-106 0 0,0 0 48 0 0,0 0-45 0 0,0 0 17 0 0,0 0-31 0 0,0 0-57 0 0,0 0 23 0 0,0 0 12 0 0,0 0-16 0 0,0 0-31 0 0,1-16 1799 0 0,7 166-1520 0 0,4 126 279 0 0,16 57 21 0 0,-20-258-465 0 0,-8-74-375 0 0,0-1-32 0 0,0 0-82 0 0,0 0-58 0 0,-11-11-3923 0 0,0-60 859 0 0,8 46 2141 0 0</inkml:trace>
  <inkml:trace contextRef="#ctx0" brushRef="#br0" timeOffset="-2720.83">4661 931 1452 0 0,'8'-66'4209'0'0,"-1"58"-4118"0"0,-1 1 0 0 0,1 0 0 0 0,0 0 0 0 0,1 0 0 0 0,-1 1-1 0 0,1 0 1 0 0,1 0 0 0 0,-1 1 0 0 0,1 0 0 0 0,0 1 0 0 0,0 0-1 0 0,0 0 1 0 0,0 1 0 0 0,1 0 0 0 0,-1 1 0 0 0,2-1-91 0 0,-1 2 27 0 0,-1 1 0 0 0,1-1 1 0 0,-1 2-1 0 0,1-1 1 0 0,-1 1-1 0 0,1 1 0 0 0,-1-1 1 0 0,1 2-1 0 0,-1-1 0 0 0,0 1 1 0 0,0 1-1 0 0,-1-1 0 0 0,1 2 1 0 0,-1-1-1 0 0,1 1 1 0 0,-1 0-1 0 0,-1 1 0 0 0,1 0 1 0 0,-1 0-1 0 0,0 1 0 0 0,0-1 1 0 0,-1 1-1 0 0,0 1 1 0 0,0 0-1 0 0,-1-1 0 0 0,0 2 1 0 0,0-1-1 0 0,-1 0 0 0 0,0 1 1 0 0,-1 0-1 0 0,1 0 1 0 0,-2 0-1 0 0,1 0 0 0 0,-2 1 1 0 0,1-1-1 0 0,0 9-27 0 0,-4-6 16 0 0,0-1-1 0 0,0 1 1 0 0,-1-1-1 0 0,0 0 1 0 0,-1 0-1 0 0,-1 0 1 0 0,0 0-1 0 0,0-1 1 0 0,-1 1-1 0 0,0-1 1 0 0,0-1-1 0 0,-1 1 1 0 0,-1-1-1 0 0,0-1 1 0 0,0 1-1 0 0,-1-1 1 0 0,1-1-1 0 0,-2 1 1 0 0,1-2-1 0 0,-1 1 1 0 0,0-1-1 0 0,-1-1 1 0 0,1 0-1 0 0,-3 1-15 0 0,-116 33-1179 0 0,126-39 1032 0 0,1-1-1 0 0,-1 1 1 0 0,0 0-1 0 0,1-1 1 0 0,-1 0-1 0 0,0 0 1 0 0,1 0-1 0 0,-1 0 1 0 0,1 0-1 0 0,-1 0 1 0 0,1 0-1 0 0,0-1 1 0 0,-1 1-1 0 0,1-1 1 0 0,0 0-1 0 0,0 0 1 0 0,0 0-1 0 0,0 0 1 0 0,1 0-1 0 0,-1 0 1 0 0,0 0-1 0 0,1 0 1 0 0,0-1 0 0 0,-1 1-1 0 0,1-1 1 0 0,0 1-1 0 0,0-1 1 0 0,0 1-1 0 0,1-1 1 0 0,-1 0-1 0 0,1 1 1 0 0,-1-2 147 0 0,-3-19-1226 0 0</inkml:trace>
  <inkml:trace contextRef="#ctx0" brushRef="#br0" timeOffset="-2362.092">5701 783 1392 0 0,'-117'64'4219'0'0,"-36"62"-2577"0"0,134-109-1525 0 0,0 1 1 0 0,0 1 0 0 0,2 0 0 0 0,1 2-1 0 0,0 0 1 0 0,1 0 0 0 0,2 2 0 0 0,0 0-1 0 0,1 0 1 0 0,2 1 0 0 0,0 0 0 0 0,1 1-1 0 0,2 0 1 0 0,1 0 0 0 0,0 1-1 0 0,2 0 1 0 0,1 0-118 0 0,4-20-60 0 0,-1 0 0 0 0,1-1 0 0 0,0 1 0 0 0,0-1 0 0 0,1 1 0 0 0,-1-1 0 0 0,1 1 0 0 0,1-1 1 0 0,-1 0-1 0 0,1 0 0 0 0,-1 0 0 0 0,2 0 0 0 0,-1 0 0 0 0,0-1 0 0 0,1 1 0 0 0,0-1 0 0 0,0 0 0 0 0,0 0 0 0 0,1-1 0 0 0,-1 1 0 0 0,1-1 0 0 0,0 0 0 0 0,0 0 0 0 0,0 0 0 0 0,0-1 60 0 0,5 3-378 0 0,1-1 0 0 0,-1 0 0 0 0,1-1 0 0 0,0 0 1 0 0,0 0-1 0 0,0-1 0 0 0,1-1 0 0 0,-1 0 0 0 0,0-1 0 0 0,1 0 0 0 0,-1 0 0 0 0,0-1 0 0 0,6-2 378 0 0,45-11-1178 0 0</inkml:trace>
  <inkml:trace contextRef="#ctx0" brushRef="#br0" timeOffset="1755.186">10363 1171 1356 0 0,'0'0'535'0'0,"0"0"-24"0"0,0 0-59 0 0,0 0 23 0 0,0 0-60 0 0,0 0-119 0 0,0 0-4 0 0,0 0-28 0 0,0 0-3 0 0,0 0 70 0 0,0 0-32 0 0,0 0-67 0 0,0 0 27 0 0,0 0-55 0 0,0 0-46 0 0,0 0 32 0 0,0 0-1 0 0,0 0-12 0 0,0 0 6 0 0,0 0 8 0 0,0 0-93 0 0,0 0 44 0 0,0 0 13 0 0,0 0 13 0 0,0 0 6 0 0,0 0-13 0 0,0 0-30 0 0,0 0 25 0 0,1 3 36 0 0,5 1-152 0 0,-1 0 0 0 0,1-1 0 0 0,0 0 0 0 0,0 0 0 0 0,0 0-1 0 0,0-1 1 0 0,1 0 0 0 0,-1 0 0 0 0,1-1 0 0 0,-1 1 0 0 0,1-1-1 0 0,-1-1 1 0 0,1 1 0 0 0,0-1 0 0 0,-1-1 0 0 0,1 1 0 0 0,0-1-1 0 0,-1 0 1 0 0,2-1-40 0 0,22 1 123 0 0,228-54 218 0 0,-251 53-353 0 0,16-3 2 0 0,0-2 0 0 0,0 0 0 0 0,-1-2 0 0 0,0 0 0 0 0,0-2 0 0 0,-1 0 0 0 0,-1-1 0 0 0,2-2 10 0 0,-20 13-12 0 0,-1 0-1 0 0,0 0 0 0 0,0 1 0 0 0,1-1 1 0 0,-1 0-1 0 0,0 0 0 0 0,0 0 0 0 0,0 0 1 0 0,0 0-1 0 0,0-1 0 0 0,0 1 1 0 0,-1 0-1 0 0,1 0 0 0 0,0-1 0 0 0,0 1 1 0 0,-1 0-1 0 0,1-1 0 0 0,-1 1 0 0 0,1-1 1 0 0,-1 1-1 0 0,0-1 0 0 0,0 1 1 0 0,1-1-1 0 0,-1 1 0 0 0,0 0 0 0 0,0-1 1 0 0,-1 1-1 0 0,1-1 0 0 0,0 1 0 0 0,0-1 1 0 0,-1 1-1 0 0,1-1 0 0 0,-1 1 1 0 0,1-1-1 0 0,-1 1 0 0 0,1 0 0 0 0,-1 0 1 0 0,0-1-1 0 0,0 1 0 0 0,0 0 0 0 0,0 0 1 0 0,0 0-1 0 0,0-1 0 0 0,0 1 1 0 0,0 1-1 0 0,0-1 0 0 0,0 0 0 0 0,0 0 1 0 0,-1 0-1 0 0,1 0 0 0 0,0 1 0 0 0,-1-1 13 0 0,-73-23-252 0 0,53 22 211 0 0,0 1 0 0 0,-1 2-1 0 0,1 0 1 0 0,0 1 0 0 0,0 1 0 0 0,0 1-1 0 0,0 1 1 0 0,-8 3 41 0 0,6-2 10 0 0,0 2 0 0 0,1 0-1 0 0,0 1 1 0 0,0 1 0 0 0,1 2-1 0 0,0 0 1 0 0,1 1 0 0 0,1 1-1 0 0,0 1 1 0 0,1 1 0 0 0,0 0 0 0 0,2 2-1 0 0,0 0 1 0 0,1 1 0 0 0,0 0-1 0 0,2 1 1 0 0,0 1 0 0 0,2 0-1 0 0,0 1 1 0 0,1 1-10 0 0,9-17 11 0 0,0 1 0 0 0,0-1 0 0 0,0 1 0 0 0,1-1 0 0 0,-1 1 0 0 0,2 0 0 0 0,-1 0 0 0 0,1-1-1 0 0,0 1 1 0 0,0 0 0 0 0,1 0 0 0 0,0-1 0 0 0,0 1 0 0 0,1 0 0 0 0,0-1 0 0 0,0 1 0 0 0,0-1 0 0 0,1 0 0 0 0,0 0 0 0 0,0 0 0 0 0,0 0 0 0 0,1 0-1 0 0,0-1 1 0 0,0 1 0 0 0,1-1 0 0 0,-1 0 0 0 0,1-1 0 0 0,0 1 0 0 0,1-1 0 0 0,-1 0 0 0 0,1 0 0 0 0,-1 0 0 0 0,4 0-11 0 0,12 8-40 0 0,0-2 0 0 0,1-1 0 0 0,0-1 0 0 0,1-1 0 0 0,0 0 0 0 0,0-2 0 0 0,0-1 0 0 0,0-1 0 0 0,5 0 40 0 0,77-1-686 0 0,173-73-4017 0 0,-221 48 3401 0 0</inkml:trace>
  <inkml:trace contextRef="#ctx0" brushRef="#br0" timeOffset="2237.559">10942 641 1324 0 0,'-26'-2'4837'0'0,"41"-1"-2263"0"0,358-44-700 0 0,-316 37-1595 0 0,-31 5-435 0 0,-37 9-1957 0 0,-17-1-3141 0 0,24-5 4045 0 0</inkml:trace>
  <inkml:trace contextRef="#ctx0" brushRef="#br0" timeOffset="2593.22">11840 394 1736 0 0,'-11'1'203'0'0,"0"0"-1"0"0,0 1 1 0 0,0 1 0 0 0,1-1-1 0 0,-1 2 1 0 0,0-1 0 0 0,1 1-1 0 0,0 1 1 0 0,0 0 0 0 0,1 0-1 0 0,-1 1 1 0 0,1 1 0 0 0,0-1-1 0 0,1 1 1 0 0,-1 1 0 0 0,1-1-1 0 0,1 2 1 0 0,0-1 0 0 0,0 1-1 0 0,0 0 1 0 0,1 0 0 0 0,1 1-1 0 0,-1-1 1 0 0,2 1 0 0 0,-1 0-1 0 0,1 1 1 0 0,1-1 0 0 0,0 1-1 0 0,0 0 1 0 0,0 10-203 0 0,5-13-22 0 0,0-1 1 0 0,1 1-1 0 0,-1-1 1 0 0,2 0-1 0 0,-1 0 0 0 0,1 0 1 0 0,0 0-1 0 0,0-1 1 0 0,1 1-1 0 0,0-1 0 0 0,0 0 1 0 0,1-1-1 0 0,-1 1 0 0 0,1-1 1 0 0,0 0-1 0 0,1 0 1 0 0,-1-1-1 0 0,1 0 0 0 0,0 0 1 0 0,0-1-1 0 0,0 0 1 0 0,0 0-1 0 0,1 0 0 0 0,-1-1 1 0 0,1 0-1 0 0,0-1 0 0 0,-1 0 1 0 0,1 0-1 0 0,0 0 1 0 0,0-1-1 0 0,2-1 22 0 0,63-2-3704 0 0,-25-13 2558 0 0</inkml:trace>
  <inkml:trace contextRef="#ctx0" brushRef="#br0" timeOffset="3030.727">12347 458 1468 0 0,'-18'1'4995'0'0,"-252"224"-1859"0"0,131-96-2403 0 0,-180 185-335 0 0,314-298-4272 0 0,42-49 365 0 0,-18 12 2266 0 0</inkml:trace>
  <inkml:trace contextRef="#ctx0" brushRef="#br0" timeOffset="3404.423">12480 698 2176 0 0,'12'6'6068'0'0,"-28"43"-4838"0"0,6-21-846 0 0,0 27-126 0 0,3 0 0 0 0,3 0 0 0 0,2 0 0 0 0,4 48-258 0 0,-1-12-3443 0 0,-16-87-716 0 0,13-9 2779 0 0</inkml:trace>
  <inkml:trace contextRef="#ctx0" brushRef="#br0" timeOffset="4178.05">12468 659 1160 0 0,'-6'-8'3930'0'0,"6"3"-2153"0"0,0 5-1589 0 0,0 0-127 0 0,0 0 44 0 0,0 0-68 0 0,0 0-47 0 0,39-24 762 0 0,-18 16-745 0 0,1 0-1 0 0,-1 2 1 0 0,1 0-1 0 0,0 2 1 0 0,0 0-1 0 0,1 1 1 0 0,-1 2-1 0 0,15 0-6 0 0,-33 3 5 0 0,-1 0 0 0 0,1 0 0 0 0,-1 0 0 0 0,0 1-1 0 0,0-1 1 0 0,0 1 0 0 0,0 0 0 0 0,0 0 0 0 0,-1 0 0 0 0,1 0 0 0 0,-1 1 0 0 0,0-1 0 0 0,0 1-1 0 0,0-1 1 0 0,0 1 0 0 0,-1 0 0 0 0,1-1 0 0 0,-1 1 0 0 0,0 0 0 0 0,0 0 0 0 0,-1 0-1 0 0,1 0 1 0 0,-1 0 0 0 0,0 0 0 0 0,0 0 0 0 0,0 0 0 0 0,0 0 0 0 0,-1 0 0 0 0,1 0 0 0 0,-1 0-1 0 0,0 0 1 0 0,-1 0 0 0 0,1 0 0 0 0,-2 3-5 0 0,-85 112 562 0 0,24-44-248 0 0,141-43 6 0 0,-69-31-311 0 0,0 0 1 0 0,0 1 0 0 0,1 1 0 0 0,-2-1 0 0 0,1 1 0 0 0,0 0 0 0 0,0 1 0 0 0,-1 0 0 0 0,0 0 0 0 0,0 1 0 0 0,0 0 0 0 0,-1 0 0 0 0,1 0 0 0 0,-1 1 0 0 0,0 0 0 0 0,-1 0 0 0 0,1 1 0 0 0,-1-1 0 0 0,1 4-10 0 0,-20 23 344 0 0,7-26-345 0 0,0-1 0 0 0,0 1 1 0 0,-1-1-1 0 0,0-1 0 0 0,0 1 0 0 0,0-1 1 0 0,-1-1-1 0 0,0 1 0 0 0,0-2 0 0 0,0 1 0 0 0,0-1 1 0 0,0 0-1 0 0,-1-1 0 0 0,1 0 0 0 0,-1-1 1 0 0,0 0-1 0 0,0 0 0 0 0,1-1 0 0 0,-1-1 1 0 0,-6 0 0 0 0,6 0-356 0 0,-1 0 0 0 0,1 0 0 0 0,0-1 1 0 0,0-1-1 0 0,0 1 0 0 0,0-2 0 0 0,0 1 0 0 0,1-2 1 0 0,-1 1-1 0 0,1-1 0 0 0,0 0 0 0 0,1-1 1 0 0,-1 0-1 0 0,1-1 0 0 0,0 1 0 0 0,1-2 1 0 0,0 1-1 0 0,0-1 0 0 0,0 0 0 0 0,-4-8 356 0 0,0-11-1152 0 0</inkml:trace>
  <inkml:trace contextRef="#ctx0" brushRef="#br0" timeOffset="6064.897">4259 334 856 0 0,'-89'-28'2444'0'0,"197"38"-1596"0"0,1192-20-674 0 0,-217-5-276 0 0,-870 30 154 0 0,381-8-664 0 0,-151-45 722 0 0,660-69-71 0 0,-763 71 115 0 0,145-14 101 0 0,81 19-255 0 0,768-13-218 0 0,-412 38 874 0 0,-631 19-844 0 0,15-4 116 0 0,-82 19 176 0 0,-42 12 256 0 0,-151 42 363 0 0,-4 323 856 0 0,-23-202-1045 0 0,32 494 409 0 0,-36-685-942 0 0,2-10-128 0 0,-1 0-1 0 0,0 1 0 0 0,-1-1 1 0 0,1 0-1 0 0,0 0 0 0 0,-1 1 1 0 0,1-1-1 0 0,-1 0 1 0 0,0 1-1 0 0,1-1 0 0 0,-1 0 1 0 0,-1 1-1 0 0,1-1 0 0 0,0 0 1 0 0,0 1-1 0 0,-1-1 0 0 0,1 0 1 0 0,-1 0-1 0 0,0 1 1 0 0,0-1-1 0 0,0 0 0 0 0,0 0 1 0 0,0 0-1 0 0,0 0 0 0 0,0 0 1 0 0,-1 0-1 0 0,1 0 1 0 0,-1-1-1 0 0,1 1 0 0 0,-1 0 1 0 0,0-1-1 0 0,0 1 0 0 0,0-1 1 0 0,0 0-1 0 0,0 1 1 0 0,0-1-1 0 0,0 0 0 0 0,0 0 1 0 0,0 0-1 0 0,-2 0 128 0 0,-14-6-1251 0 0</inkml:trace>
  <inkml:trace contextRef="#ctx0" brushRef="#br0" timeOffset="7874.955">4103 349 984 0 0,'0'0'287'0'0,"0"0"92"0"0,0 0-103 0 0,-6 4-8 0 0,4-2-213 0 0,-1 1-1 0 0,1-1 0 0 0,0 1 1 0 0,-1 0-1 0 0,1-1 0 0 0,1 1 1 0 0,-1 0-1 0 0,0 0 0 0 0,1 0 1 0 0,-1 1-1 0 0,1-1 0 0 0,0 0 1 0 0,0 0-1 0 0,0 1 0 0 0,1-1 1 0 0,-1 0-1 0 0,1 1 1 0 0,0-1-1 0 0,0 1 0 0 0,0-1 1 0 0,0 1-1 0 0,1 2-54 0 0,-3 17 122 0 0,-5 1025 2885 0 0,40-589-2583 0 0,5-136-328 0 0,-37-316-83 0 0,-1 0 1 0 0,1 0-1 0 0,0-1 0 0 0,1 1 0 0 0,0 0 0 0 0,0-1 1 0 0,0 0-1 0 0,1 1 0 0 0,0-1 0 0 0,0 0 0 0 0,1 0 1 0 0,-1-1-1 0 0,1 1 0 0 0,1-1 0 0 0,-1 0 0 0 0,1 0 0 0 0,0 0 1 0 0,4 4-14 0 0,29 1 53 0 0,1-2 0 0 0,0-1 0 0 0,0-2 0 0 0,0-2 0 0 0,1-1 0 0 0,-1-2 0 0 0,14-3-53 0 0,16 3-3 0 0,366-15 239 0 0,1035-59-578 0 0,302 41 488 0 0,-1619 31-179 0 0,1742-59 256 0 0,-1433 58-231 0 0,-241-15 106 0 0,1129-80-188 0 0,-416-28-109 0 0,-748 101 85 0 0,216-24 191 0 0,-336 49-642 0 0,-71-25-3310 0 0,-6 13 2688 0 0</inkml:trace>
  <inkml:trace contextRef="#ctx0" brushRef="#br0" timeOffset="8314.879">13771 1493 1164 0 0,'5'-8'5594'0'0,"5"40"-4136"0"0,29 290-486 0 0,-38-250-3327 0 0,-26-40-1160 0 0,20-29 2161 0 0</inkml:trace>
  <inkml:trace contextRef="#ctx0" brushRef="#br0" timeOffset="8501.517">14283 1633 1300 0 0,'9'0'140'0'0,"-4"-2"-420"0"0</inkml:trace>
  <inkml:trace contextRef="#ctx0" brushRef="#br0" timeOffset="42713.59">20995 2488 964 0 0,'44'-42'3024'0'0,"-44"41"-2931"0"0,1 0 1 0 0,-1 0-1 0 0,1 0 1 0 0,0 1-1 0 0,0-1 1 0 0,-1 0-1 0 0,1 0 1 0 0,0 1-1 0 0,0-1 1 0 0,0 0-1 0 0,0 1 1 0 0,0-1-1 0 0,-1 1 1 0 0,1-1-1 0 0,0 1 1 0 0,0-1-1 0 0,0 1 1 0 0,1 0-1 0 0,-1 0 1 0 0,0-1-1 0 0,0 1 1 0 0,0 0-1 0 0,0 0 1 0 0,0 0-1 0 0,0 0 1 0 0,0 0-1 0 0,0 0 1 0 0,0 1-1 0 0,0-1 1 0 0,0 0-1 0 0,0 0 1 0 0,0 1-1 0 0,0-1 1 0 0,0 1-1 0 0,0-1 1 0 0,0 1-1 0 0,0-1 1 0 0,0 1-1 0 0,0 0 1 0 0,0-1-1 0 0,-1 1 1 0 0,1 0-1 0 0,0 0 1 0 0,0-1-1 0 0,-1 1 1 0 0,1 0-1 0 0,-1 0 1 0 0,1 0-1 0 0,0 0 1 0 0,-1 0-1 0 0,0 0 1 0 0,1 0-1 0 0,-1 0 1 0 0,0 0-1 0 0,1 0 1 0 0,-1 0-1 0 0,0 0 1 0 0,0 0-1 0 0,0 0 1 0 0,0 0-1 0 0,0 1-93 0 0,4 78-298 0 0,-4-67 770 0 0,14 151 384 0 0,27 100 640 0 0,-50-335-2263 0 0,6 63 750 0 0,-1 0 0 0 0,0 1 0 0 0,0-1 0 0 0,0 1 0 0 0,-1 0 0 0 0,0 0 0 0 0,0 1 0 0 0,-1 0 0 0 0,0 0 0 0 0,0 0 0 0 0,0 0 0 0 0,-1 1 0 0 0,1 0 0 0 0,-1 0 0 0 0,-1 1 0 0 0,1 0 0 0 0,-1 0 0 0 0,1 1 0 0 0,-1 0 0 0 0,0 0 0 0 0,0 1 0 0 0,-1 0 0 0 0,1 0 0 0 0,0 1 0 0 0,-1 0 0 0 0,1 1 0 0 0,0 0 0 0 0,-1 0 0 0 0,-4 1 17 0 0,-2-2 20 0 0,0 0 1 0 0,0 1-1 0 0,0 1 0 0 0,0 0 1 0 0,0 1-1 0 0,0 1 0 0 0,1 1 1 0 0,-1 0-1 0 0,1 0 0 0 0,0 1 1 0 0,0 1-1 0 0,0 1 0 0 0,1 0 0 0 0,0 1 1 0 0,0 0-1 0 0,1 0 0 0 0,0 2 1 0 0,0 0-1 0 0,1 0 0 0 0,1 1 1 0 0,-7 8-21 0 0,15-18 7 0 0,1 1 0 0 0,0 0 0 0 0,-1 0 0 0 0,1 0 0 0 0,0 0 0 0 0,0 0 0 0 0,0 0 0 0 0,1 0 0 0 0,-1 0 0 0 0,0 1 0 0 0,1-1 0 0 0,-1 0 0 0 0,1 0 0 0 0,0 0 0 0 0,0 1 0 0 0,0-1 0 0 0,0 0 0 0 0,0 1 0 0 0,0-1 0 0 0,1 0 0 0 0,-1 0 0 0 0,1 0 0 0 0,0 1 0 0 0,-1-1 0 0 0,1 0 0 0 0,0 0 0 0 0,0 0 0 0 0,0 0 0 0 0,0 0 0 0 0,1 0 0 0 0,-1-1 0 0 0,1 1 1 0 0,-1 0-1 0 0,1-1 0 0 0,-1 1 0 0 0,1-1 0 0 0,0 1 0 0 0,0-1 0 0 0,0 0 0 0 0,0 0 0 0 0,0 0 0 0 0,0 1-7 0 0,97 21-51 0 0,-50-23-393 0 0,0-2 0 0 0,0-2 0 0 0,0-3 0 0 0,-1-2 0 0 0,0-1-1 0 0,-1-3 1 0 0,0-2 0 0 0,-1-2 0 0 0,9-6 444 0 0,45-57-769 0 0,-85 29 2790 0 0,-15 51-1733 0 0,0 0-19 0 0,0 0-13 0 0,-3-11 831 0 0,2 10-1065 0 0,0 0 1 0 0,0 1-1 0 0,0-1 1 0 0,0 1-1 0 0,0-1 1 0 0,0 1-1 0 0,0 0 0 0 0,0-1 1 0 0,-1 1-1 0 0,1 0 1 0 0,0 0-1 0 0,0-1 1 0 0,0 1-1 0 0,0 0 0 0 0,-1 0 1 0 0,1 0-1 0 0,0 1 1 0 0,0-1-1 0 0,0 0 1 0 0,0 0-1 0 0,0 1 0 0 0,-1-1 1 0 0,1 0-1 0 0,0 1 1 0 0,0-1-1 0 0,0 1 1 0 0,0 0-1 0 0,0-1 0 0 0,0 1 1 0 0,0 0-1 0 0,1-1 1 0 0,-1 1-1 0 0,0 0 1 0 0,0 0-1 0 0,0 0 1 0 0,1 0-1 0 0,-1 0 0 0 0,0 0 1 0 0,1 0-1 0 0,-1 0 1 0 0,1 0-1 0 0,-1 0 1 0 0,1 0-1 0 0,0 0 0 0 0,0 1 1 0 0,-1-1-1 0 0,1 0 1 0 0,0 0-1 0 0,0 0 1 0 0,0 0-1 0 0,0 1 0 0 0,0-1 1 0 0,0 0-1 0 0,0 0 1 0 0,1 0-1 0 0,-1 1-22 0 0,-1 14-81 0 0,0 0-1 0 0,2-1 1 0 0,0 1 0 0 0,0 0-1 0 0,1-1 1 0 0,1 1-1 0 0,1-1 1 0 0,0 0 0 0 0,1 0-1 0 0,1 0 1 0 0,0 0-1 0 0,1-1 1 0 0,0 0 0 0 0,7 8 81 0 0,-4-24-7496 0 0,-9-7 7412 0 0,-1-12-1200 0 0</inkml:trace>
  <inkml:trace contextRef="#ctx0" brushRef="#br0" timeOffset="42978.456">21327 2606 2312 0 0,'-6'-38'4681'0'0,"25"50"-7194"0"0,-11 3 1360 0 0,1 3-18 0 0</inkml:trace>
  <inkml:trace contextRef="#ctx0" brushRef="#br0" timeOffset="43227.692">21425 2851 1588 0 0,'32'-39'3156'0'0,"-29"34"-3083"0"0,0-1 0 0 0,0 1-1 0 0,1 0 1 0 0,0 0-1 0 0,0 1 1 0 0,1-1 0 0 0,-1 1-1 0 0,1 0 1 0 0,0 0 0 0 0,0 0-1 0 0,1 0 1 0 0,-1 1-1 0 0,1 0 1 0 0,-1 0 0 0 0,1 1-1 0 0,0 0 1 0 0,0 0-1 0 0,0 0 1 0 0,0 1 0 0 0,0-1-1 0 0,1 1 1 0 0,-1 1-1 0 0,0-1 1 0 0,0 1 0 0 0,1 1-1 0 0,-1-1 1 0 0,0 1-1 0 0,1 0 1 0 0,-1 0 0 0 0,0 1-1 0 0,0-1-72 0 0,0 2 42 0 0,-1 0 0 0 0,1 0 0 0 0,-1 0 0 0 0,1 1-1 0 0,-1 0 1 0 0,-1 0 0 0 0,1 0 0 0 0,0 0 0 0 0,-1 1 0 0 0,0 0 0 0 0,0 0-1 0 0,0 0 1 0 0,-1 0 0 0 0,0 1 0 0 0,0-1 0 0 0,0 1 0 0 0,0 0-1 0 0,-1 0 1 0 0,0 0 0 0 0,0 2-42 0 0,-4-3 41 0 0,-1 0 0 0 0,1 0 0 0 0,-1 0 0 0 0,0 0 0 0 0,0 0 0 0 0,-1 0 0 0 0,1-1 0 0 0,-1 0 0 0 0,0 1 0 0 0,0-1 0 0 0,-1-1 0 0 0,1 1 0 0 0,-1-1 1 0 0,0 0-1 0 0,0 0 0 0 0,0 0 0 0 0,0 0 0 0 0,0-1 0 0 0,-1 0 0 0 0,1 0 0 0 0,-1-1 0 0 0,-5 2-41 0 0,9-3-93 0 0,-1 0-1 0 0,1 0 1 0 0,-1 0 0 0 0,1 0 0 0 0,-1 0 0 0 0,1 0-1 0 0,0-1 1 0 0,-1 1 0 0 0,1-1 0 0 0,-1 0 0 0 0,1 0 0 0 0,0 0-1 0 0,-1 0 1 0 0,1 0 0 0 0,0 0 0 0 0,0 0 0 0 0,0-1-1 0 0,0 1 1 0 0,0-1 0 0 0,0 0 0 0 0,1 1 0 0 0,-1-1 0 0 0,0 0-1 0 0,1 0 1 0 0,-1 0 0 0 0,1 0 0 0 0,0 0 0 0 0,0-1-1 0 0,0 1 1 0 0,0-1 93 0 0,-3-23-2054 0 0,4 24 893 0 0</inkml:trace>
  <inkml:trace contextRef="#ctx0" brushRef="#br0" timeOffset="43477.797">21916 2443 2704 0 0,'21'-18'5729'0'0,"-21"18"-5246"0"0,-6 24 1445 0 0,5-7-1817 0 0,0 0-1 0 0,1 0 1 0 0,1 0 0 0 0,1 1 0 0 0,0-1 0 0 0,1 0 0 0 0,1-1-1 0 0,1 1 1 0 0,0-1 0 0 0,1 0 0 0 0,0 0 0 0 0,2 0 0 0 0,0-1 0 0 0,3 4-111 0 0,40 101-1229 0 0,-49-118 1025 0 0,-1 1 0 0 0,0-1 1 0 0,1 1-1 0 0,-1-1 0 0 0,0 1 0 0 0,-1 0 1 0 0,1-1-1 0 0,0 1 0 0 0,-1 0 0 0 0,0 0 0 0 0,1-1 1 0 0,-1 1-1 0 0,0 0 0 0 0,0 0 0 0 0,-1 0 0 0 0,1-1 1 0 0,-1 1-1 0 0,1 0 0 0 0,-1 0 0 0 0,0-1 1 0 0,0 1-1 0 0,0 0 0 0 0,0-1 0 0 0,0 1 0 0 0,-1-1 1 0 0,1 0-1 0 0,-1 1 0 0 0,0-1 0 0 0,0 0 0 0 0,1 0 1 0 0,-1 0-1 0 0,-1 0 0 0 0,1 0 0 0 0,0-1 1 0 0,0 1-1 0 0,-1-1 0 0 0,0 1 204 0 0,-10 2-1187 0 0</inkml:trace>
  <inkml:trace contextRef="#ctx0" brushRef="#br0" timeOffset="43725.355">21736 2681 2172 0 0,'20'-25'3961'0'0,"34"9"-2769"0"0,-53 16-1163 0 0,101-10 1146 0 0,45-11-3243 0 0,-63-4-1789 0 0,-67 14 2553 0 0</inkml:trace>
  <inkml:trace contextRef="#ctx0" brushRef="#br0" timeOffset="44067.791">22207 2258 1532 0 0,'3'13'4957'0'0,"10"94"-3773"0"0,-13-42 812 0 0,0-63-1692 0 0,-2 1 3 0 0,-13 3 461 0 0,17-36-336 0 0,16-37-182 0 0,64-49 44 0 0,-80 114-289 0 0,0 0 0 0 0,1 0-1 0 0,-1-1 1 0 0,1 1 0 0 0,-1 1 0 0 0,1-1-1 0 0,0 0 1 0 0,0 1 0 0 0,0-1 0 0 0,0 1-1 0 0,0 0 1 0 0,0 0 0 0 0,0 0 0 0 0,1 1 0 0 0,-1-1-1 0 0,0 1 1 0 0,0-1 0 0 0,1 1 0 0 0,-1 0-1 0 0,0 1 1 0 0,0-1 0 0 0,1 0 0 0 0,-1 1-1 0 0,0 0 1 0 0,0-1 0 0 0,0 1 0 0 0,0 1-1 0 0,0-1 1 0 0,0 0 0 0 0,0 1 0 0 0,0 0-1 0 0,0-1 1 0 0,-1 1 0 0 0,1 0 0 0 0,0 0-1 0 0,-1 1 1 0 0,0-1 0 0 0,0 0 0 0 0,2 2-5 0 0,5 6-43 0 0,-1 1-1 0 0,0 0 1 0 0,0 0 0 0 0,-1 0 0 0 0,-1 1-1 0 0,0 0 1 0 0,0 0 0 0 0,-1 1-1 0 0,-1-1 1 0 0,0 1 0 0 0,1 10 43 0 0,3 52-3232 0 0,-39-11-2003 0 0,24-55 3992 0 0</inkml:trace>
  <inkml:trace contextRef="#ctx0" brushRef="#br0" timeOffset="40459.591">19551 2678 1344 0 0,'28'-15'7576'0'0,"-23"47"-4757"0"0,-5-17-2956 0 0,56 390 759 0 0,-44-356-4219 0 0,-12-48 2503 0 0,-17-10-3953 0 0,9-7 3953 0 0</inkml:trace>
  <inkml:trace contextRef="#ctx0" brushRef="#br0" timeOffset="41018.267">19645 2613 1004 0 0,'-2'-14'3976'0'0,"13"-20"-2291"0"0,-6 29-1625 0 0,-1 1 0 0 0,1-1 0 0 0,1 1-1 0 0,-1 0 1 0 0,1 0 0 0 0,-1 1 0 0 0,1-1-1 0 0,0 1 1 0 0,0 0 0 0 0,0 1 0 0 0,1 0-1 0 0,-1 0 1 0 0,1 0 0 0 0,-1 1 0 0 0,1-1-1 0 0,0 2-59 0 0,-4 1 9 0 0,0 0-1 0 0,0 0 1 0 0,0 1-1 0 0,0-1 0 0 0,0 1 1 0 0,0 0-1 0 0,-1 0 1 0 0,1 0-1 0 0,-1 0 0 0 0,1 0 1 0 0,-1 0-1 0 0,0 1 1 0 0,0-1-1 0 0,0 1 0 0 0,0 0 1 0 0,0 0-1 0 0,-1-1 1 0 0,1 1-1 0 0,-1 0 0 0 0,0 1 1 0 0,0-1-1 0 0,0 0 1 0 0,0 0-1 0 0,0 0 0 0 0,-1 0 1 0 0,1 1-1 0 0,-1-1 0 0 0,0 0 1 0 0,0 1-1 0 0,0-1 1 0 0,-1 0-1 0 0,1 0 0 0 0,-1 1 1 0 0,0-1-1 0 0,1 0 1 0 0,-1 0-1 0 0,-1 1-8 0 0,-103 149 545 0 0,106-151-538 0 0,0 0 0 0 0,0 0-1 0 0,0 0 1 0 0,1 0 0 0 0,-1 0 0 0 0,1 0 0 0 0,-1-1 0 0 0,1 1 0 0 0,0 0 0 0 0,-1-1-1 0 0,1 0 1 0 0,0 1 0 0 0,0-1 0 0 0,0 0 0 0 0,0 0 0 0 0,0 0 0 0 0,1 0 0 0 0,-1 0 0 0 0,0-1-1 0 0,0 1 1 0 0,1-1 0 0 0,-1 1 0 0 0,0-1 0 0 0,0 0 0 0 0,1 0 0 0 0,-1 0 0 0 0,0 0 0 0 0,1 0-1 0 0,-1-1 1 0 0,0 1 0 0 0,1-1 0 0 0,-1 0 0 0 0,0 1 0 0 0,0-1 0 0 0,0 0 0 0 0,0 0-1 0 0,0 0 1 0 0,0 0 0 0 0,2-2-7 0 0,20 2-49 0 0,-12 2 35 0 0,0 0 1 0 0,0 1-1 0 0,-1 0 0 0 0,1 1 0 0 0,0 0 1 0 0,-1 1-1 0 0,1 0 0 0 0,-1 1 0 0 0,0 0 1 0 0,-1 1-1 0 0,5 3 14 0 0,-13-9 1 0 0,-1 1 1 0 0,0 0 0 0 0,0-1-1 0 0,1 1 1 0 0,-1 0-1 0 0,0 0 1 0 0,0 0-1 0 0,0 0 1 0 0,0 0 0 0 0,0 0-1 0 0,0 1 1 0 0,0-1-1 0 0,-1 0 1 0 0,1 0-1 0 0,0 1 1 0 0,-1-1 0 0 0,1 0-1 0 0,0 1 1 0 0,-1-1-1 0 0,0 0 1 0 0,1 1-1 0 0,-1-1 1 0 0,0 1 0 0 0,0-1-1 0 0,0 1 1 0 0,0-1-1 0 0,0 1 1 0 0,0-1 0 0 0,0 1-1 0 0,0-1 1 0 0,-1 0-1 0 0,1 1 1 0 0,0-1-1 0 0,-1 1 1 0 0,0-1 0 0 0,1 0-1 0 0,-1 1 1 0 0,0-1-1 0 0,1 0 1 0 0,-1 0-1 0 0,0 0 1 0 0,0 1 0 0 0,0-1-1 0 0,0 0 1 0 0,0 0-1 0 0,0 0 1 0 0,0 0 0 0 0,-1-1-1 0 0,1 1 1 0 0,0 0-1 0 0,0 0 1 0 0,-1-1-1 0 0,1 1 1 0 0,0-1 0 0 0,-1 1-1 0 0,0-1-1 0 0,-81 35-41 0 0,74-32-205 0 0,0 0 0 0 0,1-1 0 0 0,-1 0 0 0 0,0 0 1 0 0,0-1-1 0 0,0 0 0 0 0,0-1 0 0 0,0 0 0 0 0,0 0 0 0 0,0-1 0 0 0,0 0 0 0 0,0-1 0 0 0,0 0 0 0 0,0-1 0 0 0,0 1 1 0 0,1-1-1 0 0,-1-1 0 0 0,1 0 0 0 0,0 0 0 0 0,0-1 0 0 0,1 0 0 0 0,-1 0 0 0 0,1 0 0 0 0,-4-5 246 0 0,-4-11-1138 0 0</inkml:trace>
  <inkml:trace contextRef="#ctx0" brushRef="#br0" timeOffset="41296.032">20111 2423 1380 0 0,'16'12'278'0'0,"0"0"0"0"0,-1 1 0 0 0,-1 1 0 0 0,0 0 0 0 0,-1 1 0 0 0,-1 0 0 0 0,0 1 1 0 0,-1 0-1 0 0,0 1 0 0 0,-2 1 0 0 0,0-1 0 0 0,-1 2 0 0 0,0-1 0 0 0,-2 1 0 0 0,0 0 0 0 0,-1 0 0 0 0,-1 0 0 0 0,-1 1 0 0 0,-1 0 0 0 0,-1 0 0 0 0,0-1 0 0 0,-1 1 0 0 0,-1 0 0 0 0,-2 0 0 0 0,1-1 0 0 0,-2 1 0 0 0,-1-1 0 0 0,0 0 1 0 0,-7 13-279 0 0,2-8 82 0 0,-2-1 1 0 0,-1-1 0 0 0,0 0 0 0 0,-2-1 0 0 0,-1-1 0 0 0,0 0 0 0 0,-1-1 0 0 0,-19 16-83 0 0,25-26-440 0 0,1-1 0 0 0,-2 0 0 0 0,1 0 0 0 0,-1-1 0 0 0,0-1 0 0 0,0 0 0 0 0,-1 0 1 0 0,0-1-1 0 0,0-1 0 0 0,0 0 0 0 0,-2-1 440 0 0,-29-4-2474 0 0,2-15 1268 0 0</inkml:trace>
  <inkml:trace contextRef="#ctx0" brushRef="#br0" timeOffset="38658.79">17268 2910 848 0 0,'26'26'5403'0'0,"47"-13"-4627"0"0,-71-13-674 0 0,24 3 103 0 0,1-1-1 0 0,-1-1 0 0 0,0-2 1 0 0,0 0-1 0 0,1-2 0 0 0,-1-1 1 0 0,-1-1-1 0 0,26-9-204 0 0,136-69 670 0 0,-186 82-674 0 0,0 1 1 0 0,0-1 0 0 0,0 0 0 0 0,-1 1 0 0 0,1-1 0 0 0,0 0 0 0 0,0 1 0 0 0,-1-1 0 0 0,1 0 0 0 0,0 0-1 0 0,-1 0 1 0 0,1 0 0 0 0,-1 0 0 0 0,1 0 0 0 0,-1 0 0 0 0,1 0 0 0 0,-1 0 0 0 0,0 0 0 0 0,1 0-1 0 0,-1 0 1 0 0,0 0 0 0 0,0 0 0 0 0,0 0 0 0 0,0 0 0 0 0,0 0 0 0 0,0 0 0 0 0,0 0 0 0 0,0 0 0 0 0,0 0-1 0 0,-1 0 1 0 0,1 0 0 0 0,0 0 0 0 0,-1 0 0 0 0,1 0 0 0 0,-1 0 0 0 0,1 0 0 0 0,-1 0 0 0 0,1 0 0 0 0,-1 0-1 0 0,0 0 1 0 0,1 1 0 0 0,-1-1 0 0 0,0 0 0 0 0,0 0 0 0 0,1 1 0 0 0,-1-1 0 0 0,0 0 0 0 0,0 1 0 0 0,0-1-1 0 0,0 1 1 0 0,0 0 0 0 0,0-1 0 0 0,0 1 0 0 0,0-1 0 0 0,0 1 0 0 0,0 0 0 0 0,0 0 0 0 0,0 0-1 0 0,0 0 1 0 0,0 0 0 0 0,0 0 0 0 0,0 0 0 0 0,0 0 0 0 0,0 0 0 0 0,-1 0 3 0 0,-76-12-10 0 0,-115 28 378 0 0,168-11-317 0 0,13-4-28 0 0,0-1-1 0 0,0 2 0 0 0,0-1 1 0 0,0 2-1 0 0,0-1 0 0 0,0 2 0 0 0,1 0 1 0 0,-1 0-1 0 0,1 1 0 0 0,0 0 1 0 0,0 1-1 0 0,1 0 0 0 0,-1 1 1 0 0,2 0-1 0 0,-1 1 0 0 0,1-1 1 0 0,0 2-1 0 0,0 0 0 0 0,1 0 1 0 0,0 0-1 0 0,1 1 0 0 0,0 0 1 0 0,1 1-1 0 0,-3 4-22 0 0,9-10 2 0 0,0 0-1 0 0,0 0 1 0 0,1 1 0 0 0,-1-1 0 0 0,1 0 0 0 0,0 0-1 0 0,0 0 1 0 0,1 0 0 0 0,-1 0 0 0 0,1 0-1 0 0,0 0 1 0 0,1-1 0 0 0,-1 1 0 0 0,1-1 0 0 0,0 1-1 0 0,0-1 1 0 0,0 0 0 0 0,1 0 0 0 0,-1-1-1 0 0,1 1 1 0 0,0 0 0 0 0,0-1 0 0 0,0 0 0 0 0,1 0-1 0 0,-1-1 1 0 0,1 1 0 0 0,-1-1 0 0 0,1 0-1 0 0,0 0 1 0 0,0 0 0 0 0,0-1 0 0 0,3 1-2 0 0,166 30-1279 0 0,46-58-4893 0 0,-178 15 4921 0 0</inkml:trace>
  <inkml:trace contextRef="#ctx0" brushRef="#br0" timeOffset="39004.331">18203 2818 956 0 0,'-7'17'5323'0'0,"-69"84"-3821"0"0,-94 108-636 0 0,162-203-2123 0 0,6-6-3051 0 0,2 0 3022 0 0</inkml:trace>
  <inkml:trace contextRef="#ctx0" brushRef="#br0" timeOffset="39251.349">17940 2868 1452 0 0,'12'-16'4310'0'0,"45"42"-3693"0"0,-44-19-227 0 0,102 59 285 0 0,-84-47-1151 0 0,-1-1-1 0 0,2-1 0 0 0,0-1 0 0 0,1-2 0 0 0,1-2 0 0 0,10 2 477 0 0,-32-10-1270 0 0,-2-1 61 0 0</inkml:trace>
  <inkml:trace contextRef="#ctx0" brushRef="#br0" timeOffset="39545.385">18525 2848 1760 0 0,'8'-19'4513'0'0,"-9"31"-2282"0"0,-2 23-1274 0 0,35 223 663 0 0,23 84-787 0 0,-55-339-709 0 0,0 35-2033 0 0,0-39 1827 0 0,-1 1 0 0 0,1-1 0 0 0,0 1 0 0 0,0 0 0 0 0,0-1 0 0 0,-1 1 0 0 0,1-1 0 0 0,0 1 0 0 0,0 0 0 0 0,-1-1 0 0 0,1 1 0 0 0,0 0 0 0 0,-1 0 0 0 0,1-1 0 0 0,0 1 0 0 0,-1 0 0 0 0,1 0 0 0 0,0-1 0 0 0,-1 1 0 0 0,1 0 0 0 0,-1 0 0 0 0,1 0 0 0 0,0 0 0 0 0,-1 0 0 0 0,1-1 0 0 0,-1 1 0 0 0,1 0 0 0 0,-1 0 0 0 0,1 0 0 0 0,0 0 0 0 0,-1 0 0 0 0,1 0 0 0 0,-1 0 0 0 0,1 1 0 0 0,-1-1 0 0 0,1 0 0 0 0,0 0 0 0 0,-1 0 0 0 0,1 0 0 0 0,-1 1 0 0 0,1-1 0 0 0,0 0 0 0 0,-1 0 0 0 0,1 0 0 0 0,0 1 0 0 0,-1-1 0 0 0,1 0 0 0 0,0 1 0 0 0,-1-1 0 0 0,1 0 0 0 0,0 1 0 0 0,0-1 0 0 0,0 0 0 0 0,-1 1 0 0 0,1-1 0 0 0,0 1 0 0 0,0-1 0 0 0,0 0 0 0 0,0 1 0 0 0,-1-1 0 0 0,1 1 0 0 0,0-1 0 0 0,0 1 0 0 0,0-1 0 0 0,0 0 0 0 0,0 1 0 0 0,0-1 0 0 0,0 1 0 0 0,0-1 82 0 0,-3-5-1317 0 0,-1-3-29 0 0</inkml:trace>
  <inkml:trace contextRef="#ctx0" brushRef="#br0" timeOffset="39840.619">18561 2760 1016 0 0,'2'-5'101'0'0,"1"0"0"0"0,0 1 0 0 0,0 0 0 0 0,0-1 1 0 0,1 1-1 0 0,-1 1 0 0 0,1-1 0 0 0,0 0 0 0 0,0 1 0 0 0,0 0 0 0 0,1 0 0 0 0,-1 0 0 0 0,1 0 0 0 0,0 1 0 0 0,0 0 0 0 0,-1 0 0 0 0,1 0 1 0 0,1 1-1 0 0,-1-1 0 0 0,0 1 0 0 0,0 0 0 0 0,0 1 0 0 0,1-1 0 0 0,-1 1 0 0 0,0 0 0 0 0,1 1 0 0 0,-1-1 0 0 0,0 1 0 0 0,0 0 1 0 0,0 0-1 0 0,1 1 0 0 0,-1-1 0 0 0,0 1 0 0 0,-1 0 0 0 0,1 0 0 0 0,0 1 0 0 0,-1 0 0 0 0,1 0 0 0 0,-1 0 0 0 0,0 0 0 0 0,0 0 1 0 0,0 1-1 0 0,0 0 0 0 0,0 0 0 0 0,-1 0 0 0 0,2 3-101 0 0,-3-4 61 0 0,1 0 0 0 0,-1 0 0 0 0,0 0 1 0 0,0 0-1 0 0,0 1 0 0 0,0-1 0 0 0,0 1 0 0 0,-1-1 1 0 0,0 1-1 0 0,0 0 0 0 0,0 0 0 0 0,0-1 0 0 0,0 1 1 0 0,-1 0-1 0 0,1 0 0 0 0,-1 0 0 0 0,0 0 0 0 0,-1 0 1 0 0,1 0-1 0 0,-1-1 0 0 0,1 1 0 0 0,-1 0 0 0 0,0 0 1 0 0,-1 0-1 0 0,1-1 0 0 0,-1 1 0 0 0,1-1 0 0 0,-1 1 1 0 0,0-1-1 0 0,0 0 0 0 0,-1 0 0 0 0,1 0 0 0 0,-1 0 1 0 0,1 0-1 0 0,-1 0 0 0 0,0 0 0 0 0,0-1 0 0 0,0 0 1 0 0,0 1-1 0 0,-1-1 0 0 0,-1 0-61 0 0,-5 6 41 0 0,-1-1 1 0 0,0 0 0 0 0,-1-1-1 0 0,0-1 1 0 0,0 1-1 0 0,0-2 1 0 0,0 0-1 0 0,-1 0 1 0 0,0-1-1 0 0,1-1 1 0 0,-1 0-1 0 0,-2-1-41 0 0,12 0-173 0 0,0-1-1 0 0,0 0 1 0 0,0-1-1 0 0,0 1 1 0 0,0 0-1 0 0,0-1 1 0 0,0 1-1 0 0,0-1 1 0 0,1 0-1 0 0,-1 0 1 0 0,0 0-1 0 0,0 0 1 0 0,1-1-1 0 0,-1 1 1 0 0,1-1-1 0 0,-1 0 1 0 0,1 1-1 0 0,0-1 1 0 0,0 0-1 0 0,0 0 1 0 0,0-1-1 0 0,0 1 1 0 0,0 0-1 0 0,0-1 1 0 0,1 1-1 0 0,-1-1 1 0 0,1 1-1 0 0,0-1 1 0 0,0 0-1 0 0,0 1 0 0 0,0-1 1 0 0,0-1 173 0 0,1-7-1177 0 0</inkml:trace>
  <inkml:trace contextRef="#ctx0" brushRef="#br0" timeOffset="40104.355">19135 2671 1280 0 0,'-141'117'5932'0'0,"130"-107"-5707"0"0,1 1 0 0 0,-1 1 1 0 0,2-1-1 0 0,0 2 0 0 0,0-1 0 0 0,1 1 1 0 0,1 0-1 0 0,0 1 0 0 0,1 0 1 0 0,1 0-1 0 0,0 0 0 0 0,0 1 0 0 0,2 0 1 0 0,0 0-1 0 0,0 0 0 0 0,1 10-225 0 0,2-16-6 0 0,1 1-1 0 0,0-1 0 0 0,1 0 1 0 0,0 1-1 0 0,0-1 0 0 0,1 0 0 0 0,0 0 1 0 0,0 0-1 0 0,1 0 0 0 0,1-1 1 0 0,-1 1-1 0 0,1-1 0 0 0,1 0 0 0 0,-1-1 1 0 0,1 1-1 0 0,1-1 0 0 0,-1 0 1 0 0,1-1-1 0 0,1 1 0 0 0,-1-2 1 0 0,1 1-1 0 0,0-1 0 0 0,0 0 0 0 0,0 0 1 0 0,6 1 6 0 0,147 34-6571 0 0,-141-44 5366 0 0,16-14-68 0 0</inkml:trace>
  <inkml:trace contextRef="#ctx0" brushRef="#br0" timeOffset="36983.41">15415 2871 1060 0 0,'0'1'83'0'0,"0"-1"0"0"0,0 1 0 0 0,0-1 0 0 0,0 1 0 0 0,0 0 0 0 0,0-1 0 0 0,0 1 0 0 0,0-1 0 0 0,0 1 1 0 0,0-1-1 0 0,0 1 0 0 0,0-1 0 0 0,0 1 0 0 0,0 0 0 0 0,1-1 0 0 0,-1 1 0 0 0,0-1 0 0 0,0 1 0 0 0,1-1 0 0 0,-1 1 0 0 0,0-1 0 0 0,1 0 0 0 0,-1 1 0 0 0,0-1 0 0 0,1 1 0 0 0,-1-1 0 0 0,1 0 0 0 0,-1 1 0 0 0,0-1 0 0 0,1 0 0 0 0,-1 1 0 0 0,1-1 1 0 0,-1 0-1 0 0,1 0 0 0 0,-1 1 0 0 0,1-1 0 0 0,0 0 0 0 0,-1 0 0 0 0,1 0 0 0 0,-1 0 0 0 0,1 0 0 0 0,-1 0 0 0 0,1 0 0 0 0,-1 0 0 0 0,1 0 0 0 0,0 0 0 0 0,-1 0 0 0 0,1 0 0 0 0,-1 0 0 0 0,1 0 0 0 0,-1-1 0 0 0,1 1 0 0 0,-1 0 0 0 0,1 0 0 0 0,-1-1 1 0 0,1 1-1 0 0,-1 0 0 0 0,1 0 0 0 0,-1-1 0 0 0,0 1 0 0 0,1-1 0 0 0,-1 1 0 0 0,1 0 0 0 0,-1-1 0 0 0,0 1 0 0 0,1-1 0 0 0,-1 1 0 0 0,0-1-83 0 0,-29 40 1516 0 0,18-26-1265 0 0,-200 325 3734 0 0,116-88-4414 0 0,83-218-987 0 0,1-19-2976 0 0,10-13 3056 0 0,1 0 30 0 0,0 0 34 0 0</inkml:trace>
  <inkml:trace contextRef="#ctx0" brushRef="#br0" timeOffset="37247.026">14932 3056 2252 0 0,'3'-14'1972'0'0,"-4"13"-1858"0"0,1-1 0 0 0,0 1 0 0 0,0 0 0 0 0,0-1 0 0 0,0 1 0 0 0,0 0 0 0 0,0 0 0 0 0,1-1 0 0 0,-1 1 0 0 0,0 0 0 0 0,1 0 0 0 0,-1-1 0 0 0,1 1 0 0 0,-1 0 0 0 0,1 0 0 0 0,-1 0 0 0 0,1 0 0 0 0,0 0 0 0 0,0-1 0 0 0,-1 1 0 0 0,1 1 0 0 0,0-1 0 0 0,0 0 0 0 0,0 0 0 0 0,0 0 0 0 0,0 0 0 0 0,0 1 0 0 0,1-1 0 0 0,-1 0 0 0 0,0 1 0 0 0,0-1 0 0 0,0 1 0 0 0,1 0 0 0 0,-1-1 0 0 0,0 1 0 0 0,0 0 0 0 0,1 0 0 0 0,-1 0 0 0 0,0-1 0 0 0,0 1 0 0 0,1 1 0 0 0,-1-1 0 0 0,0 0 0 0 0,1 0-114 0 0,41 11 563 0 0,-1 1 0 0 0,0 2 1 0 0,-1 2-1 0 0,-1 2 1 0 0,0 2-1 0 0,31 21-563 0 0,-30-19 235 0 0,140 91-951 0 0,-71-27-5346 0 0,-92-75 3456 0 0,-14-9 1363 0 0</inkml:trace>
  <inkml:trace contextRef="#ctx0" brushRef="#br0" timeOffset="37989.443">15871 3115 2132 0 0,'0'4'167'0'0,"0"1"-1"0"0,1-1 1 0 0,-1 0-1 0 0,1 1 0 0 0,0-1 1 0 0,1 0-1 0 0,-1 1 1 0 0,1-1-1 0 0,0 0 1 0 0,0 0-1 0 0,0 0 1 0 0,0 0-1 0 0,1-1 0 0 0,-1 1 1 0 0,1-1-1 0 0,0 1 1 0 0,0-1-1 0 0,1 0 1 0 0,-1 0-1 0 0,1 0 1 0 0,-1-1-1 0 0,1 1 0 0 0,0-1 1 0 0,0 0-1 0 0,0 0 1 0 0,0 0-1 0 0,0 0 1 0 0,3 0-167 0 0,7 0 138 0 0,0 0 1 0 0,0-1-1 0 0,0 0 1 0 0,0-2-1 0 0,0 1 1 0 0,0-2 0 0 0,0 1-1 0 0,0-2 1 0 0,0 0-1 0 0,0-1 1 0 0,-1 0-1 0 0,0-1 1 0 0,0-1-1 0 0,0 0 1 0 0,-1 0 0 0 0,11-8-139 0 0,0 3 204 0 0,132-76 449 0 0,-130 69-606 0 0,2 1 0 0 0,-1 1 0 0 0,2 2-1 0 0,0 0 1 0 0,0 2 0 0 0,2 1 0 0 0,-1 1-1 0 0,1 2 1 0 0,0 1 0 0 0,1 1 0 0 0,29-1-47 0 0,-52 7 14 0 0,0 1 0 0 0,1-1 0 0 0,-1 1 1 0 0,0 1-1 0 0,0-1 0 0 0,0 2 0 0 0,0-1 1 0 0,0 1-1 0 0,-1 0 0 0 0,1 0 0 0 0,-1 1 1 0 0,0 0-1 0 0,0 1 0 0 0,0-1 0 0 0,0 1 1 0 0,-1 1-1 0 0,4 3-14 0 0,34 86-3506 0 0,-34-67-773 0 0,-8-22 3116 0 0</inkml:trace>
  <inkml:trace contextRef="#ctx0" brushRef="#br0" timeOffset="33762.629">11831 3095 1336 0 0,'0'-23'1486'0'0,"13"-1"-914"0"0,-12 24-536 0 0,0-1 0 0 0,0 0 0 0 0,0 1 0 0 0,0-1 0 0 0,0 0 0 0 0,0 0 0 0 0,0 0 0 0 0,0 0 0 0 0,0 0-1 0 0,-1 0 1 0 0,1 0 0 0 0,0 0 0 0 0,-1 0 0 0 0,1 0 0 0 0,-1-1 0 0 0,1 1 0 0 0,-1 0 0 0 0,1 0-1 0 0,-1-1 1 0 0,0 1 0 0 0,0 0 0 0 0,0 0 0 0 0,1-1 0 0 0,-1 1 0 0 0,0 0 0 0 0,-1 0 0 0 0,1-1 0 0 0,0 1-1 0 0,0 0 1 0 0,-1 0 0 0 0,1-1 0 0 0,0 1 0 0 0,-1 0 0 0 0,1 0 0 0 0,-1 0 0 0 0,0-1 0 0 0,1 1-1 0 0,-1 0 1 0 0,0 0 0 0 0,0 0 0 0 0,1 0 0 0 0,-1 0 0 0 0,0 1 0 0 0,0-1 0 0 0,0 0 0 0 0,0 0 0 0 0,0 0-1 0 0,0 1 1 0 0,-1-1 0 0 0,1 1 0 0 0,0-1 0 0 0,0 1 0 0 0,0-1 0 0 0,-1 1 0 0 0,1 0 0 0 0,0-1-1 0 0,0 1-35 0 0,-18-2 82 0 0,0 0 0 0 0,0 1-1 0 0,0 1 1 0 0,0 0-1 0 0,1 2 1 0 0,-1 0-1 0 0,0 1 1 0 0,1 1-1 0 0,-1 1 1 0 0,1 0-1 0 0,0 1 1 0 0,1 2-1 0 0,0-1 1 0 0,0 2-1 0 0,-6 4-81 0 0,2-4 72 0 0,0 0-1 0 0,1 2 0 0 0,0 0 1 0 0,1 2-1 0 0,0 0 1 0 0,1 1-1 0 0,0 0 1 0 0,1 2-1 0 0,1 0 0 0 0,-3 5-71 0 0,17-19 25 0 0,0 1 1 0 0,0 0-1 0 0,0 0 0 0 0,1-1 0 0 0,-1 1 0 0 0,1 0 0 0 0,0 0 0 0 0,0 1 0 0 0,0-1 0 0 0,0 0 0 0 0,0 0 0 0 0,1 0 0 0 0,0 1 1 0 0,-1-1-1 0 0,1 0 0 0 0,0 0 0 0 0,0 1 0 0 0,1-1 0 0 0,-1 0 0 0 0,1 0 0 0 0,0 1 0 0 0,0-1 0 0 0,0 0 0 0 0,0 0 0 0 0,0 0 1 0 0,1 0-1 0 0,-1 0 0 0 0,1 0 0 0 0,0-1 0 0 0,0 1 0 0 0,0 0 0 0 0,0-1 0 0 0,0 1 0 0 0,0-1 0 0 0,1 0 0 0 0,-1 0 1 0 0,1 0-1 0 0,0 0 0 0 0,0 0-25 0 0,120 58 671 0 0,-36-34-392 0 0,96 46 183 0 0,-181-72-461 0 0,0 1 0 0 0,0 0 0 0 0,0 0 1 0 0,0 0-1 0 0,0 0 0 0 0,0 1 1 0 0,0-1-1 0 0,0 0 0 0 0,-1 1 0 0 0,1-1 1 0 0,0 1-1 0 0,-1 0 0 0 0,0 0 1 0 0,1-1-1 0 0,-1 1 0 0 0,0 0 0 0 0,0 0 1 0 0,0 0-1 0 0,0 0 0 0 0,0 1 1 0 0,0-1-1 0 0,-1 0 0 0 0,1 0 0 0 0,-1 0 1 0 0,1 0-1 0 0,-1 1 0 0 0,0-1 1 0 0,0 0-1 0 0,0 1 0 0 0,0-1 0 0 0,-1 0 1 0 0,1 0-1 0 0,0 0 0 0 0,-1 1 1 0 0,0-1-1 0 0,1 0 0 0 0,-1 0 0 0 0,0 0 1 0 0,0 0-1 0 0,0 0 0 0 0,0 0 1 0 0,-1 0-1 0 0,1 0 0 0 0,-1-1 0 0 0,1 1 1 0 0,-1 0-1 0 0,1-1 0 0 0,-1 1 1 0 0,0-1-1 0 0,0 1-1 0 0,-107 51-488 0 0,-63-35-1590 0 0,166-19 1826 0 0,0 0-1 0 0,1-1 0 0 0,-1 1 1 0 0,1-1-1 0 0,-1 0 0 0 0,1 0 1 0 0,0-1-1 0 0,0 0 0 0 0,0 1 1 0 0,0-2-1 0 0,0 1 0 0 0,1-1 1 0 0,-1 1-1 0 0,1-1 0 0 0,0 0 1 0 0,0-1-1 0 0,0 1 0 0 0,0-2 253 0 0,-7-12-1214 0 0</inkml:trace>
  <inkml:trace contextRef="#ctx0" brushRef="#br0" timeOffset="34479.532">11904 3246 876 0 0,'18'-33'5411'0'0,"-11"18"-3164"0"0,-5 26-1109 0 0,-3-1-1125 0 0,1 1 0 0 0,-1-1 0 0 0,2 1 0 0 0,-1-1 0 0 0,2 1 0 0 0,-1-1 0 0 0,1 1 0 0 0,1-1 0 0 0,0 0 0 0 0,0 0 0 0 0,1 0 0 0 0,0-1 0 0 0,1 1 0 0 0,0-1 0 0 0,1 0 0 0 0,0 0 0 0 0,0-1 0 0 0,1 1 0 0 0,0-2 0 0 0,0 1 0 0 0,0-1 0 0 0,1 0 0 0 0,1 0 0 0 0,-1-1-1 0 0,1 0 1 0 0,0-1 0 0 0,0 0 0 0 0,1 0 0 0 0,-1-1 0 0 0,1 0 0 0 0,0-1 0 0 0,0 0 0 0 0,8 1-13 0 0,-6-3-54 0 0,0-1-1 0 0,0-1 1 0 0,0 0-1 0 0,0 0 1 0 0,0-2 0 0 0,0 1-1 0 0,0-1 1 0 0,-1-1-1 0 0,1 0 1 0 0,-1-1-1 0 0,0 0 1 0 0,0 0-1 0 0,-1-1 1 0 0,1-1 0 0 0,-1 0-1 0 0,-1 0 1 0 0,0-1-1 0 0,0 0 1 0 0,0-1-1 0 0,-1 0 1 0 0,0 0-1 0 0,-1-1 1 0 0,0 0-1 0 0,0 0 1 0 0,-1 0 0 0 0,0-1-1 0 0,-1 0 1 0 0,-1 0-1 0 0,0-1 1 0 0,0 1-1 0 0,-1-1 1 0 0,0 0-1 0 0,-1 0 1 0 0,0 0 0 0 0,-1 0-1 0 0,-1-6 55 0 0,0 16 8 0 0,-13-4 65 0 0,-6 17-125 0 0,17-6 40 0 0,0 0 0 0 0,0 0-1 0 0,0 0 1 0 0,1 1 0 0 0,0-1-1 0 0,0 1 1 0 0,0-1-1 0 0,1 1 1 0 0,-1-1 0 0 0,1 1-1 0 0,1-1 1 0 0,-1 1-1 0 0,1-1 1 0 0,0 1 0 0 0,0-1-1 0 0,1 0 1 0 0,-1 1 0 0 0,1-1-1 0 0,0 0 1 0 0,1 0-1 0 0,-1 0 1 0 0,1 0 0 0 0,0-1-1 0 0,0 1 1 0 0,1-1-1 0 0,-1 1 1 0 0,1-1 0 0 0,0 0-1 0 0,0-1 1 0 0,0 1 0 0 0,1-1-1 0 0,-1 0 1 0 0,1 0-1 0 0,0 0 1 0 0,0 0 0 0 0,0-1-1 0 0,0 0 1 0 0,0 0 0 0 0,0 0-1 0 0,1-1 1 0 0,-1 0-1 0 0,4 1 13 0 0,-1 1-104 0 0,1-1-1 0 0,1 0 0 0 0,-1 0 0 0 0,0-1 0 0 0,0 0 0 0 0,1-1 1 0 0,-1 0-1 0 0,0 0 0 0 0,0-1 0 0 0,1 0 0 0 0,-1 0 0 0 0,0-1 1 0 0,0-1-1 0 0,0 1 0 0 0,0-1 0 0 0,-1-1 0 0 0,1 0 0 0 0,-1 0 1 0 0,0-1-1 0 0,0 0 0 0 0,0 0 0 0 0,2-3 105 0 0,21-54-595 0 0,-24 44 511 0 0</inkml:trace>
  <inkml:trace contextRef="#ctx0" brushRef="#br0" timeOffset="34727.769">12738 3243 4812 0 0,'7'-137'3598'0'0,"-7"136"-3430"0"0,-20-6 341 0 0,-9 194 301 0 0,29-150-692 0 0,2 0 0 0 0,2 1-1 0 0,1-1 1 0 0,2-1 0 0 0,1 1 0 0 0,13 30-118 0 0,-18-56 27 0 0,91 296 429 0 0,-59-206-2111 0 0,-62-106-928 0 0,-15-64-1206 0 0,29 40 2441 0 0</inkml:trace>
  <inkml:trace contextRef="#ctx0" brushRef="#br0" timeOffset="34976.325">12782 3131 896 0 0,'2'-3'80'0'0,"0"-1"0"0"0,-1 1 0 0 0,1 0 0 0 0,1-1 0 0 0,-1 1 0 0 0,0 0 0 0 0,1 0 0 0 0,-1 1 0 0 0,1-1 0 0 0,0 0 0 0 0,0 1 0 0 0,0 0 0 0 0,0 0 0 0 0,0 0 0 0 0,1 0 0 0 0,-1 0 0 0 0,1 0 0 0 0,-1 1 0 0 0,1 0 0 0 0,0 0 0 0 0,-1 0-1 0 0,1 0 1 0 0,0 0 0 0 0,0 1 0 0 0,0 0 0 0 0,-1 0 0 0 0,1 0 0 0 0,0 0 0 0 0,0 0 0 0 0,0 1 0 0 0,-1 0 0 0 0,1-1 0 0 0,0 2 0 0 0,-1-1 0 0 0,1 0 0 0 0,0 1 0 0 0,-1-1 0 0 0,0 1 0 0 0,1 0-80 0 0,2 7 75 0 0,0 0 0 0 0,0 0 0 0 0,-1 1 0 0 0,0 0-1 0 0,-1 0 1 0 0,0 0 0 0 0,-1 0 0 0 0,0 1 0 0 0,0-1 0 0 0,-1 1 0 0 0,0 0 0 0 0,-1 0-1 0 0,0 10-74 0 0,-3-11 44 0 0,0 0-1 0 0,0-1 0 0 0,-1 1 0 0 0,0-1 0 0 0,0 1 1 0 0,-1-1-1 0 0,-1 0 0 0 0,1 0 0 0 0,-1-1 0 0 0,-1 1 1 0 0,0-1-1 0 0,0 0 0 0 0,0-1 0 0 0,-7 6-43 0 0,7-7-71 0 0,0 0-1 0 0,0-1 1 0 0,-1 0-1 0 0,1 0 1 0 0,-1 0-1 0 0,-1-1 0 0 0,1 0 1 0 0,0-1-1 0 0,-1 1 1 0 0,0-1-1 0 0,0-1 1 0 0,0 0-1 0 0,0 0 1 0 0,-2 0 71 0 0,9-2-756 0 0,1 0-16 0 0,-3-3-66 0 0,-9-11-400 0 0</inkml:trace>
  <inkml:trace contextRef="#ctx0" brushRef="#br0" timeOffset="35350.747">13188 3126 1160 0 0,'0'0'518'0'0,"-2"8"3583"0"0,-7 32-3051 0 0,10 33-451 0 0,2-1-1 0 0,3-1 1 0 0,4 1-1 0 0,2-1 1 0 0,4-1-1 0 0,9 20-598 0 0,11 120 245 0 0,-36-209-288 0 0,0 0 1 0 0,0 0-1 0 0,0 0 0 0 0,1 0 1 0 0,-1 0-1 0 0,0 0 0 0 0,0 0 1 0 0,0 0-1 0 0,0 0 0 0 0,-1 0 0 0 0,1 0 1 0 0,0 0-1 0 0,0 0 0 0 0,0 0 1 0 0,-1-1-1 0 0,1 1 0 0 0,-1 0 1 0 0,1 0-1 0 0,0 0 0 0 0,-1 0 1 0 0,0-1-1 0 0,1 1 0 0 0,-1 0 1 0 0,1 0-1 0 0,-1-1 0 0 0,0 1 1 0 0,0 0-1 0 0,1-1 0 0 0,-1 1 1 0 0,0-1-1 0 0,0 1 0 0 0,0-1 1 0 0,1 1-1 0 0,-1-1 0 0 0,0 0 0 0 0,0 1 1 0 0,0-1-1 0 0,0 0 0 0 0,0 0 1 0 0,0 0-1 0 0,0 0 0 0 0,0 0 1 0 0,0 0-1 0 0,0 0 0 0 0,0 0 1 0 0,0 0-1 0 0,0 0 0 0 0,0 0 1 0 0,1 0-1 0 0,-1-1 0 0 0,0 1 1 0 0,0 0-1 0 0,0-1 0 0 0,0 1 1 0 0,0-1-1 0 0,0 1 0 0 0,1-1 1 0 0,-1 1-1 0 0,0-1 0 0 0,0 0 0 0 0,1 1 1 0 0,-1-1-1 0 0,0 0 0 0 0,1 0 1 0 0,-1 1-1 0 0,1-1 0 0 0,-1 0 1 0 0,1 0-1 0 0,-1 0 43 0 0,-50-54-3088 0 0,33 27 1920 0 0,-3-3 12 0 0</inkml:trace>
  <inkml:trace contextRef="#ctx0" brushRef="#br0" timeOffset="35630.877">13149 3083 1824 0 0,'14'-11'276'0'0,"0"1"-1"0"0,1 1 0 0 0,1 1 1 0 0,-1 0-1 0 0,1 0 1 0 0,1 2-1 0 0,-1 0 0 0 0,1 1 1 0 0,12-2-276 0 0,-25 6 38 0 0,0 1 0 0 0,1-1 0 0 0,-1 1 0 0 0,1 0 0 0 0,-1 0 0 0 0,0 0 0 0 0,1 1 0 0 0,-1-1 0 0 0,0 1 0 0 0,1 0 0 0 0,-1 0 0 0 0,0 1 0 0 0,0-1 0 0 0,0 1 0 0 0,0 0 0 0 0,0 0 0 0 0,0 0 0 0 0,-1 1 0 0 0,1-1 0 0 0,-1 1 0 0 0,1 0 0 0 0,-1 0 0 0 0,0 0 0 0 0,0 0 0 0 0,0 1 0 0 0,-1-1 0 0 0,1 1 1 0 0,-1 0-1 0 0,0 0 0 0 0,0-1 0 0 0,0 1 0 0 0,0 1 0 0 0,-1-1 0 0 0,0 0 0 0 0,0 0 0 0 0,0 1 0 0 0,0-1 0 0 0,-1 0 0 0 0,1 1 0 0 0,-1 2-38 0 0,0 6 69 0 0,-1-1 0 0 0,0 0 0 0 0,0 0-1 0 0,-1 1 1 0 0,-1-1 0 0 0,0 0 0 0 0,-1-1 0 0 0,0 1 0 0 0,-1-1 0 0 0,0 1 0 0 0,0-1-1 0 0,-1-1 1 0 0,-1 1 0 0 0,0-1 0 0 0,0 0 0 0 0,-1-1 0 0 0,-1 0 0 0 0,1 0 0 0 0,-1-1 0 0 0,-1 0-1 0 0,0 0 1 0 0,0-1 0 0 0,0 0 0 0 0,-1-1 0 0 0,0 0 0 0 0,0-1 0 0 0,0 0 0 0 0,-1-1-1 0 0,1 0 1 0 0,-1-1 0 0 0,0 0 0 0 0,0-1 0 0 0,-1 0 0 0 0,1-1 0 0 0,-10-1-69 0 0,21 0-39 0 0,0 1 1 0 0,1-1-1 0 0,-1 0 1 0 0,0 0 0 0 0,0 0-1 0 0,0-1 1 0 0,0 1-1 0 0,1 0 1 0 0,-1 0-1 0 0,0 0 1 0 0,0-1 0 0 0,0 1-1 0 0,1 0 1 0 0,-1-1-1 0 0,0 1 1 0 0,0 0-1 0 0,1-1 1 0 0,-1 1-1 0 0,0-1 1 0 0,1 1 0 0 0,-1-1-1 0 0,1 0 1 0 0,-1 1-1 0 0,1-1 1 0 0,-1 0-1 0 0,1 1 1 0 0,-1-1 0 0 0,1 0-1 0 0,-1 0 1 0 0,1 1-1 0 0,0-1 1 0 0,0 0-1 0 0,-1 0 1 0 0,1 1-1 0 0,0-1 1 0 0,0 0 0 0 0,0 0-1 0 0,0 0 1 0 0,0 0-1 0 0,0 1 1 0 0,0-1-1 0 0,0 0 1 0 0,0 0 0 0 0,0 0-1 0 0,0 0 1 0 0,1 1-1 0 0,-1-1 1 0 0,0 0-1 0 0,0 0 1 0 0,1 1 0 0 0,-1-1-1 0 0,1 0 1 0 0,-1 0-1 0 0,1 1 1 0 0,-1-1-1 0 0,1 0 1 0 0,-1 1-1 0 0,1-1 1 0 0,0 0 38 0 0,34-44-3136 0 0,-14 28 1873 0 0</inkml:trace>
  <inkml:trace contextRef="#ctx0" brushRef="#br0" timeOffset="35955.519">13590 3140 1496 0 0,'-7'19'2663'0'0,"-3"-2"-2248"0"0,1 0-1 0 0,0 1 1 0 0,2 0-1 0 0,0 0 1 0 0,1 1-1 0 0,0-1 1 0 0,2 1 0 0 0,0 1-1 0 0,2-1 1 0 0,0 3-415 0 0,2-19 40 0 0,0 0 0 0 0,0 0 0 0 0,0 0 0 0 0,1 0 0 0 0,-1 0 0 0 0,1 0 0 0 0,0 0 0 0 0,0 0 0 0 0,0 0 0 0 0,1-1 0 0 0,-1 1 0 0 0,0 0 1 0 0,1-1-1 0 0,0 1 0 0 0,0-1 0 0 0,0 1 0 0 0,0-1 0 0 0,0 0 0 0 0,0 0 0 0 0,0 0 0 0 0,1 0 0 0 0,-1 0 0 0 0,1 0 0 0 0,-1-1 0 0 0,1 1 0 0 0,0-1 0 0 0,0 0 0 0 0,0 0 1 0 0,0 0-1 0 0,0 0 0 0 0,0 0 0 0 0,0-1 0 0 0,0 1 0 0 0,0-1 0 0 0,0 0 0 0 0,0 0 0 0 0,0 0 0 0 0,0 0 0 0 0,0 0 0 0 0,0-1 0 0 0,1 0-40 0 0,125-28 621 0 0,-120 27-620 0 0,-1-1 0 0 0,1 0 1 0 0,-1-1-1 0 0,0 0 0 0 0,0 0 0 0 0,0 0 0 0 0,-1-1 0 0 0,0 0 0 0 0,1-1 0 0 0,-2 0 0 0 0,1 0 0 0 0,-1 0 0 0 0,0-1 0 0 0,0 0 0 0 0,4-6-1 0 0,-10 11-104 0 0,-3-3-70 0 0,-6-2 104 0 0,-1 0 0 0 0,0 0 0 0 0,0 1 0 0 0,0 1 0 0 0,-1-1 0 0 0,0 2 0 0 0,0-1 0 0 0,0 2 0 0 0,-1 0 0 0 0,1 0 0 0 0,-1 1 0 0 0,0 0 0 0 0,1 1 0 0 0,-1 0 0 0 0,0 1 0 0 0,0 0 0 0 0,-9 2 70 0 0,-53-7-607 0 0,53-4-787 0 0,16-4-2987 0 0,5 13 3075 0 0</inkml:trace>
  <inkml:trace contextRef="#ctx0" brushRef="#br0" timeOffset="36489.391">14046 3063 964 0 0,'-1'-1'135'0'0,"-1"1"1"0"0,0-1-1 0 0,0 0 1 0 0,0 1-1 0 0,0 0 1 0 0,0-1-1 0 0,0 1 0 0 0,0 0 1 0 0,0 0-1 0 0,0 0 1 0 0,0 1-1 0 0,0-1 0 0 0,0 0 1 0 0,0 1-1 0 0,0-1 1 0 0,1 1-1 0 0,-1-1 0 0 0,0 1 1 0 0,0 0-1 0 0,0 0 1 0 0,1 0-1 0 0,-1 0 1 0 0,0 0-1 0 0,1 1 0 0 0,-1-1 1 0 0,1 0-1 0 0,-1 1 1 0 0,1-1-1 0 0,0 1 0 0 0,0-1 1 0 0,0 1-1 0 0,-1-1 1 0 0,2 1-1 0 0,-1 0 0 0 0,0 0 1 0 0,0 0-1 0 0,0-1 1 0 0,1 1-1 0 0,-1 0 1 0 0,1 0-1 0 0,0 0 0 0 0,-1 0 1 0 0,1 0-1 0 0,0 0 1 0 0,0 0-1 0 0,0 0 0 0 0,0 0 1 0 0,1 0-1 0 0,-1 0 1 0 0,0 0-1 0 0,1 0-135 0 0,200 263 2618 0 0,-201-259-2592 0 0,0 0 1 0 0,0-1 0 0 0,0 1 0 0 0,-1 0 0 0 0,0 0 0 0 0,0 0-1 0 0,-1 0 1 0 0,1-1 0 0 0,-1 1 0 0 0,-1-1 0 0 0,1 1 0 0 0,-1-1-1 0 0,1 0 1 0 0,-2 0 0 0 0,1 0 0 0 0,0 0 0 0 0,-1-1-1 0 0,0 1 1 0 0,0-1 0 0 0,-1 0 0 0 0,1 0 0 0 0,-1-1 0 0 0,1 1-1 0 0,-1-1 1 0 0,0 0 0 0 0,-1 0 0 0 0,1 0 0 0 0,0-1 0 0 0,-1 0-1 0 0,0 0 1 0 0,1-1 0 0 0,-1 1 0 0 0,0-1 0 0 0,0 0-1 0 0,1-1 1 0 0,-1 1 0 0 0,0-1 0 0 0,0 0 0 0 0,-2-1-27 0 0,6 1 43 0 0,-22-23-53 0 0,83-70-249 0 0,223-102-101 0 0,-281 195 367 0 0,0 0-1 0 0,-1-1 1 0 0,1 1-1 0 0,0 0 1 0 0,0-1-1 0 0,-1 1 1 0 0,1 0-1 0 0,0-1 1 0 0,-1 1-1 0 0,1-1 1 0 0,0 1-1 0 0,-1-1 1 0 0,1 1-1 0 0,-1-1 1 0 0,1 1-1 0 0,-1-1 1 0 0,1 0-1 0 0,-1 1 1 0 0,1-1-1 0 0,-1 0 1 0 0,1 1-1 0 0,-1-1 1 0 0,0 0-1 0 0,0 1 1 0 0,1-1-1 0 0,-1 0 1 0 0,0 0-1 0 0,0 0 1 0 0,0 1-1 0 0,0-1 0 0 0,0 0 1 0 0,0 0-1 0 0,0 0 1 0 0,0 1-1 0 0,0-1 1 0 0,0 0-1 0 0,0 0 1 0 0,0 1-1 0 0,-1-1 1 0 0,1 0-1 0 0,0 0 1 0 0,-1 1-1 0 0,1-1 1 0 0,0 0-1 0 0,-1 1 1 0 0,1-1-1 0 0,-1 0 1 0 0,1 1-1 0 0,-1-1 1 0 0,0 1-1 0 0,1-1 1 0 0,-1 1-1 0 0,1-1 1 0 0,-1 1-1 0 0,0-1 1 0 0,1 1-1 0 0,-1-1 1 0 0,0 1-1 0 0,0 0 1 0 0,1 0-1 0 0,-1-1 1 0 0,0 1-1 0 0,0 0 1 0 0,1 0-1 0 0,-1 0 1 0 0,0 0-1 0 0,0 0 1 0 0,0 0-7 0 0,-59-8 385 0 0,45 8-314 0 0,0 1-1 0 0,0 0 0 0 0,1 1 1 0 0,-1 1-1 0 0,1 0 1 0 0,0 1-1 0 0,-1 0 1 0 0,2 1-1 0 0,-1 1 1 0 0,-5 3-71 0 0,18-8 7 0 0,-1-1 0 0 0,1 1 0 0 0,0-1 0 0 0,0 1 0 0 0,0-1 0 0 0,0 1 0 0 0,-1 0 0 0 0,1-1 0 0 0,0 1 0 0 0,0 0 0 0 0,0 0 0 0 0,1 0 0 0 0,-1 0 0 0 0,0 0 0 0 0,0 0 0 0 0,0 0 0 0 0,1 0 0 0 0,-1 0 0 0 0,1 0 0 0 0,-1 1 0 0 0,1-1 0 0 0,-1 0 0 0 0,1 0 0 0 0,-1 0 0 0 0,1 1 0 0 0,0-1 0 0 0,0 0 0 0 0,0 1 0 0 0,0-1 0 0 0,0 0 0 0 0,0 0 0 0 0,0 1 1 0 0,0-1-1 0 0,0 0 0 0 0,1 1 0 0 0,-1-1 0 0 0,0 0 0 0 0,1 0 0 0 0,-1 0 0 0 0,1 1 0 0 0,0-1 0 0 0,-1 0 0 0 0,1 0 0 0 0,0 0 0 0 0,-1 0 0 0 0,1 0 0 0 0,0 0 0 0 0,0 0 0 0 0,0 0 0 0 0,0-1 0 0 0,0 1 0 0 0,0 0 0 0 0,0 0 0 0 0,0-1 0 0 0,1 1 0 0 0,0 0-7 0 0,70 37-359 0 0,106 1-2949 0 0,-107-27-514 0 0,-45-11 1242 0 0,-14-1 1420 0 0</inkml:trace>
  <inkml:trace contextRef="#ctx0" brushRef="#br0" timeOffset="46413.668">23384 2606 1088 0 0,'0'0'501'0'0,"23"-5"1014"0"0,-3-18-1089 0 0,-20 21-377 0 0,1-1 0 0 0,-1 1 0 0 0,0-1 0 0 0,0 1 0 0 0,0 0 0 0 0,0-1 0 0 0,-1 1 0 0 0,1 0 0 0 0,-1-1 0 0 0,1 1-1 0 0,-1 0 1 0 0,0 0 0 0 0,0-1 0 0 0,0 1 0 0 0,0 0 0 0 0,0 0 0 0 0,0 0 0 0 0,-1 0 0 0 0,1 0 0 0 0,-1 0 0 0 0,0 1 0 0 0,1-1 0 0 0,-1 1-1 0 0,0-1 1 0 0,0 1 0 0 0,0-1 0 0 0,0 1 0 0 0,0 0 0 0 0,0 0 0 0 0,0 0 0 0 0,0 0 0 0 0,-1 0 0 0 0,1 0 0 0 0,0 1 0 0 0,0-1-1 0 0,-1 1 1 0 0,1 0 0 0 0,0-1 0 0 0,-1 1 0 0 0,0 0-49 0 0,-12-2 90 0 0,0 0-1 0 0,0 0 1 0 0,0 1-1 0 0,0 1 1 0 0,0 1 0 0 0,0 0-1 0 0,0 1 1 0 0,0 0-1 0 0,0 2 1 0 0,0-1-1 0 0,1 2 1 0 0,0 0-1 0 0,0 1 1 0 0,0 0 0 0 0,1 1-1 0 0,-1 0 1 0 0,2 1-1 0 0,-1 1 1 0 0,1 0-1 0 0,0 1 1 0 0,1 0-1 0 0,0 0 1 0 0,1 2 0 0 0,0-1-1 0 0,1 1 1 0 0,0 0-1 0 0,1 1 1 0 0,0 0-1 0 0,1 0 1 0 0,1 1-1 0 0,-3 8-89 0 0,7-19 28 0 0,1 0 0 0 0,0 0 0 0 0,0 0 0 0 0,0 0-1 0 0,0 0 1 0 0,0 0 0 0 0,0 0 0 0 0,1 0 0 0 0,0 0-1 0 0,0 0 1 0 0,-1 0 0 0 0,2 1 0 0 0,-1-1 0 0 0,0 0 0 0 0,1 0-1 0 0,-1 0 1 0 0,1 0 0 0 0,0 0 0 0 0,0 0 0 0 0,0 0-1 0 0,1 0 1 0 0,-1 0 0 0 0,0-1 0 0 0,1 1 0 0 0,0 0-1 0 0,0-1 1 0 0,0 1 0 0 0,0-1 0 0 0,0 0 0 0 0,0 0-1 0 0,1 0 1 0 0,-1 0 0 0 0,1 0 0 0 0,-1 0 0 0 0,1 0-1 0 0,0-1 1 0 0,0 0 0 0 0,0 1 0 0 0,0-1 0 0 0,2 0-28 0 0,5 3 64 0 0,1-1 1 0 0,0 0-1 0 0,1-1 1 0 0,-1 0-1 0 0,0-1 1 0 0,1 0-1 0 0,-1-1 1 0 0,0 0 0 0 0,1-1-1 0 0,-1 0 1 0 0,9-3-65 0 0,3-1-33 0 0,-1-2 0 0 0,0-1 1 0 0,0 0-1 0 0,-1-2 0 0 0,0 0 1 0 0,-1-1-1 0 0,0-1 0 0 0,-1-2 1 0 0,0 1-1 0 0,-1-2 0 0 0,-1 0 1 0 0,0-2-1 0 0,-1 1 0 0 0,0-3 33 0 0,15-23-164 0 0,-31 41 167 0 0,0 1-30 0 0,0 0-29 0 0,-18 25 43 0 0,15 46 14 0 0,3-37 176 0 0,0-33-100 0 0,9-5 44 0 0,130-182-50 0 0,-135 184-85 0 0,1 1 0 0 0,-1 0 0 0 0,1 0 1 0 0,0 0-1 0 0,0 1 0 0 0,-1 0 0 0 0,1 0 0 0 0,0 0 1 0 0,-1 0-1 0 0,1 1 0 0 0,0 0 0 0 0,-1 0 1 0 0,1 0-1 0 0,0 0 0 0 0,-1 1 0 0 0,0 0 1 0 0,1 0-1 0 0,-1 0 0 0 0,0 0 0 0 0,0 1 1 0 0,0 0-1 0 0,0 0 0 0 0,-1 0 0 0 0,1 0 1 0 0,-1 0-1 0 0,0 1 0 0 0,0-1 0 0 0,0 1 0 0 0,0 0 1 0 0,0 0-1 0 0,-1 0 0 0 0,0 0 0 0 0,0 0 1 0 0,2 5 13 0 0,4 1-18 0 0,26 36 17 0 0,-29-38-109 0 0,0 0-1 0 0,0 0 0 0 0,1 0 1 0 0,0 0-1 0 0,0-1 0 0 0,1 0 0 0 0,0 0 1 0 0,0-1-1 0 0,1 0 0 0 0,0 0 1 0 0,0-1-1 0 0,0 0 0 0 0,0 0 0 0 0,1-1 1 0 0,4 1 110 0 0,74-17-4659 0 0,-60 3 3451 0 0</inkml:trace>
  <inkml:trace contextRef="#ctx0" brushRef="#br0" timeOffset="46843.578">24271 2520 1520 0 0,'-19'3'321'0'0,"1"1"0"0"0,-1 0 0 0 0,1 2 0 0 0,0 0 0 0 0,0 1 1 0 0,1 1-1 0 0,0 1 0 0 0,0 0 0 0 0,1 1 0 0 0,0 1 0 0 0,1 0 0 0 0,0 1 0 0 0,1 1 0 0 0,0 0 0 0 0,1 1 0 0 0,1 1 0 0 0,0 0 0 0 0,1 0 0 0 0,0 1 0 0 0,-4 10-321 0 0,1 27 963 0 0,64-31-552 0 0,-33-20-459 0 0,0-2 1 0 0,-1 0-1 0 0,1-1 1 0 0,-1-1-1 0 0,1 0 1 0 0,-1-1-1 0 0,0-1 0 0 0,0-1 1 0 0,0 0-1 0 0,-1-1 1 0 0,1 0-1 0 0,-2-2 1 0 0,1 1-1 0 0,-1-2 1 0 0,0 0-1 0 0,0-1 1 0 0,-1 0-1 0 0,-1-1 0 0 0,0 0 1 0 0,0-1-1 0 0,-1-1 1 0 0,-1 0-1 0 0,0 0 1 0 0,0-1-1 0 0,-2 0 1 0 0,0 0-1 0 0,0-1 1 0 0,-1 0-1 0 0,-1-1 0 0 0,-1 1 1 0 0,0-1-1 0 0,0-5 48 0 0,13-272 1030 0 0,-53 206 336 0 0,33 88-1340 0 0,0-1 0 0 0,0 1 0 0 0,0 0-1 0 0,0 0 1 0 0,0 0 0 0 0,1 1 0 0 0,-1-1 0 0 0,0 0 0 0 0,1 1 0 0 0,-1-1 0 0 0,1 1 0 0 0,0-1-1 0 0,-1 1 1 0 0,1-1 0 0 0,0 1 0 0 0,0 0 0 0 0,0 0 0 0 0,0 0 0 0 0,0 0 0 0 0,1 0 0 0 0,-1 0-1 0 0,0 0 1 0 0,1 0 0 0 0,0 0 0 0 0,-1 0 0 0 0,1 0 0 0 0,0 0 0 0 0,0 0 0 0 0,0 0-26 0 0,-2 22 28 0 0,2-1 1 0 0,0 0-1 0 0,2 0 0 0 0,0 0 1 0 0,2 0-1 0 0,0 0 1 0 0,2 0-1 0 0,0-1 1 0 0,2 0-1 0 0,8 18-28 0 0,-8-18-54 0 0,30 80-962 0 0,6 19-3820 0 0,-26-79 2160 0 0,-13-30 1290 0 0</inkml:trace>
  <inkml:trace contextRef="#ctx0" brushRef="#br0" timeOffset="49196.806">25160 2750 1332 0 0,'-5'30'4135'0'0,"-15"-9"-3875"0"0,17-18-153 0 0,-8 29 3003 0 0,58-99-1560 0 0,0 7-1526 0 0,-2-2 0 0 0,-2-2 0 0 0,-4-1 0 0 0,-3-3 0 0 0,-2 0 0 0 0,6-25-24 0 0,8-77-319 0 0,-48 168 311 0 0,0 1 0 0 0,0 0 0 0 0,0 0-1 0 0,0-1 1 0 0,0 1 0 0 0,0 0 0 0 0,0-1 0 0 0,0 1 0 0 0,0 0 0 0 0,-1 0-1 0 0,1-1 1 0 0,-1 1 0 0 0,1 0 0 0 0,-1 0 0 0 0,1 0 0 0 0,-1 0-1 0 0,0-1 1 0 0,1 1 0 0 0,-1 0 0 0 0,0 0 0 0 0,0 0 0 0 0,0 0 0 0 0,0 1-1 0 0,0-1 1 0 0,0 0 0 0 0,0 0 0 0 0,0 1 0 0 0,0-1 0 0 0,0 0 0 0 0,0 1-1 0 0,-1-1 1 0 0,1 1 0 0 0,0-1 0 0 0,0 1 0 0 0,0 0 0 0 0,-1 0 0 0 0,1-1-1 0 0,0 1 1 0 0,-1 0 0 0 0,1 0 0 0 0,0 0 0 0 0,0 0 0 0 0,-1 1 0 0 0,1-1-1 0 0,0 0 1 0 0,-1 0 0 0 0,1 1 0 0 0,0-1 0 0 0,0 1 0 0 0,0-1 0 0 0,-1 1-1 0 0,1 0 1 0 0,0-1 0 0 0,0 1 0 0 0,-1 1 8 0 0,-60 42-250 0 0,59-40 244 0 0,0 0-1 0 0,0-1 1 0 0,0 1 0 0 0,1 0-1 0 0,-1 0 1 0 0,1 1 0 0 0,0-1-1 0 0,1 0 1 0 0,-1 1 0 0 0,1-1 0 0 0,0 1-1 0 0,0 0 1 0 0,0-1 0 0 0,1 1-1 0 0,-1 0 1 0 0,1-1 0 0 0,0 1-1 0 0,0 0 1 0 0,1 0 0 0 0,0-1-1 0 0,0 1 1 0 0,0 0 0 0 0,0-1 0 0 0,1 1-1 0 0,-1-1 1 0 0,1 0 0 0 0,0 1-1 0 0,0-1 1 0 0,1 0 0 0 0,0 0-1 0 0,1 2 7 0 0,118 105 160 0 0,-65-66-148 0 0,-51-42-13 0 0,0 1 1 0 0,-1 0 0 0 0,1 0-1 0 0,-1 1 1 0 0,0 0-1 0 0,-1 0 1 0 0,1 0 0 0 0,-1 0-1 0 0,0 1 1 0 0,0-1-1 0 0,-1 1 1 0 0,0 0 0 0 0,0 0-1 0 0,0 0 1 0 0,0 1-1 0 0,-1-1 1 0 0,0 1 0 0 0,-1-1-1 0 0,1 1 1 0 0,-1 0-1 0 0,-1 0 1 0 0,1 0 0 0 0,-1-1-1 0 0,0 1 1 0 0,-2 7 0 0 0,-2-7-31 0 0,-1 0-1 0 0,0-1 1 0 0,-1 1 0 0 0,1-1-1 0 0,-1 0 1 0 0,-1-1 0 0 0,1 1-1 0 0,-1-1 1 0 0,0 0 0 0 0,0-1-1 0 0,0 0 1 0 0,-1 0 0 0 0,0-1-1 0 0,0 1 32 0 0,-47 8-2715 0 0,30-44-1145 0 0,28 14 2643 0 0</inkml:trace>
  <inkml:trace contextRef="#ctx0" brushRef="#br0" timeOffset="49692.634">25797 2245 1960 0 0,'-34'-6'4160'0'0,"24"5"-2222"0"0,26 5-326 0 0,61 9-926 0 0,-55-12-565 0 0,0 2 0 0 0,-1 1 0 0 0,1 0 0 0 0,-1 2 0 0 0,0 0 0 0 0,-1 2 0 0 0,0 0 1 0 0,0 1-1 0 0,5 4-121 0 0,-23-12 14 0 0,0 1 0 0 0,0 0 0 0 0,0-1 0 0 0,0 1-1 0 0,0 0 1 0 0,0 0 0 0 0,0 0 0 0 0,-1 1 0 0 0,1-1 0 0 0,-1 0 0 0 0,0 1 0 0 0,1-1 0 0 0,-1 1 0 0 0,0-1 0 0 0,0 1 0 0 0,-1-1 0 0 0,1 1 0 0 0,-1 0 0 0 0,1-1 0 0 0,-1 1 0 0 0,0 0 0 0 0,0 0 0 0 0,0-1 0 0 0,0 1 0 0 0,0 0-1 0 0,-1-1 1 0 0,1 1 0 0 0,-1 0 0 0 0,0-1 0 0 0,0 1 0 0 0,1 0 0 0 0,-2-1 0 0 0,1 0 0 0 0,0 1 0 0 0,-1-1 0 0 0,1 0 0 0 0,-1 1 0 0 0,1-1 0 0 0,-2 1-14 0 0,-80 84 534 0 0,-52 18-173 0 0,124-98-2069 0 0,20-12-636 0 0,21-11-389 0 0,8-15 379 0 0,-18 12 1264 0 0</inkml:trace>
  <inkml:trace contextRef="#ctx0" brushRef="#br0" timeOffset="50062.615">26382 2213 1896 0 0,'-14'22'948'0'0,"7"-11"-599"0"0,-1 1 0 0 0,2 0 0 0 0,-1 0 0 0 0,2 0 0 0 0,-1 1 0 0 0,2-1 0 0 0,0 1 0 0 0,0 1 0 0 0,1-1 0 0 0,1 0 0 0 0,0 1 0 0 0,1 2-349 0 0,1-11 62 0 0,1 1 0 0 0,0-1 0 0 0,0 0 0 0 0,0 0 0 0 0,0 0 0 0 0,1 0 0 0 0,0 0 0 0 0,0 0 0 0 0,0 0 0 0 0,1-1-1 0 0,0 1 1 0 0,0-1 0 0 0,0 1 0 0 0,0-1 0 0 0,1 0 0 0 0,-1 0 0 0 0,1-1 0 0 0,0 1 0 0 0,0-1 0 0 0,0 0 0 0 0,1 0 0 0 0,-1 0 0 0 0,1 0 0 0 0,0-1 0 0 0,0 0 0 0 0,0 0 0 0 0,0 0 0 0 0,0-1 0 0 0,2 1-62 0 0,159 20 797 0 0,-158-22-783 0 0,0 1 0 0 0,0-2 1 0 0,0 1-1 0 0,0-1 0 0 0,0 0 0 0 0,0-1 0 0 0,0 0 0 0 0,0 0 0 0 0,-1 0 0 0 0,1-1 0 0 0,-1-1 1 0 0,1 1-1 0 0,-1-1 0 0 0,0 0 0 0 0,-1-1 0 0 0,1 1 0 0 0,-1-1 0 0 0,0-1 0 0 0,0 1 0 0 0,0-1 1 0 0,-1 0-1 0 0,0 0 0 0 0,0-1 0 0 0,-1 0 0 0 0,0 1 0 0 0,0-2 0 0 0,0 1 0 0 0,-1 0 0 0 0,0-1 0 0 0,0 1 1 0 0,-1-2-15 0 0,-4 1-29 0 0,-1-1 0 0 0,0 1 0 0 0,-1-1 0 0 0,0 1 0 0 0,0 0 0 0 0,-1 0 0 0 0,0 1 0 0 0,0 0 0 0 0,-1-1 0 0 0,1 2 0 0 0,-2-1 0 0 0,1 1 0 0 0,-1 0 0 0 0,0 0 0 0 0,0 0 0 0 0,-1 1 0 0 0,1 1 0 0 0,-1-1 1 0 0,-4-1 28 0 0,-158-28-1046 0 0,120 57-2840 0 0,50-20 2744 0 0,1-1 42 0 0</inkml:trace>
  <inkml:trace contextRef="#ctx0" brushRef="#br0" timeOffset="50281.528">27043 2625 2812 0 0,'-11'30'852'0'0,"-1"-2"-100"0"0,-6 2-48 0 0,-1-3-39 0 0,-3-2-149 0 0,1-5 24 0 0,-4-2-132 0 0,0-5-192 0 0,0-1-188 0 0,2-7-164 0 0,2 2 8 0 0,21-7-620 0 0,-14 0-457 0 0,-13-14-83 0 0,22 6 64 0 0,-3-12 12 0 0</inkml:trace>
  <inkml:trace contextRef="#ctx0" brushRef="#br0" timeOffset="61657.275">27797 1961 1324 0 0,'0'0'654'0'0,"0"0"-107"0"0,0 0-140 0 0,0 0 34 0 0,0 0-13 0 0,0 0-60 0 0,19-3 330 0 0,15-30-203 0 0,-34 32-397 0 0,20 0 1465 0 0,-11 43-650 0 0,-24 143-92 0 0,7 96 640 0 0,7-273-1422 0 0,0 0 0 0 0,1 0 0 0 0,0 0 0 0 0,1 0 0 0 0,-1 0 0 0 0,2 0-1 0 0,-1 0 1 0 0,1 0 0 0 0,0-1 0 0 0,1 1 0 0 0,0 0 0 0 0,0-1 0 0 0,1 0 0 0 0,-1 0 0 0 0,2 0-1 0 0,-1 0 1 0 0,1-1 0 0 0,0 1 0 0 0,0-1 0 0 0,1-1 0 0 0,-1 1 0 0 0,1-1 0 0 0,1 0 0 0 0,-1 0-1 0 0,1 0 1 0 0,0-1 0 0 0,0 0 0 0 0,0-1 0 0 0,0 0 0 0 0,1 0 0 0 0,-1 0 0 0 0,1-1-1 0 0,0 0 1 0 0,3 0-39 0 0,6 1-265 0 0,-1-2 0 0 0,1 0 0 0 0,-1-1 0 0 0,1-1 0 0 0,0 0 0 0 0,-1-1 0 0 0,1-1 0 0 0,-1 0 0 0 0,0-2 0 0 0,0 0 0 0 0,0 0 0 0 0,-1-2 0 0 0,0 1 0 0 0,6-5 265 0 0,2-30-4962 0 0,-37 22 3854 0 0</inkml:trace>
  <inkml:trace contextRef="#ctx0" brushRef="#br0" timeOffset="61920.485">27544 2303 1404 0 0,'-67'5'6399'0'0,"205"-3"-4569"0"0,-10-21-2659 0 0,80-19-4932 0 0,-168 31 4542 0 0</inkml:trace>
  <inkml:trace contextRef="#ctx0" brushRef="#br0" timeOffset="62341.492">28352 2089 1404 0 0,'-31'1'4613'0'0,"47"2"-1906"0"0,34 1-2227 0 0,-17-4-313 0 0,1 2 1 0 0,-1 1-1 0 0,0 2 0 0 0,0 1 0 0 0,0 1 0 0 0,-1 2 1 0 0,0 1-1 0 0,-1 2 0 0 0,0 1 0 0 0,5 4-167 0 0,-34-16 10 0 0,1 1 1 0 0,0-1-1 0 0,-1 1 0 0 0,1 0 0 0 0,-1 0 0 0 0,0 0 0 0 0,1 0 1 0 0,-1 1-1 0 0,0-1 0 0 0,0 1 0 0 0,0-1 0 0 0,-1 1 0 0 0,1 0 1 0 0,-1-1-1 0 0,1 1 0 0 0,-1 0 0 0 0,0 0 0 0 0,0 0 0 0 0,0 0 0 0 0,-1 0 1 0 0,1 0-1 0 0,-1 0 0 0 0,0 1 0 0 0,1-1 0 0 0,-1 0 0 0 0,-1 0 1 0 0,1 0-1 0 0,0 0 0 0 0,-1 0 0 0 0,1 0 0 0 0,-1 0 0 0 0,0 0 0 0 0,0 0 1 0 0,0 0-1 0 0,-1 0 0 0 0,1 0 0 0 0,-1 0 0 0 0,0-1 0 0 0,1 1 1 0 0,-1-1-1 0 0,0 1 0 0 0,0-1 0 0 0,-1 0 0 0 0,0 1-10 0 0,-112 88 416 0 0,-41-7-393 0 0,203-89-7940 0 0,-27-4 6718 0 0,1-1 13 0 0</inkml:trace>
  <inkml:trace contextRef="#ctx0" brushRef="#br0" timeOffset="62716.36">29137 2084 1016 0 0,'-73'47'4413'0'0,"65"-40"-4197"0"0,0 0 0 0 0,0 0 0 0 0,1 0 0 0 0,0 1 0 0 0,0 0 0 0 0,1 0 0 0 0,0 1 0 0 0,1 0 0 0 0,-1 0 0 0 0,2 0 0 0 0,-1 1 0 0 0,2 0 0 0 0,-1-1 0 0 0,1 1 0 0 0,0 1 0 0 0,1-1 0 0 0,1 0 1 0 0,-1 0-1 0 0,2 1-216 0 0,0-6 49 0 0,0-1 1 0 0,1 0 0 0 0,0 0 0 0 0,-1 0 0 0 0,2 0 0 0 0,-1 0 0 0 0,0 0 0 0 0,1 0 0 0 0,0 0 0 0 0,0 0 0 0 0,0-1 0 0 0,0 1 0 0 0,1-1 0 0 0,-1 1 0 0 0,1-1 0 0 0,0 0 0 0 0,0 0 0 0 0,0 0 0 0 0,0-1 0 0 0,1 1 0 0 0,-1-1 0 0 0,1 1 0 0 0,-1-1 0 0 0,1 0 0 0 0,0-1 0 0 0,0 1 0 0 0,0-1-1 0 0,0 1 1 0 0,0-1 0 0 0,1 0-50 0 0,133 17 738 0 0,-117-17-682 0 0,-10 1-54 0 0,-1-1 0 0 0,1-1 0 0 0,0 0 0 0 0,0-1 0 0 0,0 0 0 0 0,0 0 0 0 0,-1-1 1 0 0,1 0-1 0 0,0-1 0 0 0,-1-1 0 0 0,0 1 0 0 0,0-1 0 0 0,1-2-2 0 0,-9 6-23 0 0,-1-1 0 0 0,0 0 0 0 0,0 1-1 0 0,0-1 1 0 0,0 0 0 0 0,0 0 0 0 0,0 1 0 0 0,-1-1 0 0 0,1 0-1 0 0,0 0 1 0 0,0 0 0 0 0,0 0 0 0 0,-1 0 0 0 0,1 0 0 0 0,-1 0-1 0 0,1 0 1 0 0,-1-1 0 0 0,1 1 0 0 0,-1 0 0 0 0,1 0 0 0 0,-1 0-1 0 0,0-1 1 0 0,0 1 0 0 0,0 0 0 0 0,0 0 0 0 0,0-1 0 0 0,0 1-1 0 0,0 0 1 0 0,0 0 0 0 0,0 0 0 0 0,-1-1 0 0 0,1 1 0 0 0,0 0-1 0 0,-1 0 1 0 0,1 0 0 0 0,-1 0 0 0 0,1-1 0 0 0,-1 1 0 0 0,0 0-1 0 0,1 0 1 0 0,-1 0 0 0 0,0 0 0 0 0,0 1 0 0 0,0-1 0 0 0,1 0-1 0 0,-1 0 1 0 0,0 0 0 0 0,0 1 0 0 0,0-1 0 0 0,-1 0 0 0 0,1 1-1 0 0,0-1 1 0 0,0 1 0 0 0,0-1 0 0 0,0 1 0 0 0,0 0-1 0 0,-1-1 25 0 0,-69-32-652 0 0,-128-22-3536 0 0,185 42 1532 0 0,11 6 1363 0 0</inkml:trace>
  <inkml:trace contextRef="#ctx0" brushRef="#br0" timeOffset="63597.411">29129 2158 1248 0 0,'0'0'649'0'0,"0"0"57"0"0,0 0-24 0 0,0 0-41 0 0,0 0-84 0 0,0 0-52 0 0,0 0-48 0 0,0 0 19 0 0,0 0-29 0 0,0 0-70 0 0,0-4 27 0 0,3 1-343 0 0,0 1 1 0 0,0-1 0 0 0,0 0-1 0 0,1 1 1 0 0,-1 0 0 0 0,1 0-1 0 0,-1 0 1 0 0,1 0 0 0 0,0 0-1 0 0,-1 1 1 0 0,1 0 0 0 0,0 0-1 0 0,0 0 1 0 0,0 0-1 0 0,0 0 1 0 0,0 1 0 0 0,0 0-1 0 0,0 0 1 0 0,0 0 0 0 0,0 0-1 0 0,1 1 1 0 0,-1-1 0 0 0,0 1-1 0 0,-1 0 1 0 0,1 0 0 0 0,0 1-1 0 0,0-1 1 0 0,0 1 0 0 0,-1 0-1 0 0,1 0 1 0 0,-1 0 0 0 0,1 0-1 0 0,-1 1 1 0 0,0-1 0 0 0,0 1-1 0 0,1 1-61 0 0,3 1 27 0 0,0 1 1 0 0,0 0-1 0 0,-1 0 0 0 0,0 1 1 0 0,0 0-1 0 0,0 0 0 0 0,-1 0 0 0 0,0 0 1 0 0,0 1-1 0 0,-1 0 0 0 0,0 0 0 0 0,-1 0 1 0 0,0 1-1 0 0,0-1 0 0 0,-1 1 1 0 0,1 0-1 0 0,-2-1 0 0 0,0 1 0 0 0,0 0 1 0 0,0 0-1 0 0,-1 5-27 0 0,-18 9-1254 0 0,-12-21-4609 0 0,24-4 4571 0 0</inkml:trace>
  <inkml:trace contextRef="#ctx0" brushRef="#br0" timeOffset="64360.468">29866 2123 976 0 0,'6'-5'1551'0'0,"-6"5"-1497"0"0,-1 0 1 0 0,1 0 0 0 0,-1 0 0 0 0,1-1-1 0 0,-1 1 1 0 0,1 0 0 0 0,-1 0 0 0 0,1 0-1 0 0,-1-1 1 0 0,1 1 0 0 0,0 0 0 0 0,-1-1-1 0 0,1 1 1 0 0,0 0 0 0 0,-1-1 0 0 0,1 1-1 0 0,-1 0 1 0 0,1-1 0 0 0,0 1 0 0 0,0-1-1 0 0,-1 1 1 0 0,1 0 0 0 0,0-1 0 0 0,0 1-1 0 0,0-1 1 0 0,-1 1 0 0 0,1-1 0 0 0,0 1 0 0 0,0-1-1 0 0,0 1 1 0 0,0-1 0 0 0,0 1 0 0 0,0-1-1 0 0,0 1 1 0 0,0-1 0 0 0,0 1 0 0 0,0-1-1 0 0,0 1 1 0 0,0-1 0 0 0,1 1 0 0 0,-1-1-1 0 0,0 1 1 0 0,0-1 0 0 0,0 1 0 0 0,1-1-1 0 0,-1 1 1 0 0,0 0 0 0 0,0-1 0 0 0,1 1-1 0 0,-1 0 1 0 0,1-1-55 0 0,-17 3 119 0 0,1 0 1 0 0,-1 2-1 0 0,1-1 0 0 0,0 2 0 0 0,0 0 0 0 0,0 1 0 0 0,1 1 1 0 0,0 0-1 0 0,0 1 0 0 0,1 0 0 0 0,0 1 0 0 0,0 0 0 0 0,1 1 1 0 0,0 1-1 0 0,1 0 0 0 0,-3 4-119 0 0,12-14 20 0 0,0 0 1 0 0,0 1-1 0 0,1-1 1 0 0,-1 1-1 0 0,0-1 0 0 0,0 1 1 0 0,1 0-1 0 0,-1 0 1 0 0,1 0-1 0 0,-1 0 0 0 0,1 0 1 0 0,0 0-1 0 0,0 0 1 0 0,0 0-1 0 0,0 0 1 0 0,0 1-1 0 0,1-1 0 0 0,-1 0 1 0 0,1 1-1 0 0,-1-1 1 0 0,1 0-1 0 0,0 1 0 0 0,0-1 1 0 0,0 1-1 0 0,0-1 1 0 0,0 0-1 0 0,1 1 0 0 0,-1-1 1 0 0,1 0-1 0 0,-1 1 1 0 0,1-1-1 0 0,0 0 0 0 0,0 0 1 0 0,0 0-1 0 0,0 1 1 0 0,0-1-1 0 0,1 0 0 0 0,-1-1 1 0 0,0 1-1 0 0,1 0 1 0 0,0 0-1 0 0,-1 0 0 0 0,1-1 1 0 0,0 1-1 0 0,0-1 1 0 0,0 0-1 0 0,0 1 1 0 0,0-1-1 0 0,0 0 0 0 0,0 0 1 0 0,1 0-1 0 0,-1-1 1 0 0,0 1-1 0 0,1 0 0 0 0,-1-1 1 0 0,2 1-21 0 0,10 1-50 0 0,0 0 0 0 0,0-1 0 0 0,0 0-1 0 0,0-1 1 0 0,0 0 0 0 0,0-2 0 0 0,0 1 0 0 0,0-2 0 0 0,0 0 0 0 0,0 0 0 0 0,-1-2 0 0 0,1 1 0 0 0,-1-2 0 0 0,0 0 0 0 0,-1 0-1 0 0,1-1 1 0 0,5-5 50 0 0,29-67-644 0 0,-47 78 599 0 0,0-29 673 0 0,-12 2 110 0 0,59 145-467 0 0,-33-92-557 0 0,17 23-222 0 0,-3-34-4469 0 0,-27-14 3767 0 0</inkml:trace>
  <inkml:trace contextRef="#ctx0" brushRef="#br0" timeOffset="64689.248">30174 2031 1268 0 0,'95'300'4373'0'0,"-85"-215"-824"0"0,-10-86-3516 0 0,0 1-1 0 0,0-1 1 0 0,0 0-1 0 0,0 1 1 0 0,0-1 0 0 0,0 0-1 0 0,0 0 1 0 0,0 1-1 0 0,-1-1 1 0 0,1 0-1 0 0,0 1 1 0 0,0-1 0 0 0,-1 0-1 0 0,1 1 1 0 0,0-1-1 0 0,-1 0 1 0 0,1 1 0 0 0,-1-1-1 0 0,1 1 1 0 0,-1-1-1 0 0,1 1 1 0 0,-1-1-1 0 0,1 1 1 0 0,-1-1 0 0 0,1 1-1 0 0,-1-1 1 0 0,0 1-1 0 0,1 0 1 0 0,-1-1-1 0 0,0 1 1 0 0,1 0 0 0 0,-1 0-1 0 0,0-1 1 0 0,1 1-1 0 0,-1 0 1 0 0,0 0-1 0 0,0 0 1 0 0,1 0 0 0 0,-1 0-1 0 0,0 0 1 0 0,1 0-1 0 0,-1 0 1 0 0,0 0-1 0 0,0 0 1 0 0,1 0 0 0 0,-1 1-1 0 0,0-1 1 0 0,1 0-1 0 0,-1 1 1 0 0,0-1-1 0 0,1 0 1 0 0,-1 1 0 0 0,0-1-1 0 0,1 0 1 0 0,-1 1-1 0 0,1-1-32 0 0,2-18-43 0 0,2 0-1 0 0,0-1 0 0 0,1 1 0 0 0,0 1 1 0 0,2-1-1 0 0,0 1 0 0 0,1 0 1 0 0,1 1-1 0 0,0-1 0 0 0,5-4 44 0 0,70-95-4744 0 0,-76 97 2399 0 0,-7 12 1149 0 0</inkml:trace>
  <inkml:trace contextRef="#ctx0" brushRef="#br0" timeOffset="65059.393">30437 2320 2108 0 0,'11'-1'326'0'0,"-1"0"1"0"0,0-1-1 0 0,1 0 0 0 0,-1-1 0 0 0,0 0 1 0 0,0 0-1 0 0,0-1 0 0 0,-1-1 0 0 0,0 1 1 0 0,1-1-1 0 0,-1-1 0 0 0,-1 0 0 0 0,8-6-326 0 0,-15 12 16 0 0,94-87 1416 0 0,-95 86-1419 0 0,1 0 1 0 0,-1 0-1 0 0,0-1 1 0 0,0 1 0 0 0,0 0-1 0 0,0-1 1 0 0,0 1-1 0 0,0 0 1 0 0,0-1 0 0 0,-1 1-1 0 0,1 0 1 0 0,0-1-1 0 0,-1 1 1 0 0,1 0 0 0 0,-1 0-1 0 0,1-1 1 0 0,-1 1-1 0 0,1 0 1 0 0,-1 0 0 0 0,0 0-1 0 0,0 0 1 0 0,0 0-1 0 0,0 0 1 0 0,1 0-1 0 0,-1 0 1 0 0,0 0 0 0 0,-1 0-1 0 0,1 1 1 0 0,0-1-1 0 0,0 0 1 0 0,0 1 0 0 0,0-1-1 0 0,-1 1 1 0 0,1-1-1 0 0,0 1 1 0 0,0-1 0 0 0,-1 1-1 0 0,1 0 1 0 0,0 0-1 0 0,-1 0 1 0 0,1 0-1 0 0,0 0 1 0 0,-1 0 0 0 0,1 0-1 0 0,0 0 1 0 0,-1 0-1 0 0,1 1 1 0 0,0-1 0 0 0,0 0-1 0 0,-1 1 1 0 0,1-1-1 0 0,0 1 1 0 0,0-1 0 0 0,0 1-1 0 0,-1 0 1 0 0,1 0-1 0 0,0-1 1 0 0,0 1 0 0 0,0 0-1 0 0,0 1-13 0 0,-8-2 85 0 0,-1 1 0 0 0,1 1 0 0 0,-1 0 0 0 0,1 0-1 0 0,0 1 1 0 0,0 0 0 0 0,0 1 0 0 0,0 0 0 0 0,1 0 0 0 0,0 1 0 0 0,0 0-1 0 0,0 0 1 0 0,0 1 0 0 0,1 0 0 0 0,-1 0 0 0 0,2 1 0 0 0,-1 0-1 0 0,1 0 1 0 0,0 0 0 0 0,0 1 0 0 0,1 0 0 0 0,0 0 0 0 0,1 1 0 0 0,0-1-1 0 0,0 1 1 0 0,-1 4-85 0 0,9-8-4 0 0,-1 1-1 0 0,1-1 1 0 0,0 1 0 0 0,0-1-1 0 0,1 0 1 0 0,0-1-1 0 0,0 1 1 0 0,0-1 0 0 0,0 0-1 0 0,0 0 1 0 0,1-1-1 0 0,0 0 1 0 0,0 1 0 0 0,0-2-1 0 0,0 1 1 0 0,0-1-1 0 0,1 0 1 0 0,-1 0-1 0 0,0-1 1 0 0,1 0 0 0 0,0 0 4 0 0,14 3-566 0 0,0 0 0 0 0,-1-2 0 0 0,1 0 0 0 0,0-1 0 0 0,0-2 0 0 0,0 0 0 0 0,0-1 0 0 0,0-1 0 0 0,0-1 0 0 0,-1 0 0 0 0,1-2 0 0 0,-1-1 0 0 0,-1 0 0 0 0,1-2 566 0 0,5-3-1350 0 0</inkml:trace>
  <inkml:trace contextRef="#ctx0" brushRef="#br0" timeOffset="70757.503">4428 5372 896 0 0,'0'0'485'0'0,"0"0"-58"0"0,0 0-21 0 0,0 0 117 0 0,3-3-40 0 0,0 0-292 0 0,-2 2-146 0 0,1 0 0 0 0,0 1 0 0 0,-1-1 0 0 0,1 0 0 0 0,-1-1-1 0 0,1 1 1 0 0,-1 0 0 0 0,0 0 0 0 0,0-1 0 0 0,1 1 0 0 0,-1 0 0 0 0,0-1 0 0 0,0 1 0 0 0,0-1 0 0 0,0 0 0 0 0,0 1 0 0 0,-1-1 0 0 0,1 0 0 0 0,0 1 0 0 0,-1-1 0 0 0,0 0 0 0 0,1 0 0 0 0,-1 0 0 0 0,0 1 0 0 0,0-1 0 0 0,0 0 0 0 0,0 0-1 0 0,0 0 1 0 0,0 0 0 0 0,0 1 0 0 0,-1-1 0 0 0,1 0 0 0 0,-1 0 0 0 0,1 0 0 0 0,-1 1 0 0 0,0-2-45 0 0,-9-1 48 0 0,1 0 1 0 0,0 1-1 0 0,-1 0 0 0 0,0 1 1 0 0,1 0-1 0 0,-1 0 0 0 0,0 1 1 0 0,0 0-1 0 0,0 1 1 0 0,0 0-1 0 0,0 1 0 0 0,0 0 1 0 0,0 0-1 0 0,0 1 0 0 0,0 1 1 0 0,1-1-1 0 0,-1 2 0 0 0,1-1 1 0 0,0 1-1 0 0,0 1 0 0 0,0-1 1 0 0,-6 5-49 0 0,-1-2 63 0 0,-1 0 0 0 0,1 0 0 0 0,1 2 1 0 0,0 0-1 0 0,0 0 0 0 0,0 2 1 0 0,2 0-1 0 0,-1 0 0 0 0,1 1 0 0 0,1 1 1 0 0,0 0-1 0 0,1 1 0 0 0,0 0 1 0 0,1 1-1 0 0,1 0 0 0 0,0 0 0 0 0,1 1 1 0 0,1 0-1 0 0,0 0 0 0 0,2 1 1 0 0,-1 0-1 0 0,2 0 0 0 0,0 0 0 0 0,0 10-63 0 0,7-19 4 0 0,0 0-1 0 0,1 0 1 0 0,-1-1-1 0 0,2 1 1 0 0,-1-1-1 0 0,1 0 1 0 0,0 0 0 0 0,0-1-1 0 0,1 1 1 0 0,0-1-1 0 0,0 0 1 0 0,0-1-1 0 0,1 1 1 0 0,0-1-1 0 0,0-1 1 0 0,0 1-1 0 0,1-1 1 0 0,-1-1-1 0 0,1 1 1 0 0,0-1-1 0 0,0-1 1 0 0,0 1-1 0 0,0-1 1 0 0,1-1-1 0 0,-1 1 1 0 0,0-2-1 0 0,1 1 1 0 0,-1-1-1 0 0,8-1-3 0 0,42 5-744 0 0,0-3-1 0 0,0-3 0 0 0,0-2 0 0 0,-1-3 0 0 0,4-3 745 0 0,-9 0-1224 0 0,-3-1-69 0 0</inkml:trace>
  <inkml:trace contextRef="#ctx0" brushRef="#br0" timeOffset="71535.348">4805 5443 836 0 0,'-14'-1'162'0'0,"1"-1"-1"0"0,0 2 1 0 0,-1 0-1 0 0,1 0 1 0 0,-1 2-1 0 0,1-1 1 0 0,-1 2-1 0 0,1 0 1 0 0,0 0-1 0 0,0 1 1 0 0,1 1-1 0 0,-1 0 1 0 0,1 1-1 0 0,0 0 1 0 0,0 1-1 0 0,1 0 1 0 0,0 1-1 0 0,0 0 1 0 0,1 1-1 0 0,0 0 1 0 0,0 0 0 0 0,1 1-1 0 0,1 1 1 0 0,-1-1-1 0 0,2 1 1 0 0,-1 1-1 0 0,2-1 1 0 0,-1 1-1 0 0,2 1 1 0 0,-1-1-1 0 0,1 4-161 0 0,3-13 31 0 0,0 1-1 0 0,1-1 0 0 0,-1 1 1 0 0,1-1-1 0 0,0 1 0 0 0,0-1 1 0 0,1 1-1 0 0,-1 0 1 0 0,1-1-1 0 0,-1 1 0 0 0,1 0 1 0 0,0 0-1 0 0,1-1 1 0 0,-1 1-1 0 0,1 0 0 0 0,-1-1 1 0 0,1 1-1 0 0,0 0 0 0 0,0-1 1 0 0,1 1-1 0 0,-1-1 1 0 0,1 1-1 0 0,0-1 0 0 0,0 0 1 0 0,0 0-1 0 0,0 0 0 0 0,0 0 1 0 0,1 0-1 0 0,-1 0 1 0 0,1-1-1 0 0,0 1 0 0 0,0-1 1 0 0,0 0-1 0 0,0 0 0 0 0,0 0 1 0 0,0 0-1 0 0,1 0 1 0 0,-1-1-1 0 0,1 1 0 0 0,-1-1 1 0 0,1 0-1 0 0,0 0 1 0 0,-1-1-1 0 0,1 1 0 0 0,0-1 1 0 0,0 1-31 0 0,12-3-33 0 0,-1-1 0 0 0,1 0 0 0 0,-1-1 0 0 0,0-1 0 0 0,0 0 1 0 0,-1-1-1 0 0,1-1 0 0 0,-1 0 0 0 0,-1-1 0 0 0,1 0 0 0 0,-1-1 0 0 0,-1-1 0 0 0,0 0 1 0 0,0 0-1 0 0,-1-2 0 0 0,0 1 0 0 0,-1-1 0 0 0,0-1 0 0 0,-1 0 0 0 0,0 0 1 0 0,3-9 32 0 0,18-12-270 0 0,-29 34 140 0 0,1 0 17 0 0,2 2 112 0 0,1-1 0 0 0,-1 1-1 0 0,0 0 1 0 0,0 1 0 0 0,0-1 0 0 0,0 1 0 0 0,-1 0-1 0 0,1 0 1 0 0,-1 0 0 0 0,1 0 0 0 0,-1 1 0 0 0,0-1 0 0 0,-1 1-1 0 0,1 0 1 0 0,0 0 0 0 0,-1 0 0 0 0,0 0 0 0 0,0 0-1 0 0,0 0 1 0 0,-1 1 0 0 0,1-1 0 0 0,-1 2 1 0 0,5 94 996 0 0,25-151-1281 0 0,68-190-1186 0 0,-98 238 1408 0 0,1-2-65 0 0,1 0-1 0 0,-1 0 1 0 0,1 0 0 0 0,0 0 0 0 0,0 0 0 0 0,1 1 0 0 0,-1-1 0 0 0,1 1 0 0 0,0 0 0 0 0,0 0-1 0 0,1 0 1 0 0,-1 1 0 0 0,1-1 0 0 0,0 1 0 0 0,0 0 0 0 0,0 1 0 0 0,0-1 0 0 0,0 1 0 0 0,0 0-1 0 0,1 0 1 0 0,-1 1 0 0 0,3-1 128 0 0,-1 6 36 0 0,-1 0 1 0 0,1 1-1 0 0,-1 0 0 0 0,0 0 0 0 0,0 1 0 0 0,0 0 0 0 0,-1 0 0 0 0,0 0 1 0 0,0 0-1 0 0,-1 1 0 0 0,1 0 0 0 0,-2 0 0 0 0,1 0 0 0 0,-1 0 0 0 0,0 1 1 0 0,0-1-1 0 0,-1 1 0 0 0,0 0 0 0 0,1 6-36 0 0,52 206 1929 0 0,-30-215-307 0 0,10-52-3644 0 0,-31 32-244 0 0,-4 14 1118 0 0</inkml:trace>
  <inkml:trace contextRef="#ctx0" brushRef="#br0" timeOffset="71909.005">5475 5690 1236 0 0,'-2'-20'199'0'0,"0"0"-1"0"0,1 0 0 0 0,1 0 1 0 0,1 0-1 0 0,1 0 1 0 0,0 1-1 0 0,2-1 1 0 0,0 1-1 0 0,1-1 0 0 0,1 1 1 0 0,1 0-1 0 0,1 1 1 0 0,0 0-1 0 0,2 0 0 0 0,0 1 1 0 0,0 0-1 0 0,2 1 1 0 0,8-10-199 0 0,-13 21 40 0 0,-1 0 0 0 0,1 1 0 0 0,0-1 0 0 0,0 1 0 0 0,0 1 0 0 0,1-1 0 0 0,-1 1 0 0 0,1 1 0 0 0,0-1 0 0 0,0 1 1 0 0,0 1-1 0 0,0 0 0 0 0,0 0 0 0 0,0 0 0 0 0,1 1 0 0 0,-1 0 0 0 0,0 0 0 0 0,0 1 0 0 0,0 1 0 0 0,0-1 0 0 0,0 1 0 0 0,0 0 0 0 0,0 1 0 0 0,-1 0 1 0 0,1 0-1 0 0,-1 1 0 0 0,0 0 0 0 0,0 0 0 0 0,0 0 0 0 0,0 1 0 0 0,-1 0 0 0 0,0 1 0 0 0,0-1 0 0 0,0 1 0 0 0,-1 0 0 0 0,1 1 0 0 0,-2-1 0 0 0,1 1 1 0 0,-1 0-1 0 0,0 0 0 0 0,0 1 0 0 0,-1-1 0 0 0,0 1 0 0 0,0-1 0 0 0,-1 1 0 0 0,0 0 0 0 0,0 0 0 0 0,-1 0 0 0 0,0 0 0 0 0,0 7-40 0 0,-4-2 40 0 0,0 0-1 0 0,0-1 0 0 0,-1 0 1 0 0,0 0-1 0 0,-1 0 0 0 0,-1 0 1 0 0,0-1-1 0 0,0 0 0 0 0,-1 0 1 0 0,-1-1-1 0 0,0 0 0 0 0,0 0 1 0 0,-1-1-1 0 0,0 0 0 0 0,0 0 1 0 0,-1-1-1 0 0,0 0 0 0 0,-12 6-39 0 0,21-13-878 0 0,1-1-360 0 0,-13-14-1396 0 0,10 6 1369 0 0</inkml:trace>
  <inkml:trace contextRef="#ctx0" brushRef="#br0" timeOffset="72158.381">6106 5175 1644 0 0,'53'-51'4683'0'0,"-58"142"-1095"0"0,67 403-3317 0 0,-61-488-507 0 0,0-1 1 0 0,-1 0-1 0 0,1 0 1 0 0,-1 0 0 0 0,0 0-1 0 0,-1 1 1 0 0,1-1-1 0 0,-1 0 1 0 0,0 0-1 0 0,-1 0 1 0 0,1 0 0 0 0,-1 0-1 0 0,0 0 1 0 0,0-1-1 0 0,0 1 1 0 0,-1 0-1 0 0,1-1 1 0 0,-1 0 0 0 0,0 1-1 0 0,0-1 1 0 0,-2 1 235 0 0,-16 2-2427 0 0,9-9 1168 0 0</inkml:trace>
  <inkml:trace contextRef="#ctx0" brushRef="#br0" timeOffset="72422.878">5934 5517 2120 0 0,'6'-4'6041'0'0,"32"-16"-5176"0"0,147-35 177 0 0,10 29-5014 0 0,-115 17 1120 0 0,-38 4 1508 0 0</inkml:trace>
  <inkml:trace contextRef="#ctx0" brushRef="#br0" timeOffset="73750.623">6622 5397 1272 0 0,'-5'-3'151'0'0,"-1"1"0"0"0,1-1 0 0 0,0 1 0 0 0,-1 1-1 0 0,0-1 1 0 0,1 1 0 0 0,-1 0 0 0 0,0 0 0 0 0,0 1 0 0 0,1 0 0 0 0,-1 0-1 0 0,0 0 1 0 0,0 0 0 0 0,1 1 0 0 0,-1 0 0 0 0,0 1 0 0 0,1-1 0 0 0,-1 1-1 0 0,1 0 1 0 0,-1 0 0 0 0,1 1 0 0 0,0-1 0 0 0,0 1 0 0 0,0 1 0 0 0,0-1-1 0 0,-1 2-150 0 0,-7 2 120 0 0,0 1-1 0 0,1 0 1 0 0,0 0-1 0 0,0 1 1 0 0,1 1-1 0 0,0 0 0 0 0,1 0 1 0 0,0 1-1 0 0,1 0 1 0 0,0 1-1 0 0,0 0 0 0 0,2 1 1 0 0,-1 0-1 0 0,2 0 1 0 0,0 0-1 0 0,0 1 0 0 0,1 0 1 0 0,1 0-1 0 0,0 0 1 0 0,1 0-1 0 0,-1 11-119 0 0,6-21 18 0 0,0 0-1 0 0,1 0 1 0 0,-1 0 0 0 0,1 0 0 0 0,0 0-1 0 0,0 0 1 0 0,0-1 0 0 0,0 1-1 0 0,0-1 1 0 0,1 0 0 0 0,0 0-1 0 0,0 0 1 0 0,-1-1 0 0 0,2 1-1 0 0,-1-1 1 0 0,0 0 0 0 0,0 0 0 0 0,1 0-1 0 0,-1-1 1 0 0,1 1 0 0 0,-1-1-1 0 0,1 0 1 0 0,0-1 0 0 0,-1 1-1 0 0,1-1 1 0 0,2 0-18 0 0,12 1-5 0 0,0-1 0 0 0,-1-1 0 0 0,1 0 0 0 0,0-2 0 0 0,0 0-1 0 0,-1-1 1 0 0,1-1 0 0 0,-1 0 0 0 0,-1-2 0 0 0,1 0 0 0 0,-1-1 0 0 0,0 0 0 0 0,-1-2 0 0 0,0 0-1 0 0,14-11 6 0 0,-1-46 348 0 0,-29 65-357 0 0,0 1 0 0 0,1 0-1 0 0,-1-1 1 0 0,1 1-1 0 0,-1-1 1 0 0,1 1 0 0 0,0 0-1 0 0,0 0 1 0 0,-1-1-1 0 0,1 1 1 0 0,0 0 0 0 0,0 0-1 0 0,0 0 1 0 0,0 0-1 0 0,0 0 1 0 0,1 0 0 0 0,-1 0-1 0 0,0 0 1 0 0,0 0-1 0 0,1 1 1 0 0,-1-1 0 0 0,0 0-1 0 0,1 1 1 0 0,-1-1-1 0 0,1 1 1 0 0,-1 0 0 0 0,0-1-1 0 0,1 1 1 0 0,-1 0-1 0 0,1 0 1 0 0,-1 0 0 0 0,1 0-1 0 0,-1 0 1 0 0,1 0-1 0 0,-1 0 1 0 0,1 1 0 0 0,-1-1-1 0 0,1 1 1 0 0,-1-1-1 0 0,0 1 1 0 0,1-1 0 0 0,-1 1-1 0 0,0 0 1 0 0,1-1-1 0 0,-1 1 1 0 0,0 0 0 0 0,0 0-1 0 0,0 0 1 0 0,0 0-1 0 0,0 0 1 0 0,1 1 9 0 0,32 93 644 0 0,-4-157-423 0 0,-21 41-265 0 0,1 1-1 0 0,0 1 1 0 0,2 0 0 0 0,0 0 0 0 0,1 1-1 0 0,1 0 1 0 0,0 2 0 0 0,15-14 44 0 0,-26 30-29 0 0,1-1 1 0 0,0 1-1 0 0,-1 0 1 0 0,1 0-1 0 0,0 0 0 0 0,-1 0 1 0 0,1 1-1 0 0,0-1 1 0 0,-1 1-1 0 0,1 0 1 0 0,-1 0-1 0 0,1 0 1 0 0,-1 0-1 0 0,1 1 0 0 0,-1 0 1 0 0,0-1-1 0 0,0 1 1 0 0,0 0-1 0 0,0 1 1 0 0,0-1-1 0 0,0 0 0 0 0,-1 1 1 0 0,1 0-1 0 0,-1 0 1 0 0,1-1-1 0 0,-1 1 1 0 0,0 1-1 0 0,0-1 1 0 0,-1 0-1 0 0,1 0 0 0 0,-1 1 1 0 0,1-1-1 0 0,-1 1 1 0 0,0-1-1 0 0,0 4 29 0 0,0-6 0 0 0,13 28-103 0 0,-13-26 75 0 0,0 1-1 0 0,0-1 0 0 0,0 0 0 0 0,0 1 1 0 0,0-1-1 0 0,1 0 0 0 0,-1 0 0 0 0,1 0 1 0 0,0 0-1 0 0,0 0 0 0 0,0 0 1 0 0,0 0-1 0 0,0-1 0 0 0,1 1 0 0 0,-1-1 1 0 0,1 0-1 0 0,0 0 0 0 0,-1 0 0 0 0,1 0 1 0 0,0 0-1 0 0,0 0 0 0 0,1-1 0 0 0,-1 1 1 0 0,0-1-1 0 0,0 0 0 0 0,1 0 1 0 0,-1 0-1 0 0,0-1 0 0 0,1 1 0 0 0,-1-1 1 0 0,1 0-1 0 0,-1 0 0 0 0,1 0 0 0 0,-1 0 1 0 0,1 0-1 0 0,0-1 29 0 0,8-5-158 0 0,0 1 1 0 0,0-2-1 0 0,-1 0 0 0 0,0 0 1 0 0,0-1-1 0 0,0 0 0 0 0,-1-1 1 0 0,-1 0-1 0 0,1-1 0 0 0,-2 0 1 0 0,1-1-1 0 0,-1 1 0 0 0,-1-1 1 0 0,0-1-1 0 0,0 0 0 0 0,-2 0 1 0 0,1 0-1 0 0,0-4 158 0 0,22-34-293 0 0,101-241 835 0 0,-91 183 1880 0 0,-47 112-1066 0 0,-1 36-1160 0 0,1 1-1 0 0,2 0 0 0 0,2 0 1 0 0,2 0-1 0 0,1 1 0 0 0,3 12-195 0 0,11 169 453 0 0,10-46 45 0 0,-20-177-486 0 0,-1 0 1 0 0,1 1-1 0 0,0-1 0 0 0,-1 0 0 0 0,1-1 1 0 0,-1 1-1 0 0,1 0 0 0 0,0 0 0 0 0,-1-1 1 0 0,1 1-1 0 0,-1-1 0 0 0,1 0 0 0 0,-1 1 1 0 0,1-1-1 0 0,-1 0 0 0 0,1 0 0 0 0,-1 0 1 0 0,0 0-1 0 0,0 0 0 0 0,1 0 0 0 0,-1 0 1 0 0,0 0-1 0 0,0 0 0 0 0,0-1 0 0 0,0 1 1 0 0,0 0-1 0 0,0-1 0 0 0,-1 1 0 0 0,1-1 1 0 0,0 1-1 0 0,-1-1 0 0 0,1 1 0 0 0,-1-1 1 0 0,1 0-1 0 0,-1 0-12 0 0,28-46-65 0 0,-19 27 16 0 0,2 1 1 0 0,0 0 0 0 0,1 0-1 0 0,1 2 1 0 0,1-1-1 0 0,0 2 1 0 0,2 0-1 0 0,0 0 1 0 0,0 2-1 0 0,2 0 1 0 0,0 1-1 0 0,11-7 49 0 0,-24 21 8 0 0,-1-1-1 0 0,1 0 0 0 0,-1 1 0 0 0,1 0 1 0 0,0 0-1 0 0,-1 1 0 0 0,1-1 1 0 0,-1 1-1 0 0,1 0 0 0 0,-1 0 1 0 0,0 0-1 0 0,1 1 0 0 0,-1-1 0 0 0,0 1 1 0 0,0 0-1 0 0,0 0 0 0 0,0 1 1 0 0,0-1-1 0 0,-1 1 0 0 0,1 0 1 0 0,-1 0-1 0 0,1 0 0 0 0,-1 0 1 0 0,0 1-1 0 0,0-1 0 0 0,-1 1 0 0 0,1 0 1 0 0,-1 0-1 0 0,0-1 0 0 0,0 2 1 0 0,0-1-1 0 0,0 0 0 0 0,-1 0 1 0 0,0 1-1 0 0,0-1 0 0 0,0 1 1 0 0,0-1-1 0 0,-1 1 0 0 0,1-1 0 0 0,-1 1 1 0 0,0-1-1 0 0,-1 1 0 0 0,1-1 1 0 0,-1 1-1 0 0,0-1 0 0 0,0 1 1 0 0,0-1-1 0 0,-1 0 0 0 0,0 1-7 0 0,-2 6-72 0 0,0 0 0 0 0,-1-1 0 0 0,-1 0 0 0 0,0 0 0 0 0,0 0-1 0 0,-1-1 1 0 0,0 0 0 0 0,-1 0 0 0 0,0 0 0 0 0,0-1 0 0 0,0-1 0 0 0,-1 1-1 0 0,-1-1 1 0 0,1-1 0 0 0,-1 0 0 0 0,-7 3 72 0 0,-116 26-5288 0 0,113-35 4006 0 0</inkml:trace>
  <inkml:trace contextRef="#ctx0" brushRef="#br0" timeOffset="74029.068">7171 5242 1652 0 0,'-3'-9'5433'0'0,"31"-1"-4079"0"0,43-3-1121 0 0,130-11-2159 0 0,-40 5-2341 0 0,-119 15 2992 0 0</inkml:trace>
  <inkml:trace contextRef="#ctx0" brushRef="#br0" timeOffset="74465.712">8281 5485 1860 0 0,'0'0'151'0'0,"1"1"0"0"0,0-1 0 0 0,-1 1 0 0 0,1-1 0 0 0,0 0 0 0 0,0 1 0 0 0,0-1 0 0 0,-1 0 0 0 0,1 0 0 0 0,0 0 0 0 0,0 0-1 0 0,-1 0 1 0 0,1 0 0 0 0,0 0 0 0 0,0 0 0 0 0,0 0 0 0 0,0 0 0 0 0,-1 0 0 0 0,1 0 0 0 0,0 0 0 0 0,0-1 0 0 0,-1 1 0 0 0,1 0 0 0 0,0 0 0 0 0,0-1 0 0 0,-1 1 0 0 0,1-1 0 0 0,0 1-1 0 0,-1-1 1 0 0,1 1 0 0 0,0-1 0 0 0,-1 1 0 0 0,1-1 0 0 0,-1 1 0 0 0,1-1 0 0 0,-1 0 0 0 0,1 1 0 0 0,-1-1 0 0 0,0 0 0 0 0,1 0 0 0 0,-1 1 0 0 0,0-1 0 0 0,1 0 0 0 0,-1 0 0 0 0,0 0-1 0 0,0 1 1 0 0,0-1 0 0 0,0 0 0 0 0,0 0 0 0 0,0 0 0 0 0,0 1 0 0 0,0-1 0 0 0,0 0 0 0 0,0 0 0 0 0,0 0 0 0 0,-1 1 0 0 0,1-1 0 0 0,0 0 0 0 0,0 0 0 0 0,-1 0-151 0 0,7-26 431 0 0,9 26-8230 0 0,-12 1 6522 0 0</inkml:trace>
  <inkml:trace contextRef="#ctx0" brushRef="#br0" timeOffset="68923.712">1372 5593 1216 0 0,'10'0'617'0'0,"-8"1"-556"0"0,0 0 1 0 0,0 0-1 0 0,0-1 1 0 0,0 1-1 0 0,0-1 1 0 0,0 1-1 0 0,0-1 1 0 0,0 0-1 0 0,1 0 1 0 0,-1 0-1 0 0,0 0 1 0 0,0 0-1 0 0,0 0 1 0 0,0-1-1 0 0,0 1 1 0 0,0-1-1 0 0,0 1 0 0 0,0-1 1 0 0,0 0-1 0 0,0 0 1 0 0,0 0-1 0 0,0 0 1 0 0,-1 0-1 0 0,1 0 1 0 0,0 0-1 0 0,-1-1 1 0 0,1 1-1 0 0,-1-1 1 0 0,1 1-1 0 0,-1-1 1 0 0,0 0-1 0 0,1 1 1 0 0,-1-1-1 0 0,0 0 1 0 0,0 0-1 0 0,0 0 1 0 0,-1 0-1 0 0,1 0 1 0 0,0 0-1 0 0,-1 0 1 0 0,1 0-1 0 0,-1 0 1 0 0,0 0-1 0 0,1 0 1 0 0,-1 0-1 0 0,0 0 1 0 0,0 0-1 0 0,-1 0 1 0 0,1 0-1 0 0,0-1 1 0 0,-1 1-1 0 0,1 0 1 0 0,-1 0-1 0 0,0-1-61 0 0,-3-6 28 0 0,0 1 0 0 0,-1-1 0 0 0,0 1 0 0 0,-1 0 0 0 0,0 0 0 0 0,0 0 0 0 0,0 1 0 0 0,-1 0 0 0 0,0 0 0 0 0,0 1-1 0 0,-1 0 1 0 0,0 0 0 0 0,0 1 0 0 0,0 0 0 0 0,-1 0 0 0 0,0 1 0 0 0,0 0 0 0 0,0 0 0 0 0,0 1 0 0 0,-1 0 0 0 0,1 1 0 0 0,-1 0 0 0 0,1 1 0 0 0,-1 0 0 0 0,0 0 0 0 0,1 1 0 0 0,-1 0-1 0 0,0 1 1 0 0,0 0 0 0 0,1 1 0 0 0,-1 0 0 0 0,1 0 0 0 0,-1 1 0 0 0,1 0 0 0 0,0 0 0 0 0,0 1 0 0 0,0 1 0 0 0,1 0 0 0 0,-1 0 0 0 0,1 0 0 0 0,1 1 0 0 0,-1 0 0 0 0,-3 4-28 0 0,-4 3 25 0 0,1 0 1 0 0,1 1-1 0 0,1 0 1 0 0,0 1-1 0 0,0 1 1 0 0,2 0-1 0 0,0 0 0 0 0,0 1 1 0 0,2 1-1 0 0,0-1 1 0 0,1 1-1 0 0,1 0 1 0 0,-2 14-26 0 0,7-28 10 0 0,0 1 0 0 0,1 0 0 0 0,0-1-1 0 0,0 1 1 0 0,1-1 0 0 0,-1 1 0 0 0,1-1 0 0 0,0 1 0 0 0,0-1 0 0 0,0 1 0 0 0,1-1-1 0 0,-1 0 1 0 0,1 0 0 0 0,0 1 0 0 0,1-1 0 0 0,-1-1 0 0 0,1 1 0 0 0,-1 0 0 0 0,1-1-1 0 0,0 1 1 0 0,0-1 0 0 0,1 0 0 0 0,-1 0 0 0 0,1 0 0 0 0,0 0 0 0 0,-1-1 0 0 0,1 1-1 0 0,0-1 1 0 0,0 0 0 0 0,1 0 0 0 0,-1-1 0 0 0,0 1 0 0 0,1-1 0 0 0,-1 0 0 0 0,1 0-1 0 0,-1 0 1 0 0,1-1 0 0 0,-1 0 0 0 0,1 0 0 0 0,3 0-10 0 0,182-24 112 0 0,-171 17-154 0 0,-2 0 0 0 0,1 0 0 0 0,-1-2 0 0 0,0 0 0 0 0,-1-1 0 0 0,0-1 0 0 0,0 0 0 0 0,-2-1 0 0 0,1-1 0 0 0,-1-1 0 0 0,6-8 42 0 0,37 106-374 0 0,15-9-2615 0 0,-65-67 1685 0 0</inkml:trace>
  <inkml:trace contextRef="#ctx0" brushRef="#br0" timeOffset="69407.481">1681 5572 1096 0 0,'47'116'1792'0'0,"-19"26"1894"0"0,-28-140-3256 0 0,-6 11 1268 0 0,23-116-1687 0 0,-14 92-105 0 0,0 1-1 0 0,1-1 1 0 0,0 0-1 0 0,1 1 1 0 0,0 0-1 0 0,1 0 1 0 0,0 1-1 0 0,0 0 1 0 0,1 0-1 0 0,0 0 1 0 0,0 0-1 0 0,1 1 1 0 0,0 1-1 0 0,1-1 95 0 0,-4 8-46 0 0,0 1-1 0 0,-1-1 1 0 0,1 1-1 0 0,0 0 1 0 0,-1 1-1 0 0,1-1 1 0 0,-1 1-1 0 0,1 0 1 0 0,-1 0-1 0 0,0 0 1 0 0,0 0-1 0 0,0 1 1 0 0,0 0-1 0 0,0-1 1 0 0,-1 2-1 0 0,1-1 1 0 0,-1 0-1 0 0,0 1 1 0 0,1-1-1 0 0,-2 1 1 0 0,1 0-1 0 0,0 0 1 0 0,-1 0-1 0 0,0 0 1 0 0,0 1-1 0 0,0-1 1 0 0,-1 1-1 0 0,1-1 1 0 0,-1 1-1 0 0,0-1 1 0 0,0 1-1 0 0,-1 0 1 0 0,1 3 46 0 0,5 8-114 0 0,4 12-42 0 0,-10-25 118 0 0,0 1 0 0 0,1-1 1 0 0,-1 0-1 0 0,1 0 0 0 0,-1 1 0 0 0,1-1 1 0 0,0 0-1 0 0,0 0 0 0 0,0 0 0 0 0,1 0 1 0 0,-1 0-1 0 0,1 0 0 0 0,0 0 0 0 0,-1-1 1 0 0,1 1-1 0 0,0-1 0 0 0,1 1 0 0 0,-1-1 1 0 0,0 0-1 0 0,1 1 0 0 0,-1-1 0 0 0,1-1 1 0 0,0 1-1 0 0,0 0 0 0 0,0-1 0 0 0,0 1 1 0 0,0-1-1 0 0,0 0 0 0 0,0 0 0 0 0,0 0 1 0 0,0 0-1 0 0,0-1 0 0 0,1 1 0 0 0,-1-1 1 0 0,0 0-1 0 0,0 0 0 0 0,1 0 0 0 0,-1 0 1 0 0,1-1 37 0 0,55-25-1829 0 0,-35 12 656 0 0</inkml:trace>
  <inkml:trace contextRef="#ctx0" brushRef="#br0" timeOffset="69942.064">2431 5560 1540 0 0,'14'-9'4917'0'0,"-7"49"-4475"0"0,-1-7-220 0 0,-3-26-210 0 0,1 1-1 0 0,0-1 0 0 0,1 0 0 0 0,-1-1 0 0 0,1 1 1 0 0,1-1-1 0 0,-1 0 0 0 0,1-1 0 0 0,0 1 1 0 0,0-1-1 0 0,1 0 0 0 0,-1 0 0 0 0,1-1 1 0 0,0 0-1 0 0,1 0 0 0 0,-1-1 0 0 0,0 0 0 0 0,1 0 1 0 0,0-1-1 0 0,0 0 0 0 0,0 0 0 0 0,0-1 1 0 0,0 0-1 0 0,0 0 0 0 0,0-1 0 0 0,0 0 1 0 0,0 0-1 0 0,0-1 0 0 0,0 0 0 0 0,0 0 1 0 0,0-1-1 0 0,0 0 0 0 0,0-1 0 0 0,-1 0 0 0 0,1 0 1 0 0,-1 0-1 0 0,0-1 0 0 0,0 0 0 0 0,2-2-11 0 0,-1 1 12 0 0,-1 0 0 0 0,1 0 1 0 0,-1 0-1 0 0,-1-1 0 0 0,1 0 0 0 0,-1-1 0 0 0,0 0 0 0 0,-1 0 0 0 0,0 0 0 0 0,0 0 0 0 0,0-1 0 0 0,-1 0 0 0 0,0 0 0 0 0,0 0 0 0 0,-1 0 0 0 0,0 0 0 0 0,-1-1 1 0 0,0 0-1 0 0,0 1 0 0 0,-1-1 0 0 0,0 0-12 0 0,-1-17 980 0 0,-1 38-742 0 0,78 603 867 0 0,-98-404-671 0 0,19-200-382 0 0,0 1 1 0 0,0-1 0 0 0,-1 0 0 0 0,-1 0-1 0 0,0 0 1 0 0,0 0 0 0 0,-1-1 0 0 0,0 0-1 0 0,-1 0 1 0 0,0 0 0 0 0,-1 0 0 0 0,0-1 0 0 0,0 0-1 0 0,-1-1 1 0 0,0 0 0 0 0,-1 0 0 0 0,0-1-1 0 0,0 0 1 0 0,0 0 0 0 0,-1-1 0 0 0,0 0-1 0 0,-6 2-52 0 0,11-7 8 0 0,-1-1-1 0 0,0 0 0 0 0,1 0 1 0 0,-1-1-1 0 0,1 1 0 0 0,-1-1 1 0 0,1-1-1 0 0,0 1 0 0 0,-1-1 1 0 0,1 0-1 0 0,0 0 0 0 0,0 0 1 0 0,0 0-1 0 0,0-1 0 0 0,1 0 1 0 0,-1 0-1 0 0,1-1 0 0 0,-1 1 1 0 0,1-1-1 0 0,0 0 0 0 0,1 0 1 0 0,-1 0-1 0 0,1 0 0 0 0,0-1 1 0 0,-1-1-8 0 0,-65-122-510 0 0,58 95 272 0 0,1 0-1 0 0,1-1 0 0 0,3-1 1 0 0,0 1-1 0 0,2-1 0 0 0,2 0 1 0 0,1-7 238 0 0,4 20-414 0 0,1 0 1 0 0,1 0 0 0 0,0 1-1 0 0,2-1 1 0 0,1 1 0 0 0,0 1-1 0 0,1-1 1 0 0,2 1 0 0 0,0 1-1 0 0,1 0 1 0 0,1 1 0 0 0,0 0-1 0 0,2 1 1 0 0,0 0 0 0 0,0 1-1 0 0,10-6 414 0 0,2-4-1300 0 0</inkml:trace>
  <inkml:trace contextRef="#ctx0" brushRef="#br0" timeOffset="13545.9">684 3438 948 0 0,'-12'-54'5526'0'0,"11"51"-5144"0"0,-6 0 2078 0 0,7 15-2406 0 0,12 441 408 0 0,-6-384-698 0 0,-6-68-19 0 0,0-1 20 0 0,-2 10-1246 0 0,2-22-2145 0 0,-2 2 2283 0 0,1-10-1 0 0</inkml:trace>
  <inkml:trace contextRef="#ctx0" brushRef="#br0" timeOffset="14305.973">675 3396 1068 0 0,'0'-1'118'0'0,"0"-1"0"0"0,0 0 0 0 0,0 0-1 0 0,0 1 1 0 0,0-1 0 0 0,0 0 0 0 0,1 1 0 0 0,-1-1-1 0 0,1 0 1 0 0,-1 1 0 0 0,1-1 0 0 0,0 0 0 0 0,0 1-1 0 0,0-1 1 0 0,0 1 0 0 0,0 0 0 0 0,0-1 0 0 0,0 1-1 0 0,0 0 1 0 0,0-1 0 0 0,1 1 0 0 0,-1 0 0 0 0,0 0-1 0 0,1 0 1 0 0,-1 0 0 0 0,1 0 0 0 0,-1 1 0 0 0,1-1-1 0 0,-1 0 1 0 0,1 1 0 0 0,0-1 0 0 0,-1 1 0 0 0,1-1-1 0 0,0 1 1 0 0,0 0 0 0 0,-1 0 0 0 0,1 0 0 0 0,0 0-1 0 0,-1 0 1 0 0,1 0 0 0 0,0 0 0 0 0,0 1 0 0 0,-1-1-1 0 0,3 1-117 0 0,72 29 296 0 0,-48-9-39 0 0,-1 2 1 0 0,-1 0 0 0 0,-1 2 0 0 0,-1 1-1 0 0,-1 0 1 0 0,-2 2 0 0 0,17 28-258 0 0,-38-55 22 0 0,1 0 1 0 0,-1 0-1 0 0,1 0 0 0 0,0 0 1 0 0,-1 0-1 0 0,1 0 0 0 0,0-1 1 0 0,0 1-1 0 0,-1 0 1 0 0,1 0-1 0 0,0-1 0 0 0,0 1 1 0 0,0 0-1 0 0,0-1 0 0 0,0 1 1 0 0,0-1-1 0 0,0 1 1 0 0,0-1-1 0 0,0 1 0 0 0,0-1 1 0 0,0 0-1 0 0,1 0 1 0 0,-1 1-1 0 0,0-1 0 0 0,0 0 1 0 0,0 0-1 0 0,0 0 0 0 0,0 0 1 0 0,0 0-1 0 0,1-1 1 0 0,-1 1-1 0 0,0 0 0 0 0,0 0 1 0 0,0-1-1 0 0,0 1 0 0 0,0-1 1 0 0,0 1-1 0 0,0-1 1 0 0,0 1-1 0 0,0-1 0 0 0,0 0 1 0 0,0 1-1 0 0,0-1 0 0 0,0 0 1 0 0,-1 0-1 0 0,1 0 1 0 0,0 1-1 0 0,-1-1 0 0 0,1 0 1 0 0,0 0-1 0 0,-1 0 1 0 0,1 0-1 0 0,-1 0 0 0 0,1 0 1 0 0,-1 0-1 0 0,0-1 0 0 0,1 1 1 0 0,-1 0-1 0 0,0 0 1 0 0,0 0-1 0 0,0 0 0 0 0,0 0 1 0 0,0-1-1 0 0,0 1 0 0 0,0 0 1 0 0,0 0-1 0 0,-1-1-22 0 0,28-48 107 0 0,2 1 0 0 0,2 2 0 0 0,3 1 1 0 0,1 1-1 0 0,34-33-107 0 0,-69 77 1 0 0,1 0 1 0 0,-1 0-1 0 0,1 0 1 0 0,0 0-1 0 0,-1 0 1 0 0,1 1-1 0 0,0-1 1 0 0,-1 0 0 0 0,1 0-1 0 0,0 0 1 0 0,0 1-1 0 0,0-1 1 0 0,0 0-1 0 0,0 1 1 0 0,0-1-1 0 0,0 1 1 0 0,0-1 0 0 0,0 1-1 0 0,0-1 1 0 0,0 1-1 0 0,0 0 1 0 0,0 0-1 0 0,0-1 1 0 0,0 1-1 0 0,1 0 1 0 0,-1 0 0 0 0,0 0-1 0 0,0 0 1 0 0,0 0-1 0 0,0 1 1 0 0,0-1-1 0 0,0 0 1 0 0,0 0-1 0 0,1 1 1 0 0,-1-1 0 0 0,0 1-1 0 0,0-1 1 0 0,0 1-1 0 0,0-1 1 0 0,0 1-1 0 0,-1-1 1 0 0,1 1-1 0 0,0 0 1 0 0,0 0-1 0 0,0-1 1 0 0,0 2-2 0 0,15 56 5 0 0,-16-54 0 0 0,7 437 100 0 0,-7-239 137 0 0,0-201-344 0 0,13 17-3762 0 0,-13-41-11 0 0,0 2 2694 0 0</inkml:trace>
  <inkml:trace contextRef="#ctx0" brushRef="#br0" timeOffset="15048.178">1516 3760 1128 0 0,'0'0'533'0'0,"8"0"2860"0"0,18-1-2477 0 0,162-35 662 0 0,-127 20-1353 0 0,-38 11-170 0 0,-1-1 0 0 0,0 0 0 0 0,0-2 0 0 0,0 0 0 0 0,-1-1 0 0 0,-1-2 0 0 0,0 0 0 0 0,10-7-55 0 0,-10-21-442 0 0,-20 38 274 0 0,-4-4-11 0 0,-3-1 177 0 0,-1 1 1 0 0,1 0-1 0 0,-1 0 0 0 0,0 1 1 0 0,0-1-1 0 0,-1 2 1 0 0,0-1-1 0 0,1 1 0 0 0,-1 1 1 0 0,0 0-1 0 0,0 0 0 0 0,0 0 1 0 0,0 1-1 0 0,-1 1 1 0 0,1 0-1 0 0,0 0 0 0 0,0 0 1 0 0,-6 2 1 0 0,2 1 30 0 0,0 0 0 0 0,0 1 0 0 0,1 1 0 0 0,-1 0 0 0 0,1 0 0 0 0,0 2 1 0 0,0-1-1 0 0,0 1 0 0 0,1 1 0 0 0,1 0 0 0 0,-1 1 0 0 0,1 0 0 0 0,0 0 0 0 0,1 1 1 0 0,0 0-1 0 0,-5 10-30 0 0,9-14 12 0 0,1 0 1 0 0,0 0 0 0 0,0 0-1 0 0,1 1 1 0 0,0-1-1 0 0,0 1 1 0 0,0 0 0 0 0,1 0-1 0 0,0 0 1 0 0,1 0-1 0 0,-1 0 1 0 0,1 0-1 0 0,1 0 1 0 0,-1 1 0 0 0,1-1-1 0 0,0 0 1 0 0,1 1-1 0 0,0-1 1 0 0,1 3-13 0 0,1-2 6 0 0,1 0 0 0 0,1-1 0 0 0,0 1 0 0 0,0-1 0 0 0,0 0 0 0 0,1 0 0 0 0,0-1 0 0 0,0 1 0 0 0,0-2 0 0 0,1 1-1 0 0,0-1 1 0 0,0 1 0 0 0,1-2 0 0 0,-1 1 0 0 0,1-1 0 0 0,0-1 0 0 0,0 1 0 0 0,0-1 0 0 0,1-1 0 0 0,-1 1 0 0 0,1-1 0 0 0,-1-1 0 0 0,1 0 0 0 0,0 0 0 0 0,0-1 0 0 0,4 0-6 0 0,15 1-538 0 0,-1-2 1 0 0,0-2-1 0 0,0 0 1 0 0,0-1-1 0 0,-1-2 1 0 0,0-1-1 0 0,0-1 1 0 0,10-5 537 0 0,7-6-1245 0 0,0-1 15 0 0</inkml:trace>
  <inkml:trace contextRef="#ctx0" brushRef="#br0" timeOffset="15825.919">2202 3513 1248 0 0,'16'17'4573'0'0,"23"62"-4215"0"0,23 102 1775 0 0,-45-256-1070 0 0,-12 57-1067 0 0,1 1 0 0 0,0 0 0 0 0,1 0 0 0 0,1 0 0 0 0,1 1 0 0 0,0 0 0 0 0,1 1 0 0 0,1 0 0 0 0,0 0 0 0 0,1 1 0 0 0,1 1 0 0 0,0 0 0 0 0,4-2 4 0 0,-15 13-5 0 0,1 1 1 0 0,-1 0-1 0 0,0 0 0 0 0,0-1 1 0 0,1 1-1 0 0,-1 0 0 0 0,0 1 1 0 0,1-1-1 0 0,-1 0 0 0 0,1 1 1 0 0,-1 0-1 0 0,1-1 0 0 0,-1 1 1 0 0,1 0-1 0 0,-1 0 0 0 0,1 0 1 0 0,-1 1-1 0 0,1-1 0 0 0,-1 1 1 0 0,1-1-1 0 0,-1 1 0 0 0,1 0 1 0 0,-1 0-1 0 0,0 0 0 0 0,1 0 1 0 0,-1 0-1 0 0,0 0 1 0 0,0 1-1 0 0,0-1 0 0 0,0 1 1 0 0,0-1-1 0 0,0 1 0 0 0,-1 0 1 0 0,1 0-1 0 0,0 0 0 0 0,-1 0 1 0 0,1 0-1 0 0,-1 0 0 0 0,0 1 1 0 0,0-1-1 0 0,0 0 0 0 0,0 0 1 0 0,0 1-1 0 0,0-1 0 0 0,-1 1 1 0 0,1-1-1 0 0,-1 1 0 0 0,0-1 1 0 0,0 1-1 0 0,0 2 5 0 0,50 240-164 0 0,-50-243 205 0 0,-3 16 396 0 0,6-38-427 0 0,1 1 0 0 0,1-1 0 0 0,1 1-1 0 0,0 0 1 0 0,2 0 0 0 0,0 1 0 0 0,1 0 0 0 0,1 1-1 0 0,1-1 1 0 0,0 2 0 0 0,1 0 0 0 0,1 0 0 0 0,12-11-10 0 0,-21 22-21 0 0,-1 0 0 0 0,1 0 0 0 0,0 1 0 0 0,1-1 0 0 0,-1 1 0 0 0,1 0 0 0 0,0 0 1 0 0,-1 1-1 0 0,2 0 0 0 0,-1 0 0 0 0,0 0 0 0 0,1 0 0 0 0,-1 1 0 0 0,1 0 1 0 0,0 0-1 0 0,0 0 0 0 0,0 1 0 0 0,0 0 0 0 0,0 0 0 0 0,0 0 21 0 0,-1 4-4 0 0,0 0 0 0 0,0 1-1 0 0,0-1 1 0 0,0 1 0 0 0,-1 0 0 0 0,0 0-1 0 0,1 1 1 0 0,-2-1 0 0 0,1 1 0 0 0,0 0-1 0 0,-1 0 1 0 0,0 0 0 0 0,0 0 0 0 0,0 1-1 0 0,-1-1 1 0 0,0 1 0 0 0,0-1-1 0 0,1 5 5 0 0,15 203-752 0 0,-19-163-1665 0 0,-5-40 347 0 0,5-2 900 0 0</inkml:trace>
  <inkml:trace contextRef="#ctx0" brushRef="#br0" timeOffset="16713.853">3367 3578 1492 0 0,'0'0'412'0'0,"0"0"-108"0"0,0 0-16 0 0,0 0-14 0 0,0 0-2 0 0,0 0-9 0 0,-1-5 32 0 0,0 4-268 0 0,1-1 1 0 0,0 1-1 0 0,-1-1 0 0 0,1 1 1 0 0,-1-1-1 0 0,0 1 1 0 0,1 0-1 0 0,-1 0 1 0 0,0-1-1 0 0,0 1 0 0 0,0 0 1 0 0,0 0-1 0 0,0 0 1 0 0,0 0-1 0 0,0 0 1 0 0,0 0-1 0 0,0 0 0 0 0,0 0 1 0 0,-1 0-1 0 0,1 0 1 0 0,0 1-1 0 0,-1-1 1 0 0,1 1-1 0 0,0-1 1 0 0,-1 1-1 0 0,1-1 0 0 0,-1 1 1 0 0,1 0-1 0 0,-1 0 1 0 0,1 0-1 0 0,-1-1 1 0 0,1 1-1 0 0,-1 1 0 0 0,1-1 1 0 0,-1 0-1 0 0,1 0 1 0 0,-1 1-1 0 0,1-1 1 0 0,0 0-1 0 0,-1 1 1 0 0,1 0-1 0 0,-1-1 0 0 0,1 1 1 0 0,0 0-1 0 0,0-1 1 0 0,-1 1-1 0 0,0 1-27 0 0,-9 1 118 0 0,0 0 0 0 0,0 1 0 0 0,0 0 0 0 0,0 0 0 0 0,1 1 0 0 0,-1 1 0 0 0,1 0-1 0 0,1 0 1 0 0,-1 1 0 0 0,1 1 0 0 0,0-1 0 0 0,1 1 0 0 0,0 1 0 0 0,0-1 0 0 0,0 1 0 0 0,1 1 0 0 0,1-1 0 0 0,0 1 0 0 0,0 1 0 0 0,1-1-1 0 0,0 1 1 0 0,0 1-118 0 0,7-7 34 0 0,-1-1 0 0 0,1 1-1 0 0,0-1 1 0 0,1 1-1 0 0,-1-1 1 0 0,1 0 0 0 0,0 0-1 0 0,-1 0 1 0 0,2 0-1 0 0,-1 0 1 0 0,0-1 0 0 0,1 1-1 0 0,0-1 1 0 0,0 0 0 0 0,0 0-1 0 0,0-1 1 0 0,0 1-1 0 0,1-1 1 0 0,-1 0 0 0 0,1 0-1 0 0,-1 0 1 0 0,1 0-1 0 0,0-1 1 0 0,0 0 0 0 0,-1 0-1 0 0,1 0 1 0 0,0-1 0 0 0,0 0-1 0 0,0 0 1 0 0,0 0-1 0 0,0 0 1 0 0,0-1 0 0 0,0 0-1 0 0,0 0 1 0 0,-1 0-1 0 0,1 0-33 0 0,14-2-127 0 0,0 0 0 0 0,0-1 0 0 0,-1-1 0 0 0,0-1 0 0 0,0-1 0 0 0,0 0 0 0 0,-1-1 0 0 0,0-1 0 0 0,-1 0 0 0 0,6-6 127 0 0,-18 14-50 0 0,-1-1 0 0 0,1 0 0 0 0,-1 0 0 0 0,1 0 0 0 0,-1 0 0 0 0,0-1 0 0 0,0 1-1 0 0,0-1 1 0 0,0 0 0 0 0,-1 0 0 0 0,1 0 0 0 0,-1 0 0 0 0,0-1 0 0 0,1 1 0 0 0,-2 0-1 0 0,1-1 1 0 0,0 0 0 0 0,-1 1 0 0 0,1-1 0 0 0,-1 0 0 0 0,0 0 0 0 0,0 0 0 0 0,-1 0 0 0 0,1 0-1 0 0,-1 0 1 0 0,0 0 0 0 0,0 0 0 0 0,0 0 0 0 0,-1 1 0 0 0,1-2 50 0 0,-6-3 38 0 0,0 1 0 0 0,0 0 1 0 0,0 0-1 0 0,-1 1 0 0 0,0-1 0 0 0,0 2 0 0 0,-1-1 1 0 0,1 1-1 0 0,-1 0 0 0 0,-1 1 0 0 0,1-1 0 0 0,0 2 1 0 0,-1-1-1 0 0,0 1 0 0 0,0 1 0 0 0,-7-2-38 0 0,-10-7 8 0 0,21 7-3449 0 0,5 4 2303 0 0</inkml:trace>
  <inkml:trace contextRef="#ctx0" brushRef="#br0" timeOffset="17137.207">3535 3560 1184 0 0,'10'1'207'0'0,"-1"1"0"0"0,0 0 0 0 0,0 1 0 0 0,0 0 0 0 0,0 0 0 0 0,0 1 0 0 0,-1 0 1 0 0,0 1-1 0 0,0 0 0 0 0,0 0 0 0 0,0 1 0 0 0,-1 0 0 0 0,0 0 0 0 0,0 1 0 0 0,0-1 0 0 0,-1 2 0 0 0,0-1 0 0 0,-1 1 0 0 0,0-1 0 0 0,0 1 0 0 0,0 1 0 0 0,-1-1 0 0 0,0 1 0 0 0,-1 0 0 0 0,0 0 0 0 0,0 0 1 0 0,-1 0-1 0 0,0 0 0 0 0,0 8-207 0 0,-52 77 2271 0 0,46-137-1381 0 0,14 19-1083 0 0,1 1-1 0 0,2 1 0 0 0,0 0 1 0 0,1 1-1 0 0,1 0 0 0 0,0 1 1 0 0,2 1-1 0 0,1 0 0 0 0,0 2 1 0 0,5-3 193 0 0,-7 3-565 0 0,21-36-4678 0 0,-36 49 4029 0 0</inkml:trace>
  <inkml:trace contextRef="#ctx0" brushRef="#br0" timeOffset="17838.621">4015 3516 1424 0 0,'6'4'4449'0'0,"-5"2"-4361"0"0,0 0 0 0 0,0-1 0 0 0,1 1 0 0 0,-1 0 0 0 0,1 0 0 0 0,0-1 0 0 0,1 1 1 0 0,0-1-1 0 0,0 0 0 0 0,0 0 0 0 0,0 0 0 0 0,1 0 0 0 0,0 0 0 0 0,0-1 0 0 0,0 0 1 0 0,0 0-1 0 0,1 0 0 0 0,-1 0 0 0 0,1-1 0 0 0,0 1 0 0 0,0-1 0 0 0,1 0 0 0 0,1 0-88 0 0,2-1 40 0 0,0 0 0 0 0,0-1 0 0 0,0 0 0 0 0,0 0 0 0 0,0-1 0 0 0,0 0 0 0 0,0-1 0 0 0,0 0 0 0 0,0-1 0 0 0,-1 1-1 0 0,1-1 1 0 0,0-1 0 0 0,-1 0 0 0 0,1 0 0 0 0,-1-1 0 0 0,0 0 0 0 0,0 0 0 0 0,0-1 0 0 0,-1 0 0 0 0,1-1 0 0 0,-1 1 0 0 0,-1-1-1 0 0,5-4-39 0 0,-10 8 19 0 0,0 1-1 0 0,-1 0 1 0 0,1-1-1 0 0,0 1 1 0 0,-1 0-1 0 0,1-1 0 0 0,-1 1 1 0 0,1-1-1 0 0,-1 1 1 0 0,0-1-1 0 0,1 1 0 0 0,-1-1 1 0 0,0 0-1 0 0,0 1 1 0 0,0-1-1 0 0,0 1 1 0 0,0-1-1 0 0,-1 1 0 0 0,1-1 1 0 0,0 1-1 0 0,-1-1 1 0 0,1 1-1 0 0,-1-1 0 0 0,0 1 1 0 0,1 0-1 0 0,-1-1 1 0 0,0 1-1 0 0,0 0 1 0 0,0-1-1 0 0,0 1 0 0 0,0 0 1 0 0,0 0-1 0 0,0 0 1 0 0,0 0-1 0 0,0 0 0 0 0,-1 0 1 0 0,1 0-19 0 0,-12 53 99 0 0,12 92 161 0 0,4-98-178 0 0,-1 0-1 0 0,-3 0 1 0 0,-1 0-1 0 0,-3 1 1 0 0,-2-2-1 0 0,-1 1 1 0 0,-3-1-1 0 0,-1-1 1 0 0,-3 0-1 0 0,-1 0 1 0 0,-19 32-82 0 0,32-69 41 0 0,0-1 0 0 0,-1 1 0 0 0,0-1 0 0 0,0 0 0 0 0,0 0 0 0 0,-1 0 0 0 0,0 0 0 0 0,0-1-1 0 0,-1 0 1 0 0,0 0 0 0 0,1 0 0 0 0,-2-1 0 0 0,1 0 0 0 0,0 0 0 0 0,-1-1 0 0 0,0 1 0 0 0,-6 1-41 0 0,8-6 17 0 0,0-1-1 0 0,1 1 0 0 0,-1-1 1 0 0,0 0-1 0 0,1 0 1 0 0,-1 0-1 0 0,1-1 1 0 0,0 0-1 0 0,0 0 1 0 0,0 0-1 0 0,0 0 1 0 0,1 0-1 0 0,-1-1 1 0 0,1 0-1 0 0,0 0 0 0 0,0 0 1 0 0,0 0-1 0 0,0 0 1 0 0,1 0-1 0 0,0-1 1 0 0,-1 1-1 0 0,2-1 1 0 0,-1 0-1 0 0,1 0 1 0 0,-1 1-1 0 0,1-5-16 0 0,-4-14-82 0 0,1 0 0 0 0,1 0-1 0 0,1 0 1 0 0,1-1 0 0 0,1 1-1 0 0,1-1 1 0 0,1 1 0 0 0,2 0 0 0 0,0 0-1 0 0,1 0 1 0 0,1 0 0 0 0,4-7 82 0 0,-2 8-339 0 0,1 1 1 0 0,0 0-1 0 0,2 0 1 0 0,0 1 0 0 0,2 1-1 0 0,0 0 1 0 0,1 1-1 0 0,15-16 339 0 0,82-71-5166 0 0,-87 84 3800 0 0</inkml:trace>
  <inkml:trace contextRef="#ctx0" brushRef="#br0" timeOffset="18414.426">4504 3156 1360 0 0,'10'-6'3450'0'0,"-1"31"-2352"0"0,-1 38-616 0 0,-4 382 2905 0 0,-4-442-3393 0 0,-1 0-1 0 0,1 0 1 0 0,-1 0 0 0 0,1 0 0 0 0,0 0 0 0 0,0 0-1 0 0,1 0 1 0 0,-1 0 0 0 0,1-1 0 0 0,-1 1 0 0 0,1 0-1 0 0,0 0 1 0 0,0 0 0 0 0,0-1 0 0 0,0 1-1 0 0,1 0 1 0 0,-1-1 0 0 0,1 1 0 0 0,-1-1 0 0 0,1 1-1 0 0,0-1 1 0 0,0 0 0 0 0,0 0 0 0 0,0 0-1 0 0,1 0 1 0 0,-1 0 0 0 0,0-1 0 0 0,1 1 0 0 0,-1-1-1 0 0,1 1 1 0 0,0-1 0 0 0,-1 0 0 0 0,1 0 0 0 0,0 0-1 0 0,0 0 1 0 0,0-1 0 0 0,1 1 6 0 0,1-1-336 0 0,1-1-1 0 0,0 0 1 0 0,-1 0-1 0 0,1 0 1 0 0,-1-1 0 0 0,1 1-1 0 0,-1-1 1 0 0,0-1 0 0 0,0 1-1 0 0,0-1 1 0 0,0 0 0 0 0,0 0-1 0 0,0 0 1 0 0,-1-1 0 0 0,0 1-1 0 0,0-1 1 0 0,0 0 0 0 0,0-1-1 0 0,0 1 1 0 0,-1-1 0 0 0,2-2 336 0 0,2-4-1372 0 0</inkml:trace>
  <inkml:trace contextRef="#ctx0" brushRef="#br0" timeOffset="18819.387">4764 3608 1036 0 0,'43'5'3264'0'0,"28"-21"-2520"0"0,-53 10-416 0 0,-16 5-300 0 0,20-3 162 0 0,0-2 0 0 0,0 0 0 0 0,-1-2 0 0 0,-1 0 0 0 0,1-2 0 0 0,-1 0 0 0 0,-1-1 1 0 0,0-1-1 0 0,0-1 0 0 0,2-2-190 0 0,-21 14-4 0 0,1 1 1 0 0,0-1 0 0 0,-1 0 0 0 0,1 1-1 0 0,0-1 1 0 0,-1 0 0 0 0,1 1 0 0 0,-1-1-1 0 0,1 0 1 0 0,-1 0 0 0 0,0 0 0 0 0,1 1-1 0 0,-1-1 1 0 0,0 0 0 0 0,0 0 0 0 0,1 0-1 0 0,-1 0 1 0 0,0 0 0 0 0,0 1 0 0 0,0-1-1 0 0,0 0 1 0 0,0 0 0 0 0,0 0 0 0 0,0 0-1 0 0,0 0 1 0 0,-1 0 0 0 0,1 0 0 0 0,0 1-1 0 0,0-1 1 0 0,-1 0 0 0 0,1 0 0 0 0,0 0-1 0 0,-1 1 1 0 0,1-1 0 0 0,-1 0 0 0 0,1 0-1 0 0,-1 1 1 0 0,0-1 0 0 0,1 0 0 0 0,-1 1-1 0 0,0-1 1 0 0,1 1 0 0 0,-1-1 0 0 0,0 1-1 0 0,0-1 1 0 0,1 1 0 0 0,-1 0 0 0 0,0-1-1 0 0,0 1 1 0 0,0 0 0 0 0,1-1 0 0 0,-1 1-1 0 0,0 0 1 0 0,0 0 0 0 0,0 0 0 0 0,0 0-1 0 0,0 0 1 0 0,0 0 0 0 0,0 0 0 0 0,0 0 3 0 0,-59-7 163 0 0,46 7-109 0 0,0 1 1 0 0,0 0-1 0 0,0 1 0 0 0,1 1 1 0 0,-1 0-1 0 0,1 0 1 0 0,0 2-1 0 0,0 0 1 0 0,0 0-1 0 0,1 1 0 0 0,-1 0 1 0 0,1 2-1 0 0,1-1 1 0 0,0 1-1 0 0,0 1 1 0 0,0 0-1 0 0,1 0 0 0 0,0 1 1 0 0,1 0-1 0 0,0 1 1 0 0,1 0-1 0 0,-6 10-54 0 0,13-18 7 0 0,1 0 0 0 0,-1 0-1 0 0,1 0 1 0 0,-1 0 0 0 0,1 1 0 0 0,0-1-1 0 0,0 0 1 0 0,1 0 0 0 0,-1 0-1 0 0,0 0 1 0 0,1 0 0 0 0,0 0 0 0 0,0 0-1 0 0,0 0 1 0 0,0 0 0 0 0,0 0 0 0 0,1-1-1 0 0,-1 1 1 0 0,1 0 0 0 0,0-1 0 0 0,0 1-1 0 0,0-1 1 0 0,0 0 0 0 0,0 1-1 0 0,0-1 1 0 0,1 0 0 0 0,-1 0 0 0 0,1-1-1 0 0,-1 1 1 0 0,1 0 0 0 0,0-1 0 0 0,0 0-1 0 0,0 1 1 0 0,0-1 0 0 0,0 0 0 0 0,0-1-1 0 0,0 1-6 0 0,116 30-498 0 0,-118-31 490 0 0,136 4-4925 0 0,-89-15 3805 0 0</inkml:trace>
  <inkml:trace contextRef="#ctx0" brushRef="#br0" timeOffset="19570.495">5205 3720 1360 0 0,'11'-8'4875'0'0,"28"-52"-4253"0"0,44-131-160 0 0,-77 145-495 0 0,-6 44 78 0 0,-18-14-208 0 0,94 108 501 0 0,-49-69-225 0 0,-19-18-86 0 0,0 0 1 0 0,0 0-1 0 0,-1 1 1 0 0,1 0-1 0 0,-1 0 1 0 0,-1 1-1 0 0,1 0 1 0 0,-1 0-1 0 0,0 1 1 0 0,-1-1-1 0 0,0 1 1 0 0,0 0-1 0 0,-1 1 1 0 0,1-1-1 0 0,-2 1 1 0 0,0 0-1 0 0,0 0 1 0 0,0 0-1 0 0,-1 0 1 0 0,0 1-1 0 0,-1-1 1 0 0,0 0-1 0 0,-1 1 0 0 0,0-1 1 0 0,0 1-1 0 0,-1-1 1 0 0,0 1-1 0 0,-1-1 1 0 0,0 0-1 0 0,-1 3-27 0 0,-37 44 814 0 0,34-105-689 0 0,17 21-299 0 0,1 1 0 0 0,2 0 1 0 0,1 0-1 0 0,1 1 1 0 0,1 1-1 0 0,1 1 1 0 0,1 0-1 0 0,20-18 174 0 0,22-29-263 0 0,-60 58 597 0 0,-28 22 22 0 0,-35 27 207 0 0,61-33-548 0 0,1 0 0 0 0,-1 0 0 0 0,1 0 0 0 0,-1 0 0 0 0,1 0-1 0 0,0 1 1 0 0,0-1 0 0 0,0 0 0 0 0,1 0 0 0 0,-1 0 0 0 0,1 0-1 0 0,0 0 1 0 0,0 0 0 0 0,0 0 0 0 0,0 0 0 0 0,0-1 0 0 0,0 1-1 0 0,1 0 1 0 0,0-1 0 0 0,-1 1 0 0 0,1-1 0 0 0,0 1-1 0 0,0-1 1 0 0,0 0 0 0 0,1 1 0 0 0,-1-1 0 0 0,0-1 0 0 0,1 1-1 0 0,-1 0 1 0 0,1-1 0 0 0,0 1 0 0 0,0-1 0 0 0,-1 1 0 0 0,1-1-1 0 0,0 0 1 0 0,0-1 0 0 0,0 1 0 0 0,0 0 0 0 0,1-1-15 0 0,-2 2 14 0 0,49 25-52 0 0,-39-24-65 0 0,-1 1-1 0 0,-1 0 1 0 0,1 1-1 0 0,-1 0 1 0 0,1 1-1 0 0,-2 0 1 0 0,1 1-1 0 0,-1 0 1 0 0,0 0-1 0 0,0 1 1 0 0,-1 0-1 0 0,0 1 1 0 0,0 0-1 0 0,-1 0 1 0 0,0 0-1 0 0,-1 1 0 0 0,0 0 1 0 0,0 0-1 0 0,-1 1 1 0 0,-1-1-1 0 0,0 1 1 0 0,0 0-1 0 0,-1 1 104 0 0,-5-7-201 0 0,0 0 0 0 0,-1 0 0 0 0,1 0-1 0 0,-1 0 1 0 0,0-1 0 0 0,-1 1 0 0 0,1-1-1 0 0,-1 0 1 0 0,0 0 0 0 0,0 0 0 0 0,0 0-1 0 0,0-1 1 0 0,-1 1 0 0 0,0-1 0 0 0,1-1-1 0 0,-1 1 1 0 0,0 0 0 0 0,0-1 0 0 0,-1 0-1 0 0,-2 1 202 0 0,-24 9-1340 0 0</inkml:trace>
  <inkml:trace contextRef="#ctx0" brushRef="#br0" timeOffset="24898.07">6586 3221 984 0 0,'0'0'529'0'0,"0"0"-63"0"0,0 0-17 0 0,0 0 50 0 0,3-2-76 0 0,9-10-2 0 0,-9 10-18 0 0,-3 2-72 0 0,0 0 2 0 0,4-6-5 0 0,26-41 2220 0 0,-23 85-1587 0 0,48 382 20 0 0,12-209 361 0 0,-99-232-5097 0 0,-9-64-923 0 0,33 61 3449 0 0</inkml:trace>
  <inkml:trace contextRef="#ctx0" brushRef="#br0" timeOffset="25238.568">6469 3181 1088 0 0,'-2'-7'162'0'0,"1"1"0"0"0,0-1 0 0 0,0 0 0 0 0,1-1 0 0 0,0 1 0 0 0,0 0 1 0 0,1 0-1 0 0,0 0 0 0 0,0 0 0 0 0,0 0 0 0 0,1 1 0 0 0,0-1 0 0 0,0 0 0 0 0,1 1 0 0 0,0-1 0 0 0,0 1 0 0 0,1 0 0 0 0,-1 0 0 0 0,1 0 0 0 0,0 0 0 0 0,1 1 0 0 0,0 0 0 0 0,0 0 1 0 0,0 0-1 0 0,0 0 0 0 0,1 1 0 0 0,-1 0 0 0 0,1 0 0 0 0,0 0 0 0 0,1 1-162 0 0,6-6 84 0 0,1 0 1 0 0,0 1-1 0 0,0 1 0 0 0,0 1 1 0 0,1 0-1 0 0,0 0 1 0 0,0 2-1 0 0,0 0 0 0 0,1 1 1 0 0,-1 0-1 0 0,1 1 1 0 0,0 1-1 0 0,-1 0 0 0 0,1 1 1 0 0,0 1-1 0 0,0 1 1 0 0,-1 0-1 0 0,1 1 0 0 0,-1 0 1 0 0,1 2-1 0 0,-1-1 1 0 0,-1 2-1 0 0,1 0 0 0 0,-1 1 1 0 0,0 0-1 0 0,4 4-84 0 0,-13-7 26 0 0,0 0 0 0 0,-1 0-1 0 0,1 1 1 0 0,-1-1 0 0 0,0 1-1 0 0,0 0 1 0 0,-1 0 0 0 0,0 0 0 0 0,0 1-1 0 0,0-1 1 0 0,0 1 0 0 0,-1 0 0 0 0,0 0-1 0 0,0-1 1 0 0,-1 1 0 0 0,1 1-1 0 0,-1-1 1 0 0,-1 0 0 0 0,1 0 0 0 0,-1 0-1 0 0,0 0 1 0 0,0 1 0 0 0,-1-1-1 0 0,0 2-25 0 0,-11 14-20 0 0,-1 0 0 0 0,-1 0 0 0 0,-1-1 0 0 0,-1-1 0 0 0,0-1 0 0 0,-2 0 0 0 0,0-1 0 0 0,-1-1 0 0 0,-1-1 0 0 0,0 0-1 0 0,-1-2 1 0 0,-1 0 0 0 0,0-2 0 0 0,-1 0 0 0 0,-14 4 20 0 0,-7 3-1607 0 0,17-21-2567 0 0,18-11 2943 0 0</inkml:trace>
  <inkml:trace contextRef="#ctx0" brushRef="#br0" timeOffset="25750.388">6945 3540 1080 0 0,'-3'-22'2721'0'0,"13"-23"78"0"0,-3 41-2750 0 0,0 0-1 0 0,-1 1 1 0 0,2 0 0 0 0,-1 0-1 0 0,0 0 1 0 0,0 1 0 0 0,1 0-1 0 0,-1 0 1 0 0,1 1 0 0 0,0 0-1 0 0,-1 1 1 0 0,1-1 0 0 0,0 1 0 0 0,0 1-1 0 0,-1 0 1 0 0,1 0 0 0 0,0 0-1 0 0,-1 1 1 0 0,1 0 0 0 0,-1 0-1 0 0,0 1 1 0 0,0 0 0 0 0,0 0-1 0 0,0 1 1 0 0,0 0 0 0 0,-1 0-1 0 0,0 1 1 0 0,1 0 0 0 0,-2 0-1 0 0,1 0 1 0 0,-1 0 0 0 0,1 1 0 0 0,-1 0-1 0 0,-1 0 1 0 0,1 1 0 0 0,-1-1-1 0 0,-1 1 1 0 0,1 0 0 0 0,-1 0-1 0 0,0 0 1 0 0,0 0 0 0 0,-1 1-1 0 0,0-1 1 0 0,-1 1 0 0 0,1-1-1 0 0,-1 1 1 0 0,-1 0 0 0 0,0 5-49 0 0,-1-6 48 0 0,0 0-1 0 0,-1 0 1 0 0,0 0 0 0 0,-1-1 0 0 0,1 1 0 0 0,-1-1-1 0 0,-1 0 1 0 0,1 0 0 0 0,-1 0 0 0 0,0 0 0 0 0,0 0-1 0 0,-1-1 1 0 0,0 0 0 0 0,0 0 0 0 0,0 0 0 0 0,0 0-1 0 0,-1-1 1 0 0,0 0 0 0 0,0 0 0 0 0,0-1 0 0 0,0 0-1 0 0,-1 0 1 0 0,1 0 0 0 0,-1 0 0 0 0,1-1 0 0 0,-4 0-48 0 0,7-4-9 0 0,1-1 0 0 0,-1 1 0 0 0,0-1 0 0 0,1 0 0 0 0,0 0 0 0 0,-1 0 0 0 0,1 0 0 0 0,0 0 0 0 0,1-1 0 0 0,-1 1 0 0 0,1 0 0 0 0,-1-1 0 0 0,1 1 0 0 0,0-1 0 0 0,0 0 0 0 0,1 1 0 0 0,-1-1 0 0 0,1 0 0 0 0,0 1 0 0 0,-1-1 0 0 0,2 0 0 0 0,-1 0 0 0 0,0 1 0 0 0,1-1 0 0 0,0 0 0 0 0,0 1 0 0 0,0-1 0 0 0,0 1 0 0 0,0-1 0 0 0,1 1 0 0 0,0-1 0 0 0,1-1 9 0 0,11-18-363 0 0,2 0-1 0 0,1 2 1 0 0,0-1-1 0 0,2 2 0 0 0,0 1 1 0 0,1 0-1 0 0,1 2 1 0 0,1 0-1 0 0,0 1 1 0 0,1 1-1 0 0,13-5 364 0 0,-14 6-799 0 0,28-14-1672 0 0,-34 17 1252 0 0</inkml:trace>
  <inkml:trace contextRef="#ctx0" brushRef="#br0" timeOffset="26464.724">7705 3468 976 0 0,'-22'2'390'0'0,"1"2"0"0"0,0 0 0 0 0,0 1 0 0 0,1 1-1 0 0,-1 1 1 0 0,1 0 0 0 0,1 2 0 0 0,0 0 0 0 0,0 2 0 0 0,0 0 0 0 0,2 1 0 0 0,-1 0 0 0 0,-12 13-390 0 0,25-21 87 0 0,1-1 0 0 0,0 1 1 0 0,0 0-1 0 0,0 0 0 0 0,0 0 1 0 0,1 1-1 0 0,0-1 1 0 0,0 1-1 0 0,0 0 0 0 0,0 0 1 0 0,1 0-1 0 0,0 0 0 0 0,0 0 1 0 0,0 1-1 0 0,0-1 1 0 0,1 0-1 0 0,0 1 0 0 0,0 1-87 0 0,4-2 44 0 0,1-1 0 0 0,-1 0 0 0 0,1 0 0 0 0,0-1 0 0 0,0 1 0 0 0,0-1 0 0 0,0 0 0 0 0,0 0 0 0 0,1 0 0 0 0,0 0 0 0 0,-1-1 0 0 0,1 0 0 0 0,0 0 0 0 0,0 0 0 0 0,1-1 0 0 0,-1 1 0 0 0,0-1 0 0 0,0 0 0 0 0,0-1 0 0 0,1 1 0 0 0,-1-1 0 0 0,0 0 0 0 0,1-1 0 0 0,-1 1 0 0 0,5-2-44 0 0,15 0-23 0 0,-1 0-1 0 0,1-2 1 0 0,-1-1-1 0 0,1-1 1 0 0,-1-1-1 0 0,-1-1 1 0 0,0-1-1 0 0,0-1 1 0 0,-1-1-1 0 0,10-7 24 0 0,16-46-576 0 0,-84 20-246 0 0,-137-19 728 0 0,91 43 281 0 0,64 1-154 0 0,57 1-13 0 0,-6 7 7 0 0,1 2 0 0 0,0 1 0 0 0,0 2 0 0 0,0 2 0 0 0,1 0 0 0 0,13 3-27 0 0,-40 2 35 0 0,0 0-1 0 0,-1 1 1 0 0,1-1 0 0 0,0 2 0 0 0,-1-1-1 0 0,0 1 1 0 0,1 1 0 0 0,-1-1 0 0 0,-1 1-1 0 0,1 0 1 0 0,0 1 0 0 0,-1-1 0 0 0,0 1-1 0 0,0 1 1 0 0,-1-1 0 0 0,1 1-1 0 0,-1 0 1 0 0,0 0 0 0 0,-1 0 0 0 0,1 1-1 0 0,-1 0 1 0 0,-1 0 0 0 0,1 0 0 0 0,-1 0-1 0 0,0 0 1 0 0,-1 1 0 0 0,0 0 0 0 0,0-1-1 0 0,-1 1 1 0 0,1 0 0 0 0,-2 0-1 0 0,1 3-34 0 0,74 578 2368 0 0,-63-529-2614 0 0,-12-60-103 0 0,-19 1-2419 0 0,-32-35-1180 0 0,32 19 2744 0 0</inkml:trace>
  <inkml:trace contextRef="#ctx0" brushRef="#br0" timeOffset="26744.948">8053 3481 1912 0 0,'3'-1'98'0'0,"0"-1"0"0"0,0 0 0 0 0,0 1-1 0 0,1-1 1 0 0,-1 1 0 0 0,0 0 0 0 0,1 0 0 0 0,-1 1-1 0 0,0-1 1 0 0,1 1 0 0 0,-1-1 0 0 0,1 1 0 0 0,-1 0-1 0 0,1 1 1 0 0,-1-1 0 0 0,1 0 0 0 0,-1 1 0 0 0,1 0-1 0 0,-1 0 1 0 0,0 0 0 0 0,0 0 0 0 0,1 0 0 0 0,-1 1-1 0 0,0-1 1 0 0,0 1 0 0 0,0 0 0 0 0,0 0-1 0 0,-1 0 1 0 0,1 1 0 0 0,0-1 0 0 0,-1 0 0 0 0,0 1-1 0 0,1 0 1 0 0,-1 0 0 0 0,0-1 0 0 0,-1 1 0 0 0,1 0-1 0 0,0 0 1 0 0,-1 1 0 0 0,0-1 0 0 0,1 0 0 0 0,-1 0-1 0 0,-1 1 1 0 0,2 1-98 0 0,-1 0 28 0 0,0 0-1 0 0,0 0 1 0 0,0 1 0 0 0,-1-1-1 0 0,0 0 1 0 0,0 0 0 0 0,0 1-1 0 0,0-1 1 0 0,-1 0-1 0 0,0 0 1 0 0,0 1 0 0 0,0-1-1 0 0,-1 0 1 0 0,0 0-1 0 0,0 0 1 0 0,0-1 0 0 0,0 1-1 0 0,-1 0 1 0 0,0-1 0 0 0,0 1-1 0 0,0-1 1 0 0,0 0-1 0 0,-1 0 1 0 0,0-1 0 0 0,0 1-1 0 0,0-1 1 0 0,0 1 0 0 0,0-1-1 0 0,-1 0 1 0 0,1-1-1 0 0,-1 1 1 0 0,0-1 0 0 0,1 0-1 0 0,-1 0 1 0 0,0-1-1 0 0,-1 1 1 0 0,1-1 0 0 0,0 0-1 0 0,0 0 1 0 0,0-1 0 0 0,-1 0-1 0 0,1 0 1 0 0,0 0-1 0 0,-1 0 1 0 0,-2-2-28 0 0,-36-18-4447 0 0,43 13 3180 0 0</inkml:trace>
  <inkml:trace contextRef="#ctx0" brushRef="#br0" timeOffset="27279.111">8213 3593 1272 0 0,'333'-75'3219'0'0,"-292"53"-4020"0"0,-84 19 535 0 0,11 4 440 0 0,0 1 1 0 0,0 1-1 0 0,0 2 0 0 0,1 2 0 0 0,0 0 0 0 0,0 2 0 0 0,1 2 1 0 0,0 0-1 0 0,0 2 0 0 0,0 2-174 0 0,28-14 20 0 0,0 0 0 0 0,-1 0 0 0 0,1 0 0 0 0,0 0 0 0 0,0 0 0 0 0,0 1 0 0 0,0-1 0 0 0,0 1 0 0 0,0-1 0 0 0,0 1 0 0 0,1 0 0 0 0,-1 0 0 0 0,0 0 0 0 0,1 0 0 0 0,0 0 0 0 0,-1 0 0 0 0,1 0 0 0 0,0 0 0 0 0,0 1 0 0 0,0-1 0 0 0,0 0 0 0 0,1 1 0 0 0,-1-1 0 0 0,1 0 0 0 0,-1 1 0 0 0,1-1 0 0 0,0 1 0 0 0,0-1 0 0 0,0 1 0 0 0,0-1 0 0 0,0 1 0 0 0,1-1 0 0 0,-1 1 0 0 0,1-1 0 0 0,0 0 0 0 0,-1 1 0 0 0,1-1 0 0 0,0 0 0 0 0,0 1 0 0 0,1-1 0 0 0,-1 0 0 0 0,0 0 0 0 0,1 0 0 0 0,-1 0 0 0 0,1 0 0 0 0,0-1 0 0 0,-1 1 0 0 0,1 0 0 0 0,0-1 0 0 0,0 1 0 0 0,0-1 0 0 0,2 1-20 0 0,7 6-208 0 0,1-1 1 0 0,1-1 0 0 0,-1 0-1 0 0,1-1 1 0 0,0 0-1 0 0,1-1 1 0 0,-1 0-1 0 0,1-1 1 0 0,-1-1-1 0 0,1 0 1 0 0,0-1-1 0 0,0 0 1 0 0,8-1 207 0 0,3-3-1237 0 0,10-11 9 0 0</inkml:trace>
  <inkml:trace contextRef="#ctx0" brushRef="#br0" timeOffset="27605.474">8642 3471 876 0 0,'6'0'157'0'0,"0"0"1"0"0,0 1-1 0 0,0-1 0 0 0,-1 1 0 0 0,1 1 0 0 0,0-1 1 0 0,0 1-1 0 0,0 0 0 0 0,-1 0 0 0 0,1 0 1 0 0,-1 1-1 0 0,0 0 0 0 0,0 0 0 0 0,0 0 1 0 0,0 1-1 0 0,0 0 0 0 0,-1 0 0 0 0,1 0 0 0 0,-1 0 1 0 0,0 1-1 0 0,0-1 0 0 0,-1 1 0 0 0,1 1-157 0 0,2 1 232 0 0,0-1 0 0 0,0 1 0 0 0,0 1-1 0 0,-1-1 1 0 0,0 1 0 0 0,-1 0 0 0 0,0 0-1 0 0,0 1 1 0 0,0-1 0 0 0,-1 1 0 0 0,-1-1-1 0 0,0 1 1 0 0,0 0 0 0 0,0 0 0 0 0,0 8-232 0 0,-22 11 816 0 0,-34 9 824 0 0,53-37-1368 0 0,1 0-67 0 0,-10-27-53 0 0,19 6-687 0 0,0 0 0 0 0,2 0 1 0 0,1 1-1 0 0,0 1 1 0 0,1 0-1 0 0,1 1 1 0 0,1 0-1 0 0,1 1 0 0 0,3-2 535 0 0,1-3-1034 0 0,28-34-1520 0 0,-28 27 1292 0 0</inkml:trace>
  <inkml:trace contextRef="#ctx0" brushRef="#br0" timeOffset="27915.758">9177 3140 1148 0 0,'-10'59'3377'0'0,"9"144"-665"0"0,58 50-1196 0 0,-57-252-1748 0 0,-18 16-3278 0 0,-17-24 1181 0 0,13-4 1259 0 0</inkml:trace>
  <inkml:trace contextRef="#ctx0" brushRef="#br0" timeOffset="28693.311">8963 3351 1480 0 0,'56'-2'5506'0'0,"52"-5"-5028"0"0,-58 3-35 0 0,220-1-365 0 0,-269 6-52 0 0,1 1 1 0 0,-1-1 0 0 0,0 1-1 0 0,0 0 1 0 0,0-1 0 0 0,0 1-1 0 0,-1 0 1 0 0,1 0 0 0 0,0-1 0 0 0,-1 1-1 0 0,1 0 1 0 0,-1 0 0 0 0,1 0-1 0 0,-1 0 1 0 0,0 0 0 0 0,0 0-1 0 0,0 0 1 0 0,0 0 0 0 0,0 0-1 0 0,-1-1 1 0 0,1 1 0 0 0,0 0-1 0 0,-1 0 1 0 0,1 0 0 0 0,-1 0-1 0 0,0-1 1 0 0,0 1 0 0 0,0 0-1 0 0,0 0 1 0 0,0-1 0 0 0,0 1-1 0 0,0-1-26 0 0,-2 11 133 0 0,2-7-121 0 0,1-1 0 0 0,0 1 0 0 0,0-1 0 0 0,1 1 0 0 0,-1-1 1 0 0,1 1-1 0 0,0-1 0 0 0,0 1 0 0 0,1-1 0 0 0,-1 0 0 0 0,1 0 0 0 0,0 1 1 0 0,0-1-1 0 0,0 0 0 0 0,1-1 0 0 0,-1 1 0 0 0,1 0 0 0 0,0-1 0 0 0,0 0 0 0 0,0 1 1 0 0,0-1-1 0 0,1 0 0 0 0,0-1 0 0 0,-1 1 0 0 0,1-1 0 0 0,0 1 0 0 0,0-1 0 0 0,0 0 1 0 0,0-1-1 0 0,1 1 0 0 0,-1-1 0 0 0,0 1 0 0 0,1-2 0 0 0,-1 1 0 0 0,2 0-12 0 0,6 2-106 0 0,0-1-1 0 0,0-1 1 0 0,0 0-1 0 0,0 0 1 0 0,1-1-1 0 0,-1-1 1 0 0,0 0-1 0 0,0-1 1 0 0,0 0-1 0 0,-1-1 1 0 0,1 0-1 0 0,6-3 107 0 0,-7 1-129 0 0,-6 4 107 0 0,-1 0 0 0 0,0 0 0 0 0,0-1 1 0 0,0 1-1 0 0,0-1 0 0 0,0 0 0 0 0,0 0 1 0 0,0-1-1 0 0,0 1 0 0 0,-1-1 0 0 0,1 0 1 0 0,-1 0-1 0 0,0 0 0 0 0,0 0 0 0 0,0 0 1 0 0,0-1-1 0 0,-1 1 0 0 0,1-1 0 0 0,-1 0 1 0 0,0 0-1 0 0,0 0 0 0 0,0 0 0 0 0,0-3 22 0 0,-2 6 112 0 0,0 1-4 0 0,-2-45 1303 0 0,-24-9 87 0 0,26 53-1386 0 0,0 1-30 0 0,14 72 358 0 0,7 51 18 0 0,-4 0 1 0 0,-6 1-1 0 0,-5 29-458 0 0,-5-142 22 0 0,-1 0-1 0 0,0 0 0 0 0,-1 0 1 0 0,0 0-1 0 0,-1 0 1 0 0,0 0-1 0 0,0 0 1 0 0,-1-1-1 0 0,-1 1 1 0 0,0-1-1 0 0,0 0 0 0 0,-1 0 1 0 0,-1 0-1 0 0,1 0 1 0 0,-2-1-1 0 0,1 0 1 0 0,-1-1-1 0 0,0 1 1 0 0,-1-1-1 0 0,0 0 0 0 0,0-1 1 0 0,-1 0-1 0 0,0 0 1 0 0,0-1-1 0 0,-1 0 1 0 0,1-1-1 0 0,-1 0 1 0 0,0-1-1 0 0,-1 0 0 0 0,1 0 1 0 0,-9 1-22 0 0,12-5-13 0 0,-1-1-1 0 0,0 0 1 0 0,1-1 0 0 0,-1 0-1 0 0,1 0 1 0 0,-1 0 0 0 0,1-1-1 0 0,0 0 1 0 0,0 0 0 0 0,0-1-1 0 0,1 0 1 0 0,-1 0 0 0 0,1-1-1 0 0,0 0 1 0 0,0 0 0 0 0,0 0-1 0 0,1-1 1 0 0,0 0 0 0 0,0 0-1 0 0,0 0 1 0 0,1 0 0 0 0,0-1-1 0 0,0 0 1 0 0,1 1 0 0 0,-1-3 13 0 0,-4-10-161 0 0,0 0 0 0 0,1 0 0 0 0,1 0 0 0 0,1-1 0 0 0,1 0 0 0 0,1 0 0 0 0,0 0 0 0 0,2 0 0 0 0,0-7 161 0 0,4 8-492 0 0,1 0 0 0 0,1 0 0 0 0,0 0 0 0 0,2 1 0 0 0,0 0 0 0 0,1 0 0 0 0,1 1 0 0 0,1 0 0 0 0,0 0 0 0 0,1 1 0 0 0,1 0 0 0 0,0 1 0 0 0,1 1 0 0 0,1 0 0 0 0,0 1 0 0 0,4-3 492 0 0,14-13-1100 0 0</inkml:trace>
  <inkml:trace contextRef="#ctx0" brushRef="#br0" timeOffset="29064.427">10235 3090 2160 0 0,'-82'61'5286'0'0,"82"-61"-5225"0"0,1 0-1 0 0,-1 0 1 0 0,1 0-1 0 0,-1 0 1 0 0,1 0-1 0 0,-1 0 1 0 0,1 0-1 0 0,-1 0 1 0 0,1 0-1 0 0,-1 1 1 0 0,1-1-1 0 0,-1 0 1 0 0,1 0 0 0 0,-1 0-1 0 0,1 1 1 0 0,-1-1-1 0 0,1 0 1 0 0,-1 0-1 0 0,0 1 1 0 0,1-1-1 0 0,-1 0 1 0 0,1 1-1 0 0,-1-1 1 0 0,0 1-1 0 0,1-1 1 0 0,-1 0 0 0 0,0 1-1 0 0,0-1 1 0 0,1 1-1 0 0,-1-1 1 0 0,0 1-1 0 0,0-1 1 0 0,0 1-1 0 0,1-1 1 0 0,-1 1-1 0 0,0-1 1 0 0,0 1-1 0 0,0-1 1 0 0,0 1 0 0 0,0-1-1 0 0,0 1 1 0 0,0-1-1 0 0,0 1 1 0 0,0 0-1 0 0,0-1 1 0 0,-1 1-1 0 0,1-1 1 0 0,0 1-1 0 0,0-1 1 0 0,0 1-1 0 0,-1-1 1 0 0,1 1-61 0 0,55-12 506 0 0,-39 5-362 0 0,0-3 1118 0 0,-42-1-449 0 0,2 5-425 0 0,4 44-11542 0 0,19-14 9973 0 0</inkml:trace>
  <inkml:trace contextRef="#ctx0" brushRef="#br0" timeOffset="29329.265">10183 3646 1172 0 0,'10'9'6647'0'0,"26"-68"-1487"0"0,-36 58-4853 0 0,-37-9 407 0 0,22 10-883 0 0,-17-4-10771 0 0,22-6 9781 0 0</inkml:trace>
  <inkml:trace contextRef="#ctx0" brushRef="#br0" timeOffset="67725.368">582 4510 1304 0 0,'0'-31'3009'0'0,"0"28"-2764"0"0,0 3-56 0 0,0 0-114 0 0,0 0 6 0 0,0 0 2 0 0,0 0-32 0 0,5 0-79 0 0,126 65 383 0 0,-92-55-390 0 0,0-3 1 0 0,1-1-1 0 0,0-3 0 0 0,0 0 1 0 0,0-3-1 0 0,0-1 1 0 0,0-2-1 0 0,0-2 0 0 0,16-5 35 0 0,102-7-17 0 0,213-1-141 0 0,-82 55 80 0 0,-209-32 52 0 0,1-3 0 0 0,0-4-1 0 0,0-4 1 0 0,-1-3 0 0 0,0-3 0 0 0,15-8 26 0 0,-68 15-13 0 0,66-15-50 0 0,0 4 0 0 0,0 4 0 0 0,66 0 63 0 0,-137 15 2 0 0,0 1 0 0 0,0 0-1 0 0,-1 2 1 0 0,0 0 0 0 0,0 1-1 0 0,0 2 1 0 0,-1 0-1 0 0,0 1 1 0 0,14 10-2 0 0,136 52 14 0 0,-135-64 9 0 0,0-1-1 0 0,1-1 1 0 0,0-2-1 0 0,0-2 1 0 0,-1-1 0 0 0,1-2-1 0 0,24-4-22 0 0,622-93 33 0 0,-43 67-86 0 0,-543 17 83 0 0,222-33 176 0 0,2 14 0 0 0,102 11-206 0 0,-68 59-141 0 0,-247-25 150 0 0,-1-4-1 0 0,1-5 1 0 0,0-5 0 0 0,41-8-9 0 0,332-50-29 0 0,-126 54 42 0 0,-145 21 22 0 0,236-37 277 0 0,167-33-210 0 0,-305 78-199 0 0,42-39 216 0 0,42-38-2938 0 0,-368 51 1572 0 0</inkml:trace>
  <inkml:trace contextRef="#ctx0" brushRef="#br0" timeOffset="78047.437">13232 4795 1688 0 0,'-36'25'903'0'0,"1"3"-1"0"0,2 0 1 0 0,0 2-1 0 0,2 2 1 0 0,2 1-1 0 0,1 1 1 0 0,1 1-1 0 0,0 4-902 0 0,16-23 145 0 0,1 1-1 0 0,0 0 1 0 0,1 1 0 0 0,1 0-1 0 0,1 1 1 0 0,0-1-1 0 0,2 1 1 0 0,0 1 0 0 0,1-1-1 0 0,1 1 1 0 0,0-1 0 0 0,2 1-1 0 0,0 0 1 0 0,1 0-1 0 0,2 0 1 0 0,0-1 0 0 0,1 1-1 0 0,1 1-144 0 0,-1-7-83 0 0,1-1-1 0 0,1 1 0 0 0,0-1 1 0 0,1 0-1 0 0,1 0 0 0 0,0-1 1 0 0,0 0-1 0 0,1 0 0 0 0,1-1 1 0 0,0 0-1 0 0,0 0 1 0 0,1-1-1 0 0,1 0 0 0 0,0-1 1 0 0,0 0-1 0 0,10 6 84 0 0,-5-6-629 0 0,0-1-1 0 0,0-1 1 0 0,1 0 0 0 0,0 0 0 0 0,0-2 0 0 0,0 0-1 0 0,1-2 1 0 0,0 1 0 0 0,0-2 0 0 0,0 0-1 0 0,0-2 1 0 0,9 0 629 0 0,3 0-1250 0 0</inkml:trace>
  <inkml:trace contextRef="#ctx0" brushRef="#br0" timeOffset="81711.63">17832 4336 1048 0 0,'7'14'4942'0'0,"-3"24"-3962"0"0,-3-33-662 0 0,133 984 7090 0 0,-126-664-7128 0 0,-8-325-347 0 0,-1 1 0 0 0,1-1 0 0 0,-1 1 0 0 0,1-1 0 0 0,-1 0 0 0 0,1 1 0 0 0,-1-1 0 0 0,1 1 0 0 0,-1-1 0 0 0,0 0 0 0 0,1 0 0 0 0,-1 1 0 0 0,0-1 0 0 0,1 0 0 0 0,-1 0 0 0 0,0 0 0 0 0,1 0 0 0 0,-1 0 0 0 0,0 0 0 0 0,1 0 0 0 0,-1 0 0 0 0,0 0 0 0 0,0 0 0 0 0,1 0 0 0 0,-1 0 0 0 0,0 0 0 0 0,1 0 0 0 0,-1-1 0 0 0,0 1 0 0 0,1 0-1 0 0,-1-1 1 0 0,1 1 0 0 0,-1 0 0 0 0,0-1 0 0 0,1 1 0 0 0,-1-1 0 0 0,1 1 0 0 0,-1-1 0 0 0,1 1 0 0 0,-1-1 0 0 0,1 1 0 0 0,0-1 0 0 0,-1 1 0 0 0,1-1 0 0 0,0 0 0 0 0,-1 1 0 0 0,1-1 0 0 0,0 1 0 0 0,0-1 0 0 0,-1 0 0 0 0,1 1 0 0 0,0-1 0 0 0,0 0 0 0 0,0 0 0 0 0,0 1 0 0 0,0-1 0 0 0,0 0 0 0 0,0 0 67 0 0,-34-135-8630 0 0,27 110 7299 0 0</inkml:trace>
  <inkml:trace contextRef="#ctx0" brushRef="#br0" timeOffset="83158.988">19195 4663 1148 0 0,'-14'-20'7121'0'0,"33"20"-4832"0"0,1 2-2429 0 0,234 64 1042 0 0,-219-55-822 0 0,-26-10-52 0 0,0 1-1 0 0,0 1 0 0 0,-1-1 1 0 0,1 2-1 0 0,0-1 1 0 0,-1 1-1 0 0,0 0 0 0 0,0 1 1 0 0,0 0-1 0 0,0 0 1 0 0,-1 0-1 0 0,0 1 0 0 0,0 0 1 0 0,0 1-1 0 0,0 1-27 0 0,-6-4 38 0 0,-1 1-1 0 0,0-1 1 0 0,0 1-1 0 0,0-1 1 0 0,0 0-1 0 0,-1 1 1 0 0,0-1 0 0 0,1 1-1 0 0,-2-1 1 0 0,1 0-1 0 0,0 0 1 0 0,-1 0-1 0 0,0 0 1 0 0,0 0 0 0 0,0 0-1 0 0,-1 0 1 0 0,1-1-1 0 0,-1 1 1 0 0,0-1-1 0 0,0 1 1 0 0,0-1 0 0 0,0 0-1 0 0,-1 0-37 0 0,-269 209 1144 0 0,268-209-1253 0 0,-74 57-318 0 0,23-32-3374 0 0,55-28 2574 0 0,16-9-3964 0 0,-1-4 3971 0 0</inkml:trace>
  <inkml:trace contextRef="#ctx0" brushRef="#br0" timeOffset="83627.448">19876 5070 928 0 0,'28'6'3676'0'0,"20"-28"-2935"0"0,-27 8-656 0 0,-1-1 0 0 0,-1-1 0 0 0,0-1 1 0 0,-2 0-1 0 0,0-2 0 0 0,0 1 0 0 0,-2-2 0 0 0,-1 0 0 0 0,0-1 0 0 0,-1-1 0 0 0,-1 0 0 0 0,-2 0 0 0 0,0-1 1 0 0,1-7-86 0 0,-8 24 14 0 0,0 0 0 0 0,-1-1 0 0 0,0 1 0 0 0,-1 0 1 0 0,1-1-1 0 0,-1 1 0 0 0,0-1 0 0 0,-1 1 0 0 0,1-1 1 0 0,-1 0-1 0 0,-1 1 0 0 0,1-1 0 0 0,-1 1 0 0 0,0-1 1 0 0,-1 1-1 0 0,1-1 0 0 0,-1 1 0 0 0,-1 0 0 0 0,1 0 0 0 0,-1 0 1 0 0,0 0-1 0 0,0 0 0 0 0,-1 1 0 0 0,0-1 0 0 0,0 1 1 0 0,0 0-1 0 0,0 0 0 0 0,-1 1 0 0 0,0-1 0 0 0,0 1 1 0 0,0 0-1 0 0,-1 0 0 0 0,1 1 0 0 0,-1-1 0 0 0,0 1 1 0 0,0 0-1 0 0,0 1 0 0 0,-4-2-14 0 0,7 5 22 0 0,0-1 0 0 0,-1 1 1 0 0,1 0-1 0 0,0 0 0 0 0,0 0 0 0 0,0 0 0 0 0,0 0 1 0 0,0 1-1 0 0,0 0 0 0 0,0-1 0 0 0,0 1 0 0 0,0 0 1 0 0,1 0-1 0 0,-1 0 0 0 0,1 1 0 0 0,-1-1 1 0 0,1 1-1 0 0,0-1 0 0 0,0 1 0 0 0,0 0 0 0 0,1 0 1 0 0,-1 0-1 0 0,1 0 0 0 0,-1 0 0 0 0,1 0 0 0 0,0 0 1 0 0,0 0-1 0 0,0 0 0 0 0,1 1 0 0 0,-1-1 0 0 0,1 0 1 0 0,-1 1-1 0 0,1-1 0 0 0,0 0 0 0 0,1 1 0 0 0,-1-1 1 0 0,1 0-1 0 0,-1 1 0 0 0,2 2-22 0 0,9 13 51 0 0,1 0-1 0 0,2-1 1 0 0,-1-1-1 0 0,2 0 1 0 0,0 0-1 0 0,1-2 1 0 0,1 0 0 0 0,0 0-1 0 0,1-2 1 0 0,16 9-51 0 0,-14-9 28 0 0,-1 0 0 0 0,-1 2 0 0 0,0 0 1 0 0,-1 0-1 0 0,0 2 0 0 0,-2 0 0 0 0,0 1 1 0 0,0 0-1 0 0,-2 1 0 0 0,6 13-28 0 0,-17-29-13 0 0,0 1-1 0 0,0 0 1 0 0,-1 0 0 0 0,0 0-1 0 0,1 0 1 0 0,-2 0-1 0 0,1 0 1 0 0,0 0 0 0 0,-1 1-1 0 0,0-1 1 0 0,0 0 0 0 0,0 0-1 0 0,0 0 1 0 0,-1 1-1 0 0,1-1 1 0 0,-1 0 0 0 0,0 0-1 0 0,0 0 1 0 0,-1 0-1 0 0,1 0 1 0 0,-1 0 0 0 0,0-1-1 0 0,0 1 1 0 0,0 0 0 0 0,-1-1-1 0 0,1 0 1 0 0,-1 1-1 0 0,0-1 1 0 0,0 0 0 0 0,0 0-1 0 0,0-1 1 0 0,0 1-1 0 0,-3 1 14 0 0,2-2-178 0 0,0 0 0 0 0,0 1 0 0 0,0-2 0 0 0,-1 1 1 0 0,1 0-1 0 0,-1-1 0 0 0,1 0 0 0 0,-1 0 0 0 0,1-1 0 0 0,-1 1 0 0 0,0-1 0 0 0,1 0 0 0 0,-1 0 0 0 0,0 0 0 0 0,1-1 0 0 0,-1 1 0 0 0,1-1 0 0 0,-1 0 0 0 0,1-1 0 0 0,-1 1 0 0 0,1-1 0 0 0,0 0 0 0 0,-1 0 0 0 0,1 0 0 0 0,0-1 0 0 0,0 1 0 0 0,1-1 0 0 0,-1 0 0 0 0,-2-2 178 0 0,-13-16-1303 0 0</inkml:trace>
  <inkml:trace contextRef="#ctx0" brushRef="#br0" timeOffset="83892.678">20570 4215 1228 0 0,'11'6'337'0'0,"-1"2"-1"0"0,1-1 1 0 0,-1 1-1 0 0,0 1 1 0 0,-1 0 0 0 0,0 0-1 0 0,-1 1 1 0 0,0 0-1 0 0,0 0 1 0 0,-1 1-1 0 0,0 0 1 0 0,-1 0 0 0 0,0 1-1 0 0,-1 0 1 0 0,0 0-1 0 0,1 5-336 0 0,0-2 280 0 0,7 8-37 0 0,-2 1 0 0 0,0 0 0 0 0,-2 0 0 0 0,-1 1 0 0 0,0 1-1 0 0,-2-1 1 0 0,-1 1 0 0 0,-1 0 0 0 0,-2 0 0 0 0,0 0 0 0 0,-1 0-1 0 0,-2 1 1 0 0,-2 11-243 0 0,-3-9 120 0 0,-2 0-1 0 0,0 0 1 0 0,-2-1-1 0 0,-2 0 1 0 0,0-1 0 0 0,-1-1-1 0 0,-2 0 1 0 0,-1 0-1 0 0,-1-2 1 0 0,-16 19-120 0 0,-109 94-1284 0 0,126-123 748 0 0,-2-2-1 0 0,1 0 1 0 0,-1-1 0 0 0,-1-1 0 0 0,0 0 0 0 0,0-2 0 0 0,-1 0 0 0 0,0-1 0 0 0,0-1 0 0 0,-1-1 0 0 0,0-1 0 0 0,-20 1 536 0 0,-23-2-1137 0 0</inkml:trace>
  <inkml:trace contextRef="#ctx0" brushRef="#br0" timeOffset="82378.997">18824 4601 1240 0 0,'0'1'177'0'0,"0"-1"-1"0"0,0 1 1 0 0,1-1 0 0 0,-1 1 0 0 0,0-1-1 0 0,1 0 1 0 0,-1 1 0 0 0,0-1-1 0 0,1 0 1 0 0,-1 1 0 0 0,1-1-1 0 0,-1 0 1 0 0,0 0 0 0 0,1 1-1 0 0,-1-1 1 0 0,1 0 0 0 0,-1 0-1 0 0,1 0 1 0 0,-1 0 0 0 0,1 1-1 0 0,-1-1 1 0 0,1 0 0 0 0,-1 0-1 0 0,1 0 1 0 0,-1 0 0 0 0,0 0 0 0 0,1 0-1 0 0,-1 0 1 0 0,1 0 0 0 0,-1-1-1 0 0,1 1 1 0 0,-1 0 0 0 0,1 0-1 0 0,-1 0 1 0 0,1 0 0 0 0,-1-1-177 0 0,-24 47 998 0 0,-24 36-268 0 0,3 2-1 0 0,4 1 0 0 0,4 3 1 0 0,0 13-730 0 0,-10 18-267 0 0,-1-14-2621 0 0,31-94-2367 0 0,17-11 3904 0 0</inkml:trace>
  <inkml:trace contextRef="#ctx0" brushRef="#br0" timeOffset="82614.853">18386 4858 1216 0 0,'7'-9'2680'0'0,"17"15"1177"0"0,324 287-3081 0 0,-235-213-6022 0 0,-89-66 3991 0 0</inkml:trace>
  <inkml:trace contextRef="#ctx0" brushRef="#br0" timeOffset="81104.364">17048 4616 836 0 0,'5'2'612'0'0,"-2"-1"-384"0"0,1 0 0 0 0,0 0 0 0 0,0 0 1 0 0,0 0-1 0 0,-1 1 0 0 0,1-1 1 0 0,-1 1-1 0 0,1 0 0 0 0,-1 0 0 0 0,0 0 1 0 0,0 1-1 0 0,0-1 0 0 0,0 1 0 0 0,0 0 1 0 0,0 0-1 0 0,-1 0 0 0 0,1 0 0 0 0,-1 0 1 0 0,0 0-1 0 0,0 1 0 0 0,1 2-228 0 0,6 18 441 0 0,-1 0 0 0 0,-1 1 0 0 0,-1 0 0 0 0,-1 0 0 0 0,-2 1 0 0 0,0-1 0 0 0,-2 1 0 0 0,0 0 0 0 0,-2-1 0 0 0,-3 17-441 0 0,3 28 644 0 0,0-40-453 0 0,-1-25-173 0 0,1 1 0 0 0,-1-1 1 0 0,1 1-1 0 0,0 0 0 0 0,0 0 1 0 0,1 0-1 0 0,0-1 0 0 0,0 1 1 0 0,0 0-1 0 0,1 0 0 0 0,-1 0 1 0 0,1 0-1 0 0,1-1 1 0 0,-1 1-1 0 0,1-1 0 0 0,0 1 1 0 0,0-1-1 0 0,1 1 0 0 0,0-1 1 0 0,0 0-1 0 0,0 0 0 0 0,0 0 1 0 0,1-1-1 0 0,0 1 0 0 0,0-1 1 0 0,0 0-1 0 0,0 0 1 0 0,1 0-1 0 0,-1-1 0 0 0,1 0 1 0 0,0 1-1 0 0,0-2 0 0 0,0 1 1 0 0,1 0-1 0 0,-1-1 0 0 0,1 0 1 0 0,-1-1-1 0 0,1 1-18 0 0,3-2-216 0 0,0 0 0 0 0,-1 0 0 0 0,1-1 0 0 0,-1 0 0 0 0,1-1 0 0 0,-1 0 0 0 0,0 0 0 0 0,0-1 0 0 0,0 0 0 0 0,0 0 0 0 0,0-1 0 0 0,-1 0 0 0 0,1 0 0 0 0,-1-1 0 0 0,0 0 0 0 0,2-2 216 0 0,41-71-5499 0 0,-44 53 4203 0 0</inkml:trace>
  <inkml:trace contextRef="#ctx0" brushRef="#br0" timeOffset="81356.325">16891 4803 1984 0 0,'-26'1'4108'0'0,"37"2"-329"0"0,170-6-3148 0 0,0-21-3772 0 0,-43-3-1019 0 0,-97 16 2891 0 0</inkml:trace>
  <inkml:trace contextRef="#ctx0" brushRef="#br0" timeOffset="80128.788">15479 5300 1860 0 0,'13'-16'3096'0'0,"217"-240"-547"0"0,-67 46-3003 0 0,-164 211 441 0 0,0-1 1 0 0,0 1-1 0 0,1-1 1 0 0,-1 0-1 0 0,0 1 1 0 0,0-1 0 0 0,0 0-1 0 0,0 0 1 0 0,0 0-1 0 0,0 0 1 0 0,0 0-1 0 0,0 0 1 0 0,0 0-1 0 0,0 0 1 0 0,0 0 0 0 0,0 0-1 0 0,0-1 1 0 0,0 1-1 0 0,0 0 1 0 0,0-1-1 0 0,0 1 1 0 0,0-1-1 0 0,0 1 1 0 0,1-1 0 0 0,-1 1-1 0 0,0-1 1 0 0,0 1-1 0 0,0-1 1 0 0,1 0-1 0 0,-1 1 1 0 0,0-1-1 0 0,1 0 1 0 0,-1 0 0 0 0,1 0-1 0 0,-1 0 1 0 0,1 1-1 0 0,-1-1 1 0 0,1 0-1 0 0,0 0 1 0 0,-1 0-1 0 0,1 0 1 0 0,0 0 0 0 0,0 0-1 0 0,0 0 1 0 0,-1 0-1 0 0,1 0 1 0 0,0 0-1 0 0,0 0 1 0 0,1 0-1 0 0,-1 0 1 0 0,0 0 0 0 0,0 0-1 0 0,0 0 1 0 0,1 0-1 0 0,-1 0 1 0 0,0 0-1 0 0,1 0 1 0 0,-1 1-1 0 0,1-1 1 0 0,-1 0 0 0 0,1 0-1 0 0,-1 0 1 0 0,1 0-1 0 0,0 1 1 0 0,-1-1-1 0 0,2 0 13 0 0,-73 36 354 0 0,67-33-336 0 0,0 1 1 0 0,-1 0 0 0 0,1 0 0 0 0,0 0 0 0 0,1 0 0 0 0,-1 1-1 0 0,1 0 1 0 0,-1-1 0 0 0,1 1 0 0 0,0 1 0 0 0,1-1-1 0 0,-1 0 1 0 0,1 0 0 0 0,0 1 0 0 0,0 0 0 0 0,0-1-1 0 0,0 1 1 0 0,0 4-19 0 0,39 47 243 0 0,49-3-208 0 0,-68-44-32 0 0,-1 0 0 0 0,0 2 1 0 0,0 0-1 0 0,-1 0 0 0 0,0 2 1 0 0,-1 0-1 0 0,0 1 0 0 0,-1 0 1 0 0,-1 1-1 0 0,0 0 0 0 0,5 10-3 0 0,-17-22 15 0 0,1 1 1 0 0,-1-1-1 0 0,0 1 0 0 0,0 0 0 0 0,0-1 0 0 0,-1 1 0 0 0,1 0 0 0 0,-1 0 1 0 0,0 0-1 0 0,0-1 0 0 0,0 1 0 0 0,0 0 0 0 0,-1 0 0 0 0,0 0 0 0 0,0-1 1 0 0,0 1-1 0 0,0 0 0 0 0,0-1 0 0 0,-1 1 0 0 0,1-1 0 0 0,-1 1 0 0 0,0-1 1 0 0,0 0-1 0 0,0 0 0 0 0,-1 0 0 0 0,1 0 0 0 0,-1 0 0 0 0,0 0 0 0 0,1-1 1 0 0,-1 1-1 0 0,0-1 0 0 0,-1 0 0 0 0,1 0 0 0 0,0 0 0 0 0,-1 0 0 0 0,0 0-15 0 0,-132 51-213 0 0,134-53 83 0 0,-1 1 1 0 0,1-1-1 0 0,-1 1 1 0 0,1-1-1 0 0,-1 0 1 0 0,1 0-1 0 0,-1-1 1 0 0,1 1-1 0 0,-1 0 1 0 0,1-1 0 0 0,-1 1-1 0 0,1-1 1 0 0,-1 0-1 0 0,1 0 1 0 0,0 0-1 0 0,-1 0 1 0 0,1 0-1 0 0,0-1 1 0 0,0 1-1 0 0,0 0 1 0 0,0-1-1 0 0,0 0 1 0 0,0 1-1 0 0,0-1 1 0 0,1 0-1 0 0,-1 0 1 0 0,1 0-1 0 0,-1 0 1 0 0,1-1 0 0 0,0 1-1 0 0,0 0 1 0 0,0 0-1 0 0,0-1 1 0 0,0 1-1 0 0,0-1 1 0 0,1 1-1 0 0,-1-3 130 0 0,-1-17-1200 0 0</inkml:trace>
  <inkml:trace contextRef="#ctx0" brushRef="#br0" timeOffset="80470.27">16365 4757 996 0 0,'5'12'7289'0'0,"-6"47"-6329"0"0,0-30-319 0 0,15 199 617 0 0,-1-113-1136 0 0,-13-67-2735 0 0,0-40 1823 0 0,-29 1-3999 0 0,12-17 3575 0 0</inkml:trace>
  <inkml:trace contextRef="#ctx0" brushRef="#br0" timeOffset="80732.34">16096 5027 988 0 0,'-14'-9'5245'0'0,"33"8"-2750"0"0,8 1-2292 0 0,185-24-473 0 0,-2-26-5385 0 0,-171 37 4533 0 0</inkml:trace>
  <inkml:trace contextRef="#ctx0" brushRef="#br0" timeOffset="78652.374">14144 4862 1008 0 0,'0'0'163'0'0,"1"0"0"0"0,-1 1 1 0 0,0-1-1 0 0,0 0 0 0 0,1 0 0 0 0,-1 1 0 0 0,0-1 0 0 0,0 0 1 0 0,1 0-1 0 0,-1 1 0 0 0,0-1 0 0 0,1 0 0 0 0,-1 0 0 0 0,0 0 1 0 0,1 1-1 0 0,-1-1 0 0 0,0 0 0 0 0,1 0 0 0 0,-1 0 0 0 0,0 0 1 0 0,1 0-1 0 0,-1 0 0 0 0,0 0 0 0 0,1 0 0 0 0,-1 0 0 0 0,1 0 1 0 0,-1 0-1 0 0,0 0 0 0 0,1 0 0 0 0,-1 0 0 0 0,0 0 0 0 0,1 0 1 0 0,-1 0-1 0 0,0 0 0 0 0,1-1-163 0 0,-30 56 414 0 0,16-32 138 0 0,-149 413 2588 0 0,121-321-4480 0 0,14-130-4340 0 0,14-2 4421 0 0,2-3-31 0 0</inkml:trace>
  <inkml:trace contextRef="#ctx0" brushRef="#br0" timeOffset="78964.229">13767 4935 1684 0 0,'1'0'144'0'0,"0"0"-1"0"0,-1 0 0 0 0,1 0 1 0 0,0 0-1 0 0,-1 0 1 0 0,1 0-1 0 0,0 0 1 0 0,-1 0-1 0 0,1-1 0 0 0,0 1 1 0 0,-1 0-1 0 0,1 0 1 0 0,-1-1-1 0 0,1 1 1 0 0,0 0-1 0 0,-1 0 0 0 0,1-1 1 0 0,-1 1-1 0 0,1-1 1 0 0,-1 1-1 0 0,1-1 1 0 0,-1 1-1 0 0,1-1 0 0 0,-1 1 1 0 0,0-1-1 0 0,1 1 1 0 0,-1-1-1 0 0,0 1 1 0 0,1-1-1 0 0,-1 0 0 0 0,0 1 1 0 0,0-1-1 0 0,0 0 1 0 0,1 1-1 0 0,-1-1 1 0 0,0 1-1 0 0,0-1 0 0 0,0 0 1 0 0,0 1-1 0 0,0-1 1 0 0,0 0-1 0 0,0 1 0 0 0,0-1 1 0 0,-1 0-1 0 0,1 1 1 0 0,0-1-1 0 0,0 0 1 0 0,0 1-144 0 0,12 6-114 0 0,122 62 1395 0 0,-3 6-1 0 0,99 76-1280 0 0,-28 9 469 0 0,-186-155-4397 0 0,-27-27-1292 0 0,9 18 5433 0 0,-8-10-1523 0 0</inkml:trace>
  <inkml:trace contextRef="#ctx0" brushRef="#br0" timeOffset="79568.876">14823 4848 1068 0 0,'-70'-6'6413'0'0,"69"6"-5986"0"0,1 0-50 0 0,-9-3 1395 0 0,17 4-1402 0 0,325 69 225 0 0,-311-64-559 0 0,-16-6-26 0 0,0 1 0 0 0,-1-1 0 0 0,1 2 0 0 0,-1-1 0 0 0,1 1 0 0 0,-1-1 0 0 0,1 1 0 0 0,-1 1 0 0 0,0-1 0 0 0,0 1 0 0 0,0 0 0 0 0,-1 0 0 0 0,1 1 0 0 0,-1-1 0 0 0,1 1 0 0 0,-1 0 0 0 0,0 0 0 0 0,-1 0 0 0 0,2 3-10 0 0,-4-6 124 0 0,-6 20 69 0 0,-8-4-60 0 0,-1-1 0 0 0,0-1 0 0 0,-1 0 0 0 0,-1-1 0 0 0,0-1 0 0 0,0 0 1 0 0,-2-1-1 0 0,1-1 0 0 0,-14 6-133 0 0,-28 21 410 0 0,-142 137-486 0 0,199-144-4520 0 0,46-43 360 0 0,-21-1 2830 0 0,2 0 115 0 0</inkml:trace>
  <inkml:trace contextRef="#ctx0" brushRef="#br0" timeOffset="77425.041">12098 4988 1180 0 0,'1'0'123'0'0,"-1"-1"0"0"0,1 0 0 0 0,0 1 0 0 0,0-1 0 0 0,-1 1 0 0 0,1 0 0 0 0,0-1 0 0 0,0 1-1 0 0,0 0 1 0 0,0-1 0 0 0,-1 1 0 0 0,1 0 0 0 0,0 0 0 0 0,0 0 0 0 0,0-1 0 0 0,0 1 0 0 0,0 0 0 0 0,0 0 0 0 0,0 1 0 0 0,0-1 0 0 0,0 0-1 0 0,-1 0 1 0 0,1 0 0 0 0,0 1 0 0 0,0-1 0 0 0,0 0 0 0 0,0 1 0 0 0,-1-1 0 0 0,1 1 0 0 0,0-1 0 0 0,0 1 0 0 0,0-1 0 0 0,-1 1 0 0 0,1-1-1 0 0,0 1 1 0 0,-1 0 0 0 0,1-1 0 0 0,-1 1 0 0 0,1 0 0 0 0,-1 0 0 0 0,1-1 0 0 0,-1 1 0 0 0,1 0 0 0 0,-1 0 0 0 0,0 0 0 0 0,0 0 0 0 0,1 0 0 0 0,-1-1-1 0 0,0 1 1 0 0,0 0 0 0 0,0 0 0 0 0,0 0 0 0 0,0 0 0 0 0,0 0-123 0 0,15 66 113 0 0,-13-56 325 0 0,78 422 1882 0 0,-49-228-1655 0 0,-11-120-331 0 0,-40-112-2474 0 0,-53-105-4540 0 0,66 103 5412 0 0</inkml:trace>
  <inkml:trace contextRef="#ctx0" brushRef="#br0" timeOffset="77766.187">12071 4973 1496 0 0,'6'-9'114'0'0,"0"1"1"0"0,0-1-1 0 0,0 1 0 0 0,1 0 0 0 0,1 1 1 0 0,-1 0-1 0 0,1 0 0 0 0,0 0 0 0 0,1 1 1 0 0,-1 1-1 0 0,1-1 0 0 0,0 1 0 0 0,1 1 1 0 0,-1 0-1 0 0,1 0 0 0 0,0 1 0 0 0,0 0 1 0 0,0 0-1 0 0,0 1 0 0 0,1 1 0 0 0,-1 0 1 0 0,1 0-1 0 0,-1 1 0 0 0,0 0 0 0 0,1 1 1 0 0,-1 0-1 0 0,0 1 0 0 0,1 0 0 0 0,-1 1 1 0 0,0-1-1 0 0,0 2 0 0 0,-1 0 0 0 0,1 0 1 0 0,-1 1-1 0 0,0 0 0 0 0,0 0 0 0 0,0 1 1 0 0,-1 0-1 0 0,0 1 0 0 0,0 0 0 0 0,0 0 1 0 0,-1 1-1 0 0,0-1 0 0 0,-1 2 0 0 0,5 6-114 0 0,-9-9 60 0 0,1 0 0 0 0,-1 0 1 0 0,0 0-1 0 0,0 1 0 0 0,-1-1 0 0 0,0 1 0 0 0,0-1 0 0 0,0 1 0 0 0,-1-1 0 0 0,0 1 0 0 0,0-1 0 0 0,-1 1 0 0 0,0-1 1 0 0,0 1-1 0 0,-1-1 0 0 0,1 1 0 0 0,-1-1 0 0 0,-1 0 0 0 0,1 0 0 0 0,-1 0 0 0 0,0 0 0 0 0,0-1 0 0 0,-1 1 0 0 0,0-1 1 0 0,0 1-1 0 0,0-1 0 0 0,0-1 0 0 0,-1 1 0 0 0,0-1 0 0 0,0 1-60 0 0,-169 109 872 0 0,106-89-1484 0 0,65-25-246 0 0,3 0-469 0 0,-6-22-2626 0 0,23 9 2739 0 0</inkml:trace>
  <inkml:trace contextRef="#ctx0" brushRef="#br0" timeOffset="75495.035">9413 5072 1868 0 0,'0'0'562'0'0,"0"0"-43"0"0,0 0-35 0 0,0 0-41 0 0,5-23 1032 0 0,19-3-584 0 0,-24 26-616 0 0,-13 29 605 0 0,11-5-829 0 0,1-1-1 0 0,1 0 0 0 0,2 1 1 0 0,0-1-1 0 0,1 0 0 0 0,1 0 1 0 0,1 0-1 0 0,2-1 0 0 0,6 18-50 0 0,25 154-982 0 0,-37-192 889 0 0,-1 0 0 0 0,0 0 0 0 0,-1 0 0 0 0,1 0 0 0 0,0 0 0 0 0,0 0 0 0 0,-1 0 0 0 0,1 0 0 0 0,-1-1 0 0 0,0 1 0 0 0,1 0 0 0 0,-1 0 0 0 0,0 0 0 0 0,0-1 0 0 0,0 1 0 0 0,0-1 0 0 0,0 1 1 0 0,-1-1-1 0 0,1 1 0 0 0,0-1 0 0 0,-1 1 0 0 0,1-1 0 0 0,-1 0 0 0 0,1 0 0 0 0,-1 0 0 0 0,0 0 0 0 0,0 0 0 0 0,1 0 0 0 0,-1 0 0 0 0,0-1 0 0 0,0 1 0 0 0,0-1 0 0 0,0 1 0 0 0,-1-1 93 0 0,-13 0-683 0 0</inkml:trace>
  <inkml:trace contextRef="#ctx0" brushRef="#br0" timeOffset="76410.771">8985 5095 2324 0 0,'8'-10'3844'0'0,"125"-8"-3243"0"0,383-8-1545 0 0,-507 26 904 0 0,0 0 65 0 0,0 0 1 0 0,0 0 0 0 0,0 0-1 0 0,0-1 1 0 0,0-1 0 0 0,0 1 0 0 0,0-2-1 0 0,-1 1 1 0 0,1-1 0 0 0,-1 0 0 0 0,1-1-1 0 0,-1 0 1 0 0,0 0 0 0 0,-1-1 0 0 0,5-2-26 0 0,-7-25 698 0 0,-5 30-696 0 0,-12-12 182 0 0,16 33 7 0 0,52 377 890 0 0,-55-385-1001 0 0,-1-11-72 0 0,1-1 0 0 0,0 1 1 0 0,-1-1-1 0 0,1 1 0 0 0,-1 0 0 0 0,1-1 0 0 0,-1 1 0 0 0,1-1 0 0 0,0 1 0 0 0,-1 0 0 0 0,1 0 0 0 0,0 0 0 0 0,-1-1 0 0 0,1 1 0 0 0,0 0 0 0 0,0 0 0 0 0,-1 0 0 0 0,1 0 0 0 0,0 0 0 0 0,-1 0 0 0 0,1 0 0 0 0,0 0 0 0 0,0 0 0 0 0,-1 1 0 0 0,1-1 0 0 0,0 0 0 0 0,-1 0 0 0 0,1 1 0 0 0,0-1 0 0 0,-1 0 1 0 0,1 1-1 0 0,-1-1 0 0 0,1 0 0 0 0,-1 1 0 0 0,1-1 0 0 0,0 1 0 0 0,-1-1 0 0 0,0 1 0 0 0,1 0-8 0 0,87-114-400 0 0,-88 112 370 0 0,0 1 20 0 0,0 0-21 0 0,12 3-66 0 0,0 7 93 0 0,1-1 0 0 0,0 0 0 0 0,0-1 0 0 0,1 0 0 0 0,0-1 0 0 0,1-1 0 0 0,0 0 0 0 0,0-1 0 0 0,0-1 1 0 0,0 0-1 0 0,1-1 0 0 0,-1 0 0 0 0,1-2 0 0 0,0 0 0 0 0,0 0 0 0 0,-1-2 0 0 0,12-1 4 0 0,150-44-237 0 0,-96-11 82 0 0,-81 55 158 0 0,0 0-1 0 0,-1 0 1 0 0,1 0 0 0 0,0 0 0 0 0,-1 0-1 0 0,1 0 1 0 0,-1 0 0 0 0,0 0-1 0 0,0 0 1 0 0,1 0 0 0 0,-1 1-1 0 0,0-1 1 0 0,-1 0 0 0 0,1 1 0 0 0,0-1-1 0 0,0 1 1 0 0,-1-1 0 0 0,1 1-1 0 0,-1-1 1 0 0,1 1 0 0 0,-1 0 0 0 0,1 0-1 0 0,-1 0 1 0 0,0 0 0 0 0,0 0-1 0 0,0 0 1 0 0,1 0 0 0 0,-1 1-1 0 0,0-1 1 0 0,0 1 0 0 0,0-1 0 0 0,0 1-1 0 0,0 0 1 0 0,0-1 0 0 0,0 1-1 0 0,-1 1-2 0 0,-5-3 16 0 0,0 0-1 0 0,0 1 0 0 0,0 0 0 0 0,0 1 1 0 0,0 0-1 0 0,0 0 0 0 0,0 1 0 0 0,0 0 1 0 0,0 0-1 0 0,0 1 0 0 0,0 0 0 0 0,1 0 0 0 0,-1 1 1 0 0,1 0-1 0 0,-1 0 0 0 0,1 1 0 0 0,0-1 1 0 0,0 2-1 0 0,1-1 0 0 0,-1 1 0 0 0,1 0 1 0 0,0 1-1 0 0,0-1 0 0 0,1 1 0 0 0,-1 0 1 0 0,1 1-1 0 0,-2 3-15 0 0,9-3-34 0 0,-1 1 0 0 0,1-1 0 0 0,1 1 1 0 0,-1-1-1 0 0,1 0 0 0 0,0 0 0 0 0,1 0 1 0 0,0 0-1 0 0,0-1 0 0 0,0 1 0 0 0,1-1 1 0 0,0 0-1 0 0,0-1 0 0 0,1 1 0 0 0,-1-1 1 0 0,1 0-1 0 0,0 0 0 0 0,1-1 0 0 0,-1 1 1 0 0,1-1-1 0 0,0-1 0 0 0,3 2 34 0 0,133 43-4205 0 0,-117-45 2926 0 0</inkml:trace>
  <inkml:trace contextRef="#ctx0" brushRef="#br0" timeOffset="76816.36">10759 5258 1392 0 0,'7'-8'1200'0'0,"9"25"1070"0"0,11 88-914 0 0,-27-104-1028 0 0,-24 25 2092 0 0,7-92-1639 0 0,18 52-745 0 0,1 1 0 0 0,1 0 0 0 0,0 0 0 0 0,1 0 0 0 0,0 0 0 0 0,1 0 0 0 0,0 1 0 0 0,1-1 0 0 0,1 2 0 0 0,0-1 0 0 0,0 1 0 0 0,1 0 0 0 0,0 0 0 0 0,1 1 0 0 0,1 0 0 0 0,-1 0 0 0 0,1 1 0 0 0,1 1-36 0 0,-4 6 0 0 0,1 1 0 0 0,-1-1-1 0 0,1 2 1 0 0,-1-1 0 0 0,0 1 0 0 0,1 0-1 0 0,-1 1 1 0 0,1 0 0 0 0,-1 0 0 0 0,0 0 0 0 0,1 1-1 0 0,-1 0 1 0 0,0 1 0 0 0,0 0 0 0 0,0 0 0 0 0,-1 0-1 0 0,1 1 1 0 0,-1 0 0 0 0,0 0 0 0 0,0 0-1 0 0,0 1 1 0 0,0 0 0 0 0,-1 0 0 0 0,0 0 0 0 0,0 1-1 0 0,0 0 1 0 0,-1 0 0 0 0,0 1 0 0 0,55 114-1732 0 0,-53-64-4279 0 0,-6-46 4757 0 0</inkml:trace>
  <inkml:trace contextRef="#ctx0" brushRef="#br0" timeOffset="84922.961">21277 4623 1908 0 0,'-71'-32'5031'0'0,"69"31"-4775"0"0,48-13 1416 0 0,204-27-898 0 0,-80 32-4750 0 0,-148 24 2407 0 0,-24-10 489 0 0</inkml:trace>
  <inkml:trace contextRef="#ctx0" brushRef="#br0" timeOffset="85095.267">21251 4887 2536 0 0,'5'3'756'0'0,"2"-1"-4"0"0,2 1-136 0 0,18-1-52 0 0,-13-2-79 0 0,9 0-61 0 0,7 0-52 0 0,2 0-16 0 0,7 0-80 0 0,2 0-104 0 0,2 0-196 0 0,3 0-76 0 0,0 0 12 0 0,-1 0-556 0 0,44-17-793 0 0,-45 14 81 0 0,-1-6-100 0 0</inkml:trace>
  <inkml:trace contextRef="#ctx0" brushRef="#br0" timeOffset="87342.428">25141 4323 1976 0 0,'-57'-13'4243'0'0,"85"8"-2583"0"0,246 38-468 0 0,-270-32-1168 0 0,13 1 24 0 0,0 1 1 0 0,-1 1 0 0 0,0 0-1 0 0,0 1 1 0 0,0 0 0 0 0,0 2-1 0 0,-1-1 1 0 0,0 2 0 0 0,0 0 0 0 0,-1 1-1 0 0,2 2-48 0 0,-15-8 28 0 0,0 1-1 0 0,0-1 0 0 0,-1 0 1 0 0,1 1-1 0 0,-1-1 0 0 0,0 0 1 0 0,0 1-1 0 0,0-1 1 0 0,-1 0-1 0 0,1 1 0 0 0,-1-1 1 0 0,1 0-1 0 0,-1 1 0 0 0,0-1 1 0 0,0 0-1 0 0,-1 0 0 0 0,1 0 1 0 0,-1 0-1 0 0,1 0 1 0 0,-1 0-1 0 0,0 0 0 0 0,0-1 1 0 0,-1 1-1 0 0,1-1 0 0 0,0 1 1 0 0,-1-1-1 0 0,1 0 1 0 0,-1 0-1 0 0,0 0 0 0 0,0 0 1 0 0,0 0-1 0 0,0-1 0 0 0,0 0 1 0 0,0 1-1 0 0,0-1 0 0 0,0 0 1 0 0,0 0-28 0 0,-3 3 69 0 0,-305 179 250 0 0,284-140-2012 0 0,27-41 970 0 0,18 15-1539 0 0,21 2-529 0 0,-16-8 1361 0 0</inkml:trace>
  <inkml:trace contextRef="#ctx0" brushRef="#br0" timeOffset="87840.402">26033 4877 836 0 0,'4'3'1480'0'0,"22"-11"4351"0"0,0-30-5581 0 0,-1 0 1 0 0,-2-1-1 0 0,-1-2 1 0 0,-3 0 0 0 0,-1-1-1 0 0,-2-1 1 0 0,-2 0-1 0 0,-1-1 1 0 0,-3-1-1 0 0,3-33-250 0 0,11-164 1763 0 0,-24 241-1756 0 0,0 1 0 0 0,0-1 0 0 0,0 0 1 0 0,0 0-1 0 0,0 0 0 0 0,0 1 0 0 0,0-1 0 0 0,-1 0 0 0 0,1 0 0 0 0,0 1 0 0 0,0-1 0 0 0,-1 0 1 0 0,1 0-1 0 0,0 1 0 0 0,-1-1 0 0 0,1 0 0 0 0,-1 1 0 0 0,1-1 0 0 0,-1 1 0 0 0,1-1 0 0 0,-1 0 0 0 0,1 1 1 0 0,-1-1-1 0 0,1 1 0 0 0,-1 0 0 0 0,0-1 0 0 0,1 1 0 0 0,-1-1 0 0 0,0 1 0 0 0,0 0 0 0 0,1-1 1 0 0,-1 1-1 0 0,0 0 0 0 0,0 0 0 0 0,1 0 0 0 0,-1 0 0 0 0,0 0 0 0 0,0 0 0 0 0,1 0 0 0 0,-1 0 0 0 0,0 0 1 0 0,0 0-1 0 0,0 0 0 0 0,1 0 0 0 0,-1 0 0 0 0,0 0 0 0 0,0 1 0 0 0,1-1 0 0 0,-1 0 0 0 0,0 1 1 0 0,1-1-1 0 0,-1 1 0 0 0,0-1 0 0 0,1 0 0 0 0,-1 1 0 0 0,1 0 0 0 0,-1-1 0 0 0,0 1 0 0 0,1-1 0 0 0,0 1 1 0 0,-1 0-1 0 0,1-1 0 0 0,-1 1 0 0 0,1 0 0 0 0,0-1 0 0 0,-1 1 0 0 0,1 0 0 0 0,0-1 0 0 0,0 1 1 0 0,-1 0-8 0 0,-8 202 198 0 0,37-11-777 0 0,-8 22-3331 0 0,-20-208 3616 0 0,0 0 1 0 0,-1 0-1 0 0,1 0 0 0 0,-1 0 1 0 0,-1 0-1 0 0,1 0 0 0 0,-1 0 1 0 0,0 0-1 0 0,-1-1 0 0 0,1 1 1 0 0,-1-1-1 0 0,0 1 0 0 0,0-1 1 0 0,-1 0-1 0 0,0 0 0 0 0,1-1 1 0 0,-2 1 293 0 0,-7 4-1166 0 0</inkml:trace>
  <inkml:trace contextRef="#ctx0" brushRef="#br0" timeOffset="88090.289">26023 4460 3064 0 0,'12'-7'4018'0'0,"14"2"-3482"0"0,-13 3-179 0 0,146-24 1042 0 0,-108 20-2490 0 0,-1-2 0 0 0,0-2 0 0 0,0-3 0 0 0,-1-1 0 0 0,-1-3 0 0 0,17-9 1091 0 0,-25 5-1288 0 0</inkml:trace>
  <inkml:trace contextRef="#ctx0" brushRef="#br0" timeOffset="88402.141">26810 3805 976 0 0,'91'132'3944'0'0,"-71"-92"-3222"0"0,17 25 72 0 0,-3 2 0 0 0,-3 1 0 0 0,-3 2-1 0 0,-3 1 1 0 0,-3 1 0 0 0,-4 1 0 0 0,-2 0 0 0 0,-3 8-794 0 0,-12-64 168 0 0,0 0 0 0 0,-1-1 0 0 0,-1 1 0 0 0,-1 0 1 0 0,0 0-1 0 0,-1-1 0 0 0,-1 1 0 0 0,0-1 0 0 0,-2 0 0 0 0,-6 15-168 0 0,8-18-83 0 0,-1 0 0 0 0,-1 0-1 0 0,0-1 1 0 0,-1 1 0 0 0,-1-1 0 0 0,1-1 0 0 0,-2 0-1 0 0,0 0 1 0 0,0 0 0 0 0,-1-1 0 0 0,0-1 0 0 0,0 1-1 0 0,-1-2 1 0 0,-1 1 0 0 0,0-2 0 0 0,0 0 0 0 0,0 0 0 0 0,0-1-1 0 0,-1 0 1 0 0,0-1 0 0 0,-1-1 0 0 0,-10 3 83 0 0,20-7-90 0 0,0 1 1 0 0,0-1-1 0 0,1 0 1 0 0,-1 0-1 0 0,0-1 1 0 0,0 1-1 0 0,1-1 0 0 0,-1 0 1 0 0,0 0-1 0 0,1 0 1 0 0,-1 0-1 0 0,1-1 1 0 0,-1 1-1 0 0,1-1 1 0 0,0 0-1 0 0,-1 0 1 0 0,1 0-1 0 0,0 0 1 0 0,0-1-1 0 0,1 1 0 0 0,-1-1 1 0 0,0 0-1 0 0,1 0 1 0 0,0 0-1 0 0,0 0 1 0 0,0 0-1 0 0,0 0 1 0 0,0-1-1 0 0,0 1 1 0 0,1-1-1 0 0,0 1 1 0 0,-1-1-1 0 0,2 1 0 0 0,-1-1 1 0 0,0-2 89 0 0,-11-137-4723 0 0,13 122 3992 0 0,-1-2-645 0 0</inkml:trace>
  <inkml:trace contextRef="#ctx0" brushRef="#br0" timeOffset="88685.133">27285 4463 1132 0 0,'11'-3'1716'0'0,"-3"1"-288"0"0,1-1-143 0 0,-2 1-273 0 0,-1 0-112 0 0,-3 1-308 0 0,1-3-220 0 0,-2 4-196 0 0,-2-5-308 0 0,0 0 8 0 0,-2 0-1260 0 0,0-1-28 0 0,0-1 95 0 0,2-1-67 0 0,0-6 8 0 0</inkml:trace>
  <inkml:trace contextRef="#ctx0" brushRef="#br0" timeOffset="86220.263">23610 4200 1712 0 0,'-22'9'372'0'0,"1"1"-1"0"0,1 1 1 0 0,-1 0 0 0 0,2 2-1 0 0,0 0 1 0 0,0 2 0 0 0,1 0-1 0 0,1 0 1 0 0,1 2 0 0 0,0 0-1 0 0,1 1 1 0 0,1 1 0 0 0,1 0-1 0 0,0 1 1 0 0,2 0-1 0 0,0 1 1 0 0,-3 10-372 0 0,5-18 31 0 0,2 1-1 0 0,-1 0 0 0 0,2 1 1 0 0,0 0-1 0 0,0 0 1 0 0,2 0-1 0 0,0 1 1 0 0,0-1-1 0 0,2 1 0 0 0,0 0 1 0 0,1 0-1 0 0,0 0 1 0 0,1 0-1 0 0,1 0 1 0 0,1 0-1 0 0,0-1 1 0 0,1 1-1 0 0,0 0 0 0 0,2-1 1 0 0,-1 0-1 0 0,2 0 1 0 0,0 0-1 0 0,1-1 1 0 0,1 0-1 0 0,0 0 1 0 0,1 0-1 0 0,0-1 0 0 0,1-1 1 0 0,0 0-1 0 0,1 0 1 0 0,0-1-1 0 0,1 0 1 0 0,1-1-1 0 0,-1 0 1 0 0,1-1-1 0 0,1-1 0 0 0,0 0 1 0 0,3 0-31 0 0,-6-3-174 0 0,1 0-281 0 0,0 0 1 0 0,1-1 0 0 0,0 0-1 0 0,-1-1 1 0 0,1 0-1 0 0,0-1 1 0 0,1-1 0 0 0,-1 0-1 0 0,0 0 1 0 0,0-1-1 0 0,0-1 1 0 0,1-1 0 0 0,3 0 454 0 0,53-20-1210 0 0</inkml:trace>
  <inkml:trace contextRef="#ctx0" brushRef="#br0" timeOffset="86515.471">24490 4345 1660 0 0,'-49'23'3820'0'0,"-8"51"-2600"0"0,49-62-854 0 0,-47 82 275 0 0,4 3 0 0 0,4 2 0 0 0,-16 58-641 0 0,41-125-1936 0 0,-5-23-2549 0 0,18-9 3173 0 0</inkml:trace>
  <inkml:trace contextRef="#ctx0" brushRef="#br0" timeOffset="86780.293">23925 4568 1736 0 0,'30'-10'3958'0'0,"34"38"-3389"0"0,-59-25-325 0 0,268 172 1292 0 0,-101-41-6021 0 0,-147-115 3199 0 0</inkml:trace>
  <inkml:trace contextRef="#ctx0" brushRef="#br0" timeOffset="85564.264">22611 4281 1632 0 0,'9'-10'6416'0'0,"-19"21"-4349"0"0,1 25-1884 0 0,2 0-1 0 0,1 1 1 0 0,1 0-1 0 0,2-1 1 0 0,2 1-1 0 0,2 22-182 0 0,0-43 42 0 0,29 181 268 0 0,57 108-1553 0 0,-107-309-5504 0 0,11-10 5583 0 0</inkml:trace>
  <inkml:trace contextRef="#ctx0" brushRef="#br0" timeOffset="85878.282">22648 4215 1884 0 0,'5'-5'142'0'0,"0"1"-1"0"0,0 0 1 0 0,0 0-1 0 0,1 0 1 0 0,0 0-1 0 0,-1 1 1 0 0,1 0-1 0 0,0 1 1 0 0,1-1-1 0 0,-1 1 1 0 0,0 0 0 0 0,1 0-1 0 0,-1 1 1 0 0,1 0-1 0 0,-1 0 1 0 0,1 1-1 0 0,0 0 1 0 0,-1 0-1 0 0,1 0 1 0 0,0 1-1 0 0,-1 0 1 0 0,3 1-142 0 0,-2 0 73 0 0,1 2 1 0 0,0-1-1 0 0,-1 1 0 0 0,0 0 1 0 0,0 1-1 0 0,0-1 1 0 0,0 1-1 0 0,-1 1 1 0 0,0-1-1 0 0,0 1 0 0 0,-1 0 1 0 0,1 1-1 0 0,-1-1 1 0 0,0 1-1 0 0,-1 0 1 0 0,0 0-1 0 0,0 1 0 0 0,0-1 1 0 0,-1 1-1 0 0,0-1 1 0 0,-1 1-1 0 0,0 0 1 0 0,0 0-1 0 0,0 1 0 0 0,-1-1 1 0 0,-1 0-1 0 0,1 0 1 0 0,-1 1-1 0 0,-1-1 1 0 0,1 0-1 0 0,-2 7-73 0 0,-7 6 81 0 0,-1-1 1 0 0,0 0-1 0 0,-1 0 0 0 0,-1-1 1 0 0,-1 0-1 0 0,-1-1 0 0 0,0-1 1 0 0,-1 0-1 0 0,-1-1 0 0 0,-1 0 1 0 0,0-2-1 0 0,-1 0 0 0 0,-1-1 1 0 0,0 0-1 0 0,0-2 0 0 0,-1 0 1 0 0,-2-1-82 0 0,17-7-342 0 0,-23 14-47 0 0,19-17-4955 0 0,14-6 4086 0 0</inkml:trace>
  <inkml:trace contextRef="#ctx0" brushRef="#br0" timeOffset="100233.175">111 7665 836 0 0,'-26'-4'1954'0'0,"-41"-17"582"0"0,66 21-2162 0 0,1 0-37 0 0,0 0-42 0 0,-8-2 1057 0 0,17-3-783 0 0,443-47 753 0 0,-412 50-1245 0 0,63-5-928 0 0,-103 7 786 0 0,1 0-1 0 0,-1 1 1 0 0,1-1 0 0 0,-1 0-1 0 0,1 0 1 0 0,-1 1 0 0 0,1-1 0 0 0,-1 0-1 0 0,1 1 1 0 0,-1-1 0 0 0,1 1 0 0 0,-1-1-1 0 0,0 1 1 0 0,1-1 0 0 0,-1 1 0 0 0,0-1-1 0 0,1 1 1 0 0,-1-1 0 0 0,0 1-1 0 0,0-1 1 0 0,1 1 0 0 0,-1 0 0 0 0,0-1-1 0 0,0 1 1 0 0,0-1 0 0 0,0 1 0 0 0,0 0-1 0 0,0-1 1 0 0,0 1 0 0 0,0-1 0 0 0,0 1-1 0 0,0 0 1 0 0,0-1 0 0 0,0 1-1 0 0,0-1 1 0 0,-1 1 0 0 0,1 0 0 0 0,0-1-1 0 0,0 1 1 0 0,-1-1 0 0 0,1 1 0 0 0,0-1-1 0 0,-1 1 1 0 0,1-1 0 0 0,0 1-1 0 0,-1-1 1 0 0,1 0 0 0 0,-1 1 0 0 0,1-1-1 0 0,-1 1 1 0 0,1-1 0 0 0,-1 0 0 0 0,1 1-1 0 0,-1-1 1 0 0,1 0 0 0 0,-1 0 0 0 0,1 1-1 0 0,-1-1 1 0 0,0 0 0 0 0,1 0-1 0 0,-1 0 1 0 0,1 0 0 0 0,-1 0 0 0 0,0 0-1 0 0,0 0 66 0 0,-15 6-1332 0 0,-5 3 18 0 0</inkml:trace>
  <inkml:trace contextRef="#ctx0" brushRef="#br0" timeOffset="100515.435">1 7822 1412 0 0,'11'2'3825'0'0,"49"1"-2729"0"0,269-41 753 0 0,-45 13-2068 0 0,-282 25-20 0 0,17 2-2444 0 0,-12 7 178 0 0,-11-9 1173 0 0</inkml:trace>
  <inkml:trace contextRef="#ctx0" brushRef="#br0" timeOffset="100829.026">632 7387 1096 0 0,'7'-14'4654'0'0,"31"30"-3576"0"0,-23-7-957 0 0,-1 2 0 0 0,0 0 0 0 0,-1 0 0 0 0,0 1 1 0 0,-1 1-1 0 0,0 0 0 0 0,-1 0 0 0 0,0 1 0 0 0,-2 1 0 0 0,1 0 0 0 0,-2 0 0 0 0,0 1 0 0 0,-1 0 1 0 0,0 0-1 0 0,-1 0 0 0 0,-1 1 0 0 0,-1 0 0 0 0,0 0 0 0 0,-1 1 0 0 0,-1-1 0 0 0,-1 1 0 0 0,0-1 1 0 0,-2 1-1 0 0,0-1 0 0 0,0 1 0 0 0,-2-1 0 0 0,0 0 0 0 0,-1 1 0 0 0,-1-2 0 0 0,0 1 1 0 0,-2 0-1 0 0,-2 4-121 0 0,-20 38-288 0 0,-3 0 0 0 0,-2-2 0 0 0,-3-2 0 0 0,-31 36 288 0 0,-25-8-6442 0 0,82-82 5192 0 0</inkml:trace>
  <inkml:trace contextRef="#ctx0" brushRef="#br0" timeOffset="110363.202">9755 7280 948 0 0,'-12'-8'5023'0'0,"46"-2"-4001"0"0,217-17 552 0 0,-80 25-4791 0 0,-124 3 749 0 0,-37-1 1186 0 0</inkml:trace>
  <inkml:trace contextRef="#ctx0" brushRef="#br0" timeOffset="110553.413">9831 7472 1028 0 0,'5'5'1064'0'0,"2"-3"-168"0"0,17 4-68 0 0,1-2-92 0 0,3-3-76 0 0,6 3-71 0 0,0-4-61 0 0,-15 0-24 0 0,10 0-56 0 0,4 0-124 0 0,5 0-244 0 0,-1 0-200 0 0,4 0 16 0 0,37-19-684 0 0,-39 14-601 0 0,-1 0 53 0 0,-5-1 48 0 0,1-3 144 0 0</inkml:trace>
  <inkml:trace contextRef="#ctx0" brushRef="#br0" timeOffset="111065.435">11495 6825 1088 0 0,'-3'-6'6383'0'0,"-2"32"-5235"0"0,20 109-29 0 0,47 181 397 0 0,-49-184-2192 0 0,-13-131 557 0 0,-1 1-1 0 0,1-1 0 0 0,0 0 1 0 0,-1 0-1 0 0,1 0 1 0 0,-1 1-1 0 0,0-1 0 0 0,1 0 1 0 0,-1 0-1 0 0,0 0 1 0 0,0 0-1 0 0,0 0 0 0 0,1 0 1 0 0,-1 0-1 0 0,0-1 1 0 0,0 1-1 0 0,0 0 0 0 0,-1 0 1 0 0,1-1-1 0 0,0 1 1 0 0,0-1-1 0 0,0 1 0 0 0,0-1 1 0 0,-1 1-1 0 0,1-1 1 0 0,0 0-1 0 0,0 0 0 0 0,-1 1 1 0 0,1-1-1 0 0,0 0 1 0 0,0 0-1 0 0,-1 0 0 0 0,1 0 1 0 0,0-1-1 0 0,0 1 0 0 0,-1 0 1 0 0,1 0-1 0 0,0-1 1 0 0,0 1-1 0 0,0-1 0 0 0,-1 1 1 0 0,1-1-1 0 0,0 1 1 0 0,0-1-1 0 0,0 0 0 0 0,0 0 1 0 0,0 0-1 0 0,0 1 1 0 0,0-1-1 0 0,0 0 0 0 0,1 0 1 0 0,-1 0-1 0 0,0 0 1 0 0,0 0-1 0 0,1 0 0 0 0,-1-1 120 0 0,-12-14-1256 0 0,1-3 20 0 0</inkml:trace>
  <inkml:trace contextRef="#ctx0" brushRef="#br0" timeOffset="111377.094">11408 6807 1440 0 0,'5'-6'231'0'0,"-1"-1"-1"0"0,1 2 1 0 0,0-1-1 0 0,1 1 1 0 0,0-1-1 0 0,0 2 1 0 0,0-1-1 0 0,0 1 1 0 0,1 0-1 0 0,-1 0 1 0 0,1 0-1 0 0,0 1 1 0 0,0 0-1 0 0,0 1 1 0 0,1-1-1 0 0,-1 1 1 0 0,1 1-1 0 0,-1 0 1 0 0,1 0-1 0 0,0 0 1 0 0,-1 1-1 0 0,6 0-230 0 0,-9 1 37 0 0,1 0 0 0 0,0 0 0 0 0,-1 1 0 0 0,1-1 1 0 0,-1 1-1 0 0,1 0 0 0 0,-1 0 0 0 0,0 1 0 0 0,0-1 0 0 0,0 1 0 0 0,0 0 0 0 0,0 0 0 0 0,-1 0 0 0 0,0 0 0 0 0,1 1 0 0 0,-1 0 0 0 0,0-1 0 0 0,0 1 0 0 0,-1 0 0 0 0,1 0 0 0 0,-1 1 0 0 0,0-1 1 0 0,0 0-1 0 0,-1 1 0 0 0,1-1 0 0 0,-1 1 0 0 0,0 0 0 0 0,0-1 0 0 0,0 1 0 0 0,-1 0 0 0 0,0 0 0 0 0,0 0 0 0 0,0-1 0 0 0,0 1 0 0 0,-1 0 0 0 0,0 0 0 0 0,0-1 0 0 0,0 2-37 0 0,-8 7 15 0 0,-1-1-1 0 0,0 0 0 0 0,0-1 0 0 0,-1 0 0 0 0,-1 0 0 0 0,1-1 1 0 0,-2-1-1 0 0,1 0 0 0 0,-2-1 0 0 0,1 0 0 0 0,-1-1 0 0 0,-8 3-14 0 0,3 1-229 0 0,17-10-208 0 0,-10 3 283 0 0,4-6-4687 0 0,-1-5 3553 0 0</inkml:trace>
  <inkml:trace contextRef="#ctx0" brushRef="#br0" timeOffset="111673.186">12205 6673 1172 0 0,'-124'45'5189'0'0,"108"-33"-4855"0"0,1 0 0 0 0,0 1 0 0 0,1 0 0 0 0,1 2 0 0 0,0-1 0 0 0,1 2 0 0 0,0-1 0 0 0,1 2 1 0 0,-4 8-335 0 0,10-11 21 0 0,0-1 1 0 0,1 1-1 0 0,1 0 1 0 0,0 0 0 0 0,1 0-1 0 0,0 1 1 0 0,1-1-1 0 0,1 0 1 0 0,0 1 0 0 0,1-1-1 0 0,1 0 1 0 0,0 1 0 0 0,1-1-1 0 0,0 0 1 0 0,1 0-1 0 0,1-1 1 0 0,0 1 0 0 0,1-1-1 0 0,0 0 1 0 0,1-1 0 0 0,0 0-1 0 0,1 0 1 0 0,1 0-1 0 0,0-1 1 0 0,0 0 0 0 0,1-1-1 0 0,1 0 1 0 0,0 0 0 0 0,0-1-1 0 0,0-1 1 0 0,1 0-1 0 0,1 0 1 0 0,-1-1 0 0 0,1-1-1 0 0,4 1-21 0 0,0 3-656 0 0,1-2-1 0 0,0 0 0 0 0,0-1 0 0 0,0 0 1 0 0,1-2-1 0 0,0 0 0 0 0,0-2 0 0 0,1 0 1 0 0,-1-1-1 0 0,10 0 657 0 0,-5-2-1285 0 0</inkml:trace>
  <inkml:trace contextRef="#ctx0" brushRef="#br0" timeOffset="112081.872">13015 6773 2260 0 0,'-16'2'4419'0'0,"-34"42"-3841"0"0,1 2-1 0 0,3 1 1 0 0,1 3-1 0 0,-5 12-577 0 0,24-31 177 0 0,-75 104-2248 0 0,75-123-1826 0 0,19-12 2655 0 0</inkml:trace>
  <inkml:trace contextRef="#ctx0" brushRef="#br0" timeOffset="112330.347">12484 6887 928 0 0,'20'-20'6867'0'0,"42"47"-6289"0"0,-48-19-85 0 0,237 130 736 0 0,-103-22-5480 0 0,-126-98 1837 0 0,-15-14 1140 0 0</inkml:trace>
  <inkml:trace contextRef="#ctx0" brushRef="#br0" timeOffset="112903.249">13408 6678 1424 0 0,'-35'-15'7464'0'0,"53"30"-5997"0"0,95 19-1238 0 0,-73-24-252 0 0,1 2 0 0 0,-1 2 0 0 0,-1 2 0 0 0,-1 1 0 0 0,24 15 23 0 0,-61-31 10 0 0,1 0 1 0 0,-1 0-1 0 0,1 0 1 0 0,-1 0-1 0 0,1 1 0 0 0,-1-1 1 0 0,1 1-1 0 0,-1-1 1 0 0,0 1-1 0 0,0 0 1 0 0,0-1-1 0 0,0 1 0 0 0,0 0 1 0 0,0 0-1 0 0,-1-1 1 0 0,1 1-1 0 0,0 0 0 0 0,-1 0 1 0 0,0 0-1 0 0,1 0 1 0 0,-1 0-1 0 0,0 0 0 0 0,0 0 1 0 0,0 0-1 0 0,0 0 1 0 0,0 0-1 0 0,-1 0 1 0 0,1 0-1 0 0,-1 0 0 0 0,1 0 1 0 0,-1 0-1 0 0,1-1 1 0 0,-1 1-1 0 0,0 0 0 0 0,0 0 1 0 0,0-1-1 0 0,0 1 1 0 0,0 0-1 0 0,-1-1 1 0 0,1 1-1 0 0,0-1 0 0 0,-1 0 1 0 0,0 2-11 0 0,-73 57 458 0 0,-206 99-443 0 0,248-129-1095 0 0,27-15-4651 0 0,8-15 4437 0 0,4 0 45 0 0</inkml:trace>
  <inkml:trace contextRef="#ctx0" brushRef="#br0" timeOffset="113540.903">14046 7072 1684 0 0,'66'-56'3559'0'0,"52"-60"-2271"0"0,-107 100-1353 0 0,0-1 1 0 0,-1 1 0 0 0,-1-1 0 0 0,0-1 0 0 0,-1 0 0 0 0,-1 0 0 0 0,-1-1 0 0 0,-1 0 0 0 0,0 0-1 0 0,-1 0 1 0 0,-2 0 0 0 0,1-12 64 0 0,-3 29-14 0 0,0 1 0 0 0,0-1 0 0 0,0 1 0 0 0,-1-1 0 0 0,1 1 1 0 0,0 0-1 0 0,-1-1 0 0 0,0 1 0 0 0,1 0 0 0 0,-1-1 0 0 0,0 1 0 0 0,1 0 0 0 0,-1 0 0 0 0,0-1 0 0 0,0 1 0 0 0,0 0 0 0 0,0 0 0 0 0,0 0 0 0 0,0 0 0 0 0,0 0 0 0 0,-1 0 1 0 0,1 1-1 0 0,0-1 0 0 0,0 0 0 0 0,-1 1 0 0 0,1-1 0 0 0,-1 1 0 0 0,1-1 0 0 0,0 1 0 0 0,-1-1 0 0 0,1 1 0 0 0,-1 0 0 0 0,1 0 0 0 0,-1 0 0 0 0,1 0 0 0 0,-1 0 0 0 0,1 0 1 0 0,0 0-1 0 0,-1 0 0 0 0,1 1 0 0 0,-1-1 0 0 0,1 1 0 0 0,-2-1 14 0 0,17 37-168 0 0,89 67 349 0 0,-91-96-49 0 0,0 1 0 0 0,0 0 0 0 0,-1 1 1 0 0,-1 0-1 0 0,0 1 0 0 0,0 0 0 0 0,-1 0 0 0 0,0 1 0 0 0,-1 0 0 0 0,-1 1 0 0 0,0-1 0 0 0,0 2 0 0 0,-2-1 0 0 0,1 1 1 0 0,-2 0-1 0 0,4 13-132 0 0,-10-17 67 0 0,-1 1 0 0 0,1-1 0 0 0,-1-1 0 0 0,-1 1 0 0 0,0 0 0 0 0,0-1 0 0 0,-1 0 0 0 0,0 0 1 0 0,-1 0-1 0 0,0-1 0 0 0,0 1 0 0 0,-1-1 0 0 0,0-1 0 0 0,0 0 0 0 0,-1 0 0 0 0,0 0 0 0 0,0-1 0 0 0,-1 0 1 0 0,1 0-1 0 0,-1-1 0 0 0,-1 0 0 0 0,-1 0-67 0 0,-33 9-2379 0 0,25-50-1635 0 0,23 12 2718 0 0</inkml:trace>
  <inkml:trace contextRef="#ctx0" brushRef="#br0" timeOffset="113836.749">14736 6602 1652 0 0,'1'0'87'0'0,"-1"0"-1"0"0,0 1 1 0 0,1-1-1 0 0,-1 1 1 0 0,0-1-1 0 0,1 1 1 0 0,-1-1-1 0 0,0 0 1 0 0,0 1-1 0 0,1-1 1 0 0,-1 1-1 0 0,0-1 1 0 0,0 1-1 0 0,0-1 1 0 0,0 1-1 0 0,0-1 1 0 0,0 1-1 0 0,0-1 1 0 0,0 1-1 0 0,0-1 1 0 0,0 1-1 0 0,0-1 1 0 0,0 1-1 0 0,0-1 1 0 0,0 1-1 0 0,0-1 1 0 0,0 1 0 0 0,-1-1-1 0 0,1 1 1 0 0,0-1-1 0 0,0 1 1 0 0,-1-1-1 0 0,1 1 1 0 0,0-1-1 0 0,-1 0 1 0 0,1 1-1 0 0,0-1 1 0 0,-1 0-1 0 0,1 1 1 0 0,-1-1-1 0 0,1 0 1 0 0,0 1-1 0 0,-1-1 1 0 0,1 0-1 0 0,-1 0 1 0 0,1 1-1 0 0,-1-1 1 0 0,1 0-1 0 0,-1 0 1 0 0,1 0-1 0 0,-1 0 1 0 0,1 0-1 0 0,-1 0 1 0 0,1 0-1 0 0,-1 0 1 0 0,1 0-1 0 0,-1 0 1 0 0,1 0-1 0 0,-1 0 1 0 0,1 0-1 0 0,-1 0 1 0 0,1 0-1 0 0,-1 0 1 0 0,1-1-1 0 0,-1 1 1 0 0,0 0-87 0 0,50 262 2264 0 0,-55-195-3665 0 0,-42-29-4234 0 0,35-38 4405 0 0</inkml:trace>
  <inkml:trace contextRef="#ctx0" brushRef="#br0" timeOffset="114086.658">14519 6852 1528 0 0,'0'0'1092'0'0,"0"0"-180"0"0,2 0-104 0 0,0 0-184 0 0,2 0 33 0 0,3 0-105 0 0,2-2-8 0 0,-1 2-68 0 0,19-2-148 0 0,-14 2-252 0 0,11 0-236 0 0,37-15 12 0 0,-27 10 24 0 0,1-3 8 0 0,-1 1-1364 0 0,-4-1 131 0 0,-3 0 185 0 0,-2 1 56 0 0</inkml:trace>
  <inkml:trace contextRef="#ctx0" brushRef="#br0" timeOffset="114615.541">15149 7057 1228 0 0,'16'3'5259'0'0,"26"-46"-3952"0"0,-19 14-1036 0 0,-2-1 0 0 0,-1 0 1 0 0,-2-2-1 0 0,0 0 0 0 0,-3-1 0 0 0,0-1 1 0 0,-3 0-1 0 0,0-1 0 0 0,-1-7-271 0 0,-8-24 498 0 0,-3 67-497 0 0,0 0 1 0 0,0 0-1 0 0,0-1 0 0 0,0 1 1 0 0,0 0-1 0 0,0-1 0 0 0,0 1 1 0 0,0 0-1 0 0,-1 0 0 0 0,1-1 1 0 0,0 1-1 0 0,0 0 0 0 0,-1-1 1 0 0,1 1-1 0 0,0 0 0 0 0,-1-1 1 0 0,1 1-1 0 0,0-1 0 0 0,-1 1 1 0 0,1-1-1 0 0,-1 1 0 0 0,1-1 1 0 0,-1 1-1 0 0,1-1 0 0 0,-1 1 1 0 0,0-1-1 0 0,1 1 0 0 0,-1-1 1 0 0,1 0-1 0 0,-1 1 0 0 0,0-1 1 0 0,1 0-1 0 0,-1 0 0 0 0,0 1 1 0 0,0-1-1 0 0,1 0 0 0 0,-1 0 1 0 0,0 0-1 0 0,1 0 0 0 0,-1 0 1 0 0,0 0-1 0 0,0 0 0 0 0,1 0 1 0 0,-1 0-1 0 0,0-1 0 0 0,1 1 1 0 0,-1 0-1 0 0,0 0 0 0 0,1 0 1 0 0,-1-1-1 0 0,0 1 0 0 0,1 0 1 0 0,-1-1-1 0 0,1 1 0 0 0,-1-1 1 0 0,0 1-1 0 0,1-1 0 0 0,-1 1 1 0 0,1-1-1 0 0,-1 1 0 0 0,1-1 1 0 0,0 1-1 0 0,-1-1 0 0 0,1 0 1 0 0,0 1-1 0 0,-1-1 0 0 0,1 0 1 0 0,0 1-1 0 0,-1-2-1 0 0,-1 22-42 0 0,2-1 0 0 0,-1 0-1 0 0,2 1 1 0 0,1-1 0 0 0,0 0 0 0 0,1 1 0 0 0,1-1-1 0 0,1-1 1 0 0,1 1 0 0 0,1-1 0 0 0,0 0 0 0 0,9 16 42 0 0,-2 1-486 0 0,3 37-1990 0 0,-14-23-2249 0 0,-3-47 3417 0 0</inkml:trace>
  <inkml:trace contextRef="#ctx0" brushRef="#br0" timeOffset="114818.604">15191 6908 1016 0 0,'9'-38'7478'0'0,"85"-12"-5578"0"0,29 30-3115 0 0,4 17-4553 0 0,-97 3 4281 0 0</inkml:trace>
  <inkml:trace contextRef="#ctx0" brushRef="#br0" timeOffset="115457.788">16000 7028 1140 0 0,'-31'-17'5302'0'0,"28"0"-5153"0"0,-1 1-1 0 0,2-1 1 0 0,0 0 0 0 0,2 0 0 0 0,-1 0 0 0 0,2 1-1 0 0,0-1 1 0 0,1 0 0 0 0,1 0 0 0 0,1 1 0 0 0,0 0-1 0 0,1-1 1 0 0,0 1 0 0 0,2 1 0 0 0,0-1-1 0 0,0 1 1 0 0,2 1 0 0 0,-1-1 0 0 0,8-6-149 0 0,-3-2 85 0 0,1 1 1 0 0,0 0-1 0 0,2 1 0 0 0,1 1 1 0 0,1 1-1 0 0,0 0 0 0 0,1 1 1 0 0,1 1-1 0 0,1 1 0 0 0,0 1 1 0 0,6-2-86 0 0,-22 15 4 0 0,-1 1-1 0 0,0-1 1 0 0,0 1 0 0 0,1 0 0 0 0,-1 1 0 0 0,1-1 0 0 0,-1 1 0 0 0,1-1 0 0 0,-1 2 0 0 0,1-1 0 0 0,-1 0 0 0 0,1 1 0 0 0,-1 0 0 0 0,1 0 0 0 0,-1 0 0 0 0,0 0-1 0 0,1 1 1 0 0,-1 0 0 0 0,0 0 0 0 0,0 0 0 0 0,0 0 0 0 0,-1 0 0 0 0,1 1 0 0 0,0 0 0 0 0,-1 0 0 0 0,0 0 0 0 0,0 0 0 0 0,1 0 0 0 0,-2 1 0 0 0,1 0 0 0 0,0-1 0 0 0,1 4-4 0 0,69 134 155 0 0,37 150-300 0 0,-94-263-290 0 0,0 0-1149 0 0,-12-6-4323 0 0,-4-18 4601 0 0</inkml:trace>
  <inkml:trace contextRef="#ctx0" brushRef="#br0" timeOffset="115771.471">17295 6518 1848 0 0,'-69'51'4219'0'0,"56"-33"-3961"0"0,0 1 0 0 0,1 1-1 0 0,2 0 1 0 0,0 1-1 0 0,0 0 1 0 0,2 0 0 0 0,1 1-1 0 0,1 0 1 0 0,0 0 0 0 0,2 0-1 0 0,1 1 1 0 0,0 0 0 0 0,2 2-258 0 0,-15 70-368 0 0,15-88 315 0 0,-13 37-1518 0 0,-8-27-2496 0 0,13-16 2813 0 0</inkml:trace>
  <inkml:trace contextRef="#ctx0" brushRef="#br0" timeOffset="116034.339">16925 6630 1192 0 0,'17'-17'5431'0'0,"5"32"-3832"0"0,-20-12-1650 0 0,210 187 2398 0 0,-64-73-4200 0 0,-97-83-3482 0 0,-50-34 4133 0 0</inkml:trace>
  <inkml:trace contextRef="#ctx0" brushRef="#br0" timeOffset="116590.437">17688 6490 2384 0 0,'-4'-14'5503'0'0,"32"9"-3572"0"0,-6 5-1796 0 0,0 1 1 0 0,0 0 0 0 0,0 2 0 0 0,0 1 0 0 0,0 1 0 0 0,0 1 0 0 0,-1 0 0 0 0,0 2-1 0 0,-1 0 1 0 0,16 10-136 0 0,-33-17 17 0 0,-1 0 0 0 0,1 1 1 0 0,-1-1-1 0 0,1 1 0 0 0,-1 0 0 0 0,0 0 0 0 0,0 0 0 0 0,0 0 0 0 0,0 0 0 0 0,0 0 0 0 0,0 0 0 0 0,0 1 0 0 0,-1-1 0 0 0,1 1 0 0 0,-1-1 0 0 0,0 1 0 0 0,0 0 0 0 0,0-1 0 0 0,0 1 0 0 0,0 0 0 0 0,-1 0 0 0 0,1 0 1 0 0,-1 0-1 0 0,1 0 0 0 0,-1-1 0 0 0,0 1 0 0 0,0 0 0 0 0,-1 0 0 0 0,1 0 0 0 0,-1 0 0 0 0,1 0 0 0 0,-1 0 0 0 0,0-1 0 0 0,0 1 0 0 0,0 0 0 0 0,0-1 0 0 0,-1 1 0 0 0,1-1 0 0 0,-1 1 0 0 0,1-1 0 0 0,-1 1 1 0 0,0-1-1 0 0,0 0 0 0 0,-2 1-17 0 0,-101 86 590 0 0,-93 23-1018 0 0,189-107-3932 0 0,21-11 1582 0 0,24-10 388 0 0,-12 3 1121 0 0</inkml:trace>
  <inkml:trace contextRef="#ctx0" brushRef="#br0" timeOffset="117057.137">18242 6780 1472 0 0,'38'4'5857'0'0,"27"-43"-5406"0"0,-52 29 181 0 0,-1 3-565 0 0,-1 0 0 0 0,-1-1 0 0 0,1-1 0 0 0,-1 1 0 0 0,-1-2-1 0 0,0 1 1 0 0,0-1 0 0 0,-1-1 0 0 0,0 1 0 0 0,0-1 0 0 0,-2-1 0 0 0,1 1 0 0 0,-1-1 0 0 0,-1 0 0 0 0,0-1-1 0 0,-1 1 1 0 0,0-1 0 0 0,-1 0 0 0 0,-1 0 0 0 0,0 0 0 0 0,0-3-67 0 0,-2 11-2 0 0,-1 0 0 0 0,1 1-1 0 0,-1-1 1 0 0,0 1 0 0 0,-1 0 0 0 0,1-1 0 0 0,-1 1 0 0 0,1 0 0 0 0,-1 0 0 0 0,-1 0-1 0 0,1 0 1 0 0,0 0 0 0 0,-1 0 0 0 0,0 1 0 0 0,0-1 0 0 0,0 1 0 0 0,0 0-1 0 0,-1 0 1 0 0,1 0 0 0 0,-1 0 0 0 0,0 1 0 0 0,0-1 0 0 0,0 1 0 0 0,0 0 0 0 0,0 0-1 0 0,0 1 1 0 0,0-1 0 0 0,-1 1 0 0 0,1 0 0 0 0,-5-1 2 0 0,8 2-7 0 0,1 0 12 0 0,0 0-17 0 0,-7 20-49 0 0,58 71 31 0 0,8-18-88 0 0,-48-64 130 0 0,-1 1 0 0 0,-1 0 0 0 0,0 1 0 0 0,-1 0 0 0 0,0 0 0 0 0,0 1 0 0 0,-1 0 0 0 0,-1 1 0 0 0,0-1 0 0 0,-1 1 0 0 0,0 0 0 0 0,-1 0 0 0 0,0 1 0 0 0,-1 1-12 0 0,-4-9-61 0 0,0 0 0 0 0,-1-1 0 0 0,1 1 0 0 0,-1-1 0 0 0,-1 1-1 0 0,1-1 1 0 0,-1 0 0 0 0,0 0 0 0 0,0 0 0 0 0,0 0 0 0 0,-1 0 0 0 0,0-1-1 0 0,0 1 1 0 0,0-1 0 0 0,0 0 0 0 0,-1-1 0 0 0,1 1 0 0 0,-1-1 0 0 0,0 1-1 0 0,0-2 1 0 0,0 1 0 0 0,-1 0 0 0 0,1-1 0 0 0,-1 0 0 0 0,1 0 0 0 0,-1-1-1 0 0,0 0 1 0 0,0 0 0 0 0,1 0 0 0 0,-7 0 61 0 0,9-1-1424 0 0,-24-36-2694 0 0,26 12 2712 0 0</inkml:trace>
  <inkml:trace contextRef="#ctx0" brushRef="#br0" timeOffset="117507.118">18858 6188 2092 0 0,'2'-3'770'0'0,"-1"1"-602"0"0,-1 0-1 0 0,1 0 0 0 0,1 1 0 0 0,-1-1 0 0 0,0 0 1 0 0,0 0-1 0 0,1 1 0 0 0,-1-1 0 0 0,1 1 1 0 0,-1-1-1 0 0,1 1 0 0 0,0-1 0 0 0,-1 1 0 0 0,1 0 1 0 0,0 0-1 0 0,0 0 0 0 0,0 0 0 0 0,0 0 0 0 0,0 1 1 0 0,0-1-1 0 0,0 0 0 0 0,0 1 0 0 0,0-1 1 0 0,0 1-1 0 0,0 0 0 0 0,1 0 0 0 0,-1 0 0 0 0,0 0 1 0 0,0 0-1 0 0,0 1 0 0 0,0-1 0 0 0,0 0 0 0 0,0 1 1 0 0,0 0-1 0 0,0-1 0 0 0,1 1-167 0 0,12 9 118 0 0,-1 0 0 0 0,-1 1 0 0 0,0 0 1 0 0,0 1-1 0 0,-1 0 0 0 0,0 1 0 0 0,-1 0 0 0 0,-1 1 0 0 0,0 1 0 0 0,-1-1 0 0 0,0 1 1 0 0,-2 1-1 0 0,1 0 0 0 0,-2 0 0 0 0,0 0 0 0 0,-1 1 0 0 0,-1-1 0 0 0,0 1 0 0 0,-1 1 0 0 0,-1-1 1 0 0,-1 0-1 0 0,0 0 0 0 0,-2 1 0 0 0,0-1 0 0 0,-1 6-118 0 0,1-4 0 0 0,-1-1 0 0 0,-1 1 0 0 0,0-1 1 0 0,-2 0-1 0 0,0 0 0 0 0,-1 0 0 0 0,-1-1 0 0 0,0 1 0 0 0,-1-2 0 0 0,-1 1 0 0 0,-1-1 1 0 0,0-1-1 0 0,-1 0 0 0 0,-1 0 0 0 0,0-1 0 0 0,-9 8 0 0 0,7-9-587 0 0,0 0 1 0 0,-1-1-1 0 0,0 0 0 0 0,-1-1 0 0 0,-1-1 0 0 0,1 0 1 0 0,-2-2-1 0 0,1 0 0 0 0,-1-1 0 0 0,-7 2 587 0 0,-56 8-2831 0 0,42-16 1381 0 0</inkml:trace>
  <inkml:trace contextRef="#ctx0" brushRef="#br0" timeOffset="118764.932">11454 7837 988 0 0,'21'37'3610'0'0,"54"-31"-3734"0"0,-47-7 500 0 0,279-12-18 0 0,-24-8-433 0 0,317-42 237 0 0,1276-93 988 0 0,-1011 72-1330 0 0,-378 38 272 0 0,219-19 1502 0 0,34 31-1594 0 0,441 29 1523 0 0,-807 22-1275 0 0,-259-12-656 0 0,424 18 1522 0 0,-178-16-7196 0 0,-360-7 4825 0 0,-10 3 28 0 0</inkml:trace>
  <inkml:trace contextRef="#ctx0" brushRef="#br0" timeOffset="119453.133">12649 8162 936 0 0,'4'-22'3586'0'0,"-3"34"-1059"0"0,-24 239-757 0 0,40-77-1257 0 0,-2-112-483 0 0,11 52 434 0 0,-16-38-2888 0 0,-33-73-1580 0 0,8-16 2818 0 0</inkml:trace>
  <inkml:trace contextRef="#ctx0" brushRef="#br0" timeOffset="119717.622">12758 8089 1588 0 0,'4'-3'75'0'0,"1"1"-1"0"0,0 1 1 0 0,0-1 0 0 0,0 1-1 0 0,0 0 1 0 0,1 0 0 0 0,-1 0-1 0 0,0 1 1 0 0,0 0-1 0 0,0 0 1 0 0,1 0 0 0 0,-1 0-1 0 0,0 1 1 0 0,0 0 0 0 0,0 0-1 0 0,0 1 1 0 0,0-1-1 0 0,0 1 1 0 0,0 0 0 0 0,0 1-1 0 0,0-1 1 0 0,-1 1 0 0 0,1-1-1 0 0,-1 2 1 0 0,0-1-1 0 0,0 0 1 0 0,0 1 0 0 0,-1 0-1 0 0,1-1 1 0 0,-1 1 0 0 0,0 1-1 0 0,0-1 1 0 0,0 0-1 0 0,0 1 1 0 0,-1 0 0 0 0,0-1-1 0 0,0 1 1 0 0,0 0 0 0 0,0 0-1 0 0,-1 0 1 0 0,0 1-1 0 0,0-1 1 0 0,0 5-75 0 0,-2-1 95 0 0,-1 1-1 0 0,0-1 1 0 0,0 0-1 0 0,-1 1 1 0 0,0-1 0 0 0,0-1-1 0 0,-1 1 1 0 0,0 0-1 0 0,-1-1 1 0 0,0 0 0 0 0,0 0-1 0 0,-1 0 1 0 0,0-1-1 0 0,0 0 1 0 0,-1 0 0 0 0,0 0-1 0 0,0-1 1 0 0,0 0-1 0 0,-1-1 1 0 0,-1 1-95 0 0,-171 88 552 0 0,178-92-699 0 0,0-1 1 0 0,-1 0-1 0 0,1 1 0 0 0,0-1 0 0 0,-1 0 0 0 0,1-1 0 0 0,-1 1 0 0 0,1 0 0 0 0,-1-1 1 0 0,1 1-1 0 0,-1-1 0 0 0,1 0 0 0 0,-1 0 0 0 0,1 0 0 0 0,-1 0 0 0 0,1 0 1 0 0,-1-1-1 0 0,1 1 0 0 0,-1-1 0 0 0,1 0 0 0 0,-1 1 0 0 0,1-1 0 0 0,-1 0 0 0 0,1-1 1 0 0,0 1-1 0 0,0 0 0 0 0,0-1 0 0 0,-2 0 147 0 0,1-8-1305 0 0</inkml:trace>
  <inkml:trace contextRef="#ctx0" brushRef="#br0" timeOffset="119998.494">13526 8040 876 0 0,'-13'4'340'0'0,"1"1"0"0"0,1 0 0 0 0,-1 0 0 0 0,1 1 1 0 0,0 1-1 0 0,0 0 0 0 0,1 0 0 0 0,0 1 0 0 0,0 0 0 0 0,1 1 0 0 0,0 0 0 0 0,-7 10-340 0 0,4-4 228 0 0,1 0 1 0 0,1 0-1 0 0,0 1 0 0 0,1 0 0 0 0,1 1 0 0 0,1 0 1 0 0,0 0-1 0 0,1 1 0 0 0,1-1 0 0 0,0 1 1 0 0,2 1-1 0 0,0-1 0 0 0,0 8-228 0 0,5-16-44 0 0,0 0 0 0 0,1 0 0 0 0,0 0 0 0 0,0-1 0 0 0,1 1 0 0 0,0-1 0 0 0,1 0-1 0 0,0 0 1 0 0,1 0 0 0 0,-1-1 0 0 0,2 0 0 0 0,-1 0 0 0 0,1-1 0 0 0,0 1 0 0 0,1-2 0 0 0,-1 1 0 0 0,1-1 0 0 0,1 0 0 0 0,-1 0-1 0 0,1-1 1 0 0,0-1 0 0 0,0 1 0 0 0,1-1 0 0 0,-1-1 0 0 0,1 0 0 0 0,0 0 0 0 0,4 0 44 0 0,94 4-3782 0 0,-58-18 2474 0 0</inkml:trace>
  <inkml:trace contextRef="#ctx0" brushRef="#br0" timeOffset="120261.829">14146 8137 1348 0 0,'-230'336'6997'0'0,"149"-208"-8434"0"0,68-124-2411 0 0,13-4 2512 0 0</inkml:trace>
  <inkml:trace contextRef="#ctx0" brushRef="#br0" timeOffset="120506.966">13831 8180 1648 0 0,'1'1'85'0'0,"-1"-1"1"0"0,1 1-1 0 0,-1-1 0 0 0,0 1 0 0 0,1-1 0 0 0,-1 0 1 0 0,1 1-1 0 0,-1-1 0 0 0,1 0 0 0 0,-1 1 1 0 0,1-1-1 0 0,-1 0 0 0 0,1 1 0 0 0,0-1 0 0 0,-1 0 1 0 0,1 0-1 0 0,-1 0 0 0 0,1 0 0 0 0,0 0 1 0 0,-1 0-1 0 0,1 0 0 0 0,0 0 0 0 0,-1 0 0 0 0,1 0 1 0 0,-1 0-1 0 0,1 0 0 0 0,0 0 0 0 0,-1 0 0 0 0,1 0 1 0 0,-1-1-1 0 0,1 1 0 0 0,-1 0 0 0 0,1 0 1 0 0,0-1-1 0 0,-1 1 0 0 0,1 0 0 0 0,-1-1 0 0 0,1 1 1 0 0,-1-1-1 0 0,0 1 0 0 0,1 0 0 0 0,-1-1 1 0 0,1 1-1 0 0,-1-1 0 0 0,0 1 0 0 0,1-1 0 0 0,-1 0 1 0 0,0 1-1 0 0,0-1 0 0 0,1 1 0 0 0,-1-1 0 0 0,0 1 1 0 0,0-1-1 0 0,0 0 0 0 0,0 1 0 0 0,0-1 1 0 0,0 0-1 0 0,0 1 0 0 0,0-1 0 0 0,0 1 0 0 0,0-1 1 0 0,0 0-1 0 0,0 1 0 0 0,0-1 0 0 0,-1 1 1 0 0,1-1-1 0 0,0 0 0 0 0,0 1-85 0 0,40 45 323 0 0,-31-33 82 0 0,222 247 576 0 0,-142-167-5007 0 0,-81-87 1444 0 0,-8-5 1354 0 0</inkml:trace>
  <inkml:trace contextRef="#ctx0" brushRef="#br0" timeOffset="120971.766">14503 8070 1600 0 0,'-68'7'6899'0'0,"67"-7"-6585"0"0,1 0-43 0 0,0 0-47 0 0,0 0-34 0 0,77 8 666 0 0,-75-8-853 0 0,16 1 2 0 0,0 0 1 0 0,0 1-1 0 0,0 1 0 0 0,0 1 1 0 0,-1 0-1 0 0,1 1 0 0 0,-1 1 1 0 0,0 1-1 0 0,0 1 0 0 0,-1 0 1 0 0,0 1-1 0 0,-1 0 0 0 0,0 1 1 0 0,0 1-6 0 0,-14-6 23 0 0,0-1 1 0 0,0 1-1 0 0,0 0 1 0 0,0-1-1 0 0,-1 1 0 0 0,0 0 1 0 0,0-1-1 0 0,0 1 1 0 0,-1 0-1 0 0,0-1 1 0 0,1 1-1 0 0,-2 0 1 0 0,1-1-1 0 0,0 0 1 0 0,-1 1-1 0 0,0-1 1 0 0,0 0-1 0 0,0 0 1 0 0,-1 0-1 0 0,1 0 1 0 0,-1 0-1 0 0,0 0 1 0 0,0-1-1 0 0,0 1 0 0 0,-1-1 1 0 0,1 0-1 0 0,-1 0 1 0 0,0 0-1 0 0,1 0 1 0 0,-1-1-1 0 0,-1 0 1 0 0,1 0-1 0 0,0 0 1 0 0,-4 1-24 0 0,-269 171-158 0 0,276-168-4857 0 0,26-15 2234 0 0,-3-1 1437 0 0</inkml:trace>
  <inkml:trace contextRef="#ctx0" brushRef="#br0" timeOffset="121548.623">15051 8425 848 0 0,'11'25'4996'0'0,"14"-37"-3289"0"0,18-38-1362 0 0,-25 9-273 0 0,-1 0 0 0 0,-3-1 0 0 0,-1 0 0 0 0,-2-1-1 0 0,2-20-71 0 0,-13 61 5 0 0,2 0-13 0 0,-1 0-1 0 0,0 0 0 0 0,0-1 1 0 0,0 1-1 0 0,0 0 1 0 0,-1 0-1 0 0,1-1 1 0 0,-1 1-1 0 0,1 0 1 0 0,-1-1-1 0 0,0 1 1 0 0,0 0-1 0 0,0-1 1 0 0,0 1-1 0 0,0 0 0 0 0,0-1 1 0 0,-1 1-1 0 0,1 0 1 0 0,-1-1-1 0 0,0 1 1 0 0,0 0-1 0 0,0 0 1 0 0,0 0-1 0 0,0-1 1 0 0,0 1-1 0 0,0 0 1 0 0,-1 0-1 0 0,1 1 1 0 0,-1-1-1 0 0,1 0 0 0 0,-1 0 1 0 0,0 1-1 0 0,0-1 1 0 0,1 1-1 0 0,-1 0 1 0 0,0-1-1 0 0,0 1 1 0 0,-1 0-1 0 0,1 0 1 0 0,0 0-1 0 0,-2 0 9 0 0,3 3 2 0 0,0 0-1 0 0,0 0 1 0 0,0 1-1 0 0,0-1 1 0 0,0 0-1 0 0,1 0 1 0 0,-1 1 0 0 0,1-1-1 0 0,-1 0 1 0 0,1 1-1 0 0,0-1 1 0 0,0 1-1 0 0,0-1 1 0 0,0 0-1 0 0,1 1 1 0 0,-1-1 0 0 0,1 0-1 0 0,-1 1 1 0 0,1-1-1 0 0,0 0 1 0 0,0 1-1 0 0,0-1 1 0 0,0 0-1 0 0,0 0 1 0 0,0 0 0 0 0,1 0-1 0 0,-1 0 1 0 0,1 0-1 0 0,-1-1 1 0 0,1 1-1 0 0,0 0 1 0 0,0-1-1 0 0,0 1-1 0 0,82 87 432 0 0,-71-78-327 0 0,0 1 1 0 0,0 0-1 0 0,-1 1 0 0 0,0 0 0 0 0,-1 1 1 0 0,-1 0-1 0 0,0 1 0 0 0,-1 0 0 0 0,-1 0 1 0 0,0 1-1 0 0,-1 0 0 0 0,2 10-105 0 0,-8-24 9 0 0,-1 1-1 0 0,0 0 0 0 0,0 0 0 0 0,0 0 1 0 0,0 0-1 0 0,0 0 0 0 0,-1 0 1 0 0,1 0-1 0 0,-1-1 0 0 0,0 1 0 0 0,0 0 1 0 0,0 0-1 0 0,0-1 0 0 0,0 1 1 0 0,-1-1-1 0 0,1 1 0 0 0,-1-1 0 0 0,0 1 1 0 0,1-1-1 0 0,-1 0 0 0 0,0 0 1 0 0,0 0-1 0 0,-1 0 0 0 0,1 0 0 0 0,0 0 1 0 0,-1-1-1 0 0,1 1 0 0 0,-1-1 1 0 0,1 0-1 0 0,-1 0 0 0 0,0 1 0 0 0,1-2 1 0 0,-2 1-9 0 0,2 0-120 0 0,-1 0 0 0 0,0 0 0 0 0,1 0 0 0 0,-1-1 0 0 0,0 1 0 0 0,0-1 0 0 0,0 0 0 0 0,1 1 0 0 0,-1-2 0 0 0,0 1 0 0 0,0 0 0 0 0,0 0 0 0 0,1-1-1 0 0,-1 0 1 0 0,0 1 0 0 0,1-1 0 0 0,-1 0 0 0 0,0 0 0 0 0,1-1 0 0 0,-1 1 0 0 0,1 0 0 0 0,0-1 0 0 0,-1 0 0 0 0,1 1 0 0 0,0-1 0 0 0,0 0 0 0 0,0 0 0 0 0,0 0 0 0 0,0 0 0 0 0,1-1 0 0 0,-1 1 0 0 0,1 0 0 0 0,-1-1 120 0 0,-9-41-2534 0 0,8 15 1339 0 0</inkml:trace>
  <inkml:trace contextRef="#ctx0" brushRef="#br0" timeOffset="121830.224">15620 7987 2560 0 0,'13'10'292'0'0,"-1"1"-1"0"0,1 0 1 0 0,-2 0-1 0 0,0 1 0 0 0,0 1 1 0 0,-1 0-1 0 0,-1 1 1 0 0,0-1-1 0 0,-1 2 1 0 0,-1-1-1 0 0,0 1 1 0 0,-1 0-1 0 0,0 1 0 0 0,-1-1 1 0 0,-1 1-1 0 0,0 0 1 0 0,-2 0-1 0 0,0 1 1 0 0,0-1-1 0 0,-2 0 1 0 0,0 1-1 0 0,0-1 1 0 0,-2 2-292 0 0,-2 0-18 0 0,0 0 0 0 0,-1 0 0 0 0,-1 0 1 0 0,0-1-1 0 0,-2 1 0 0 0,0-2 0 0 0,-1 1 1 0 0,0-1-1 0 0,-1-1 0 0 0,-1 0 0 0 0,-1 0 1 0 0,-9 9 17 0 0,9-12-471 0 0,-1 0 0 0 0,0 0 0 0 0,-1-2 0 0 0,-1 1 1 0 0,0-2-1 0 0,0 0 0 0 0,-1-1 0 0 0,1 0 0 0 0,-2-1 1 0 0,1-1-1 0 0,-1-1 0 0 0,0 0 0 0 0,-17 2 471 0 0,-19-1-1174 0 0</inkml:trace>
  <inkml:trace contextRef="#ctx0" brushRef="#br0" timeOffset="108130.422">7230 7007 1112 0 0,'13'-20'4635'0'0,"-9"36"-1086"0"0,-14 184-2546 0 0,8-140-793 0 0,2 0 0 0 0,3 0 0 0 0,3 0-1 0 0,11 49-209 0 0,22 128-290 0 0,-34-195-1241 0 0,-6-48-4758 0 0,0-4 4925 0 0</inkml:trace>
  <inkml:trace contextRef="#ctx0" brushRef="#br0" timeOffset="108516.737">8032 7083 1100 0 0,'-10'3'2875'0'0,"-18"26"-2094"0"0,-7 17 123 0 0,2 2-1 0 0,3 2 1 0 0,1 1-1 0 0,-16 43-903 0 0,-38 116-513 0 0,75-196-475 0 0,3-7-2455 0 0,5-7 2205 0 0</inkml:trace>
  <inkml:trace contextRef="#ctx0" brushRef="#br0" timeOffset="108778.555">7637 7183 2708 0 0,'7'-14'3433'0'0,"19"12"-587"0"0,20 31-2793 0 0,-3 1 0 0 0,0 2 1 0 0,-2 2-1 0 0,-1 2 0 0 0,-2 2 0 0 0,14 19-53 0 0,39 61-6779 0 0,-84-114 5492 0 0</inkml:trace>
  <inkml:trace contextRef="#ctx0" brushRef="#br0" timeOffset="109153.845">8188 7117 888 0 0,'9'4'7058'0'0,"43"12"-5779"0"0,3 0-1059 0 0,-49-15-173 0 0,1 0 1 0 0,-1 1 0 0 0,0-1-1 0 0,0 1 1 0 0,0 0-1 0 0,0 1 1 0 0,0-1 0 0 0,0 1-1 0 0,-1 0 1 0 0,1 1 0 0 0,-1-1-1 0 0,0 1 1 0 0,0 0-1 0 0,0 0 1 0 0,-1 1 0 0 0,1 0-1 0 0,-1-1 1 0 0,0 1-1 0 0,0 1 1 0 0,-1-1 0 0 0,0 1-1 0 0,0-1 1 0 0,0 1-1 0 0,0 0 1 0 0,-1 0 0 0 0,0 0-1 0 0,0 0 1 0 0,-1 0-1 0 0,0 1 1 0 0,1 3-48 0 0,-12 8 118 0 0,1-1 0 0 0,-2 0 0 0 0,-1-1 0 0 0,0 0 0 0 0,-1 0 0 0 0,0-1 0 0 0,-1-1 0 0 0,-1-1 0 0 0,0 0 0 0 0,-1 0 0 0 0,-17 9-118 0 0,-38 35 73 0 0,17-15-3161 0 0,53-42 1616 0 0,7-11-2744 0 0,-2 7 2844 0 0</inkml:trace>
  <inkml:trace contextRef="#ctx0" brushRef="#br0" timeOffset="109634.032">8572 7642 1552 0 0,'14'1'2866'0'0,"22"-23"-1824"0"0,-7-5-448 0 0,-9 12-440 0 0,0 0 0 0 0,-1-1 0 0 0,-1-1 1 0 0,-1-1-1 0 0,-1 0 0 0 0,0-1 1 0 0,-1-1-1 0 0,-1 0 0 0 0,-1-1 0 0 0,-1-1 1 0 0,-1 0-1 0 0,-1 0 0 0 0,0-1 1 0 0,-2 0-1 0 0,-1-1 0 0 0,-1 0 1 0 0,-1 0-1 0 0,1-15-154 0 0,-6 38 9 0 0,0-1-1 0 0,0 1 1 0 0,-1-1 0 0 0,1 1 0 0 0,-1-1-1 0 0,1 1 1 0 0,-1-1 0 0 0,1 1 0 0 0,-1-1-1 0 0,0 1 1 0 0,1 0 0 0 0,-1-1 0 0 0,0 1-1 0 0,0 0 1 0 0,0 0 0 0 0,0-1 0 0 0,0 1-1 0 0,-1 0 1 0 0,1 0 0 0 0,0 0 0 0 0,0 1-1 0 0,-1-1 1 0 0,1 0 0 0 0,-1 0 0 0 0,1 1-1 0 0,0-1 1 0 0,-1 1 0 0 0,1-1-1 0 0,-1 1 1 0 0,0-1 0 0 0,1 1 0 0 0,-1 0-1 0 0,1 0 1 0 0,-1 0 0 0 0,1 0 0 0 0,-1 0-1 0 0,1 0 1 0 0,-1 0 0 0 0,0 1 0 0 0,1-1-1 0 0,-1 0 1 0 0,1 1 0 0 0,-1-1 0 0 0,1 1-1 0 0,0 0 1 0 0,-1 0 0 0 0,1-1 0 0 0,0 1-1 0 0,-1 0 1 0 0,0 1-9 0 0,29 58 28 0 0,66 34-82 0 0,-81-85 70 0 0,0 0 0 0 0,0 1 0 0 0,-1 1 0 0 0,0 0-1 0 0,-1 0 1 0 0,0 1 0 0 0,-1 0 0 0 0,0 1 0 0 0,-1 0 0 0 0,0 0-1 0 0,-1 1 1 0 0,-1 0 0 0 0,0 0 0 0 0,-1 0 0 0 0,-1 1 0 0 0,0 0 0 0 0,0 2-16 0 0,-6-9-67 0 0,-1-1 1 0 0,0 1-1 0 0,0-1 1 0 0,0 0-1 0 0,-1 0 1 0 0,0-1-1 0 0,0 1 1 0 0,-1-1 0 0 0,1 0-1 0 0,-1 0 1 0 0,-1 0-1 0 0,1-1 1 0 0,-1 1-1 0 0,0-1 1 0 0,-1-1-1 0 0,1 1 1 0 0,-1-1 0 0 0,1 0-1 0 0,-1-1 1 0 0,-1 0-1 0 0,1 0 1 0 0,0 0-1 0 0,-1-1 1 0 0,1 0-1 0 0,-1 0 1 0 0,-4-1 66 0 0,7 0-244 0 0,0-1 0 0 0,0 0-1 0 0,0 0 1 0 0,-1 0 0 0 0,1 0 0 0 0,0-1-1 0 0,0 0 1 0 0,0 0 0 0 0,0-1-1 0 0,0 1 1 0 0,0-1 0 0 0,1 0 0 0 0,-1 0-1 0 0,1-1 1 0 0,-1 1 0 0 0,1-1 0 0 0,0 0-1 0 0,0 0 1 0 0,0-1 0 0 0,-2-1 244 0 0,-12-17-1263 0 0</inkml:trace>
  <inkml:trace contextRef="#ctx0" brushRef="#br0" timeOffset="109911.778">9118 6977 1484 0 0,'39'10'3699'0'0,"41"77"-2051"0"0,-61-59-1435 0 0,-2 0-1 0 0,0 1 0 0 0,-2 0 1 0 0,-1 2-1 0 0,-2 0 1 0 0,-1 0-1 0 0,-1 1 0 0 0,-1 0 1 0 0,-2 1-1 0 0,-2 0 0 0 0,-1 0 1 0 0,-1 0-1 0 0,-2 5-212 0 0,-2-18 38 0 0,-2 0-1 0 0,0-1 1 0 0,-1 0-1 0 0,-1 1 0 0 0,-1-2 1 0 0,-1 1-1 0 0,0-1 1 0 0,-1 0-1 0 0,-1 0 1 0 0,-1-1-1 0 0,0 0 1 0 0,-2-1-1 0 0,-6 7-37 0 0,10-12-379 0 0,0-1-1 0 0,-1 0 1 0 0,-1-1-1 0 0,0 0 1 0 0,0-1-1 0 0,-1 0 1 0 0,0 0-1 0 0,0-1 1 0 0,0 0-1 0 0,-1-1 1 0 0,0-1-1 0 0,-1 0 1 0 0,0 0 379 0 0,-25-7-2665 0 0,-1-17 1368 0 0</inkml:trace>
  <inkml:trace contextRef="#ctx0" brushRef="#br0" timeOffset="103810.388">2662 7420 936 0 0,'0'-21'1176'0'0,"13"-49"1208"0"0,-13 70-2218 0 0,0 0-21 0 0,0 0-17 0 0,0 0 24 0 0,0 0 13 0 0,0 0-15 0 0,5-14 435 0 0,6 385 200 0 0,38-120 674 0 0,-42-221-1206 0 0,-25-38-4955 0 0,9-6 3418 0 0,-1-2-18 0 0</inkml:trace>
  <inkml:trace contextRef="#ctx0" brushRef="#br0" timeOffset="104106.236">2702 7167 1504 0 0,'10'-7'218'0'0,"0"1"1"0"0,1 1-1 0 0,0 0 0 0 0,0 0 1 0 0,1 1-1 0 0,-1 1 0 0 0,1 0 0 0 0,0 0 1 0 0,0 1-1 0 0,0 1 0 0 0,0 0 0 0 0,0 0 1 0 0,6 2-219 0 0,-11 0 42 0 0,-1 0 1 0 0,0 0 0 0 0,0 1-1 0 0,0 0 1 0 0,0 0 0 0 0,0 1-1 0 0,0 0 1 0 0,0 0 0 0 0,-1 0-1 0 0,1 0 1 0 0,-1 1 0 0 0,0 0-1 0 0,0 0 1 0 0,0 1 0 0 0,-1-1-1 0 0,0 1 1 0 0,0 0-1 0 0,0 0 1 0 0,0 1 0 0 0,-1-1-1 0 0,1 1 1 0 0,-2-1 0 0 0,1 1-1 0 0,-1 0 1 0 0,1 0 0 0 0,-1 0-1 0 0,-1 1 1 0 0,0-1 0 0 0,0 0-1 0 0,0 1 1 0 0,0-1 0 0 0,-1 1-1 0 0,0-1 1 0 0,0 0 0 0 0,-2 6-43 0 0,-2 0 32 0 0,-1-1 1 0 0,-1 0-1 0 0,0 0 1 0 0,0 0-1 0 0,-1-1 1 0 0,0 0-1 0 0,-1 0 1 0 0,0-1-1 0 0,-1 0 1 0 0,0 0-1 0 0,0-1 1 0 0,-1 0 0 0 0,0-1-1 0 0,0 0 1 0 0,-1 0-1 0 0,0-1 1 0 0,0-1-1 0 0,0 0 1 0 0,-1 0-1 0 0,-10 2-32 0 0,-157 26-3351 0 0,177-33 2137 0 0</inkml:trace>
  <inkml:trace contextRef="#ctx0" brushRef="#br0" timeOffset="104493.131">3470 7309 1164 0 0,'-27'18'336'0'0,"1"2"0"0"0,1 1 0 0 0,1 1 0 0 0,1 1 0 0 0,1 1 0 0 0,1 1 0 0 0,1 1 0 0 0,1 1 0 0 0,2 1 0 0 0,0 0 0 0 0,2 1 0 0 0,2 1 0 0 0,0 0 0 0 0,2 0-1 0 0,1 2 1 0 0,2-1 0 0 0,1 1 0 0 0,0 10-336 0 0,6-36-4 0 0,2 1-1 0 0,-1 0 0 0 0,1 0 1 0 0,0-1-1 0 0,0 1 0 0 0,1-1 1 0 0,-1 1-1 0 0,2-1 0 0 0,-1 0 1 0 0,1 1-1 0 0,0-1 0 0 0,0 0 1 0 0,0-1-1 0 0,1 1 0 0 0,0-1 1 0 0,0 1-1 0 0,1-1 0 0 0,-1 0 1 0 0,1-1-1 0 0,0 1 1 0 0,0-1-1 0 0,1 0 0 0 0,-1 0 1 0 0,1-1-1 0 0,0 0 0 0 0,0 0 1 0 0,0 0-1 0 0,1 0 0 0 0,3 0 5 0 0,189 27-4366 0 0,-174-30 3036 0 0</inkml:trace>
  <inkml:trace contextRef="#ctx0" brushRef="#br0" timeOffset="104978.368">4186 7312 976 0 0,'9'-1'2042'0'0,"-8"3"-253"0"0,-14 16-1071 0 0,-130 265 1194 0 0,46-34-3103 0 0,66-218-2686 0 0,21-30 2396 0 0</inkml:trace>
  <inkml:trace contextRef="#ctx0" brushRef="#br0" timeOffset="105258.527">3870 7419 1516 0 0,'9'-16'5516'0'0,"13"27"-3882"0"0,30 39-2142 0 0,-44-41 1052 0 0,55 55-338 0 0,-27-30-537 0 0,0 2 1 0 0,-3 2-1 0 0,-1 1 0 0 0,-2 2 1 0 0,-2 0-1 0 0,1 5 331 0 0,-18-7-4202 0 0,-11-35 2784 0 0</inkml:trace>
  <inkml:trace contextRef="#ctx0" brushRef="#br0" timeOffset="105780.537">4522 7294 888 0 0,'-29'0'6811'0'0,"49"3"-4387"0"0,28 4-2122 0 0,119 41 251 0 0,-161-45-543 0 0,0 0 0 0 0,0 0-1 0 0,-1 1 1 0 0,1 0 0 0 0,-1 0 0 0 0,0 0 0 0 0,0 0 0 0 0,0 1-1 0 0,-1 0 1 0 0,1 0 0 0 0,-1 0 0 0 0,-1 1 0 0 0,1-1 0 0 0,-1 1-1 0 0,0 0 1 0 0,0 0 0 0 0,0 0 0 0 0,-1 0 0 0 0,0 0 0 0 0,0 1-1 0 0,-1-1 1 0 0,0 1 0 0 0,0-1 0 0 0,0 1 0 0 0,-1 4-10 0 0,-4 2 7 0 0,0 0 1 0 0,-1 0 0 0 0,0-1-1 0 0,-1 1 1 0 0,-1-1 0 0 0,0 0 0 0 0,-1-1-1 0 0,0 0 1 0 0,0 0 0 0 0,-1-1-1 0 0,-1 0 1 0 0,0 0 0 0 0,0-1-1 0 0,-1 0 1 0 0,-10 6-8 0 0,13-8 14 0 0,-202 132-79 0 0,186-127-129 0 0,9-5-1001 0 0,25-11-5504 0 0,-5 1 5355 0 0</inkml:trace>
  <inkml:trace contextRef="#ctx0" brushRef="#br0" timeOffset="106387.468">5025 7754 1316 0 0,'68'-54'3478'0'0,"-1"-4"-2995"0"0,-3-3 0 0 0,-2-3 0 0 0,-4-2 1 0 0,47-70-484 0 0,-61 21-686 0 0,-45 114 696 0 0,1-1 0 0 0,-1 1-1 0 0,0-1 1 0 0,0 1 0 0 0,0-1 0 0 0,0 1-1 0 0,0 0 1 0 0,0 0 0 0 0,0-1 0 0 0,0 1-1 0 0,0 0 1 0 0,-1 0 0 0 0,1 0 0 0 0,-1 0-1 0 0,1 0 1 0 0,0 0 0 0 0,-1 1 0 0 0,1-1-1 0 0,-1 0 1 0 0,0 1 0 0 0,1-1 0 0 0,-1 1-1 0 0,0 0 1 0 0,1-1 0 0 0,-1 1 0 0 0,0 0-1 0 0,1 0 1 0 0,-1 0 0 0 0,0 0 0 0 0,1 0-1 0 0,-1 0 1 0 0,0 1 0 0 0,1-1-1 0 0,-1 1 1 0 0,1-1 0 0 0,-1 1 0 0 0,0-1-1 0 0,1 1 1 0 0,-1 0 0 0 0,1 0 0 0 0,0 0-1 0 0,-1 0 1 0 0,1 0 0 0 0,-1 1-10 0 0,0 0 15 0 0,0 0 1 0 0,0 1-1 0 0,1-1 0 0 0,-1 1 0 0 0,1-1 1 0 0,0 1-1 0 0,-1-1 0 0 0,1 1 1 0 0,0 0-1 0 0,1 0 0 0 0,-1 0 0 0 0,0-1 1 0 0,1 1-1 0 0,0 0 0 0 0,0 0 1 0 0,-1 0-1 0 0,2 0 0 0 0,-1 0 0 0 0,0 0 1 0 0,1 0-1 0 0,-1 0 0 0 0,1-1 1 0 0,0 1-1 0 0,0 0 0 0 0,0 0 0 0 0,0-1 1 0 0,0 1-1 0 0,1-1 0 0 0,-1 1 1 0 0,1-1-1 0 0,0 1 0 0 0,-1-1 0 0 0,1 0 1 0 0,0 0-1 0 0,0 0 0 0 0,1 0 1 0 0,-1 0-1 0 0,0 0 0 0 0,1-1 0 0 0,-1 1 1 0 0,1-1-1 0 0,1 1-15 0 0,86 59 401 0 0,-78-56-373 0 0,0 1-1 0 0,-1 1 0 0 0,1-1 1 0 0,-2 2-1 0 0,1 0 0 0 0,-1 0 1 0 0,0 1-1 0 0,-1 0 0 0 0,0 1 1 0 0,0 0-1 0 0,-1 0 0 0 0,6 11-27 0 0,-12-16 1 0 0,-1 0-1 0 0,0 0 1 0 0,-1-1-1 0 0,1 1 1 0 0,-1 0-1 0 0,0 0 1 0 0,0 0-1 0 0,0-1 1 0 0,-1 1-1 0 0,0 0 1 0 0,0 0-1 0 0,0-1 1 0 0,0 1 0 0 0,-1-1-1 0 0,1 1 1 0 0,-1-1-1 0 0,-1 1 1 0 0,1-1-1 0 0,0 0 1 0 0,-1 0-1 0 0,0 0 1 0 0,0 0-1 0 0,0-1 1 0 0,-1 1-1 0 0,1-1 1 0 0,-1 0-1 0 0,1 0 1 0 0,-4 2-1 0 0,-119 71-1169 0 0,27-52-1992 0 0,82-23 1907 0 0</inkml:trace>
  <inkml:trace contextRef="#ctx0" brushRef="#br0" timeOffset="106716.037">5989 7193 1288 0 0,'0'0'100'0'0,"0"-1"0"0"0,-1 1 0 0 0,1-1 0 0 0,0 0 0 0 0,0 1 1 0 0,-1-1-1 0 0,1 0 0 0 0,0 1 0 0 0,-1-1 0 0 0,1 1 0 0 0,-1-1 0 0 0,1 1 0 0 0,0-1 0 0 0,-1 1 0 0 0,1-1 0 0 0,-1 1 0 0 0,0-1 0 0 0,1 1 1 0 0,-1 0-1 0 0,1-1 0 0 0,-1 1 0 0 0,0 0 0 0 0,1 0 0 0 0,-1-1 0 0 0,0 1 0 0 0,1 0 0 0 0,-1 0 0 0 0,0 0 0 0 0,1 0 0 0 0,-1 0 0 0 0,0 0 1 0 0,1 0-1 0 0,-1 0 0 0 0,0 0 0 0 0,1 0 0 0 0,-1 0 0 0 0,0 0 0 0 0,1 0 0 0 0,-1 1 0 0 0,0-1 0 0 0,1 0 0 0 0,-1 1 0 0 0,1-1 0 0 0,-1 0 1 0 0,0 1-1 0 0,1-1 0 0 0,-1 0 0 0 0,1 1 0 0 0,-1-1 0 0 0,1 1 0 0 0,-1-1 0 0 0,1 1 0 0 0,0 0 0 0 0,-1-1 0 0 0,1 1 0 0 0,0-1 0 0 0,-1 1 1 0 0,1 0-1 0 0,0-1 0 0 0,-1 1-100 0 0,-4 80 953 0 0,16 32-592 0 0,-1-17-183 0 0,-8-76-332 0 0,-6 99-221 0 0,-39-63-3677 0 0,33-54 2636 0 0,0-4-28 0 0</inkml:trace>
  <inkml:trace contextRef="#ctx0" brushRef="#br0" timeOffset="106977.556">5719 7405 1532 0 0,'9'-11'5796'0'0,"42"5"-5477"0"0,-43 5 129 0 0,172-27-756 0 0,-6-23-4926 0 0,-139 37 3729 0 0</inkml:trace>
  <inkml:trace contextRef="#ctx0" brushRef="#br0" timeOffset="107304.375">6602 7082 1060 0 0,'8'20'644'0'0,"0"0"0"0"0,-2 1-1 0 0,-1 0 1 0 0,0 0 0 0 0,-2 0 0 0 0,0 0-1 0 0,-2 1 1 0 0,0 0 0 0 0,-1-1 0 0 0,-2 10-644 0 0,8 102 1260 0 0,40-13-255 0 0,-2-99-3342 0 0,-43-21 1242 0 0,-1 0-368 0 0,3-3-17 0 0,10-9 156 0 0</inkml:trace>
  <inkml:trace contextRef="#ctx0" brushRef="#br0" timeOffset="107557.457">6375 7320 948 0 0,'-12'-10'7359'0'0,"33"7"-4952"0"0,-15 2-2721 0 0,158-8 943 0 0,1 9-5062 0 0,-95 0 511 0 0,-49 0 2620 0 0</inkml:trace>
  <inkml:trace contextRef="#ctx0" brushRef="#br0" timeOffset="123104.44">20474 7183 1036 0 0,'-20'-16'2690'0'0,"15"-5"-677"0"0,-20 0-1425 0 0,66 14 1953 0 0,157-13-1553 0 0,-19 2-1259 0 0,-62 13-2929 0 0,-121 24-567 0 0,-19-11 2485 0 0</inkml:trace>
  <inkml:trace contextRef="#ctx0" brushRef="#br0" timeOffset="123354.566">20522 7337 1216 0 0,'43'4'4307'0'0,"28"-13"-2917"0"0,-48 5-1002 0 0,260-8-849 0 0,-208 13-3318 0 0,-53-1 2462 0 0</inkml:trace>
  <inkml:trace contextRef="#ctx0" brushRef="#br0" timeOffset="137041.051">26040 6973 1648 0 0,'0'0'908'0'0,"0"0"-72"0"0,0 0-55 0 0,0 0-77 0 0,0 0-16 0 0,0 0-65 0 0,0 0-50 0 0,0 0-66 0 0,4-2-27 0 0,144-37 1004 0 0,-107 33-1263 0 0,-1 0-301 0 0,215-30 661 0 0,-85 27-6011 0 0,-166 11 4198 0 0,6 8 8 0 0</inkml:trace>
  <inkml:trace contextRef="#ctx0" brushRef="#br0" timeOffset="137288.963">26206 7138 2484 0 0,'89'22'3923'0'0,"246"-44"-4297"0"0,-249 9-2495 0 0,-61 8 1665 0 0</inkml:trace>
  <inkml:trace contextRef="#ctx0" brushRef="#br0" timeOffset="128215.444">21795 6488 1256 0 0,'17'-32'2664'0'0,"-17"29"-2281"0"0,4 0-95 0 0,19-20 523 0 0,-16 9 2084 0 0,-14 31-2506 0 0,-1 39-192 0 0,5 99 135 0 0,82 81 489 0 0,-66-198-1557 0 0,-10-56-5988 0 0,-5 9 5472 0 0</inkml:trace>
  <inkml:trace contextRef="#ctx0" brushRef="#br0" timeOffset="128540.434">21796 6408 1428 0 0,'4'-9'176'0'0,"0"-1"0"0"0,1 1 0 0 0,-1 0 0 0 0,2 0 0 0 0,-1 0 0 0 0,1 0 0 0 0,1 1 0 0 0,-1 0 0 0 0,1 1 0 0 0,1-1-1 0 0,-1 1 1 0 0,1 1 0 0 0,1 0 0 0 0,-1 0 0 0 0,1 0 0 0 0,0 1 0 0 0,0 0 0 0 0,1 1 0 0 0,-1 0 0 0 0,1 0 0 0 0,0 1 0 0 0,0 1 0 0 0,0 0 0 0 0,0 0 0 0 0,1 1 0 0 0,0 0-176 0 0,-3-1 49 0 0,-1 0 1 0 0,1 1 0 0 0,0 0-1 0 0,0 1 1 0 0,0-1 0 0 0,-1 2-1 0 0,1-1 1 0 0,0 1 0 0 0,0 0 0 0 0,0 1-1 0 0,-1 0 1 0 0,1 0 0 0 0,-1 0-1 0 0,0 1 1 0 0,1 0 0 0 0,-1 1 0 0 0,0 0-1 0 0,-1 0 1 0 0,1 0 0 0 0,-1 1-1 0 0,0 0 1 0 0,0 0 0 0 0,0 0-1 0 0,-1 1 1 0 0,0 0 0 0 0,0 0 0 0 0,0 0-1 0 0,-1 1 1 0 0,0-1 0 0 0,0 1-1 0 0,2 6-49 0 0,-6-8 21 0 0,0 0-1 0 0,0 0 1 0 0,0 1-1 0 0,-1-1 0 0 0,0 0 1 0 0,0 0-1 0 0,0 0 1 0 0,-1 0-1 0 0,0 0 0 0 0,0 0 1 0 0,0-1-1 0 0,0 1 1 0 0,-1 0-1 0 0,0-1 1 0 0,0 0-1 0 0,0 0 0 0 0,0 0 1 0 0,-1 0-1 0 0,0 0 1 0 0,1-1-1 0 0,-1 1 0 0 0,-1-1 1 0 0,1 0-1 0 0,0 0 1 0 0,-5 1-21 0 0,-120 58 245 0 0,51-40-1199 0 0,75-22 298 0 0,-14-20-2855 0 0,20 10 2265 0 0</inkml:trace>
  <inkml:trace contextRef="#ctx0" brushRef="#br0" timeOffset="128959.999">22680 6263 1260 0 0,'-16'3'346'0'0,"0"0"-1"0"0,0 1 1 0 0,1 1 0 0 0,-1 0-1 0 0,1 1 1 0 0,0 1 0 0 0,0 0-1 0 0,1 1 1 0 0,0 1-1 0 0,-5 4-345 0 0,1-1 196 0 0,0 1-1 0 0,1 1 0 0 0,1 1 0 0 0,0 0 0 0 0,1 1 0 0 0,0 1 0 0 0,2 0 0 0 0,0 1 0 0 0,1 1 1 0 0,0 0-1 0 0,2 0 0 0 0,0 1 0 0 0,2 0 0 0 0,0 1 0 0 0,1 0 0 0 0,1 0 0 0 0,1 1 1 0 0,1-1-1 0 0,0 1 0 0 0,2 3-195 0 0,3-18-87 0 0,1 1 1 0 0,-1-1-1 0 0,2 1 1 0 0,-1-1 0 0 0,1 0-1 0 0,0 0 1 0 0,0 0-1 0 0,1 0 1 0 0,0 0-1 0 0,0-1 1 0 0,1 1 0 0 0,0-1-1 0 0,0 0 1 0 0,0-1-1 0 0,1 1 1 0 0,0-1-1 0 0,0 0 1 0 0,0-1-1 0 0,0 0 1 0 0,1 0 0 0 0,0 0-1 0 0,0 0 1 0 0,0-1-1 0 0,0 0 1 0 0,0-1-1 0 0,1 0 1 0 0,-1 0 0 0 0,1 0-1 0 0,-1-1 1 0 0,1 0-1 0 0,4 0 87 0 0,38 1-2858 0 0,-27-2 1597 0 0</inkml:trace>
  <inkml:trace contextRef="#ctx0" brushRef="#br0" timeOffset="129318.065">23071 6373 944 0 0,'-20'14'2530'0'0,"-12"14"-1936"0"0,2 1-1 0 0,1 1 0 0 0,1 2 1 0 0,1 1-1 0 0,2 1 1 0 0,2 1-1 0 0,-9 18-593 0 0,-27 43-367 0 0,31-85-3862 0 0,27-11 3117 0 0</inkml:trace>
  <inkml:trace contextRef="#ctx0" brushRef="#br0" timeOffset="129553.028">22664 6553 1768 0 0,'26'-2'4628'0'0,"27"28"-4103"0"0,-34-15-95 0 0,173 97 637 0 0,-72-23-3897 0 0,-106-76 205 0 0,-11-7 1406 0 0</inkml:trace>
  <inkml:trace contextRef="#ctx0" brushRef="#br0" timeOffset="130097.373">23329 6358 1644 0 0,'-78'-21'5994'0'0,"168"17"-3712"0"0,-71 3-2203 0 0,0 1 0 0 0,0 1 1 0 0,0 0-1 0 0,0 1 1 0 0,0 1-1 0 0,-1 1 1 0 0,1 1-1 0 0,-1 0 1 0 0,0 2-1 0 0,0 0 1 0 0,14 8-80 0 0,-30-14 12 0 0,0 1 0 0 0,0 0 0 0 0,-1-1 0 0 0,1 1 0 0 0,0 0 0 0 0,-1 0 0 0 0,1 0 0 0 0,-1 0 1 0 0,0 0-1 0 0,0 1 0 0 0,0-1 0 0 0,0 0 0 0 0,0 1 0 0 0,0-1 0 0 0,0 0 0 0 0,-1 1 0 0 0,1-1 0 0 0,-1 1 1 0 0,0-1-1 0 0,0 1 0 0 0,0-1 0 0 0,0 1 0 0 0,0-1 0 0 0,0 1 0 0 0,-1-1 0 0 0,1 1 0 0 0,-1-1 0 0 0,0 0 1 0 0,0 1-1 0 0,0-1 0 0 0,0 0 0 0 0,0 1 0 0 0,0-1 0 0 0,0 0 0 0 0,-1 0 0 0 0,1 0 0 0 0,-1 0 0 0 0,0 0 1 0 0,0 0-13 0 0,-73 73 238 0 0,-161 75-691 0 0,270-169-6120 0 0,1-2 4608 0 0,-11 13 732 0 0</inkml:trace>
  <inkml:trace contextRef="#ctx0" brushRef="#br0" timeOffset="130596.138">23777 6652 1588 0 0,'18'-4'3675'0'0,"18"-22"-3355"0"0,-27 18 78 0 0,22-12-299 0 0,0-3-1 0 0,-2 0 0 0 0,-1-2 1 0 0,0-1-1 0 0,-2-1 1 0 0,-2-1-1 0 0,0-1 0 0 0,-2-1 1 0 0,-1-1-1 0 0,11-22-98 0 0,-31 50 3 0 0,1 1 1 0 0,0-1-1 0 0,-1 1 0 0 0,1-1 0 0 0,-1 0 0 0 0,0 0 0 0 0,0 1 1 0 0,0-1-1 0 0,0 0 0 0 0,-1 0 0 0 0,1 0 0 0 0,-1 0 0 0 0,0 0 1 0 0,0 0-1 0 0,0-1 0 0 0,0 1 0 0 0,0 0 0 0 0,-1 0 0 0 0,1 0 0 0 0,-1 0 1 0 0,0 1-1 0 0,0-1 0 0 0,0 0 0 0 0,0 0 0 0 0,0 0 0 0 0,-1 1 1 0 0,1-1-1 0 0,-1 0 0 0 0,0 1 0 0 0,0-1 0 0 0,0 1 0 0 0,0 0 1 0 0,0 0-1 0 0,0 0 0 0 0,0 0 0 0 0,-1 0 0 0 0,1 0 0 0 0,-1 1 0 0 0,0-1 1 0 0,1 1-1 0 0,-1 0 0 0 0,0 0 0 0 0,0 0 0 0 0,0 0 0 0 0,0 0 1 0 0,0 0-1 0 0,0 1 0 0 0,0-1 0 0 0,0 1 0 0 0,0 0 0 0 0,0 0 1 0 0,0 0-1 0 0,-1 1-3 0 0,0-1 6 0 0,0 1 0 0 0,1 0 1 0 0,-1 0-1 0 0,0 1 0 0 0,0-1 1 0 0,1 1-1 0 0,-1 0 0 0 0,1 0 1 0 0,-1 0-1 0 0,1 0 0 0 0,0 1 1 0 0,0-1-1 0 0,0 1 0 0 0,0 0 1 0 0,1 0-1 0 0,-1 0 0 0 0,1 0 1 0 0,-1 0-1 0 0,1 1 0 0 0,0-1 1 0 0,0 1-1 0 0,1-1 0 0 0,-1 1 1 0 0,1 0-1 0 0,0-1 0 0 0,0 1 1 0 0,0 0-1 0 0,0 0 0 0 0,0 0 1 0 0,1 0-1 0 0,0 0 0 0 0,0 0 1 0 0,0 0-1 0 0,0 0 0 0 0,1 0 1 0 0,0 0-7 0 0,118 121 498 0 0,-106-117-466 0 0,-1 1 1 0 0,1 1 0 0 0,-2 0-1 0 0,1 1 1 0 0,-2 0-1 0 0,1 0 1 0 0,-2 1 0 0 0,1 1-1 0 0,-2 0 1 0 0,0 0-1 0 0,0 0 1 0 0,4 13-33 0 0,-11-22 4 0 0,0 0 0 0 0,0 1-1 0 0,0 0 1 0 0,0-1 0 0 0,-1 1 0 0 0,0-1-1 0 0,0 1 1 0 0,0 0 0 0 0,-1-1 0 0 0,0 1-1 0 0,0-1 1 0 0,0 1 0 0 0,0-1 0 0 0,0 1-1 0 0,-1-1 1 0 0,0 0 0 0 0,0 0 0 0 0,0 0-1 0 0,-1 0 1 0 0,1 0 0 0 0,-1 0 0 0 0,0-1-1 0 0,0 1 1 0 0,0-1 0 0 0,0 0-1 0 0,-4 3-3 0 0,-67 29-3027 0 0,72-35 1773 0 0,0 0-2 0 0,-7 0 22 0 0</inkml:trace>
  <inkml:trace contextRef="#ctx0" brushRef="#br0" timeOffset="130908.449">24586 6263 1356 0 0,'-2'23'5218'0'0,"-3"5"-3695"0"0,-3 33-1197 0 0,8 88 742 0 0,3-138-841 0 0,12 74-1508 0 0,-14-83 1098 0 0,-1 1 0 0 0,0 0 0 0 0,0-1 0 0 0,0 1 0 0 0,-1-1 0 0 0,1 1 0 0 0,-1-1 0 0 0,1 1 1 0 0,-1-1-1 0 0,0 1 0 0 0,0-1 0 0 0,0 1 0 0 0,0-1 0 0 0,0 0 0 0 0,0 0 0 0 0,-1 0 1 0 0,1 0-1 0 0,-1 0 0 0 0,0 0 0 0 0,1 0 0 0 0,-1 0 0 0 0,0 0 0 0 0,0-1 0 0 0,0 1 0 0 0,0-1 1 0 0,-1 1-1 0 0,1-1 0 0 0,0 0 0 0 0,-1 0 0 0 0,1 0 0 0 0,0 0 0 0 0,-2 0 183 0 0,-7 1-1080 0 0</inkml:trace>
  <inkml:trace contextRef="#ctx0" brushRef="#br0" timeOffset="131173.935">24323 6475 1424 0 0,'49'-4'5460'0'0,"32"-14"-3722"0"0,25-3-2457 0 0,-5 10-3716 0 0,-84 8 3115 0 0</inkml:trace>
  <inkml:trace contextRef="#ctx0" brushRef="#br0" timeOffset="131641.575">24947 6630 2424 0 0,'29'-21'3959'0'0,"6"-36"-3346"0"0,-34 55-472 0 0,15-39 102 0 0,-1 0-1 0 0,-3-1 1 0 0,-1 0 0 0 0,-2-1 0 0 0,-3 0 0 0 0,-1 0 0 0 0,-1-1 0 0 0,-3 1 0 0 0,-3-21-243 0 0,2 66 11 0 0,-1-1-1 0 0,0 1 1 0 0,1-1 0 0 0,-1 0 0 0 0,0 0 0 0 0,0 0-1 0 0,0 1 1 0 0,0-1 0 0 0,0 0 0 0 0,0 0-1 0 0,0 0 1 0 0,0 0 0 0 0,0 0 0 0 0,0-1 0 0 0,-1 1-1 0 0,1 0 1 0 0,0 0 0 0 0,-1-1 0 0 0,1 1-1 0 0,0-1 1 0 0,-1 1 0 0 0,1-1 0 0 0,-1 0 0 0 0,1 0-1 0 0,0 1 1 0 0,-1-1 0 0 0,1 0 0 0 0,-1 0-1 0 0,1 0 1 0 0,-1-1 0 0 0,1 1 0 0 0,-1 0-1 0 0,1 0 1 0 0,-1-1 0 0 0,1 1 0 0 0,0-1 0 0 0,-1 1-1 0 0,1-1 1 0 0,0 0 0 0 0,-1 1 0 0 0,1-1-1 0 0,0 0 1 0 0,0 0 0 0 0,0 0 0 0 0,0 0 0 0 0,0 0-1 0 0,0 0 1 0 0,0 0 0 0 0,0-1 0 0 0,0 1-1 0 0,0 0 1 0 0,1 0 0 0 0,-1-1 0 0 0,0 1 0 0 0,0-2-11 0 0,-3 20 2 0 0,0 0-1 0 0,1 0 1 0 0,1 0 0 0 0,0 0 0 0 0,2 0 0 0 0,0 0 0 0 0,0 0 0 0 0,2 1 0 0 0,0-1 0 0 0,1-1 0 0 0,1 1 0 0 0,0 0 0 0 0,1-1 0 0 0,1 0 0 0 0,1 0 0 0 0,0 0-2 0 0,48 124-2811 0 0,-55-138 1490 0 0,-3 7-1162 0 0,-12 2 1295 0 0</inkml:trace>
  <inkml:trace contextRef="#ctx0" brushRef="#br0" timeOffset="131890.671">24888 6332 1996 0 0,'17'-2'4282'0'0,"26"-3"-2813"0"0,21-2-1466 0 0,-35 5-549 0 0,0-1 0 0 0,1-1 0 0 0,-1-1-1 0 0,-1-1 1 0 0,1-2 0 0 0,-1-1 0 0 0,19-9 546 0 0,-23 3-1159 0 0</inkml:trace>
  <inkml:trace contextRef="#ctx0" brushRef="#br0" timeOffset="132138.975">25486 5992 2232 0 0,'8'2'191'0'0,"1"1"-1"0"0,-1 0 0 0 0,0 0 1 0 0,0 1-1 0 0,0 0 1 0 0,0 0-1 0 0,-1 1 0 0 0,1 0 1 0 0,-1 0-1 0 0,-1 1 1 0 0,1 0-1 0 0,-1 0 0 0 0,0 0 1 0 0,0 1-1 0 0,0 0 1 0 0,-1 0-1 0 0,-1 1 0 0 0,1 0 1 0 0,-1-1-1 0 0,0 1 1 0 0,-1 1-1 0 0,0-1 0 0 0,0 1-190 0 0,33 206 2024 0 0,-38-190-1977 0 0,-1 0 0 0 0,-1-1 0 0 0,-1 1 0 0 0,-1-1 0 0 0,-2-1 0 0 0,0 1-1 0 0,-1-1 1 0 0,-1 0 0 0 0,-2-1 0 0 0,0-1 0 0 0,-1 0 0 0 0,-14 18-47 0 0,-132 127-2751 0 0,22-92-520 0 0,88-57 1979 0 0</inkml:trace>
  <inkml:trace contextRef="#ctx0" brushRef="#br0" timeOffset="132870.139">21907 7280 1044 0 0,'-41'5'4157'0'0,"67"-8"-2395"0"0,474-50-149 0 0,1046-108 234 0 0,-421 65-1260 0 0,-628 67-1384 0 0,-495 29 495 0 0,-2 0-251 0 0,0 0-243 0 0,6 6-1331 0 0,-11 2-970 0 0,-5-8 1759 0 0</inkml:trace>
  <inkml:trace contextRef="#ctx0" brushRef="#br0" timeOffset="133646.712">22079 7800 856 0 0,'0'0'820'0'0,"0"0"-134"0"0,0 0-78 0 0,0 0-90 0 0,0 0-16 0 0,0 0-52 0 0,0 0-78 0 0,0 0-35 0 0,0 0-46 0 0,0 0-102 0 0,0 0 21 0 0,0 0-27 0 0,0 0 10 0 0,0 0-48 0 0,0 0-30 0 0,0 0 9 0 0,0 0 24 0 0,-3 3-24 0 0,0 6-59 0 0,1 0-1 0 0,0 0 1 0 0,1 0-1 0 0,0 1 1 0 0,0-1-1 0 0,0 0 1 0 0,2 0-1 0 0,-1 1 1 0 0,1-1-1 0 0,0 0 1 0 0,1 0-1 0 0,0 0 0 0 0,1 0 1 0 0,-1 0-1 0 0,2 0 1 0 0,3 7-65 0 0,-7-14 4 0 0,87 212-20 0 0,-94-215-5041 0 0,3-4 3691 0 0</inkml:trace>
  <inkml:trace contextRef="#ctx0" brushRef="#br0" timeOffset="133942.935">22143 7745 1120 0 0,'8'-14'445'0'0,"-7"8"-315"0"0,2 0 1 0 0,-1 0 0 0 0,1 0 0 0 0,-1 0 0 0 0,1 1-1 0 0,1 0 1 0 0,-1-1 0 0 0,1 1 0 0 0,0 0 0 0 0,0 1 0 0 0,1-1-1 0 0,-1 1 1 0 0,1 0 0 0 0,0 0 0 0 0,0 0 0 0 0,1 0-1 0 0,-1 1 1 0 0,1 0 0 0 0,-1 0 0 0 0,1 1 0 0 0,0 0 0 0 0,0 0-1 0 0,0 0 1 0 0,0 0 0 0 0,1 1 0 0 0,0 0-131 0 0,-1 3 48 0 0,0 0 0 0 0,0 1 1 0 0,0 0-1 0 0,0 0 0 0 0,-1 0 1 0 0,0 0-1 0 0,0 1 0 0 0,0 0 1 0 0,0 0-1 0 0,0 0 0 0 0,-1 1 1 0 0,1 0-1 0 0,-1-1 0 0 0,0 2 0 0 0,-1-1 1 0 0,0 0-1 0 0,1 1 0 0 0,-2-1 1 0 0,1 1-1 0 0,-1 0 0 0 0,1 0 1 0 0,-2 0-1 0 0,1 0 0 0 0,-1 0 1 0 0,0 1-1 0 0,0-1 0 0 0,0 0 1 0 0,-1 7-49 0 0,-1-3 70 0 0,0 0 0 0 0,-1 0 0 0 0,0 0 0 0 0,0 0 0 0 0,-1-1 1 0 0,-1 1-1 0 0,1-1 0 0 0,-2 0 0 0 0,1 0 0 0 0,-1 0 0 0 0,0 0 0 0 0,-1-1 1 0 0,0 0-1 0 0,-1 0 0 0 0,1-1 0 0 0,-1 1 0 0 0,-1-1 0 0 0,1-1 1 0 0,-1 0-1 0 0,-1 0 0 0 0,1 0 0 0 0,-1-1 0 0 0,0 0 0 0 0,0-1 0 0 0,0 0 1 0 0,0 0-1 0 0,-2-1-70 0 0,0-19-5622 0 0,20 1 4203 0 0</inkml:trace>
  <inkml:trace contextRef="#ctx0" brushRef="#br0" timeOffset="134256.767">22826 7617 848 0 0,'-29'17'871'0'0,"1"2"1"0"0,1 0-1 0 0,0 2 0 0 0,2 1 0 0 0,1 1 0 0 0,0 1 1 0 0,-18 26-872 0 0,34-41 120 0 0,1 1 1 0 0,-1 1-1 0 0,2 0 0 0 0,0 0 1 0 0,0 0-1 0 0,1 1 1 0 0,0-1-1 0 0,1 1 1 0 0,0 0-1 0 0,1 1 0 0 0,1-1 1 0 0,0 0-1 0 0,0 1 1 0 0,1 0-1 0 0,1-1 1 0 0,0 1-1 0 0,1-1 0 0 0,0 1 1 0 0,1-1-1 0 0,0 1 1 0 0,1-1-1 0 0,1 0-120 0 0,-1-4-9 0 0,1 0 0 0 0,0-1 0 0 0,0 0 0 0 0,0 0 1 0 0,1 0-1 0 0,1-1 0 0 0,-1 0 0 0 0,1 0 0 0 0,0 0 0 0 0,0 0 0 0 0,0-1 0 0 0,1 0 0 0 0,0 0 0 0 0,0-1 0 0 0,0 0 0 0 0,4 1 9 0 0,78 18-3378 0 0,-23-41 597 0 0,-37 6 1395 0 0</inkml:trace>
  <inkml:trace contextRef="#ctx0" brushRef="#br0" timeOffset="134568.105">23398 7717 856 0 0,'-36'49'4016'0'0,"-164"230"97"0"0,180-265-4577 0 0,10-9-4939 0 0,10-5 4069 0 0</inkml:trace>
  <inkml:trace contextRef="#ctx0" brushRef="#br0" timeOffset="134803.261">23071 7837 836 0 0,'-2'-50'6337'0'0,"66"95"-4961"0"0,121 76-577 0 0,-59-43-5487 0 0,-118-73 3396 0 0,1-4 28 0 0</inkml:trace>
  <inkml:trace contextRef="#ctx0" brushRef="#br0" timeOffset="135313.043">23651 7649 1592 0 0,'-35'3'5323'0'0,"56"3"-3158"0"0,29-3-1824 0 0,-28-3-300 0 0,-1 1 0 0 0,0 1 0 0 0,0 1 0 0 0,0 0-1 0 0,-1 2 1 0 0,1 0 0 0 0,-1 2 0 0 0,0 0 0 0 0,3 3-41 0 0,-22-10 11 0 0,1 1-1 0 0,-1 0 1 0 0,1 0 0 0 0,-1 0-1 0 0,0 0 1 0 0,1 0-1 0 0,-1 0 1 0 0,0 0 0 0 0,0 0-1 0 0,1 1 1 0 0,-1-1 0 0 0,0 0-1 0 0,-1 1 1 0 0,1-1 0 0 0,0 1-1 0 0,0-1 1 0 0,0 1 0 0 0,-1 0-1 0 0,1-1 1 0 0,-1 1 0 0 0,0-1-1 0 0,1 1 1 0 0,-1 0 0 0 0,0 0-1 0 0,0-1 1 0 0,0 1-1 0 0,0 0 1 0 0,0-1 0 0 0,0 1-1 0 0,0 0 1 0 0,-1-1 0 0 0,1 1-1 0 0,-1 0 1 0 0,1-1 0 0 0,-1 1-1 0 0,0-1 1 0 0,1 1 0 0 0,-1-1-1 0 0,0 1 1 0 0,0-1 0 0 0,0 1-1 0 0,0-1 1 0 0,0 0 0 0 0,-1 0-1 0 0,1 1-10 0 0,-58 55 436 0 0,59-57-436 0 0,-267 156 430 0 0,268-156-561 0 0,0 0 1 0 0,-1 0 0 0 0,1 0-1 0 0,-1 0 1 0 0,1 0-1 0 0,-1-1 1 0 0,1 1 0 0 0,-1 1-1 0 0,1-1 1 0 0,0 0-1 0 0,-1 0 1 0 0,1 0 0 0 0,-1 0-1 0 0,1 0 1 0 0,-1 0 0 0 0,1 1-1 0 0,-1-1 1 0 0,1 0-1 0 0,-1 0 1 0 0,1 1 0 0 0,-1-1-1 0 0,1 0 1 0 0,-1 1-1 0 0,1-1 1 0 0,-1 0 0 0 0,0 1-1 0 0,1-1 1 0 0,-1 1 0 0 0,0-1-1 0 0,1 1 1 0 0,-1-1-1 0 0,0 1 1 0 0,1-1 0 0 0,-1 1-1 0 0,0-1 1 0 0,0 1-1 0 0,0-1 1 0 0,0 1 0 0 0,1-1-1 0 0,-1 1 1 0 0,0-1-1 0 0,0 1 1 0 0,0 0 0 0 0,0-1-1 0 0,0 1 1 0 0,0-1 0 0 0,-1 1-1 0 0,1-1 1 0 0,0 1-1 0 0,0 0 1 0 0,0-1 0 0 0,0 1-1 0 0,-1-1 1 0 0,1 1-1 0 0,0-1 1 0 0,0 1 0 0 0,-1-1-1 0 0,1 0 1 0 0,0 1 0 0 0,-1-1-1 0 0,1 1 1 0 0,-1-1-1 0 0,1 0 1 0 0,-1 1 0 0 0,1-1-1 0 0,-1 1 131 0 0,10 0-1364 0 0</inkml:trace>
  <inkml:trace contextRef="#ctx0" brushRef="#br0" timeOffset="135936.05">24081 8059 1132 0 0,'9'0'5269'0'0,"19"-18"-5188"0"0,-1-2-1 0 0,-1 0 1 0 0,-1-2 0 0 0,-1 0 0 0 0,-1-2 0 0 0,-1-1 0 0 0,-1 0 0 0 0,-1-2 0 0 0,-1 0 0 0 0,-2-1 0 0 0,-1-1 0 0 0,-1-1 0 0 0,-1 0 0 0 0,-2 0 0 0 0,-1-2 0 0 0,-1 1 0 0 0,0-12-81 0 0,-9 41-4 0 0,0 0-1 0 0,0-1 1 0 0,0 1 0 0 0,0-1 0 0 0,-1 1 0 0 0,1 0-1 0 0,-1-1 1 0 0,0 1 0 0 0,0-1 0 0 0,0 1 0 0 0,0-1-1 0 0,0 1 1 0 0,0-1 0 0 0,-1 1 0 0 0,1 0 0 0 0,-1-1-1 0 0,0 1 1 0 0,0 0 0 0 0,0-1 0 0 0,0 1 0 0 0,0 0-1 0 0,0 0 1 0 0,0 0 0 0 0,-1 0 0 0 0,1 0 0 0 0,-1 0-1 0 0,1 0 1 0 0,-1 0 0 0 0,0 1 0 0 0,0-1 0 0 0,0 1-1 0 0,0-1 1 0 0,0 1 0 0 0,0 0 0 0 0,0-1 0 0 0,-1 1 0 0 0,1 1-1 0 0,0-1 1 0 0,0 0 0 0 0,-1 0 0 0 0,1 1 0 0 0,-1-1-1 0 0,1 1 1 0 0,-1 0 0 0 0,1 0 0 0 0,-1 0 0 0 0,1 0-1 0 0,0 0 1 0 0,-1 0 0 0 0,1 1 0 0 0,-1-1 0 0 0,1 1-1 0 0,0 0 1 0 0,-1 0 0 0 0,-1 0 4 0 0,2 0 21 0 0,-2 1-11 0 0,-1-1 1 0 0,1 1-1 0 0,0-1 1 0 0,0 1 0 0 0,0 0-1 0 0,0 1 1 0 0,0-1-1 0 0,0 1 1 0 0,0 0-1 0 0,1 0 1 0 0,-1 0 0 0 0,1 0-1 0 0,0 1 1 0 0,0-1-1 0 0,0 1 1 0 0,0 0-1 0 0,1 0 1 0 0,0 0 0 0 0,0 0-1 0 0,0 0 1 0 0,0 0-1 0 0,0 1 1 0 0,1-1-1 0 0,0 1 1 0 0,0-1-1 0 0,0 1 1 0 0,0 3-11 0 0,9 5 25 0 0,1-1 1 0 0,0-1-1 0 0,1 1 0 0 0,1-2 0 0 0,-1 1 1 0 0,2-1-1 0 0,-1-1 0 0 0,1 0 1 0 0,1-1-1 0 0,-1 0 0 0 0,10 4-25 0 0,109 93 93 0 0,-128-102-99 0 0,0 0-1 0 0,-1 0 0 0 0,1 0 0 0 0,-1 1 0 0 0,0-1 0 0 0,1 1 0 0 0,-2-1 1 0 0,1 1-1 0 0,0 0 0 0 0,-1 0 0 0 0,0 0 0 0 0,0 0 0 0 0,0 0 1 0 0,0 0-1 0 0,0 0 0 0 0,-1 0 0 0 0,0 0 0 0 0,0 0 0 0 0,0 1 0 0 0,-1-1 1 0 0,1 0-1 0 0,-1 0 0 0 0,0 0 0 0 0,0 0 0 0 0,0 0 0 0 0,0 0 1 0 0,-1-1-1 0 0,0 1 0 0 0,0 0 0 0 0,0-1 0 0 0,0 1 0 0 0,0-1 1 0 0,-1 1-1 0 0,0-1 0 0 0,1 0 0 0 0,-1 0 0 0 0,0-1 0 0 0,-1 1 0 0 0,1 0 1 0 0,0-1-1 0 0,-1 1 7 0 0,-9-19-4630 0 0,11-6 3405 0 0</inkml:trace>
  <inkml:trace contextRef="#ctx0" brushRef="#br0" timeOffset="136233.394">24744 7377 2104 0 0,'7'3'256'0'0,"0"0"1"0"0,-1 0-1 0 0,0 1 0 0 0,1 0 0 0 0,-1 0 0 0 0,-1 0 0 0 0,1 1 0 0 0,-1 0 1 0 0,1 0-1 0 0,-1 0 0 0 0,-1 1 0 0 0,1 0 0 0 0,-1 0 0 0 0,0 0 1 0 0,1 2-257 0 0,5 9 186 0 0,1-1 1 0 0,-2 1 0 0 0,0 1-1 0 0,-2 0 1 0 0,1 0 0 0 0,-2 0 0 0 0,-1 1-1 0 0,0 0 1 0 0,-1 0 0 0 0,-1 0-1 0 0,-1 0 1 0 0,-1 1 0 0 0,0-1-1 0 0,-2 1 1 0 0,0-1 0 0 0,-1 1 0 0 0,-1-1-1 0 0,-1 0 1 0 0,-1 0 0 0 0,0 0-1 0 0,-1-1 1 0 0,-1 0 0 0 0,-1 0 0 0 0,-1-1-1 0 0,0 1 1 0 0,-11 14-187 0 0,-4 1 85 0 0,-75 94-53 0 0,19-74-3031 0 0,77-52 2806 0 0,1-1 0 0 0,0 1 0 0 0,-1-1 0 0 0,1 0-1 0 0,0 0 1 0 0,-1 0 0 0 0,1 0 0 0 0,-1 0 0 0 0,1 0-1 0 0,0 0 1 0 0,-1-1 0 0 0,1 1 0 0 0,0-1 0 0 0,0 0-1 0 0,-1 0 1 0 0,1 0 0 0 0,0 0 0 0 0,0 0 0 0 0,0 0-1 0 0,0 0 1 0 0,0-1 0 0 0,0 1 0 0 0,0-1 0 0 0,1 0-1 0 0,-1 1 1 0 0,0-1 0 0 0,1 0 193 0 0,0 1-13 0 0,-14-18-1353 0 0</inkml:trace>
  <inkml:trace contextRef="#ctx0" brushRef="#br0" timeOffset="142714.633">27288 6375 916 0 0,'0'0'327'0'0,"0"0"77"0"0,0 0-87 0 0,0 0-37 0 0,0 0-46 0 0,0 0-70 0 0,0 0-24 0 0,0 0 12 0 0,0 0 85 0 0,0 0-46 0 0,0 0-66 0 0,0 0 69 0 0,0 0 6 0 0,0 0-24 0 0,0 0-35 0 0,0 0-17 0 0,0 0-13 0 0,0 0-14 0 0,0 0 3 0 0,0 0-12 0 0,0 0-14 0 0,0 0-12 0 0,0 0-32 0 0,0 0 37 0 0,0 0 18 0 0,0 0 54 0 0,0 0 48 0 0,0 0-24 0 0,0 0-57 0 0,0 0-21 0 0,0 0 8 0 0,0 0 28 0 0,0 0-63 0 0,0 0 43 0 0,0 0 36 0 0,0 0 6 0 0,0 0-1 0 0,0 0 34 0 0,0 0-50 0 0,0 0 15 0 0,0 0 15 0 0,0 0 5 0 0,0 0-13 0 0,0 0-49 0 0,0 0-57 0 0,0 0-21 0 0,0 0 35 0 0,0 0 43 0 0,0 0 19 0 0,0 0-15 0 0,0 0-34 0 0,0 0-6 0 0,0 0-30 0 0,0 0-47 0 0,0 0 43 0 0,0 0-11 0 0,0 0-22 0 0,0 0 72 0 0,0 0-32 0 0,0 0-76 0 0,0 0 20 0 0,0 0 93 0 0,0 0-38 0 0,0 0-42 0 0,0 0 74 0 0,0 0-13 0 0,0 0-30 0 0,0 0 53 0 0,0 0-49 0 0,0 0 7 0 0,0 0 12 0 0,0 0-27 0 0,0 0 8 0 0,0 0 24 0 0,0 0 8 0 0,0 0-76 0 0,0 0 37 0 0,0 0 13 0 0,0 0 5 0 0,0 0 23 0 0,0 0-52 0 0,0 0-55 0 0,0 0-1 0 0,0 0 48 0 0,0 0 28 0 0,0 0 10 0 0,0 0-2 0 0,0 0-1 0 0,0 0-22 0 0,0 0-53 0 0,0 0-4 0 0,0 0 64 0 0,0 0 8 0 0,0 0-33 0 0,0 0-44 0 0,0 0 64 0 0,0 0 34 0 0,0 0-33 0 0,0 0 32 0 0,0 0-67 0 0,0 0 12 0 0,0 0 47 0 0,0 0-21 0 0,0 0 0 0 0,0 0-74 0 0,0 0-15 0 0,0 0 41 0 0,0 0 41 0 0,0 0-45 0 0,0 0 30 0 0,0 0 12 0 0,0 0-18 0 0,0 0 1 0 0,0 0-47 0 0,0 0 58 0 0,0 0-26 0 0,0 0 31 0 0,0 0 19 0 0,0 0 4 0 0,0 0-28 0 0,0 0 4 0 0,0 0-30 0 0,0 0-24 0 0,0 0 39 0 0,0 0-23 0 0,0 0 67 0 0,0 0 19 0 0,0 0-48 0 0,0 0-53 0 0,0 0 54 0 0,0 0 24 0 0,0 0-54 0 0,0 0-14 0 0,0 0-30 0 0,0 0 63 0 0,0 0 34 0 0,0 0-28 0 0,0 0-48 0 0,0 0 15 0 0,0 0-8 0 0,0 0 40 0 0,0 0 8 0 0,0 0-37 0 0,0 0-28 0 0,0 0 62 0 0,0 0 32 0 0,0 0-82 0 0,0 0 22 0 0,0 0-22 0 0,0 0 40 0 0,7 21 329 0 0,-2-18-311 0 0,1 0 1 0 0,0 0 0 0 0,0 0-1 0 0,0-1 1 0 0,0 0-1 0 0,0 0 1 0 0,1-1-1 0 0,-1 0 1 0 0,0 0 0 0 0,1 0-1 0 0,-1-1 1 0 0,1 0-1 0 0,-1 0 1 0 0,1 0-1 0 0,-1-1 1 0 0,1 0 0 0 0,3-2-18 0 0,62-14 125 0 0,184-66 513 0 0,-212 34 128 0 0,-44 48-742 0 0,-3-4 11 0 0,0 0-37 0 0,0 1 0 0 0,-1 0 0 0 0,1-1 0 0 0,-1 1 0 0 0,0 1 0 0 0,0-1 0 0 0,0 0 0 0 0,-1 1 0 0 0,1 0 0 0 0,-1 0 0 0 0,0 0-1 0 0,0 1 1 0 0,0-1 0 0 0,0 1 0 0 0,0 1 0 0 0,0-1 0 0 0,-1 1 0 0 0,1-1 0 0 0,-5 1 2 0 0,-7-3-3 0 0,0 1-1 0 0,0 1 1 0 0,0 0-1 0 0,-1 1 1 0 0,1 1 0 0 0,-1 1-1 0 0,1 0 1 0 0,0 2 0 0 0,-1 0-1 0 0,1 0 1 0 0,1 2-1 0 0,-1 0 1 0 0,1 1 0 0 0,-1 0-1 0 0,2 2 1 0 0,-1 0 0 0 0,1 0-1 0 0,0 2 1 0 0,1 0-1 0 0,0 0 1 0 0,1 1 0 0 0,0 1-1 0 0,0 0 1 0 0,2 1 0 0 0,-1 1-1 0 0,2-1 1 0 0,0 2-1 0 0,0-1 1 0 0,0 5 3 0 0,9-11 15 0 0,1-1 0 0 0,-1 1 0 0 0,2 0 0 0 0,-1 0 0 0 0,1 0 0 0 0,1-1 0 0 0,-1 1 0 0 0,1-1 0 0 0,1 1 0 0 0,-1-1 0 0 0,1 1 0 0 0,0-1 0 0 0,1 0-1 0 0,0-1 1 0 0,0 1 0 0 0,0 0 0 0 0,1-1 0 0 0,0 0 0 0 0,0 0 0 0 0,1-1 0 0 0,0 1 0 0 0,0-1 0 0 0,0-1 0 0 0,0 1 0 0 0,1-1 0 0 0,-1 0 0 0 0,1 0 0 0 0,0-1 0 0 0,1 0 0 0 0,-1 0 0 0 0,0-1 0 0 0,1 0 0 0 0,0 0 0 0 0,-1 0 0 0 0,1-1 0 0 0,6 0-15 0 0,26 6-183 0 0,-1-2 1 0 0,2-1-1 0 0,-1-3 0 0 0,0 0 1 0 0,0-3-1 0 0,17-4 183 0 0,131-44-4665 0 0,-121 11 1984 0 0,-38 18 1475 0 0</inkml:trace>
  <inkml:trace contextRef="#ctx0" brushRef="#br0" timeOffset="143227.755">27623 5843 1332 0 0,'-37'3'3829'0'0,"49"-3"-1281"0"0,428-64-575 0 0,-386 64-1592 0 0,-52 0-369 0 0,-2 0-63 0 0,8-10-163 0 0,-6 8-2369 0 0,1-1-1208 0 0,-2 1 2567 0 0</inkml:trace>
  <inkml:trace contextRef="#ctx0" brushRef="#br0" timeOffset="144681.055">28401 5620 1504 0 0,'0'0'211'0'0,"0"0"73"0"0,0 0 37 0 0,0 0-126 0 0,0 0 4 0 0,0 0 47 0 0,0 0-46 0 0,0 0 14 0 0,0 0-7 0 0,0 0-20 0 0,0 0-25 0 0,0 0-14 0 0,0 0-16 0 0,0 0-12 0 0,0 0-16 0 0,0 0-11 0 0,0 0-9 0 0,0 0-9 0 0,0 0-9 0 0,0 0 4 0 0,0 0 33 0 0,0 0-22 0 0,0 0-77 0 0,0 0 14 0 0,0 0 115 0 0,0 0 46 0 0,0 0-8 0 0,0 0-40 0 0,0 0-22 0 0,0 0-15 0 0,0 0-32 0 0,0 0 9 0 0,0 0 27 0 0,0 0 10 0 0,0 0-33 0 0,0 0-15 0 0,0 0-12 0 0,0 0-8 0 0,0 0-6 0 0,0 0-2 0 0,0 0-1 0 0,0 0-10 0 0,0 0-31 0 0,0 0-12 0 0,0 0 1 0 0,0 0-3 0 0,0 0-3 0 0,0 0 17 0 0,0 0 59 0 0,0 0 27 0 0,0 0-2 0 0,0 0-14 0 0,0 0-3 0 0,0 0 22 0 0,0 0-30 0 0,0 0 56 0 0,0 0 0 0 0,0 0-4 0 0,0 0-12 0 0,0 0-17 0 0,0 0-54 0 0,0 0-48 0 0,0 0 18 0 0,0 0 13 0 0,0 0-68 0 0,0 0-14 0 0,0 0 130 0 0,0 0 63 0 0,0 0-78 0 0,0 0-48 0 0,0 0 81 0 0,0 0 16 0 0,0 0-22 0 0,0 0 20 0 0,0 0 47 0 0,0 0-14 0 0,0 0-33 0 0,0 0 37 0 0,0 0 11 0 0,0 0-19 0 0,7-1 13 0 0,0-1-98 0 0,0-1 0 0 0,-1 0 0 0 0,0 0-1 0 0,1 0 1 0 0,-1-1 0 0 0,-1 0 0 0 0,1 0 0 0 0,0 0 0 0 0,-1-1-1 0 0,0 0 1 0 0,0 0 0 0 0,0 0 0 0 0,-1-1 0 0 0,0 1 0 0 0,0-1-1 0 0,2-3-24 0 0,-1 2-4 0 0,7-6 13 0 0,0-1 1 0 0,0-1 0 0 0,-2 0-1 0 0,0 0 1 0 0,0-1-1 0 0,-2-1 1 0 0,0 1 0 0 0,-1-1-1 0 0,0-1 1 0 0,-2 1 0 0 0,0-1-1 0 0,-1 0 1 0 0,0 0-1 0 0,-1-4-9 0 0,-7 15-28 0 0,0 1 0 0 0,0-1 0 0 0,0 1 0 0 0,-1 0 0 0 0,0 1 0 0 0,0-1 0 0 0,0 1 0 0 0,-1 0 0 0 0,0 0 0 0 0,0 1 0 0 0,0-1 0 0 0,-1 1 0 0 0,1 1 0 0 0,-1-1 0 0 0,0 1 0 0 0,-1 0 28 0 0,24 21-339 0 0,-10-15 341 0 0,153 105-124 0 0,-155-104 131 0 0,-1-1 0 0 0,1 2-1 0 0,-1-1 1 0 0,0 0 0 0 0,0 1 0 0 0,0-1-1 0 0,0 1 1 0 0,-1 0 0 0 0,0 0 0 0 0,0 0-1 0 0,0 0 1 0 0,-1 0 0 0 0,1 0 0 0 0,-1 0-1 0 0,0 1 1 0 0,-1-1 0 0 0,0 0 0 0 0,1 1-1 0 0,-2-1 1 0 0,1 0 0 0 0,0 1 0 0 0,-1-1-1 0 0,0 0 1 0 0,-1 1 0 0 0,1-1-1 0 0,-1 0 1 0 0,0 0 0 0 0,0 0 0 0 0,0 0-1 0 0,-1-1 1 0 0,0 1 0 0 0,0-1 0 0 0,0 1-1 0 0,-1 0-8 0 0,-51 56-471 0 0,52-69-3719 0 0,11-6 3042 0 0</inkml:trace>
  <inkml:trace contextRef="#ctx0" brushRef="#br0" timeOffset="145132.083">29114 5202 2336 0 0,'-11'24'5887'0'0,"5"92"-5040"0"0,7-93-811 0 0,1 1 1 0 0,2-1-1 0 0,0-1 1 0 0,2 1-1 0 0,0 0 0 0 0,2-1 1 0 0,0-1-1 0 0,10 18-36 0 0,-29 18-6175 0 0,2-54 4977 0 0</inkml:trace>
  <inkml:trace contextRef="#ctx0" brushRef="#br0" timeOffset="145394.859">28926 5430 2364 0 0,'12'-5'4362'0'0,"61"-15"-3441"0"0,77-9-990 0 0,-54 2-4041 0 0,-79 21 2966 0 0</inkml:trace>
  <inkml:trace contextRef="#ctx0" brushRef="#br0" timeOffset="145893.669">29456 5145 1428 0 0,'12'-7'5527'0'0,"-5"164"-3609"0"0,-8-147-1865 0 0,-1 0 1 0 0,2 1 0 0 0,-1-1-1 0 0,2 1 1 0 0,-1-1-1 0 0,1 1 1 0 0,1-1 0 0 0,0 0-1 0 0,0 0 1 0 0,1 0-1 0 0,1 0 1 0 0,-1 0-1 0 0,2 0 1 0 0,-1-1 0 0 0,1 0-1 0 0,1 0 1 0 0,-1 0-1 0 0,2-1 1 0 0,-1 1 0 0 0,1-1-1 0 0,0-1 1 0 0,1 0-1 0 0,-1 0 1 0 0,8 5-54 0 0,-9-9-57 0 0,1 1 0 0 0,-1-1 0 0 0,1-1 1 0 0,-1 1-1 0 0,1-1 0 0 0,0 0 0 0 0,0 0 0 0 0,0-1 1 0 0,0 0-1 0 0,0-1 0 0 0,1 1 0 0 0,-1-1 0 0 0,0 0 0 0 0,0-1 1 0 0,0 0-1 0 0,0 0 0 0 0,0-1 0 0 0,1 0 57 0 0,37-25-1943 0 0,-26-3-2521 0 0,-19 28 3267 0 0</inkml:trace>
  <inkml:trace contextRef="#ctx0" brushRef="#br0" timeOffset="146161.243">29406 5377 860 0 0,'-37'6'4576'0'0,"52"-9"-1080"0"0,265-53-4650 0 0,-233 48-1120 0 0,-10-2-206 0 0,-32 9 1292 0 0</inkml:trace>
  <inkml:trace contextRef="#ctx0" brushRef="#br0" timeOffset="146955.498">28579 5825 1344 0 0,'8'-1'5100'0'0,"12"-4"-4762"0"0,-6 1-206 0 0,502-77 2605 0 0,-295 52-3268 0 0,1 9 0 0 0,63 10 531 0 0,-258 23-732 0 0,-35-4-4229 0 0,1-8 3641 0 0</inkml:trace>
  <inkml:trace contextRef="#ctx0" brushRef="#br0" timeOffset="147515.454">28935 6020 1088 0 0,'5'0'976'0'0,"8"13"4045"0"0,-13 7-4593 0 0,37 219 1739 0 0,-4-95-1249 0 0,-41-133-4947 0 0,-11-35 1076 0 0,13 4 1693 0 0</inkml:trace>
  <inkml:trace contextRef="#ctx0" brushRef="#br0" timeOffset="148512.707">28977 5967 1132 0 0,'0'0'312'0'0,"-14"-17"8058"0"0,16 8-7274 0 0,23-3-1073 0 0,0 1 0 0 0,1 1 0 0 0,0 1 1 0 0,1 2-1 0 0,0 0 0 0 0,0 2 0 0 0,0 0 0 0 0,1 3 1 0 0,0 0-1 0 0,-1 1 0 0 0,15 3-23 0 0,-38-3 1 0 0,1 1-1 0 0,-1 0 1 0 0,0-1 0 0 0,0 2-1 0 0,0-1 1 0 0,1 1 0 0 0,-1-1-1 0 0,0 1 1 0 0,0 0 0 0 0,0 0-1 0 0,0 1 1 0 0,0 0 0 0 0,0-1-1 0 0,-1 1 1 0 0,1 0 0 0 0,0 1-1 0 0,-1-1 1 0 0,1 1 0 0 0,-1-1-1 0 0,0 1 1 0 0,0 0 0 0 0,0 0-1 0 0,-1 0 1 0 0,1 1 0 0 0,-1-1-1 0 0,1 1 1 0 0,-1-1 0 0 0,0 1-1 0 0,0 0 1 0 0,-1 0 0 0 0,1 0-1 0 0,-1 0 1 0 0,0 0 0 0 0,0 0-1 0 0,0 0 1 0 0,-1 0 0 0 0,1 1-1 0 0,-1-1 1 0 0,0 0 0 0 0,0 0-1 0 0,-1 0 1 0 0,1 1 0 0 0,-1-1-1 0 0,0 0 1 0 0,0 0 0 0 0,0 0-1 0 0,0 0 1 0 0,-1 0 0 0 0,-1 3-1 0 0,-166 139 400 0 0,288-160-185 0 0,-118 14-211 0 0,0 0 0 0 0,1 0 0 0 0,-1 1 0 0 0,0-1 0 0 0,1 0 0 0 0,-1 1 0 0 0,0-1 0 0 0,1 1 0 0 0,-1 0 0 0 0,0-1 0 0 0,0 1 0 0 0,1 0 0 0 0,-1 0 0 0 0,0-1 0 0 0,0 1 0 0 0,0 0 0 0 0,0 0 0 0 0,0 0 0 0 0,0 0 0 0 0,-1 1 0 0 0,1-1 0 0 0,0 0 0 0 0,0 0 0 0 0,-1 0 0 0 0,1 1 0 0 0,-1-1 0 0 0,1 0 0 0 0,-1 1 0 0 0,1-1 0 0 0,-1 0 0 0 0,0 1 0 0 0,0-1 0 0 0,0 0 0 0 0,0 1 0 0 0,0-1 0 0 0,0 1 0 0 0,0-1 0 0 0,0 0 0 0 0,0 1 0 0 0,-1-1 0 0 0,1 0 0 0 0,-1 1 0 0 0,1-1 0 0 0,-1 0 0 0 0,1 1 0 0 0,-1-1 0 0 0,0 0 0 0 0,1 0 0 0 0,-1 0 0 0 0,0 0 0 0 0,0 0 0 0 0,0 1 0 0 0,0-2 0 0 0,0 1 0 0 0,0 0 0 0 0,0 0 0 0 0,0 0 0 0 0,-1 0-1 0 0,1-1 1 0 0,0 1 0 0 0,0 0 0 0 0,-1-1 0 0 0,1 0 0 0 0,0 1 0 0 0,-1-1 0 0 0,1 0 0 0 0,0 1 0 0 0,-1-1-4 0 0,-9 7-71 0 0,1-1-1 0 0,-1-1 0 0 0,0 1 0 0 0,-1-2 0 0 0,1 1 0 0 0,-1-2 0 0 0,0 1 1 0 0,0-2-1 0 0,0 0 0 0 0,-1 0 0 0 0,1-1 0 0 0,0 0 0 0 0,-2-1 72 0 0,11-1-230 0 0,0 1-1 0 0,0-1 1 0 0,0 0-1 0 0,1 0 1 0 0,-1 0-1 0 0,0 0 1 0 0,1-1-1 0 0,-1 1 1 0 0,1 0-1 0 0,-1-1 1 0 0,1 0-1 0 0,0 0 1 0 0,0 0-1 0 0,0 0 1 0 0,0 0-1 0 0,0 0 1 0 0,0 0-1 0 0,0-1 1 0 0,1 1-1 0 0,-1-1 1 0 0,1 1-1 0 0,0-1 0 0 0,0 1 1 0 0,0-1-1 0 0,0 0 1 0 0,0 0-1 0 0,0 1 1 0 0,1-1-1 0 0,-1 0 1 0 0,1 0-1 0 0,0 0 1 0 0,0 0-1 0 0,0 0 1 0 0,0 0-1 0 0,1 0 231 0 0,-2-11-1222 0 0</inkml:trace>
  <inkml:trace contextRef="#ctx0" brushRef="#br0" timeOffset="149538.969">27521 7073 1564 0 0,'0'0'804'0'0,"-27"-4"1628"0"0,22 1-2335 0 0,5 3-56 0 0,-1 0 0 0 0,0 1 0 0 0,1-1 0 0 0,-1 0 0 0 0,1 0 0 0 0,-1 0 0 0 0,1 0 0 0 0,-1 0 0 0 0,0 0 0 0 0,1 0 0 0 0,-1 0 0 0 0,1 0 0 0 0,-1 0 0 0 0,0 0 0 0 0,1 0 0 0 0,-1 0 0 0 0,1 0-1 0 0,-1-1 1 0 0,1 1 0 0 0,-1 0 0 0 0,1 0 0 0 0,-1-1 0 0 0,1 1 0 0 0,-1 0 0 0 0,1-1 0 0 0,-1 1 0 0 0,1 0 0 0 0,-1-1 0 0 0,1 1 0 0 0,0-1 0 0 0,-1 1 0 0 0,1-1 0 0 0,0 1 0 0 0,-1-1 0 0 0,1 1 0 0 0,0-1 0 0 0,0 1-1 0 0,-1-1 1 0 0,1 1 0 0 0,0-1 0 0 0,0 0 0 0 0,0 1 0 0 0,0-1 0 0 0,0 1 0 0 0,0-1 0 0 0,0 1 0 0 0,0-1 0 0 0,0 0 0 0 0,0 1 0 0 0,0-1 0 0 0,0 1 0 0 0,0-1 0 0 0,0 1 0 0 0,1-1 0 0 0,-1 0 0 0 0,0 1 0 0 0,0-1-1 0 0,1 1 1 0 0,-1-1 0 0 0,0 1 0 0 0,1-1 0 0 0,-1 1 0 0 0,0 0 0 0 0,1-1 0 0 0,-1 1 0 0 0,1-1-41 0 0,721-64 2827 0 0,-91 16-2374 0 0,169 27-453 0 0,-753 10-2105 0 0,-46 12 1351 0 0,-1 0-254 0 0,0 5-3509 0 0,-3-5 3301 0 0</inkml:trace>
  <inkml:trace contextRef="#ctx0" brushRef="#br0" timeOffset="152103.399">27724 8009 1196 0 0,'0'0'478'0'0,"0"0"-10"0"0,0 0-12 0 0,0 0-13 0 0,0 0-78 0 0,0 0-87 0 0,0 0-24 0 0,0 0-16 0 0,0 0 28 0 0,0 0-13 0 0,0 0-118 0 0,0 0-35 0 0,0 0 11 0 0,0 0 35 0 0,0 0 1 0 0,0 0-13 0 0,0 0 1 0 0,0 0 11 0 0,0 0-33 0 0,0 0 19 0 0,0 0-17 0 0,0 0-2 0 0,0 0 20 0 0,0 0-30 0 0,0 0-86 0 0,0 0 58 0 0,0 0-8 0 0,0 0-43 0 0,0 0-73 0 0,0 0 35 0 0,0 0 90 0 0,0 0-53 0 0,0 0-31 0 0,0 0 8 0 0,0 0 56 0 0,0 0 32 0 0,0 0 9 0 0,0 0 9 0 0,0 0-45 0 0,0 0-8 0 0,0 0 34 0 0,4-1 62 0 0,134-16 473 0 0,-118 13-559 0 0,15-3 16 0 0,-1-1 1 0 0,1-1-1 0 0,-1-2 0 0 0,-1-1 1 0 0,0-2-1 0 0,-1-2 1 0 0,0 0-1 0 0,6-7-79 0 0,-34 21 7 0 0,0-1 0 0 0,0 0 0 0 0,0 0-1 0 0,-1 0 1 0 0,1 0 0 0 0,-1-1 0 0 0,0 1-1 0 0,0-1 1 0 0,0 0 0 0 0,-1 0 0 0 0,1 0 0 0 0,-1 0-1 0 0,0 0 1 0 0,0-1 0 0 0,0 1 0 0 0,-1 0 0 0 0,0-1-1 0 0,1 0 1 0 0,-2 1 0 0 0,1-1 0 0 0,0 0 0 0 0,-1 1-1 0 0,0-1 1 0 0,0 0 0 0 0,0 0 0 0 0,-1 1 0 0 0,0-1-1 0 0,0 0 1 0 0,0 1 0 0 0,0-1 0 0 0,-1 1-1 0 0,1-1 1 0 0,-1 1 0 0 0,0 0 0 0 0,-1 0 0 0 0,1 0-1 0 0,-1 0 1 0 0,0 0 0 0 0,0 0 0 0 0,0 1 0 0 0,0-1-1 0 0,-1 1 1 0 0,1 0 0 0 0,-1 0 0 0 0,0 0 0 0 0,0 1-1 0 0,0-1 1 0 0,-1 0-7 0 0,-12-3-2 0 0,1 0-1 0 0,-1 0 1 0 0,-1 2-1 0 0,1 0 0 0 0,0 1 1 0 0,-1 1-1 0 0,0 1 1 0 0,1 0-1 0 0,-1 1 1 0 0,0 1-1 0 0,1 1 1 0 0,-1 0-1 0 0,1 1 0 0 0,-1 1 1 0 0,1 1-1 0 0,0 0 1 0 0,-11 7 2 0 0,15-9 11 0 0,0 1 0 0 0,0 0 0 0 0,0 1 0 0 0,1 0 0 0 0,0 2 0 0 0,0-1 0 0 0,1 1 0 0 0,-1 1-1 0 0,1 0 1 0 0,1 0 0 0 0,0 1 0 0 0,0 1 0 0 0,1-1 0 0 0,0 2 0 0 0,0-1 0 0 0,1 1 0 0 0,1 1 0 0 0,0-1 0 0 0,0 1 0 0 0,2 0 0 0 0,-1 1 0 0 0,1-1 0 0 0,1 1 0 0 0,0 0 0 0 0,-1 9-11 0 0,6-15 13 0 0,0-1 0 0 0,1 1 1 0 0,-1-1-1 0 0,1 0 0 0 0,1 0 0 0 0,-1 1 1 0 0,1-1-1 0 0,0-1 0 0 0,0 1 1 0 0,1 0-1 0 0,0-1 0 0 0,0 0 0 0 0,0 0 1 0 0,0 0-1 0 0,1 0 0 0 0,0-1 0 0 0,0 1 1 0 0,0-1-1 0 0,1-1 0 0 0,-1 1 0 0 0,1-1 1 0 0,0 0-1 0 0,3 2-13 0 0,150 48-132 0 0,-125-48-657 0 0,0-1 0 0 0,0-2-1 0 0,1-1 1 0 0,-1-2 0 0 0,1-1-1 0 0,-1-1 1 0 0,0-3 0 0 0,0 0-1 0 0,19-8 790 0 0,-22 3-1308 0 0</inkml:trace>
  <inkml:trace contextRef="#ctx0" brushRef="#br0" timeOffset="152611.096">28156 7475 1212 0 0,'-23'1'1690'0'0,"-12"0"590"0"0,48-3 594 0 0,343-51-1418 0 0,-341 48-3029 0 0,-14 5-3011 0 0,1 0 3417 0 0</inkml:trace>
  <inkml:trace contextRef="#ctx0" brushRef="#br0" timeOffset="153658.946">28755 7515 2104 0 0,'27'-20'8504'0'0,"51"-85"-8587"0"0,-77 103 255 0 0,10-14-182 0 0,0 2-17 0 0,-1 1 1 0 0,-1-1 0 0 0,0-1 0 0 0,-1 0-1 0 0,0 0 1 0 0,-1-1 0 0 0,-1 0-1 0 0,-1 0 1 0 0,0 0 0 0 0,-1-1 0 0 0,2-13 26 0 0,-8 27-20 0 0,1 1 0 0 0,-1-1 1 0 0,0 1-1 0 0,1 0 0 0 0,-1 0 1 0 0,0 0-1 0 0,0 0 0 0 0,0 0 1 0 0,-1 0-1 0 0,1 0 0 0 0,0 1 1 0 0,-1-1-1 0 0,1 1 0 0 0,-1-1 1 0 0,0 1-1 0 0,1 0 0 0 0,-1 0 1 0 0,0 0-1 0 0,0 1 0 0 0,1-1 1 0 0,-1 1-1 0 0,0-1 1 0 0,0 1-1 0 0,0 0 0 0 0,0 0 1 0 0,0 0-1 0 0,-2 1 20 0 0,4-1 11 0 0,1 0-53 0 0,-20 13-96 0 0,49 36 60 0 0,37-7-40 0 0,-59-39 118 0 0,0 0-1 0 0,-1 0 1 0 0,1 0 0 0 0,-1 0 0 0 0,0 1 0 0 0,0 0 0 0 0,0 1 0 0 0,-1-1 0 0 0,1 1 0 0 0,-1 0-1 0 0,0 0 1 0 0,-1 1 0 0 0,1 0 0 0 0,-1-1 0 0 0,0 2 0 0 0,-1-1 0 0 0,1 0 0 0 0,-1 1 0 0 0,2 5 0 0 0,-37 40-85 0 0,-98 41-1935 0 0,104-89-1899 0 0,26-4 2647 0 0</inkml:trace>
  <inkml:trace contextRef="#ctx0" brushRef="#br0" timeOffset="154156.349">29289 7188 1588 0 0,'-14'15'3090'0'0,"-60"56"-1641"0"0,-8 2-539 0 0,3 4 1 0 0,3 3 0 0 0,-26 41-911 0 0,93-103-555 0 0,26-3-4727 0 0,-11-16 4056 0 0</inkml:trace>
  <inkml:trace contextRef="#ctx0" brushRef="#br0" timeOffset="154562.668">29406 7499 856 0 0,'2'-1'462'0'0,"6"-2"5398"0"0,-36 25-4245 0 0,19-6-1517 0 0,0 1-1 0 0,1 0 1 0 0,0 0 0 0 0,2 0 0 0 0,0 1-1 0 0,1 0 1 0 0,0 1 0 0 0,2-1 0 0 0,0 1 0 0 0,1 0-1 0 0,1-1 1 0 0,1 1 0 0 0,0 0 0 0 0,3 10-98 0 0,29 119 267 0 0,-31-138-42 0 0,1 11-2387 0 0,-9-31-3165 0 0,4 3 3850 0 0</inkml:trace>
  <inkml:trace contextRef="#ctx0" brushRef="#br0" timeOffset="155486.297">29413 7489 880 0 0,'0'0'361'0'0,"-2"-5"3844"0"0,-3-5-2412 0 0,2-25-449 0 0,2 35-1318 0 0,1 0-38 0 0,-16-12 172 0 0,86-10-350 0 0,-69 22 221 0 0,44 15-2 0 0,-42-11-20 0 0,1 1 0 0 0,-1 0 0 0 0,1 0 0 0 0,-1 0 0 0 0,-1 0 0 0 0,1 0 0 0 0,-1 0-1 0 0,0 1 1 0 0,0-1 0 0 0,0 1 0 0 0,-1 0 0 0 0,0-1 0 0 0,0 1 0 0 0,0 0-1 0 0,-1 0 1 0 0,0 0 0 0 0,0-1 0 0 0,-1 1 0 0 0,1 0 0 0 0,-1 0 0 0 0,0 0 0 0 0,-1-1-1 0 0,1 1 1 0 0,-1-1 0 0 0,-1 1 0 0 0,1-1 0 0 0,-1 0 0 0 0,1 0 0 0 0,-1 0-1 0 0,-1 0 1 0 0,1 0 0 0 0,-1-1 0 0 0,0 1 0 0 0,0-1 0 0 0,0 0 0 0 0,-1 0-1 0 0,-3 2-8 0 0,86 19 194 0 0,-74-25-182 0 0,-1 1 0 0 0,0 0 1 0 0,0 0-1 0 0,0 0 0 0 0,0 0 1 0 0,1 0-1 0 0,-2 1 0 0 0,1 0 1 0 0,0-1-1 0 0,0 1 0 0 0,0 0 1 0 0,-1 1-1 0 0,1-1 0 0 0,-1 0 1 0 0,0 1-1 0 0,0-1 0 0 0,0 1 1 0 0,0-1-1 0 0,0 1 0 0 0,0 0 0 0 0,-1 0 1 0 0,1 0-1 0 0,-1 0 0 0 0,0 0 1 0 0,0 1-1 0 0,0-1 0 0 0,0 0 1 0 0,-1 0-1 0 0,1 1 0 0 0,-1-1 1 0 0,0 0-1 0 0,0 1 0 0 0,0-1 1 0 0,0 0-1 0 0,-1 0 0 0 0,1 1-12 0 0,-4 2-28 0 0,1 0 0 0 0,-1 0-1 0 0,0 0 1 0 0,0-1 0 0 0,-1 1 0 0 0,1-1-1 0 0,-1 0 1 0 0,-1-1 0 0 0,1 1 0 0 0,-1-1-1 0 0,1 0 1 0 0,-1 0 0 0 0,0-1 0 0 0,-1 0-1 0 0,1 0 1 0 0,-5 2 28 0 0,10-5-937 0 0,1 0-68 0 0,-9-24-2703 0 0,12 16 2382 0 0</inkml:trace>
  <inkml:trace contextRef="#ctx0" brushRef="#br1" timeOffset="1.13955E6">11705 4810 948 0 0,'0'0'198'0'0,"0"0"-49"0"0,0 0 7 0 0,0 0-20 0 0,3-18 515 0 0,0 18-627 0 0,0 1 0 0 0,-1 1 0 0 0,1-1 0 0 0,0 0 0 0 0,-1 1 0 0 0,1-1 0 0 0,-1 1 0 0 0,0 0-1 0 0,0 0 1 0 0,1 0 0 0 0,-1 0 0 0 0,0 0 0 0 0,-1 0 0 0 0,1 1 0 0 0,0-1 0 0 0,-1 1 0 0 0,1-1 0 0 0,-1 1 0 0 0,0 0 0 0 0,0-1 0 0 0,0 1-1 0 0,0 0 1 0 0,0 0 0 0 0,-1 0 0 0 0,1-1 0 0 0,-1 1 0 0 0,0 0 0 0 0,1 0 0 0 0,-1 0 0 0 0,-1 0 0 0 0,1 0 0 0 0,0 0 0 0 0,-1 0-1 0 0,0 0 1 0 0,1-1 0 0 0,-1 1 0 0 0,0 0 0 0 0,-1 1-24 0 0,1 23-13 0 0,1 251 509 0 0,22-113-502 0 0,-11 146 168 0 0,5-158-180 0 0,-3 59 201 0 0,-8-123 157 0 0,36-20-610 0 0,-28-65 227 0 0,0 0 0 0 0,1 0 0 0 0,-1-2 0 0 0,1 0 1 0 0,-1 0-1 0 0,1-1 0 0 0,0-1 0 0 0,0 0 0 0 0,0-1 0 0 0,9-2 43 0 0,27 1-63 0 0,154-38-18 0 0,82 1-312 0 0,285-1 393 0 0,-401 31-90 0 0,106 19-142 0 0,160 14 311 0 0,-376-24-66 0 0,130 17 22 0 0,10 2-148 0 0,270-11 213 0 0,-309-29-99 0 0,51 5 93 0 0,75-15-2 0 0,319-13 79 0 0,57-18-116 0 0,3 4 69 0 0,-203 23-52 0 0,-213 25-70 0 0,-36-3 23 0 0,25 1 36 0 0,154-12-85 0 0,103-20 92 0 0,-174 21-117 0 0,1149-112 327 0 0,-801 95-449 0 0,47-1 317 0 0,-533 28-57 0 0,123 1 54 0 0,-128-6-162 0 0,677-43-62 0 0,-153 14 84 0 0,-94-3 88 0 0,-189 18-60 0 0,182-24 17 0 0,-332 41-287 0 0,-37 1 72 0 0,-110-9 448 0 0,205-56-125 0 0,-304 76-35 0 0,0 0 1 0 0,0-2 0 0 0,0-1-1 0 0,-1-1 1 0 0,0-1 0 0 0,0-1-1 0 0,-1-1 1 0 0,9-6-122 0 0,-23 9 9 0 0,1 0-1 0 0,-2 0 0 0 0,1-1 1 0 0,-1 0-1 0 0,0-1 1 0 0,-1 0-1 0 0,0 0 1 0 0,-1 0-1 0 0,1 0 1 0 0,-2-1-1 0 0,1 0 1 0 0,-2 0-1 0 0,1-1 0 0 0,-1 1 1 0 0,-1-1-1 0 0,0 1 1 0 0,0-1-1 0 0,-1 0 1 0 0,0 1-1 0 0,-1-1 1 0 0,-1-5-9 0 0,2 7 61 0 0,12-374-21 0 0,-23 12 10 0 0,-31 179-349 0 0,33 174 303 0 0,-1 1 0 0 0,0 0-1 0 0,-2 0 1 0 0,0 1 0 0 0,0 0 0 0 0,-2 1-1 0 0,0 1 1 0 0,-1 0 0 0 0,0 1-1 0 0,-6-5-3 0 0,1 7-12 0 0,1 1 0 0 0,-1 0-1 0 0,0 2 1 0 0,-1 0-1 0 0,0 1 1 0 0,-1 1 0 0 0,1 1-1 0 0,-1 0 1 0 0,0 2-1 0 0,-17-1 13 0 0,-4-2-32 0 0,-240-31 174 0 0,-282 2-142 0 0,-477 28-269 0 0,804-1 220 0 0,-1129 4 69 0 0,161 86 336 0 0,377-23-423 0 0,-19-2 130 0 0,225-4 3 0 0,34 22-147 0 0,-537 57-329 0 0,562-67 540 0 0,-338 31-440 0 0,391-54 408 0 0,-415 16-94 0 0,287-45 261 0 0,482-1-448 0 0,-122 3 66 0 0,-132 12 170 0 0,15 23 23 0 0,-155 53-196 0 0,-253 50 113 0 0,310-74-111 0 0,420-79-104 0 0,23 25 210 0 0,-194 18 278 0 0,199-42 380 0 0,36 1-3096 0 0,7-1 1332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0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87 310 1392 0 0,'2'60'3590'0'0,"-4"-16"-3069"0"0,0-32-414 0 0,1 1 0 0 0,0-1 1 0 0,1 0-1 0 0,0 1 0 0 0,1-1 1 0 0,0 0-1 0 0,1 1 0 0 0,1-1 1 0 0,0 0-1 0 0,0 0 0 0 0,1-1 1 0 0,3 6-108 0 0,-2-15 35 0 0,1-1 1 0 0,-1 0 0 0 0,0 1 0 0 0,1-2 0 0 0,0 1-1 0 0,-1-1 1 0 0,1 0 0 0 0,-1 0 0 0 0,1 0 0 0 0,0-1 0 0 0,-1 0-1 0 0,1 0 1 0 0,-1 0 0 0 0,0-1 0 0 0,1 0 0 0 0,-1 0-1 0 0,0 0 1 0 0,0-1 0 0 0,0 0 0 0 0,0 0 0 0 0,-1 0-1 0 0,1 0 1 0 0,-1-1 0 0 0,4-3-36 0 0,13-12 73 0 0,0-1-1 0 0,-2-1 1 0 0,0-1 0 0 0,-1 0-1 0 0,-1-1 1 0 0,-2-1 0 0 0,0-1-1 0 0,-1 0 1 0 0,-2-1 0 0 0,0 0-1 0 0,-2-1 1 0 0,-1 0 0 0 0,-1-1-1 0 0,-2 0 1 0 0,0 0 0 0 0,0-18-73 0 0,-5 42 32 0 0,0 1 0 0 0,1-1 0 0 0,-1 1 0 0 0,0-1 0 0 0,-1 0 0 0 0,1 0 0 0 0,-1 1 0 0 0,1-1 0 0 0,-1 0 0 0 0,-1 0 0 0 0,1 1 0 0 0,0-1 0 0 0,-1 0 0 0 0,0 0 0 0 0,1 1 1 0 0,-2-1-1 0 0,1 0 0 0 0,0 1 0 0 0,-1-1 0 0 0,1 1 0 0 0,-1 0 0 0 0,0 0 0 0 0,0-1 0 0 0,-1 1 0 0 0,1 0 0 0 0,-1 1 0 0 0,1-1 0 0 0,-1 0 0 0 0,0 1 0 0 0,0-1 0 0 0,-1 0-32 0 0,-1 6 3 0 0,1 0 1 0 0,0 0-1 0 0,0 0 0 0 0,0 1 0 0 0,1-1 0 0 0,-1 1 0 0 0,1 0 1 0 0,0 0-1 0 0,0 0 0 0 0,0 1 0 0 0,0-1 0 0 0,1 1 0 0 0,0-1 1 0 0,0 1-1 0 0,0 0 0 0 0,1 0 0 0 0,-1 0 0 0 0,1 0 0 0 0,0 0 1 0 0,0 3-4 0 0,-5 23-11 0 0,2 1 1 0 0,0-1-1 0 0,3 1 1 0 0,0 0-1 0 0,2-1 1 0 0,1 1-1 0 0,2-1 1 0 0,1 1-1 0 0,2-1 1 0 0,0 0-1 0 0,10 20 11 0 0,-16-50 5 0 0,1 1 0 0 0,0-1 0 0 0,0 0 1 0 0,0 0-1 0 0,1 1 0 0 0,-1-2 0 0 0,0 1 0 0 0,0 0 0 0 0,1 0 0 0 0,-1-1 0 0 0,0 1 0 0 0,1-1 0 0 0,-1 0 0 0 0,0 1 0 0 0,1-1 1 0 0,-1 0-1 0 0,1 0 0 0 0,-1-1 0 0 0,0 1 0 0 0,1-1 0 0 0,-1 1 0 0 0,0-1 0 0 0,0 0 0 0 0,1 1 0 0 0,-1-1 0 0 0,0 0 0 0 0,0-1 1 0 0,0 1-1 0 0,0 0 0 0 0,0-1 0 0 0,0 1 0 0 0,0-1 0 0 0,0 1 0 0 0,-1-1 0 0 0,1 0 0 0 0,0 0-5 0 0,13-6 39 0 0,176-67-17 0 0,-188 75-37 0 0,0 1 1 0 0,1-1-1 0 0,-1 1 1 0 0,0 0-1 0 0,0 0 1 0 0,0 0-1 0 0,0 0 1 0 0,0 0 0 0 0,0 1-1 0 0,-1-1 1 0 0,1 1-1 0 0,0 0 1 0 0,-1 0-1 0 0,1 0 1 0 0,-1 0-1 0 0,1 0 1 0 0,-1 1 0 0 0,0-1-1 0 0,0 1 1 0 0,0-1-1 0 0,-1 1 1 0 0,1 0-1 0 0,-1 0 1 0 0,1 0-1 0 0,-1 0 1 0 0,0 0 0 0 0,0 0-1 0 0,0 0 1 0 0,0 0-1 0 0,-1 0 1 0 0,1 1-1 0 0,-1-1 1 0 0,0 0-1 0 0,0 0 1 0 0,0 0 0 0 0,0 1-1 0 0,-1-1 1 0 0,1 0-1 0 0,-2 3 15 0 0,-2 2-268 0 0,-1 0 0 0 0,1 0 0 0 0,-2-1 0 0 0,1 1 0 0 0,-1-1 0 0 0,0-1 0 0 0,-1 1 0 0 0,0-1 0 0 0,0 0 0 0 0,0 0 0 0 0,-1-1 0 0 0,1 0 0 0 0,-1 0 0 0 0,0-1 0 0 0,-1 0 0 0 0,1-1 0 0 0,-1 1 0 0 0,0-2 0 0 0,0 1 0 0 0,0-1 0 0 0,0-1 0 0 0,0 1 0 0 0,-8-1 268 0 0,-15 1-1274 0 0</inkml:trace>
  <inkml:trace contextRef="#ctx0" brushRef="#br0" timeOffset="249.972">409 245 1844 0 0,'-3'-16'5887'0'0,"51"-5"-5631"0"0,-40 18 226 0 0,95-32-65 0 0,-34 17-5222 0 0,-68 18 3482 0 0,-1 0 17 0 0</inkml:trace>
  <inkml:trace contextRef="#ctx0" brushRef="#br0" timeOffset="594.077">75 110 1204 0 0,'-28'-11'3854'0'0,"2"-17"666"0"0,15 14-3756 0 0,3 17-8764 0 0,6-3 6706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157 259 964 0 0,'-13'75'4349'0'0,"-1"-14"-3430"0"0,14-58-859 0 0,0 126 1879 0 0,1-125-1937 0 0,-1 0 0 0 0,1-1 0 0 0,0 0 1 0 0,1 1-1 0 0,-1-1 0 0 0,1 0 0 0 0,-1 1 0 0 0,1-1 1 0 0,0 0-1 0 0,0 0 0 0 0,0 0 0 0 0,0-1 1 0 0,1 1-1 0 0,-1 0 0 0 0,1-1 0 0 0,0 1 0 0 0,0-1 1 0 0,0 0-1 0 0,0 0 0 0 0,0 0 0 0 0,0-1 1 0 0,0 1-1 0 0,0-1 0 0 0,1 0 0 0 0,-1 1 1 0 0,1-1-1 0 0,-1-1 0 0 0,1 1 0 0 0,-1-1 0 0 0,1 1 1 0 0,0-1-1 0 0,-1 0 0 0 0,3 0-2 0 0,-2-1-207 0 0,0 0 0 0 0,-1 0 0 0 0,1 0-1 0 0,0 0 1 0 0,-1-1 0 0 0,1 0 0 0 0,-1 1 0 0 0,0-1-1 0 0,1 0 1 0 0,-1-1 0 0 0,0 1 0 0 0,0-1 0 0 0,0 1-1 0 0,-1-1 1 0 0,1 0 0 0 0,-1 0 0 0 0,1 0 0 0 0,-1 0-1 0 0,0 0 1 0 0,0-1 0 0 0,0 1 0 0 0,-1-1 0 0 0,1 1 0 0 0,-1-1-1 0 0,0 0 1 0 0,0 1 0 0 0,0-1 0 0 0,-1 0 0 0 0,1-2 207 0 0,0-20-1328 0 0</inkml:trace>
  <inkml:trace contextRef="#ctx0" brushRef="#br0" timeOffset="262.638">19 18 1588 0 0,'-4'-4'1084'0'0,"-1"3"-276"0"0,1-3-140 0 0,3 1-116 0 0,-3 1-44 0 0,4 1-103 0 0,2-1-89 0 0,0 2-192 0 0,-1 2 36 0 0,1-2-172 0 0,5 5 4 0 0,9 5-332 0 0,0 1-109 0 0,0 1-299 0 0,2 6 56 0 0,2-1 48 0 0,-6 3 40 0 0,9 0 36 0 0</inkml:trace>
  <inkml:trace contextRef="#ctx0" brushRef="#br0" timeOffset="716.096">474 644 1184 0 0,'28'-11'5306'0'0,"40"-104"-4465"0"0,-57 88-766 0 0,74-250-1044 0 0,-85 274 815 0 0,0 4 139 0 0,0-1-1 0 0,-1 1 0 0 0,1 0 0 0 0,0-1 1 0 0,0 1-1 0 0,-1 0 0 0 0,1-1 0 0 0,0 1 1 0 0,-1-1-1 0 0,1 1 0 0 0,-1-1 1 0 0,1 1-1 0 0,0-1 0 0 0,-1 1 0 0 0,1-1 1 0 0,-1 1-1 0 0,0-1 0 0 0,1 1 1 0 0,-1-1-1 0 0,1 0 0 0 0,-1 1 0 0 0,0-1 1 0 0,1 0-1 0 0,-1 0 0 0 0,0 0 1 0 0,1 1-1 0 0,-1-1 0 0 0,0 0 0 0 0,1 0 1 0 0,-1 0-1 0 0,0 0 0 0 0,1 0 1 0 0,-1 0-1 0 0,0 0 0 0 0,1 0 0 0 0,-1 0 1 0 0,0-1-1 0 0,1 1 0 0 0,-1 0 0 0 0,0 0 1 0 0,1 0-1 0 0,-1-1 0 0 0,1 1 1 0 0,-1 0-1 0 0,0-1 0 0 0,1 1 0 0 0,-1-1 1 0 0,1 1-1 0 0,-1-1 0 0 0,1 1 1 0 0,-1-1-1 0 0,1 1 16 0 0,4 10 42 0 0,0 1 0 0 0,2-1 0 0 0,-1 0 1 0 0,1 0-1 0 0,0 0 0 0 0,1-1 0 0 0,0 0 1 0 0,1 0-1 0 0,0-1 0 0 0,0 0 0 0 0,1 0 0 0 0,0-1 1 0 0,0 0-1 0 0,0 0 0 0 0,3 0-42 0 0,89 89 1114 0 0,-98-88-1088 0 0,-1 0 0 0 0,0-1 0 0 0,-1 1 0 0 0,1 0 0 0 0,-1 1 0 0 0,-1-1 0 0 0,0 0 0 0 0,0 0 0 0 0,0 0 0 0 0,-1 0 0 0 0,0 0 0 0 0,-1 0 0 0 0,0 0 0 0 0,0 0 0 0 0,0 0 0 0 0,-1-1 0 0 0,-1 1 0 0 0,1-1 0 0 0,-1 0 0 0 0,0 0 0 0 0,-1 0 0 0 0,0 0 0 0 0,0-1 0 0 0,0 0 0 0 0,-1 0 0 0 0,1 0 0 0 0,-1-1 0 0 0,-1 0 0 0 0,1 0 0 0 0,-1 0 0 0 0,0-1 0 0 0,0 0 0 0 0,-2 0-26 0 0,-36 23-1493 0 0,14-24-2718 0 0,14-17 2932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1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398 574 1236 0 0,'0'0'561'0'0,"0"0"-37"0"0,0 0-52 0 0,1-5-77 0 0,-1 3-337 0 0,0 0-1 0 0,0-1 0 0 0,0 1 1 0 0,0 0-1 0 0,-1-1 0 0 0,1 1 1 0 0,-1 0-1 0 0,1-1 0 0 0,-1 1 1 0 0,0 0-1 0 0,0 0 0 0 0,0 0 1 0 0,0 0-1 0 0,0 0 0 0 0,-1 0 1 0 0,1 0-1 0 0,-1 0 0 0 0,1 0 1 0 0,-1 0-1 0 0,1 1 0 0 0,-1-1 1 0 0,0 1-1 0 0,0-1 0 0 0,0 1 1 0 0,0 0-1 0 0,0 0 0 0 0,0 0 1 0 0,0 0-1 0 0,-1 0 0 0 0,1 0 1 0 0,0 0-1 0 0,0 1 0 0 0,-1-1 1 0 0,1 1-1 0 0,-2 0-57 0 0,-6-2 50 0 0,0 1 1 0 0,0 0-1 0 0,1 1 0 0 0,-1 0 1 0 0,0 1-1 0 0,0 0 0 0 0,0 0 1 0 0,1 1-1 0 0,-1 1 0 0 0,1-1 1 0 0,-1 1-1 0 0,1 1 0 0 0,0 0 1 0 0,0 0-1 0 0,1 1 0 0 0,-1 0 1 0 0,1 0-1 0 0,0 1 0 0 0,0 0 1 0 0,1 1-1 0 0,0-1 0 0 0,0 1 1 0 0,-1 3-51 0 0,-6 5 57 0 0,0 0 1 0 0,1 1 0 0 0,1 0 0 0 0,1 1-1 0 0,0 1 1 0 0,2 0 0 0 0,0 0 0 0 0,0 1-1 0 0,2 0 1 0 0,0 0 0 0 0,2 1-58 0 0,3-16 26 0 0,0 0 1 0 0,0 0-1 0 0,1 0 0 0 0,-1 0 0 0 0,1 0 1 0 0,0 0-1 0 0,1 0 0 0 0,-1 1 0 0 0,1-1 1 0 0,0 0-1 0 0,0 0 0 0 0,0 1 1 0 0,0-1-1 0 0,1 0 0 0 0,-1 0 0 0 0,1 1 1 0 0,0-1-1 0 0,1 0 0 0 0,-1 0 1 0 0,1 0-1 0 0,0 0 0 0 0,0 0 0 0 0,0-1 1 0 0,0 1-1 0 0,1-1 0 0 0,-1 1 1 0 0,1-1-1 0 0,0 0 0 0 0,0 0 0 0 0,0 0 1 0 0,0 0-1 0 0,1-1 0 0 0,-1 1 0 0 0,1-1 1 0 0,0 0-1 0 0,3 2-26 0 0,5-1 36 0 0,-1-1-1 0 0,1-1 1 0 0,0 0 0 0 0,0-1-1 0 0,0 0 1 0 0,0 0 0 0 0,-1-2-1 0 0,1 1 1 0 0,0-1-1 0 0,0-1 1 0 0,-1 0 0 0 0,0-1-1 0 0,0 0 1 0 0,0-1 0 0 0,0 0-1 0 0,0 0 1 0 0,-1-1 0 0 0,0-1-1 0 0,-1 0 1 0 0,1 0 0 0 0,-1-1-1 0 0,5-6-35 0 0,6-5-18 0 0,-1-1-1 0 0,0-1 1 0 0,-2 0-1 0 0,-1-2 1 0 0,0 0-1 0 0,-2 0 1 0 0,-1-2-1 0 0,-1 0 0 0 0,3-9 19 0 0,129-456 315 0 0,-126 398 894 0 0,-35 110-964 0 0,6 19-198 0 0,1 1 0 0 0,2 0 0 0 0,2 1 0 0 0,2 0 1 0 0,1 0-1 0 0,2 0 0 0 0,2 13-47 0 0,2-25 21 0 0,0 1-1 0 0,2-1 1 0 0,1 0 0 0 0,1 0 0 0 0,2-1 0 0 0,0 0 0 0 0,2-1 0 0 0,0 0 0 0 0,2 0 0 0 0,1-1 0 0 0,1-1 0 0 0,1 0 0 0 0,14 15-21 0 0,-25-32 8 0 0,0 0 1 0 0,0 0-1 0 0,1 0 0 0 0,0 0 1 0 0,0-1-1 0 0,1 0 1 0 0,-1 0-1 0 0,1 0 1 0 0,0-1-1 0 0,0 0 0 0 0,1-1 1 0 0,-1 0-1 0 0,1 0 1 0 0,0 0-1 0 0,0-1 1 0 0,0 0-1 0 0,0-1 0 0 0,0 0 1 0 0,0 0-1 0 0,0 0 1 0 0,0-1-1 0 0,1-1 1 0 0,-1 1-1 0 0,0-1 0 0 0,0-1 1 0 0,0 1-1 0 0,0-1 1 0 0,0-1-1 0 0,-1 1 1 0 0,1-2-1 0 0,0 1 0 0 0,-1-1 1 0 0,0 0-1 0 0,0 0 1 0 0,0-1-1 0 0,-1 0 1 0 0,1 0-1 0 0,-1 0 0 0 0,-1-1 1 0 0,1 0-1 0 0,-1 0 1 0 0,0-1-1 0 0,0 1 1 0 0,0-1-1 0 0,-1 0 1 0 0,0 0-1 0 0,-1-1 0 0 0,1 0-8 0 0,11-96-7 0 0,-34 76 24 0 0,-41-15 283 0 0,59 43-300 0 0,1 0 22 0 0,0 0-17 0 0,-8 33-164 0 0,61 54-1630 0 0,-27-52-1543 0 0,-24-24-444 0 0,-3-11 2333 0 0</inkml:trace>
  <inkml:trace contextRef="#ctx0" brushRef="#br0" timeOffset="204.036">1006 229 1036 0 0,'-1'-9'2018'0'0,"0"-17"1214"0"0,13 34-3245 0 0,17 71-3216 0 0,-20-57 2409 0 0</inkml:trace>
  <inkml:trace contextRef="#ctx0" brushRef="#br0" timeOffset="638.503">1216 751 1148 0 0,'15'-13'495'0'0,"0"0"0"0"0,-1-1 0 0 0,-1 0 0 0 0,0-1-1 0 0,-1-1 1 0 0,-1 0 0 0 0,0 0 0 0 0,-1-1 0 0 0,5-13-495 0 0,-3 9 103 0 0,-2 0 1 0 0,0-2-1 0 0,-1 1 0 0 0,-1-1 1 0 0,-1 0-1 0 0,-1-1 1 0 0,-1 1-1 0 0,-1-1 1 0 0,-2 0-1 0 0,0-7-103 0 0,-27 4-47 0 0,25 27 46 0 0,1 0 0 0 0,-1 0 0 0 0,1 1 0 0 0,-1-1 0 0 0,1 0 0 0 0,-1 0 0 0 0,1 1 0 0 0,-1-1 0 0 0,1 0 0 0 0,-1 1 0 0 0,1-1 0 0 0,-1 0 0 0 0,0 1 0 0 0,1-1 0 0 0,-1 1 0 0 0,0-1 0 0 0,1 1 0 0 0,-1-1 0 0 0,0 1 0 0 0,0-1 0 0 0,1 1 0 0 0,-1-1 0 0 0,0 1 0 0 0,0-1 0 0 0,0 1 0 0 0,0-1 0 0 0,0 1 0 0 0,0 0 0 0 0,0-1 0 0 0,0 1 0 0 0,0-1 0 0 0,0 1 0 0 0,0-1 0 0 0,0 1 0 0 0,0-1 0 0 0,0 1 0 0 0,0 0 0 0 0,0-1 0 0 0,-1 1 0 0 0,1-1 0 0 0,0 1 0 0 0,0-1 0 0 0,-1 1 0 0 0,1-1 0 0 0,0 0 0 0 0,-1 1 0 0 0,1-1 0 0 0,-1 1 0 0 0,1-1 0 0 0,0 0 0 0 0,-1 1 0 0 0,1-1 0 0 0,-1 0 0 0 0,1 1 0 0 0,-1-1 0 0 0,1 0 0 0 0,-1 0 0 0 0,1 0 0 0 0,-1 1 0 0 0,1-1 0 0 0,-1 0 0 0 0,0 0 0 0 0,1 0 0 0 0,-1 0 0 0 0,1 0 0 0 0,-1 0 0 0 0,1 0 0 0 0,-1 0 0 0 0,1 0 1 0 0,81 84 468 0 0,-73-79-392 0 0,0 0 0 0 0,-1 0 1 0 0,0 1-1 0 0,0 1 0 0 0,0-1 1 0 0,-1 1-1 0 0,0 0 0 0 0,0 0 1 0 0,0 1-1 0 0,-1-1 0 0 0,0 1 1 0 0,-1 1-1 0 0,0-1 0 0 0,0 0 0 0 0,-1 1 1 0 0,0 0-1 0 0,-1 0 0 0 0,1 0 1 0 0,-2 0-1 0 0,1 4-76 0 0,-4-8-67 0 0,0 0 0 0 0,-1 0 0 0 0,1 0 0 0 0,-1-1 0 0 0,0 1 0 0 0,0-1 0 0 0,-1 0 0 0 0,1 1-1 0 0,-1-1 1 0 0,0-1 0 0 0,0 1 0 0 0,0-1 0 0 0,-1 0 0 0 0,1 0 0 0 0,-1 0 0 0 0,0 0 0 0 0,1-1 0 0 0,-1 1 0 0 0,0-2 0 0 0,-1 1 0 0 0,1 0 0 0 0,0-1-1 0 0,0 0 1 0 0,-1 0 0 0 0,-2 0 67 0 0,-42-49-3971 0 0,38 24 2645 0 0</inkml:trace>
  <inkml:trace contextRef="#ctx0" brushRef="#br0" timeOffset="918.823">1826 68 1684 0 0,'30'24'6295'0'0,"-27"58"-4920"0"0,-4-53-741 0 0,29 158 346 0 0,63 127-48 0 0,-66-195-3550 0 0,-26-118 2470 0 0,1 0 0 0 0,-1 0 1 0 0,0 1-1 0 0,1-1 0 0 0,-1 0 1 0 0,0 0-1 0 0,0 0 0 0 0,0 0 1 0 0,0 0-1 0 0,0 0 0 0 0,0 0 1 0 0,0-1-1 0 0,0 1 0 0 0,0 0 1 0 0,0-1-1 0 0,-1 1 1 0 0,1 0-1 0 0,0-1 0 0 0,0 1 1 0 0,-1-1-1 0 0,1 0 0 0 0,0 1 1 0 0,-1-1-1 0 0,1 0 0 0 0,0 0 1 0 0,-1 0-1 0 0,1 0 0 0 0,0 0 1 0 0,-1 0-1 0 0,1 0 1 0 0,0-1-1 0 0,-1 1 0 0 0,1 0 1 0 0,0-1-1 0 0,-1 1 0 0 0,1-1 1 0 0,0 1-1 0 0,0-1 0 0 0,0 0 1 0 0,-1 1-1 0 0,1-1 0 0 0,0 0 1 0 0,0 0-1 0 0,0 0 0 0 0,0 0 1 0 0,0 0-1 0 0,0-1 148 0 0,-22-16-1466 0 0</inkml:trace>
  <inkml:trace contextRef="#ctx0" brushRef="#br0" timeOffset="1167.489">1646 354 1044 0 0,'64'-2'8218'0'0,"124"-26"-7884"0"0,-174 25-971 0 0,-1 0 0 0 0,0-1 0 0 0,-1-1 0 0 0,1 0 0 0 0,-1 0 0 0 0,0-2 1 0 0,0 1-1 0 0,-1-2 0 0 0,0 1 0 0 0,7-7 637 0 0,-4 0-1295 0 0</inkml:trace>
  <inkml:trace contextRef="#ctx0" brushRef="#br0" timeOffset="1588.059">2071 1 1544 0 0,'27'7'3210'0'0,"7"34"-2856"0"0,-29-35-66 0 0,93 181 1313 0 0,-89-136-556 0 0,-9-50-838 0 0,-3 12 554 0 0,2-13-752 0 0,1 0-1 0 0,-1 0 1 0 0,0 0-1 0 0,0 1 1 0 0,0-1 0 0 0,0 0-1 0 0,1 0 1 0 0,-1 0-1 0 0,0 0 1 0 0,0 0-1 0 0,0 0 1 0 0,0-1 0 0 0,0 1-1 0 0,1 0 1 0 0,-1 0-1 0 0,0-1 1 0 0,0 1-1 0 0,0 0 1 0 0,1-1 0 0 0,-1 1-1 0 0,0-1 1 0 0,1 1-1 0 0,-1-1 1 0 0,0 1-1 0 0,1-1 1 0 0,-1 1 0 0 0,0-1-1 0 0,1 0 1 0 0,-1 1-1 0 0,1-1 1 0 0,-1 0-1 0 0,1 1 1 0 0,0-1 0 0 0,-1 0-1 0 0,1 0 1 0 0,0 0-1 0 0,-1 1 1 0 0,1-1 0 0 0,0 0-1 0 0,0 0 1 0 0,0 0-1 0 0,0 0 1 0 0,0 1-1 0 0,0-1 1 0 0,0 0 0 0 0,0 0-1 0 0,0 0 1 0 0,0 0-1 0 0,0 0 1 0 0,1 1-1 0 0,-1-1 1 0 0,0 0 0 0 0,0 0-1 0 0,1 0 1 0 0,-1 1-1 0 0,1-1 1 0 0,-1 0-1 0 0,1 1 1 0 0,-1-1 0 0 0,1 0-1 0 0,-1 1 1 0 0,1-1-1 0 0,-1 0 1 0 0,1 1-1 0 0,0-1 1 0 0,0 1 0 0 0,-1-1-9 0 0,14-70-138 0 0,-11 62 91 0 0,-2 4 27 0 0,0-1 0 0 0,0 1 0 0 0,0 0 0 0 0,1-1 0 0 0,0 1 0 0 0,0 0 0 0 0,0 0 0 0 0,1 1 0 0 0,-1-1 0 0 0,1 0 0 0 0,0 1 0 0 0,1-1 0 0 0,-1 1 0 0 0,1 0 0 0 0,0 0 0 0 0,-1 1 0 0 0,2-1 0 0 0,-1 1 0 0 0,0 0 0 0 0,1 0 0 0 0,0 0 0 0 0,0 0 0 0 0,-1 1 0 0 0,1 0 0 0 0,1 0 0 0 0,-1 0 0 0 0,1 1 20 0 0,0 4-163 0 0,0 1-1 0 0,0 0 1 0 0,-1 0-1 0 0,0 1 1 0 0,1 0-1 0 0,-1 0 1 0 0,-1 0-1 0 0,1 0 1 0 0,-1 1-1 0 0,0-1 1 0 0,0 1-1 0 0,-1 0 1 0 0,0 1-1 0 0,0-1 1 0 0,0 0-1 0 0,-1 1 1 0 0,0 0-1 0 0,0-1 1 0 0,-1 1-1 0 0,1 0 0 0 0,-1 4 164 0 0,5 37-2624 0 0,-5-35 1314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0 736 964 0 0,'0'0'713'0'0,"0"0"-66"0"0,0 0-93 0 0,0 0-22 0 0,0 0-46 0 0,0 0-60 0 0,0 0-91 0 0,0 0-21 0 0,0 0 93 0 0,0 0-9 0 0,0 0-38 0 0,10 2 9 0 0,171-32 959 0 0,45-42-513 0 0,-227 72-835 0 0,1-1-1 0 0,0 1 1 0 0,-1-1-1 0 0,1 1 1 0 0,0-1-1 0 0,-1 1 0 0 0,1-1 1 0 0,0 1-1 0 0,0-1 1 0 0,-1 1-1 0 0,1-1 1 0 0,0 1-1 0 0,0-1 1 0 0,0 0-1 0 0,0 1 1 0 0,0-1-1 0 0,0 1 1 0 0,0-1-1 0 0,0 1 1 0 0,0-1-1 0 0,0 0 1 0 0,0 1-1 0 0,0-1 1 0 0,0 1-1 0 0,1-1 1 0 0,-1 1-1 0 0,0-1 1 0 0,0 1-1 0 0,0-1 1 0 0,1 1-1 0 0,-1-1 0 0 0,0 1 1 0 0,1-1-1 0 0,-1 1 1 0 0,1-1-1 0 0,-1 1 1 0 0,0 0-1 0 0,1-1 1 0 0,-1 1-1 0 0,1 0 1 0 0,-1-1-1 0 0,1 1 1 0 0,-1 0-1 0 0,1-1 1 0 0,-1 1-1 0 0,1 0 1 0 0,-1 0-1 0 0,1 0 1 0 0,0 0-1 0 0,-1 0 1 0 0,1 0-1 0 0,-1-1 1 0 0,1 1 20 0 0,-53-5-873 0 0,22 10 893 0 0,1 0-1 0 0,0 2 1 0 0,0 2-1 0 0,0 0 1 0 0,1 2 0 0 0,-26 14-20 0 0,48-22 19 0 0,-1 0 12 0 0,0-1 1 0 0,-1 2 0 0 0,2-1-1 0 0,-1 1 1 0 0,0 0 0 0 0,1 0 0 0 0,-1 1-1 0 0,1 0 1 0 0,1 0 0 0 0,-1 1 0 0 0,1-1-1 0 0,0 1 1 0 0,0 0 0 0 0,0 1-1 0 0,1-1 1 0 0,0 1 0 0 0,0 0 0 0 0,1 0-1 0 0,0 0 1 0 0,0 0 0 0 0,-1 5-32 0 0,8-6 9 0 0,0 0 1 0 0,0 0-1 0 0,1 0 1 0 0,0 0 0 0 0,0-1-1 0 0,0 0 1 0 0,1 0-1 0 0,-1 0 1 0 0,1-1-1 0 0,0 1 1 0 0,1-2-1 0 0,-1 1 1 0 0,1-1 0 0 0,-1 0-1 0 0,1 0 1 0 0,0 0-1 0 0,0-1 1 0 0,0 0-1 0 0,0-1 1 0 0,1 0 0 0 0,-1 0-1 0 0,0 0 1 0 0,1-1-1 0 0,-1 0 1 0 0,0 0-1 0 0,8-2-9 0 0,19 2-736 0 0,1-2 0 0 0,-1-1 0 0 0,0-2 0 0 0,0-1-1 0 0,-1-2 1 0 0,22-8 736 0 0,-12 3-1166 0 0</inkml:trace>
  <inkml:trace contextRef="#ctx0" brushRef="#br0" timeOffset="310.346">928 470 1280 0 0,'-33'56'3696'0'0,"-71"90"-2094"0"0,-48 28-571 0 0,129-161-1406 0 0,6-11-4091 0 0,16-2 3042 0 0</inkml:trace>
  <inkml:trace contextRef="#ctx0" brushRef="#br0" timeOffset="806.996">534 541 1212 0 0,'23'-13'4122'0'0,"45"32"-4124"0"0,-56-14 409 0 0,63 20-18 0 0,10 5-324 0 0,2-3-1 0 0,0-4 1 0 0,2-4-1 0 0,10-3-64 0 0,-19-15-571 0 0,-77-2 613 0 0,0 0 0 0 0,0-1 1 0 0,0 1-1 0 0,-1-1 1 0 0,1 0-1 0 0,-1 0 0 0 0,1 0 1 0 0,-1 0-1 0 0,0 0 1 0 0,1-1-1 0 0,-1 1 0 0 0,0-1 1 0 0,-1 1-1 0 0,1-1 1 0 0,0 1-1 0 0,-1-1 0 0 0,1 0 1 0 0,-1 0-1 0 0,0 0 1 0 0,0 0-1 0 0,0 0 1 0 0,-1 0-1 0 0,1 0 0 0 0,-1 0 1 0 0,1-1-1 0 0,-1 1 1 0 0,0 0-1 0 0,0 0-42 0 0,0 2 307 0 0,-3-31 1795 0 0,4 33-2090 0 0,-1 0 0 0 0,0-1 0 0 0,1 1 0 0 0,-1 0 0 0 0,0 0 0 0 0,1-1 0 0 0,-1 1 0 0 0,0 0 0 0 0,0 0 0 0 0,0 0 0 0 0,0-1 0 0 0,1 1 0 0 0,-1 0 0 0 0,0 0 0 0 0,-1 0 0 0 0,1 0 0 0 0,0-1 0 0 0,0 1 0 0 0,0 0-1 0 0,0 0 1 0 0,-1-1 0 0 0,1 1 0 0 0,0 0 0 0 0,-1 0 0 0 0,1-1 0 0 0,0 1 0 0 0,-1 0 0 0 0,1 0 0 0 0,-1-1 0 0 0,1 1 0 0 0,-1-1 0 0 0,1 1 0 0 0,-1-1 0 0 0,0 1 0 0 0,1-1 0 0 0,-1 1 0 0 0,0-1 0 0 0,1 1 0 0 0,-1-1 0 0 0,0 0 0 0 0,0 1 0 0 0,0-1 0 0 0,1 0 0 0 0,-1 0 0 0 0,0 1 0 0 0,0-1 0 0 0,0 0 0 0 0,1 0 0 0 0,-1 0 0 0 0,0 0 0 0 0,0 0 0 0 0,0 0 0 0 0,1 0 0 0 0,-1-1 0 0 0,0 1 0 0 0,0 0 0 0 0,0 0 0 0 0,1 0 0 0 0,-1-1 0 0 0,0 1 0 0 0,0-1 0 0 0,1 1 0 0 0,-1 0 0 0 0,0-1 0 0 0,1 1 0 0 0,-1-1 0 0 0,1 0 0 0 0,-1 1-12 0 0,-2 45 144 0 0,3-1 0 0 0,2 1 1 0 0,1 0-1 0 0,3 0 0 0 0,2-1 1 0 0,1 0-1 0 0,2-1 0 0 0,9 19-144 0 0,25 122 188 0 0,-32-137-1828 0 0,-53-50-2918 0 0,8-40 1706 0 0,15 14 1550 0 0</inkml:trace>
  <inkml:trace contextRef="#ctx0" brushRef="#br0" timeOffset="1041.244">1232 521 1652 0 0,'6'-6'126'0'0,"1"-1"0"0"0,-1 1 0 0 0,1 0 0 0 0,0 1 0 0 0,0-1 0 0 0,1 2 0 0 0,0-1 1 0 0,-1 1-1 0 0,1 0 0 0 0,1 0 0 0 0,-1 1 0 0 0,1 0 0 0 0,-1 1 0 0 0,1 0 0 0 0,0 0 0 0 0,0 1 0 0 0,0 0 0 0 0,0 0 0 0 0,0 1 0 0 0,0 1 0 0 0,-1-1 0 0 0,1 1 0 0 0,0 1 0 0 0,0 0 0 0 0,0 0 0 0 0,-1 0 0 0 0,1 1 0 0 0,-1 1 0 0 0,0-1 1 0 0,0 1-1 0 0,0 1 0 0 0,0-1 0 0 0,-1 2 0 0 0,0-1 0 0 0,0 1 0 0 0,0 0 0 0 0,-1 0 0 0 0,1 0 0 0 0,-2 1 0 0 0,1 0-126 0 0,-5 0 40 0 0,1-1 0 0 0,-2 1 0 0 0,1-1 0 0 0,-1 1 0 0 0,0-1 0 0 0,0 1 0 0 0,-1-1 0 0 0,1 1 0 0 0,-2-1 0 0 0,1 1 0 0 0,-1-1 0 0 0,0 0 0 0 0,0 0 0 0 0,0 0 0 0 0,-1 0 0 0 0,0 0 0 0 0,0 0 0 0 0,-1-1 0 0 0,0 1 0 0 0,0-1 0 0 0,0 0 0 0 0,0 0 0 0 0,-1-1 0 0 0,0 1 0 0 0,0-1 0 0 0,0 0 0 0 0,0 0 0 0 0,-1-1 0 0 0,0 0 0 0 0,1 1-1 0 0,-1-2 1 0 0,0 1 0 0 0,-1-1 0 0 0,1 0 0 0 0,0 0 0 0 0,-4 0-40 0 0,-7 4-99 0 0,11-2-51 0 0,-1-1 1 0 0,0 0 0 0 0,0-1 0 0 0,0 1-1 0 0,-1-1 1 0 0,1-1 0 0 0,0 0 0 0 0,-1 0 0 0 0,1 0-1 0 0,-1-1 1 0 0,1 0 0 0 0,-1 0 0 0 0,1-1-1 0 0,0 0 1 0 0,-6-1 149 0 0,-53-29-2575 0 0,48 19 1291 0 0</inkml:trace>
  <inkml:trace contextRef="#ctx0" brushRef="#br0" timeOffset="2334.335">1894 520 1556 0 0,'-2'-2'133'0'0,"0"0"0"0"0,0 0 0 0 0,0 1 0 0 0,0-1 0 0 0,0 0 1 0 0,0 1-1 0 0,-1 0 0 0 0,1 0 0 0 0,0 0 0 0 0,-1 0 0 0 0,1 0 0 0 0,-1 0 0 0 0,1 0 0 0 0,-1 1 0 0 0,0-1 0 0 0,1 1 0 0 0,-1 0 0 0 0,0 0 0 0 0,1 0 0 0 0,-1 0 1 0 0,1 0-1 0 0,-1 1 0 0 0,0-1 0 0 0,1 1 0 0 0,-1-1 0 0 0,1 1 0 0 0,-1 0 0 0 0,1 0 0 0 0,0 0 0 0 0,-1 1 0 0 0,0-1-133 0 0,-17 5 157 0 0,-1 1 0 0 0,1 1-1 0 0,1 0 1 0 0,0 2 0 0 0,0 0-1 0 0,0 1 1 0 0,2 1 0 0 0,-1 1-1 0 0,2 0 1 0 0,-1 1 0 0 0,2 1-1 0 0,0 0 1 0 0,1 1 0 0 0,0 1-1 0 0,2 0 1 0 0,0 1 0 0 0,-8 15-157 0 0,19-31 11 0 0,0 0 0 0 0,1-1 1 0 0,-1 1-1 0 0,0 0 0 0 0,1 0 1 0 0,-1 0-1 0 0,1 0 0 0 0,-1 0 0 0 0,1 0 1 0 0,0-1-1 0 0,0 1 0 0 0,0 0 1 0 0,0 0-1 0 0,0 0 0 0 0,1 0 1 0 0,-1 0-1 0 0,0 0 0 0 0,1 0 0 0 0,0 0 1 0 0,-1-1-1 0 0,1 1 0 0 0,0 0 1 0 0,0 0-1 0 0,0-1 0 0 0,0 1 1 0 0,0 0-1 0 0,0-1 0 0 0,0 1 0 0 0,1-1 1 0 0,-1 0-1 0 0,1 1 0 0 0,-1-1 1 0 0,1 0-1 0 0,-1 0 0 0 0,1 0 1 0 0,0 0-1 0 0,-1 0 0 0 0,1 0 0 0 0,0 0 1 0 0,0-1-1 0 0,0 1 0 0 0,-1-1 1 0 0,1 1-1 0 0,0-1 0 0 0,0 0 1 0 0,0 0-1 0 0,0 0 0 0 0,0 0 0 0 0,0 0 1 0 0,0 0-12 0 0,93-7-97 0 0,-79 3-22 0 0,0-1 0 0 0,-1 0 0 0 0,1-1 0 0 0,-1-1 1 0 0,0-1-1 0 0,0 0 0 0 0,-1-1 0 0 0,0 0 0 0 0,-1-1 0 0 0,0-1 1 0 0,-1 0-1 0 0,0 0 0 0 0,0-2 0 0 0,-1 1 0 0 0,-1-1 0 0 0,0-1 0 0 0,-1 0 1 0 0,-1 0-1 0 0,0-1 0 0 0,5-12 119 0 0,-10 8 213 0 0,-3 19-215 0 0,1 1 0 0 0,-1-1 1 0 0,0 1-1 0 0,1-1 0 0 0,-1 0 0 0 0,1 1 0 0 0,-1-1 0 0 0,0 0 0 0 0,1 1 0 0 0,-1-1 0 0 0,1 0 0 0 0,-1 1 0 0 0,1-1 0 0 0,-1 0 1 0 0,1 0-1 0 0,-1 1 0 0 0,1-1 0 0 0,-1 0 0 0 0,1 0 0 0 0,0 0 0 0 0,-1 0 0 0 0,1 0 0 0 0,-1 0 0 0 0,1 0 0 0 0,-1 0 0 0 0,1 0 1 0 0,0 0-1 0 0,-1 0 0 0 0,1 0 0 0 0,-1 0 0 0 0,1-1 0 0 0,-1 1 0 0 0,1 0 0 0 0,-1 0 0 0 0,1-1 0 0 0,-1 1 0 0 0,1 0 0 0 0,-1-1 0 0 0,1 1 1 0 0,-1 0-1 0 0,0-1 0 0 0,1 1 0 0 0,-1 0 0 0 0,0-1 0 0 0,1 1 0 0 0,-1-1 0 0 0,0 1 0 0 0,1-1 0 0 0,-1 1 0 0 0,0-1 0 0 0,0 1 1 0 0,1-1-1 0 0,-1 1 0 0 0,0-1 0 0 0,0 1 0 0 0,0-1 0 0 0,0 0 2 0 0,15 17 69 0 0,-1 1 0 0 0,-1 1 0 0 0,0 0 0 0 0,-1 1 0 0 0,-1 0 0 0 0,-1 0 0 0 0,-1 1 0 0 0,5 16-69 0 0,-13-12 1053 0 0,-1-45-17 0 0,5 1-1040 0 0,1 0 0 0 0,0 0 0 0 0,2 1 0 0 0,0 0 0 0 0,1 1 0 0 0,1 0 0 0 0,0 0 0 0 0,2 1 0 0 0,0 0 0 0 0,1 1 0 0 0,0 1 0 0 0,1 0 1 0 0,4-2 3 0 0,-16 16-5 0 0,0 0 1 0 0,0 0 0 0 0,1 0-1 0 0,-1 1 1 0 0,0-1 0 0 0,1 0-1 0 0,-1 1 1 0 0,1 0-1 0 0,-1 0 1 0 0,0 0 0 0 0,1 0-1 0 0,-1 0 1 0 0,1 0 0 0 0,-1 0-1 0 0,0 1 1 0 0,1-1 0 0 0,-1 1-1 0 0,0 0 1 0 0,1 0 0 0 0,-1 0-1 0 0,0 0 1 0 0,0 0 0 0 0,0 0-1 0 0,0 1 1 0 0,0-1 0 0 0,0 1-1 0 0,0-1 1 0 0,-1 1 0 0 0,1 0-1 0 0,0-1 1 0 0,-1 1 0 0 0,1 1 4 0 0,7 10-12 0 0,0 0 1 0 0,-1 1-1 0 0,0 0 1 0 0,-2 1-1 0 0,1 0 1 0 0,-2 0-1 0 0,0 0 1 0 0,-1 0-1 0 0,0 1 1 0 0,-1-1-1 0 0,-1 1 12 0 0,18 66-15 0 0,-19-79 17 0 0,-1 0 0 0 0,1 0 0 0 0,0-1 0 0 0,0 1 0 0 0,1 0 0 0 0,-1-1 0 0 0,0 1 0 0 0,1-1 0 0 0,0 1 0 0 0,-1-1 0 0 0,1 0 0 0 0,0 0 0 0 0,0 1 0 0 0,0-2 0 0 0,1 1 0 0 0,-1 0 0 0 0,0 0 0 0 0,1-1 0 0 0,-1 1 0 0 0,1-1 0 0 0,0 0 0 0 0,-1 1 0 0 0,1-1 0 0 0,0-1 0 0 0,0 1 0 0 0,-1 0 0 0 0,1-1 0 0 0,0 1 0 0 0,0-1 0 0 0,0 0 0 0 0,0 0 0 0 0,0 0 0 0 0,0 0 0 0 0,0-1 0 0 0,-1 1 0 0 0,1-1 0 0 0,0 0 0 0 0,0 1 0 0 0,0-2-2 0 0,15-2-73 0 0,0-1 0 0 0,-1 0 0 0 0,0-2 0 0 0,0 0 1 0 0,-1-1-1 0 0,0 0 0 0 0,0-1 0 0 0,-1-1 0 0 0,0-1 0 0 0,-1 0 0 0 0,0-1 1 0 0,-1 0-1 0 0,0-1 0 0 0,-1-1 0 0 0,0 0 0 0 0,-1 0 0 0 0,-1-1 1 0 0,0-1-1 0 0,5-12 73 0 0,-15 24-33 0 0,-1 1 1 0 0,0 0 0 0 0,-1-1-1 0 0,1 1 1 0 0,0 0 0 0 0,-1 0-1 0 0,0 0 1 0 0,0 0-1 0 0,0 1 1 0 0,0-1 0 0 0,0 0-1 0 0,0 1 1 0 0,-1-1 0 0 0,1 1-1 0 0,-1 0 1 0 0,0 0 0 0 0,1 0-1 0 0,-1 0 1 0 0,0 0-1 0 0,0 1 1 0 0,-1-1 0 0 0,1 1-1 0 0,0 0 1 0 0,0 0 0 0 0,-1 0-1 0 0,1 0 1 0 0,0 1 0 0 0,-1-1-1 0 0,1 1 1 0 0,0 0 0 0 0,-1 0-1 0 0,1 0 1 0 0,-1 1-1 0 0,1-1 1 0 0,0 1 0 0 0,-1-1-1 0 0,1 1 1 0 0,0 0 0 0 0,-1 1-1 0 0,1-1 1 0 0,-2 2 32 0 0,-4-1 27 0 0,1 0 0 0 0,0 1 0 0 0,-1 0 0 0 0,1 0 0 0 0,0 1 0 0 0,1 0 1 0 0,-1 1-1 0 0,1 0 0 0 0,0 0 0 0 0,0 0 0 0 0,0 1 0 0 0,1 0 0 0 0,-1 1 0 0 0,2-1 0 0 0,-1 1 0 0 0,1 0 1 0 0,0 0-1 0 0,0 1 0 0 0,1-1 0 0 0,0 1 0 0 0,0 0 0 0 0,1 1 0 0 0,0-1 0 0 0,1 0 0 0 0,0 1 0 0 0,0 0 1 0 0,0-1-1 0 0,1 5-27 0 0,1-8 6 0 0,0 0-1 0 0,1 0 1 0 0,-1 0 0 0 0,1 1 0 0 0,0-1 0 0 0,0 0 0 0 0,1 0 0 0 0,0-1-1 0 0,0 1 1 0 0,0 0 0 0 0,0 0 0 0 0,1-1 0 0 0,-1 1 0 0 0,1-1 0 0 0,0 0 0 0 0,1 0-1 0 0,-1 0 1 0 0,1-1 0 0 0,0 1 0 0 0,0-1 0 0 0,0 1 0 0 0,0-1 0 0 0,0-1 0 0 0,1 1-1 0 0,-1-1 1 0 0,1 1 0 0 0,0-1 0 0 0,0 0 0 0 0,-1-1 0 0 0,1 1 0 0 0,1-1-1 0 0,-1 0-5 0 0,6 2-163 0 0,0 0-1 0 0,0-1 1 0 0,1 0-1 0 0,-1-1 1 0 0,1 0-1 0 0,-1-1 1 0 0,1 0-1 0 0,-1-1 1 0 0,1 0-1 0 0,-1-1 1 0 0,1 0-1 0 0,-1-1 0 0 0,8-3 164 0 0,32-22-2255 0 0,-26 13 954 0 0</inkml:trace>
  <inkml:trace contextRef="#ctx0" brushRef="#br0" timeOffset="2752.93">2946 573 1260 0 0,'0'-1'71'0'0,"0"0"0"0"0,0 0-1 0 0,-1 0 1 0 0,1 0 0 0 0,0 0-1 0 0,0 1 1 0 0,0-1 0 0 0,0 0 0 0 0,0 0-1 0 0,0 0 1 0 0,1 0 0 0 0,-1 0 0 0 0,0 0-1 0 0,0 0 1 0 0,1 0 0 0 0,-1 0-1 0 0,0 0 1 0 0,1 1 0 0 0,-1-1 0 0 0,1 0-1 0 0,-1 0 1 0 0,1 1 0 0 0,-1-1 0 0 0,1 0-1 0 0,0 0 1 0 0,-1 1 0 0 0,1-1 0 0 0,0 1-1 0 0,0-1 1 0 0,-1 1 0 0 0,1-1-1 0 0,0 1 1 0 0,0-1 0 0 0,0 1 0 0 0,0-1-1 0 0,0 1 1 0 0,-1 0 0 0 0,1 0 0 0 0,0 0-1 0 0,0-1 1 0 0,0 1 0 0 0,0 0-1 0 0,0 0 1 0 0,0 0 0 0 0,0 0 0 0 0,0 0-1 0 0,0 1 1 0 0,0-1 0 0 0,0 0 0 0 0,0 0-1 0 0,-1 1 1 0 0,1-1 0 0 0,0 0-1 0 0,0 1 1 0 0,0-1 0 0 0,0 1 0 0 0,-1-1-1 0 0,1 1 1 0 0,0 0 0 0 0,0-1 0 0 0,-1 1-1 0 0,1-1 1 0 0,0 2-71 0 0,30 53 366 0 0,-18 40 1422 0 0,-50-62-704 0 0,45-75-1071 0 0,47-35-303 0 0,-40 92 199 0 0,43 141 38 0 0,-52-153-34 0 0,1-1-1 0 0,0 0 1 0 0,0 0-1 0 0,0 0 1 0 0,0-1-1 0 0,0 0 1 0 0,0 0-1 0 0,0-1 1 0 0,0 0-1 0 0,0 0 1 0 0,0-1-1 0 0,0 1 1 0 0,0-2-1 0 0,0 1 1 0 0,0-1-1 0 0,0 0 1 0 0,0 0-1 0 0,-1-1 1 0 0,1 0-1 0 0,-1 0 1 0 0,0 0-1 0 0,0-1 1 0 0,0 0-1 0 0,0-1 1 0 0,-1 1-1 0 0,1-1 1 0 0,-1 0-1 0 0,2-2 88 0 0,101-125-1450 0 0,-92 96 1337 0 0</inkml:trace>
  <inkml:trace contextRef="#ctx0" brushRef="#br0" timeOffset="3020.567">3512 311 4708 0 0,'0'-157'2885'0'0,"0"155"-2849"0"0,0 1 0 0 0,0-1 0 0 0,0 1 0 0 0,1-1 0 0 0,-2 1-1 0 0,1-1 1 0 0,0 0 0 0 0,0 1 0 0 0,0 0 0 0 0,-1-1 0 0 0,1 1-1 0 0,-1-1 1 0 0,1 1 0 0 0,-1-1 0 0 0,1 1 0 0 0,-1 0-1 0 0,0-1 1 0 0,0 1 0 0 0,0 0 0 0 0,0 0 0 0 0,0 0 0 0 0,0 0-1 0 0,0-1 1 0 0,0 1 0 0 0,0 1 0 0 0,0-1 0 0 0,-1 0 0 0 0,1 0-1 0 0,0 0 1 0 0,-1 1 0 0 0,1-1 0 0 0,0 1 0 0 0,-1-1 0 0 0,1 1-1 0 0,-1-1 1 0 0,1 1 0 0 0,-1 0 0 0 0,1 0 0 0 0,-1-1 0 0 0,1 1-1 0 0,-1 0 1 0 0,1 1 0 0 0,-1-1 0 0 0,1 0 0 0 0,-1 0 0 0 0,1 1-1 0 0,-1-1 1 0 0,1 1 0 0 0,-1-1 0 0 0,1 1 0 0 0,0-1 0 0 0,-1 1-1 0 0,1 0 1 0 0,0 0 0 0 0,0 0 0 0 0,-1 0 0 0 0,1 0 0 0 0,0 0-1 0 0,0 0 1 0 0,0 0 0 0 0,0 0 0 0 0,0 0 0 0 0,1 1 0 0 0,-1-1-1 0 0,0 0 1 0 0,0 1-36 0 0,-6 11 44 0 0,0 0 0 0 0,1 0-1 0 0,0 1 1 0 0,1-1 0 0 0,1 2 0 0 0,0-1-1 0 0,1 0 1 0 0,0 1 0 0 0,1-1 0 0 0,1 1-1 0 0,0 0 1 0 0,1-1 0 0 0,1 1 0 0 0,1 6-44 0 0,-2 2 43 0 0,34 133 39 0 0,1 4-3094 0 0,-35-158 1969 0 0,-4 8-1561 0 0,-10 2 1351 0 0,7-7-23 0 0</inkml:trace>
  <inkml:trace contextRef="#ctx0" brushRef="#br0" timeOffset="3189.232">3389 513 964 0 0,'7'-7'206'0'0,"0"0"0"0"0,0 1 0 0 0,1 0 0 0 0,0 1 0 0 0,0-1 0 0 0,0 1 0 0 0,1 1 0 0 0,0 0 0 0 0,0 0 0 0 0,0 1 0 0 0,0 0 0 0 0,0 0 0 0 0,1 1 0 0 0,-1 0 0 0 0,1 1 0 0 0,0 0 0 0 0,-1 0 0 0 0,1 1 0 0 0,0 1 0 0 0,-1-1 0 0 0,1 2 0 0 0,0-1 0 0 0,-1 1 0 0 0,1 1 0 0 0,-1 0 0 0 0,9 3-206 0 0,-6 1 140 0 0,0-1 1 0 0,0 2-1 0 0,0-1 0 0 0,-1 2 1 0 0,-1 0-1 0 0,1 0 1 0 0,-1 0-1 0 0,-1 2 0 0 0,0-1 1 0 0,0 1-1 0 0,-1 0 1 0 0,0 1-1 0 0,-1 0 0 0 0,-1 0 1 0 0,0 0-1 0 0,0 1 1 0 0,-1 0-1 0 0,-1 0 0 0 0,0 1 1 0 0,-1-1-1 0 0,1 12-140 0 0,-3-23-126 0 0,-1-1-1 0 0,0 0 1 0 0,0 0-1 0 0,0 0 1 0 0,0 0 0 0 0,1 1-1 0 0,-1-1 1 0 0,-1 0-1 0 0,1 0 1 0 0,0 0-1 0 0,0 1 1 0 0,0-1-1 0 0,-1 0 1 0 0,1 0 0 0 0,0 0-1 0 0,-1 0 1 0 0,1 0-1 0 0,-1 0 1 0 0,0 0-1 0 0,1 0 1 0 0,-1 0 0 0 0,0 0-1 0 0,1 0 1 0 0,-1 0-1 0 0,0 0 1 0 0,0 0-1 0 0,0-1 1 0 0,0 1-1 0 0,0 0 1 0 0,0-1 0 0 0,0 1-1 0 0,0-1 1 0 0,0 1-1 0 0,0-1 1 0 0,0 1-1 0 0,0-1 1 0 0,-1 0-1 0 0,1 1 1 0 0,0-1 0 0 0,0 0-1 0 0,0 0 1 0 0,0 0-1 0 0,-1 0 1 0 0,1 0-1 0 0,0 0 1 0 0,0 0 0 0 0,0-1-1 0 0,0 1 1 0 0,-1 0-1 0 0,1-1 1 0 0,0 1-1 0 0,0 0 1 0 0,0-1 126 0 0,-12-8-1275 0 0</inkml:trace>
  <inkml:trace contextRef="#ctx0" brushRef="#br0" timeOffset="3563.375">3755 288 1360 0 0,'-4'-11'7306'0'0,"-7"-9"-4449"0"0,1 11-4086 0 0,5 32-3721 0 0,5-11 2248 0 0,2-5 1376 0 0</inkml:trace>
  <inkml:trace contextRef="#ctx0" brushRef="#br0" timeOffset="4280.903">4113 480 1112 0 0,'9'-11'1431'0'0,"-10"11"-1364"0"0,1 0 0 0 0,-1 0 0 0 0,1 0 0 0 0,-1 0 0 0 0,1 0 0 0 0,-1-1 0 0 0,1 1 0 0 0,-1 0 0 0 0,1 0 0 0 0,-1-1 0 0 0,1 1 0 0 0,-1 0 0 0 0,1-1 0 0 0,0 1 0 0 0,-1 0 0 0 0,1-1 0 0 0,0 1 0 0 0,-1-1 0 0 0,1 1-1 0 0,0 0 1 0 0,0-1 0 0 0,-1 1 0 0 0,1-1 0 0 0,0 1 0 0 0,0-1 0 0 0,0 1 0 0 0,0-1 0 0 0,-1 1 0 0 0,1-1 0 0 0,0 1 0 0 0,0-1 0 0 0,0 1 0 0 0,0-1 0 0 0,0 1 0 0 0,0-1 0 0 0,1 1 0 0 0,-1-1 0 0 0,0 1 0 0 0,0-1 0 0 0,0 1 0 0 0,0-1-1 0 0,0 1 1 0 0,1-1 0 0 0,-1 1 0 0 0,0-1 0 0 0,1 1 0 0 0,-1-1 0 0 0,0 1-67 0 0,-11 5 106 0 0,-1 1 0 0 0,1 0 0 0 0,0 0 0 0 0,0 2 0 0 0,1-1 0 0 0,0 1 0 0 0,0 1 0 0 0,1 0 0 0 0,0 0 0 0 0,1 1 0 0 0,0 0 0 0 0,0 0 0 0 0,0 1-106 0 0,-35 98 973 0 0,89-108-957 0 0,-27-12-31 0 0,0 0 0 0 0,-1-2 0 0 0,0 0-1 0 0,-1-1 1 0 0,-1 0 0 0 0,0-2 0 0 0,-1 0 0 0 0,12-16 15 0 0,-17 21-4 0 0,-23 174 470 0 0,14-160-489 0 0,0 0 0 0 0,0-1 0 0 0,0 1 0 0 0,1 0 0 0 0,-1-1 0 0 0,1 1 0 0 0,-1-1 0 0 0,1 1 0 0 0,0-1 0 0 0,0 0 0 0 0,0 0 0 0 0,0 0 0 0 0,1 0 0 0 0,-1 0 0 0 0,0-1 0 0 0,1 1 0 0 0,0-1 0 0 0,-1 1 0 0 0,1-1 0 0 0,0 0 0 0 0,-1 0 0 0 0,1 0 0 0 0,0 0 0 0 0,0-1 0 0 0,0 1 0 0 0,0-1 0 0 0,0 1 0 0 0,0-1 0 0 0,0 0 0 0 0,0 0 0 0 0,0-1 0 0 0,0 1 0 0 0,0-1 0 0 0,-1 1 0 0 0,1-1 0 0 0,0 0 0 0 0,0 0 0 0 0,0 0 0 0 0,-1 0 0 0 0,1-1-1 0 0,-1 1 1 0 0,1-1 0 0 0,-1 0 0 0 0,1 1 0 0 0,-1-1 0 0 0,0 0 0 0 0,2-2 23 0 0,9-5-28 0 0,0 0 0 0 0,-1-1-1 0 0,0 0 1 0 0,0 0 0 0 0,-1-2-1 0 0,-1 1 1 0 0,0-2 0 0 0,0 1-1 0 0,-2-1 1 0 0,1-1 0 0 0,-2 1-1 0 0,1-1 1 0 0,-2-1-1 0 0,0 1 1 0 0,-1-1 0 0 0,0 0-1 0 0,-1 0 1 0 0,-1-1 0 0 0,1-14 28 0 0,0-14 322 0 0,-2 0 1 0 0,-2 0-1 0 0,-2 1 1 0 0,-2-1 0 0 0,-2 1-1 0 0,-5-20-322 0 0,-19-54 3284 0 0,31 178-2417 0 0,52 253-804 0 0,-44-268-435 0 0,22 142-2172 0 0,-23-61-2940 0 0,-11-105 4163 0 0,-17 11 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420 200 1140 0 0,'0'0'489'0'0,"0"0"-98"0"0,0 0-39 0 0,0 0 68 0 0,3-21 1520 0 0,2 11-1929 0 0,-5 10 15 0 0,1 1-1 0 0,-1-1 1 0 0,0 0-1 0 0,0 1 1 0 0,1-1-1 0 0,-1 0 1 0 0,0 0 0 0 0,0 1-1 0 0,1-1 1 0 0,-1 0-1 0 0,0 0 1 0 0,1 1 0 0 0,-1-1-1 0 0,0 0 1 0 0,1 0-1 0 0,-1 0 1 0 0,1 0-1 0 0,-1 0 1 0 0,0 0 0 0 0,1 0-1 0 0,-1 0 1 0 0,0 1-1 0 0,1-1 1 0 0,-1 0-1 0 0,1-1 1 0 0,-1 1 0 0 0,0 0-1 0 0,1 0 1 0 0,-1 0-1 0 0,1 0 1 0 0,-1 0 0 0 0,0 0-1 0 0,1 0 1 0 0,-1-1-1 0 0,0 1 1 0 0,1 0-1 0 0,-1 0 1 0 0,0 0 0 0 0,1-1-1 0 0,-1 1 1 0 0,0 0-1 0 0,0 0 1 0 0,1-1 0 0 0,-1 1-26 0 0,16 113 548 0 0,61 281 1080 0 0,-64-333-1276 0 0,-13-61-410 0 0,0 0-78 0 0,0 0-85 0 0,-32 1-5119 0 0,15-10 4014 0 0</inkml:trace>
  <inkml:trace contextRef="#ctx0" brushRef="#br0" timeOffset="984.258">0 188 988 0 0,'46'-15'3358'0'0,"699"-116"-451"0"0,-638 89-2086 0 0,-93 84-642 0 0,57 489-111 0 0,-50-448 169 0 0,-20-82-189 0 0,-1-1 18 0 0,21-29 110 0 0,82-184-433 0 0,-66 232 95 0 0,71 155-32 0 0,-97-165 162 0 0,0-1 1 0 0,1-1-1 0 0,1 0 0 0 0,-1 0 1 0 0,1-2-1 0 0,0 1 1 0 0,0-2-1 0 0,1 1 0 0 0,-1-2 1 0 0,1 0-1 0 0,0-1 1 0 0,0 0-1 0 0,0-1 1 0 0,0 0-1 0 0,0-1 0 0 0,0-1 1 0 0,0 0-1 0 0,0-1 1 0 0,0-1-1 0 0,-1 0 0 0 0,1 0 1 0 0,-1-2-1 0 0,0 0 1 0 0,0 0-1 0 0,0-1 0 0 0,0-1 1 0 0,-1 0-1 0 0,0 0 1 0 0,5-6 31 0 0,-5 6-106 0 0,-1-2 1 0 0,1 1-1 0 0,-2-1 1 0 0,1-1 0 0 0,-1 0-1 0 0,-1 0 1 0 0,1-1-1 0 0,-2 0 1 0 0,0 0-1 0 0,0-1 1 0 0,-1-1 0 0 0,-1 1-1 0 0,0-1 1 0 0,0 0-1 0 0,-1 0 1 0 0,-1-1 105 0 0,-4 13 39 0 0,0 1 13 0 0,0-38 1680 0 0,16 121-1068 0 0,95 82-998 0 0,-104-160-551 0 0,-6-4-2571 0 0,-4-5 2020 0 0</inkml:trace>
  <inkml:trace contextRef="#ctx0" brushRef="#br0" timeOffset="1235.724">1742 103 1660 0 0,'-14'-29'4937'0'0,"37"33"-6642"0"0,-10 6 625 0 0,3 0 40 0 0</inkml:trace>
  <inkml:trace contextRef="#ctx0" brushRef="#br0" timeOffset="1670.316">2071 658 1772 0 0,'64'-93'3216'0'0,"-52"58"-2930"0"0,-1-1 0 0 0,-1 0 0 0 0,-3 0 0 0 0,0-1 0 0 0,-3 0 1 0 0,0-12-287 0 0,-3 48 12 0 0,-1 0 0 0 0,1-1 0 0 0,0 1 0 0 0,-1-1 0 0 0,1 1 0 0 0,-1 0 0 0 0,0-1 0 0 0,1 1-1 0 0,-1-1 1 0 0,0 1 0 0 0,0-1 0 0 0,0 1 0 0 0,0-1 0 0 0,0 1 0 0 0,0-1 0 0 0,-1 1 0 0 0,1-1 0 0 0,0 1 0 0 0,-1-1 0 0 0,1 1 0 0 0,-1 0 0 0 0,1-1 0 0 0,-1 1 0 0 0,0 0 0 0 0,0-1 0 0 0,1 1 0 0 0,-1 0 0 0 0,0 0 0 0 0,0 0 0 0 0,0-1 0 0 0,0 1 0 0 0,-1 0 0 0 0,1 1 0 0 0,0-1 0 0 0,0 0 0 0 0,-1 0 0 0 0,1 0 0 0 0,0 1 0 0 0,-1-1 0 0 0,1 1 0 0 0,0-1 0 0 0,-1 1 0 0 0,1-1 0 0 0,-1 1 0 0 0,1 0 0 0 0,-2 0-12 0 0,39 48 105 0 0,142 74 1547 0 0,-176-119-1621 0 0,0 0-1 0 0,0 0 0 0 0,0 0 0 0 0,0 0 1 0 0,-1 0-1 0 0,1 1 0 0 0,-1-1 0 0 0,0 0 1 0 0,0 1-1 0 0,0-1 0 0 0,0 1 0 0 0,-1 0 1 0 0,0-1-1 0 0,1 1 0 0 0,-1-1 0 0 0,0 1 1 0 0,-1 0-1 0 0,1-1 0 0 0,-1 1 0 0 0,1-1 1 0 0,-1 1-1 0 0,0-1 0 0 0,-1 1 0 0 0,1-1 1 0 0,0 0-1 0 0,-1 0 0 0 0,0 1 0 0 0,0-1 1 0 0,0 0-1 0 0,0 0 0 0 0,0-1 0 0 0,-1 1 1 0 0,1 0-1 0 0,-1-1 0 0 0,0 0 0 0 0,1 1 1 0 0,-1-1-1 0 0,-1 0-30 0 0,-123 58-2934 0 0,71-89-1211 0 0,44 11 2853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2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390 247 1348 0 0,'-2'-1'138'0'0,"-1"-1"1"0"0,1 0-1 0 0,-1 1 0 0 0,1 0 0 0 0,-1-1 0 0 0,0 1 1 0 0,1 0-1 0 0,-1 0 0 0 0,0 1 0 0 0,0-1 1 0 0,1 0-1 0 0,-1 1 0 0 0,0 0 0 0 0,0 0 1 0 0,0 0-1 0 0,0 0 0 0 0,0 0 0 0 0,0 0 0 0 0,0 1 1 0 0,1-1-1 0 0,-1 1 0 0 0,0 0 0 0 0,0 0 1 0 0,1 0-1 0 0,-2 1-138 0 0,-13 1 144 0 0,1 0 0 0 0,0 2 1 0 0,0-1-1 0 0,1 2 0 0 0,-1 0 0 0 0,1 1 1 0 0,1 1-1 0 0,-1 0 0 0 0,1 1 0 0 0,1 0 1 0 0,-1 1-1 0 0,2 1 0 0 0,-1 0 0 0 0,2 1 1 0 0,-1 0-1 0 0,2 0 0 0 0,0 1 0 0 0,0 1 1 0 0,1 0-1 0 0,1 0 0 0 0,0 1 0 0 0,1 0 1 0 0,0 0-1 0 0,2 1 0 0 0,0-1 1 0 0,0 1-1 0 0,1 6-144 0 0,3-19 19 0 0,1 1 0 0 0,0-1 0 0 0,1 0 0 0 0,-1 1 0 0 0,1-1 0 0 0,-1 0 0 0 0,1 0 0 0 0,0 1 0 0 0,0-1 0 0 0,0 0 0 0 0,1 0 0 0 0,-1 0 0 0 0,1 0 0 0 0,0 0 0 0 0,-1-1 0 0 0,1 1 0 0 0,1 0 0 0 0,-1-1 0 0 0,0 1 0 0 0,0-1 0 0 0,1 0 0 0 0,0 0 0 0 0,-1 0 0 0 0,1 0 0 0 0,0 0 0 0 0,0-1 0 0 0,0 1 0 0 0,0-1 0 0 0,0 0 0 0 0,0 0 0 0 0,1 0 0 0 0,-1 0 0 0 0,0 0 0 0 0,0-1 0 0 0,1 0 0 0 0,-1 1 0 0 0,0-1 0 0 0,1 0 0 0 0,1-1-19 0 0,129-27 274 0 0,-115 19-289 0 0,0-1 0 0 0,-1-2 0 0 0,-1 1 0 0 0,0-2 0 0 0,-1 0-1 0 0,0-1 1 0 0,-1-1 0 0 0,0 0 0 0 0,-1-1 0 0 0,-1-1 0 0 0,-1 0 0 0 0,0-1 0 0 0,1-5 15 0 0,27-4-397 0 0,-39 27 337 0 0,-1 0-33 0 0,14 2-62 0 0,-10 2 154 0 0,0-2-16 0 0,0 0 0 0 0,0 1-1 0 0,0 0 1 0 0,0 0 0 0 0,-1 0-1 0 0,1 1 1 0 0,-1-1 0 0 0,0 1-1 0 0,0 0 1 0 0,0 0-1 0 0,-1 0 1 0 0,1 0 0 0 0,-1 0-1 0 0,0 1 1 0 0,0-1 0 0 0,0 1-1 0 0,-1-1 1 0 0,0 1 0 0 0,1 0-1 0 0,-1 2 18 0 0,-1-7 6 0 0,-1 27 423 0 0,8-44-345 0 0,3-7-164 0 0,0 1-1 0 0,1 1 1 0 0,2 0-1 0 0,0 0 1 0 0,1 2-1 0 0,1-1 1 0 0,1 2 0 0 0,1 0-1 0 0,19-16 81 0 0,-32 34-16 0 0,-1 1 0 0 0,0-1 0 0 0,0 1 0 0 0,1 1-1 0 0,-1-1 1 0 0,0 0 0 0 0,1 1 0 0 0,-1-1 0 0 0,0 1 0 0 0,0 0 0 0 0,0 0-1 0 0,0 0 1 0 0,0 1 0 0 0,0-1 0 0 0,0 1 0 0 0,0-1 0 0 0,0 1 0 0 0,0 0-1 0 0,-1 0 1 0 0,1 1 0 0 0,-1-1 0 0 0,0 0 0 0 0,0 1 0 0 0,1-1 0 0 0,-2 1-1 0 0,1 0 1 0 0,0 0 0 0 0,0 0 0 0 0,-1 0 0 0 0,0 0 0 0 0,1 0 0 0 0,-1 0 0 0 0,0 0-1 0 0,-1 0 17 0 0,36 73-149 0 0,42 55 104 0 0,-41-122-3425 0 0,-34-9 2391 0 0</inkml:trace>
  <inkml:trace contextRef="#ctx0" brushRef="#br0" timeOffset="715.902">1099 44 2252 0 0,'7'-43'4015'0'0,"-7"43"-3813"0"0,-5 48 1123 0 0,4-13-1166 0 0,1 0-1 0 0,1 0 1 0 0,2 0 0 0 0,2 0-1 0 0,1 0 1 0 0,2-1 0 0 0,1 0 0 0 0,2 0-1 0 0,1-1 1 0 0,2 1-159 0 0,-10-28 6 0 0,1-1-1 0 0,-1 1 1 0 0,1-1 0 0 0,0 0 0 0 0,0-1 0 0 0,0 1-1 0 0,0-1 1 0 0,1 0 0 0 0,0-1 0 0 0,0 1 0 0 0,0-1-1 0 0,0 0 1 0 0,1-1 0 0 0,-1 0 0 0 0,1 0 0 0 0,-1 0-1 0 0,1 0 1 0 0,0-1 0 0 0,0 0 0 0 0,0-1-1 0 0,0 0 1 0 0,-1 0 0 0 0,1 0 0 0 0,0-1 0 0 0,0 0-1 0 0,0 0 1 0 0,-1-1 0 0 0,1 1 0 0 0,0-2 0 0 0,-1 1-1 0 0,0-1 1 0 0,1 0 0 0 0,-1 0 0 0 0,0 0 0 0 0,-1-1-1 0 0,1 0 1 0 0,-1 0 0 0 0,1-1 0 0 0,-1 1 0 0 0,-1-1-1 0 0,1 0 1 0 0,-1-1 0 0 0,1 1 0 0 0,-2-1-1 0 0,1 0 1 0 0,-1 0 0 0 0,1 0 0 0 0,-1-1-6 0 0,42-71 193 0 0,-60 102 39 0 0,14-18-229 0 0,1 0 1 0 0,0 0 0 0 0,1 0-1 0 0,-1-1 1 0 0,1 1-1 0 0,0 0 1 0 0,0 0 0 0 0,1-1-1 0 0,0 1 1 0 0,0-1 0 0 0,0 1-1 0 0,1-1 1 0 0,0 0 0 0 0,-1 0-1 0 0,2 0 1 0 0,-1 0 0 0 0,1-1-1 0 0,0 1 1 0 0,0-1 0 0 0,0 0-1 0 0,0 0 1 0 0,1 0 0 0 0,-1-1-1 0 0,1 0 1 0 0,0 0 0 0 0,0 0-1 0 0,0 0 1 0 0,1-1-1 0 0,-1 0 1 0 0,1 0 0 0 0,-1 0-1 0 0,1 0 1 0 0,0-1 0 0 0,-1 0-1 0 0,1-1 1 0 0,0 1 0 0 0,0-1-1 0 0,0 0 1 0 0,-1 0 0 0 0,1-1-1 0 0,0 0 1 0 0,1 0-4 0 0,9 0-26 0 0,0 0-1 0 0,0-2 1 0 0,-1 1 0 0 0,1-2-1 0 0,-1 0 1 0 0,0-1-1 0 0,0 0 1 0 0,0-1 0 0 0,-1-1-1 0 0,0 0 1 0 0,0-1 0 0 0,-1-1-1 0 0,0 0 1 0 0,-1 0 0 0 0,0-2-1 0 0,0 1 1 0 0,-1-2 0 0 0,0 1-1 0 0,3-7 27 0 0,37-53 240 0 0,-40 154 508 0 0,10 107-451 0 0,-17-150-191 0 0,2-9-18 0 0,-1 0 0 0 0,-1 1 0 0 0,-2-1 0 0 0,-1 1 0 0 0,-2 0 0 0 0,-1-1 0 0 0,-1 1 0 0 0,-2-1 0 0 0,-1 0 0 0 0,-1 0 0 0 0,-2-1 0 0 0,-1 0 0 0 0,-2 0-1 0 0,0-1 1 0 0,-6 6-88 0 0,15-30 40 0 0,0-1-1 0 0,-1 1 0 0 0,0-1 1 0 0,0 1-1 0 0,0-1 0 0 0,0-1 0 0 0,-1 1 1 0 0,1 0-1 0 0,-1-1 0 0 0,0 0 1 0 0,0 0-1 0 0,0-1 0 0 0,0 1 1 0 0,-1-1-1 0 0,1 0 0 0 0,-1-1 0 0 0,1 1 1 0 0,-1-1-1 0 0,1 0 0 0 0,-1 0 1 0 0,0-1-1 0 0,0 0 0 0 0,1 0 0 0 0,-1 0 1 0 0,0-1-1 0 0,0 0 0 0 0,-1 0-39 0 0,-5-4-1 0 0,1 0-1 0 0,0-1 0 0 0,1 0 1 0 0,-1-1-1 0 0,1 0 0 0 0,1-1 1 0 0,-1 1-1 0 0,1-2 0 0 0,1 0 1 0 0,-1 0-1 0 0,1 0 1 0 0,1-1-1 0 0,0 0 0 0 0,0-1 1 0 0,1 1-1 0 0,1-1 0 0 0,0 0 1 0 0,0-1-1 0 0,1 1 0 0 0,0-1 1 0 0,1 0-1 0 0,1 0 1 0 0,0 0-1 0 0,0 0 0 0 0,1-4 2 0 0,-1-1-165 0 0,0 0 0 0 0,2-1-1 0 0,0 1 1 0 0,0 0 0 0 0,2-1 0 0 0,0 1-1 0 0,1 0 1 0 0,1 0 0 0 0,1 0 0 0 0,0 1-1 0 0,1 0 1 0 0,1 0 0 0 0,0 0 0 0 0,1 0-1 0 0,1 1 1 0 0,1 1 0 0 0,0 0 0 0 0,3-4 165 0 0,159-107-6955 0 0,-143 107 5798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59 1268 0 0,'18'-16'1683'0'0,"-18"13"-950"0"0,0 3-37 0 0,0-2-34 0 0,30-35 1190 0 0,-26 51 1236 0 0,2 46-2845 0 0,-3-32 9 0 0,59 383-1245 0 0,-62-409 816 0 0,0 0 1 0 0,0 0 0 0 0,0 0 0 0 0,0-1 0 0 0,0 1 0 0 0,-1 0 0 0 0,1 0 0 0 0,-1 0 0 0 0,1-1 0 0 0,-1 1 0 0 0,1 0 0 0 0,-1 0 0 0 0,0-1 0 0 0,0 1 0 0 0,0-1-1 0 0,0 1 1 0 0,0-1 0 0 0,0 1 0 0 0,-1-1 0 0 0,1 0 0 0 0,0 1 0 0 0,-1-1 0 0 0,1 0 0 0 0,-1 0 0 0 0,1 0 0 0 0,-1 0 0 0 0,1 0 0 0 0,-1 0 0 0 0,0-1-1 0 0,1 1 1 0 0,-1-1 0 0 0,0 1 0 0 0,0-1 0 0 0,0 1 0 0 0,1-1 0 0 0,-1 0 0 0 0,0 0 0 0 0,0 0 176 0 0,-17-4-1309 0 0</inkml:trace>
  <inkml:trace contextRef="#ctx0" brushRef="#br0" timeOffset="950.174">10 312 1132 0 0,'-10'4'1567'0'0,"10"-2"1705"0"0,21-5-2753 0 0,504-86 1188 0 0,-523 88-1685 0 0,5 1 58 0 0,0 0 0 0 0,0 0-1 0 0,0-1 1 0 0,0 0 0 0 0,0 0 0 0 0,-1-1 0 0 0,1 0-1 0 0,0 0 1 0 0,-1 0 0 0 0,0-1 0 0 0,1 0-1 0 0,-1 0 1 0 0,0-1 0 0 0,-1 0 0 0 0,1 0-1 0 0,-1 0 1 0 0,1-1 0 0 0,-1 1 0 0 0,0-1 0 0 0,-1-1-1 0 0,1 1 1 0 0,-1-1 0 0 0,0 1 0 0 0,-1-1-1 0 0,1 0 1 0 0,-1 0 0 0 0,1-3-80 0 0,-2-15 565 0 0,5 36-587 0 0,43 317 145 0 0,-50-329-107 0 0,1 0 0 0 0,-1 0-1 0 0,1-1 1 0 0,-1 1 0 0 0,1 0 0 0 0,-1 0 0 0 0,1 0-1 0 0,-1 0 1 0 0,1 0 0 0 0,-1 0 0 0 0,1 0 0 0 0,-1 0-1 0 0,1 0 1 0 0,-1 0 0 0 0,1 0 0 0 0,-1 0 0 0 0,1 0-1 0 0,0 0 1 0 0,-1 0 0 0 0,1 0 0 0 0,-1 1 0 0 0,1-1-1 0 0,0 0-15 0 0,5-27-118 0 0,-4 18 86 0 0,1-1-1 0 0,0 1 1 0 0,0-1 0 0 0,1 1 0 0 0,0 0 0 0 0,0 0 0 0 0,1 1 0 0 0,1-1 0 0 0,-1 1 0 0 0,1 0-1 0 0,1 0 1 0 0,5-4 32 0 0,54 81-354 0 0,-61-61 349 0 0,-1 0 1 0 0,2-1 0 0 0,-1 1 0 0 0,1-1 0 0 0,1 0 0 0 0,-1-1 0 0 0,1 1-1 0 0,0-1 1 0 0,0 0 0 0 0,1-1 0 0 0,0 0 0 0 0,0 0 0 0 0,0-1-1 0 0,1 0 1 0 0,-1 0 0 0 0,1-1 0 0 0,0 0 0 0 0,0-1 0 0 0,0 0 0 0 0,0 0-1 0 0,0-1 1 0 0,0 0 0 0 0,1 0 0 0 0,-1-1 0 0 0,0-1 0 0 0,9-1 4 0 0,4-1-18 0 0,-1-1 0 0 0,1-1-1 0 0,-1-1 1 0 0,-1-1 0 0 0,1-1 0 0 0,-1-1 0 0 0,0-1 0 0 0,-1 0 0 0 0,0-1 0 0 0,-1-2 0 0 0,0 0 0 0 0,-1 0 0 0 0,14-16 18 0 0,-29 28-23 0 0,0-1 0 0 0,-1 1 0 0 0,1-1 0 0 0,-1 0 0 0 0,0 1 0 0 0,1-1 0 0 0,-1 0 0 0 0,0 0 0 0 0,0 0 0 0 0,0 0-1 0 0,0 0 1 0 0,0 0 0 0 0,-1 0 0 0 0,1 0 0 0 0,-1-1 0 0 0,1 1 0 0 0,-1 0 0 0 0,0 0 0 0 0,0-1 0 0 0,0 1 0 0 0,0 0 0 0 0,0 0 0 0 0,0 0 0 0 0,-1-1 0 0 0,1 1 0 0 0,-1 0 0 0 0,0 0 0 0 0,1 0 0 0 0,-1 0 0 0 0,0 0 0 0 0,0 0 0 0 0,0 0 0 0 0,0 0 0 0 0,-1 0 0 0 0,1 0-1 0 0,-1 1 1 0 0,1-1 0 0 0,-1 0 23 0 0,-86-21 13 0 0,80 24 6 0 0,1-1 0 0 0,-1 1 0 0 0,1 0 0 0 0,0 1 0 0 0,-1-1 0 0 0,1 1 0 0 0,0 1 0 0 0,0 0 0 0 0,0 0 0 0 0,1 0 0 0 0,-1 1 0 0 0,1-1 0 0 0,0 2 0 0 0,0-1 0 0 0,0 1 0 0 0,0 0 0 0 0,1 0 0 0 0,0 0 0 0 0,0 1 0 0 0,0 0 0 0 0,1 0 0 0 0,0 0 0 0 0,0 0 0 0 0,0 1-19 0 0,5 0 3 0 0,1-1 1 0 0,0 1-1 0 0,0-1 0 0 0,0 0 0 0 0,1 0 1 0 0,0 0-1 0 0,0 0 0 0 0,0 0 0 0 0,1-1 1 0 0,0 1-1 0 0,0-1 0 0 0,0 0 0 0 0,1 0 1 0 0,-1 0-1 0 0,1-1 0 0 0,1 0 0 0 0,-1 0 1 0 0,0 0-1 0 0,1 0 0 0 0,0-1 0 0 0,1 0-3 0 0,14 7-590 0 0,1-1 0 0 0,0-2 0 0 0,1 0 0 0 0,-1-2 0 0 0,1 0 0 0 0,0-1 0 0 0,1-2 0 0 0,-1 0 0 0 0,0-1 0 0 0,4-2 590 0 0,7-1-1245 0 0,21-9 12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2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372 464 1924 0 0,'8'-2'726'0'0,"16"-4"1806"0"0,-35 1-911 0 0,-145 37-600 0 0,125-20-880 0 0,1 1 0 0 0,0 2 0 0 0,0 0 0 0 0,2 2 0 0 0,0 1 0 0 0,1 2 0 0 0,-6 6-141 0 0,33-25-4 0 0,0 1 0 0 0,1-1 0 0 0,-1 1 0 0 0,0-1 0 0 0,1 1-1 0 0,-1-1 1 0 0,1 1 0 0 0,0-1 0 0 0,-1 1 0 0 0,1-1 0 0 0,0 0-1 0 0,0 1 1 0 0,0-1 0 0 0,0 0 0 0 0,0 0 0 0 0,0 0 0 0 0,0 0 0 0 0,0 0-1 0 0,0 0 1 0 0,1 0 0 0 0,-1 0 0 0 0,0 0 0 0 0,1 0 0 0 0,-1-1-1 0 0,1 1 1 0 0,-1-1 0 0 0,0 1 0 0 0,1-1 0 0 0,-1 1 0 0 0,1-1-1 0 0,0 0 1 0 0,-1 0 0 0 0,1 0 0 0 0,-1 0 0 0 0,1 0 0 0 0,-1 0-1 0 0,1 0 1 0 0,-1 0 0 0 0,1-1 0 0 0,-1 1 0 0 0,1 0 0 0 0,-1-1-1 0 0,1 0 1 0 0,-1 1 0 0 0,1-1 0 0 0,-1 0 0 0 0,0 0 0 0 0,0 1-1 0 0,1-1 1 0 0,-1 0 0 0 0,0 0 0 0 0,1-1 4 0 0,9 2-189 0 0,12-1-4 0 0,-1-1-1 0 0,1-1 1 0 0,-1-1 0 0 0,0-1-1 0 0,0-1 1 0 0,-1 0 0 0 0,1-2-1 0 0,-1-1 1 0 0,-1 0 0 0 0,0-1-1 0 0,0-2 1 0 0,-1 0 0 0 0,-1-1-1 0 0,16-14 194 0 0,52-124-950 0 0,-77 126 847 0 0,1-7 9 0 0</inkml:trace>
  <inkml:trace contextRef="#ctx0" brushRef="#br0" timeOffset="369.905">525 242 4548 0 0,'5'-156'1567'0'0,"-5"155"-1558"0"0,-1 0 0 0 0,0 1 0 0 0,1-1 0 0 0,-1 0 0 0 0,0 1 0 0 0,1-1 0 0 0,-1 1 0 0 0,0-1 0 0 0,0 1 0 0 0,0-1 0 0 0,0 1 0 0 0,1 0 0 0 0,-1-1 0 0 0,0 1 0 0 0,0 0 0 0 0,0 0 0 0 0,0 0 0 0 0,0-1 0 0 0,0 1 0 0 0,0 0 0 0 0,0 0 0 0 0,0 0 0 0 0,0 1-1 0 0,0-1 1 0 0,0 0 0 0 0,0 0 0 0 0,1 0 0 0 0,-1 1 0 0 0,0-1 0 0 0,0 0 0 0 0,0 1 0 0 0,0-1 0 0 0,0 1 0 0 0,1-1 0 0 0,-1 1 0 0 0,0-1 0 0 0,0 1 0 0 0,1 0 0 0 0,-1-1 0 0 0,0 1 0 0 0,1 0 0 0 0,-1 0 0 0 0,1-1 0 0 0,-1 1 0 0 0,1 0 0 0 0,-1 0 0 0 0,1 0 0 0 0,0 0 0 0 0,-1-1 0 0 0,1 1 0 0 0,0 0 0 0 0,0 0 0 0 0,-1 0 0 0 0,1 0 0 0 0,0 0 0 0 0,0 0-1 0 0,0 0 1 0 0,0 0 0 0 0,0 0 0 0 0,1 0 0 0 0,-1 0 0 0 0,0 0 0 0 0,0 0 0 0 0,1 0-9 0 0,-9 21 110 0 0,2 0 1 0 0,0 1-1 0 0,2 0 0 0 0,0 0 0 0 0,2 0 0 0 0,0 0 0 0 0,2 0 0 0 0,2 22-110 0 0,-2-10 173 0 0,2-14-137 0 0,1 1 0 0 0,1-2 1 0 0,0 1-1 0 0,2 0 0 0 0,1-1 1 0 0,0 0-1 0 0,1-1 1 0 0,1 1-1 0 0,1-2 0 0 0,1 1 1 0 0,1-1-1 0 0,0-1 0 0 0,1 0 1 0 0,1-1-1 0 0,1 0 0 0 0,0-2 1 0 0,1 1-1 0 0,0-2 0 0 0,5 3-36 0 0,-15-12-8 0 0,1 0 0 0 0,-1-1 0 0 0,1 0 0 0 0,0 0 0 0 0,0 0 0 0 0,0-1-1 0 0,0 0 1 0 0,1-1 0 0 0,-1 1 0 0 0,0-1 0 0 0,1-1 0 0 0,-1 1-1 0 0,1-1 1 0 0,-1-1 0 0 0,1 1 0 0 0,-1-1 0 0 0,1-1 0 0 0,-1 1-1 0 0,0-1 1 0 0,0 0 0 0 0,0-1 0 0 0,0 0 0 0 0,0 0 0 0 0,0 0 0 0 0,-1-1-1 0 0,1 0 1 0 0,-1 0 0 0 0,0-1 0 0 0,-1 0 0 0 0,1 0 0 0 0,-1 0-1 0 0,0-1 1 0 0,0 1 0 0 0,0-1 0 0 0,-1 0 0 0 0,0-1 0 0 0,0 1 0 0 0,-1-1-1 0 0,1-2 9 0 0,4-13-6 0 0,-1 0 0 0 0,-1 0 0 0 0,-2 0 0 0 0,0-1 0 0 0,-1 0 0 0 0,-1 0 0 0 0,-1 1 0 0 0,-2-10 6 0 0,1 31 19 0 0,0 0-1 0 0,-1 0 1 0 0,1 0-1 0 0,0 0 1 0 0,-1 1-1 0 0,1-1 1 0 0,-1 0-1 0 0,1 0 1 0 0,-1 0-1 0 0,0 0 1 0 0,1 0-1 0 0,-1 1 1 0 0,0-1-1 0 0,0 0 1 0 0,1 1-1 0 0,-1-1 1 0 0,0 0-1 0 0,0 1 1 0 0,0-1-1 0 0,0 1 1 0 0,0-1-1 0 0,0 1 1 0 0,0 0-1 0 0,0-1 1 0 0,0 1-1 0 0,0 0 1 0 0,0 0-1 0 0,0 0 1 0 0,0 0-1 0 0,0-1 1 0 0,0 2-1 0 0,0-1 1 0 0,0 0-1 0 0,0 0 1 0 0,0 0-1 0 0,0 0 0 0 0,0 1 1 0 0,0-1-1 0 0,0 0 1 0 0,0 1-1 0 0,0-1 1 0 0,0 1-1 0 0,0-1 1 0 0,1 1-1 0 0,-1-1 1 0 0,0 1-1 0 0,0 0 1 0 0,0-1-1 0 0,1 1 1 0 0,-1 0-1 0 0,0 0 1 0 0,0 0-19 0 0,0 7-10 0 0,1-1 0 0 0,0 1 0 0 0,0-1 0 0 0,1 1 0 0 0,0-1 0 0 0,0 1 0 0 0,0-1 0 0 0,1 1 0 0 0,0-1 0 0 0,1 0 0 0 0,0 0 0 0 0,0 0 0 0 0,0 0 0 0 0,1 0 0 0 0,0-1 0 0 0,0 0 0 0 0,3 3 10 0 0,39 25-5508 0 0,-42-34 4001 0 0</inkml:trace>
  <inkml:trace contextRef="#ctx0" brushRef="#br0" timeOffset="647.241">893 171 1292 0 0,'0'-7'908'0'0,"-2"2"-268"0"0,0-2-172 0 0,2 4-148 0 0,0-2-80 0 0,0 3-20 0 0,0 1-140 0 0,4-1-40 0 0,-4 4-36 0 0,0-2-196 0 0,4 3-160 0 0,-1 0-292 0 0,-1 2 48 0 0,1 2 36 0 0,3-2 16 0 0</inkml:trace>
  <inkml:trace contextRef="#ctx0" brushRef="#br0" timeOffset="1069.212">1041 666 1036 0 0,'19'-14'3340'0'0,"-2"-2"-3152"0"0,0-1 1 0 0,-1-1 0 0 0,-1 0 0 0 0,0-1-1 0 0,-2 0 1 0 0,0-1 0 0 0,-1-1 0 0 0,-1 0-1 0 0,-1-1 1 0 0,-1 0 0 0 0,-1 0 0 0 0,-1-1-1 0 0,2-15-188 0 0,-8 38-2 0 0,-1-1 1 0 0,0 0-1 0 0,0 0 0 0 0,0 0 0 0 0,1 0 0 0 0,-1 0 1 0 0,0 0-1 0 0,0 0 0 0 0,0 0 0 0 0,-1 0 0 0 0,1 0 1 0 0,0 0-1 0 0,0 0 0 0 0,0 0 0 0 0,-1 0 0 0 0,1 0 1 0 0,-1 0-1 0 0,1 0 0 0 0,-1 0 0 0 0,1 0 0 0 0,-1 1 1 0 0,1-1-1 0 0,-1 0 0 0 0,1 0 0 0 0,-1 1 0 0 0,0-1 1 0 0,0 0-1 0 0,1 1 0 0 0,-1-1 0 0 0,0 0 0 0 0,0 1 1 0 0,0-1-1 0 0,0 1 0 0 0,0 0 0 0 0,0-1 0 0 0,1 1 1 0 0,-1 0-1 0 0,0-1 0 0 0,0 1 0 0 0,0 0 0 0 0,0 0 1 0 0,0 0-1 0 0,0 0 0 0 0,0 0 0 0 0,0 0 0 0 0,0 0 1 0 0,0 0-1 0 0,0 1 0 0 0,0-1 0 0 0,0 0 0 0 0,0 0 1 0 0,0 1-1 0 0,0-1 0 0 0,-1 1 2 0 0,39 61 19 0 0,2-23 86 0 0,-31-34-73 0 0,-1 1 0 0 0,0 0-1 0 0,0 1 1 0 0,-1-1 0 0 0,0 2 0 0 0,0-1 0 0 0,-1 0 0 0 0,0 1 0 0 0,0 0 0 0 0,-1 0 0 0 0,1 1 0 0 0,-2-1 0 0 0,1 1-1 0 0,-2 0 1 0 0,1 0 0 0 0,-1 0 0 0 0,0 0 0 0 0,0 9-32 0 0,-41 52-16 0 0,7-57-4303 0 0,21-13 2992 0 0</inkml:trace>
  <inkml:trace contextRef="#ctx0" brushRef="#br0" timeOffset="1365.289">1697 131 2064 0 0,'-8'32'8121'0'0,"8"56"-7981"0"0,0-54 682 0 0,53 249-319 0 0,-38-184-2737 0 0,-15-97 2113 0 0,0 0 0 0 0,0 0 0 0 0,-1-1 0 0 0,1 1 0 0 0,0 0 0 0 0,-1 0 1 0 0,1-1-1 0 0,-1 1 0 0 0,0-1 0 0 0,0 1 0 0 0,1 0 0 0 0,-1-1 1 0 0,0 1-1 0 0,0-1 0 0 0,-1 0 0 0 0,1 1 0 0 0,0-1 0 0 0,0 0 0 0 0,-1 0 1 0 0,1 0-1 0 0,0 0 0 0 0,-1 0 0 0 0,1 0 0 0 0,-1 0 0 0 0,1 0 1 0 0,-1 0-1 0 0,0-1 0 0 0,1 1 0 0 0,-1-1 0 0 0,0 1 0 0 0,0-1 1 0 0,1 0-1 0 0,-1 1 0 0 0,0-1 0 0 0,0 0 0 0 0,1 0 0 0 0,-1 0 0 0 0,0-1 1 0 0,0 1-1 0 0,1 0 0 0 0,-1-1 0 0 0,0 1 0 0 0,1-1 0 0 0,-1 1 1 0 0,0-1-1 0 0,1 0 0 0 0,-1 0 0 0 0,1 0 0 0 0,-1 0 0 0 0,1 0 0 0 0,-1 0 1 0 0,1 0 120 0 0,-22-12-848 0 0</inkml:trace>
  <inkml:trace contextRef="#ctx0" brushRef="#br0" timeOffset="1539.232">1421 444 3484 0 0,'17'-6'4225'0'0,"21"7"-3128"0"0,-18 1-523 0 0,173-37-985 0 0,-34-25-6133 0 0,-134 46 5175 0 0</inkml:trace>
  <inkml:trace contextRef="#ctx0" brushRef="#br0" timeOffset="1955.54">1889 22 1392 0 0,'6'9'3063'0'0,"23"35"-2044"0"0,24 137 3099 0 0,-43-204-4028 0 0,2 0 1 0 0,1 1 0 0 0,1 0 0 0 0,0 1 0 0 0,2 1 0 0 0,0 0 0 0 0,1 1-1 0 0,1 1 1 0 0,1 0 0 0 0,1 2 0 0 0,5-3-91 0 0,-23 17 2 0 0,1 0 0 0 0,0 1-1 0 0,0-1 1 0 0,0 1 0 0 0,0 0 0 0 0,0-1 0 0 0,0 1 0 0 0,0 1-1 0 0,0-1 1 0 0,0 0 0 0 0,0 1 0 0 0,1 0 0 0 0,-1 0-1 0 0,0 0 1 0 0,0 0 0 0 0,1 0 0 0 0,-1 0 0 0 0,0 1 0 0 0,0 0-1 0 0,0-1 1 0 0,0 1 0 0 0,0 1 0 0 0,0-1 0 0 0,0 0-1 0 0,0 1 1 0 0,0-1 0 0 0,0 1 0 0 0,-1 0 0 0 0,1 0-1 0 0,-1 0 1 0 0,1 0 0 0 0,-1 0 0 0 0,0 1 0 0 0,0-1 0 0 0,0 1-1 0 0,0-1 1 0 0,1 3-2 0 0,61 106-634 0 0,-44-40-649 0 0,-16-20-2964 0 0,-7-39 3241 0 0,-14 6 42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2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322 397 1900 0 0,'27'-13'2350'0'0,"-43"3"-1210"0"0,1 11-1057 0 0,-1 0 1 0 0,1 2 0 0 0,0 0-1 0 0,0 0 1 0 0,0 2-1 0 0,0-1 1 0 0,1 2-1 0 0,0 0 1 0 0,0 1 0 0 0,0 0-1 0 0,1 1 1 0 0,0 1-1 0 0,1 0 1 0 0,0 0-1 0 0,0 1 1 0 0,1 1 0 0 0,0 0-1 0 0,1 1 1 0 0,0 0-1 0 0,1 0 1 0 0,0 1-1 0 0,1 0 1 0 0,1 1 0 0 0,0-1-1 0 0,1 1 1 0 0,0 1-1 0 0,1-1 1 0 0,1 1-1 0 0,-2 7-83 0 0,7-18 19 0 0,0 0 0 0 0,0 0 0 0 0,0 0 0 0 0,0 0-1 0 0,1-1 1 0 0,-1 1 0 0 0,1 0 0 0 0,0-1-1 0 0,0 1 1 0 0,0-1 0 0 0,0 0 0 0 0,1 1 0 0 0,0-1-1 0 0,-1 0 1 0 0,1-1 0 0 0,0 1 0 0 0,0 0-1 0 0,1-1 1 0 0,-1 0 0 0 0,0 0 0 0 0,1 0 0 0 0,0 0-1 0 0,-1 0 1 0 0,1-1 0 0 0,0 1 0 0 0,0-1-1 0 0,0 0 1 0 0,0 0 0 0 0,2 0-19 0 0,113 14-218 0 0,-88-17-433 0 0,0 0-1 0 0,0-2 1 0 0,-1-1 0 0 0,0-2 0 0 0,0-1-1 0 0,0-1 1 0 0,26-12 651 0 0,-17 7-1309 0 0</inkml:trace>
  <inkml:trace contextRef="#ctx0" brushRef="#br0" timeOffset="733.222">840 405 1540 0 0,'-14'2'222'0'0,"0"0"0"0"0,0 1 0 0 0,1 1 0 0 0,-1 0 0 0 0,1 0 0 0 0,0 2 0 0 0,0 0 0 0 0,1 0 0 0 0,-1 1 0 0 0,1 0 0 0 0,1 1 0 0 0,0 1 0 0 0,0 0 0 0 0,0 0 0 0 0,1 1 0 0 0,1 0 0 0 0,0 1 0 0 0,0 0 0 0 0,1 1 0 0 0,0-1-1 0 0,1 2 1 0 0,1-1 0 0 0,-1 1 0 0 0,2 0 0 0 0,0 0 0 0 0,-2 10-222 0 0,6-22 27 0 0,0 1-1 0 0,0 0 0 0 0,0-1 0 0 0,1 1 0 0 0,-1 0 1 0 0,0 0-1 0 0,1 0 0 0 0,0 0 0 0 0,-1 0 0 0 0,1-1 1 0 0,0 1-1 0 0,0 0 0 0 0,0 0 0 0 0,0 0 0 0 0,0 0 1 0 0,0 0-1 0 0,1 0 0 0 0,-1 0 0 0 0,1 0 1 0 0,-1 0-1 0 0,1 0 0 0 0,0-1 0 0 0,-1 1 0 0 0,1 0 1 0 0,0-1-1 0 0,0 1 0 0 0,1 0 0 0 0,-1-1 0 0 0,0 1 1 0 0,0-1-1 0 0,1 1 0 0 0,-1-1 0 0 0,1 0 0 0 0,-1 0 1 0 0,1 0-1 0 0,-1 0 0 0 0,1 0 0 0 0,0 0 1 0 0,0 0-1 0 0,-1 0 0 0 0,1-1 0 0 0,0 1 0 0 0,0 0 1 0 0,0-1-1 0 0,0 0 0 0 0,0 1 0 0 0,0-1 0 0 0,0 0 1 0 0,0 0-1 0 0,-1 0 0 0 0,3-1-26 0 0,96-26 125 0 0,-77 16-108 0 0,0-1 0 0 0,-1-1 0 0 0,0-1 0 0 0,-1-1 0 0 0,-1-1 0 0 0,0 0 0 0 0,-2-2 0 0 0,1-1-17 0 0,-10 8 5 0 0,-8 8-19 0 0,0 1 0 0 0,0-1 0 0 0,1 1 0 0 0,-1-1 1 0 0,1 1-1 0 0,0-1 0 0 0,0 1 0 0 0,0 0 0 0 0,0 0 0 0 0,0 0 0 0 0,0 0 0 0 0,0 0 0 0 0,1 0 0 0 0,-1 1 0 0 0,1-1 0 0 0,0 1 0 0 0,-1 0 0 0 0,1 0 0 0 0,0 0 0 0 0,-1 0 0 0 0,1 0 0 0 0,0 0 0 0 0,0 1 0 0 0,0-1 0 0 0,0 1 0 0 0,0 0 0 0 0,0 0 0 0 0,0 0 0 0 0,0 0 0 0 0,0 1 0 0 0,0-1 14 0 0,3 4 25 0 0,1 0 0 0 0,-1 0 0 0 0,0 1 0 0 0,0 0 0 0 0,0 0 0 0 0,-1 0 0 0 0,0 1 0 0 0,0 0 0 0 0,0 0 0 0 0,-1 0 0 0 0,0 0 0 0 0,0 1 0 0 0,0-1 0 0 0,-1 1 0 0 0,0 0 0 0 0,-1 0 0 0 0,1 1 0 0 0,-1-1 0 0 0,-1 0 0 0 0,1 1 0 0 0,-1-1 0 0 0,0 1 0 0 0,-1 1-25 0 0,-5 0 122 0 0,7-29-257 0 0,12-11 31 0 0,0 0-1 0 0,3 1 1 0 0,0 1-1 0 0,2 1 1 0 0,1 0-1 0 0,15-15 105 0 0,-31 42-11 0 0,-1 0 0 0 0,0 0 0 0 0,1 1 0 0 0,-1-1-1 0 0,0 1 1 0 0,1 0 0 0 0,-1 0 0 0 0,1 0 0 0 0,-1 0 0 0 0,0 1 0 0 0,1 0 0 0 0,-1-1-1 0 0,0 1 1 0 0,1 0 0 0 0,-1 1 0 0 0,0-1 0 0 0,0 1 0 0 0,0-1 0 0 0,0 1-1 0 0,0 0 1 0 0,-1 0 0 0 0,1 0 0 0 0,0 0 0 0 0,-1 1 0 0 0,0-1 0 0 0,1 1 0 0 0,-1-1-1 0 0,0 1 1 0 0,0 0 0 0 0,0 0 0 0 0,-1 0 0 0 0,1 0 0 0 0,-1 0 0 0 0,0 0 0 0 0,0 0-1 0 0,0 0 1 0 0,0 1 0 0 0,0-1 0 0 0,-1 0 0 0 0,1 2 11 0 0,18 24 54 0 0,-13-22-39 0 0,-3 1-105 0 0,1 0 1 0 0,0-1 0 0 0,0 1-1 0 0,1-1 1 0 0,0 0-1 0 0,0-1 1 0 0,1 1 0 0 0,0-1-1 0 0,0 0 1 0 0,0 0 0 0 0,1-1-1 0 0,0 0 1 0 0,0 0 0 0 0,0 0-1 0 0,1-1 1 0 0,0 0-1 0 0,-1-1 1 0 0,1 0 0 0 0,1 0-1 0 0,-1-1 1 0 0,0 0 0 0 0,0 0-1 0 0,1 0 1 0 0,-1-1-1 0 0,1-1 1 0 0,0 0 0 0 0,-1 0-1 0 0,1 0 1 0 0,-1-1 0 0 0,1 0-1 0 0,-1-1 1 0 0,0 0-1 0 0,1 0 1 0 0,0-1 89 0 0,38-32-1513 0 0,-29 14 593 0 0</inkml:trace>
  <inkml:trace contextRef="#ctx0" brushRef="#br0" timeOffset="997.951">1780 142 2016 0 0,'22'-135'6191'0'0,"-23"135"-6057"0"0,1 0-1 0 0,-1 0 1 0 0,1 0-1 0 0,0 0 1 0 0,-1 0 0 0 0,1 0-1 0 0,0 0 1 0 0,-1 0-1 0 0,1 0 1 0 0,0 0-1 0 0,-1-1 1 0 0,1 1-1 0 0,0 0 1 0 0,0 0-1 0 0,-1 0 1 0 0,1-1-1 0 0,0 1 1 0 0,0 0-1 0 0,-1 0 1 0 0,1-1-1 0 0,0 1 1 0 0,0 0-1 0 0,-1 0 1 0 0,1-1-1 0 0,0 1 1 0 0,0 0-1 0 0,0-1 1 0 0,0 1-1 0 0,0 0 1 0 0,0-1-134 0 0,-21 39 236 0 0,14-14-187 0 0,1 1 0 0 0,1-1 0 0 0,1 1 0 0 0,2 1 0 0 0,0-1 0 0 0,1 0 1 0 0,2 0-1 0 0,0 1 0 0 0,2-1 0 0 0,1 0 0 0 0,1-1 0 0 0,1 1 0 0 0,1-1 0 0 0,10 23-49 0 0,64 145-4336 0 0,-66-157 1718 0 0,-11-17-119 0 0,-4-17 1428 0 0</inkml:trace>
  <inkml:trace contextRef="#ctx0" brushRef="#br0" timeOffset="1352.361">1617 437 1844 0 0,'-5'-7'3570'0'0,"27"-8"-2785"0"0,18 0-459 0 0,1 2 0 0 0,0 2 0 0 0,0 1 0 0 0,1 3 0 0 0,1 1 1 0 0,-1 2-1 0 0,1 2 0 0 0,0 2 0 0 0,14 3-326 0 0,-52-3 19 0 0,11 0 11 0 0,0 2 1 0 0,0 0-1 0 0,0 0 0 0 0,0 2 1 0 0,-1-1-1 0 0,1 2 1 0 0,-1 0-1 0 0,0 1 0 0 0,0 1 1 0 0,5 4-31 0 0,-14-7 37 0 0,0 0-1 0 0,-1 1 1 0 0,1 0 0 0 0,-1 0 0 0 0,0 0-1 0 0,0 1 1 0 0,-1-1 0 0 0,0 1 0 0 0,0 0-1 0 0,0 1 1 0 0,-1-1 0 0 0,0 1 0 0 0,0-1-1 0 0,0 1 1 0 0,-1 0 0 0 0,0 0-1 0 0,-1 0 1 0 0,1 0 0 0 0,-1 1 0 0 0,-1 1-37 0 0,2-1 6 0 0,-2-7-178 0 0,0-1-101 0 0,-10 13-6333 0 0,4-19 5407 0 0</inkml:trace>
  <inkml:trace contextRef="#ctx0" brushRef="#br0" timeOffset="1617.367">2264 67 976 0 0,'-3'-39'9039'0'0,"4"23"-7589"0"0,-8 41-9621 0 0,5-19 6825 0 0</inkml:trace>
  <inkml:trace contextRef="#ctx0" brushRef="#br0" timeOffset="2819.256">2596 293 1636 0 0,'7'12'4773'0'0,"22"42"-4141"0"0,-8-13-303 0 0,29 96 1585 0 0,-51-135-1858 0 0,0 0 0 0 0,-1 0-1 0 0,1 0 1 0 0,0 0 0 0 0,-1 0-1 0 0,1-1 1 0 0,-1 1 0 0 0,0-1 0 0 0,1 1-1 0 0,-1-1 1 0 0,0 1 0 0 0,0-1 0 0 0,0 0-1 0 0,0 0 1 0 0,0 0 0 0 0,0 0-1 0 0,0 0 1 0 0,-1 0 0 0 0,1-1 0 0 0,0 1-1 0 0,0-1 1 0 0,-1 0 0 0 0,1 1-1 0 0,0-1 1 0 0,-1 0 0 0 0,1 0 0 0 0,0 0-1 0 0,-1-1 1 0 0,1 1 0 0 0,0-1-1 0 0,0 1 1 0 0,-1-1 0 0 0,1 0 0 0 0,0 0-1 0 0,0 0 1 0 0,0 0 0 0 0,0 0 0 0 0,0 0-1 0 0,0 0 1 0 0,0-1 0 0 0,1 1-1 0 0,-1-1-55 0 0,-2-5 2 0 0,1 0 0 0 0,1-1 0 0 0,-1 1 0 0 0,1-1 0 0 0,1 0 0 0 0,-1 0 0 0 0,1 1 0 0 0,1-1 0 0 0,-1 0 0 0 0,1 0 0 0 0,1 0 0 0 0,0 0 0 0 0,0 0 0 0 0,0 0 0 0 0,1 1 0 0 0,0-1 0 0 0,0 1 0 0 0,1-1 0 0 0,0 1 0 0 0,0 0 0 0 0,1 0 0 0 0,0 0 0 0 0,0 0 0 0 0,1 1 0 0 0,0-1 0 0 0,0 1 0 0 0,0 1 0 0 0,1-1 0 0 0,0 1 0 0 0,0 0 0 0 0,0 0 0 0 0,1 0 0 0 0,-1 1 0 0 0,1 0 0 0 0,2 0-2 0 0,-6 2-13 0 0,0 0 0 0 0,1 1 1 0 0,0-1-1 0 0,-1 1 0 0 0,1 0 0 0 0,0 0 1 0 0,0 0-1 0 0,0 1 0 0 0,0-1 1 0 0,0 1-1 0 0,0 0 0 0 0,0 0 0 0 0,-1 0 1 0 0,1 1-1 0 0,0-1 0 0 0,0 1 0 0 0,0 0 1 0 0,0 0-1 0 0,-1 0 0 0 0,1 1 1 0 0,0-1-1 0 0,-1 1 0 0 0,1 0 0 0 0,-1 0 1 0 0,0 0-1 0 0,0 0 0 0 0,1 1 1 0 0,-1-1-1 0 0,-1 1 0 0 0,1 0 0 0 0,0 0 1 0 0,-1 0-1 0 0,0 0 0 0 0,1 0 1 0 0,-1 1-1 0 0,0-1 0 0 0,0 1 13 0 0,55 137-241 0 0,-56-138 190 0 0,1-1 1 0 0,0 1-1 0 0,-1-1 1 0 0,1 0-1 0 0,0 1 1 0 0,0-1-1 0 0,1 0 1 0 0,-1 0-1 0 0,0 0 1 0 0,1 0-1 0 0,-1-1 1 0 0,1 1-1 0 0,0-1 1 0 0,-1 0-1 0 0,1 1 1 0 0,0-1-1 0 0,0 0 1 0 0,0-1-1 0 0,0 1 1 0 0,0 0-1 0 0,0-1 1 0 0,0 0-1 0 0,0 1 1 0 0,0-1-1 0 0,0 0 1 0 0,0-1-1 0 0,0 1 1 0 0,0-1-1 0 0,0 1 1 0 0,0-1-1 0 0,-1 0 1 0 0,1 0-1 0 0,0 0 1 0 0,0 0-1 0 0,0-1 1 0 0,-1 1-1 0 0,1-1 1 0 0,-1 1-1 0 0,1-1 1 0 0,-1 0-1 0 0,0 0 1 0 0,0 0-1 0 0,0 0 1 0 0,0-1-1 0 0,0 1 1 0 0,0 0-1 0 0,1-3 51 0 0,130-120 119 0 0,-120 114 1159 0 0,-21 35-895 0 0,-2 6-349 0 0,4 67 327 0 0,8-93-363 0 0,0 1 0 0 0,1-1 0 0 0,-1 0-1 0 0,1 1 1 0 0,-1-1 0 0 0,1 0 0 0 0,1-1 0 0 0,-1 1 0 0 0,0 0 0 0 0,1-1 0 0 0,0 0-1 0 0,0 0 1 0 0,0 0 0 0 0,0 0 0 0 0,0-1 0 0 0,0 1 0 0 0,1-1 0 0 0,-1 0-1 0 0,1-1 1 0 0,0 1 0 0 0,-1-1 0 0 0,1 0 0 0 0,0 0 0 0 0,0 0 0 0 0,0-1 0 0 0,0 1-1 0 0,0-1 1 0 0,0-1 0 0 0,0 1 0 0 0,-1-1 0 0 0,1 1 0 0 0,0-1 0 0 0,0-1-1 0 0,0 1 1 0 0,1-2 2 0 0,10-3-3 0 0,-1-1-1 0 0,-1 0 1 0 0,1-2 0 0 0,-1 1-1 0 0,-1-2 1 0 0,0 0-1 0 0,0 0 1 0 0,-1-2-1 0 0,0 1 1 0 0,-1-1 0 0 0,0-1-1 0 0,-1 0 1 0 0,0-1-1 0 0,6-12 4 0 0,15-28 2061 0 0,-31 53-1955 0 0,0 1-54 0 0,0 0-10 0 0,19 58-311 0 0,-18-55 180 0 0,43 115-2078 0 0,10-66-4058 0 0,-47-51 4788 0 0,1-1 75 0 0</inkml:trace>
  <inkml:trace contextRef="#ctx0" brushRef="#br0" timeOffset="3631.898">3875 348 1024 0 0,'-72'1'3809'0'0,"59"5"-3559"0"0,-1 0 1 0 0,1 0 0 0 0,0 1-1 0 0,1 1 1 0 0,0 0-1 0 0,0 1 1 0 0,0 0 0 0 0,1 1-1 0 0,1 0 1 0 0,-9 11-251 0 0,-16 82 1249 0 0,37-101-1251 0 0,0 1 0 0 0,1-1 0 0 0,-1 1 0 0 0,0-1 0 0 0,1 0 0 0 0,-1 0 0 0 0,1-1 0 0 0,-1 1 0 0 0,1 0 0 0 0,0-1 0 0 0,0 1 0 0 0,0-1 0 0 0,0 0 0 0 0,0 0 0 0 0,0 0 0 0 0,0-1 0 0 0,0 1 0 0 0,0-1 0 0 0,1 1 0 0 0,-1-1 0 0 0,0 0 0 0 0,0 0 0 0 0,0-1 0 0 0,0 1 0 0 0,1-1 0 0 0,-1 1 0 0 0,1-2 2 0 0,3 2-36 0 0,7-4 10 0 0,0-1 0 0 0,0-1 1 0 0,0 0-1 0 0,-1-1 0 0 0,0 0 0 0 0,0-1 0 0 0,-1-1 0 0 0,0 0 0 0 0,-1-1 0 0 0,0 0 1 0 0,0 0-1 0 0,-1-1 0 0 0,0-1 0 0 0,-1 0 0 0 0,0 0 0 0 0,0-2 26 0 0,13-13-103 0 0,48-64-108 0 0,-69 90 212 0 0,1 0 0 0 0,0 1 0 0 0,0-1 0 0 0,0 0 0 0 0,0 1 0 0 0,0-1 0 0 0,0 1 0 0 0,0 0 0 0 0,0-1 0 0 0,0 1 0 0 0,0 0 0 0 0,0 0 0 0 0,0 1 0 0 0,0-1 0 0 0,0 0 0 0 0,0 1 0 0 0,0-1 0 0 0,0 1 0 0 0,0-1 0 0 0,0 1 0 0 0,0 0 0 0 0,0 0 0 0 0,0 0 0 0 0,-1 0 0 0 0,1 0 0 0 0,0 0 0 0 0,-1 1 0 0 0,1-1 0 0 0,-1 0 0 0 0,1 1 1 0 0,-1-1-1 0 0,0 1 0 0 0,0 0 0 0 0,1-1 0 0 0,-1 1 0 0 0,0 0 0 0 0,-1 0 0 0 0,1 0 0 0 0,0 0 0 0 0,0 0 0 0 0,-1 0 0 0 0,1 0 0 0 0,-1 0 0 0 0,0 2-1 0 0,84 223 355 0 0,-83-226-344 0 0,0 1 0 0 0,1-1 0 0 0,-1 0 0 0 0,0 0 0 0 0,0 0 0 0 0,1 0 0 0 0,-1 0 0 0 0,0 0 0 0 0,1 0 0 0 0,-1-1 0 0 0,1 1 0 0 0,-1 0 0 0 0,1-1 0 0 0,-1 1 0 0 0,1-1 0 0 0,0 0 0 0 0,-1 1 0 0 0,1-1 0 0 0,-1 0 0 0 0,1 0 0 0 0,0 0 0 0 0,-1 0 0 0 0,1 0 0 0 0,0-1 0 0 0,-1 1 0 0 0,1 0 0 0 0,-1-1 0 0 0,1 1 0 0 0,-1-1 0 0 0,1 0 0 0 0,-1 1 0 0 0,1-1 0 0 0,-1 0 0 0 0,1 0 0 0 0,-1 0 0 0 0,0 0 0 0 0,1 0 0 0 0,-1 0 0 0 0,0 0 0 0 0,0 0 0 0 0,1-2-11 0 0,52-50 169 0 0,-54 53-160 0 0,47-64 992 0 0,-47 64-901 0 0,5 62 487 0 0,-1-54-572 0 0,-4-6-11 0 0,0-1 0 0 0,1 1-1 0 0,-1 0 1 0 0,1-1 0 0 0,0 1-1 0 0,-1-1 1 0 0,1 1 0 0 0,0-1 0 0 0,0 1-1 0 0,0-1 1 0 0,0 0 0 0 0,0 1-1 0 0,0-1 1 0 0,0 0 0 0 0,1 0 0 0 0,-1 0-1 0 0,0 0 1 0 0,1 0 0 0 0,-1 0 0 0 0,1 0-1 0 0,-1 0 1 0 0,1-1 0 0 0,-1 1-1 0 0,1 0 1 0 0,-1-1 0 0 0,1 1 0 0 0,0-1-1 0 0,-1 0 1 0 0,1 0 0 0 0,0 1-1 0 0,-1-1 1 0 0,1 0 0 0 0,0-1 0 0 0,0 1-1 0 0,-1 0 1 0 0,1 0 0 0 0,0-1 0 0 0,-1 1-1 0 0,1-1 1 0 0,-1 1 0 0 0,1-1-1 0 0,-1 0 1 0 0,1 1 0 0 0,-1-1 0 0 0,1 0-4 0 0,163-142 166 0 0,-140 120-159 0 0,-18 16-17 0 0,-1-1 0 0 0,1 1 0 0 0,1 1 0 0 0,-1 0 0 0 0,1 0 1 0 0,0 0-1 0 0,1 1 0 0 0,-1 0 0 0 0,1 1 0 0 0,0 0 0 0 0,0 0 0 0 0,0 1 0 0 0,1 0 1 0 0,-1 0-1 0 0,1 1 0 0 0,0 1 0 0 0,4-1 10 0 0,-10 3-3 0 0,0 0-1 0 0,0 0 1 0 0,0 1 0 0 0,-1-1 0 0 0,1 1-1 0 0,0 0 1 0 0,-1 0 0 0 0,1 0-1 0 0,-1 0 1 0 0,1 1 0 0 0,-1 0 0 0 0,0-1-1 0 0,0 1 1 0 0,0 0 0 0 0,-1 0 0 0 0,1 1-1 0 0,-1-1 1 0 0,0 0 0 0 0,0 1-1 0 0,0 0 1 0 0,0-1 0 0 0,0 1 0 0 0,-1 0-1 0 0,0 0 1 0 0,1 0 0 0 0,-2 0-1 0 0,1 0 1 0 0,0 0 0 0 0,-1 0 0 0 0,0 0-1 0 0,0 0 1 0 0,0 0 0 0 0,0 0-1 0 0,-1 1 1 0 0,1-1 0 0 0,-1 0 0 0 0,0 0 3 0 0,-11 9-333 0 0,0 0 0 0 0,0-1-1 0 0,-1 0 1 0 0,-1-1 0 0 0,0-1 0 0 0,0 0 0 0 0,-1-1 0 0 0,0 0 0 0 0,-1-1 0 0 0,0-1 0 0 0,0 0 0 0 0,0-2 0 0 0,-1 1 0 0 0,0-2 0 0 0,0 0 0 0 0,-1-2 0 0 0,1 0-1 0 0,0 0 1 0 0,-1-2 0 0 0,-2 0 333 0 0,9 1-128 0 0,-26 3-452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3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2016 0 0,'0'-32'3263'0'0,"0"29"-2979"0"0,0 3-53 0 0,0 0 14 0 0,0 0-32 0 0,0 0-26 0 0,0 0 1 0 0,0 0-22 0 0,0 0-16 0 0,5 2 15 0 0,1 6-114 0 0,1-1-1 0 0,-1 1 1 0 0,-1 0 0 0 0,1 0-1 0 0,-2 0 1 0 0,1 1 0 0 0,-1 0-1 0 0,0 0 1 0 0,-1 0 0 0 0,0 0-1 0 0,0 0 1 0 0,-1 1 0 0 0,0 0-1 0 0,-1-1 1 0 0,0 2-51 0 0,11 37 185 0 0,45 154 370 0 0,-46-151 198 0 0,-33-109-1272 0 0,20 47 459 0 0,0 0 1 0 0,1 0-1 0 0,1 0 0 0 0,0 0 1 0 0,1 0-1 0 0,0 0 0 0 0,0 0 1 0 0,1 0-1 0 0,1 0 0 0 0,0 1 1 0 0,0-1-1 0 0,1 1 0 0 0,0-1 1 0 0,1 1-1 0 0,0 1 0 0 0,5-8 60 0 0,-9 15-11 0 0,0 1-1 0 0,-1-1 1 0 0,1 1-1 0 0,0-1 0 0 0,0 1 1 0 0,1-1-1 0 0,-1 1 1 0 0,0-1-1 0 0,0 1 0 0 0,1 0 1 0 0,-1 0-1 0 0,1 0 1 0 0,-1 0-1 0 0,1 0 0 0 0,0 0 1 0 0,-1 0-1 0 0,1 0 1 0 0,0 1-1 0 0,-1-1 1 0 0,1 1-1 0 0,0-1 0 0 0,0 1 1 0 0,-1 0-1 0 0,1-1 1 0 0,0 1-1 0 0,0 0 0 0 0,0 0 1 0 0,0 0-1 0 0,-1 1 1 0 0,1-1-1 0 0,0 0 0 0 0,0 1 1 0 0,0-1-1 0 0,-1 1 1 0 0,1-1-1 0 0,0 1 0 0 0,-1 0 1 0 0,1 0-1 0 0,0 0 1 0 0,-1 0-1 0 0,1 0 0 0 0,-1 0 1 0 0,0 0-1 0 0,1 1 1 0 0,-1-1-1 0 0,0 0 0 0 0,0 1 1 0 0,0-1-1 0 0,1 2 12 0 0,51 81-214 0 0,13 87 44 0 0,-8-99-77 0 0,5-64-3089 0 0,-28-24 2146 0 0,-9 2-4 0 0</inkml:trace>
  <inkml:trace contextRef="#ctx0" brushRef="#br0" timeOffset="418.473">545 328 1160 0 0,'-15'11'447'0'0,"5"-3"-158"0"0,0 0 1 0 0,0 0 0 0 0,1 1-1 0 0,-1 0 1 0 0,2 0-1 0 0,0 1 1 0 0,0 0 0 0 0,1 1-1 0 0,0-1 1 0 0,0 2-1 0 0,0 1-289 0 0,7-12 28 0 0,-1 0-1 0 0,1 0 0 0 0,0-1 1 0 0,-1 1-1 0 0,1 0 0 0 0,0 0 0 0 0,-1 0 1 0 0,1 0-1 0 0,0 0 0 0 0,0 0 1 0 0,0 0-1 0 0,0 0 0 0 0,0 0 0 0 0,0 0 1 0 0,0 0-1 0 0,0 0 0 0 0,0 0 1 0 0,0-1-1 0 0,1 1 0 0 0,-1 0 0 0 0,0 0 1 0 0,1 0-1 0 0,-1 0 0 0 0,0 0 1 0 0,1 0-1 0 0,-1-1 0 0 0,1 1 0 0 0,0 0 1 0 0,-1 0-1 0 0,1-1 0 0 0,0 1 1 0 0,-1 0-1 0 0,1-1 0 0 0,0 1 0 0 0,0 0 1 0 0,-1-1-1 0 0,1 0 0 0 0,0 1 1 0 0,0-1-1 0 0,0 1 0 0 0,0-1 0 0 0,0 0 1 0 0,0 1-1 0 0,0-1 0 0 0,-1 0 1 0 0,1 0-1 0 0,0 0 0 0 0,0 0 0 0 0,0 0 1 0 0,0 0-1 0 0,0 0 0 0 0,0 0 1 0 0,0 0-1 0 0,0-1 0 0 0,0 1 0 0 0,0 0 1 0 0,0 0-1 0 0,0-1 0 0 0,0 1-27 0 0,56-22 17 0 0,-51 19 3 0 0,-1 0 1 0 0,0-1-1 0 0,0 1 1 0 0,-1-1 0 0 0,1 0-1 0 0,-1 0 1 0 0,0-1 0 0 0,0 1-1 0 0,0-1 1 0 0,0 0 0 0 0,-1 0-1 0 0,0 0 1 0 0,0-1-1 0 0,0 1 1 0 0,-1-1 0 0 0,0 0-1 0 0,0 1 1 0 0,1-5-21 0 0,-3 9 93 0 0,0 1-83 0 0,0 0-61 0 0,0 0 30 0 0,0 0 63 0 0,0 0-38 0 0,-9-10 178 0 0,89 91-92 0 0,-62-64-309 0 0,33 22-2879 0 0,-47-38 1800 0 0,1-1-54 0 0</inkml:trace>
  <inkml:trace contextRef="#ctx0" brushRef="#br0" timeOffset="915.155">826 296 1240 0 0,'93'203'5318'0'0,"-63"-213"-4079"0"0,148-199-618 0 0,-144 185-628 0 0,-33 24 58 0 0,-1 0 6 0 0,20 14 40 0 0,-8 0-23 0 0,0 0 0 0 0,-1 0-1 0 0,-1 1 1 0 0,0 0 0 0 0,-1 1-1 0 0,-1 0 1 0 0,0 1 0 0 0,-1-1 0 0 0,2 12-74 0 0,27 54-201 0 0,-35-60-5340 0 0,-7-23 4243 0 0</inkml:trace>
  <inkml:trace contextRef="#ctx0" brushRef="#br0" timeOffset="1192.922">1131 29 2896 0 0,'-1'-5'852'0'0,"-1"4"-212"0"0,2-4-184 0 0,-2 3-48 0 0,2 0-139 0 0,0 1-133 0 0,0 1-80 0 0,2 0-8 0 0,-2 0-296 0 0,2 0-185 0 0,-1 1-227 0 0,3 1-688 0 0,1 0 32 0 0</inkml:trace>
  <inkml:trace contextRef="#ctx0" brushRef="#br0" timeOffset="2017.234">1338 251 1440 0 0,'16'28'711'0'0,"-2"0"0"0"0,0 1-1 0 0,-2 0 1 0 0,-1 1 0 0 0,-1 1 0 0 0,-2-1-1 0 0,1 8-710 0 0,-6 21 2607 0 0,-3-58-2287 0 0,0-1-20 0 0,25-88 652 0 0,61-71-888 0 0,-86 157-66 0 0,1 1-1 0 0,0 0 1 0 0,0 0 0 0 0,0-1-1 0 0,0 1 1 0 0,0 0-1 0 0,0 0 1 0 0,0 0-1 0 0,1 0 1 0 0,-1 1-1 0 0,0-1 1 0 0,0 0 0 0 0,1 0-1 0 0,-1 1 1 0 0,1-1-1 0 0,-1 1 1 0 0,0-1-1 0 0,1 1 1 0 0,-1-1-1 0 0,1 1 1 0 0,-1 0 0 0 0,1 0-1 0 0,-1 0 1 0 0,1 0-1 0 0,-1 0 1 0 0,1 0-1 0 0,-1 0 1 0 0,1 1-1 0 0,-1-1 1 0 0,1 0 0 0 0,-1 1-1 0 0,1-1 1 0 0,-1 1-1 0 0,0 0 1 0 0,1-1-1 0 0,-1 1 1 0 0,0 0-1 0 0,1 0 1 0 0,-1 0 0 0 0,0 0-1 0 0,0 0 1 0 0,0 0-1 0 0,0 0 1 0 0,0 0-1 0 0,0 0 1 0 0,0 0-1 0 0,0 1 1 0 0,-1-1 0 0 0,2 2 2 0 0,33 72-82 0 0,-34-71 67 0 0,5 13 62 0 0,-6-13-54 0 0,1-1-1 0 0,-1 1 1 0 0,1-1-1 0 0,0 1 1 0 0,0-1-1 0 0,0 1 1 0 0,1-1 0 0 0,-1 0-1 0 0,1 1 1 0 0,0-1-1 0 0,0 0 1 0 0,0 0-1 0 0,0 0 1 0 0,0 0-1 0 0,1-1 1 0 0,-1 1-1 0 0,1-1 1 0 0,0 1-1 0 0,0-1 1 0 0,-1 0 0 0 0,2 0-1 0 0,-1 0 1 0 0,0 0-1 0 0,0-1 1 0 0,1 1-1 0 0,-1-1 1 0 0,0 0-1 0 0,1 0 1 0 0,-1 0-1 0 0,1-1 1 0 0,0 1-1 0 0,-1-1 1 0 0,1 0 7 0 0,19-2-167 0 0,0-1 0 0 0,0-1-1 0 0,-1-2 1 0 0,0 0 0 0 0,0-1 0 0 0,0-1 0 0 0,-1-1-1 0 0,0-1 1 0 0,-1-1 0 0 0,0-1 0 0 0,-1 0 0 0 0,0-2 0 0 0,-1 0-1 0 0,-1-1 1 0 0,0-1 0 0 0,0 0 167 0 0,-17 15-9 0 0,1 1 0 0 0,-1 0 0 0 0,1-1 0 0 0,-1 1 0 0 0,1-1 0 0 0,-1 1 0 0 0,1-1 0 0 0,-1 1 0 0 0,1-1 0 0 0,-1 1 0 0 0,1-1 0 0 0,-1 1 0 0 0,0-1 0 0 0,1 1 0 0 0,-1-1 0 0 0,0 0 0 0 0,0 1 0 0 0,1-1 0 0 0,-1 1 0 0 0,0-1 0 0 0,0 0 0 0 0,0 1 0 0 0,0-1 0 0 0,0 0 0 0 0,0 1 0 0 0,0-1 0 0 0,0 0 0 0 0,0 1 0 0 0,0-1 0 0 0,0 0 0 0 0,0 1 0 0 0,-1-1 0 0 0,1 0 0 0 0,0 1 0 0 0,0-1 0 0 0,-1 1 0 0 0,1-1 0 0 0,0 0 0 0 0,-1 1 0 0 0,1-1 0 0 0,-1 1 0 0 0,1-1 0 0 0,0 1 0 0 0,-1-1 0 0 0,1 1 0 0 0,-1 0 0 0 0,0-1 0 0 0,1 1 0 0 0,-1 0 0 0 0,1-1 0 0 0,-1 1 0 0 0,1 0 0 0 0,-1 0 0 0 0,0-1 0 0 0,1 1 0 0 0,-1 0 0 0 0,0 0 0 0 0,1 0 0 0 0,-1 0 0 0 0,0 0 0 0 0,1 0 0 0 0,-1 0 0 0 0,0 0 0 0 0,1 0 0 0 0,-1 0 0 0 0,0 0 9 0 0,-43-1 354 0 0,30 3-269 0 0,1 0-1 0 0,0 1 1 0 0,-1 1 0 0 0,1 0 0 0 0,1 1-1 0 0,-1 0 1 0 0,1 1 0 0 0,-1 0 0 0 0,2 1-1 0 0,-1 1 1 0 0,1 0 0 0 0,0 0-1 0 0,1 1 1 0 0,-4 4-85 0 0,14-12 9 0 0,0 1 0 0 0,1-1-1 0 0,-1 0 1 0 0,1 0 0 0 0,-1 1-1 0 0,1-1 1 0 0,0 0 0 0 0,-1 0 0 0 0,1 0-1 0 0,0 0 1 0 0,0 0 0 0 0,0 0 0 0 0,0 0-1 0 0,0 0 1 0 0,0 0 0 0 0,0-1 0 0 0,0 1-1 0 0,0 0 1 0 0,0 0 0 0 0,0-1-1 0 0,0 1 1 0 0,1-1 0 0 0,-1 1 0 0 0,0-1-1 0 0,1 0 1 0 0,-1 1 0 0 0,0-1 0 0 0,0 0-1 0 0,1 0 1 0 0,-1 0 0 0 0,0 0-1 0 0,1 0 1 0 0,-1 0 0 0 0,0 0 0 0 0,1-1-1 0 0,-1 1 1 0 0,0 0 0 0 0,0-1 0 0 0,1 1-1 0 0,-1-1 1 0 0,0 1 0 0 0,0-1-1 0 0,0 0 1 0 0,0 1 0 0 0,1-1-9 0 0,0 1 16 0 0,243-48 283 0 0,-173 32 291 0 0,-72 16-483 0 0,0 0 17 0 0,17 232 717 0 0,-3-170-710 0 0,-2 0 0 0 0,-4 1 0 0 0,-2 0 0 0 0,-2 56-131 0 0,-3-112 26 0 0,-1 0 1 0 0,1 0-1 0 0,-1 0 1 0 0,-1-1-1 0 0,1 1 1 0 0,-1 0-1 0 0,-1 0 1 0 0,1 0-1 0 0,-1 0 1 0 0,0-1-1 0 0,0 1 1 0 0,-1-1-1 0 0,0 0 1 0 0,0 0-1 0 0,-1 0 1 0 0,1 0-1 0 0,-1 0 1 0 0,-1-1-1 0 0,1 1 1 0 0,-1-1-1 0 0,0 0 1 0 0,0-1-1 0 0,0 1 1 0 0,-1-1-1 0 0,1 0 1 0 0,-1 0-1 0 0,0-1 1 0 0,-1 0-1 0 0,1 0 1 0 0,0 0-1 0 0,-1-1 1 0 0,1 0-1 0 0,-1 0 1 0 0,0 0-1 0 0,0-1 1 0 0,0 0-1 0 0,0-1 1 0 0,1 0-1 0 0,-1 0 1 0 0,0 0-1 0 0,-4-1-26 0 0,0-4 9 0 0,0 0 0 0 0,1 0 0 0 0,0-1 0 0 0,0-1 0 0 0,0 0-1 0 0,1 0 1 0 0,0-1 0 0 0,0 0 0 0 0,1 0 0 0 0,0-1 0 0 0,0 0-1 0 0,1-1 1 0 0,1 0 0 0 0,-1 0 0 0 0,2 0 0 0 0,-1-1-1 0 0,1 0 1 0 0,1 0 0 0 0,0 0 0 0 0,1 0 0 0 0,0-1 0 0 0,0 1-1 0 0,1-1 1 0 0,1 0 0 0 0,0 1 0 0 0,1-2-9 0 0,0-85-380 0 0,4 73 160 0 0,2 1 0 0 0,1-1 0 0 0,0 1 1 0 0,2 1-1 0 0,1 0 0 0 0,1 0 0 0 0,1 1 1 0 0,13-19 219 0 0,-1 10-1050 0 0,2 2 1 0 0,1 0 0 0 0,1 2 0 0 0,2 1 0 0 0,0 2 0 0 0,2 1 0 0 0,16-8 1049 0 0,-10 5-1382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3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1160 0 0,'0'0'785'0'0,"0"0"-114"0"0,4-22 2151 0 0,31-34-801 0 0,-31 55-1976 0 0,0 1 0 0 0,0-1-1 0 0,0 1 1 0 0,1 0 0 0 0,-1 0-1 0 0,0 0 1 0 0,0 1 0 0 0,0-1-1 0 0,0 1 1 0 0,0 0 0 0 0,0 1-1 0 0,0-1 1 0 0,0 1 0 0 0,0-1-1 0 0,-1 1 1 0 0,1 0 0 0 0,0 0-1 0 0,-1 1 1 0 0,0-1 0 0 0,1 1-1 0 0,-1 0 1 0 0,0 0 0 0 0,-1 0-1 0 0,1 0 1 0 0,0 0 0 0 0,-1 0-1 0 0,0 1 1 0 0,0-1 0 0 0,0 1-1 0 0,0 0 1 0 0,0 0 0 0 0,0 0-45 0 0,139 273 530 0 0,-119-224-290 0 0,-13-19 305 0 0,-9-34-494 0 0,0 0 1 0 0,0 0-1 0 0,-1-1 1 0 0,1 1 0 0 0,0 0-1 0 0,0 0 1 0 0,-1 0-1 0 0,1 0 1 0 0,0 0-1 0 0,0 0 1 0 0,-1 0-1 0 0,1 0 1 0 0,0 1 0 0 0,0-1-1 0 0,-1 0 1 0 0,1 0-1 0 0,0 0 1 0 0,0 0-52 0 0,-11-36 57 0 0,2 0 1 0 0,1-1-1 0 0,2 0 0 0 0,1 0 1 0 0,3 0-1 0 0,0 0 1 0 0,3-15-58 0 0,28-35-82 0 0,-26 86 73 0 0,0 1 0 0 0,0-1 0 0 0,0 1-1 0 0,0 0 1 0 0,0 0 0 0 0,1 1 0 0 0,-1-1 0 0 0,0 1 0 0 0,0-1 0 0 0,0 1 0 0 0,-1 0 0 0 0,1 0 0 0 0,0 0 0 0 0,0 1 0 0 0,0-1 0 0 0,-1 1 0 0 0,1-1-1 0 0,-1 1 1 0 0,1 0 0 0 0,-1 0 0 0 0,0 0 0 0 0,1 0 0 0 0,-1 0 0 0 0,0 1 0 0 0,-1-1 0 0 0,1 1 0 0 0,0-1 0 0 0,-1 1 0 0 0,1 0 0 0 0,-1-1 0 0 0,0 1-1 0 0,0 0 1 0 0,0 0 0 0 0,0 1 9 0 0,4 3-15 0 0,15 23-47 0 0,-1 1 0 0 0,-2 1 0 0 0,-1 0 0 0 0,-2 1 0 0 0,-1 1 0 0 0,1 9 62 0 0,-11 1-155 0 0,-21-85 146 0 0,15 23-16 0 0,1 1 0 0 0,1-1 0 0 0,0 1 0 0 0,1-1 1 0 0,1 0-1 0 0,1 1 0 0 0,0-1 0 0 0,1 1 0 0 0,1 0 1 0 0,1 0-1 0 0,0 0 0 0 0,1 1 0 0 0,1-1 0 0 0,1 1 0 0 0,0 1 1 0 0,1 0-1 0 0,1 0 0 0 0,0 0 0 0 0,12-12 25 0 0,-21 26-8 0 0,1-1 1 0 0,-1 0-1 0 0,1 0 0 0 0,0 1 0 0 0,-1-1 0 0 0,1 1 0 0 0,0-1 1 0 0,0 1-1 0 0,0 0 0 0 0,0 0 0 0 0,0 0 0 0 0,0 0 0 0 0,1 0 0 0 0,-1 0 1 0 0,0 1-1 0 0,0-1 0 0 0,1 1 0 0 0,-1 0 0 0 0,0-1 0 0 0,1 1 1 0 0,-1 0-1 0 0,1 0 0 0 0,-1 1 0 0 0,0-1 0 0 0,1 0 0 0 0,-1 1 1 0 0,0-1-1 0 0,0 1 0 0 0,1 0 0 0 0,-1 0 0 0 0,0 0 0 0 0,0 0 0 0 0,0 0 1 0 0,0 0-1 0 0,0 0 0 0 0,0 1 0 0 0,0-1 0 0 0,-1 1 0 0 0,1 0 1 0 0,0-1-1 0 0,-1 1 0 0 0,1 0 0 0 0,-1 0 8 0 0,64 86-115 0 0,60 225-2266 0 0,-114-301-2494 0 0,-11-12 3627 0 0</inkml:trace>
  <inkml:trace contextRef="#ctx0" brushRef="#br0" timeOffset="414.867">1027 579 840 0 0,'93'-56'4505'0'0,"36"-49"-3480"0"0,-102 82-728 0 0,-22 19-339 0 0,-1 0 0 0 0,1 0 0 0 0,-1 0 1 0 0,1-1-1 0 0,-1 0 0 0 0,0 0 0 0 0,-1 0 0 0 0,1 0 0 0 0,-1 0 0 0 0,0-1 0 0 0,-1 0 0 0 0,1 1 0 0 0,-1-1 0 0 0,0 0 0 0 0,0 0 0 0 0,-1 0 0 0 0,0 0 1 0 0,0-5 41 0 0,-3 8-27 0 0,-1 0 0 0 0,0-1 0 0 0,0 1 0 0 0,0 1 0 0 0,-1-1 0 0 0,1 0 0 0 0,-1 1 0 0 0,1 0 0 0 0,-1 0 0 0 0,0 0 0 0 0,0 0 0 0 0,0 0 0 0 0,0 1 0 0 0,0 0 0 0 0,0 0 0 0 0,0 0-1 0 0,0 0 1 0 0,-1 1 0 0 0,1-1 0 0 0,0 1 0 0 0,-1 0 0 0 0,1 1 0 0 0,0-1 0 0 0,-2 1 27 0 0,-13 1 63 0 0,0 2-1 0 0,1 0 1 0 0,-1 1-1 0 0,1 1 1 0 0,0 0-1 0 0,0 2 1 0 0,0 0-1 0 0,1 1 1 0 0,1 0-1 0 0,-1 2 0 0 0,2 0 1 0 0,-1 1-1 0 0,2 0 1 0 0,0 1-1 0 0,0 1 1 0 0,1 0-1 0 0,1 0 1 0 0,-1 3-63 0 0,10-12 35 0 0,0 0 0 0 0,-1 1 0 0 0,2-1 0 0 0,-1 1 1 0 0,1 0-1 0 0,0 0 0 0 0,0 0 0 0 0,0 0 0 0 0,1 0 0 0 0,0 1 1 0 0,0-1-1 0 0,1 0 0 0 0,0 1 0 0 0,0-1 0 0 0,0 0 1 0 0,1 1-1 0 0,0-1 0 0 0,0 0 0 0 0,0 0 0 0 0,1 0 0 0 0,0 0 1 0 0,0 0-1 0 0,1 0 0 0 0,0 0 0 0 0,0-1 0 0 0,0 1 1 0 0,0-1-1 0 0,1 0 0 0 0,0 0 0 0 0,0 0 0 0 0,0 0 1 0 0,1-1-1 0 0,0 0 0 0 0,0 0 0 0 0,0 0 0 0 0,0 0 0 0 0,0-1 1 0 0,1 0-1 0 0,-1 0 0 0 0,1-1 0 0 0,0 1 0 0 0,0-1 1 0 0,0 0-1 0 0,2 0-35 0 0,7 4-212 0 0,1-1 0 0 0,-1 0 1 0 0,1-2-1 0 0,0 1 0 0 0,0-2 0 0 0,0 0 1 0 0,0-1-1 0 0,0 0 0 0 0,1-1 0 0 0,-1-1 1 0 0,0-1-1 0 0,1-1 212 0 0,70-22-2496 0 0,-59 15 1268 0 0</inkml:trace>
  <inkml:trace contextRef="#ctx0" brushRef="#br0" timeOffset="1118.556">1429 431 1172 0 0,'0'0'41'0'0,"0"1"0"0"0,0-1 0 0 0,1 1-1 0 0,-1-1 1 0 0,0 1 0 0 0,0-1 0 0 0,1 1-1 0 0,-1-1 1 0 0,1 1 0 0 0,-1-1 0 0 0,1 0 0 0 0,-1 1-1 0 0,0-1 1 0 0,1 0 0 0 0,-1 1 0 0 0,1-1 0 0 0,0 0-1 0 0,-1 1 1 0 0,1-1 0 0 0,-1 0 0 0 0,1 0 0 0 0,-1 0-1 0 0,1 0 1 0 0,-1 1 0 0 0,1-1 0 0 0,0 0 0 0 0,-1 0-1 0 0,1 0 1 0 0,-1 0 0 0 0,1 0 0 0 0,0 0 0 0 0,-1-1-1 0 0,1 1 1 0 0,-1 0 0 0 0,1 0 0 0 0,0 0 0 0 0,-1-1-1 0 0,1 1 1 0 0,-1 0 0 0 0,1 0 0 0 0,-1-1 0 0 0,1 1-1 0 0,-1 0 1 0 0,1-1 0 0 0,-1 1 0 0 0,0-1 0 0 0,1 1-1 0 0,-1-1 1 0 0,1 1 0 0 0,-1-1 0 0 0,0 1 0 0 0,0-1-1 0 0,1 1 1 0 0,-1-1 0 0 0,0 1 0 0 0,0-1 0 0 0,1 1-1 0 0,-1-1 1 0 0,0 1 0 0 0,0-1 0 0 0,0 0 0 0 0,0 1-1 0 0,0-1 1 0 0,0 1 0 0 0,0-1 0 0 0,0 0 0 0 0,0 1-1 0 0,0-1-40 0 0,42 49 644 0 0,-34-38-302 0 0,13 18 44 0 0,-2 0 0 0 0,-1 1 0 0 0,-2 2 0 0 0,0-1 0 0 0,-2 2 0 0 0,-2 0 0 0 0,-1 0 1 0 0,-1 1-1 0 0,-2 1 0 0 0,0 3-386 0 0,-9-37 43 0 0,1-1 1 0 0,0 1 0 0 0,-1 0 0 0 0,1 0-1 0 0,-1 0 1 0 0,1 0 0 0 0,-1-1-1 0 0,1 1 1 0 0,0 0 0 0 0,-1 0-1 0 0,1 0 1 0 0,-1 0 0 0 0,1 0-1 0 0,-1 0 1 0 0,1 0 0 0 0,-1 0 0 0 0,1 0-1 0 0,-1 0 1 0 0,1 0 0 0 0,-1 0-1 0 0,1 1 1 0 0,0-1 0 0 0,-1 0-1 0 0,1 0 1 0 0,-1 0 0 0 0,1 1-1 0 0,-1-1 1 0 0,1 0 0 0 0,0 1-1 0 0,-1-1 1 0 0,1 0 0 0 0,0 0 0 0 0,-1 1-1 0 0,1-1 1 0 0,0 1 0 0 0,0-1-1 0 0,-1 0 1 0 0,1 1-44 0 0,-3-53-36 0 0,2-1 0 0 0,3 1 0 0 0,2-1 0 0 0,2 1 1 0 0,6-19 35 0 0,46-85-396 0 0,-56 155 386 0 0,-1 0 0 0 0,1 0-1 0 0,0 1 1 0 0,-1-1 0 0 0,1 0 0 0 0,-1 1 0 0 0,1-1 0 0 0,0 1 0 0 0,0-1 0 0 0,-1 1 0 0 0,1 0 0 0 0,0 0 0 0 0,0 0 0 0 0,-1 0 0 0 0,1 0 0 0 0,0 0 0 0 0,0 0 0 0 0,-1 0 0 0 0,1 1 0 0 0,0-1 0 0 0,0 1 0 0 0,-1-1 0 0 0,1 1 0 0 0,-1 0 0 0 0,1 0 0 0 0,0 0 0 0 0,-1 0 0 0 0,0 0 0 0 0,1 0 0 0 0,-1 0 0 0 0,1 0-1 0 0,-1 0 1 0 0,0 1 0 0 0,0-1 0 0 0,0 1 0 0 0,0-1 0 0 0,0 0 0 0 0,0 1 0 0 0,0 0 0 0 0,0 1 10 0 0,13 16 2 0 0,0 2-1 0 0,-2 0 1 0 0,0 0-1 0 0,-1 1 1 0 0,-1 0-1 0 0,-2 1 1 0 0,0 0-1 0 0,-1 1 1 0 0,-2 0-1 0 0,0 0 1 0 0,-1 0-1 0 0,-2 0 1 0 0,0 17-2 0 0,-2-39 64 0 0,1 9 112 0 0,3-13 91 0 0,92-283-760 0 0,-89 268 411 0 0,45-54-652 0 0,-52 71 653 0 0,0 0-33 0 0,3 2 24 0 0,2 5 83 0 0,1 0 0 0 0,-2 1 0 0 0,1-1 1 0 0,-1 1-1 0 0,0 0 0 0 0,0 0 0 0 0,-1 0 0 0 0,0 0 0 0 0,-1 0 0 0 0,1 1 0 0 0,-2 0 0 0 0,1-1 0 0 0,-1 8 7 0 0,24 73 20 0 0,34 4-363 0 0,-6-43-4916 0 0,-50-48 3974 0 0</inkml:trace>
  <inkml:trace contextRef="#ctx0" brushRef="#br0" timeOffset="2281.07">2540 341 856 0 0,'-1'-1'121'0'0,"1"1"-1"0"0,-1 0 1 0 0,1-1 0 0 0,-1 1-1 0 0,1-1 1 0 0,-1 1 0 0 0,1 0-1 0 0,-1-1 1 0 0,1 1 0 0 0,-1-1-1 0 0,1 1 1 0 0,0-1 0 0 0,-1 1-1 0 0,1-1 1 0 0,0 0-1 0 0,-1 1 1 0 0,1-1 0 0 0,0 1-1 0 0,0-1 1 0 0,0 0 0 0 0,0 1-1 0 0,-1-1 1 0 0,1 1 0 0 0,0-1-1 0 0,0 0 1 0 0,0 1 0 0 0,0-1-1 0 0,0 0 1 0 0,1 1 0 0 0,-1-1-1 0 0,0 0 1 0 0,0 1 0 0 0,0-1-1 0 0,0 1 1 0 0,1-1 0 0 0,-1 1-1 0 0,0-1 1 0 0,1 0-1 0 0,-1 1 1 0 0,0-1 0 0 0,1 1-1 0 0,-1-1 1 0 0,1 1 0 0 0,-1-1-1 0 0,1 1 1 0 0,-1 0 0 0 0,1-1-1 0 0,-1 1 1 0 0,1 0 0 0 0,-1-1-121 0 0,-13 3 105 0 0,-1 0 0 0 0,1 1 0 0 0,0 1 0 0 0,0 0 0 0 0,0 0 0 0 0,0 2 0 0 0,0-1 0 0 0,1 2 0 0 0,0 0 0 0 0,1 0 0 0 0,0 1 0 0 0,0 0 1 0 0,0 1-1 0 0,1 0 0 0 0,0 1 0 0 0,1 0 0 0 0,0 0 0 0 0,1 1 0 0 0,0 0 0 0 0,0 1 0 0 0,1 0 0 0 0,1 0 0 0 0,0 0 0 0 0,1 1 0 0 0,0 0 0 0 0,1 0 1 0 0,-1 5-106 0 0,7-13 4 0 0,0 0 1 0 0,1-1 0 0 0,0 1-1 0 0,-1-1 1 0 0,1 0-1 0 0,0 0 1 0 0,1 0 0 0 0,-1 0-1 0 0,1-1 1 0 0,0 1 0 0 0,0-1-1 0 0,0 0 1 0 0,0 0 0 0 0,0-1-1 0 0,1 1 1 0 0,-1-1 0 0 0,1 0-1 0 0,0 0 1 0 0,0 0 0 0 0,0-1-1 0 0,0 1 1 0 0,0-1-1 0 0,0-1 1 0 0,0 1 0 0 0,0-1-1 0 0,0 1 1 0 0,0-1 0 0 0,0-1-1 0 0,0 1 1 0 0,0-1 0 0 0,0 0-1 0 0,0 0 1 0 0,0-1 0 0 0,0 1-1 0 0,2-2-4 0 0,-4 2-8 0 0,3 2-16 0 0,-1-1 0 0 0,0 0 0 0 0,1 0 0 0 0,-1-1 0 0 0,0 1 0 0 0,0-1 0 0 0,0 0 0 0 0,1-1 0 0 0,-1 1 1 0 0,0-1-1 0 0,-1 0 0 0 0,1 0 0 0 0,0-1 0 0 0,-1 0 0 0 0,1 1 0 0 0,-1-1 0 0 0,0-1 0 0 0,0 1 0 0 0,0-1 0 0 0,0 1 0 0 0,0-1 1 0 0,-1 0-1 0 0,0 0 0 0 0,0-1 0 0 0,0 1 0 0 0,0-1 0 0 0,-1 0 0 0 0,0 1 0 0 0,0-1 0 0 0,0 0 0 0 0,0 0 0 0 0,-1 0 0 0 0,0-1 1 0 0,0 1-1 0 0,0 0 0 0 0,-1 0 0 0 0,1-3 24 0 0,-26-123-86 0 0,28 125 88 0 0,-1 1 0 0 0,1-1 1 0 0,-1 0-1 0 0,2 1 0 0 0,-1 0 1 0 0,1-1-1 0 0,-1 1 0 0 0,1 1 0 0 0,1-1 1 0 0,-1 0-1 0 0,1 1 0 0 0,0 0 0 0 0,-1 0 1 0 0,2 1-1 0 0,-1-1 0 0 0,0 1 1 0 0,1 0-1 0 0,0 1 0 0 0,-1-1 0 0 0,1 1 1 0 0,0 0-1 0 0,0 0 0 0 0,1 1 1 0 0,-1 0-1 0 0,0 0 0 0 0,1 1-2 0 0,4 2 17 0 0,-1 1-1 0 0,0 1 1 0 0,0 0-1 0 0,-1 0 1 0 0,1 1-1 0 0,-1 0 1 0 0,0 1-1 0 0,0 0 1 0 0,-1 0 0 0 0,0 1-1 0 0,0 0 1 0 0,0 0-1 0 0,-1 1 1 0 0,0 0-1 0 0,-1 0 1 0 0,0 1-1 0 0,0 0 1 0 0,0 0-1 0 0,-1 0 1 0 0,-1 1-1 0 0,0 0 1 0 0,0 0 0 0 0,-1 0-1 0 0,0 0 1 0 0,0 0-1 0 0,-2 1 1 0 0,1-1-1 0 0,-1 1 1 0 0,0-1-1 0 0,-1 1 1 0 0,-1 2-17 0 0,1-2 125 0 0,-1-1 0 0 0,0 1 0 0 0,0-1 0 0 0,-1 1 0 0 0,-1-1 0 0 0,0 0 0 0 0,0 1 0 0 0,-1-2 0 0 0,0 1 0 0 0,-1 0 0 0 0,0-1 0 0 0,0 0 0 0 0,-7 8-125 0 0,11-17 18 0 0,0 0-1 0 0,0 0 0 0 0,0 0 1 0 0,0 0-1 0 0,0 0 0 0 0,0 0 1 0 0,0 0-1 0 0,0-1 0 0 0,0 1 0 0 0,0 0 1 0 0,0-1-1 0 0,0 1 0 0 0,0-1 1 0 0,0 1-1 0 0,0-1 0 0 0,0 1 1 0 0,0-1-1 0 0,1 0 0 0 0,-1 1 1 0 0,0-1-1 0 0,0 0 0 0 0,1 0 0 0 0,-1 0 1 0 0,0 1-1 0 0,1-1 0 0 0,-1 0 1 0 0,1 0-1 0 0,-1 0 0 0 0,1 0 1 0 0,0 0-1 0 0,-1 0 0 0 0,1 0 1 0 0,0 0-1 0 0,0 0 0 0 0,-1 0 0 0 0,1 0 1 0 0,0 0-1 0 0,0 0 0 0 0,0 0 1 0 0,0-1-1 0 0,1 1 0 0 0,-1 0 1 0 0,0 0-1 0 0,0 0 0 0 0,1 0 1 0 0,-1 0-1 0 0,0 0 0 0 0,1 0 0 0 0,-1 0-17 0 0,3-25-222 0 0,1 0-1 0 0,0 0 0 0 0,2 0 1 0 0,1 1-1 0 0,1 0 0 0 0,1 1 1 0 0,2-1-1 0 0,0 2 0 0 0,1-1 1 0 0,1 2-1 0 0,2 0 0 0 0,0 0 0 0 0,1 2 1 0 0,3-3 222 0 0,36-41-964 0 0,-55 64 975 0 0,1 1 0 0 0,-1-1 0 0 0,0 1 0 0 0,0-1 0 0 0,0 1 0 0 0,1 0 0 0 0,-1-1 0 0 0,0 1 0 0 0,1-1 1 0 0,-1 1-1 0 0,0-1 0 0 0,1 0 0 0 0,-1 1 0 0 0,1-1 0 0 0,-1 1 0 0 0,1-1 0 0 0,-1 0 0 0 0,1 1 0 0 0,-1-1 0 0 0,1 0 0 0 0,-1 1 1 0 0,1-1-1 0 0,-1 0 0 0 0,1 0 0 0 0,-1 0 0 0 0,1 0 0 0 0,0 0 0 0 0,-1 1 0 0 0,1-1 0 0 0,-1 0 0 0 0,1 0 0 0 0,0 0 0 0 0,-1 0 0 0 0,1-1 1 0 0,-1 1-1 0 0,1 0 0 0 0,0 0 0 0 0,-1 0 0 0 0,1 0-11 0 0,-4 28 192 0 0,23 125 474 0 0,-18-148-657 0 0,0 0 0 0 0,0-1 1 0 0,0 1-1 0 0,0 0 0 0 0,1-1 0 0 0,0 0 0 0 0,0 0 0 0 0,0 0 0 0 0,1 0 0 0 0,-1 0 0 0 0,1 0 0 0 0,0-1 0 0 0,0 0 0 0 0,0 0 0 0 0,0 0 0 0 0,1 0 0 0 0,-1-1 0 0 0,1 1 0 0 0,0-1 0 0 0,0 0 0 0 0,0-1 0 0 0,-1 1 0 0 0,2-1 0 0 0,-1 0 0 0 0,0 0 0 0 0,0-1 0 0 0,0 1 0 0 0,0-1 0 0 0,2 0-9 0 0,2-1 9 0 0,-1 0 0 0 0,1 0-1 0 0,-1 0 1 0 0,1-1 0 0 0,-1 0 0 0 0,0-1 0 0 0,1 0-1 0 0,-1 0 1 0 0,-1-1 0 0 0,1 0 0 0 0,-1 0 0 0 0,1 0 0 0 0,-1-1-1 0 0,0-1 1 0 0,-1 1 0 0 0,1-1 0 0 0,-1 0 0 0 0,0 0-1 0 0,-1-1 1 0 0,1 0 0 0 0,-1 0 0 0 0,-1 0 0 0 0,1-1 0 0 0,-1 1-1 0 0,-1-1 1 0 0,1 0 0 0 0,-1 0 0 0 0,-1 0 0 0 0,0-1-1 0 0,0 1 1 0 0,1-7-9 0 0,-3 14 195 0 0,0-49 1815 0 0,53 335-962 0 0,-17 125-252 0 0,-36-399-763 0 0,0 0 1 0 0,0 0 0 0 0,-1-1 0 0 0,0 1 0 0 0,-1 0-1 0 0,0 0 1 0 0,-1-1 0 0 0,0 0 0 0 0,0 1 0 0 0,-1-1-1 0 0,-1 0 1 0 0,1-1 0 0 0,-2 1 0 0 0,1-1 0 0 0,-1 0 0 0 0,-1 0-1 0 0,-2 2-33 0 0,7-9 10 0 0,0 0-1 0 0,0-1 1 0 0,-1 1-1 0 0,1 0 0 0 0,-1 0 1 0 0,1-1-1 0 0,-1 0 1 0 0,1 1-1 0 0,-1-1 1 0 0,0 0-1 0 0,0 0 0 0 0,1-1 1 0 0,-1 1-1 0 0,0 0 1 0 0,0-1-1 0 0,0 0 1 0 0,0 0-1 0 0,0 0 0 0 0,0 0 1 0 0,0 0-1 0 0,0 0 1 0 0,1-1-1 0 0,-1 1 1 0 0,0-1-1 0 0,0 0 0 0 0,0 0 1 0 0,1 0-1 0 0,-1 0 1 0 0,0-1-1 0 0,1 1 0 0 0,-1-1 1 0 0,1 1-1 0 0,0-1 1 0 0,-1 0-1 0 0,1 0 1 0 0,0 0-1 0 0,0 0 0 0 0,0-1 1 0 0,0 1-1 0 0,1 0 1 0 0,-1-1-10 0 0,-60-107-99 0 0,50 80-58 0 0,3 0 1 0 0,0 0-1 0 0,2-1 0 0 0,1 1 0 0 0,2-2 0 0 0,1 1 0 0 0,1 0 0 0 0,1-1 0 0 0,2 1 0 0 0,2-1 0 0 0,1 1 1 0 0,1 0-1 0 0,1 0 0 0 0,2 0 0 0 0,6-13 157 0 0,50-47-2070 0 0,-4 48-2916 0 0,-55 39 2322 0 0,-5 4 1388 0 0</inkml:trace>
  <inkml:trace contextRef="#ctx0" brushRef="#br0" timeOffset="2902.789">3420 39 1440 0 0,'3'-12'1293'0'0,"-3"11"-1241"0"0,-1 1 1 0 0,1-1-1 0 0,0 0 0 0 0,0 0 1 0 0,0 0-1 0 0,0 0 0 0 0,0 0 1 0 0,0 0-1 0 0,0 1 0 0 0,0-1 1 0 0,0 0-1 0 0,0 0 0 0 0,1 0 1 0 0,-1 0-1 0 0,0 0 0 0 0,0 1 1 0 0,1-1-1 0 0,-1 0 1 0 0,1 0-1 0 0,-1 1 0 0 0,1-1 1 0 0,-1 0-1 0 0,1 0 0 0 0,-1 1 1 0 0,1-1-1 0 0,-1 1 0 0 0,1-1 1 0 0,0 0-1 0 0,-1 1 0 0 0,1-1 1 0 0,0 1-1 0 0,0 0 0 0 0,0-1 1 0 0,-1 1-1 0 0,1 0 1 0 0,0-1-1 0 0,0 1 0 0 0,0 0 1 0 0,0 0-1 0 0,-1-1 0 0 0,1 1 1 0 0,0 0-1 0 0,0 0 0 0 0,0 0 1 0 0,0 0-1 0 0,0 1 0 0 0,0-1 1 0 0,-1 0-1 0 0,1 0 0 0 0,0 0 1 0 0,0 1-1 0 0,0-1 0 0 0,0 0 1 0 0,0 1-53 0 0,15 16 221 0 0,0 1 0 0 0,-2 1 0 0 0,0 1 0 0 0,0 0 0 0 0,-2 0 0 0 0,-1 1 0 0 0,0 1 0 0 0,-2 0 0 0 0,0 0 0 0 0,-2 1 1 0 0,0 0-1 0 0,-2 0 0 0 0,1 8-221 0 0,-2-14 173 0 0,16 68 497 0 0,48 122 744 0 0,-65-205-1506 0 0,0-1 0 0 0,0 0 0 0 0,0 0 0 0 0,0 0 0 0 0,1 0 0 0 0,-1 0 0 0 0,0-1 0 0 0,0 1 0 0 0,1-1 0 0 0,-1 0 0 0 0,0 0 1 0 0,1 0-1 0 0,-1-1 0 0 0,0 1 0 0 0,0-1 0 0 0,1 1 0 0 0,-1-1 0 0 0,0 0 0 0 0,0 0 0 0 0,0-1 0 0 0,0 1 0 0 0,0-1 0 0 0,0 1 0 0 0,0-1 0 0 0,-1 0 0 0 0,1 0 0 0 0,-1 0 0 0 0,1-1 0 0 0,-1 1 0 0 0,0-1 0 0 0,0 1 0 0 0,0-1 0 0 0,0 1 0 0 0,0-1 1 0 0,0 0-1 0 0,-1 0 0 0 0,1 0 0 0 0,-1-1 92 0 0,44-87-4195 0 0,-38 69 3073 0 0</inkml:trace>
  <inkml:trace contextRef="#ctx0" brushRef="#br0" timeOffset="3260.838">3882 419 1068 0 0,'64'-3'3594'0'0,"162"-95"-1249"0"0,-134 18-1345 0 0,-92 79-981 0 0,0 1 4 0 0,-77 7 158 0 0,60-2-111 0 0,-1 0 1 0 0,1 1-1 0 0,1 1 0 0 0,-1 0 0 0 0,1 2 1 0 0,0-1-1 0 0,1 2 0 0 0,0 0 0 0 0,0 1 1 0 0,1 1-1 0 0,1 0 0 0 0,0 0 0 0 0,1 1 1 0 0,0 1-1 0 0,1 0 0 0 0,0 1 0 0 0,1 0 1 0 0,1 1-1 0 0,-1 3-70 0 0,11-14-3 0 0,0-1 0 0 0,1 1 0 0 0,0-1 1 0 0,-1 1-1 0 0,2-1 0 0 0,-1 0 0 0 0,0 0 0 0 0,1 0 1 0 0,0 0-1 0 0,0 0 0 0 0,0 0 0 0 0,0-1 0 0 0,1 0 1 0 0,-1 1-1 0 0,1-1 0 0 0,0 0 0 0 0,0-1 0 0 0,0 1 0 0 0,0-1 1 0 0,0 0-1 0 0,1 0 0 0 0,-1 0 0 0 0,1 0 0 0 0,-1-1 1 0 0,1 0-1 0 0,0 0 0 0 0,-1 0 0 0 0,2 0 3 0 0,124 20-1697 0 0,-39-19-3570 0 0,-70-2 3973 0 0</inkml:trace>
  <inkml:trace contextRef="#ctx0" brushRef="#br0" timeOffset="3966.419">4351 657 1612 0 0,'4'0'200'0'0,"0"-1"-1"0"0,-1 0 1 0 0,1 1-1 0 0,0-2 1 0 0,-1 1-1 0 0,1 0 1 0 0,-1-1-1 0 0,0 1 1 0 0,1-1-1 0 0,-1 0 1 0 0,0 0-1 0 0,0 0 1 0 0,0-1-1 0 0,0 1 1 0 0,-1-1-1 0 0,1 0 1 0 0,-1 1-1 0 0,1-1 1 0 0,-1 0-1 0 0,0-1 1 0 0,0 1-1 0 0,0 0 1 0 0,-1 0-1 0 0,1-1 1 0 0,-1 1-1 0 0,0-1 1 0 0,0 1-1 0 0,0-1 1 0 0,0 0-1 0 0,0-1-199 0 0,13-119 285 0 0,-13 118-169 0 0,1-236-256 0 0,-5 231 102 0 0,9 32-105 0 0,191 268 1220 0 0,-159-230 296 0 0,-41-114-1743 0 0,3-1-1 0 0,2 1 1 0 0,3 0 0 0 0,11-54 370 0 0,-8 58-231 0 0,-11 36 200 0 0,-10 60 51 0 0,14-34-15 0 0,0 0 1 0 0,1 0-1 0 0,0 0 0 0 0,1-1 1 0 0,0 1-1 0 0,0-1 0 0 0,1 0 1 0 0,0 0-1 0 0,1 0 0 0 0,0 0 0 0 0,1-1 1 0 0,0 0-1 0 0,1 0 0 0 0,-1-1 1 0 0,2 1-1 0 0,-1-2 0 0 0,1 1 1 0 0,0-1-1 0 0,1 0 0 0 0,3 2-5 0 0,44 50 17 0 0,15 71 66 0 0,-70-125-150 0 0,0-1 0 0 0,0 1 0 0 0,0-1 0 0 0,-1 1 0 0 0,0-1 0 0 0,0 1 0 0 0,0 0 0 0 0,-1-1 0 0 0,1 1 0 0 0,-1-1 0 0 0,0 1 0 0 0,0-1 0 0 0,-1 1 0 0 0,1-1 1 0 0,-1 0-1 0 0,0 0 0 0 0,0 0 0 0 0,0 0 0 0 0,-1 0 0 0 0,0 0 0 0 0,1 0 0 0 0,-1-1 0 0 0,0 1 0 0 0,-1-1 0 0 0,1 0 0 0 0,-1 0 0 0 0,1 0 0 0 0,-1-1 0 0 0,0 1 0 0 0,-3 1 67 0 0,-93 31-3851 0 0,64-32 2617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42 2528 0 0,'-16'-1'5650'0'0,"28"-2"-3228"0"0,51-4-2432 0 0,-28 4 512 0 0,180-20-407 0 0,-75 18-6458 0 0,-136 7 5051 0 0,3 9 44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4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2024 0 0,'44'13'14393'0'0,"-61"-34"-25868"0"0,-1 12 9082 0 0,2 2 1200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5:4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72 586 1576 0 0,'9'-26'4208'0'0,"-1"5"-236"0"0,-7 41-2309 0 0,18 267-658 0 0,53 133-2139 0 0,-71-418 919 0 0,0 0 0 0 0,0 1 0 0 0,0-1 0 0 0,0 0 0 0 0,-1 0 0 0 0,1 1 0 0 0,-1-1 0 0 0,1 0 0 0 0,-1 0 0 0 0,0 1 0 0 0,0-1 0 0 0,0 0 0 0 0,0 1 0 0 0,-1-1 0 0 0,1 0 0 0 0,-1 1 0 0 0,1-1 0 0 0,-1 0 0 0 0,0 0 0 0 0,0 0 0 0 0,0 0 0 0 0,0 1 0 0 0,0-1 0 0 0,0 0 0 0 0,-1-1 0 0 0,1 1 0 0 0,0 0 0 0 0,-1 0 0 0 0,0-1 0 0 0,1 1 0 0 0,-1-1 1 0 0,0 1-1 0 0,0-1 0 0 0,0 0 0 0 0,0 1 0 0 0,0-1 0 0 0,0 0 215 0 0,-5-3-1320 0 0</inkml:trace>
  <inkml:trace contextRef="#ctx0" brushRef="#br0" timeOffset="389.278">1 456 948 0 0,'8'-10'252'0'0,"1"0"1"0"0,0 1-1 0 0,0 0 0 0 0,1 0 0 0 0,0 1 1 0 0,1 0-1 0 0,-1 1 0 0 0,2 1 0 0 0,-1-1 1 0 0,1 2-1 0 0,0-1 0 0 0,0 2 1 0 0,0 0-1 0 0,1 0 0 0 0,-1 1 0 0 0,1 0 1 0 0,0 2-1 0 0,0-1 0 0 0,0 1 0 0 0,0 1 1 0 0,0 0-1 0 0,10 3-252 0 0,-13-2 43 0 0,0 0 1 0 0,-1 1-1 0 0,0 1 0 0 0,1 0 0 0 0,-1 0 1 0 0,0 1-1 0 0,0 0 0 0 0,-1 0 1 0 0,1 1-1 0 0,-1 0 0 0 0,0 1 0 0 0,-1 0 1 0 0,1 0-1 0 0,-1 1 0 0 0,0-1 1 0 0,-1 1-1 0 0,1 1 0 0 0,-1 0 0 0 0,-1-1 1 0 0,0 2-1 0 0,0-1 0 0 0,0 1 1 0 0,-1-1-1 0 0,0 1 0 0 0,-1 0 1 0 0,0 1-1 0 0,-1-1 0 0 0,1 0 0 0 0,-2 1 1 0 0,1 5-44 0 0,-2-5-4 0 0,-1-1 1 0 0,0 0-1 0 0,-1 0 1 0 0,0 0-1 0 0,0 0 1 0 0,-1 0 0 0 0,0-1-1 0 0,-1 1 1 0 0,0-1-1 0 0,0 0 1 0 0,-1 0-1 0 0,1 0 1 0 0,-2-1-1 0 0,1 1 1 0 0,-1-1-1 0 0,-1-1 1 0 0,1 1-1 0 0,-1-1 1 0 0,0 0 0 0 0,0-1-1 0 0,-1 1 1 0 0,1-1-1 0 0,-1-1 1 0 0,-1 0-1 0 0,1 0 1 0 0,0 0-1 0 0,-3 0 4 0 0,8-3-222 0 0,0 0 0 0 0,-1-1-1 0 0,1 1 1 0 0,-1 0 0 0 0,1-1-1 0 0,-1 0 1 0 0,1 0 0 0 0,-1 0-1 0 0,1 0 1 0 0,-1 0 0 0 0,1-1-1 0 0,-1 0 1 0 0,1 1 0 0 0,0-1-1 0 0,-1 0 1 0 0,1-1 0 0 0,0 1-1 0 0,0-1 1 0 0,0 1 0 0 0,0-1-1 0 0,0 0 1 0 0,0 0 0 0 0,-1-1 222 0 0,-14-14-1310 0 0</inkml:trace>
  <inkml:trace contextRef="#ctx0" brushRef="#br0" timeOffset="686.108">529 468 1268 0 0,'21'10'568'0'0,"-1"2"0"0"0,0 0-1 0 0,-1 2 1 0 0,0 0 0 0 0,-1 1 0 0 0,-1 0-1 0 0,-1 2 1 0 0,0 0 0 0 0,11 16-568 0 0,-26-33 69 0 0,0 1 0 0 0,0 0 0 0 0,0-1 0 0 0,0 1 0 0 0,0 0 0 0 0,0 0 0 0 0,0 0 0 0 0,-1 0 0 0 0,1 0 0 0 0,0 0 0 0 0,0 0 0 0 0,-1 0 0 0 0,1 0 0 0 0,-1 0 0 0 0,1 0 0 0 0,-1 0 0 0 0,1 0 0 0 0,-1 0 0 0 0,0 0 0 0 0,0 1 0 0 0,0-1-1 0 0,1 0 1 0 0,-1 0 0 0 0,0 0 0 0 0,0 1 0 0 0,0-1 0 0 0,-1 0 0 0 0,1 0 0 0 0,0 0 0 0 0,0 1 0 0 0,-1-1 0 0 0,1 0 0 0 0,-1 0 0 0 0,1 0 0 0 0,-1 0 0 0 0,1 0 0 0 0,-1 0 0 0 0,0 0 0 0 0,1 0 0 0 0,-1 0 0 0 0,0 0 0 0 0,0 0 0 0 0,0 0 0 0 0,0-1 0 0 0,1 1 0 0 0,-1 0 0 0 0,0-1 0 0 0,-1 1 0 0 0,1 0 0 0 0,0-1 0 0 0,0 1 0 0 0,0-1 0 0 0,0 0 0 0 0,-1 1-69 0 0,-59-29 1471 0 0,57 22-1481 0 0,0-1-1 0 0,0 1 1 0 0,1-1-1 0 0,0 0 1 0 0,1 0-1 0 0,-1 0 1 0 0,1 0-1 0 0,0 0 0 0 0,1 0 1 0 0,0-1-1 0 0,0 1 1 0 0,1 0-1 0 0,0-1 1 0 0,0 1-1 0 0,0-1 1 0 0,1 1-1 0 0,0 0 1 0 0,1-1-1 0 0,0 1 0 0 0,0 0 1 0 0,0 0-1 0 0,1 0 1 0 0,0 0-1 0 0,0 1 1 0 0,1-1-1 0 0,0 1 1 0 0,0 0-1 0 0,1 0 11 0 0,47-75-3482 0 0,-20 35-1294 0 0,-30 43 3299 0 0</inkml:trace>
  <inkml:trace contextRef="#ctx0" brushRef="#br0" timeOffset="1314.856">1128 388 1048 0 0,'-40'9'2933'0'0,"22"-1"-2705"0"0,0 1 0 0 0,0 1-1 0 0,1 0 1 0 0,0 1 0 0 0,0 1 0 0 0,1 1 0 0 0,1 0-1 0 0,1 1 1 0 0,-1 0 0 0 0,2 2 0 0 0,0-1-1 0 0,1 2 1 0 0,1-1 0 0 0,-2 5-228 0 0,3 15 337 0 0,10-35-257 0 0,0-1 7 0 0,0 0 18 0 0,23 8-25 0 0,-8-15-101 0 0,-1-1-1 0 0,0 0 1 0 0,-1 0 0 0 0,0-2 0 0 0,0 1 0 0 0,-1-2 0 0 0,-1 0 0 0 0,1 0 0 0 0,-2-1-1 0 0,1 0 1 0 0,-2-1 0 0 0,0 0 0 0 0,1-2 21 0 0,30-36-171 0 0,-16 19 100 0 0,-19 24 40 0 0,1 0 1 0 0,0 0-1 0 0,1 0 0 0 0,-1 1 1 0 0,1-1-1 0 0,1 2 1 0 0,-1-1-1 0 0,1 1 1 0 0,0 0-1 0 0,1 1 1 0 0,-1 0-1 0 0,1 0 1 0 0,1 0 30 0 0,19 29 117 0 0,9 103 798 0 0,-33-91-685 0 0,17 167 629 0 0,15 159 7 0 0,-36-362-930 0 0,0 1 0 0 0,-1 0 0 0 0,1 0-1 0 0,-1 0 1 0 0,1 0 0 0 0,-1 0 0 0 0,1 0-1 0 0,-1 0 1 0 0,0 0 0 0 0,0 0 0 0 0,1 0-1 0 0,-1 0 1 0 0,0 0 0 0 0,0 0 0 0 0,0 0-1 0 0,0 0 1 0 0,0 0 0 0 0,0 0 0 0 0,0 0-1 0 0,-1 0 1 0 0,1 0 0 0 0,0 0 0 0 0,0 0 0 0 0,-1 0-1 0 0,1-1 1 0 0,-1 1 0 0 0,1 0 0 0 0,-1 0-1 0 0,1 0 1 0 0,-1 0 0 0 0,1 0 0 0 0,-1-1-1 0 0,0 1 1 0 0,0 0 0 0 0,1 0 0 0 0,-1-1-1 0 0,0 1 1 0 0,0-1 0 0 0,0 1 0 0 0,0-1-1 0 0,1 1 1 0 0,-1-1 0 0 0,0 1 0 0 0,0-1 0 0 0,0 0-1 0 0,0 1 1 0 0,0-1 0 0 0,0 0 0 0 0,0 0-1 0 0,0 0 1 0 0,0 0 0 0 0,0 0 0 0 0,0 0-1 0 0,0 0 1 0 0,0 0 0 0 0,-1 0 64 0 0,-40-40-4185 0 0,30 16 2951 0 0</inkml:trace>
  <inkml:trace contextRef="#ctx0" brushRef="#br0" timeOffset="1588.08">1356 378 1196 0 0,'3'-3'103'0'0,"1"1"0"0"0,0-1 0 0 0,0 1-1 0 0,0 0 1 0 0,0 1 0 0 0,0-1 0 0 0,0 1 0 0 0,0 0-1 0 0,0 0 1 0 0,1 0 0 0 0,-1 0 0 0 0,0 1 0 0 0,1 0-1 0 0,-1 0 1 0 0,0 0 0 0 0,1 0 0 0 0,-1 1 0 0 0,0-1-1 0 0,1 1 1 0 0,-1 0 0 0 0,0 1 0 0 0,0-1 0 0 0,0 1-1 0 0,0-1 1 0 0,0 1 0 0 0,0 1 0 0 0,0-1 0 0 0,-1 0-1 0 0,1 1 1 0 0,-1 0 0 0 0,0 0 0 0 0,0 0 0 0 0,0 0-1 0 0,0 0 1 0 0,0 1 0 0 0,-1-1 0 0 0,1 1 0 0 0,-1 0-1 0 0,0 0 1 0 0,0-1 0 0 0,0 1 0 0 0,-1 1 0 0 0,1-1-1 0 0,-1 0 1 0 0,0 0 0 0 0,0 0 0 0 0,-1 1 0 0 0,1 2-103 0 0,-4 2 65 0 0,-1 1 0 0 0,0-1 0 0 0,0 0 0 0 0,-1 0 0 0 0,0-1 0 0 0,-1 1 0 0 0,1-1 0 0 0,-2 0 0 0 0,1 0 1 0 0,-1-1-1 0 0,0 0 0 0 0,-1 0 0 0 0,0-1 0 0 0,0 0 0 0 0,0 0 0 0 0,0-1 0 0 0,-1 0 0 0 0,0 0 0 0 0,0-1 0 0 0,-1 0 1 0 0,1-1-1 0 0,-3 0-65 0 0,8 0-32 0 0,-115 22-3832 0 0,108-25 2649 0 0</inkml:trace>
  <inkml:trace contextRef="#ctx0" brushRef="#br0" timeOffset="2147.99">1630 616 2184 0 0,'20'-22'3767'0'0,"46"0"-3529"0"0,-46 16 65 0 0,19-6-125 0 0,-16 5-140 0 0,0 0 1 0 0,-1-1 0 0 0,0-1-1 0 0,0-2 1 0 0,-1 0-1 0 0,0-1 1 0 0,-1-1 0 0 0,1-1-39 0 0,-19 13-7 0 0,-1 0 1 0 0,1 1-1 0 0,0-1 0 0 0,0 0 1 0 0,-1-1-1 0 0,1 1 1 0 0,-1 0-1 0 0,1 0 1 0 0,-1-1-1 0 0,1 1 1 0 0,-1-1-1 0 0,0 1 0 0 0,0-1 1 0 0,0 1-1 0 0,0-1 1 0 0,0 0-1 0 0,0 0 1 0 0,0 1-1 0 0,0-1 0 0 0,-1 0 1 0 0,1 0-1 0 0,-1 0 1 0 0,1 0-1 0 0,-1 0 1 0 0,0 0-1 0 0,0 0 1 0 0,0 0-1 0 0,0 0 0 0 0,0 0 1 0 0,0 0-1 0 0,0 0 1 0 0,-1 0-1 0 0,1 1 1 0 0,-1-1-1 0 0,1 0 1 0 0,-1 0-1 0 0,0 0 0 0 0,0 0 1 0 0,0 1-1 0 0,0-1 1 0 0,0 0-1 0 0,0 1 1 0 0,0-1-1 0 0,-1 1 1 0 0,1-1-1 0 0,-1 1 0 0 0,1 0 1 0 0,-1-1-1 0 0,1 1 1 0 0,-2 0 6 0 0,-95-27 129 0 0,87 27-94 0 0,1 1 0 0 0,-1 0 0 0 0,1 1-1 0 0,-1 0 1 0 0,1 1 0 0 0,-1 0 0 0 0,1 1 0 0 0,0 0 0 0 0,0 0 0 0 0,0 1-1 0 0,0 0 1 0 0,1 1 0 0 0,0 0 0 0 0,0 1 0 0 0,0 0 0 0 0,1 0 0 0 0,-1 1 0 0 0,1 0-1 0 0,1 0 1 0 0,0 1 0 0 0,0 0 0 0 0,0 0 0 0 0,1 1 0 0 0,0 0 0 0 0,1 0-1 0 0,0 0 1 0 0,0 0 0 0 0,1 1 0 0 0,0 0 0 0 0,1 0 0 0 0,0 0 0 0 0,1 1 0 0 0,0-1-1 0 0,0 3-34 0 0,2-7 8 0 0,1 0-1 0 0,0 0 1 0 0,1 0-1 0 0,-1 0 1 0 0,1-1-1 0 0,0 1 1 0 0,1-1-1 0 0,-1 1 1 0 0,1-1-1 0 0,0 0 1 0 0,0 0-1 0 0,1 0 1 0 0,-1 0-1 0 0,1 0 1 0 0,0-1-1 0 0,1 0 1 0 0,-1 0-1 0 0,1 0 1 0 0,-1 0-1 0 0,1-1 1 0 0,1 0-1 0 0,-1 0 1 0 0,0 0-1 0 0,1 0 0 0 0,-1-1 1 0 0,4 1-8 0 0,155 32-1629 0 0,-104-37-1437 0 0,-26-11 1861 0 0</inkml:trace>
  <inkml:trace contextRef="#ctx0" brushRef="#br0" timeOffset="2443.932">2133 466 1664 0 0,'5'1'170'0'0,"0"1"0"0"0,0-1 0 0 0,0 1 0 0 0,0 1 0 0 0,0-1 0 0 0,0 1 0 0 0,-1-1 0 0 0,1 1-1 0 0,-1 1 1 0 0,0-1 0 0 0,1 0 0 0 0,-2 1 0 0 0,1 0 0 0 0,0 0 0 0 0,-1 0 0 0 0,0 1 0 0 0,0-1 0 0 0,0 1 0 0 0,0 0 0 0 0,-1-1-1 0 0,0 1 1 0 0,0 0 0 0 0,0 0 0 0 0,-1 1 0 0 0,1-1 0 0 0,-1 0 0 0 0,0 1 0 0 0,-1-1 0 0 0,1 0 0 0 0,-1 1 0 0 0,0-1 0 0 0,-1 0 0 0 0,1 1-1 0 0,-1-1 1 0 0,0 0 0 0 0,-1 1 0 0 0,1-1 0 0 0,-1 0 0 0 0,0 0 0 0 0,0 0 0 0 0,0 0 0 0 0,-1 0-170 0 0,3-6 36 0 0,-1 1 1 0 0,1-1-1 0 0,0 1 0 0 0,0-1 1 0 0,-1 1-1 0 0,1-1 1 0 0,-1 1-1 0 0,1-1 0 0 0,0 1 1 0 0,-1-1-1 0 0,1 1 1 0 0,-1 0-1 0 0,1-1 0 0 0,-1 1 1 0 0,1 0-1 0 0,-1-1 1 0 0,1 1-1 0 0,-1 0 1 0 0,0 0-1 0 0,1 0 0 0 0,-1-1 1 0 0,1 1-1 0 0,-1 0 1 0 0,0 0-1 0 0,1 0 0 0 0,-1 0 1 0 0,1 0-1 0 0,-1 0 1 0 0,0 0-1 0 0,1 0 0 0 0,-1 0 1 0 0,1 1-1 0 0,-1-1 1 0 0,1 0-1 0 0,-1 0 0 0 0,0 0 1 0 0,1 1-1 0 0,-1-1 1 0 0,1 0-1 0 0,-1 1 0 0 0,1-1 1 0 0,-1 0-37 0 0,18-61-446 0 0,123-181-6435 0 0,-122 210 5578 0 0</inkml:trace>
  <inkml:trace contextRef="#ctx0" brushRef="#br0" timeOffset="3380.132">2556 1 1016 0 0,'20'42'2983'0'0,"14"223"-593"0"0,-29-226-2127 0 0,-4-25-187 0 0,-1 0 0 0 0,2-1 1 0 0,0 1-1 0 0,1 0 0 0 0,0-1 0 0 0,1 0 1 0 0,1 1-1 0 0,0-1 0 0 0,1-1 1 0 0,0 1-1 0 0,0-1 0 0 0,2 0 0 0 0,5 6-76 0 0,-7-15 1 0 0,0-1-1 0 0,1 1 0 0 0,-1-1 0 0 0,1-1 0 0 0,-1 1 0 0 0,1-1 0 0 0,0-1 0 0 0,0 1 1 0 0,0-1-1 0 0,0 0 0 0 0,-1 0 0 0 0,1-1 0 0 0,0 0 0 0 0,0 0 0 0 0,-1-1 1 0 0,1 0-1 0 0,-1 0 0 0 0,1-1 0 0 0,-1 1 0 0 0,0-1 0 0 0,0-1 0 0 0,0 1 0 0 0,0-1 1 0 0,-1 0-1 0 0,1 0 0 0 0,-1-1 0 0 0,0 1 0 0 0,-1-1 0 0 0,1 0 0 0 0,2-5 0 0 0,43-69 1575 0 0,-63 63-1149 0 0,4-13 273 0 0,57-22-328 0 0,-31 48 799 0 0,-25 37-1334 0 0,2-10 220 0 0,3-19-55 0 0,2-1 0 0 0,-1 1 1 0 0,1 0-1 0 0,-1 0 0 0 0,1 0 1 0 0,1 0-1 0 0,-1 0 0 0 0,1 1 1 0 0,0-1-1 0 0,0 0 0 0 0,0 0 1 0 0,1 0-1 0 0,0 0 0 0 0,0 0 1 0 0,0 0-1 0 0,0 0 0 0 0,1 0 1 0 0,0 0-1 0 0,0-1 0 0 0,0 1 1 0 0,1 0-1 0 0,-1-1 0 0 0,1 0 1 0 0,0 0-1 0 0,0 0 0 0 0,1 0 1 0 0,-1 0-1 0 0,1-1 0 0 0,0 1 1 0 0,0-1-1 0 0,0 0 0 0 0,1 0 1 0 0,-1-1-1 0 0,0 1 0 0 0,1-1 1 0 0,0 0-1 0 0,0 0 0 0 0,-1 0 1 0 0,1-1-1 0 0,3 1-1 0 0,0-3-12 0 0,-1 1 0 0 0,1-1 0 0 0,-1-1 0 0 0,1 0 0 0 0,-1 0-1 0 0,1 0 1 0 0,-1-1 0 0 0,0 0 0 0 0,0 0 0 0 0,0-1 0 0 0,-1 0 0 0 0,1 0 0 0 0,-1-1-1 0 0,0 1 1 0 0,0-1 0 0 0,-1-1 0 0 0,1 1 0 0 0,-1-1 0 0 0,0 0 0 0 0,-1 0 0 0 0,1 0 0 0 0,-1-1-1 0 0,-1 0 1 0 0,1 1 0 0 0,-1-1 0 0 0,0-1 0 0 0,-1 1 0 0 0,1 0 0 0 0,0-6 12 0 0,1-15 131 0 0,-7 30 22 0 0,-2 34-71 0 0,1 0 0 0 0,2 0 1 0 0,1 0-1 0 0,2 1 0 0 0,2-1 1 0 0,1 0-1 0 0,2 0 0 0 0,1 0-82 0 0,14 142 583 0 0,-18-165-514 0 0,-1 1 1 0 0,-1 0-1 0 0,0-1 0 0 0,-1 1 1 0 0,0 0-1 0 0,-1 0 1 0 0,-1 0-1 0 0,0-1 1 0 0,-1 1-1 0 0,0-1 1 0 0,-1 0-1 0 0,-1 0 1 0 0,0 0-1 0 0,-1 0 1 0 0,0-1-1 0 0,-1 0 1 0 0,0 0-1 0 0,-1-1 1 0 0,0 0-1 0 0,-1 0 1 0 0,0-1-1 0 0,-1 0 1 0 0,0 0-1 0 0,0-1 1 0 0,-1-1-1 0 0,0 0 1 0 0,-1 0-70 0 0,1-3-184 0 0,0 0 1 0 0,0-1 0 0 0,-1 0-1 0 0,1-1 1 0 0,-1 0-1 0 0,0-1 1 0 0,0 0 0 0 0,0-1-1 0 0,0 0 1 0 0,0-1-1 0 0,0 0 1 0 0,0-1 0 0 0,1-1-1 0 0,-1 0 1 0 0,0 0-1 0 0,0-1 1 0 0,1-1 0 0 0,-1 0-1 0 0,1 0 1 0 0,0-1-1 0 0,1 0 1 0 0,-1-1 0 0 0,1-1-1 0 0,-7-4 184 0 0,-5-7-886 0 0,0-1-1 0 0,1-1 1 0 0,1-1 0 0 0,1-1-1 0 0,1 0 1 0 0,0-1-1 0 0,2-1 1 0 0,1-1 0 0 0,-7-15 886 0 0,-3-11-1428 0 0</inkml:trace>
  <inkml:trace contextRef="#ctx0" brushRef="#br0" timeOffset="3674.234">2442 268 1228 0 0,'13'-14'8293'0'0,"84"-7"-8405"0"0,-83 19 755 0 0,150-21-1653 0 0,81 13-5428 0 0,-218 10 5114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498 102 1108 0 0,'33'0'3357'0'0,"-31"0"-3263"0"0,-2 0 2 0 0,0 0 3 0 0,0 0 5 0 0,0 0-8 0 0,0 0 16 0 0,0 0 102 0 0,0 0-33 0 0,0 0 3 0 0,0 0-13 0 0,0 0-50 0 0,0 0 95 0 0,0 0-29 0 0,0 0-64 0 0,0 0 48 0 0,0 0 40 0 0,0 0-45 0 0,0 0-68 0 0,0 0-58 0 0,0 0 37 0 0,5-5 31 0 0,-4 4-96 0 0,1 0 1 0 0,-1 0-1 0 0,0-1 0 0 0,0 1 1 0 0,0 0-1 0 0,0-1 1 0 0,0 1-1 0 0,0-1 0 0 0,0 1 1 0 0,0-1-1 0 0,-1 0 0 0 0,1 1 1 0 0,-1-1-1 0 0,1 0 1 0 0,-1 1-1 0 0,1-1 0 0 0,-1 0 1 0 0,0 0-1 0 0,0 1 0 0 0,0-1 1 0 0,0 0-1 0 0,0 0 0 0 0,0 1 1 0 0,-1-1-1 0 0,1 0 1 0 0,-1 1-1 0 0,1-1 0 0 0,-1 0 1 0 0,1 1-1 0 0,-1-1 0 0 0,0 0 1 0 0,0 1-1 0 0,0-1 1 0 0,0 1-1 0 0,0 0 0 0 0,0-1 1 0 0,0 1-1 0 0,0 0 0 0 0,-1 0 1 0 0,1-1-1 0 0,0 1 0 0 0,-1 0 1 0 0,1 0-1 0 0,-1 1 1 0 0,1-1-1 0 0,-1 0 0 0 0,1 0 1 0 0,-1 1-1 0 0,-1-1-12 0 0,-13-5-11 0 0,0 1 0 0 0,-1 1 0 0 0,1 0 0 0 0,-1 1-1 0 0,1 1 1 0 0,-1 0 0 0 0,0 2 0 0 0,0 0 0 0 0,0 0 0 0 0,1 2 0 0 0,-1 0 0 0 0,0 1-1 0 0,1 1 1 0 0,0 0 0 0 0,0 1 0 0 0,0 1 0 0 0,0 0 0 0 0,1 1 0 0 0,0 1-1 0 0,1 1 1 0 0,-1 0 0 0 0,2 0 0 0 0,-1 2 0 0 0,1-1 0 0 0,1 2 0 0 0,0 0 0 0 0,1 0-1 0 0,0 1 1 0 0,1 0 0 0 0,0 1 0 0 0,1 0 0 0 0,1 1 0 0 0,0 0 0 0 0,1 0 0 0 0,0 1-1 0 0,1-1 1 0 0,1 2 0 0 0,1-1 0 0 0,0 1 11 0 0,4-7 30 0 0,0 0-1 0 0,1 0 1 0 0,0-1 0 0 0,0 1-1 0 0,1 0 1 0 0,1-1 0 0 0,-1 1 0 0 0,2-1-1 0 0,-1 0 1 0 0,1 0 0 0 0,0 0-1 0 0,1 0 1 0 0,0-1 0 0 0,1 0-1 0 0,-1 0 1 0 0,2 0 0 0 0,-1-1-1 0 0,1 1 1 0 0,0-2 0 0 0,0 1-1 0 0,1-1 1 0 0,0 0 0 0 0,0-1 0 0 0,1 1-1 0 0,-1-2 1 0 0,1 1 0 0 0,0-1-1 0 0,0-1 1 0 0,1 0 0 0 0,-1 0-1 0 0,1-1 1 0 0,-1 0 0 0 0,1 0-1 0 0,0-1 1 0 0,0 0 0 0 0,-1-1-1 0 0,1 0 1 0 0,5-1-30 0 0,216-17 417 0 0,-156-7-348 0 0,-118 19-653 0 0,13 11 530 0 0,0 1 1 0 0,1 2-1 0 0,-1 1 0 0 0,2 1 0 0 0,-1 1 1 0 0,1 2-1 0 0,-18 12 54 0 0,34-20 17 0 0,-13 7 10 0 0,0 1 1 0 0,1 1 0 0 0,0 0-1 0 0,2 2 1 0 0,-1 1-1 0 0,2 1 1 0 0,1 1 0 0 0,0 0-1 0 0,1 2 1 0 0,0 1-28 0 0,17-20 2 0 0,1 1 0 0 0,-1 0-1 0 0,1-1 1 0 0,0 1 0 0 0,0 0 0 0 0,0 0 0 0 0,0-1 0 0 0,0 1 0 0 0,1 0 0 0 0,-1 0 0 0 0,1 0-1 0 0,0 0 1 0 0,0 0 0 0 0,0 0 0 0 0,0 0 0 0 0,0 0 0 0 0,1 0 0 0 0,-1 0 0 0 0,1 0 0 0 0,0 0-1 0 0,0-1 1 0 0,0 1 0 0 0,0 0 0 0 0,0 0 0 0 0,1-1 0 0 0,-1 1 0 0 0,1-1 0 0 0,0 1-1 0 0,-1-1 1 0 0,1 0 0 0 0,0 0 0 0 0,1 0 0 0 0,-1 0 0 0 0,0 0 0 0 0,1 0 0 0 0,-1 0 0 0 0,1-1-1 0 0,-1 1 1 0 0,1-1 0 0 0,0 0 0 0 0,-1 0 0 0 0,1 0 0 0 0,0 0 0 0 0,0 0 0 0 0,0 0 0 0 0,0-1-1 0 0,0 0 1 0 0,0 1 0 0 0,0-1 0 0 0,0 0 0 0 0,0-1 0 0 0,0 1 0 0 0,2-1-2 0 0,202-21-1369 0 0,-77-37-2445 0 0,-97 41 2672 0 0</inkml:trace>
  <inkml:trace contextRef="#ctx0" brushRef="#br0" timeOffset="452.441">1015 300 1760 0 0,'14'-7'2246'0'0,"-14"8"-2119"0"0,0-1 0 0 0,0 0 0 0 0,0 1-1 0 0,0-1 1 0 0,0 0 0 0 0,0 0 0 0 0,0 1-1 0 0,0-1 1 0 0,1 0 0 0 0,-1 0 0 0 0,0 1-1 0 0,0-1 1 0 0,0 0 0 0 0,0 0 0 0 0,0 1-1 0 0,1-1 1 0 0,-1 0 0 0 0,0 0 0 0 0,0 0-1 0 0,0 1 1 0 0,1-1 0 0 0,-1 0 0 0 0,0 0-1 0 0,0 0 1 0 0,1 0 0 0 0,-1 1 0 0 0,0-1-1 0 0,1 0-126 0 0,-169 292 1216 0 0,152-252-1180 0 0,-38 47-2144 0 0,31-82-1624 0 0,15-5 2557 0 0</inkml:trace>
  <inkml:trace contextRef="#ctx0" brushRef="#br0" timeOffset="780.466">558 405 1576 0 0,'-15'-11'4261'0'0,"27"17"-2221"0"0,26 14-1739 0 0,0-2 0 0 0,1-1 0 0 0,0-2 0 0 0,2-2 0 0 0,28 6-301 0 0,-41-11 120 0 0,263 82-264 0 0,-290-89 51 0 0,1-1 1 0 0,0 0 0 0 0,-1 0 0 0 0,1 1 0 0 0,0-1-1 0 0,-1 0 1 0 0,1 1 0 0 0,0 0 0 0 0,-1-1 0 0 0,1 1-1 0 0,-1 0 1 0 0,1 0 0 0 0,-1 0 0 0 0,0 0 0 0 0,1 0-1 0 0,-1 0 1 0 0,0 0 0 0 0,0 1 0 0 0,0-1 0 0 0,0 0-1 0 0,0 1 1 0 0,0-1 0 0 0,0 1 0 0 0,0-1 0 0 0,0 1-1 0 0,-1-1 1 0 0,1 1 0 0 0,0-1 0 0 0,-1 1 0 0 0,0 0-1 0 0,1-1 1 0 0,-1 1 0 0 0,0 0 0 0 0,0 0 0 0 0,0-1-1 0 0,0 1 1 0 0,0 0 0 0 0,0-1 0 0 0,-1 1 0 0 0,1 0 0 0 0,0-1-1 0 0,-1 1 1 0 0,1 0 0 0 0,-1-1 0 0 0,0 1 0 0 0,0-1-1 0 0,1 1 1 0 0,-1-1 0 0 0,0 1 0 0 0,0-1 0 0 0,0 0-1 0 0,-1 0 1 0 0,1 1 0 0 0,0-1 0 0 0,0 0 0 0 0,-1 0-1 0 0,0 1 93 0 0,-23 13-1246 0 0,-6-3 54 0 0</inkml:trace>
  <inkml:trace contextRef="#ctx0" brushRef="#br0" timeOffset="1110.63">228 1050 1392 0 0,'8'22'5291'0'0,"53"-18"-4564"0"0,-46-5-99 0 0,521-40 1810 0 0,-126 2-2222 0 0,-345 33-2153 0 0,-65 6 1279 0 0,0 0-10 0 0,0 0-78 0 0,-3-3-217 0 0,-28-18-1427 0 0,13 11 1188 0 0</inkml:trace>
  <inkml:trace contextRef="#ctx0" brushRef="#br0" timeOffset="1749.547">1602 345 1920 0 0,'-46'20'5515'0'0,"91"-17"-3556"0"0,-46-3-1939 0 0,0-1 1 0 0,1 0-1 0 0,-1 1 0 0 0,1-1 0 0 0,0 0 1 0 0,-1 0-1 0 0,1 1 0 0 0,0-1 0 0 0,-1 0 0 0 0,1 0 1 0 0,0 1-1 0 0,0-1 0 0 0,-1 0 0 0 0,1 0 0 0 0,0 0 1 0 0,0 1-1 0 0,0-1 0 0 0,0 0 0 0 0,0 0 1 0 0,0 0-1 0 0,1 0 0 0 0,-1 1 0 0 0,0-1 0 0 0,0 0 1 0 0,0 0-1 0 0,1 0 0 0 0,-1 1 0 0 0,0-1 1 0 0,1 0-1 0 0,-1 1 0 0 0,1-1 0 0 0,-1 0 0 0 0,1 1 1 0 0,-1-1-1 0 0,1 0 0 0 0,0 1 0 0 0,-1-1 1 0 0,1 1-1 0 0,0-1 0 0 0,-1 1 0 0 0,1-1 0 0 0,0 1 1 0 0,-1 0-1 0 0,1-1 0 0 0,0 1 0 0 0,0 0-20 0 0,-4-1-9 0 0,-8-3-1790 0 0,2 4-3437 0 0,7 1 4024 0 0</inkml:trace>
  <inkml:trace contextRef="#ctx0" brushRef="#br0" timeOffset="2015.028">1593 754 2484 0 0,'12'17'3046'0'0,"-11"-16"-2971"0"0,-1-1 0 0 0,1 1 0 0 0,-1-1-1 0 0,1 1 1 0 0,-1-1 0 0 0,1 1-1 0 0,-1-1 1 0 0,1 1 0 0 0,-1-1 0 0 0,0 1-1 0 0,1-1 1 0 0,-1 1 0 0 0,0 0-1 0 0,0-1 1 0 0,1 1 0 0 0,-1 0 0 0 0,0-1-1 0 0,0 1 1 0 0,0 0 0 0 0,0-1-1 0 0,0 1 1 0 0,0 0 0 0 0,0-1 0 0 0,0 1-1 0 0,0 0 1 0 0,0-1 0 0 0,0 1-1 0 0,-1 0 1 0 0,1-1 0 0 0,0 1 0 0 0,0 0-1 0 0,-1-1 1 0 0,1 1 0 0 0,0-1-1 0 0,-1 1 1 0 0,1 0 0 0 0,0-1 0 0 0,-1 1-1 0 0,1-1 1 0 0,-1 1 0 0 0,1-1-1 0 0,-1 0 1 0 0,1 1 0 0 0,-1-1 0 0 0,0 1-1 0 0,1-1 1 0 0,-1 0 0 0 0,1 1-1 0 0,-1-1 1 0 0,0 0 0 0 0,1 0 0 0 0,-1 0-1 0 0,0 1 1 0 0,1-1 0 0 0,-1 0 0 0 0,0 0-1 0 0,1 0 1 0 0,-1 0 0 0 0,0 0-1 0 0,1 0 1 0 0,-1 0 0 0 0,0-1 0 0 0,1 1-1 0 0,-1 0 1 0 0,0 0-75 0 0,-9 3-221 0 0,-20 7-589 0 0,21-5-5642 0 0,9-12 5056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1 244 968 0 0,'0'0'423'0'0,"0"0"-35"0"0,0 0-93 0 0,0 0 37 0 0,0 0-54 0 0,0 0-39 0 0,0 0-11 0 0,0 0 53 0 0,0 0 14 0 0,0 0 2 0 0,0 0-33 0 0,0 0-8 0 0,0 0 12 0 0,0 0-8 0 0,0 0-54 0 0,0 0-72 0 0,0 0 29 0 0,0 0 19 0 0,0 0-9 0 0,0-12 588 0 0,36 224 127 0 0,26 40 806 0 0,-49-219-1489 0 0,-13-45-4051 0 0,-14-28 1329 0 0,6 17 1322 0 0</inkml:trace>
  <inkml:trace contextRef="#ctx0" brushRef="#br0" timeOffset="438.982">28 197 1504 0 0,'1'-3'196'0'0,"2"-7"61"0"0,0 0 1 0 0,0 0-1 0 0,1 0 0 0 0,0 1 1 0 0,1-1-1 0 0,0 1 0 0 0,0 0 1 0 0,1 1-1 0 0,0-1 0 0 0,1 1 1 0 0,-1 0-1 0 0,2 1 0 0 0,-1 0 1 0 0,1 0-1 0 0,5-4-257 0 0,1 4 54 0 0,-1-1 0 0 0,1 2 0 0 0,0 0 0 0 0,1 0 0 0 0,0 2 0 0 0,-1 0 0 0 0,1 0-1 0 0,1 1 1 0 0,-1 1 0 0 0,0 1 0 0 0,1 0 0 0 0,-1 1 0 0 0,3 1-54 0 0,45 24-790 0 0,-56-2-1959 0 0,-10-15 1455 0 0</inkml:trace>
  <inkml:trace contextRef="#ctx0" brushRef="#br0" timeOffset="839.248">78 446 1280 0 0,'205'-15'3921'0'0,"-6"-36"-3740"0"0,-104 25-926 0 0,-29 1-198 0 0,-66 25 1094 0 0,6 10 2636 0 0,18 42-2569 0 0,12 30-2098 0 0,-36-81 698 0 0,0 1-13 0 0,0 4 2 0 0</inkml:trace>
  <inkml:trace contextRef="#ctx0" brushRef="#br0" timeOffset="1104.97">622 249 1652 0 0,'2'-7'1084'0'0,"-1"1"-200"0"0,-1 1-148 0 0,4-2-20 0 0,-2 2-127 0 0,-2-2-21 0 0,1 2-96 0 0,1-1-84 0 0,2 2-140 0 0,-4-2-104 0 0,0 2-152 0 0,2-1-4 0 0,-1 2-428 0 0,1 0-60 0 0,-2-4-260 0 0,7 4-449 0 0,-7-1 25 0 0,4 1-80 0 0</inkml:trace>
  <inkml:trace contextRef="#ctx0" brushRef="#br0" timeOffset="1493.257">828 287 976 0 0,'46'51'1804'0'0,"-40"-46"-1586"0"0,0 0-1 0 0,-1 0 1 0 0,1 1-1 0 0,-1 0 1 0 0,0 0-1 0 0,-1 0 1 0 0,0 0-1 0 0,0 1 1 0 0,0 0-1 0 0,0 0 1 0 0,-1 0-1 0 0,-1 0 1 0 0,1 0-1 0 0,0 7-217 0 0,83-113 1729 0 0,-2 38-2017 0 0,-83 61 263 0 0,-1 0-19 0 0,11 3-29 0 0,18 92-120 0 0,-29-90 135 0 0,0 0 0 0 0,-1 0 0 0 0,2 0 0 0 0,-1 0 0 0 0,0 0 0 0 0,1 1-1 0 0,0-1 1 0 0,1-1 0 0 0,-1 1 0 0 0,1 0 0 0 0,-1 0 0 0 0,2 0 0 0 0,-1-1 0 0 0,0 1-1 0 0,1-1 1 0 0,0 0 0 0 0,0 0 0 0 0,0 0 0 0 0,0 0 0 0 0,1 0 0 0 0,0-1 0 0 0,-1 1 0 0 0,2-1 58 0 0,66-11-3433 0 0,-49 0 2151 0 0</inkml:trace>
  <inkml:trace contextRef="#ctx0" brushRef="#br0" timeOffset="1915.293">1496 369 1552 0 0,'-10'6'256'0'0,"0"1"1"0"0,0 0-1 0 0,0 1 1 0 0,1 0-1 0 0,0 0 0 0 0,0 1 1 0 0,1 0-1 0 0,0 0 0 0 0,1 1 1 0 0,0 0-1 0 0,0 0 0 0 0,1 1 1 0 0,0 0-1 0 0,1 0 0 0 0,1 0 1 0 0,0 1-1 0 0,0 0 1 0 0,1 1-257 0 0,8-8 118 0 0,1-2-115 0 0,0 0-1 0 0,-1-1 1 0 0,1 0-1 0 0,0 0 1 0 0,0 0-1 0 0,0 0 0 0 0,0-1 1 0 0,0 0-1 0 0,1 0 1 0 0,-1-1-1 0 0,0 0 1 0 0,0 0-1 0 0,1 0 1 0 0,-1-1-1 0 0,0 0 1 0 0,6-1-3 0 0,6-3 26 0 0,-1 0 0 0 0,0 0 0 0 0,0-2-1 0 0,0 0 1 0 0,-1-1 0 0 0,0 0 0 0 0,0-2 0 0 0,-1 1 0 0 0,0-2 0 0 0,-1 0 0 0 0,0-1 0 0 0,-1-1 0 0 0,-1 0 0 0 0,0 0 0 0 0,0-1 0 0 0,-1-1 0 0 0,-1 0 0 0 0,-1 0 0 0 0,0-1 0 0 0,-1 0 0 0 0,0-1 0 0 0,-1 1 0 0 0,-1-2 0 0 0,-1 1 0 0 0,-1 0 0 0 0,2-16-26 0 0,-4 22 234 0 0,-1 1 1 0 0,0-1-1 0 0,-1 1 0 0 0,0-1 1 0 0,0 1-1 0 0,-1-1 0 0 0,-1 1 1 0 0,0-1-1 0 0,0 1 0 0 0,-1 0 1 0 0,0 0-1 0 0,-1 0 0 0 0,0 1 1 0 0,-1-1-1 0 0,0 1 0 0 0,0 0 1 0 0,-1 0-1 0 0,0 0 0 0 0,-6-5-234 0 0,12 14 19 0 0,0-1-1 0 0,-1 1 0 0 0,1 0 0 0 0,-1-1 0 0 0,1 1 0 0 0,-1 0 0 0 0,0 0 1 0 0,1-1-1 0 0,-1 1 0 0 0,1 0 0 0 0,-1 0 0 0 0,1 0 0 0 0,-1 0 0 0 0,1 0 1 0 0,-1 0-1 0 0,0 0 0 0 0,1 0 0 0 0,-1 0 0 0 0,1 0 0 0 0,-1 0 0 0 0,0 0 1 0 0,1 0-1 0 0,-1 0 0 0 0,1 0 0 0 0,-1 1 0 0 0,1-1 0 0 0,-1 0 0 0 0,1 0 1 0 0,-1 1-1 0 0,1-1 0 0 0,-1 0 0 0 0,1 1 0 0 0,-1-1 0 0 0,1 1 1 0 0,0-1-1 0 0,-1 0 0 0 0,1 1 0 0 0,-1-1 0 0 0,1 1 0 0 0,0-1 0 0 0,0 1 1 0 0,-1-1-1 0 0,1 1 0 0 0,0-1 0 0 0,0 1 0 0 0,0 0 0 0 0,-1-1 0 0 0,1 1 1 0 0,0-1-1 0 0,0 1 0 0 0,0-1 0 0 0,0 1 0 0 0,0 0 0 0 0,0-1 0 0 0,0 1 1 0 0,0-1-1 0 0,0 1 0 0 0,1-1 0 0 0,-1 1 0 0 0,0 0 0 0 0,0-1 0 0 0,0 1 1 0 0,1-1-1 0 0,-1 1 0 0 0,0-1 0 0 0,1 1 0 0 0,-1-1 0 0 0,1 1-18 0 0,-3 63-473 0 0,2-53 368 0 0,45 192-2599 0 0,-22-52-3740 0 0,-23-133 5220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25 964 0 0,'0'0'386'0'0,"0"0"-20"0"0,-1-4 0 0 0,-6 0-241 0 0,-1 1-1 0 0,0 0 1 0 0,1 1-1 0 0,-1 0 1 0 0,0 0-1 0 0,0 0 1 0 0,0 1 0 0 0,0 0-1 0 0,0 1 1 0 0,0 0-1 0 0,0 0 1 0 0,0 1-1 0 0,0 0 1 0 0,0 0-1 0 0,0 1 1 0 0,0 0 0 0 0,0 0-1 0 0,0 1 1 0 0,1 0-1 0 0,0 0 1 0 0,-5 3-125 0 0,-2-2 173 0 0,0 0 1 0 0,1 0 0 0 0,0 1 0 0 0,0 1-1 0 0,1 0 1 0 0,-1 1 0 0 0,1 0 0 0 0,1 1-1 0 0,-1 0 1 0 0,2 1 0 0 0,-1 0-1 0 0,1 0 1 0 0,0 1 0 0 0,1 1 0 0 0,0 0-1 0 0,1 0 1 0 0,0 1 0 0 0,1 0-1 0 0,0 0 1 0 0,1 1 0 0 0,0-1 0 0 0,1 1-1 0 0,0 1 1 0 0,1-1 0 0 0,0 8-174 0 0,6-16 42 0 0,0 0 0 0 0,0 0 1 0 0,1 0-1 0 0,0 0 0 0 0,0-1 0 0 0,0 1 1 0 0,1-1-1 0 0,-1 0 0 0 0,1 1 0 0 0,0-2 1 0 0,0 1-1 0 0,1 0 0 0 0,-1-1 0 0 0,1 0 1 0 0,-1 0-1 0 0,1 0 0 0 0,0-1 0 0 0,0 0 1 0 0,1 0-1 0 0,-1 0 0 0 0,0 0 0 0 0,1-1 1 0 0,-1 0-1 0 0,3 1-42 0 0,42 3 163 0 0,-1-2 0 0 0,1-2 1 0 0,0-3-1 0 0,-1-1 0 0 0,1-3 1 0 0,0-2-164 0 0,47-3 230 0 0,-77-3-1297 0 0,-10-7-5531 0 0,2 5 5370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1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16 1920 0 0,'-113'-15'3245'0'0,"105"15"-3114"0"0,0 1 0 0 0,0 0 1 0 0,1 0-1 0 0,-1 1 0 0 0,0 0 0 0 0,1 1 0 0 0,-1-1 0 0 0,1 2 0 0 0,0-1 0 0 0,0 1 0 0 0,0 0 1 0 0,0 0-1 0 0,1 1 0 0 0,0-1 0 0 0,-2 4-131 0 0,7-5 35 0 0,0 0 0 0 0,1 0 0 0 0,0 0 0 0 0,0 0 0 0 0,0 0 0 0 0,0 0 0 0 0,1 0 0 0 0,-1 0 0 0 0,1 0 0 0 0,-1 0 0 0 0,1 0 0 0 0,0 0 0 0 0,0-1 0 0 0,1 1 0 0 0,-1 0 0 0 0,0 0 0 0 0,1-1 0 0 0,0 1 1 0 0,0-1-1 0 0,-1 1 0 0 0,2-1 0 0 0,-1 0 0 0 0,0 0 0 0 0,0 0 0 0 0,1 0 0 0 0,-1 0 0 0 0,1 0 0 0 0,-1-1-35 0 0,2 3 52 0 0,183 142 1061 0 0,-186-144-1092 0 0,1 1 0 0 0,-1 0 0 0 0,0-1 0 0 0,0 1 0 0 0,0 0 0 0 0,0 0 0 0 0,0 0 0 0 0,-1 0 0 0 0,0 0 0 0 0,1 0 0 0 0,-1 0 0 0 0,0 0 0 0 0,0 0 0 0 0,0 0 0 0 0,-1 0 0 0 0,1 0 0 0 0,-1 0 0 0 0,0 0 0 0 0,0 0 0 0 0,0 0 0 0 0,0 0 0 0 0,0 0 0 0 0,0-1 0 0 0,-1 1 0 0 0,0 0 0 0 0,1-1 0 0 0,-1 1 0 0 0,0-1 0 0 0,0 0 0 0 0,0 0 0 0 0,0 0 0 0 0,-1 0 0 0 0,1 0 0 0 0,-1 0 0 0 0,1 0 0 0 0,-3 1-21 0 0,-99 56 123 0 0,99-57-175 0 0,-1 0 0 0 0,1-1 0 0 0,0 1 0 0 0,0-1 0 0 0,-1-1 1 0 0,1 1-1 0 0,-1-1 0 0 0,1 0 0 0 0,0 0 0 0 0,-1-1 0 0 0,1 1 0 0 0,0-1 0 0 0,-1 0 0 0 0,1-1 0 0 0,0 1 1 0 0,0-1-1 0 0,0 0 0 0 0,-2-1 52 0 0,4 1-188 0 0,0 0-1 0 0,-1-1 1 0 0,1 1 0 0 0,0-1 0 0 0,0 0 0 0 0,0 0-1 0 0,1 0 1 0 0,-1 0 0 0 0,1 0 0 0 0,-1 0-1 0 0,1-1 1 0 0,0 1 0 0 0,1-1 0 0 0,-1 1 0 0 0,0-1-1 0 0,1 0 1 0 0,0 0 0 0 0,0 0 0 0 0,0 0 0 0 0,1 0-1 0 0,-1 0 1 0 0,1 0 0 0 0,0 0 0 0 0,0-1 188 0 0,0-12-1113 0 0,0-3 44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4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4 1048 0 0,'26'-3'4553'0'0,"-45"14"-1889"0"0,-125 40-346 0 0,336-102-2265 0 0,-170 41 136 0 0,-29 14 32 0 0,-179 120 89 0 0,-52 93 765 0 0,238-217-1062 0 0,-1 1 0 0 0,0 0-1 0 0,1-1 1 0 0,-1 1 0 0 0,1 0 0 0 0,-1-1-1 0 0,1 1 1 0 0,-1 0 0 0 0,1 0 0 0 0,-1 0-1 0 0,1-1 1 0 0,0 1 0 0 0,0 0 0 0 0,-1 0 0 0 0,1 0-1 0 0,0 0 1 0 0,0 0 0 0 0,0-1 0 0 0,0 1-1 0 0,0 0 1 0 0,0 0 0 0 0,0 0 0 0 0,0 0-1 0 0,0 0 1 0 0,0 0 0 0 0,1 0 0 0 0,-1-1-1 0 0,0 1 1 0 0,0 0 0 0 0,1 0 0 0 0,-1 0-1 0 0,1-1 1 0 0,-1 1 0 0 0,1 0 0 0 0,-1 0-1 0 0,1-1 1 0 0,-1 1 0 0 0,1 0 0 0 0,0-1-1 0 0,-1 1 1 0 0,1-1 0 0 0,0 1 0 0 0,-1-1 0 0 0,1 1-1 0 0,0-1 1 0 0,0 1 0 0 0,0-1 0 0 0,0 0-1 0 0,-1 1 1 0 0,1-1 0 0 0,0 0 0 0 0,0 0-1 0 0,0 0 1 0 0,0 0 0 0 0,0 0 0 0 0,0 0-1 0 0,-1 0 1 0 0,2 0-13 0 0,67 8 150 0 0,-56-7-57 0 0,291 9 18 0 0,-212 2-245 0 0,-44-3-1151 0 0,3-5-3800 0 0,-50-4 3841 0 0,-1 0-39 0 0,0 0 137 0 0,0 0 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40 964 0 0,'15'0'6354'0'0,"7"-2"-3953"0"0,4-5-3366 0 0,-10-16-5134 0 0,-19 15 4912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 0 0,'0'0'241'0'0,"1"0"0"0"0,-1 0 0 0 0,0 1 0 0 0,0-1 0 0 0,1 0 1 0 0,-1 0-1 0 0,0 1 0 0 0,1-1 0 0 0,-1 0 0 0 0,0 0 0 0 0,1 0 0 0 0,-1 0 0 0 0,0 0 0 0 0,1 1 0 0 0,-1-1 0 0 0,0 0 0 0 0,1 0 0 0 0,-1 0 1 0 0,1 0-1 0 0,-1 0 0 0 0,0 0 0 0 0,1 0 0 0 0,-1 0 0 0 0,0 0 0 0 0,1-1 0 0 0,-1 1 0 0 0,0 0 0 0 0,1 0 0 0 0,-1 0 0 0 0,0 0 0 0 0,1 0 0 0 0,-1-1 1 0 0,0 1-1 0 0,1 0 0 0 0,-1 0 0 0 0,0 0 0 0 0,0-1 0 0 0,1 1-241 0 0,22 139 1175 0 0,76 127-2049 0 0,-93-229-3594 0 0,-6-36 3009 0 0,-1-1-2 0 0,-4-2 11 0 0</inkml:trace>
  <inkml:trace contextRef="#ctx0" brushRef="#br0" timeOffset="250.192">478 146 964 0 0,'-169'196'6284'0'0,"52"-73"-4450"0"0,47-43-817 0 0,-34 43-2893 0 0,114-124-3343 0 0,-6 0 4007 0 0</inkml:trace>
  <inkml:trace contextRef="#ctx0" brushRef="#br0" timeOffset="563.932">526 417 1256 0 0,'8'-2'147'0'0,"0"0"0"0"0,0 0 0 0 0,0 1-1 0 0,0 0 1 0 0,0 0 0 0 0,0 1 0 0 0,0 0 0 0 0,0 0 0 0 0,0 1 0 0 0,0 0-1 0 0,0 0 1 0 0,0 1 0 0 0,0 0 0 0 0,0 0 0 0 0,-1 1 0 0 0,1 0-1 0 0,-1 1 1 0 0,0-1 0 0 0,0 2 0 0 0,0-1 0 0 0,0 1 0 0 0,-1-1-1 0 0,1 2 1 0 0,-1-1 0 0 0,-1 1 0 0 0,1 0 0 0 0,-1 0 0 0 0,0 1 0 0 0,0-1-1 0 0,-1 1 1 0 0,0 0 0 0 0,0 0 0 0 0,2 7-147 0 0,-3-2 227 0 0,-1 1-1 0 0,0 0 1 0 0,-1 0-1 0 0,0 1 1 0 0,-1-1 0 0 0,0 0-1 0 0,-1 0 1 0 0,0 0-1 0 0,-1 0 1 0 0,-1 0 0 0 0,0 0-1 0 0,-1-1 1 0 0,0 1-1 0 0,-1-1 1 0 0,-1 0 0 0 0,1 0-1 0 0,-2-1 1 0 0,0 1 0 0 0,0-2-1 0 0,-1 1 1 0 0,0-1-1 0 0,-1 0 1 0 0,-9 8-227 0 0,-10 20 958 0 0,28-36-944 0 0,1-1 0 0 0,0 1 1 0 0,-1 0-1 0 0,1-1 0 0 0,0 1 0 0 0,0-1 1 0 0,0 1-1 0 0,0-1 0 0 0,0 0 1 0 0,0 1-1 0 0,0-1 0 0 0,0 0 0 0 0,0 0 1 0 0,1 0-1 0 0,-1 0 0 0 0,1 0 0 0 0,-1 0 1 0 0,0 0-1 0 0,1 0 0 0 0,0 0 0 0 0,-1-1 1 0 0,1 1-1 0 0,-1-1 0 0 0,1 1 1 0 0,0-1-1 0 0,-1 0 0 0 0,1 1 0 0 0,0-1 1 0 0,0 0-1 0 0,-1 0 0 0 0,1 0 0 0 0,0-1 1 0 0,-1 1-1 0 0,1 0 0 0 0,0-1 1 0 0,-1 1-1 0 0,1-1 0 0 0,0 1 0 0 0,-1-1 1 0 0,1 0-1 0 0,-1 1 0 0 0,1-1 0 0 0,-1 0 1 0 0,1 0-1 0 0,-1 0 0 0 0,0 0 1 0 0,1-1-15 0 0,132-42-2114 0 0,49-76-5514 0 0,-157 95 6235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1556 0 0,'11'7'3578'0'0,"25"-4"-3022"0"0,-33-3-327 0 0,267-11 1694 0 0,-60-3-6624 0 0,-192 14 3588 0 0</inkml:trace>
  <inkml:trace contextRef="#ctx0" brushRef="#br0" timeOffset="233.809">39 179 1932 0 0,'6'19'5468'0'0,"45"-4"-4501"0"0,-48-14-771 0 0,242 10 1207 0 0,-6-51-4762 0 0,-112-7-586 0 0,-96 29 2695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3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67 310 1448 0 0,'1'20'6360'0'0,"0"78"-5234"0"0,16-5-828 0 0,-4-55-3673 0 0,-15-38 763 0 0,1-4 1367 0 0</inkml:trace>
  <inkml:trace contextRef="#ctx0" brushRef="#br0" timeOffset="359.323">74 76 1792 0 0,'-53'-55'8659'0'0,"33"34"-7678"0"0,22 38-3680 0 0,41 83-2933 0 0,-33-76 4423 0 0</inkml:trace>
  <inkml:trace contextRef="#ctx0" brushRef="#br0" timeOffset="874.903">192 648 1556 0 0,'26'-49'2731'0'0,"0"2"-2433"0"0,-3-1 1 0 0,-2-1-1 0 0,-2-1 1 0 0,-3 0-1 0 0,-1-1 1 0 0,-3-1-1 0 0,0-9-298 0 0,-12 59 6 0 0,1 0-1 0 0,0 0 1 0 0,-1 1-1 0 0,0-1 1 0 0,1 0 0 0 0,-1 0-1 0 0,0 0 1 0 0,0 1-1 0 0,0-1 1 0 0,0 0-1 0 0,0 0 1 0 0,0 0 0 0 0,-1 0-1 0 0,1 1 1 0 0,-1-1-1 0 0,1 0 1 0 0,-1 0 0 0 0,1 1-1 0 0,-1-1 1 0 0,0 0-1 0 0,0 1 1 0 0,0-1 0 0 0,0 1-1 0 0,0-1 1 0 0,0 1-1 0 0,-1 0 1 0 0,1-1 0 0 0,0 1-1 0 0,-1 0 1 0 0,1 0-1 0 0,-1 0 1 0 0,1 0 0 0 0,-1 0-1 0 0,1 0 1 0 0,-1 0-1 0 0,0 1 1 0 0,1-1 0 0 0,-1 0-1 0 0,0 1 1 0 0,0 0-1 0 0,0-1 1 0 0,1 1 0 0 0,-2 0-6 0 0,13 36 5 0 0,53 21-6 0 0,-51-50 98 0 0,-1 1 0 0 0,-1 0 0 0 0,0 1 0 0 0,0 0 0 0 0,0 0 0 0 0,-1 1-1 0 0,-1 1 1 0 0,0-1 0 0 0,0 1 0 0 0,-1 1 0 0 0,0-1 0 0 0,-1 1 0 0 0,-1 0 0 0 0,0 1-1 0 0,0-1 1 0 0,-1 1 0 0 0,-1 0 0 0 0,0 0 0 0 0,-1 0 0 0 0,1 8-97 0 0,-6-11 74 0 0,0 1 0 0 0,0-1 0 0 0,-1 0 0 0 0,0 0 0 0 0,0-1 0 0 0,-1 1 0 0 0,-1-1 0 0 0,1 0 0 0 0,-2-1 0 0 0,1 1 0 0 0,-1-1 0 0 0,0 0 0 0 0,-1-1 1 0 0,-7 7-75 0 0,14-14-112 0 0,-1 0 1 0 0,1 1 0 0 0,0-1 0 0 0,0 0 0 0 0,0 0-1 0 0,0 0 1 0 0,-1 0 0 0 0,1 0 0 0 0,0 0 0 0 0,0 0 0 0 0,0-1-1 0 0,-1 1 1 0 0,1 0 0 0 0,0-1 0 0 0,0 1 0 0 0,0 0-1 0 0,0-1 1 0 0,0 0 0 0 0,0 1 0 0 0,0-1 0 0 0,0 0-1 0 0,0 1 1 0 0,0-1 0 0 0,0 0 0 0 0,0 0 0 0 0,0 0 0 0 0,1 0-1 0 0,-1 0 1 0 0,0 0 0 0 0,1 0 0 0 0,-1 0 0 0 0,0 0-1 0 0,1 0 1 0 0,-1 0 0 0 0,1 0 0 0 0,0 0 0 0 0,-1 0 0 0 0,1-1-1 0 0,0 1 1 0 0,0 0 0 0 0,0 0 0 0 0,0 0 0 0 0,0 0-1 0 0,0-1 1 0 0,0 1 0 0 0,0 0 0 0 0,0 0 0 0 0,1 0-1 0 0,-1-1 1 0 0,0 1 0 0 0,1 0 0 0 0,-1 0 0 0 0,1 0 0 0 0,-1 0-1 0 0,1 0 1 0 0,0 0 0 0 0,-1 0 0 0 0,2-1 111 0 0,-2 0-225 0 0,0-14-1153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2092 0 0,'6'2'980'0'0,"2"-2"-128"0"0,3 0-92 0 0,19-4-108 0 0,-12 4-55 0 0,41-10-81 0 0,-18 2-36 0 0,0 1-72 0 0,-1 1-32 0 0,3 1-80 0 0,0 0-200 0 0,-2 1-196 0 0,3-2 12 0 0,-1-1-984 0 0,-1 2-357 0 0,3 2 153 0 0,-2-2 48 0 0,-8-7-204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250 312 2224 0 0,'-7'-10'3567'0'0,"-32"16"-2599"0"0,25-3-787 0 0,0 0 0 0 0,1 1 0 0 0,0 1 1 0 0,0 0-1 0 0,0 1 0 0 0,0 1 0 0 0,1 0 0 0 0,0 0 0 0 0,1 1 0 0 0,-1 1 0 0 0,2 0 0 0 0,-1 0 0 0 0,1 1 0 0 0,1 0 0 0 0,0 1 0 0 0,0 1-181 0 0,8-10 22 0 0,0 0-1 0 0,0 1 1 0 0,0-1-1 0 0,1 0 0 0 0,-1 1 1 0 0,1-1-1 0 0,0 1 1 0 0,0-1-1 0 0,-1 1 1 0 0,2-1-1 0 0,-1 1 0 0 0,0-1 1 0 0,0 0-1 0 0,1 1 1 0 0,-1-1-1 0 0,1 1 1 0 0,0-1-1 0 0,0 0 1 0 0,0 1-1 0 0,0-1 0 0 0,0 0 1 0 0,0 0-1 0 0,1 0 1 0 0,-1 0-1 0 0,1 0 1 0 0,-1 0-1 0 0,1 0 0 0 0,0-1 1 0 0,0 1-1 0 0,0 0 1 0 0,0-1-1 0 0,0 0 1 0 0,0 1-1 0 0,0-1 1 0 0,0 0-1 0 0,0 0 0 0 0,1 0 1 0 0,-1 0-1 0 0,1-1 1 0 0,0 1-22 0 0,101 24-854 0 0,-89-24 352 0 0,-1 0 1 0 0,1-1-1 0 0,0-1 1 0 0,-1 0-1 0 0,1-1 1 0 0,-1-1 0 0 0,1 0-1 0 0,-1-1 1 0 0,0-1-1 0 0,-1 0 1 0 0,1-1-1 0 0,-1 0 1 0 0,0-1 0 0 0,1-1 501 0 0,5-5-1200 0 0</inkml:trace>
  <inkml:trace contextRef="#ctx0" brushRef="#br0" timeOffset="261.784">552 0 1404 0 0,'15'5'228'0'0,"1"1"-1"0"0,-1 0 1 0 0,-1 1-1 0 0,1 0 0 0 0,-1 1 1 0 0,-1 1-1 0 0,1 1 1 0 0,-1-1-1 0 0,-1 2 1 0 0,0 0-1 0 0,0 0 1 0 0,-1 1-1 0 0,-1 1 1 0 0,0 0-1 0 0,-1 0 1 0 0,0 1-1 0 0,-1 0 1 0 0,0 0-1 0 0,-2 1 1 0 0,1 0-1 0 0,-2 0 0 0 0,0 1 1 0 0,-1-1-1 0 0,0 1 1 0 0,-1 0-1 0 0,-1 0 1 0 0,-1 0-1 0 0,0 1 1 0 0,-1 4-228 0 0,-2-8 24 0 0,0 1 0 0 0,-1 0 0 0 0,-1-1 0 0 0,0 1 0 0 0,-1-1 0 0 0,0 0 0 0 0,-1-1 0 0 0,0 1 0 0 0,-1-1 0 0 0,0-1 0 0 0,-1 1 0 0 0,-1-1 0 0 0,0 0 0 0 0,0-1 0 0 0,-1 0 0 0 0,0-1 0 0 0,0 0 0 0 0,-1 0 0 0 0,-1-1 0 0 0,1 0 0 0 0,-2-1 0 0 0,1-1 0 0 0,0 0 0 0 0,-1-1 0 0 0,-11 4-24 0 0,21-8-190 0 0,0 1 1 0 0,0-1 0 0 0,-1 0-1 0 0,1 1 1 0 0,0-2-1 0 0,-1 1 1 0 0,1 0-1 0 0,-1-1 1 0 0,1 1 0 0 0,-1-1-1 0 0,1 0 1 0 0,-1 0-1 0 0,0-1 1 0 0,1 1 0 0 0,-1-1-1 0 0,1 1 1 0 0,0-1-1 0 0,-1 0 1 0 0,1 0 0 0 0,0-1-1 0 0,-1 1 1 0 0,1-1-1 0 0,0 0 1 0 0,0 0-1 0 0,0 0 1 0 0,0 0 0 0 0,1 0-1 0 0,-1 0 1 0 0,1-1-1 0 0,-1 1 1 0 0,1-1 0 0 0,-2-2 189 0 0,-9-19-1208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75 165 1576 0 0,'-7'39'4077'0'0,"-2"5"-3552"0"0,25 141 1478 0 0,17-73-1460 0 0,-20-74-618 0 0,-2 1 0 0 0,-1 1-1 0 0,-2 0 1 0 0,-2 0-1 0 0,0 33 76 0 0,-6-72-106 0 0,-1-1 0 0 0,0 1 0 0 0,0-1 0 0 0,0 1 0 0 0,0-1 0 0 0,0 1 0 0 0,0-1 0 0 0,0 0 0 0 0,0 0 0 0 0,0 1 0 0 0,0-1 0 0 0,0 0 0 0 0,0 0 0 0 0,0 0 0 0 0,0 0-1 0 0,0 0 1 0 0,0 0 0 0 0,0 0 0 0 0,0-1 0 0 0,0 1 0 0 0,0 0 0 0 0,0 0 0 0 0,0-1 0 0 0,0 1 0 0 0,0-1 0 0 0,0 1 0 0 0,1-1 0 0 0,-1 1 0 0 0,0-1 0 0 0,0 0 0 0 0,0 1-1 0 0,1-1 1 0 0,-1 0 0 0 0,0 1 0 0 0,1-1 0 0 0,-1 0 0 0 0,0 0 0 0 0,1 0 0 0 0,-1 0 0 0 0,1 0 0 0 0,-1 0 0 0 0,1 0 0 0 0,0 0 0 0 0,0 0 0 0 0,-1 0 0 0 0,1 0 0 0 0,0 0-1 0 0,0 0 1 0 0,0 0 0 0 0,0 0 0 0 0,0 0 0 0 0,0 0 106 0 0,-11-20-1220 0 0</inkml:trace>
  <inkml:trace contextRef="#ctx0" brushRef="#br0" timeOffset="264.022">79 158 1360 0 0,'6'-11'228'0'0,"1"-1"-1"0"0,1 1 0 0 0,0 1 1 0 0,0 0-1 0 0,1 0 0 0 0,1 0 1 0 0,-1 1-1 0 0,2 0 1 0 0,-1 1-1 0 0,1 0 0 0 0,0 1 1 0 0,0 0-1 0 0,1 1 1 0 0,0 0-1 0 0,1 1 0 0 0,-1 0 1 0 0,1 1-1 0 0,-1 1 0 0 0,1 0 1 0 0,8-1-228 0 0,-17 4 22 0 0,-1 0 0 0 0,1 1 1 0 0,-1-1-1 0 0,1 1 0 0 0,-1 0 1 0 0,1 0-1 0 0,-1 0 0 0 0,0 0 1 0 0,0 1-1 0 0,1 0 0 0 0,-1-1 1 0 0,0 1-1 0 0,0 0 0 0 0,0 0 0 0 0,-1 1 1 0 0,1-1-1 0 0,-1 0 0 0 0,1 1 1 0 0,-1 0-1 0 0,0-1 0 0 0,0 1 1 0 0,0 0-1 0 0,0 0 0 0 0,0 0 0 0 0,-1 1 1 0 0,1-1-1 0 0,-1 0 0 0 0,0 1 1 0 0,0-1-1 0 0,0 0 0 0 0,0 1 1 0 0,-1-1-1 0 0,0 1 0 0 0,1-1 0 0 0,-1 1 1 0 0,0 0-1 0 0,-1-1 0 0 0,1 1-22 0 0,-32 136 477 0 0,20-120-538 0 0,-1 0-1 0 0,-1-1 1 0 0,0-1-1 0 0,-2 0 1 0 0,0 0-1 0 0,-1-2 1 0 0,-1 0-1 0 0,0-1 1 0 0,-1-1 0 0 0,-1-1-1 0 0,0-1 1 0 0,0 0-1 0 0,-16 5 62 0 0,-48-9-3173 0 0,68-24 1949 0 0</inkml:trace>
  <inkml:trace contextRef="#ctx0" brushRef="#br0" timeOffset="540.99">909 53 1404 0 0,'-23'8'372'0'0,"1"0"-1"0"0,0 1 1 0 0,0 2 0 0 0,1 0-1 0 0,1 1 1 0 0,-1 1-1 0 0,2 1 1 0 0,0 1 0 0 0,1 0-1 0 0,0 1 1 0 0,2 1-1 0 0,0 1 1 0 0,0 1 0 0 0,2 0-1 0 0,0 0 1 0 0,2 2 0 0 0,0-1-1 0 0,1 2 1 0 0,-5 14-372 0 0,11-25 87 0 0,1 1 1 0 0,1 0-1 0 0,0 0 1 0 0,0 1 0 0 0,1-1-1 0 0,1 0 1 0 0,0 1-1 0 0,1-1 1 0 0,0 1-1 0 0,1-1 1 0 0,0 0-1 0 0,1 1 1 0 0,1 4-88 0 0,2-3-80 0 0,1 0 0 0 0,0-1 0 0 0,0 0 0 0 0,1 0 0 0 0,1-1 0 0 0,0 0 0 0 0,1 0 0 0 0,0-1 0 0 0,1 0 0 0 0,0-1 0 0 0,1 0 0 0 0,0 0 0 0 0,0-1 0 0 0,1-1 0 0 0,3 2 80 0 0,-3-3-538 0 0,0 0 0 0 0,0-1 0 0 0,0-1 1 0 0,1 0-1 0 0,0-1 0 0 0,-1 0 1 0 0,2-1-1 0 0,-1-1 0 0 0,0 0 1 0 0,13 1 537 0 0,-8-3-1282 0 0</inkml:trace>
  <inkml:trace contextRef="#ctx0" brushRef="#br0" timeOffset="916.471">1631 157 908 0 0,'-12'3'3274'0'0,"-12"14"-2668"0"0,-16 27 55 0 0,2 1 0 0 0,1 2 0 0 0,3 1 0 0 0,2 2-1 0 0,-14 31-660 0 0,-52 79 517 0 0,-16 15-1469 0 0,113-173 787 0 0,0 0-1 0 0,-1 0 0 0 0,1-1 0 0 0,0 1 0 0 0,-1 0 0 0 0,1-1 0 0 0,-1 1 1 0 0,1-1-1 0 0,-1 0 0 0 0,0 1 0 0 0,1-1 0 0 0,-1 0 0 0 0,0 0 0 0 0,0 0 1 0 0,0 0-1 0 0,0-1 0 0 0,0 1 0 0 0,0 0 0 0 0,0-1 0 0 0,0 0 1 0 0,0 1-1 0 0,0-1 0 0 0,-1 0 0 0 0,1 0 0 0 0,0 0 0 0 0,0 0 0 0 0,0 0 1 0 0,-1-1 165 0 0,-17-14-1222 0 0</inkml:trace>
  <inkml:trace contextRef="#ctx0" brushRef="#br0" timeOffset="1164.066">1194 252 888 0 0,'5'-9'2872'0'0,"15"9"425"0"0,87 73-2183 0 0,171 109 181 0 0,-81-84-6765 0 0,-178-90 4223 0 0,-5-5 30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2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134 135 2024 0 0,'2'10'3569'0'0,"0"43"-2565"0"0,-3 2-836 0 0,2-1 1 0 0,3 1 0 0 0,2 0 0 0 0,13 49-169 0 0,-20-35-3437 0 0,-8-62 2162 0 0</inkml:trace>
  <inkml:trace contextRef="#ctx0" brushRef="#br0" timeOffset="1154.574">1 463 1872 0 0,'27'-21'590'0'0,"0"1"0"0"0,2 1-1 0 0,0 2 1 0 0,2 0 0 0 0,-1 2-1 0 0,2 2 1 0 0,22-7-590 0 0,57-26 1114 0 0,-108 44-1054 0 0,0 0-1 0 0,1 0 1 0 0,-1 0 0 0 0,0-1 0 0 0,0 1-1 0 0,-1-1 1 0 0,1 1 0 0 0,0-1 0 0 0,-1 0-1 0 0,0 0 1 0 0,1 0 0 0 0,-1 0-1 0 0,0 0 1 0 0,-1-1 0 0 0,1 1 0 0 0,0-1-1 0 0,-1 1 1 0 0,0-1 0 0 0,0 0 0 0 0,0 1-1 0 0,0-1 1 0 0,-1 0 0 0 0,0 0-1 0 0,1 1 1 0 0,-1-1 0 0 0,0 0 0 0 0,-1 0-1 0 0,1 1 1 0 0,-1-1 0 0 0,0-2-60 0 0,1-1 155 0 0,-20-18 90 0 0,43 236-216 0 0,-12-31 191 0 0,-11-178-117 0 0,0-2-9 0 0,13-1-42 0 0,95-153-842 0 0,-58 198 366 0 0,-46-38 397 0 0,0 0 0 0 0,0 1 0 0 0,1-2 0 0 0,-1 1 0 0 0,2 0 0 0 0,-1-1 0 0 0,0 0 0 0 0,1 0 0 0 0,0-1 0 0 0,0 1-1 0 0,0-1 1 0 0,1-1 0 0 0,0 1 0 0 0,-1-1 0 0 0,1 0 0 0 0,0-1 0 0 0,0 0 0 0 0,1 0 0 0 0,-1 0 0 0 0,0-1 0 0 0,1 0 0 0 0,-1 0 0 0 0,1-1 0 0 0,-1 0 0 0 0,1 0 0 0 0,-1-1 0 0 0,1 0 27 0 0,16-3-164 0 0,0 0 0 0 0,-1-2 1 0 0,0-1-1 0 0,0-1 0 0 0,0 0 1 0 0,-1-2-1 0 0,17-10 164 0 0,44-50-477 0 0,-134 77 1154 0 0,45-4-649 0 0,-4 1 50 0 0,2 0 1 0 0,-1 1 0 0 0,0 0 0 0 0,1 0 0 0 0,0 1-1 0 0,0 0 1 0 0,0 0 0 0 0,1 1 0 0 0,0 0-1 0 0,0 0 1 0 0,1 1 0 0 0,0-1 0 0 0,0 2 0 0 0,1-1-1 0 0,0 0 1 0 0,-1 4-79 0 0,6-11 39 0 0,0-1-90 0 0,34 10 24 0 0,144-85-273 0 0,-175 153 440 0 0,-3-74-156 0 0,0 0 1 0 0,1 0-1 0 0,0 0 0 0 0,0 0 0 0 0,0 0 0 0 0,0 0 0 0 0,0 0 0 0 0,1 0 0 0 0,0 0 0 0 0,0-1 0 0 0,0 1 0 0 0,0-1 0 0 0,1 1 0 0 0,-1-1 0 0 0,1 0 1 0 0,0 0-1 0 0,-1 0 0 0 0,2 0 0 0 0,-1-1 0 0 0,0 1 0 0 0,0-1 0 0 0,1 0 0 0 0,0 0 0 0 0,-1 0 0 0 0,1 0 0 0 0,0-1 0 0 0,0 1 0 0 0,0-1 0 0 0,0 0 0 0 0,0 0 1 0 0,0 0-1 0 0,0-1 0 0 0,0 0 0 0 0,0 1 0 0 0,0-1 0 0 0,0-1 0 0 0,0 1 0 0 0,1-1 16 0 0,10-6-16 0 0,0 0-1 0 0,0-1 1 0 0,-1-1 0 0 0,0 0-1 0 0,-1-1 1 0 0,0-1 0 0 0,-1 0 0 0 0,0-1-1 0 0,0 0 1 0 0,-1-1 0 0 0,-1 0-1 0 0,0 0 1 0 0,-1-1 0 0 0,0-1-1 0 0,-2 1 1 0 0,1-1 0 0 0,-2-1-1 0 0,0 1 1 0 0,-1-1 0 0 0,0 0 0 0 0,-1-1-1 0 0,-1 1 1 0 0,-1 0 0 0 0,0-1-1 0 0,-1 0 1 0 0,-1-9 16 0 0,14-54 553 0 0,6-71 3560 0 0,-21 150-4092 0 0,0 1-1 0 0,0-1 0 0 0,0 1 1 0 0,0-1-1 0 0,0 1 0 0 0,-1-1 0 0 0,1 1 1 0 0,0 0-1 0 0,0 0 0 0 0,0-1 0 0 0,0 1 1 0 0,0 0-1 0 0,-1 0 0 0 0,1 0 1 0 0,0 0-1 0 0,0 0 0 0 0,0 0 0 0 0,0 1 1 0 0,-1-1-1 0 0,1 0 0 0 0,0 1 1 0 0,0-1-1 0 0,0 0 0 0 0,0 1 0 0 0,0 0 1 0 0,0-1-1 0 0,0 1 0 0 0,0-1 1 0 0,0 1-1 0 0,0 0 0 0 0,0 0 0 0 0,1 0 1 0 0,-1-1-1 0 0,0 1 0 0 0,0 0 0 0 0,1 0 1 0 0,-1 0-1 0 0,0 0 0 0 0,1 0 1 0 0,-1 0-1 0 0,1 0 0 0 0,0 1 0 0 0,-1-1 1 0 0,1 0-1 0 0,0 0 0 0 0,0 0 1 0 0,-1 0-1 0 0,1 1-20 0 0,-11 21 21 0 0,2 1 1 0 0,0 1-1 0 0,1-1 0 0 0,1 1 1 0 0,2 1-1 0 0,1-1 0 0 0,0 1 1 0 0,2 0-1 0 0,1-1 0 0 0,1 1 1 0 0,1 0-1 0 0,2 5-21 0 0,-2 27-976 0 0,6 7-53 0 0,0 6-3022 0 0,-39-1 231 0 0,23-62 2694 0 0</inkml:trace>
  <inkml:trace contextRef="#ctx0" brushRef="#br0" timeOffset="1403.854">1256 370 1636 0 0,'11'-15'872'0'0,"1"-2"-184"0"0,-1 1-60 0 0,5 4-136 0 0,-2-3-84 0 0,-2 3-92 0 0,8 2-52 0 0,1 0-164 0 0,1-1-15 0 0,4 6-402 0 0,-3-4-311 0 0,-1 4 36 0 0,1-1 52 0 0,5 1 40 0 0,-3-4 28 0 0,5-2-868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1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11 213 1532 0 0,'-6'-7'4558'0'0,"2"29"-1512"0"0,34 215-2187 0 0,-29-231-833 0 0,1 1 0 0 0,0 0 0 0 0,0 0 0 0 0,0-1 1 0 0,1 1-1 0 0,0-1 0 0 0,0 0 0 0 0,1 0 0 0 0,0 0 0 0 0,0 0 0 0 0,0-1 0 0 0,1 0 1 0 0,-1 1-1 0 0,1-2 0 0 0,1 1 0 0 0,-1 0 0 0 0,1-1 0 0 0,-1 0 0 0 0,1-1 1 0 0,0 1-1 0 0,1-1 0 0 0,-1 0 0 0 0,0 0 0 0 0,1-1 0 0 0,0 0 0 0 0,1 0-26 0 0,0-2-19 0 0,0 1 0 0 0,0-2-1 0 0,0 1 1 0 0,0-1-1 0 0,0 0 1 0 0,0-1 0 0 0,0 0-1 0 0,0 0 1 0 0,0-1 0 0 0,-1 0-1 0 0,1 0 1 0 0,-1 0-1 0 0,0-1 1 0 0,0-1 0 0 0,0 1-1 0 0,-1-1 1 0 0,1 0 0 0 0,-1 0-1 0 0,0-1 1 0 0,-1 0 0 0 0,1 0-1 0 0,-1 0 1 0 0,0-1-1 0 0,-1 0 1 0 0,0 0 0 0 0,0 0-1 0 0,0 0 1 0 0,-1 0 0 0 0,0-1-1 0 0,0 0 1 0 0,-1 0-1 0 0,0 1 1 0 0,-1-1 0 0 0,1 0-1 0 0,-1-1 1 0 0,-1 1 0 0 0,0 0-1 0 0,0-3 20 0 0,-1 12-3 0 0,1-1-1 0 0,-1 0 0 0 0,0 1 0 0 0,1-1 1 0 0,-1 0-1 0 0,0 1 0 0 0,0-1 1 0 0,1 0-1 0 0,-1 0 0 0 0,0 1 1 0 0,0-1-1 0 0,1 0 0 0 0,-1 0 0 0 0,0 0 1 0 0,0 0-1 0 0,1 0 0 0 0,-1 0 1 0 0,0-1-1 0 0,0 1 0 0 0,0 0 1 0 0,1 0-1 0 0,-1 0 0 0 0,0-1 0 0 0,1 1 1 0 0,-1 0-1 0 0,0-1 0 0 0,0 1 1 0 0,1-1-1 0 0,-1 1 0 0 0,1-1 0 0 0,-1 1 1 0 0,0-1-1 0 0,1 1 0 0 0,-1-1 1 0 0,1 1-1 0 0,-1-1 0 0 0,1 0 1 0 0,-1 0 3 0 0,20 140-1311 0 0,39-68-4215 0 0,-49-68 4217 0 0</inkml:trace>
  <inkml:trace contextRef="#ctx0" brushRef="#br0" timeOffset="268.698">886 208 1068 0 0,'-13'5'316'0'0,"0"0"1"0"0,0 0-1 0 0,0 1 0 0 0,1 1 0 0 0,0 0 0 0 0,1 1 1 0 0,-1 0-1 0 0,1 0 0 0 0,1 1 0 0 0,0 1 0 0 0,0 0 1 0 0,1 0-1 0 0,0 1 0 0 0,1 0 0 0 0,0 1 1 0 0,1-1-1 0 0,0 2 0 0 0,-4 9-316 0 0,8-16 34 0 0,0 0 1 0 0,1 1 0 0 0,-1-1-1 0 0,1 1 1 0 0,1 0-1 0 0,-1-1 1 0 0,1 1-1 0 0,0 0 1 0 0,1 0-1 0 0,-1 0 1 0 0,2 0-1 0 0,-1 0 1 0 0,1 0 0 0 0,0 0-1 0 0,0 0 1 0 0,0-1-1 0 0,1 1 1 0 0,0 0-1 0 0,1-1 1 0 0,0 1-1 0 0,0-1 1 0 0,0 0-1 0 0,0 0 1 0 0,1 0 0 0 0,0-1-1 0 0,1 1 1 0 0,-1-1-1 0 0,1 0 1 0 0,0 0-1 0 0,0 0 1 0 0,0-1-1 0 0,1 0 1 0 0,0 0-1 0 0,0 0 1 0 0,0-1 0 0 0,0 0-1 0 0,5 2-34 0 0,-1-2-229 0 0,0 0-1 0 0,1-1 1 0 0,-1 0 0 0 0,1-1-1 0 0,-1 0 1 0 0,1-1 0 0 0,-1 0-1 0 0,1-1 1 0 0,-1 0 0 0 0,1 0-1 0 0,-1-1 1 0 0,0-1-1 0 0,1 1 1 0 0,-1-2 0 0 0,0 1-1 0 0,-1-2 1 0 0,1 1 0 0 0,-1-1-1 0 0,0-1 1 0 0,0 1 0 0 0,3-4 229 0 0,15-13-1342 0 0</inkml:trace>
  <inkml:trace contextRef="#ctx0" brushRef="#br0" timeOffset="715.94">1204 37 848 0 0,'7'-20'1604'0'0,"0"3"1731"0"0,-8 42-2373 0 0,-1 37-694 0 0,2 0 0 0 0,4 0 0 0 0,1 0 0 0 0,4 0 0 0 0,6 16-268 0 0,-1 42 540 0 0,42-159 304 0 0,24-60-975 0 0,-78 99 122 0 0,1-1 0 0 0,0 1-1 0 0,0 0 1 0 0,0-1 0 0 0,0 1-1 0 0,-1 1 1 0 0,1-1 0 0 0,0 0-1 0 0,0 1 1 0 0,0-1 0 0 0,0 1 0 0 0,-1 0-1 0 0,1 0 1 0 0,0 0 0 0 0,-1 0-1 0 0,1 0 1 0 0,-1 1 0 0 0,1-1-1 0 0,-1 1 1 0 0,0 0 0 0 0,1 0 0 0 0,-1-1-1 0 0,0 1 1 0 0,0 1 0 0 0,0-1-1 0 0,-1 0 1 0 0,1 0 0 0 0,0 1-1 0 0,-1-1 1 0 0,0 1 0 0 0,1-1-1 0 0,-1 1 1 0 0,0 0 0 0 0,0-1 0 0 0,-1 1-1 0 0,1 0 1 0 0,-1 0 0 0 0,1 1 9 0 0,3 3-21 0 0,14 29-141 0 0,33 53-271 0 0,-2-55-3109 0 0,-41-33 2205 0 0,-6-1 95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3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2008 0 0,'2'-12'8086'0'0,"3"7"-4688"0"0,4 6-4068 0 0,3 30-7002 0 0,-18-7 4949 0 0,5-21 1332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3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0 928 0 0,'13'25'5707'0'0,"0"0"-3450"0"0,1-18-6281 0 0,-12-7 2832 0 0,-2-2 44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3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97 1196 0 0,'0'0'426'0'0,"0"0"-19"0"0,0 0 71 0 0,2-23 1551 0 0,11-11-314 0 0,-22 109-899 0 0,-20 409 1713 0 0,31-481-2492 0 0,0 1 1 0 0,0-1 0 0 0,0 0 0 0 0,1 0 0 0 0,-1 0-1 0 0,1 0 1 0 0,0-1 0 0 0,0 1 0 0 0,0-1-1 0 0,0 1 1 0 0,0-1 0 0 0,0 0 0 0 0,1 0 0 0 0,-1-1-1 0 0,1 1 1 0 0,-1-1 0 0 0,1 0 0 0 0,0 1 0 0 0,-1-2-1 0 0,1 1 1 0 0,0 0 0 0 0,1-1-38 0 0,32 4-71 0 0,0-1 0 0 0,0-2-1 0 0,0-2 1 0 0,0-1 0 0 0,0-2 0 0 0,0-2 0 0 0,6-3 71 0 0,0 2-1353 0 0,-41 0-3575 0 0,-7 6 3760 0 0</inkml:trace>
  <inkml:trace contextRef="#ctx0" brushRef="#br0" timeOffset="281.596">30 388 1912 0 0,'1'1'107'0'0,"-1"-1"-1"0"0,1 0 1 0 0,-1 0-1 0 0,1 0 1 0 0,-1 0-1 0 0,1 1 1 0 0,-1-1-1 0 0,1 0 1 0 0,-1 0 0 0 0,1 0-1 0 0,-1 0 1 0 0,1 0-1 0 0,-1 0 1 0 0,1-1-1 0 0,-1 1 1 0 0,1 0-1 0 0,-1 0 1 0 0,1 0-1 0 0,-1 0 1 0 0,1-1 0 0 0,-1 1-1 0 0,1 0 1 0 0,-1 0-1 0 0,1-1 1 0 0,-1 1-1 0 0,0 0 1 0 0,1-1-1 0 0,-1 1 1 0 0,1 0-1 0 0,-1-1 1 0 0,0 1-1 0 0,1-1 1 0 0,-1 1 0 0 0,0-1-1 0 0,0 1 1 0 0,1 0-1 0 0,-1-1 1 0 0,0 1-1 0 0,0-1 1 0 0,0 1-1 0 0,0-1 1 0 0,0 1-1 0 0,0-1 1 0 0,0 0-1 0 0,1 1 1 0 0,-1-1 0 0 0,-1 1-1 0 0,1-1 1 0 0,0 1-1 0 0,0-1 1 0 0,0 1-1 0 0,0-1 1 0 0,0 1-1 0 0,0-1 1 0 0,-1 1-1 0 0,1-1 1 0 0,0 1-1 0 0,0-1-106 0 0,68-12-244 0 0,-56 10 720 0 0,66-11-240 0 0,215-54-3515 0 0,-261 51 792 0 0,-26 9 1246 0 0</inkml:trace>
  <inkml:trace contextRef="#ctx0" brushRef="#br0" timeOffset="530.377">123 57 936 0 0,'-2'-10'6704'0'0,"30"3"-4783"0"0,53-4-2914 0 0,-65 9 1570 0 0,294-23-6157 0 0,-267 23 4307 0 0</inkml:trace>
  <inkml:trace contextRef="#ctx0" brushRef="#br0" timeOffset="781.579">1030 98 2300 0 0,'-48'113'3883'0'0,"-155"314"-2113"0"0,200-421-2043 0 0,0-1 0 0 0,0 0 1 0 0,-1-1-1 0 0,1 1 0 0 0,-1-1 1 0 0,0 0-1 0 0,-1 1 0 0 0,1-2 1 0 0,-1 1-1 0 0,1 0 1 0 0,-1-1-1 0 0,0 0 0 0 0,0 0 1 0 0,-1-1-1 0 0,1 1 0 0 0,0-1 1 0 0,-1 0-1 0 0,-1 0 273 0 0,-9-1-1165 0 0</inkml:trace>
  <inkml:trace contextRef="#ctx0" brushRef="#br0" timeOffset="1031.772">578 328 2028 0 0,'8'-17'3680'0'0,"-8"16"-3579"0"0,0 0 1 0 0,1 1-1 0 0,-1-1 1 0 0,0 0-1 0 0,0 0 1 0 0,1 0-1 0 0,-1 0 1 0 0,0 0-1 0 0,1 1 1 0 0,-1-1-1 0 0,1 0 1 0 0,-1 0-1 0 0,1 1 1 0 0,-1-1-1 0 0,1 0 0 0 0,0 1 1 0 0,-1-1-1 0 0,1 0 1 0 0,0 1-1 0 0,-1-1 1 0 0,1 1-1 0 0,0-1 1 0 0,0 1-1 0 0,0-1 1 0 0,0 1-1 0 0,-1 0 1 0 0,1 0-1 0 0,0-1 0 0 0,0 1 1 0 0,0 0-1 0 0,0 0 1 0 0,0 0-1 0 0,0 0 1 0 0,0 0-1 0 0,-1 0 1 0 0,1 0-1 0 0,0 0 1 0 0,0 0-1 0 0,0 0 1 0 0,0 0-1 0 0,0 1 1 0 0,0-1-1 0 0,-1 0 0 0 0,1 1 1 0 0,0-1-1 0 0,0 1 1 0 0,0-1-1 0 0,0 1-101 0 0,68 32 236 0 0,0 3 1 0 0,-3 3-1 0 0,-1 3 0 0 0,15 15-236 0 0,-76-54-32 0 0,121 104-2343 0 0,-84-8-2240 0 0,-43-80 3392 0 0,-13 13 53 0 0</inkml:trace>
  <inkml:trace contextRef="#ctx0" brushRef="#br0" timeOffset="1280.542">361 897 3264 0 0,'11'-3'5595'0'0,"47"-13"-4614"0"0,-3 2-386 0 0,1 2 1 0 0,-1 3-1 0 0,2 2 0 0 0,55 0-595 0 0,116 7-1447 0 0,-109 1-1502 0 0,50-26-2414 0 0,-147 15 4033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48 2120 0 0,'-6'-35'5005'0'0,"4"23"-2739"0"0,4 32-1721 0 0,12 128 139 0 0,48 217 413 0 0,-56-323-827 0 0,-6-41-201 0 0,0-15 78 0 0,-2-6-166 0 0,2-1-1 0 0,0 1 1 0 0,1 0-1 0 0,1 0 1 0 0,1 0 0 0 0,1 1-1 0 0,1-1 1 0 0,0 1-1 0 0,2-1 20 0 0,-4 11-21 0 0,0-1-1 0 0,0 1 1 0 0,1 1-1 0 0,0-1 0 0 0,1 0 1 0 0,0 1-1 0 0,0 0 1 0 0,1 0-1 0 0,0 1 0 0 0,0-1 1 0 0,1 1-1 0 0,0 1 1 0 0,0-1-1 0 0,1 1 0 0 0,0 0 1 0 0,0 1-1 0 0,0 0 1 0 0,0 0-1 0 0,1 1 1 0 0,0 0-1 0 0,0 0 0 0 0,0 1 1 0 0,6-1 21 0 0,-6 8-65 0 0,1 0 0 0 0,-1 0 0 0 0,0 1 1 0 0,-1 1-1 0 0,1-1 0 0 0,-1 1 0 0 0,0 1 0 0 0,0-1 1 0 0,-1 1-1 0 0,1 1 0 0 0,-2-1 0 0 0,1 1 0 0 0,-1 1 1 0 0,-1-1-1 0 0,1 1 0 0 0,-1 0 0 0 0,-1 0 1 0 0,0 0-1 0 0,0 1 0 0 0,0 0 0 0 0,-2 0 0 0 0,1-1 1 0 0,-1 1-1 0 0,-1 1 0 0 0,1-1 0 0 0,-2 0 0 0 0,1 0 1 0 0,-2 0-1 0 0,0 7 65 0 0,1-16-798 0 0,-3 2-373 0 0,-23 1-2903 0 0,16-16 2696 0 0</inkml:trace>
  <inkml:trace contextRef="#ctx0" brushRef="#br0" timeOffset="281.585">491 118 1348 0 0,'16'5'274'0'0,"1"1"0"0"0,-1 0 0 0 0,0 1 0 0 0,-1 0 0 0 0,0 2 0 0 0,0 0 0 0 0,0 0 0 0 0,-2 1 0 0 0,1 1 0 0 0,-1 0 0 0 0,-1 1 0 0 0,0 1 0 0 0,0 0 0 0 0,-1 0 0 0 0,-1 1 1 0 0,1 3-275 0 0,1-2 317 0 0,-7-9-100 0 0,0 0-1 0 0,-1 0 0 0 0,0 0 1 0 0,0 1-1 0 0,0-1 0 0 0,0 1 0 0 0,-1 0 1 0 0,0 0-1 0 0,-1 0 0 0 0,0 0 0 0 0,0 1 1 0 0,0-1-1 0 0,-1 0 0 0 0,0 5-216 0 0,-2-9 111 0 0,0 0 0 0 0,-1 0 0 0 0,0 0 0 0 0,1 0 0 0 0,-1 0 0 0 0,0-1 0 0 0,-1 1 0 0 0,1-1 0 0 0,0 1 0 0 0,-1-1 0 0 0,1 0 0 0 0,-1 0 0 0 0,0 0 0 0 0,0-1 0 0 0,1 1 0 0 0,-1 0 0 0 0,0-1 0 0 0,0 0 0 0 0,-1 0 0 0 0,1 0 0 0 0,0 0 0 0 0,0 0 0 0 0,-1-1 0 0 0,1 1 0 0 0,0-1 0 0 0,0 0 0 0 0,-1 0 0 0 0,-1-1-111 0 0,3 1 329 0 0,-19-20 491 0 0,22 11-884 0 0,0-1 1 0 0,0 1-1 0 0,1 0 1 0 0,1 0 0 0 0,0 0-1 0 0,0 0 1 0 0,0 1-1 0 0,1-1 1 0 0,0 1 0 0 0,1 0-1 0 0,0 0 1 0 0,0 0-1 0 0,1 1 1 0 0,0 0 0 0 0,0 0-1 0 0,1 0 1 0 0,0 1-1 0 0,0 0 1 0 0,0 0 0 0 0,1 1-1 0 0,0 0 1 0 0,0 0-1 0 0,0 1 1 0 0,4-2 63 0 0,149-105-7445 0 0,-144 98 6033 0 0,-1 1-12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1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1048 0 0,'12'-6'1823'0'0,"14"19"1178"0"0,6 107-1358 0 0,32 67 75 0 0,-64-186-1762 0 0,0 1 0 0 0,1-1 0 0 0,-1 0 0 0 0,0 0 0 0 0,1 1 0 0 0,-1-1 1 0 0,1 0-1 0 0,0 0 0 0 0,-1 0 0 0 0,1 0 0 0 0,0 0 0 0 0,0 1 0 0 0,0-1 0 0 0,0-1 0 0 0,0 1 0 0 0,0 0 1 0 0,0 0-1 0 0,0 0 0 0 0,0 0 0 0 0,0-1 0 0 0,0 1 0 0 0,1-1 0 0 0,-1 1 0 0 0,0-1 0 0 0,0 1 0 0 0,1-1 1 0 0,-1 0-1 0 0,0 1 0 0 0,1-1 0 0 0,-1 0 0 0 0,0 0 0 0 0,1 0 0 0 0,-1 0 0 0 0,0 0 0 0 0,0 0 1 0 0,1 0-1 0 0,-1-1 0 0 0,0 1 0 0 0,1 0 0 0 0,-1-1 0 0 0,0 1 0 0 0,0-1 0 0 0,1 0 0 0 0,-1 1 0 0 0,0-1 1 0 0,0 0-1 0 0,0 0 0 0 0,0 1 0 0 0,0-1 0 0 0,0 0 0 0 0,0 0 0 0 0,0 0 0 0 0,0-1 44 0 0,23-68-4513 0 0,-23 53 3208 0 0</inkml:trace>
  <inkml:trace contextRef="#ctx0" brushRef="#br0" timeOffset="248.763">64 57 1416 0 0,'-5'-6'1248'0'0,"3"-3"-284"0"0,-1 6-52 0 0,-1-4-124 0 0,1 6-115 0 0,1-3-117 0 0,0-1-92 0 0,0 4-204 0 0,0-4-104 0 0,1 1-112 0 0,4 3 4 0 0,-1-1-416 0 0,2-1-24 0 0,3-1-264 0 0,-2 3-513 0 0,2 1-75 0 0,2 0 40 0 0,0 1 136 0 0</inkml:trace>
  <inkml:trace contextRef="#ctx0" brushRef="#br0" timeOffset="545.27">244 109 1076 0 0,'68'77'2875'0'0,"-13"59"699"0"0,-55-136-3352 0 0,0 0 19 0 0,2 17 1369 0 0,-1-17-1654 0 0,7-13 213 0 0,87-81-338 0 0,-89 93 131 0 0,1 0 0 0 0,-1 1 0 0 0,0-1 0 0 0,0 2 0 0 0,0-1 0 0 0,1 1 0 0 0,-1 0 0 0 0,0 0 0 0 0,0 0 0 0 0,0 1 0 0 0,0 0 0 0 0,0 1 0 0 0,-1-1 0 0 0,1 1 0 0 0,-1 0 0 0 0,0 0 0 0 0,1 1 0 0 0,-1-1 0 0 0,-1 1 0 0 0,1 0 0 0 0,0 1 0 0 0,-1-1 0 0 0,0 1 0 0 0,0 0 0 0 0,-1 0 0 0 0,1 0 0 0 0,-1 0 0 0 0,0 1 0 0 0,2 5 38 0 0,81 109-2852 0 0,-65-95 1152 0 0,-12-17 492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21 1216 0 0,'1'-1'97'0'0,"-1"1"0"0"0,0-1 0 0 0,0 0 0 0 0,0 0 0 0 0,0 1 0 0 0,0-1 0 0 0,0 0 0 0 0,0 0 1 0 0,-1 1-1 0 0,1-1 0 0 0,0 0 0 0 0,0 0 0 0 0,-1 1 0 0 0,1-1 0 0 0,0 0 0 0 0,-1 1 0 0 0,1-1 0 0 0,0 0 0 0 0,-1 1 0 0 0,1-1 0 0 0,-1 1 0 0 0,1-1 0 0 0,-1 1 0 0 0,1-1 0 0 0,-1 1 0 0 0,0-1 0 0 0,1 1 0 0 0,-1-1 1 0 0,0 1-1 0 0,1 0 0 0 0,-1-1 0 0 0,0 1 0 0 0,1 0 0 0 0,-1 0 0 0 0,0-1 0 0 0,0 1 0 0 0,1 0 0 0 0,-1 0 0 0 0,0 0 0 0 0,0 0 0 0 0,1 0 0 0 0,-1 0 0 0 0,0 0 0 0 0,0 0 0 0 0,1 0 0 0 0,-1 1 0 0 0,0-1 0 0 0,0 0 0 0 0,1 0 1 0 0,-1 1-1 0 0,0-1 0 0 0,1 0 0 0 0,-1 1 0 0 0,0 0-97 0 0,-16 42 1017 0 0,15-20-860 0 0,2-1-1 0 0,0 1 1 0 0,1 0 0 0 0,2-1-1 0 0,0 1 1 0 0,1-1 0 0 0,1 0-1 0 0,6 13-156 0 0,62 191-986 0 0,-72-221 771 0 0,0 0 1 0 0,-1-1 0 0 0,0 1-1 0 0,0 0 1 0 0,0 0 0 0 0,-1-1-1 0 0,1 1 1 0 0,-1 0 0 0 0,0 0-1 0 0,-1-1 1 0 0,1 1-1 0 0,-1-1 1 0 0,0 1 0 0 0,0-1-1 0 0,0 0 1 0 0,-1 0 0 0 0,1 0-1 0 0,-1 0 1 0 0,0 0 0 0 0,0-1-1 0 0,-1 1 1 0 0,1 0 214 0 0,-19 13-1089 0 0</inkml:trace>
  <inkml:trace contextRef="#ctx0" brushRef="#br0" timeOffset="402.09">1 483 1224 0 0,'15'-29'5930'0'0,"56"3"-5507"0"0,-63 24-9 0 0,97-20 78 0 0,1 4 0 0 0,1 5 0 0 0,50 2-492 0 0,-16 1-203 0 0,26-6 1251 0 0,-181 97-578 0 0,24 4-1151 0 0,1-19-4432 0 0,-11-65 3862 0 0,0-1 13 0 0,0 0 55 0 0</inkml:trace>
  <inkml:trace contextRef="#ctx0" brushRef="#br0" timeOffset="653.434">783 183 1440 0 0,'-3'-10'1292'0'0,"3"3"-228"0"0,-2 0-152 0 0,0-1-131 0 0,-1 5-65 0 0,3-4-220 0 0,-2 2-64 0 0,-2 0-72 0 0,4 0-136 0 0,-2 0-96 0 0,1 2-312 0 0,-1-1 16 0 0,0 1-172 0 0,2 3-212 0 0,0 0-324 0 0,0 0-437 0 0,0 0-31 0 0,16-10 156 0 0</inkml:trace>
  <inkml:trace contextRef="#ctx0" brushRef="#br0" timeOffset="1364.828">968 219 1108 0 0,'90'252'4503'0'0,"-50"-136"-1688"0"0,-12-163-1509 0 0,56-97-1059 0 0,-81 145-258 0 0,0 0 1 0 0,0-1-1 0 0,-1 1 0 0 0,1 0 1 0 0,0 0-1 0 0,-1 1 1 0 0,1-1-1 0 0,-1 0 0 0 0,1 1 1 0 0,-1 0-1 0 0,0-1 1 0 0,0 1-1 0 0,0 0 0 0 0,0 0 1 0 0,0 0-1 0 0,0 1 0 0 0,0-1 1 0 0,-1 0-1 0 0,1 1 1 0 0,-1-1-1 0 0,1 1 0 0 0,-1-1 1 0 0,0 1-1 0 0,0 0 1 0 0,0-1-1 0 0,0 2 11 0 0,36 97 25 0 0,-37-102-31 0 0,0 1 1 0 0,0-1-1 0 0,0 0 1 0 0,0 1 0 0 0,1-1-1 0 0,-1 0 1 0 0,0 1 0 0 0,0-1-1 0 0,1 1 1 0 0,-1-1 0 0 0,0 1-1 0 0,1-1 1 0 0,-1 0 0 0 0,1 1-1 0 0,-1-1 1 0 0,1 1 0 0 0,-1 0-1 0 0,1-1 1 0 0,-1 1-1 0 0,1-1 1 0 0,-1 1 0 0 0,1 0-1 0 0,-1-1 1 0 0,1 1 0 0 0,0 0-1 0 0,-1 0 1 0 0,1-1 0 0 0,0 1-1 0 0,-1 0 1 0 0,1 0 0 0 0,0 0-1 0 0,-1 0 1 0 0,1 0 0 0 0,0 0-1 0 0,-1 0 1 0 0,1 0-1 0 0,0 0 1 0 0,-1 0 0 0 0,1 0-1 0 0,-1 0 1 0 0,1 1 0 0 0,0-1-1 0 0,-1 0 1 0 0,1 0 0 0 0,0 1-1 0 0,-1-1 1 0 0,1 0 0 0 0,-1 1-1 0 0,1-1 1 0 0,-1 1-1 0 0,1-1 1 0 0,-1 0 0 0 0,1 1-1 0 0,-1-1 1 0 0,1 1 0 0 0,-1 0-1 0 0,0-1 6 0 0,5-12-30 0 0,60-134-250 0 0,-40 126-131 0 0,3 56 376 0 0,-8-7 13 0 0,-10-21 25 0 0,0 0-1 0 0,0-1 1 0 0,1 0 0 0 0,1-1-1 0 0,-1 0 1 0 0,1 0 0 0 0,0-2-1 0 0,0 1 1 0 0,0-1 0 0 0,1-1-1 0 0,-1-1 1 0 0,1 1-1 0 0,0-2 1 0 0,0 0 0 0 0,0 0-1 0 0,0-2 1 0 0,-1 1 0 0 0,1-1-1 0 0,0-1 1 0 0,0-1 0 0 0,-1 0-1 0 0,1 0 1 0 0,4-3-3 0 0,15-1-57 0 0,-26 7 56 0 0,-1 0 0 0 0,1 0 0 0 0,-1-1 0 0 0,0 0 0 0 0,0 0 1 0 0,1 0-1 0 0,-1-1 0 0 0,0 0 0 0 0,0 0 0 0 0,0 0 0 0 0,-1 0 1 0 0,1-1-1 0 0,0 0 0 0 0,-1 0 0 0 0,0 0 0 0 0,0 0 1 0 0,0-1-1 0 0,0 0 0 0 0,0 0 0 0 0,-1 0 0 0 0,1 0 0 0 0,-1 0 1 0 0,-3 2-34 0 0,-23-16 122 0 0,-108 5 364 0 0,118 11-397 0 0,0 2 0 0 0,-1 0 0 0 0,1 0-1 0 0,-1 1 1 0 0,1 1 0 0 0,0 0 0 0 0,0 1 0 0 0,0 0 0 0 0,0 1 0 0 0,1 1 0 0 0,-1 0 0 0 0,1 0 0 0 0,0 2 0 0 0,-6 3-55 0 0,17-7-62 0 0,0-1 1 0 0,0 1 0 0 0,1 0-1 0 0,-1 0 1 0 0,1 0 0 0 0,-1 0-1 0 0,1 0 1 0 0,0-1 0 0 0,0 1 0 0 0,0 0-1 0 0,0 0 1 0 0,1 0 0 0 0,-1 0-1 0 0,1 0 1 0 0,0-1 0 0 0,0 1-1 0 0,0 0 1 0 0,0 0 0 0 0,0-1-1 0 0,1 1 1 0 0,-1-1 0 0 0,1 1 0 0 0,-1-1-1 0 0,1 0 1 0 0,0 0 0 0 0,0 1-1 0 0,0-1 1 0 0,0-1 0 0 0,1 1-1 0 0,-1 0 1 0 0,0 0 0 0 0,1-1 0 0 0,-1 1-1 0 0,1-1 1 0 0,-1 0 0 0 0,1 0-1 0 0,0 0 1 0 0,0 0 0 0 0,1 0 61 0 0,135 36-5047 0 0,-97-32 3917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1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69 1424 0 0,'14'-2'1245'0'0,"4"-41"533"0"0,-18 42-1740 0 0,0 0 1 0 0,-1 0-1 0 0,1 0 0 0 0,0 0 1 0 0,-1 0-1 0 0,1-1 0 0 0,-1 1 1 0 0,1 0-1 0 0,-1 0 0 0 0,1 0 0 0 0,-1 1 1 0 0,0-1-1 0 0,1 0 0 0 0,-1 0 1 0 0,0 0-1 0 0,0 0 0 0 0,1 1 1 0 0,-1-1-1 0 0,0 0 0 0 0,0 1 1 0 0,0-1-1 0 0,0 0 0 0 0,0 1 1 0 0,0-1-1 0 0,0 1 0 0 0,0 0 0 0 0,-1-1 1 0 0,1 1-1 0 0,0 0 0 0 0,0 0 1 0 0,0 0-1 0 0,0 0 0 0 0,0 0 1 0 0,0 0-1 0 0,-1 0 0 0 0,1 0 1 0 0,0 0-1 0 0,0 0 0 0 0,0 0 1 0 0,0 1-1 0 0,0-1 0 0 0,0 1 0 0 0,0-1 1 0 0,0 1-1 0 0,0-1 0 0 0,0 1 1 0 0,0-1-1 0 0,0 1 0 0 0,0 0 1 0 0,0-1-1 0 0,0 1 0 0 0,0 0-38 0 0,-9 5 71 0 0,-1 0-1 0 0,1 0 1 0 0,0 1 0 0 0,1 0-1 0 0,-1 1 1 0 0,1 0 0 0 0,1 0-1 0 0,0 1 1 0 0,0 0-1 0 0,0 0 1 0 0,1 1 0 0 0,1 0-1 0 0,0 1 1 0 0,0-1-1 0 0,1 1 1 0 0,0 0 0 0 0,1 0-1 0 0,0 1 1 0 0,1-1-1 0 0,0 1 1 0 0,1 0 0 0 0,0 0-1 0 0,1 0 1 0 0,1 6-71 0 0,-1 19 229 0 0,2 0 1 0 0,1 0-1 0 0,3 0 1 0 0,0-1-1 0 0,3 1 1 0 0,1-1-1 0 0,5 12-229 0 0,29 79 486 0 0,-24-78-387 0 0,-2 1 1 0 0,-3 0 0 0 0,-1 1 0 0 0,-3 1 0 0 0,-2 0 0 0 0,1 39-100 0 0,-10-81-148 0 0,0 0 0 0 0,0-1-1 0 0,-1 0 1 0 0,0 1 0 0 0,0-1 0 0 0,-1 0 0 0 0,0 0 0 0 0,-1 0-1 0 0,0 0 1 0 0,-1-1 0 0 0,0 1 0 0 0,0-1 0 0 0,-3 3 148 0 0,5-7-240 0 0,0 0 0 0 0,-1 0 1 0 0,1 0-1 0 0,-1 0 0 0 0,0-1 1 0 0,0 1-1 0 0,-1-1 0 0 0,1 0 0 0 0,-1 0 1 0 0,1-1-1 0 0,-1 1 0 0 0,0-1 1 0 0,0 0-1 0 0,0 0 0 0 0,0-1 0 0 0,0 0 1 0 0,-1 0-1 0 0,1 0 0 0 0,0 0 1 0 0,-1-1-1 0 0,1 0 0 0 0,0 0 0 0 0,-1 0 1 0 0,1-1-1 0 0,0 1 0 0 0,-1-2 240 0 0,-38-10-1146 0 0</inkml:trace>
  <inkml:trace contextRef="#ctx0" brushRef="#br0" timeOffset="265.858">0 816 964 0 0,'61'-12'5037'0'0,"24"1"-3480"0"0,103 1-5822 0 0,-177 10 3036 0 0</inkml:trace>
  <inkml:trace contextRef="#ctx0" brushRef="#br0" timeOffset="1110.792">274 791 1216 0 0,'-4'0'920'0'0,"-71"-37"2691"0"0,72 31-957 0 0,86-10-2102 0 0,231-20-1491 0 0,-312 36 589 0 0,-2 0-75 0 0,0 0-86 0 0,0 10-3077 0 0,-4-10 2412 0 0</inkml:trace>
  <inkml:trace contextRef="#ctx0" brushRef="#br0" timeOffset="1548.526">1405 231 1552 0 0,'-17'7'307'0'0,"-1"1"0"0"0,2 0 0 0 0,-1 1 0 0 0,1 1-1 0 0,1 0 1 0 0,0 1 0 0 0,0 1 0 0 0,1 1 0 0 0,0 0 0 0 0,1 0 0 0 0,1 1-1 0 0,0 1 1 0 0,1 0 0 0 0,1 1 0 0 0,0 0 0 0 0,1 0 0 0 0,1 1 0 0 0,1 0 0 0 0,0 1-1 0 0,1 0 1 0 0,1 0 0 0 0,0 0 0 0 0,2 0 0 0 0,-1 7-307 0 0,4-13 9 0 0,0-1-1 0 0,1 0 1 0 0,1 1 0 0 0,-1-1-1 0 0,2 0 1 0 0,-1 0 0 0 0,2 0 0 0 0,-1 0-1 0 0,2 0 1 0 0,-1-1 0 0 0,1 0 0 0 0,1 0-1 0 0,0 0 1 0 0,0 0 0 0 0,1-1-1 0 0,0 0 1 0 0,1-1 0 0 0,0 0 0 0 0,0 0-1 0 0,1 0 1 0 0,0-1 0 0 0,0-1-1 0 0,4 3-7 0 0,6 2-620 0 0,0-1 0 0 0,1 0 0 0 0,0-2 0 0 0,0 0 0 0 0,1-2 0 0 0,-1 0 0 0 0,2-1 0 0 0,-1-1 0 0 0,0-1 0 0 0,1-1 1 0 0,20 0 618 0 0,-10-2-1294 0 0</inkml:trace>
  <inkml:trace contextRef="#ctx0" brushRef="#br0" timeOffset="2095.341">1574 346 1544 0 0,'8'-4'193'0'0,"0"-1"0"0"0,1 1 0 0 0,-1 1 0 0 0,1 0 0 0 0,0 0 0 0 0,0 0 0 0 0,0 1 0 0 0,0 1 0 0 0,0 0 0 0 0,0 0 0 0 0,1 0 0 0 0,-1 1 0 0 0,0 1 0 0 0,0 0 0 0 0,1 0 0 0 0,-1 0 0 0 0,0 1 0 0 0,0 1 0 0 0,0 0 0 0 0,-1 0 0 0 0,1 0 0 0 0,-1 1 0 0 0,1 1-193 0 0,-5-2 49 0 0,1 0-1 0 0,-1 0 1 0 0,1 1-1 0 0,-1 0 1 0 0,-1 0-1 0 0,1 0 1 0 0,0 0-1 0 0,-1 0 0 0 0,0 1 1 0 0,0 0-1 0 0,0-1 1 0 0,0 1-1 0 0,-1 0 1 0 0,0 0-1 0 0,0 1 1 0 0,0-1-1 0 0,-1 0 1 0 0,0 1-1 0 0,0-1 1 0 0,0 1-1 0 0,-1-1 1 0 0,0 1-1 0 0,0-1 1 0 0,0 1-1 0 0,0-1 1 0 0,-1 1-1 0 0,0-1 0 0 0,0 1 1 0 0,-1-1-1 0 0,1 0 1 0 0,-1 1-1 0 0,0-1 1 0 0,-1 0-1 0 0,1 0 1 0 0,-1-1-1 0 0,0 1 1 0 0,0 0-1 0 0,-1-1 1 0 0,1 0-1 0 0,-1 0 1 0 0,0 0-1 0 0,0 0 1 0 0,0-1-1 0 0,-4 3-48 0 0,-13 11 165 0 0,-2 0 1 0 0,1-2-1 0 0,-2 0 0 0 0,0-2 1 0 0,-1-1-1 0 0,0 0 0 0 0,-1-2 0 0 0,0-1 1 0 0,-4 0-166 0 0,5-1 35 0 0,23-7-254 0 0,-6-13-764 0 0,85-63-4079 0 0,-45 54 3735 0 0</inkml:trace>
  <inkml:trace contextRef="#ctx0" brushRef="#br0" timeOffset="2377.27">2132 331 984 0 0,'-51'10'3781'0'0,"29"-3"-3437"0"0,1 1 1 0 0,0 1-1 0 0,0 0 1 0 0,1 2-1 0 0,1 0 0 0 0,0 2 1 0 0,0 0-1 0 0,1 1 1 0 0,1 0-1 0 0,0 2 0 0 0,1 0 1 0 0,1 1-1 0 0,-10 14-344 0 0,24-29 20 0 0,-1 1 0 0 0,1-1 0 0 0,-1 1 0 0 0,1 0 0 0 0,0-1 0 0 0,0 1 0 0 0,0 0 0 0 0,1 0 0 0 0,-1 0 0 0 0,1 0 0 0 0,-1 0 0 0 0,1 0 0 0 0,0 0 0 0 0,0 0 0 0 0,0 0 0 0 0,1 0 0 0 0,-1 0 0 0 0,1 0 0 0 0,-1-1 0 0 0,1 1 0 0 0,0 0 0 0 0,0 0 0 0 0,0 0 0 0 0,1-1 0 0 0,-1 1 0 0 0,1-1 0 0 0,-1 1 0 0 0,1-1 0 0 0,0 1 0 0 0,0-1 0 0 0,0 0 0 0 0,0 0 0 0 0,1 0 0 0 0,-1 0 0 0 0,0 0-1 0 0,1-1 1 0 0,-1 1 0 0 0,1-1 0 0 0,2 2-20 0 0,113 28-451 0 0,141-48-5919 0 0,-204 4 5066 0 0</inkml:trace>
  <inkml:trace contextRef="#ctx0" brushRef="#br0" timeOffset="3002.202">893 1156 888 0 0,'-9'3'3564'0'0,"-30"23"-2141"0"0,27-15-1165 0 0,0 1 1 0 0,0 1 0 0 0,1 0 0 0 0,1 0-1 0 0,1 1 1 0 0,-1 0 0 0 0,2 1-1 0 0,0 0 1 0 0,1 0 0 0 0,1 0 0 0 0,0 1-1 0 0,1 0 1 0 0,-1 8-259 0 0,4 8-701 0 0,-10 5-4624 0 0,2-34 4109 0 0</inkml:trace>
  <inkml:trace contextRef="#ctx0" brushRef="#br0" timeOffset="3267.915">637 1206 1944 0 0,'28'-29'8059'0'0,"55"52"-7054"0"0,-63-15-659 0 0,46 12 63 0 0,95 31-2272 0 0,-12 17-5672 0 0,-137-60 6206 0 0</inkml:trace>
  <inkml:trace contextRef="#ctx0" brushRef="#br0" timeOffset="4441.413">2575 224 1832 0 0,'0'0'946'0'0,"0"0"-142"0"0,0 0-136 0 0,2-16 1903 0 0,5 19-2484 0 0,-1 1 0 0 0,0 0 0 0 0,0 1 0 0 0,0-1 0 0 0,-1 1 0 0 0,0 0 0 0 0,1 1-1 0 0,-2-1 1 0 0,1 1 0 0 0,-1 0 0 0 0,0 0 0 0 0,0 0 0 0 0,0 1 0 0 0,-1-1 0 0 0,1 5-87 0 0,3 2 137 0 0,-1 0 0 0 0,0 0 1 0 0,-2 0-1 0 0,1 1 0 0 0,-2 0 1 0 0,0 0-1 0 0,0 0 0 0 0,-1 0 1 0 0,-1 0-1 0 0,0 0 0 0 0,-1 1 1 0 0,-1-1-1 0 0,0 0 0 0 0,-1 0 1 0 0,0 0-1 0 0,-1 0 0 0 0,-1 0 1 0 0,0 0-1 0 0,-1-1 0 0 0,-1 0 0 0 0,0 0 1 0 0,0 0-1 0 0,-2-1 0 0 0,1 0 1 0 0,-1 0-1 0 0,-8 8-137 0 0,-133 131 145 0 0,139-151-4344 0 0,27-21 2700 0 0,35-18-1230 0 0,-21 20 1452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3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462 152 1652 0 0,'5'-24'2369'0'0,"17"-31"1193"0"0,3 144-2514 0 0,83 246-846 0 0,-107-333-349 0 0,0 0 0 0 0,-1 0 0 0 0,1 0 0 0 0,-1 0-1 0 0,1 0 1 0 0,-1 0 0 0 0,0 0 0 0 0,0 0 0 0 0,0 1-1 0 0,0-1 1 0 0,0 0 0 0 0,0 0 0 0 0,-1 0 0 0 0,1 0-1 0 0,-1 0 1 0 0,0 0 0 0 0,1 0 0 0 0,-1 0 0 0 0,0-1-1 0 0,0 1 1 0 0,0 0 0 0 0,0 0 0 0 0,0 0 0 0 0,-1-1-1 0 0,1 1 1 0 0,0-1 0 0 0,-1 1 0 0 0,1-1 0 0 0,-1 0-1 0 0,0 1 1 0 0,1-1 0 0 0,-1 0 0 0 0,0 0 0 0 0,0 0-1 0 0,0 0 1 0 0,0 0 0 0 0,0-1 0 0 0,0 1 0 0 0,0-1-1 0 0,0 1 1 0 0,0-1 147 0 0,-11 0-1194 0 0</inkml:trace>
  <inkml:trace contextRef="#ctx0" brushRef="#br0" timeOffset="869.482">44 160 1612 0 0,'-10'-1'681'0'0,"-24"-3"2126"0"0,48 0-770 0 0,485-66-587 0 0,-78 6-1815 0 0,-370 50 1408 0 0,-61 11-913 0 0,10 3-125 0 0,1 1-1 0 0,-1-1 0 0 0,1 1 1 0 0,-1-1-1 0 0,1 0 0 0 0,-1 1 1 0 0,1-1-1 0 0,-1 1 0 0 0,1-1 1 0 0,-1 1-1 0 0,0 0 0 0 0,1-1 1 0 0,-1 1-1 0 0,0-1 0 0 0,1 1 1 0 0,-1 0-1 0 0,0-1 0 0 0,0 1 1 0 0,0-1-1 0 0,0 1 0 0 0,0 0 1 0 0,1-1-1 0 0,-1 1 0 0 0,0 0 1 0 0,0-1-1 0 0,-1 1 0 0 0,1 0 1 0 0,0-1-1 0 0,0 1 0 0 0,0 0 1 0 0,0-1-1 0 0,-1 1 0 0 0,1-1 1 0 0,0 1-1 0 0,0 0 0 0 0,-1-1 0 0 0,1 1 1 0 0,0-1-1 0 0,-1 1 0 0 0,1-1 1 0 0,-1 1-1 0 0,1-1 0 0 0,-1 1 1 0 0,1-1-1 0 0,-1 1 0 0 0,1-1 1 0 0,-1 0-1 0 0,1 1 0 0 0,-1-1 1 0 0,0 0-1 0 0,1 0 0 0 0,-1 1 1 0 0,1-1-1 0 0,-1 0 0 0 0,0 0 1 0 0,1 0-1 0 0,-1 0 0 0 0,0 0 1 0 0,1 0-1 0 0,-1 0 0 0 0,0 0 1 0 0,1 0-1 0 0,-1 0 0 0 0,0 0 1 0 0,1 0-1 0 0,-1 0 0 0 0,1 0 1 0 0,-1-1-1 0 0,0 1 0 0 0,0 0-4 0 0,19 197 153 0 0,28 77 12 0 0,-45-258-251 0 0,3 9 116 0 0,2-47-89 0 0,27-147-446 0 0,-1 219 451 0 0,-28-39 53 0 0,1-1 0 0 0,0 0 0 0 0,0-1 0 0 0,1 1 0 0 0,0-1 0 0 0,1 0 0 0 0,0 0 1 0 0,1-1-1 0 0,-1 0 0 0 0,2 0 0 0 0,-1-1 0 0 0,1 0 0 0 0,0 0 0 0 0,0-1 0 0 0,1 0 0 0 0,0-1 0 0 0,0 0 0 0 0,0-1 0 0 0,1 0 0 0 0,-1 0 0 0 0,1-1 0 0 0,0-1 0 0 0,0 0 0 0 0,0 0 0 0 0,0-1 0 0 0,0 0 0 0 0,0-1 0 0 0,1-1 0 0 0,-1 1 1 0 0,7-3 0 0 0,-2 0-21 0 0,0 0 1 0 0,-1-1 0 0 0,1-1 0 0 0,-1-1 0 0 0,0 0 0 0 0,0-1 0 0 0,-1-1 0 0 0,1 0 0 0 0,-2-1 0 0 0,1 0 0 0 0,-1-1 0 0 0,-1 0 0 0 0,0-1 0 0 0,0-1 0 0 0,-1 0 0 0 0,-1 0 0 0 0,0-1 0 0 0,-1-1 0 0 0,7-12 20 0 0,-15 25 1 0 0,1-1 0 0 0,-1 1 0 0 0,0-1 0 0 0,0 0 0 0 0,0 0-1 0 0,0 0 1 0 0,0 0 0 0 0,-1 0 0 0 0,1 0 0 0 0,-1 1 0 0 0,1-2 0 0 0,-1 1 0 0 0,0 0 0 0 0,1 0 0 0 0,-1 0 0 0 0,0 0 0 0 0,0 0 0 0 0,-1 0 0 0 0,1 0 0 0 0,0 0 0 0 0,-1 0-1 0 0,1 0 1 0 0,-1 0 0 0 0,1 0 0 0 0,-1 0 0 0 0,0 0 0 0 0,0 1 0 0 0,0-1 0 0 0,0 0 0 0 0,0 0 0 0 0,-1 1 0 0 0,1-1 0 0 0,0 1 0 0 0,-1-1 0 0 0,1 1 0 0 0,-1-1 0 0 0,0 1-1 0 0,1 0 1 0 0,-1 0 0 0 0,0 0 0 0 0,0 0 0 0 0,1 0 0 0 0,-1 0 0 0 0,0 1 0 0 0,0-1 0 0 0,0 0 0 0 0,0 1 0 0 0,0 0 0 0 0,0-1 0 0 0,0 1 0 0 0,0 0 0 0 0,-1 0 0 0 0,1 0-1 0 0,0 0 1 0 0,-1 1-1 0 0,-115 23 289 0 0,112-22-287 0 0,1-1 0 0 0,0 1 0 0 0,-1-1 0 0 0,1 2 0 0 0,0-1 0 0 0,0 0 0 0 0,0 1 0 0 0,1 0 0 0 0,-1 0 0 0 0,1 1 0 0 0,-1-1 0 0 0,1 1 0 0 0,0 0 1 0 0,0 0-1 0 0,1 0 0 0 0,-1 1 0 0 0,1-1 0 0 0,0 1 0 0 0,0 0 0 0 0,1 0 0 0 0,-1 0 0 0 0,1 0 0 0 0,0 0 0 0 0,1 0 0 0 0,-1 1 0 0 0,1-1 0 0 0,0 1 0 0 0,0-1 0 0 0,1 1 0 0 0,-1-1 0 0 0,1 1 0 0 0,0 0 0 0 0,1-1 1 0 0,0 1-1 0 0,0-1 0 0 0,0 1 0 0 0,0-1 0 0 0,1 0 0 0 0,0 1 0 0 0,0-1-2 0 0,6 3-378 0 0,1-1 0 0 0,1 0 0 0 0,-1-1 0 0 0,1 0 0 0 0,0 0 0 0 0,0-1 0 0 0,1 0 0 0 0,-1-1 1 0 0,1 0-1 0 0,0 0 0 0 0,0-2 0 0 0,1 1 0 0 0,-1-1 0 0 0,0-1 0 0 0,1 0 0 0 0,-1-1 0 0 0,1 0 0 0 0,7-1 378 0 0,4 1-1180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39 2036 0 0,'-4'-7'1052'0'0,"1"0"-248"0"0,-1 2-252 0 0,4-1-172 0 0,2 2-44 0 0,-4-1-444 0 0,2 4 36 0 0,0-1-296 0 0,4 2-44 0 0,-4-2-412 0 0,5 2-376 0 0,0 0-116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19 2008 0 0,'-20'-19'4562'0'0,"-24"50"-2853"0"0,37-18-1569 0 0,0 1 0 0 0,0 0 0 0 0,2 0 0 0 0,0 0 0 0 0,0 1 0 0 0,1-1 1 0 0,1 1-1 0 0,1 0 0 0 0,0 0 0 0 0,0 0 0 0 0,2 1 0 0 0,0-1 0 0 0,1 0 0 0 0,1 5-140 0 0,-2 7 167 0 0,25 133-1056 0 0,-20-142 692 0 0,2 58-6384 0 0,-19-63 5157 0 0</inkml:trace>
  <inkml:trace contextRef="#ctx0" brushRef="#br0" timeOffset="466.859">0 329 1956 0 0,'13'-14'5145'0'0,"102"-14"-4078"0"0,43 2-830 0 0,1 7 0 0 0,1 6 0 0 0,32 8-237 0 0,-190 5 8 0 0,-1 0 0 0 0,0 0 1 0 0,0 0-1 0 0,1 0 0 0 0,-1 1 0 0 0,0-1 1 0 0,0 0-1 0 0,0 1 0 0 0,0-1 1 0 0,0 1-1 0 0,1 0 0 0 0,-1-1 0 0 0,0 1 1 0 0,0 0-1 0 0,0-1 0 0 0,-1 1 1 0 0,1 0-1 0 0,0 0 0 0 0,0 0 0 0 0,0 0 1 0 0,0 0-1 0 0,-1 0 0 0 0,1 0 1 0 0,-1 0-1 0 0,1 0 0 0 0,-1 0 0 0 0,1 1 1 0 0,-1-1-1 0 0,1 0 0 0 0,-1 0 1 0 0,0 0-1 0 0,0 1 0 0 0,0-1 0 0 0,0 0 1 0 0,1 0-1 0 0,-2 0 0 0 0,1 1 0 0 0,0-1 1 0 0,0 0-1 0 0,0 0 0 0 0,-1 1 1 0 0,1-1-1 0 0,0 0 0 0 0,-1 0 0 0 0,1 0 1 0 0,-1 0-1 0 0,1 0 0 0 0,-1 0 1 0 0,0 0-1 0 0,1 0 0 0 0,-2 1-8 0 0,-30 60 533 0 0,-49 74 838 0 0,80-135-1268 0 0,57 19 241 0 0,-34-20-366 0 0,0-1 0 0 0,-1-1 0 0 0,1-1 0 0 0,0-1 0 0 0,-1-1 0 0 0,0-1 0 0 0,0 0 0 0 0,-1-2 0 0 0,1 0 0 0 0,-2-2 0 0 0,1 0 0 0 0,-1-1 0 0 0,5-5 22 0 0,-23 16-6 0 0,1-1 1 0 0,-1 1-1 0 0,0 0 1 0 0,1-1 0 0 0,-1 0-1 0 0,0 1 1 0 0,0-1-1 0 0,0 0 1 0 0,1 1-1 0 0,-1-1 1 0 0,0 0-1 0 0,0 0 1 0 0,0 0 0 0 0,0 0-1 0 0,0 0 1 0 0,0 0-1 0 0,-1 0 1 0 0,1-1-1 0 0,0 1 1 0 0,-1 0 0 0 0,1 0-1 0 0,0-1 1 0 0,-1 1-1 0 0,1 0 1 0 0,-1-1-1 0 0,0 1 1 0 0,0 0-1 0 0,1-1 1 0 0,-1 1 0 0 0,0 0-1 0 0,0-1 1 0 0,0 1-1 0 0,0-1 1 0 0,-1 1-1 0 0,1 0 1 0 0,0-1 0 0 0,0 1-1 0 0,-1 0 1 0 0,1-1-1 0 0,-1 1 1 0 0,1 0-1 0 0,-1-1 1 0 0,0 1 0 0 0,1 0-1 0 0,-1 0 1 0 0,0 0-1 0 0,0 0 1 0 0,0 0-1 0 0,0 0 1 0 0,0 0-1 0 0,0 0 1 0 0,0 0 0 0 0,0 0-1 0 0,0 0 1 0 0,-1 1-1 0 0,1-1 1 0 0,0 0-1 0 0,0 1 1 0 0,-1-1 0 0 0,1 1-1 0 0,0 0 1 0 0,-2-1 5 0 0,-89-17-509 0 0,91 17 491 0 0,-53-1-1821 0 0,17 1-3777 0 0,29 1 4465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0 407 928 0 0,'4'-20'1959'0'0,"-3"18"-1920"0"0,0 1 8 0 0,0-1-1 0 0,0 1 1 0 0,0 0 0 0 0,0 0 0 0 0,1 0-1 0 0,-1 0 1 0 0,0 0 0 0 0,0 0-1 0 0,1 0 1 0 0,-1 0 0 0 0,0 0 0 0 0,1 1-1 0 0,-1-1 1 0 0,1 1 0 0 0,-1-1 0 0 0,1 1-1 0 0,0-1 1 0 0,-1 1 0 0 0,1 0 0 0 0,-1 0-1 0 0,1 0 1 0 0,0 0 0 0 0,-1 0 0 0 0,1 0-1 0 0,-1 0 1 0 0,1 0 0 0 0,-1 1 0 0 0,1-1-1 0 0,0 0 1 0 0,-1 1 0 0 0,1 0 0 0 0,-1-1-1 0 0,1 1-46 0 0,17 14 196 0 0,0 1 0 0 0,-1 0-1 0 0,0 2 1 0 0,-2 0 0 0 0,0 1-1 0 0,-1 0 1 0 0,-1 1 0 0 0,-1 1-1 0 0,0 0 1 0 0,-2 1 0 0 0,4 11-196 0 0,-2 20 1950 0 0,-37-64-934 0 0,21-2-966 0 0,1 0 1 0 0,1 0-1 0 0,-1 0 1 0 0,2 0-1 0 0,0 0 1 0 0,1 0-1 0 0,0 0 1 0 0,1 0-1 0 0,0 0 1 0 0,1 0-1 0 0,0 1 0 0 0,1-1 1 0 0,1 1-1 0 0,0 0 1 0 0,0 0-1 0 0,3-2-50 0 0,85-137-550 0 0,0 81-6528 0 0,-92 70 5892 0 0</inkml:trace>
  <inkml:trace contextRef="#ctx0" brushRef="#br0" timeOffset="760.281">740 527 1392 0 0,'90'-27'1716'0'0,"70"-35"235"0"0,-153 57-1895 0 0,-3 3-22 0 0,0 0 0 0 0,-1 0-1 0 0,1 0 1 0 0,-1-1 0 0 0,0 1-1 0 0,1-1 1 0 0,-1 0 0 0 0,0 0-1 0 0,-1 0 1 0 0,1 0 0 0 0,0-1-1 0 0,-1 1 1 0 0,0-1 0 0 0,0 1-1 0 0,0-1 1 0 0,0 0 0 0 0,-1 0-1 0 0,1 0 1 0 0,-1 0 0 0 0,0 0 0 0 0,1-3-34 0 0,-25-15-167 0 0,12 16 171 0 0,-1 1 0 0 0,-1 0 1 0 0,1 0-1 0 0,-1 2 0 0 0,1-1 0 0 0,-1 2 1 0 0,0 0-1 0 0,0 0 0 0 0,0 1 0 0 0,-1 1 1 0 0,1 0-1 0 0,-7 1-4 0 0,-10-1 113 0 0,18 0-66 0 0,1 1 0 0 0,0 0 0 0 0,0 1 0 0 0,0 0 0 0 0,0 0 0 0 0,1 1 1 0 0,-1 1-1 0 0,1 0 0 0 0,-1 0 0 0 0,1 1 0 0 0,1 0 0 0 0,-1 1 0 0 0,1 0 0 0 0,0 1 0 0 0,0 0 0 0 0,1 0 0 0 0,-1 1 1 0 0,2 0-1 0 0,-1 0 0 0 0,1 1 0 0 0,1 0 0 0 0,-3 4-47 0 0,8-11 1 0 0,0 0-1 0 0,0 0 1 0 0,0 1-1 0 0,1-1 1 0 0,-1 1 0 0 0,1-1-1 0 0,-1 1 1 0 0,1-1-1 0 0,0 1 1 0 0,0-1 0 0 0,0 1-1 0 0,0-1 1 0 0,0 1-1 0 0,1-1 1 0 0,-1 1-1 0 0,1-1 1 0 0,0 0 0 0 0,0 1-1 0 0,0-1 1 0 0,0 0-1 0 0,0 1 1 0 0,0-1 0 0 0,0 0-1 0 0,1 0 1 0 0,-1 0-1 0 0,1 0 1 0 0,0 0 0 0 0,-1 0-1 0 0,1-1 1 0 0,0 1-1 0 0,0-1 1 0 0,0 1 0 0 0,0-1-1 0 0,0 0 1 0 0,1 1-1 0 0,-1-1 1 0 0,0 0-1 0 0,91 30 130 0 0,160-46-873 0 0,-93-14-1129 0 0,-3-7 0 0 0,101-39 1872 0 0,-206 53 14 0 0,-90 37 411 0 0,0 1-1 0 0,2 2 1 0 0,0 1 0 0 0,1 2-1 0 0,1 2 1 0 0,1 1 0 0 0,1 1 0 0 0,-28 29-425 0 0,61-54 17 0 0,0 0 0 0 0,0 0 0 0 0,-1 0 0 0 0,1 0 1 0 0,0 0-1 0 0,-1 1 0 0 0,1-1 0 0 0,0 0 1 0 0,0 0-1 0 0,-1 0 0 0 0,1 1 0 0 0,0-1 0 0 0,-1 1 1 0 0,1-1-1 0 0,0 0 0 0 0,-1 1 0 0 0,1-1 1 0 0,-1 1-1 0 0,1-1 0 0 0,-1 1 0 0 0,1-1 0 0 0,-1 1 1 0 0,1 0-1 0 0,-1-1 0 0 0,0 1 0 0 0,1-1 1 0 0,-1 1-1 0 0,0 0 0 0 0,1 0 0 0 0,-1-1 0 0 0,0 1 1 0 0,0 0-1 0 0,0-1 0 0 0,1 1 0 0 0,-1 0 1 0 0,0 0-1 0 0,0-1 0 0 0,0 1 0 0 0,0 0 0 0 0,-1 0 1 0 0,1-1-1 0 0,0 1 0 0 0,0 0 0 0 0,0 0 1 0 0,0-1-1 0 0,-1 1 0 0 0,1 0 0 0 0,0-1 0 0 0,-1 1 1 0 0,1 0-1 0 0,-1-1 0 0 0,1 1 0 0 0,-1-1 1 0 0,1 1-1 0 0,-1-1 0 0 0,1 1 0 0 0,-1-1 0 0 0,0 1-17 0 0,64-19 150 0 0,-28 6-154 0 0,-2-2-1 0 0,0-1 1 0 0,0-2 0 0 0,-2-1 0 0 0,0-2 0 0 0,-1-1 0 0 0,19-17 4 0 0,-29 2 1199 0 0,-20 35-968 0 0,0 1-48 0 0,0 0 28 0 0,0 0-32 0 0,0 0-43 0 0,0 0 12 0 0,-9 11 301 0 0,5 93-232 0 0,5 0 0 0 0,5 0 0 0 0,4 0 0 0 0,20 81-217 0 0,-30-185-98 0 0,0 0 1 0 0,1-1-1 0 0,-1 1 1 0 0,0 0-1 0 0,0-1 1 0 0,1 1 0 0 0,-1 0-1 0 0,0-1 1 0 0,1 1-1 0 0,-1 0 1 0 0,0 0-1 0 0,1 0 1 0 0,-1-1-1 0 0,0 1 1 0 0,1 0 0 0 0,-1 0-1 0 0,1 0 1 0 0,-1 0-1 0 0,0 0 1 0 0,1-1-1 0 0,-1 1 1 0 0,1 0-1 0 0,-1 0 1 0 0,0 0 0 0 0,1 0-1 0 0,-1 0 1 0 0,1 0-1 0 0,-1 1 1 0 0,0-1-1 0 0,1 0 1 0 0,-1 0-1 0 0,1 0 1 0 0,-1 0 0 0 0,0 0-1 0 0,1 0 1 0 0,-1 1-1 0 0,0-1 1 0 0,1 0-1 0 0,-1 0 1 0 0,0 1-1 0 0,1-1 1 0 0,-1 0 0 0 0,0 1-1 0 0,1-1 1 0 0,-1 0-1 0 0,0 0 1 0 0,0 1 97 0 0,13-44-2729 0 0,-5 14 1530 0 0</inkml:trace>
  <inkml:trace contextRef="#ctx0" brushRef="#br0" timeOffset="1199.106">2110 360 1576 0 0,'-3'-2'154'0'0,"-1"0"1"0"0,1 0-1 0 0,-1 1 0 0 0,0-1 0 0 0,1 1 0 0 0,-1 0 1 0 0,0 0-1 0 0,0 0 0 0 0,0 0 0 0 0,0 1 0 0 0,0 0 1 0 0,0-1-1 0 0,0 1 0 0 0,0 1 0 0 0,0-1 1 0 0,0 1-1 0 0,0-1 0 0 0,0 1 0 0 0,0 0 0 0 0,0 1 1 0 0,0-1-1 0 0,0 1 0 0 0,1 0 0 0 0,-1-1 0 0 0,1 2 1 0 0,-1-1-1 0 0,-2 2-154 0 0,-18 8 339 0 0,0 0 1 0 0,1 1-1 0 0,0 1 1 0 0,1 1-1 0 0,1 1 1 0 0,0 1-1 0 0,2 1 1 0 0,0 1-1 0 0,0 0 1 0 0,2 1-1 0 0,-7 12-339 0 0,6 20 500 0 0,17-50-374 0 0,28 15 48 0 0,-20-15-189 0 0,-1 0 0 0 0,1-1 0 0 0,0 0 0 0 0,0 0-1 0 0,0-1 1 0 0,1 0 0 0 0,-1 0 0 0 0,0 0 0 0 0,0-1 0 0 0,0 0-1 0 0,0-1 1 0 0,-1 0 0 0 0,1 0 0 0 0,0 0 0 0 0,-1-1 0 0 0,1 1-1 0 0,-1-2 1 0 0,0 1 0 0 0,1-1 15 0 0,23-9-154 0 0,-11 6 88 0 0,-1 0 0 0 0,-1-1 0 0 0,0-1 0 0 0,0-1 0 0 0,0 0 0 0 0,-1-1 0 0 0,-1-1 0 0 0,0-1 0 0 0,0 0 0 0 0,-2-1 0 0 0,1 0 0 0 0,-2-1 0 0 0,0 0 0 0 0,-1-1 0 0 0,0 0 0 0 0,-2-1 0 0 0,1 0 0 0 0,-2-1 0 0 0,-1 0 0 0 0,0 0 0 0 0,4-18 66 0 0,-7 26 133 0 0,0 1 0 0 0,0-1 1 0 0,-1 0-1 0 0,0-1 0 0 0,0 1 0 0 0,-1 0 0 0 0,-1-1 0 0 0,0 1 0 0 0,0-1 0 0 0,-1 1 1 0 0,-1-1-1 0 0,1 0 0 0 0,-2 1 0 0 0,1-1 0 0 0,-2 1 0 0 0,1 0 0 0 0,-1 0 1 0 0,-1 0-1 0 0,0 0 0 0 0,0 0 0 0 0,-1 1 0 0 0,0 0 0 0 0,-1 0 0 0 0,0 0 1 0 0,0 0-1 0 0,-1 1 0 0 0,0 0 0 0 0,0 1 0 0 0,-5-4-133 0 0,11 11 33 0 0,-1-1 0 0 0,1 0 0 0 0,0 1 0 0 0,-1 0 0 0 0,1-1 0 0 0,-1 1 0 0 0,1 0 0 0 0,-1 0 0 0 0,1 0 0 0 0,-1 0 0 0 0,1 0 0 0 0,-1 0 0 0 0,0 0 0 0 0,1 0 0 0 0,-1 1 0 0 0,1-1 0 0 0,0 1 0 0 0,-1-1 0 0 0,1 1 0 0 0,-1-1 0 0 0,1 1 0 0 0,0 0 1 0 0,-1 0-1 0 0,1 0 0 0 0,0 0 0 0 0,0 0 0 0 0,0 0 0 0 0,0 0 0 0 0,0 0 0 0 0,0 0 0 0 0,0 0 0 0 0,0 0 0 0 0,0 1 0 0 0,0-1 0 0 0,1 0 0 0 0,-1 1 0 0 0,0-1 0 0 0,1 1 0 0 0,-1-1 0 0 0,1 1 0 0 0,0-1 0 0 0,-1 1 0 0 0,1-1 0 0 0,0 1 0 0 0,0 0-33 0 0,-12 75 294 0 0,50 130-998 0 0,28-16-3022 0 0,-11-39-2389 0 0,-49-133 4901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5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3068 0 0,'2'-34'3472'0'0,"11"43"-2049"0"0,34 130-5906 0 0,-36-111 3059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5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51 414 1896 0 0,'17'29'3863'0'0,"72"2"-2453"0"0,-56-27-1164 0 0,1-1 0 0 0,0-2-1 0 0,-1-1 1 0 0,1-2-1 0 0,0-1 1 0 0,-1-2 0 0 0,1-1-1 0 0,22-8-245 0 0,-54 14-3 0 0,1 1 0 0 0,-1-1 0 0 0,1 0 0 0 0,-1-1 0 0 0,0 1 0 0 0,1 0 0 0 0,-1-1 0 0 0,1 1 0 0 0,-1-1 0 0 0,0 0 0 0 0,1 0 0 0 0,-1 0 0 0 0,0 0 0 0 0,0 0 0 0 0,0 0 0 0 0,0-1 0 0 0,0 1 0 0 0,0-1 0 0 0,0 1 0 0 0,0-1 0 0 0,-1 0 0 0 0,1 1 0 0 0,-1-1 0 0 0,1 0 0 0 0,-1 0-1 0 0,0 0 1 0 0,1-1 0 0 0,-1 1 0 0 0,0 0 0 0 0,0 0 0 0 0,-1-1 0 0 0,1 1 0 0 0,0 0 0 0 0,-1-1 0 0 0,0 1 0 0 0,1-1 0 0 0,-1 1 0 0 0,0 0 0 0 0,0-1 0 0 0,0 1 0 0 0,-1-1 0 0 0,1 1 0 0 0,-1 0 0 0 0,1-1 0 0 0,-1 1 0 0 0,0 0 0 0 0,1-1 0 0 0,-1 1 0 0 0,-1 0 0 0 0,1 0 0 0 0,0 0 0 0 0,0 0 0 0 0,-1 0 0 0 0,1 0 0 0 0,-1 0 0 0 0,0 0 0 0 0,1 0 0 0 0,-1 1 0 0 0,0-1 0 0 0,0 1 0 0 0,0 0 0 0 0,0-1 0 0 0,-1 1 2 0 0,-12-7 2 0 0,-1 1 0 0 0,0 0 0 0 0,0 2 0 0 0,0 0 0 0 0,-1 0 0 0 0,1 2-1 0 0,-1 0 1 0 0,0 1 0 0 0,-1 0 0 0 0,1 2 0 0 0,0 0 0 0 0,0 1 0 0 0,0 0-1 0 0,0 2 1 0 0,0 0 0 0 0,0 0 0 0 0,1 2 0 0 0,0 0 0 0 0,-1 1 0 0 0,2 1-1 0 0,-15 8 0 0 0,22-13 19 0 0,1 0 0 0 0,-1 1-1 0 0,1 0 1 0 0,0 1 0 0 0,0-1-1 0 0,0 2 1 0 0,1-1-1 0 0,-1 0 1 0 0,1 1 0 0 0,0 0-1 0 0,0 1 1 0 0,1-1-1 0 0,-1 1 1 0 0,1 0 0 0 0,1 1-1 0 0,-1-1 1 0 0,1 1-1 0 0,0 0 1 0 0,1 0 0 0 0,-1 0-1 0 0,2 0 1 0 0,-1 1-1 0 0,1-1 1 0 0,0 1 0 0 0,0 0-1 0 0,1-1 1 0 0,0 1-1 0 0,0 0 1 0 0,1 0 0 0 0,0 0-1 0 0,1 0 1 0 0,-1 0-1 0 0,1-1 1 0 0,1 1 0 0 0,0 0-1 0 0,0-1 1 0 0,0 1-1 0 0,1-1 1 0 0,0 1 0 0 0,1-1-1 0 0,3 6-18 0 0,8-1-126 0 0,1-1 0 0 0,-1-1 1 0 0,2 0-1 0 0,0-1 0 0 0,0-1 0 0 0,0 0 0 0 0,1-1 0 0 0,0-1 0 0 0,0-1 0 0 0,1-1 0 0 0,-1 0 1 0 0,1-2-1 0 0,0 0 0 0 0,0-1 0 0 0,0 0 0 0 0,0-2 0 0 0,0 0 0 0 0,5-2 126 0 0,-20 3-93 0 0,163-28-3780 0 0,-123 16 2609 0 0</inkml:trace>
  <inkml:trace contextRef="#ctx0" brushRef="#br0" timeOffset="281.76">1007 392 1576 0 0,'-15'4'3358'0'0,"-13"22"-2898"0"0,23-22-121 0 0,-263 287 1965 0 0,218-263-5547 0 0,48-28 2123 0 0,2 0-90 0 0</inkml:trace>
  <inkml:trace contextRef="#ctx0" brushRef="#br0" timeOffset="530.837">618 424 2380 0 0,'0'0'625'0'0,"0"0"-80"0"0,0 0-145 0 0,0 0 0 0 0,7 2 56 0 0,159 104 1710 0 0,-118-88-2619 0 0,1-1 1 0 0,1-2-1 0 0,0-3 1 0 0,1-2-1 0 0,0-2 0 0 0,37 0 453 0 0,-74-8-856 0 0,2 0-72 0 0</inkml:trace>
  <inkml:trace contextRef="#ctx0" brushRef="#br0" timeOffset="778.835">1343 514 1612 0 0,'2'-5'350'0'0,"0"1"0"0"0,-1-1-1 0 0,0 1 1 0 0,0-1 0 0 0,0 0-1 0 0,0 1 1 0 0,-1-1 0 0 0,0 0 0 0 0,0 1-1 0 0,0-1 1 0 0,0 0 0 0 0,-1 1-1 0 0,0-1 1 0 0,0 0 0 0 0,0 1 0 0 0,-1-1-1 0 0,1 1 1 0 0,-1-1 0 0 0,0 1-1 0 0,0 0 1 0 0,-1 0 0 0 0,1 0 0 0 0,-1 0-350 0 0,-49 51 1526 0 0,45-27-1434 0 0,1-1-1 0 0,1 1 1 0 0,0 0-1 0 0,2 1 1 0 0,0-1-1 0 0,1 1 0 0 0,1-1 1 0 0,1 1-1 0 0,1-1 1 0 0,1 1-1 0 0,1-1 1 0 0,0 1-1 0 0,2-1 0 0 0,0 0 1 0 0,3 4-92 0 0,5 37-18 0 0,27 119-3432 0 0,-39-172 2786 0 0,0-6-763 0 0,-3 6-2613 0 0,-8-3 2841 0 0</inkml:trace>
  <inkml:trace contextRef="#ctx0" brushRef="#br0" timeOffset="950.711">1372 272 1128 0 0,'10'-6'265'0'0,"1"0"-1"0"0,0 1 0 0 0,1 0 1 0 0,-1 1-1 0 0,1 1 1 0 0,0 0-1 0 0,0 0 1 0 0,0 1-1 0 0,0 0 1 0 0,1 1-1 0 0,7 1-264 0 0,-15 0 67 0 0,1 1 0 0 0,-1-1 0 0 0,1 1-1 0 0,-1 0 1 0 0,0 1 0 0 0,1-1 0 0 0,-1 1 0 0 0,0 0 0 0 0,0 1-1 0 0,0-1 1 0 0,-1 1 0 0 0,1 0 0 0 0,-1 0 0 0 0,1 0 0 0 0,-1 1-1 0 0,0-1 1 0 0,0 1 0 0 0,0 0 0 0 0,-1 0 0 0 0,1 1-1 0 0,-1-1 1 0 0,0 1 0 0 0,0-1 0 0 0,-1 1 0 0 0,0 0 0 0 0,1 0-1 0 0,-2 0 1 0 0,1 1 0 0 0,0-1 0 0 0,-1 0 0 0 0,0 1 0 0 0,-1-1-1 0 0,1 1 1 0 0,-1-1 0 0 0,0 0 0 0 0,0 1 0 0 0,0-1 0 0 0,-1 1-1 0 0,0-1 1 0 0,0 1 0 0 0,-1-1 0 0 0,-1 5-67 0 0,-2-1 52 0 0,-1-1-1 0 0,0 0 1 0 0,-1 0 0 0 0,0-1 0 0 0,0 1-1 0 0,0-1 1 0 0,-1-1 0 0 0,0 0-1 0 0,-1 0 1 0 0,1 0 0 0 0,-1-1-1 0 0,0 0 1 0 0,0-1 0 0 0,-1 0 0 0 0,1-1-1 0 0,-1 0 1 0 0,0 0 0 0 0,-5 0-52 0 0,-116 13-2292 0 0,60-29-345 0 0,46 1 1323 0 0</inkml:trace>
  <inkml:trace contextRef="#ctx0" brushRef="#br0" timeOffset="1931.559">1919 430 1240 0 0,'-81'-15'2956'0'0,"72"17"-2857"0"0,-1-1 0 0 0,1 1 0 0 0,0 1 0 0 0,-1 0 0 0 0,1 0 0 0 0,0 1 0 0 0,1 0 0 0 0,-1 1 0 0 0,1 0 0 0 0,0 0 1 0 0,0 0-1 0 0,0 1 0 0 0,1 1 0 0 0,0-1 0 0 0,0 1 0 0 0,0 0 0 0 0,1 1 0 0 0,0-1 0 0 0,1 1 0 0 0,0 0 0 0 0,0 1 0 0 0,1-1 0 0 0,0 1 1 0 0,0 0-1 0 0,0 3-99 0 0,3-8 33 0 0,0-1 0 0 0,1 1 0 0 0,0-1 0 0 0,-1 1 0 0 0,1-1 0 0 0,1 1 0 0 0,-1-1 0 0 0,0 1 0 0 0,1-1 1 0 0,0 1-1 0 0,0-1 0 0 0,0 0 0 0 0,0 1 0 0 0,0-1 0 0 0,1 0 0 0 0,-1 0 0 0 0,1 0 0 0 0,0 0 0 0 0,0 0 1 0 0,0 0-1 0 0,0-1 0 0 0,1 1 0 0 0,-1 0 0 0 0,1-1 0 0 0,0 0 0 0 0,-1 0 0 0 0,1 0 0 0 0,0 0 0 0 0,0 0 1 0 0,0 0-1 0 0,1-1 0 0 0,-1 0 0 0 0,0 1 0 0 0,0-1 0 0 0,1-1 0 0 0,2 2-33 0 0,130 15 281 0 0,-125-20-341 0 0,0 1 0 0 0,0-1 0 0 0,-1-1 0 0 0,1 0 0 0 0,-1 0 0 0 0,0-1 0 0 0,0-1 0 0 0,0 0 0 0 0,-1 0-1 0 0,0-1 1 0 0,0 0 0 0 0,0 0 0 0 0,-1-1 0 0 0,0 0 0 0 0,-1 0 0 0 0,0-1 0 0 0,0 0 0 0 0,-1-1 0 0 0,0 1 0 0 0,0-1-1 0 0,-1 0 1 0 0,-1-1 0 0 0,2-5 60 0 0,51-170-582 0 0,-22 196 538 0 0,29 107 72 0 0,-52-82 154 0 0,-12-36-158 0 0,0 1 0 0 0,0-1 0 0 0,-1 1-1 0 0,1-1 1 0 0,-1 0 0 0 0,1 1 0 0 0,-1-1 0 0 0,1 1-1 0 0,-1-1 1 0 0,1 1 0 0 0,-1 0 0 0 0,1-1-1 0 0,-1 1 1 0 0,1-1 0 0 0,-1 1 0 0 0,0 0 0 0 0,1 0-1 0 0,-1-1 1 0 0,0 1 0 0 0,1 0 0 0 0,-1 0 0 0 0,0 0-1 0 0,1-1 1 0 0,-1 1 0 0 0,0 0 0 0 0,1 0 0 0 0,-1 0-1 0 0,0 0 1 0 0,1 1 0 0 0,-1-1 0 0 0,0 0-1 0 0,1 0 1 0 0,-1 0 0 0 0,0 0 0 0 0,1 1 0 0 0,-1-1-1 0 0,0 0 1 0 0,1 1 0 0 0,-1-1 0 0 0,1 0 0 0 0,-1 1-1 0 0,1-1 1 0 0,-1 1 0 0 0,1-1 0 0 0,-1 1 0 0 0,1-1-1 0 0,-1 1 1 0 0,1-1 0 0 0,-1 1 0 0 0,1-1-1 0 0,0 1 1 0 0,-1 0 0 0 0,1-1-24 0 0,1-14-29 0 0,1 1 1 0 0,0-1-1 0 0,0 0 0 0 0,2 1 0 0 0,0-1 1 0 0,0 1-1 0 0,1 0 0 0 0,1 1 1 0 0,0-1-1 0 0,1 1 0 0 0,0 0 0 0 0,1 1 1 0 0,0-1-1 0 0,4-3 29 0 0,23-3-164 0 0,-34 18 155 0 0,-1 0-22 0 0,5 4 45 0 0,137 230 373 0 0,-54-197-4809 0 0,-85-37 3197 0 0</inkml:trace>
  <inkml:trace contextRef="#ctx0" brushRef="#br0" timeOffset="2323.247">2554 470 1316 0 0,'27'-10'2279'0'0,"16"-4"-1597"0"0,89-45 345 0 0,-132 58-1023 0 0,1 1 1 0 0,-1-1-1 0 0,1 1 0 0 0,-1-1 1 0 0,0 1-1 0 0,1-1 0 0 0,-1 1 1 0 0,0-1-1 0 0,0 1 1 0 0,1-1-1 0 0,-1 1 0 0 0,0-1 1 0 0,0 1-1 0 0,0-1 1 0 0,0 0-1 0 0,1 1 0 0 0,-1-1 1 0 0,0 1-1 0 0,0-1 0 0 0,0 0 1 0 0,0 1-1 0 0,0-1 1 0 0,-1 1-1 0 0,1-1 0 0 0,0 0 1 0 0,0 1-1 0 0,0-1 0 0 0,0 1 1 0 0,-1-1-1 0 0,1 1 1 0 0,0-1-1 0 0,-1 0 0 0 0,1 1 1 0 0,0-1-1 0 0,-1 1 1 0 0,1 0-1 0 0,-1-1 0 0 0,1 1 1 0 0,0-1-1 0 0,-1 1 0 0 0,1 0 1 0 0,-1-1-1 0 0,1 1 1 0 0,-1 0-1 0 0,0-1 0 0 0,1 1 1 0 0,-1 0-1 0 0,1 0 1 0 0,-1 0-1 0 0,1-1 0 0 0,-1 1 1 0 0,0 0-1 0 0,1 0 0 0 0,-1 0 1 0 0,1 0-1 0 0,-1 0 1 0 0,0 0-1 0 0,1 0 0 0 0,-1 0 1 0 0,1 1-1 0 0,-1-1 0 0 0,0 0 1 0 0,1 0-1 0 0,-1 0 1 0 0,1 1-1 0 0,-1-1-4 0 0,-42-2 406 0 0,33 1-329 0 0,1 1 0 0 0,-1 1 0 0 0,1 0 1 0 0,-1 0-1 0 0,1 1 0 0 0,0 0 0 0 0,0 1 0 0 0,0 0 0 0 0,0 0 0 0 0,0 1 0 0 0,0 0 0 0 0,1 0 0 0 0,0 1 0 0 0,0 0 1 0 0,0 1-1 0 0,1 0 0 0 0,0 0 0 0 0,0 0 0 0 0,0 1 0 0 0,1 0 0 0 0,0 1 0 0 0,0-1 0 0 0,1 1 0 0 0,0 0 0 0 0,0 0 1 0 0,1 1-1 0 0,0 0 0 0 0,0-1 0 0 0,1 1 0 0 0,0 0 0 0 0,1 1 0 0 0,-1 2-77 0 0,7-5 15 0 0,-1 1 0 0 0,1-2 0 0 0,0 1 0 0 0,0 0 0 0 0,1-1 0 0 0,0 0 0 0 0,0 0 0 0 0,0 0-1 0 0,1-1 1 0 0,0 0 0 0 0,0 0 0 0 0,0 0 0 0 0,1-1 0 0 0,-1 1 0 0 0,1-2 0 0 0,0 1 0 0 0,1-1 0 0 0,-1 0 0 0 0,0-1 0 0 0,1 1 0 0 0,-1-1 0 0 0,1-1-1 0 0,6 1-14 0 0,157 17-3066 0 0,-111-38 1057 0 0,-38 10 835 0 0</inkml:trace>
  <inkml:trace contextRef="#ctx0" brushRef="#br0" timeOffset="2737.711">2933 489 1416 0 0,'5'101'4069'0'0,"-5"-102"-4025"0"0,-1 1 0 0 0,1-1 0 0 0,-1 1 0 0 0,1-1 0 0 0,-1 1 0 0 0,1 0 0 0 0,-1-1 0 0 0,1 1 0 0 0,-1-1 0 0 0,1 1 0 0 0,-1 0 0 0 0,1-1 0 0 0,-1 1 0 0 0,0 0 0 0 0,1 0 0 0 0,-1-1-1 0 0,0 1 1 0 0,1 0 0 0 0,-1 0 0 0 0,1 0 0 0 0,-1 0 0 0 0,0 0 0 0 0,1 0 0 0 0,-1 0 0 0 0,0 0 0 0 0,1 0 0 0 0,-1 0 0 0 0,0 0 0 0 0,1 1 0 0 0,-1-1 0 0 0,0 0 0 0 0,1 0 0 0 0,-1 1 0 0 0,1-1 0 0 0,-1 0 0 0 0,0 1 0 0 0,1-1 0 0 0,-1 0 0 0 0,1 1 0 0 0,-1-1-1 0 0,1 1 1 0 0,-1-1 0 0 0,1 1 0 0 0,0-1-44 0 0,8-27-95 0 0,1-1 0 0 0,2 2 0 0 0,1-1 0 0 0,1 1 0 0 0,1 1 0 0 0,1 1 0 0 0,6-7 95 0 0,-21 30-16 0 0,1 0 0 0 0,-1 1 1 0 0,0-1-1 0 0,1 0 0 0 0,-1 1 1 0 0,0-1-1 0 0,1 1 0 0 0,-1-1 0 0 0,0 0 1 0 0,1 1-1 0 0,-1-1 0 0 0,1 1 0 0 0,-1-1 1 0 0,1 1-1 0 0,0 0 0 0 0,-1-1 0 0 0,1 1 1 0 0,-1-1-1 0 0,1 1 0 0 0,0 0 1 0 0,-1 0-1 0 0,1-1 0 0 0,0 1 0 0 0,-1 0 1 0 0,1 0-1 0 0,0 0 0 0 0,-1 0 0 0 0,1 0 1 0 0,0 0-1 0 0,-1 0 0 0 0,1 0 0 0 0,0 0 1 0 0,0 0-1 0 0,-1 0 0 0 0,1 0 1 0 0,0 0-1 0 0,-1 0 0 0 0,1 1 0 0 0,0-1 1 0 0,-1 0-1 0 0,1 1 0 0 0,-1-1 0 0 0,1 0 1 0 0,0 1-1 0 0,-1-1 0 0 0,1 1 0 0 0,-1-1 1 0 0,1 1-1 0 0,-1-1 0 0 0,1 1 0 0 0,-1-1 1 0 0,0 1-1 0 0,1-1 0 0 0,-1 1 1 0 0,1 0-1 0 0,-1 0 16 0 0,21 50 301 0 0,-10-20-241 0 0,-6-21-143 0 0,0-1 1 0 0,1 1-1 0 0,0-1 1 0 0,1 0-1 0 0,0-1 0 0 0,0 0 1 0 0,0 0-1 0 0,1 0 1 0 0,1-1-1 0 0,-1 0 0 0 0,1-1 1 0 0,0 0-1 0 0,1 0 1 0 0,-1-1-1 0 0,1 0 1 0 0,0-1-1 0 0,1 0 0 0 0,-1 0 1 0 0,0-1-1 0 0,1-1 1 0 0,0 0-1 0 0,0 0 0 0 0,6 0 83 0 0,26-27-2102 0 0,-31 10 866 0 0</inkml:trace>
  <inkml:trace contextRef="#ctx0" brushRef="#br0" timeOffset="3111.768">3367 130 984 0 0,'-1'-1'76'0'0,"1"-1"0"0"0,0 1-1 0 0,0-1 1 0 0,-1 1 0 0 0,1-1 0 0 0,-1 1 0 0 0,1-1-1 0 0,-1 1 1 0 0,1-1 0 0 0,-1 1 0 0 0,0 0 0 0 0,0-1-1 0 0,0 1 1 0 0,0 0 0 0 0,0 0 0 0 0,0-1 0 0 0,0 1-1 0 0,0 0 1 0 0,0 0 0 0 0,-1 0 0 0 0,1 1 0 0 0,0-1-1 0 0,0 0 1 0 0,-1 0 0 0 0,1 1 0 0 0,-1-1 0 0 0,1 1-1 0 0,-1-1 1 0 0,1 1 0 0 0,-1-1 0 0 0,1 1 0 0 0,-1 0-1 0 0,1 0 1 0 0,-1 0 0 0 0,0 0 0 0 0,1 0-1 0 0,-1 0 1 0 0,1 0 0 0 0,-1 1 0 0 0,1-1 0 0 0,-1 0-1 0 0,1 1 1 0 0,-1-1 0 0 0,1 1 0 0 0,0 0 0 0 0,-1 0-1 0 0,1-1 1 0 0,-1 1 0 0 0,1 0 0 0 0,0 0 0 0 0,0 0-1 0 0,0 0 1 0 0,0 0 0 0 0,0 0 0 0 0,0 1 0 0 0,0-1-1 0 0,0 0 1 0 0,0 1 0 0 0,0-1 0 0 0,1 0 0 0 0,-1 1-1 0 0,0-1 1 0 0,1 1 0 0 0,-1-1 0 0 0,1 1 0 0 0,-1 1-76 0 0,-10 15 147 0 0,1 1 1 0 0,1 0-1 0 0,0 0 1 0 0,1 1-1 0 0,1 0 0 0 0,1 1 1 0 0,1 0-1 0 0,1-1 1 0 0,1 2-1 0 0,0-1 1 0 0,2 0-1 0 0,0 0 1 0 0,2 1-1 0 0,2 20-147 0 0,-2-10 258 0 0,0-30-260 0 0,1-1-1 0 0,0 1 0 0 0,1-1 0 0 0,-1 1 0 0 0,0-1 0 0 0,0 0 0 0 0,0 0 0 0 0,1 0 0 0 0,-1 0 1 0 0,1 0-1 0 0,-1 0 0 0 0,1-1 0 0 0,-1 1 0 0 0,1-1 0 0 0,-1 0 0 0 0,1 0 0 0 0,-1 0 1 0 0,1 0-1 0 0,-1 0 0 0 0,1 0 0 0 0,0-1 0 0 0,-1 1 0 0 0,1-1 0 0 0,-1 0 0 0 0,0 0 0 0 0,1 0 1 0 0,-1 0-1 0 0,0 0 0 0 0,1 0 0 0 0,-1-1 0 0 0,0 1 0 0 0,0-1 0 0 0,0 1 0 0 0,0-1 1 0 0,-1 0-1 0 0,1 0 0 0 0,0 0 0 0 0,-1 0 0 0 0,1 0 0 0 0,0-1 3 0 0,6-2 27 0 0,1 0-59 0 0,124-43-311 0 0,-126 51 352 0 0,0 1-1 0 0,0-1 1 0 0,-1 2 0 0 0,0-1 0 0 0,0 1-1 0 0,0 0 1 0 0,0 0 0 0 0,-1 0-1 0 0,0 1 1 0 0,0 0 0 0 0,-1 0-1 0 0,1 0 1 0 0,-1 1 0 0 0,0 0 0 0 0,-1-1-1 0 0,0 1 1 0 0,0 0 0 0 0,0 1-1 0 0,-1-1 1 0 0,0 0 0 0 0,0 5-9 0 0,1 6 429 0 0,-22 5-5911 0 0,11-22 4298 0 0</inkml:trace>
  <inkml:trace contextRef="#ctx0" brushRef="#br0" timeOffset="3362.111">3468 284 1180 0 0,'2'-5'888'0'0,"-2"0"-224"0"0,1 1-256 0 0,1 1-52 0 0,-2 0-36 0 0,2-1-116 0 0,2 3-32 0 0,-1-1-460 0 0,2-1-240 0 0,1 3-692 0 0,1 1-48 0 0</inkml:trace>
  <inkml:trace contextRef="#ctx0" brushRef="#br0" timeOffset="4686.72">3909 384 1260 0 0,'-8'-9'3561'0'0,"-10"10"-3401"0"0,-1 2 1 0 0,0 0-1 0 0,1 1 1 0 0,0 1-1 0 0,0 1 0 0 0,0 0 1 0 0,0 2-1 0 0,1 0 0 0 0,1 0 1 0 0,-1 2-1 0 0,1 0 0 0 0,1 1 1 0 0,0 0-1 0 0,0 1 0 0 0,1 1 1 0 0,1 0-1 0 0,0 1 0 0 0,-3 7-160 0 0,14-21 11 0 0,1 1 1 0 0,0 0-1 0 0,0 0 0 0 0,0 0 0 0 0,0 0 0 0 0,0 0 0 0 0,0 0 0 0 0,0 0 0 0 0,0 0 0 0 0,1 0 1 0 0,-1 0-1 0 0,0 1 0 0 0,1-1 0 0 0,-1 0 0 0 0,1 0 0 0 0,-1 1 0 0 0,1-1 0 0 0,-1 0 0 0 0,1 1 0 0 0,0-1 1 0 0,0 1-1 0 0,0-1 0 0 0,0 0 0 0 0,0 1 0 0 0,0-1 0 0 0,0 0 0 0 0,0 1 0 0 0,0-1 0 0 0,1 1 1 0 0,-1-1-1 0 0,1 0 0 0 0,-1 0 0 0 0,1 1 0 0 0,-1-1 0 0 0,1 0 0 0 0,0 0 0 0 0,-1 1 0 0 0,1-1 0 0 0,0 0 1 0 0,0 0-1 0 0,0 0 0 0 0,0 0 0 0 0,0 0 0 0 0,0 0 0 0 0,0-1 0 0 0,0 1 0 0 0,1 0 0 0 0,-1 0 1 0 0,0-1-1 0 0,0 1 0 0 0,1-1 0 0 0,-1 1 0 0 0,0-1 0 0 0,1 0 0 0 0,-1 1 0 0 0,0-1 0 0 0,1 0 0 0 0,-1 0 1 0 0,0 0-1 0 0,1 0 0 0 0,-1 0 0 0 0,1 0 0 0 0,-1 0 0 0 0,0-1 0 0 0,1 1 0 0 0,-1 0-11 0 0,86-12-39 0 0,-74 8-15 0 0,0 0-1 0 0,-1-1 0 0 0,1 0 0 0 0,-1-1 0 0 0,0-1 0 0 0,-1 0 0 0 0,1 0 1 0 0,-2-1-1 0 0,1 0 0 0 0,-1-1 0 0 0,0 0 0 0 0,-1-1 0 0 0,0 0 1 0 0,0-1-1 0 0,0-1 55 0 0,-9 11 60 0 0,0 1-19 0 0,-2 1-27 0 0,0-1 0 0 0,1 0 0 0 0,-1 1-1 0 0,0 0 1 0 0,1-1 0 0 0,-1 1 0 0 0,0 0 0 0 0,1 0 0 0 0,-1 0 0 0 0,1 0-1 0 0,-1 0 1 0 0,1 0 0 0 0,0 1 0 0 0,-1-1 0 0 0,1 0 0 0 0,0 1 0 0 0,0-1-1 0 0,0 0 1 0 0,0 1 0 0 0,0 0 0 0 0,0-1 0 0 0,0 1 0 0 0,1 0 0 0 0,-1-1 0 0 0,0 1-1 0 0,1 0 1 0 0,0 0 0 0 0,-1-1 0 0 0,1 1 0 0 0,0 0 0 0 0,0 0 0 0 0,0 0-1 0 0,0-1 1 0 0,0 1 0 0 0,0 0 0 0 0,1 0 0 0 0,-1 0 0 0 0,1-1 0 0 0,-1 1-1 0 0,1 0 1 0 0,-1 0 0 0 0,1-1 0 0 0,0 1 0 0 0,0-1 0 0 0,0 1 0 0 0,0-1-1 0 0,0 1 1 0 0,0-1 0 0 0,1 1 0 0 0,-1-1 0 0 0,0 0 0 0 0,1 0 0 0 0,-1 0-1 0 0,1 0 1 0 0,-1 0 0 0 0,1 0 0 0 0,-1 0 0 0 0,1 0 0 0 0,0 0 0 0 0,-1-1-1 0 0,2 1-13 0 0,3 3-27 0 0,-1 0 0 0 0,1 0 0 0 0,0-1 0 0 0,0 0 0 0 0,0 0 0 0 0,0 0 0 0 0,1-1-1 0 0,-1 0 1 0 0,1 0 0 0 0,-1-1 0 0 0,1 1 0 0 0,0-2 0 0 0,-1 1 0 0 0,1-1 0 0 0,0 0 0 0 0,0 0-1 0 0,0 0 1 0 0,-1-1 0 0 0,1-1 0 0 0,0 1 0 0 0,-1-1 0 0 0,1 0 0 0 0,-1 0 0 0 0,0-1-1 0 0,0 0 1 0 0,0 0 0 0 0,0 0 0 0 0,0-1 0 0 0,0 0 0 0 0,-1 0 0 0 0,0 0 0 0 0,0-1 0 0 0,0 1-1 0 0,0-1 1 0 0,-1-1 0 0 0,0 1 0 0 0,0-1 0 0 0,0 1 0 0 0,-1-1 0 0 0,2-4 27 0 0,7-24 106 0 0,-1 0 0 0 0,-2-1 0 0 0,-2-1 0 0 0,-1 1 0 0 0,-1-1 1 0 0,-2 0-1 0 0,-2-1 0 0 0,-1 1 0 0 0,-4-19-106 0 0,3-13 1008 0 0,2 66-975 0 0,-1 1 0 0 0,1-1 0 0 0,-1 0 0 0 0,0 1 0 0 0,0-1 1 0 0,0 0-1 0 0,0 1 0 0 0,0-1 0 0 0,-1 0 0 0 0,1 1 1 0 0,0-1-1 0 0,-1 1 0 0 0,1-1 0 0 0,-1 1 0 0 0,1-1 0 0 0,-1 1 1 0 0,0-1-1 0 0,0 1 0 0 0,0-1 0 0 0,0 1 0 0 0,0 0 0 0 0,0-1 1 0 0,0 1-1 0 0,0 0 0 0 0,0 0 0 0 0,0 0 0 0 0,-1 0 1 0 0,1 0-1 0 0,0 0 0 0 0,-1 0 0 0 0,1 0 0 0 0,-1 1 0 0 0,1-1 1 0 0,-1 1-1 0 0,0-1 0 0 0,1 1 0 0 0,-1-1 0 0 0,1 1 1 0 0,-1 0-1 0 0,0 0 0 0 0,1 0 0 0 0,-1 0 0 0 0,0 0 0 0 0,1 0 1 0 0,-1 0-1 0 0,0 0 0 0 0,1 1 0 0 0,-1-1 0 0 0,1 1 1 0 0,-1-1-1 0 0,-1 1-33 0 0,-8 21 61 0 0,1 0 0 0 0,0 1 0 0 0,2 0 0 0 0,0 0 0 0 0,2 1 0 0 0,0 0 0 0 0,2 0 0 0 0,1 0 0 0 0,0 1 0 0 0,2-1 0 0 0,2 22-61 0 0,0-28-10 0 0,1 0-1 0 0,1 0 1 0 0,0 0 0 0 0,1 0 0 0 0,2-1-1 0 0,-1 0 1 0 0,2 0 0 0 0,0 0-1 0 0,1-1 1 0 0,1 0 0 0 0,0 0 0 0 0,1-1-1 0 0,1 0 1 0 0,1-1 0 0 0,0 0-1 0 0,3 2 11 0 0,-12-13-29 0 0,-1-1-1 0 0,1 1 1 0 0,0-1-1 0 0,-1 0 1 0 0,1 0 0 0 0,0 0-1 0 0,0 0 1 0 0,1-1-1 0 0,-1 1 1 0 0,0-1-1 0 0,0 0 1 0 0,1 0-1 0 0,-1 0 1 0 0,1 0-1 0 0,-1 0 1 0 0,1-1-1 0 0,-1 0 1 0 0,1 1-1 0 0,-1-1 1 0 0,1-1-1 0 0,-1 1 1 0 0,1 0-1 0 0,-1-1 1 0 0,1 0-1 0 0,-1 0 1 0 0,1 0-1 0 0,-1 0 1 0 0,0-1-1 0 0,1 1 1 0 0,-1-1 0 0 0,0 1-1 0 0,0-1 1 0 0,0 0-1 0 0,0-1 1 0 0,-1 1-1 0 0,1 0 1 0 0,-1-1-1 0 0,1 0 1 0 0,-1 1-1 0 0,0-1 1 0 0,0 0-1 0 0,0 0 1 0 0,0 0-1 0 0,0-1 30 0 0,58-150-1087 0 0,-27-102 626 0 0,-26 114 1821 0 0,-7 140-1219 0 0,-4-5 87 0 0,-2 19 2 0 0,-25 279 264 0 0,30-280-506 0 0,1 0 0 0 0,0 1 0 0 0,1-1-1 0 0,1 0 1 0 0,-1 0 0 0 0,2 0 0 0 0,-1 0 0 0 0,1 0-1 0 0,1-1 1 0 0,0 1 0 0 0,1-1 0 0 0,0 0-1 0 0,0 0 1 0 0,1-1 0 0 0,0 0 0 0 0,1 0 0 0 0,0 0-1 0 0,1-1 1 0 0,-1 1 0 0 0,1-2 0 0 0,1 1-1 0 0,0-1 1 0 0,0-1 0 0 0,0 0 0 0 0,1 0 0 0 0,0-1-1 0 0,7 3 13 0 0,-10-9-36 0 0,0 0-1 0 0,0-1 0 0 0,0 0 1 0 0,0 0-1 0 0,0-1 0 0 0,0 0 1 0 0,-1 0-1 0 0,1-1 1 0 0,-1 0-1 0 0,0 0 0 0 0,0 0 1 0 0,0-1-1 0 0,-1 0 0 0 0,1 0 1 0 0,-1 0-1 0 0,0-1 0 0 0,-1 1 1 0 0,1-1-1 0 0,-1 0 0 0 0,-1-1 1 0 0,1 1-1 0 0,-1-1 0 0 0,0 0 1 0 0,0 1-1 0 0,-1-1 1 0 0,0 0-1 0 0,0-1 0 0 0,-1 1 1 0 0,1 0 36 0 0,-2 6 88 0 0,-6 2-56 0 0,0 0-1 0 0,1 1 0 0 0,-1 0 0 0 0,1 0 1 0 0,-1 1-1 0 0,1-1 0 0 0,0 1 0 0 0,0 0 1 0 0,0 0-1 0 0,0 1 0 0 0,1-1 0 0 0,-1 1 1 0 0,1 0-1 0 0,0 0 0 0 0,0 1 1 0 0,1-1-1 0 0,-1 1 0 0 0,1 0 0 0 0,0 0 1 0 0,0 0-1 0 0,0 0 0 0 0,1 1 0 0 0,0-1 1 0 0,0 1-1 0 0,1-1 0 0 0,-1 1 0 0 0,1 0 1 0 0,0 0-1 0 0,0 3-31 0 0,7-4 14 0 0,1-1-31 0 0,0 0-1 0 0,0 0 1 0 0,1 0-1 0 0,0-1 1 0 0,-1 0 0 0 0,1-1-1 0 0,0 0 1 0 0,1 0-1 0 0,-1 0 1 0 0,0-1-1 0 0,0-1 1 0 0,1 1 0 0 0,-1-1-1 0 0,0-1 1 0 0,1 1-1 0 0,-1-1 1 0 0,0-1 0 0 0,0 0 17 0 0,4 1-27 0 0,-1-1 1 0 0,1 0 0 0 0,-1-1 0 0 0,0 0-1 0 0,0-1 1 0 0,0 0 0 0 0,-1-1 0 0 0,1 0-1 0 0,-1-1 1 0 0,0 0 0 0 0,-1 0-1 0 0,1-1 1 0 0,-1 0 0 0 0,-1-1 0 0 0,1 0-1 0 0,-1 0 1 0 0,-1-1 0 0 0,1 0 0 0 0,-2-1-1 0 0,1 1 1 0 0,-1-1 0 0 0,-1 0 0 0 0,1-1-1 0 0,-2 1 1 0 0,0-1 0 0 0,0 0 0 0 0,-1 0-1 0 0,0-1 1 0 0,-1 1 0 0 0,0 0 0 0 0,0-7 26 0 0,-3 19 13 0 0,0 0 0 0 0,0 0 0 0 0,1 0 0 0 0,-1 0 0 0 0,0 0 0 0 0,0 0 0 0 0,0 0 0 0 0,0 0 0 0 0,0 0 0 0 0,0-1 0 0 0,0 1 0 0 0,0 0 0 0 0,0-1 0 0 0,0 1 0 0 0,0-1 1 0 0,-1 1-1 0 0,1-1 0 0 0,0 0 0 0 0,0 1 0 0 0,-1-1 0 0 0,1 0 0 0 0,0 0 0 0 0,0 0 0 0 0,-1 0 0 0 0,1 0 0 0 0,0 0 0 0 0,0 0 0 0 0,-1 0 0 0 0,1-1 0 0 0,0 1 0 0 0,0 0 0 0 0,0-1 1 0 0,-1 1-1 0 0,1-1 0 0 0,0 1 0 0 0,0-1 0 0 0,0 0 0 0 0,0 1 0 0 0,0-1 0 0 0,0 0 0 0 0,0 0 0 0 0,0 0 0 0 0,0 0 0 0 0,0 0 0 0 0,1 0 0 0 0,-1 0 0 0 0,0 0 0 0 0,1 0 1 0 0,-1 0-1 0 0,0 0 0 0 0,1 0 0 0 0,0-1 0 0 0,-1 1 0 0 0,1 0 0 0 0,0 0 0 0 0,-1 0 0 0 0,1-1 0 0 0,0 1 0 0 0,0 0 0 0 0,0 0 0 0 0,0-1 0 0 0,0 1 0 0 0,0 0 0 0 0,1-1 0 0 0,-1 1 1 0 0,0 0-1 0 0,1 0 0 0 0,-1-1-13 0 0,-8 18 63 0 0,1 0 0 0 0,1 1 0 0 0,0 0 0 0 0,1 0 0 0 0,1 0-1 0 0,1 0 1 0 0,0 1 0 0 0,1-1 0 0 0,1 1 0 0 0,1-1 0 0 0,0 1 0 0 0,1 0-63 0 0,-3 46 191 0 0,2-50-157 0 0,2 7-19 0 0,-1-1 1 0 0,-1 0-1 0 0,-1 0 1 0 0,0 0-1 0 0,-2 0 1 0 0,0 0-1 0 0,-1 0 1 0 0,-1 0-1 0 0,-1-1 1 0 0,-1 0-1 0 0,0 0 1 0 0,-2-1-1 0 0,0 0 1 0 0,-1 0-1 0 0,0-1 1 0 0,-2 0-1 0 0,0-1 1 0 0,-1-1 0 0 0,0 0-1 0 0,-1 0 1 0 0,-1-1-1 0 0,-3 1-15 0 0,1-5-404 0 0,-1 0 1 0 0,-1-2-1 0 0,1 0 0 0 0,-1-1 1 0 0,-1 0-1 0 0,1-2 1 0 0,-1 0-1 0 0,0-2 0 0 0,0 0 1 0 0,0-1-1 0 0,0-1 0 0 0,-4-1 404 0 0,9 0-377 0 0,-1 0-1 0 0,0-2 0 0 0,1 0 1 0 0,-1 0-1 0 0,1-2 0 0 0,0 0 1 0 0,0-1-1 0 0,0 0 0 0 0,1-1 1 0 0,-1-1-1 0 0,-9-6 378 0 0,-21-13-1299 0 0</inkml:trace>
  <inkml:trace contextRef="#ctx0" brushRef="#br0" timeOffset="5169.998">3052 230 2132 0 0,'-4'1'290'0'0,"-24"7"3451"0"0,39-2-396 0 0,273-38-3950 0 0,-89-4-4888 0 0,-154 28 4375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5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51 141 880 0 0,'-15'-15'675'0'0,"12"12"-82"0"0,3 3-23 0 0,-32-63 3735 0 0,138 298-1014 0 0,-106-233-3427 0 0,0 0 1 0 0,0-1 0 0 0,0 1 0 0 0,0 0 0 0 0,0 0-1 0 0,0-1 1 0 0,0 1 0 0 0,-1 0 0 0 0,1 0 0 0 0,-1-1 0 0 0,0 1-1 0 0,1 0 1 0 0,-1-1 0 0 0,0 1 0 0 0,0-1 0 0 0,0 1-1 0 0,0-1 1 0 0,0 0 0 0 0,0 1 0 0 0,0-1 0 0 0,-1 0-1 0 0,1 0 1 0 0,0 1 0 0 0,-1-1 0 0 0,1 0 0 0 0,-1-1 0 0 0,1 1-1 0 0,-1 0 1 0 0,1 0 0 0 0,-1-1 0 0 0,0 1 0 0 0,1 0-1 0 0,-1-1 1 0 0,0 0 0 0 0,0 1 0 0 0,1-1 0 0 0,-1 0-1 0 0,0 0 1 0 0,0 0 0 0 0,1 0 0 0 0,-1 0 0 0 0,0-1-1 0 0,0 1 1 0 0,1 0 0 0 0,-1-1 0 0 0,0 0 0 0 0,1 1 0 0 0,-1-1-1 0 0,1 0 1 0 0,-1 1 0 0 0,-1-2 135 0 0,-36-19-1203 0 0</inkml:trace>
  <inkml:trace contextRef="#ctx0" brushRef="#br0" timeOffset="692.841">163 431 1016 0 0,'72'-76'3474'0'0,"-51"52"-3285"0"0,-1-1 1 0 0,-1-1 0 0 0,-1-1 0 0 0,-1 0-1 0 0,-2-1 1 0 0,-1-1 0 0 0,-1 0 0 0 0,-1-1-1 0 0,7-30-189 0 0,-27 11-196 0 0,20 72-81 0 0,100 70 558 0 0,-98-84-185 0 0,0 0 1 0 0,-1 0-1 0 0,0 2 1 0 0,0-1-1 0 0,-1 2 0 0 0,-1-1 1 0 0,0 2-1 0 0,0-1 1 0 0,4 9-97 0 0,-14-17 38 0 0,1-1 0 0 0,-1 1 0 0 0,0 0 0 0 0,0-1 1 0 0,0 1-1 0 0,-1 0 0 0 0,1 0 0 0 0,-1 0 1 0 0,0 0-1 0 0,0 0 0 0 0,0 0 0 0 0,0-1 0 0 0,-1 1 1 0 0,0 0-1 0 0,0 0 0 0 0,0 0 0 0 0,0-1 1 0 0,0 1-1 0 0,-1 0 0 0 0,1-1 0 0 0,-1 1 0 0 0,0-1 1 0 0,0 0-1 0 0,-1 0 0 0 0,1 1 0 0 0,-1-2 0 0 0,1 1 1 0 0,-1 0-1 0 0,0 0 0 0 0,0-1 0 0 0,-3 2-38 0 0,-109 54-834 0 0,61-73-2665 0 0,42 3 2335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5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1520 0 0,'9'13'402'0'0,"0"0"-1"0"0,-1 1 1 0 0,-1 1-1 0 0,0-1 0 0 0,-1 1 1 0 0,-1 0-1 0 0,0 1 1 0 0,-1-1-1 0 0,0 1 1 0 0,-1 0-1 0 0,-1 0 1 0 0,-1 0-1 0 0,0 0 1 0 0,-1 0-1 0 0,-2 12-401 0 0,2-28 27 0 0,0-1 0 0 0,0 1 0 0 0,-1-1 0 0 0,1 1 0 0 0,0-1 0 0 0,0 1 0 0 0,-1-1 0 0 0,1 1 0 0 0,0-1 0 0 0,-1 1 0 0 0,1-1 0 0 0,-1 1 0 0 0,1 0 0 0 0,0-1 0 0 0,-1 1 0 0 0,1-1 0 0 0,-1 1 0 0 0,1 0 0 0 0,-1 0 0 0 0,1-1 0 0 0,-1 1 0 0 0,1 0 0 0 0,-1 0 0 0 0,0 0 0 0 0,1-1 0 0 0,-1 1 0 0 0,1 0 0 0 0,-1 0 0 0 0,1 0 0 0 0,-1 0 0 0 0,0 0 0 0 0,1 0 0 0 0,-1 0 0 0 0,1 0 0 0 0,-1 0 0 0 0,1 1 0 0 0,-1-1 0 0 0,0 0 0 0 0,1 0 0 0 0,-1 0 0 0 0,1 1 0 0 0,-1-1 0 0 0,1 0 0 0 0,-1 1 0 0 0,1-1 0 0 0,-1 0 0 0 0,1 1 0 0 0,0-1 0 0 0,-1 1 0 0 0,1-1 0 0 0,0 0 0 0 0,-1 1 0 0 0,1-1 0 0 0,0 1 0 0 0,-1-1 0 0 0,1 1 0 0 0,0 0 0 0 0,0-1 0 0 0,-1 1-26 0 0,3-16-20 0 0,0-1 0 0 0,0 1 0 0 0,1 0 0 0 0,1 0 0 0 0,1 0 0 0 0,0 0 1 0 0,1 1-1 0 0,1 0 0 0 0,0 0 0 0 0,1 0 0 0 0,0 1 0 0 0,1 0 0 0 0,0 1 1 0 0,1 0-1 0 0,1 0 0 0 0,0 1 0 0 0,0 1 0 0 0,1-1 19 0 0,-8 10-8 0 0,0 0-1 0 0,0 0 1 0 0,0 1-1 0 0,0-1 1 0 0,0 1-1 0 0,0 0 1 0 0,0 0-1 0 0,0 0 1 0 0,-1 1-1 0 0,1-1 1 0 0,0 1-1 0 0,0 0 0 0 0,0 0 1 0 0,0 0-1 0 0,-1 1 1 0 0,1-1-1 0 0,-1 1 1 0 0,1 0-1 0 0,-1 0 1 0 0,1 0-1 0 0,-1 0 1 0 0,0 1-1 0 0,0-1 1 0 0,0 1-1 0 0,-1 0 1 0 0,1 0-1 0 0,0 0 1 0 0,-1 0-1 0 0,0 0 1 0 0,2 4 8 0 0,-2-4-4 0 0,10 8 0 0 0,-1 1 1 0 0,0 0-1 0 0,-1 1 0 0 0,-1 1 1 0 0,0-1-1 0 0,0 1 0 0 0,-2 1 1 0 0,0 0-1 0 0,0 0 0 0 0,-2 0 1 0 0,0 1-1 0 0,0-1 0 0 0,-1 5 4 0 0,-4-19 104 0 0,0-1-12 0 0,0 0 0 0 0,-1 1-76 0 0,0 0 1 0 0,1 0-1 0 0,-1-1 1 0 0,0 1-1 0 0,0-1 1 0 0,0 1-1 0 0,0-1 1 0 0,0 1-1 0 0,0-1 0 0 0,-1 1 1 0 0,1-1-1 0 0,0 0 1 0 0,0 0-1 0 0,0 0 1 0 0,0 1-1 0 0,0-1 1 0 0,0 0-1 0 0,-1 0 1 0 0,1 0-1 0 0,0-1 1 0 0,0 1-1 0 0,0 0 0 0 0,0 0 1 0 0,0-1-1 0 0,0 1 1 0 0,0-1-1 0 0,0 1 1 0 0,0-1-1 0 0,0 1 1 0 0,0-1-1 0 0,0 1 1 0 0,0-1-1 0 0,0 0 1 0 0,0 0-1 0 0,0 1 1 0 0,0-1-1 0 0,1 0 0 0 0,-1 0 1 0 0,0 0-1 0 0,1 0 1 0 0,-1 0-1 0 0,1 0 1 0 0,-1 0-1 0 0,1 0 1 0 0,-1 0-1 0 0,1 0 1 0 0,0 0-1 0 0,-1 0 1 0 0,1-1-17 0 0,-3-7 12 0 0,0 0 1 0 0,1-1 0 0 0,0 1 0 0 0,1-1 0 0 0,0 1-1 0 0,0-1 1 0 0,1 1 0 0 0,0-1 0 0 0,1 1 0 0 0,0-1-1 0 0,1 1 1 0 0,-1-1 0 0 0,2 1 0 0 0,-1 0-1 0 0,2 0 1 0 0,-1 0 0 0 0,1 0 0 0 0,0 1 0 0 0,1-1-1 0 0,0 1 1 0 0,0 0 0 0 0,1 1 0 0 0,0-1 0 0 0,0 1-1 0 0,1 0 1 0 0,0 1 0 0 0,0-1 0 0 0,0 1 0 0 0,1 1-1 0 0,0 0 1 0 0,6-3-13 0 0,-6 8-11 0 0,0 1 0 0 0,0 0 0 0 0,0 0 0 0 0,-1 1 0 0 0,1 0 0 0 0,0 1 0 0 0,-1-1 0 0 0,1 2 0 0 0,-1-1 0 0 0,0 1 1 0 0,0 0-1 0 0,0 0 0 0 0,-1 1 0 0 0,1 0 0 0 0,-1 0 0 0 0,-1 0 0 0 0,1 1 0 0 0,-1 0 0 0 0,1 0 0 0 0,-2 1 0 0 0,1-1 0 0 0,-1 1 0 0 0,0 0 0 0 0,0 0 0 0 0,-1 1 0 0 0,2 3 11 0 0,68 179-142 0 0,-70-187 34 0 0,1 1-1 0 0,-1-1 1 0 0,0 0 0 0 0,1 0 0 0 0,0 0 0 0 0,0-1-1 0 0,0 1 1 0 0,0-1 0 0 0,0 0 0 0 0,0 0-1 0 0,1 0 1 0 0,-1 0 0 0 0,1-1 0 0 0,-1 0 0 0 0,1 0-1 0 0,-1 0 1 0 0,1-1 0 0 0,0 1 0 0 0,-1-1 0 0 0,1 0-1 0 0,0-1 1 0 0,-1 1 0 0 0,1-1 0 0 0,-1 0-1 0 0,1 0 1 0 0,0 0 0 0 0,-1 0 0 0 0,0-1 0 0 0,1 0-1 0 0,-1 0 1 0 0,0 0 0 0 0,0-1 0 0 0,0 1-1 0 0,0-1 1 0 0,1-1 108 0 0,9-1-152 0 0,69-39-857 0 0,-67 32 841 0 0</inkml:trace>
  <inkml:trace contextRef="#ctx0" brushRef="#br0" timeOffset="376.755">1014 571 4248 0 0,'5'-3'81'0'0,"0"-1"0"0"0,0 1 0 0 0,-1-1 0 0 0,1 0 1 0 0,-1 0-1 0 0,0-1 0 0 0,-1 1 0 0 0,1-1 0 0 0,-1 0 0 0 0,1 0 0 0 0,-1 0 0 0 0,-1 0 0 0 0,1-1 0 0 0,-1 1 0 0 0,0-1 0 0 0,0 1 0 0 0,0-6-81 0 0,-2 10 105 0 0,-37-32 893 0 0,25 29-914 0 0,-1 1 1 0 0,1 1 0 0 0,-1 0 0 0 0,1 1 0 0 0,-1 0-1 0 0,0 1 1 0 0,1 0 0 0 0,-1 1 0 0 0,0 1 0 0 0,1 0 0 0 0,-1 0-1 0 0,1 1 1 0 0,0 1 0 0 0,0 0 0 0 0,0 1 0 0 0,1 0-1 0 0,-1 0 1 0 0,1 2 0 0 0,0-1 0 0 0,1 1 0 0 0,0 1-1 0 0,0 0 1 0 0,0 0 0 0 0,1 1 0 0 0,0 0 0 0 0,1 1 0 0 0,0 0-1 0 0,1 0 1 0 0,-3 6-85 0 0,9-15 8 0 0,0 1-1 0 0,0-1 0 0 0,0 1 1 0 0,1-1-1 0 0,-1 1 1 0 0,0-1-1 0 0,1 1 0 0 0,0-1 1 0 0,-1 1-1 0 0,1 0 1 0 0,0-1-1 0 0,0 1 0 0 0,0 0 1 0 0,0 0-1 0 0,0-1 1 0 0,0 1-1 0 0,0 0 0 0 0,1-1 1 0 0,-1 1-1 0 0,1-1 1 0 0,-1 1-1 0 0,1 0 0 0 0,0-1 1 0 0,-1 1-1 0 0,1-1 1 0 0,0 0-1 0 0,0 1 0 0 0,0-1 1 0 0,0 1-1 0 0,0-1 1 0 0,0 0-1 0 0,0 0 0 0 0,1 0 1 0 0,-1 0-1 0 0,0 0 1 0 0,1 0-1 0 0,-1 0 0 0 0,1 0 1 0 0,-1 0-1 0 0,1-1 1 0 0,-1 1-1 0 0,1-1 0 0 0,0 1 1 0 0,-1-1-1 0 0,1 1 1 0 0,0-1-1 0 0,-1 0-7 0 0,85 8-300 0 0,-81-8 259 0 0,15-3-34 0 0,0-1-1 0 0,0-1 1 0 0,-1 0 0 0 0,1-2 0 0 0,-1 0 0 0 0,-1-2 0 0 0,1 0-1 0 0,-1-1 1 0 0,7-5 75 0 0,-24 15 8 0 0,-1 0 1 0 0,1 0-1 0 0,0 0 1 0 0,0 0-1 0 0,0 0 0 0 0,0-1 1 0 0,-1 1-1 0 0,1 0 1 0 0,0 0-1 0 0,0-1 0 0 0,0 1 1 0 0,-1 0-1 0 0,1-1 0 0 0,0 1 1 0 0,-1-1-1 0 0,1 1 1 0 0,0-1-1 0 0,-1 1 0 0 0,1-1 1 0 0,0 1-1 0 0,-1-1 0 0 0,1 0 1 0 0,-1 1-1 0 0,1-1 1 0 0,-1 0-1 0 0,1 0 0 0 0,-1 1 1 0 0,0-1-1 0 0,1 0 0 0 0,-1 0 1 0 0,0 0-1 0 0,0 1 1 0 0,0-1-1 0 0,1 0 0 0 0,-1 0 1 0 0,0 0-1 0 0,0 0 0 0 0,0 1 1 0 0,0-1-1 0 0,0 0 1 0 0,-1 0-1 0 0,1 0 0 0 0,0 0 1 0 0,0 1-1 0 0,0-1 0 0 0,-1 0 1 0 0,1 0-1 0 0,-1 0 1 0 0,1 1-1 0 0,0-1 0 0 0,-1 0 1 0 0,1 1-1 0 0,-1-1 1 0 0,1 0-1 0 0,-1 1 0 0 0,0-1 1 0 0,1 1-1 0 0,-1-1 0 0 0,0 1 1 0 0,1-1-1 0 0,-1 1 1 0 0,0-1-1 0 0,0 1 0 0 0,1 0 1 0 0,-1-1-1 0 0,0 1 0 0 0,0 0 1 0 0,0 0-1 0 0,0-1-8 0 0,0 1 3 0 0,0 0 0 0 0,0 0-1 0 0,0 0 1 0 0,1 1 0 0 0,-1-1 0 0 0,0 0-1 0 0,0 0 1 0 0,0 0 0 0 0,0 1-1 0 0,1-1 1 0 0,-1 0 0 0 0,0 1 0 0 0,0-1-1 0 0,1 1 1 0 0,-1-1 0 0 0,0 1 0 0 0,1-1-1 0 0,-1 1 1 0 0,0 0 0 0 0,1-1-1 0 0,-1 1 1 0 0,1 0 0 0 0,-1-1 0 0 0,1 1-1 0 0,-1 0 1 0 0,1 0 0 0 0,0-1 0 0 0,-1 1-1 0 0,1 0 1 0 0,0 0 0 0 0,0 0-1 0 0,0 0 1 0 0,-1-1 0 0 0,1 1 0 0 0,0 0-1 0 0,0 0 1 0 0,0 0 0 0 0,0 0-1 0 0,0 0 1 0 0,1-1 0 0 0,-1 1 0 0 0,0 0-1 0 0,0 0 1 0 0,0 0 0 0 0,1 0 0 0 0,-1-1-1 0 0,0 1 1 0 0,1 0 0 0 0,-1 0-1 0 0,1-1 1 0 0,-1 1 0 0 0,1 0 0 0 0,-1-1-1 0 0,1 1 1 0 0,0 0 0 0 0,-1-1 0 0 0,1 1-1 0 0,0-1 1 0 0,-1 1 0 0 0,1-1-1 0 0,0 1-2 0 0,43 35-386 0 0,-27-32-101 0 0,0-1 1 0 0,-1 0-1 0 0,1-1 0 0 0,0-1 0 0 0,0 0 1 0 0,0-1-1 0 0,0-1 0 0 0,0-1 0 0 0,0-1 0 0 0,0 0 1 0 0,-1-1-1 0 0,4-1 487 0 0,21-8-1211 0 0</inkml:trace>
  <inkml:trace contextRef="#ctx0" brushRef="#br0" timeOffset="626.718">1576 324 1392 0 0,'-10'-2'195'0'0,"0"0"-1"0"0,0 1 1 0 0,0 0 0 0 0,-1 1-1 0 0,1 0 1 0 0,0 0 0 0 0,0 1-1 0 0,0 1 1 0 0,0 0-1 0 0,0 0 1 0 0,0 1 0 0 0,0 0-1 0 0,1 0 1 0 0,-1 1 0 0 0,1 1-1 0 0,0-1 1 0 0,0 1-1 0 0,0 1 1 0 0,1 0 0 0 0,0 0-1 0 0,0 1 1 0 0,1 0 0 0 0,0 0-1 0 0,0 1 1 0 0,0-1 0 0 0,1 2-1 0 0,0-1 1 0 0,1 1-1 0 0,0-1 1 0 0,0 2 0 0 0,1-1-1 0 0,0 0 1 0 0,0 1 0 0 0,1 0-1 0 0,1 0 1 0 0,0 0 0 0 0,0 0-1 0 0,0 7-194 0 0,2-10 17 0 0,1-1 1 0 0,-1 1-1 0 0,1-1 0 0 0,0 1 0 0 0,1-1 1 0 0,0 0-1 0 0,0 1 0 0 0,0-1 0 0 0,1 0 1 0 0,0-1-1 0 0,0 1 0 0 0,0 0 1 0 0,1-1-1 0 0,0 0 0 0 0,0 1 0 0 0,0-2 1 0 0,1 1-1 0 0,-1 0 0 0 0,1-1 0 0 0,0 0 1 0 0,1 0-1 0 0,-1 0 0 0 0,1-1 0 0 0,-1 0 1 0 0,1 0-1 0 0,0 0 0 0 0,0-1 0 0 0,1 0 1 0 0,-1 0-1 0 0,0-1 0 0 0,1 1 0 0 0,-1-1 1 0 0,1-1-1 0 0,0 1-17 0 0,9 1-259 0 0,-1-1-1 0 0,0 0 1 0 0,1-1-1 0 0,-1-1 1 0 0,1 0 0 0 0,-1-1-1 0 0,1-1 1 0 0,-1 0-1 0 0,0-1 1 0 0,-1-1-1 0 0,1 0 1 0 0,-1-1 0 0 0,0 0-1 0 0,0-2 260 0 0,38-32-2506 0 0,-32 14 1233 0 0</inkml:trace>
  <inkml:trace contextRef="#ctx0" brushRef="#br0" timeOffset="1217.061">1846 33 1492 0 0,'-16'-32'3616'0'0,"0"52"-1447"0"0,6 399 404 0 0,28-267-1997 0 0,-19-153-571 0 0,1 1 1 0 0,0-1 0 0 0,0 0 0 0 0,0 1 0 0 0,0-1 0 0 0,0 1-1 0 0,0-1 1 0 0,0 0 0 0 0,0 1 0 0 0,0-1 0 0 0,1 0 0 0 0,-1 1-1 0 0,0-1 1 0 0,0 1 0 0 0,1-1 0 0 0,-1 1 0 0 0,0-1 0 0 0,0 0-1 0 0,1 1 1 0 0,-1-1 0 0 0,1 1 0 0 0,-1 0 0 0 0,0-1 0 0 0,1 1-1 0 0,-1-1 1 0 0,1 1 0 0 0,-1-1 0 0 0,1 1 0 0 0,-1 0 0 0 0,1 0-1 0 0,-1-1 1 0 0,1 1 0 0 0,0 0 0 0 0,-1 0 0 0 0,1-1 0 0 0,-1 1-1 0 0,1 0 1 0 0,0 0 0 0 0,-1 0 0 0 0,1 0 0 0 0,-1 0 0 0 0,1 0-1 0 0,0 0 1 0 0,-1 0 0 0 0,1 0 0 0 0,0 0 0 0 0,-1 0 0 0 0,1 1-1 0 0,-1-1 1 0 0,1 0 0 0 0,-1 0 0 0 0,1 1 0 0 0,0-1 0 0 0,-1 0-1 0 0,1 1 1 0 0,-1-1 0 0 0,1 0 0 0 0,-1 1 0 0 0,0-1 0 0 0,1 1-1 0 0,-1-1 1 0 0,1 1 0 0 0,-1-1-6 0 0,27-55-132 0 0,64-100-669 0 0,-47 195 205 0 0,-27-8 618 0 0,-16-26-46 0 0,1-1-1 0 0,0 1 1 0 0,1 0-1 0 0,-1-1 1 0 0,1 0-1 0 0,0 0 1 0 0,0 0-1 0 0,1 0 0 0 0,0 0 1 0 0,0 0-1 0 0,0-1 1 0 0,0 0-1 0 0,1 0 1 0 0,-1 0-1 0 0,1-1 1 0 0,0 1-1 0 0,0-1 1 0 0,0 0-1 0 0,1 0 0 0 0,-1-1 1 0 0,1 0-1 0 0,-1 0 1 0 0,1 0-1 0 0,0-1 1 0 0,0 1-1 0 0,3-1 25 0 0,6 0-123 0 0,0-1-1 0 0,1 0 0 0 0,-1-1 1 0 0,0-1-1 0 0,0-1 0 0 0,0 0 1 0 0,0 0-1 0 0,-1-2 1 0 0,1 0-1 0 0,-1 0 0 0 0,0-1 1 0 0,-1-1-1 0 0,1-1 1 0 0,-1 0-1 0 0,-1 0 0 0 0,1-1 1 0 0,-1-1-1 0 0,-1 0 1 0 0,0-1-1 0 0,5-7 124 0 0,0-25 3879 0 0,-28 80-2938 0 0,42 20-2901 0 0,7-42-4072 0 0,-36-15 4640 0 0</inkml:trace>
  <inkml:trace contextRef="#ctx0" brushRef="#br0" timeOffset="1404.244">2461 123 1416 0 0,'-27'-57'7625'0'0,"48"74"-12964"0"0,-15-12 3905 0 0</inkml:trace>
  <inkml:trace contextRef="#ctx0" brushRef="#br0" timeOffset="2040.995">2661 289 840 0 0,'57'246'7217'0'0,"9"-324"-5430"0"0,47-44-2405 0 0,-112 122 611 0 0,0 0-1 0 0,1 0 0 0 0,-1 0 1 0 0,0 0-1 0 0,1 1 1 0 0,-1-1-1 0 0,0 0 1 0 0,1 1-1 0 0,-1-1 0 0 0,0 0 1 0 0,0 1-1 0 0,1 0 1 0 0,-1-1-1 0 0,0 1 1 0 0,0 0-1 0 0,0-1 0 0 0,0 1 1 0 0,0 0-1 0 0,0 0 1 0 0,0 0-1 0 0,0 0 1 0 0,0 0-1 0 0,0 0 0 0 0,0 0 1 0 0,-1 0-1 0 0,1 1 1 0 0,0-1-1 0 0,-1 0 1 0 0,1 0-1 0 0,-1 0 0 0 0,0 1 1 0 0,1-1-1 0 0,-1 0 1 0 0,0 1-1 0 0,0-1 1 0 0,1 0-1 0 0,-1 1 0 0 0,0-1 1 0 0,0 0-1 0 0,-1 1 1 0 0,1-1-1 0 0,0 0 1 0 0,0 1-1 0 0,-1-1 0 0 0,1 0 1 0 0,-1 1-1 0 0,1-1 1 0 0,-1 0-1 0 0,1 0 8 0 0,0 4-16 0 0,0 2 16 0 0,0 0 0 0 0,1 0 0 0 0,-1 0 0 0 0,1 0 0 0 0,1 0 0 0 0,0 0 0 0 0,-1 0 0 0 0,2 0-1 0 0,-1 0 1 0 0,1-1 0 0 0,0 0 0 0 0,1 1 0 0 0,-1-1 0 0 0,1 0 0 0 0,1-1 0 0 0,-1 1 0 0 0,1-1-1 0 0,0 1 1 0 0,0-2 0 0 0,0 1 0 0 0,1 0 0 0 0,-1-1 0 0 0,1 0 0 0 0,0 0 0 0 0,1-1 0 0 0,-1 0-1 0 0,0 0 1 0 0,1 0 0 0 0,0-1 0 0 0,6 1 0 0 0,3 0-65 0 0,1-2 0 0 0,0 0 0 0 0,0 0-1 0 0,0-2 1 0 0,0 0 0 0 0,-1-1 0 0 0,1-1 0 0 0,0 0-1 0 0,-1-2 1 0 0,0 0 0 0 0,0 0 0 0 0,0-1 0 0 0,-1-1-1 0 0,0-1 1 0 0,0 0 0 0 0,-1-1 0 0 0,0-1 0 0 0,0 0-1 0 0,6-7 66 0 0,-18 16 12 0 0,-1 0 0 0 0,0 0 0 0 0,1 0 0 0 0,-1 0-1 0 0,0-1 1 0 0,0 1 0 0 0,0 0 0 0 0,0-1 0 0 0,0 1 0 0 0,0-1-1 0 0,0 1 1 0 0,0-1 0 0 0,-1 0 0 0 0,1 1 0 0 0,-1-1-1 0 0,1 0 1 0 0,-1 1 0 0 0,0-1 0 0 0,1 0 0 0 0,-1 0 0 0 0,0 1-1 0 0,0-1 1 0 0,0 0 0 0 0,0 1 0 0 0,-1-1 0 0 0,1 0 0 0 0,0 0-1 0 0,-1 1 1 0 0,1-1 0 0 0,-1 0 0 0 0,1 1 0 0 0,-1-1-1 0 0,0 1 1 0 0,0-1 0 0 0,0 1 0 0 0,0-1 0 0 0,0 1 0 0 0,0-1-1 0 0,0 1 1 0 0,0 0 0 0 0,-1 0 0 0 0,1 0 0 0 0,0 0-1 0 0,-1 0 1 0 0,1 0 0 0 0,-1 0 0 0 0,1 0 0 0 0,-1 0 0 0 0,0 1-1 0 0,0-1-11 0 0,-90-20 1016 0 0,81 19-931 0 0,0 1 1 0 0,-1 0-1 0 0,1 1 1 0 0,0 0-1 0 0,-1 0 1 0 0,1 2-1 0 0,0-1 1 0 0,-1 2 0 0 0,1-1-1 0 0,0 1 1 0 0,1 1-1 0 0,-1 0 1 0 0,0 1-1 0 0,1 0 1 0 0,0 0 0 0 0,0 1-1 0 0,1 0 1 0 0,0 1-1 0 0,0 0 1 0 0,0 1-1 0 0,-1 1-85 0 0,9-4-28 0 0,0 0 0 0 0,1 0 0 0 0,-1 0 0 0 0,1 0 1 0 0,0 0-1 0 0,1 0 0 0 0,-1 1 0 0 0,1-1 0 0 0,0-1 0 0 0,0 1 0 0 0,0 0 0 0 0,1 0 0 0 0,0 0 0 0 0,0-1 0 0 0,0 1 0 0 0,0-1 0 0 0,1 1 0 0 0,0-1 0 0 0,0 0 0 0 0,0 0 0 0 0,0 0 0 0 0,0 0 0 0 0,1-1 0 0 0,0 1 0 0 0,0-1 0 0 0,0 0 0 0 0,0 0 0 0 0,0-1 0 0 0,1 1 0 0 0,-1-1 0 0 0,1 0 0 0 0,-1 0 0 0 0,1 0 0 0 0,0-1 1 0 0,0 0-1 0 0,1 1 28 0 0,162 39-6157 0 0,-129-37 5108 0 0,-2 4-163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59:4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0 196 888 0 0,'32'1'3068'0'0,"33"62"-1644"0"0,-57-52-1205 0 0,-2 0 0 0 0,0 1-1 0 0,0 0 1 0 0,-1 0-1 0 0,-1 0 1 0 0,0 1-1 0 0,-1-1 1 0 0,0 1-1 0 0,-1 0 1 0 0,0 0-1 0 0,-1 0 1 0 0,0 1-219 0 0,-2-7 123 0 0,-1-1 0 0 0,1 0 0 0 0,-1 1 0 0 0,-1-1 0 0 0,1 0 0 0 0,-1 0 0 0 0,0-1 0 0 0,0 1 0 0 0,-1-1 0 0 0,1 1 0 0 0,-1-1 0 0 0,-1 0 0 0 0,1 0 0 0 0,-1-1 0 0 0,1 1 0 0 0,-1-1 0 0 0,-1 0 0 0 0,1-1 0 0 0,0 1 0 0 0,-1-1 0 0 0,0 0 0 0 0,0 0 0 0 0,-1 0-123 0 0,6-3 168 0 0,-2-3-24 0 0,1-3-151 0 0,-1-1-1 0 0,1 0 1 0 0,0-1-1 0 0,1 1 1 0 0,0 0 0 0 0,0 0-1 0 0,0-1 1 0 0,1 1-1 0 0,0 0 1 0 0,1-1-1 0 0,-1 1 1 0 0,2 0-1 0 0,-1-1 1 0 0,1 1-1 0 0,0 0 1 0 0,0 0-1 0 0,1 0 1 0 0,-1 0-1 0 0,2 1 1 0 0,-1-1-1 0 0,1 1 1 0 0,0 0-1 0 0,0 0 1 0 0,4-3 7 0 0,3-8-224 0 0,1 2 0 0 0,0-1 0 0 0,1 2 0 0 0,0-1 0 0 0,2 2 0 0 0,-1 0-1 0 0,2 1 1 0 0,0 0 0 0 0,0 1 224 0 0,98-53-5826 0 0,-97 55 4596 0 0</inkml:trace>
  <inkml:trace contextRef="#ctx0" brushRef="#br0" timeOffset="390.69">473 373 1184 0 0,'268'-121'3144'0'0,"-221"93"-2028"0"0,-161 59 590 0 0,100-27-1586 0 0,0 1 0 0 0,1 0 1 0 0,0 1-1 0 0,0 0 0 0 0,0 1 0 0 0,1 0 0 0 0,-1 1 1 0 0,2 1-1 0 0,-1 0 0 0 0,2 0 0 0 0,-1 1 0 0 0,1 0 1 0 0,0 1-1 0 0,1 0 0 0 0,1 1 0 0 0,0 0 0 0 0,0 0 1 0 0,1 1-1 0 0,1 0 0 0 0,0 0 0 0 0,-2 7-120 0 0,10-16 1 0 0,0 1-1 0 0,0 0 0 0 0,1 0 0 0 0,0-1 1 0 0,0 0-1 0 0,0 1 0 0 0,0-1 1 0 0,0 0-1 0 0,1 0 0 0 0,0-1 1 0 0,0 1-1 0 0,0-1 0 0 0,0 0 1 0 0,1 0-1 0 0,-1 0 0 0 0,1-1 1 0 0,-1 1-1 0 0,1-1 0 0 0,0 0 0 0 0,0-1 1 0 0,0 1-1 0 0,0-1 0 0 0,0 0 1 0 0,1 0-1 0 0,-1-1 0 0 0,0 1 1 0 0,0-1-1 0 0,1 0 0 0 0,-1-1 1 0 0,0 1-1 0 0,0-1 0 0 0,3-1 0 0 0,191-17-2859 0 0,-95-20-626 0 0,-75 23 2057 0 0</inkml:trace>
  <inkml:trace contextRef="#ctx0" brushRef="#br0" timeOffset="623.888">1101 281 1484 0 0,'1'-1'145'0'0,"-1"-1"1"0"0,1 1-1 0 0,0 0 0 0 0,0-1 1 0 0,-1 1-1 0 0,1 0 0 0 0,-1-1 1 0 0,0 1-1 0 0,1-1 0 0 0,-1 1 1 0 0,0-1-1 0 0,0 1 0 0 0,0-1 1 0 0,0 1-1 0 0,0-1 0 0 0,0 1 1 0 0,0-1-1 0 0,0 1 0 0 0,-1-1 1 0 0,1 1-1 0 0,-1-1 0 0 0,1 1 1 0 0,-1 0-1 0 0,1-1 0 0 0,-1 1 0 0 0,0 0 1 0 0,0-1-1 0 0,0 1 0 0 0,1 0 1 0 0,-1 0-1 0 0,0 0 0 0 0,-1 0 1 0 0,1 0-1 0 0,0 0 0 0 0,0 0 1 0 0,0 0-1 0 0,-1 0 0 0 0,1 0 1 0 0,0 1-1 0 0,-1-1 0 0 0,1 0 1 0 0,0 1-1 0 0,-1-1 0 0 0,1 1 1 0 0,-1 0-1 0 0,1 0 0 0 0,-1-1-145 0 0,-46 18 1521 0 0,36-2-1398 0 0,1 1 0 0 0,1 0 0 0 0,1 1 0 0 0,0-1 0 0 0,1 2 0 0 0,1-1 0 0 0,0 1 0 0 0,2 0 0 0 0,0 1 0 0 0,1-1 0 0 0,0 1 0 0 0,2 0 0 0 0,0 0 0 0 0,2 0 0 0 0,0 0 0 0 0,0 0 0 0 0,4 16-123 0 0,-4-26 44 0 0,17 185 315 0 0,4 10-2610 0 0,-21-202 1275 0 0,0-2-391 0 0,-14 5-1219 0 0,-10-20-53 0 0,14-6 1441 0 0</inkml:trace>
  <inkml:trace contextRef="#ctx0" brushRef="#br0" timeOffset="872.225">1037 166 968 0 0,'13'-7'500'0'0,"-8"4"-367"0"0,-1 0-1 0 0,1 0 1 0 0,0 1-1 0 0,0 0 0 0 0,-1-1 1 0 0,1 2-1 0 0,1-1 0 0 0,-1 1 1 0 0,0 0-1 0 0,0 0 0 0 0,0 0 1 0 0,1 1-1 0 0,-1-1 0 0 0,0 1 1 0 0,1 1-1 0 0,-1-1 0 0 0,2 1-132 0 0,-2 0 77 0 0,-1 0-1 0 0,0 0 1 0 0,0 0-1 0 0,0 1 1 0 0,-1 0-1 0 0,1-1 1 0 0,0 1-1 0 0,-1 1 0 0 0,1-1 1 0 0,-1 0-1 0 0,1 1 1 0 0,-1 0-1 0 0,0 0 1 0 0,0 0-1 0 0,0 0 1 0 0,-1 0-1 0 0,1 1 0 0 0,-1-1 1 0 0,0 1-1 0 0,0-1 1 0 0,0 1-1 0 0,0 0 1 0 0,-1 0-1 0 0,1 0 1 0 0,-1 0-1 0 0,0 0 1 0 0,0 0-1 0 0,-1 0 0 0 0,1 0 1 0 0,-1 1-1 0 0,0-1 1 0 0,0 0-1 0 0,0 2-76 0 0,-6 5 45 0 0,1 0 0 0 0,-2-1-1 0 0,1 1 1 0 0,-1-1 0 0 0,-1 0 0 0 0,0-1-1 0 0,0 0 1 0 0,-1 0 0 0 0,0-1 0 0 0,-1 0-1 0 0,0-1 1 0 0,0 0 0 0 0,0 0 0 0 0,-1-1-1 0 0,0 0 1 0 0,0-1 0 0 0,-1 0 0 0 0,1-1-1 0 0,-1 0 1 0 0,0-1 0 0 0,0-1 0 0 0,0 0-1 0 0,0 0 1 0 0,-1-1 0 0 0,1-1 0 0 0,-2 0-45 0 0,-12-30-4077 0 0,27 22 2989 0 0</inkml:trace>
  <inkml:trace contextRef="#ctx0" brushRef="#br0" timeOffset="1216.391">774 216 1272 0 0,'1'0'63'0'0,"0"0"1"0"0,-1 0-1 0 0,1 0 0 0 0,0 0 1 0 0,0 0-1 0 0,0 0 0 0 0,0 1 1 0 0,0-1-1 0 0,0 0 0 0 0,0 1 1 0 0,-1-1-1 0 0,1 0 0 0 0,0 1 1 0 0,0-1-1 0 0,0 1 0 0 0,-1-1 1 0 0,1 1-1 0 0,0-1 0 0 0,0 1 1 0 0,-1 0-1 0 0,1-1 0 0 0,-1 1 1 0 0,1 0-1 0 0,-1 0 0 0 0,1 0 1 0 0,-1-1-1 0 0,1 1 0 0 0,-1 0 1 0 0,0 0-1 0 0,1 0 0 0 0,-1 0 1 0 0,0 0-1 0 0,0-1 0 0 0,1 1 1 0 0,-1 0-1 0 0,0 0 0 0 0,0 0 1 0 0,0 0-1 0 0,0 0 0 0 0,0 0 1 0 0,-1 0-1 0 0,1 0 0 0 0,0 0 1 0 0,0 0-1 0 0,-1-1 0 0 0,1 1 1 0 0,0 0-1 0 0,-1 0 0 0 0,1 0 1 0 0,-1 0-1 0 0,1-1 0 0 0,-1 1 1 0 0,1 0-1 0 0,-1-1 0 0 0,0 1 1 0 0,1 0-1 0 0,-1-1 0 0 0,0 1-63 0 0,-35 49 1046 0 0,20-36-943 0 0,-1-1-1 0 0,0-1 1 0 0,-1 0 0 0 0,-1-1-1 0 0,1-1 1 0 0,-2-1 0 0 0,1-1-1 0 0,-1 0 1 0 0,-1-1-1 0 0,1-2 1 0 0,-1 0 0 0 0,-2-1-103 0 0,20-3-663 0 0,-11-14-2674 0 0,19 6 2230 0 0</inkml:trace>
  <inkml:trace contextRef="#ctx0" brushRef="#br0" timeOffset="2275.623">1648 149 1492 0 0,'-8'-6'2442'0'0,"-114"13"-1122"0"0,107-3-1189 0 0,1 1 1 0 0,0 0-1 0 0,0 1 1 0 0,1 0-1 0 0,0 2 1 0 0,0-1-1 0 0,1 1 1 0 0,-1 1-1 0 0,2 0 1 0 0,-1 1-1 0 0,1 0 1 0 0,1 1-1 0 0,0 0 1 0 0,1 1-1 0 0,-5 7-131 0 0,13-18 9 0 0,0 0-1 0 0,1 0 1 0 0,-1 0-1 0 0,1 1 1 0 0,-1-1 0 0 0,1 0-1 0 0,0 0 1 0 0,0 1 0 0 0,-1-1-1 0 0,1 0 1 0 0,0 1-1 0 0,0-1 1 0 0,0 0 0 0 0,0 1-1 0 0,0-1 1 0 0,1 0 0 0 0,-1 1-1 0 0,0-1 1 0 0,1 0-1 0 0,-1 0 1 0 0,0 1 0 0 0,1-1-1 0 0,0 0 1 0 0,-1 0 0 0 0,1 0-1 0 0,0 0 1 0 0,-1 0-1 0 0,1 0 1 0 0,0 0 0 0 0,0 0-1 0 0,0 0 1 0 0,0 0 0 0 0,0 0-1 0 0,0 0 1 0 0,0 0-1 0 0,0-1 1 0 0,1 1 0 0 0,-1-1-1 0 0,0 1 1 0 0,0-1 0 0 0,1 1-1 0 0,-1-1 1 0 0,0 1-1 0 0,0-1 1 0 0,1 0 0 0 0,-1 0-1 0 0,1 0-8 0 0,71 7-117 0 0,-69-7 118 0 0,20-3-185 0 0,0-1 0 0 0,0-1 1 0 0,-1-1-1 0 0,0-1 0 0 0,0 0 1 0 0,-1-2-1 0 0,0-1 0 0 0,-1-1 1 0 0,0-1-1 0 0,0 0 1 0 0,0-3 183 0 0,34-47-655 0 0,-55 61 658 0 0,0 1 194 0 0,-44-2 792 0 0,41 3-968 0 0,0 0 0 0 0,0 1 1 0 0,0-1-1 0 0,0 1 1 0 0,1-1-1 0 0,-1 1 0 0 0,0 0 1 0 0,1 0-1 0 0,-1 1 0 0 0,1-1 1 0 0,0 0-1 0 0,0 1 1 0 0,0-1-1 0 0,0 1 0 0 0,0 0 1 0 0,0 0-1 0 0,1 0 1 0 0,-1-1-1 0 0,1 2 0 0 0,0-1 1 0 0,0 0-1 0 0,0 0 1 0 0,0 0-1 0 0,1 0 0 0 0,-1 1 1 0 0,1-1-1 0 0,0 0 1 0 0,0 0-1 0 0,0 1 0 0 0,0-1 1 0 0,1 0-1 0 0,-1 0 1 0 0,1 1-1 0 0,0-1 0 0 0,0 0 1 0 0,0 0-1 0 0,0 0 1 0 0,0 0-1 0 0,1 0 0 0 0,0 0 1 0 0,-1 0-1 0 0,1-1 0 0 0,0 1 1 0 0,0-1-1 0 0,0 1 1 0 0,1-1-1 0 0,-1 0 0 0 0,1 1 1 0 0,-1-1-1 0 0,1-1 1 0 0,0 1-1 0 0,0 0 0 0 0,-1-1 1 0 0,1 1-1 0 0,0-1 1 0 0,1 0-1 0 0,0 1-21 0 0,15 4-58 0 0,0-1 0 0 0,0-1 1 0 0,1 0-1 0 0,-1-1 0 0 0,1-1 0 0 0,0-1 0 0 0,-1-1 0 0 0,20-3 58 0 0,6 3-25 0 0,112-34-685 0 0,-150 32 658 0 0,0 0 0 0 0,0 0 1 0 0,0 0-1 0 0,0-1 0 0 0,0 0 1 0 0,0-1-1 0 0,-1 1 0 0 0,1-1 1 0 0,-1-1-1 0 0,0 1 0 0 0,-1-1 0 0 0,1 0 1 0 0,-1 0-1 0 0,0-1 0 0 0,0 1 1 0 0,0-1-1 0 0,-1 0 0 0 0,2-3 52 0 0,-6 4 125 0 0,0 1 1 0 0,0 0-1 0 0,-1 0 0 0 0,1-1 1 0 0,-1 1-1 0 0,0 0 0 0 0,0 0 0 0 0,0 0 1 0 0,-1 0-1 0 0,1 0 0 0 0,-1 0 0 0 0,0 0 1 0 0,0 1-1 0 0,0-1 0 0 0,-1 1 1 0 0,1-1-1 0 0,-1 1 0 0 0,0 0 0 0 0,0 0 1 0 0,-2-2-126 0 0,5 4 64 0 0,0-1 1 0 0,-1 1-1 0 0,1-1 1 0 0,0 1-1 0 0,-1-1 1 0 0,0 1-1 0 0,1-1 0 0 0,-1 1 1 0 0,0 0-1 0 0,1-1 1 0 0,-1 1-1 0 0,0 0 1 0 0,0 0-1 0 0,0 0 1 0 0,0 0-1 0 0,0 0 1 0 0,-1 0-1 0 0,1 0 1 0 0,0 0-1 0 0,0 0 1 0 0,-1 0-1 0 0,1 0 0 0 0,0 1 1 0 0,-1-1-1 0 0,1 1 1 0 0,-1-1-1 0 0,1 1 1 0 0,-1-1-1 0 0,1 1 1 0 0,-1 0-1 0 0,1 0 1 0 0,-1 0-1 0 0,1 0 1 0 0,-1 0-1 0 0,1 0 1 0 0,-1 0-1 0 0,0 0 1 0 0,1 1-1 0 0,-1-1 0 0 0,1 0 1 0 0,0 1-1 0 0,-1-1 1 0 0,1 1-1 0 0,-1 0 1 0 0,1 0-1 0 0,0-1 1 0 0,-1 1-1 0 0,1 0 1 0 0,0 0-1 0 0,0 0 1 0 0,0 0-1 0 0,0 0 1 0 0,0 1-1 0 0,0-1 0 0 0,0 0 1 0 0,0 0-1 0 0,0 1 1 0 0,1-1-1 0 0,-1 1-64 0 0,40 67-695 0 0,0-37-4812 0 0,-33-30 3025 0 0,-5-2 1174 0 0</inkml:trace>
  <inkml:trace contextRef="#ctx0" brushRef="#br0" timeOffset="2788.703">2253 8 1288 0 0,'121'133'3512'0'0,"-44"-21"-997"0"0,-77-109-2416 0 0,0 0 1 0 0,-1 0-1 0 0,0 0 1 0 0,0 0-1 0 0,0 0 1 0 0,0-1-1 0 0,0 1 1 0 0,-1 0-1 0 0,1-1 1 0 0,-1 1-1 0 0,1-1 1 0 0,-1 0-1 0 0,0 1 1 0 0,0-1-1 0 0,0 0 1 0 0,0 0-1 0 0,0 0 1 0 0,-1-1-1 0 0,1 1 1 0 0,-1 0-1 0 0,1-1 1 0 0,-1 1-1 0 0,0-1 1 0 0,1 0-1 0 0,-1 0 1 0 0,0 0-1 0 0,0 0 1 0 0,0-1-1 0 0,1 1 1 0 0,-1-1-1 0 0,0 0 1 0 0,0 0-1 0 0,0 0 1 0 0,0 0-1 0 0,0 0 1 0 0,0 0-1 0 0,0-1 1 0 0,0 0-1 0 0,0 1 1 0 0,1-1-1 0 0,-1 0 1 0 0,-1-1-100 0 0,0 2 34 0 0,1-1 0 0 0,-1 0 0 0 0,1 0 1 0 0,-1 0-1 0 0,1 0 0 0 0,-1 0 0 0 0,1-1 1 0 0,0 1-1 0 0,0-1 0 0 0,0 0 0 0 0,0 0 1 0 0,0 0-1 0 0,0-1 0 0 0,0 1 0 0 0,1-1 1 0 0,-1 1-1 0 0,1-1 0 0 0,-1 0 0 0 0,1 0 0 0 0,0 0 1 0 0,0 0-1 0 0,1 0 0 0 0,-1-1 0 0 0,1 1 1 0 0,-1 0-1 0 0,1-1 0 0 0,0 1 0 0 0,1-1 1 0 0,-1 1-1 0 0,0-1 0 0 0,1 0 0 0 0,0 1 1 0 0,0-1-1 0 0,0 0 0 0 0,0 1 0 0 0,1-1 0 0 0,0-3-33 0 0,3-2-96 0 0,2 0 1 0 0,-1 0-1 0 0,1 0 1 0 0,0 1 0 0 0,1 0-1 0 0,-1 0 1 0 0,2 0-1 0 0,-1 1 1 0 0,1 0 0 0 0,0 1-1 0 0,1 0 1 0 0,0 0 0 0 0,-1 0-1 0 0,2 1 1 0 0,0 0 94 0 0,250-71-6885 0 0,-230 70 5823 0 0,-1 0-76 0 0</inkml:trace>
  <inkml:trace contextRef="#ctx0" brushRef="#br0" timeOffset="3441.996">3366 86 1824 0 0,'1'-1'53'0'0,"-1"1"-1"0"0,1-1 1 0 0,-1 0 0 0 0,1 1-1 0 0,-1-1 1 0 0,1 0 0 0 0,-1 1-1 0 0,1-1 1 0 0,-1 0-1 0 0,0 0 1 0 0,1 0 0 0 0,-1 1-1 0 0,0-1 1 0 0,0 0 0 0 0,0 0-1 0 0,0 0 1 0 0,1 0 0 0 0,-1 1-1 0 0,0-1 1 0 0,0 0-1 0 0,-1 0 1 0 0,1 0 0 0 0,0 0-1 0 0,0 0 1 0 0,0 1 0 0 0,0-1-1 0 0,-1 0 1 0 0,1 0-1 0 0,0 0 1 0 0,-1 1 0 0 0,1-1-1 0 0,-1 0 1 0 0,1 0 0 0 0,-1 1-1 0 0,1-1 1 0 0,-1 0 0 0 0,0 1-1 0 0,1-1 1 0 0,-1 1-1 0 0,1-1 1 0 0,-1 1 0 0 0,0-1-1 0 0,0 1 1 0 0,1-1 0 0 0,-1 1-1 0 0,0 0 1 0 0,0-1-1 0 0,0 1 1 0 0,1 0 0 0 0,-1 0-1 0 0,0 0 1 0 0,0-1 0 0 0,0 1-1 0 0,0 0 1 0 0,0 0 0 0 0,1 0-1 0 0,-1 0 1 0 0,0 1-1 0 0,0-1 1 0 0,0 0-53 0 0,-56-9 625 0 0,35 11-412 0 0,0 1 0 0 0,1 0 0 0 0,-1 2 0 0 0,1 1 0 0 0,0 0 1 0 0,1 2-1 0 0,-1 0 0 0 0,2 2 0 0 0,-1 0 0 0 0,1 1 0 0 0,1 0 0 0 0,0 2 0 0 0,0 0 0 0 0,2 1 0 0 0,-1 1 0 0 0,2 1 0 0 0,0 0 0 0 0,-12 18-213 0 0,1 41 821 0 0,29-71-805 0 0,1-1 1 0 0,0 0-1 0 0,0 0 0 0 0,-1-1 1 0 0,2 1-1 0 0,-1-1 0 0 0,0 0 1 0 0,0 0-1 0 0,1 0 0 0 0,-1 0 1 0 0,1-1-1 0 0,-1 0 1 0 0,1 0-1 0 0,0 0 0 0 0,0-1 1 0 0,-1 1-1 0 0,1-1 0 0 0,0 0 1 0 0,0-1-1 0 0,-1 1 0 0 0,4-1-16 0 0,21-4-22 0 0,1-1 1 0 0,-1-2-1 0 0,0 0 0 0 0,-1-2 0 0 0,0-1 0 0 0,0-1 0 0 0,-2-2 0 0 0,1-1 0 0 0,-2 0 1 0 0,19-16 21 0 0,0-19 1514 0 0,-44 50-1431 0 0,0 0 1 0 0,0 0-39 0 0,11 24-49 0 0,68 51-1742 0 0,77-19-5012 0 0,-132-50 5576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0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371 519 1684 0 0,'0'0'538'0'0,"0"0"-36"0"0,3 0-61 0 0,-2 0-405 0 0,0 0-1 0 0,1 0 1 0 0,-1 0-1 0 0,0 0 1 0 0,0 0 0 0 0,0-1-1 0 0,1 1 1 0 0,-1-1-1 0 0,0 1 1 0 0,0-1-1 0 0,0 1 1 0 0,0-1 0 0 0,0 1-1 0 0,0-1 1 0 0,0 0-1 0 0,0 0 1 0 0,0 1 0 0 0,0-1-1 0 0,0 0 1 0 0,0 0-1 0 0,-1 0 1 0 0,1 0 0 0 0,0 0-1 0 0,-1 0 1 0 0,1 0-1 0 0,0 0 1 0 0,-1 0 0 0 0,0-1-1 0 0,1 1 1 0 0,-1 0-1 0 0,0 0 1 0 0,1 0 0 0 0,-1-1-1 0 0,0 1 1 0 0,0 0-1 0 0,0 0 1 0 0,0-1 0 0 0,0 1-1 0 0,0 0 1 0 0,0 0-1 0 0,-1 0 1 0 0,1-1 0 0 0,0 1-1 0 0,-1 0 1 0 0,1 0-1 0 0,-1 0 1 0 0,1 0-1 0 0,-1 0 1 0 0,0 0 0 0 0,1 0-1 0 0,-1 0 1 0 0,0 0-1 0 0,0 0 1 0 0,1 0 0 0 0,-1 0-1 0 0,0 0 1 0 0,0 0-1 0 0,0 1 1 0 0,0-1 0 0 0,0 0-1 0 0,0 1 1 0 0,-2-1-36 0 0,-2-2 52 0 0,-1 0 1 0 0,1 1-1 0 0,-1 0 1 0 0,0 0-1 0 0,0 0 1 0 0,0 1 0 0 0,0 0-1 0 0,0 0 1 0 0,0 0-1 0 0,0 1 1 0 0,-1 0-1 0 0,1 0 1 0 0,0 0-1 0 0,0 1 1 0 0,0 0-1 0 0,0 0 1 0 0,0 1-1 0 0,0 0 1 0 0,0 0-1 0 0,1 0 1 0 0,-1 1-1 0 0,0 0 1 0 0,1 0 0 0 0,0 0-1 0 0,0 0 1 0 0,-2 2-53 0 0,-112 116 501 0 0,105-102-440 0 0,1 1 1 0 0,1 0 0 0 0,1 0-1 0 0,1 1 1 0 0,1 1 0 0 0,1 0-1 0 0,0 0 1 0 0,2 0 0 0 0,1 1-1 0 0,1 0 1 0 0,0 0 0 0 0,1 19-62 0 0,3-39 9 0 0,0 0-1 0 0,0 0 1 0 0,0 0 0 0 0,1 0 0 0 0,-1 0 0 0 0,1 0-1 0 0,0 0 1 0 0,0 0 0 0 0,0 0 0 0 0,0-1 0 0 0,0 1-1 0 0,1 0 1 0 0,-1-1 0 0 0,1 1 0 0 0,0-1 0 0 0,0 1-1 0 0,0-1 1 0 0,0 0 0 0 0,0 0 0 0 0,0 0 0 0 0,1 0-1 0 0,-1 0 1 0 0,0 0 0 0 0,1-1 0 0 0,0 1 0 0 0,-1-1 0 0 0,1 0-1 0 0,0 0 1 0 0,0 0 0 0 0,0 0 0 0 0,0 0 0 0 0,0-1-1 0 0,-1 1 1 0 0,1-1 0 0 0,0 0 0 0 0,0 1 0 0 0,1-2-1 0 0,0 1-8 0 0,107-22-40 0 0,-84 6 9 0 0,0-1-1 0 0,-1-2 0 0 0,-1 0 1 0 0,-1-2-1 0 0,-1 0 0 0 0,-1-2 1 0 0,-1-1-1 0 0,0 0 0 0 0,-2-1 1 0 0,-1-2-1 0 0,-2 1 0 0 0,0-2 1 0 0,-2 0-1 0 0,0-1 0 0 0,-3 0 1 0 0,0-1-1 0 0,-2-1 0 0 0,-1 1 1 0 0,-1-1-1 0 0,0-13 32 0 0,3-92 1327 0 0,-10 133-1279 0 0,0 0 0 0 0,-1 1 0 0 0,1-1 0 0 0,-1 0 0 0 0,0 1 0 0 0,0-1 0 0 0,0 1 0 0 0,0-1 0 0 0,0 1 0 0 0,0-1 0 0 0,-1 1 1 0 0,0 0-1 0 0,1 0 0 0 0,-1-1 0 0 0,0 1 0 0 0,0 1 0 0 0,0-1 0 0 0,0 0 0 0 0,0 0 0 0 0,0 1 0 0 0,-1-1 0 0 0,1 1 0 0 0,0 0 0 0 0,-1-1 0 0 0,-1 1-48 0 0,-27 100 306 0 0,28-73-273 0 0,1 0 1 0 0,2 0 0 0 0,0 0-1 0 0,2-1 1 0 0,1 1-1 0 0,1 0 1 0 0,1-1 0 0 0,1 0-1 0 0,1 1-33 0 0,-5-15 3 0 0,0 1-1 0 0,0-1 0 0 0,1 0 0 0 0,1 0 0 0 0,0 0 0 0 0,0 0 1 0 0,1-1-1 0 0,0 1 0 0 0,1-1 0 0 0,0-1 0 0 0,1 1 0 0 0,0-1 1 0 0,1 0-1 0 0,-1 0 0 0 0,2-1 0 0 0,-1 0 0 0 0,1-1 1 0 0,0 0-1 0 0,1 0 0 0 0,-1-1 0 0 0,1 0 0 0 0,1-1 0 0 0,-1 0 1 0 0,1-1-1 0 0,0 0 0 0 0,9 2-2 0 0,-9-9-46 0 0,1-1 0 0 0,-1-1 0 0 0,0 0 0 0 0,0 0 0 0 0,-1-1 0 0 0,1-1 0 0 0,-2 1 0 0 0,1-2 0 0 0,-1 1 0 0 0,0-1 0 0 0,0-1 0 0 0,-1 0 0 0 0,0 0 0 0 0,0 0 0 0 0,-1-1 0 0 0,-1 0 0 0 0,0-1 0 0 0,0 1 0 0 0,-1-1 0 0 0,3-8 46 0 0,8-15 275 0 0,-19 40 251 0 0,0 0-460 0 0,-8 109-14 0 0,29-65-1135 0 0,-1-44-3603 0 0,-15-12 2099 0 0,-2 1 1303 0 0</inkml:trace>
  <inkml:trace contextRef="#ctx0" brushRef="#br0" timeOffset="186.466">806 389 1896 0 0,'-7'-28'5855'0'0,"0"2"-4592"0"0,18 42-7053 0 0,-8-9 4358 0 0</inkml:trace>
  <inkml:trace contextRef="#ctx0" brushRef="#br0" timeOffset="765.147">980 829 1268 0 0,'16'-9'4358'0'0,"3"-27"-3601"0"0,-18 35-585 0 0,10-23-144 0 0,-1 1 0 0 0,-1-1 0 0 0,-1-1 0 0 0,-1 0 0 0 0,-2 0 0 0 0,0 0 0 0 0,-1 0 0 0 0,-2-1 0 0 0,-1 0 0 0 0,-1-14-28 0 0,0 39-56 0 0,14-16 15 0 0,3 23 95 0 0,-1 0 1 0 0,0 1-1 0 0,0 1 0 0 0,-1 0 0 0 0,0 1 1 0 0,-1 1-1 0 0,0 0 0 0 0,-1 1 1 0 0,3 3-55 0 0,-9-9 13 0 0,2 1 51 0 0,-1 0 1 0 0,0 1-1 0 0,0 0 0 0 0,-1 0 1 0 0,0 0-1 0 0,0 1 0 0 0,-1 0 0 0 0,0 0 1 0 0,0 1-1 0 0,-1 0 0 0 0,0 0 1 0 0,0 0-1 0 0,-1 1 0 0 0,0-1 1 0 0,-1 1-1 0 0,0 0 0 0 0,-1 0 1 0 0,0 0-1 0 0,0 0 0 0 0,-1 0 1 0 0,-1 1-1 0 0,0-1 0 0 0,0 0 0 0 0,-2 10-64 0 0,0-10 21 0 0,-2 0-1 0 0,1 0 0 0 0,-1-1 0 0 0,-1 0 0 0 0,1 0 0 0 0,-2 0 0 0 0,1 0 1 0 0,-1-1-1 0 0,-1 0 0 0 0,1 0 0 0 0,-1 0 0 0 0,-1-1 0 0 0,1 0 0 0 0,-1-1 1 0 0,0 1-1 0 0,-1-2 0 0 0,0 1 0 0 0,0-1 0 0 0,-6 2-20 0 0,-11-23-1631 0 0,2-58-2393 0 0,23 52 2869 0 0</inkml:trace>
  <inkml:trace contextRef="#ctx0" brushRef="#br0" timeOffset="1014.318">1597 241 3004 0 0,'1'0'105'0'0,"-1"-1"-1"0"0,1 1 0 0 0,-1 0 1 0 0,0-1-1 0 0,1 1 0 0 0,-1 0 1 0 0,0-1-1 0 0,0 1 0 0 0,1 0 0 0 0,-1-1 1 0 0,0 1-1 0 0,0-1 0 0 0,1 1 1 0 0,-1-1-1 0 0,0 1 0 0 0,0-1 1 0 0,0 1-1 0 0,0 0 0 0 0,0-1 1 0 0,0 1-1 0 0,0-1 0 0 0,0 1 1 0 0,0-1-1 0 0,0 1 0 0 0,0-1 1 0 0,0 1-1 0 0,0-1 0 0 0,0 1 0 0 0,0-1 1 0 0,0 1-1 0 0,-1 0 0 0 0,1-1 1 0 0,0 1-1 0 0,0-1 0 0 0,0 1 1 0 0,-1-1-1 0 0,1 1 0 0 0,0 0 1 0 0,-1-1-1 0 0,1 1 0 0 0,0 0 1 0 0,-1-1-1 0 0,1 1 0 0 0,0 0 1 0 0,-1 0-1 0 0,1-1 0 0 0,-1 1 1 0 0,1 0-1 0 0,-1 0 0 0 0,1 0 0 0 0,0-1 1 0 0,-1 1-1 0 0,1 0 0 0 0,-1 0 1 0 0,1 0-1 0 0,-1 0 0 0 0,1 0 1 0 0,-1 0-1 0 0,1 0 0 0 0,-1 0 1 0 0,1 0-1 0 0,-1 0 0 0 0,1 0 1 0 0,0 0-1 0 0,-1 1 0 0 0,1-1 1 0 0,-1 0-1 0 0,1 0 0 0 0,-1 0-104 0 0,-10 15 706 0 0,7 3-564 0 0,2 0 0 0 0,-1 0 0 0 0,2 1 0 0 0,1-1 0 0 0,0 0 0 0 0,1 1 0 0 0,1-1 0 0 0,1 0 0 0 0,0 0 0 0 0,1 0 0 0 0,3 6-142 0 0,10 57 168 0 0,3 11-247 0 0,-2-8-1502 0 0,-13-28-3112 0 0,-24-42 1828 0 0,6-13 1661 0 0</inkml:trace>
  <inkml:trace contextRef="#ctx0" brushRef="#br0" timeOffset="1277.662">1167 514 2052 0 0,'14'7'5677'0'0,"38"-7"-5205"0"0,-38 0 205 0 0,265-41-652 0 0,-102 14-6107 0 0,-156 25 5009 0 0</inkml:trace>
  <inkml:trace contextRef="#ctx0" brushRef="#br0" timeOffset="1741.312">1813 474 1268 0 0,'19'8'349'0'0,"0"0"1"0"0,-1 1-1 0 0,0 1 0 0 0,0 1 1 0 0,-1 0-1 0 0,-1 1 0 0 0,0 1 0 0 0,0 1 1 0 0,-1 0-1 0 0,-1 1 0 0 0,-1 0 1 0 0,0 1-1 0 0,-1 1 0 0 0,0 0 0 0 0,-1 0 1 0 0,2 8-350 0 0,-11-18 109 0 0,0-1 0 0 0,-1 0 0 0 0,0 1 0 0 0,0-1 0 0 0,-1 1 0 0 0,1 0 0 0 0,-1-1 1 0 0,-1 1-1 0 0,1-1 0 0 0,-1 1 0 0 0,-1-1 0 0 0,1 1 0 0 0,-1-1 0 0 0,0 1 0 0 0,0-1 1 0 0,-1 0-1 0 0,0 0 0 0 0,0 0 0 0 0,0-1 0 0 0,-1 1 0 0 0,0-1 0 0 0,0 0 0 0 0,0 0 1 0 0,0 0-1 0 0,-1 0 0 0 0,0-1 0 0 0,0 0 0 0 0,0 0 0 0 0,-1 0 0 0 0,-1 1-109 0 0,3-5 26 0 0,1 0 0 0 0,-1-1 0 0 0,1 1 0 0 0,0-1 0 0 0,-1 0 0 0 0,1 0 1 0 0,0 0-1 0 0,0 0 0 0 0,-1 0 0 0 0,1-1 0 0 0,0 0 0 0 0,0 1 0 0 0,1-1 0 0 0,-1 0 0 0 0,0 0 0 0 0,1-1 0 0 0,-1 1 0 0 0,1 0 0 0 0,-1-1 0 0 0,1 0 0 0 0,0 1 0 0 0,0-1 0 0 0,1 0 0 0 0,-1 0 0 0 0,0 0 0 0 0,1 0 0 0 0,0-1 0 0 0,0 1 0 0 0,0 0 0 0 0,0 0 0 0 0,0-1 0 0 0,1 1 0 0 0,-1-1 0 0 0,1 1 0 0 0,0 0 1 0 0,0-1-1 0 0,0 1 0 0 0,1-1 0 0 0,-1 1 0 0 0,1-2-26 0 0,1-9-34 0 0,1 0-1 0 0,1 0 1 0 0,0 1 0 0 0,0-1 0 0 0,1 1 0 0 0,1 0 0 0 0,0 1-1 0 0,1-1 1 0 0,1 1 0 0 0,0 0 0 0 0,0 1 0 0 0,1 0 0 0 0,0 0-1 0 0,1 1 1 0 0,1 0 0 0 0,-1 1 0 0 0,1 0 0 0 0,1 1 0 0 0,0 0-1 0 0,0 1 1 0 0,0 0 0 0 0,1 1 0 0 0,0 0 0 0 0,0 1 0 0 0,1 0-1 0 0,-1 1 1 0 0,1 1 0 0 0,0 0 0 0 0,0 1 0 0 0,0 1 0 0 0,0 0-1 0 0,1 1 1 0 0,10 1 34 0 0,-16 0 7 0 0,0 0 0 0 0,0 1 1 0 0,1 0-1 0 0,-1 1 0 0 0,-1 0 0 0 0,1 0 0 0 0,0 1 0 0 0,-1 0 0 0 0,0 0 0 0 0,0 1 0 0 0,0 0 0 0 0,-1 1 1 0 0,1-1-1 0 0,-1 2 0 0 0,-1-1 0 0 0,1 1 0 0 0,-1 0 0 0 0,0 0 0 0 0,-1 0 0 0 0,1 1 0 0 0,-1 0 0 0 0,-1 0 1 0 0,0 1-1 0 0,0-1 0 0 0,-1 1 0 0 0,0 0 0 0 0,0 0 0 0 0,-1 0 0 0 0,0 0 0 0 0,0 0 0 0 0,-1 0 0 0 0,-1 0 1 0 0,0 1-1 0 0,0 3-7 0 0,0-11-168 0 0,0 0 1 0 0,0 1-1 0 0,0-1 1 0 0,-1 0 0 0 0,1 1-1 0 0,-1-1 1 0 0,0 0 0 0 0,1 0-1 0 0,-1 1 1 0 0,0-1-1 0 0,0 0 1 0 0,0 0 0 0 0,-1 0-1 0 0,1 0 1 0 0,0 0-1 0 0,-1 0 1 0 0,0-1 0 0 0,1 1-1 0 0,-1 0 1 0 0,0-1 0 0 0,0 1-1 0 0,0-1 1 0 0,0 0-1 0 0,0 0 1 0 0,0 1 0 0 0,0-1-1 0 0,0-1 1 0 0,0 1 0 0 0,0 0-1 0 0,-1 0 1 0 0,1-1-1 0 0,0 1 1 0 0,-1-1 0 0 0,1 0-1 0 0,0 0 1 0 0,-1 0-1 0 0,1 0 1 0 0,0 0 0 0 0,-1 0 167 0 0,-8 0-958 0 0</inkml:trace>
  <inkml:trace contextRef="#ctx0" brushRef="#br0" timeOffset="2005.958">2195 331 3584 0 0,'-4'-8'1168'0'0,"4"-1"-215"0"0,-2 6-85 0 0,1-4-160 0 0,-1 4-140 0 0,2 0-184 0 0,-2-1-308 0 0,0 1-128 0 0,-1 1 4 0 0,-1 1-852 0 0,1 1 76 0 0,-3 0 64 0 0,3-2-545 0 0,-3 2 69 0 0,1 2-76 0 0</inkml:trace>
  <inkml:trace contextRef="#ctx0" brushRef="#br0" timeOffset="2485.555">2680 313 1760 0 0,'0'0'104'0'0,"0"0"0"0"0,1 0 0 0 0,-1 1 0 0 0,0-1 0 0 0,0 0 0 0 0,0 0 0 0 0,0 1 0 0 0,1-1 0 0 0,-1 0 0 0 0,0 0 0 0 0,0 0 0 0 0,1 1 0 0 0,-1-1 0 0 0,0 0 1 0 0,0 0-1 0 0,1 0 0 0 0,-1 0 0 0 0,0 0 0 0 0,0 0 0 0 0,1 1 0 0 0,-1-1 0 0 0,0 0 0 0 0,1 0 0 0 0,-1 0 0 0 0,0 0 0 0 0,1 0 0 0 0,-1 0 0 0 0,0 0 0 0 0,0 0 0 0 0,1 0 0 0 0,-1 0 0 0 0,0 0 0 0 0,1-1 0 0 0,-1 1 0 0 0,0 0 0 0 0,0 0 0 0 0,1 0 0 0 0,-1 0 0 0 0,0 0 0 0 0,0 0 0 0 0,1-1 0 0 0,-1 1 0 0 0,0 0 0 0 0,0 0 0 0 0,1 0 0 0 0,-1-1 0 0 0,0 1 0 0 0,0 0 0 0 0,0 0 0 0 0,1-1-104 0 0,4 101 1236 0 0,11 94-333 0 0,-8-106-42 0 0,19-108-785 0 0,-11 9-82 0 0,0 0 0 0 0,1 1 0 0 0,0 1-1 0 0,0 0 1 0 0,1 1 0 0 0,1 1 0 0 0,-1 1 0 0 0,1 1 0 0 0,0 0 0 0 0,0 2-1 0 0,0 0 1 0 0,1 1 0 0 0,-1 1 0 0 0,1 0 0 0 0,13 3 6 0 0,-29-2 4 0 0,0 0-1 0 0,0 1 1 0 0,0-1 0 0 0,0 1 0 0 0,0 0-1 0 0,0 0 1 0 0,-1 0 0 0 0,1 1 0 0 0,0-1-1 0 0,-1 1 1 0 0,1 0 0 0 0,-1 0 0 0 0,1 0-1 0 0,-1 0 1 0 0,0 1 0 0 0,0-1 0 0 0,0 1-1 0 0,0 0 1 0 0,-1 0 0 0 0,1 0 0 0 0,-1 0-1 0 0,1 1 1 0 0,-1-1 0 0 0,0 0 0 0 0,0 1-1 0 0,0 1-3 0 0,-5 0-4 0 0,1 1 0 0 0,-1 0 0 0 0,0-1 0 0 0,0 0 0 0 0,-1 1 0 0 0,1-1 1 0 0,-1-1-1 0 0,0 1 0 0 0,-1-1 0 0 0,1 1 0 0 0,-1-1 0 0 0,0 0 0 0 0,0-1 0 0 0,0 1 0 0 0,0-1 0 0 0,-1 0 0 0 0,-4 2 4 0 0,-8 4-156 0 0,-1-1 0 0 0,0 0 0 0 0,-1-2 0 0 0,0 0 0 0 0,0-1 1 0 0,0-1-1 0 0,0-1 0 0 0,-1-1 0 0 0,1 0 0 0 0,-1-2 0 0 0,-1 0 156 0 0,17 0-232 0 0,0 0 1 0 0,0-1-1 0 0,0 1 0 0 0,0-1 1 0 0,0 0-1 0 0,1 0 0 0 0,-1-1 1 0 0,0 1-1 0 0,1-1 0 0 0,-1 0 1 0 0,1 0-1 0 0,-1 0 0 0 0,1-1 1 0 0,0 0-1 0 0,0 0 0 0 0,0 0 1 0 0,1 0-1 0 0,-1 0 0 0 0,1-1 1 0 0,-1 0-1 0 0,1 0 0 0 0,0 1 1 0 0,0-2 231 0 0,1-4-1308 0 0</inkml:trace>
  <inkml:trace contextRef="#ctx0" brushRef="#br0" timeOffset="3187.753">3208 503 856 0 0,'16'12'5244'0'0,"-15"50"-3976"0"0,-2-46-757 0 0,0 16-243 0 0,0-28-246 0 0,-1 0 0 0 0,1 0 1 0 0,0 0-1 0 0,0 1 0 0 0,0-1 0 0 0,0 0 1 0 0,1 1-1 0 0,0-1 0 0 0,0 0 0 0 0,0 1 1 0 0,0-1-1 0 0,1 1 0 0 0,-1-1 0 0 0,1 0 1 0 0,1 0-1 0 0,-1 1 0 0 0,0-1 0 0 0,1 0 1 0 0,0 0-1 0 0,0 0 0 0 0,0 0 0 0 0,0-1 1 0 0,1 1-1 0 0,-1-1 0 0 0,1 1 0 0 0,0-1 1 0 0,0 0-1 0 0,0 0 0 0 0,1 0 0 0 0,-1 0 1 0 0,1-1-1 0 0,0 1 0 0 0,-1-1 0 0 0,1 0 1 0 0,0 0-1 0 0,0-1 0 0 0,0 1 0 0 0,0-1 1 0 0,1 0-1 0 0,-1 0 0 0 0,0 0 0 0 0,2 0-21 0 0,10-3-163 0 0,-1-1 1 0 0,1-1 0 0 0,-1 0 0 0 0,1-1 0 0 0,-1 0 0 0 0,-1-1 0 0 0,1-1 0 0 0,-1 0 0 0 0,0-1 0 0 0,-1-1 0 0 0,0 0 0 0 0,0-1 0 0 0,-1 0 0 0 0,0-1 0 0 0,-1-1 0 0 0,0 1 0 0 0,-1-2 0 0 0,3-4 161 0 0,-3 4 165 0 0,-2 5 1010 0 0,-9 27-401 0 0,0-16-791 0 0,0 1-1 0 0,0 0 1 0 0,0 0 0 0 0,0 0 0 0 0,1 0 0 0 0,0 0 0 0 0,0 0-1 0 0,0 0 1 0 0,0 0 0 0 0,1 0 0 0 0,-1 0 0 0 0,1 0 0 0 0,0 0-1 0 0,0-1 1 0 0,1 1 0 0 0,-1 0 0 0 0,1-1 0 0 0,-1 1 0 0 0,1 0-1 0 0,0-1 1 0 0,1 0 0 0 0,-1 0 0 0 0,1 0 0 0 0,-1 0 0 0 0,1 0-1 0 0,0 0 1 0 0,0 0 0 0 0,0-1 0 0 0,0 0 0 0 0,1 1 0 0 0,-1-1 0 0 0,1 0-1 0 0,-1-1 1 0 0,1 1 0 0 0,-1-1 0 0 0,1 1 0 0 0,0-1 0 0 0,0 0-1 0 0,3 0 18 0 0,-1-1-82 0 0,1 0 0 0 0,-1 0 0 0 0,0-1 0 0 0,1 0-1 0 0,-1 0 1 0 0,0-1 0 0 0,0 1 0 0 0,0-1 0 0 0,0 0-1 0 0,0-1 1 0 0,0 0 0 0 0,-1 0 0 0 0,1 0 0 0 0,-1 0 0 0 0,0-1-1 0 0,1 0 1 0 0,-2 0 0 0 0,1-1 0 0 0,-1 1 0 0 0,1-1-1 0 0,-1 0 1 0 0,0 0 0 0 0,-1 0 0 0 0,1-1 0 0 0,-1 1-1 0 0,0-1 1 0 0,1-3 82 0 0,47-168 58 0 0,-43-80 4103 0 0,-8 207-1014 0 0,-8 29-2128 0 0,3 34 212 0 0,12 48-1664 0 0,4 0 0 0 0,2-1 0 0 0,2-1 1 0 0,18 40 432 0 0,-10 45-7338 0 0,-44-110 4686 0 0,8-24 1445 0 0</inkml:trace>
  <inkml:trace contextRef="#ctx0" brushRef="#br0" timeOffset="3437.769">3711 471 3164 0 0,'-1'0'944'0'0,"2"-2"-44"0"0,-1 1-115 0 0,-1-1-93 0 0,4 2-88 0 0,1 0-52 0 0,-1-2-48 0 0,6-3-124 0 0,9 0-68 0 0,7-3-148 0 0,0 0-172 0 0,3 3-4 0 0,2-4-812 0 0,1 6-728 0 0,-1-2 159 0 0,-5-2 89 0 0,1 4 52 0 0,-1 0-164 0 0</inkml:trace>
  <inkml:trace contextRef="#ctx0" brushRef="#br0" timeOffset="4226.433">4088 553 1860 0 0,'72'-7'3903'0'0,"-66"5"-3677"0"0,50-14 380 0 0,272-106-1102 0 0,-327 122 488 0 0,0 0 0 0 0,0 0 0 0 0,0 0 0 0 0,0 1 0 0 0,0-1 0 0 0,0-1-1 0 0,0 1 1 0 0,-1 0 0 0 0,1 0 0 0 0,0 0 0 0 0,0 0 0 0 0,0-1 0 0 0,0 1 0 0 0,0 0 0 0 0,0-1 0 0 0,-1 1-1 0 0,1 0 1 0 0,0-1 0 0 0,0 1 0 0 0,-1-1 0 0 0,1 0 0 0 0,0 1 0 0 0,-1-1 0 0 0,1 0 0 0 0,0 1-1 0 0,-1-1 1 0 0,1 0 0 0 0,-1 0 0 0 0,1 1 0 0 0,-1-1 0 0 0,0 0 0 0 0,1 0 0 0 0,-1 0 0 0 0,0 0-1 0 0,1 1 1 0 0,-1-1 0 0 0,0 0 0 0 0,0 0 0 0 0,0 0 0 0 0,0 0 0 0 0,0 0 0 0 0,0 0 0 0 0,0 0-1 0 0,0 0 1 0 0,0 0 0 0 0,0 1 0 0 0,-1-1 0 0 0,1 0 0 0 0,0 0 0 0 0,0 0 0 0 0,-1 0 0 0 0,1 0 0 0 0,-1 1-1 0 0,1-1 1 0 0,-1 0 0 0 0,1 0 0 0 0,-1 1 0 0 0,1-1 0 0 0,-1 0 0 0 0,0 1 0 0 0,0-1 0 0 0,1 1-1 0 0,-1-1 1 0 0,0 1 0 0 0,0-1 0 0 0,1 1 0 0 0,-1-1 0 0 0,0 1 0 0 0,0 0 0 0 0,-1-1 8 0 0,-67-13 443 0 0,46 12-249 0 0,0 2-1 0 0,0 0 1 0 0,0 2 0 0 0,1 1-1 0 0,-1 0 1 0 0,0 2-1 0 0,1 0 1 0 0,0 2 0 0 0,1 0-1 0 0,-1 2 1 0 0,1 0-1 0 0,1 1 1 0 0,0 2 0 0 0,0 0-1 0 0,1 0 1 0 0,-11 11-194 0 0,26-20 26 0 0,1-1 0 0 0,-1 1 0 0 0,1-1 0 0 0,0 1 0 0 0,-1 0 0 0 0,1 1 0 0 0,1-1 0 0 0,-1 0 1 0 0,0 1-1 0 0,1-1 0 0 0,0 1 0 0 0,-1 0 0 0 0,2 0 0 0 0,-1 0 0 0 0,0 0 0 0 0,1 0 0 0 0,0 0 0 0 0,0 1 0 0 0,0-1 0 0 0,0 0 0 0 0,1 0 1 0 0,-1 1-1 0 0,1-1 0 0 0,0 1 0 0 0,1-1 0 0 0,-1 0 0 0 0,2 4-26 0 0,8 0-68 0 0,0 0 0 0 0,1-1 0 0 0,0 0-1 0 0,1-1 1 0 0,-1 0 0 0 0,1-1 0 0 0,1 0 0 0 0,-1-1 0 0 0,0 0 0 0 0,1-1 0 0 0,0 0 0 0 0,0-1-1 0 0,0-1 1 0 0,0 0 0 0 0,0-1 0 0 0,0 0 0 0 0,0-1 0 0 0,0 0 0 0 0,0-1 0 0 0,0-1-1 0 0,-1 0 1 0 0,1 0 0 0 0,-1-2 0 0 0,8-3 68 0 0,26-1-293 0 0,366-108-2786 0 0,-413 117 3267 0 0,1-1 0 0 0,0 1 0 0 0,-1 0 1 0 0,1-1-1 0 0,0 1 0 0 0,0-1 0 0 0,-1 1 0 0 0,1 0 0 0 0,0-1 0 0 0,0 1 0 0 0,-1-1 0 0 0,1 1 0 0 0,0-1-188 0 0,-12 8 223 0 0,-3 0 53 0 0,0 0-1 0 0,0 2 1 0 0,1 0 0 0 0,0 0-1 0 0,0 1 1 0 0,1 1 0 0 0,0 0 0 0 0,1 1-1 0 0,1 1 1 0 0,-9 11-276 0 0,20-23-9 0 0,-1 1-1 0 0,1 0 1 0 0,0-1 0 0 0,-1 1 0 0 0,1 0-1 0 0,0-1 1 0 0,0 1 0 0 0,0 0-1 0 0,1-1 1 0 0,-1 1 0 0 0,0 0 0 0 0,1-1-1 0 0,-1 1 1 0 0,1 0 0 0 0,-1-1 0 0 0,1 1-1 0 0,0-1 1 0 0,-1 1 0 0 0,1-1-1 0 0,0 1 1 0 0,0-1 0 0 0,0 0 0 0 0,0 1-1 0 0,1-1 1 0 0,-1 0 0 0 0,0 0-1 0 0,0 0 1 0 0,1 0 0 0 0,-1 0 0 0 0,1 0-1 0 0,-1 0 1 0 0,1-1 0 0 0,-1 1 0 0 0,1 0-1 0 0,-1-1 1 0 0,1 1 0 0 0,0-1-1 0 0,-1 0 1 0 0,1 1 0 0 0,0-1 0 0 0,-1 0-1 0 0,1 0 1 0 0,0 0 0 0 0,-1 0 0 0 0,1 0-1 0 0,0-1 1 0 0,-1 1 0 0 0,1 0-1 0 0,0-1 1 0 0,-1 1 0 0 0,1-1 0 0 0,-1 0-1 0 0,1 1 1 0 0,-1-1 0 0 0,1 0-1 0 0,-1 0 1 0 0,2-1 9 0 0,16-2-171 0 0,-1 0 1 0 0,1-1-1 0 0,-1-2 0 0 0,0 1 0 0 0,0-2 0 0 0,-1-1 0 0 0,0 0 0 0 0,0-1 1 0 0,-1-1-1 0 0,-1 0 0 0 0,0-1 0 0 0,0-1 0 0 0,-1 0 0 0 0,-1-1 0 0 0,0 0 1 0 0,-1-1-1 0 0,0-1 0 0 0,-1 0 0 0 0,-1 0 0 0 0,-1-1 0 0 0,0 0 0 0 0,-2-1 1 0 0,0 0-1 0 0,0 0 0 0 0,-2-1 0 0 0,0 0 0 0 0,1-14 171 0 0,-6 18 280 0 0,0-1-1 0 0,-1 1 1 0 0,-1 0-1 0 0,0-1 1 0 0,-2 1-1 0 0,1 0 1 0 0,-2 0-1 0 0,0 1 1 0 0,0-1-1 0 0,-2 1 1 0 0,0 0-1 0 0,0 1 1 0 0,-1 0-1 0 0,-9-11-279 0 0,-51-32 4090 0 0,67 56-3719 0 0,1 0-42 0 0,-14 20 283 0 0,13-10-588 0 0,0 1 0 0 0,1 0-1 0 0,0-1 1 0 0,0 1 0 0 0,1 0 0 0 0,1-1 0 0 0,0 1 0 0 0,0-1-1 0 0,1 1 1 0 0,0-1 0 0 0,1 0 0 0 0,0 0 0 0 0,4 6-24 0 0,6 21-419 0 0,-8-16 210 0 0,9 19-1830 0 0,-2 2 1 0 0,-2 0-1 0 0,-1 0 1 0 0,-3 1 0 0 0,1 23 2038 0 0,-10-36-1200 0 0,-13 17 14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1280 0 0,'25'-21'5544'0'0,"-6"1"-5323"0"0,-1 80 1236 0 0,28 151-642 0 0,-42-197-834 0 0,-15 6-6093 0 0,3-17 4858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1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31 193 1684 0 0,'-1'16'4455'0'0,"-2"27"-4011"0"0,2 1 0 0 0,2-1 0 0 0,1 0 0 0 0,3 0 0 0 0,8 33-444 0 0,66 335 686 0 0,-75-329-2048 0 0,-4-81 1256 0 0,0 0 0 0 0,-1 1-1 0 0,1-1 1 0 0,-1 0-1 0 0,1 1 1 0 0,-1-1-1 0 0,1 0 1 0 0,-1 0 0 0 0,0 0-1 0 0,1 0 1 0 0,-1 0-1 0 0,0 1 1 0 0,0-1 0 0 0,0 0-1 0 0,0-1 1 0 0,0 1-1 0 0,0 0 1 0 0,0 0-1 0 0,0 0 1 0 0,0-1 0 0 0,-1 1-1 0 0,1 0 1 0 0,0-1-1 0 0,0 1 1 0 0,-1-1 0 0 0,1 0-1 0 0,0 1 1 0 0,-1-1-1 0 0,1 0 1 0 0,0 0-1 0 0,-1 0 1 0 0,1 0 0 0 0,0 0-1 0 0,-1 0 1 0 0,1 0-1 0 0,0 0 1 0 0,-1-1 0 0 0,1 1-1 0 0,0 0 1 0 0,-1-1-1 0 0,1 1 107 0 0,-20-9-1268 0 0</inkml:trace>
  <inkml:trace contextRef="#ctx0" brushRef="#br0" timeOffset="249.997">79 268 1556 0 0,'3'-6'88'0'0,"1"1"0"0"0,0 1 0 0 0,0-1-1 0 0,1 1 1 0 0,-1-1 0 0 0,1 1 0 0 0,0 1 0 0 0,0-1 0 0 0,1 1-1 0 0,-1 0 1 0 0,1 0 0 0 0,0 0 0 0 0,-1 1 0 0 0,1 0 0 0 0,0 0-1 0 0,0 0 1 0 0,0 1 0 0 0,1 0 0 0 0,-1 0 0 0 0,0 1 0 0 0,0-1-1 0 0,1 1 1 0 0,-1 1 0 0 0,0-1 0 0 0,0 1 0 0 0,1 0 0 0 0,-1 1 0 0 0,0-1-1 0 0,0 1 1 0 0,0 1 0 0 0,-1-1 0 0 0,1 1 0 0 0,0 0 0 0 0,-1 0-1 0 0,0 0 1 0 0,0 1 0 0 0,0 0 0 0 0,0 0 0 0 0,0 0 0 0 0,-1 0-1 0 0,0 1 1 0 0,0 0 0 0 0,0 0 0 0 0,0 0 0 0 0,-1 0 0 0 0,3 5-88 0 0,-5-2 18 0 0,1-1 1 0 0,-1 0-1 0 0,-1 0 1 0 0,1 0-1 0 0,-1 1 1 0 0,0-1 0 0 0,-1 0-1 0 0,0 0 1 0 0,0 0-1 0 0,0 1 1 0 0,-1-1 0 0 0,0-1-1 0 0,-1 1 1 0 0,1 0-1 0 0,-1 0 1 0 0,0-1 0 0 0,-1 1-1 0 0,0-1 1 0 0,0 0-1 0 0,0-1 1 0 0,-1 1 0 0 0,0 0-1 0 0,0-1 1 0 0,0 0-1 0 0,0-1 1 0 0,-1 1 0 0 0,0-1-19 0 0,-6 6 33 0 0,0 0 1 0 0,0-2 0 0 0,-1 1 0 0 0,-1-1 0 0 0,1-1 0 0 0,-1-1-1 0 0,0 0 1 0 0,-1 0 0 0 0,1-2 0 0 0,-1 0 0 0 0,0 0 0 0 0,-8 0-34 0 0,21-4-67 0 0,0 1 0 0 0,-1-1 0 0 0,1 1 1 0 0,-1-1-1 0 0,1 0 0 0 0,-1 0 1 0 0,1 0-1 0 0,-1 0 0 0 0,1 0 1 0 0,-1-1-1 0 0,1 1 0 0 0,-1-1 0 0 0,1 0 1 0 0,-1 0-1 0 0,1 1 0 0 0,0-2 1 0 0,0 1-1 0 0,-1 0 0 0 0,1 0 1 0 0,0-1-1 0 0,0 1 0 0 0,0-1 0 0 0,0 1 1 0 0,1-1-1 0 0,-1 0 0 0 0,0 0 1 0 0,1 0-1 0 0,-1 0 0 0 0,1 0 0 0 0,0 0 1 0 0,-1 0-1 0 0,1-1 0 0 0,0 1 1 0 0,0 0-1 0 0,1-1 0 0 0,-1 1 1 0 0,0-1-1 0 0,1 1 0 0 0,0-1 0 0 0,-1 1 1 0 0,1-1-1 0 0,0 1 0 0 0,0-1 67 0 0,5-11-1056 0 0,17-9-328 0 0</inkml:trace>
  <inkml:trace contextRef="#ctx0" brushRef="#br0" timeOffset="763.897">838 329 1164 0 0,'-1'1'53'0'0,"0"-1"1"0"0,0 0-1 0 0,0 0 0 0 0,0 1 1 0 0,1-1-1 0 0,-1 0 0 0 0,0 0 1 0 0,0 0-1 0 0,0 0 0 0 0,0 0 0 0 0,0 0 1 0 0,0 0-1 0 0,0-1 0 0 0,1 1 1 0 0,-1 0-1 0 0,0 0 0 0 0,0-1 1 0 0,0 1-1 0 0,0 0 0 0 0,1-1 1 0 0,-1 1-1 0 0,0-1 0 0 0,0 1 0 0 0,1-1 1 0 0,-1 1-1 0 0,0-1 0 0 0,1 0 1 0 0,-1 1-1 0 0,1-1 0 0 0,-1 0 1 0 0,0 1-1 0 0,1-1 0 0 0,0 0 1 0 0,-1 0-1 0 0,1 1 0 0 0,-1-1 1 0 0,1 0-1 0 0,0 0 0 0 0,0 0 0 0 0,-1 0 1 0 0,1 0-1 0 0,0 0 0 0 0,0 1 1 0 0,0-1-1 0 0,0 0 0 0 0,0 0 1 0 0,0 0-1 0 0,0 0 0 0 0,1 0 1 0 0,-1 0-1 0 0,0 1 0 0 0,0-1 0 0 0,1 0 1 0 0,-1 0-1 0 0,0 0 0 0 0,1 0 1 0 0,-1 1-1 0 0,1-1 0 0 0,-1 0 1 0 0,1 0-1 0 0,-1 1 0 0 0,1-1 1 0 0,0 1-1 0 0,-1-1 0 0 0,1 0 0 0 0,0 1-53 0 0,-22 4 158 0 0,1 1 0 0 0,-1 2-1 0 0,1 0 1 0 0,1 1-1 0 0,-1 0 1 0 0,1 2 0 0 0,1 1-1 0 0,0 0 1 0 0,0 1-1 0 0,1 1 1 0 0,1 0 0 0 0,0 1-1 0 0,1 1 1 0 0,1 1-1 0 0,0 0 1 0 0,-2 4-158 0 0,-11 38 585 0 0,27-56-459 0 0,19 20 118 0 0,-11-20-256 0 0,0 0 0 0 0,1-1 0 0 0,-1 1 0 0 0,0-2-1 0 0,0 1 1 0 0,0-1 0 0 0,0-1 0 0 0,1 1 0 0 0,-1-1 0 0 0,0-1 0 0 0,0 1 0 0 0,0-2 0 0 0,0 1 0 0 0,1-1 12 0 0,-2 1-22 0 0,5 0-71 0 0,-1-1 1 0 0,0 0-1 0 0,0-1 1 0 0,0 0-1 0 0,-1 0 0 0 0,1-1 1 0 0,-1 0-1 0 0,0-1 1 0 0,-1-1-1 0 0,1 1 0 0 0,-1-1 1 0 0,0-1-1 0 0,-1 0 1 0 0,0 0-1 0 0,0 0 0 0 0,-1-1 1 0 0,0 0-1 0 0,0-1 1 0 0,2-5 92 0 0,-8 14 6 0 0,-1-1 1 0 0,1 1 0 0 0,-1 0 0 0 0,0-1-1 0 0,0 1 1 0 0,1 0 0 0 0,-1-1 0 0 0,0 1-1 0 0,0 0 1 0 0,0-1 0 0 0,0 1 0 0 0,-1 0-1 0 0,1-1 1 0 0,0 1 0 0 0,-1 0 0 0 0,1-1-1 0 0,0 1 1 0 0,-1 0 0 0 0,1 0 0 0 0,-1-1 0 0 0,0 1-1 0 0,1 0 1 0 0,-1 0 0 0 0,0 0 0 0 0,0 0-1 0 0,0 0 1 0 0,0 0 0 0 0,0 0 0 0 0,0 0-1 0 0,0 0 1 0 0,0 1 0 0 0,0-1 0 0 0,0 0-1 0 0,-1 1 1 0 0,1-1 0 0 0,-1 0-7 0 0,25 40 355 0 0,28 11-705 0 0,27 27-3655 0 0,-71-65 2769 0 0</inkml:trace>
  <inkml:trace contextRef="#ctx0" brushRef="#br0" timeOffset="1076.279">1097 243 1076 0 0,'11'3'211'0'0,"-1"1"1"0"0,0 1-1 0 0,0 0 0 0 0,-1 0 0 0 0,1 1 1 0 0,-1 0-1 0 0,0 1 0 0 0,-1 0 0 0 0,1 0 1 0 0,-2 1-1 0 0,1 0 0 0 0,-1 0 0 0 0,0 1 0 0 0,0-1 1 0 0,-1 2-1 0 0,-1-1 0 0 0,0 1 0 0 0,4 8-211 0 0,-7-14 120 0 0,1 0 0 0 0,-1 0 0 0 0,0 0 0 0 0,0 0 0 0 0,0 0 0 0 0,-1 1 0 0 0,1-1-1 0 0,-1 1 1 0 0,0-1 0 0 0,-1 1 0 0 0,1 0 0 0 0,-1-1 0 0 0,0 1 0 0 0,0 0-1 0 0,0-1 1 0 0,0 1 0 0 0,-1-1 0 0 0,0 1 0 0 0,0-1 0 0 0,0 1 0 0 0,-1-1 0 0 0,1 1-1 0 0,-1-1 1 0 0,0 0 0 0 0,-1 0 0 0 0,1 0 0 0 0,-1 0 0 0 0,1 0 0 0 0,-1 0-1 0 0,0-1 1 0 0,0 0 0 0 0,-1 1 0 0 0,1-1 0 0 0,-1 0 0 0 0,0-1 0 0 0,1 1 0 0 0,-1-1-1 0 0,0 1 1 0 0,-1-1 0 0 0,1 0 0 0 0,0-1 0 0 0,-2 1-120 0 0,5-1 27 0 0,0-1 0 0 0,-1 0 1 0 0,1 0-1 0 0,0 0 0 0 0,-1 0 1 0 0,1 0-1 0 0,0 0 0 0 0,-1 0 0 0 0,1 0 1 0 0,0 0-1 0 0,0-1 0 0 0,-1 1 1 0 0,1 0-1 0 0,0-1 0 0 0,-1 1 1 0 0,1-1-1 0 0,0 0 0 0 0,0 1 0 0 0,0-1 1 0 0,0 0-1 0 0,0 0 0 0 0,0 0 1 0 0,0 0-1 0 0,0 1 0 0 0,0-1 0 0 0,0-1 1 0 0,0 1-1 0 0,0 0 0 0 0,1 0 1 0 0,-1 0-1 0 0,1 0 0 0 0,-1 0 0 0 0,0-1 1 0 0,1 1-1 0 0,0 0 0 0 0,-1-1 1 0 0,1 1-1 0 0,0 0 0 0 0,0 0 0 0 0,0-1 1 0 0,0 1-1 0 0,0-1 0 0 0,0 1 1 0 0,0 0-1 0 0,0-1 0 0 0,0 1 0 0 0,1 0 1 0 0,-1 0-1 0 0,0-1 0 0 0,1 1 1 0 0,-1 0-1 0 0,1-1-27 0 0,16-69-138 0 0,93-49-1855 0 0,31 42-4072 0 0,-134 75 5716 0 0,12-7-754 0 0</inkml:trace>
  <inkml:trace contextRef="#ctx0" brushRef="#br0" timeOffset="1719.948">1650 246 1132 0 0,'-22'2'345'0'0,"1"0"0"0"0,-1 2 1 0 0,1 1-1 0 0,-1 0 0 0 0,1 2 0 0 0,1 0 0 0 0,-1 2 0 0 0,2 0 1 0 0,-1 1-1 0 0,1 1 0 0 0,0 1 0 0 0,1 0 0 0 0,-11 11-345 0 0,-22 49 1723 0 0,54-69-1676 0 0,0 1 0 0 0,0-1 0 0 0,0 0 0 0 0,1 0 0 0 0,-1 0 0 0 0,1 0 0 0 0,0-1 0 0 0,-1 0 0 0 0,1 1 0 0 0,0-1 0 0 0,0-1 0 0 0,1 1 0 0 0,-1-1 0 0 0,0 1 0 0 0,1-1 0 0 0,-1 0 0 0 0,0-1 0 0 0,1 1 0 0 0,-1-1 0 0 0,1 0 0 0 0,-1 0 0 0 0,1 0-47 0 0,270-46 500 0 0,-162 14-52 0 0,-10 91-3348 0 0,-73-50-464 0 0,-21-7 2140 0 0</inkml:trace>
  <inkml:trace contextRef="#ctx0" brushRef="#br0" timeOffset="2809.901">2123 229 1088 0 0,'21'37'3791'0'0,"6"195"1458"0"0,-27-231-5083 0 0,0-1-3 0 0,-8 4 52 0 0,13-18-153 0 0,-4 13-66 0 0,73-131-550 0 0,-71 132 527 0 0,0-1-1 0 0,0 1 1 0 0,0 0-1 0 0,0 1 1 0 0,0-1 0 0 0,0 0-1 0 0,1 1 1 0 0,-1-1-1 0 0,0 1 1 0 0,0 0-1 0 0,0 0 1 0 0,-1 0-1 0 0,1 1 1 0 0,0-1 0 0 0,0 1-1 0 0,-1 0 1 0 0,1-1-1 0 0,-1 1 1 0 0,1 0-1 0 0,-1 0 1 0 0,0 1-1 0 0,1-1 1 0 0,-1 0 0 0 0,-1 1-1 0 0,1-1 1 0 0,0 1-1 0 0,0 0 1 0 0,-1 0-1 0 0,0-1 1 0 0,0 1-1 0 0,1 0 1 0 0,-2 0 0 0 0,1 0-1 0 0,0 0 1 0 0,0 0-1 0 0,-1 1 1 0 0,0-1-1 0 0,0 0 1 0 0,0 0-1 0 0,0 0 1 0 0,0 0-1 0 0,-1 3 28 0 0,1 46 507 0 0,0-51-453 0 0,-1 4 22 0 0,121-148-836 0 0,-59 164 797 0 0,-46-11 21 0 0,7 1-71 0 0,0-1-1 0 0,1-1 0 0 0,0-2 0 0 0,1 0 0 0 0,0-1 0 0 0,0-1 0 0 0,0-2 0 0 0,1 0 0 0 0,-1-2 1 0 0,1 0-1 0 0,-1-2 0 0 0,1-1 0 0 0,-1 0 0 0 0,0-2 0 0 0,0-1 0 0 0,0-1 0 0 0,0-1 0 0 0,12-6 14 0 0,18-24-446 0 0,-53 37 397 0 0,-1 0-20 0 0,-51-30 37 0 0,31 26 165 0 0,0 1 0 0 0,-1 1 1 0 0,1 1-1 0 0,-1 1 0 0 0,1 1 0 0 0,-1 0 0 0 0,1 2 0 0 0,0 0 0 0 0,0 1 0 0 0,0 2 0 0 0,0 0 0 0 0,1 0 0 0 0,-1 2-133 0 0,13-6 40 0 0,1 1 0 0 0,0-1 0 0 0,1 1 0 0 0,-1 0 0 0 0,0 0 0 0 0,1 1-1 0 0,-1-1 1 0 0,1 1 0 0 0,0 1 0 0 0,0-1 0 0 0,1 1 0 0 0,0-1 0 0 0,-1 1 0 0 0,1 1 0 0 0,1-1 0 0 0,-1 0 0 0 0,1 1 0 0 0,0 0 0 0 0,0 0 0 0 0,-1 5-40 0 0,4-7-13 0 0,1-1 0 0 0,0 1 1 0 0,0-1-1 0 0,0 0 0 0 0,0 1 0 0 0,0-1 1 0 0,1 0-1 0 0,0 0 0 0 0,-1 0 1 0 0,1 0-1 0 0,0 0 0 0 0,0-1 1 0 0,1 1-1 0 0,-1 0 0 0 0,1-1 0 0 0,-1 0 1 0 0,1 0-1 0 0,0 0 0 0 0,0 0 1 0 0,0 0-1 0 0,0 0 0 0 0,0 0 1 0 0,0-1-1 0 0,0 0 0 0 0,0 0 0 0 0,1 0 1 0 0,-1 0-1 0 0,1 0 0 0 0,-1-1 1 0 0,0 1-1 0 0,2-1 13 0 0,118 10-1284 0 0,-118-10 1210 0 0,19 0-153 0 0,-1 0 0 0 0,0-2 0 0 0,0 0 0 0 0,0-2-1 0 0,0 0 1 0 0,0-2 0 0 0,-1 0 0 0 0,0-2 0 0 0,0 0 0 0 0,3-3 227 0 0,-10 2-64 0 0,0 0 0 0 0,0-1 0 0 0,-1 0 0 0 0,0-1 0 0 0,-1-1 0 0 0,0 0 1 0 0,-1-1-1 0 0,0 0 0 0 0,-1-1 0 0 0,0 0 0 0 0,-1-1 0 0 0,-1 0 0 0 0,-1 0 1 0 0,0-1-1 0 0,-1 0 0 0 0,0-1 0 0 0,0-3 64 0 0,26-192 6527 0 0,-53 172-4177 0 0,19 39-2095 0 0,2 30 621 0 0,24 65-682 0 0,21 17-1356 0 0,-33-35-3423 0 0,-14-72 4314 0 0,0-1 1 0 0,0 1-1 0 0,0 0 0 0 0,-1 0 0 0 0,1-1 0 0 0,-1 1 1 0 0,0-1-1 0 0,0 1 0 0 0,-1-1 0 0 0,1 0 0 0 0,-1 0 0 0 0,1 0 1 0 0,-1 0-1 0 0,0 0 0 0 0,0-1 0 0 0,0 1 0 0 0,-1-1 0 0 0,1 0 1 0 0,0 0-1 0 0,-1 0 0 0 0,0 0 0 0 0,1-1 0 0 0,-1 1 1 0 0,0-1-1 0 0,0 0 0 0 0,-2 0 271 0 0,-17 4-1391 0 0</inkml:trace>
  <inkml:trace contextRef="#ctx0" brushRef="#br0" timeOffset="3070.916">3069 199 1452 0 0,'16'-14'5618'0'0,"22"0"-4283"0"0,-20 8-596 0 0,124-40-830 0 0,4 11-6255 0 0,-127 32 5067 0 0</inkml:trace>
  <inkml:trace contextRef="#ctx0" brushRef="#br0" timeOffset="3662.874">3558 258 1108 0 0,'37'9'4119'0'0,"26"-26"-3368"0"0,-57 14-494 0 0,194-86 713 0 0,-156 43-1185 0 0,-44 45 132 0 0,-14-3 178 0 0,0 1 0 0 0,0 0 0 0 0,-1 1 0 0 0,1 0 1 0 0,-1 1-1 0 0,1 1 0 0 0,-1 1 0 0 0,1 0 0 0 0,-1 0 1 0 0,1 2-1 0 0,0-1 0 0 0,0 2 0 0 0,0 0 0 0 0,0 1 1 0 0,1 0-1 0 0,-1 1 0 0 0,1 1 0 0 0,1 0 0 0 0,-1 0 1 0 0,1 2-1 0 0,1-1 0 0 0,-1 1 0 0 0,2 1 0 0 0,-1 0 0 0 0,1 1 1 0 0,1 0-1 0 0,0 0-95 0 0,5-4-32 0 0,0-1 0 0 0,0 1 1 0 0,1 0-1 0 0,0 0 0 0 0,1 0 0 0 0,-1 1 1 0 0,1-1-1 0 0,1 1 0 0 0,0-1 0 0 0,0 1 1 0 0,0 0-1 0 0,1-1 0 0 0,0 1 0 0 0,0 0 1 0 0,1-1-1 0 0,0 1 0 0 0,0-1 0 0 0,1 1 0 0 0,0-1 1 0 0,1 1-1 0 0,-1-1 0 0 0,1 0 0 0 0,1 0 1 0 0,-1 0-1 0 0,1-1 0 0 0,0 1 0 0 0,1-1 1 0 0,-1 0-1 0 0,1 0 0 0 0,1-1 0 0 0,-1 1 1 0 0,1-1-1 0 0,0 0 0 0 0,0-1 0 0 0,0 1 1 0 0,1-1-1 0 0,-1 0 0 0 0,1-1 0 0 0,0 0 1 0 0,0 0-1 0 0,1 0 0 0 0,-1-1 0 0 0,0 0 1 0 0,1-1-1 0 0,0 1 0 0 0,-1-1 0 0 0,1-1 0 0 0,-1 0 1 0 0,2 0 31 0 0,3 1-164 0 0,-1-1-1 0 0,1-1 1 0 0,-1 0 0 0 0,0 0 0 0 0,1-2 0 0 0,-1 1 0 0 0,0-1-1 0 0,0-1 1 0 0,0 0 0 0 0,0 0 0 0 0,-1-1 0 0 0,0 0 0 0 0,0-1 0 0 0,0 0-1 0 0,4-5 165 0 0,58-91 1119 0 0,-72 100-1082 0 0,0 1 0 0 0,1-1 0 0 0,0 0 1 0 0,-1 0-1 0 0,1 1 0 0 0,0-1 1 0 0,0 1-1 0 0,0-1 0 0 0,0 1 1 0 0,0-1-1 0 0,0 1 0 0 0,1-1 0 0 0,-1 1 1 0 0,0 0-1 0 0,1 0 0 0 0,-1 0 1 0 0,1 0-1 0 0,-1 0 0 0 0,1 0 0 0 0,0 0 1 0 0,-1 0-1 0 0,1 1 0 0 0,0-1 1 0 0,0 0-1 0 0,-1 1 0 0 0,1 0 1 0 0,0-1-1 0 0,0 1 0 0 0,0 0 0 0 0,-1 0 1 0 0,1 0-1 0 0,0 0 0 0 0,0 0 1 0 0,0 0-1 0 0,0 1 0 0 0,-1-1 0 0 0,1 1 1 0 0,0-1-1 0 0,0 1 0 0 0,-1 0 1 0 0,1 0-1 0 0,-1-1 0 0 0,1 1 1 0 0,0 0-1 0 0,-1 0 0 0 0,1 1 0 0 0,-1-1 1 0 0,0 0-1 0 0,0 0 0 0 0,1 1 1 0 0,-1-1-1 0 0,0 1 0 0 0,0-1 0 0 0,0 1 1 0 0,0-1-1 0 0,0 1 0 0 0,-1 0 1 0 0,1-1-1 0 0,0 1 0 0 0,-1 0 1 0 0,1 0-1 0 0,-1-1 0 0 0,1 3-37 0 0,47 89 858 0 0,-49-90-803 0 0,1-1-1 0 0,-1 1 1 0 0,0-1 0 0 0,0 1 0 0 0,0-1 0 0 0,0 1 0 0 0,-1-1 0 0 0,1 0 0 0 0,-1 0 0 0 0,1 1 0 0 0,-1-1 0 0 0,0 0 0 0 0,0 0 0 0 0,0-1 0 0 0,0 1 0 0 0,0 0 0 0 0,0-1 0 0 0,0 1-1 0 0,-1-1 1 0 0,1 0 0 0 0,0 0 0 0 0,-1 0 0 0 0,1 0 0 0 0,-1 0 0 0 0,1 0 0 0 0,-1 0 0 0 0,-2-1-55 0 0,8-37 359 0 0,7 16-639 0 0,1 0 1 0 0,1 1 0 0 0,1 0-1 0 0,1 1 1 0 0,0 0-1 0 0,1 1 1 0 0,1 1 0 0 0,1 0-1 0 0,1 1 1 0 0,8-6 279 0 0,90-97-5292 0 0,-101 98 4004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1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1240 0 0,'0'0'368'0'0,"0"0"-35"0"0,5-23 1041 0 0,27-22-33 0 0,-11 1 1662 0 0,-21 43-2979 0 0,0 1-59 0 0,0 0-10 0 0,0 0 67 0 0,0 0 16 0 0,0 0-26 0 0,0 0 1 0 0,0 0 61 0 0,0 0 7 0 0,0 0-49 0 0,0 0 13 0 0,0 0 16 0 0,0 0-19 0 0,0 0-13 0 0,0 0 32 0 0,7-10 27 0 0,1 15-86 0 0,23 162 240 0 0,-18-130-166 0 0,-13-32-58 0 0,1 0 0 0 0,0 0 0 0 0,0-1 0 0 0,0 1-1 0 0,0 0 1 0 0,1-1 0 0 0,0 1 0 0 0,-1-1 0 0 0,2 0 0 0 0,-1 0 0 0 0,1 1 0 0 0,-1-1 0 0 0,1-1 0 0 0,0 1 0 0 0,0 0 0 0 0,1-1-1 0 0,-1 0 1 0 0,1 1 0 0 0,0-1 0 0 0,0-1 0 0 0,0 1 0 0 0,0-1 0 0 0,0 1 0 0 0,0-1 0 0 0,1 0 0 0 0,-1-1 0 0 0,1 1-1 0 0,0-1 1 0 0,-1 0 0 0 0,1 0 0 0 0,3 0-18 0 0,0-1 19 0 0,0-1 0 0 0,-1-1 0 0 0,1 1-1 0 0,0-1 1 0 0,-1-1 0 0 0,0 1 0 0 0,1-1 0 0 0,-1-1 0 0 0,0 1-1 0 0,-1-1 1 0 0,1 0 0 0 0,-1-1 0 0 0,1 1 0 0 0,-1-1 0 0 0,-1-1-1 0 0,1 1 1 0 0,-1-1 0 0 0,0 0 0 0 0,0 0 0 0 0,-1 0-1 0 0,1-1 1 0 0,-2 0 0 0 0,1 0 0 0 0,-1 0 0 0 0,0 0 0 0 0,0 0-1 0 0,-1-1 1 0 0,0 1 0 0 0,0-1 0 0 0,1-7-19 0 0,-3 13-37 0 0,0-21-32 0 0,0 16 38 0 0,-1 7 29 0 0,1-1 1 0 0,0 1 0 0 0,-1-1 0 0 0,1 0 0 0 0,-1 1-1 0 0,1-1 1 0 0,-1 1 0 0 0,1 0 0 0 0,0-1 0 0 0,-1 1 0 0 0,0-1-1 0 0,1 1 1 0 0,-1 0 0 0 0,1-1 0 0 0,-1 1 0 0 0,1 0-1 0 0,-1 0 1 0 0,0-1 0 0 0,1 1 0 0 0,-1 0 0 0 0,0 0-1 0 0,1 0 1 0 0,-1 0 0 0 0,0 0 0 0 0,1 0 0 0 0,-1 0 0 0 0,0 0-1 0 0,1 0 1 0 0,-1 0 0 0 0,1 0 0 0 0,-1 0 0 0 0,0 1-1 0 0,1-1 1 0 0,-1 0 0 0 0,0 0 0 0 0,1 1 0 0 0,-1-1 0 0 0,1 0-1 0 0,-1 1 1 0 0,1-1 0 0 0,-1 0 0 0 0,1 1 0 0 0,-1-1-1 0 0,1 1 1 0 0,-1-1 0 0 0,1 1 0 0 0,0-1 0 0 0,-1 1 0 0 0,1 0-1 0 0,0-1 1 0 0,-1 1 0 0 0,1-1 0 0 0,0 1 0 0 0,0 0-1 0 0,-1-1 1 0 0,1 1 0 0 0,0-1 0 0 0,0 1 1 0 0,-1 3-6 0 0,0-1 0 0 0,0 0 0 0 0,0 1 0 0 0,0-1 0 0 0,1 1 0 0 0,0-1 0 0 0,-1 1 0 0 0,1-1 0 0 0,1 1 1 0 0,-1 0-1 0 0,0-1 0 0 0,1 1 0 0 0,0-1 0 0 0,0 1 0 0 0,0-1 0 0 0,0 0 0 0 0,0 1 0 0 0,1-1 0 0 0,-1 0 0 0 0,1 0 0 0 0,0 0 0 0 0,0 0 0 0 0,0 0 0 0 0,0-1 1 0 0,1 1-1 0 0,-1 0 0 0 0,1-1 0 0 0,0 0 0 0 0,-1 1 0 0 0,1-1 0 0 0,0-1 0 0 0,0 1 0 0 0,1 0 0 0 0,-1-1 0 0 0,0 1 0 0 0,0-1 0 0 0,3 1 6 0 0,139 14-272 0 0,-137-17 221 0 0,-1 1 0 0 0,1-1-1 0 0,0-1 1 0 0,-1 1-1 0 0,1-1 1 0 0,-1-1 0 0 0,0 1-1 0 0,0-1 1 0 0,0 0-1 0 0,0-1 1 0 0,0 0-1 0 0,-1 0 1 0 0,0 0 0 0 0,0-1-1 0 0,0 0 1 0 0,0 0-1 0 0,-1 0 1 0 0,1-1-1 0 0,-1 0 1 0 0,-1 0 0 0 0,1 0-1 0 0,-1-1 1 0 0,0 1-1 0 0,1-5 52 0 0,0-92-797 0 0,-5 102 819 0 0,0 1-61 0 0,39 10 84 0 0,-29-2-103 0 0,-1 0 0 0 0,-1 1 0 0 0,1 0 0 0 0,-1 1 0 0 0,-1-1 0 0 0,0 2 0 0 0,0-1 1 0 0,-1 1-1 0 0,0 0 0 0 0,-1 0 0 0 0,-1 0 0 0 0,1 1 0 0 0,-2 0 0 0 0,1 0 0 0 0,-2 0 0 0 0,0 0 0 0 0,0 0 0 0 0,-1 3 58 0 0,-16 15-2457 0 0,3-22 1217 0 0</inkml:trace>
  <inkml:trace contextRef="#ctx0" brushRef="#br0" timeOffset="231.892">646 44 2808 0 0,'0'-14'2322'0'0,"2"-12"1420"0"0,26 23-5987 0 0,33 14-1765 0 0,-40-7 2773 0 0</inkml:trace>
  <inkml:trace contextRef="#ctx0" brushRef="#br0" timeOffset="467.137">1126 41 1256 0 0,'-2'75'3788'0'0,"2"-42"-3522"0"0,1-1-1 0 0,2 1 1 0 0,1-1 0 0 0,1 0 0 0 0,2 0-1 0 0,1-1 1 0 0,2 0 0 0 0,1 0 0 0 0,1-1-1 0 0,7 10-265 0 0,43 98-1530 0 0,-62-137 434 0 0,-2 3-115 0 0,-11 11-7 0 0,2-10 52 0 0</inkml:trace>
  <inkml:trace contextRef="#ctx0" brushRef="#br0" timeOffset="1014.84">1019 371 1028 0 0,'119'-52'2269'0'0,"-95"44"-1994"0"0,1-1 0 0 0,-2-1 0 0 0,1-2 0 0 0,-2 0 0 0 0,0-1 0 0 0,0-2 0 0 0,-1 0 0 0 0,10-10-275 0 0,11-63 876 0 0,-42 87-670 0 0,-2-43 1330 0 0,-2 39-1527 0 0,4 6 10 0 0,0 0 0 0 0,-1-1 0 0 0,1 1 0 0 0,0 0 0 0 0,-1-1 0 0 0,1 1 0 0 0,-1 0 0 0 0,1-1 0 0 0,-1 1 0 0 0,1-1 0 0 0,-1 1 0 0 0,1-1 0 0 0,-1 1 0 0 0,1-1 0 0 0,-1 0 0 0 0,0 1 0 0 0,1-1 0 0 0,-1 0 0 0 0,0 1 0 0 0,1-1 0 0 0,-1 0 0 0 0,0 0 0 0 0,1 1 0 0 0,-1-1 0 0 0,0 0 0 0 0,0 0 0 0 0,1 0 0 0 0,-1 0 0 0 0,0 0 0 0 0,0 0 0 0 0,1 0 0 0 0,-1 0 0 0 0,0 0 0 0 0,1-1 0 0 0,-1 1 0 0 0,0 0 0 0 0,1 0 0 0 0,-1-1 0 0 0,0 1 0 0 0,1 0 0 0 0,-1-1 0 0 0,0 1 0 0 0,1-1 0 0 0,-1 1-1 0 0,1 0 1 0 0,-1-1 0 0 0,1 0 0 0 0,-1 1 0 0 0,1-1 0 0 0,-1 1 0 0 0,1-1 0 0 0,-1 1 0 0 0,1-1 0 0 0,0 0 0 0 0,-1 1 0 0 0,1-1 0 0 0,0 0 0 0 0,0 0 0 0 0,0 1-19 0 0,-6 503 584 0 0,6-503-580 0 0,0 1 1 0 0,0-1 0 0 0,0 1-1 0 0,-1 0 1 0 0,1-1-1 0 0,0 1 1 0 0,1-1 0 0 0,-1 1-1 0 0,0 0 1 0 0,0-1 0 0 0,0 1-1 0 0,0-1 1 0 0,0 1 0 0 0,1 0-1 0 0,-1-1 1 0 0,0 1 0 0 0,0-1-1 0 0,1 1 1 0 0,-1-1-1 0 0,0 1 1 0 0,1-1 0 0 0,-1 1-1 0 0,1-1 1 0 0,-1 0 0 0 0,0 1-1 0 0,1-1 1 0 0,-1 1 0 0 0,1-1-1 0 0,-1 0 1 0 0,1 1 0 0 0,-1-1-1 0 0,1 0 1 0 0,0 0 0 0 0,-1 1-1 0 0,1-1 1 0 0,-1 0-1 0 0,1 0 1 0 0,0 0 0 0 0,-1 0-1 0 0,1 0 1 0 0,-1 0 0 0 0,1 0-1 0 0,0 0 1 0 0,-1 0 0 0 0,1 0-1 0 0,-1 0 1 0 0,1 0 0 0 0,-1 0-1 0 0,1-1 1 0 0,0 1 0 0 0,-1 0-1 0 0,1 0 1 0 0,-1-1-1 0 0,1 1 1 0 0,-1 0 0 0 0,1-1-1 0 0,-1 1 1 0 0,1 0 0 0 0,-1-1-1 0 0,1 1 1 0 0,-1-1 0 0 0,0 1-1 0 0,1-1-4 0 0,135-265-266 0 0,-133 264 265 0 0,0 1 1 0 0,0 0-1 0 0,0 0 1 0 0,0 0-1 0 0,0 0 1 0 0,0 0-1 0 0,1 1 1 0 0,-1-1 0 0 0,0 1-1 0 0,0 0 1 0 0,1 0-1 0 0,-1 0 1 0 0,0 1-1 0 0,0-1 1 0 0,0 1 0 0 0,1 0-1 0 0,-1 0 1 0 0,0 0-1 0 0,0 0 1 0 0,0 0-1 0 0,0 1 1 0 0,-1-1-1 0 0,1 1 1 0 0,0 0 0 0 0,-1-1-1 0 0,1 1 1 0 0,-1 1-1 0 0,3 1 1 0 0,5 1-49 0 0,125 91-1804 0 0,-56-21-3438 0 0,-66-61 4071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5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83 876 0 0,'-27'-37'4828'0'0,"59"1"-3519"0"0,-27 34-1300 0 0,-1 1 1 0 0,1-1 0 0 0,0 1 0 0 0,0 0-1 0 0,-1 0 1 0 0,1 0 0 0 0,0 0-1 0 0,0 1 1 0 0,0 0 0 0 0,0 0 0 0 0,0 1-1 0 0,0-1 1 0 0,0 1 0 0 0,0 0 0 0 0,0 0-1 0 0,0 1 1 0 0,-1-1 0 0 0,1 1 0 0 0,-1 0-1 0 0,1 0 1 0 0,-1 1 0 0 0,0-1-1 0 0,1 1 1 0 0,-1 0 0 0 0,-1 0 0 0 0,1 1-1 0 0,0-1 1 0 0,-1 1 0 0 0,0 0 0 0 0,0 0-1 0 0,0 0 1 0 0,0 0 0 0 0,0 0 0 0 0,-1 0-1 0 0,0 1 1 0 0,0-1 0 0 0,0 1-1 0 0,-1 0 1 0 0,1 0 0 0 0,-1-1 0 0 0,0 1-1 0 0,0 0 1 0 0,-1 0 0 0 0,0 0 0 0 0,0 0-1 0 0,0 0 1 0 0,0 3-10 0 0,-1 5-11 0 0,0-1 1 0 0,-1 1-1 0 0,-1-1 1 0 0,0 1-1 0 0,0-1 1 0 0,-1 0-1 0 0,0 0 1 0 0,-1-1-1 0 0,-1 1 1 0 0,0-1-1 0 0,0 0 0 0 0,-1-1 1 0 0,-1 0-1 0 0,0 0 1 0 0,0 0-1 0 0,-1-1 1 0 0,-3 3 10 0 0,11-11 1 0 0,0 0 0 0 0,0 0 0 0 0,0 0-1 0 0,0 0 1 0 0,1 1 0 0 0,-1-1 0 0 0,0 0 0 0 0,1 1 0 0 0,-1-1 0 0 0,0 0 0 0 0,1 1 0 0 0,0-1 0 0 0,-1 1 0 0 0,1-1 0 0 0,0 0 0 0 0,0 1 0 0 0,0-1 0 0 0,0 1 0 0 0,0-1 0 0 0,0 1 0 0 0,0-1 0 0 0,0 1 0 0 0,1-1 0 0 0,-1 1 0 0 0,0-1 0 0 0,1 0-1 0 0,-1 1 1 0 0,1-1 0 0 0,0 0 0 0 0,-1 1 0 0 0,1-1 0 0 0,0 0 0 0 0,0 0 0 0 0,0 0 0 0 0,0 1 0 0 0,0-1 0 0 0,0 0 0 0 0,0 0 0 0 0,0-1 0 0 0,0 1 0 0 0,1 0 0 0 0,-1 0 0 0 0,0 0 0 0 0,1-1 0 0 0,-1 1 0 0 0,0-1 0 0 0,1 1 0 0 0,-1-1-1 0 0,1 0 1 0 0,-1 1 0 0 0,0-1 0 0 0,1 0 0 0 0,-1 0 0 0 0,1 0 0 0 0,-1 0 0 0 0,1 0 0 0 0,-1 0 0 0 0,1-1 0 0 0,-1 1 0 0 0,1 0 0 0 0,-1-1 0 0 0,0 1 0 0 0,1-1 0 0 0,-1 1 0 0 0,0-1 0 0 0,1 0 0 0 0,-1 0-1 0 0,18 4-47 0 0,-4 0 50 0 0,1-1 0 0 0,-1 2-1 0 0,0 0 1 0 0,0 0 0 0 0,0 2 0 0 0,0 0 0 0 0,-1 1-1 0 0,0 0 1 0 0,-1 1 0 0 0,9 6-3 0 0,-21-11 20 0 0,-1 0-1 0 0,1 0 1 0 0,-1 0 0 0 0,1 0 0 0 0,-1 0-1 0 0,0 0 1 0 0,0 0 0 0 0,-1 1-1 0 0,1-1 1 0 0,-1 0 0 0 0,1 0 0 0 0,-1 0-1 0 0,0 0 1 0 0,0 0 0 0 0,0-1-1 0 0,0 1 1 0 0,-1 0 0 0 0,1 0 0 0 0,-1-1-1 0 0,0 1 1 0 0,0-1 0 0 0,0 1-1 0 0,0-1 1 0 0,0 0 0 0 0,0 0 0 0 0,-1 0-1 0 0,1 0 1 0 0,-1 0 0 0 0,1 0-1 0 0,-1-1 1 0 0,0 1 0 0 0,1-1 0 0 0,-1 0-1 0 0,0 0 1 0 0,0 0 0 0 0,0 0-1 0 0,-1 0-19 0 0,-15 9-25 0 0,0-1-1 0 0,-1 0 1 0 0,0-2-1 0 0,0 0 1 0 0,-1-1-1 0 0,0-1 1 0 0,0-1-1 0 0,0-1 1 0 0,0-1-1 0 0,-21-1 26 0 0,40-1-111 0 0,1 0 1 0 0,-1 0-1 0 0,1 0 0 0 0,-1-1 1 0 0,1 1-1 0 0,-1-1 1 0 0,1 1-1 0 0,-1-1 0 0 0,1 1 1 0 0,-1-1-1 0 0,1 0 0 0 0,-1 0 1 0 0,1 0-1 0 0,0 1 0 0 0,0-1 1 0 0,-1-1-1 0 0,1 1 0 0 0,0 0 1 0 0,0 0-1 0 0,0 0 1 0 0,0-1-1 0 0,0 1 0 0 0,1 0 1 0 0,-1-1-1 0 0,0 1 0 0 0,1-1 1 0 0,-1 1-1 0 0,1 0 0 0 0,-1-1 1 0 0,1 0-1 0 0,-1 1 0 0 0,1-1 1 0 0,0 1-1 0 0,0-1 1 0 0,0 1-1 0 0,0-1 0 0 0,0 0 1 0 0,0 1-1 0 0,1-1 0 0 0,-1 0 111 0 0,10-18-1440 0 0</inkml:trace>
  <inkml:trace contextRef="#ctx0" brushRef="#br0" timeOffset="324.919">580 270 1336 0 0,'0'1'246'0'0,"1"0"-1"0"0,0-1 1 0 0,0 1 0 0 0,0 0-1 0 0,1 0 1 0 0,-1 0 0 0 0,0-1-1 0 0,0 1 1 0 0,0 0 0 0 0,1-1-1 0 0,-1 1 1 0 0,0-1-1 0 0,0 1 1 0 0,1-1 0 0 0,-1 0-1 0 0,1 0 1 0 0,-1 0 0 0 0,0 1-1 0 0,1-1 1 0 0,-1 0 0 0 0,0-1-1 0 0,1 1 1 0 0,-1 0 0 0 0,0 0-1 0 0,1-1 1 0 0,-1 1 0 0 0,0 0-1 0 0,1-1 1 0 0,-1 1-1 0 0,0-1 1 0 0,0 0 0 0 0,0 1-1 0 0,1-1 1 0 0,-1 0 0 0 0,0 0-1 0 0,0 0 1 0 0,0 0 0 0 0,0 0-1 0 0,0 0 1 0 0,-1 0 0 0 0,1 0-1 0 0,0 0 1 0 0,0 0-1 0 0,0-1-245 0 0,-5-7 1364 0 0,4-2-3640 0 0,0-6-5601 0 0,-2 12 6698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4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1440 0 0,'0'0'783'0'0,"1"-25"2508"0"0,5-9-2362 0 0,-1 63-308 0 0,24 492 246 0 0,-23-378-984 0 0,-5-48-3079 0 0,-4-84 1994 0 0,-12 0 42 0 0</inkml:trace>
  <inkml:trace contextRef="#ctx0" brushRef="#br0" timeOffset="979.724">40 90 1132 0 0,'1'-3'2299'0'0,"24"-55"568"0"0,-41 43-2372 0 0,61 1-191 0 0,-37 21-302 0 0,-1-1 0 0 0,1 1 0 0 0,-1 1 0 0 0,-1-1 1 0 0,1 1-1 0 0,-1 0 0 0 0,-1 1 0 0 0,1-1 0 0 0,-1 1 0 0 0,-1 0 1 0 0,0 1-1 0 0,0-1 0 0 0,-1 1 0 0 0,0-1 0 0 0,-1 1 0 0 0,0 0 1 0 0,0 0-1 0 0,-1 0 0 0 0,0 0 0 0 0,-1 1 0 0 0,0-1 0 0 0,-1 0 1 0 0,0 1-3 0 0,-31 86 10 0 0,32-96-68 0 0,0-1 13 0 0,0 0 6 0 0,19 30-203 0 0,0-16 225 0 0,-15-12 26 0 0,1 1 0 0 0,0 0 0 0 0,-1 0 1 0 0,1 0-1 0 0,-1 0 0 0 0,0 1 0 0 0,0-1 0 0 0,-1 1 1 0 0,1 0-1 0 0,-1 0 0 0 0,1 1 0 0 0,-1-1 0 0 0,-1 1 0 0 0,1-1 1 0 0,-1 1-1 0 0,1 0 0 0 0,-1 0 0 0 0,-1 0 0 0 0,1 0 1 0 0,-1 0-1 0 0,0 1 0 0 0,0-1 0 0 0,0 0 0 0 0,-1 1 0 0 0,0-1 1 0 0,0 5-10 0 0,-5-1 8 0 0,0 0 1 0 0,-1-1 0 0 0,0 1 0 0 0,0-1 0 0 0,-1 0 0 0 0,0-1-1 0 0,-1 1 1 0 0,1-1 0 0 0,-1-1 0 0 0,-1 0 0 0 0,1 0 0 0 0,-1 0-1 0 0,0-1 1 0 0,0-1 0 0 0,-1 1 0 0 0,1-1 0 0 0,-1-1 0 0 0,0 0-1 0 0,0 0 1 0 0,-9 0-9 0 0,18-2-88 0 0,-1-1 1 0 0,1 0-1 0 0,0 1 0 0 0,0-1 0 0 0,0 0 0 0 0,-1 0 0 0 0,1 0 1 0 0,0 0-1 0 0,0 0 0 0 0,-1 0 0 0 0,1 0 0 0 0,0 0 0 0 0,0-1 0 0 0,0 1 1 0 0,-1 0-1 0 0,1-1 0 0 0,0 1 0 0 0,0-1 0 0 0,0 1 0 0 0,0-1 0 0 0,0 0 1 0 0,0 1-1 0 0,0-1 0 0 0,0 0 0 0 0,0 0 0 0 0,0 0 0 0 0,0 0 1 0 0,1 0-1 0 0,-1 1 0 0 0,0-1 0 0 0,1-1 0 0 0,-1 1 0 0 0,0 0 0 0 0,1 0 1 0 0,0 0-1 0 0,-1 0 0 0 0,1 0 0 0 0,-1 0 0 0 0,1-1 0 0 0,0 1 0 0 0,0 0 1 0 0,0 0 87 0 0,1-9-1198 0 0</inkml:trace>
  <inkml:trace contextRef="#ctx0" brushRef="#br0" timeOffset="1274.538">547 219 1984 0 0,'108'-20'5493'0'0,"40"-5"-8823"0"0,-135 31 2008 0 0,-14-1 313 0 0</inkml:trace>
  <inkml:trace contextRef="#ctx0" brushRef="#br0" timeOffset="1572.653">445 484 1184 0 0,'7'3'660'0'0,"13"5"-8"0"0,-1-1-100 0 0,6-2-192 0 0,6-2 44 0 0,-5-3 24 0 0,4 0-116 0 0,8 0-144 0 0,-4 0-64 0 0,-17 0 0 0 0,15 0-412 0 0,2 0-268 0 0,41-15-640 0 0,-38 10 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0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13 350 2308 0 0,'-2'-78'5984'0'0,"-8"100"-4982"0"0,25 230 127 0 0,58 91-613 0 0,-50-186-3872 0 0,-44-135-524 0 0,12-23 2713 0 0</inkml:trace>
  <inkml:trace contextRef="#ctx0" brushRef="#br0" timeOffset="280.6">130 180 1616 0 0,'14'1'185'0'0,"-1"1"0"0"0,1 1 0 0 0,-1 0 0 0 0,1 0 0 0 0,-1 1 0 0 0,0 1 0 0 0,-1 0 0 0 0,1 1 0 0 0,-1 0 0 0 0,0 1 0 0 0,-1 1 0 0 0,1 0 0 0 0,-1 0 0 0 0,-1 1 0 0 0,0 0 0 0 0,0 1 0 0 0,-1 0 0 0 0,0 0-1 0 0,-1 1 1 0 0,0 1 0 0 0,0-1 0 0 0,-2 1 0 0 0,1 0 0 0 0,-1 1 0 0 0,-1-1 0 0 0,1 5-185 0 0,-5-12 27 0 0,0 1 0 0 0,0 1 0 0 0,0-1 0 0 0,-1 0-1 0 0,0 0 1 0 0,0 0 0 0 0,0 0 0 0 0,-1 0 0 0 0,0 0 0 0 0,0 0-1 0 0,0 0 1 0 0,-1 0 0 0 0,0 0 0 0 0,0-1 0 0 0,-1 1-1 0 0,1-1 1 0 0,-1 1 0 0 0,-1-1 0 0 0,1 0 0 0 0,-1 0 0 0 0,1 0-1 0 0,-1-1 1 0 0,-1 1 0 0 0,1-1 0 0 0,-1 0 0 0 0,1 0 0 0 0,-1-1-1 0 0,0 1 1 0 0,-1-1 0 0 0,1 0 0 0 0,-1 0 0 0 0,1-1 0 0 0,-1 0-1 0 0,-4 2-26 0 0,3-1-123 0 0,0-1-1 0 0,0 1 0 0 0,0-1 0 0 0,0 0 1 0 0,0-1-1 0 0,-1 0 0 0 0,1 0 1 0 0,0 0-1 0 0,-1-1 0 0 0,1 0 1 0 0,-1-1-1 0 0,1 1 0 0 0,0-2 0 0 0,-1 1 1 0 0,1-1-1 0 0,0 0 0 0 0,0 0 1 0 0,0-1-1 0 0,0 0 0 0 0,1 0 0 0 0,-1-1 1 0 0,1 1-1 0 0,0-1 0 0 0,0-1 1 0 0,0 1-1 0 0,0-1 0 0 0,1 0 0 0 0,0-1 1 0 0,0 1-1 0 0,0-1 0 0 0,0-1 124 0 0,-3-14-898 0 0</inkml:trace>
  <inkml:trace contextRef="#ctx0" brushRef="#br0" timeOffset="558.605">324 288 2108 0 0,'9'-1'130'0'0,"0"-1"0"0"0,0 1 0 0 0,0 1 0 0 0,0 0 0 0 0,0 0 0 0 0,0 0 0 0 0,0 1-1 0 0,0 1 1 0 0,0 0 0 0 0,0 0 0 0 0,-1 0 0 0 0,1 1 0 0 0,-1 0 0 0 0,0 1 0 0 0,1 0 0 0 0,-1 1 0 0 0,-1-1 0 0 0,1 1-1 0 0,-1 1 1 0 0,0-1 0 0 0,0 1 0 0 0,0 1 0 0 0,-1-1 0 0 0,0 1 0 0 0,-1 0 0 0 0,3 3-130 0 0,2 4 297 0 0,0 0 0 0 0,0 0 1 0 0,-1 1-1 0 0,-1 0 0 0 0,-1 0 1 0 0,0 1-1 0 0,-1 0 0 0 0,-1 0 1 0 0,0 1-1 0 0,-1-1 0 0 0,-1 1 1 0 0,0 0-1 0 0,-1 6-297 0 0,-2-21 51 0 0,-1 0 1 0 0,1 1-1 0 0,0-1 0 0 0,-1 1 0 0 0,1-1 1 0 0,-1 0-1 0 0,0 1 0 0 0,0-1 1 0 0,0 0-1 0 0,0 0 0 0 0,0 0 1 0 0,0 0-1 0 0,-1 0 0 0 0,1 0 1 0 0,-1 0-1 0 0,1 0 0 0 0,-1 0 1 0 0,0-1-1 0 0,0 1 0 0 0,1-1 1 0 0,-1 1-1 0 0,0-1 0 0 0,-1 0 1 0 0,1 1-1 0 0,0-1 0 0 0,0 0 1 0 0,0-1-1 0 0,-1 1 0 0 0,1 0 1 0 0,0-1-1 0 0,-1 1 0 0 0,1-1 1 0 0,-1 0-1 0 0,1 1 0 0 0,0-1 1 0 0,-1 0-1 0 0,1-1 0 0 0,-1 1 1 0 0,1 0-1 0 0,0-1 0 0 0,-1 1 1 0 0,1-1-1 0 0,0 0 0 0 0,-1 0 1 0 0,1 0-1 0 0,0 0 0 0 0,0 0 1 0 0,0 0-1 0 0,0-1 0 0 0,0 1 1 0 0,0-1-1 0 0,0 1 0 0 0,1-1 0 0 0,-1 0 1 0 0,0 0-1 0 0,1 1 0 0 0,-2-3-51 0 0,0-5 21 0 0,0 0-1 0 0,0 0 1 0 0,1 0-1 0 0,1-1 1 0 0,-1 1-1 0 0,1-1 1 0 0,1 1-1 0 0,0-1 0 0 0,0 1 1 0 0,1-1-1 0 0,0 1 1 0 0,0 0-1 0 0,1-1 1 0 0,0 1-1 0 0,1 0 0 0 0,0 0 1 0 0,1 0-1 0 0,0 0 1 0 0,0 1-1 0 0,1 0 1 0 0,0 0-1 0 0,0 0 1 0 0,2-1-21 0 0,114-136-1594 0 0,-16 83-2746 0 0,-77 59 344 0 0,-21 3 2647 0 0</inkml:trace>
  <inkml:trace contextRef="#ctx0" brushRef="#br0" timeOffset="1262.748">1204 333 1228 0 0,'-9'-3'3119'0'0,"-45"16"-2080"0"0,30-4-716 0 0,0 0-1 0 0,1 2 0 0 0,0 1 0 0 0,0 1 0 0 0,2 1 0 0 0,-1 1 0 0 0,2 1 0 0 0,0 0 0 0 0,1 2 0 0 0,-14 16-322 0 0,33-34 13 0 0,1 0 0 0 0,0 0 0 0 0,-1 0 0 0 0,1-1 0 0 0,0 1 0 0 0,-1 0 0 0 0,1 0 0 0 0,-1 0 0 0 0,1 0 0 0 0,0 0 1 0 0,-1 0-1 0 0,1 1 0 0 0,-1-1 0 0 0,1 0 0 0 0,0 0 0 0 0,-1 0 0 0 0,1 1 0 0 0,-1-1 0 0 0,1 0 0 0 0,-1 0 0 0 0,1 1 0 0 0,-1-1 0 0 0,1 1 0 0 0,-1-1 0 0 0,1 0 0 0 0,-1 1 1 0 0,1-1-1 0 0,-1 1 0 0 0,0-1 0 0 0,1 1 0 0 0,-1-1 0 0 0,0 1 0 0 0,1-1 0 0 0,-1 1 0 0 0,0-1 0 0 0,0 1 0 0 0,1 0 0 0 0,-1-1 0 0 0,0 1 0 0 0,0-1 0 0 0,0 1 1 0 0,0 0-1 0 0,0-1 0 0 0,0 1 0 0 0,0 0 0 0 0,0-1 0 0 0,0 1 0 0 0,0-1 0 0 0,0 1 0 0 0,-1 0 0 0 0,1-1 0 0 0,0 1 0 0 0,0-1 0 0 0,-1 1 0 0 0,1-1 0 0 0,0 1 0 0 0,0-1 1 0 0,-1 1-1 0 0,1-1 0 0 0,-1 1 0 0 0,1-1 0 0 0,-1 1-13 0 0,54-15-127 0 0,-35 5 17 0 0,0-1 0 0 0,-1 0 0 0 0,0-1 0 0 0,0-1-1 0 0,-1-1 1 0 0,-1 0 0 0 0,0-1 0 0 0,-1 0 0 0 0,-1-1 0 0 0,0-1 0 0 0,-1 0-1 0 0,0-1 1 0 0,-2-1 0 0 0,0 1 0 0 0,0-1 0 0 0,-2-1 0 0 0,-1 0-1 0 0,0 0 1 0 0,1-8 110 0 0,21-126 202 0 0,-24 94 1374 0 0,2 144-1216 0 0,-19 320 410 0 0,8-390-730 0 0,4-15-30 0 0,1 0 1 0 0,-1 0-1 0 0,1 0 0 0 0,0 0 0 0 0,-1 0 0 0 0,1 0 0 0 0,-1 0 0 0 0,1 0 1 0 0,0 0-1 0 0,-1 0 0 0 0,1 0 0 0 0,-1 0 0 0 0,1 0 0 0 0,-1 0 0 0 0,1 1 1 0 0,0-1-1 0 0,-1 0 0 0 0,1 0 0 0 0,-1 1 0 0 0,1-1 0 0 0,-1 0 0 0 0,1 1 1 0 0,-1-1-1 0 0,0 0 0 0 0,1 1 0 0 0,-1-1 0 0 0,1 1 0 0 0,-1-1 0 0 0,0 1 1 0 0,1-1-1 0 0,-1 1 0 0 0,0-1 0 0 0,1 1 0 0 0,-1-1 0 0 0,0 1 0 0 0,0-1 1 0 0,0 1-1 0 0,1-1 0 0 0,-1 1 0 0 0,0 0 0 0 0,0-1 0 0 0,0 1 0 0 0,0-1 1 0 0,0 1-1 0 0,0-1 0 0 0,0 1 0 0 0,0 0 0 0 0,0-1 0 0 0,-1 1 0 0 0,1-1 1 0 0,0 1-1 0 0,0 0 0 0 0,0-1 0 0 0,-1 1 0 0 0,1-1 0 0 0,0 1 0 0 0,-1-1 1 0 0,1 1-1 0 0,0-1 0 0 0,-1 0 0 0 0,1 1 0 0 0,-1-1 0 0 0,1 1-10 0 0,10-7 7 0 0,1 0 0 0 0,0 0 0 0 0,0 1 0 0 0,0 1 0 0 0,0 0 0 0 0,1 0 0 0 0,0 1 0 0 0,0 1 0 0 0,0 0 0 0 0,0 0 0 0 0,0 1 0 0 0,0 1 0 0 0,0 0 0 0 0,0 1 0 0 0,0 0 0 0 0,0 1 0 0 0,0 0 0 0 0,0 1 0 0 0,0 0-1 0 0,-1 1 1 0 0,1 0 0 0 0,-1 1 0 0 0,5 3-7 0 0,-14-6 4 0 0,0-1-1 0 0,-1 1 0 0 0,1 0 0 0 0,-1 0 0 0 0,0 0 0 0 0,1 0 1 0 0,-1 0-1 0 0,0 0 0 0 0,0 0 0 0 0,0 0 0 0 0,-1 1 0 0 0,1-1 1 0 0,-1 0-1 0 0,1 1 0 0 0,-1-1 0 0 0,1 0 0 0 0,-1 1 1 0 0,0-1-1 0 0,0 0 0 0 0,-1 1 0 0 0,1-1 0 0 0,0 0 0 0 0,-1 1 1 0 0,1-1-1 0 0,-1 0 0 0 0,0 0 0 0 0,0 1 0 0 0,1-1 1 0 0,-2 0-1 0 0,1 0 0 0 0,0 0 0 0 0,0 0 0 0 0,-1 0 0 0 0,1 0 1 0 0,-1-1-1 0 0,1 1 0 0 0,-1 0 0 0 0,0-1 0 0 0,0 1 0 0 0,-1 0-3 0 0,-85 52 99 0 0,72-48-177 0 0,-1-1-1 0 0,0 0 0 0 0,-1-1 1 0 0,1 0-1 0 0,-1-2 0 0 0,1 0 1 0 0,-1-1-1 0 0,0-1 1 0 0,0 0-1 0 0,1-2 0 0 0,-17-2 79 0 0,27 2-286 0 0,-1 1 0 0 0,1-1-1 0 0,0 0 1 0 0,0-1 0 0 0,0 0 0 0 0,0 0-1 0 0,0-1 1 0 0,1 1 0 0 0,-1-2 0 0 0,1 1-1 0 0,0 0 1 0 0,0-1 0 0 0,1 0 0 0 0,0-1-1 0 0,-1 1 1 0 0,2-1 0 0 0,-1 0 0 0 0,1 0-1 0 0,0-1 1 0 0,0 1 0 0 0,1-1 0 0 0,-1 0-1 0 0,1 0 1 0 0,1 0 0 0 0,0 0-1 0 0,0 0 1 0 0,-1-7 286 0 0,2-2-1072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5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78 2108 0 0,'-18'-29'5303'0'0,"-8"59"-4060"0"0,22-9-1113 0 0,1 0 0 0 0,1 0 0 0 0,1 0 0 0 0,0 0 0 0 0,2 0 0 0 0,0 0 0 0 0,2 0 0 0 0,0 0 0 0 0,1 0 0 0 0,1 0 0 0 0,4 7-130 0 0,66 233-1687 0 0,-74-260 1529 0 0,0 0 0 0 0,-1 1 0 0 0,1-1 1 0 0,-1 0-1 0 0,1 1 0 0 0,-1-1 0 0 0,1 1 0 0 0,-1-1 1 0 0,0 1-1 0 0,0-1 0 0 0,0 1 0 0 0,0-1 1 0 0,0 1-1 0 0,0-1 0 0 0,0 1 0 0 0,-1-1 0 0 0,1 1 1 0 0,0-1-1 0 0,-1 1 0 0 0,1-1 0 0 0,-1 1 0 0 0,0-1 1 0 0,1 0-1 0 0,-1 1 0 0 0,0-1 0 0 0,0 0 1 0 0,0 0-1 0 0,0 1 0 0 0,0-1 0 0 0,0 0 0 0 0,0 0 1 0 0,0 0-1 0 0,0 0 0 0 0,0-1 0 0 0,-1 2 158 0 0,-7 1-1318 0 0</inkml:trace>
  <inkml:trace contextRef="#ctx0" brushRef="#br0" timeOffset="793.544">11 395 1416 0 0,'-1'0'94'0'0,"1"0"0"0"0,-1-1 0 0 0,0 1-1 0 0,1 0 1 0 0,-1-1 0 0 0,1 1 0 0 0,-1-1 0 0 0,0 1 0 0 0,1-1-1 0 0,-1 1 1 0 0,1-1 0 0 0,-1 1 0 0 0,1-1 0 0 0,0 0 0 0 0,-1 1-1 0 0,1-1 1 0 0,0 0 0 0 0,-1 1 0 0 0,1-1 0 0 0,0 0 0 0 0,0 1-1 0 0,-1-1 1 0 0,1 0 0 0 0,0 0 0 0 0,0 1 0 0 0,0-1-1 0 0,0 0 1 0 0,0 0 0 0 0,0 1 0 0 0,0-1 0 0 0,0 0 0 0 0,0 1-1 0 0,1-1 1 0 0,-1 0 0 0 0,0 0 0 0 0,0 1 0 0 0,1-1 0 0 0,-1 0-1 0 0,0 1 1 0 0,1-1 0 0 0,-1 1 0 0 0,1-1 0 0 0,-1 0 0 0 0,1 1-1 0 0,-1-1 1 0 0,1 1 0 0 0,-1-1 0 0 0,1 1 0 0 0,-1-1 0 0 0,1 1-1 0 0,0 0 1 0 0,-1-1 0 0 0,1 1 0 0 0,0 0 0 0 0,-1-1 0 0 0,1 1-1 0 0,0 0 1 0 0,-1 0 0 0 0,1 0 0 0 0,0 0 0 0 0,0-1-94 0 0,4-2-85 0 0,22-13 435 0 0,1 2 1 0 0,1 1 0 0 0,0 1-1 0 0,1 1 1 0 0,0 2 0 0 0,28-5-351 0 0,-16 3 139 0 0,342-85-550 0 0,-381 96 433 0 0,0 0 0 0 0,0 0-1 0 0,-1 0 1 0 0,1-1 0 0 0,0 1 0 0 0,0-1 0 0 0,-1 0 0 0 0,1 0 0 0 0,-1 0 0 0 0,1 0-1 0 0,-1 0 1 0 0,1 0 0 0 0,-1-1 0 0 0,1 1 0 0 0,-1-1 0 0 0,0 0 0 0 0,0 0 0 0 0,0 0-1 0 0,0 0 1 0 0,0 0 0 0 0,-1 0 0 0 0,1 0 0 0 0,0 0 0 0 0,-1-1 0 0 0,0 1 0 0 0,1-1 0 0 0,-1 1-1 0 0,0-1 1 0 0,0 1 0 0 0,-1-1 0 0 0,1 0 0 0 0,-1 0 0 0 0,1 1 0 0 0,-1-1 0 0 0,0 0-1 0 0,0 0 1 0 0,0 1 0 0 0,0-1 0 0 0,0 0 0 0 0,-1 0 0 0 0,1 1 0 0 0,-1-1 0 0 0,0 0-1 0 0,0 1 1 0 0,0-1 0 0 0,0 1 0 0 0,0-1 0 0 0,-1 0-22 0 0,-48-63 1015 0 0,45 93-945 0 0,8 532 182 0 0,-3-560-256 0 0,1 1 0 0 0,-1 0 0 0 0,0-1-1 0 0,0 1 1 0 0,1 0 0 0 0,-1-1 0 0 0,0 1 0 0 0,0 0 0 0 0,1 0 0 0 0,-1-1 0 0 0,0 1 0 0 0,1 0 0 0 0,-1 0 0 0 0,0 0 0 0 0,1-1 0 0 0,-1 1 0 0 0,0 0 0 0 0,1 0 0 0 0,-1 0-1 0 0,1 0 1 0 0,-1 0 0 0 0,0 0 0 0 0,1 0 0 0 0,-1 0 0 0 0,1 0 0 0 0,-1 0 0 0 0,0 0 0 0 0,1 0 0 0 0,-1 0 0 0 0,1 0 0 0 0,-1 0 0 0 0,0 0 0 0 0,1 1 0 0 0,-1-1 0 0 0,0 0-1 0 0,1 0 1 0 0,-1 0 0 0 0,0 1 0 0 0,1-1 0 0 0,-1 0 0 0 0,0 0 0 0 0,1 1 0 0 0,-1-1 0 0 0,0 0 0 0 0,0 0 0 0 0,1 1 0 0 0,-1-1 0 0 0,0 0 0 0 0,0 1 0 0 0,0-1 0 0 0,1 1 0 0 0,-1-1-1 0 0,0 0 1 0 0,0 1 4 0 0,20-35-203 0 0,59-105-451 0 0,-38 158 419 0 0,-31-8 236 0 0,1 0 0 0 0,0-1 0 0 0,0-1 0 0 0,1 0 0 0 0,0 0-1 0 0,1-1 1 0 0,0 0 0 0 0,0-2 0 0 0,0 1 0 0 0,1-2 0 0 0,0 1 0 0 0,0-2 0 0 0,1 0-1 0 0,-1-1 1 0 0,1 0 0 0 0,0-1 0 0 0,0-1 0 0 0,-1 0 0 0 0,1-1 0 0 0,0-1 0 0 0,0 0-1 0 0,0-1 1 0 0,13-4-1 0 0,-18 4-25 0 0,-1 0-1 0 0,1-1 1 0 0,-1-1 0 0 0,1 1-1 0 0,-1-2 1 0 0,0 1 0 0 0,-1-1-1 0 0,1 0 1 0 0,-1-1-1 0 0,0 0 1 0 0,-1-1 0 0 0,1 1-1 0 0,-1-1 1 0 0,0-1-1 0 0,-1 1 1 0 0,0-1 0 0 0,0 0-1 0 0,-1-1 1 0 0,0 1 0 0 0,0-1-1 0 0,-1 0 1 0 0,0 0-1 0 0,0-1 1 0 0,-1 1 0 0 0,-1-1-1 0 0,2-6 26 0 0,-6 12 8 0 0,0 1-1 0 0,-1 0 0 0 0,1 0 1 0 0,0 0-1 0 0,-1 0 1 0 0,0 1-1 0 0,1-1 0 0 0,-1 1 1 0 0,0 0-1 0 0,-1 0 0 0 0,1 0 1 0 0,0 0-1 0 0,0 0 1 0 0,-1 0-1 0 0,1 1 0 0 0,-1 0 1 0 0,0 0-1 0 0,1 0 1 0 0,-1 0-1 0 0,0 0 0 0 0,0 1 1 0 0,1 0-1 0 0,-1 0 1 0 0,0 0-1 0 0,0 0 0 0 0,1 0 1 0 0,-1 1-1 0 0,0 0 0 0 0,0-1 1 0 0,1 1-1 0 0,-1 1 1 0 0,1-1-1 0 0,-1 1 0 0 0,1-1 1 0 0,-1 1-1 0 0,1 0 1 0 0,-3 2-8 0 0,-25 8 176 0 0,19-9-102 0 0,1 0 1 0 0,-1 2-1 0 0,1-1 0 0 0,0 2 1 0 0,0-1-1 0 0,1 1 0 0 0,0 1 1 0 0,0 0-1 0 0,0 0 0 0 0,1 1 1 0 0,-2 3-75 0 0,10-8-2 0 0,0 0 1 0 0,1 0 0 0 0,-1 0-1 0 0,1 0 1 0 0,-1 1-1 0 0,1-1 1 0 0,0 0 0 0 0,1 0-1 0 0,-1 1 1 0 0,0-1 0 0 0,1 0-1 0 0,0 0 1 0 0,0 0-1 0 0,0 0 1 0 0,0 0 0 0 0,0 0-1 0 0,0 0 1 0 0,1 0 0 0 0,0 0-1 0 0,-1 0 1 0 0,1-1 0 0 0,0 1-1 0 0,0-1 1 0 0,1 1-1 0 0,-1-1 1 0 0,0 0 0 0 0,1 0-1 0 0,0 0 1 0 0,-1 0 0 0 0,1 0-1 0 0,0-1 1 0 0,0 1 0 0 0,0-1-1 0 0,0 0 1 0 0,0 0-1 0 0,0 0 1 0 0,0 0 0 0 0,0 0-1 0 0,0-1 1 0 0,2 1 1 0 0,246 72-7085 0 0,-207-68 5887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0:5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150 296 2260 0 0,'-22'-86'3046'0'0,"33"33"-1455"0"0,-16 159-348 0 0,71 253-1120 0 0,-63-346 8 0 0,-1-10-329 0 0,-1 0 0 0 0,1 0 0 0 0,-1 1 0 0 0,1-1 0 0 0,-1 1 0 0 0,0-1 0 0 0,-1 1 0 0 0,1-1 0 0 0,-1 1 0 0 0,1 0 0 0 0,-1-1 0 0 0,0 1 0 0 0,0-1 0 0 0,-1 1 0 0 0,1 0 0 0 0,-1-1 0 0 0,0 1 0 0 0,1-1 0 0 0,-2 1 0 0 0,1-1 0 0 0,0 0 0 0 0,-1 1 0 0 0,1-1 0 0 0,-1 0 0 0 0,0 0 0 0 0,0 0 0 0 0,-1 0 0 0 0,1 0 0 0 0,0-1 0 0 0,-3 3 198 0 0,-4-6-1322 0 0</inkml:trace>
  <inkml:trace contextRef="#ctx0" brushRef="#br0" timeOffset="267.113">139 172 1132 0 0,'-7'-4'599'0'0,"6"4"-488"0"0,0 0 0 0 0,0 0 1 0 0,0-1-1 0 0,0 1 0 0 0,-1 0 1 0 0,1-1-1 0 0,0 1 0 0 0,0-1 1 0 0,0 1-1 0 0,0-1 0 0 0,0 1 1 0 0,0-1-1 0 0,0 0 0 0 0,0 0 1 0 0,0 1-1 0 0,0-1 0 0 0,0 0 1 0 0,1 0-1 0 0,-1 0 0 0 0,0 0 1 0 0,1 0-1 0 0,-1 0 0 0 0,0 0 1 0 0,1 0-1 0 0,-1 0 0 0 0,1 0 1 0 0,0-1-1 0 0,-1 1 0 0 0,1 0 1 0 0,0 0-1 0 0,0 0 0 0 0,0-1 1 0 0,-1 1-1 0 0,1 0 0 0 0,1 0 1 0 0,-1 0-1 0 0,0-1 0 0 0,0 1 1 0 0,0 0-1 0 0,1 0 0 0 0,-1 0 1 0 0,0 0-1 0 0,1 0 0 0 0,-1-1 1 0 0,1 1-1 0 0,-1 0 0 0 0,1 0 1 0 0,0 0-1 0 0,-1 0 0 0 0,1 0 1 0 0,0 1-1 0 0,0-1 0 0 0,0 0 1 0 0,0 0-1 0 0,0 0 0 0 0,0 1 1 0 0,0-1-1 0 0,0 0 0 0 0,0 1 1 0 0,0-1-112 0 0,23-13 12 0 0,1 0 1 0 0,1 2 0 0 0,0 0 0 0 0,0 2-1 0 0,1 1 1 0 0,0 1 0 0 0,1 2 0 0 0,-1 0-1 0 0,25 0-12 0 0,-42 4-108 0 0,81-7-4351 0 0,-89 11 3173 0 0,9 6-42 0 0</inkml:trace>
  <inkml:trace contextRef="#ctx0" brushRef="#br0" timeOffset="622.929">0 426 1808 0 0,'61'-6'3986'0'0,"-31"-1"-3420"0"0,93-11 995 0 0,286-23 46 0 0,-289 61-2122 0 0,-119-18 527 0 0,0 0 0 0 0,0 1 0 0 0,-1-1 0 0 0,1 0-1 0 0,0 0 1 0 0,-1 0 0 0 0,0 1 0 0 0,1-1 0 0 0,-1 0 0 0 0,0 1 0 0 0,0-1 0 0 0,0 0 0 0 0,-1 1 0 0 0,1-1 0 0 0,0 0 0 0 0,-1 0 0 0 0,0 1 0 0 0,1-1-1 0 0,-1 0 1 0 0,0 0 0 0 0,0 0 0 0 0,0 0 0 0 0,-1 0 0 0 0,1 0 0 0 0,0 0 0 0 0,-1 0 0 0 0,1 0 0 0 0,-1-1 0 0 0,1 1 0 0 0,-2 0-12 0 0,-6 14 158 0 0,5-8-169 0 0,1 0 0 0 0,0 0 0 0 0,0 0 0 0 0,1 1 0 0 0,0 0 0 0 0,1-1 1 0 0,0 1-1 0 0,0 0 0 0 0,1 0 0 0 0,0 0 0 0 0,0-1 0 0 0,1 1 0 0 0,0 0 0 0 0,1 0 0 0 0,0-1 0 0 0,0 1 1 0 0,3 4 10 0 0,-1 0-936 0 0,-4-10-4241 0 0,0-3 3882 0 0</inkml:trace>
  <inkml:trace contextRef="#ctx0" brushRef="#br0" timeOffset="888.358">598 132 1556 0 0,'0'-5'1132'0'0,"0"0"-272"0"0,0 0-152 0 0,0 0-192 0 0,1 2-32 0 0,1 0-143 0 0,-2-2-145 0 0,4 3-20 0 0,-4 0-272 0 0,3 2-64 0 0,-1 0-84 0 0,2 0-217 0 0,1 0-479 0 0,4 0 52 0 0,-2 2-500 0 0</inkml:trace>
  <inkml:trace contextRef="#ctx0" brushRef="#br0" timeOffset="1619.248">809 418 1108 0 0,'46'170'4956'0'0,"-43"-136"-3874"0"0,-2-35-1001 0 0,-1 1 0 0 0,1 0 0 0 0,0-1 0 0 0,-1 1 0 0 0,1 0 0 0 0,0 0 0 0 0,0 0 0 0 0,-1-1 0 0 0,1 1 0 0 0,0 0 0 0 0,0 0 0 0 0,-1 0 1 0 0,1 0-1 0 0,0 1 0 0 0,-1-1 0 0 0,1 0 0 0 0,0 0 0 0 0,0 0 0 0 0,-1 0 0 0 0,1 1 0 0 0,0-1 0 0 0,-1 0 0 0 0,1 1 0 0 0,0-1 0 0 0,-1 1 0 0 0,1-1 0 0 0,-1 0 0 0 0,1 1 0 0 0,-1-1 0 0 0,1 1 0 0 0,-1 0 0 0 0,1-1 0 0 0,-1 1 0 0 0,1-1 0 0 0,-1 1 0 0 0,0 0 0 0 0,1 0-81 0 0,9-22 6 0 0,1 1 1 0 0,1 0-1 0 0,1 0 0 0 0,1 1 0 0 0,0 1 0 0 0,2 1 0 0 0,0 0 0 0 0,0 1 1 0 0,5-3-7 0 0,22 5-165 0 0,-42 14 94 0 0,-1 0 52 0 0,24 27-115 0 0,46 150 21 0 0,-66-174 90 0 0,1 0 1 0 0,0-1 0 0 0,-1 0 0 0 0,1 0 0 0 0,0 0-1 0 0,0 0 1 0 0,0-1 0 0 0,0 0 0 0 0,0 0 0 0 0,1 0-1 0 0,-1-1 1 0 0,0 0 0 0 0,0 0 0 0 0,1 0 0 0 0,-1 0-1 0 0,0-1 1 0 0,0 0 0 0 0,0 0 0 0 0,0 0 0 0 0,0-1-1 0 0,0 0 1 0 0,0 0 0 0 0,0 0 0 0 0,-1 0 0 0 0,1-1-1 0 0,-1 0 1 0 0,5-3 22 0 0,7-2-10 0 0,133-70-449 0 0,-179 95 604 0 0,2 2-1 0 0,0 0 0 0 0,1 2 0 0 0,1 1 0 0 0,1 1 1 0 0,1 2-1 0 0,-11 15-144 0 0,36-40 3 0 0,0 0 0 0 0,-1 0 1 0 0,1 0-1 0 0,0 0 0 0 0,0 0 0 0 0,0 0 0 0 0,0 0 1 0 0,0 0-1 0 0,-1 0 0 0 0,1 0 0 0 0,0 0 0 0 0,0 1 1 0 0,0-1-1 0 0,-1 0 0 0 0,1 1 0 0 0,0-1 1 0 0,0 1-1 0 0,-1-1 0 0 0,1 1 0 0 0,0-1 0 0 0,-1 1 1 0 0,1-1-1 0 0,0 1 0 0 0,-1 0 0 0 0,1-1 0 0 0,-1 1 1 0 0,1 0-1 0 0,-1-1 0 0 0,1 1 0 0 0,-1 0 1 0 0,0 0-1 0 0,1-1 0 0 0,-1 1 0 0 0,0 0 0 0 0,0 0 1 0 0,0 0-1 0 0,1 0 0 0 0,-1-1 0 0 0,0 1 0 0 0,0 0 1 0 0,0 0-1 0 0,0 0 0 0 0,0 0 0 0 0,-1 0 1 0 0,1-1-1 0 0,0 1 0 0 0,0 0 0 0 0,0 0 0 0 0,-1 0 1 0 0,1-1-1 0 0,0 1 0 0 0,-1 0 0 0 0,1 0 0 0 0,-1-1 1 0 0,1 1-1 0 0,-1 0 0 0 0,1-1 0 0 0,-1 1 1 0 0,0 0-4 0 0,77-27-172 0 0,-60 17 142 0 0,0-1 1 0 0,0-1 0 0 0,0 0-1 0 0,-2-1 1 0 0,1-1-1 0 0,-2 0 1 0 0,0-1 0 0 0,0 0-1 0 0,-1-1 1 0 0,-1 0-1 0 0,-1-1 1 0 0,0-1-1 0 0,-1 1 1 0 0,0-1 0 0 0,-2-1-1 0 0,0 0 1 0 0,-1 0-1 0 0,-1 0 1 0 0,0-1 0 0 0,-2 1-1 0 0,0-1 1 0 0,-1 0-1 0 0,-1 0 1 0 0,0 0-1 0 0,-2-3 30 0 0,0-8 75 0 0,-2 0 0 0 0,0 1 0 0 0,-2-1 0 0 0,-2 1 0 0 0,0 0 0 0 0,-2 0 0 0 0,-9-19-75 0 0,-24-22 1681 0 0,41 70-1545 0 0,1 0 13 0 0,-14 34 243 0 0,19 4-506 0 0,2-1 0 0 0,1 0 0 0 0,2 0-1 0 0,2-1 1 0 0,1-1 0 0 0,2 0-1 0 0,17 30 115 0 0,-6-9-686 0 0,44 162-5886 0 0,-64-188 5634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0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1468 0 0,'3'-4'147'0'0,"0"0"-1"0"0,0 1 1 0 0,0-1 0 0 0,1 1-1 0 0,-1 0 1 0 0,1-1 0 0 0,0 1-1 0 0,0 1 1 0 0,0-1-1 0 0,0 1 1 0 0,0 0 0 0 0,0-1-1 0 0,1 2 1 0 0,-1-1 0 0 0,1 1-1 0 0,0-1 1 0 0,-1 1 0 0 0,1 0-1 0 0,0 1 1 0 0,0-1-1 0 0,-1 1 1 0 0,1 0 0 0 0,0 0-1 0 0,0 1 1 0 0,0-1 0 0 0,-1 1-1 0 0,1 0 1 0 0,2 1-147 0 0,6 5 119 0 0,-1 0 0 0 0,0 0 0 0 0,0 1-1 0 0,-1 1 1 0 0,0 0 0 0 0,-1 0 0 0 0,0 1 0 0 0,0 0 0 0 0,-1 1 0 0 0,0 0 0 0 0,-1 1 0 0 0,0 0-1 0 0,-1 0 1 0 0,0 0 0 0 0,-1 1 0 0 0,0 0 0 0 0,-1 0 0 0 0,-1 1 0 0 0,0 0 0 0 0,-1-1 0 0 0,-1 1-1 0 0,1 10-118 0 0,-4-18 102 0 0,0 1-1 0 0,-1-1 1 0 0,-1 1-1 0 0,1-1 1 0 0,-1 1-1 0 0,0-1 1 0 0,0 0-1 0 0,-1 0 1 0 0,1-1-1 0 0,-1 1 1 0 0,-1-1-1 0 0,1 0 1 0 0,-1 0-1 0 0,0 0 1 0 0,0-1-1 0 0,0 1 1 0 0,-1-1-1 0 0,1 0 1 0 0,-1-1-1 0 0,0 0 1 0 0,0 0-1 0 0,-1 0 1 0 0,1 0-1 0 0,0-1 1 0 0,-4 1-102 0 0,6-4 32 0 0,1 1-1 0 0,0-1 1 0 0,0 0 0 0 0,0 0-1 0 0,0 0 1 0 0,0-1 0 0 0,0 1-1 0 0,0-1 1 0 0,0 1-1 0 0,0-1 1 0 0,1 0 0 0 0,-1 0-1 0 0,0 0 1 0 0,1-1 0 0 0,0 1-1 0 0,0 0 1 0 0,-1-1 0 0 0,2 0-1 0 0,-1 1 1 0 0,0-1 0 0 0,0 0-1 0 0,1 0 1 0 0,0 0 0 0 0,-1 0-1 0 0,1 0 1 0 0,0 0 0 0 0,1-1-1 0 0,-1 1 1 0 0,0 0-1 0 0,1 0 1 0 0,0-1 0 0 0,0 1-1 0 0,0 0 1 0 0,0-3-32 0 0,1-4-21 0 0,-1 1 1 0 0,1-1-1 0 0,1 1 1 0 0,0-1-1 0 0,0 1 0 0 0,1 0 1 0 0,0 0-1 0 0,1 0 0 0 0,0 1 1 0 0,0-1-1 0 0,1 1 0 0 0,0 0 1 0 0,0 0-1 0 0,1 0 0 0 0,0 1 1 0 0,0 0-1 0 0,1 0 1 0 0,0 0-1 0 0,0 1 0 0 0,4-2 21 0 0,166-104-3291 0 0,-88 76-1824 0 0,-85 35 4043 0 0</inkml:trace>
  <inkml:trace contextRef="#ctx0" brushRef="#br0" timeOffset="340.5">630 546 1024 0 0,'211'-63'3573'0'0,"-174"46"-3270"0"0,66-53 436 0 0,-105 68-731 0 0,1 0 1 0 0,-1-1-1 0 0,0 2 1 0 0,0-1 0 0 0,0 0-1 0 0,0 0 1 0 0,0 1-1 0 0,0-1 1 0 0,0 1 0 0 0,-1-1-1 0 0,1 1 1 0 0,0 0 0 0 0,-1 0-1 0 0,1 0 1 0 0,-1 0-1 0 0,1 0 1 0 0,-1 1 0 0 0,0-1-1 0 0,1 1 1 0 0,-1 0 0 0 0,0 0-1 0 0,1 0 1 0 0,-1 0-1 0 0,0 0 1 0 0,1 0 0 0 0,-1 1-1 0 0,1-1 1 0 0,-1 1 0 0 0,0 0-1 0 0,1 0 1 0 0,-1 0-9 0 0,-3-1 173 0 0,-14 2-27 0 0,1 0 1 0 0,-1 1 0 0 0,1 1-1 0 0,0 1 1 0 0,1 1 0 0 0,-1 0-1 0 0,1 2 1 0 0,0 0 0 0 0,1 1-1 0 0,0 0 1 0 0,0 2 0 0 0,1 0-1 0 0,1 1 1 0 0,-1 0 0 0 0,-1 3-147 0 0,15-13 17 0 0,0-1 1 0 0,0 1 0 0 0,0 0-1 0 0,0 0 1 0 0,0 0 0 0 0,0 0-1 0 0,0 0 1 0 0,1 0 0 0 0,-1 0-1 0 0,1 0 1 0 0,0 1-1 0 0,-1-1 1 0 0,1 0 0 0 0,0 1-1 0 0,0-1 1 0 0,0 1 0 0 0,1 0-1 0 0,-1-1 1 0 0,1 1 0 0 0,-1 0-1 0 0,1-1 1 0 0,0 1 0 0 0,0 0-1 0 0,0-1 1 0 0,1 1-1 0 0,-1 0 1 0 0,0-1 0 0 0,1 1-1 0 0,0-1 1 0 0,-1 1 0 0 0,1-1-1 0 0,0 1 1 0 0,1-1 0 0 0,-1 1-1 0 0,0-1 1 0 0,1 0 0 0 0,-1 0-1 0 0,1 1 1 0 0,0-1-18 0 0,100 41-375 0 0,-69-43-427 0 0,-1-1 0 0 0,1-2 0 0 0,-1-1 0 0 0,0-1 0 0 0,0-2 1 0 0,-1-1-1 0 0,24-11 802 0 0,-47 17-253 0 0,32-12-1005 0 0</inkml:trace>
  <inkml:trace contextRef="#ctx0" brushRef="#br0" timeOffset="590.683">1321 346 1944 0 0,'0'-2'181'0'0,"0"1"0"0"0,0-1 0 0 0,0 0 0 0 0,0 1 0 0 0,-1-1 0 0 0,1 1 0 0 0,-1-1 0 0 0,1 0 0 0 0,-1 1 0 0 0,1-1 0 0 0,-1 1 0 0 0,0 0 0 0 0,0-1 0 0 0,0 1 0 0 0,0-1 0 0 0,0 1 0 0 0,0 0 0 0 0,0 0 0 0 0,0 0-1 0 0,0 0 1 0 0,-1 0 0 0 0,1 0 0 0 0,0 0 0 0 0,-1 0 0 0 0,1 0 0 0 0,-1 0 0 0 0,1 1 0 0 0,-1-1 0 0 0,1 1 0 0 0,-1-1 0 0 0,1 1 0 0 0,-1 0 0 0 0,0-1 0 0 0,1 1 0 0 0,-1 0 0 0 0,0 0 0 0 0,1 0 0 0 0,-1 0 0 0 0,1 0 0 0 0,-1 1 0 0 0,0-1-181 0 0,-47 48 1794 0 0,42-21-1629 0 0,1 0 0 0 0,1 0 1 0 0,1 0-1 0 0,2 0 0 0 0,1 1 0 0 0,1-1 1 0 0,1 0-1 0 0,1 1 0 0 0,2-1 1 0 0,1 0-1 0 0,0 0 0 0 0,3-1 1 0 0,4 14-166 0 0,57 233-1546 0 0,-68-271 1386 0 0,0-1-1 0 0,-1 0 1 0 0,1 0-1 0 0,0 0 1 0 0,-1 1 0 0 0,1-1-1 0 0,-1 0 1 0 0,1 1-1 0 0,-1-1 1 0 0,1 0 0 0 0,-1 1-1 0 0,0-1 1 0 0,0 1-1 0 0,0-1 1 0 0,0 1 0 0 0,0-1-1 0 0,0 0 1 0 0,0 1-1 0 0,0-1 1 0 0,0 1 0 0 0,-1-1-1 0 0,1 0 1 0 0,-1 1-1 0 0,1-1 1 0 0,-1 0-1 0 0,1 1 1 0 0,-1-1 0 0 0,0 0-1 0 0,0 0 1 0 0,0 0-1 0 0,1 0 1 0 0,-1 0 0 0 0,0 0-1 0 0,0 0 1 0 0,-1 0-1 0 0,1 0 1 0 0,0 0 0 0 0,0 0-1 0 0,0 0 1 0 0,-1-1-1 0 0,1 1 1 0 0,0-1 0 0 0,0 1-1 0 0,-1-1 1 0 0,1 1-1 0 0,-1-1 1 0 0,1 0 0 0 0,0 1-1 0 0,-1-1 1 0 0,1 0-1 0 0,-1 0 161 0 0,-13-7-1172 0 0</inkml:trace>
  <inkml:trace contextRef="#ctx0" brushRef="#br0" timeOffset="840.175">1435 314 1948 0 0,'2'-1'72'0'0,"-1"1"-1"0"0,1-1 1 0 0,0 1-1 0 0,-1-1 1 0 0,1 1 0 0 0,0 0-1 0 0,0 0 1 0 0,-1-1-1 0 0,1 1 1 0 0,0 0-1 0 0,0 1 1 0 0,0-1 0 0 0,-1 0-1 0 0,1 0 1 0 0,0 1-1 0 0,0-1 1 0 0,-1 1-1 0 0,1 0 1 0 0,0-1 0 0 0,-1 1-1 0 0,1 0 1 0 0,-1 0-1 0 0,1 0 1 0 0,-1 0-1 0 0,1 0 1 0 0,-1 0 0 0 0,0 1-1 0 0,0-1 1 0 0,1 0-1 0 0,-1 1 1 0 0,0-1-1 0 0,0 0 1 0 0,0 1 0 0 0,0 0-1 0 0,-1-1 1 0 0,1 1-1 0 0,0 0 1 0 0,-1-1-1 0 0,1 1 1 0 0,-1 0 0 0 0,1-1-1 0 0,-1 1 1 0 0,0 0-1 0 0,0 0 1 0 0,0 0-1 0 0,0-1 1 0 0,0 1 0 0 0,0 0-1 0 0,-1 0 1 0 0,1-1-1 0 0,0 1 1 0 0,-1 0-1 0 0,1 0 1 0 0,-1-1 0 0 0,0 1-1 0 0,0-1 1 0 0,1 1-1 0 0,-2 0-71 0 0,-3 7 128 0 0,-1-1 0 0 0,-1 0 1 0 0,1-1-1 0 0,-1 1 0 0 0,-1-1 0 0 0,1 0 0 0 0,-1-1 0 0 0,0 0 0 0 0,-1 0 0 0 0,1-1 0 0 0,-1 0 0 0 0,0-1 0 0 0,0 1 1 0 0,-1-2-1 0 0,1 1 0 0 0,-1-2 0 0 0,0 1 0 0 0,0-1 0 0 0,-6 0-128 0 0,-118 11-2024 0 0,120-31-1778 0 0,21 13 2575 0 0</inkml:trace>
  <inkml:trace contextRef="#ctx0" brushRef="#br0" timeOffset="1526.633">1775 362 888 0 0,'0'-1'135'0'0,"-1"1"-64"0"0,1 1-1 0 0,-1-1 0 0 0,0 0 1 0 0,0 0-1 0 0,0 0 1 0 0,0 0-1 0 0,0-1 0 0 0,1 1 1 0 0,-1 0-1 0 0,0 0 0 0 0,0 0 1 0 0,0-1-1 0 0,1 1 0 0 0,-1 0 1 0 0,0-1-1 0 0,0 1 1 0 0,1-1-1 0 0,-1 1 0 0 0,0-1 1 0 0,0 1-1 0 0,1-1 0 0 0,-1 0 1 0 0,1 1-1 0 0,-1-1 1 0 0,1 0-1 0 0,-1 1 0 0 0,1-1 1 0 0,-1 0-1 0 0,1 0 0 0 0,-1 1 1 0 0,1-1-1 0 0,0 0 0 0 0,0 0 1 0 0,-1 0-1 0 0,1 1 1 0 0,0-1-1 0 0,0 0 0 0 0,0 0 1 0 0,0 0-1 0 0,0 0 0 0 0,0 0 1 0 0,0 1-1 0 0,0-1 0 0 0,0 0 1 0 0,0 0-1 0 0,1 0 1 0 0,-1 0-1 0 0,0 1 0 0 0,1-1 1 0 0,-1 0-1 0 0,0 0 0 0 0,1 1 1 0 0,-1-1-1 0 0,1 0 0 0 0,-1 0 1 0 0,1 1-1 0 0,-1-1 1 0 0,1 1-1 0 0,0-1 0 0 0,-1 0 1 0 0,1 1-1 0 0,0-1 0 0 0,0 1 1 0 0,-1 0-1 0 0,1-1 0 0 0,0 1 1 0 0,0-1-71 0 0,-22 7 309 0 0,-1 0 0 0 0,1 1-1 0 0,1 1 1 0 0,-1 1 0 0 0,2 0 0 0 0,-1 2 0 0 0,1 1 0 0 0,1 0 0 0 0,0 1 0 0 0,1 1 0 0 0,-11 10-309 0 0,-3 34 700 0 0,31-58-622 0 0,3 3 33 0 0,6 1-125 0 0,1-1 1 0 0,-1-1-1 0 0,1 1 0 0 0,0-2 1 0 0,-1 1-1 0 0,1-1 0 0 0,0-1 1 0 0,0 1-1 0 0,0-2 0 0 0,0 1 0 0 0,0-2 1 0 0,-1 1-1 0 0,1-1 0 0 0,0-1 1 0 0,-1 1-1 0 0,0-2 0 0 0,1 1 1 0 0,-1-1-1 0 0,0-1 0 0 0,-1 0 1 0 0,1 0-1 0 0,-1-1 14 0 0,29-9-134 0 0,76-47-192 0 0,-115 64 342 0 0,-1-1 1 0 0,0 0 0 0 0,0 1-1 0 0,1-1 1 0 0,-1 1 0 0 0,1 0-1 0 0,-1 0 1 0 0,1 0 0 0 0,0 0-1 0 0,0 0 1 0 0,0 1 0 0 0,0-1-1 0 0,0 1 1 0 0,0-1 0 0 0,1 1-1 0 0,-1 0 1 0 0,1-1 0 0 0,0 1-1 0 0,-1 0 1 0 0,2 0 0 0 0,-1 0-1 0 0,0 0 1 0 0,0 0 0 0 0,1 0 0 0 0,0 0-1 0 0,-1 0 1 0 0,1 0 0 0 0,0 0-1 0 0,1 0 1 0 0,-1 0 0 0 0,1 1-1 0 0,-1-1 1 0 0,1 0 0 0 0,0-1-1 0 0,0 1 1 0 0,0 0 0 0 0,0 0-1 0 0,1 0 1 0 0,-1 0 0 0 0,1-1-1 0 0,-1 1 1 0 0,1-1 0 0 0,0 1-1 0 0,0-1 1 0 0,0 0 0 0 0,1 0 0 0 0,-1 0-1 0 0,0 0 1 0 0,1 0 0 0 0,0 0-1 0 0,-1-1 1 0 0,1 1 0 0 0,1 0-17 0 0,9 1-95 0 0,-1 0 0 0 0,1-1 0 0 0,0 0 0 0 0,0-1 0 0 0,0 0 0 0 0,0-1 0 0 0,0-1 0 0 0,0 0 0 0 0,0-1-1 0 0,0 0 1 0 0,0-1 0 0 0,0 0 0 0 0,6-4 95 0 0,17-1-39 0 0,-23 6 31 0 0,0 0 0 0 0,0-1 1 0 0,0 0-1 0 0,-1-1 0 0 0,0 0 0 0 0,0-1 0 0 0,0-1 1 0 0,0 0-1 0 0,-1 0 0 0 0,0-1 0 0 0,0 0 1 0 0,0-1-1 0 0,-1-1 0 0 0,-1 1 0 0 0,1-2 1 0 0,-2 1-1 0 0,1-1 0 0 0,-1 0 0 0 0,0-1 0 0 0,-1 0 1 0 0,-1 0-1 0 0,0-1 0 0 0,0 0 8 0 0,-6 9 95 0 0,0 0 0 0 0,-1 0 0 0 0,1 0 0 0 0,-1 0 0 0 0,0 1-1 0 0,0-1 1 0 0,0 0 0 0 0,0 0 0 0 0,0 1 0 0 0,0-1 0 0 0,-1 1 0 0 0,1-1 0 0 0,-1 1-1 0 0,0 0 1 0 0,0-1 0 0 0,0 1 0 0 0,0 0 0 0 0,0 0 0 0 0,0 0 0 0 0,-1 1 0 0 0,1-1-1 0 0,-1 1 1 0 0,1-1 0 0 0,-1 1 0 0 0,0 0 0 0 0,1 0 0 0 0,-1 0 0 0 0,0 0 0 0 0,0 0-1 0 0,1 0 1 0 0,-1 1 0 0 0,0 0 0 0 0,0-1 0 0 0,0 1 0 0 0,0 0 0 0 0,0 1 0 0 0,0-1-1 0 0,0 0 1 0 0,0 1 0 0 0,0 0-95 0 0,1 0 11 0 0,0 0 0 0 0,0 1 0 0 0,0-1-1 0 0,1 1 1 0 0,-1 0 0 0 0,1-1 0 0 0,-1 1 0 0 0,1 0 0 0 0,0 0-1 0 0,0 0 1 0 0,0 0 0 0 0,0 0 0 0 0,0 0 0 0 0,0 0-1 0 0,0 0 1 0 0,1 0 0 0 0,-1 0 0 0 0,1 1 0 0 0,-1-1 0 0 0,1 0-1 0 0,0 0 1 0 0,0 1 0 0 0,0-1 0 0 0,0 0 0 0 0,0 0-1 0 0,1 1 1 0 0,-1-1 0 0 0,1 0 0 0 0,-1 0 0 0 0,1 0 0 0 0,0 1-11 0 0,22 38-877 0 0,-5-13-3595 0 0,-23-28 294 0 0,5-2 2880 0 0</inkml:trace>
  <inkml:trace contextRef="#ctx0" brushRef="#br0" timeOffset="1696.168">2132 106 1428 0 0,'0'-7'992'0'0,"-4"-1"-216"0"0,1 1-72 0 0,3 2-148 0 0,-2 2-140 0 0,0-4-180 0 0,0 4 8 0 0,2-2-27 0 0,0 3-438 0 0,0 0-75 0 0,2-3-344 0 0,2 4-556 0 0,-4-1-32 0 0</inkml:trace>
  <inkml:trace contextRef="#ctx0" brushRef="#br0" timeOffset="1992.39">2420 236 1468 0 0,'22'19'953'0'0,"-6"-8"-478"0"0,-1 1-1 0 0,0 0 1 0 0,-1 1 0 0 0,0 1-1 0 0,-2 0 1 0 0,1 1-1 0 0,-2 0 1 0 0,0 1-1 0 0,0 0 1 0 0,-2 1 0 0 0,0 0-1 0 0,1 5-474 0 0,-9-19 115 0 0,-1 0 0 0 0,0-1 0 0 0,0 1-1 0 0,0 0 1 0 0,0 0 0 0 0,-1-1 0 0 0,1 1 0 0 0,-1 0 0 0 0,1-1-1 0 0,-1 1 1 0 0,0 0 0 0 0,0-1 0 0 0,0 1 0 0 0,0-1 0 0 0,-1 1-1 0 0,1-1 1 0 0,-1 0 0 0 0,1 0 0 0 0,-1 0 0 0 0,0 0 0 0 0,0 0-1 0 0,0 0 1 0 0,0 0 0 0 0,0 0 0 0 0,0-1 0 0 0,-1 1 0 0 0,1-1-1 0 0,0 1 1 0 0,-1-1 0 0 0,1 0 0 0 0,-1 0 0 0 0,0 0 0 0 0,1-1-1 0 0,-1 1 1 0 0,0 0 0 0 0,1-1 0 0 0,-1 0 0 0 0,0 0 0 0 0,0 0-1 0 0,1 0 1 0 0,-1 0 0 0 0,0 0 0 0 0,0-1 0 0 0,1 1 0 0 0,-1-1-1 0 0,0 0 1 0 0,0 0-115 0 0,-3-3 27 0 0,0 0-1 0 0,0-1 1 0 0,0 0-1 0 0,1 0 1 0 0,0 0-1 0 0,0 0 1 0 0,0-1-1 0 0,1 0 1 0 0,0 0-1 0 0,0 0 1 0 0,1-1-1 0 0,-1 1 1 0 0,1-1-1 0 0,1 0 1 0 0,-1 0-1 0 0,1 0 1 0 0,0 0-1 0 0,1 0 0 0 0,0 0 1 0 0,0-1-1 0 0,0 1 1 0 0,1 0-1 0 0,0-1 1 0 0,1 1-1 0 0,-1 0 1 0 0,1 0-1 0 0,1-1 1 0 0,0 1-1 0 0,0 0 1 0 0,0 0-1 0 0,0 0 1 0 0,1 1-1 0 0,2-3-26 0 0,73-115-2756 0 0,75-26-5686 0 0,-127 128 7213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0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1 511 1288 0 0,'0'0'1144'0'0,"0"0"-141"0"0,0 0-102 0 0,0 0-87 0 0,0-12 319 0 0,1 2 2944 0 0,4-24-4546 0 0,25 37-6013 0 0,-27-1 5317 0 0</inkml:trace>
  <inkml:trace contextRef="#ctx0" brushRef="#br0" timeOffset="904.188">643 204 1880 0 0,'3'-13'1626'0'0,"16"4"261"0"0,3-24-838 0 0,-23 33-969 0 0,-1 0 1 0 0,0 0 0 0 0,1 0-1 0 0,-1 0 1 0 0,0 0-1 0 0,1 1 1 0 0,-1-1 0 0 0,1 0-1 0 0,-1 1 1 0 0,1-1-1 0 0,-1 1 1 0 0,1 0-1 0 0,-1-1 1 0 0,1 1 0 0 0,-1 0-1 0 0,1 0 1 0 0,0 0-1 0 0,-1 0 1 0 0,1 0-1 0 0,0 0 1 0 0,0 0 0 0 0,0 0-1 0 0,0 1 1 0 0,0-1-1 0 0,0 0 1 0 0,0 1-1 0 0,0-1 1 0 0,0 0 0 0 0,1 1-1 0 0,-1-1 1 0 0,1 1-1 0 0,-1 0 1 0 0,1-1 0 0 0,-1 2-81 0 0,-17 136 851 0 0,20-99-672 0 0,44 258-707 0 0,-47-294 328 0 0,1 0 0 0 0,-1-1 0 0 0,1 1 0 0 0,-1 0 0 0 0,0-1 0 0 0,-1 1 0 0 0,1-1-1 0 0,-1 1 1 0 0,1-1 0 0 0,-1 0 0 0 0,0 0 0 0 0,0 0 0 0 0,-1 0 0 0 0,1 0 0 0 0,-1 0 0 0 0,1 0 0 0 0,-1-1-1 0 0,0 1 1 0 0,0-1 0 0 0,0 0 0 0 0,0 0 0 0 0,0 0 0 0 0,-1 0 0 0 0,1-1 0 0 0,0 1 0 0 0,-1-1 0 0 0,1 0 0 0 0,-1 0-1 0 0,0 0 1 0 0,1 0 0 0 0,-1-1 0 0 0,0 1 0 0 0,0-1 0 0 0,-1 0 200 0 0,-24 1-1265 0 0</inkml:trace>
  <inkml:trace contextRef="#ctx0" brushRef="#br0" timeOffset="1575.899">248 540 984 0 0,'28'-43'5790'0'0,"61"2"-5404"0"0,-70 35 165 0 0,391-113-207 0 0,-398 117-349 0 0,0-1 1 0 0,-1 0-1 0 0,1-1 1 0 0,-1 0-1 0 0,0-1 1 0 0,0 0-1 0 0,0 0 1 0 0,-1-2-1 0 0,0 1 1 0 0,0-1-1 0 0,-1 0 1 0 0,1-1-1 0 0,-2-1 1 0 0,1 1-1 0 0,-1-1 1 0 0,0 0-1 0 0,-1-1 1 0 0,0 0 0 0 0,-1 0-1 0 0,0-1 1 0 0,-1 1-1 0 0,4-10 5 0 0,-9 19 166 0 0,-3-31 711 0 0,3 31-864 0 0,-1-1-1 0 0,1 1 1 0 0,-1 0-1 0 0,0-1 1 0 0,1 1-1 0 0,-1 0 1 0 0,0 0-1 0 0,0 0 1 0 0,0 0-1 0 0,0 0 1 0 0,0 0-1 0 0,0 0 0 0 0,0 0 1 0 0,0 0-1 0 0,0 0 1 0 0,0 1-1 0 0,-1-1 1 0 0,1 0-1 0 0,0 1 1 0 0,0-1-1 0 0,-1 1 1 0 0,1-1-1 0 0,0 1 1 0 0,-1 0-1 0 0,1 0 0 0 0,-1-1 1 0 0,1 1-1 0 0,0 0 1 0 0,-1 0-1 0 0,1 0 1 0 0,-1 0-1 0 0,1 1 1 0 0,0-1-1 0 0,-1 0 1 0 0,1 1-1 0 0,-1-1 1 0 0,1 1-1 0 0,0-1 0 0 0,0 1 1 0 0,-1 0-1 0 0,1-1 1 0 0,0 1-1 0 0,0 0 1 0 0,0 0-1 0 0,0 0 1 0 0,0 0-1 0 0,0 0 1 0 0,0 0-1 0 0,0 0 1 0 0,0 0-1 0 0,0 0 0 0 0,1 0 1 0 0,-1 1-1 0 0,0-1 1 0 0,1 0-1 0 0,-1 0 1 0 0,1 1-1 0 0,-1 0-12 0 0,-11 33 25 0 0,2 1 1 0 0,2 0-1 0 0,1 1 0 0 0,1 0 0 0 0,2 0 0 0 0,2 0 1 0 0,2 0-1 0 0,2 18-25 0 0,-3 38 119 0 0,0 57-103 0 0,2-151-13 0 0,-1 1 0 0 0,0 0 0 0 0,0-1 0 0 0,0 1 0 0 0,1-1-1 0 0,-1 1 1 0 0,0-1 0 0 0,1 1 0 0 0,-1 0 0 0 0,0-1 0 0 0,1 1 0 0 0,-1 0 0 0 0,0-1 0 0 0,1 1 0 0 0,-1 0 0 0 0,0 0 0 0 0,1-1 0 0 0,-1 1 0 0 0,1 0-1 0 0,-1 0 1 0 0,1 0 0 0 0,-1-1 0 0 0,1 1 0 0 0,-1 0 0 0 0,1 0 0 0 0,-1 0 0 0 0,1 0 0 0 0,-1 0 0 0 0,1 0 0 0 0,-1 0 0 0 0,0 0 0 0 0,1 0 0 0 0,-1 0-1 0 0,1 0 1 0 0,-1 0 0 0 0,1 1 0 0 0,-1-1 0 0 0,1 0 0 0 0,-1 0 0 0 0,1 0 0 0 0,-1 1 0 0 0,0-1 0 0 0,1 0 0 0 0,-1 1 0 0 0,1-1 0 0 0,-1 0 0 0 0,0 1-1 0 0,1-1 1 0 0,-1 0 0 0 0,0 1 0 0 0,0-1 0 0 0,1 1-3 0 0,24-48-192 0 0,63-126-285 0 0,-61 186 268 0 0,-13 2 170 0 0,0-2-1 0 0,0 1 1 0 0,2-2 0 0 0,-1 0-1 0 0,2-1 1 0 0,-1 0-1 0 0,2-2 1 0 0,-1 0 0 0 0,1 0-1 0 0,1-2 1 0 0,-1 0 0 0 0,1-2-1 0 0,0 0 1 0 0,1-1 0 0 0,-1 0-1 0 0,17-1 40 0 0,145-20-1805 0 0,-179 16 1785 0 0,8-1-115 0 0,-1 0 0 0 0,1-1 0 0 0,-1-1-1 0 0,0 1 1 0 0,1-2 0 0 0,-2 1 0 0 0,1-1 0 0 0,0 0-1 0 0,-1-1 1 0 0,0 0 0 0 0,-1 0 0 0 0,1-1 0 0 0,-1 0-1 0 0,0 0 1 0 0,-1-1 0 0 0,6-7 135 0 0,-9 5-87 0 0</inkml:trace>
  <inkml:trace contextRef="#ctx0" brushRef="#br0" timeOffset="2088.197">1695 526 4664 0 0,'-2'-3'63'0'0,"0"0"0"0"0,0 0 0 0 0,-1 0 0 0 0,0 0 0 0 0,1 1 0 0 0,-1-1 0 0 0,0 1 0 0 0,0 0 0 0 0,0-1 0 0 0,-1 1 0 0 0,1 1 0 0 0,0-1 0 0 0,-1 0 0 0 0,1 1 0 0 0,-1 0 0 0 0,0 0 0 0 0,1 0 0 0 0,-1 0 0 0 0,0 1 0 0 0,0-1 0 0 0,1 1 0 0 0,-1 0 0 0 0,0 0 0 0 0,0 0 0 0 0,0 0 0 0 0,1 1 0 0 0,-3 0-63 0 0,-2-1 111 0 0,-126 53 1470 0 0,88 1-563 0 0,70-41-875 0 0,-14-11-146 0 0,1 0 0 0 0,-1-1 1 0 0,1 0-1 0 0,-1 0 0 0 0,1-1 1 0 0,0 0-1 0 0,-1-1 0 0 0,1-1 1 0 0,-1 1-1 0 0,0-2 0 0 0,1 1 1 0 0,-1-1-1 0 0,3-2 3 0 0,13-2-25 0 0,102-33-311 0 0,-130 102 1113 0 0,2-60-774 0 0,0 0 0 0 0,1 1-1 0 0,-1-1 1 0 0,1 0 0 0 0,-1 0 0 0 0,1 0 0 0 0,0 0 0 0 0,0 1 0 0 0,0-1-1 0 0,0 0 1 0 0,0 0 0 0 0,0-1 0 0 0,0 1 0 0 0,1 0 0 0 0,-1 0 0 0 0,1-1-1 0 0,-1 1 1 0 0,1 0 0 0 0,0-1 0 0 0,0 0 0 0 0,-1 1 0 0 0,1-1 0 0 0,0 0-1 0 0,0 0 1 0 0,0 0 0 0 0,0 0 0 0 0,1-1 0 0 0,-1 1 0 0 0,0 0 0 0 0,0-1-1 0 0,0 1 1 0 0,1-1 0 0 0,-1 0 0 0 0,0 0 0 0 0,0 0 0 0 0,1 0 0 0 0,-1 0-1 0 0,0-1 1 0 0,0 1 0 0 0,1-1-3 0 0,84-18-249 0 0,-75 13 225 0 0,1-1-1 0 0,-1 0 1 0 0,0-1 0 0 0,-1-1-1 0 0,0 0 1 0 0,-1 0-1 0 0,1-1 1 0 0,-2 0 0 0 0,1-1-1 0 0,-2 0 1 0 0,1-1-1 0 0,-2 1 1 0 0,1-2 0 0 0,-2 1-1 0 0,1-1 1 0 0,-2 0-1 0 0,0 0 1 0 0,3-12 24 0 0,36-253 464 0 0,-41 240-261 0 0,-11-43 920 0 0,8 79-1099 0 0,0 1 1 0 0,0-1-1 0 0,0 1 0 0 0,-1-1 0 0 0,1 1 0 0 0,0-1 1 0 0,-1 1-1 0 0,1-1 0 0 0,-1 1 0 0 0,0 0 0 0 0,1-1 1 0 0,-1 1-1 0 0,0 0 0 0 0,0-1 0 0 0,0 1 0 0 0,0 0 1 0 0,0 0-1 0 0,0 0 0 0 0,0 0 0 0 0,0 0 0 0 0,-1 0 1 0 0,1 0-1 0 0,0 1 0 0 0,-1-1 0 0 0,1 0 0 0 0,0 1 1 0 0,-1-1-1 0 0,1 1 0 0 0,-1-1 0 0 0,1 1 0 0 0,-1-1 1 0 0,1 1-1 0 0,-1 0 0 0 0,1 0 0 0 0,-1 0 0 0 0,1 0 1 0 0,-1 0-1 0 0,1 0 0 0 0,-1 1 0 0 0,1-1 0 0 0,-1 0 1 0 0,1 1-1 0 0,-1-1 0 0 0,1 1 0 0 0,0-1 0 0 0,-1 1 1 0 0,1 0-1 0 0,0-1 0 0 0,-2 2-24 0 0,-4 7 10 0 0,1 0 0 0 0,0 0 1 0 0,0 1-1 0 0,0 0 0 0 0,1 0 0 0 0,1 0 0 0 0,0 1 1 0 0,0-1-1 0 0,1 1 0 0 0,1 0 0 0 0,-1 0 0 0 0,2 0 1 0 0,-1 0-1 0 0,2 0 0 0 0,0 1 0 0 0,0-1 0 0 0,1 0 0 0 0,0 0 1 0 0,1 0-1 0 0,0 0 0 0 0,1 0 0 0 0,0 0 0 0 0,0 0 1 0 0,1-1-1 0 0,3 4-10 0 0,37 219-5343 0 0,-45-154 1268 0 0,-12-41 2885 0 0</inkml:trace>
  <inkml:trace contextRef="#ctx0" brushRef="#br0" timeOffset="2336.564">1900 575 1212 0 0,'5'-19'1056'0'0,"6"3"-168"0"0,-2 1-232 0 0,7-4 20 0 0,-2 6-132 0 0,4 0-296 0 0,-1 3-19 0 0,10-4-478 0 0,-4 3-671 0 0,6 0-324 0 0,-4 5 28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1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1 448 1804 0 0,'73'15'3740'0'0,"40"-29"-2812"0"0,-108 13-843 0 0,9-2 32 0 0,14-1 103 0 0,-1-1 0 0 0,0-2 0 0 0,-1 0 0 0 0,0-2 0 0 0,0-1-1 0 0,-1-1 1 0 0,12-7-220 0 0,-36 18 11 0 0,0-1-1 0 0,-1 1 1 0 0,1 0-1 0 0,0-1 1 0 0,-1 1-1 0 0,1 0 1 0 0,-1-1-1 0 0,1 1 0 0 0,-1-1 1 0 0,1 1-1 0 0,0-1 1 0 0,-1 1-1 0 0,0-1 1 0 0,1 1-1 0 0,-1-1 1 0 0,1 1-1 0 0,-1-1 1 0 0,0 0-1 0 0,1 1 0 0 0,-1-1 1 0 0,0 0-1 0 0,0 1 1 0 0,1-1-1 0 0,-1 0 1 0 0,0 1-1 0 0,0-1 1 0 0,0 0-1 0 0,0 1 0 0 0,0-1 1 0 0,0 0-1 0 0,0 0 1 0 0,0 1-1 0 0,0-1 1 0 0,0 0-1 0 0,0 1 1 0 0,-1-1-1 0 0,1 0 0 0 0,0 1 1 0 0,0-1-1 0 0,-1 0 1 0 0,1 1-1 0 0,0-1 1 0 0,-1 0-1 0 0,1 1 1 0 0,-1-1-1 0 0,1 1 1 0 0,-1-1-1 0 0,1 1 0 0 0,-1-1 1 0 0,1 1-1 0 0,-1-1 1 0 0,0 1-1 0 0,1 0 1 0 0,-1-1-1 0 0,1 1 1 0 0,-1 0-1 0 0,0 0 0 0 0,1-1 1 0 0,-1 1-1 0 0,0 0 1 0 0,1 0-1 0 0,-1 0 1 0 0,0 0-1 0 0,0 0 1 0 0,1 0-1 0 0,-1 0 0 0 0,0 0 1 0 0,0 0-11 0 0,-50-10 364 0 0,33 10-257 0 0,1 0 0 0 0,0 1-1 0 0,-1 1 1 0 0,1 1 0 0 0,0 1-1 0 0,0 0 1 0 0,0 1 0 0 0,1 1-1 0 0,0 0 1 0 0,0 1 0 0 0,0 1-1 0 0,1 1 1 0 0,0 0 0 0 0,1 1-1 0 0,0 0 1 0 0,0 1 0 0 0,1 1-1 0 0,1 0 1 0 0,0 1 0 0 0,-4 5-107 0 0,13-15 10 0 0,1 1 1 0 0,0-1-1 0 0,0 0 0 0 0,0 1 1 0 0,0-1-1 0 0,0 1 1 0 0,1-1-1 0 0,0 1 1 0 0,-1 0-1 0 0,1 0 0 0 0,1 0 1 0 0,-1 0-1 0 0,0-1 1 0 0,1 1-1 0 0,0 0 1 0 0,0 0-1 0 0,0 0 0 0 0,1 0 1 0 0,-1 0-1 0 0,1 0 1 0 0,0 0-1 0 0,0 0 1 0 0,0-1-1 0 0,0 1 0 0 0,1 0 1 0 0,0-1-1 0 0,-1 1 1 0 0,1-1-1 0 0,1 1 0 0 0,-1-1 1 0 0,0 0-1 0 0,1 0 1 0 0,0 0-1 0 0,-1 0 1 0 0,1-1-1 0 0,0 1 0 0 0,3 1-10 0 0,4 3-53 0 0,1-1-1 0 0,0 1 0 0 0,1-2 1 0 0,-1 0-1 0 0,1 0 0 0 0,0-1 1 0 0,0-1-1 0 0,0 0 0 0 0,0 0 1 0 0,1-1-1 0 0,5-1 54 0 0,202-14-5014 0 0,-122-17 2351 0 0,-55 15 1383 0 0</inkml:trace>
  <inkml:trace contextRef="#ctx0" brushRef="#br0" timeOffset="251.087">1061 293 1780 0 0,'-27'-1'4370'0'0,"-45"51"-2569"0"0,-161 223-601 0 0,208-252-2743 0 0,5-15-2691 0 0,20-6 2952 0 0</inkml:trace>
  <inkml:trace contextRef="#ctx0" brushRef="#br0" timeOffset="502.924">682 443 964 0 0,'9'-19'3670'0'0,"-9"18"-3561"0"0,0 0-1 0 0,1 0 1 0 0,-1 0-1 0 0,0 0 1 0 0,0 0-1 0 0,1 0 0 0 0,-1 0 1 0 0,0 0-1 0 0,1 0 1 0 0,-1 1-1 0 0,1-1 0 0 0,-1 0 1 0 0,1 0-1 0 0,0 0 1 0 0,-1 0-1 0 0,1 1 0 0 0,0-1 1 0 0,0 0-1 0 0,-1 1 1 0 0,1-1-1 0 0,0 0 1 0 0,0 1-1 0 0,0-1 0 0 0,0 1 1 0 0,0 0-1 0 0,0-1 1 0 0,0 1-1 0 0,0 0 0 0 0,0-1 1 0 0,0 1-1 0 0,0 0 1 0 0,0 0-1 0 0,0 0 0 0 0,0 0 1 0 0,0 0-1 0 0,0 0 1 0 0,0 0-1 0 0,0 0 1 0 0,0 0-1 0 0,0 1 0 0 0,0-1 1 0 0,0 0-1 0 0,0 1 1 0 0,0-1-1 0 0,-1 0 0 0 0,1 1 1 0 0,0-1-1 0 0,1 2-108 0 0,156 94 569 0 0,-14 26-3661 0 0,-82-65-759 0 0,-46-42 2603 0 0</inkml:trace>
  <inkml:trace contextRef="#ctx0" brushRef="#br0" timeOffset="753.703">1484 270 2080 0 0,'-146'66'5031'0'0,"136"-60"-4876"0"0,1 0 1 0 0,0 0 0 0 0,0 1 0 0 0,1 1-1 0 0,0-1 1 0 0,0 1 0 0 0,1 1-1 0 0,-1-1 1 0 0,2 1 0 0 0,0 0 0 0 0,0 1-1 0 0,0-1 1 0 0,1 1 0 0 0,1 0-1 0 0,0 1 1 0 0,0-1 0 0 0,1 1 0 0 0,0 0-1 0 0,1 0 1 0 0,-1 9-156 0 0,5-15-98 0 0,1 0 1 0 0,0 0-1 0 0,0-1 1 0 0,0 0-1 0 0,1 1 1 0 0,-1-1-1 0 0,1 0 1 0 0,0-1-1 0 0,0 1 1 0 0,0-1-1 0 0,1 0 1 0 0,-1 0-1 0 0,1 0 0 0 0,0 0 1 0 0,-1-1-1 0 0,1 0 1 0 0,1 0-1 0 0,-1 0 1 0 0,0-1-1 0 0,0 0 1 0 0,1 1-1 0 0,-1-2 1 0 0,0 1-1 0 0,1-1 1 0 0,-1 0-1 0 0,1 0 1 0 0,-1 0-1 0 0,4-1 98 0 0,104-13-4066 0 0,-75 4 2794 0 0</inkml:trace>
  <inkml:trace contextRef="#ctx0" brushRef="#br0" timeOffset="1239.591">1679 535 1832 0 0,'79'-10'5982'0'0,"-58"6"-6017"0"0,0-1 0 0 0,-1-1 0 0 0,1 0 0 0 0,-1-2-1 0 0,0-1 1 0 0,-1 0 0 0 0,0-1 0 0 0,0-1 0 0 0,-1-1 0 0 0,0-1 35 0 0,-18 12-20 0 0,1 0 0 0 0,-1 0 0 0 0,0 0 1 0 0,0 0-1 0 0,1 1 0 0 0,-1-1 1 0 0,0 0-1 0 0,0 0 0 0 0,0 0 0 0 0,0 0 1 0 0,0 0-1 0 0,0 0 0 0 0,0 0 0 0 0,-1 0 1 0 0,1 0-1 0 0,0 0 0 0 0,0 1 0 0 0,-1-1 1 0 0,1 0-1 0 0,0 0 0 0 0,-1 0 0 0 0,1 0 1 0 0,-1 1-1 0 0,1-1 0 0 0,-1 0 1 0 0,0 1-1 0 0,1-1 0 0 0,-1 0 0 0 0,0 1 1 0 0,1-1-1 0 0,-1 0 0 0 0,0 1 0 0 0,0-1 1 0 0,1 1-1 0 0,-1 0 0 0 0,0-1 0 0 0,0 1 1 0 0,0 0-1 0 0,0-1 0 0 0,0 1 0 0 0,0 0 1 0 0,1 0-1 0 0,-1 0 0 0 0,0 0 1 0 0,-1 0 19 0 0,-2-2 32 0 0,-9-2 29 0 0,-1 0 1 0 0,1 2-1 0 0,-1-1 1 0 0,0 2-1 0 0,0 0 1 0 0,1 1-1 0 0,-1 0 1 0 0,0 1-1 0 0,0 0 1 0 0,1 1-1 0 0,-1 1 1 0 0,1 0-1 0 0,-1 1 1 0 0,1 0-62 0 0,5-3 48 0 0,-1-1 1 0 0,1 2-1 0 0,0-1 1 0 0,-1 1-1 0 0,1 0 1 0 0,0 1-1 0 0,0 0 1 0 0,0 0-1 0 0,1 1 0 0 0,-1 0 1 0 0,1 0-1 0 0,0 0 1 0 0,0 1-1 0 0,0 0 1 0 0,1 1-1 0 0,0 0 1 0 0,0 0-1 0 0,0 0 0 0 0,1 0 1 0 0,-1 1-1 0 0,2 0 1 0 0,-1 0-1 0 0,1 1 1 0 0,0-1-1 0 0,1 1 0 0 0,-3 7-48 0 0,9-7 16 0 0,0-1 0 0 0,1 0 0 0 0,0-1 0 0 0,0 1 0 0 0,1-1 0 0 0,0 0 0 0 0,0 0 0 0 0,1 0 0 0 0,-1-1 0 0 0,1 1 0 0 0,0-1 0 0 0,1-1 0 0 0,-1 1 0 0 0,1-1 0 0 0,0-1 0 0 0,0 1 0 0 0,0-1 0 0 0,0 0 0 0 0,1-1 0 0 0,3 2-16 0 0,95 27-908 0 0,71-28-4672 0 0,-104-16 4425 0 0</inkml:trace>
  <inkml:trace contextRef="#ctx0" brushRef="#br0" timeOffset="1655.701">2216 572 836 0 0,'4'-3'3012'0'0,"16"-9"-1936"0"0,217-85-90 0 0,-225 90-1083 0 0,-6 5 62 0 0,-1 0 1 0 0,0-1-1 0 0,0 0 0 0 0,0 0 0 0 0,0 0 0 0 0,0 0 0 0 0,-1-1 1 0 0,1 0-1 0 0,-1 0 0 0 0,0 0 0 0 0,0-1 0 0 0,0 1 0 0 0,-1-1 1 0 0,0 0-1 0 0,0 0 0 0 0,0 0 0 0 0,2-5 35 0 0,-5 8 15 0 0,0-1-1 0 0,0 1 0 0 0,-1 0 1 0 0,1 0-1 0 0,0 0 1 0 0,-1 0-1 0 0,0 0 0 0 0,1 0 1 0 0,-1 0-1 0 0,0 0 1 0 0,0 0-1 0 0,0 0 0 0 0,0 0 1 0 0,-1 1-1 0 0,1-1 1 0 0,0 0-1 0 0,-1 1 0 0 0,1-1 1 0 0,-1 1-1 0 0,0 0 1 0 0,1-1-1 0 0,-1 1 0 0 0,0 0 1 0 0,0 0-1 0 0,0 0 1 0 0,1 0-1 0 0,-1 0 0 0 0,0 1 1 0 0,-1-1-1 0 0,1 0 1 0 0,0 1-1 0 0,0 0 0 0 0,0-1 1 0 0,0 1-1 0 0,0 0 1 0 0,0 0-1 0 0,0 0 1 0 0,-1 0-1 0 0,1 1 0 0 0,0-1 1 0 0,0 0-1 0 0,0 1 1 0 0,0 0-1 0 0,0-1 0 0 0,-1 2-14 0 0,-93 16 746 0 0,86-16-686 0 0,1 1 0 0 0,-1 0 1 0 0,1 1-1 0 0,0 0 0 0 0,0 0 0 0 0,0 1 1 0 0,1 0-1 0 0,-1 1 0 0 0,1 0 1 0 0,1 0-1 0 0,-1 0 0 0 0,1 1 1 0 0,0 0-1 0 0,1 1 0 0 0,-1 0 1 0 0,1 0-1 0 0,1 0 0 0 0,0 0 1 0 0,0 1-1 0 0,1 0 0 0 0,0 0 0 0 0,0 0 1 0 0,1 1-1 0 0,-1 4-60 0 0,6-8-15 0 0,1 0 0 0 0,0 0-1 0 0,1-1 1 0 0,-1 1 0 0 0,1-1 0 0 0,0 0 0 0 0,0 0-1 0 0,1 0 1 0 0,0 0 0 0 0,0-1 0 0 0,0 0 0 0 0,0 0-1 0 0,0 0 1 0 0,1-1 0 0 0,0 1 0 0 0,0-1 0 0 0,0-1-1 0 0,0 1 1 0 0,0-1 0 0 0,0 0 0 0 0,1-1-1 0 0,-1 1 1 0 0,1-1 0 0 0,-1 0 0 0 0,1-1 0 0 0,-1 0-1 0 0,1 0 1 0 0,-1 0 0 0 0,1-1 0 0 0,-1 0 0 0 0,1 0-1 0 0,3-2 16 0 0,210-37-1662 0 0,-75-8 145 0 0,-110 33 1461 0 0</inkml:trace>
  <inkml:trace contextRef="#ctx0" brushRef="#br0" timeOffset="2185.25">2904 460 4856 0 0,'27'-23'2813'0'0,"-105"65"-796"0"0,-39 75-511 0 0,117-116-1507 0 0,0 0 0 0 0,0 0 0 0 0,0 0 0 0 0,0 0 0 0 0,0 0 0 0 0,0 0 0 0 0,0 0 0 0 0,1 0-1 0 0,-1 0 1 0 0,0 0 0 0 0,1 0 0 0 0,-1-1 0 0 0,0 1 0 0 0,1 0 0 0 0,-1 0 0 0 0,1 0 0 0 0,-1 0-1 0 0,1-1 1 0 0,0 1 0 0 0,-1 0 0 0 0,1-1 0 0 0,0 1 0 0 0,-1 0 0 0 0,1-1 0 0 0,0 1 0 0 0,0-1-1 0 0,0 1 1 0 0,-1-1 0 0 0,1 1 0 0 0,0-1 0 0 0,0 0 0 0 0,0 1 0 0 0,0-1 0 0 0,0 0 0 0 0,0 0-1 0 0,0 0 1 0 0,0 0 0 0 0,0 0 0 0 0,0 0 0 0 0,0 0 0 0 0,-1 0 0 0 0,1 0 0 0 0,0 0 0 0 0,0 0 0 0 0,0-1-1 0 0,0 1 1 0 0,0 0 0 0 0,0-1 0 0 0,0 1 0 0 0,0 0 0 0 0,-1-1 0 0 0,1 1 0 0 0,0-1 0 0 0,0 0-1 0 0,0 1 1 0 0,-1-1 0 0 0,1 1 0 0 0,0-1 0 0 0,0-1 1 0 0,22-8-84 0 0,0-2-1 0 0,-1-1 1 0 0,0 0-1 0 0,-1-2 1 0 0,-1-1 0 0 0,0 0-1 0 0,-1-1 1 0 0,-1-1 0 0 0,-1-1-1 0 0,0 0 1 0 0,-2-2-1 0 0,0 0 1 0 0,-1 0 0 0 0,-1-1-1 0 0,-1-1 1 0 0,-1 0-1 0 0,-1-1 1 0 0,-2 0 0 0 0,0 0-1 0 0,-1-1 1 0 0,-1 0 0 0 0,-2 0-1 0 0,2-20 85 0 0,4-61 1777 0 0,-10 105-1762 0 0,0 0 0 0 0,-1 0 1 0 0,1 1-1 0 0,0-1 0 0 0,-1 0 0 0 0,1 0 0 0 0,0 1 0 0 0,-1-1 1 0 0,1 0-1 0 0,-1 1 0 0 0,0-1 0 0 0,1 1 0 0 0,-1-1 0 0 0,1 1 1 0 0,-1-1-1 0 0,0 1 0 0 0,1-1 0 0 0,-1 1 0 0 0,0-1 0 0 0,0 1 1 0 0,1 0-1 0 0,-1-1 0 0 0,0 1 0 0 0,0 0 0 0 0,0 0 0 0 0,1 0 1 0 0,-1 0-1 0 0,0 0 0 0 0,0-1 0 0 0,0 1 0 0 0,0 1 0 0 0,1-1 1 0 0,-1 0-1 0 0,0 0 0 0 0,0 0 0 0 0,0 0 0 0 0,1 1 1 0 0,-1-1-1 0 0,0 0 0 0 0,0 0 0 0 0,1 1 0 0 0,-1-1 0 0 0,0 1 1 0 0,1-1-1 0 0,-1 1 0 0 0,0-1 0 0 0,1 1 0 0 0,-1-1 0 0 0,0 1-15 0 0,-6 14 59 0 0,1 1-1 0 0,0-1 1 0 0,1 1-1 0 0,1 0 0 0 0,1 0 1 0 0,0 1-1 0 0,1-1 1 0 0,0 1-1 0 0,2-1 0 0 0,0 1 1 0 0,0-1-1 0 0,3 9-58 0 0,-2 19 119 0 0,45 162 31 0 0,-21-117 10 0 0,-14-89-135 0 0,4-12-75 0 0,1 0 1 0 0,0 1 0 0 0,1 1 0 0 0,0 1 0 0 0,1 0 0 0 0,0 1 0 0 0,0 1 0 0 0,1 1 0 0 0,0 1 0 0 0,0 0 0 0 0,0 1 0 0 0,16 0 49 0 0,-31 4 7 0 0,-1 0 0 0 0,0 0 1 0 0,1 0-1 0 0,-1 1 0 0 0,0 0 1 0 0,1-1-1 0 0,-1 1 0 0 0,0 0 1 0 0,0 1-1 0 0,0-1 0 0 0,0 1 1 0 0,0-1-1 0 0,0 1 0 0 0,0 0 1 0 0,0 0-1 0 0,-1 0 0 0 0,1 0 1 0 0,-1 0-1 0 0,0 1 0 0 0,1-1 1 0 0,-1 1-1 0 0,0 0 0 0 0,0 0 1 0 0,-1-1-1 0 0,1 1 0 0 0,-1 0 1 0 0,1 1-1 0 0,-1-1 0 0 0,0 0 1 0 0,0 0-1 0 0,0 0 0 0 0,-1 1 1 0 0,1-1-1 0 0,-1 0 0 0 0,1 1 1 0 0,-1-1-1 0 0,0 0 0 0 0,-1 1 1 0 0,1-1-1 0 0,-1 1-7 0 0,-2 4 5 0 0,-1 0-1 0 0,-1 1 1 0 0,1-2 0 0 0,-2 1-1 0 0,1-1 1 0 0,-1 0-1 0 0,0 0 1 0 0,0 0 0 0 0,-1-1-1 0 0,1 0 1 0 0,-2 0-1 0 0,1-1 1 0 0,-1 1 0 0 0,1-2-1 0 0,-1 1 1 0 0,-1-1 0 0 0,1-1-1 0 0,-6 3-4 0 0,-105 19-3527 0 0,34-59-2089 0 0,73 26 4363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4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1484 0 0,'-36'15'3105'0'0,"37"-15"-3043"0"0,-1 0 1 0 0,1 0-1 0 0,-1 0 1 0 0,1 0-1 0 0,-1 0 1 0 0,1 0-1 0 0,-1 0 0 0 0,1 0 1 0 0,-1 0-1 0 0,0 1 1 0 0,1-1-1 0 0,-1 0 1 0 0,1 0-1 0 0,-1 0 0 0 0,0 1 1 0 0,1-1-1 0 0,-1 0 1 0 0,0 0-1 0 0,1 1 1 0 0,-1-1-1 0 0,0 0 1 0 0,1 1-1 0 0,-1-1 0 0 0,0 1 1 0 0,0-1-1 0 0,1 0 1 0 0,-1 1-1 0 0,0-1 1 0 0,0 1-1 0 0,0-1 0 0 0,1 0 1 0 0,-1 1-1 0 0,0-1 1 0 0,0 1-1 0 0,0-1 1 0 0,0 1-1 0 0,0-1 0 0 0,0 1 1 0 0,0-1-1 0 0,0 1 1 0 0,0-1-1 0 0,0 0 1 0 0,0 1-1 0 0,-1-1 0 0 0,1 1 1 0 0,0-1-1 0 0,0 1 1 0 0,0-1-1 0 0,0 0 1 0 0,-1 1-1 0 0,1-1 0 0 0,0 1 1 0 0,0-1-1 0 0,-1 0 1 0 0,1 1-1 0 0,0-1 1 0 0,-1 0-1 0 0,1 1-62 0 0,285-11 2205 0 0,-174-4-2257 0 0,207-23-158 0 0,-108 32-6882 0 0,-210 5 5875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0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52 976 0 0,'0'-14'1304'0'0,"0"7"1628"0"0,20-24-2333 0 0,-14 64 375 0 0,-32 348 1148 0 0,23-357-2018 0 0,3 0 0 0 0,0 0 0 0 0,1 0 0 0 0,1 0-1 0 0,1-1 1 0 0,1 1 0 0 0,1-1 0 0 0,2 0 0 0 0,0 1-104 0 0,46 55 79 0 0,4-57-3285 0 0,-56-22 2093 0 0,11-12-1437 0 0,-9 4 1302 0 0</inkml:trace>
  <inkml:trace contextRef="#ctx0" brushRef="#br0" timeOffset="326.836">7 512 1016 0 0,'-6'-4'2690'0'0,"12"-8"816"0"0,57-6-3204 0 0,1 2 1 0 0,1 4-1 0 0,1 2 0 0 0,-1 3 1 0 0,1 3-1 0 0,0 3 0 0 0,24 3-302 0 0,-87-2 2 0 0,2 0 12 0 0,0 0 0 0 0,1 0 0 0 0,-1 1-1 0 0,0-1 1 0 0,0 1 0 0 0,1 0 0 0 0,-1 1 0 0 0,0-1-1 0 0,0 1 1 0 0,0 0 0 0 0,0 0 0 0 0,0 1 0 0 0,-1-1 0 0 0,1 1-1 0 0,-1 0 1 0 0,0 1 0 0 0,0-1 0 0 0,0 1 0 0 0,0-1-1 0 0,0 1 1 0 0,2 4-14 0 0,4 140 183 0 0,-12-98-6473 0 0,2-48 4989 0 0</inkml:trace>
  <inkml:trace contextRef="#ctx0" brushRef="#br0" timeOffset="515.12">480 392 2840 0 0,'0'-7'800'0'0,"2"1"-104"0"0,0 1-176 0 0,0-2-200 0 0,-2 2-192 0 0,3-2-16 0 0,1 2-160 0 0,-2-1-192 0 0,1 1-76 0 0,3-2-136 0 0,8-10-204 0 0,4 7-620 0 0,-1 2-52 0 0</inkml:trace>
  <inkml:trace contextRef="#ctx0" brushRef="#br0" timeOffset="1310.525">790 294 948 0 0,'54'262'4215'0'0,"-30"-121"-787"0"0,10-221-2821 0 0,-19 49-675 0 0,-11 19 1 0 0,1 0 0 0 0,1 1-1 0 0,0-1 1 0 0,0 1 0 0 0,1 1-1 0 0,1-1 1 0 0,-1 1 0 0 0,2 1-1 0 0,-1-1 1 0 0,1 1-1 0 0,7-4 68 0 0,-14 12-32 0 0,1 0-1 0 0,-1 0 0 0 0,0 1 0 0 0,0-1 1 0 0,1 1-1 0 0,-1 0 0 0 0,0 0 0 0 0,1-1 1 0 0,-1 2-1 0 0,0-1 0 0 0,1 0 0 0 0,-1 0 1 0 0,0 1-1 0 0,0-1 0 0 0,1 1 0 0 0,-1 0 0 0 0,0-1 1 0 0,0 1-1 0 0,0 0 0 0 0,0 0 0 0 0,0 1 1 0 0,0-1-1 0 0,0 0 0 0 0,0 1 0 0 0,0-1 1 0 0,0 1-1 0 0,-1-1 0 0 0,1 1 0 0 0,-1 0 1 0 0,1 0-1 0 0,-1 0 0 0 0,0 0 0 0 0,0 0 0 0 0,0 0 1 0 0,0 0-1 0 0,0 0 0 0 0,0 0 0 0 0,0 1 1 0 0,-1-1-1 0 0,1 0 0 0 0,-1 0 0 0 0,0 2 33 0 0,22 102-105 0 0,-22-52 763 0 0,0-53-555 0 0,1 3-70 0 0,96-209-918 0 0,-43 267 528 0 0,-50-54 365 0 0,0 0 0 0 0,0-1 1 0 0,1 1-1 0 0,0-1 0 0 0,0 0 0 0 0,1 0 1 0 0,0-1-1 0 0,0 1 0 0 0,0-1 1 0 0,1-1-1 0 0,0 1 0 0 0,0-1 0 0 0,0 0 1 0 0,1-1-1 0 0,0 0 0 0 0,0 0 0 0 0,0 0 1 0 0,0-1-1 0 0,0-1 0 0 0,1 1 0 0 0,-1-1 1 0 0,1-1-1 0 0,2 1-8 0 0,7-4 1 0 0,0 0-1 0 0,-1-1 1 0 0,1 0-1 0 0,-1-2 1 0 0,1 0-1 0 0,-1-1 1 0 0,-1-1 0 0 0,1 0-1 0 0,-1-1 1 0 0,0-1-1 0 0,-1-1 1 0 0,0 0 0 0 0,-1-1-1 0 0,0 0 1 0 0,0-1-1 0 0,-2-1 1 0 0,1 0 0 0 0,2-5-1 0 0,-15 19 31 0 0,-1 0 0 0 0,0 0-1 0 0,1 0 1 0 0,-1 0 0 0 0,0 0 0 0 0,0 0 0 0 0,1-1 0 0 0,-1 1 0 0 0,0 0 0 0 0,0 0 0 0 0,0-1 0 0 0,0 1 0 0 0,0 0 0 0 0,0-1 0 0 0,0 1 0 0 0,0-1 0 0 0,-1 0 0 0 0,1 1 0 0 0,0-1 0 0 0,0 0 0 0 0,0 1 0 0 0,0-1-1 0 0,-1 0 1 0 0,1 0 0 0 0,0 0 0 0 0,0 0 0 0 0,0 0 0 0 0,0-1 0 0 0,-1 1 0 0 0,1 0 0 0 0,0 0 0 0 0,0-1 0 0 0,0 1 0 0 0,0-1 0 0 0,0 1 0 0 0,0-1 0 0 0,0 1 0 0 0,0-1 0 0 0,0 0 0 0 0,0 1 0 0 0,0-1-1 0 0,0 0 1 0 0,0 0 0 0 0,0 0 0 0 0,0 0 0 0 0,1 0 0 0 0,-1 0 0 0 0,0 0 0 0 0,1 0 0 0 0,-1 0 0 0 0,1 0 0 0 0,-1 0 0 0 0,1 0 0 0 0,0 0 0 0 0,-1 0 0 0 0,1 0 0 0 0,0-1 0 0 0,0 1 0 0 0,0 0 0 0 0,0 0 0 0 0,0 0-1 0 0,0 0 1 0 0,0-1 0 0 0,0 1 0 0 0,0 0 0 0 0,0 0 0 0 0,1 0 0 0 0,-1 0 0 0 0,1-1-31 0 0,-9 6 82 0 0,1-2-36 0 0,0 0 0 0 0,0 1 0 0 0,0 0 0 0 0,0 0 0 0 0,1 1 0 0 0,-1 0 0 0 0,1 0 0 0 0,0 0 0 0 0,0 1 0 0 0,1 0 0 0 0,-1 0 0 0 0,1 0 0 0 0,0 1 0 0 0,1 0 0 0 0,-1 0 1 0 0,1 0-1 0 0,0 0 0 0 0,1 1 0 0 0,0-1 0 0 0,0 1 0 0 0,0 0 0 0 0,1 0 0 0 0,-1 2-46 0 0,6-2-157 0 0,1-1 0 0 0,0-1 1 0 0,0 1-1 0 0,0 0 0 0 0,1-1 1 0 0,-1 0-1 0 0,1 0 0 0 0,1-1 0 0 0,-1 1 1 0 0,1-1-1 0 0,0 0 0 0 0,0 0 0 0 0,0-1 1 0 0,0 0-1 0 0,0 0 0 0 0,1 0 0 0 0,-1-1 1 0 0,1 0-1 0 0,0 0 0 0 0,0-1 1 0 0,0 0-1 0 0,0 0 0 0 0,0-1 0 0 0,0 1 1 0 0,0-2-1 0 0,1 1 157 0 0,56 3-2628 0 0,-34-3 1342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1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18 1292 0 0,'0'0'181'0'0,"0"0"41"0"0,0 0 72 0 0,0 0-41 0 0,0 0-49 0 0,0 0 26 0 0,0 0-90 0 0,0 0 9 0 0,0 0 25 0 0,0 0-47 0 0,0 0 33 0 0,0 0 0 0 0,0 0-34 0 0,0 0-35 0 0,0 0-36 0 0,0 0 10 0 0,0 0 36 0 0,0 0 126 0 0,0 0-34 0 0,0 0-14 0 0,-5 2 10 0 0,-30 3 698 0 0,43-10 1123 0 0,29 5-1803 0 0,-63 20-474 0 0,-116 0 606 0 0,142-20-323 0 0,0 0 0 0 0,0-1 1 0 0,0 1-1 0 0,0 0 0 0 0,0-1 0 0 0,0 1 0 0 0,0 0 1 0 0,0-1-1 0 0,0 1 0 0 0,-1 0 0 0 0,1-1 0 0 0,0 1 1 0 0,0 0-1 0 0,0-1 0 0 0,0 1 0 0 0,-1 0 0 0 0,1 0 1 0 0,0-1-1 0 0,0 1 0 0 0,0 0 0 0 0,-1 0 0 0 0,1-1 1 0 0,0 1-1 0 0,-1 0 0 0 0,1 0 0 0 0,0 0 0 0 0,0-1 1 0 0,-1 1-1 0 0,1 0 0 0 0,0 0 0 0 0,-1 0 0 0 0,1 0 1 0 0,0 0-1 0 0,-1 0 0 0 0,1 0 0 0 0,0 0 0 0 0,-1 0-16 0 0,38-17 173 0 0,-3 6-160 0 0,-23 6-5 0 0,0 1 0 0 0,0 1 0 0 0,1 0 1 0 0,-1 0-1 0 0,1 1 0 0 0,-1 0 0 0 0,1 1 0 0 0,0 1 0 0 0,0 0 1 0 0,-1 1-1 0 0,1 0 0 0 0,1 0-8 0 0,-5 1-2 0 0,-1 0-1 0 0,1 1 1 0 0,0 0 0 0 0,-1 0-1 0 0,1 1 1 0 0,-1 0 0 0 0,0 0-1 0 0,0 0 1 0 0,-1 1 0 0 0,1 0-1 0 0,-1 1 1 0 0,0-1 0 0 0,-1 1-1 0 0,1 0 1 0 0,-1 1 0 0 0,0-1 0 0 0,-1 1-1 0 0,1 0 1 0 0,-1 0 0 0 0,-1 0-1 0 0,0 1 1 0 0,0 0 0 0 0,0-1-1 0 0,-1 1 1 0 0,0 0 0 0 0,1 7 2 0 0,-31 70 216 0 0,8-55 30 0 0,20-29-250 0 0,0-1 5 0 0,0 0 21 0 0,70 22 62 0 0,-67-22-76 0 0,-1 1 0 0 0,0-1 1 0 0,0 1-1 0 0,1 0 0 0 0,-1 0 0 0 0,0 0 0 0 0,0 0 0 0 0,0 0 0 0 0,0 1 0 0 0,0-1 0 0 0,-1 1 0 0 0,1-1 1 0 0,0 1-1 0 0,-1 0 0 0 0,1-1 0 0 0,-1 1 0 0 0,1 0 0 0 0,-1 0 0 0 0,0 0 0 0 0,0 0 0 0 0,0 0 0 0 0,0 0 1 0 0,0 0-1 0 0,0 1 0 0 0,0-1 0 0 0,-1 0 0 0 0,1 0 0 0 0,-1 1 0 0 0,0-1 0 0 0,0 0 0 0 0,0 1 0 0 0,0-1 1 0 0,0 0-1 0 0,0 1 0 0 0,-1-1 0 0 0,1 0 0 0 0,-1 1 0 0 0,1-1 0 0 0,-2 2-8 0 0,-7 9 28 0 0,0 0 0 0 0,-1-1 1 0 0,-1 0-1 0 0,0 0 0 0 0,-1-1 0 0 0,0-1 0 0 0,-1 0 0 0 0,0 0 0 0 0,0-1 0 0 0,-1-1 0 0 0,0 0 0 0 0,-1-1 0 0 0,0-1 1 0 0,0 0-1 0 0,0-1 0 0 0,-1-1 0 0 0,1 0 0 0 0,-1-1 0 0 0,0-1 0 0 0,0 0 0 0 0,-16-1-28 0 0,29-2-157 0 0,0-1 0 0 0,1 1 0 0 0,-1-1 0 0 0,0 0 0 0 0,1 0 0 0 0,-1 0-1 0 0,1 0 1 0 0,0-1 0 0 0,0 1 0 0 0,0 0 0 0 0,0-1 0 0 0,0 0 0 0 0,0 1 0 0 0,1-1-1 0 0,-1 0 1 0 0,1 0 0 0 0,0 0 0 0 0,0 0 0 0 0,0 0 0 0 0,0 0 0 0 0,0 0 0 0 0,1 0-1 0 0,0-1 1 0 0,-1 1 0 0 0,1 0 0 0 0,0 0 0 0 0,0 0 0 0 0,1 0 0 0 0,-1-1 0 0 0,1 1-1 0 0,0 0 1 0 0,-1 0 0 0 0,1 0 0 0 0,1 0 0 0 0,-1 0 0 0 0,0 0 0 0 0,1 0 0 0 0,-1 1-1 0 0,1-1 1 0 0,0 0 0 0 0,0 1 0 0 0,1-2 157 0 0,16-25-1376 0 0,0 2-51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1:1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 0 0,'0'1'79'0'0,"0"-1"0"0"0,0 1-1 0 0,0-1 1 0 0,0 1 0 0 0,0 0 0 0 0,0-1-1 0 0,0 1 1 0 0,0-1 0 0 0,0 1 0 0 0,0-1-1 0 0,0 1 1 0 0,0-1 0 0 0,0 1 0 0 0,0-1-1 0 0,0 1 1 0 0,0-1 0 0 0,0 1 0 0 0,1-1-1 0 0,-1 1 1 0 0,0-1 0 0 0,0 1 0 0 0,1-1-1 0 0,-1 1 1 0 0,0-1 0 0 0,1 1 0 0 0,-1-1-1 0 0,1 0 1 0 0,-1 1 0 0 0,0-1 0 0 0,1 0-1 0 0,-1 1 1 0 0,1-1 0 0 0,-1 0 0 0 0,1 0-1 0 0,-1 1 1 0 0,1-1 0 0 0,-1 0 0 0 0,1 0-1 0 0,-1 0 1 0 0,1 0 0 0 0,-1 0 0 0 0,1 0-1 0 0,-1 1 1 0 0,1-1 0 0 0,-1 0 0 0 0,1-1-1 0 0,0 1 1 0 0,-1 0 0 0 0,1 0 0 0 0,-1 0-1 0 0,1 0 1 0 0,-1 0 0 0 0,1 0 0 0 0,-1-1-1 0 0,1 1 1 0 0,-1 0 0 0 0,1 0 0 0 0,-1-1-1 0 0,0 1 1 0 0,1 0 0 0 0,-1-1 0 0 0,1 1-1 0 0,-1-1-77 0 0,10 72 147 0 0,-8-52 392 0 0,27 149 784 0 0,13 168 791 0 0,-43-337-2092 0 0,1 1-1 0 0,-1 0 1 0 0,1 0 0 0 0,-1 0 0 0 0,1-1-1 0 0,0 1 1 0 0,-1 0 0 0 0,1 0 0 0 0,-1 0-1 0 0,1 0 1 0 0,-1 0 0 0 0,1 0 0 0 0,-1 0-1 0 0,1 0 1 0 0,-1 0 0 0 0,1 0-1 0 0,-1 0 1 0 0,1 1 0 0 0,-1-1 0 0 0,1 0-1 0 0,0 0 1 0 0,-1 0 0 0 0,1 1 0 0 0,-1-1-1 0 0,1 0 1 0 0,0 0 0 0 0,-1 1 0 0 0,1-1-1 0 0,0 0 1 0 0,-1 1 0 0 0,1-1-1 0 0,0 0 1 0 0,-1 1 0 0 0,1-1 0 0 0,0 0-1 0 0,0 1 1 0 0,-1-1 0 0 0,1 1 0 0 0,0-1-1 0 0,0 1-22 0 0,-1-10 6 0 0,0 0 0 0 0,1 0 0 0 0,0 0 0 0 0,1 0 0 0 0,0 1 0 0 0,0-1 0 0 0,1 0-1 0 0,0 0 1 0 0,1 1 0 0 0,0-1 0 0 0,0 1 0 0 0,0 0 0 0 0,1 0 0 0 0,1 0 0 0 0,-1 1 0 0 0,1-1-1 0 0,0 1 1 0 0,1 0 0 0 0,0 1 0 0 0,0-1 0 0 0,0 1 0 0 0,1 0 0 0 0,0 1 0 0 0,1-1-6 0 0,2-1-8 0 0,0 1 1 0 0,0 0 0 0 0,0 0-1 0 0,1 1 1 0 0,0 1-1 0 0,0-1 1 0 0,0 2 0 0 0,0 0-1 0 0,1 0 1 0 0,-1 1-1 0 0,1 0 1 0 0,10 1 7 0 0,-14 2-8 0 0,-1 0-1 0 0,0 1 0 0 0,0 0 1 0 0,-1 0-1 0 0,1 1 1 0 0,0 0-1 0 0,-1 0 1 0 0,1 1-1 0 0,-1-1 1 0 0,0 1-1 0 0,0 1 1 0 0,-1-1-1 0 0,1 1 0 0 0,-1 0 1 0 0,0 0-1 0 0,0 1 1 0 0,-1-1-1 0 0,1 1 1 0 0,-1 0-1 0 0,-1 0 1 0 0,1 1-1 0 0,-1-1 1 0 0,0 1-1 0 0,0 0 1 0 0,-1-1-1 0 0,0 1 9 0 0,0-1-56 0 0,0 0-1 0 0,0 0 1 0 0,0 0 0 0 0,-1 0 0 0 0,0 0-1 0 0,0 0 1 0 0,-1 0 0 0 0,0 0 0 0 0,0 0-1 0 0,0 0 1 0 0,-1 0 0 0 0,0 0-1 0 0,0 0 1 0 0,0 0 0 0 0,-1 0 0 0 0,0 0-1 0 0,0 0 1 0 0,0-1 0 0 0,-1 1 0 0 0,0-1-1 0 0,0 1 1 0 0,0-1 0 0 0,-1 0 0 0 0,0-1-1 0 0,0 2 57 0 0,-40 11-6543 0 0,31-17 5396 0 0</inkml:trace>
  <inkml:trace contextRef="#ctx0" brushRef="#br0" timeOffset="279.522">465 287 1412 0 0,'7'-1'127'0'0,"-1"0"0"0"0,0 0 0 0 0,1 1 1 0 0,-1 0-1 0 0,0 0 0 0 0,1 0 0 0 0,-1 1 0 0 0,0 0 0 0 0,0 0 0 0 0,1 1 0 0 0,-1 0 1 0 0,0 0-1 0 0,0 0 0 0 0,-1 1 0 0 0,1-1 0 0 0,0 1 0 0 0,-1 1 0 0 0,0-1 0 0 0,0 1 0 0 0,0 0 1 0 0,0 0-1 0 0,0 1 0 0 0,-1-1 0 0 0,0 1 0 0 0,0 0 0 0 0,0 0 0 0 0,-1 0 0 0 0,1 1 1 0 0,-1-1-1 0 0,0 1 0 0 0,-1 0 0 0 0,0 0 0 0 0,0 0 0 0 0,0 0 0 0 0,0 2-127 0 0,1 0 177 0 0,0 0 1 0 0,-1 0-1 0 0,0 0 0 0 0,0 0 0 0 0,-1 1 1 0 0,0-1-1 0 0,-1 0 0 0 0,0 1 0 0 0,0-1 0 0 0,0 0 1 0 0,-1 1-1 0 0,-1-1 0 0 0,1 0 0 0 0,-1 0 0 0 0,-1 0 1 0 0,1 0-1 0 0,-1 0 0 0 0,-1-1 0 0 0,0 1 1 0 0,0-1-1 0 0,0 0 0 0 0,-1 0 0 0 0,0 0 0 0 0,0-1 1 0 0,-2 3-178 0 0,5-10 36 0 0,1 1 1 0 0,-1-1-1 0 0,1 0 1 0 0,0 0-1 0 0,-1 0 0 0 0,1 0 1 0 0,0 0-1 0 0,0 0 1 0 0,0 0-1 0 0,0 0 1 0 0,0-1-1 0 0,0 1 1 0 0,0 0-1 0 0,0-1 1 0 0,1 1-1 0 0,-1 0 1 0 0,0-1-1 0 0,1 1 1 0 0,-1-1-1 0 0,1 1 1 0 0,0-1-1 0 0,-1 1 1 0 0,1-1-1 0 0,0 0 0 0 0,0 1 1 0 0,0-1-1 0 0,0 1 1 0 0,0-1-1 0 0,0 1 1 0 0,0-1-1 0 0,1 1 1 0 0,-1-1-1 0 0,1 1 1 0 0,-1-1-1 0 0,1 1 1 0 0,-1-1-1 0 0,1 1 1 0 0,0-1-1 0 0,0 1 1 0 0,0 0-1 0 0,0-1-36 0 0,17-43-639 0 0,3 1 0 0 0,1 1 0 0 0,1 1 0 0 0,3 1 0 0 0,1 1 0 0 0,12-11 639 0 0,8-15-3793 0 0,-34 49 2500 0 0,-3 6 18 0 0</inkml:trace>
  <inkml:trace contextRef="#ctx0" brushRef="#br0" timeOffset="561.473">947 172 1676 0 0,'-46'162'5543'0'0,"50"-154"-5433"0"0,0-1-1 0 0,0 1 0 0 0,0-1 0 0 0,1 0 0 0 0,1 0 1 0 0,-1-1-1 0 0,1 1 0 0 0,0-1 0 0 0,0-1 1 0 0,1 1-1 0 0,-1-1 0 0 0,1 0 0 0 0,1-1 0 0 0,-1 1 1 0 0,1-1-1 0 0,-1-1 0 0 0,1 1 0 0 0,0-2 0 0 0,0 1 1 0 0,1-1-1 0 0,-1 0 0 0 0,1 0-109 0 0,6 3 122 0 0,141 59 1016 0 0,-155-62-1155 0 0,-1 0-1 0 0,1 0 0 0 0,-1 0 0 0 0,1 0 1 0 0,-1 1-1 0 0,1-1 0 0 0,-1 0 0 0 0,0 0 0 0 0,0 1 1 0 0,0-1-1 0 0,-1 0 0 0 0,1 0 0 0 0,0 1 1 0 0,-1-1-1 0 0,1 0 0 0 0,-1 0 0 0 0,0 0 1 0 0,0 0-1 0 0,0 0 0 0 0,0 0 0 0 0,0 0 0 0 0,0 0 1 0 0,0 0-1 0 0,-1 0 0 0 0,1-1 0 0 0,-1 1 1 0 0,1 0-1 0 0,-1-1 0 0 0,0 0 0 0 0,0 1 1 0 0,1-1-1 0 0,-1 0 0 0 0,0 0 0 0 0,0 0 1 0 0,0 0-1 0 0,0 0 0 0 0,-1 0 0 0 0,1 0 0 0 0,0-1 1 0 0,0 1-1 0 0,0-1 0 0 0,-1 0 0 0 0,1 0 1 0 0,0 1-1 0 0,0-1 0 0 0,-1-1 0 0 0,1 1 1 0 0,0 0 17 0 0,-8 3-332 0 0,0 0 1 0 0,-1-1-1 0 0,1-1 1 0 0,0 1 0 0 0,-1-1-1 0 0,1-1 1 0 0,0 0 0 0 0,-1-1-1 0 0,1 1 1 0 0,0-2 0 0 0,-1 0-1 0 0,1 0 1 0 0,0-1-1 0 0,0 0 1 0 0,0-1 0 0 0,1 0-1 0 0,-1 0 1 0 0,1-1 0 0 0,0 0-1 0 0,0-1 1 0 0,1 0 0 0 0,-4-3 331 0 0,-5-12-1316 0 0</inkml:trace>
  <inkml:trace contextRef="#ctx0" brushRef="#br0" timeOffset="811.552">1058 159 1520 0 0,'-159'126'6549'0'0,"22"50"-4124"0"0,72-42-4149 0 0,50-98-4650 0 0,14-33 5118 0 0</inkml:trace>
  <inkml:trace contextRef="#ctx0" brushRef="#br0" timeOffset="1091.838">1225 355 1648 0 0,'12'-2'2444'0'0,"19"-12"8176"0"0,-37-4-8516 0 0,-88 2-11673 0 0,74 16 8239 0 0,-33 0-1402 0 0,26 0 1279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0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49 247 1028 0 0,'0'0'449'0'0,"-25"-4"2107"0"0,1-15-2195 0 0,46 22 2618 0 0,74-8-2592 0 0,323-31 310 0 0,-418 36-668 0 0,25 1-614 0 0,-36 10-3559 0 0,-11-5 2979 0 0,-4 1 21 0 0</inkml:trace>
  <inkml:trace contextRef="#ctx0" brushRef="#br0" timeOffset="281.751">76 421 1288 0 0,'29'6'4525'0'0,"372"-65"-1720"0"0,-130 48-7909 0 0,-270 11 3842 0 0</inkml:trace>
  <inkml:trace contextRef="#ctx0" brushRef="#br0" timeOffset="529.857">627 1 1604 0 0,'11'3'170'0'0,"1"2"0"0"0,-1-1 1 0 0,-1 1-1 0 0,1 1 0 0 0,-1 0 0 0 0,0 1 0 0 0,0 0 0 0 0,-1 0 1 0 0,0 1-1 0 0,0 0 0 0 0,0 1 0 0 0,-1 0 0 0 0,-1 0 0 0 0,0 0 1 0 0,0 1-1 0 0,-1 0 0 0 0,0 1 0 0 0,0 0 0 0 0,-1-1 0 0 0,-1 2 1 0 0,0-1-1 0 0,-1 0 0 0 0,3 11-170 0 0,0 0 94 0 0,0 0 0 0 0,-2 0 1 0 0,0 1-1 0 0,-1-1 0 0 0,-2 1 0 0 0,0 0 1 0 0,-1-1-1 0 0,-1 1 0 0 0,-2 0 1 0 0,0-1-1 0 0,-1 1 0 0 0,-1-1 0 0 0,-2 0 1 0 0,0-1-1 0 0,-1 0 0 0 0,-1 0 0 0 0,-1 0 1 0 0,0-1-1 0 0,-2-1 0 0 0,0 0 0 0 0,-2 0 1 0 0,0-2-1 0 0,-2 2-94 0 0,2 1-293 0 0,-61 50-3733 0 0,63-70 2847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1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15 1236 0 0,'4'-7'7399'0'0,"1"-1"-6462"0"0,-17 25-7596 0 0,1-3 5538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1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8 976 0 0,'9'10'7620'0'0,"-12"-17"-7119"0"0,-4-1-6832 0 0,1 5 5057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1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65 1348 0 0,'27'-54'3558'0'0,"-27"53"-3465"0"0,-1 1 1 0 0,1 0-1 0 0,0 0 1 0 0,-1 0-1 0 0,1 0 1 0 0,0-1-1 0 0,-1 1 0 0 0,1 0 1 0 0,0 0-1 0 0,-1-1 1 0 0,1 1-1 0 0,0 0 1 0 0,-1-1-1 0 0,1 1 1 0 0,0 0-1 0 0,0-1 1 0 0,0 1-1 0 0,-1 0 0 0 0,1-1 1 0 0,0 1-1 0 0,0-1 1 0 0,0 1-1 0 0,0 0 1 0 0,0-1-1 0 0,0 1 1 0 0,-1-1-1 0 0,1 1 1 0 0,0 0-1 0 0,0-1-93 0 0,-185 285 403 0 0,135-198-349 0 0,-110 184-1328 0 0,133-248-1985 0 0,26-21 2063 0 0</inkml:trace>
  <inkml:trace contextRef="#ctx0" brushRef="#br0" timeOffset="264.014">3 187 2284 0 0,'-3'-14'2058'0'0,"15"14"837"0"0,268 223-1114 0 0,-150-129-2566 0 0,-7 7-3375 0 0,-116-94 2865 0 0,-5-1 49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1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0 868 0 0,'-1'1'86'0'0,"1"-1"-1"0"0,0 1 1 0 0,-1-1-1 0 0,1 1 1 0 0,0-1-1 0 0,0 1 1 0 0,-1-1 0 0 0,1 1-1 0 0,0 0 1 0 0,0-1-1 0 0,0 1 1 0 0,0-1-1 0 0,0 1 1 0 0,0-1 0 0 0,0 1-1 0 0,0 0 1 0 0,0-1-1 0 0,0 1 1 0 0,0-1-1 0 0,0 1 1 0 0,0 0-1 0 0,0-1 1 0 0,1 1 0 0 0,-1-1-1 0 0,0 1 1 0 0,0-1-1 0 0,1 1 1 0 0,-1-1-1 0 0,0 1 1 0 0,1-1 0 0 0,-1 1-1 0 0,1-1 1 0 0,-1 1-1 0 0,0-1 1 0 0,1 0-1 0 0,-1 1 1 0 0,1-1 0 0 0,-1 0-1 0 0,1 1 1 0 0,-1-1-1 0 0,1 0 1 0 0,-1 0-1 0 0,1 1 1 0 0,0-1-1 0 0,-1 0 1 0 0,1 0 0 0 0,-1 0-1 0 0,1 0 1 0 0,-1 0-1 0 0,1 0 1 0 0,0 0-1 0 0,-1 0 1 0 0,1 0 0 0 0,-1 0-1 0 0,1 0 1 0 0,0 0-1 0 0,-1 0 1 0 0,1 0-1 0 0,-1-1 1 0 0,1 1 0 0 0,-1 0-1 0 0,1 0 1 0 0,0-1-86 0 0,2 62 630 0 0,8 244 481 0 0,-1-191-1039 0 0,-8-42-3119 0 0,-19-35 390 0 0,7-29 1193 0 0</inkml:trace>
  <inkml:trace contextRef="#ctx0" brushRef="#br0" timeOffset="374.232">1 439 1348 0 0,'0'0'78'0'0,"1"0"-1"0"0,0 0 1 0 0,0 0 0 0 0,-1-1-1 0 0,1 1 1 0 0,0 0-1 0 0,-1 0 1 0 0,1 0 0 0 0,0 0-1 0 0,-1-1 1 0 0,1 1 0 0 0,0 0-1 0 0,-1-1 1 0 0,1 1-1 0 0,0-1 1 0 0,-1 1 0 0 0,1 0-1 0 0,-1-1 1 0 0,1 1-1 0 0,-1-1 1 0 0,1 0 0 0 0,-1 1-1 0 0,1-1 1 0 0,-1 1 0 0 0,0-1-1 0 0,1 0 1 0 0,-1 1-1 0 0,0-1 1 0 0,1 0 0 0 0,-1 1-1 0 0,0-1 1 0 0,0 0 0 0 0,0 1-1 0 0,0-1 1 0 0,0 0-1 0 0,1 0 1 0 0,-1 1 0 0 0,-1-1-1 0 0,1 0 1 0 0,0 1-1 0 0,0-1 1 0 0,0 0 0 0 0,0 0-1 0 0,0 1 1 0 0,-1-1 0 0 0,1 0-1 0 0,0 1 1 0 0,-1-1-1 0 0,1 0 1 0 0,0 1 0 0 0,-1-1-1 0 0,1 1 1 0 0,-1-1-1 0 0,1 0 1 0 0,-1 1 0 0 0,1-1-1 0 0,-1 1 1 0 0,1 0 0 0 0,-1-1-1 0 0,1 1 1 0 0,-1-1-1 0 0,0 1 1 0 0,1 0 0 0 0,-1-1-1 0 0,0 1 1 0 0,1 0 0 0 0,-1 0-1 0 0,0 0 1 0 0,0-1-1 0 0,0 1-77 0 0,66-21 247 0 0,-57 19 80 0 0,133-34 234 0 0,2 6 0 0 0,1 7-1 0 0,60 1-560 0 0,-203 21 48 0 0,0 1-1 0 0,0 0 0 0 0,1 0 0 0 0,-1 0 0 0 0,0 0 0 0 0,0 0 0 0 0,0 1 0 0 0,0-1 0 0 0,0 0 0 0 0,1 1 0 0 0,-1-1 0 0 0,0 0 0 0 0,0 1 0 0 0,0-1 0 0 0,0 1 0 0 0,0 0 0 0 0,0-1 0 0 0,0 1 0 0 0,0 0 0 0 0,-1-1 0 0 0,1 1 0 0 0,0 0 0 0 0,0 0 0 0 0,0 0 0 0 0,-1 0 0 0 0,1 0 0 0 0,-1 0 0 0 0,1 0 0 0 0,-1 0 1 0 0,1 0-1 0 0,-1 0 0 0 0,1 0 0 0 0,-1 0 0 0 0,0 0 0 0 0,0 1 0 0 0,1-1 0 0 0,-1 0 0 0 0,0 0 0 0 0,0 0 0 0 0,0 0 0 0 0,0 0 0 0 0,0 1 0 0 0,-1-1 0 0 0,1 0 0 0 0,0 0 0 0 0,-1 0 0 0 0,1 0 0 0 0,0 0 0 0 0,-1 0 0 0 0,1 0 0 0 0,-2 1-47 0 0,1 20-91 0 0,17 49-605 0 0,-2-5-4083 0 0,-14-64 3405 0 0,0-2 92 0 0,0 0 56 0 0</inkml:trace>
  <inkml:trace contextRef="#ctx0" brushRef="#br0" timeOffset="641.54">674 72 1804 0 0,'4'-10'1044'0'0,"-4"5"-120"0"0,0 0-240 0 0,4 0-56 0 0,-3-2-207 0 0,-1 4-133 0 0,2-2-88 0 0,0 0-20 0 0,-2 2-448 0 0,0-1-4 0 0,3 1-197 0 0,1 1-207 0 0,-2 1-560 0 0,1-1 24 0 0</inkml:trace>
  <inkml:trace contextRef="#ctx0" brushRef="#br0" timeOffset="1431.995">971 290 1120 0 0,'47'200'4238'0'0,"-47"-198"-3852"0"0,-3 30 1775 0 0,2-32-2139 0 0,1 0 0 0 0,-1 0-1 0 0,0 1 1 0 0,0-1 0 0 0,0 0 0 0 0,0 0 0 0 0,0 0 0 0 0,0 0 0 0 0,0 0 0 0 0,0 0 0 0 0,1 0 0 0 0,-1-1-1 0 0,0 1 1 0 0,0 0 0 0 0,0 0 0 0 0,0-1 0 0 0,0 1 0 0 0,1 0 0 0 0,-1-1 0 0 0,0 1 0 0 0,0-1 0 0 0,1 1 0 0 0,-1-1-1 0 0,0 0 1 0 0,1 1 0 0 0,-1-1 0 0 0,0 0 0 0 0,1 1 0 0 0,-1-1 0 0 0,1 0 0 0 0,-1 1 0 0 0,1-1 0 0 0,-1 0 0 0 0,1 0-1 0 0,0 0 1 0 0,-1 0 0 0 0,1 1 0 0 0,0-1 0 0 0,0 0 0 0 0,0 0 0 0 0,0 0 0 0 0,-1 0 0 0 0,1 0 0 0 0,0 0-1 0 0,1 0 1 0 0,-1 0 0 0 0,0 1 0 0 0,0-1 0 0 0,0 0 0 0 0,0 0 0 0 0,1 0 0 0 0,-1 0 0 0 0,0 0 0 0 0,1 1 0 0 0,-1-1-1 0 0,1 0 1 0 0,-1 0 0 0 0,1 1 0 0 0,-1-1 0 0 0,1 0 0 0 0,0 1 0 0 0,0-1-22 0 0,11-64 148 0 0,-4 47-234 0 0,-7 12 8 0 0,0 1 0 0 0,1 0 1 0 0,0 0-1 0 0,0-1 0 0 0,0 1 0 0 0,0 0 1 0 0,1 1-1 0 0,0-1 0 0 0,0 0 1 0 0,0 1-1 0 0,1 0 0 0 0,-1 0 0 0 0,1 0 1 0 0,0 0-1 0 0,0 0 0 0 0,0 1 0 0 0,1 0 1 0 0,-1-1-1 0 0,1 2 0 0 0,0-1 1 0 0,0 1-1 0 0,0-1 0 0 0,0 1 0 0 0,2 0 78 0 0,-3 4-30 0 0,-1 1 0 0 0,1 0 0 0 0,-1-1 0 0 0,0 1 0 0 0,1 1 0 0 0,-1-1 0 0 0,-1 0-1 0 0,1 1 1 0 0,0-1 0 0 0,-1 1 0 0 0,0 0 0 0 0,0 0 0 0 0,0 0 0 0 0,0 0 0 0 0,-1 0 0 0 0,1 0 0 0 0,-1 1-1 0 0,0-1 1 0 0,0 2 30 0 0,13 95 193 0 0,-14-100-134 0 0,3 47 51 0 0,4-49-145 0 0,1-1 0 0 0,-1 0 1 0 0,0 0-1 0 0,1 0 1 0 0,-1-1-1 0 0,0 0 0 0 0,-1-1 1 0 0,1 1-1 0 0,0-1 1 0 0,-1-1-1 0 0,0 1 0 0 0,0-1 1 0 0,0 0-1 0 0,-1 0 1 0 0,0-1-1 0 0,0 0 0 0 0,0 0 1 0 0,0 0-1 0 0,-1 0 1 0 0,0-1-1 0 0,0 0 35 0 0,-4 6-2 0 0,1 0 0 0 0,-1 0 0 0 0,0 0 0 0 0,1 0 0 0 0,-1 0 0 0 0,1 0-1 0 0,0 0 1 0 0,-1 1 0 0 0,1-1 0 0 0,-1 0 0 0 0,1 0 0 0 0,0 1 0 0 0,0-1 0 0 0,-1 0 0 0 0,1 1 0 0 0,0-1 0 0 0,0 1 0 0 0,0-1 0 0 0,0 1 0 0 0,0 0 0 0 0,0-1 0 0 0,0 1-1 0 0,0 0 1 0 0,0-1 0 0 0,0 1 0 0 0,0 0 0 0 0,0 0 0 0 0,0 0 0 0 0,0 0 0 0 0,0 0 0 0 0,0 0 0 0 0,0 0 0 0 0,0 0 0 0 0,0 1 0 0 0,-1-1 0 0 0,1 0 0 0 0,0 1 0 0 0,0-1-1 0 0,0 0 1 0 0,0 1 0 0 0,0-1 0 0 0,0 1 0 0 0,0-1 0 0 0,-1 1 0 0 0,1 0 0 0 0,0-1 0 0 0,0 1 0 0 0,-1 0 0 0 0,1 0 0 0 0,0-1 0 0 0,-1 1 0 0 0,1 0 0 0 0,-1 0 0 0 0,1 0-1 0 0,-1 0 1 0 0,0 0 0 0 0,1 0 0 0 0,-1 0 0 0 0,0-1 0 0 0,1 1 0 0 0,-1 0 0 0 0,0 0 0 0 0,0 0 0 0 0,0 0 0 0 0,0 1 2 0 0,7 10 67 0 0,-1-4-38 0 0,-1 0 1 0 0,1 0 0 0 0,0-1 0 0 0,0 0 0 0 0,1 0-1 0 0,0 0 1 0 0,1-1 0 0 0,-1 0 0 0 0,1 0 0 0 0,0-1-1 0 0,0 0 1 0 0,1-1 0 0 0,0 0 0 0 0,0 0 0 0 0,0 0-1 0 0,0-1 1 0 0,0-1 0 0 0,0 0 0 0 0,1 0-1 0 0,-1-1 1 0 0,1 0 0 0 0,0 0 0 0 0,-1-1 0 0 0,1 0-1 0 0,0-1 1 0 0,-1 0 0 0 0,1-1 0 0 0,-1 0 0 0 0,0 0-1 0 0,1-1 1 0 0,-1 0 0 0 0,2-2-30 0 0,0 0 1 0 0,-1 1-1 0 0,0-1 1 0 0,0-1 0 0 0,-1 0-1 0 0,0 0 1 0 0,0-1 0 0 0,0 0-1 0 0,-1 0 1 0 0,0-1 0 0 0,0 0-1 0 0,-1-1 1 0 0,0 0 0 0 0,0 0-1 0 0,-1 0 1 0 0,-1-1 0 0 0,1 0-1 0 0,-2 0 1 0 0,1 0 0 0 0,-1 0-1 0 0,-1-1 1 0 0,0 0 0 0 0,0 0-1 0 0,-1 0 1 0 0,-1 0 0 0 0,0 0-1 0 0,0-9 0 0 0,-1 15 26 0 0,-1 0-1 0 0,0 1 0 0 0,0-1 0 0 0,0 1 1 0 0,-1-1-1 0 0,1 1 0 0 0,-1 0 0 0 0,0-1 1 0 0,0 1-1 0 0,-1 0 0 0 0,1 0 0 0 0,-1 0 1 0 0,0 1-1 0 0,0-1 0 0 0,0 1 0 0 0,-1-1 1 0 0,1 1-1 0 0,-1 0 0 0 0,1 0 1 0 0,-1 1-1 0 0,0-1 0 0 0,0 1 0 0 0,-1 0 1 0 0,1 0-1 0 0,0 0 0 0 0,-1 1 0 0 0,1-1 1 0 0,-1 1-1 0 0,1 0 0 0 0,-1 0 0 0 0,0 1 1 0 0,1-1-1 0 0,-4 1-25 0 0,-1-1 63 0 0,1 0 0 0 0,-1 0 0 0 0,0 1 0 0 0,0 0 0 0 0,1 1 0 0 0,-1 0 1 0 0,0 0-1 0 0,1 1 0 0 0,-1 0 0 0 0,1 1 0 0 0,-1-1 0 0 0,1 2 0 0 0,0-1 0 0 0,0 1 0 0 0,1 0 0 0 0,-1 1 1 0 0,-6 4-64 0 0,9-4 34 0 0,0 0 1 0 0,0 1-1 0 0,1-1 1 0 0,0 1 0 0 0,0 0-1 0 0,0 0 1 0 0,1 0 0 0 0,-1 1-1 0 0,2-1 1 0 0,-1 1-1 0 0,1-1 1 0 0,0 1 0 0 0,0 0-1 0 0,0 0 1 0 0,1 0 0 0 0,0 0-1 0 0,1 0 1 0 0,0 0-1 0 0,0 1 1 0 0,0-1 0 0 0,1 0-1 0 0,0 0 1 0 0,0 0 0 0 0,1 0-1 0 0,0 0 1 0 0,0-1-1 0 0,1 1 1 0 0,0-1 0 0 0,0 1-1 0 0,0-1 1 0 0,1 0 0 0 0,4 5-35 0 0,2 4-86 0 0,1-1 1 0 0,0 0 0 0 0,1-1 0 0 0,1 0 0 0 0,0-1 0 0 0,1-1 0 0 0,0 0 0 0 0,1-1 0 0 0,0 0 0 0 0,0-1 0 0 0,1-1 0 0 0,15 5 85 0 0,132 16-6395 0 0,-148-29 5115 0 0</inkml:trace>
  <inkml:trace contextRef="#ctx0" brushRef="#br0" timeOffset="1604.075">2123 492 1260 0 0,'4'-5'1748'0'0,"1"0"-416"0"0,-1 0-111 0 0,-2 0-265 0 0,-1 2-92 0 0,3-2-164 0 0,-2 0-124 0 0,-2 1-140 0 0,2-1-244 0 0,1 2-272 0 0,-1 0-124 0 0,3-2 20 0 0,-1 1-896 0 0,1 1-432 0 0,1-2 87 0 0,1 3 85 0 0,-2-1-32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1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1112 0 0,'0'-20'3252'0'0,"34"-22"-1436"0"0,-11 171 170 0 0,34 307-3483 0 0,-57-434 830 0 0,-9 11-2901 0 0,4-13 2122 0 0</inkml:trace>
  <inkml:trace contextRef="#ctx0" brushRef="#br0" timeOffset="730.429">47 434 1280 0 0,'-25'-51'2576'0'0,"21"36"-2449"0"0,2 0-1 0 0,0 0 0 0 0,0 0 0 0 0,1-1 1 0 0,1 1-1 0 0,1 0 0 0 0,0 0 1 0 0,1 0-1 0 0,0-1 0 0 0,1 2 0 0 0,1-1 1 0 0,0 0-1 0 0,2 1 0 0 0,-1 0 1 0 0,2 0-1 0 0,-1 0 0 0 0,2 1 0 0 0,0 0 1 0 0,1 0-1 0 0,9-10-126 0 0,-17 21 4 0 0,0 0 0 0 0,1 1 1 0 0,-1-1-1 0 0,1 0 0 0 0,0 0 0 0 0,-1 1 1 0 0,1-1-1 0 0,0 1 0 0 0,0 0 0 0 0,0-1 1 0 0,0 1-1 0 0,0 0 0 0 0,1 0 1 0 0,-1 0-1 0 0,0 0 0 0 0,0 1 0 0 0,1-1 1 0 0,-1 1-1 0 0,0-1 0 0 0,1 1 0 0 0,-1 0 1 0 0,1 0-1 0 0,-1 0 0 0 0,0 0 0 0 0,1 0 1 0 0,-1 1-1 0 0,0-1 0 0 0,1 1 0 0 0,-1-1 1 0 0,0 1-1 0 0,1 0 0 0 0,-1 0 0 0 0,0 0 1 0 0,0 0-1 0 0,0 0 0 0 0,0 1 0 0 0,0-1 1 0 0,0 1-1 0 0,0-1 0 0 0,-1 1 0 0 0,1-1 1 0 0,0 1-1 0 0,-1 0 0 0 0,1 0 1 0 0,-1 0-1 0 0,0 0 0 0 0,0 0 0 0 0,0 0 1 0 0,0 0-1 0 0,0 1 0 0 0,0-1 0 0 0,0 0 1 0 0,-1 1-1 0 0,1-1 0 0 0,-1 0 0 0 0,0 1 1 0 0,1 1-5 0 0,3 17-28 0 0,-1-1 0 0 0,-1 1 0 0 0,-1 0 0 0 0,-1 0 0 0 0,0-1 0 0 0,-2 1 0 0 0,0 0 1 0 0,-1-1-1 0 0,-2 1 0 0 0,0-1 0 0 0,-1 0 0 0 0,0 0 0 0 0,-2-1 0 0 0,-1 0 0 0 0,0 0 1 0 0,-1-1-1 0 0,-1 0 0 0 0,-1-1 0 0 0,0 0 0 0 0,-1-1 0 0 0,-12 10 28 0 0,25-26 16 0 0,0-1 0 0 0,0 0 0 0 0,-1 1 0 0 0,1-1 0 0 0,0 1 0 0 0,-1-1-1 0 0,1 0 1 0 0,-1 1 0 0 0,1-1 0 0 0,-1 1 0 0 0,1-1 0 0 0,-1 1 0 0 0,1-1 0 0 0,-1 1 0 0 0,0 0 0 0 0,1-1-1 0 0,-1 1 1 0 0,1 0 0 0 0,-1-1 0 0 0,0 1 0 0 0,1 0 0 0 0,-1 0 0 0 0,0 0 0 0 0,0-1 0 0 0,1 1 0 0 0,-1 0-1 0 0,0 0 1 0 0,1 0 0 0 0,-1 0 0 0 0,0 0 0 0 0,0 0 0 0 0,1 0 0 0 0,-1 1 0 0 0,0-1 0 0 0,1 0-1 0 0,-1 0 1 0 0,0 1 0 0 0,1-1 0 0 0,-1 0 0 0 0,0 0 0 0 0,1 1 0 0 0,-1-1 0 0 0,1 1 0 0 0,-1-1 0 0 0,1 1-1 0 0,-1-1 1 0 0,1 1 0 0 0,-1-1 0 0 0,1 1 0 0 0,-1-1 0 0 0,1 1 0 0 0,-1 0 0 0 0,1-1 0 0 0,0 1-1 0 0,0 0 1 0 0,-1-1 0 0 0,1 1 0 0 0,0 0 0 0 0,0-1 0 0 0,0 1 0 0 0,-1 0 0 0 0,1-1 0 0 0,0 1 0 0 0,0 0-1 0 0,0 0-15 0 0,16-54 517 0 0,-15 51-517 0 0,0 1 0 0 0,0-1 0 0 0,1 1-1 0 0,-1-1 1 0 0,0 1 0 0 0,1-1 0 0 0,-1 1-1 0 0,1 0 1 0 0,-1 0 0 0 0,1 0 0 0 0,0 0-1 0 0,-1 0 1 0 0,1 0 0 0 0,0 0 0 0 0,0 1-1 0 0,0-1 1 0 0,0 1 0 0 0,-1-1 0 0 0,1 1 0 0 0,0-1-1 0 0,0 1 1 0 0,0 0 0 0 0,0 0 0 0 0,0 0-1 0 0,0 0 1 0 0,0 1 0 0 0,0-1 0 0 0,0 0-1 0 0,0 1 1 0 0,-1-1 0 0 0,1 1 0 0 0,0 0-1 0 0,0 0 1 0 0,0 0 0 0 0,-1 0 0 0 0,1 0-1 0 0,-1 0 1 0 0,1 0 0 0 0,-1 0 0 0 0,1 0-1 0 0,-1 1 1 0 0,1-1 0 0 0,-1 1 0 0 0,1 0 0 0 0,24 19 43 0 0,1-1 1 0 0,1-1 0 0 0,0-2 0 0 0,1 0 0 0 0,1-2-1 0 0,1-2 1 0 0,0-1 0 0 0,1-1 0 0 0,0-1 0 0 0,1-2-1 0 0,-1-1 1 0 0,1-2 0 0 0,25 0-44 0 0,-45-4-64 0 0,0-1 0 0 0,1-1 0 0 0,-1 0 0 0 0,0-1 0 0 0,0-1 0 0 0,-1 1 0 0 0,1-2 0 0 0,0 0 0 0 0,-1-1 0 0 0,0 0 0 0 0,0 0 0 0 0,-1-2 0 0 0,1 1 0 0 0,-1-1 0 0 0,-1-1 0 0 0,1 0 0 0 0,-1-1 0 0 0,-1 0 0 0 0,5-5 64 0 0,-14 10-39 0 0,-1 0 0 0 0,0 0 1 0 0,0 1-1 0 0,0-1 0 0 0,0 0 0 0 0,0 1 0 0 0,-1-1 1 0 0,1 1-1 0 0,-1-1 0 0 0,0 1 0 0 0,0 0 0 0 0,-1 0 1 0 0,1 0-1 0 0,-1 0 0 0 0,1 0 0 0 0,-1 0 0 0 0,0 1 1 0 0,0-1-1 0 0,0 1 0 0 0,0 0 0 0 0,-1 0 0 0 0,1 0 0 0 0,-1 0 1 0 0,1 1-1 0 0,-1-1 0 0 0,1 1 0 0 0,-1 0 0 0 0,0 0 1 0 0,0 0-1 0 0,1 1 0 0 0,-1-1 0 0 0,0 1 0 0 0,0 0 1 0 0,0 0-1 0 0,-2 0 39 0 0,-7-3 41 0 0,0 1 1 0 0,-1 0-1 0 0,1 1 1 0 0,-1 1-1 0 0,0 0 1 0 0,1 1-1 0 0,-1 0 1 0 0,1 1-1 0 0,-1 0 1 0 0,1 1-1 0 0,0 1 1 0 0,0 0-1 0 0,0 1 1 0 0,1 0-1 0 0,-1 1 1 0 0,1 0-1 0 0,1 1 1 0 0,-1 0-1 0 0,1 1 1 0 0,0 1-1 0 0,-4 3-41 0 0,14-7 8 0 0,0-1-1 0 0,0 0 0 0 0,0 0 0 0 0,0 1 1 0 0,1-1-1 0 0,-1 0 0 0 0,1 1 1 0 0,0-1-1 0 0,1 1 0 0 0,-1-1 1 0 0,1 0-1 0 0,0 1 0 0 0,0-1 0 0 0,0 0 1 0 0,0 0-1 0 0,1 0 0 0 0,0 0 1 0 0,-1 0-1 0 0,2 0 0 0 0,-1 0 1 0 0,0 0-1 0 0,1-1 0 0 0,0 1 0 0 0,-1-1 1 0 0,1 0-1 0 0,1 0 0 0 0,-1 0 1 0 0,0 0-1 0 0,1-1 0 0 0,0 1 1 0 0,-1-1-1 0 0,1 0 0 0 0,0 0 0 0 0,0 0 1 0 0,0 0-1 0 0,0-1 0 0 0,1 0 1 0 0,-1 0-1 0 0,1 0-7 0 0,16 9-328 0 0,1-2-1 0 0,0 0 1 0 0,1-2-1 0 0,-1 0 1 0 0,1-2-1 0 0,1 0 1 0 0,-1-2 0 0 0,0-1-1 0 0,1 0 1 0 0,4-2 328 0 0,3 1-1314 0 0</inkml:trace>
  <inkml:trace contextRef="#ctx0" brushRef="#br0" timeOffset="996.064">1229 387 1440 0 0,'-13'-49'4268'0'0,"12"49"-4236"0"0,1-1 0 0 0,-1 0 0 0 0,1 1 0 0 0,-1-1 0 0 0,1 1 0 0 0,-1 0 0 0 0,1-1 0 0 0,-1 1 1 0 0,1-1-1 0 0,-1 1 0 0 0,0 0 0 0 0,1-1 0 0 0,-1 1 0 0 0,0 0 0 0 0,1 0 0 0 0,-1-1 0 0 0,0 1 0 0 0,1 0 0 0 0,-1 0 0 0 0,0 0 0 0 0,1 0 0 0 0,-1 0 1 0 0,0 0-1 0 0,1 0 0 0 0,-1 0 0 0 0,0 0 0 0 0,1 1 0 0 0,-1-1 0 0 0,0 0 0 0 0,1 0 0 0 0,-1 0 0 0 0,0 1 0 0 0,1-1 0 0 0,-1 0 0 0 0,0 1 0 0 0,1-1 1 0 0,-1 1-1 0 0,1-1 0 0 0,-1 1 0 0 0,1-1 0 0 0,-1 1 0 0 0,1-1 0 0 0,-1 1 0 0 0,1-1 0 0 0,0 1 0 0 0,-1-1 0 0 0,1 1 0 0 0,0 0 0 0 0,-1-1 0 0 0,1 1 1 0 0,0 0-1 0 0,0-1 0 0 0,0 1 0 0 0,0 0 0 0 0,-1-1 0 0 0,1 1 0 0 0,0 0 0 0 0,0-1 0 0 0,0 1 0 0 0,0 0 0 0 0,1-1 0 0 0,-1 1 0 0 0,0 0 0 0 0,0 0 1 0 0,0-1-1 0 0,0 1 0 0 0,1-1 0 0 0,-1 1-32 0 0,-9 185 852 0 0,43 11-487 0 0,45 154-2085 0 0,-78-348 562 0 0,-1 2 806 0 0,-3-1-2706 0 0,-12 10 1780 0 0</inkml:trace>
  <inkml:trace contextRef="#ctx0" brushRef="#br0" timeOffset="1522.436">1136 495 1148 0 0,'-5'-64'4471'0'0,"5"63"-4370"0"0,0 1 70 0 0,0 0-3 0 0,0 0-115 0 0,0 0-13 0 0,0 0 59 0 0,0 0-39 0 0,-14-17 300 0 0,-5-1 332 0 0,157-45-603 0 0,-133 62-91 0 0,-1 1 0 0 0,1-1 0 0 0,-1 1 1 0 0,1-1-1 0 0,-1 1 0 0 0,1 0 0 0 0,-1 1 0 0 0,1-1 0 0 0,-1 1 0 0 0,0 0 1 0 0,1 0-1 0 0,-1 0 0 0 0,0 1 0 0 0,0-1 0 0 0,0 1 0 0 0,0 0 0 0 0,0 1 1 0 0,0-1-1 0 0,0 0 0 0 0,-1 1 0 0 0,1 0 0 0 0,-1 0 0 0 0,0 0 0 0 0,1 0 0 0 0,-2 1 1 0 0,1-1-1 0 0,0 1 0 0 0,-1 0 0 0 0,1-1 0 0 0,-1 1 0 0 0,0 0 0 0 0,-1 1 1 0 0,1-1-1 0 0,0 1 2 0 0,-3 3 22 0 0,1 1 0 0 0,-1-1-1 0 0,-1 0 1 0 0,0 1 0 0 0,0-1 0 0 0,0 0 0 0 0,-1 0 0 0 0,0-1 0 0 0,-1 1 0 0 0,0-1 0 0 0,0 1 0 0 0,-1-1 0 0 0,1 0 0 0 0,-1-1 0 0 0,-1 1 0 0 0,0-1-1 0 0,1 0 1 0 0,-2-1 0 0 0,1 1 0 0 0,-1-1 0 0 0,0 0 0 0 0,0-1 0 0 0,0 0 0 0 0,0 0 0 0 0,-1 0 0 0 0,0-1 0 0 0,-2 1-22 0 0,-134 39-29 0 0,141-43-160 0 0,-10-31-2483 0 0,50-1 191 0 0,-14 14 1243 0 0</inkml:trace>
  <inkml:trace contextRef="#ctx0" brushRef="#br0" timeOffset="2271.305">1535 432 1056 0 0,'41'-36'3096'0'0,"-41"36"-3069"0"0,-1 1 0 0 0,0-1 0 0 0,1 0 0 0 0,-1 1 0 0 0,1-1 0 0 0,-1 0 0 0 0,0 0 0 0 0,1 1 1 0 0,-1-1-1 0 0,0 0 0 0 0,1 0 0 0 0,-1 0 0 0 0,0 0 0 0 0,1 0 0 0 0,-1 0 0 0 0,0 0 0 0 0,1 0 0 0 0,-1 0 0 0 0,0 0 0 0 0,1 0 0 0 0,-1-1 1 0 0,0 1-1 0 0,1 0 0 0 0,-1 0 0 0 0,0-1 0 0 0,1 1 0 0 0,-1 0 0 0 0,1-1 0 0 0,-1 1 0 0 0,1-1 0 0 0,-1 1 0 0 0,1-1 0 0 0,-1 1 1 0 0,1-1-1 0 0,-1 1 0 0 0,1-1 0 0 0,-1 1 0 0 0,1-1 0 0 0,0 1 0 0 0,-1-1 0 0 0,1 0 0 0 0,0 1 0 0 0,0-1 0 0 0,-1 0 0 0 0,1 1 0 0 0,0-1 1 0 0,0 0-1 0 0,0 1 0 0 0,0-1 0 0 0,0 0 0 0 0,0 1 0 0 0,0-1 0 0 0,0 0 0 0 0,0 1 0 0 0,0-1 0 0 0,1 0 0 0 0,-1 1 0 0 0,0-1 1 0 0,0 0-1 0 0,0 1 0 0 0,1-1 0 0 0,-1 1 0 0 0,0-1 0 0 0,1 0 0 0 0,-1 1 0 0 0,1-1 0 0 0,-1 1 0 0 0,1-1-27 0 0,-10 3 45 0 0,0 0-1 0 0,0 1 1 0 0,1 0-1 0 0,-1 0 1 0 0,1 1-1 0 0,0 0 1 0 0,0 0-1 0 0,1 1 1 0 0,-1 0-1 0 0,1 1 0 0 0,0-1 1 0 0,0 2-1 0 0,1-1 1 0 0,-1 0-1 0 0,1 1 1 0 0,1 0-1 0 0,0 1 1 0 0,0-1-1 0 0,0 1 1 0 0,1 0-1 0 0,0 0 1 0 0,0 1-1 0 0,1-1 1 0 0,0 1-1 0 0,1-1 1 0 0,0 1-1 0 0,0 0 1 0 0,0 5-45 0 0,7-9 64 0 0,1-1-67 0 0,0 0 0 0 0,0 0 0 0 0,0-1 0 0 0,1 0 0 0 0,-1 0 0 0 0,1 0 0 0 0,-1-1 0 0 0,1 0 0 0 0,0-1 0 0 0,0 1 0 0 0,0-1 0 0 0,0-1 0 0 0,0 1 0 0 0,0-1 0 0 0,0 0 0 0 0,0-1 0 0 0,0 0 0 0 0,2 0 3 0 0,7-2-87 0 0,-1 0-1 0 0,1-1 0 0 0,-1 0 1 0 0,0-1-1 0 0,0-1 0 0 0,0 0 1 0 0,-1-1-1 0 0,0-1 0 0 0,-1 0 1 0 0,1-1-1 0 0,-2-1 0 0 0,1 0 1 0 0,-1 0-1 0 0,-1-1 0 0 0,0-1 1 0 0,0 0-1 0 0,-1 0 0 0 0,1-4 88 0 0,-12 17 24 0 0,1 0 1 0 0,0 0-1 0 0,-1 0 0 0 0,1 0 0 0 0,-1-1 0 0 0,1 1 0 0 0,-1 0 1 0 0,0 0-1 0 0,1-1 0 0 0,-1 1 0 0 0,0 0 0 0 0,0-1 0 0 0,1 1 1 0 0,-1-1-1 0 0,0 1 0 0 0,0-1 0 0 0,0 1 0 0 0,0-1 0 0 0,0 1 1 0 0,1-1-1 0 0,-1 0 0 0 0,0 0 0 0 0,0 1 0 0 0,0-1 0 0 0,0 0 1 0 0,0 0-1 0 0,0 0 0 0 0,0 0 0 0 0,0 0 0 0 0,0 0 1 0 0,0 0-1 0 0,0-1 0 0 0,0 1 0 0 0,0 0 0 0 0,0 0 0 0 0,0-1 1 0 0,0 1-1 0 0,1-1 0 0 0,-1 1 0 0 0,0 0 0 0 0,0-1 0 0 0,0 0 1 0 0,1 1-1 0 0,-1-1 0 0 0,0 0 0 0 0,0 1 0 0 0,1-1 0 0 0,-1 0 1 0 0,1 1-1 0 0,-1-1 0 0 0,1 0 0 0 0,-1 0 0 0 0,1 0 0 0 0,-1 0 1 0 0,1 0-1 0 0,0 0 0 0 0,-1 1 0 0 0,1-1 0 0 0,0 0 0 0 0,0 0 1 0 0,0 0-1 0 0,0 0 0 0 0,0 0-24 0 0,-3 3 8 0 0,0 1 1 0 0,1-1-1 0 0,-1 1 1 0 0,1 0-1 0 0,0 0 0 0 0,0 0 1 0 0,0 0-1 0 0,0 0 1 0 0,1 1-1 0 0,-1-1 1 0 0,1 0-1 0 0,0 1 0 0 0,0-1 1 0 0,0 1-1 0 0,1 0 1 0 0,-1-1-1 0 0,1 1 0 0 0,0 0 1 0 0,0-1-1 0 0,0 1 1 0 0,0 0-1 0 0,0-1 1 0 0,1 1-1 0 0,0-1 0 0 0,0 1 1 0 0,0-1-1 0 0,0 1 1 0 0,0-1-1 0 0,1 1 0 0 0,0-1 1 0 0,-1 0-1 0 0,1 0 1 0 0,0 0-1 0 0,1 0 1 0 0,-1 0-1 0 0,2 1-8 0 0,2 2-39 0 0,1-1 0 0 0,0 0-1 0 0,0 0 1 0 0,0 0 0 0 0,0-1 0 0 0,1 0 0 0 0,0-1 0 0 0,-1 1-1 0 0,1-2 1 0 0,1 1 0 0 0,-1-1 0 0 0,0 0 0 0 0,1-1-1 0 0,-1 0 1 0 0,8 0 39 0 0,-8 0-72 0 0,2 0-26 0 0,-1 1 0 0 0,1-2 0 0 0,0 1 0 0 0,0-1 0 0 0,-1-1 0 0 0,1 0 0 0 0,0 0-1 0 0,-1-1 1 0 0,1 0 0 0 0,-1 0 0 0 0,1-1 0 0 0,-1-1 0 0 0,0 1 0 0 0,0-2 0 0 0,-1 1-1 0 0,1-1 1 0 0,-1 0 0 0 0,0-1 0 0 0,3-3 98 0 0,-10 5 49 0 0,-1-1 0 0 0,0 0 0 0 0,0 1 1 0 0,-1-1-1 0 0,0 1 0 0 0,1-1 0 0 0,-1 1 0 0 0,-1 0 0 0 0,1-1 0 0 0,-1 1 0 0 0,0 0 0 0 0,0 0 0 0 0,0 0 1 0 0,0 0-1 0 0,-1 0 0 0 0,1 0 0 0 0,-1 1 0 0 0,0-1 0 0 0,0 1 0 0 0,0 0 0 0 0,-1 0 0 0 0,1 0 1 0 0,-1 0-1 0 0,0 1 0 0 0,0-1 0 0 0,0 1 0 0 0,0 0 0 0 0,0 0 0 0 0,0 1 0 0 0,0-1 0 0 0,-1 1 0 0 0,-1-1-49 0 0,-14-10 455 0 0,-51-22 2560 0 0,71 34-2870 0 0,0 0 4 0 0,0 18 15 0 0,64 109-1378 0 0,-12-39-2730 0 0,-47-70 1350 0 0,-5-17 1450 0 0</inkml:trace>
  <inkml:trace contextRef="#ctx0" brushRef="#br0" timeOffset="2738.098">2184 270 1348 0 0,'18'13'443'0'0,"0"1"0"0"0,-1 1 0 0 0,-1 0 0 0 0,0 1 0 0 0,-1 1 1 0 0,0 1-1 0 0,-2 0 0 0 0,0 0 0 0 0,-1 1 0 0 0,-1 1 0 0 0,-1 0 0 0 0,-1 0 0 0 0,0 3-443 0 0,-7-21 114 0 0,-1 0-1 0 0,0 0 1 0 0,-1 0-1 0 0,1 0 1 0 0,0 0 0 0 0,-1 0-1 0 0,1 0 1 0 0,-1 0-1 0 0,1 0 1 0 0,-1 0 0 0 0,0 0-1 0 0,0 1 1 0 0,0-1-1 0 0,0 0 1 0 0,-1 0 0 0 0,1 0-1 0 0,0 0 1 0 0,-1 0-1 0 0,1 0 1 0 0,-1 0 0 0 0,0 0-1 0 0,0 0 1 0 0,0 0-1 0 0,0 0 1 0 0,0 0 0 0 0,0 0-1 0 0,-1 0 1 0 0,1-1-1 0 0,0 1 1 0 0,-1-1 0 0 0,1 1-1 0 0,-1-1 1 0 0,0 1-1 0 0,0-1 1 0 0,1 0 0 0 0,-1 0-1 0 0,0 0 1 0 0,0 0-1 0 0,0 0 1 0 0,0 0 0 0 0,0-1-1 0 0,0 1 1 0 0,0-1-1 0 0,0 1 1 0 0,-1-1 0 0 0,1 0-1 0 0,0 0 1 0 0,0 1-1 0 0,-1-2-113 0 0,-7-89 82 0 0,15 74-368 0 0,0 0 0 0 0,1 1 0 0 0,1 0 0 0 0,0 0 0 0 0,1 0 0 0 0,1 0 0 0 0,0 2 1 0 0,1-1-1 0 0,0 1 0 0 0,11-10 286 0 0,131-114-7525 0 0,-133 120 6249 0 0</inkml:trace>
  <inkml:trace contextRef="#ctx0" brushRef="#br0" timeOffset="3358.662">1725 164 1636 0 0,'-7'-23'5092'0'0,"10"-12"-2557"0"0,-3 34-2159 0 0,2-42 1517 0 0,12-19-1713 0 0,18 63-4979 0 0,46 10 452 0 0,-53-8 2869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1932 0 0,'106'59'2466'0'0,"-95"-50"-2184"0"0,5 2-95 0 0,-1 2 0 0 0,-1 0 0 0 0,0 1-1 0 0,-1 0 1 0 0,-1 1 0 0 0,0 1-1 0 0,-1 0 1 0 0,0 0 0 0 0,-1 1 0 0 0,-1 0-1 0 0,-1 1 1 0 0,-1 0 0 0 0,0 0 0 0 0,-1 1-1 0 0,-1-1 1 0 0,-1 1 0 0 0,0 1-1 0 0,-2 1-186 0 0,-5-6 69 0 0,0 0 0 0 0,-2 0 1 0 0,1-1-1 0 0,-2 1 0 0 0,0-1 0 0 0,-1 0 0 0 0,0-1 0 0 0,-1 0 0 0 0,-1 0 0 0 0,0 0 0 0 0,0-1 0 0 0,-1-1 0 0 0,-1 1 0 0 0,0-2 0 0 0,-1 0 0 0 0,0 0 0 0 0,0-1 0 0 0,-1 0 0 0 0,0-1 0 0 0,-12 5-69 0 0,24-11-105 0 0,0-1 0 0 0,0 0 0 0 0,0 1 0 0 0,-1-1-1 0 0,1 0 1 0 0,-1 0 0 0 0,1 0 0 0 0,-1 0 0 0 0,1 0 0 0 0,-1 0 0 0 0,0 0-1 0 0,1 0 1 0 0,-1 0 0 0 0,0-1 0 0 0,0 1 0 0 0,1-1 0 0 0,-1 0 0 0 0,0 1-1 0 0,0-1 1 0 0,0 0 0 0 0,0 0 0 0 0,0 0 0 0 0,1 0 0 0 0,-1 0 0 0 0,0-1 0 0 0,0 1-1 0 0,0-1 1 0 0,0 1 0 0 0,1-1 0 0 0,-1 1 0 0 0,0-1 0 0 0,1 0 0 0 0,-1 0-1 0 0,0 0 1 0 0,1 0 0 0 0,-1 0 0 0 0,1 0 0 0 0,0 0 0 0 0,-1-1 0 0 0,1 1-1 0 0,0 0 1 0 0,0-1 0 0 0,-1 1 0 0 0,1-1 0 0 0,1 0 0 0 0,-1 1 0 0 0,0-1-1 0 0,0 0 1 0 0,0 1 0 0 0,1-1 0 0 0,-1 0 0 0 0,1 0 0 0 0,0 1 0 0 0,-1-1-1 0 0,1 0 1 0 0,0 0 0 0 0,0 0 0 0 0,0 0 0 0 0,0 0 0 0 0,0 1 0 0 0,1-1-1 0 0,-1 0 1 0 0,1-1 105 0 0,-1-11-1194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1268 0 0,'6'0'162'0'0,"-1"0"0"0"0,1 0 0 0 0,0 1 0 0 0,0-1 0 0 0,0 2 0 0 0,0-1 0 0 0,-1 0 0 0 0,1 1-1 0 0,-1 0 1 0 0,1 1 0 0 0,-1-1 0 0 0,0 1 0 0 0,0 0 0 0 0,0 0 0 0 0,0 1 0 0 0,0-1 0 0 0,-1 1 0 0 0,1 0 0 0 0,-1 0 0 0 0,0 1 0 0 0,-1-1 0 0 0,1 1-1 0 0,-1 0 1 0 0,0 0 0 0 0,0 0 0 0 0,0 0 0 0 0,-1 1 0 0 0,1-1 0 0 0,-2 1 0 0 0,1-1 0 0 0,0 1 0 0 0,-1 0 0 0 0,0 0 0 0 0,0 0 0 0 0,-1-1-1 0 0,0 1 1 0 0,0 0 0 0 0,0 2-162 0 0,-5 4 14 0 0,1 0 0 0 0,-1-1 0 0 0,-1 0 0 0 0,0 0-1 0 0,-1 0 1 0 0,0-1 0 0 0,0 0 0 0 0,-1 0 0 0 0,-1-1 0 0 0,1 0-1 0 0,-2 0 1 0 0,1-1 0 0 0,-1 0 0 0 0,0-1 0 0 0,-1 0 0 0 0,1-1-1 0 0,-1 0 1 0 0,-1 0 0 0 0,1-1 0 0 0,-1-1 0 0 0,0 0 0 0 0,0-1-1 0 0,-3 1-13 0 0,-10-23-4147 0 0,18-2 2863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4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2176 0 0,'3'0'1220'0'0,"1"0"-172"0"0,-1 0-72 0 0,1 0-139 0 0,-2 0-129 0 0,1 0-28 0 0,1 0-172 0 0,-2-1-248 0 0,-1 1-176 0 0,1-2-208 0 0,0 4 12 0 0,2-2-696 0 0,-3 0 64 0 0,1 0 68 0 0,2-2-673 0 0,-3-1 121 0 0,1 1 40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1964 0 0,'3'1'1004'0'0,"3"-1"-144"0"0,4 0-48 0 0,15-3-172 0 0,-10 3-15 0 0,29-17-45 0 0,-10 11-20 0 0,3-4-124 0 0,0 1-44 0 0,1-2-248 0 0,-4 6-180 0 0,-2-4-144 0 0,0 1 24 0 0,-9 6-840 0 0,-23 2-365 0 0,10 0 177 0 0,-1 0 56 0 0,-3 12 32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1792 0 0,'7'10'3886'0'0,"25"-3"-2701"0"0,160-3 1022 0 0,-5-23-6186 0 0,-131 12 1648 0 0,-22 2 1123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7 1424 0 0,'1'1'123'0'0,"-1"-1"0"0"0,0 1 0 0 0,0-1-1 0 0,1 1 1 0 0,-1-1 0 0 0,0 1 0 0 0,1-1 0 0 0,-1 1 0 0 0,0-1 0 0 0,1 1-1 0 0,-1-1 1 0 0,1 0 0 0 0,-1 1 0 0 0,0-1 0 0 0,1 1 0 0 0,-1-1-1 0 0,1 0 1 0 0,0 0 0 0 0,-1 1 0 0 0,1-1 0 0 0,-1 0 0 0 0,1 0-1 0 0,-1 0 1 0 0,1 1 0 0 0,-1-1 0 0 0,1 0 0 0 0,0 0 0 0 0,-1 0-1 0 0,1 0 1 0 0,-1 0 0 0 0,1 0 0 0 0,0 0 0 0 0,-1-1 0 0 0,1 1-1 0 0,-1 0 1 0 0,1 0 0 0 0,-1 0 0 0 0,1 0 0 0 0,0-1 0 0 0,-1 1 0 0 0,1 0-1 0 0,-1-1 1 0 0,1 1 0 0 0,-1 0 0 0 0,0-1 0 0 0,1 1 0 0 0,-1-1-1 0 0,1 1 1 0 0,-1 0 0 0 0,0-1 0 0 0,1 1 0 0 0,-1-1 0 0 0,0 1-1 0 0,1-1 1 0 0,-1 1 0 0 0,0-1 0 0 0,0 0 0 0 0,0 1 0 0 0,1-1-1 0 0,-1 1 1 0 0,0-1 0 0 0,0 1 0 0 0,0-1 0 0 0,0 0 0 0 0,0 1-1 0 0,0-1 1 0 0,0 1 0 0 0,0-1-123 0 0,10 55 777 0 0,-9-44-572 0 0,18 255-858 0 0,-19-259 264 0 0,-1-1 0 0 0,0 1 0 0 0,0 0 0 0 0,-1-1 0 0 0,0 1 1 0 0,0-1-1 0 0,0 0 0 0 0,0 1 0 0 0,-1-1 0 0 0,0 0 0 0 0,0 0 0 0 0,-1-1 1 0 0,1 1-1 0 0,-1-1 0 0 0,0 0 0 0 0,0 0 0 0 0,0 0 0 0 0,-1 0 1 0 0,-1 1 388 0 0,-2 0-1154 0 0</inkml:trace>
  <inkml:trace contextRef="#ctx0" brushRef="#br0" timeOffset="250.774">5 517 1160 0 0,'-4'11'7691'0'0,"36"-13"-6324"0"0,-28 2-1262 0 0,261-45 2128 0 0,-2 24-4314 0 0,-87 18-6083 0 0,-165 3 6849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0 2524 0 0,'-14'20'447'0'0,"0"1"0"0"0,1 0 0 0 0,1 1 0 0 0,1 0 0 0 0,1 1 0 0 0,1 0 0 0 0,2 1 0 0 0,0-1 0 0 0,1 2 0 0 0,1-1 0 0 0,1 0 0 0 0,2 1 0 0 0,0 0 0 0 0,2 0 0 0 0,0 0 0 0 0,4 19-447 0 0,34 192 1300 0 0,-23-149-855 0 0,-7-53-696 0 0,-1 1 0 0 0,-2 1-1 0 0,-1-1 1 0 0,-2 1 0 0 0,-2 0 0 0 0,-1 0 0 0 0,-1-1 0 0 0,-6 23 251 0 0,8-55-198 0 0,-1 1 1 0 0,0-1 0 0 0,0 1 0 0 0,0-1 0 0 0,0 0 0 0 0,-1 1-1 0 0,0-1 1 0 0,1 0 0 0 0,-1 0 0 0 0,0 0 0 0 0,0 0 0 0 0,-1 0 0 0 0,1-1-1 0 0,-1 1 1 0 0,1-1 0 0 0,-1 1 0 0 0,0-1 0 0 0,0 0 0 0 0,0 0 0 0 0,0 0-1 0 0,0 0 1 0 0,0-1 0 0 0,0 0 0 0 0,-1 1 0 0 0,1-1 0 0 0,-1 0-1 0 0,1 0 1 0 0,-1-1 0 0 0,1 1 0 0 0,-1-1 0 0 0,1 0 0 0 0,-1 0 0 0 0,0 0 197 0 0,-13 0-1194 0 0</inkml:trace>
  <inkml:trace contextRef="#ctx0" brushRef="#br0" timeOffset="327.809">4 905 976 0 0,'-4'-14'4000'0'0,"57"-14"-2887"0"0,67-6-191 0 0,1 5 0 0 0,2 6 0 0 0,105-6-922 0 0,-40 10 454 0 0,-123 10 301 0 0,-57 44 146 0 0,-126 238 88 0 0,113-256-1271 0 0,-25 62-596 0 0,-3-36-3427 0 0,10-36 461 0 0,22-7 2639 0 0</inkml:trace>
  <inkml:trace contextRef="#ctx0" brushRef="#br0" timeOffset="580.574">578 829 1508 0 0,'32'-11'5655'0'0,"30"44"-4676"0"0,-49-25-474 0 0,345 194 396 0 0,-299-177-2460 0 0,-16-17-2447 0 0,-32-11 2759 0 0,7-8 15 0 0</inkml:trace>
  <inkml:trace contextRef="#ctx0" brushRef="#br0" timeOffset="902.603">1272 190 1480 0 0,'-13'5'289'0'0,"0"0"-1"0"0,1 0 1 0 0,0 2 0 0 0,0-1-1 0 0,1 2 1 0 0,0-1 0 0 0,0 1-1 0 0,1 1 1 0 0,0 0 0 0 0,0 1-1 0 0,1-1 1 0 0,0 2 0 0 0,1-1-1 0 0,0 1 1 0 0,1 1 0 0 0,0-1-1 0 0,1 1 1 0 0,0 1 0 0 0,1-1-1 0 0,0 1 1 0 0,1-1 0 0 0,1 2-1 0 0,0-1 1 0 0,0 0 0 0 0,1 5-289 0 0,2-12-1 0 0,0 1 1 0 0,1-1 0 0 0,0 0-1 0 0,1 0 1 0 0,-1 0 0 0 0,1 0-1 0 0,0 0 1 0 0,0 0 0 0 0,1-1-1 0 0,0 1 1 0 0,0-1 0 0 0,0 0-1 0 0,1 1 1 0 0,-1-1 0 0 0,1-1-1 0 0,1 1 1 0 0,-1-1 0 0 0,0 1-1 0 0,1-1 1 0 0,0 0 0 0 0,0-1-1 0 0,0 1 1 0 0,1-1 0 0 0,-1 0-1 0 0,1-1 1 0 0,0 1 0 0 0,-1-1-1 0 0,1 0 1 0 0,0-1 0 0 0,4 2 0 0 0,-1-1-396 0 0,0-1 0 0 0,0 1 0 0 0,0-1-1 0 0,0-1 1 0 0,0 0 0 0 0,0 0 0 0 0,0 0 0 0 0,0-1 0 0 0,0-1 0 0 0,0 0 0 0 0,0 0 0 0 0,0-1 0 0 0,2 0 396 0 0,14-8-1298 0 0</inkml:trace>
  <inkml:trace contextRef="#ctx0" brushRef="#br0" timeOffset="1446.297">1437 294 1760 0 0,'29'-1'2939'0'0,"8"52"-2737"0"0,-29-37 249 0 0,-4-9-319 0 0,-1 0 0 0 0,0 0 0 0 0,0 1 0 0 0,0-1 0 0 0,-1 0 0 0 0,0 1-1 0 0,0 0 1 0 0,0-1 0 0 0,-1 1 0 0 0,0 0 0 0 0,0 0 0 0 0,0 0 0 0 0,-1 0-1 0 0,0 0 1 0 0,0 0 0 0 0,0 0 0 0 0,-1 0 0 0 0,0 0 0 0 0,0 0 0 0 0,0 0-1 0 0,-1-1 1 0 0,0 1 0 0 0,0 0 0 0 0,-1-1 0 0 0,1 1 0 0 0,-1-1 0 0 0,-1 0-1 0 0,1 0 1 0 0,0 0 0 0 0,-1-1 0 0 0,0 1 0 0 0,0-1 0 0 0,-1 0 0 0 0,1 0-1 0 0,-1 0 1 0 0,0-1 0 0 0,0 1 0 0 0,-4 1-132 0 0,-31 12 1092 0 0,40-17-892 0 0,-2-3-113 0 0,3-5-120 0 0,0 1-1 0 0,0-1 1 0 0,0 1-1 0 0,1-1 1 0 0,0 1-1 0 0,1 0 1 0 0,-1 0-1 0 0,2 0 1 0 0,-1 0-1 0 0,1 1 1 0 0,0-1 0 0 0,0 1-1 0 0,0 0 1 0 0,1 0-1 0 0,0 0 1 0 0,0 1-1 0 0,1-1 1 0 0,0 1-1 0 0,0 1 1 0 0,0-1-1 0 0,0 1 1 0 0,5-2 33 0 0,-10 5-20 0 0,149-85-1466 0 0,-186 138 2136 0 0,31-46-643 0 0,1-1 1 0 0,0 1-1 0 0,0-1 1 0 0,1 1-1 0 0,0 0 1 0 0,0 1-1 0 0,0-1 0 0 0,1 0 1 0 0,0 1-1 0 0,0 0 1 0 0,0-1-1 0 0,1 1 1 0 0,0 0-1 0 0,0 0 1 0 0,1 0-1 0 0,0 0 1 0 0,0-1-1 0 0,1 1 1 0 0,0 0-1 0 0,0 0 1 0 0,0 0-1 0 0,1-1 1 0 0,0 1-1 0 0,0-1 1 0 0,1 1-1 0 0,0-1 1 0 0,0 0-1 0 0,0 0 1 0 0,1 0-1 0 0,0-1 1 0 0,0 1-1 0 0,0-1 1 0 0,1 0-1 0 0,0 0 1 0 0,0 0-1 0 0,0-1 1 0 0,1 1-1 0 0,-1-1 1 0 0,1-1-1 0 0,0 1 1 0 0,0-1-1 0 0,0 0 1 0 0,1 0-1 0 0,-1-1 1 0 0,1 0-1 0 0,-1 0 0 0 0,1-1 1 0 0,6 2-8 0 0,-6-2-289 0 0,0 1 0 0 0,0-1 0 0 0,0-1 0 0 0,0 1 0 0 0,0-1 0 0 0,0 0 0 0 0,0-1 1 0 0,0 0-1 0 0,0 0 0 0 0,0 0 0 0 0,0-1 0 0 0,0 0 0 0 0,0 0 0 0 0,-1-1 0 0 0,1 0 0 0 0,-1 0 0 0 0,0 0 0 0 0,0-1 0 0 0,0 0 0 0 0,0 0 0 0 0,-1-1 0 0 0,0 1 1 0 0,1-1-1 0 0,-2 0 0 0 0,1-1 0 0 0,-1 1 0 0 0,1-1 0 0 0,0-2 289 0 0,4-14-1307 0 0</inkml:trace>
  <inkml:trace contextRef="#ctx0" brushRef="#br0" timeOffset="1710.56">1979 98 896 0 0,'6'3'198'0'0,"-1"0"0"0"0,1 0-1 0 0,-1 0 1 0 0,0 1 0 0 0,0 0-1 0 0,0 0 1 0 0,-1 0 0 0 0,1 0 0 0 0,-1 1-1 0 0,0 0 1 0 0,0-1 0 0 0,-1 2-1 0 0,1-1 1 0 0,-1 0 0 0 0,0 1 0 0 0,-1-1-1 0 0,1 2-197 0 0,-1-3 154 0 0,9 17 321 0 0,0 1-1 0 0,-2 1 1 0 0,0 0-1 0 0,-2 0 1 0 0,-1 0-1 0 0,0 1 1 0 0,-2 0-1 0 0,-1 0 1 0 0,0 0-1 0 0,-2 0 1 0 0,-1 2-475 0 0,-3-12 128 0 0,-1 1 1 0 0,0-1 0 0 0,-1 0-1 0 0,0 0 1 0 0,-1 0-1 0 0,-1-1 1 0 0,0 0 0 0 0,0 0-1 0 0,-2-1 1 0 0,0 0-1 0 0,0 0 1 0 0,-1-1-1 0 0,0 0 1 0 0,-1-1 0 0 0,0 0-1 0 0,-1-1 1 0 0,0 0-1 0 0,0-1 1 0 0,-1 0 0 0 0,0-1-1 0 0,-6 2-128 0 0,18-8-78 0 0,0 0 0 0 0,0-1 0 0 0,0 1 0 0 0,-1 0 0 0 0,1-1 0 0 0,0 1 0 0 0,0-1 0 0 0,0 1 0 0 0,-1-1 0 0 0,1 0 0 0 0,0 0 0 0 0,-1 1 0 0 0,1-1 0 0 0,0 0 0 0 0,0 0 0 0 0,-1 0 0 0 0,1 0 0 0 0,0-1 0 0 0,-1 1 0 0 0,1 0 0 0 0,0-1 0 0 0,0 1-1 0 0,-1 0 1 0 0,1-1 0 0 0,0 1 0 0 0,0-1 0 0 0,0 0 0 0 0,0 1 0 0 0,0-1 0 0 0,0 0 0 0 0,0 0 0 0 0,0 0 0 0 0,0 0 0 0 0,0 1 0 0 0,0-1 0 0 0,0-1 0 0 0,1 1 0 0 0,-1 0 0 0 0,0 0 0 0 0,1 0 0 0 0,-1 0 0 0 0,1 0 0 0 0,-1-1 0 0 0,1 1 0 0 0,-1 0 0 0 0,1 0 0 0 0,0-1 0 0 0,0 1 0 0 0,0 0 0 0 0,0 0 0 0 0,0-1 0 0 0,0 1 0 0 0,0 0 0 0 0,0-1 0 0 0,0 1 0 0 0,1 0 0 0 0,-1 0 0 0 0,0-1-1 0 0,1 1 1 0 0,-1 0 78 0 0,24-80-3737 0 0,-9 50 2517 0 0,0-2 20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190 242 1356 0 0,'-13'2'4933'0'0,"51"3"-4202"0"0,-27-4-673 0 0,181 1 736 0 0,-186-2-823 0 0,0 0 0 0 0,0-1 0 0 0,0 1 0 0 0,1-1 0 0 0,-1 0 0 0 0,-1 0 0 0 0,1-1 0 0 0,0 0 0 0 0,0 0 0 0 0,0-1 0 0 0,-1 1 0 0 0,0-1-1 0 0,1 0 1 0 0,-1 0 0 0 0,0-1 0 0 0,0 0 0 0 0,-1 0 0 0 0,1 0 0 0 0,-1 0 0 0 0,0-1 0 0 0,0 1 0 0 0,0-1 0 0 0,0-1 29 0 0,-63-64-911 0 0,42 61 872 0 0,0 1 1 0 0,0 0 0 0 0,-1 1 0 0 0,1 1 0 0 0,-1 1 0 0 0,-1 0-1 0 0,1 2 1 0 0,-1 0 0 0 0,0 0 0 0 0,0 2 0 0 0,1 1 0 0 0,-1 0 0 0 0,-4 2 38 0 0,13-2 25 0 0,-1 2 1 0 0,1-1 0 0 0,0 1-1 0 0,-1 1 1 0 0,1 0 0 0 0,0 1-1 0 0,1-1 1 0 0,-1 2 0 0 0,1 0 0 0 0,-1 0-1 0 0,1 0 1 0 0,1 1 0 0 0,-1 0-1 0 0,1 1 1 0 0,0 0 0 0 0,1 1-1 0 0,-1-1 1 0 0,2 1 0 0 0,-1 0 0 0 0,1 1-1 0 0,0 0 1 0 0,1 0 0 0 0,0 0-1 0 0,0 1 1 0 0,1-1 0 0 0,0 1 0 0 0,1 0-1 0 0,0 0 1 0 0,-1 8-26 0 0,3-10 30 0 0,1 0-1 0 0,-1 0 1 0 0,1 0 0 0 0,0 0-1 0 0,1 0 1 0 0,0 0 0 0 0,1 0 0 0 0,-1 0-1 0 0,1 0 1 0 0,1 0 0 0 0,0-1-1 0 0,0 1 1 0 0,0-1 0 0 0,1 1-1 0 0,0-1 1 0 0,0-1 0 0 0,1 1-1 0 0,0-1 1 0 0,0 1 0 0 0,0-1 0 0 0,1-1-1 0 0,0 1 1 0 0,0-1 0 0 0,7 5-30 0 0,8 0-183 0 0,0-1 0 0 0,0 0 0 0 0,0-2 1 0 0,1 0-1 0 0,1-1 0 0 0,-1-2 0 0 0,1 0 1 0 0,-1-1-1 0 0,1-1 0 0 0,0-2 1 0 0,0 0-1 0 0,13-2 183 0 0,61-14-2578 0 0,-53 7 1234 0 0</inkml:trace>
  <inkml:trace contextRef="#ctx0" brushRef="#br0" timeOffset="246.768">967 145 1028 0 0,'-8'7'413'0'0,"-301"295"3662"0"0,302-295-4231 0 0,0 0 0 0 0,0-1-1 0 0,-1 0 1 0 0,0 0 0 0 0,0-1 0 0 0,-1 0 0 0 0,1 0 0 0 0,-1-1 0 0 0,0 0-1 0 0,0-1 1 0 0,0 0 0 0 0,-1 0 0 0 0,1-1 0 0 0,-1 0 0 0 0,0-1 156 0 0,7-1-1254 0 0</inkml:trace>
  <inkml:trace contextRef="#ctx0" brushRef="#br0" timeOffset="684.463">565 218 948 0 0,'85'22'3123'0'0,"216"61"-1732"0"0,-26-46-2983 0 0,-271-39 1646 0 0,-1 1 0 0 0,1-1 1 0 0,-1 0-1 0 0,0 0 0 0 0,0-1 0 0 0,0 1 0 0 0,0-1 0 0 0,0 1 0 0 0,-1-1 0 0 0,1 0 0 0 0,-1 0 0 0 0,1 0 0 0 0,-1 0 0 0 0,0-1 0 0 0,0 1 0 0 0,-1-1 0 0 0,1 1 0 0 0,-1-1 0 0 0,1 1 0 0 0,-1-1 0 0 0,0 0 1 0 0,-1 0-1 0 0,1 1 0 0 0,-1-1 0 0 0,1 0 0 0 0,-1 0 0 0 0,0 0 0 0 0,-1-2-54 0 0,1 5 308 0 0,-2-30 1095 0 0,2 30-1380 0 0,0-1 1 0 0,-1 1 0 0 0,1 0-1 0 0,0 0 1 0 0,0 0 0 0 0,-1 0-1 0 0,1 0 1 0 0,-1 0 0 0 0,1 0-1 0 0,-1 0 1 0 0,1 0-1 0 0,-1 0 1 0 0,1 0 0 0 0,-1 0-1 0 0,0 0 1 0 0,1 1 0 0 0,-1-1-1 0 0,0 0 1 0 0,0 0 0 0 0,0 1-1 0 0,0-1 1 0 0,0 0 0 0 0,0 1-1 0 0,0-1 1 0 0,0 1 0 0 0,0-1-1 0 0,0 1 1 0 0,0 0 0 0 0,0-1-1 0 0,0 1 1 0 0,0 0 0 0 0,0 0-1 0 0,0 0 1 0 0,0 0-1 0 0,-1 0 1 0 0,1 0 0 0 0,0 0-1 0 0,0 0 1 0 0,0 0 0 0 0,0 0-1 0 0,0 1 1 0 0,0-1 0 0 0,0 0-1 0 0,0 1 1 0 0,0-1 0 0 0,0 1-1 0 0,0-1 1 0 0,0 1 0 0 0,0 0-1 0 0,0-1 1 0 0,0 1 0 0 0,0 0-1 0 0,0 0 1 0 0,1 0 0 0 0,-1-1-1 0 0,0 1 1 0 0,1 0-1 0 0,-1 0 1 0 0,1 0 0 0 0,-1 0-1 0 0,1 0 1 0 0,-1 0 0 0 0,1 0-1 0 0,-1 0 1 0 0,1 0 0 0 0,0 0-1 0 0,0 1 1 0 0,0-1 0 0 0,-1 0-24 0 0,-19 86 540 0 0,18-41-356 0 0,3 0-1 0 0,2 0 1 0 0,2 0 0 0 0,2 0 0 0 0,1-1 0 0 0,4 1-184 0 0,25 221-2261 0 0,-37-266 2151 0 0,0-1-1 0 0,0 1 1 0 0,-1 0-1 0 0,1 0 1 0 0,0 0-1 0 0,0 0 1 0 0,0 0-1 0 0,0 0 0 0 0,-1 0 1 0 0,1-1-1 0 0,0 1 1 0 0,-1 0-1 0 0,1 0 1 0 0,-1 0-1 0 0,1-1 1 0 0,-1 1-1 0 0,1 0 0 0 0,-1-1 1 0 0,0 1-1 0 0,1 0 1 0 0,-1-1-1 0 0,0 1 1 0 0,1-1-1 0 0,-1 1 0 0 0,0-1 1 0 0,0 1-1 0 0,1-1 1 0 0,-1 0-1 0 0,0 1 1 0 0,0-1-1 0 0,0 0 1 0 0,0 1-1 0 0,0-1 0 0 0,1 0 1 0 0,-1 0-1 0 0,0 0 1 0 0,0 0-1 0 0,0 0 1 0 0,0 0-1 0 0,0 0 1 0 0,0 0-1 0 0,0-1 0 0 0,1 1 1 0 0,-1 0-1 0 0,0 0 1 0 0,0-1-1 0 0,0 1 1 0 0,0 0-1 0 0,1-1 1 0 0,-2 0 110 0 0,-6-10-1258 0 0</inkml:trace>
  <inkml:trace contextRef="#ctx0" brushRef="#br0" timeOffset="948.852">1346 62 1184 0 0,'2'-5'93'0'0,"1"1"0"0"0,0-1-1 0 0,0 1 1 0 0,1 0 0 0 0,-1 1-1 0 0,1-1 1 0 0,0 1 0 0 0,0-1 0 0 0,0 1-1 0 0,0 0 1 0 0,1 1 0 0 0,-1-1 0 0 0,1 1-1 0 0,0-1 1 0 0,-1 2 0 0 0,1-1-1 0 0,0 0 1 0 0,0 1 0 0 0,0 0 0 0 0,0 0-1 0 0,1 0 1 0 0,-1 1 0 0 0,0 0-1 0 0,0 0 1 0 0,0 0 0 0 0,0 1 0 0 0,1-1-1 0 0,-1 1 1 0 0,0 1 0 0 0,0-1 0 0 0,0 1-1 0 0,-1-1 1 0 0,1 1 0 0 0,0 1-1 0 0,-1-1 1 0 0,1 1 0 0 0,-1-1 0 0 0,0 2-1 0 0,1-1 1 0 0,-2 0 0 0 0,2 1-93 0 0,1 3 77 0 0,0 0 0 0 0,-1 0 1 0 0,0 1-1 0 0,0-1 0 0 0,0 1 0 0 0,-1 0 1 0 0,-1 1-1 0 0,1-1 0 0 0,-1 1 1 0 0,-1-1-1 0 0,1 1 0 0 0,-1 0 0 0 0,-1 0 1 0 0,0 0-1 0 0,0 0 0 0 0,-1 0 0 0 0,0 0 1 0 0,0 0-1 0 0,-1 0 0 0 0,0 0 0 0 0,-1 0 1 0 0,0 0-1 0 0,-1 0 0 0 0,1-1 1 0 0,-2 1-1 0 0,-3 7-77 0 0,0-1 114 0 0,-2 0 0 0 0,0-1 1 0 0,-1 1-1 0 0,0-2 0 0 0,-1 1 0 0 0,0-1 0 0 0,-1-1 1 0 0,-1 0-1 0 0,0-1 0 0 0,-1-1 0 0 0,0 0 1 0 0,0 0-1 0 0,-1-2 0 0 0,-1 1-114 0 0,-127 37-1637 0 0,112-70-2235 0 0,30 13 2619 0 0</inkml:trace>
  <inkml:trace contextRef="#ctx0" brushRef="#br0" timeOffset="1230.822">1732 120 1348 0 0,'-10'22'458'0'0,"2"1"1"0"0,0 0-1 0 0,1 1 0 0 0,2 0 0 0 0,0 0 1 0 0,2 0-1 0 0,1 0 0 0 0,0 0 0 0 0,2 1 1 0 0,1-1-1 0 0,1 0 0 0 0,1 1 0 0 0,1 0-458 0 0,-1-15 20 0 0,1 1 0 0 0,-1-1 0 0 0,2 1 0 0 0,0-1-1 0 0,0-1 1 0 0,1 1 0 0 0,0-1 0 0 0,1 0 0 0 0,-1 0-1 0 0,2 0 1 0 0,-1-1 0 0 0,1-1 0 0 0,1 1 0 0 0,6 4-20 0 0,88 22-3854 0 0,-84-36 2617 0 0,17-10 117 0 0</inkml:trace>
  <inkml:trace contextRef="#ctx0" brushRef="#br0" timeOffset="1998.416">2169 52 1268 0 0,'-36'-12'7277'0'0,"36"12"-7164"0"0,-8-5 1649 0 0,10 3-1763 0 0,-1 1 0 0 0,1-1 0 0 0,-1 1 0 0 0,1-1 0 0 0,0 1 0 0 0,-1 0 0 0 0,1 0 0 0 0,0 0 0 0 0,0 0 0 0 0,0 0-1 0 0,0 0 1 0 0,0 0 0 0 0,0 1 0 0 0,0-1 0 0 0,0 1 0 0 0,0-1 0 0 0,1 1 0 0 0,-1 0 0 0 0,0 0 0 0 0,0 0 0 0 0,0 0 0 0 0,0 0 0 0 0,1 0-1 0 0,-1 1 1 0 0,0-1 0 0 0,0 1 0 0 0,0 0 0 0 0,0-1 0 0 0,0 1 0 0 0,0 0 0 0 0,0 0 0 0 0,0 0 0 0 0,-1 1 0 0 0,1-1 0 0 0,0 0 0 0 0,-1 1-1 0 0,1-1 1 0 0,0 1 0 0 0,-1-1 0 0 0,0 1 0 0 0,1 0 0 0 0,-1-1 0 0 0,0 1 0 0 0,0 0 0 0 0,0 0 0 0 0,0 1 1 0 0,33 98-109 0 0,-34-89 111 0 0,-1 0-1 0 0,0 0 0 0 0,-1 0 1 0 0,0 0-1 0 0,-1-1 0 0 0,-1 1 1 0 0,0-1-1 0 0,0 1 0 0 0,-1-1 1 0 0,-1-1-1 0 0,1 1 0 0 0,-2-1 1 0 0,1 0-1 0 0,-5 4-1 0 0,108 18-899 0 0,-94-31 904 0 0,-1 0 0 0 0,1 0 0 0 0,0 0 1 0 0,-1 0-1 0 0,1 0 0 0 0,-1 1 1 0 0,1-1-1 0 0,-1 1 0 0 0,0 0 0 0 0,0 0 1 0 0,0 0-1 0 0,0 0 0 0 0,0 0 0 0 0,0 0 1 0 0,0 1-1 0 0,-1-1 0 0 0,1 0 1 0 0,-1 1-1 0 0,0-1 0 0 0,1 1 0 0 0,-1 0 1 0 0,-1-1-1 0 0,1 1 0 0 0,0 0 1 0 0,0 0-1 0 0,-1-1 0 0 0,0 1 0 0 0,1 0 1 0 0,-1 0-1 0 0,0 0 0 0 0,-1 0 1 0 0,1 0-1 0 0,0-1 0 0 0,-1 1 0 0 0,0 0 1 0 0,1 0-1 0 0,-1-1 0 0 0,0 1 1 0 0,0 0-1 0 0,-1-1 0 0 0,1 1 0 0 0,-1-1 1 0 0,1 1-1 0 0,-1-1 0 0 0,0 0 1 0 0,0 0-1 0 0,1 0 0 0 0,-2 0 0 0 0,1 0 1 0 0,0 0-1 0 0,0 0 0 0 0,-1-1-5 0 0,-15 12 15 0 0,-1 0 0 0 0,-1-2 0 0 0,0 0 0 0 0,0-2 0 0 0,-1 0 0 0 0,-1-1 0 0 0,1-1 0 0 0,-1-1 0 0 0,0-1-1 0 0,0-1 1 0 0,-1-1 0 0 0,0-1 0 0 0,-15-1-15 0 0,35-1-138 0 0,0 0 0 0 0,0 0-1 0 0,0 0 1 0 0,0-1 0 0 0,0 0-1 0 0,0 1 1 0 0,0-1 0 0 0,0 0-1 0 0,1 0 1 0 0,-1 0 0 0 0,0-1 0 0 0,1 1-1 0 0,-1-1 1 0 0,1 1 0 0 0,0-1-1 0 0,-1 0 1 0 0,1 0 0 0 0,0 0-1 0 0,0 0 1 0 0,0-1 0 0 0,0 1-1 0 0,0 0 1 0 0,1-1 0 0 0,-1 1 0 0 0,1-1-1 0 0,0 0 1 0 0,-1 1 0 0 0,1-1-1 0 0,0 0 1 0 0,1 0 0 0 0,-1 0-1 0 0,0 0 1 0 0,1 1 0 0 0,0-1-1 0 0,0 0 1 0 0,0 0 0 0 0,0 0-1 0 0,0 0 1 0 0,0 0 0 0 0,1 0 0 0 0,-1 0-1 0 0,1 0 1 0 0,0 0 0 0 0,0 1-1 0 0,1-4 139 0 0,17-45-1246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1256 0 0,'0'0'570'0'0,"0"0"-40"0"0,0 0-62 0 0,0 0 6 0 0,0 0-56 0 0,0 0-104 0 0,0 0-63 0 0,0 0 58 0 0,0 0 42 0 0,4 7 369 0 0,-59 116 645 0 0,-113 331-495 0 0,83-366-5957 0 0,82-86 3854 0 0</inkml:trace>
  <inkml:trace contextRef="#ctx0" brushRef="#br0" timeOffset="247.623">1 179 1160 0 0,'21'-31'5629'0'0,"19"37"-4312"0"0,52 28-725 0 0,-2 4 0 0 0,-2 5-1 0 0,31 21-591 0 0,-24-13-339 0 0,118 85-5629 0 0,-187-119 4750 0 0</inkml:trace>
  <inkml:trace contextRef="#ctx0" brushRef="#br0" timeOffset="619.809">925 204 2324 0 0,'2'8'2690'0'0,"8"33"-1886"0"0,63 83 923 0 0,-70-123-1681 0 0,0-1-1 0 0,0 1 1 0 0,-1-1 0 0 0,1 0 0 0 0,0 0 0 0 0,0 0-1 0 0,0 0 1 0 0,0 0 0 0 0,-1-1 0 0 0,1 1 0 0 0,0-1-1 0 0,0 0 1 0 0,-1 0 0 0 0,1 0 0 0 0,-1 0 0 0 0,1 0 0 0 0,-1-1-1 0 0,1 1 1 0 0,-1-1 0 0 0,1 1 0 0 0,-1-1 0 0 0,0 0-1 0 0,0 0 1 0 0,0 0 0 0 0,0 0 0 0 0,-1 0 0 0 0,2-2-46 0 0,-3 4 7 0 0,20-22 43 0 0,1 1 0 0 0,0 1-1 0 0,2 1 1 0 0,0 1-1 0 0,1 2 1 0 0,1 0-1 0 0,0 1 1 0 0,1 1-1 0 0,1 2 1 0 0,0 1-1 0 0,1 0 1 0 0,-1 3 0 0 0,2 0-1 0 0,-1 1 1 0 0,1 2-1 0 0,15 0-49 0 0,-36 7-36 0 0,-1 0 1 0 0,0 1-1 0 0,1 0 0 0 0,-2 0 0 0 0,1 1 0 0 0,0 0 0 0 0,-1 0 1 0 0,1 0-1 0 0,-1 1 0 0 0,0 0 0 0 0,-1 0 0 0 0,1 1 0 0 0,-1-1 1 0 0,0 1-1 0 0,-1 0 0 0 0,1 1 0 0 0,-1-1 0 0 0,-1 1 1 0 0,1 0-1 0 0,-1 0 0 0 0,0 0 0 0 0,0 0 0 0 0,-1 1 0 0 0,0-1 1 0 0,-1 0-1 0 0,1 1 0 0 0,-1 0 0 0 0,-1-1 0 0 0,1 1 0 0 0,-2 6 36 0 0,-26 61-5655 0 0,24-67 4403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8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72 916 0 0,'-39'3'9112'0'0,"33"-33"-7557"0"0,14 24-1540 0 0,0 1 0 0 0,0 0 0 0 0,0 1 0 0 0,0 0 0 0 0,1 0 0 0 0,0 0 0 0 0,0 1 0 0 0,0 1 0 0 0,0 0 0 0 0,0 0 0 0 0,0 0 0 0 0,1 1 0 0 0,4 0-15 0 0,-6 2-18 0 0,0 0 1 0 0,0 1 0 0 0,0 0-1 0 0,-1 0 1 0 0,1 1 0 0 0,-1-1-1 0 0,0 2 1 0 0,1-1 0 0 0,-2 1-1 0 0,1 0 1 0 0,0 0 0 0 0,-1 1-1 0 0,1 0 1 0 0,-1 0 0 0 0,-1 1-1 0 0,1-1 1 0 0,-1 1 0 0 0,0 1-1 0 0,0-1 1 0 0,-1 0 0 0 0,0 1-1 0 0,0 0 1 0 0,0 0 0 0 0,-1 1-1 0 0,0-1 1 0 0,-1 0 0 0 0,1 1-1 0 0,-1 0 1 0 0,-1 0 0 0 0,0-1-1 0 0,1 6 18 0 0,-4-6-13 0 0,0 0 0 0 0,-1 0 0 0 0,0 0 0 0 0,0 0 0 0 0,0 0-1 0 0,-1-1 1 0 0,1 0 0 0 0,-2 1 0 0 0,1-1 0 0 0,-1-1 0 0 0,0 1 0 0 0,0-1-1 0 0,0 1 1 0 0,-1-2 0 0 0,0 1 0 0 0,0-1 0 0 0,0 1 0 0 0,0-2-1 0 0,-1 1 1 0 0,0-1 0 0 0,0 0 0 0 0,-4 1 13 0 0,8 5-304 0 0,24-4 319 0 0,-14-3-23 0 0,1 1 0 0 0,-1 0 0 0 0,1 0 0 0 0,-1 1-1 0 0,0 0 1 0 0,0 0 0 0 0,0 1 0 0 0,-1-1 0 0 0,0 2 0 0 0,0-1-1 0 0,0 1 1 0 0,0 0 0 0 0,-1 0 0 0 0,0 0 0 0 0,0 1 0 0 0,3 6 8 0 0,-7 14 110 0 0,-6-18-70 0 0,-1-1 0 0 0,0 0 1 0 0,-1 0-1 0 0,1-1 0 0 0,-2 0 0 0 0,1 0 0 0 0,-1 0 0 0 0,0-1 0 0 0,0 0 0 0 0,-1-1 0 0 0,0 0 0 0 0,0 0 0 0 0,0-1 0 0 0,0 0 1 0 0,-1 0-1 0 0,1-1 0 0 0,-1-1 0 0 0,0 0 0 0 0,0 0 0 0 0,0-1 0 0 0,0 0 0 0 0,0 0 0 0 0,-1-1 0 0 0,1-1 0 0 0,-4 0-40 0 0,7 1-93 0 0,1-1 0 0 0,-1 0-1 0 0,0 0 1 0 0,0-1 0 0 0,0 1 0 0 0,1-1-1 0 0,-1-1 1 0 0,1 1 0 0 0,0-1-1 0 0,0 0 1 0 0,0-1 0 0 0,0 0-1 0 0,0 0 1 0 0,1 0 0 0 0,-1 0 0 0 0,1-1-1 0 0,0 0 1 0 0,0 0 93 0 0,-30-75-4832 0 0,31 39 2495 0 0,4 19 1225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38 964 0 0,'3'-3'136'0'0,"0"0"1"0"0,0 0-1 0 0,0 0 1 0 0,0 0-1 0 0,0 0 0 0 0,1 1 1 0 0,0-1-1 0 0,-1 1 1 0 0,1 0-1 0 0,0 0 0 0 0,0 1 1 0 0,0-1-1 0 0,0 1 0 0 0,0 0 1 0 0,1 0-1 0 0,-1 0 1 0 0,0 0-1 0 0,0 1 0 0 0,1 0 1 0 0,-1 0-1 0 0,0 0 0 0 0,1 0 1 0 0,-1 1-1 0 0,0-1 1 0 0,0 1-1 0 0,0 0 0 0 0,1 0 1 0 0,-1 1-1 0 0,0 0 1 0 0,0-1-1 0 0,-1 1 0 0 0,1 0 1 0 0,0 1-1 0 0,-1-1 0 0 0,1 1 1 0 0,-1 0-1 0 0,1 0-136 0 0,1 0 28 0 0,1 1 0 0 0,-1 1 0 0 0,0-1 0 0 0,0 0 0 0 0,0 1 0 0 0,-1 0 0 0 0,0 0 0 0 0,0 1 0 0 0,0-1 0 0 0,-1 1 0 0 0,1 0 0 0 0,-1 0 0 0 0,-1 0 0 0 0,1 0 0 0 0,-1 0 0 0 0,0 1 0 0 0,0-1 1 0 0,-1 1-1 0 0,0-1 0 0 0,0 1 0 0 0,-1 0 0 0 0,1-1 0 0 0,-2 1 0 0 0,1 0 0 0 0,-1 2-28 0 0,-7 6 113 0 0,0-1 1 0 0,0-1-1 0 0,-2 1 1 0 0,0-1-1 0 0,0-1 1 0 0,-1 1-1 0 0,-1-2 1 0 0,0 0 0 0 0,0 0-1 0 0,-1-1 1 0 0,-1-1-1 0 0,1 0 1 0 0,-2-1-1 0 0,1 0 1 0 0,-1-1-1 0 0,0-1 1 0 0,0 0 0 0 0,-1-2-1 0 0,0 1 1 0 0,0-2-1 0 0,0 0 1 0 0,0-1-1 0 0,0 0-113 0 0,10-1 12 0 0,4 0-139 0 0,-1-19-1199 0 0,98-44-3481 0 0,-64 45 3589 0 0</inkml:trace>
  <inkml:trace contextRef="#ctx0" brushRef="#br0" timeOffset="233.631">603 26 1100 0 0,'-12'0'270'0'0,"0"0"0"0"0,1 1 0 0 0,-1 0 0 0 0,0 1 0 0 0,0 0 0 0 0,1 1 0 0 0,-1 0 0 0 0,1 1 0 0 0,0 0 0 0 0,0 1 0 0 0,1 0 0 0 0,-1 0 0 0 0,1 2 0 0 0,0-1 0 0 0,1 1 0 0 0,-1 0 0 0 0,1 1 0 0 0,1 0 0 0 0,-1 1 0 0 0,2 0 0 0 0,-1 0 0 0 0,1 0 0 0 0,0 1 0 0 0,1 0 0 0 0,0 0 0 0 0,1 1-1 0 0,0 0 1 0 0,-2 9-270 0 0,8-12 47 0 0,1-1 0 0 0,1 0 0 0 0,-1 1 0 0 0,1-1 0 0 0,1 0 0 0 0,-1 0 0 0 0,1 0-1 0 0,0-1 1 0 0,1 0 0 0 0,0 1 0 0 0,0-2 0 0 0,0 1 0 0 0,0 0 0 0 0,1-1-1 0 0,0 0 1 0 0,0-1 0 0 0,1 1-47 0 0,65 37-1309 0 0,-19-31-2845 0 0,-51-11 2922 0 0,-2 0 59 0 0</inkml:trace>
  <inkml:trace contextRef="#ctx0" brushRef="#br0" timeOffset="635.422">861 36 1128 0 0,'24'4'5969'0'0,"-3"-2"-5071"0"0,162 72 923 0 0,-176-69-1766 0 0,0 1-1 0 0,0 0 1 0 0,-1 0 0 0 0,1 1 0 0 0,-2-1 0 0 0,1 1-1 0 0,-1 1 1 0 0,0-1 0 0 0,0 1 0 0 0,-1 0 0 0 0,0 0-1 0 0,-1 0 1 0 0,3 6-55 0 0,-24 44 578 0 0,3-39-457 0 0,0 0 0 0 0,-2-1 1 0 0,0-1-1 0 0,0-1 0 0 0,-2 0 0 0 0,0-2 1 0 0,0 0-1 0 0,-2-1 0 0 0,1-1 1 0 0,-2-1-1 0 0,0 0 0 0 0,-21 6-121 0 0,10-5-676 0 0,22-9-977 0 0,25-11-1073 0 0,58-39-2006 0 0,-48 34 3550 0 0</inkml:trace>
  <inkml:trace contextRef="#ctx0" brushRef="#br0" timeOffset="947.316">1517 91 924 0 0,'-26'24'4272'0'0,"7"-8"-3469"0"0,11-8-523 0 0,0 0-1 0 0,0 0 1 0 0,1 1-1 0 0,1 0 0 0 0,-1 1 1 0 0,1 0-1 0 0,1 0 1 0 0,0 0-1 0 0,0 0 1 0 0,1 1-1 0 0,0 0 1 0 0,1 0-1 0 0,1 0 0 0 0,-1 0 1 0 0,1 6-280 0 0,2-12 36 0 0,1-1 0 0 0,0 1 0 0 0,0-1 0 0 0,0 1 0 0 0,0-1 0 0 0,1 0 0 0 0,0 0 0 0 0,0 1 0 0 0,0-1 0 0 0,0-1 0 0 0,1 1 0 0 0,-1 0 0 0 0,1 0 0 0 0,0-1 0 0 0,0 0-1 0 0,0 1 1 0 0,1-1 0 0 0,-1-1 0 0 0,1 1 0 0 0,0 0 0 0 0,0-1 0 0 0,-1 0 0 0 0,2 0 0 0 0,-1 0 0 0 0,0 0 0 0 0,0 0 0 0 0,0-1 0 0 0,5 1-36 0 0,131 18 422 0 0,-126-19-386 0 0,1-1 0 0 0,-1-1 0 0 0,0 0 1 0 0,1 0-1 0 0,-1-2 0 0 0,0 0 0 0 0,0 0 0 0 0,0-1 1 0 0,-1-1-1 0 0,6-3-36 0 0,-17 7 6 0 0,0 0 1 0 0,0 0-1 0 0,0-1 1 0 0,1 1-1 0 0,-1-1 1 0 0,-1 0-1 0 0,1 1 1 0 0,0-1-1 0 0,0 0 1 0 0,-1 0-1 0 0,1 0 1 0 0,-1 0-1 0 0,1-1 1 0 0,-1 1-1 0 0,0 0 0 0 0,0-1 1 0 0,0 1-1 0 0,0 0 1 0 0,0-1-1 0 0,-1 1 1 0 0,1-1-1 0 0,-1 1 1 0 0,0-1-1 0 0,0 0 1 0 0,1 1-1 0 0,-2-1 1 0 0,1 1-1 0 0,0-1 1 0 0,0 1-1 0 0,-1-1 1 0 0,0 1-1 0 0,1-1 1 0 0,-1 1-1 0 0,0-1 1 0 0,0 1-1 0 0,0 0 1 0 0,0-1-1 0 0,-1 1 1 0 0,1 0-1 0 0,-1 0-6 0 0,-69-79 125 0 0,-90 2-161 0 0,-17-14-6733 0 0,155 67 4361 0 0,17 17 1359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139 844 1240 0 0,'0'0'754'0'0,"0"0"-29"0"0,10 9 3561 0 0,16 10-2784 0 0,-12-15-1406 0 0,-1-1-1 0 0,0 0 1 0 0,1-1 0 0 0,-1-1 0 0 0,1 0 0 0 0,0-1-1 0 0,-1 0 1 0 0,1-1 0 0 0,-1-1 0 0 0,1 0 0 0 0,-1-1 0 0 0,1 0-1 0 0,-1-1 1 0 0,-1-1 0 0 0,1 0 0 0 0,0 0 0 0 0,-1-1-1 0 0,0-1 1 0 0,-1 0 0 0 0,1-1 0 0 0,-1 0 0 0 0,-1-1 0 0 0,0 0-1 0 0,9-9-95 0 0,-17 14-4 0 0,0 0 0 0 0,1 0 0 0 0,-2-1 0 0 0,1 1 0 0 0,0 0 0 0 0,-1-1 0 0 0,0 1 0 0 0,0-1 0 0 0,0 1-1 0 0,-1-1 1 0 0,1 1 0 0 0,-1-1 0 0 0,0 0 0 0 0,0 1 0 0 0,-1-1 0 0 0,1 1 0 0 0,-1-1 0 0 0,0 0 0 0 0,-1 1 0 0 0,1 0-1 0 0,-1-1 1 0 0,1 1 0 0 0,-1 0 0 0 0,-1 0 0 0 0,1 0 0 0 0,-1 0 0 0 0,1 0 0 0 0,-1 1 0 0 0,0-1 0 0 0,0 1 0 0 0,-1-1-1 0 0,1 1 1 0 0,-1 0 0 0 0,1 1 0 0 0,-1-1 0 0 0,0 1 0 0 0,0-1 0 0 0,0 1 0 0 0,0 0 0 0 0,-1 1 0 0 0,1-1 0 0 0,0 1 0 0 0,-1 0-1 0 0,1 0 1 0 0,-1 0 0 0 0,1 0 0 0 0,-1 1 0 0 0,0 0 0 0 0,1 0 0 0 0,-1 0 0 0 0,0 1 0 0 0,1-1 0 0 0,-2 1 4 0 0,-13 0 32 0 0,0 0 0 0 0,1 0 0 0 0,-1 2 0 0 0,1 0-1 0 0,0 2 1 0 0,0-1 0 0 0,0 2 0 0 0,0 1 0 0 0,1 0 0 0 0,0 1 0 0 0,1 1 0 0 0,-1 0 0 0 0,2 2 0 0 0,-1-1 0 0 0,2 2 0 0 0,-1 0 0 0 0,2 1 0 0 0,0 0 0 0 0,0 1 0 0 0,-4 8-32 0 0,12-16 20 0 0,0 1-1 0 0,1 0 1 0 0,0 1 0 0 0,1-1-1 0 0,-1 1 1 0 0,1-1 0 0 0,1 1 0 0 0,0 0-1 0 0,0 0 1 0 0,0 0 0 0 0,1 1-1 0 0,0-1 1 0 0,1 0 0 0 0,0 0-1 0 0,0 0 1 0 0,1 1 0 0 0,0-1-1 0 0,0 0 1 0 0,1 0 0 0 0,0 0-1 0 0,0 0 1 0 0,1 0 0 0 0,0-1-1 0 0,0 1 1 0 0,1-1 0 0 0,0 0 0 0 0,1 0-1 0 0,-1 0 1 0 0,1 0 0 0 0,0-1-1 0 0,1 0 1 0 0,0 0 0 0 0,0 0-1 0 0,0-1 1 0 0,0 0 0 0 0,1 0-1 0 0,0-1 1 0 0,0 1 0 0 0,0-1-1 0 0,3 0-19 0 0,9 5-100 0 0,1-1-1 0 0,0 0 0 0 0,0-2 0 0 0,1 0 1 0 0,0-2-1 0 0,0 0 0 0 0,0-1 0 0 0,0-1 1 0 0,0-1-1 0 0,1-1 0 0 0,2-1 101 0 0,150-36-4438 0 0,-73-24 696 0 0,-74 38 2454 0 0</inkml:trace>
  <inkml:trace contextRef="#ctx0" brushRef="#br0" timeOffset="295.294">420 359 964 0 0,'-17'-5'5410'0'0,"40"-7"-3762"0"0,42-7-1081 0 0,121 1 322 0 0,-14 2-3698 0 0,-158 9-692 0 0,-12 2 2329 0 0</inkml:trace>
  <inkml:trace contextRef="#ctx0" brushRef="#br0" timeOffset="810.094">1151 19 1632 0 0,'1'-4'4365'0'0,"35"6"-3767"0"0,-31-2-551 0 0,0 1 0 0 0,0-1 1 0 0,0 1-1 0 0,0 0 1 0 0,0 0-1 0 0,0 1 0 0 0,0-1 1 0 0,0 1-1 0 0,0 0 1 0 0,-1 0-1 0 0,1 1 0 0 0,-1-1 1 0 0,0 1-1 0 0,1 0 1 0 0,-1 0-1 0 0,-1 1 1 0 0,1-1-1 0 0,0 1 0 0 0,-1 0 1 0 0,0 0-1 0 0,0 0 1 0 0,0 0-1 0 0,0 0 0 0 0,0 1 1 0 0,-1-1-1 0 0,0 1 1 0 0,0 0-1 0 0,-1 0 0 0 0,1 0 1 0 0,-1-1-1 0 0,0 2 1 0 0,0-1-1 0 0,0 0 0 0 0,-1 0 1 0 0,0 0-1 0 0,0 0 1 0 0,0 0-1 0 0,-1 4-47 0 0,-7 4 114 0 0,0 0 0 0 0,-1-1 0 0 0,-1 0 0 0 0,1 0 0 0 0,-2-1-1 0 0,0-1 1 0 0,0 0 0 0 0,-1 0 0 0 0,0-1 0 0 0,0 0 0 0 0,-1-1 0 0 0,-1-1 0 0 0,1 0 0 0 0,-1-1-1 0 0,0 0 1 0 0,0-1 0 0 0,-1-1 0 0 0,0 0 0 0 0,-1-1-114 0 0,-20 10 151 0 0,9-19-1585 0 0,59-27-1643 0 0,16 9 467 0 0,-19 7 1376 0 0</inkml:trace>
  <inkml:trace contextRef="#ctx0" brushRef="#br0" timeOffset="1057.972">1507 1 1832 0 0,'-11'2'360'0'0,"1"1"0"0"0,0 0 0 0 0,0 1 1 0 0,1 0-1 0 0,-1 0 0 0 0,1 1 0 0 0,0 0 0 0 0,0 1 0 0 0,1 0 0 0 0,0 0 0 0 0,0 1 0 0 0,0 0 0 0 0,0 1-360 0 0,-2 0 208 0 0,2-3-81 0 0,0 1 0 0 0,1 0 0 0 0,-1 0 1 0 0,1 1-1 0 0,0 0 0 0 0,0 0 0 0 0,1 1 1 0 0,0 0-1 0 0,1 0 0 0 0,-1 0 0 0 0,2 0 1 0 0,-1 1-1 0 0,1 0 0 0 0,0 0 0 0 0,1 0 0 0 0,0 1 1 0 0,1-1-1 0 0,-1 1 0 0 0,1 8-127 0 0,4-14-171 0 0,1 1-1 0 0,0-1 0 0 0,0 1 1 0 0,1-1-1 0 0,-1 0 0 0 0,1-1 1 0 0,0 1-1 0 0,0-1 0 0 0,0 1 1 0 0,0-1-1 0 0,1 0 0 0 0,-1 0 1 0 0,1-1-1 0 0,0 0 0 0 0,0 0 1 0 0,0 0-1 0 0,0 0 0 0 0,0-1 1 0 0,0 1-1 0 0,0-1 0 0 0,0-1 1 0 0,1 1-1 0 0,-1-1 0 0 0,0 0 1 0 0,0 0-1 0 0,6-1 172 0 0,11 1-1207 0 0,1 0 91 0 0</inkml:trace>
  <inkml:trace contextRef="#ctx0" brushRef="#br0" timeOffset="1385.027">1851 122 2176 0 0,'-131'101'4929'0'0,"48"-37"-3881"0"0,3 3 1 0 0,3 4-1 0 0,-59 72-1048 0 0,70-74-476 0 0,30-32-2572 0 0,37-48-677 0 0,3 2 2532 0 0</inkml:trace>
  <inkml:trace contextRef="#ctx0" brushRef="#br0" timeOffset="1727.481">1935 464 996 0 0,'15'27'6266'0'0,"-14"39"-5279"0"0,-3-37-288 0 0,1 85 231 0 0,1 24-289 0 0,1-47-3374 0 0,-15-89-2245 0 0,10-10 3746 0 0</inkml:trace>
  <inkml:trace contextRef="#ctx0" brushRef="#br0" timeOffset="2711.92">1992 437 1292 0 0,'-11'-16'6477'0'0,"10"15"-6463"0"0,1-1 0 0 0,0 1 1 0 0,-1-1-1 0 0,1 1 1 0 0,0-1-1 0 0,0 1 0 0 0,0-1 1 0 0,0 1-1 0 0,0-1 1 0 0,1 1-1 0 0,-1-1 0 0 0,0 1 1 0 0,1-1-1 0 0,-1 1 1 0 0,1-1-1 0 0,0 1 0 0 0,-1 0 1 0 0,1-1-1 0 0,0 1 1 0 0,0 0-1 0 0,0 0 0 0 0,0 0 1 0 0,0-1-1 0 0,0 1 0 0 0,0 0 1 0 0,0 0-1 0 0,0 0 1 0 0,0 1-1 0 0,1-1 0 0 0,-1 0 1 0 0,0 0-1 0 0,1 1 1 0 0,-1-1-1 0 0,1 1 0 0 0,-1-1 1 0 0,1 0-15 0 0,46-32-614 0 0,-48 33 656 0 0,0 0-56 0 0,0 0 30 0 0,9-20-13 0 0,68 15 103 0 0,-73 5-91 0 0,-1 0 0 0 0,0 0 0 0 0,1 0 0 0 0,-1 1 0 0 0,1-1-1 0 0,-1 1 1 0 0,1 0 0 0 0,-1 0 0 0 0,0 0 0 0 0,1 0 0 0 0,-1 0 0 0 0,0 1 0 0 0,0 0 0 0 0,0-1-1 0 0,0 1 1 0 0,0 0 0 0 0,-1 1 0 0 0,1-1 0 0 0,-1 0 0 0 0,1 1 0 0 0,-1-1 0 0 0,0 1 0 0 0,0 0 0 0 0,0 0-1 0 0,0 0 1 0 0,0 0 0 0 0,-1 0 0 0 0,1 0 0 0 0,-1 1 0 0 0,0-1 0 0 0,0 0 0 0 0,0 1 0 0 0,-1-1 0 0 0,1 0-1 0 0,-1 1 1 0 0,1-1 0 0 0,-1 1 0 0 0,0-1 0 0 0,-1 1 0 0 0,1-1 0 0 0,-1 3-15 0 0,-118 118 1345 0 0,269-110-948 0 0,-145-13-395 0 0,0 0 1 0 0,0 0-1 0 0,0 0 1 0 0,0 1-1 0 0,0 0 1 0 0,0 0-1 0 0,0 0 1 0 0,0 1-1 0 0,-1 0 1 0 0,1-1 0 0 0,-1 1-1 0 0,0 1 1 0 0,0-1-1 0 0,0 1 1 0 0,-1 0-1 0 0,1 0 1 0 0,-1 0-1 0 0,0 0 1 0 0,0 0-1 0 0,0 1 1 0 0,0-1-1 0 0,-1 1 1 0 0,0 0-1 0 0,0 0 1 0 0,0 1-3 0 0,-6 2 47 0 0,-1-1 1 0 0,0 1 0 0 0,0-1 0 0 0,-1 0 0 0 0,0 0 0 0 0,-1-1 0 0 0,1 0-1 0 0,-1 0 1 0 0,0-1 0 0 0,-1 1 0 0 0,1-1 0 0 0,-1-1 0 0 0,0 0-1 0 0,0 0 1 0 0,0 0 0 0 0,-1-1 0 0 0,1 0 0 0 0,-1-1 0 0 0,0 0 0 0 0,0 0-1 0 0,-6-1-47 0 0,-93 14-523 0 0,106-15 361 0 0,0-1 0 0 0,0 0 0 0 0,0 1 0 0 0,0-1 1 0 0,0 0-1 0 0,0 0 0 0 0,0 0 0 0 0,1 0 0 0 0,-1 0 0 0 0,0-1 0 0 0,1 1 0 0 0,-1-1 1 0 0,1 1-1 0 0,-1-1 0 0 0,1 1 0 0 0,0-1 0 0 0,0 0 0 0 0,-1 0 0 0 0,1 1 0 0 0,0-1 0 0 0,1 0 1 0 0,-1 0-1 0 0,0 0 0 0 0,0 0 0 0 0,1 0 0 0 0,0 0 0 0 0,-1 0 0 0 0,1 0 0 0 0,0 0 1 0 0,0-1-1 0 0,0 1 0 0 0,0 0 0 0 0,0 0 0 0 0,0 0 0 0 0,1 0 0 0 0,-1 0 0 0 0,1 0 0 0 0,-1 0 1 0 0,1 0-1 0 0,0 0 0 0 0,0 0 0 0 0,0 0 0 0 0,0 0 0 0 0,0 1 0 0 0,0-1 0 0 0,1 0 1 0 0,-1 1-1 0 0,0-1 0 0 0,1 1 0 0 0,1-2 162 0 0,12-14-1297 0 0</inkml:trace>
  <inkml:trace contextRef="#ctx0" brushRef="#br0" timeOffset="3113.323">2683 1109 1472 0 0,'13'32'4629'0'0,"-13"-23"-4498"0"0,-1 0 1 0 0,0 0 0 0 0,-1 0-1 0 0,0 0 1 0 0,0 0 0 0 0,-1-1 0 0 0,0 1-1 0 0,0-1 1 0 0,-1 0 0 0 0,0 0-1 0 0,-1 0 1 0 0,0 0 0 0 0,0-1 0 0 0,0 0-1 0 0,-1 0 1 0 0,0 0 0 0 0,0-1-1 0 0,-1 0 1 0 0,0 0 0 0 0,0-1 0 0 0,0 1-1 0 0,-1-2 1 0 0,-1 2-132 0 0,-133 33-6368 0 0,131-39 5122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64 1744 0 0,'-7'-39'4761'0'0,"-43"43"-3593"0"0,41-2-1071 0 0,1 0 1 0 0,0 0-1 0 0,0 0 1 0 0,0 1-1 0 0,0 0 0 0 0,0 1 1 0 0,1 0-1 0 0,-1 0 1 0 0,1 1-1 0 0,0-1 1 0 0,0 1-1 0 0,1 1 1 0 0,-1 0-1 0 0,1 0 1 0 0,1 0-1 0 0,-1 0 0 0 0,1 1 1 0 0,0 0-1 0 0,0 0 1 0 0,1 0-1 0 0,0 1 1 0 0,1 0-1 0 0,-1-1 1 0 0,1 4-98 0 0,6-7 23 0 0,0 1 0 0 0,1 0 0 0 0,0-1 0 0 0,0 0 0 0 0,0 0 0 0 0,1 0 0 0 0,-1 0 1 0 0,1-1-1 0 0,0 0 0 0 0,0 0 0 0 0,0 0 0 0 0,0-1 0 0 0,1 1 0 0 0,-1-1 1 0 0,1 0-1 0 0,-1-1 0 0 0,1 0 0 0 0,0 1 0 0 0,0-2 0 0 0,0 1 0 0 0,-1-1 0 0 0,1 0 1 0 0,0 0-1 0 0,0 0 0 0 0,0-1 0 0 0,0 0-23 0 0,203-29-159 0 0,-57-30-205 0 0,-151 59 347 0 0,1 1 0 0 0,-1-1-1 0 0,0 0 1 0 0,0 0 0 0 0,0 0 0 0 0,0 0-1 0 0,0 0 1 0 0,0 0 0 0 0,0 0-1 0 0,0 0 1 0 0,0 0 0 0 0,0 0 0 0 0,0 0-1 0 0,-1-1 1 0 0,1 1 0 0 0,-1 0 0 0 0,1-1-1 0 0,-1 1 1 0 0,1 0 0 0 0,-1-1-1 0 0,0 1 1 0 0,1 0 0 0 0,-1-1 0 0 0,0 1-1 0 0,0-1 1 0 0,0 1 0 0 0,0 0 0 0 0,-1-1-1 0 0,1 1 1 0 0,0-1 0 0 0,0 1-1 0 0,-1 0 1 0 0,1-1 0 0 0,-1 1 0 0 0,1 0-1 0 0,-1-1 1 0 0,0 1 0 0 0,1 0-1 0 0,-1 0 1 0 0,0 0 0 0 0,0 0 0 0 0,0-1-1 0 0,0 1 1 0 0,0 0 0 0 0,0 1 0 0 0,0-1-1 0 0,0 0 1 0 0,0 0 0 0 0,-1 0-1 0 0,1 1 1 0 0,0-1 0 0 0,0 0 0 0 0,-1 1-1 0 0,1 0 1 0 0,0-1 0 0 0,-1 1-1 0 0,0-1 18 0 0,-84-29-455 0 0,-99 6-3018 0 0,168 17 1494 0 0,15 2 781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4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0 1280 0 0,'-16'6'260'0'0,"0"1"-1"0"0,0 1 1 0 0,1 0-1 0 0,0 1 1 0 0,0 1-1 0 0,1 0 1 0 0,1 1-1 0 0,0 0 0 0 0,0 1 1 0 0,1 0-1 0 0,0 1 1 0 0,1 1-1 0 0,1 0 1 0 0,0 0-1 0 0,1 1 1 0 0,1 0-1 0 0,0 1 1 0 0,1-1-1 0 0,1 2 1 0 0,0-1-1 0 0,-1 8-259 0 0,-24 135 866 0 0,32-152-964 0 0,0 0-1 0 0,0 0 0 0 0,1 0 1 0 0,0 0-1 0 0,0-1 0 0 0,1 1 1 0 0,0-1-1 0 0,0 0 0 0 0,0 0 1 0 0,1 0-1 0 0,0 0 0 0 0,0 0 1 0 0,0-1-1 0 0,1 0 0 0 0,0 0 1 0 0,0 0-1 0 0,0 0 0 0 0,0-1 1 0 0,1 0-1 0 0,0 0 0 0 0,0 0 0 0 0,0-1 1 0 0,0 0-1 0 0,1 0 0 0 0,-1-1 1 0 0,1 1-1 0 0,-1-1 0 0 0,1-1 1 0 0,0 0-1 0 0,0 1 0 0 0,0-2 1 0 0,0 1-1 0 0,6-1 99 0 0,10 0-681 0 0,5 0 47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4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1808 0 0,'0'0'441'0'0,"4"-18"1550"0"0,12 4-105 0 0,-16 11-1762 0 0,0 3 29 0 0,0 0-2 0 0,0 0-9 0 0,0 0 7 0 0,0 0-21 0 0,13 24 80 0 0,-10 79 168 0 0,-3-97-349 0 0,-2 54 133 0 0,3 0 0 0 0,3 0 1 0 0,2 0-1 0 0,3-1 0 0 0,10 34-160 0 0,31 89 207 0 0,-50-181-285 0 0,-1-1 1 0 0,1 1-1 0 0,0-1 0 0 0,0 1 1 0 0,0-1-1 0 0,-1 1 0 0 0,1-1 1 0 0,0 1-1 0 0,-1-1 0 0 0,1 1 0 0 0,0-1 1 0 0,-1 0-1 0 0,1 1 0 0 0,-1-1 1 0 0,1 1-1 0 0,-1-1 0 0 0,1 0 1 0 0,-1 0-1 0 0,1 1 0 0 0,-1-1 1 0 0,1 0-1 0 0,-1 0 0 0 0,1 1 0 0 0,-1-1 1 0 0,1 0-1 0 0,-1 0 0 0 0,1 0 1 0 0,-1 0-1 0 0,0 0 0 0 0,1 0 1 0 0,-1 0-1 0 0,1 0 0 0 0,-1 0 0 0 0,1 0 1 0 0,-1 0-1 0 0,1 0 0 0 0,-1 0 1 0 0,0-1-1 0 0,1 1 0 0 0,-1 0 1 0 0,1 0-1 0 0,-1 0 0 0 0,1-1 1 0 0,-1 1-1 0 0,1 0 0 0 0,-1-1 0 0 0,1 1 1 0 0,0-1-1 0 0,-1 1 0 0 0,1 0 1 0 0,-1-1-1 0 0,1 1 0 0 0,0-1 1 0 0,0 1-1 0 0,-1-1 0 0 0,1 1 0 0 0,0-1 1 0 0,0 1-1 0 0,-1-1 0 0 0,1 1 1 0 0,0-1-1 0 0,0 0 78 0 0,-13-10-1267 0 0</inkml:trace>
  <inkml:trace contextRef="#ctx0" brushRef="#br0" timeOffset="297.137">25 62 2164 0 0,'2'-4'101'0'0,"0"0"-1"0"0,0 0 1 0 0,0 1-1 0 0,0-1 1 0 0,0 1-1 0 0,1-1 1 0 0,0 1 0 0 0,-1 0-1 0 0,1 0 1 0 0,0 0-1 0 0,1 1 1 0 0,-1-1-1 0 0,0 1 1 0 0,1-1-1 0 0,0 1 1 0 0,-1 0 0 0 0,1 1-1 0 0,0-1 1 0 0,0 1-1 0 0,0-1 1 0 0,0 1-1 0 0,0 0 1 0 0,0 1-1 0 0,0-1 1 0 0,0 1-1 0 0,2 0-100 0 0,4 5 68 0 0,-1 1 0 0 0,0 1-1 0 0,-1 0 1 0 0,1 0-1 0 0,-1 1 1 0 0,-1 0-1 0 0,0 0 1 0 0,0 0 0 0 0,0 1-1 0 0,-1 0 1 0 0,0 1-1 0 0,-1-1 1 0 0,0 1 0 0 0,-1 0-1 0 0,0 1 1 0 0,0-1-1 0 0,-1 0 1 0 0,0 1-1 0 0,-1 0 1 0 0,-1 0 0 0 0,1 0-1 0 0,-2 0 1 0 0,1 0-1 0 0,-2 0 1 0 0,0 10-68 0 0,-3 0 76 0 0,-1-1-1 0 0,0 1 1 0 0,-2-1 0 0 0,0-1-1 0 0,-1 1 1 0 0,-1-1-1 0 0,-1-1 1 0 0,0 1 0 0 0,-1-2-1 0 0,-2 1 1 0 0,1-2 0 0 0,-2 0-1 0 0,-14 13-75 0 0,5-3-211 0 0,-15 16-391 0 0,11-15-2726 0 0,23-24 2018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4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422 284 2440 0 0,'-14'25'676'0'0,"-2"1"-208"0"0,-2 4 28 0 0,2 0-64 0 0,0 0-144 0 0,0 2-8 0 0,0-4 56 0 0,0-1-23 0 0,0 1-133 0 0,-3 2 80 0 0,-1-1-236 0 0,-1-3-68 0 0,3-1 4 0 0,-3-1-496 0 0,-4-4-513 0 0,-5-7-291 0 0,1 0 16 0 0</inkml:trace>
  <inkml:trace contextRef="#ctx0" brushRef="#br0" timeOffset="250.099">1 349 1036 0 0,'2'-8'1241'0'0,"10"-12"3622"0"0,13 30-3642 0 0,287 236 108 0 0,-198-155-2760 0 0,-7 5-3378 0 0,-89-78 3575 0 0</inkml:trace>
  <inkml:trace contextRef="#ctx0" brushRef="#br0" timeOffset="918.996">812 222 1824 0 0,'0'0'890'0'0,"2"-2"3040"0"0,17-6-2593 0 0,16 3-1109 0 0,0 2 1 0 0,0 0 0 0 0,0 3 0 0 0,0 1-1 0 0,0 2 1 0 0,0 1 0 0 0,-1 1 0 0 0,1 2-1 0 0,-1 2 1 0 0,-1 1 0 0 0,0 1 0 0 0,5 5-229 0 0,-33-15 13 0 0,-1 0 0 0 0,0 0 1 0 0,0 1-1 0 0,0-1 1 0 0,0 1-1 0 0,0 0 1 0 0,0 1-1 0 0,0-1 0 0 0,0 1 1 0 0,-1-1-1 0 0,1 1 1 0 0,-1 0-1 0 0,0 0 0 0 0,0 1 1 0 0,0-1-1 0 0,0 1 1 0 0,-1-1-1 0 0,1 1 1 0 0,-1 0-1 0 0,0 0 0 0 0,0 0 1 0 0,-1 0-1 0 0,1 0 1 0 0,-1 1-1 0 0,0-1 0 0 0,0 0 1 0 0,0 1-1 0 0,0-1 1 0 0,-1 0-1 0 0,0 1 1 0 0,0-1-1 0 0,0 1 0 0 0,0-1 1 0 0,-1 1-1 0 0,0-1 1 0 0,0 0-1 0 0,0 1 0 0 0,0-1 1 0 0,-1 0-1 0 0,0 0 1 0 0,0 1-14 0 0,-14 16 46 0 0,-2-1-1 0 0,0-1 1 0 0,-1 0 0 0 0,-1-1 0 0 0,0-2 0 0 0,-2 0 0 0 0,0-1-1 0 0,0-1 1 0 0,-2-1 0 0 0,0-1 0 0 0,-5 2-46 0 0,-7 5 38 0 0,-43 18-516 0 0,58-29-1197 0 0,55-29-905 0 0,48-26-1731 0 0,-54 28 2973 0 0</inkml:trace>
  <inkml:trace contextRef="#ctx0" brushRef="#br0" timeOffset="1652.164">1560 145 860 0 0,'1'-7'3560'0'0,"1"4"-3519"0"0,1-1 0 0 0,-1 1 0 0 0,1 0 0 0 0,0 0 0 0 0,0 0 0 0 0,1 0-1 0 0,-1 0 1 0 0,1 1 0 0 0,-1 0 0 0 0,1-1 0 0 0,0 1 0 0 0,0 0 0 0 0,0 1 0 0 0,0-1 0 0 0,0 1 0 0 0,0 0 0 0 0,0 0 0 0 0,0 0 0 0 0,1 1 0 0 0,-1-1 0 0 0,0 1 0 0 0,1 0 0 0 0,-1 0 0 0 0,0 0 0 0 0,1 1 0 0 0,-1 0 0 0 0,0 0 0 0 0,0 0 0 0 0,0 0 0 0 0,0 0 0 0 0,0 1 0 0 0,0 0-1 0 0,0 0 1 0 0,0 0 0 0 0,-1 0 0 0 0,1 1 0 0 0,-1-1 0 0 0,1 1 0 0 0,-1 0 0 0 0,0 0 0 0 0,0 0 0 0 0,0 0 0 0 0,-1 1 0 0 0,1-1 0 0 0,-1 1 0 0 0,0 0 0 0 0,0 0 0 0 0,1 1-41 0 0,0 8 10 0 0,0 0-1 0 0,-1 1 1 0 0,0-1-1 0 0,-2 1 1 0 0,1-1 0 0 0,-1 1-1 0 0,-1-1 1 0 0,-1 1 0 0 0,0-1-1 0 0,0 1 1 0 0,-1-1 0 0 0,-1 0-1 0 0,0 0 1 0 0,-1-1-1 0 0,-6 12-9 0 0,2 2 52 0 0,8-24-49 0 0,0 1 1 0 0,0-1-1 0 0,1 0 0 0 0,-1 1 0 0 0,1-1 1 0 0,0 1-1 0 0,0-1 0 0 0,0 1 1 0 0,0-1-1 0 0,0 1 0 0 0,0-1 1 0 0,1 1-1 0 0,-1-1 0 0 0,1 1 0 0 0,-1-1 1 0 0,1 1-1 0 0,0-1 0 0 0,0 0 1 0 0,1 1-1 0 0,-1-1 0 0 0,0 0 1 0 0,1 0-1 0 0,-1 0 0 0 0,1 0 1 0 0,-1 0-1 0 0,1 0 0 0 0,0-1 0 0 0,0 1 1 0 0,0-1-1 0 0,0 1 0 0 0,0-1 1 0 0,0 1-1 0 0,1-1 0 0 0,-1 0 1 0 0,0 0-1 0 0,0 0 0 0 0,1-1 0 0 0,-1 1 1 0 0,1 0-1 0 0,-1-1 0 0 0,1 0 1 0 0,-1 1-1 0 0,1-1 0 0 0,-1 0 1 0 0,1 0-1 0 0,-1-1 0 0 0,3 1-3 0 0,1 1 1 0 0,1-1 6 0 0,1 1 0 0 0,0 0 0 0 0,-1 0 1 0 0,1 1-1 0 0,-1 0 0 0 0,0 0 0 0 0,1 1 0 0 0,-1 0 0 0 0,0 0 1 0 0,-1 0-1 0 0,1 1 0 0 0,0 0 0 0 0,-1 1 0 0 0,0-1 0 0 0,0 1 1 0 0,0 0-1 0 0,-1 1 0 0 0,0-1 0 0 0,0 1 0 0 0,0 0 0 0 0,-1 0 0 0 0,0 1 1 0 0,0-1-1 0 0,0 1 0 0 0,-1 0 0 0 0,0 0 0 0 0,2 7-7 0 0,-8-6 41 0 0,-1 0 0 0 0,-1-1-1 0 0,1 1 1 0 0,-1-1-1 0 0,0-1 1 0 0,-1 1 0 0 0,0-1-1 0 0,0 0 1 0 0,0 0-1 0 0,-1 0 1 0 0,1-1 0 0 0,-1 0-1 0 0,-1-1 1 0 0,1 1-1 0 0,-1-1 1 0 0,1-1 0 0 0,-1 1-1 0 0,0-1 1 0 0,-9 1-41 0 0,-176 46-637 0 0,137-81-2895 0 0,49 12 2306 0 0</inkml:trace>
  <inkml:trace contextRef="#ctx0" brushRef="#br0" timeOffset="1933.298">2403 275 1768 0 0,'8'18'281'0'0,"0"1"0"0"0,-1 0 1 0 0,-1 0-1 0 0,-1 0 0 0 0,-1 0 0 0 0,-1 1 0 0 0,0 0 0 0 0,-2 0 0 0 0,0 19-281 0 0,-7-11 105 0 0,-1-1-1 0 0,-2 1 1 0 0,-1-2 0 0 0,0 1-1 0 0,-2-2 1 0 0,-2 1-1 0 0,0-2 1 0 0,-1 0-1 0 0,-1-1 1 0 0,-2 0-1 0 0,0-1 1 0 0,-1-1-1 0 0,-1-1 1 0 0,-1-1-1 0 0,-1-1 1 0 0,-1 0-1 0 0,0-2 1 0 0,-3 0-105 0 0,-60 40-3222 0 0,63-48 1808 0 0</inkml:trace>
  <inkml:trace contextRef="#ctx0" brushRef="#br0" timeOffset="3924.194">2252 22 1280 0 0,'0'0'684'0'0,"3"-17"1180"0"0,30 13-947 0 0,23 17-426 0 0,-41-2-471 0 0,0 1 1 0 0,0 0-1 0 0,-2 1 1 0 0,1 1-1 0 0,-2 0 0 0 0,0 1 1 0 0,-1 0-1 0 0,0 1 1 0 0,-1 0-1 0 0,-1 0 0 0 0,0 1 1 0 0,-1 0-1 0 0,-1 1 1 0 0,-1 0-1 0 0,-1 0 1 0 0,0 0-1 0 0,-1 1 0 0 0,-1 0 1 0 0,-1 0-1 0 0,-1-1 1 0 0,0 1-1 0 0,-1 0 1 0 0,-1 0-1 0 0,-1 0 0 0 0,-1 0 1 0 0,-1-1-1 0 0,-1 6-20 0 0,-41 75-3172 0 0,29-72 1901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55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2 188 1336 0 0,'0'0'596'0'0,"0"0"-36"0"0,0-15 108 0 0,0 8 3195 0 0,-2-6-3765 0 0,18-12 736 0 0,469-69 493 0 0,-207 64-1101 0 0,-212 27-160 0 0,-65 4-87 0 0,0 0-1 0 0,0 0 1 0 0,0 0 0 0 0,-1 0-1 0 0,1 0 1 0 0,0 1-1 0 0,-1-1 1 0 0,1 0 0 0 0,-1 0-1 0 0,0 1 1 0 0,1-1-1 0 0,-1 0 1 0 0,0 0 0 0 0,0 1-1 0 0,0-1 1 0 0,1 0 0 0 0,-2 1-1 0 0,1-1 1 0 0,0 0-1 0 0,0 1 1 0 0,0-1 0 0 0,0 0-1 0 0,-1 1 1 0 0,1-1-1 0 0,-1 0 1 0 0,1 0 0 0 0,-1 0-1 0 0,1 1 1 0 0,-1-1-1 0 0,0 0 1 0 0,0 0 0 0 0,0 0-1 0 0,1 0 1 0 0,-1 0-1 0 0,0 0 1 0 0,0 0 0 0 0,0 0-1 0 0,0-1 1 0 0,0 1-1 0 0,-1 0 1 0 0,1 0 0 0 0,0-1-1 0 0,0 1 1 0 0,0-1 0 0 0,-1 1-1 0 0,0-1 22 0 0,-151 92-5886 0 0,122-76 4474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2:5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1588 0 0,'18'3'396'0'0,"0"0"0"0"0,0-1 0 0 0,1 0 1 0 0,-1-2-1 0 0,1 0 0 0 0,0-1 0 0 0,-1-1 0 0 0,0-1 0 0 0,7-1-396 0 0,-1 0 96 0 0,190-21 911 0 0,1 9 0 0 0,19 9-1007 0 0,-212 24-395 0 0,-24-11-2965 0 0,-1-6 2104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0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1276 836 0 0,'0'0'471'0'0,"0"0"-79"0"0,0 0-57 0 0,0 0-33 0 0,0 0-11 0 0,0 0-32 0 0,0 0-54 0 0,0 0-8 0 0,0 0 81 0 0,0 0-24 0 0,0 0-42 0 0,0 0-60 0 0,0 0-48 0 0,0 0-4 0 0,0 0 41 0 0,0 0 40 0 0,0 0-7 0 0,0 0-18 0 0,0 0-17 0 0,0 0-23 0 0,-15 2 726 0 0,35 9-729 0 0,0-2 1 0 0,0 0 0 0 0,1-1 0 0 0,0-1 0 0 0,1-1 0 0 0,0 0 0 0 0,0-2 0 0 0,0-1 0 0 0,0-1 0 0 0,0 0 0 0 0,1-2-1 0 0,-1-1 1 0 0,0 0 0 0 0,1-2 0 0 0,-1-1 0 0 0,-1 0 0 0 0,1-2 0 0 0,0 0 0 0 0,-1-1 0 0 0,7-5-114 0 0,1 7 62 0 0,0-2-1 0 0,-1-1 1 0 0,1-2 0 0 0,-2 0 0 0 0,0-2-1 0 0,0-1 1 0 0,-1-1 0 0 0,0-1 0 0 0,-2-2-1 0 0,0 0 1 0 0,0-1 0 0 0,-2-2 0 0 0,0 0 0 0 0,15-21-62 0 0,-35 40 0 0 0,0-1 1 0 0,-1-1-1 0 0,1 1 1 0 0,-1 0 0 0 0,0 0-1 0 0,0 0 1 0 0,0-1 0 0 0,0 1-1 0 0,0-1 1 0 0,0 1 0 0 0,-1-1-1 0 0,1 1 1 0 0,-1-1-1 0 0,1 1 1 0 0,-1-1 0 0 0,0 1-1 0 0,0-1 1 0 0,0 1 0 0 0,-1-1-1 0 0,1 1 1 0 0,-1-1 0 0 0,1 0-1 0 0,-1 1 1 0 0,0 0 0 0 0,0-1-1 0 0,0 1 1 0 0,0 0-1 0 0,0-1 1 0 0,0 1 0 0 0,-1 0-1 0 0,1 0 1 0 0,-1 0 0 0 0,0 0-1 0 0,1 0 1 0 0,-1 0 0 0 0,0 1-1 0 0,0-1 1 0 0,0 0-1 0 0,0 1 1 0 0,0 0 0 0 0,-1-1-1 0 0,1 1 1 0 0,0 0 0 0 0,-1 0-1 0 0,1 0 1 0 0,-1 1 0 0 0,-2-1-1 0 0,-123-17-20 0 0,88 23 16 0 0,1 1 0 0 0,0 2 1 0 0,0 2-1 0 0,1 2 0 0 0,1 1 1 0 0,0 1-1 0 0,0 3 0 0 0,2 1 1 0 0,0 1-1 0 0,-19 16 4 0 0,40-27 1 0 0,0 0 1 0 0,1 1-1 0 0,0 0 1 0 0,1 2-1 0 0,0-1 1 0 0,1 1-1 0 0,0 1 1 0 0,0 0-1 0 0,2 0 0 0 0,-1 1 1 0 0,1 1-1 0 0,1-1 1 0 0,1 1-1 0 0,0 1 1 0 0,1-1-1 0 0,0 1 1 0 0,1 0-1 0 0,1 0 1 0 0,0 1-1 0 0,1 0 1 0 0,-1 15-2 0 0,5-23 5 0 0,0-1 0 0 0,0 1 0 0 0,1-1 0 0 0,0 0 0 0 0,1 1 1 0 0,-1-1-1 0 0,1 0 0 0 0,1 0 0 0 0,-1 0 0 0 0,1-1 1 0 0,0 1-1 0 0,1-1 0 0 0,-1 0 0 0 0,1 0 0 0 0,1-1 1 0 0,-1 0-1 0 0,1 1 0 0 0,0-2 0 0 0,0 1 0 0 0,0-1 1 0 0,1 0-1 0 0,-1 0 0 0 0,1 0 0 0 0,0-1 0 0 0,0 0 0 0 0,5 0-5 0 0,197 46-211 0 0,-165-45-449 0 0,-1-3 0 0 0,0-1 0 0 0,1-2 0 0 0,-1-2 0 0 0,0-1-1 0 0,-1-3 1 0 0,42-13 660 0 0,-29 2-1436 0 0,-3-3 110 0 0</inkml:trace>
  <inkml:trace contextRef="#ctx0" brushRef="#br0" timeOffset="3125.723">939 374 1056 0 0,'0'0'479'0'0,"0"0"-31"0"0,0 0-66 0 0,0 0-24 0 0,0 0 59 0 0,0 0-13 0 0,0 0 2 0 0,-13 0 199 0 0,7 0 4134 0 0,-2 5-3663 0 0,34 0-692 0 0,391-43-456 0 0,-317 26 328 0 0,-99 12-157 0 0,-1 0 17 0 0,31-2 635 0 0,-32 1-921 0 0,-10-8-8218 0 0,8 6 7122 0 0</inkml:trace>
  <inkml:trace contextRef="#ctx0" brushRef="#br0" timeOffset="4078.524">1568 27 968 0 0,'-52'-8'4560'0'0,"143"-10"-3301"0"0,-86 17-1259 0 0,0 1-1 0 0,0 0 1 0 0,0 0-1 0 0,0 1 1 0 0,0 0-1 0 0,0-1 0 0 0,-1 2 1 0 0,1-1-1 0 0,0 0 1 0 0,0 1-1 0 0,-1 0 1 0 0,1 0-1 0 0,-1 0 1 0 0,0 1-1 0 0,0 0 0 0 0,0 0 1 0 0,0 0-1 0 0,0 0 1 0 0,0 0-1 0 0,-1 1 1 0 0,0-1-1 0 0,1 1 1 0 0,-1 0-1 0 0,-1 0 1 0 0,1 0-1 0 0,-1 1 0 0 0,1-1 1 0 0,-1 0-1 0 0,0 1 1 0 0,-1 0-1 0 0,1-1 1 0 0,-1 1-1 0 0,0 0 1 0 0,0 0-1 0 0,-1 0 0 0 0,1 0 1 0 0,-1 0-1 0 0,0 0 1 0 0,0 0-1 0 0,-1 1 1 0 0,-3 8 19 0 0,-2 0 0 0 0,1 0-1 0 0,-2 0 1 0 0,1-1-1 0 0,-2 0 1 0 0,0 0 0 0 0,-1-1-1 0 0,0 0 1 0 0,0-1-1 0 0,-1 0 1 0 0,-2 0-19 0 0,15-8 8 0 0,-1-1 0 0 0,0 0 0 0 0,1 0-1 0 0,-1 0 1 0 0,1-1 0 0 0,0 1 0 0 0,0 0 0 0 0,0-1 0 0 0,0 0 0 0 0,-1 0 0 0 0,2 0 0 0 0,-1 0-1 0 0,0 0 1 0 0,0-1 0 0 0,0 1 0 0 0,0-1 0 0 0,0 0 0 0 0,0 0 0 0 0,1 0 0 0 0,-1 0-1 0 0,0-1 1 0 0,0 1 0 0 0,0-1 0 0 0,0 0 0 0 0,0 0 0 0 0,0 0 0 0 0,0 0 0 0 0,2-1-8 0 0,16 1 67 0 0,9 0-93 0 0,-23 0 27 0 0,0 0 1 0 0,0 0-1 0 0,0 1 1 0 0,0-1-1 0 0,0 1 1 0 0,0 1-1 0 0,0 0 1 0 0,-1 0-1 0 0,1 0 1 0 0,0 0-1 0 0,0 1 1 0 0,-1 0-1 0 0,1 1 1 0 0,-1 0-1 0 0,0 0 1 0 0,0 0-1 0 0,0 1 1 0 0,0-1-1 0 0,0 1 1 0 0,-1 1-1 0 0,0-1 1 0 0,2 2-2 0 0,-6-2 18 0 0,0 1 1 0 0,-1-1-1 0 0,1 0 0 0 0,-1 1 1 0 0,0-1-1 0 0,0 1 1 0 0,0-1-1 0 0,-1 0 1 0 0,1 1-1 0 0,-1-1 0 0 0,0 0 1 0 0,0 1-1 0 0,-1-1 1 0 0,1 0-1 0 0,-1 0 1 0 0,0 0-1 0 0,0 0 1 0 0,0-1-1 0 0,-1 1 0 0 0,1 0 1 0 0,-1-1-1 0 0,0 0 1 0 0,0 1-1 0 0,0-1 1 0 0,0 0-1 0 0,-1-1 1 0 0,1 1-1 0 0,-1 0 0 0 0,1-1 1 0 0,-1 0-1 0 0,0 0 1 0 0,-3 1-19 0 0,-184 100-144 0 0,174-112-4352 0 0,23 0 3177 0 0</inkml:trace>
  <inkml:trace contextRef="#ctx0" brushRef="#br0" timeOffset="4435.022">2315 154 1540 0 0,'-25'48'3301'0'0,"-16"9"-2552"0"0,-3-2 0 0 0,-2-2 0 0 0,-2-2 0 0 0,-3-2 0 0 0,-38 27-749 0 0,26-20 374 0 0,36-34-486 0 0,-11 10-258 0 0,24-14-4982 0 0,14-20 4042 0 0</inkml:trace>
  <inkml:trace contextRef="#ctx0" brushRef="#br0" timeOffset="5106.451">2265 461 964 0 0,'-14'-6'4680'0'0,"29"-6"-3512"0"0,34-9-1252 0 0,-45 19 86 0 0,1 0 0 0 0,0 0 0 0 0,-1 0 0 0 0,1 1-1 0 0,0 0 1 0 0,0 0 0 0 0,0 0 0 0 0,0 0 0 0 0,1 1 0 0 0,-1 0 0 0 0,0 0 0 0 0,0 0 0 0 0,0 1 0 0 0,0 0 0 0 0,0 0-1 0 0,0 0 1 0 0,0 0 0 0 0,0 1 0 0 0,0 0 0 0 0,-1 0 0 0 0,1 0 0 0 0,-1 0 0 0 0,1 1 0 0 0,-1 0 0 0 0,0 0-1 0 0,0 0 1 0 0,0 1 0 0 0,0-1 0 0 0,-1 1 0 0 0,1 0 0 0 0,-1 0 0 0 0,0 0 0 0 0,0 0 0 0 0,-1 0 0 0 0,1 1 0 0 0,-1-1-1 0 0,0 1 1 0 0,0 0 0 0 0,0 0 0 0 0,-1 0 0 0 0,0 0 0 0 0,0 0 0 0 0,0 0 0 0 0,0 0 0 0 0,-1 0 0 0 0,0 0-1 0 0,0 0 1 0 0,0 0 0 0 0,-1 5-2 0 0,-7 7 84 0 0,0 0-1 0 0,0 0 1 0 0,-2-1-1 0 0,0 0 1 0 0,0-1 0 0 0,-2 0-1 0 0,0 0 1 0 0,-1-1-1 0 0,0-1 1 0 0,-13 10-84 0 0,27-23 6 0 0,-1-1 0 0 0,1 1 0 0 0,0 0 0 0 0,-1 0 0 0 0,1-1 0 0 0,0 1 0 0 0,0 0 0 0 0,-1 0 0 0 0,1 0 0 0 0,0 0 0 0 0,0 0 0 0 0,-1 0 0 0 0,1 0 0 0 0,0 1 0 0 0,0-1 0 0 0,-1 0 0 0 0,1 0 0 0 0,0 0 0 0 0,0 1 0 0 0,-1-1 0 0 0,1 0 0 0 0,0 1 0 0 0,-1-1 0 0 0,1 1 0 0 0,-1-1 0 0 0,1 1 0 0 0,0-1 0 0 0,-1 1 0 0 0,1-1 0 0 0,-1 1 0 0 0,1-1 0 0 0,-1 1 0 0 0,0 0 0 0 0,1-1 0 0 0,-1 1 0 0 0,0 0 0 0 0,1-1 0 0 0,-1 1 0 0 0,0 0 0 0 0,0 0 0 0 0,0-1 0 0 0,1 1 0 0 0,-1 0 0 0 0,0 0 0 0 0,0-1 0 0 0,0 1 0 0 0,0 0 0 0 0,0 0 0 0 0,0-1 0 0 0,-1 1 0 0 0,1 0 0 0 0,0 0 0 0 0,0-1 0 0 0,-1 2-6 0 0,21-3 62 0 0,-15 1-81 0 0,12-2 21 0 0,-1 1 1 0 0,1 1-1 0 0,0 0 1 0 0,0 1-1 0 0,0 1 1 0 0,-1 1-1 0 0,1 0 1 0 0,-1 2-1 0 0,0-1 1 0 0,0 2-1 0 0,0 0 1 0 0,-1 1-1 0 0,0 0 1 0 0,0 2-1 0 0,8 5-2 0 0,-22-11 18 0 0,0 1 0 0 0,0-1 0 0 0,0 0 0 0 0,-1 0 0 0 0,0 0 0 0 0,1 1 0 0 0,-1-1 0 0 0,0 0 0 0 0,-1 1 0 0 0,1-1 0 0 0,-1 0 0 0 0,1 0 0 0 0,-1 0 0 0 0,0 1 0 0 0,0-1 0 0 0,0 0 0 0 0,-1 0 0 0 0,1 0 0 0 0,-1 0 0 0 0,1-1 0 0 0,-1 1 0 0 0,0 0 0 0 0,0-1 0 0 0,0 1 0 0 0,-1-1 0 0 0,1 0 0 0 0,0 1 0 0 0,-1-1 0 0 0,0 0 0 0 0,1-1 0 0 0,-1 1 0 0 0,0 0 0 0 0,0-1 0 0 0,0 0 0 0 0,-3 2-18 0 0,-10 7 33 0 0,0 0-1 0 0,-1-1 0 0 0,0-1 1 0 0,0-1-1 0 0,-1 0 0 0 0,0-1 1 0 0,0-1-1 0 0,0-1 0 0 0,-1 0-32 0 0,-106 7-4294 0 0,107-14 2898 0 0,-5-15 16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64 1164 0 0,'-34'0'3130'0'0,"31"0"-2632"0"0,-1-1-18 0 0,0 1-663 0 0,-15-3 1564 0 0,30-3 186 0 0,322-29-323 0 0,-101 17-1346 0 0,-132 18-2593 0 0,-88 11-728 0 0,-20-9 2122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1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0,'38'27'3347'0'0,"42"-19"-2530"0"0,-74-8-613 0 0,-2 0-160 0 0,218-4 765 0 0,-3-17-4605 0 0,-180 14 2615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1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1 299 948 0 0,'0'0'359'0'0,"0"0"-42"0"0,0 0 2 0 0,0 0 164 0 0,10 3 3406 0 0,40 7-2855 0 0,172-39 461 0 0,-192 23-1385 0 0,0 0 1 0 0,0-2-1 0 0,-1-1 0 0 0,0-1 0 0 0,-1-1 1 0 0,0-2-1 0 0,0-1 0 0 0,-2-1 0 0 0,7-6-110 0 0,-30 19-13 0 0,1 1 0 0 0,-1-1 0 0 0,0 0 0 0 0,0-1 0 0 0,-1 1 0 0 0,1 0-1 0 0,0-1 1 0 0,-1 1 0 0 0,1-1 0 0 0,-1 0 0 0 0,0 0 0 0 0,0 0 0 0 0,0 0 0 0 0,-1 0-1 0 0,1 0 1 0 0,-1-1 0 0 0,1 1 0 0 0,-1-1 0 0 0,0 1 0 0 0,0-1 0 0 0,-1 1 0 0 0,1-1 0 0 0,-1 1-1 0 0,0-1 1 0 0,0 0 0 0 0,0 1 0 0 0,0-1 0 0 0,0 1 0 0 0,-1-1 0 0 0,0 0 0 0 0,0 1-1 0 0,0-1 1 0 0,0 1 0 0 0,0 0 0 0 0,-1-1 0 0 0,1 1 0 0 0,-1 0 0 0 0,0 0 0 0 0,0 0 0 0 0,0 0-1 0 0,0 0 1 0 0,-1 0 0 0 0,1 1 0 0 0,-1-1 0 0 0,0 1 0 0 0,0 0 0 0 0,1 0 0 0 0,-2 0 0 0 0,1 0-1 0 0,0 0 1 0 0,0 1 0 0 0,0-1 0 0 0,-1 1 0 0 0,1 0 0 0 0,-2-1 13 0 0,-9-1-30 0 0,1-1 1 0 0,-1 2-1 0 0,0 0 1 0 0,0 0-1 0 0,0 2 1 0 0,0-1-1 0 0,0 2 0 0 0,0 0 1 0 0,0 0-1 0 0,0 2 1 0 0,0 0-1 0 0,0 0 1 0 0,1 1-1 0 0,0 1 1 0 0,0 0-1 0 0,-12 7 30 0 0,6-4 65 0 0,1 0-1 0 0,0 2 0 0 0,1 0 1 0 0,0 1-1 0 0,0 1 1 0 0,1 0-1 0 0,1 2 1 0 0,0-1-1 0 0,1 2 0 0 0,0 0 1 0 0,1 1-1 0 0,1 0 1 0 0,0 1-1 0 0,2 0 0 0 0,0 0 1 0 0,0 1-1 0 0,2 1 1 0 0,0 0-1 0 0,2 0 1 0 0,0 0-1 0 0,1 1 0 0 0,0 0 1 0 0,2 0-1 0 0,0 8-64 0 0,4-18 52 0 0,0 0 1 0 0,1 1-1 0 0,1-1 0 0 0,-1 0 0 0 0,2 0 0 0 0,-1 0 1 0 0,1 0-1 0 0,1-1 0 0 0,0 0 0 0 0,0 1 0 0 0,1-2 0 0 0,0 1 1 0 0,0-1-1 0 0,1 0 0 0 0,0 0 0 0 0,1-1 0 0 0,0 0 0 0 0,0 0 1 0 0,0-1-1 0 0,1 0 0 0 0,0 0 0 0 0,0-1 0 0 0,0 0 1 0 0,1-1-1 0 0,-1 0 0 0 0,1 0 0 0 0,8 1-52 0 0,14 5-20 0 0,-1-2 0 0 0,1-1-1 0 0,0-1 1 0 0,0-2 0 0 0,1-1 0 0 0,-1-2-1 0 0,1-1 1 0 0,-1-1 0 0 0,18-4 20 0 0,150-29-1513 0 0,-178 28 934 0 0,0 0 0 0 0,-1-2 0 0 0,0 0 1 0 0,0-2-1 0 0,-1 0 0 0 0,0-1 0 0 0,-1-1 0 0 0,0-1 1 0 0,-1-1-1 0 0,0 0 0 0 0,-2-1 0 0 0,1-1 1 0 0,3-7 578 0 0,11-16-1282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1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1688 0 0,'29'-15'10821'0'0,"-22"13"-11376"0"0,-38 17-8100 0 0,26-15 7452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177 146 1228 0 0,'-20'68'5403'0'0,"-134"127"-656"0"0,154-193-4727 0 0,-1 0-1 0 0,1 0 1 0 0,-1 0 0 0 0,1 0 0 0 0,0-1 0 0 0,0 1 0 0 0,0 0 0 0 0,0 0-1 0 0,0 0 1 0 0,0 0 0 0 0,0 0 0 0 0,1 0 0 0 0,-1 0 0 0 0,1 0 0 0 0,-1-1-1 0 0,1 1 1 0 0,0 0 0 0 0,0 0 0 0 0,0-1 0 0 0,0 1 0 0 0,0 0 0 0 0,0-1-1 0 0,0 1 1 0 0,0-1 0 0 0,1 1 0 0 0,-1-1 0 0 0,1 0 0 0 0,-1 0 0 0 0,1 1-1 0 0,-1-1 1 0 0,1 0 0 0 0,0 0 0 0 0,-1-1 0 0 0,1 1 0 0 0,0 0 0 0 0,0-1-1 0 0,0 1 1 0 0,0-1 0 0 0,-1 1 0 0 0,2-1-20 0 0,80 20-380 0 0,37-7-1197 0 0,2-8-3996 0 0,-92-8 4359 0 0,12-11 58 0 0</inkml:trace>
  <inkml:trace contextRef="#ctx0" brushRef="#br0" timeOffset="421.816">442 159 1580 0 0,'0'-1'120'0'0,"0"-1"-1"0"0,1 1 1 0 0,-1 0-1 0 0,1-1 1 0 0,-1 1-1 0 0,1 0 1 0 0,-1-1-1 0 0,1 1 1 0 0,0 0-1 0 0,0 0 1 0 0,0 0-1 0 0,-1 0 1 0 0,1 0-1 0 0,0 0 1 0 0,0 0-1 0 0,1 0 1 0 0,-1 0-1 0 0,0 0 1 0 0,0 0-1 0 0,0 0 1 0 0,0 1-1 0 0,1-1 1 0 0,-1 1-1 0 0,0-1 1 0 0,1 1-1 0 0,-1-1 1 0 0,1 1-1 0 0,-1 0 1 0 0,0 0-1 0 0,1-1 1 0 0,-1 1-1 0 0,1 0 1 0 0,-1 0-1 0 0,0 1 1 0 0,1-1-1 0 0,-1 0 1 0 0,1 0-1 0 0,-1 1 1 0 0,0-1-1 0 0,1 1 1 0 0,-1-1-1 0 0,0 1 1 0 0,1-1-1 0 0,-1 1 1 0 0,0 0-1 0 0,1 0-119 0 0,66 35 331 0 0,-23 69 580 0 0,-49-96-785 0 0,0 0-1 0 0,-1 0 0 0 0,0-1 1 0 0,0 0-1 0 0,-1 0 0 0 0,0 0 1 0 0,0-1-1 0 0,-1 0 1 0 0,0 0-1 0 0,0 0 0 0 0,-1-1 1 0 0,0 0-1 0 0,0-1 0 0 0,0 0 1 0 0,-1 0-1 0 0,0-1 0 0 0,0 0 1 0 0,-6 2-126 0 0,-26 8 99 0 0,40-14-391 0 0,3-15-1076 0 0,107-55-4172 0 0,-79 55 4277 0 0</inkml:trace>
  <inkml:trace contextRef="#ctx0" brushRef="#br0" timeOffset="656.28">925 156 1744 0 0,'-17'-3'390'0'0,"0"0"0"0"0,0 2 0 0 0,-1 0 0 0 0,1 1 0 0 0,-1 0 0 0 0,1 2 0 0 0,0 0 0 0 0,0 1 0 0 0,0 0 0 0 0,0 2 0 0 0,0 0-1 0 0,1 1 1 0 0,-1 0 0 0 0,-11 8-390 0 0,24-13 21 0 0,0 1-1 0 0,0 0 0 0 0,0 0 0 0 0,0 0 1 0 0,0 0-1 0 0,0 1 0 0 0,0-1 1 0 0,1 1-1 0 0,-1 0 0 0 0,1 0 1 0 0,0 1-1 0 0,0-1 0 0 0,0 1 0 0 0,1-1 1 0 0,-1 1-1 0 0,1 0 0 0 0,-1 0 1 0 0,1 0-1 0 0,1 0 0 0 0,-1 0 0 0 0,0 1 1 0 0,1-1-1 0 0,0 0 0 0 0,0 1 1 0 0,1-1-1 0 0,-1 1 0 0 0,1-1 0 0 0,0 1 1 0 0,0-1-1 0 0,0 1 0 0 0,1-1 1 0 0,-1 1-1 0 0,1-1 0 0 0,0 1 1 0 0,0-1-1 0 0,1 0 0 0 0,0 1 0 0 0,-1-1 1 0 0,1 0-1 0 0,1 0 0 0 0,-1 0 1 0 0,0 0-1 0 0,1-1 0 0 0,0 1 0 0 0,0-1 1 0 0,0 0-1 0 0,0 1 0 0 0,1-1 1 0 0,-1-1-1 0 0,1 1 0 0 0,0 0 0 0 0,0-1 1 0 0,0 0-1 0 0,0 0 0 0 0,0 0 1 0 0,0 0-1 0 0,0-1 0 0 0,1 0 0 0 0,-1 1 1 0 0,5-1-21 0 0,135-20-5860 0 0,-119 9 4599 0 0</inkml:trace>
  <inkml:trace contextRef="#ctx0" brushRef="#br0" timeOffset="937.394">1372 1 1648 0 0,'-66'97'4937'0'0,"-60"24"-2138"0"0,65-50-1188 0 0,61-70-1450 0 0,16 17 103 0 0,-6-13-284 0 0,0-1 0 0 0,0 0 0 0 0,1 0 0 0 0,-1-1 1 0 0,1-1-1 0 0,-1 0 0 0 0,1 0 0 0 0,0-1 0 0 0,0 0 0 0 0,0-1 1 0 0,0 0-1 0 0,-1-1 0 0 0,8-1 20 0 0,23 0-592 0 0,-17 0-355 0 0,1-1 0 0 0,-1-1 0 0 0,0-1 0 0 0,0-1 0 0 0,-1-1 0 0 0,0-2 0 0 0,0 0 0 0 0,14-9 947 0 0,-12 6-1390 0 0</inkml:trace>
  <inkml:trace contextRef="#ctx0" brushRef="#br0" timeOffset="1437.335">1941 77 908 0 0,'-5'15'304'0'0,"0"-1"1"0"0,0 0-1 0 0,-1-1 0 0 0,-1 1 0 0 0,0-1 1 0 0,-1-1-1 0 0,-1 1 0 0 0,1-1 0 0 0,-2-1 1 0 0,0 0-1 0 0,0 0 0 0 0,-1-1 0 0 0,0 0 1 0 0,-1-1-1 0 0,0 0 0 0 0,-1-1 0 0 0,0 0 1 0 0,0-1-1 0 0,0-1 0 0 0,-1 0 0 0 0,0-1 1 0 0,0 0-1 0 0,0-1 0 0 0,-9 1-304 0 0,22-5 7 0 0,-1 1-1 0 0,0-1 1 0 0,1 0-1 0 0,-1 0 1 0 0,0-1-1 0 0,0 1 1 0 0,1 0-1 0 0,-1 0 1 0 0,1-1 0 0 0,-1 1-1 0 0,0-1 1 0 0,1 0-1 0 0,-1 1 1 0 0,1-1-1 0 0,-1 0 1 0 0,1 0-1 0 0,0 0 1 0 0,-1 0-1 0 0,1 0 1 0 0,0 0-1 0 0,-1 0 1 0 0,1 0 0 0 0,0-1-1 0 0,0 1 1 0 0,0 0-1 0 0,0-1 1 0 0,0 1-1 0 0,1-1 1 0 0,-1 1-1 0 0,0-1 1 0 0,1 0-1 0 0,-1 1 1 0 0,1-1 0 0 0,-1 1-1 0 0,1-1 1 0 0,0 0-1 0 0,0 1 1 0 0,0-1-1 0 0,0 0 1 0 0,0 1-1 0 0,0-1 1 0 0,0 0-1 0 0,0 1 1 0 0,1-1 0 0 0,-1 0-1 0 0,1 1 1 0 0,-1-1-1 0 0,1 1 1 0 0,0-1-1 0 0,-1 0 1 0 0,1 1-1 0 0,0 0 1 0 0,0-1-1 0 0,0 1 1 0 0,0 0-1 0 0,0-1 1 0 0,1 1 0 0 0,-1 0-1 0 0,1-1-6 0 0,1-1-13 0 0,-2 0-8 0 0,1 1 0 0 0,-1-1 0 0 0,1 1 0 0 0,0 0 0 0 0,0-1 0 0 0,0 1 1 0 0,1 0-1 0 0,-1 0 0 0 0,0 0 0 0 0,1 1 0 0 0,-1-1 0 0 0,1 0 0 0 0,0 1 0 0 0,-1 0 0 0 0,1-1 0 0 0,0 1 0 0 0,0 0 0 0 0,0 1 0 0 0,0-1 0 0 0,0 0 0 0 0,0 1 0 0 0,0 0 0 0 0,0-1 0 0 0,0 1 0 0 0,0 1 1 0 0,0-1-1 0 0,0 0 0 0 0,0 1 0 0 0,0-1 0 0 0,2 2 21 0 0,328 70 680 0 0,-317-72-620 0 0,9 3 51 0 0,0-2-1 0 0,0-1 1 0 0,0-1 0 0 0,0-1 0 0 0,0-1-1 0 0,-1-1 1 0 0,1-1 0 0 0,-1-1 0 0 0,2-2-111 0 0,-25 7 11 0 0,0 1 1 0 0,0 0 0 0 0,1-1-1 0 0,-1 0 1 0 0,0 1 0 0 0,0-1-1 0 0,0 0 1 0 0,1 0 0 0 0,-1 1-1 0 0,0-1 1 0 0,0 0 0 0 0,0 0-1 0 0,-1 0 1 0 0,1 0 0 0 0,0 0-1 0 0,0-1 1 0 0,0 1 0 0 0,-1 0-1 0 0,1 0 1 0 0,-1 0 0 0 0,1-1-1 0 0,-1 1 1 0 0,1 0 0 0 0,-1-1-1 0 0,0 1 1 0 0,0 0 0 0 0,1-1 0 0 0,-1 1-1 0 0,0 0 1 0 0,0-1 0 0 0,0 1-1 0 0,-1 0 1 0 0,1-1 0 0 0,0 1-1 0 0,0 0 1 0 0,-1-1 0 0 0,1 1-1 0 0,-1 0 1 0 0,1 0 0 0 0,-1-1-1 0 0,1 1 1 0 0,-1 0 0 0 0,0 0-1 0 0,0 0 1 0 0,0 0 0 0 0,0 0-1 0 0,1 0 1 0 0,-1 0 0 0 0,0 0-1 0 0,-1 0 1 0 0,1 0 0 0 0,0 0-1 0 0,0 1 1 0 0,0-1 0 0 0,0 0-1 0 0,-1 1 1 0 0,1-1 0 0 0,-1 1-12 0 0,-72-44 49 0 0,-32 1-549 0 0,-77-44-6916 0 0,169 76 6150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1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35 1272 0 0,'13'-35'3470'0'0,"-10"35"-3317"0"0,-3 0 17 0 0,0 0-25 0 0,0 0 0 0 0,0 0 57 0 0,0 0-55 0 0,0 0-37 0 0,0 0 33 0 0,3 1-27 0 0,-1 1-92 0 0,-1-1 0 0 0,1 0 0 0 0,-1 0 0 0 0,1 1 0 0 0,-1-1 0 0 0,1 1 0 0 0,-1-1 0 0 0,0 1 0 0 0,0 0-1 0 0,1-1 1 0 0,-1 1 0 0 0,-1 0 0 0 0,1 0 0 0 0,0 0 0 0 0,0 0 0 0 0,-1 0 0 0 0,1 0 0 0 0,-1 0 0 0 0,1 0 0 0 0,-1 0 0 0 0,0 0 0 0 0,0 0 0 0 0,0 0-1 0 0,0 0 1 0 0,0 0 0 0 0,-1 0 0 0 0,1 0 0 0 0,0 0 0 0 0,-1 1-24 0 0,3 41 228 0 0,51 128 367 0 0,-66-125-4555 0 0,-1-36 2786 0 0</inkml:trace>
  <inkml:trace contextRef="#ctx0" brushRef="#br0" timeOffset="279.06">1 537 2200 0 0,'34'10'3288'0'0,"219"-38"-955"0"0,579-50-2628 0 0,-733 76-1913 0 0,-96 1 1002 0 0,-3 1 32 0 0,0 0 28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0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553 200 1348 0 0,'0'0'635'0'0,"0"0"-38"0"0,0 0-65 0 0,-12-7 462 0 0,0 10-818 0 0,1 0 0 0 0,1 1 1 0 0,-1 0-1 0 0,0 1 0 0 0,1 0 0 0 0,0 1 1 0 0,0 0-1 0 0,1 0 0 0 0,-1 1 1 0 0,2 1-1 0 0,-1-1 0 0 0,-2 4-176 0 0,-18 21 482 0 0,2 1-1 0 0,1 2 1 0 0,1 1-1 0 0,2 1 0 0 0,2 1 1 0 0,-12 28-482 0 0,24-48 144 0 0,-65 144-598 0 0,35-147-4826 0 0,25-15 4140 0 0</inkml:trace>
  <inkml:trace contextRef="#ctx0" brushRef="#br0" timeOffset="306.302">0 282 2344 0 0,'8'6'3665'0'0,"17"20"-2987"0"0,-18-18-310 0 0,209 156 1988 0 0,21-33-2923 0 0,-165-97-1869 0 0,-37-23-1048 0 0,-34-11 2212 0 0</inkml:trace>
  <inkml:trace contextRef="#ctx0" brushRef="#br0" timeOffset="650.787">724 380 976 0 0,'0'6'258'0'0,"0"0"-1"0"0,0-1 1 0 0,1 1 0 0 0,0 0-1 0 0,0-1 1 0 0,0 1-1 0 0,1-1 1 0 0,0 0 0 0 0,0 1-1 0 0,0-1 1 0 0,1 0-1 0 0,-1 0 1 0 0,1 0 0 0 0,0 0-1 0 0,1-1 1 0 0,-1 1-1 0 0,1-1 1 0 0,3 3-258 0 0,-2-4 91 0 0,0 1 0 0 0,0-1 0 0 0,0 0 0 0 0,1 0 0 0 0,0 0 0 0 0,-1-1 0 0 0,1 1 0 0 0,0-1 0 0 0,0-1 0 0 0,0 1 0 0 0,0-1 0 0 0,1 0 0 0 0,-1-1 0 0 0,0 0 0 0 0,0 0 0 0 0,1 0 0 0 0,-1 0 0 0 0,0-1 0 0 0,0 0 0 0 0,0 0 0 0 0,0-1 0 0 0,0 0 0 0 0,0 0 0 0 0,3-2-91 0 0,261-169 1580 0 0,-204 149-1403 0 0,-65 24-159 0 0,28 3 6 0 0,48 63-1170 0 0,-58 1-3724 0 0,-19-65 3790 0 0</inkml:trace>
  <inkml:trace contextRef="#ctx0" brushRef="#br0" timeOffset="1975.159">1721 349 1944 0 0,'0'0'470'0'0,"0"0"-49"0"0,0 0-39 0 0,0 0-41 0 0,0 0-41 0 0,0 0-56 0 0,0 0-117 0 0,0 0-42 0 0,0 0-12 0 0,0 0-9 0 0,0 0 18 0 0,0 0 94 0 0,0 0 8 0 0,0 0-32 0 0,0 0-51 0 0,0 0 35 0 0,0 0 1 0 0,0 0-25 0 0,0 0-74 0 0,0 0-15 0 0,0 0-4 0 0,0 0-8 0 0,0 0 12 0 0,0 0 83 0 0,0 0-4 0 0,0 0 41 0 0,0 0 58 0 0,0 0-37 0 0,0 0-28 0 0,4 37 1904 0 0,-1-35-2021 0 0,-1 0 1 0 0,0 0 0 0 0,1-1 0 0 0,-1 1-1 0 0,1-1 1 0 0,-1 1 0 0 0,1-1-1 0 0,0 0 1 0 0,0 0 0 0 0,0 0-1 0 0,0 0 1 0 0,-1-1 0 0 0,1 1-1 0 0,0-1 1 0 0,0 0 0 0 0,0 0-1 0 0,0 0 1 0 0,0 0 0 0 0,0 0-1 0 0,0-1 1 0 0,0 1 0 0 0,0-1-1 0 0,0 0 1 0 0,0 0 0 0 0,1 0-20 0 0,192-48 438 0 0,-195 49-445 0 0,0-1 1 0 0,0 1-1 0 0,0-1 1 0 0,0 1-1 0 0,0-1 0 0 0,0 1 1 0 0,0-1-1 0 0,0 0 1 0 0,0 0-1 0 0,-1 0 0 0 0,1 1 1 0 0,0-1-1 0 0,-1 0 1 0 0,1 0-1 0 0,0 0 0 0 0,-1 0 1 0 0,1 0-1 0 0,-1 0 1 0 0,1 0-1 0 0,-1 0 1 0 0,0 0-1 0 0,0 0 0 0 0,1 0 1 0 0,-1-1-1 0 0,0 1 1 0 0,0 0-1 0 0,0 0 0 0 0,0 0 1 0 0,0 0-1 0 0,0 0 1 0 0,0 0-1 0 0,-1-1 0 0 0,1 1 1 0 0,0 0-1 0 0,-1 0 1 0 0,1 0-1 0 0,0 0 1 0 0,-1 0-1 0 0,1 0 0 0 0,-1 0 1 0 0,0 0-1 0 0,1 0 1 0 0,-1 1-1 0 0,0-1 0 0 0,0 0 1 0 0,1 0-1 0 0,-1 0 1 0 0,0 1-1 0 0,0-1 0 0 0,0 0 1 0 0,0 1-1 0 0,0-1 1 0 0,0 1-1 0 0,0-1 1 0 0,0 1-1 0 0,0 0 7 0 0,-62-31-327 0 0,46 29 297 0 0,0 1 0 0 0,1 0 0 0 0,-1 1 0 0 0,0 0 0 0 0,0 2 0 0 0,0 0 0 0 0,1 1 0 0 0,-1 1 0 0 0,1 0 0 0 0,0 1 0 0 0,0 1 0 0 0,0 0 0 0 0,1 2 0 0 0,0-1 0 0 0,0 2 0 0 0,1 0 0 0 0,0 1 0 0 0,-8 7 30 0 0,17-13 12 0 0,1-1 0 0 0,0 1-1 0 0,-1 0 1 0 0,2 0 0 0 0,-1 0-1 0 0,0 1 1 0 0,1-1 0 0 0,0 1-1 0 0,0 0 1 0 0,0 0 0 0 0,0 0-1 0 0,1 0 1 0 0,0 0 0 0 0,0 1-1 0 0,0-1 1 0 0,1 1 0 0 0,0-1-1 0 0,0 1 1 0 0,0 0 0 0 0,1-1-1 0 0,0 1 1 0 0,0 0 0 0 0,0-1-1 0 0,1 1 1 0 0,0 0 0 0 0,0-1-1 0 0,0 1 1 0 0,1-1 0 0 0,0 1-1 0 0,0-1 1 0 0,0 0 0 0 0,0 0-1 0 0,1 0 1 0 0,0 0 0 0 0,0 0-1 0 0,1 0 1 0 0,-1-1 0 0 0,1 0-1 0 0,0 1 1 0 0,2 1-12 0 0,6 2-101 0 0,1-1-1 0 0,0 0 0 0 0,-1-1 1 0 0,2-1-1 0 0,-1 1 1 0 0,1-2-1 0 0,0 0 0 0 0,0-1 1 0 0,0 0-1 0 0,0-1 1 0 0,0-1-1 0 0,1 0 0 0 0,-1-1 1 0 0,0-1-1 0 0,1 0 1 0 0,1-1 101 0 0,150-30-3403 0 0,-122 15 2273 0 0</inkml:trace>
  <inkml:trace contextRef="#ctx0" brushRef="#br0" timeOffset="2220.655">2578 225 2040 0 0,'-26'16'385'0'0,"0"2"1"0"0,1 0-1 0 0,1 1 0 0 0,1 2 0 0 0,0 0 0 0 0,2 1 1 0 0,0 2-1 0 0,2 0 0 0 0,0 1 0 0 0,2 0 0 0 0,-3 9-385 0 0,-60 76-712 0 0,50-97-2315 0 0,20-13 1833 0 0</inkml:trace>
  <inkml:trace contextRef="#ctx0" brushRef="#br0" timeOffset="2452.963">2033 372 1036 0 0,'19'-20'5375'0'0,"41"36"-4723"0"0,-45-11-192 0 0,310 117 811 0 0,-179-96-2576 0 0,-46-20-2434 0 0,-79-6 2617 0 0</inkml:trace>
  <inkml:trace contextRef="#ctx0" brushRef="#br0" timeOffset="2732.241">2888 289 2144 0 0,'2'-64'6545'0'0,"-46"91"-5150"0"0,34-9-1308 0 0,0 0-1 0 0,1 1 0 0 0,0 0 0 0 0,2 1 1 0 0,0-1-1 0 0,1 1 0 0 0,2 0 0 0 0,0 1 1 0 0,1-1-1 0 0,0 1 0 0 0,2 0 0 0 0,1 0 1 0 0,1 9-87 0 0,43 223 269 0 0,-42-137-1365 0 0,-3-114 936 0 0,0 0 0 0 0,-1-1-1 0 0,1 1 1 0 0,0-1 0 0 0,-1 0 0 0 0,0 1 0 0 0,1-1 0 0 0,-1 0 0 0 0,0 0-1 0 0,1 0 1 0 0,-1 0 0 0 0,0 0 0 0 0,0 0 0 0 0,0-1 0 0 0,0 1-1 0 0,0-1 1 0 0,0 1 0 0 0,0-1 0 0 0,0 0 0 0 0,0 0 0 0 0,0 0 0 0 0,0 0-1 0 0,0 0 1 0 0,0 0 0 0 0,0 0 0 0 0,0-1 0 0 0,0 1 0 0 0,0-1-1 0 0,0 1 1 0 0,1-1 0 0 0,-1 0 0 0 0,0 0 0 0 0,0 0 0 0 0,0 0 0 0 0,1 0-1 0 0,-1 0 1 0 0,1 0 0 0 0,-1-1 0 0 0,1 1 0 0 0,-1 0 0 0 0,1-1-1 0 0,-1 0 1 0 0,1 0 160 0 0,-15-9-1120 0 0</inkml:trace>
  <inkml:trace contextRef="#ctx0" brushRef="#br0" timeOffset="2978.729">2786 229 2052 0 0,'4'-5'108'0'0,"-1"0"0"0"0,1 0 0 0 0,0 1 0 0 0,0-1 0 0 0,0 1 0 0 0,0 0 0 0 0,1 1 0 0 0,0-1 0 0 0,0 1 0 0 0,0 0 0 0 0,0 0 0 0 0,0 0 1 0 0,1 1-1 0 0,-1-1 0 0 0,1 1 0 0 0,-1 1 0 0 0,1-1 0 0 0,0 1 0 0 0,0 0 0 0 0,0 0 0 0 0,0 1 0 0 0,0 0 0 0 0,-1 0 0 0 0,1 0 0 0 0,0 1 0 0 0,0 0 0 0 0,0 0 0 0 0,0 0 0 0 0,-1 1 0 0 0,1 0 0 0 0,0 0 0 0 0,-1 0 0 0 0,0 1 0 0 0,1-1 0 0 0,-1 1 0 0 0,0 1 0 0 0,0-1 0 0 0,-1 1 0 0 0,1 0 0 0 0,-1 0 0 0 0,0 0 0 0 0,0 0 0 0 0,0 1 0 0 0,-1 0 0 0 0,1 0 0 0 0,1 4-108 0 0,-2-4 59 0 0,-1 1 0 0 0,0 0 0 0 0,0 0 0 0 0,0-1 0 0 0,-1 1 0 0 0,0 1-1 0 0,0-1 1 0 0,0 0 0 0 0,-1 0 0 0 0,0 0 0 0 0,0 0 0 0 0,-1 0 0 0 0,1 1 0 0 0,-1-1 0 0 0,-1 0-1 0 0,1 0 1 0 0,-1 0 0 0 0,0-1 0 0 0,0 1 0 0 0,-1 0 0 0 0,0-1 0 0 0,0 1 0 0 0,0-1-1 0 0,-1 0 1 0 0,1 0 0 0 0,-1 0 0 0 0,-4 3-59 0 0,-137 101 75 0 0,137-103-139 0 0,-24 7-896 0 0,17-12-1812 0 0,10-4 1473 0 0,-10-13 44 0 0</inkml:trace>
  <inkml:trace contextRef="#ctx0" brushRef="#br0" timeOffset="3506.075">3674 197 2664 0 0,'1'-3'194'0'0,"1"-1"-1"0"0,-1 1 1 0 0,1 0-1 0 0,0 0 1 0 0,0 0-1 0 0,1 0 1 0 0,-1 0-1 0 0,0 0 1 0 0,1 1-1 0 0,0-1 1 0 0,0 1-1 0 0,0 0 1 0 0,0 0-1 0 0,0 0 1 0 0,0 0-1 0 0,0 0 1 0 0,1 1-1 0 0,-1-1 1 0 0,0 1-1 0 0,1 0 1 0 0,0 0-1 0 0,-1 0 1 0 0,1 1-1 0 0,-1-1 1 0 0,1 1-1 0 0,1 0-193 0 0,21 20 290 0 0,-23-14-255 0 0,-1-1 0 0 0,1 1 1 0 0,-1 0-1 0 0,0 0 1 0 0,-1 0-1 0 0,1 0 0 0 0,-1 1 1 0 0,0-1-1 0 0,-1 0 0 0 0,0 1 1 0 0,0-1-1 0 0,0 0 0 0 0,0 0 1 0 0,-1 1-1 0 0,0-1 1 0 0,-1 0-1 0 0,1 0 0 0 0,-1 0 1 0 0,-1 0-1 0 0,1 0 0 0 0,-1 0 1 0 0,0-1-1 0 0,-1 2-35 0 0,-97 183 1254 0 0,103-189-1243 0 0,-1 1 0 0 0,1 0 0 0 0,0-1 0 0 0,-1 1 0 0 0,1-1 0 0 0,0 0 0 0 0,0 1 0 0 0,0-1 0 0 0,0 0 1 0 0,0 0-1 0 0,0 0 0 0 0,0-1 0 0 0,0 1 0 0 0,0 0 0 0 0,0-1 0 0 0,1 1 0 0 0,-1-1 0 0 0,0 0 0 0 0,0 0 1 0 0,1 0-1 0 0,-1 0 0 0 0,0 0 0 0 0,0 0 0 0 0,1-1 0 0 0,-1 1 0 0 0,0-1 0 0 0,0 1 0 0 0,0-1 0 0 0,0 0 1 0 0,0 0-1 0 0,0 0 0 0 0,0 0 0 0 0,0 0 0 0 0,0 0 0 0 0,0-1 0 0 0,0 1 0 0 0,0-1-11 0 0,41-12-1315 0 0,0-3-1 0 0,-1-1 1 0 0,-1-2-1 0 0,-1-2 0 0 0,-1-1 1 0 0,26-21 1315 0 0,-36 19-1233 0 0</inkml:trace>
  <inkml:trace contextRef="#ctx0" brushRef="#br0" timeOffset="3784.487">3435 0 1496 0 0,'-14'7'251'0'0,"0"1"0"0"0,1 0-1 0 0,0 1 1 0 0,0 1 0 0 0,0 0-1 0 0,2 0 1 0 0,-1 1 0 0 0,1 1 0 0 0,1 0-1 0 0,0 0 1 0 0,1 1 0 0 0,0 1-1 0 0,1-1 1 0 0,0 1 0 0 0,1 0 0 0 0,1 1-1 0 0,0 0 1 0 0,1 0 0 0 0,1 0 0 0 0,0 1-1 0 0,1-1 1 0 0,1 1 0 0 0,-1 16-251 0 0,8-11 67 0 0,2-1 0 0 0,0 0 0 0 0,0 1 0 0 0,2-2 0 0 0,1 0 0 0 0,0 0 0 0 0,1 0 1 0 0,1-2-1 0 0,1 1 0 0 0,0-1 0 0 0,2-1 0 0 0,0-1 0 0 0,0 0 0 0 0,1-1 0 0 0,1 0 1 0 0,1-2-1 0 0,-1 0 0 0 0,2-1 0 0 0,0 0 0 0 0,0-2 0 0 0,4 1-67 0 0,0 1-530 0 0,0-1 0 0 0,1 0 0 0 0,0-2 0 0 0,1-1 0 0 0,0-1 0 0 0,0-1 0 0 0,0-1 0 0 0,1-2 0 0 0,13 0 530 0 0,-4-6-1217 0 0,21-17-20 0 0</inkml:trace>
  <inkml:trace contextRef="#ctx0" brushRef="#br0" timeOffset="4035.491">4408 0 916 0 0,'11'24'556'0'0,"0"0"0"0"0,-2 0 1 0 0,-1 1-1 0 0,-1 0 0 0 0,-1 0 0 0 0,-1 1 0 0 0,-1-1 1 0 0,-1 1-1 0 0,-2 0 0 0 0,0 10-556 0 0,-5-8 264 0 0,-1 0 0 0 0,-2 0 0 0 0,-1 0-1 0 0,0-1 1 0 0,-2 0 0 0 0,-2 0 0 0 0,0-2 0 0 0,-1 1 0 0 0,-2-2 0 0 0,0 0-1 0 0,-2 0 1 0 0,-1-2 0 0 0,-16 17-264 0 0,-7-14-2756 0 0,39-24 1325 0 0,-5-21-1176 0 0,5 6 1353 0 0</inkml:trace>
  <inkml:trace contextRef="#ctx0" brushRef="#br0" timeOffset="4363.217">4648 289 1768 0 0,'30'23'15948'0'0,"-77"-34"-29503"0"0,35 2 12403 0 0,7-1 55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0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13 299 1192 0 0,'0'0'427'0'0,"0"0"-121"0"0,0 0-63 0 0,0 0-3 0 0,0 0 55 0 0,0 0-112 0 0,0 0-17 0 0,0 0 111 0 0,0 0 24 0 0,0 0-32 0 0,0 0-18 0 0,0 0 21 0 0,-1-15-1 0 0,5 14 3197 0 0,-1 9-3457 0 0,-1-1 1 0 0,-1 0 0 0 0,1 0 0 0 0,-1 1-1 0 0,0-1 1 0 0,-1 1 0 0 0,0-1-1 0 0,0 0 1 0 0,0 1 0 0 0,-1-1-1 0 0,0 1 1 0 0,-1-1 0 0 0,0 0 0 0 0,0 0-1 0 0,-1 3-11 0 0,-3 21-27 0 0,3-20 65 0 0,1 1 0 0 0,1-1 0 0 0,-1 1 1 0 0,2 0-1 0 0,0-1 0 0 0,0 1 0 0 0,1-1 0 0 0,0 1 1 0 0,1-1-1 0 0,1 1 0 0 0,0-1 0 0 0,0 0 0 0 0,1 0 1 0 0,0 0-1 0 0,1 0 0 0 0,0-1 0 0 0,1 0 0 0 0,0 0 1 0 0,1 0-1 0 0,2 1-38 0 0,-4-5 24 0 0,0-1 0 0 0,1 0 0 0 0,0 0 1 0 0,0-1-1 0 0,0 0 0 0 0,1 0 0 0 0,-1 0 0 0 0,1-1 1 0 0,0 0-1 0 0,0 0 0 0 0,0-1 0 0 0,0 0 1 0 0,1 0-1 0 0,-1-1 0 0 0,0 0 0 0 0,1 0 0 0 0,-1 0 1 0 0,1-1-1 0 0,-1 0 0 0 0,1-1 0 0 0,-1 0 0 0 0,1 0 1 0 0,-1 0-1 0 0,0-1 0 0 0,1 0 0 0 0,-1-1 0 0 0,0 0 1 0 0,0 0-1 0 0,-1 0 0 0 0,1-1 0 0 0,-1 0 0 0 0,1 0 1 0 0,-1 0-1 0 0,-1-1 0 0 0,1 0 0 0 0,1-2-24 0 0,6-4-13 0 0,0-1-1 0 0,-1 0 1 0 0,-1 0-1 0 0,0-2 0 0 0,-1 1 1 0 0,0-1-1 0 0,-1-1 1 0 0,0 1-1 0 0,2-10 14 0 0,-47 39-459 0 0,33-13 452 0 0,0 0 1 0 0,1 1-1 0 0,-1-1 1 0 0,1 0-1 0 0,0 1 0 0 0,0-1 1 0 0,0 1-1 0 0,0 0 1 0 0,0 0-1 0 0,1 0 1 0 0,-1 0-1 0 0,1 0 0 0 0,0 0 1 0 0,-1 0-1 0 0,2 0 1 0 0,-1 0-1 0 0,0 1 1 0 0,1-1-1 0 0,-1 0 0 0 0,1 0 1 0 0,0 1-1 0 0,0-1 1 0 0,0 0-1 0 0,0 1 1 0 0,1-1-1 0 0,0 0 0 0 0,-1 1 1 0 0,1-1-1 0 0,0 0 1 0 0,1 0-1 0 0,-1 0 1 0 0,0 0-1 0 0,1 0 0 0 0,0 0 1 0 0,-1 0-1 0 0,1-1 1 0 0,1 1-1 0 0,-1 0 1 0 0,0-1-1 0 0,0 0 0 0 0,1 0 1 0 0,0 1-1 0 0,-1-1 1 0 0,1-1-1 0 0,0 1 1 0 0,0 0-1 0 0,0-1 0 0 0,2 2 7 0 0,11 1-8 0 0,-1 1 0 0 0,1-2 0 0 0,0 0 0 0 0,0-1 0 0 0,1 0 0 0 0,-1-1 0 0 0,0-1 0 0 0,0-1 0 0 0,1-1 0 0 0,-1 0 0 0 0,0 0 0 0 0,0-2 0 0 0,0 0 0 0 0,-1-1 0 0 0,0 0 0 0 0,1-2 0 0 0,-2 0 0 0 0,12-6 8 0 0,-22 12 3 0 0,1 0-1 0 0,0-1 1 0 0,0 0-1 0 0,0 0 0 0 0,-1 0 1 0 0,1 0-1 0 0,-1 0 0 0 0,1-1 1 0 0,-1 0-1 0 0,0 0 1 0 0,0 0-1 0 0,-1-1 0 0 0,1 1 1 0 0,-1-1-1 0 0,1 0 0 0 0,-1 0 1 0 0,0 0-1 0 0,0 0 1 0 0,-1-1-1 0 0,1 1 0 0 0,-1-1 1 0 0,0 1-1 0 0,-1-1 0 0 0,1 0 1 0 0,-1 0-1 0 0,1 0 1 0 0,-2 0-1 0 0,1 0 0 0 0,0 0 1 0 0,-1 0-1 0 0,0 0 0 0 0,-1-4-2 0 0,-11-7-35 0 0,-1 1-1 0 0,-1 0 0 0 0,0 1 0 0 0,-1 0 0 0 0,-1 1 0 0 0,0 1 1 0 0,-1 0-1 0 0,0 1 0 0 0,-1 1 0 0 0,0 1 0 0 0,0 0 0 0 0,-1 1 0 0 0,0 2 1 0 0,-1-1-1 0 0,1 2 0 0 0,-18-2 36 0 0,21 2-133 0 0,5 2-33 0 0,-31-33-4424 0 0,42 35 3345 0 0</inkml:trace>
  <inkml:trace contextRef="#ctx0" brushRef="#br0" timeOffset="649.375">854 1 2000 0 0,'16'43'2685'0'0,"51"351"-580"0"0,-37-212-1100 0 0,43-399 275 0 0,-27 129-1786 0 0,-44 88 491 0 0,0 1-1 0 0,0 0 0 0 0,0 0 1 0 0,0 0-1 0 0,0 0 1 0 0,-1 0-1 0 0,1 0 0 0 0,0 0 1 0 0,-1 1-1 0 0,1-1 0 0 0,-1 1 1 0 0,1-1-1 0 0,-1 1 0 0 0,0-1 1 0 0,0 1-1 0 0,1 0 0 0 0,-1 0 1 0 0,0 0-1 0 0,-1-1 0 0 0,1 1 1 0 0,0 0-1 0 0,0 0 0 0 0,-1 0 1 0 0,1 0-1 0 0,-1 0 0 0 0,0 1 1 0 0,0-1-1 0 0,0 0 0 0 0,0 0 1 0 0,0 0-1 0 0,0 1 16 0 0,4 20-10 0 0,-4-15 6 0 0,0 0 0 0 0,1 0-1 0 0,0 0 1 0 0,0 0 0 0 0,0 0 0 0 0,1 0-1 0 0,0-1 1 0 0,1 1 0 0 0,0-1 0 0 0,0 1-1 0 0,1-1 1 0 0,-1 0 0 0 0,2 0 0 0 0,-1-1-1 0 0,1 1 1 0 0,0-1 0 0 0,0 0 0 0 0,0 0-1 0 0,1 0 1 0 0,0-1 0 0 0,0 0 0 0 0,1 0-1 0 0,-1-1 1 0 0,1 0 0 0 0,0 0 0 0 0,0 0-1 0 0,8 2 5 0 0,5-5-60 0 0,1 0-1 0 0,-1-1 0 0 0,0-1 0 0 0,1-1 0 0 0,-1-1 1 0 0,0-1-1 0 0,0-1 0 0 0,-1 0 0 0 0,1-1 0 0 0,10-6 61 0 0,42-35-4002 0 0,-70 43 2825 0 0</inkml:trace>
  <inkml:trace contextRef="#ctx0" brushRef="#br0" timeOffset="1191.279">1615 441 2076 0 0,'62'15'3453'0'0,"33"-41"-2566"0"0,-66 15-568 0 0,0-18-78 0 0,-29 28-370 0 0,-33-13 121 0 0,-164-7 456 0 0,185 21-390 0 0,-1 1 1 0 0,1 1 0 0 0,-1-1 0 0 0,1 2 0 0 0,0 0 0 0 0,0 0-1 0 0,0 1 1 0 0,1 1 0 0 0,-1 0 0 0 0,1 1 0 0 0,0 0-1 0 0,1 0 1 0 0,-1 1 0 0 0,1 0 0 0 0,1 1 0 0 0,-1 0-1 0 0,1 1 1 0 0,1 0 0 0 0,-2 2-59 0 0,9-8 22 0 0,0-1-1 0 0,0 1 1 0 0,1 0-1 0 0,-1 0 1 0 0,0 0-1 0 0,1 0 1 0 0,0 0-1 0 0,0 0 1 0 0,0 0-1 0 0,0-1 1 0 0,0 1-1 0 0,0 0 1 0 0,1 0-1 0 0,-1 0 1 0 0,1 0 0 0 0,0 0-1 0 0,0-1 1 0 0,0 1-1 0 0,0 0 1 0 0,1 0-1 0 0,-1-1 1 0 0,1 1-1 0 0,-1-1 1 0 0,1 0-1 0 0,0 1 1 0 0,0-1-1 0 0,0 0 1 0 0,0 0-1 0 0,1 0 1 0 0,-1 0-1 0 0,0-1 1 0 0,1 1-1 0 0,0 0-21 0 0,88 49 88 0 0,61-33-1830 0 0,-60-45-2209 0 0,-73 14 2714 0 0</inkml:trace>
  <inkml:trace contextRef="#ctx0" brushRef="#br0" timeOffset="1517.273">1840 322 956 0 0,'12'4'185'0'0,"-1"0"0"0"0,0 1 0 0 0,0 0 0 0 0,-1 0 0 0 0,1 1 0 0 0,-1 0 0 0 0,-1 1-1 0 0,1 0 1 0 0,-1 1 0 0 0,0 0 0 0 0,-1 0 0 0 0,0 1 0 0 0,0 0 0 0 0,-1 1 0 0 0,0-1 0 0 0,-1 2 0 0 0,0-1 0 0 0,0 0 0 0 0,-1 1 0 0 0,-1 0 0 0 0,1 0-1 0 0,-2 2-184 0 0,35 142 2551 0 0,-38-154-2517 0 0,0 0-1 0 0,0 1 0 0 0,-1-1 0 0 0,1 0 1 0 0,0 0-1 0 0,-1 0 0 0 0,1 0 0 0 0,-1 1 1 0 0,1-1-1 0 0,-1 0 0 0 0,0 0 0 0 0,1 0 1 0 0,-1 0-1 0 0,0-1 0 0 0,0 1 0 0 0,0 0 1 0 0,0 0-1 0 0,0 0 0 0 0,0-1 0 0 0,0 1 0 0 0,0 0 1 0 0,0-1-1 0 0,0 1 0 0 0,0-1 0 0 0,0 1 1 0 0,0-1-1 0 0,0 1 0 0 0,-1-1 0 0 0,1 0 1 0 0,0 0-1 0 0,0 0 0 0 0,0 0 0 0 0,-1 0 1 0 0,1 0-1 0 0,0 0 0 0 0,0 0 0 0 0,-1 0 1 0 0,1 0-1 0 0,0-1 0 0 0,0 1 0 0 0,0 0 1 0 0,0-1-1 0 0,0 1 0 0 0,-1-1 0 0 0,1 1 1 0 0,0-1-1 0 0,0 0 0 0 0,0 1 0 0 0,0-1 1 0 0,0 0-1 0 0,1 0 0 0 0,-1 0 0 0 0,0 0 1 0 0,0 0-1 0 0,0 0 0 0 0,1 0 0 0 0,-1 0 1 0 0,0 0-34 0 0,-3-8-31 0 0,0-1 0 0 0,0 1 0 0 0,1-1 0 0 0,0 1 1 0 0,0-1-1 0 0,1 0 0 0 0,1 0 0 0 0,0 0 0 0 0,0 0 1 0 0,1 0-1 0 0,0 0 0 0 0,0 0 0 0 0,2 0 1 0 0,-1 0-1 0 0,1 0 0 0 0,0 0 0 0 0,1 0 0 0 0,0 1 1 0 0,1-1-1 0 0,0 1 0 0 0,0 0 0 0 0,1 0 0 0 0,0 1 1 0 0,1-1-1 0 0,0 1 0 0 0,0 0 0 0 0,1 1 0 0 0,0-1 1 0 0,0 1-1 0 0,0 1 0 0 0,1-1 0 0 0,0 1 1 0 0,1 1-1 0 0,4-4 31 0 0,8-9-813 0 0,16-12-4315 0 0,-37 29 3904 0 0</inkml:trace>
  <inkml:trace contextRef="#ctx0" brushRef="#br0" timeOffset="1830.153">2255 556 848 0 0,'23'-1'399'0'0,"0"-1"0"0"0,0-1 0 0 0,-1-1 1 0 0,1-1-1 0 0,-1-1 0 0 0,0-1 0 0 0,0-1 0 0 0,8-5-399 0 0,-26 12 65 0 0,1-1 1 0 0,-1 0-1 0 0,0 0 1 0 0,0 0-1 0 0,-1-1 1 0 0,1 1-1 0 0,0-1 1 0 0,-1 0-1 0 0,1 0 0 0 0,-1 0 1 0 0,0 0-1 0 0,0-1 1 0 0,-1 1-1 0 0,1-1 1 0 0,-1 0-1 0 0,1 0 1 0 0,-1 0-1 0 0,0 0 0 0 0,-1 0 1 0 0,1-1-66 0 0,-5 1 14 0 0,0 1 0 0 0,0-1 1 0 0,0 0-1 0 0,-1 1 0 0 0,0 0 0 0 0,1 0 1 0 0,-1 0-1 0 0,0 0 0 0 0,-1 0 1 0 0,1 1-1 0 0,0 0 0 0 0,-1 0 0 0 0,1 0 1 0 0,-1 0-1 0 0,0 1 0 0 0,1 0 1 0 0,-1 0-1 0 0,0 0 0 0 0,0 0 0 0 0,-3 1-14 0 0,6-1-2 0 0,-18-3 72 0 0,-1 0-1 0 0,1 2 1 0 0,0 0-1 0 0,-1 1 1 0 0,1 1-1 0 0,-1 1 1 0 0,1 1-1 0 0,-1 0 1 0 0,1 2-1 0 0,0 0 1 0 0,0 2-1 0 0,1 0 1 0 0,-10 5-70 0 0,27-11 6 0 0,0 0 1 0 0,1 0-1 0 0,-1 1 1 0 0,1-1 0 0 0,-1 1-1 0 0,1-1 1 0 0,-1 1 0 0 0,1 0-1 0 0,0 0 1 0 0,-1-1-1 0 0,1 1 1 0 0,0 0 0 0 0,0 0-1 0 0,-1 0 1 0 0,1 0 0 0 0,0 0-1 0 0,0 1 1 0 0,0-1-1 0 0,0 0 1 0 0,0 0 0 0 0,1 1-1 0 0,-1-1 1 0 0,0 1 0 0 0,1-1-1 0 0,-1 0 1 0 0,0 1-1 0 0,1 0 1 0 0,0-1 0 0 0,-1 1-1 0 0,1-1 1 0 0,0 1 0 0 0,0-1-1 0 0,0 1 1 0 0,0-1-1 0 0,0 1 1 0 0,0 0 0 0 0,1-1-1 0 0,-1 1 1 0 0,0-1-1 0 0,1 1 1 0 0,-1-1 0 0 0,1 1-1 0 0,-1-1 1 0 0,1 0 0 0 0,0 1-1 0 0,0-1 1 0 0,0 0-1 0 0,0 1 1 0 0,0-1 0 0 0,0 0-1 0 0,1 1-6 0 0,67 52-49 0 0,114 2-4016 0 0,-140-53 2833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1228 0 0,'5'13'4333'0'0,"33"-8"-3477"0"0,-36-5-748 0 0,284-14 2102 0 0,90-2-3232 0 0,-244 15-2417 0 0,-95-2 1991 0 0,-10-4-42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3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25 124 1260 0 0,'1'-24'7130'0'0,"3"-15"-4364"0"0,-3 38-2529 0 0,1-20 590 0 0,-2 21-916 0 0,13-27 343 0 0,-17 16-3489 0 0,-24 41-3435 0 0,15-12 5342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3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1612 0 0,'4'19'5984'0'0,"-10"-16"-6926"0"0,-2-4-3523 0 0,5 0 3164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3:37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55 1712 0 0,'0'0'528'0'0,"0"0"-62"0"0,-6-24 2067 0 0,-25-7-1937 0 0,2 119 536 0 0,17-8-926 0 0,2 0 1 0 0,5 1-1 0 0,3 0 1 0 0,3 1-207 0 0,-1-39 174 0 0,22 83 227 0 0,-20-121-364 0 0,0 1 1 0 0,1-1-1 0 0,-1 0 0 0 0,1 0 0 0 0,0-1 1 0 0,0 1-1 0 0,1 0 0 0 0,-1-1 1 0 0,1 0-1 0 0,0 0 0 0 0,0 0 0 0 0,1 0 1 0 0,-1-1-1 0 0,1 0 0 0 0,-1 0 0 0 0,1 0 1 0 0,0 0-1 0 0,0-1 0 0 0,0 0 1 0 0,1 0-1 0 0,-1 0 0 0 0,0-1 0 0 0,1 1 1 0 0,-1-1-1 0 0,1 0 0 0 0,0-1 0 0 0,-1 0 1 0 0,1 0-1 0 0,0 0 0 0 0,-1 0 1 0 0,1-1-1 0 0,-1 0 0 0 0,1 0 0 0 0,2-1-37 0 0,12 1 66 0 0,5-1-237 0 0,-1-1-1 0 0,0-2 1 0 0,0 0 0 0 0,0-2 0 0 0,-1 0 0 0 0,0-2-1 0 0,-1 0 1 0 0,1-2 0 0 0,-2 0 0 0 0,0-1 171 0 0,-20 11-217 0 0,10-7-518 0 0,-10 0-2798 0 0,-1 8 2509 0 0</inkml:trace>
  <inkml:trace contextRef="#ctx0" brushRef="#br0" timeOffset="234.9">185 433 2028 0 0,'-15'-8'2340'0'0,"15"8"-2261"0"0,0 0-1 0 0,1 0 1 0 0,-1 0-1 0 0,0 0 0 0 0,1 0 1 0 0,-1 0-1 0 0,0-1 1 0 0,1 1-1 0 0,-1 0 1 0 0,0 0-1 0 0,1 0 0 0 0,-1-1 1 0 0,0 1-1 0 0,1 0 1 0 0,-1 0-1 0 0,0-1 0 0 0,0 1 1 0 0,1 0-1 0 0,-1 0 1 0 0,0-1-1 0 0,0 1 1 0 0,1 0-1 0 0,-1-1 0 0 0,0 1 1 0 0,0-1-1 0 0,0 1 1 0 0,0 0-1 0 0,0-1 1 0 0,0 1-1 0 0,0 0 0 0 0,0-1 1 0 0,0 1-1 0 0,0-1 1 0 0,0 1-1 0 0,0 0 0 0 0,0-1 1 0 0,0 1-1 0 0,0 0 1 0 0,0-1-1 0 0,0 1 1 0 0,0-1-1 0 0,0 1-78 0 0,340-70-1037 0 0,-313 61-2056 0 0,-27 8 1813 0 0</inkml:trace>
  <inkml:trace contextRef="#ctx0" brushRef="#br0" timeOffset="453.079">70 72 2068 0 0,'6'-9'4347'0'0,"39"1"-4244"0"0,-30 6 219 0 0,278-18-3812 0 0,-250 17 2244 0 0</inkml:trace>
  <inkml:trace contextRef="#ctx0" brushRef="#br0" timeOffset="777.699">964 147 924 0 0,'-5'66'3414'0'0,"-113"200"-1925"0"0,101-233-1433 0 0,-52 79-3238 0 0,61-104 1997 0 0</inkml:trace>
  <inkml:trace contextRef="#ctx0" brushRef="#br0" timeOffset="1055.702">719 333 1240 0 0,'-23'-61'5329'0'0,"65"67"-3948"0"0,-4 7-1322 0 0,-1 2 0 0 0,0 1 0 0 0,-1 2 0 0 0,0 2 0 0 0,-2 1 0 0 0,-1 1 0 0 0,0 2-1 0 0,13 15-58 0 0,4 27-1730 0 0,-50-10-2341 0 0,-22-22 2751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3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456 279 1280 0 0,'0'0'341'0'0,"0"0"13"0"0,0 0-39 0 0,3-23 1013 0 0,12-21 956 0 0,-10-50 2205 0 0,-6 63-4161 0 0,-20 15-327 0 0,15 320-7 0 0,20-133-220 0 0,-13-170 93 0 0,0 0 1 0 0,0 0-1 0 0,0 1 0 0 0,0-1 0 0 0,0 1 0 0 0,0-1 0 0 0,0 1 0 0 0,-1-1 1 0 0,1 1-1 0 0,-1-1 0 0 0,1 1 0 0 0,-1-1 0 0 0,1 1 0 0 0,-1 0 0 0 0,0-1 1 0 0,0 1-1 0 0,0 0 0 0 0,0-1 0 0 0,0 1 0 0 0,0 0 0 0 0,0-1 0 0 0,-1 1 1 0 0,1 0-1 0 0,-1-1 0 0 0,1 1 0 0 0,-1-1 0 0 0,1 1 0 0 0,-1 0 0 0 0,0-1 1 0 0,0 0-1 0 0,0 1 0 0 0,0-1 0 0 0,0 0 0 0 0,0 1 0 0 0,0-1 0 0 0,0 0 1 0 0,0 0-1 0 0,-1 0 0 0 0,1 0 0 0 0,-1 0 0 0 0,1 0 0 0 0,0 0 0 0 0,-1 0 1 0 0,1-1-1 0 0,-1 1 0 0 0,0-1 0 0 0,1 1 0 0 0,-1-1 0 0 0,1 1 0 0 0,-1-1 1 0 0,0 0-1 0 0,0 0 133 0 0,-16-6-1280 0 0</inkml:trace>
  <inkml:trace contextRef="#ctx0" brushRef="#br0" timeOffset="874.612">19 152 2768 0 0,'-7'-3'982'0'0,"7"3"-923"0"0,1-1 0 0 0,-1 1 0 0 0,0 0 0 0 0,1-1 0 0 0,-1 1 0 0 0,0-1 0 0 0,1 1 0 0 0,-1 0 0 0 0,0-1 0 0 0,0 1-1 0 0,0-1 1 0 0,0 1 0 0 0,1-1 0 0 0,-1 1 0 0 0,0-1 0 0 0,0 1 0 0 0,0-1 0 0 0,0 1 0 0 0,0-1 0 0 0,0 1 0 0 0,0-1 0 0 0,0 1-1 0 0,0-1 1 0 0,0 1 0 0 0,-1-1 0 0 0,1 1 0 0 0,0-1 0 0 0,0 1 0 0 0,0 0 0 0 0,-1-1 0 0 0,1 1 0 0 0,0-1 0 0 0,0 1 0 0 0,-1-1-1 0 0,1 1 1 0 0,0 0 0 0 0,-1-1 0 0 0,1 1 0 0 0,0 0 0 0 0,-1-1 0 0 0,1 1 0 0 0,-1 0 0 0 0,1 0 0 0 0,0-1 0 0 0,-1 1-1 0 0,1 0 1 0 0,-1 0 0 0 0,1 0 0 0 0,-1 0 0 0 0,1-1 0 0 0,-1 1 0 0 0,1 0 0 0 0,-1 0 0 0 0,1 0 0 0 0,-1 0 0 0 0,1 0 0 0 0,-1 0-1 0 0,1 0 1 0 0,-1 0 0 0 0,1 1 0 0 0,-1-1 0 0 0,1 0 0 0 0,-1 0-59 0 0,433-76 1489 0 0,-175 31-1408 0 0,-212 36 737 0 0,-43 9-756 0 0,-2 0-12 0 0,0 0-1 0 0,0 0-20 0 0,0 0 13 0 0,0 0 24 0 0,0 0-48 0 0,9 4 30 0 0,19 137 86 0 0,-21-71-98 0 0,33 191 45 0 0,-39-191 18 0 0,18-61-123 0 0,9-70-269 0 0,55-77-380 0 0,-49 159 586 0 0,10 42 36 0 0,-40-54 47 0 0,1 0-1 0 0,-1 0 1 0 0,2-1-1 0 0,-1 1 1 0 0,1-2-1 0 0,1 1 1 0 0,-1 0-1 0 0,1-1 1 0 0,1-1-1 0 0,-1 1 1 0 0,1-1-1 0 0,0 0 1 0 0,0-1-1 0 0,1 0 1 0 0,0 0-1 0 0,0-1 1 0 0,0 0-1 0 0,0-1 1 0 0,1 1-1 0 0,5 0 5 0 0,-1-4 7 0 0,-1 0-1 0 0,1-1 0 0 0,-1 0 0 0 0,1-1 1 0 0,-1-1-1 0 0,0 0 0 0 0,0 0 1 0 0,0-1-1 0 0,0-1 0 0 0,-1-1 1 0 0,1 1-1 0 0,-2-2 0 0 0,1 0 1 0 0,0 0-1 0 0,9-9-6 0 0,-14 11-20 0 0,1-1 0 0 0,-1 1-1 0 0,0-2 1 0 0,0 1 0 0 0,-1-1 0 0 0,1 0 0 0 0,-2 0 0 0 0,1-1 0 0 0,-1 0 0 0 0,0 0-1 0 0,-1 0 1 0 0,0 0 0 0 0,0-1 0 0 0,0 1 0 0 0,-1-1 0 0 0,-1 0 0 0 0,0 0-1 0 0,0-1 1 0 0,0 1 0 0 0,-1-7 20 0 0,-1 12-6 0 0,0 1 0 0 0,-1 0-1 0 0,1 0 1 0 0,-1 0 0 0 0,0 0 0 0 0,0 0 0 0 0,0 0-1 0 0,0 0 1 0 0,-1 0 0 0 0,1 0 0 0 0,-1 0-1 0 0,0 1 1 0 0,1-1 0 0 0,-1 0 0 0 0,0 1-1 0 0,-1 0 1 0 0,1-1 0 0 0,0 1 0 0 0,-1 0-1 0 0,1 0 1 0 0,-1 0 0 0 0,0 1 0 0 0,1-1 0 0 0,-1 1-1 0 0,0-1 1 0 0,0 1 0 0 0,0 0 0 0 0,0 0-1 0 0,0 0 1 0 0,0 1 0 0 0,0-1 0 0 0,-1 1-1 0 0,1-1 1 0 0,0 1 0 0 0,0 0 0 0 0,-3 1 6 0 0,-117 20 7 0 0,15 70-44 0 0,106-88 32 0 0,0 0 0 0 0,0 0-1 0 0,0 0 1 0 0,0 0 0 0 0,1 0 0 0 0,0 1 0 0 0,-1-1-1 0 0,1 1 1 0 0,0-1 0 0 0,0 1 0 0 0,1-1 0 0 0,-1 1 0 0 0,1-1-1 0 0,0 1 1 0 0,0 0 0 0 0,0-1 0 0 0,0 1 0 0 0,1 0-1 0 0,-1-1 1 0 0,1 1 0 0 0,0-1 0 0 0,0 1 0 0 0,1-1 0 0 0,-1 0-1 0 0,0 1 1 0 0,1-1 0 0 0,0 0 0 0 0,0 0 0 0 0,0 0 0 0 0,0 0-1 0 0,1 0 1 0 0,-1-1 0 0 0,1 1 0 0 0,-1-1 0 0 0,1 1-1 0 0,2 0 6 0 0,10 8-448 0 0,2-1 0 0 0,-1-1 0 0 0,1-1-1 0 0,0 0 1 0 0,1-1 0 0 0,0-1-1 0 0,0-1 1 0 0,0-1 0 0 0,1 0 0 0 0,-1-1-1 0 0,1-1 1 0 0,0-1 0 0 0,0 0 0 0 0,0-2 448 0 0,10 2-1318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4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1216 0 0,'0'0'411'0'0,"0"0"-45"0"0,0 0 1 0 0,0 0 152 0 0,0 0 28 0 0,0 0-98 0 0,0 0-56 0 0,0 0 27 0 0,0 0-136 0 0,0 0-25 0 0,0 0 5 0 0,0 0 19 0 0,5-3-20 0 0,-1 1-241 0 0,-1 1 0 0 0,1 0 1 0 0,-1 0-1 0 0,1 1 1 0 0,-1-1-1 0 0,1 1 1 0 0,-1-1-1 0 0,1 1 1 0 0,0 0-1 0 0,-1 1 1 0 0,1-1-1 0 0,-1 0 0 0 0,1 1 1 0 0,-1 0-1 0 0,1 0 1 0 0,-1 0-1 0 0,1 0 1 0 0,-1 1-1 0 0,0-1 1 0 0,0 1-1 0 0,1 0 1 0 0,-1 0-1 0 0,-1 0 0 0 0,1 0 1 0 0,0 1-1 0 0,0-1 1 0 0,-1 1-1 0 0,3 2-22 0 0,8 7 110 0 0,0 0 0 0 0,-1 1 0 0 0,0 1 0 0 0,-1 0 0 0 0,-1 0-1 0 0,0 1 1 0 0,-1 0 0 0 0,0 1 0 0 0,-2 0 0 0 0,0 0 0 0 0,0 1 0 0 0,-2 0 0 0 0,0 0-1 0 0,0 1-109 0 0,-6-19 37 0 0,1 0-1 0 0,0-1 1 0 0,-1 1-1 0 0,1 0 0 0 0,-1 0 1 0 0,1 0-1 0 0,-1 0 0 0 0,0 0 1 0 0,1 0-1 0 0,-1 0 0 0 0,0 1 1 0 0,0-1-1 0 0,0 0 1 0 0,1 0-1 0 0,-1 0 0 0 0,0 1 1 0 0,0-1-1 0 0,0 1 0 0 0,0-1 1 0 0,0 0-1 0 0,0 1 0 0 0,0 0 1 0 0,0-1-1 0 0,-1 1 1 0 0,1 0-1 0 0,0-1 0 0 0,0 1 1 0 0,0 0-1 0 0,0 0 0 0 0,0 0 1 0 0,-1 0-1 0 0,1 0 1 0 0,0 0-1 0 0,0 0 0 0 0,0 1 1 0 0,0-1-1 0 0,0 0 0 0 0,-1 1 1 0 0,1-1-1 0 0,0 1 0 0 0,0-1 1 0 0,0 1-1 0 0,0-1 1 0 0,0 1-1 0 0,0 0 0 0 0,0-1 1 0 0,1 1-1 0 0,-1 0 0 0 0,0 0 1 0 0,0 0-1 0 0,0-1 1 0 0,1 1-1 0 0,-1 0 0 0 0,1 0 1 0 0,-1 0-1 0 0,0 0 0 0 0,1 0 1 0 0,0 1-1 0 0,-1-1 0 0 0,1 0 1 0 0,0 0-1 0 0,-1 0 1 0 0,1 0-1 0 0,0 0 0 0 0,0 0 1 0 0,0 1-37 0 0,-2-12-30 0 0,0 0-1 0 0,1 0 1 0 0,0-1 0 0 0,1 1 0 0 0,0 0 0 0 0,0-1 0 0 0,1 1 0 0 0,0 0 0 0 0,1 0 0 0 0,1 0 0 0 0,-1 0-1 0 0,1 0 1 0 0,1 0 0 0 0,0 0 0 0 0,1 1 0 0 0,-1 0 0 0 0,2 0 0 0 0,-1 0 0 0 0,1 1 0 0 0,1 0 0 0 0,-1 0-1 0 0,1 0 1 0 0,1 1 0 0 0,-1 0 0 0 0,1 0 0 0 0,0 1 0 0 0,1 0 0 0 0,2-1 30 0 0,100-53-2628 0 0,-32 39-1865 0 0,-64 20 2949 0 0</inkml:trace>
  <inkml:trace contextRef="#ctx0" brushRef="#br0" timeOffset="791.701">498 391 1272 0 0,'158'-19'3053'0'0,"-107"6"-2632"0"0,-28 8-280 0 0,1 2-67 0 0,-1-2 0 0 0,-1-1 0 0 0,1 0 0 0 0,-1-2 0 0 0,0-1 0 0 0,-1 0 0 0 0,0-2 0 0 0,13-8-74 0 0,-32 18-15 0 0,-1 1 1 0 0,1-1-1 0 0,-1 0 1 0 0,1 0 0 0 0,-1 0-1 0 0,0 0 1 0 0,1 0 0 0 0,-1 0-1 0 0,0-1 1 0 0,0 1 0 0 0,0 0-1 0 0,0 0 1 0 0,0-1-1 0 0,0 1 1 0 0,0-1 0 0 0,0 1-1 0 0,0-1 1 0 0,-1 1 0 0 0,1-1-1 0 0,-1 0 1 0 0,1 1 0 0 0,-1-1-1 0 0,0 0 1 0 0,0 1 0 0 0,1-1-1 0 0,-1 0 1 0 0,0 1-1 0 0,0-1 1 0 0,-1 0 0 0 0,1 1-1 0 0,0-1 1 0 0,-1 0 0 0 0,1 1-1 0 0,0-1 1 0 0,-1 1 0 0 0,0-1-1 0 0,1 0 1 0 0,-1 1 0 0 0,0 0-1 0 0,0-1 1 0 0,0 1-1 0 0,0-1 1 0 0,0 1 0 0 0,0 0-1 0 0,-1 0 1 0 0,1 0 0 0 0,0-1-1 0 0,0 1 1 0 0,-1 1 0 0 0,1-1-1 0 0,-1 0 1 0 0,1 0-1 0 0,-1 0 1 0 0,1 1 0 0 0,-1-1-1 0 0,0 1 1 0 0,1-1 0 0 0,-1 1-1 0 0,1 0 1 0 0,-1-1 14 0 0,-102-24-53 0 0,80 24 150 0 0,0 2 1 0 0,-1 0 0 0 0,1 2 0 0 0,0 1-1 0 0,0 0 1 0 0,0 2 0 0 0,1 1 0 0 0,0 0-1 0 0,0 2 1 0 0,-9 6-98 0 0,25-13 30 0 0,1 0 0 0 0,0 1 0 0 0,0 0 0 0 0,0 0 0 0 0,1 0 0 0 0,-1 1 0 0 0,1 0 0 0 0,0 0 0 0 0,0 1 0 0 0,0-1 1 0 0,0 1-1 0 0,1 0 0 0 0,0 0 0 0 0,0 0 0 0 0,0 1 0 0 0,1 0 0 0 0,-1-1 0 0 0,1 1 0 0 0,1 0 0 0 0,-1 1 0 0 0,1-1 0 0 0,0 0 0 0 0,1 2-30 0 0,2-4 14 0 0,1 0 0 0 0,0 1-1 0 0,0-1 1 0 0,0 0 0 0 0,0 0 0 0 0,1 0 0 0 0,0 0 0 0 0,0 0 0 0 0,0-1-1 0 0,0 1 1 0 0,0-1 0 0 0,1 0 0 0 0,0 0 0 0 0,-1 0 0 0 0,1-1 0 0 0,0 1-1 0 0,0-1 1 0 0,1 0 0 0 0,-1 0 0 0 0,0 0 0 0 0,1 0 0 0 0,-1-1 0 0 0,2 0-14 0 0,31 9-62 0 0,1-2 0 0 0,1-2 1 0 0,-1-1-1 0 0,1-2 1 0 0,0-1-1 0 0,0-3 0 0 0,0-1 1 0 0,-1-1-1 0 0,1-3 1 0 0,-1-1-1 0 0,37-12 62 0 0,-39 12-178 0 0,279-75-2723 0 0,-316 82 2895 0 0,1 0 0 0 0,0-1 0 0 0,0 1 0 0 0,-1 0 0 0 0,1-1 0 0 0,0 1 0 0 0,0 0 0 0 0,0-1 0 0 0,-1 1 0 0 0,1 0 0 0 0,0-1 0 0 0,0 1 0 0 0,0-1 0 0 0,0 1 0 0 0,0 0 0 0 0,0-1 0 0 0,0 1 0 0 0,0-1 0 0 0,0 1 0 0 0,0 0 0 0 0,0-1 0 0 0,0 1-1 0 0,0-1 1 0 0,0 1 0 0 0,0 0 0 0 0,0-1 0 0 0,1 1 0 0 0,-1-1 0 0 0,0 1 0 0 0,0 0 0 0 0,0-1 0 0 0,1 1 0 0 0,-1 0 0 0 0,0-1 0 0 0,0 1 0 0 0,1 0 0 0 0,-1 0 0 0 0,0-1 0 0 0,1 1 0 0 0,-1 0 0 0 0,0 0 0 0 0,1-1 0 0 0,-1 1 0 0 0,0 0 0 0 0,1 0 0 0 0,-1 0 0 0 0,1 0 6 0 0,-36-2 498 0 0,12 6-307 0 0,0 1-1 0 0,1 1 1 0 0,-1 1 0 0 0,1 0 0 0 0,0 2-1 0 0,1 1 1 0 0,0 1 0 0 0,1 0 0 0 0,-17 14-191 0 0,10 16 678 0 0,27-39-580 0 0,3 0-9 0 0,10 0-45 0 0,-1 1 1 0 0,1-1 0 0 0,0-1 0 0 0,-1 0 0 0 0,1-1 0 0 0,0-1 0 0 0,0 0 0 0 0,-1 0 0 0 0,1-1 0 0 0,0-1 0 0 0,-1 0 0 0 0,0-1 0 0 0,0 0 0 0 0,0-1 0 0 0,0 0 0 0 0,-1-1 0 0 0,8-5-45 0 0,4 1 56 0 0,82-50 308 0 0,-104 60-323 0 0,-1 0 1 0 0,1-1-1 0 0,-1 1 1 0 0,0 0-1 0 0,1-1 0 0 0,-1 1 1 0 0,1-1-1 0 0,-1 1 1 0 0,0 0-1 0 0,1-1 1 0 0,-1 1-1 0 0,0-1 1 0 0,1 1-1 0 0,-1-1 1 0 0,0 1-1 0 0,0-1 1 0 0,1 1-1 0 0,-1-1 1 0 0,0 0-1 0 0,0 1 1 0 0,0-1-1 0 0,0 1 1 0 0,0-1-1 0 0,0 1 1 0 0,0-1-1 0 0,0 1 0 0 0,0-1 1 0 0,0 0-1 0 0,0 1 1 0 0,0-1-1 0 0,0 1 1 0 0,-1-1-1 0 0,1 1 1 0 0,0-1-1 0 0,0 1 1 0 0,-1-1-1 0 0,1 1 1 0 0,0-1-1 0 0,0 1 1 0 0,-1-1-1 0 0,1 1 1 0 0,-1-1-1 0 0,1 1 1 0 0,0 0-1 0 0,-1-1 1 0 0,1 1-1 0 0,-1 0 0 0 0,1-1 1 0 0,-1 1-1 0 0,1 0 1 0 0,-1 0-1 0 0,1-1 1 0 0,-1 1-1 0 0,1 0 1 0 0,-1 0-1 0 0,0 0 1 0 0,1 0-1 0 0,-1 0 1 0 0,1 0-1 0 0,-1 0 1 0 0,1 0-1 0 0,-1 0 1 0 0,0 0-1 0 0,1 0 1 0 0,-1 0-1 0 0,1 0 1 0 0,-1 0-42 0 0,-35 111 573 0 0,54 155 250 0 0,49 79 109 0 0,-52-496-5781 0 0,20 35 980 0 0,-19 80 2509 0 0</inkml:trace>
  <inkml:trace contextRef="#ctx0" brushRef="#br0" timeOffset="1275.44">1944 286 1180 0 0,'7'-30'3340'0'0,"-53"29"-1192"0"0,30 2-1751 0 0,17-1-378 0 0,0 0 0 0 0,1 0-1 0 0,-1 0 1 0 0,0-1 0 0 0,1 1 0 0 0,-1 0-1 0 0,0-1 1 0 0,0 1 0 0 0,1-1-1 0 0,-1 1 1 0 0,0-1 0 0 0,0 1 0 0 0,0-1-1 0 0,0 0 1 0 0,0 0 0 0 0,0 0-1 0 0,0 1 1 0 0,0-1 0 0 0,0 0 0 0 0,0 0-1 0 0,0 0 1 0 0,0 0 0 0 0,-1-1-1 0 0,1 1 1 0 0,0 0 0 0 0,-1 0 0 0 0,1 0-1 0 0,-1-1 1 0 0,1 1 0 0 0,-1 0-1 0 0,0 0 1 0 0,1-1 0 0 0,-1 1 0 0 0,0 0-1 0 0,0-1 1 0 0,0 1 0 0 0,0 0-1 0 0,0-1 1 0 0,0 1 0 0 0,-1 0 0 0 0,1-1-1 0 0,0 1 1 0 0,-1 0 0 0 0,1 0-1 0 0,-1-1 1 0 0,1 1-19 0 0,-8 1 29 0 0,1 1 0 0 0,0 1 1 0 0,0-1-1 0 0,0 1 0 0 0,0 0 0 0 0,0 1 0 0 0,0 0 0 0 0,1 0 0 0 0,-1 0 1 0 0,1 1-1 0 0,0 0 0 0 0,0 0 0 0 0,0 1 0 0 0,1-1 0 0 0,-2 3-29 0 0,5-5 22 0 0,-10 5-8 0 0,1 2-1 0 0,1 0 0 0 0,-1 0 1 0 0,2 1-1 0 0,-1 0 0 0 0,1 0 1 0 0,1 1-1 0 0,0 0 0 0 0,0 1 0 0 0,1 0 1 0 0,1 0-1 0 0,0 1 0 0 0,1-1 1 0 0,0 1-1 0 0,1 1 0 0 0,0-1 1 0 0,1 0-1 0 0,1 1 0 0 0,-1 5-13 0 0,3-16-8 0 0,0 1-1 0 0,1 0 1 0 0,-1-1-1 0 0,1 1 0 0 0,0-1 1 0 0,0 1-1 0 0,0 0 1 0 0,0-1-1 0 0,0 0 1 0 0,1 1-1 0 0,0-1 1 0 0,0 0-1 0 0,0 0 1 0 0,0 0-1 0 0,0 0 1 0 0,0 0-1 0 0,1 0 1 0 0,-1-1-1 0 0,1 1 0 0 0,0-1 1 0 0,0 0-1 0 0,0 1 1 0 0,0-1-1 0 0,0-1 1 0 0,0 1-1 0 0,1 0 1 0 0,-1-1-1 0 0,1 0 1 0 0,-1 0-1 0 0,1 0 1 0 0,-1 0-1 0 0,1 0 1 0 0,0-1-1 0 0,-1 1 0 0 0,1-1 1 0 0,0 0-1 0 0,-1 0 1 0 0,4-1 8 0 0,142-30-1297 0 0,-10-67-2072 0 0,-120 76 2377 0 0</inkml:trace>
  <inkml:trace contextRef="#ctx0" brushRef="#br0" timeOffset="1666.147">2075 304 2156 0 0,'10'-25'834'0'0,"-1"-1"-1"0"0,-1 0 0 0 0,-2 0 1 0 0,0-1-1 0 0,-2 0 1 0 0,-1 0-1 0 0,-1 0 1 0 0,-1-1-1 0 0,-3-23-833 0 0,2 44 307 0 0,0 6-73 0 0,-22-4 311 0 0,13 18-497 0 0,0 1-1 0 0,0 1 1 0 0,2 0 0 0 0,0 0-1 0 0,0 0 1 0 0,1 0 0 0 0,1 1-1 0 0,1 0 1 0 0,0 1 0 0 0,1-1-1 0 0,1 0 1 0 0,1 1 0 0 0,0-1-1 0 0,1 1 1 0 0,0 0 0 0 0,3 11-48 0 0,-3-19-14 0 0,26 135-824 0 0,1 8-5003 0 0,-27-133 4573 0 0,0 1-33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3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47 1576 0 0,'3'-13'1193'0'0,"7"-21"1274"0"0,-6 48-734 0 0,0 382-431 0 0,-2-388-1320 0 0,-1 0-1 0 0,1 0 0 0 0,0 1 1 0 0,1-1-1 0 0,0-1 0 0 0,0 1 1 0 0,1 0-1 0 0,0-1 0 0 0,0 0 1 0 0,1 0-1 0 0,0 0 0 0 0,0 0 0 0 0,0-1 1 0 0,1 0-1 0 0,0 0 0 0 0,0 0 1 0 0,1-1-1 0 0,0 0 0 0 0,0 0 1 0 0,0-1-1 0 0,0 0 0 0 0,1 0 1 0 0,-1 0-1 0 0,1-1 0 0 0,0 0 1 0 0,0-1-1 0 0,0 0 0 0 0,1 0 1 0 0,-1-1-1 0 0,0 0 0 0 0,1 0 0 0 0,-1-1 1 0 0,0 0-1 0 0,1-1 0 0 0,-1 1 1 0 0,8-3 18 0 0,-10 3-237 0 0,0-1-1 0 0,1 1 1 0 0,-1-1 0 0 0,0-1 0 0 0,1 1 0 0 0,-1-1-1 0 0,0 0 1 0 0,0 0 0 0 0,0-1 0 0 0,-1 0 0 0 0,1 0-1 0 0,-1 0 1 0 0,1-1 0 0 0,-1 0 0 0 0,0 0 0 0 0,0 0-1 0 0,-1-1 1 0 0,1 1 0 0 0,-1-1 0 0 0,3-4 237 0 0,0-12-1083 0 0</inkml:trace>
  <inkml:trace contextRef="#ctx0" brushRef="#br0" timeOffset="355.722">10 383 964 0 0,'-9'0'3171'0'0,"8"0"-2209"0"0,37-1 962 0 0,526-102-122 0 0,-560 102-1799 0 0,0 1-1 0 0,0-1 1 0 0,0 1-1 0 0,0 0 1 0 0,0 0-1 0 0,0 0 1 0 0,1 0-1 0 0,-1 0 1 0 0,0 1-1 0 0,0-1 1 0 0,0 1-1 0 0,0-1 1 0 0,0 1-1 0 0,-1 0 1 0 0,1 0-1 0 0,0-1 1 0 0,0 1-1 0 0,0 1 1 0 0,-1-1-1 0 0,1 0 1 0 0,0 0-1 0 0,-1 1 1 0 0,1-1-1 0 0,-1 0 1 0 0,1 1-1 0 0,-1 0 1 0 0,0-1 0 0 0,0 1-1 0 0,0 0 1 0 0,0 0-1 0 0,0-1 1 0 0,0 1-1 0 0,0 0 1 0 0,-1 0-1 0 0,1 0 1 0 0,-1 0-1 0 0,1 0 1 0 0,-1 0-1 0 0,0 0 1 0 0,0 1-3 0 0,-12 90 287 0 0,3-51-159 0 0,25 28-754 0 0,19-38-4707 0 0,-35-32 4333 0 0</inkml:trace>
  <inkml:trace contextRef="#ctx0" brushRef="#br0" timeOffset="605.798">604 260 2808 0 0,'-2'-8'784'0'0,"2"1"-212"0"0,0-3-152 0 0,-2 2-204 0 0,4 1-16 0 0,2-1-344 0 0,-4-1-84 0 0,3 3-112 0 0,6-13-208 0 0,-2 6-564 0 0,4 5 12 0 0</inkml:trace>
  <inkml:trace contextRef="#ctx0" brushRef="#br0" timeOffset="1264.718">1004 98 1160 0 0,'34'56'2148'0'0,"17"205"725"0"0,-50-253-2731 0 0,0-8-48 0 0,-1 0 0 0 0,1-1 1 0 0,-1 1-1 0 0,1 0 0 0 0,-1 0 0 0 0,1 0 1 0 0,-1 0-1 0 0,1 0 0 0 0,-1 0 0 0 0,0 0 1 0 0,1 1-1 0 0,-1-1 0 0 0,1 0 0 0 0,-1 0 1 0 0,1 0-1 0 0,-1 0 0 0 0,1 0 0 0 0,-1 1 1 0 0,1-1-1 0 0,-1 0 0 0 0,0 0 0 0 0,1 1 1 0 0,-1-1-1 0 0,0 0 0 0 0,1 1 0 0 0,-1-1 1 0 0,0 0-1 0 0,1 1 0 0 0,-1-1 0 0 0,0 1 1 0 0,0-1-1 0 0,1 1-94 0 0,45-106 448 0 0,-43 105-451 0 0,0 2-1 0 0,0-1 1 0 0,0 0 0 0 0,0 0-1 0 0,0 1 1 0 0,0 0 0 0 0,-1-1-1 0 0,1 1 1 0 0,0 0 0 0 0,-1 0 0 0 0,1 1-1 0 0,-1-1 1 0 0,0 0 0 0 0,0 1-1 0 0,0 0 1 0 0,0-1 0 0 0,-1 1-1 0 0,1 0 1 0 0,0 0 0 0 0,-1 0 0 0 0,0 0-1 0 0,1 2 4 0 0,35 58-198 0 0,-37-63 125 0 0,0 0 41 0 0,36-3-67 0 0,-25-3 83 0 0,0 0 0 0 0,-1 0 0 0 0,0-1 0 0 0,-1-1 0 0 0,1 1 0 0 0,-1-2 0 0 0,-1 1 0 0 0,0-1 0 0 0,0-1 0 0 0,0 1 0 0 0,-2-1 1 0 0,1 0-1 0 0,-1-1 0 0 0,0 0 0 0 0,-1 0 16 0 0,22-42 104 0 0,-26 52-188 0 0,-1 1-5 0 0,0 0 16 0 0,0 0-5 0 0,0 0-91 0 0,0 0-82 0 0,0 0-50 0 0,0 0-234 0 0,0 0-319 0 0,-14-18-2925 0 0,7 15 2503 0 0</inkml:trace>
  <inkml:trace contextRef="#ctx0" brushRef="#br0" timeOffset="2149.661">810 182 1576 0 0,'9'-18'3349'0'0,"3"31"-844"0"0,49 162-1980 0 0,-12 11 529 0 0,-2-310-373 0 0,-36 100-668 0 0,1 2 0 0 0,1 0-1 0 0,1 0 1 0 0,1 1 0 0 0,0 1 0 0 0,2 1-1 0 0,0 0 1 0 0,1 1 0 0 0,1 1 0 0 0,1 0-1 0 0,8-4-12 0 0,-26 21-3 0 0,0-1 0 0 0,1 1 0 0 0,-1-1 0 0 0,0 1 0 0 0,0 0 0 0 0,1 0 0 0 0,-1 0 0 0 0,0 0 0 0 0,0 0-1 0 0,1 1 1 0 0,-1-1 0 0 0,0 1 0 0 0,0-1 0 0 0,0 1 0 0 0,0 0 0 0 0,0 0 0 0 0,0 0 0 0 0,0 0 0 0 0,0 0 0 0 0,0 0 0 0 0,0 1 0 0 0,0-1-1 0 0,-1 0 1 0 0,1 1 0 0 0,0 0 0 0 0,-1-1 0 0 0,0 1 0 0 0,1 0 0 0 0,-1 0 0 0 0,0 0 0 0 0,0 0 0 0 0,0 0 0 0 0,0 0 0 0 0,0 0 0 0 0,0 0-1 0 0,-1 0 1 0 0,1 1 3 0 0,32 88 146 0 0,-4 75-102 0 0,-28-166-40 0 0,-1-1-1 0 0,0 1 1 0 0,1-1-1 0 0,-1 1 0 0 0,1-1 1 0 0,-1 1-1 0 0,1 0 1 0 0,-1-1-1 0 0,0 1 1 0 0,1 0-1 0 0,0-1 1 0 0,-1 1-1 0 0,1 0 0 0 0,-1 0 1 0 0,1-1-1 0 0,-1 1 1 0 0,1 0-1 0 0,-1 0 1 0 0,1 0-1 0 0,0 0 1 0 0,-1 0-1 0 0,1 0 1 0 0,-1 0-1 0 0,1 0 0 0 0,0 0 1 0 0,-1 0-1 0 0,1 0 1 0 0,-1 0-1 0 0,1 1 1 0 0,-1-1-1 0 0,1 0 1 0 0,0 0-1 0 0,-1 1 0 0 0,1-1 1 0 0,-1 0-4 0 0,7-19-9 0 0,64-142 41 0 0,-68 161-36 0 0,-1 0 0 0 0,0 1 1 0 0,0-1-1 0 0,1 1 1 0 0,-1 0-1 0 0,0 0 0 0 0,0 0 1 0 0,0 0-1 0 0,0 0 1 0 0,0 0-1 0 0,0 0 0 0 0,0 0 1 0 0,-1 1-1 0 0,1-1 1 0 0,0 1-1 0 0,-1 0 0 0 0,1-1 1 0 0,-1 1-1 0 0,0 0 1 0 0,1 0-1 0 0,-1 0 0 0 0,0 0 1 0 0,0 0-1 0 0,0 0 1 0 0,0 0-1 0 0,-1 0 0 0 0,1 0 1 0 0,0 0-1 0 0,-1 3 4 0 0,4 1-27 0 0,4 8-18 0 0,0-1-1 0 0,1-1 1 0 0,0 1 0 0 0,1-1-1 0 0,1-1 1 0 0,0 0 0 0 0,0 0-1 0 0,1-1 1 0 0,13 8 45 0 0,42 2-4160 0 0,-65-20 2884 0 0,-2 0 22 0 0,0 0-138 0 0</inkml:trace>
  <inkml:trace contextRef="#ctx0" brushRef="#br0" timeOffset="2523.002">1695 395 860 0 0,'74'0'3648'0'0,"45"-39"-2738"0"0,-102 32-613 0 0,110-59 899 0 0,-127 64-1193 0 0,0 0 0 0 0,0 0 0 0 0,1 0 0 0 0,-2 0 0 0 0,1 0 0 0 0,0 0 0 0 0,0 0 0 0 0,0 0 0 0 0,-1 0 0 0 0,1 0 0 0 0,-1 0 0 0 0,0 1 0 0 0,0-1 0 0 0,1 0 1 0 0,-1 0-1 0 0,0 1 0 0 0,0-1 0 0 0,-1 0 0 0 0,1 1 0 0 0,0-1 0 0 0,-1 1 0 0 0,1 0 0 0 0,0-1 0 0 0,-1 1 0 0 0,0 0 0 0 0,1 0 0 0 0,-1 0 0 0 0,0 0 0 0 0,1 0 0 0 0,-1 0 0 0 0,0 0 1 0 0,0 1-1 0 0,0-1 0 0 0,0 1 0 0 0,0-1 0 0 0,1 1 0 0 0,-1 0 0 0 0,0-1 0 0 0,0 1 0 0 0,0 0 0 0 0,0 1 0 0 0,0-1 0 0 0,0 0 0 0 0,0 0 0 0 0,0 1 0 0 0,-1 0-3 0 0,-17-1 38 0 0,0 2 0 0 0,0 0 0 0 0,0 1 0 0 0,0 1 0 0 0,1 1 0 0 0,-1 1 0 0 0,1 0 0 0 0,0 2 0 0 0,1 0 0 0 0,0 1 0 0 0,0 1 0 0 0,-8 6-38 0 0,8-5 21 0 0,-32 42 129 0 0,68-27-119 0 0,-8-18-155 0 0,1-2 1 0 0,0 0 0 0 0,1 0 0 0 0,-1-1-1 0 0,1 0 1 0 0,0-1 0 0 0,0 0 0 0 0,1-1-1 0 0,-1-1 1 0 0,1 0 0 0 0,-1 0 0 0 0,1-1-1 0 0,0-1 1 0 0,-1 0 0 0 0,6-1 123 0 0,14 2-741 0 0,40 1-2038 0 0,-43-2 1527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116 794 1896 0 0,'0'0'680'0'0,"0"0"-81"0"0,0 0-136 0 0,0 0-69 0 0,0 0-62 0 0,0 0 20 0 0,0 0-41 0 0,0 0-30 0 0,0 0 8 0 0,0 0-28 0 0,0 0-57 0 0,0 0 17 0 0,0 0 28 0 0,0 0-66 0 0,0 0-10 0 0,0 0-36 0 0,0 0 14 0 0,0 0-18 0 0,0 0-31 0 0,0 0-3 0 0,0 0 0 0 0,0 0 21 0 0,0 0-26 0 0,0 0-32 0 0,0 0-1 0 0,0 0 25 0 0,0 0 7 0 0,0 0-35 0 0,0 0 18 0 0,0 0-37 0 0,0 0 17 0 0,0 0-33 0 0,0 0-59 0 0,0 0 38 0 0,0 0 22 0 0,0 0-2 0 0,0 0-26 0 0,3-3 74 0 0,120-24 362 0 0,-73 16-287 0 0,-26 7-82 0 0,1-1-1 0 0,-1-1 1 0 0,0-1-1 0 0,-1-1 1 0 0,0-1-1 0 0,0-2 1 0 0,18-10-63 0 0,-39 20-3 0 0,0 1 1 0 0,0-1-1 0 0,-1 1 1 0 0,1-1-1 0 0,0 0 1 0 0,-1 0-1 0 0,1 0 1 0 0,-1 1-1 0 0,1-2 1 0 0,-1 1-1 0 0,0 0 1 0 0,1 0-1 0 0,-1 0 1 0 0,0-1-1 0 0,0 1 1 0 0,1 0-1 0 0,-1-1 1 0 0,0 1-1 0 0,-1-1 1 0 0,1 1-1 0 0,0-1 1 0 0,0 0-1 0 0,-1 1 1 0 0,1-1-1 0 0,-1 0 1 0 0,1 0-1 0 0,-1 1 1 0 0,0-1 0 0 0,0 0-1 0 0,0 0 1 0 0,0 1-1 0 0,0-1 1 0 0,0 0-1 0 0,0 0 1 0 0,0 0-1 0 0,-1 1 1 0 0,1-1-1 0 0,-1 0 1 0 0,1 1-1 0 0,-1-1 1 0 0,0 0-1 0 0,0 1 1 0 0,1-1-1 0 0,-1 1 1 0 0,0-1-1 0 0,0 1 1 0 0,-1-1-1 0 0,1 1 1 0 0,0 0-1 0 0,0 0 1 0 0,-1-1-1 0 0,1 1 1 0 0,-1 0-1 0 0,1 0 1 0 0,-1 0-1 0 0,1 1 1 0 0,-1-1 0 0 0,0 0-1 0 0,1 1 1 0 0,-1-1-1 0 0,0 1 1 0 0,1-1-1 0 0,-1 1 1 0 0,0 0-1 0 0,0-1 1 0 0,0 1-1 0 0,1 0 1 0 0,-1 0-1 0 0,-1 1 3 0 0,-20-4 26 0 0,-1 2-1 0 0,1 1 0 0 0,0 1 1 0 0,-1 0-1 0 0,1 2 0 0 0,0 1 1 0 0,0 1-1 0 0,1 1 1 0 0,-1 0-1 0 0,1 2 0 0 0,0 1 1 0 0,1 0-1 0 0,0 2 0 0 0,1 0 1 0 0,0 2-1 0 0,1 0 1 0 0,0 1-1 0 0,-5 6-25 0 0,19-16 16 0 0,-1 0 0 0 0,1 1 0 0 0,0 0 0 0 0,0 0 0 0 0,1 0 0 0 0,-1 1-1 0 0,1-1 1 0 0,0 1 0 0 0,1 0 0 0 0,0 0 0 0 0,0 1 0 0 0,0-1 0 0 0,0 0 0 0 0,1 1 0 0 0,0 0 0 0 0,1 0 0 0 0,-1-1 0 0 0,1 1 0 0 0,1 0 0 0 0,-1 0 0 0 0,1 0-1 0 0,0 0 1 0 0,1 0 0 0 0,0 0 0 0 0,0 0 0 0 0,0 0 0 0 0,1-1 0 0 0,0 1 0 0 0,0 0 0 0 0,1-1 0 0 0,0 0 0 0 0,0 1 0 0 0,0-1 0 0 0,1 0 0 0 0,0-1 0 0 0,0 1 0 0 0,0-1-1 0 0,1 1 1 0 0,0-1 0 0 0,0-1 0 0 0,2 2-16 0 0,15 6-69 0 0,0 0 1 0 0,0-2-1 0 0,1-1 0 0 0,1-1 0 0 0,-1-1 0 0 0,1 0 1 0 0,1-2-1 0 0,-1-1 0 0 0,1-1 0 0 0,-1-1 0 0 0,1-2 1 0 0,0 0-1 0 0,22-3 69 0 0,-22 3-298 0 0,2-1-527 0 0,0-1 0 0 0,0-1 0 0 0,0-2 0 0 0,0 0 0 0 0,-1-2 1 0 0,1-1-1 0 0,-2-1 0 0 0,23-11 825 0 0,-11 1-1273 0 0</inkml:trace>
  <inkml:trace contextRef="#ctx0" brushRef="#br0" timeOffset="468.692">504 337 1404 0 0,'-22'6'5482'0'0,"39"-7"-3454"0"0,59-12-2338 0 0,-56 10 860 0 0,75-3-636 0 0,-93 6 16 0 0,-2 0-71 0 0,12 2-496 0 0,-10-5-3890 0 0,-3 1 3386 0 0</inkml:trace>
  <inkml:trace contextRef="#ctx0" brushRef="#br0" timeOffset="1203.994">913 72 1856 0 0,'-1'0'314'0'0,"0"-8"1190"0"0,7 2 1508 0 0,2 1-2936 0 0,1 1 0 0 0,-1 0 0 0 0,1 1 0 0 0,0 0-1 0 0,0 0 1 0 0,0 1 0 0 0,0 0 0 0 0,0 0 0 0 0,1 1 0 0 0,-1 0 0 0 0,0 1 0 0 0,1 0 0 0 0,-1 1 0 0 0,1-1 0 0 0,-1 2-1 0 0,0-1 1 0 0,0 2 0 0 0,0-1 0 0 0,0 1 0 0 0,0 0 0 0 0,0 1 0 0 0,-1 0 0 0 0,0 1 0 0 0,0-1 0 0 0,0 1-1 0 0,4 4-75 0 0,-9-7 32 0 0,-1 0 0 0 0,1 1 0 0 0,-1-1 0 0 0,0 0 0 0 0,0 1 0 0 0,0-1 0 0 0,0 1 0 0 0,-1 0 0 0 0,1-1 0 0 0,-1 1 0 0 0,1 0 0 0 0,-1 0 0 0 0,0 0 0 0 0,0 0-1 0 0,0 0 1 0 0,-1 0 0 0 0,1 1 0 0 0,-1-1 0 0 0,0 0 0 0 0,1 0 0 0 0,-1 0 0 0 0,-1 1 0 0 0,1-1 0 0 0,0 0 0 0 0,-1 0 0 0 0,0 0 0 0 0,0 0 0 0 0,0 0 0 0 0,0 0-1 0 0,0 0 1 0 0,0 0 0 0 0,-1 0 0 0 0,1 0 0 0 0,-1-1 0 0 0,0 1 0 0 0,0-1 0 0 0,0 1 0 0 0,0-1 0 0 0,-1 0 0 0 0,1 1 0 0 0,-2-1-32 0 0,-105 82 732 0 0,-4-34-1709 0 0,132-75-2653 0 0,21-1 1189 0 0,-16 11 1296 0 0</inkml:trace>
  <inkml:trace contextRef="#ctx0" brushRef="#br0" timeOffset="1501.379">1465 0 2324 0 0,'-45'9'3585'0'0,"20"-1"-3236"0"0,0 0 1 0 0,0 2-1 0 0,1 1 1 0 0,1 0-1 0 0,0 2 1 0 0,0 1-1 0 0,1 0 1 0 0,1 2-1 0 0,-7 7-349 0 0,26-21-19 0 0,0 0 0 0 0,0-1-1 0 0,0 1 1 0 0,1 0 0 0 0,-1 0 0 0 0,1 0-1 0 0,-1 0 1 0 0,1 1 0 0 0,0-1-1 0 0,0 0 1 0 0,0 0 0 0 0,0 1 0 0 0,0-1-1 0 0,1 0 1 0 0,-1 1 0 0 0,1-1-1 0 0,-1 1 1 0 0,1-1 0 0 0,0 1 0 0 0,0-1-1 0 0,0 1 1 0 0,0-1 0 0 0,1 1 0 0 0,-1-1-1 0 0,1 1 1 0 0,-1-1 0 0 0,1 1-1 0 0,0-1 1 0 0,0 0 0 0 0,0 1 0 0 0,0-1-1 0 0,0 0 1 0 0,1 0 0 0 0,-1 0 0 0 0,0 0-1 0 0,1 0 1 0 0,0 0 0 0 0,0 0-1 0 0,-1-1 1 0 0,1 1 0 0 0,0 0 0 0 0,0-1-1 0 0,0 0 1 0 0,1 1 0 0 0,0-1 19 0 0,109 42-5449 0 0,-93-41 4163 0 0</inkml:trace>
  <inkml:trace contextRef="#ctx0" brushRef="#br0" timeOffset="1876.338">1798 10 1216 0 0,'-1'8'5263'0'0,"-69"61"-3704"0"0,-326 277 2131 0 0,333-285-4648 0 0,61-60 550 0 0,2-1-369 0 0,0 0-289 0 0,44-1-3567 0 0,-23-9 3342 0 0,0-2-24 0 0</inkml:trace>
  <inkml:trace contextRef="#ctx0" brushRef="#br0" timeOffset="2204.427">1928 235 1172 0 0,'6'0'1009'0'0,"-5"0"-889"0"0,0 0 1 0 0,0 0-1 0 0,0-1 0 0 0,0 1 1 0 0,0 0-1 0 0,0 0 0 0 0,0 0 1 0 0,0 0-1 0 0,0 0 0 0 0,0 0 0 0 0,0 1 1 0 0,0-1-1 0 0,0 0 0 0 0,0 0 1 0 0,0 1-1 0 0,0-1 0 0 0,0 1 1 0 0,-1-1-1 0 0,1 0 0 0 0,0 1 1 0 0,0 0-1 0 0,0-1 0 0 0,-1 1 0 0 0,1-1 1 0 0,0 1-1 0 0,0 0 0 0 0,-1 0 1 0 0,1-1-1 0 0,-1 1 0 0 0,1 0 1 0 0,-1 0-1 0 0,1 0 0 0 0,-1 0 1 0 0,1 0-1 0 0,-1 0 0 0 0,0 0 1 0 0,1 0-1 0 0,-1 0 0 0 0,0 0 0 0 0,0-1 1 0 0,0 1-1 0 0,0 0 0 0 0,0 0 1 0 0,0 0-1 0 0,0 0 0 0 0,0 0 1 0 0,0 0-1 0 0,0 0 0 0 0,-1 0 1 0 0,1 0-1 0 0,0 0 0 0 0,-1 0 0 0 0,1 0-120 0 0,12 161 1419 0 0,9 6-1767 0 0,-37-150-7182 0 0,15-18 8134 0 0,-7 2-2014 0 0</inkml:trace>
  <inkml:trace contextRef="#ctx0" brushRef="#br0" timeOffset="2782.955">1958 210 888 0 0,'-1'-10'5513'0'0,"2"-1"-4106"0"0,12 2-1329 0 0,0 0 1 0 0,0 1-1 0 0,1 1 1 0 0,1 0-1 0 0,-1 1 1 0 0,1 0-1 0 0,0 1 1 0 0,0 1-1 0 0,0 0 0 0 0,1 1 1 0 0,0 1-79 0 0,-15 1 3 0 0,0 0-1 0 0,0 0 1 0 0,0 1 0 0 0,0-1-1 0 0,0 0 1 0 0,0 0 0 0 0,0 1 0 0 0,1-1-1 0 0,-1 1 1 0 0,0-1 0 0 0,0 1-1 0 0,1 0 1 0 0,-1-1 0 0 0,0 1 0 0 0,0 0-1 0 0,1 0 1 0 0,-1 0 0 0 0,0 0-1 0 0,1 0 1 0 0,-1 0 0 0 0,0 0 0 0 0,0 0-1 0 0,1 1 1 0 0,-1-1 0 0 0,0 0 0 0 0,0 1-1 0 0,1-1 1 0 0,-1 1 0 0 0,0-1-1 0 0,0 1 1 0 0,0 0 0 0 0,0-1 0 0 0,0 1-1 0 0,0 0 1 0 0,0 0 0 0 0,0 0-1 0 0,0 0 1 0 0,0 0 0 0 0,0 0 0 0 0,-1 0-1 0 0,1 0 1 0 0,0 0 0 0 0,-1 0-1 0 0,1 0 1 0 0,-1 1 0 0 0,1-1 0 0 0,-1 0-1 0 0,1 0 1 0 0,-1 1 0 0 0,0-1-1 0 0,0 0 1 0 0,0 0 0 0 0,0 1 0 0 0,1-1-1 0 0,-2 0 1 0 0,1 1 0 0 0,0-1 0 0 0,0 0-1 0 0,0 0 1 0 0,-1 1 0 0 0,1-1-1 0 0,-1 1-2 0 0,-39 55 188 0 0,-38 20 119 0 0,163-63-395 0 0,91 30 96 0 0,-175-42 11 0 0,0 0 0 0 0,-1 0 0 0 0,1 1-1 0 0,-1-1 1 0 0,1 0 0 0 0,-1 0 0 0 0,0 0-1 0 0,0 0 1 0 0,0 1 0 0 0,0-1 0 0 0,0 0 0 0 0,0 0-1 0 0,-1 0 1 0 0,1 0 0 0 0,-1 1 0 0 0,0-1 0 0 0,1 0-1 0 0,-1 0 1 0 0,0 0 0 0 0,0 0 0 0 0,0 0-1 0 0,-1-1 1 0 0,1 1 0 0 0,0 0 0 0 0,-1 0 0 0 0,1-1-1 0 0,-1 1 1 0 0,1-1 0 0 0,-1 1 0 0 0,0-1 0 0 0,0 0-1 0 0,1 0 1 0 0,-1 0 0 0 0,0 0 0 0 0,0 0-1 0 0,0 0 1 0 0,0 0 0 0 0,-1-1 0 0 0,1 1 0 0 0,0-1-1 0 0,0 1 1 0 0,0-1 0 0 0,0 0 0 0 0,-1 0 0 0 0,0 0-19 0 0,1 1 4 0 0,-140 42 277 0 0,42-35-3325 0 0,33-34-1361 0 0,61 16 3261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4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1672 0 0,'-2'-5'812'0'0,"0"0"-64"0"0,2 2-284 0 0,-3-2-196 0 0,3 1-28 0 0,2 1-392 0 0,-2 0-164 0 0,1 1-156 0 0,1-1-320 0 0,2 1-452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4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89 1056 0 0,'9'-25'3647'0'0,"-17"34"-853"0"0,0 19-2599 0 0,1 1 0 0 0,1 0 0 0 0,1 0 1 0 0,2 0-1 0 0,1 0 0 0 0,2 0 0 0 0,1 16-195 0 0,-1-30 37 0 0,34 195 308 0 0,21 46-1109 0 0,-34-191-2043 0 0,-37-46 293 0 0,6-16 1286 0 0</inkml:trace>
  <inkml:trace contextRef="#ctx0" brushRef="#br0" timeOffset="294.722">79 171 936 0 0,'6'-5'114'0'0,"1"0"0"0"0,-1 0 0 0 0,1 0 0 0 0,0 1-1 0 0,0 0 1 0 0,0 0 0 0 0,0 1 0 0 0,1 0 0 0 0,0 1 0 0 0,-1-1 0 0 0,1 1-1 0 0,0 1 1 0 0,0-1 0 0 0,0 2 0 0 0,0-1 0 0 0,0 1 0 0 0,0 0 0 0 0,0 0 0 0 0,0 1-1 0 0,0 1 1 0 0,0-1 0 0 0,0 1 0 0 0,0 0 0 0 0,0 1 0 0 0,-1 0 0 0 0,1 0-1 0 0,-1 0 1 0 0,0 1 0 0 0,0 1 0 0 0,0-1 0 0 0,-1 1 0 0 0,4 3-114 0 0,-8-6 21 0 0,0 0 1 0 0,1 1-1 0 0,-1-1 1 0 0,0 1-1 0 0,-1 0 1 0 0,1-1-1 0 0,0 1 0 0 0,-1 0 1 0 0,0 0-1 0 0,0 0 1 0 0,0 0-1 0 0,0 1 1 0 0,0-1-1 0 0,0 0 1 0 0,-1 0-1 0 0,1 0 1 0 0,-1 1-1 0 0,0-1 1 0 0,0 0-1 0 0,-1 0 0 0 0,1 1 1 0 0,0-1-1 0 0,-1 0 1 0 0,0 0-1 0 0,0 0 1 0 0,0 1-1 0 0,0-1 1 0 0,0 0-1 0 0,-1-1 1 0 0,1 1-1 0 0,-1 0 1 0 0,0 0-1 0 0,0-1 1 0 0,0 1-1 0 0,0-1 0 0 0,0 1 1 0 0,-1-1-1 0 0,1 0 1 0 0,-1 0-1 0 0,0 0 1 0 0,1 0-1 0 0,-1 0 1 0 0,0-1-1 0 0,0 1-21 0 0,-135 63-240 0 0,128-63 5 0 0,0 1 0 0 0,-1-1 0 0 0,1-1 0 0 0,0 0 0 0 0,-1-1 0 0 0,1 1 0 0 0,0-2 0 0 0,-1 0 0 0 0,1 0 0 0 0,0-1 0 0 0,0 0 0 0 0,0-1 0 0 0,-4-1 235 0 0,-7-7-1313 0 0</inkml:trace>
  <inkml:trace contextRef="#ctx0" brushRef="#br0" timeOffset="1043.18">693 44 1128 0 0,'-1'0'47'0'0,"1"1"0"0"0,-1-1 0 0 0,1 0 0 0 0,-1 0 0 0 0,1 0 0 0 0,-1 0 0 0 0,1 0 0 0 0,-1 0-1 0 0,0 0 1 0 0,1 0 0 0 0,-1 0 0 0 0,1 0 0 0 0,-1 0 0 0 0,1 0 0 0 0,-1 0 0 0 0,1-1 0 0 0,-1 1 0 0 0,1 0 0 0 0,-1 0 0 0 0,1 0 0 0 0,0-1 0 0 0,-1 1-1 0 0,1 0 1 0 0,-1-1 0 0 0,1 1 0 0 0,-1 0 0 0 0,1-1 0 0 0,0 1 0 0 0,-1 0 0 0 0,1-1 0 0 0,0 1 0 0 0,0-1 0 0 0,-1 1 0 0 0,1-1 0 0 0,0 1-1 0 0,0-1 1 0 0,0 1 0 0 0,-1-1 0 0 0,1 1 0 0 0,0-1 0 0 0,0 1 0 0 0,0-1 0 0 0,0 1 0 0 0,0-1 0 0 0,0 1 0 0 0,0-1 0 0 0,0 1 0 0 0,0-1 0 0 0,0 1-1 0 0,0-1 1 0 0,1 1 0 0 0,-1-1 0 0 0,0 1 0 0 0,0-1 0 0 0,0 1 0 0 0,1-1 0 0 0,-1 1 0 0 0,0-1 0 0 0,0 1 0 0 0,1 0 0 0 0,-1-1 0 0 0,0 1 0 0 0,1-1-1 0 0,-1 1 1 0 0,1 0 0 0 0,-1-1 0 0 0,0 1 0 0 0,1 0-47 0 0,-50 4 620 0 0,28 2-513 0 0,0 2-1 0 0,0 0 1 0 0,1 1-1 0 0,0 1 1 0 0,1 1 0 0 0,0 1-1 0 0,1 0 1 0 0,1 2-1 0 0,0 0 1 0 0,0 1 0 0 0,1 0-1 0 0,1 1 1 0 0,1 1-1 0 0,0 1 1 0 0,-6 11-107 0 0,20-26 15 0 0,0-1 1 0 0,0 1-1 0 0,1 0 0 0 0,-1 0 1 0 0,0 0-1 0 0,1 0 1 0 0,0-1-1 0 0,0 1 0 0 0,0 0 1 0 0,0-1-1 0 0,0 1 1 0 0,0-1-1 0 0,1 1 0 0 0,-1-1 1 0 0,1 1-1 0 0,-1-1 0 0 0,1 0 1 0 0,0 0-1 0 0,0 0 1 0 0,0 0-1 0 0,1 0 0 0 0,-1 0 1 0 0,0-1-1 0 0,1 1 1 0 0,-1-1-1 0 0,1 1 0 0 0,-1-1 1 0 0,1 0-1 0 0,-1 0 1 0 0,1 0-1 0 0,0 0 0 0 0,0-1 1 0 0,-1 1-1 0 0,1-1 0 0 0,0 1 1 0 0,0-1-1 0 0,0 0 1 0 0,0 0-1 0 0,0-1 0 0 0,-1 1 1 0 0,1-1-1 0 0,0 1 1 0 0,0-1-1 0 0,-1 0 0 0 0,1 0 1 0 0,0 0-1 0 0,-1 0 0 0 0,1 0 1 0 0,-1-1-1 0 0,1 1 1 0 0,-1-1-1 0 0,2-1-15 0 0,34-5-47 0 0,-1-2 1 0 0,0-2-1 0 0,-1-2 1 0 0,0-1-1 0 0,-1-2 0 0 0,0-1 1 0 0,-2-1-1 0 0,0-2 1 0 0,17-16 46 0 0,-75 46-42 0 0,20-6 40 0 0,1 1-1 0 0,-1-1 1 0 0,1 1-1 0 0,0 0 1 0 0,0 0-1 0 0,0 0 1 0 0,1 1-1 0 0,0-1 1 0 0,0 1-1 0 0,0 0 1 0 0,0 0-1 0 0,0 0 1 0 0,1 0 0 0 0,0 0-1 0 0,0 0 1 0 0,1 1-1 0 0,0-1 1 0 0,-1 1-1 0 0,2-1 1 0 0,-1 1-1 0 0,1-1 1 0 0,0 1-1 0 0,0 0 1 0 0,0-1-1 0 0,1 1 1 0 0,0 0-1 0 0,0-1 1 0 0,0 0-1 0 0,1 1 1 0 0,-1-1-1 0 0,2 0 1 0 0,-1 1-1 0 0,0-1 1 0 0,1 0-1 0 0,0-1 1 0 0,0 1-1 0 0,0 0 1 0 0,1-1-1 0 0,0 0 1 0 0,0 0-1 0 0,0 0 1 0 0,0 0-1 0 0,0-1 1 0 0,2 1 2 0 0,14 2-92 0 0,0-1-1 0 0,0-1 1 0 0,0-1 0 0 0,1-1-1 0 0,-1 0 1 0 0,1-2 0 0 0,-1 0 0 0 0,1-2-1 0 0,-1 0 1 0 0,0-1 0 0 0,0-1-1 0 0,0-1 1 0 0,0-1 0 0 0,-1-1-1 0 0,0 0 1 0 0,0-1 0 0 0,0-1-1 0 0,13-10 93 0 0,-22 15 6 0 0,0 0 0 0 0,0-1 0 0 0,-1 0 0 0 0,1 0 0 0 0,-1-1 0 0 0,-1 0-1 0 0,1-1 1 0 0,-1 1 0 0 0,0-2 0 0 0,-1 1 0 0 0,1-1 0 0 0,-1-1 0 0 0,-1 1-1 0 0,0-1 1 0 0,0 0 0 0 0,-1 0 0 0 0,0-1 0 0 0,0 0 0 0 0,-1 0 0 0 0,-1 0-1 0 0,1 0 1 0 0,-2 0 0 0 0,1-2-6 0 0,-5 10 62 0 0,1-1 0 0 0,-1 2-1 0 0,0-1 1 0 0,1 0 0 0 0,-1 0-1 0 0,0 0 1 0 0,0 1 0 0 0,-1-1-1 0 0,1 1 1 0 0,0 0 0 0 0,0-1-1 0 0,-1 1 1 0 0,1 0 0 0 0,0 0-1 0 0,-1 1 1 0 0,1-1 0 0 0,-1 0-1 0 0,1 1 1 0 0,-1 0 0 0 0,0-1-1 0 0,1 1 1 0 0,-1 0 0 0 0,1 0-1 0 0,-1 1 1 0 0,1-1 0 0 0,-1 0 0 0 0,0 1-1 0 0,1 0 1 0 0,-1-1 0 0 0,1 1-1 0 0,0 0 1 0 0,-1 0 0 0 0,1 1-1 0 0,0-1 1 0 0,0 0 0 0 0,-1 1-1 0 0,1-1-61 0 0,-1 1-4 0 0,0 1 0 0 0,1-1 0 0 0,-1 0 0 0 0,0 1 0 0 0,1 0 0 0 0,-1-1 0 0 0,1 1 0 0 0,0 0 0 0 0,0 0 0 0 0,0 0 0 0 0,1 1 0 0 0,-1-1 0 0 0,1 0 0 0 0,-1 1 0 0 0,1-1 0 0 0,0 1 0 0 0,0-1 0 0 0,1 1 0 0 0,-1-1 0 0 0,1 1 0 0 0,0 0 0 0 0,0-1 0 0 0,0 1 0 0 0,0 0 0 0 0,1-1 0 0 0,-1 1 0 0 0,1-1-1 0 0,0 1 1 0 0,0-1 0 0 0,0 1 0 0 0,1-1 0 0 0,-1 0 0 0 0,1 1 0 0 0,0-1 0 0 0,-1 0 0 0 0,2 0 0 0 0,-1 0 0 0 0,0 0 0 0 0,0-1 0 0 0,1 1 0 0 0,0-1 0 0 0,-1 1 0 0 0,1-1 4 0 0,46 35-4253 0 0,-48-37 2780 0 0</inkml:trace>
  <inkml:trace contextRef="#ctx0" brushRef="#br0" timeOffset="1507.121">1457 23 1324 0 0,'12'10'323'0'0,"3"0"38"0"0,-2 1 1 0 0,1 1-1 0 0,-2 0 0 0 0,1 0 0 0 0,-2 1 0 0 0,0 1 0 0 0,0 0 1 0 0,-1 0-1 0 0,-1 1 0 0 0,0 0 0 0 0,-1 1 0 0 0,5 15-361 0 0,-13-28 126 0 0,0 0-1 0 0,0 0 0 0 0,0 0 0 0 0,-1 0 1 0 0,1-1-1 0 0,-1 1 0 0 0,0 0 1 0 0,0 0-1 0 0,0 0 0 0 0,0-1 1 0 0,0 1-1 0 0,0-1 0 0 0,-1 1 1 0 0,1-1-1 0 0,-1 1 0 0 0,0-1 0 0 0,0 0 1 0 0,0 0-1 0 0,0 1 0 0 0,0-2 1 0 0,0 1-1 0 0,-1 0 0 0 0,1 0 1 0 0,-1-1-1 0 0,1 1 0 0 0,-1-1 0 0 0,1 0 1 0 0,-1 0-1 0 0,0 0 0 0 0,0 0 1 0 0,1 0-1 0 0,-1-1 0 0 0,0 1 1 0 0,0-1-1 0 0,-2 1-125 0 0,-16-58 318 0 0,23 47-582 0 0,0-1 0 0 0,1 1 0 0 0,0 0-1 0 0,1 0 1 0 0,0 0 0 0 0,1 0 0 0 0,0 1 0 0 0,0-1 0 0 0,1 1 0 0 0,0 1-1 0 0,0-1 1 0 0,1 1 0 0 0,0 0 0 0 0,1 1 0 0 0,0-1 0 0 0,0 1 0 0 0,0 1 0 0 0,1 0-1 0 0,0 0 1 0 0,0 1 264 0 0,34-31-2622 0 0,-20 14 1214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1096 0 0,'40'-4'514'0'0,"-36"3"-471"0"0,0 0 0 0 0,0 0 0 0 0,0 1 1 0 0,0 0-1 0 0,0-1 0 0 0,0 1 0 0 0,-1 0 0 0 0,1 1 1 0 0,0-1-1 0 0,0 1 0 0 0,0 0 0 0 0,0 0 0 0 0,-1 0 1 0 0,1 0-1 0 0,0 1 0 0 0,-1-1 0 0 0,1 1 0 0 0,-1 0 1 0 0,1 0-1 0 0,-1 0 0 0 0,0 1 0 0 0,2 1-43 0 0,8 5 125 0 0,0 2 1 0 0,0 0-1 0 0,-1 0 0 0 0,0 1 0 0 0,-1 0 1 0 0,0 1-1 0 0,-1 0 0 0 0,-1 1 0 0 0,0 0 0 0 0,-1 1 1 0 0,5 10-126 0 0,-13-26 56 0 0,-1 0 0 0 0,0 0 0 0 0,1 0 0 0 0,-1 0 0 0 0,0 0 0 0 0,0 0 0 0 0,0 0 0 0 0,1 0 0 0 0,-1 1 0 0 0,0-1 0 0 0,0 0 0 0 0,0 0 0 0 0,0 1 0 0 0,0-1 0 0 0,-1 0 0 0 0,1 1 0 0 0,0-1 0 0 0,0 1 0 0 0,0 0 0 0 0,0-1 0 0 0,-1 1 0 0 0,1 0 0 0 0,0 0 0 0 0,0 0 0 0 0,-1 0 0 0 0,1 0 0 0 0,0 0 0 0 0,0 0 0 0 0,0 0 0 0 0,-1 0 0 0 0,1 0 0 0 0,0 1 0 0 0,0-1 0 0 0,0 1 0 0 0,-1-1 0 0 0,1 1 0 0 0,0-1 0 0 0,0 1 0 0 0,0 0 0 0 0,0-1 0 0 0,0 1 0 0 0,0 0 0 0 0,0 0 0 0 0,0 0 0 0 0,1-1 0 0 0,-1 1 0 0 0,0 0 0 0 0,0 0 0 0 0,1 0 0 0 0,-1 1 0 0 0,1-1 0 0 0,-1 0 0 0 0,1 0 0 0 0,-1 0 0 0 0,1 0 0 0 0,-1 0 0 0 0,1 1 0 0 0,0-1 0 0 0,0 0 0 0 0,0 0 0 0 0,0 1 0 0 0,0-1 0 0 0,0 0 0 0 0,0 0 0 0 0,0 1-56 0 0,-2-9 27 0 0,0 0 0 0 0,0-1 0 0 0,0 1-1 0 0,1-1 1 0 0,0 1 0 0 0,1-1 0 0 0,0 1 0 0 0,0-1 0 0 0,0 1-1 0 0,1-1 1 0 0,0 1 0 0 0,1-1 0 0 0,-1 1 0 0 0,1 0 0 0 0,1 0 0 0 0,0 0-1 0 0,0 0 1 0 0,0 0 0 0 0,1 0 0 0 0,0 1 0 0 0,0-1 0 0 0,0 1-1 0 0,1 0 1 0 0,0 1 0 0 0,0-1 0 0 0,1 1 0 0 0,-1 0 0 0 0,1 0 0 0 0,1 0-27 0 0,16-13-910 0 0,0 0 0 0 0,2 2 0 0 0,0 0 0 0 0,0 2 0 0 0,2 1 1 0 0,25-9 909 0 0,-39 18-1378 0 0</inkml:trace>
  <inkml:trace contextRef="#ctx0" brushRef="#br0" timeOffset="718.15">466 173 968 0 0,'108'2'1448'0'0,"-1"-26"-461"0"0,-46 12-516 0 0,-1-3 1 0 0,-1-2-1 0 0,0-3 0 0 0,37-19-471 0 0,-63 10 185 0 0,-33 28-203 0 0,-41-14-210 0 0,18 13 243 0 0,-1 2 1 0 0,1 0-1 0 0,-1 2 0 0 0,1 1 1 0 0,-1 0-1 0 0,1 2 0 0 0,0 0 1 0 0,1 2-1 0 0,0 1 0 0 0,0 0 1 0 0,0 2-1 0 0,1 0 1 0 0,0 1-1 0 0,1 2 0 0 0,1 0 1 0 0,0 1-1 0 0,0 0 0 0 0,0 4-15 0 0,14-13 8 0 0,1 0 0 0 0,0 0-1 0 0,0 1 1 0 0,0-1 0 0 0,1 1 0 0 0,0 0-1 0 0,0 0 1 0 0,0 0 0 0 0,1 1 0 0 0,0-1-1 0 0,0 0 1 0 0,1 1 0 0 0,-1 0 0 0 0,1-1-1 0 0,1 1 1 0 0,-1 4-8 0 0,5-3 21 0 0,-1 0 0 0 0,1 0-1 0 0,0-1 1 0 0,1 1 0 0 0,0-1-1 0 0,0-1 1 0 0,0 1 0 0 0,1-1 0 0 0,0 1-1 0 0,0-2 1 0 0,1 1 0 0 0,0-1-1 0 0,0 0 1 0 0,0 0 0 0 0,0-1-1 0 0,1 0 1 0 0,0 0 0 0 0,-1-1 0 0 0,4 1-21 0 0,19 7-397 0 0,0-2 0 0 0,1-1 0 0 0,0-1 0 0 0,0-1 0 0 0,0-2 0 0 0,1-2 0 0 0,-1 0 1 0 0,30-4 396 0 0,-14 2-1282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4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1964 0 0,'0'0'525'0'0,"0"0"-53"0"0,3-15 261 0 0,33-24 975 0 0,-14 126-510 0 0,68 340-477 0 0,-89-424-1020 0 0,4 23 407 0 0,-9-13-3943 0 0,-14-3 2396 0 0</inkml:trace>
  <inkml:trace contextRef="#ctx0" brushRef="#br0" timeOffset="621.929">2 359 1056 0 0,'-2'-7'4344'0'0,"80"-23"-3406"0"0,326-28-1058 0 0,-373 55-33 0 0,134-10-1394 0 0,-164 12 1445 0 0,-1 1 21 0 0,0 0 53 0 0,0 0 35 0 0,-5 17 726 0 0,-5-10-637 0 0,0 1 0 0 0,1-1 0 0 0,1 2 1 0 0,-1-1-1 0 0,1 1 0 0 0,0 1 0 0 0,1-1 0 0 0,0 1 0 0 0,1 1 0 0 0,0-1 0 0 0,1 1 1 0 0,-1 1-97 0 0,5-10 19 0 0,1 0 0 0 0,-1 1 0 0 0,0-1 0 0 0,1 0 0 0 0,-1 1 0 0 0,1-1 1 0 0,0 0-1 0 0,-1 1 0 0 0,1-1 0 0 0,1 1 0 0 0,-1-1 0 0 0,0 0 0 0 0,0 1 1 0 0,1-1-1 0 0,-1 1 0 0 0,1-1 0 0 0,0 0 0 0 0,0 0 0 0 0,0 1 0 0 0,0-1 0 0 0,0 0 1 0 0,0 0-1 0 0,1 0 0 0 0,-1 0 0 0 0,1 0 0 0 0,-1-1 0 0 0,1 1 0 0 0,0 0 1 0 0,0-1-1 0 0,-1 1 0 0 0,1-1 0 0 0,0 1 0 0 0,1-1 0 0 0,-1 0 0 0 0,0 0 1 0 0,0 0-1 0 0,0 0 0 0 0,1 0 0 0 0,-1-1 0 0 0,0 1 0 0 0,2-1-19 0 0,102 15 470 0 0,-87-14-430 0 0,-1-1 0 0 0,1-1-1 0 0,0-1 1 0 0,0-1 0 0 0,0 0 0 0 0,-1-1-1 0 0,0-2 1 0 0,0 1 0 0 0,0-2-1 0 0,0 0 1 0 0,-1-2-40 0 0,-13 7-9 0 0,-1 1 0 0 0,1-1 0 0 0,-1-1 0 0 0,0 1 0 0 0,0-1 0 0 0,0 1 1 0 0,0-1-1 0 0,0 0 0 0 0,0 0 0 0 0,-1 0 0 0 0,1 0 0 0 0,-1 0 0 0 0,0-1 0 0 0,0 1 0 0 0,0-1 0 0 0,-1 1 0 0 0,1-1 0 0 0,-1 0 0 0 0,0 0 0 0 0,0 0 0 0 0,0 0 1 0 0,0 0-1 0 0,-1 0 0 0 0,1 0 0 0 0,-1 0 0 0 0,0 0 0 0 0,-1 0 0 0 0,1 0 0 0 0,-1 1 0 0 0,0-4 9 0 0,-8-5-139 0 0,-1 2 0 0 0,0-1 0 0 0,-1 2 0 0 0,0-1 0 0 0,-1 1 0 0 0,0 1 0 0 0,0 0 0 0 0,-1 1 0 0 0,1 0 0 0 0,-2 1 0 0 0,1 0 0 0 0,-1 1 0 0 0,0 1 0 0 0,0 0 0 0 0,0 1 0 0 0,0 0 0 0 0,-1 1 0 0 0,1 1 0 0 0,-1 1 0 0 0,-3 0 139 0 0,5 1-2128 0 0,12-2 748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5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92 1036 0 0,'4'-24'838'0'0,"-3"22"-820"0"0,0 0 0 0 0,0 1 0 0 0,0-1 0 0 0,0 0 0 0 0,-1 1 0 0 0,1-1 0 0 0,-1 0 0 0 0,1 0 0 0 0,-1 0 0 0 0,0 0 0 0 0,0 0 0 0 0,0 1 0 0 0,0-1 0 0 0,0 0-1 0 0,0 0 1 0 0,0 0 0 0 0,0 0 0 0 0,-1 0 0 0 0,1 1 0 0 0,-1-1 0 0 0,0 0 0 0 0,1 0 0 0 0,-1 0 0 0 0,0 1 0 0 0,0-1 0 0 0,0 1 0 0 0,0-1 0 0 0,0 1 0 0 0,-1-1 0 0 0,1 1 0 0 0,0-1 0 0 0,-1 1 0 0 0,1 0 0 0 0,-1 0 0 0 0,1 0 0 0 0,-1 0-1 0 0,1 0 1 0 0,-1 0 0 0 0,0 0 0 0 0,1 0 0 0 0,-1 1 0 0 0,0-1 0 0 0,0 1 0 0 0,0-1 0 0 0,0 1 0 0 0,1 0 0 0 0,-1 0 0 0 0,0 0 0 0 0,0 0 0 0 0,0 0 0 0 0,0 0 0 0 0,0 0 0 0 0,0 0 0 0 0,1 1 0 0 0,-1-1 0 0 0,-2 2-18 0 0,-17-4 123 0 0,0 1 0 0 0,-1 1 1 0 0,1 1-1 0 0,-1 1 0 0 0,1 0 1 0 0,0 2-1 0 0,0 1 0 0 0,0 0 1 0 0,1 2-1 0 0,0 0 0 0 0,0 2 1 0 0,0 0-1 0 0,1 1 0 0 0,1 0 1 0 0,0 2-1 0 0,-5 4-123 0 0,17-12 64 0 0,1 0 0 0 0,0 0 1 0 0,0 0-1 0 0,1 1 0 0 0,-1 0 0 0 0,1 0 0 0 0,0 0 0 0 0,0 0 0 0 0,0 1 1 0 0,1-1-1 0 0,0 1 0 0 0,0 0 0 0 0,1 0 0 0 0,-1 0 0 0 0,1 0 0 0 0,0 1 1 0 0,1-1-1 0 0,0 1 0 0 0,0-1-64 0 0,4-2 27 0 0,0-1-1 0 0,0 1 1 0 0,1-1 0 0 0,0 0 0 0 0,-1 0-1 0 0,1-1 1 0 0,0 1 0 0 0,0-1 0 0 0,0 0-1 0 0,1 0 1 0 0,-1 0 0 0 0,1 0 0 0 0,-1-1-1 0 0,1 0 1 0 0,-1 0 0 0 0,1 0 0 0 0,0 0-1 0 0,-1-1 1 0 0,1 0 0 0 0,0 0 0 0 0,-1 0 0 0 0,1 0-1 0 0,2-1-26 0 0,10 1 54 0 0,0 0 1 0 0,0-1-1 0 0,0-1 0 0 0,0 0 0 0 0,0-2 0 0 0,-1 0 1 0 0,1 0-1 0 0,-1-2 0 0 0,0 0 0 0 0,0-1 0 0 0,-1 0 0 0 0,0-1 1 0 0,0-1-1 0 0,-1-1 0 0 0,0 0 0 0 0,-1 0 0 0 0,0-1 1 0 0,0-1-1 0 0,6-8-54 0 0,-16 15 44 0 0,11 2 42 0 0,-1 16-309 0 0,7 3-302 0 0,0-1 0 0 0,1-1 0 0 0,0-1 1 0 0,1 0-1 0 0,1-2 0 0 0,0-1 0 0 0,1 0 0 0 0,6 0 525 0 0,2-1-1305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5:0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483 686 964 0 0,'0'0'624'0'0,"0"0"14"0"0,14-3 488 0 0,11-37 1145 0 0,-47 16-1923 0 0,-1 15-222 0 0,1 0-1 0 0,-2 1 0 0 0,1 2 1 0 0,-1 0-1 0 0,0 2 0 0 0,0 0 1 0 0,0 2-1 0 0,-16 0-125 0 0,26 4 15 0 0,0 1 1 0 0,0 0-1 0 0,0 0 0 0 0,1 1 1 0 0,0 1-1 0 0,0 0 1 0 0,0 1-1 0 0,1 1 0 0 0,-1 0 1 0 0,1 0-1 0 0,1 1 0 0 0,0 1 1 0 0,0 0-1 0 0,1 0 1 0 0,0 1-1 0 0,0 0 0 0 0,1 1 1 0 0,0 0-1 0 0,-2 5-15 0 0,7-11 33 0 0,1-1 0 0 0,0 0 0 0 0,0 1 0 0 0,0-1 0 0 0,0 1 0 0 0,0 0 0 0 0,1 0 0 0 0,0 0 0 0 0,0 0 0 0 0,1 0 0 0 0,-1 0 0 0 0,1 1 0 0 0,0-1 0 0 0,1 0 0 0 0,-1 1 0 0 0,1-1 0 0 0,0 1 0 0 0,0-1 0 0 0,1 1 0 0 0,-1-1-1 0 0,1 0 1 0 0,1 1 0 0 0,-1-1 0 0 0,1 0 0 0 0,0 0 0 0 0,0 0 0 0 0,0 0 0 0 0,1 0 0 0 0,-1 0 0 0 0,1-1 0 0 0,0 1 0 0 0,1-1 0 0 0,-1 0 0 0 0,1 0 0 0 0,0 0 0 0 0,0 0 0 0 0,0-1 0 0 0,0 0 0 0 0,1 1 0 0 0,0-2 0 0 0,-1 1 0 0 0,1 0 0 0 0,0-1 0 0 0,0 0 0 0 0,0 0 0 0 0,0-1 0 0 0,1 1 0 0 0,2-1-33 0 0,6 3 19 0 0,1-1 1 0 0,0 0-1 0 0,0-1 1 0 0,0-1-1 0 0,0-1 1 0 0,1 0-1 0 0,-1 0 1 0 0,0-2-1 0 0,0 0 1 0 0,0-1-1 0 0,-1 0 1 0 0,1-1 0 0 0,-1-1-1 0 0,1 0 1 0 0,-1-1-1 0 0,-1 0 1 0 0,1-2-1 0 0,-1 1 1 0 0,-1-1-1 0 0,1-1 1 0 0,-1-1-1 0 0,-1 1 1 0 0,0-2-1 0 0,0 0 1 0 0,-1 0-1 0 0,0 0 1 0 0,-1-2-1 0 0,0 1 1 0 0,-1-1-1 0 0,-1 0 1 0 0,0-1-1 0 0,-1 1 1 0 0,4-12-20 0 0,4-33 46 0 0,-2 0 0 0 0,-2-1 0 0 0,-3 0 0 0 0,-3 0 0 0 0,-2-1 0 0 0,-4-25-46 0 0,2 67 78 0 0,-25-95 503 0 0,25 113-573 0 0,-1 1-1 0 0,1-1 1 0 0,0 1-1 0 0,0-1 0 0 0,-1 1 1 0 0,1-1-1 0 0,0 1 1 0 0,-1-1-1 0 0,1 1 0 0 0,0-1 1 0 0,-1 0-1 0 0,1 1 1 0 0,-1-1-1 0 0,1 0 0 0 0,-1 1 1 0 0,1-1-1 0 0,-1 0 1 0 0,1 0-1 0 0,-1 1 0 0 0,1-1 1 0 0,-1 0-1 0 0,1 0 1 0 0,-1 0-1 0 0,1 0 0 0 0,-1 1 1 0 0,1-1-1 0 0,-1 0 1 0 0,0 0-1 0 0,1 0 1 0 0,-1 0-1 0 0,1 0 0 0 0,-1-1 1 0 0,1 1-1 0 0,-1 0 1 0 0,1 0-1 0 0,-1 0 0 0 0,1 0 1 0 0,-1-1-1 0 0,1 1 1 0 0,-1 0-1 0 0,1 0 0 0 0,-1-1 1 0 0,1 1-1 0 0,-1 0 1 0 0,1-1-1 0 0,-1 1 0 0 0,1-1-7 0 0,-13 62 12 0 0,10-28 4 0 0,2 0 0 0 0,1 0-1 0 0,1 0 1 0 0,2-1 0 0 0,2 1-1 0 0,0-1 1 0 0,2 0 0 0 0,6 13-16 0 0,-9-25 7 0 0,1 0 0 0 0,1 0 1 0 0,0-1-1 0 0,2 1 0 0 0,0-2 1 0 0,1 1-1 0 0,1-1 0 0 0,1-1 1 0 0,0 0-1 0 0,1 0 0 0 0,1-1 1 0 0,1-1-1 0 0,0 0 0 0 0,1 0 1 0 0,0-2-1 0 0,1 0 0 0 0,1-1 1 0 0,0-1-1 0 0,0 0 0 0 0,1-1 1 0 0,1-1-1 0 0,0-1 0 0 0,0 0 1 0 0,15 3-8 0 0,-27-9-30 0 0,0-1 1 0 0,0 0-1 0 0,0 0 1 0 0,0 0 0 0 0,0-1-1 0 0,-1 0 1 0 0,1 0-1 0 0,0 0 1 0 0,0-1 0 0 0,0 0-1 0 0,0-1 1 0 0,0 0-1 0 0,-1 0 1 0 0,1 0 0 0 0,-1-1-1 0 0,1 0 1 0 0,-1 0-1 0 0,0 0 1 0 0,0-1 0 0 0,0 0-1 0 0,-1 0 1 0 0,1-1-1 0 0,-1 1 1 0 0,0-1 0 0 0,0-1-1 0 0,-1 1 1 0 0,0 0-1 0 0,0-1 1 0 0,0 0 0 0 0,3-6 29 0 0,-1-4-45 0 0,-1-1 1 0 0,-1 0-1 0 0,0 0 1 0 0,-1-1-1 0 0,-1 1 1 0 0,-1 0-1 0 0,0-1 1 0 0,-1 0-1 0 0,-1-1 45 0 0,1 5 47 0 0,0 12-43 0 0,0 1 0 0 0,0 0-1 0 0,0-1 1 0 0,0 1 0 0 0,0-1 0 0 0,-1 1-1 0 0,1 0 1 0 0,-1-1 0 0 0,1 1 0 0 0,0 0-1 0 0,-1 0 1 0 0,0-1 0 0 0,1 1-1 0 0,-1 0 1 0 0,0 0 0 0 0,0 0 0 0 0,0 0-1 0 0,1-1 1 0 0,-1 1 0 0 0,0 0 0 0 0,-1 1-1 0 0,1-1 1 0 0,0 0 0 0 0,0 0-1 0 0,0 0 1 0 0,0 1 0 0 0,-1-1 0 0 0,1 1-1 0 0,0-1 1 0 0,0 1 0 0 0,-1-1 0 0 0,1 1-1 0 0,-1 0 1 0 0,1-1 0 0 0,0 1-1 0 0,-1 0 1 0 0,1 0 0 0 0,-1 0 0 0 0,1 0-1 0 0,0 0 1 0 0,-1 1 0 0 0,1-1 0 0 0,0 0-1 0 0,-1 1 1 0 0,1-1 0 0 0,0 1-1 0 0,-1-1 1 0 0,1 1 0 0 0,0 0 0 0 0,0-1-1 0 0,0 1 1 0 0,-1 0 0 0 0,1 0 0 0 0,0 0-1 0 0,0 0 1 0 0,0 0 0 0 0,0 0-1 0 0,1 0 1 0 0,-1 0 0 0 0,0 0 0 0 0,0 0-1 0 0,1 0 1 0 0,-1 1 0 0 0,0-1 0 0 0,1 0-1 0 0,-1 1-3 0 0,0 5-4 0 0,0 0-1 0 0,0 0 0 0 0,0 0 0 0 0,1 0 1 0 0,0 0-1 0 0,0 0 0 0 0,0 1 1 0 0,1-1-1 0 0,1 0 0 0 0,-1 0 1 0 0,1 0-1 0 0,0-1 0 0 0,0 1 0 0 0,1 0 1 0 0,0-1-1 0 0,0 0 0 0 0,1 1 1 0 0,0-1-1 0 0,0 0 0 0 0,3 2 5 0 0,34 46-2833 0 0,-32-48-1496 0 0,-9-6 2865 0 0</inkml:trace>
  <inkml:trace contextRef="#ctx0" brushRef="#br0" timeOffset="265.19">970 382 1132 0 0,'-4'-66'7732'0'0,"4"66"-7802"0"0,0 0-109 0 0,18 11-6096 0 0,-15-6 4899 0 0</inkml:trace>
  <inkml:trace contextRef="#ctx0" brushRef="#br0" timeOffset="1011.445">1181 886 948 0 0,'1'8'4140'0'0,"4"-5"-724"0"0,45-168-2841 0 0,-38 94-753 0 0,-3-1 0 0 0,-3-1-1 0 0,-3 1 1 0 0,-3-9 178 0 0,-27 19-322 0 0,29 98 107 0 0,9-20 227 0 0,0-1 0 0 0,1-1 0 0 0,1 0 0 0 0,0 0 0 0 0,1-1 0 0 0,1-1 0 0 0,0-1 0 0 0,0 0 0 0 0,17 9-12 0 0,44 34 104 0 0,-66-48-37 0 0,-1 1 0 0 0,0 0 0 0 0,0 0 0 0 0,-1 1 1 0 0,0 0-1 0 0,0 0 0 0 0,0 1 0 0 0,-2 0 0 0 0,1 0 0 0 0,-1 1 0 0 0,0 0 1 0 0,-1 0-1 0 0,0 0 0 0 0,0 1 0 0 0,-2 0 0 0 0,1-1 0 0 0,-1 1 1 0 0,1 9-68 0 0,-7-9 49 0 0,-1-1 0 0 0,-1 1 1 0 0,1-1-1 0 0,-1 0 0 0 0,-1 0 1 0 0,0 0-1 0 0,-1-1 1 0 0,1 0-1 0 0,-2 0 0 0 0,1-1 1 0 0,-1 0-1 0 0,-1 0 1 0 0,1 0-1 0 0,-1-1 0 0 0,-1-1 1 0 0,1 0-1 0 0,-1 0 1 0 0,0-1-1 0 0,0 0 0 0 0,-1 0 1 0 0,1-1-1 0 0,-1-1 1 0 0,0 0-1 0 0,-7 1-49 0 0,-57 8-699 0 0,71-14 475 0 0,-1-1 0 0 0,1 1 1 0 0,0-1-1 0 0,0 0 0 0 0,1 0 0 0 0,-1-1 0 0 0,1 1 0 0 0,0-1 0 0 0,-1 0 0 0 0,2 0 0 0 0,-1 0 1 0 0,0 0-1 0 0,1 0 0 0 0,0-1 0 0 0,0 1 0 0 0,0-1 0 0 0,0 1 0 0 0,1-1 0 0 0,0 0 0 0 0,0 1 1 0 0,0-1-1 0 0,0 0 0 0 0,1 0 0 0 0,0 0 0 0 0,0 0 0 0 0,0 0 0 0 0,1 0 0 0 0,-1 1 0 0 0,1-1 0 0 0,0 0 1 0 0,2-3 223 0 0,10-39-1280 0 0</inkml:trace>
  <inkml:trace contextRef="#ctx0" brushRef="#br0" timeOffset="1354.977">1761 282 1404 0 0,'0'1'136'0'0,"0"0"-1"0"0,1-1 1 0 0,-1 1 0 0 0,0-1 0 0 0,1 1-1 0 0,-1-1 1 0 0,1 1 0 0 0,-1-1-1 0 0,1 1 1 0 0,-1-1 0 0 0,0 0-1 0 0,1 1 1 0 0,0-1 0 0 0,-1 0-1 0 0,1 1 1 0 0,-1-1 0 0 0,1 0-1 0 0,-1 0 1 0 0,1 1 0 0 0,0-1-1 0 0,-1 0 1 0 0,1 0 0 0 0,-1 0-1 0 0,1 0 1 0 0,0 0 0 0 0,-1 0-1 0 0,1 0 1 0 0,0 0 0 0 0,-1 0 0 0 0,1 0-1 0 0,-1 0 1 0 0,1 0 0 0 0,0-1-1 0 0,-1 1 1 0 0,1 0 0 0 0,-1 0-1 0 0,1-1 1 0 0,0 1 0 0 0,-1 0-1 0 0,1-1 1 0 0,-1 1 0 0 0,1 0-1 0 0,-1-1 1 0 0,1 0-136 0 0,21 358 3070 0 0,-21-347-3108 0 0,1-1 1 0 0,0 0-1 0 0,0 1 1 0 0,1-1-1 0 0,0-1 1 0 0,0 1-1 0 0,1 0 1 0 0,0-1-1 0 0,1 1 1 0 0,0-1 0 0 0,0 0-1 0 0,1-1 1 0 0,0 0-1 0 0,0 0 1 0 0,1 0-1 0 0,0 0 1 0 0,0-1-1 0 0,0 0 1 0 0,1-1-1 0 0,0 1 1 0 0,0-2 0 0 0,0 1-1 0 0,1-1 1 0 0,-1 0-1 0 0,1-1 1 0 0,0 0-1 0 0,6 1 38 0 0,-11-4-213 0 0,-1-1 0 0 0,0 1 0 0 0,0-1 0 0 0,0 0 0 0 0,-1 0-1 0 0,1 0 1 0 0,0-1 0 0 0,0 1 0 0 0,0-1 0 0 0,-1 1 0 0 0,1-1 0 0 0,-1 0 0 0 0,1 0-1 0 0,-1 0 1 0 0,0 0 0 0 0,0 0 0 0 0,0-1 0 0 0,0 1 0 0 0,0-1 0 0 0,-1 1 0 0 0,1-1-1 0 0,-1 0 1 0 0,1 1 0 0 0,-1-1 0 0 0,0 0 0 0 0,0 0 0 0 0,0 0 0 0 0,-1 0 0 0 0,1 0-1 0 0,-1 0 1 0 0,1 0 0 0 0,-1-2 213 0 0,0-6-1244 0 0</inkml:trace>
  <inkml:trace contextRef="#ctx0" brushRef="#br0" timeOffset="1601.62">1631 538 860 0 0,'-16'19'8587'0'0,"61"-17"-6913"0"0,-35-2-1725 0 0,215-14-1949 0 0,-117-2-3554 0 0,-96 11 4130 0 0</inkml:trace>
  <inkml:trace contextRef="#ctx0" brushRef="#br0" timeOffset="2056.111">2020 531 1368 0 0,'19'15'492'0'0,"0"0"1"0"0,-2 2-1 0 0,0 0 0 0 0,0 1 0 0 0,-2 1 0 0 0,-1 0 1 0 0,0 1-1 0 0,-1 0 0 0 0,-1 1 0 0 0,-1 1 1 0 0,-1 0-1 0 0,-1 0 0 0 0,-1 1 0 0 0,-1 0 0 0 0,3 20-492 0 0,-9-38 314 0 0,0-2-235 0 0,-1-1 1 0 0,1 1 0 0 0,0 0-1 0 0,-1-1 1 0 0,0 1 0 0 0,1 0-1 0 0,-1 0 1 0 0,0-1-1 0 0,-1 1 1 0 0,1 0 0 0 0,0 0-1 0 0,-1-1 1 0 0,1 1 0 0 0,-1 0-1 0 0,0-1 1 0 0,0 1-1 0 0,0 0 1 0 0,0-1 0 0 0,-1 0-1 0 0,1 1 1 0 0,-1-1 0 0 0,1 0-1 0 0,-1 1 1 0 0,0-1-1 0 0,0 0 1 0 0,0 0 0 0 0,0-1-1 0 0,-1 2-79 0 0,-4-44 224 0 0,9 26-287 0 0,-1 0-1 0 0,2 1 0 0 0,0-1 1 0 0,1 1-1 0 0,0 0 0 0 0,1 0 1 0 0,1 0-1 0 0,0 1 0 0 0,1-1 1 0 0,0 2-1 0 0,1-1 0 0 0,0 1 1 0 0,1 0-1 0 0,0 0 0 0 0,1 1 1 0 0,1 1-1 0 0,0 0 0 0 0,0 0 1 0 0,1 1-1 0 0,0 0 0 0 0,0 1 1 0 0,1 1-1 0 0,0 0 0 0 0,9-3 64 0 0,-18 10-9 0 0,-1 0 0 0 0,1 0-1 0 0,0 0 1 0 0,0 1 0 0 0,0 0-1 0 0,0-1 1 0 0,-1 1 0 0 0,1 1-1 0 0,0-1 1 0 0,-1 1 0 0 0,1-1-1 0 0,-1 1 1 0 0,0 0 0 0 0,1 0-1 0 0,-1 0 1 0 0,0 1 0 0 0,0-1-1 0 0,0 1 1 0 0,-1-1 0 0 0,1 1-1 0 0,-1 0 1 0 0,1 0 0 0 0,-1 1-1 0 0,0-1 1 0 0,0 0 0 0 0,0 1 9 0 0,5 6-114 0 0,-1 1 0 0 0,0 0 1 0 0,-1 1-1 0 0,0-1 1 0 0,-1 1-1 0 0,0 0 1 0 0,-1 0-1 0 0,0 0 1 0 0,0 0-1 0 0,-2 1 1 0 0,0-1-1 0 0,0 1 0 0 0,-1 10 114 0 0,0-21-164 0 0,-1 0-1 0 0,1 0 1 0 0,0 0-1 0 0,-1 0 0 0 0,1 0 1 0 0,-1 0-1 0 0,1 0 1 0 0,-1-1-1 0 0,0 1 0 0 0,0 0 1 0 0,0 0-1 0 0,0-1 1 0 0,0 1-1 0 0,0-1 0 0 0,0 1 1 0 0,-1-1-1 0 0,1 1 1 0 0,0-1-1 0 0,-1 0 1 0 0,1 1-1 0 0,-1-1 0 0 0,0 0 1 0 0,1 0-1 0 0,-1 0 1 0 0,0 0-1 0 0,0-1 0 0 0,1 1 1 0 0,-1 0-1 0 0,0-1 1 0 0,0 0-1 0 0,-1 1 165 0 0,-6-3-1249 0 0</inkml:trace>
  <inkml:trace contextRef="#ctx0" brushRef="#br0" timeOffset="2246.408">2332 414 2204 0 0,'-2'-5'1129'0'0,"-4"-32"5766"0"0,8 17-6951 0 0,14 21-7642 0 0,-12 0 6420 0 0</inkml:trace>
  <inkml:trace contextRef="#ctx0" brushRef="#br0" timeOffset="2933.127">2685 284 1044 0 0,'6'-15'2413'0'0,"-6"15"-2323"0"0,1 0 0 0 0,-1 0 0 0 0,1 1 0 0 0,-1-1 0 0 0,1 0 0 0 0,-1 0 0 0 0,0 0 0 0 0,1 0 0 0 0,-1 0 0 0 0,1 0 0 0 0,-1 0 0 0 0,1 0 0 0 0,-1 0 0 0 0,1 0-1 0 0,-1 0 1 0 0,1 0 0 0 0,-1 0 0 0 0,0 0 0 0 0,1 0 0 0 0,-1 0 0 0 0,1 0 0 0 0,-1 0 0 0 0,1-1 0 0 0,-1 1 0 0 0,0 0 0 0 0,1 0 0 0 0,-1 0 0 0 0,0-1 0 0 0,1 1 0 0 0,-1 0-1 0 0,0-1 1 0 0,1 1 0 0 0,-1 0 0 0 0,0-1 0 0 0,1 1 0 0 0,-1 0 0 0 0,0-1 0 0 0,0 1 0 0 0,1-1 0 0 0,-1 1 0 0 0,0-1 0 0 0,0 1 0 0 0,0 0 0 0 0,0-1-90 0 0,19 95 887 0 0,-4 1 0 0 0,-5 0 0 0 0,-3 1 1 0 0,-5 20-888 0 0,61-162-195 0 0,-48 33 122 0 0,1 1 0 0 0,0 0 0 0 0,1 1 0 0 0,0 1 0 0 0,1 1 0 0 0,0 1 0 0 0,0 0 0 0 0,1 1 1 0 0,0 1-1 0 0,0 1 0 0 0,0 1 0 0 0,1 0 0 0 0,0 1 0 0 0,0 2 0 0 0,12 0 73 0 0,-33 1 9 0 0,-1 1 0 0 0,1-1 0 0 0,-1 1 1 0 0,1 0-1 0 0,-1 0 0 0 0,1-1 0 0 0,-1 1 0 0 0,1 0 0 0 0,0 0 1 0 0,0 1-1 0 0,0-1 0 0 0,-1 0 0 0 0,1 0 0 0 0,0 1 0 0 0,0-1 1 0 0,0 0-1 0 0,1 1 0 0 0,-1-1 0 0 0,0 1 0 0 0,1-1 1 0 0,-1 1-1 0 0,1-1 0 0 0,-1 1 0 0 0,1 0 0 0 0,-1-1 0 0 0,1 1 1 0 0,0 0-1 0 0,0-1 0 0 0,0 1 0 0 0,0-1 0 0 0,0 1 0 0 0,0 0 1 0 0,1-1-1 0 0,-1 1 0 0 0,1 0 0 0 0,-1-1 0 0 0,1 1 0 0 0,-1-1 1 0 0,1 1-1 0 0,0-1 0 0 0,0 1 0 0 0,-1-1 0 0 0,1 0 0 0 0,0 1 1 0 0,1-1-1 0 0,-1 0 0 0 0,0 0 0 0 0,0 0 0 0 0,0 1 1 0 0,1-1-1 0 0,-1 0 0 0 0,0-1 0 0 0,1 1 0 0 0,-1 0 0 0 0,1 0 1 0 0,-1-1-1 0 0,1 1 0 0 0,-1-1 0 0 0,1 1 0 0 0,0-1 0 0 0,-1 0 1 0 0,1 1-1 0 0,0-1 0 0 0,-1 0 0 0 0,1 0 0 0 0,0 0 0 0 0,-1 0 1 0 0,1-1-1 0 0,-1 1 0 0 0,2 0-9 0 0,-33 16 114 0 0,-1-1 0 0 0,-1-2 0 0 0,0 0 0 0 0,0-3 0 0 0,-1 0 1 0 0,0-2-1 0 0,-22 1-114 0 0,8-5-1158 0 0,46-34-3078 0 0,42-2 1606 0 0,-15 14 1370 0 0</inkml:trace>
  <inkml:trace contextRef="#ctx0" brushRef="#br0" timeOffset="3680.121">3299 481 860 0 0,'9'-12'4308'0'0,"-6"26"-637"0"0,-8 4-3598 0 0,2 0-1 0 0,0 0 0 0 0,1 1 0 0 0,1-1 0 0 0,0 1 0 0 0,1-1 1 0 0,2 1-1 0 0,0-1 0 0 0,0 0 0 0 0,2 0 0 0 0,0 0 0 0 0,1 0 0 0 0,1 0 1 0 0,8 14-73 0 0,-12-27-2 0 0,1-1 0 0 0,1 0 0 0 0,-1-1 0 0 0,0 1 0 0 0,1-1 1 0 0,0 1-1 0 0,0-1 0 0 0,0 0 0 0 0,0 0 0 0 0,0-1 1 0 0,1 1-1 0 0,-1-1 0 0 0,1 0 0 0 0,0 0 0 0 0,0-1 1 0 0,-1 1-1 0 0,1-1 0 0 0,0 0 0 0 0,0 0 0 0 0,0-1 0 0 0,0 1 1 0 0,0-1-1 0 0,1 0 0 0 0,-1-1 0 0 0,0 1 0 0 0,0-1 1 0 0,0 0-1 0 0,-1 0 0 0 0,1-1 0 0 0,0 1 0 0 0,0-1 0 0 0,-1 0 1 0 0,1-1-1 0 0,0 1 2 0 0,4-2-15 0 0,0 0 0 0 0,0-1 0 0 0,0 0 0 0 0,-1-1 0 0 0,1 1 0 0 0,-1-2 0 0 0,-1 1 0 0 0,1-1 0 0 0,-1 0 0 0 0,0-1 0 0 0,-1 1 0 0 0,0-1 0 0 0,0-1 0 0 0,-1 1 0 0 0,0-1 0 0 0,0 0 0 0 0,0-2 15 0 0,-4 11 16 0 0,0-1 0 0 0,-1 1 0 0 0,1-1 0 0 0,0 1 0 0 0,-1-1 0 0 0,1 1 0 0 0,0-1 0 0 0,-1 0 0 0 0,1 1 0 0 0,-1-1 0 0 0,1 0 1 0 0,-1 1-1 0 0,1-1 0 0 0,-1 0 0 0 0,1 0 0 0 0,-1 1 0 0 0,0-1 0 0 0,1 0 0 0 0,-1 0 0 0 0,0 0 0 0 0,0 0 0 0 0,0 1 0 0 0,0-1 0 0 0,0 0 0 0 0,0 0 0 0 0,0 0 0 0 0,0 0 0 0 0,0 0 0 0 0,0 1 0 0 0,0-1 1 0 0,0 0-1 0 0,0 0 0 0 0,-1 0 0 0 0,1 0 0 0 0,0 1 0 0 0,-1-1 0 0 0,1 0 0 0 0,-1 0 0 0 0,1 1 0 0 0,-1-1 0 0 0,1 0 0 0 0,-1 1 0 0 0,1-1 0 0 0,-1 0 0 0 0,0 1 0 0 0,1-1 0 0 0,-1 1 0 0 0,0-1 0 0 0,0 1 1 0 0,1-1-1 0 0,-1 1 0 0 0,0 0 0 0 0,0-1 0 0 0,1 1 0 0 0,-1 0 0 0 0,0 0 0 0 0,0 0 0 0 0,0-1 0 0 0,0 1 0 0 0,0 0 0 0 0,1 0 0 0 0,-1 0 0 0 0,0 0 0 0 0,0 0 0 0 0,0 1-16 0 0,-1 0 1 0 0,1 1 0 0 0,0-1-1 0 0,-1 1 1 0 0,1 0-1 0 0,0 0 1 0 0,0 0-1 0 0,0-1 1 0 0,0 1 0 0 0,0 0-1 0 0,0 0 1 0 0,1 0-1 0 0,-1 1 1 0 0,1-1 0 0 0,-1 0-1 0 0,1 0 1 0 0,0 0-1 0 0,0 0 1 0 0,0 0 0 0 0,0 1-1 0 0,0-1 1 0 0,0 0-1 0 0,1 0 1 0 0,-1 0 0 0 0,1 0-1 0 0,-1 0 1 0 0,1 0-1 0 0,0 0 1 0 0,0 0 0 0 0,0 0-1 0 0,0 0 1 0 0,0 0-1 0 0,0 0 1 0 0,1-1 0 0 0,-1 1-1 0 0,0 0 1 0 0,1-1-1 0 0,0 0 1 0 0,-1 1 0 0 0,1-1-1 0 0,0 0 1 0 0,0 1-1 0 0,0-1 0 0 0,84 30-242 0 0,-77-31 225 0 0,-1 0 1 0 0,0-1-1 0 0,1 0 1 0 0,-1 0-1 0 0,0-1 1 0 0,0 0-1 0 0,0-1 1 0 0,0 1-1 0 0,-1-2 0 0 0,1 1 1 0 0,-1-1-1 0 0,1 0 1 0 0,-1 0-1 0 0,-1-1 1 0 0,1 0-1 0 0,-1 0 1 0 0,1-1-1 0 0,-1 0 1 0 0,-1 0-1 0 0,1 0 0 0 0,-1-1 1 0 0,0 1-1 0 0,-1-1 1 0 0,0-1-1 0 0,0 1 1 0 0,0 0-1 0 0,-1-1 1 0 0,0 0-1 0 0,-1 0 1 0 0,1 0-1 0 0,-1-1 17 0 0,7-32 132 0 0,-2 0 1 0 0,-2 0-1 0 0,-1-1 0 0 0,-2 1 1 0 0,-3-30-133 0 0,1 42 211 0 0,0-160 2761 0 0,0 187-2792 0 0,-16-3 306 0 0,14 38-394 0 0,1 0-1 0 0,2 0 1 0 0,1 0-1 0 0,2 0 1 0 0,1-1 0 0 0,1 1-1 0 0,2 0-91 0 0,20 73-229 0 0,5 28-1345 0 0,-25-43-2654 0 0,-8-88 4023 0 0,0-1-1 0 0,0 1 1 0 0,0-1 0 0 0,-1 0 0 0 0,1 1 0 0 0,-1-1 0 0 0,0 1-1 0 0,1-1 1 0 0,-1 0 0 0 0,0 0 0 0 0,0 1 0 0 0,-1-1-1 0 0,1 0 1 0 0,0 0 0 0 0,-1 0 0 0 0,1 0 0 0 0,-1 0-1 0 0,0-1 1 0 0,0 1 0 0 0,1 0 0 0 0,-1-1 0 0 0,0 0 0 0 0,0 1-1 0 0,0-1 1 0 0,-1 0 0 0 0,1 0 0 0 0,0 0 0 0 0,-2 1 205 0 0,-7 0-1310 0 0</inkml:trace>
  <inkml:trace contextRef="#ctx0" brushRef="#br0" timeOffset="3866.119">3734 474 1048 0 0,'2'-2'1088'0'0,"-2"1"-124"0"0,4 1-140 0 0,-1-2-132 0 0,3-1-72 0 0,-1-1-131 0 0,4 3-73 0 0,12-8-124 0 0,-1-1-240 0 0,3 5-4 0 0,2 0-504 0 0,-6-1-433 0 0,4-3-475 0 0,-3 4 40 0 0,-6 0-12 0 0</inkml:trace>
  <inkml:trace contextRef="#ctx0" brushRef="#br0" timeOffset="4647.121">4017 559 1088 0 0,'51'15'4958'0'0,"31"-34"-4352"0"0,-76 17-383 0 0,370-102 743 0 0,-313 65-1146 0 0,-63 38 153 0 0,0 1-15 0 0,-3-2 72 0 0,-8-2 31 0 0,0 0 1 0 0,-1 1-1 0 0,1 0 0 0 0,-1 0 0 0 0,0 2 1 0 0,0-1-1 0 0,0 2 0 0 0,1-1 0 0 0,-1 2 1 0 0,0 0-1 0 0,0 0 0 0 0,0 1 1 0 0,0 0-1 0 0,1 1 0 0 0,-1 0 0 0 0,1 1 1 0 0,0 1-1 0 0,0-1 0 0 0,-6 5-61 0 0,6-5 62 0 0,1-1 0 0 0,-1 1 0 0 0,1 1 0 0 0,0 0 0 0 0,0 1 0 0 0,1-1 0 0 0,-1 2 0 0 0,1-1 0 0 0,1 1 0 0 0,-1 1 0 0 0,1 0 0 0 0,1 0 0 0 0,-1 0 0 0 0,1 1 0 0 0,1 0 0 0 0,0 1 0 0 0,-3 4-62 0 0,10-11-6 0 0,1 1-1 0 0,-1-1 1 0 0,1 0-1 0 0,0 0 0 0 0,-1-1 1 0 0,1 1-1 0 0,0 0 1 0 0,1-1-1 0 0,-1 1 1 0 0,0-1-1 0 0,1 1 1 0 0,0-1-1 0 0,-1 0 0 0 0,1 0 1 0 0,0-1-1 0 0,0 1 1 0 0,0 0-1 0 0,0-1 1 0 0,0 0-1 0 0,0 1 0 0 0,1-1 1 0 0,-1-1-1 0 0,0 1 1 0 0,1 0-1 0 0,-1-1 1 0 0,0 0-1 0 0,1 0 1 0 0,-1 0-1 0 0,1 0 0 0 0,-1 0 1 0 0,1-1 6 0 0,205-10-780 0 0,-156 2 642 0 0,2 1-202 0 0,0-2-1 0 0,-1-2 1 0 0,0-3 0 0 0,-1-2 0 0 0,-1-3-1 0 0,24-13 341 0 0,-63 19 786 0 0,-45 24-117 0 0,6 2-384 0 0,11-7-112 0 0,-1 2 0 0 0,1 0 0 0 0,0 1 0 0 0,1 0 0 0 0,0 1 0 0 0,0 1 0 0 0,1 0 1 0 0,0 1-1 0 0,1 0 0 0 0,-8 10-173 0 0,20-21-2 0 0,-1 1 0 0 0,1 0 0 0 0,-1 0 0 0 0,1 0 1 0 0,-1-1-1 0 0,1 1 0 0 0,0 0 0 0 0,-1 0 0 0 0,1 0 1 0 0,0 0-1 0 0,0 0 0 0 0,0 0 0 0 0,-1 0 1 0 0,1 0-1 0 0,0 0 0 0 0,0 0 0 0 0,0 0 0 0 0,1 0 1 0 0,-1 0-1 0 0,0 0 0 0 0,0 0 0 0 0,0 0 0 0 0,1 0 1 0 0,-1 0-1 0 0,1-1 0 0 0,-1 1 0 0 0,0 0 0 0 0,1 0 1 0 0,0 0-1 0 0,-1 0 0 0 0,1-1 0 0 0,-1 1 1 0 0,1 0-1 0 0,0-1 0 0 0,0 1 0 0 0,-1 0 0 0 0,1-1 1 0 0,0 1-1 0 0,0-1 0 0 0,0 1 0 0 0,0-1 0 0 0,-1 1 1 0 0,1-1-1 0 0,0 0 0 0 0,0 1 0 0 0,0-1 0 0 0,0 0 1 0 0,0 0-1 0 0,0 0 0 0 0,0 0 0 0 0,0 0 1 0 0,0 0-1 0 0,1 0 2 0 0,64-2-573 0 0,-46-2 434 0 0,0-1-1 0 0,-1-1 0 0 0,0-1 0 0 0,0 0 1 0 0,-1-2-1 0 0,0 0 0 0 0,0-1 1 0 0,-1 0-1 0 0,0-2 0 0 0,-1 0 1 0 0,-1 0-1 0 0,1-2 0 0 0,-2 0 0 0 0,0-1 1 0 0,-1 0-1 0 0,-1-1 0 0 0,0 0 1 0 0,-1-1-1 0 0,0-1 0 0 0,-2 1 1 0 0,3-8 139 0 0,-7 12 181 0 0,-1-1 1 0 0,0 0 0 0 0,-1 0-1 0 0,0 0 1 0 0,-1 0 0 0 0,-1 0 0 0 0,0-1-1 0 0,-1 1 1 0 0,-1 0 0 0 0,0-1-1 0 0,-1 1 1 0 0,0 0 0 0 0,-1 0 0 0 0,-1 0-1 0 0,0 0 1 0 0,-1 1 0 0 0,0-1-1 0 0,-1 1 1 0 0,-1 0 0 0 0,0 1 0 0 0,0 0-1 0 0,-4-3-181 0 0,9 12 54 0 0,0 1-1 0 0,0 0 1 0 0,0 0-1 0 0,0 1 0 0 0,0-1 1 0 0,-1 0-1 0 0,1 1 1 0 0,-1-1-1 0 0,1 1 0 0 0,-1 0 1 0 0,1 0-1 0 0,-1 0 1 0 0,0 0-1 0 0,0 0 1 0 0,1 1-1 0 0,-1-1 0 0 0,0 1 1 0 0,0 0-1 0 0,0-1 1 0 0,0 1-1 0 0,0 1 0 0 0,1-1 1 0 0,-1 0-1 0 0,0 1 1 0 0,0-1-1 0 0,0 1 1 0 0,1 0-1 0 0,-1 0 0 0 0,0 0 1 0 0,1 0-1 0 0,-1 1 1 0 0,1-1-1 0 0,-1 1 0 0 0,1-1 1 0 0,0 1-1 0 0,0 0 1 0 0,-1 0-1 0 0,1 0 1 0 0,1 0-1 0 0,-1 0 0 0 0,0 1 1 0 0,0-1-1 0 0,1 0 1 0 0,-1 1-1 0 0,1-1 0 0 0,0 1 1 0 0,0 0-1 0 0,0-1 1 0 0,0 1-1 0 0,0 0 1 0 0,1 0-1 0 0,-1-1 0 0 0,1 1 1 0 0,0 0-1 0 0,0 0 1 0 0,0 0-1 0 0,0 0 0 0 0,0 0 1 0 0,0-1-1 0 0,1 2-53 0 0,-4 25-41 0 0,2 0 1 0 0,1 0-1 0 0,1 0 0 0 0,1 0 0 0 0,1 0 0 0 0,2 0 0 0 0,2 1 41 0 0,20 208-2909 0 0,-28-224 2392 0 0,0-1 1 0 0,0 1 0 0 0,-1-1 0 0 0,-1 0 0 0 0,0 0 0 0 0,-1 0 0 0 0,0-1-1 0 0,-1 1 1 0 0,-1-1 0 0 0,0 0 0 0 0,0 0 0 0 0,-1-1 0 0 0,-1 1 0 0 0,-8 8 516 0 0,-11 5-1420 0 0</inkml:trace>
  <inkml:trace contextRef="#ctx0" brushRef="#br0" timeOffset="5040.13">3745 316 1348 0 0,'-60'-22'8395'0'0,"95"11"-6680"0"0,196-26-3900 0 0,-210 33 1261 0 0,104-38-4721 0 0,-102 31 4381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5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1 392 968 0 0,'0'0'448'0'0,"0"0"-18"0"0,0 0-138 0 0,0 0-60 0 0,26 1 1996 0 0,-24-1-2132 0 0,0 1 0 0 0,1-1 1 0 0,-1 0-1 0 0,1 0 0 0 0,-1 0 1 0 0,0-1-1 0 0,1 1 0 0 0,-1 0 1 0 0,0-1-1 0 0,1 0 0 0 0,-1 0 1 0 0,0 1-1 0 0,0-1 0 0 0,1 0 1 0 0,-1-1-1 0 0,0 1 0 0 0,0 0 1 0 0,0-1-1 0 0,-1 1 0 0 0,1-1 0 0 0,0 1 1 0 0,0-1-1 0 0,-1 0 0 0 0,1 0 1 0 0,-1 0-1 0 0,0 0 0 0 0,1 0 1 0 0,-1 0-1 0 0,0 0 0 0 0,0 0-96 0 0,12 136 1125 0 0,-13-120-1101 0 0,-1-1 0 0 0,2 0-1 0 0,0 1 1 0 0,0-1 0 0 0,1 0 0 0 0,1 0 0 0 0,0 0-1 0 0,1 0 1 0 0,0-1 0 0 0,1 1 0 0 0,0-1-1 0 0,1 0 1 0 0,1-1 0 0 0,-1 1 0 0 0,7 6-24 0 0,-7-14 9 0 0,1 1 1 0 0,0-1-1 0 0,0 1 1 0 0,0-2 0 0 0,1 1-1 0 0,-1-1 1 0 0,1 0-1 0 0,0-1 1 0 0,0 0-1 0 0,0 0 1 0 0,0-1-1 0 0,0 0 1 0 0,0 0-1 0 0,0-1 1 0 0,0 0 0 0 0,0 0-1 0 0,0-1 1 0 0,1 0-1 0 0,-1 0 1 0 0,0-1-1 0 0,-1 0 1 0 0,1-1-1 0 0,0 0 1 0 0,-1 0-1 0 0,1 0 1 0 0,-1-1-1 0 0,0 0 1 0 0,0-1 0 0 0,0 1-1 0 0,-1-1 1 0 0,0-1-1 0 0,0 1 1 0 0,0-1-1 0 0,0 0 1 0 0,-1 0-1 0 0,0-1 1 0 0,-1 1-1 0 0,1-1 1 0 0,-1 0 0 0 0,0-1-1 0 0,-1 1 1 0 0,0-1-1 0 0,0 1 1 0 0,-1-1-1 0 0,0 0 1 0 0,0 0-1 0 0,0 0 1 0 0,-1-8-10 0 0,-2 10-35 0 0,0 0 0 0 0,0 0 0 0 0,-1 1-1 0 0,0-1 1 0 0,0 0 0 0 0,-1 1 0 0 0,1-1 0 0 0,-1 1 0 0 0,0 0 0 0 0,-1 0 0 0 0,1 0-1 0 0,-1 0 1 0 0,0 0 0 0 0,0 1 0 0 0,0 0 0 0 0,-1 0 0 0 0,0 0 0 0 0,0 0 0 0 0,0 1 0 0 0,0 0-1 0 0,-4-2 36 0 0,8 5-35 0 0,1 0-52 0 0,-3 2 17 0 0,0 1 69 0 0,1-1-1 0 0,-1 1 0 0 0,1-1 0 0 0,-1 1 0 0 0,1 0 0 0 0,0 0 0 0 0,0 0 0 0 0,0 0 0 0 0,1 0 0 0 0,-1 1 0 0 0,1-1 0 0 0,-1 0 0 0 0,1 1 0 0 0,0-1 1 0 0,1 1-1 0 0,-1-1 0 0 0,0 1 0 0 0,1 0 0 0 0,0-1 0 0 0,0 1 0 0 0,0-1 0 0 0,0 1 0 0 0,1 0 0 0 0,0-1 0 0 0,-1 1 0 0 0,1-1 0 0 0,0 1 1 0 0,1-1-1 0 0,-1 0 0 0 0,0 1 0 0 0,1-1 0 0 0,0 0 0 0 0,0 0 0 0 0,0 0 0 0 0,0 0 0 0 0,0 0 0 0 0,1-1 0 0 0,-1 1 0 0 0,1-1 0 0 0,0 1 1 0 0,0-1-1 0 0,0 0 0 0 0,0 0 0 0 0,2 1 2 0 0,13 5 3 0 0,0 0 1 0 0,0-1 0 0 0,1-1-1 0 0,0-1 1 0 0,0-1-1 0 0,0 0 1 0 0,1-2 0 0 0,-1 0-1 0 0,1-1 1 0 0,-1-1-1 0 0,1-1 1 0 0,19-3-4 0 0,24 3-337 0 0,25-21-23 0 0,-87 21 323 0 0,1 1 0 0 0,-1-1 0 0 0,0 1 0 0 0,0-1-1 0 0,0 1 1 0 0,0-1 0 0 0,0 1 0 0 0,0-1 0 0 0,0 0-1 0 0,0 0 1 0 0,-1 1 0 0 0,1-1 0 0 0,0 0-1 0 0,0 0 1 0 0,0 0 0 0 0,-1 0 0 0 0,1 0 0 0 0,-1 0-1 0 0,1 0 1 0 0,-1 0 0 0 0,1 0 0 0 0,-1 0 0 0 0,1-1-1 0 0,-1 1 1 0 0,0 0 0 0 0,0 0 0 0 0,0 0 0 0 0,0 0-1 0 0,0-1 1 0 0,0 1 0 0 0,0 0 0 0 0,0 0 0 0 0,0 0-1 0 0,0-1 1 0 0,0 1 0 0 0,-1 0 0 0 0,1 0 0 0 0,-1 0-1 0 0,1 0 1 0 0,-1 0 0 0 0,0-1 37 0 0,0 1-256 0 0,-1-4-8 0 0,-36-91-1079 0 0,36 75 828 0 0</inkml:trace>
  <inkml:trace contextRef="#ctx0" brushRef="#br0" timeOffset="543.679">1098 294 2216 0 0,'5'16'4975'0'0,"-5"37"-4352"0"0,0-43-208 0 0,29 189 286 0 0,-21-172-904 0 0,2 9-229 0 0,-7-10-3441 0 0,-5-19 2563 0 0,-10-1 158 0 0</inkml:trace>
  <inkml:trace contextRef="#ctx0" brushRef="#br0" timeOffset="790.631">927 37 2784 0 0,'-2'-6'804'0'0,"-1"2"-128"0"0,3 1-172 0 0,0 0-40 0 0,-2-1-27 0 0,0 3-17 0 0,1-1-220 0 0,1-1-132 0 0,-2 1-8 0 0,2 0-384 0 0,2 1-168 0 0,-1-1-317 0 0,3 2 61 0 0,-1 0 56 0 0,3-3-592 0 0</inkml:trace>
  <inkml:trace contextRef="#ctx0" brushRef="#br0" timeOffset="1040.34">1388 44 1720 0 0,'-9'41'4450'0'0,"4"-22"-4066"0"0,2 16-56 0 0,1 0-1 0 0,1 1 1 0 0,2-1 0 0 0,2 0 0 0 0,1 0-1 0 0,2 0 1 0 0,5 14-328 0 0,10 32 374 0 0,13 99-2726 0 0,-70-137-1490 0 0,24-40 2606 0 0</inkml:trace>
  <inkml:trace contextRef="#ctx0" brushRef="#br0" timeOffset="1661.956">1224 481 1132 0 0,'1'-5'3518'0'0,"18"-5"-2392"0"0,18 5-1062 0 0,0-1 1 0 0,0-1-1 0 0,-1-2 1 0 0,0-2-1 0 0,-1-2 0 0 0,0-1 1 0 0,-1-1-1 0 0,0-2 1 0 0,-1-1-1 0 0,-1-2 1 0 0,12-10-65 0 0,-36 19 172 0 0,-1-1 1 0 0,0 1 0 0 0,0-1-1 0 0,-2-1 1 0 0,1 1 0 0 0,-1-1-1 0 0,-1 0 1 0 0,0 0 0 0 0,-1 0-1 0 0,-1 0 1 0 0,0-1 0 0 0,0 1-1 0 0,-1-1 1 0 0,-1 1 0 0 0,-1-1 0 0 0,-1-9-173 0 0,2 21 123 0 0,0 2 0 0 0,-17-2 109 0 0,2 282 292 0 0,17-184-472 0 0,-2 82 290 0 0,0-176-280 0 0,2 7-18 0 0,52-155-444 0 0,-45 112 51 0 0,-9 32 340 0 0,0 1 0 0 0,0 0 0 0 0,0 0 0 0 0,0-1 0 0 0,0 1 0 0 0,0 0-1 0 0,0 0 1 0 0,0 0 0 0 0,0-1 0 0 0,1 1 0 0 0,-1 0 0 0 0,0 0 0 0 0,1 0 0 0 0,-1-1-1 0 0,1 1 1 0 0,0 0 0 0 0,-1 0 0 0 0,1 0 0 0 0,0 0 0 0 0,-1 0 0 0 0,1 0 0 0 0,0 0-1 0 0,0 0 1 0 0,0 1 0 0 0,0-1 0 0 0,0 0 0 0 0,0 0 0 0 0,0 1 0 0 0,0-1 0 0 0,0 1-1 0 0,0-1 1 0 0,0 1 0 0 0,1-1 0 0 0,-1 1 0 0 0,0 0 0 0 0,0-1 0 0 0,1 1-1 0 0,-1 0 1 0 0,0 0 0 0 0,0 0 0 0 0,1 0 0 0 0,-1 0 0 0 0,0 0 0 0 0,0 0 0 0 0,0 1-1 0 0,1-1 1 0 0,-1 0 0 0 0,0 1 0 0 0,0-1 0 0 0,0 0 0 0 0,0 1 0 0 0,1 0 0 0 0,-1-1-1 0 0,0 1 1 0 0,0 0 0 0 0,0 0 9 0 0,157 100-869 0 0,-70-13-3640 0 0,-80-78 3516 0 0,-4 0-382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5:2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1532 0 0,'41'-5'6868'0'0,"-35"50"-5212"0"0,-6-31-1872 0 0,18 250 864 0 0,38 26-1046 0 0,-51-265-1300 0 0,-17-33-3801 0 0,2-10 4194 0 0</inkml:trace>
  <inkml:trace contextRef="#ctx0" brushRef="#br0" timeOffset="839.908">66 73 1048 0 0,'0'0'244'0'0,"0"0"97"0"0,0 0-81 0 0,0 0 18 0 0,4-5 4243 0 0,-17-4-3648 0 0,21 2-781 0 0,0 1 0 0 0,0 0 0 0 0,1 1 1 0 0,0-1-1 0 0,0 2 0 0 0,0-1 1 0 0,0 1-1 0 0,1 1 0 0 0,-1 0 0 0 0,1 0 1 0 0,0 0-1 0 0,0 2 0 0 0,8-2-92 0 0,-12 4 0 0 0,0-1 1 0 0,0 1-1 0 0,0 0 1 0 0,0 1-1 0 0,-1-1 0 0 0,1 1 1 0 0,0 1-1 0 0,-1-1 0 0 0,0 1 1 0 0,0-1-1 0 0,1 1 0 0 0,-2 1 1 0 0,1-1-1 0 0,0 1 0 0 0,-1 0 1 0 0,1 0-1 0 0,-1 0 1 0 0,0 1-1 0 0,-1-1 0 0 0,1 1 1 0 0,-1 0-1 0 0,0 0 0 0 0,0 0 1 0 0,0 1-1 0 0,-1-1 0 0 0,0 0 1 0 0,0 1-1 0 0,0 0 0 0 0,-1 0 1 0 0,0-1-1 0 0,0 1 1 0 0,0 0-1 0 0,-1 0 0 0 0,1 0 1 0 0,-2 0-1 0 0,1 0 0 0 0,-1 0 1 0 0,1 0-1 0 0,-2-1 0 0 0,1 1 1 0 0,-1 0-1 0 0,0-1 0 0 0,0 1 1 0 0,0-1-1 0 0,-3 4 0 0 0,-27 71-139 0 0,100-48-79 0 0,-59-30 231 0 0,0 1-1 0 0,0 0 1 0 0,0 0 0 0 0,-1 1 0 0 0,0 0 0 0 0,1 1-1 0 0,-2 0 1 0 0,1 0 0 0 0,0 0 0 0 0,-1 1 0 0 0,0 0-1 0 0,-1 1 1 0 0,1 0 0 0 0,4 6-13 0 0,-15 5 353 0 0,-1-11-344 0 0,0-1 0 0 0,-1 0 0 0 0,0 0 1 0 0,-1 0-1 0 0,1-1 0 0 0,-1 0 0 0 0,0 0 0 0 0,0-1 0 0 0,-1 1 1 0 0,1-2-1 0 0,-1 1 0 0 0,0-1 0 0 0,0 0 0 0 0,0-1 0 0 0,0 0 1 0 0,-1 0-1 0 0,1-1 0 0 0,0 0 0 0 0,-1 0 0 0 0,1-1 1 0 0,-2 0-10 0 0,8-1-151 0 0,-1 1 0 0 0,0-1 1 0 0,1 0-1 0 0,0 0 0 0 0,-1 0 1 0 0,1 0-1 0 0,-1 0 0 0 0,1-1 1 0 0,0 1-1 0 0,0-1 0 0 0,0 1 1 0 0,0-1-1 0 0,0 0 0 0 0,0 0 1 0 0,0 0-1 0 0,1 0 0 0 0,-1 0 1 0 0,1 0-1 0 0,-1 0 0 0 0,1 0 1 0 0,0-1-1 0 0,0 1 0 0 0,0-1 1 0 0,0 1-1 0 0,0-1 0 0 0,0 1 1 0 0,1-1-1 0 0,-1 1 0 0 0,1-1 1 0 0,0 0-1 0 0,0 1 0 0 0,0-1 1 0 0,0 0-1 0 0,0 1 0 0 0,1-1 1 0 0,-1 1-1 0 0,1-1 0 0 0,0 0 1 0 0,-1 1-1 0 0,2-2 151 0 0,11-34-1201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5:2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1180 0 0,'0'0'482'0'0,"0"0"58"0"0,21-3 1426 0 0,-3-35-187 0 0,-14 221 471 0 0,34 27-1780 0 0,51 120-64 0 0,-89-331-498 0 0,0 1-1 0 0,0-1 1 0 0,-1 1-1 0 0,1-1 1 0 0,0 1-1 0 0,-1-1 1 0 0,1 1-1 0 0,0-1 0 0 0,-1 1 1 0 0,1-1-1 0 0,-1 1 1 0 0,1 0-1 0 0,-1-1 1 0 0,1 1-1 0 0,-1 0 0 0 0,1-1 1 0 0,-1 1-1 0 0,1 0 1 0 0,-1-1-1 0 0,1 1 1 0 0,-1 0-1 0 0,0 0 0 0 0,1 0 1 0 0,-1 0-1 0 0,1 0 1 0 0,-1-1-1 0 0,1 1 1 0 0,-1 0-1 0 0,0 0 0 0 0,1 0 1 0 0,-1 1-1 0 0,1-1 1 0 0,-1 0-1 0 0,0 0 1 0 0,1 0-1 0 0,-1 0 0 0 0,1 1 1 0 0,-1-1-1 0 0,1 0 1 0 0,-1 0-1 0 0,1 1 1 0 0,-1-1-1 0 0,1 0 0 0 0,-1 1 1 0 0,1-1-1 0 0,-1 1 1 0 0,1-1-1 0 0,-1 0 1 0 0,1 1-1 0 0,0-1 0 0 0,-1 1 1 0 0,1-1-1 0 0,0 1 1 0 0,-1 0-1 0 0,1-1 1 0 0,0 1-1 0 0,0-1 0 0 0,0 1 1 0 0,0-1-1 0 0,-1 1 1 0 0,1 0-1 0 0,0-1 1 0 0,0 1-1 0 0,0 0 93 0 0,-17-16-1405 0 0</inkml:trace>
  <inkml:trace contextRef="#ctx0" brushRef="#br0" timeOffset="310.685">111 525 1172 0 0,'19'-47'1718'0'0,"-14"32"-1464"0"0,0 0 1 0 0,1 1 0 0 0,0 0 0 0 0,1 0 0 0 0,1 0-1 0 0,0 1 1 0 0,1 0 0 0 0,0 1 0 0 0,1 0 0 0 0,0 0-1 0 0,1 1 1 0 0,12-9-255 0 0,-11 10 109 0 0,1 2-1 0 0,0-1 1 0 0,1 2-1 0 0,0 0 1 0 0,0 0-1 0 0,1 1 1 0 0,-1 1-1 0 0,1 1 1 0 0,1 0-1 0 0,-1 1 1 0 0,0 0-1 0 0,9 1-108 0 0,-22 2 11 0 0,1 0-1 0 0,-1 0 1 0 0,1 1 0 0 0,-1-1-1 0 0,0 1 1 0 0,1 0-1 0 0,-1 0 1 0 0,1 0-1 0 0,-1 0 1 0 0,0 0-1 0 0,0 0 1 0 0,0 1 0 0 0,0-1-1 0 0,0 1 1 0 0,0-1-1 0 0,0 1 1 0 0,0 0-1 0 0,0 0 1 0 0,-1 0-1 0 0,1 0 1 0 0,-1 0-1 0 0,1 0 1 0 0,-1 0 0 0 0,0 0-1 0 0,0 1 1 0 0,0-1-1 0 0,0 0 1 0 0,0 1-1 0 0,-1-1 1 0 0,1 1-1 0 0,-1-1 1 0 0,0 1 0 0 0,1-1-1 0 0,-1 1 1 0 0,0-1-1 0 0,0 1 1 0 0,-1-1-1 0 0,1 1 1 0 0,0-1-1 0 0,-1 1 1 0 0,0-1 0 0 0,0 1-1 0 0,1-1 1 0 0,-1 0-1 0 0,0 1 1 0 0,-1-1-1 0 0,1 0 1 0 0,0 0-1 0 0,-1 0 1 0 0,1 0 0 0 0,-1 0-1 0 0,-1 1-10 0 0,-12 14-92 0 0,-1-1 0 0 0,-1-1 0 0 0,0 0 0 0 0,-1-2 1 0 0,-1 0-1 0 0,0 0 0 0 0,-1-2 0 0 0,0-1 0 0 0,0 0 0 0 0,-1-1 0 0 0,-1-2 0 0 0,-20 6 92 0 0,-15-6-3406 0 0,55-7 2029 0 0</inkml:trace>
  <inkml:trace contextRef="#ctx0" brushRef="#br0" timeOffset="887.46">851 355 1008 0 0,'2'1'164'0'0,"1"-1"0"0"0,-1 1 0 0 0,1-1 0 0 0,0 1 0 0 0,-1-1 0 0 0,1 0 1 0 0,0 0-1 0 0,-1 0 0 0 0,1-1 0 0 0,0 1 0 0 0,-1-1 0 0 0,1 1 0 0 0,-1-1 0 0 0,1 0 0 0 0,-1 0 0 0 0,1 0 0 0 0,-1 0 0 0 0,0-1 0 0 0,1 1 0 0 0,-1-1 0 0 0,0 1 1 0 0,0-1-1 0 0,0 0 0 0 0,0 1 0 0 0,0-1 0 0 0,-1 0 0 0 0,2-2-164 0 0,-66-3 451 0 0,45 9-419 0 0,0 2 0 0 0,0 0 1 0 0,0 1-1 0 0,0 1 1 0 0,1 0-1 0 0,0 1 1 0 0,0 1-1 0 0,1 1 1 0 0,0 0-1 0 0,1 1 1 0 0,0 1-1 0 0,0 1 1 0 0,1 0-1 0 0,1 0 1 0 0,0 1-1 0 0,1 1 1 0 0,0 0-1 0 0,1 1 0 0 0,0 0 1 0 0,-5 12-33 0 0,15-26 20 0 0,0 1 1 0 0,1 0-1 0 0,-1-1 1 0 0,0 1-1 0 0,1 0 1 0 0,-1 0-1 0 0,1 0 1 0 0,-1-1-1 0 0,1 1 1 0 0,0 0-1 0 0,0 0 1 0 0,-1 0-1 0 0,2 0 1 0 0,-1 0-1 0 0,0 0 1 0 0,0 0-1 0 0,0-1 1 0 0,1 1-1 0 0,-1 0 1 0 0,1 0-1 0 0,0 0 1 0 0,0-1-1 0 0,-1 1 1 0 0,1 0-1 0 0,0-1 0 0 0,0 1 1 0 0,0 0-1 0 0,1-1 1 0 0,-1 0-1 0 0,0 1 1 0 0,1-1-1 0 0,-1 0 1 0 0,0 1-1 0 0,1-1 1 0 0,0 0-1 0 0,-1 0 1 0 0,1 0-1 0 0,-1 0 1 0 0,1-1-1 0 0,0 1 1 0 0,0 0-1 0 0,0-1 1 0 0,-1 1-1 0 0,1-1 1 0 0,0 0-1 0 0,0 1 1 0 0,0-1-1 0 0,0 0-20 0 0,102 4 156 0 0,-87-6-191 0 0,0-1 1 0 0,0 0-1 0 0,0-2 1 0 0,0 0-1 0 0,-1-1 1 0 0,0 0 0 0 0,0-2-1 0 0,0 1 1 0 0,-1-2-1 0 0,0 0 1 0 0,-1-1-1 0 0,6-6 35 0 0,-5-39-177 0 0,-15 53 196 0 0,0 2 23 0 0,-9-6-29 0 0,161 142-2324 0 0,-119-113 492 0 0,-19-12 581 0 0</inkml:trace>
  <inkml:trace contextRef="#ctx0" brushRef="#br0" timeOffset="1227.018">1140 247 1288 0 0,'141'231'2651'0'0,"-116"-151"6"0"0,-25-78-2107 0 0,-3 9 495 0 0,-1-8-989 0 0,1-1-1 0 0,-1 0 1 0 0,0 1 0 0 0,1-2 0 0 0,-1 1 0 0 0,0 0 0 0 0,0-1 0 0 0,-1 1-1 0 0,1-1 1 0 0,0 0 0 0 0,0-1 0 0 0,-1 1 0 0 0,1-1 0 0 0,0 0 0 0 0,0 0-1 0 0,-1 0 1 0 0,1 0 0 0 0,0-1 0 0 0,-1 0 0 0 0,1 0 0 0 0,0 0 0 0 0,0 0-1 0 0,0 0 1 0 0,0-1 0 0 0,0 0 0 0 0,0 0 0 0 0,0 0 0 0 0,1-1 0 0 0,-1 1-1 0 0,1-1 1 0 0,-1 0 0 0 0,1 1 0 0 0,0-2 0 0 0,0 1 0 0 0,1 0-1 0 0,-1 0 1 0 0,1-1 0 0 0,-1 0 0 0 0,1 1 0 0 0,0-1 0 0 0,0 0 0 0 0,1 0-1 0 0,-1 0 1 0 0,1 0 0 0 0,0-1 0 0 0,0 1 0 0 0,0 0 0 0 0,1 0 0 0 0,-1-1-1 0 0,1 1 1 0 0,0 0 0 0 0,0-1 0 0 0,1-2-56 0 0,4-4-164 0 0,0-1 1 0 0,1 1-1 0 0,0 0 1 0 0,0 0-1 0 0,1 0 1 0 0,1 1-1 0 0,0 0 1 0 0,0 1-1 0 0,1 0 0 0 0,0 0 1 0 0,7-4 163 0 0,121-81-6252 0 0,-112 83 4972 0 0</inkml:trace>
  <inkml:trace contextRef="#ctx0" brushRef="#br0" timeOffset="1792.549">1836 318 888 0 0,'-14'-2'249'0'0,"1"0"-1"0"0,-1 0 1 0 0,0 2-1 0 0,0-1 1 0 0,1 2 0 0 0,-1 0-1 0 0,0 0 1 0 0,1 2-1 0 0,-1-1 1 0 0,1 2 0 0 0,0 0-1 0 0,0 0 1 0 0,0 1-1 0 0,1 1 1 0 0,-5 2-249 0 0,7-4 121 0 0,0 1-1 0 0,1 0 0 0 0,0 0 1 0 0,0 1-1 0 0,0 0 1 0 0,0 0-1 0 0,1 1 1 0 0,0 0-1 0 0,0 1 1 0 0,1 0-1 0 0,0 0 0 0 0,1 1 1 0 0,0-1-1 0 0,0 1 1 0 0,0 1-1 0 0,1-1 1 0 0,-2 7-121 0 0,8-13 21 0 0,0-1 0 0 0,0 1 0 0 0,1 0 1 0 0,-1-1-1 0 0,1 0 0 0 0,-1 1 0 0 0,1-1 1 0 0,0 0-1 0 0,0 0 0 0 0,0 0 0 0 0,0 0 0 0 0,0 0 1 0 0,1 0-1 0 0,-1 0 0 0 0,0-1 0 0 0,1 1 1 0 0,-1-1-1 0 0,1 0 0 0 0,0 0 0 0 0,-1 0 1 0 0,1 0-1 0 0,0 0 0 0 0,0 0 0 0 0,-1-1 1 0 0,1 1-1 0 0,0-1 0 0 0,0 0 0 0 0,0 0 0 0 0,0 0 1 0 0,0 0-1 0 0,0-1 0 0 0,-1 1 0 0 0,1-1 1 0 0,0 0-1 0 0,2 0-21 0 0,-4 1 3 0 0,14-1-61 0 0,0 0 0 0 0,0-1 0 0 0,0-1 0 0 0,0 0 0 0 0,0-1 0 0 0,-1 0 0 0 0,0-2 0 0 0,0 1 0 0 0,0-2 0 0 0,0 0 0 0 0,-1 0 0 0 0,0-2 0 0 0,-1 1 0 0 0,0-2 0 0 0,0 1 0 0 0,-1-2 0 0 0,0 1 0 0 0,3-6 58 0 0,-6-28 8 0 0,-8 42 12 0 0,-9-6 34 0 0,9 9-63 0 0,0-1-1 0 0,0 1 1 0 0,0-1 0 0 0,0 1 0 0 0,-1-1-1 0 0,1 1 1 0 0,0-1 0 0 0,0 0 0 0 0,-1 1-1 0 0,1-1 1 0 0,0 1 0 0 0,-1-1 0 0 0,1 0 0 0 0,-1 1-1 0 0,1-1 1 0 0,0 0 0 0 0,-1 1 0 0 0,1-1-1 0 0,-1 0 1 0 0,1 1 0 0 0,-1-1 0 0 0,1 0-1 0 0,-1 0 1 0 0,1 0 0 0 0,-1 0 0 0 0,1 1 0 0 0,-1-1-1 0 0,1 0 1 0 0,-1 0 0 0 0,0 0 0 0 0,1 0-1 0 0,-1 0 1 0 0,1 0 0 0 0,-1 0 0 0 0,1-1-1 0 0,-1 1 1 0 0,1 0 0 0 0,-1 0 0 0 0,1 0 0 0 0,-1 0-1 0 0,1-1 1 0 0,-1 1 0 0 0,1 0 0 0 0,-1 0-1 0 0,1-1 1 0 0,0 1 0 0 0,-1 0 0 0 0,1-1-1 0 0,-1 1 1 0 0,1-1 0 0 0,0 1 0 0 0,-1-1-1 0 0,1 1 1 0 0,0 0 0 0 0,0-1 0 0 0,-1 1 0 0 0,1-1 9 0 0,3 14-48 0 0,0 0 1 0 0,0-1-1 0 0,1 1 1 0 0,1-1-1 0 0,0 0 1 0 0,1 0-1 0 0,0 0 1 0 0,1-1-1 0 0,0 0 1 0 0,1 0 0 0 0,0-1-1 0 0,8 7 48 0 0,9 17-1161 0 0,-15-20 153 0 0,0 0-220 0 0</inkml:trace>
  <inkml:trace contextRef="#ctx0" brushRef="#br0" timeOffset="2909.928">2006 252 1088 0 0,'39'87'2423'0'0,"-1"144"1179"0"0,12-393-1947 0 0,-5 84-1898 0 0,-44 77 227 0 0,-1 1-1 0 0,1-1 0 0 0,0 0 0 0 0,-1 0 0 0 0,1 1 0 0 0,0-1 0 0 0,0 1 0 0 0,-1-1 0 0 0,1 1 1 0 0,0-1-1 0 0,0 1 0 0 0,0-1 0 0 0,0 1 0 0 0,0 0 0 0 0,0-1 0 0 0,0 1 0 0 0,0 0 1 0 0,-1 0-1 0 0,1 0 0 0 0,0 0 0 0 0,0-1 0 0 0,0 2 0 0 0,0-1 0 0 0,0 0 0 0 0,0 0 0 0 0,0 0 1 0 0,0 0-1 0 0,0 0 0 0 0,0 1 0 0 0,0-1 0 0 0,0 1 0 0 0,0-1 0 0 0,0 0 0 0 0,-1 1 0 0 0,1-1 1 0 0,0 1-1 0 0,0 0 0 0 0,-1-1 0 0 0,1 1 0 0 0,0 0 0 0 0,0-1 0 0 0,-1 1 0 0 0,1 0 1 0 0,-1 0-1 0 0,1-1 0 0 0,-1 1 0 0 0,1 0 0 0 0,-1 0 0 0 0,0 0 0 0 0,1 0 0 0 0,-1 0 0 0 0,0 0 1 0 0,0 0-1 0 0,1 0 0 0 0,-1 0 0 0 0,0 0 0 0 0,0 0 0 0 0,0 0 0 0 0,0 0 17 0 0,18 67-66 0 0,-5 23-743 0 0,10-140 116 0 0,15-29 250 0 0,13 111 27 0 0,-40-26 406 0 0,-1-1 1 0 0,1 0 0 0 0,1 0-1 0 0,-1-1 1 0 0,1 0-1 0 0,-1-1 1 0 0,1 0 0 0 0,1-1-1 0 0,-1-1 1 0 0,0 0-1 0 0,1 0 1 0 0,-1-1 0 0 0,1-1-1 0 0,-1 0 1 0 0,1-1-1 0 0,4-1 10 0 0,2 2-16 0 0,-14 0-7 0 0,0 0 0 0 0,0 0 0 0 0,0-1 0 0 0,-1 0 0 0 0,1 0 0 0 0,0 0 0 0 0,0 0 1 0 0,-1-1-1 0 0,1 0 0 0 0,-1 1 0 0 0,1-2 0 0 0,-1 1 0 0 0,0-1 0 0 0,0 1 0 0 0,0-1 0 0 0,0 0 0 0 0,0-1 0 0 0,-1 1 0 0 0,0-1 0 0 0,1 1 0 0 0,-1-1 0 0 0,0 0 0 0 0,-1 0 0 0 0,1 0 0 0 0,-1-1 0 0 0,2-3 23 0 0,-4 7 9 0 0,0 1-18 0 0,-16-23-23 0 0,10 21 71 0 0,0 0-1 0 0,-1 0 1 0 0,1 0-1 0 0,-1 1 1 0 0,1 0-1 0 0,-1 0 1 0 0,1 1-1 0 0,-1-1 1 0 0,1 2-1 0 0,-1-1 1 0 0,0 1-1 0 0,1 0 1 0 0,-1 0-1 0 0,1 1 1 0 0,0-1-1 0 0,-1 2 1 0 0,1-1-1 0 0,0 1 1 0 0,0 0-1 0 0,-2 1-38 0 0,3-3 21 0 0,0 0-1 0 0,1 0 0 0 0,-1 1 0 0 0,0 0 0 0 0,0 0 0 0 0,1 0 1 0 0,-1 0-1 0 0,1 1 0 0 0,0 0 0 0 0,-1 0 0 0 0,1 0 0 0 0,1 0 0 0 0,-1 0 1 0 0,0 1-1 0 0,1 0 0 0 0,0 0 0 0 0,0 0 0 0 0,0 0 0 0 0,0 0 0 0 0,1 1 1 0 0,-1-1-1 0 0,1 1 0 0 0,0 0 0 0 0,1 0 0 0 0,-1-1 0 0 0,1 1 1 0 0,0 0-1 0 0,0 0 0 0 0,0 0 0 0 0,1 0 0 0 0,0 1 0 0 0,0-1 0 0 0,0 0 1 0 0,1 0-1 0 0,-1 0 0 0 0,1 0 0 0 0,0 0 0 0 0,1 0 0 0 0,-1 0 0 0 0,1-1 1 0 0,0 1-1 0 0,0 0 0 0 0,1-1 0 0 0,-1 0 0 0 0,3 3-20 0 0,7-1-89 0 0,0 0 0 0 0,1-1-1 0 0,0-1 1 0 0,0 0 0 0 0,1-1 0 0 0,-1 0-1 0 0,1-1 1 0 0,0-1 0 0 0,-1 0 0 0 0,1 0-1 0 0,0-2 1 0 0,-1 0 0 0 0,1 0-1 0 0,0-1 1 0 0,-1-1 0 0 0,1 0 0 0 0,-1-1-1 0 0,11-5 90 0 0,-7 4-16 0 0,0-1-1 0 0,0 0 1 0 0,-1-1-1 0 0,0-1 1 0 0,0-1-1 0 0,-1 0 1 0 0,0-2-1 0 0,-1 1 1 0 0,0-1-1 0 0,-1-1 1 0 0,0-1-1 0 0,0 0 1 0 0,-2 0-1 0 0,1-1 0 0 0,-2-1 1 0 0,0 0-1 0 0,-1 0 1 0 0,0-1-1 0 0,4-13 17 0 0,13-29 719 0 0,36-99 1146 0 0,-46 42 2998 0 0,-39 111-4105 0 0,10 23-742 0 0,1 1 0 0 0,1 0 1 0 0,1 0-1 0 0,1 1 0 0 0,1 1 0 0 0,0 0 0 0 0,2 0 1 0 0,0 0-1 0 0,2 1 0 0 0,1-1 0 0 0,0 1 0 0 0,2 0 0 0 0,0 0 1 0 0,2 0-1 0 0,2 16-16 0 0,7 38-969 0 0,0 3-4775 0 0,-31-54 2896 0 0,8-22 1691 0 0</inkml:trace>
  <inkml:trace contextRef="#ctx0" brushRef="#br0" timeOffset="3159.999">2767 313 1684 0 0,'0'-1'1180'0'0,"0"-3"-196"0"0,2 3-152 0 0,2-3-72 0 0,3 1-79 0 0,9-5-93 0 0,3-1-48 0 0,6 1-60 0 0,4 3-180 0 0,1-5-124 0 0,0 3-212 0 0,4 1 8 0 0,0-4-652 0 0,-1 6-584 0 0,-2-2 91 0 0,-3-1 73 0 0,-3 2 56 0 0,-4 0 36 0 0</inkml:trace>
  <inkml:trace contextRef="#ctx0" brushRef="#br0" timeOffset="3517.992">3190 368 1428 0 0,'20'1'401'0'0,"-1"-2"-1"0"0,0 0 0 0 0,0-1 1 0 0,0-1-1 0 0,0-1 0 0 0,0 0 1 0 0,-1-2-1 0 0,0 0 0 0 0,0-1 1 0 0,15-8-401 0 0,-26 12 94 0 0,-2 2-64 0 0,-1 0 0 0 0,0-1 1 0 0,1 1-1 0 0,-1-1 0 0 0,0 0 1 0 0,0 0-1 0 0,0-1 0 0 0,0 1 0 0 0,0-1 1 0 0,-1 1-1 0 0,1-1 0 0 0,-1-1 1 0 0,0 1-1 0 0,0 0 0 0 0,0-1 0 0 0,0 1 1 0 0,0-1-1 0 0,-1 0 0 0 0,0 0 1 0 0,1 0-1 0 0,-1-3-30 0 0,-37-15 160 0 0,24 18-68 0 0,0 1-1 0 0,0 1 1 0 0,-1 0 0 0 0,1 1-1 0 0,-1 0 1 0 0,0 0 0 0 0,1 1-1 0 0,-1 1 1 0 0,0 0 0 0 0,1 0-1 0 0,-1 1 1 0 0,1 1 0 0 0,0 0 0 0 0,-1 1-1 0 0,1 0 1 0 0,1 0 0 0 0,-1 1-1 0 0,1 0 1 0 0,0 1 0 0 0,0 1-1 0 0,0-1 1 0 0,1 1 0 0 0,0 1-1 0 0,1 0 1 0 0,-1 0 0 0 0,1 1-1 0 0,1 0 1 0 0,0 0 0 0 0,0 1-1 0 0,1 0 1 0 0,-5 9-92 0 0,10-12-41 0 0,0 0 0 0 0,1-1 0 0 0,0 1-1 0 0,0 0 1 0 0,0 0 0 0 0,1 0 0 0 0,0 0 0 0 0,0 0-1 0 0,0-1 1 0 0,1 1 0 0 0,0-1 0 0 0,1 1 0 0 0,-1-1-1 0 0,1 1 1 0 0,1-1 0 0 0,-1 0 0 0 0,1-1 0 0 0,0 1-1 0 0,0-1 1 0 0,0 1 0 0 0,1-1 0 0 0,0 0 0 0 0,0-1-1 0 0,0 1 1 0 0,1-1 0 0 0,0 0 0 0 0,-1-1 0 0 0,1 1-1 0 0,1-1 1 0 0,-1 0 0 0 0,0-1 0 0 0,1 1 0 0 0,-1-1-1 0 0,1-1 1 0 0,0 1 0 0 0,-1-1 0 0 0,1 0 0 0 0,0-1-1 0 0,0 1 1 0 0,0-1 0 0 0,0-1 0 0 0,0 1 0 0 0,-1-1-1 0 0,3-1 42 0 0,111-25-4709 0 0,-101 14 3391 0 0</inkml:trace>
  <inkml:trace contextRef="#ctx0" brushRef="#br0" timeOffset="3782.111">3564 348 1288 0 0,'4'-12'1836'0'0,"-4"11"-1749"0"0,0-1 1 0 0,0 1 0 0 0,0 0-1 0 0,0 0 1 0 0,1 0-1 0 0,-1-1 1 0 0,0 1-1 0 0,0 0 1 0 0,1 0-1 0 0,-1 0 1 0 0,1 0-1 0 0,-1 0 1 0 0,1-1-1 0 0,-1 1 1 0 0,1 0-1 0 0,0 0 1 0 0,0 0-1 0 0,-1 1 1 0 0,1-1-1 0 0,0 0 1 0 0,0 0-1 0 0,0 0 1 0 0,0 0-1 0 0,0 1 1 0 0,0-1 0 0 0,0 1-1 0 0,0-1 1 0 0,0 0-1 0 0,0 1 1 0 0,0 0-1 0 0,1-1 1 0 0,-1 1-1 0 0,0 0 1 0 0,0 0-1 0 0,0-1 1 0 0,0 1-1 0 0,1 0 1 0 0,-1 0-1 0 0,0 0 1 0 0,0 0-1 0 0,1 1 1 0 0,-1-1-1 0 0,0 0 1 0 0,0 0-1 0 0,0 1 1 0 0,0-1-1 0 0,0 1 1 0 0,1-1-1 0 0,-1 1 1 0 0,0 0-88 0 0,7 3 101 0 0,-1 0-1 0 0,1 1 0 0 0,-1 0 1 0 0,-1 0-1 0 0,1 0 1 0 0,-1 1-1 0 0,0 0 1 0 0,0 1-1 0 0,-1-1 1 0 0,0 1-1 0 0,0 0 1 0 0,0 0-1 0 0,-1 1 1 0 0,0-1-1 0 0,0 1 1 0 0,-1 0-1 0 0,0 0 1 0 0,-1 0-1 0 0,0 1 1 0 0,0-1-1 0 0,0 7-100 0 0,-46 25 2327 0 0,73-100-2767 0 0,92-44-2704 0 0,-27 26-2347 0 0,-78 64 4317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289 574 1516 0 0,'1'-2'96'0'0,"1"0"0"0"0,-1-1-1 0 0,0 1 1 0 0,0-1 0 0 0,0 1-1 0 0,0-1 1 0 0,0 1 0 0 0,0-1-1 0 0,-1 0 1 0 0,1 1 0 0 0,-1-1-1 0 0,0 0 1 0 0,0 1 0 0 0,0-1-1 0 0,0 0 1 0 0,0 0 0 0 0,-1 1-1 0 0,1-1 1 0 0,-1 0 0 0 0,0 1-1 0 0,1-1 1 0 0,-1 1 0 0 0,0-1-1 0 0,-1 1 1 0 0,1-1 0 0 0,0 1 0 0 0,-1 0-1 0 0,1-1 1 0 0,-1 1 0 0 0,0 0-1 0 0,0 0 1 0 0,0 0 0 0 0,0 0-1 0 0,0 1 1 0 0,0-1 0 0 0,0 1-1 0 0,-1-1 1 0 0,1 1 0 0 0,-1 0-1 0 0,1-1 1 0 0,-1 1 0 0 0,1 1-1 0 0,-1-1 1 0 0,1 0 0 0 0,-1 1-1 0 0,0-1 1 0 0,0 1 0 0 0,1 0 0 0 0,-1 0-1 0 0,0 0 1 0 0,1 0 0 0 0,-1 0-1 0 0,0 0 1 0 0,0 1 0 0 0,1 0-96 0 0,-10 1 51 0 0,1 0 0 0 0,0 1 0 0 0,-1 0 0 0 0,1 1 0 0 0,1 1 0 0 0,-1 0 0 0 0,1 0 0 0 0,-1 1 1 0 0,2 0-1 0 0,-1 1 0 0 0,1 0 0 0 0,0 0 0 0 0,0 1 0 0 0,1 0 0 0 0,0 1 0 0 0,0 0 0 0 0,1 0 0 0 0,0 0 0 0 0,1 1 1 0 0,0 0-1 0 0,1 1 0 0 0,0-1 0 0 0,0 1 0 0 0,1 0 0 0 0,-2 11-51 0 0,5-18 20 0 0,1-1 0 0 0,0 1 0 0 0,0 0 0 0 0,0 0 1 0 0,0 0-1 0 0,1-1 0 0 0,-1 1 0 0 0,1 0 0 0 0,0 0 0 0 0,1-1 0 0 0,-1 1 0 0 0,0-1 0 0 0,1 1 1 0 0,0-1-1 0 0,0 0 0 0 0,0 1 0 0 0,0-1 0 0 0,0 0 0 0 0,1 0 0 0 0,-1 0 0 0 0,1-1 0 0 0,0 1 0 0 0,0-1 1 0 0,0 0-1 0 0,0 1 0 0 0,0-1 0 0 0,1 0 0 0 0,-1-1 0 0 0,1 1 0 0 0,-1-1 0 0 0,1 1 0 0 0,-1-1 1 0 0,1 0-1 0 0,0-1 0 0 0,0 1 0 0 0,-1 0 0 0 0,1-1 0 0 0,4 0-20 0 0,143-10-310 0 0,-133 5 248 0 0,-7 3 16 0 0,-1 1 0 0 0,0-2 0 0 0,1 1 0 0 0,-1-2 0 0 0,0 1 0 0 0,0-1 0 0 0,0-1 0 0 0,-1 0 0 0 0,0 0 1 0 0,0-1-1 0 0,0 0 0 0 0,0 0 0 0 0,-1-1 0 0 0,0 0 0 0 0,-1-1 0 0 0,1 0 0 0 0,-1 0 0 0 0,-1 0 0 0 0,0-1 0 0 0,4-6 46 0 0,-10 14 13 0 0,1-1-1 0 0,-1 1 1 0 0,0-1 0 0 0,0 1-1 0 0,1-1 1 0 0,-1 1-1 0 0,0-1 1 0 0,0 1-1 0 0,0 0 1 0 0,-1-1-1 0 0,1 1 1 0 0,0-1 0 0 0,0 1-1 0 0,-1-1 1 0 0,1 1-1 0 0,-1 0 1 0 0,1-1-1 0 0,-1 1 1 0 0,0 0-1 0 0,1-1 1 0 0,-1 1 0 0 0,0 0-1 0 0,0 0 1 0 0,0 0-1 0 0,0 0 1 0 0,0 0-1 0 0,0 0 1 0 0,0 0-1 0 0,0 0 1 0 0,-1 0 0 0 0,1 0-1 0 0,0 1 1 0 0,0-1-1 0 0,-1 0 1 0 0,1 1-1 0 0,0-1 1 0 0,-1 1-1 0 0,1 0 1 0 0,-1-1 0 0 0,1 1-1 0 0,-1 0 1 0 0,1 0-1 0 0,0 0 1 0 0,-1 0-1 0 0,1 0 1 0 0,-1 0-1 0 0,1 0 1 0 0,-1 1 0 0 0,1-1-1 0 0,0 0 1 0 0,-1 1-1 0 0,1-1 1 0 0,-1 1-13 0 0,0 1 10 0 0,0 0 0 0 0,0 0 1 0 0,0 0-1 0 0,0 1 0 0 0,0-1 1 0 0,1 1-1 0 0,-1-1 0 0 0,1 1 0 0 0,0 0 1 0 0,-1-1-1 0 0,1 1 0 0 0,0 0 1 0 0,1 0-1 0 0,-1 0 0 0 0,0 0 1 0 0,1 0-1 0 0,0 0 0 0 0,0 0 0 0 0,0 0 1 0 0,0 0-1 0 0,0 0 0 0 0,0 0 1 0 0,1 0-1 0 0,-1 0 0 0 0,1-1 1 0 0,0 1-1 0 0,0 0 0 0 0,0 0 0 0 0,0 0 1 0 0,1-1-1 0 0,-1 1 0 0 0,1-1 1 0 0,-1 1-1 0 0,1-1 0 0 0,0 0 1 0 0,0 1-1 0 0,0-1 0 0 0,0 0 1 0 0,1 0-1 0 0,-1 0 0 0 0,0-1 0 0 0,1 1 1 0 0,0 0-1 0 0,2 0-10 0 0,127 40-316 0 0,-117-42 245 0 0,-1 0 0 0 0,0-1 0 0 0,0-1-1 0 0,0 0 1 0 0,0-1 0 0 0,0 0 0 0 0,0-2 0 0 0,-1 1-1 0 0,1-1 1 0 0,-1-1 0 0 0,-1-1 0 0 0,1 0 0 0 0,5-4 71 0 0,-1-6 129 0 0,-1-2 0 0 0,0 0 0 0 0,-1-1 0 0 0,-2 0 0 0 0,0-1 0 0 0,-1 0 0 0 0,0-1 0 0 0,-2-1 1 0 0,-1 0-1 0 0,-1 0 0 0 0,-1 0 0 0 0,-1-1 0 0 0,-1 0 0 0 0,-1-1 0 0 0,-1 1 0 0 0,-1-1 0 0 0,-1 1 0 0 0,-2-1 1 0 0,-2-20-130 0 0,3 44 39 0 0,0-1-1 0 0,0 0 1 0 0,0 1 0 0 0,0-1 0 0 0,0 1 0 0 0,0-1 0 0 0,0 1 0 0 0,-1-1 0 0 0,1 0 0 0 0,-1 1 0 0 0,1-1 0 0 0,-1 1 0 0 0,1 0 0 0 0,-1-1 0 0 0,0 1 0 0 0,0-1 0 0 0,0 1 0 0 0,0 0-1 0 0,0 0 1 0 0,0-1 0 0 0,0 1 0 0 0,0 0 0 0 0,0 0 0 0 0,-1 0 0 0 0,1 0 0 0 0,0 1 0 0 0,-1-1 0 0 0,1 0 0 0 0,-1 0 0 0 0,1 1 0 0 0,-1-1 0 0 0,1 1 0 0 0,-1-1 0 0 0,1 1 0 0 0,-1 0-1 0 0,1 0 1 0 0,-1-1 0 0 0,0 1 0 0 0,1 0 0 0 0,-1 0 0 0 0,1 1 0 0 0,-1-1 0 0 0,1 0 0 0 0,-1 0 0 0 0,0 1 0 0 0,1-1 0 0 0,-1 1 0 0 0,1 0 0 0 0,0-1 0 0 0,-1 1 0 0 0,1 0 0 0 0,-1 0 0 0 0,1 0-1 0 0,-1 0-38 0 0,-5 16 29 0 0,1 0 0 0 0,0 0 0 0 0,1 1 0 0 0,1-1 0 0 0,1 1 0 0 0,0 0 0 0 0,2 0 0 0 0,0 0 0 0 0,1 0 0 0 0,0 0 0 0 0,2 0 0 0 0,0 0 0 0 0,1 0 0 0 0,1-1-1 0 0,0 1 1 0 0,2-1 0 0 0,0 0 0 0 0,1 0 0 0 0,0-1 0 0 0,1 0 0 0 0,1 0 0 0 0,9 11-29 0 0,38 108-1447 0 0,-40-83-1830 0 0,-16-50 1815 0 0,-13 13-2431 0 0,6-15 2585 0 0</inkml:trace>
  <inkml:trace contextRef="#ctx0" brushRef="#br0" timeOffset="247.992">692 521 1948 0 0,'-4'-8'1849'0'0,"18"-8"2907"0"0,147-29-3852 0 0,49-17-7815 0 0,-184 51 5701 0 0</inkml:trace>
  <inkml:trace contextRef="#ctx0" brushRef="#br0" timeOffset="919.024">1291 174 1712 0 0,'3'3'4874'0'0,"5"23"-3290"0"0,20 398 1356 0 0,-25-387-2807 0 0,-3-25-118 0 0,0 1 0 0 0,1-1 0 0 0,0 0 0 0 0,1 1 0 0 0,1-1 0 0 0,0 0-1 0 0,0 0 1 0 0,1-1 0 0 0,1 1 0 0 0,0-1 0 0 0,0 0 0 0 0,1 0 0 0 0,1 0-15 0 0,-3-10-73 0 0,1 0 1 0 0,-1 0-1 0 0,1 0 1 0 0,0-1-1 0 0,0 1 1 0 0,-1-1-1 0 0,1 0 0 0 0,0-1 1 0 0,-1 1-1 0 0,1-1 1 0 0,0 0-1 0 0,-1 0 1 0 0,1 0-1 0 0,-1-1 0 0 0,1 1 1 0 0,-1-1-1 0 0,0 0 1 0 0,1-1-1 0 0,-1 1 1 0 0,0-1-1 0 0,-1 1 0 0 0,1-1 1 0 0,0-1-1 0 0,-1 1 1 0 0,0 0-1 0 0,0-1 1 0 0,1 0 72 0 0,137-159-2132 0 0,-125 122 2841 0 0,-16 40-611 0 0,0 1-14 0 0,0-28 604 0 0,0 27-664 0 0,1 0 0 0 0,-1 0 0 0 0,0 0 0 0 0,0 0 0 0 0,0 0 0 0 0,0 0 0 0 0,0 0 0 0 0,0 0 1 0 0,0 0-1 0 0,0 0 0 0 0,0 0 0 0 0,0 0 0 0 0,-1 0 0 0 0,1 0 0 0 0,0 0 0 0 0,-1 0 0 0 0,1 0 0 0 0,-1 0 0 0 0,1 0 0 0 0,-1 0 0 0 0,1 0 1 0 0,-1 1-1 0 0,0-1 0 0 0,1 0 0 0 0,-1 0 0 0 0,0 1 0 0 0,0-1 0 0 0,1 0 0 0 0,-1 1 0 0 0,0-1 0 0 0,0 1 0 0 0,0-1 0 0 0,0 1 0 0 0,0 0 1 0 0,0-1-1 0 0,0 1 0 0 0,0 0 0 0 0,0-1 0 0 0,0 1 0 0 0,0 0 0 0 0,0 0 0 0 0,0 0 0 0 0,0 0 0 0 0,0 0 0 0 0,0 0 0 0 0,0 0 1 0 0,0 1-1 0 0,0-1 0 0 0,0 0 0 0 0,0 0 0 0 0,0 1 0 0 0,0-1 0 0 0,0 1 0 0 0,0-1 0 0 0,0 1 0 0 0,1-1 0 0 0,-1 1 0 0 0,0 0-24 0 0,-50 39 477 0 0,47-35-471 0 0,1-1 0 0 0,0 1-1 0 0,0 0 1 0 0,1 0 0 0 0,-1 0-1 0 0,1 0 1 0 0,0 0 0 0 0,0 0-1 0 0,1 1 1 0 0,0-1 0 0 0,0 0-1 0 0,0 1 1 0 0,0 0 0 0 0,1-1-1 0 0,0 1 1 0 0,0-1 0 0 0,1 1-1 0 0,0-1 1 0 0,-1 1 0 0 0,2-1-1 0 0,-1 1 1 0 0,1-1 0 0 0,0 0-1 0 0,0 0 1 0 0,0 0 0 0 0,1 0-1 0 0,-1 0 1 0 0,1 0-1 0 0,1-1 1 0 0,-1 1 0 0 0,0-1-1 0 0,1 0 1 0 0,0 0 0 0 0,0 0-1 0 0,0-1 1 0 0,1 1 0 0 0,-1-1-1 0 0,1 0 1 0 0,0 0 0 0 0,0-1-1 0 0,0 1 1 0 0,0-1 0 0 0,0 0-1 0 0,0 0 1 0 0,1-1 0 0 0,-1 0-1 0 0,1 0 1 0 0,-1 0 0 0 0,1 0-1 0 0,-1-1 1 0 0,4 0-6 0 0,2 0-495 0 0,0 0-1 0 0,-1-1 1 0 0,0 0-1 0 0,1-1 1 0 0,-1 0-1 0 0,0 0 1 0 0,1-1-1 0 0,-1-1 1 0 0,-1 1-1 0 0,1-2 1 0 0,-1 1-1 0 0,1-1 1 0 0,-1-1 0 0 0,-1 0-1 0 0,1 0 1 0 0,7-8 495 0 0,2-2-1224 0 0</inkml:trace>
  <inkml:trace contextRef="#ctx0" brushRef="#br0" timeOffset="1574.105">1967 441 1492 0 0,'-43'0'3805'0'0,"-50"82"-1701"0"0,87-75-1928 0 0,0 1-1 0 0,0 0 0 0 0,1 1 0 0 0,0-1 0 0 0,1 1 0 0 0,0 0 1 0 0,0 0-1 0 0,1 0 0 0 0,0 1 0 0 0,1-1 0 0 0,0 1 0 0 0,0 0 1 0 0,1-1-1 0 0,0 1 0 0 0,1 4-175 0 0,3-10 9 0 0,0 0-1 0 0,0 0 1 0 0,1-1-1 0 0,-1 1 1 0 0,1-1 0 0 0,0 0-1 0 0,0 0 1 0 0,0 0 0 0 0,0 0-1 0 0,1-1 1 0 0,-1 0 0 0 0,1 0-1 0 0,-1 0 1 0 0,1-1 0 0 0,0 1-1 0 0,0-1 1 0 0,0 0-1 0 0,-1 0 1 0 0,1-1 0 0 0,0 1-1 0 0,0-1 1 0 0,0 0 0 0 0,0-1-1 0 0,0 1 1 0 0,1-1-9 0 0,-1 1 23 0 0,1-1 0 0 0,-1 1 0 0 0,0-1 0 0 0,0 0 0 0 0,0 0 0 0 0,0 0 1 0 0,0-1-1 0 0,0 1 0 0 0,0-1 0 0 0,0-1 0 0 0,-1 1 0 0 0,1-1 0 0 0,-1 1 0 0 0,1-1 0 0 0,-1-1 0 0 0,0 1 0 0 0,-1 0 0 0 0,1-1 1 0 0,0 0-1 0 0,-1 0 0 0 0,0 0 0 0 0,0 0 0 0 0,0-1 0 0 0,0 1 0 0 0,-1-1 0 0 0,0 0 0 0 0,0 1 0 0 0,0-1 0 0 0,1-4-23 0 0,-17 3 78 0 0,-6 13 54 0 0,19-5-130 0 0,1 1 0 0 0,0-1 1 0 0,-1 0-1 0 0,1 0 1 0 0,0 0-1 0 0,0 1 0 0 0,0-1 1 0 0,0 0-1 0 0,1 0 0 0 0,-1 0 1 0 0,0 0-1 0 0,1 1 0 0 0,0-1 1 0 0,-1 0-1 0 0,1 0 1 0 0,0 0-1 0 0,0 0 0 0 0,0 0 1 0 0,0-1-1 0 0,1 1 0 0 0,-1 0 1 0 0,1 0-1 0 0,-1-1 0 0 0,1 1 1 0 0,-1-1-1 0 0,1 1 1 0 0,0-1-1 0 0,-1 0 0 0 0,1 1 1 0 0,0-1-1 0 0,0 0 0 0 0,0 0 1 0 0,0-1-1 0 0,0 1 0 0 0,0 0 1 0 0,0-1-1 0 0,1 1 1 0 0,-1-1-1 0 0,0 1 0 0 0,0-1 1 0 0,0 0-1 0 0,1 0 0 0 0,-1 0 1 0 0,0 0-1 0 0,0-1 0 0 0,0 1 1 0 0,0-1-1 0 0,1 1 1 0 0,-1-1-1 0 0,0 0 0 0 0,0 1 1 0 0,0-1-1 0 0,0 0 0 0 0,0-1 1 0 0,1 0-3 0 0,10-5-49 0 0,1 0 0 0 0,-2-1 0 0 0,1-1 0 0 0,-1 0 0 0 0,0-1 0 0 0,-1-1 0 0 0,0 1 0 0 0,-1-2 0 0 0,0 1 0 0 0,1-4 49 0 0,108-92-754 0 0,-113 106 755 0 0,0 1 0 0 0,0-1 0 0 0,1 1 0 0 0,-1 0 0 0 0,0 1 0 0 0,0 0 0 0 0,0 0 0 0 0,1 0 0 0 0,-1 0 1 0 0,0 1-1 0 0,-1 0 0 0 0,1 0 0 0 0,0 1 0 0 0,0 0 0 0 0,-1 0 0 0 0,0 0 0 0 0,1 1 0 0 0,-1-1 0 0 0,-1 1 1 0 0,1 0-1 0 0,0 1 0 0 0,-1-1 0 0 0,0 1 0 0 0,0 0 0 0 0,0 0 0 0 0,-1 0 0 0 0,0 1 0 0 0,0-1 0 0 0,0 1 1 0 0,-1 0-1 0 0,1-1 0 0 0,-1 1 0 0 0,-1 0 0 0 0,1 0 0 0 0,-1 1 0 0 0,0-1 0 0 0,0 4-1 0 0,0-3 56 0 0,-1 0-1 0 0,1 0 0 0 0,-1 0 1 0 0,0 0-1 0 0,-1 0 0 0 0,0 0 1 0 0,0 0-1 0 0,0 0 1 0 0,-1-1-1 0 0,0 1 0 0 0,0 0 1 0 0,-1-1-1 0 0,0 1 0 0 0,0-1 1 0 0,-1 0-1 0 0,1 0 0 0 0,-1 0 1 0 0,0-1-1 0 0,-1 1 1 0 0,0-1-1 0 0,1 0 0 0 0,-2-1 1 0 0,-4 5-56 0 0,-13 16-2025 0 0,125-141-4942 0 0,-80 87 5659 0 0</inkml:trace>
  <inkml:trace contextRef="#ctx0" brushRef="#br0" timeOffset="1839.053">2765 173 1348 0 0,'45'-171'8752'0'0,"-45"170"-8190"0"0,0 1-64 0 0,0 0 6 0 0,-6 4-394 0 0,1 1 0 0 0,0-1 0 0 0,0 1 0 0 0,0 0 0 0 0,1 1 0 0 0,0-1 0 0 0,0 1 1 0 0,0 0-1 0 0,0 0 0 0 0,1 0 0 0 0,0 0 0 0 0,1 1 0 0 0,-1-1 0 0 0,1 1 0 0 0,0 0 0 0 0,1 0 0 0 0,0-1 0 0 0,0 1 0 0 0,0 0 0 0 0,1 0 0 0 0,0 0 0 0 0,0 0 0 0 0,1 0-110 0 0,-1-5 28 0 0,-2 30 63 0 0,1-1 0 0 0,1 1 0 0 0,2-1-1 0 0,2 1 1 0 0,0-1 0 0 0,3 0 0 0 0,0 0-91 0 0,30 210-3280 0 0,-36-238 3076 0 0,-2-1-1 0 0,1 1 1 0 0,0-1-1 0 0,0 1 1 0 0,-1 0-1 0 0,0-1 1 0 0,1 1-1 0 0,-1-1 1 0 0,0 1-1 0 0,0-1 1 0 0,0 0 0 0 0,-1 1-1 0 0,1-1 1 0 0,0 0-1 0 0,-1 0 1 0 0,0 0-1 0 0,1 0 1 0 0,-1 0-1 0 0,0 0 1 0 0,0 0-1 0 0,0-1 1 0 0,0 1 0 0 0,0-1-1 0 0,-1 1 1 0 0,1-1-1 0 0,0 0 1 0 0,-1 0-1 0 0,1 0 1 0 0,-1 0-1 0 0,1 0 1 0 0,-1-1-1 0 0,1 1 1 0 0,-1-1-1 0 0,0 1 1 0 0,1-1 0 0 0,-1 0-1 0 0,0 0 1 0 0,1 0-1 0 0,-1-1 1 0 0,1 1-1 0 0,-1-1 1 0 0,0 1-1 0 0,1-1 1 0 0,-3-1 204 0 0,-20-14-1075 0 0</inkml:trace>
  <inkml:trace contextRef="#ctx0" brushRef="#br0" timeOffset="2105.855">2460 346 2584 0 0,'3'-11'7230'0'0,"41"-11"-5266"0"0,154-27-1436 0 0,18-6-10359 0 0,-199 47 8572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2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88 1148 0 0,'3'-1'5670'0'0,"0"26"-4156"0"0,-15 258 574 0 0,52-13-1929 0 0,-32-226-1743 0 0,-8-42 578 0 0,0-2-332 0 0,0 0-51 0 0,-17 5-1170 0 0,8-10 1436 0 0</inkml:trace>
  <inkml:trace contextRef="#ctx0" brushRef="#br0" timeOffset="641.511">1 98 1292 0 0,'1'-11'4372'0'0,"30"-12"-3886"0"0,110-33 180 0 0,-136 54-652 0 0,0 0-1 0 0,0 1 1 0 0,1 0 0 0 0,-1 0-1 0 0,0 1 1 0 0,0-1 0 0 0,1 1-1 0 0,-1 1 1 0 0,0-1-1 0 0,1 1 1 0 0,-1-1 0 0 0,0 1-1 0 0,0 1 1 0 0,0-1 0 0 0,0 1-1 0 0,0 0 1 0 0,0 0 0 0 0,0 0-1 0 0,-1 1 1 0 0,1 0-1 0 0,-1 0 1 0 0,1 0 0 0 0,-1 0-1 0 0,0 1 1 0 0,-1-1 0 0 0,4 4-14 0 0,-5-3 8 0 0,0 0 0 0 0,0 0 0 0 0,-1 0 0 0 0,0 0 0 0 0,1 0 0 0 0,-1 0 0 0 0,0 0 0 0 0,-1 0 0 0 0,1 0 0 0 0,-1 0 0 0 0,0 1 0 0 0,0-1 0 0 0,0 0 0 0 0,-1 0 0 0 0,1 0 0 0 0,-1 0 0 0 0,0 1 0 0 0,0-1 0 0 0,0 0 0 0 0,-1 0 0 0 0,0-1 0 0 0,1 1 0 0 0,-1 0 0 0 0,-1-1 0 0 0,1 1 0 0 0,0-1 0 0 0,-1 1 0 0 0,0-1 0 0 0,-1 1-8 0 0,-89 87 373 0 0,84-84-293 0 0,9-6-77 0 0,1-1-1 0 0,-1 0 1 0 0,1 1 0 0 0,-1-1 0 0 0,1 0 0 0 0,-1 1 0 0 0,1-1 0 0 0,-1 1 0 0 0,1-1 0 0 0,-1 1 0 0 0,0-1 0 0 0,1 1 0 0 0,-1-1 0 0 0,0 1-1 0 0,1-1 1 0 0,-1 1 0 0 0,0-1 0 0 0,0 1 0 0 0,0 0 0 0 0,0-1 0 0 0,1 1 0 0 0,-1 0 0 0 0,0-1 0 0 0,0 1 0 0 0,0-1 0 0 0,0 1 0 0 0,0 0-1 0 0,0-1 1 0 0,-1 1 0 0 0,1-1 0 0 0,0 1 0 0 0,0 0 0 0 0,0-1 0 0 0,0 1 0 0 0,-1-1 0 0 0,1 1 0 0 0,0-1 0 0 0,-1 1-3 0 0,15-4-13 0 0,-1 0 0 0 0,1 1 0 0 0,0 1 0 0 0,0 0 1 0 0,0 0-1 0 0,0 2 0 0 0,0 0 0 0 0,-1 0 0 0 0,1 1 1 0 0,0 1-1 0 0,0 0 0 0 0,-1 1 0 0 0,0 1 0 0 0,0 0 1 0 0,0 0-1 0 0,-1 1 0 0 0,1 1 0 0 0,-1 0 0 0 0,7 7 13 0 0,-17-13 37 0 0,-1 1-1 0 0,1-1 0 0 0,-1 1 0 0 0,0 0 0 0 0,0-1 1 0 0,1 1-1 0 0,-1 0 0 0 0,-1 0 0 0 0,1 0 1 0 0,0 0-1 0 0,0 0 0 0 0,-1 0 0 0 0,1 0 0 0 0,-1 0 1 0 0,1 0-1 0 0,-1 0 0 0 0,0 0 0 0 0,0 0 1 0 0,0 0-1 0 0,0 0 0 0 0,0 0 0 0 0,-1 0 0 0 0,1 0 1 0 0,-1 0-1 0 0,1 0 0 0 0,-1 0 0 0 0,1 0 1 0 0,-1 0-1 0 0,0 0 0 0 0,0 0 0 0 0,0 0 0 0 0,0 0 1 0 0,-1-1-1 0 0,1 1 0 0 0,0-1 0 0 0,-1 1 1 0 0,1-1-1 0 0,-1 1 0 0 0,1-1 0 0 0,-1 0 0 0 0,0 0 1 0 0,0 1-1 0 0,1-1 0 0 0,-1-1 0 0 0,-2 2-36 0 0,-92 42 705 0 0,-71-29-686 0 0,162-15-212 0 0,1-1 0 0 0,-1-1 1 0 0,1 1-1 0 0,0 0 1 0 0,-1-1-1 0 0,1 0 0 0 0,0 0 1 0 0,0 0-1 0 0,0-1 0 0 0,0 1 1 0 0,0-1-1 0 0,1 0 1 0 0,-1 0-1 0 0,1 0 0 0 0,0-1 1 0 0,0 1-1 0 0,0-1 1 0 0,0 0-1 0 0,1 0 0 0 0,0 0 1 0 0,-1 0-1 0 0,1 0 0 0 0,1 0 1 0 0,-1 0-1 0 0,1-1 1 0 0,-1 1-1 0 0,1-1 0 0 0,0 1 1 0 0,1-1-1 0 0,-1 1 1 0 0,1-1-1 0 0,0 0 0 0 0,0 1 1 0 0,0-1 192 0 0,0-16-1220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0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139 110 1884 0 0,'1'36'5596'0'0,"15"57"-5274"0"0,-8-47 121 0 0,17 55 61 0 0,-1 0-1131 0 0,-18-33-4544 0 0,-6-63 4056 0 0</inkml:trace>
  <inkml:trace contextRef="#ctx0" brushRef="#br0" timeOffset="531.255">6 379 1316 0 0,'-5'-28'5292'0'0,"27"9"-3717"0"0,7 9-1340 0 0,0 0 1 0 0,1 2-1 0 0,0 1 1 0 0,1 1-1 0 0,-1 2 1 0 0,1 1-1 0 0,18 1-235 0 0,25-3-67 0 0,240-26-622 0 0,-329 33 746 0 0,0 1 0 0 0,-1 1 0 0 0,1 1 0 0 0,1 0 0 0 0,-1 1 0 0 0,1 0 0 0 0,0 1 0 0 0,0 1 0 0 0,1 0 0 0 0,0 1 0 0 0,1 0 0 0 0,-1 1 0 0 0,2 0 0 0 0,0 1 0 0 0,0 0 0 0 0,1 1 0 0 0,-3 4-57 0 0,14-13 2 0 0,0-1 0 0 0,1 0 0 0 0,-1 1 0 0 0,0-1 0 0 0,1 0 0 0 0,-1 0 0 0 0,1 0 0 0 0,0 0-1 0 0,0 0 1 0 0,-1 0 0 0 0,1 0 0 0 0,1-1 0 0 0,-1 1 0 0 0,0-1 0 0 0,0 0 0 0 0,1 1 0 0 0,-1-1 0 0 0,0 0 0 0 0,1 0-1 0 0,-1 0 1 0 0,1-1 0 0 0,-1 1 0 0 0,1-1 0 0 0,0 1 0 0 0,-1-1 0 0 0,1 0 0 0 0,0 0 0 0 0,-1 0 0 0 0,1 0-1 0 0,-1 0 1 0 0,1-1 0 0 0,0 1 0 0 0,-1-1 0 0 0,1 0 0 0 0,-1 0 0 0 0,1 0-2 0 0,1 1-19 0 0,9 0-5 0 0,1 0 1 0 0,-1-1-1 0 0,1 0 1 0 0,-1-1-1 0 0,0-1 1 0 0,0 0-1 0 0,0-1 1 0 0,0 0-1 0 0,0-1 1 0 0,-1 0-1 0 0,0-1 1 0 0,0 0-1 0 0,-1-1 1 0 0,1-1-1 0 0,-1 0 1 0 0,9-9 23 0 0,-20 17 12 0 0,1 1 0 0 0,-1-1 0 0 0,0 1 0 0 0,0-1 0 0 0,0 1 0 0 0,0-1 0 0 0,0 1 0 0 0,0-1 0 0 0,0 1 0 0 0,0-1 0 0 0,0 1 0 0 0,0-1 1 0 0,0 1-1 0 0,-1-1 0 0 0,1 1 0 0 0,0-1 0 0 0,0 0 0 0 0,0 1 0 0 0,-1-1 0 0 0,1 1 0 0 0,0-1 0 0 0,0 1 0 0 0,-1-1 0 0 0,1 0 0 0 0,0 1 0 0 0,-1-1 1 0 0,1 0-1 0 0,0 1 0 0 0,-1-1 0 0 0,1 0 0 0 0,-1 0 0 0 0,1 1 0 0 0,0-1 0 0 0,-1 0 0 0 0,1 0 0 0 0,-1 0 0 0 0,1 1 0 0 0,-1-1 0 0 0,1 0 0 0 0,-1 0 1 0 0,1 0-1 0 0,-1 0 0 0 0,1 0 0 0 0,-1 0 0 0 0,1 0 0 0 0,0 0 0 0 0,-1 0 0 0 0,1 0 0 0 0,-1 0 0 0 0,1-1 0 0 0,-1 1 0 0 0,1 0 0 0 0,-1 0 0 0 0,1 0 1 0 0,-1 0-1 0 0,1-1-12 0 0,71 43-2399 0 0,-34-39-2226 0 0,-24-3 3335 0 0</inkml:trace>
  <inkml:trace contextRef="#ctx0" brushRef="#br0" timeOffset="776.755">1039 7 2736 0 0,'-1'-3'690'0'0,"0"3"-513"0"0,1 0 1 0 0,0 0 0 0 0,-1 0 0 0 0,1 1 0 0 0,-1-1-1 0 0,1 0 1 0 0,-1 0 0 0 0,1 0 0 0 0,-1 0-1 0 0,1 0 1 0 0,-1 0 0 0 0,1 0 0 0 0,0 0-1 0 0,-1 0 1 0 0,1 0 0 0 0,-1 0 0 0 0,1 0-1 0 0,-1 0 1 0 0,1 0 0 0 0,-1 0 0 0 0,1-1 0 0 0,-1 1-1 0 0,1 0 1 0 0,0 0 0 0 0,-1 0 0 0 0,1-1-1 0 0,-1 1 1 0 0,1 0 0 0 0,0-1 0 0 0,-1 1-1 0 0,1 0 1 0 0,0-1 0 0 0,-1 1 0 0 0,1 0 0 0 0,0-1-178 0 0,17 225 1523 0 0,34 24-1215 0 0,-41-169-1420 0 0,-10-46-3275 0 0,-14-19 1759 0 0,9-10 1380 0 0</inkml:trace>
  <inkml:trace contextRef="#ctx0" brushRef="#br0" timeOffset="1104.67">1169 240 1868 0 0,'177'-157'4265'0'0,"-236"214"-3330"0"0,28-34-821 0 0,-115 120 189 0 0,147-139-269 0 0,-1 0-1 0 0,1 0 1 0 0,0 0 0 0 0,0 0-1 0 0,1 0 1 0 0,-1 0-1 0 0,1 0 1 0 0,0-1-1 0 0,0 1 1 0 0,0 0-1 0 0,0-1 1 0 0,1 0 0 0 0,-1 1-1 0 0,1-1 1 0 0,0 0-1 0 0,0 0 1 0 0,0 0-1 0 0,0-1 1 0 0,0 1 0 0 0,1-1-1 0 0,-1 0 1 0 0,1 0-1 0 0,0 0 1 0 0,0 0-1 0 0,-1-1 1 0 0,1 1-1 0 0,2-1-33 0 0,296 131 728 0 0,-251-109-1427 0 0,-17-8-4484 0 0,-32-15 3910 0 0</inkml:trace>
  <inkml:trace contextRef="#ctx0" brushRef="#br0" timeOffset="1479.535">1496 392 1636 0 0,'132'-21'4676'0'0,"55"-57"-4467"0"0,-84 2-196 0 0,-146 62 1160 0 0,19 18-848 0 0,1 1 0 0 0,0 1 0 0 0,0 1 0 0 0,0 1 0 0 0,1 1 0 0 0,1 0 0 0 0,-1 2 0 0 0,1 1 0 0 0,-11 9-325 0 0,29-20 23 0 0,1 1 0 0 0,-1 0 0 0 0,1 0 0 0 0,-1 0 0 0 0,1 0 0 0 0,0 0-1 0 0,0 0 1 0 0,0 1 0 0 0,0-1 0 0 0,0 1 0 0 0,1 0 0 0 0,-1-1 0 0 0,1 1 0 0 0,-1 0 0 0 0,1 0-1 0 0,0 0 1 0 0,0 0 0 0 0,1 0 0 0 0,-1 0 0 0 0,1 0 0 0 0,-1 0 0 0 0,1 0 0 0 0,0 0-1 0 0,0 0 1 0 0,0 0 0 0 0,0 0 0 0 0,1 0 0 0 0,-1 0 0 0 0,1 0 0 0 0,0 0 0 0 0,0 0 0 0 0,0 0-1 0 0,0 0 1 0 0,1 0 0 0 0,-1 0 0 0 0,1-1 0 0 0,-1 1 0 0 0,1-1 0 0 0,0 1 0 0 0,0-1-1 0 0,2 2-22 0 0,112 68-800 0 0,-85-65-396 0 0,0-1-1 0 0,1-1 1 0 0,0-2-1 0 0,-1-1 0 0 0,1-1 1 0 0,0-2-1 0 0,24-4 1197 0 0,32-6-1274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0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0 381 1400 0 0,'21'0'3312'0'0,"21"-30"-1721"0"0,-13 32 2567 0 0,-31 17-4151 0 0,0 1 0 0 0,0-1 0 0 0,2 0 0 0 0,1 1 0 0 0,0-1 0 0 0,1 0 0 0 0,1 0 0 0 0,1 0 0 0 0,1 0 0 0 0,1-1 0 0 0,0 1 0 0 0,3 3-7 0 0,-8-19 2 0 0,1 0 1 0 0,0 1 0 0 0,0-1-1 0 0,0 0 1 0 0,0 0-1 0 0,0 0 1 0 0,1 0-1 0 0,-1-1 1 0 0,1 1-1 0 0,0-1 1 0 0,0 0-1 0 0,0 1 1 0 0,0-1-1 0 0,0 0 1 0 0,0-1-1 0 0,0 1 1 0 0,1-1-1 0 0,-1 1 1 0 0,1-1-1 0 0,-1 0 1 0 0,1 0 0 0 0,-1 0-1 0 0,1-1 1 0 0,0 1-1 0 0,-1-1 1 0 0,1 0-1 0 0,0 0 1 0 0,0-1-1 0 0,-1 1 1 0 0,1-1-1 0 0,-1 1 1 0 0,1-1-1 0 0,2-1-2 0 0,3 0-40 0 0,0-1-1 0 0,-1 0 1 0 0,1 0-1 0 0,-1-1 1 0 0,0 0-1 0 0,0 0 1 0 0,0-1-1 0 0,-1 0 1 0 0,1 0-1 0 0,-1-1 1 0 0,0 1-1 0 0,-1-2 1 0 0,3-2 40 0 0,25-52-817 0 0,-34 60 742 0 0,0 1 9 0 0,0 0-11 0 0,0 0-36 0 0,0 0 100 0 0,-15 0-214 0 0,14 5 218 0 0,0-1-1 0 0,1 0 0 0 0,-1 1 1 0 0,1-1-1 0 0,0 1 0 0 0,0-1 1 0 0,0 1-1 0 0,1-1 0 0 0,-1 0 1 0 0,1 1-1 0 0,0-1 1 0 0,1 0-1 0 0,-1 1 0 0 0,1-1 1 0 0,-1 0-1 0 0,1 0 0 0 0,1 0 1 0 0,-1-1-1 0 0,0 1 1 0 0,1 0-1 0 0,0-1 0 0 0,0 1 1 0 0,0-1-1 0 0,0 0 0 0 0,0 0 1 0 0,1 0-1 0 0,-1-1 0 0 0,1 1 1 0 0,0-1-1 0 0,0 0 1 0 0,0 0-1 0 0,0 0 0 0 0,0-1 1 0 0,0 1-1 0 0,0-1 0 0 0,3 1 10 0 0,0-1-28 0 0,0 0-1 0 0,0 0 0 0 0,0 0 0 0 0,0-1 0 0 0,0 0 0 0 0,0-1 0 0 0,0 1 0 0 0,0-1 0 0 0,0-1 0 0 0,0 1 0 0 0,0-1 1 0 0,0 0-1 0 0,-1-1 0 0 0,1 0 0 0 0,-1 0 0 0 0,0 0 0 0 0,0-1 0 0 0,0 1 0 0 0,0-2 0 0 0,-1 1 0 0 0,1 0 0 0 0,-1-1 1 0 0,0 0-1 0 0,-1-1 0 0 0,1 1 0 0 0,-1-1 0 0 0,0 1 0 0 0,1-4 29 0 0,72-188-1211 0 0,-39 97 1757 0 0,-36 100-541 0 0,-1-1 1 0 0,1 0 0 0 0,-1 1-1 0 0,1-1 1 0 0,0 1 0 0 0,-1 0-1 0 0,1-1 1 0 0,0 1-1 0 0,-1 0 1 0 0,1 0 0 0 0,0 0-1 0 0,-1 0 1 0 0,1 0 0 0 0,0 1-1 0 0,-1-1 1 0 0,1 0 0 0 0,0 1-1 0 0,-1-1 1 0 0,1 1 0 0 0,-1 0-1 0 0,1 0 1 0 0,-1-1 0 0 0,1 1-1 0 0,-1 0 1 0 0,1 0-1 0 0,-1 0 1 0 0,0 0 0 0 0,0 1-1 0 0,0-1 1 0 0,1 0 0 0 0,-1 0-1 0 0,0 1 1 0 0,0-1 0 0 0,-1 1-1 0 0,1-1 1 0 0,0 2-6 0 0,15 19 142 0 0,-2 1-1 0 0,-1 0 1 0 0,-1 1 0 0 0,-1 1-1 0 0,-1 0 1 0 0,-1 1-1 0 0,-1-1 1 0 0,-2 1 0 0 0,1 6-142 0 0,-6-15-181 0 0,-10-11-5271 0 0,5-13 4154 0 0</inkml:trace>
  <inkml:trace contextRef="#ctx0" brushRef="#br0" timeOffset="283.987">779 54 1240 0 0,'-39'-51'6475'0'0,"44"49"-10704"0"0,-1 2 3035 0 0</inkml:trace>
  <inkml:trace contextRef="#ctx0" brushRef="#br0" timeOffset="529.931">1072 3 2452 0 0,'12'105'4943'0'0,"37"284"-2453"0"0,-45-374-2872 0 0,8 35 534 0 0,-9-16-4705 0 0,-9-21 2229 0 0,3-13 1218 0 0</inkml:trace>
  <inkml:trace contextRef="#ctx0" brushRef="#br0" timeOffset="778.975">1218 113 1564 0 0,'1'-8'1174'0'0,"6"-30"4183"0"0,2 45-1670 0 0,31 184-2478 0 0,6 38-2617 0 0,-33-71-4699 0 0,-27-93 3288 0 0,8-46 1430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5:5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1280 0 0,'19'145'3667'0'0,"-19"-102"-2945"0"0,1-8-134 0 0,-3-25-517 0 0,0 0 0 0 0,0 0 0 0 0,1 1 0 0 0,0-1 0 0 0,1 0 0 0 0,1 0 0 0 0,-1 1 0 0 0,2-1 0 0 0,-1 0 0 0 0,1 0 0 0 0,1 0 0 0 0,0 0 0 0 0,0-1 0 0 0,1 1 0 0 0,0-1 0 0 0,1 0 0 0 0,0 0 0 0 0,0 0 0 0 0,1 0 0 0 0,0-1 0 0 0,0 0 0 0 0,1-1 0 0 0,0 1 0 0 0,1-1 0 0 0,-1 0 0 0 0,1-1 0 0 0,1 0 0 0 0,-1 0 0 0 0,1-1 0 0 0,0 0 0 0 0,0-1 0 0 0,5 2-71 0 0,-10-5-157 0 0,0 1 0 0 0,0-1 0 0 0,1 0 0 0 0,-1 0 0 0 0,0 0 0 0 0,1-1 0 0 0,-1 0 0 0 0,1 1-1 0 0,-1-2 1 0 0,1 1 0 0 0,-1 0 0 0 0,1-1 0 0 0,-1 0 0 0 0,0 0 0 0 0,1 0 0 0 0,-1-1 0 0 0,0 1-1 0 0,0-1 1 0 0,0 0 0 0 0,0 0 0 0 0,0 0 0 0 0,0-1 0 0 0,-1 0 0 0 0,1 1 0 0 0,-1-1 0 0 0,0 0-1 0 0,0-1 1 0 0,2-1 157 0 0,-1-7-1062 0 0</inkml:trace>
  <inkml:trace contextRef="#ctx0" brushRef="#br0" timeOffset="312.823">1 279 2372 0 0,'7'-6'3843'0'0,"15"-5"-3143"0"0,21-3-110 0 0,0 1 0 0 0,1 3 0 0 0,1 1 0 0 0,-1 3-1 0 0,1 1 1 0 0,26 2-590 0 0,-64 4 38 0 0,0 0 0 0 0,-1 0-1 0 0,1 0 1 0 0,-1 1 0 0 0,1 0-1 0 0,-1 1 1 0 0,0-1 0 0 0,0 1-1 0 0,0 0 1 0 0,0 1 0 0 0,0-1-1 0 0,-1 1 1 0 0,1 0 0 0 0,-1 1-1 0 0,0-1 1 0 0,-1 1 0 0 0,1 0-1 0 0,-1 0 1 0 0,0 1 0 0 0,0-1-1 0 0,0 1 1 0 0,-1 0-1 0 0,0 0 1 0 0,0 0 0 0 0,-1 0-1 0 0,1 1 1 0 0,-1-1 0 0 0,-1 1-1 0 0,1-1 1 0 0,-1 1 0 0 0,0 0-1 0 0,-1-1 1 0 0,0 1 0 0 0,0 0-1 0 0,0 4-37 0 0,9 21-783 0 0,-1-3-5583 0 0,-8-28 5065 0 0,0-1 43 0 0</inkml:trace>
  <inkml:trace contextRef="#ctx0" brushRef="#br0" timeOffset="561.297">420 150 1892 0 0,'0'-10'1212'0'0,"4"4"-156"0"0,5-13-144 0 0,-9 8-127 0 0,0-1-77 0 0,2 2-108 0 0,-1 2-104 0 0,-1 1-120 0 0,0 0-92 0 0,2 1-196 0 0,0-1-156 0 0,-2 4 8 0 0,0-2-524 0 0,5 1-204 0 0,-1-1-560 0 0,-1 2 91 0 0,3 1 57 0 0,-1 1 84 0 0</inkml:trace>
  <inkml:trace contextRef="#ctx0" brushRef="#br0" timeOffset="1341.207">614 127 1240 0 0,'89'353'5999'0'0,"-80"-298"-4010"0"0,19-89-1619 0 0,79-151-905 0 0,-105 185 519 0 0,1 1 0 0 0,-1 0 0 0 0,0-1 0 0 0,0 1 0 0 0,0 0 0 0 0,0 0 0 0 0,0 1 0 0 0,0-1 0 0 0,0 0 0 0 0,0 1 0 0 0,0-1 0 0 0,0 1 0 0 0,-1-1 0 0 0,1 1 0 0 0,-1 0 0 0 0,1 0 0 0 0,-1 0 0 0 0,0 0 0 0 0,0 0 0 0 0,0 0 0 0 0,0 0 0 0 0,0 0 0 0 0,0 0 0 0 0,0 1 0 0 0,-1-1 0 0 0,1 0 0 0 0,-1 0 0 0 0,0 1 0 0 0,1-1 0 0 0,-1 0 0 0 0,0 1 0 0 0,-1-1 0 0 0,1 0 0 0 0,0 1 0 0 0,-1 0 16 0 0,2 2-64 0 0,0 74-226 0 0,3-86 49 0 0,86-172-833 0 0,-49 275 1357 0 0,-36-90-261 0 0,0 0 0 0 0,0 0 0 0 0,0-1 0 0 0,0 0 0 0 0,1 0 0 0 0,0 0 0 0 0,0 0 0 0 0,0-1 0 0 0,0 0 0 0 0,1 0 0 0 0,0-1 0 0 0,0 0 0 0 0,0 0 0 0 0,0-1 0 0 0,0 1 0 0 0,0-1 0 0 0,1-1 0 0 0,-1 0 0 0 0,1 0 0 0 0,-1 0 0 0 0,1-1 0 0 0,-1 0 0 0 0,1-1 0 0 0,0 1 0 0 0,0-1-22 0 0,11-2 21 0 0,1-1-1 0 0,-1 0 0 0 0,0-1 1 0 0,0-1-1 0 0,0-1 1 0 0,-1-1-1 0 0,0 0 0 0 0,-1-1 1 0 0,2-2-21 0 0,-14 8 10 0 0,0 0 1 0 0,0 0 0 0 0,-1 0 0 0 0,1-1-1 0 0,-1 1 1 0 0,0-1 0 0 0,0 0 0 0 0,0-1-1 0 0,-1 1 1 0 0,1 0 0 0 0,-1-1 0 0 0,0 0-1 0 0,0 0 1 0 0,-1 0 0 0 0,0 0 0 0 0,0 0-1 0 0,0-1 1 0 0,0 1 0 0 0,0-6-11 0 0,-6 5 127 0 0,-3 1-31 0 0,1 0-1 0 0,0 1 1 0 0,-1 0 0 0 0,0 0-1 0 0,0 0 1 0 0,0 1-1 0 0,-1 0 1 0 0,1 0 0 0 0,-1 1-1 0 0,0 0 1 0 0,1 0 0 0 0,-1 1-1 0 0,0 0 1 0 0,-4 0-96 0 0,6 0 52 0 0,0 0 1 0 0,0 1 0 0 0,-1 0-1 0 0,1 0 1 0 0,0 0-1 0 0,0 1 1 0 0,0-1 0 0 0,0 1-1 0 0,0 1 1 0 0,0 0-1 0 0,0-1 1 0 0,0 2 0 0 0,0-1-1 0 0,1 1 1 0 0,-1 0-1 0 0,1 0 1 0 0,-1 0 0 0 0,1 1-1 0 0,1-1 1 0 0,-1 2-1 0 0,0-1 1 0 0,1 0 0 0 0,0 1-1 0 0,0 0 1 0 0,0-1-1 0 0,1 2 1 0 0,-1-1 0 0 0,0 2-53 0 0,6 23-202 0 0,7-19-211 0 0,0 0-1 0 0,1-1 1 0 0,0 0-1 0 0,0-1 0 0 0,1 0 1 0 0,0-1-1 0 0,0 0 1 0 0,1 0-1 0 0,0-1 0 0 0,1-1 1 0 0,-1 0-1 0 0,1-1 1 0 0,0 0-1 0 0,1-1 0 0 0,-1-1 1 0 0,1 0-1 0 0,0 0 1 0 0,3-1 413 0 0,14 5-1268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5:5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2 177 1096 0 0,'0'0'749'0'0,"0"0"-104"0"0,0 0-74 0 0,0 0-47 0 0,0 0-35 0 0,-1-20 882 0 0,1 18-1357 0 0,0 1 0 0 0,0 0 0 0 0,0 0 0 0 0,0 0 0 0 0,0 0 0 0 0,0 0 0 0 0,0-1 0 0 0,0 1 0 0 0,1 0-1 0 0,-1 0 1 0 0,0 0 0 0 0,1 0 0 0 0,-1 0 0 0 0,1 0 0 0 0,-1 0 0 0 0,1 0 0 0 0,0 0 0 0 0,-1 0 0 0 0,1 0 0 0 0,0 0 0 0 0,0 1 0 0 0,-1-1-1 0 0,1 0 1 0 0,0 0 0 0 0,0 1 0 0 0,0-1 0 0 0,0 0 0 0 0,0 1 0 0 0,0-1 0 0 0,0 1 0 0 0,0 0 0 0 0,0-1 0 0 0,0 1 0 0 0,1 0 0 0 0,-1-1 0 0 0,0 1-1 0 0,0 0 1 0 0,0 0 0 0 0,0 0 0 0 0,0 0 0 0 0,1 0 0 0 0,-1 0 0 0 0,0 1 0 0 0,0-1 0 0 0,0 0 0 0 0,0 0 0 0 0,0 1 0 0 0,0-1 0 0 0,0 1 0 0 0,0-1-1 0 0,0 1 1 0 0,0-1 0 0 0,0 1 0 0 0,0 0 0 0 0,0-1 0 0 0,0 1 0 0 0,0 0 0 0 0,-1 0 0 0 0,1 0 0 0 0,0 0 0 0 0,0 0 0 0 0,-1 0 0 0 0,1 0-14 0 0,17 7 57 0 0,0 1 0 0 0,-1 1 1 0 0,0 1-1 0 0,-1 0 1 0 0,0 1-1 0 0,-1 0 0 0 0,0 2 1 0 0,-1 0-1 0 0,0 0 1 0 0,-2 1-1 0 0,1 1 0 0 0,-2 0 1 0 0,0 1-1 0 0,-1 0 1 0 0,-1 1-1 0 0,0-1 1 0 0,-2 2-1 0 0,0-1 0 0 0,4 18-57 0 0,-9-32 49 0 0,-1 1 0 0 0,0-1-1 0 0,0 0 1 0 0,0 1-1 0 0,-1-1 1 0 0,1 1 0 0 0,-1-1-1 0 0,0 1 1 0 0,0-1 0 0 0,-1 1-1 0 0,1-1 1 0 0,-1 1-1 0 0,0-1 1 0 0,0 0 0 0 0,0 1-1 0 0,-1-1 1 0 0,0 0-1 0 0,0 0 1 0 0,0 0 0 0 0,0 0-1 0 0,0 0 1 0 0,-1-1 0 0 0,0 1-1 0 0,0-1 1 0 0,0 1-1 0 0,0-1 1 0 0,0 0 0 0 0,-1 0-1 0 0,1 0 1 0 0,-1-1 0 0 0,0 1-1 0 0,0-1 1 0 0,0 0-1 0 0,0 0 1 0 0,0 0 0 0 0,0-1-1 0 0,0 0 1 0 0,-4 1-49 0 0,-27-44 193 0 0,34 31-249 0 0,0 0 0 0 0,0 0 1 0 0,1-1-1 0 0,0 1 0 0 0,1-1 0 0 0,1 1 0 0 0,-1 0 0 0 0,2 0 0 0 0,0 0 1 0 0,0 0-1 0 0,1 0 0 0 0,0 1 0 0 0,1-1 0 0 0,0 1 0 0 0,0 0 0 0 0,1 1 1 0 0,1-1-1 0 0,0 1 0 0 0,0 0 0 0 0,0 1 0 0 0,1 0 0 0 0,1 0 0 0 0,6-5 56 0 0,170-122-4435 0 0,-171 128 3261 0 0</inkml:trace>
  <inkml:trace contextRef="#ctx0" brushRef="#br0" timeOffset="1042.154">434 327 1564 0 0,'17'9'4503'0'0,"7"-5"-4445"0"0,0-1-1 0 0,0-2 0 0 0,-1 0 1 0 0,1-1-1 0 0,0-2 1 0 0,0 0-1 0 0,-1-2 0 0 0,1 0 1 0 0,-1-2-1 0 0,0 0 1 0 0,20-9-58 0 0,38-28 328 0 0,-80 42-449 0 0,-21-21-244 0 0,8 15 325 0 0,0 1 0 0 0,-1 1 0 0 0,1 0 0 0 0,-1 0 0 0 0,0 1 0 0 0,0 1 0 0 0,-1 0 0 0 0,1 1 0 0 0,-1 1 0 0 0,1 0 0 0 0,-1 1 0 0 0,0 0 0 0 0,1 1 0 0 0,-1 0 0 0 0,1 1 0 0 0,-1 1 0 0 0,1 0 0 0 0,0 1 0 0 0,0 0 0 0 0,0 1 0 0 0,-5 3 40 0 0,11-6 4 0 0,1 1-1 0 0,-1-1 1 0 0,1 1 0 0 0,0 1-1 0 0,0-1 1 0 0,0 1-1 0 0,0 0 1 0 0,0 0 0 0 0,1 1-1 0 0,0-1 1 0 0,0 1-1 0 0,0 0 1 0 0,1 1 0 0 0,0-1-1 0 0,0 1 1 0 0,0 0-1 0 0,0 0 1 0 0,1 0 0 0 0,0 1-1 0 0,1-1 1 0 0,-1 1-1 0 0,1-1 1 0 0,0 1 0 0 0,1 0-1 0 0,0 0 1 0 0,0 0-1 0 0,0-1 1 0 0,1 1 0 0 0,0 0-1 0 0,0 0 1 0 0,1 0-1 0 0,0 0 1 0 0,0 0 0 0 0,0 0-1 0 0,1 0 1 0 0,0-1-1 0 0,1 1 1 0 0,-1-1 0 0 0,1 1-1 0 0,4 5-3 0 0,5-3-56 0 0,-1-1 0 0 0,2 0-1 0 0,-1 0 1 0 0,1-1 0 0 0,0-1-1 0 0,1 0 1 0 0,-1-1-1 0 0,1 0 1 0 0,0-1 0 0 0,0-1-1 0 0,1 0 1 0 0,-1-1 0 0 0,1 0-1 0 0,-1-1 1 0 0,1-1 0 0 0,-1-1-1 0 0,1 0 1 0 0,4-1 56 0 0,-1 0-66 0 0,0-1 1 0 0,-1 0-1 0 0,1-1 0 0 0,-1-1 1 0 0,0-1-1 0 0,0-1 0 0 0,0 0 1 0 0,-1-1-1 0 0,-1 0 0 0 0,1-2 1 0 0,-1 0-1 0 0,-1 0 0 0 0,0-2 1 0 0,0 1-1 0 0,-1-2 0 0 0,-1 0 1 0 0,0 0-1 0 0,0-1 0 0 0,-2-1 1 0 0,0 0-1 0 0,0 0 0 0 0,0-4 66 0 0,44-129 4113 0 0,-48 120-1874 0 0,-4 44-1035 0 0,0 70-1073 0 0,4 1 0 0 0,3-1 0 0 0,4 0-1 0 0,4-1 1 0 0,6 11-131 0 0,16 84-30 0 0,-30-68-2671 0 0,-9-111 2567 0 0,-1 0 1 0 0,1 0 0 0 0,-1 0-1 0 0,1 1 1 0 0,-1-1-1 0 0,1 0 1 0 0,-1 0 0 0 0,0 0-1 0 0,1 0 1 0 0,-1 0-1 0 0,0 0 1 0 0,0-1-1 0 0,0 1 1 0 0,1 0 0 0 0,-1 0-1 0 0,0 0 1 0 0,0-1-1 0 0,0 1 1 0 0,0-1 0 0 0,-1 1-1 0 0,1-1 1 0 0,0 1-1 0 0,0-1 1 0 0,0 1 0 0 0,0-1-1 0 0,0 0 1 0 0,-1 0-1 0 0,1 0 1 0 0,0 0-1 0 0,0 0 1 0 0,0 0 0 0 0,-1 0-1 0 0,1 0 1 0 0,0 0-1 0 0,0 0 1 0 0,0 0 0 0 0,-1-1-1 0 0,1 1 1 0 0,0-1-1 0 0,0 1 134 0 0,-15-9-1220 0 0</inkml:trace>
  <inkml:trace contextRef="#ctx0" brushRef="#br0" timeOffset="1383.467">1087 296 1744 0 0,'12'-90'4179'0'0,"-10"84"-4128"0"0,-1-1-1 0 0,1 0 0 0 0,1 1 0 0 0,-1-1 0 0 0,1 1 1 0 0,0 0-1 0 0,0 0 0 0 0,1 0 0 0 0,-1 0 0 0 0,2 1 1 0 0,-1-1-1 0 0,0 1 0 0 0,1 0 0 0 0,0 0 0 0 0,0 1 1 0 0,1-1-1 0 0,-1 1 0 0 0,1 0 0 0 0,0 1 0 0 0,0 0 1 0 0,0-1-1 0 0,0 2 0 0 0,1-1 0 0 0,-1 1 0 0 0,1 0 1 0 0,-1 0-1 0 0,1 1 0 0 0,0 0 0 0 0,0 0 0 0 0,0 1-50 0 0,-2 0 15 0 0,1 1-1 0 0,-1 0 1 0 0,0 0-1 0 0,0 0 0 0 0,1 1 1 0 0,-1 0-1 0 0,0 0 1 0 0,0 0-1 0 0,-1 0 0 0 0,1 1 1 0 0,0 0-1 0 0,-1 0 1 0 0,0 0-1 0 0,0 1 1 0 0,0-1-1 0 0,0 1 0 0 0,0 0 1 0 0,-1 0-1 0 0,1 0 1 0 0,-1 1-1 0 0,0-1 0 0 0,-1 1 1 0 0,1 0-1 0 0,-1-1 1 0 0,0 1-1 0 0,0 0 0 0 0,0 1 1 0 0,-1-1-1 0 0,0 0 1 0 0,0 0-1 0 0,0 1 0 0 0,0-1 1 0 0,-1 0-1 0 0,0 1 1 0 0,0-1-1 0 0,-1 1 1 0 0,1-1-1 0 0,-1 0 0 0 0,0 0 1 0 0,-1 1-1 0 0,1-1 1 0 0,-1 0-1 0 0,0 0 0 0 0,-2 2-14 0 0,-4 5-35 0 0,0-1-1 0 0,0 0 1 0 0,-2-1 0 0 0,1 0-1 0 0,-1 0 1 0 0,-1-1-1 0 0,0-1 1 0 0,0 0-1 0 0,0 0 1 0 0,-1-1-1 0 0,0 0 1 0 0,-1-1-1 0 0,0-1 1 0 0,1 0-1 0 0,-2 0 1 0 0,1-2-1 0 0,0 1 1 0 0,-1-2-1 0 0,0 0 1 0 0,-9 0 35 0 0,20-2-142 0 0,1 0 0 0 0,-1 0 0 0 0,1-1 1 0 0,-1 1-1 0 0,1-1 0 0 0,-1 0 0 0 0,1 0 0 0 0,-1 0 0 0 0,1 0 0 0 0,0 0 0 0 0,0 0 1 0 0,0 0-1 0 0,-1-1 0 0 0,1 0 0 0 0,0 1 0 0 0,1-1 0 0 0,-1 0 0 0 0,0 0 1 0 0,0 0-1 0 0,1 0 0 0 0,-1 0 0 0 0,1 0 0 0 0,0 0 0 0 0,0 0 0 0 0,-1-1 1 0 0,1 1-1 0 0,0-1 142 0 0,-7-16-1200 0 0</inkml:trace>
  <inkml:trace contextRef="#ctx0" brushRef="#br0" timeOffset="2197.304">1705 179 1388 0 0,'0'-1'104'0'0,"-1"1"-1"0"0,0-1 0 0 0,0 0 1 0 0,0 0-1 0 0,0 1 0 0 0,1-1 1 0 0,-1 0-1 0 0,0 0 1 0 0,1 0-1 0 0,-1 0 0 0 0,1 0 1 0 0,-1 0-1 0 0,1 0 1 0 0,-1 0-1 0 0,1 0 0 0 0,0 0 1 0 0,-1-1-1 0 0,1 1 0 0 0,0 0 1 0 0,0 0-1 0 0,0 0 1 0 0,0 0-1 0 0,0 0 0 0 0,0 0 1 0 0,0-1-1 0 0,1 1 1 0 0,-1 0-1 0 0,0 0 0 0 0,0 0 1 0 0,1 0-1 0 0,-1 0 0 0 0,1 0 1 0 0,-1 0-1 0 0,1 0 1 0 0,-1 0-1 0 0,1 0 0 0 0,0 0 1 0 0,0 0-1 0 0,-1 0 1 0 0,1 1-1 0 0,0-1 0 0 0,0 0 1 0 0,0 0-1 0 0,0 1 1 0 0,0-1-1 0 0,0 0-103 0 0,-18 2 44 0 0,0 1-1 0 0,1 1 1 0 0,-1 0 0 0 0,0 1-1 0 0,1 0 1 0 0,0 2-1 0 0,0 0 1 0 0,1 1 0 0 0,-1 0-1 0 0,1 1 1 0 0,1 1 0 0 0,0 0-1 0 0,0 1 1 0 0,1 1 0 0 0,0 0-1 0 0,1 1 1 0 0,0 0 0 0 0,1 1-1 0 0,-10 13-43 0 0,20-24 15 0 0,0-1 0 0 0,-1 0 0 0 0,1 1 0 0 0,0 0 0 0 0,0-1 0 0 0,1 1 0 0 0,-1-1 0 0 0,0 1 0 0 0,1 0 0 0 0,-1 0 0 0 0,1-1-1 0 0,-1 1 1 0 0,1 0 0 0 0,0 0 0 0 0,0 0 0 0 0,-1-1 0 0 0,1 1 0 0 0,1 0 0 0 0,-1 0 0 0 0,0 0 0 0 0,0 0 0 0 0,1-1 0 0 0,-1 1 0 0 0,1 0-1 0 0,-1 0 1 0 0,1-1 0 0 0,0 1 0 0 0,0 0 0 0 0,0-1 0 0 0,0 1 0 0 0,0-1 0 0 0,0 1 0 0 0,0-1 0 0 0,0 0 0 0 0,1 1 0 0 0,-1-1 0 0 0,0 0 0 0 0,1 0-1 0 0,-1 0 1 0 0,1 0 0 0 0,0 0 0 0 0,-1 0 0 0 0,1 0 0 0 0,0-1 0 0 0,-1 1 0 0 0,1 0 0 0 0,0-1 0 0 0,0 0 0 0 0,-1 1 0 0 0,1-1 0 0 0,1 0-15 0 0,103 2 49 0 0,-80-7-213 0 0,0-1 0 0 0,0-2 0 0 0,0 0 0 0 0,-1-1 0 0 0,0-2 0 0 0,-1 0 1 0 0,-1-2-1 0 0,21-14 164 0 0,-45 27-2 0 0,0 1 0 0 0,0 0 1 0 0,0-1-1 0 0,0 0 0 0 0,-1 1 1 0 0,1-1-1 0 0,0 0 1 0 0,0 0-1 0 0,0 0 0 0 0,-1 1 1 0 0,1-1-1 0 0,0 0 0 0 0,0-1 1 0 0,0 1-1 0 0,-1 0 1 0 0,1 0-1 0 0,0 0 0 0 0,0-1 1 0 0,0 1-1 0 0,0-1 0 0 0,0 1 1 0 0,-1-1-1 0 0,1 1 1 0 0,0-1-1 0 0,0 1 0 0 0,0-1 1 0 0,0 0-1 0 0,1 0 0 0 0,-1 0 1 0 0,0 1-1 0 0,0-1 1 0 0,0 0-1 0 0,1 0 0 0 0,-1 0 1 0 0,0 0-1 0 0,1 0 0 0 0,-1 0 1 0 0,1-1-1 0 0,-1 1 1 0 0,1 0-1 0 0,0 0 0 0 0,-1 0 1 0 0,1 0-1 0 0,0-1 0 0 0,0 1 1 0 0,0 0-1 0 0,0 0 1 0 0,0 0-1 0 0,0-1 0 0 0,0 1 1 0 0,0 0-1 0 0,0 0 0 0 0,1 0 1 0 0,-1 0-1 0 0,0-1 1 0 0,1 1-1 0 0,-1 0 0 0 0,1 0 1 0 0,-1 0-1 0 0,1 0 0 0 0,0 0 1 0 0,-1 0-1 0 0,1 0 1 0 0,0 0 1 0 0,-8 6-1 0 0,3-3 7 0 0,0 0-1 0 0,-1 0 1 0 0,1 0-1 0 0,0 1 1 0 0,0-1 0 0 0,1 1-1 0 0,-1 0 1 0 0,0 1-1 0 0,1-1 1 0 0,0 0 0 0 0,0 1-1 0 0,0 0 1 0 0,0 0-1 0 0,1 0 1 0 0,-1 0 0 0 0,1 0-1 0 0,0 0 1 0 0,0 1-1 0 0,1-1 1 0 0,-1 1 0 0 0,1-1-1 0 0,0 1 1 0 0,0-1-1 0 0,1 1 1 0 0,-1 0 0 0 0,1 0-1 0 0,0 3-5 0 0,4 0-37 0 0,1-1 0 0 0,0 0-1 0 0,0 0 1 0 0,0-1-1 0 0,1 1 1 0 0,0-1 0 0 0,1 0-1 0 0,-1-1 1 0 0,1 1 0 0 0,0-1-1 0 0,0-1 1 0 0,1 1 0 0 0,-1-1-1 0 0,1-1 1 0 0,0 1 0 0 0,0-1-1 0 0,0-1 1 0 0,0 1-1 0 0,1-1 1 0 0,-1-1 0 0 0,1 0-1 0 0,-1 0 1 0 0,1 0 0 0 0,-1-1-1 0 0,1-1 1 0 0,-1 1 0 0 0,1-1-1 0 0,-1-1 1 0 0,1 0 0 0 0,-1 0-1 0 0,0 0 1 0 0,1-1 0 0 0,-2 0-1 0 0,6-4 38 0 0,-3 5-117 0 0,-1-1 1 0 0,0 0-1 0 0,0-1 0 0 0,0 0 0 0 0,0-1 1 0 0,-1 0-1 0 0,1 0 0 0 0,-1-1 0 0 0,0 0 1 0 0,-1 0-1 0 0,0-1 0 0 0,0 0 0 0 0,0 0 1 0 0,-1-1-1 0 0,0 0 0 0 0,0 0 0 0 0,-1 0 1 0 0,0-1-1 0 0,-1 1 0 0 0,3-8 117 0 0,16-80 2363 0 0,-23 95-2319 0 0,-1 0 0 0 0,0 1 1 0 0,1-1-1 0 0,-1 0 0 0 0,1 0 0 0 0,-1 0 0 0 0,0 0 0 0 0,0 1 1 0 0,1-1-1 0 0,-1 0 0 0 0,0 0 0 0 0,0 1 0 0 0,0-1 0 0 0,0 1 1 0 0,0-1-1 0 0,0 1 0 0 0,0-1 0 0 0,0 1 0 0 0,0 0 0 0 0,0-1 1 0 0,0 1-1 0 0,0 0 0 0 0,0 0 0 0 0,0 0 0 0 0,0 0 0 0 0,0 0 1 0 0,0 0-1 0 0,0 0 0 0 0,0 0 0 0 0,0 0 0 0 0,0 0 0 0 0,0 1 1 0 0,0-1-1 0 0,0 0 0 0 0,0 1 0 0 0,0-1 0 0 0,0 1 0 0 0,0-1 1 0 0,0 1-1 0 0,0 0 0 0 0,0-1 0 0 0,0 1 0 0 0,0 0 0 0 0,1-1 1 0 0,-1 1-1 0 0,0 0 0 0 0,1 0 0 0 0,-1 0 0 0 0,0 0 0 0 0,1 0 1 0 0,-1-1-1 0 0,1 1 0 0 0,0 0 0 0 0,-1 0 0 0 0,1 0 0 0 0,0 1 1 0 0,-1-1-1 0 0,1 0-44 0 0,-3 6-23 0 0,0 0 1 0 0,1 0 0 0 0,0 0-1 0 0,0 0 1 0 0,1 0 0 0 0,-1 1 0 0 0,1-1-1 0 0,1 1 1 0 0,0-1 0 0 0,0 1-1 0 0,0-1 1 0 0,1 0 0 0 0,0 1-1 0 0,1-1 1 0 0,-1 0 0 0 0,1 1-1 0 0,1-1 1 0 0,-1 0 0 0 0,1-1-1 0 0,1 1 1 0 0,-1 0 0 0 0,1-1 0 0 0,0 0-1 0 0,1 0 1 0 0,-1 0 0 0 0,1 0-1 0 0,0-1 1 0 0,5 4 22 0 0,3 15-3848 0 0,-13-18 2482 0 0</inkml:trace>
  <inkml:trace contextRef="#ctx0" brushRef="#br0" timeOffset="2367.41">1935 44 1356 0 0,'0'-3'1152'0'0,"-4"-4"-148"0"0,4 4-148 0 0,0-2-120 0 0,-3 1-111 0 0,5 3-97 0 0,-2-3-192 0 0,0-1-32 0 0,-2 2-256 0 0,2 1-156 0 0,2 1 12 0 0,-2-1-400 0 0,1 0-136 0 0,1 1-493 0 0,3 1-183 0 0,-3 1 20 0 0</inkml:trace>
  <inkml:trace contextRef="#ctx0" brushRef="#br0" timeOffset="2712.072">2129 156 1044 0 0,'14'4'270'0'0,"0"1"1"0"0,0 0-1 0 0,-1 1 1 0 0,0 0-1 0 0,0 1 0 0 0,0 1 1 0 0,-1 0-1 0 0,0 1 0 0 0,0 0 1 0 0,-1 1-1 0 0,-1 0 1 0 0,1 1-1 0 0,-2 0 0 0 0,1 0 1 0 0,-2 1-1 0 0,0 0 0 0 0,0 1 1 0 0,-1 0-1 0 0,2 5-270 0 0,-7-14 123 0 0,1-1 0 0 0,-1 1 0 0 0,0 0-1 0 0,0 0 1 0 0,-1 0 0 0 0,1 0 0 0 0,-1 1-1 0 0,0-1 1 0 0,0 0 0 0 0,0 1 0 0 0,-1-1-1 0 0,1 0 1 0 0,-1 1 0 0 0,0-1 0 0 0,-1 1-1 0 0,1-1 1 0 0,-1 0 0 0 0,0 1 0 0 0,0-1-1 0 0,0 0 1 0 0,0 0 0 0 0,-1 0 0 0 0,0 0 0 0 0,1 0-1 0 0,-2 0 1 0 0,1 0 0 0 0,0 0 0 0 0,-1-1-1 0 0,1 1 1 0 0,-1-1 0 0 0,0 0 0 0 0,-1 0-1 0 0,1 0 1 0 0,0 0 0 0 0,-1 0 0 0 0,1-1-1 0 0,-1 0 1 0 0,0 1 0 0 0,0-1 0 0 0,0-1-123 0 0,2-3 21 0 0,0 0 1 0 0,1 0-1 0 0,-1 0 0 0 0,1-1 1 0 0,0 1-1 0 0,0-1 1 0 0,0 1-1 0 0,0-1 0 0 0,0 0 1 0 0,0 1-1 0 0,1-1 1 0 0,-1 0-1 0 0,1 1 0 0 0,0-1 1 0 0,-1 0-1 0 0,1 0 1 0 0,1 1-1 0 0,-1-1 1 0 0,0 0-1 0 0,1 0 0 0 0,-1 1 1 0 0,1-1-1 0 0,0 0 1 0 0,0 1-1 0 0,0-1 0 0 0,0 0-21 0 0,9-22-752 0 0,0 1-1 0 0,2 0 1 0 0,0 0-1 0 0,2 1 0 0 0,0 1 1 0 0,2 0-1 0 0,6-6 753 0 0,33-50-3963 0 0,-39 54 2774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1228 0 0,'0'0'715'0'0,"3"-17"1096"0"0,0 16-1661 0 0,0-1 1 0 0,0 1-1 0 0,0-1 1 0 0,0 1 0 0 0,-1-1-1 0 0,1 0 1 0 0,-1 0-1 0 0,1 0 1 0 0,-1 0-1 0 0,0-1 1 0 0,0 1 0 0 0,0-1-1 0 0,0 1 1 0 0,0-1-1 0 0,-1 0 1 0 0,1 1 0 0 0,-1-1-1 0 0,1 0 1 0 0,-1 0-1 0 0,0 0 1 0 0,0 0-1 0 0,-1 0 1 0 0,1-1 0 0 0,-1 1-1 0 0,1 0 1 0 0,-1 0-1 0 0,0-1-150 0 0,12-33 2571 0 0,9 249-1507 0 0,22-61-966 0 0,-35-137-171 0 0,2 6-372 0 0,-12-10-3058 0 0,-8-22-682 0 0,2-3 2891 0 0</inkml:trace>
  <inkml:trace contextRef="#ctx0" brushRef="#br0" timeOffset="422.241">445 186 1088 0 0,'-24'17'4065'0'0,"-25"67"-2500"0"0,28 14 228 0 0,24-91-1720 0 0,2 0 1 0 0,-1 0 0 0 0,1 0-1 0 0,0-1 1 0 0,0 1-1 0 0,1-1 1 0 0,0 0 0 0 0,0-1-1 0 0,0 1 1 0 0,1-1-1 0 0,-1-1 1 0 0,1 1 0 0 0,1-1-1 0 0,-1 0 1 0 0,0-1-1 0 0,1 0 1 0 0,0 0 0 0 0,0 0-1 0 0,0-1 1 0 0,0 0-1 0 0,0-1 1 0 0,0 0-1 0 0,0 0 1 0 0,1-1 0 0 0,-1 0-1 0 0,8-1-73 0 0,1 4 21 0 0,0-2 1 0 0,0 0-1 0 0,-1-1 0 0 0,1 0 0 0 0,0-2 0 0 0,-1 0 0 0 0,1 0 1 0 0,-1-2-1 0 0,1 0 0 0 0,-1-1 0 0 0,0-1 0 0 0,-1 0 0 0 0,0-1 0 0 0,0 0 1 0 0,3-3-22 0 0,-16 8-30 0 0,1 0 1 0 0,0 0 0 0 0,-1 0-1 0 0,1 0 1 0 0,-1-1 0 0 0,1 1 0 0 0,-1-1-1 0 0,0 1 1 0 0,0-1 0 0 0,-1 0-1 0 0,1 0 1 0 0,0 0 0 0 0,-1 0 0 0 0,0 0-1 0 0,1 0 1 0 0,-1 0 0 0 0,0 0-1 0 0,-1-1 1 0 0,1 1 0 0 0,-1 0 0 0 0,1-1-1 0 0,-1 1 1 0 0,0 0 0 0 0,0-1-1 0 0,-1 1 1 0 0,1 0 0 0 0,0-1 0 0 0,-1 1-1 0 0,0 0 1 0 0,0 0 0 0 0,0 0-1 0 0,0-1 1 0 0,-1 1 0 0 0,1 0-1 0 0,-1 1 1 0 0,0-1 0 0 0,0 0 0 0 0,0 0-1 0 0,0 1 1 0 0,0-1 0 0 0,0 1-1 0 0,-1 0 1 0 0,0-1 29 0 0,-124-89-929 0 0,-134-15-1208 0 0,229 86-603 0 0,29 15 1576 0 0</inkml:trace>
  <inkml:trace contextRef="#ctx0" brushRef="#br0" timeOffset="1044.73">1032 1 2104 0 0,'26'-1'4949'0'0,"-21"36"-3351"0"0,-6-11-1513 0 0,44 251 844 0 0,18-61 359 0 0,-62-233-1269 0 0,0-1 0 0 0,1 1 0 0 0,1-1 0 0 0,1 1 0 0 0,1-1 1 0 0,1 1-1 0 0,0 0 0 0 0,1 0 0 0 0,1 0 0 0 0,1 1 0 0 0,3-5-19 0 0,23-5-391 0 0,-32 28 357 0 0,4 3-1 0 0,8 8 19 0 0,-1 0 1 0 0,0 1-1 0 0,-1 0 1 0 0,0 1-1 0 0,-1 0 1 0 0,0 1-1 0 0,-1 0 1 0 0,-1 1-1 0 0,7 15 16 0 0,13 26-77 0 0,-13-21-3315 0 0,-13-31-536 0 0,-2-4 2658 0 0</inkml:trace>
  <inkml:trace contextRef="#ctx0" brushRef="#br0" timeOffset="1383.322">1490 219 904 0 0,'5'-2'148'0'0,"0"1"1"0"0,1 0-1 0 0,-1 0 1 0 0,0 1-1 0 0,0-1 0 0 0,0 1 1 0 0,1 0-1 0 0,-1 1 0 0 0,0-1 1 0 0,0 1-1 0 0,0 0 1 0 0,0 0-1 0 0,0 1 0 0 0,0 0 1 0 0,0-1-1 0 0,0 1 0 0 0,0 1 1 0 0,-1-1-1 0 0,1 1 1 0 0,-1 0-1 0 0,0 0 0 0 0,0 0 1 0 0,0 1-1 0 0,0-1 0 0 0,3 5-148 0 0,83 108 1152 0 0,-66-14 1362 0 0,-26-96-2384 0 0,0-1 0 0 0,-1 0-1 0 0,0 1 1 0 0,0-1 0 0 0,0 0-1 0 0,0-1 1 0 0,-1 1-1 0 0,0-1 1 0 0,0 1 0 0 0,0-1-1 0 0,-1 0 1 0 0,1-1 0 0 0,-1 1-1 0 0,0-1 1 0 0,0 0-1 0 0,0 0 1 0 0,0 0 0 0 0,-1-1-1 0 0,0 1-129 0 0,5-3 108 0 0,1-7-139 0 0,0 0 0 0 0,1 1-1 0 0,0-1 1 0 0,0 0 0 0 0,0 1-1 0 0,1-1 1 0 0,-1 1-1 0 0,2 0 1 0 0,-1 0 0 0 0,1-1-1 0 0,0 2 1 0 0,0-1 0 0 0,0 0-1 0 0,1 0 1 0 0,0 1 0 0 0,0 0-1 0 0,4-3 32 0 0,-7 5-22 0 0,243-259-5541 0 0,-233 252 5267 0 0,-5 4 48 0 0</inkml:trace>
  <inkml:trace contextRef="#ctx0" brushRef="#br0" timeOffset="1602.542">1972 147 4248 0 0,'6'-10'13'0'0,"-4"7"1330"0"0,-5 39 186 0 0,7-24-1416 0 0,1 0 0 0 0,0 0 0 0 0,1 0 0 0 0,0 0-1 0 0,1-1 1 0 0,0 0 0 0 0,1 0 0 0 0,0-1 0 0 0,1 0-1 0 0,0-1 1 0 0,1 1 0 0 0,0-2 0 0 0,0 0 0 0 0,1 0-1 0 0,0 0 1 0 0,0-2 0 0 0,0 1 0 0 0,1-1 0 0 0,0-1-1 0 0,1 0 1 0 0,-1-1 0 0 0,8 2-113 0 0,79 43 463 0 0,-52-7-389 0 0,-47-40-68 0 0,-4 2-88 0 0,-3 2-172 0 0,-1 0 1 0 0,0-1-1 0 0,0 0 1 0 0,0-1-1 0 0,-1 1 1 0 0,1-2-1 0 0,-1 1 1 0 0,0-1-1 0 0,0-1 1 0 0,-1 1-1 0 0,1-1 1 0 0,0-1 0 0 0,-1 0-1 0 0,1 0 1 0 0,0-1-1 0 0,-1 0 1 0 0,1-1-1 0 0,-1 0 1 0 0,1-1-1 0 0,0 1 1 0 0,-1-2-1 0 0,1 1 1 0 0,0-1-1 0 0,-5-3 254 0 0,-8-7-728 0 0</inkml:trace>
  <inkml:trace contextRef="#ctx0" brushRef="#br0" timeOffset="1854.042">2242 141 2508 0 0,'-8'2'301'0'0,"0"1"-1"0"0,0 1 0 0 0,0 0 1 0 0,1 0-1 0 0,-1 0 1 0 0,1 1-1 0 0,0 0 0 0 0,0 0 1 0 0,1 1-1 0 0,0 0 1 0 0,0 0-1 0 0,0 1 0 0 0,1-1 1 0 0,-1 1-1 0 0,2 0 1 0 0,-1 1-1 0 0,-2 6-300 0 0,0-5 270 0 0,-70 169 1204 0 0,28-47-2626 0 0,-34-25-4141 0 0,54-87 4079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4:5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1280 0 0,'4'1'131'0'0,"0"-1"1"0"0,0 1-1 0 0,-1 0 1 0 0,1 0-1 0 0,0 0 0 0 0,0 0 1 0 0,-1 1-1 0 0,1 0 0 0 0,-1-1 1 0 0,0 1-1 0 0,1 1 1 0 0,-1-1-1 0 0,0 0 0 0 0,0 1 1 0 0,0-1-1 0 0,0 1 0 0 0,-1 0 1 0 0,1 0-1 0 0,-1 0 1 0 0,0 0-1 0 0,0 1 0 0 0,0-1 1 0 0,1 2-132 0 0,5 5 253 0 0,-1 0 0 0 0,0 1 0 0 0,0-1 0 0 0,-1 1 0 0 0,0 0 0 0 0,-1 1 0 0 0,-1-1 0 0 0,1 1 0 0 0,-2 0 0 0 0,0 0 0 0 0,0 0 0 0 0,-1 1 0 0 0,-1 0-253 0 0,29-43 696 0 0,69-101-674 0 0,-87 116-25 0 0,-12 14-15 0 0,0-1 1 0 0,1 1 0 0 0,-1 0-1 0 0,1 0 1 0 0,-1 0 0 0 0,1-1-1 0 0,-1 1 1 0 0,1 0-1 0 0,0 0 1 0 0,0 0 0 0 0,-1 0-1 0 0,1 0 1 0 0,0 0 0 0 0,0 1-1 0 0,0-1 1 0 0,0 0 0 0 0,0 0-1 0 0,0 0 1 0 0,0 1 0 0 0,1-1-1 0 0,-1 1 1 0 0,0-1-1 0 0,0 1 1 0 0,0-1 0 0 0,1 1-1 0 0,-1 0 1 0 0,0 0 0 0 0,0-1-1 0 0,1 1 1 0 0,-1 0 0 0 0,0 0-1 0 0,1 0 1 0 0,-1 0-1 0 0,0 1 1 0 0,0-1 0 0 0,1 0-1 0 0,-1 0 1 0 0,0 1 0 0 0,1-1 17 0 0,102 140-116 0 0,-93-131 93 0 0,137-196-1060 0 0,-147 186 1061 0 0,0 0 0 0 0,0-1 0 0 0,0 1-1 0 0,0 0 1 0 0,0 0 0 0 0,1 0 0 0 0,-1 0-1 0 0,0 0 1 0 0,1 1 0 0 0,-1-1 0 0 0,0 0-1 0 0,1 0 1 0 0,-1 1 0 0 0,1-1 0 0 0,-1 1-1 0 0,1 0 1 0 0,-1-1 0 0 0,1 1 0 0 0,0 0-1 0 0,-1 0 1 0 0,1 0 0 0 0,-1 0 0 0 0,1 0-1 0 0,0 0 1 0 0,-1 0 0 0 0,1 1 0 0 0,-1-1 0 0 0,1 0-1 0 0,-1 1 1 0 0,1 0 0 0 0,-1-1 0 0 0,1 1-1 0 0,-1 0 1 0 0,0 0 0 0 0,1-1 0 0 0,-1 1-1 0 0,0 0 1 0 0,0 0 0 0 0,0 1 0 0 0,1-1-1 0 0,-1 0 1 0 0,0 0 0 0 0,0 0 0 0 0,-1 1-1 0 0,1-1 1 0 0,0 0 0 0 0,0 1 0 0 0,-1-1-1 0 0,1 1 1 0 0,-1-1 0 0 0,1 1 0 0 0,-1-1 0 0 0,1 1-1 0 0,-1 0 1 0 0,0-1 0 0 0,0 1 22 0 0,108 155-1346 0 0,-71-137 197 0 0,-18-14 146 0 0</inkml:trace>
  <inkml:trace contextRef="#ctx0" brushRef="#br0" timeOffset="483.356">1234 433 888 0 0,'-6'0'131'0'0,"-1"1"0"0"0,1 1 0 0 0,0-1 1 0 0,0 1-1 0 0,0 0 0 0 0,0 0 0 0 0,0 1 0 0 0,1 0 0 0 0,-1 0 0 0 0,1 0 0 0 0,-1 1 0 0 0,1 0 0 0 0,0 0 1 0 0,1 0-1 0 0,-1 0 0 0 0,1 1 0 0 0,0 0 0 0 0,0 0 0 0 0,0 0 0 0 0,0 0 0 0 0,1 1 0 0 0,0-1 1 0 0,0 1-1 0 0,1 0 0 0 0,0 0 0 0 0,0 0 0 0 0,0 0 0 0 0,0 0 0 0 0,1 0 0 0 0,0 0 0 0 0,0 5-131 0 0,1-10 182 0 0,5 21 199 0 0,-2-17-369 0 0,2 0 1 0 0,-1-1 0 0 0,0 0 0 0 0,1 0 0 0 0,0 0 0 0 0,0-1-1 0 0,0 1 1 0 0,0-1 0 0 0,1 0 0 0 0,-1-1 0 0 0,1 1 0 0 0,0-1-1 0 0,-1 0 1 0 0,1-1 0 0 0,0 1 0 0 0,0-1 0 0 0,0-1 0 0 0,1 1 0 0 0,-1-1-1 0 0,0 0 1 0 0,0 0 0 0 0,0 0 0 0 0,0-1 0 0 0,0 0 0 0 0,0 0-1 0 0,0-1 1 0 0,0 0 0 0 0,0 0 0 0 0,-1 0 0 0 0,1-1 0 0 0,-1 0 0 0 0,1 0-1 0 0,-1 0 1 0 0,3-3-13 0 0,18-89 2004 0 0,-26 94-1932 0 0,14-2-6 0 0,-5 12-329 0 0,-1 0 1 0 0,1-1 0 0 0,1 0 0 0 0,0-1-1 0 0,0 0 1 0 0,0 0 0 0 0,1-1-1 0 0,-1 0 1 0 0,2-1 0 0 0,-1 0-1 0 0,0-1 1 0 0,1 0 0 0 0,0-1 0 0 0,0 0-1 0 0,0-1 1 0 0,0 0 0 0 0,2-1 262 0 0,1-1-962 0 0</inkml:trace>
  <inkml:trace contextRef="#ctx0" brushRef="#br0" timeOffset="763.839">1741 419 1912 0 0,'-13'6'192'0'0,"0"1"0"0"0,0 0-1 0 0,1 0 1 0 0,0 2 0 0 0,0-1 0 0 0,1 1-1 0 0,1 1 1 0 0,-1 0 0 0 0,2 1-1 0 0,-1 0 1 0 0,1 0 0 0 0,1 1 0 0 0,0 0-1 0 0,1 0 1 0 0,0 1 0 0 0,1 0 0 0 0,0 0-1 0 0,1 1 1 0 0,0-1 0 0 0,2 1-1 0 0,-1 0 1 0 0,2 1 0 0 0,-1 10-192 0 0,4-18-53 0 0,1-1 0 0 0,1 1 0 0 0,0-1 1 0 0,-1 1-1 0 0,2-1 0 0 0,-1 0 0 0 0,1 0 0 0 0,0-1 0 0 0,0 1 0 0 0,1-1 1 0 0,-1 0-1 0 0,1 0 0 0 0,0 0 0 0 0,1-1 0 0 0,-1 0 0 0 0,1 0 0 0 0,0 0 1 0 0,0-1-1 0 0,0 1 0 0 0,0-2 0 0 0,0 1 0 0 0,1-1 0 0 0,0 1 0 0 0,-1-2 1 0 0,1 1-1 0 0,0-1 0 0 0,0 0 0 0 0,0-1 0 0 0,0 1 0 0 0,-1-1 1 0 0,1-1-1 0 0,0 1 0 0 0,0-1 0 0 0,0 0 0 0 0,0-1 0 0 0,-1 0 0 0 0,7-2 53 0 0,38-17-1046 0 0,-15 3-218 0 0</inkml:trace>
  <inkml:trace contextRef="#ctx0" brushRef="#br0" timeOffset="1185.566">2087 209 1196 0 0,'0'1'47'0'0,"1"-1"-1"0"0,-1 1 1 0 0,0-1-1 0 0,0 1 0 0 0,0 0 1 0 0,-1-1-1 0 0,1 1 1 0 0,0-1-1 0 0,0 1 1 0 0,0-1-1 0 0,0 1 1 0 0,0-1-1 0 0,-1 1 1 0 0,1-1-1 0 0,0 1 1 0 0,0-1-1 0 0,-1 1 0 0 0,1-1 1 0 0,0 1-1 0 0,-1-1 1 0 0,1 0-1 0 0,0 1 1 0 0,-1-1-1 0 0,1 1 1 0 0,-1-1-1 0 0,1 0 1 0 0,-1 0-1 0 0,1 1 1 0 0,-1-1-1 0 0,1 0 1 0 0,-1 0-1 0 0,1 1 0 0 0,-1-1 1 0 0,1 0-1 0 0,-1 0 1 0 0,1 0-1 0 0,-1 0 1 0 0,1 0-1 0 0,-1 0 1 0 0,0 0-1 0 0,1 0 1 0 0,-1 0-1 0 0,1 0 1 0 0,-1 0-1 0 0,1 0 0 0 0,-1 0 1 0 0,1-1-1 0 0,-1 1 1 0 0,1 0-1 0 0,-1 0 1 0 0,1 0-1 0 0,-1-1 1 0 0,1 1-1 0 0,-1 0 1 0 0,1-1-1 0 0,-1 1 1 0 0,1 0-1 0 0,0-1 1 0 0,-1 1-1 0 0,1-1 0 0 0,0 1 1 0 0,-1-1-1 0 0,1 1 1 0 0,-1-1-47 0 0,-13 47 200 0 0,6 195 1081 0 0,28-61-617 0 0,-11-92 536 0 0,42-201-972 0 0,26-7-536 0 0,-74 121 298 0 0,0-1 0 0 0,0 1 0 0 0,0 0 0 0 0,-1 0 0 0 0,1 0 0 0 0,0 0 0 0 0,0 1 0 0 0,-1-1 0 0 0,1 1 0 0 0,-1-1 0 0 0,1 1 0 0 0,-1 0 0 0 0,0 0 0 0 0,0 0 0 0 0,0 0 0 0 0,0 0 0 0 0,0 1 0 0 0,0-1 1 0 0,0 1-1 0 0,-1-1 0 0 0,1 1 0 0 0,-1 0 0 0 0,0-1 0 0 0,0 1 0 0 0,0 0 10 0 0,10 12-7 0 0,-4-9-46 0 0,0-1-1 0 0,0 0 1 0 0,0 0-1 0 0,1-1 0 0 0,0 1 1 0 0,-1-2-1 0 0,2 1 1 0 0,-1-1-1 0 0,0 0 0 0 0,1-1 1 0 0,-1 0-1 0 0,1 0 1 0 0,-1-1-1 0 0,1 0 1 0 0,0-1-1 0 0,0 0 0 0 0,-1 0 1 0 0,1-1-1 0 0,1 0 54 0 0,0 0-140 0 0,0-1 0 0 0,0 0 0 0 0,-1 0-1 0 0,1-1 1 0 0,0 0 0 0 0,-1-1 0 0 0,0 0-1 0 0,0 0 1 0 0,0-1 0 0 0,-1 0 0 0 0,1-1-1 0 0,5-5 141 0 0,-5 0-230 0 0</inkml:trace>
  <inkml:trace contextRef="#ctx0" brushRef="#br0" timeOffset="1432.811">2582 549 4072 0 0,'0'-2'107'0'0,"0"1"-1"0"0,-1-1 0 0 0,1 0 0 0 0,0 0 1 0 0,-1 0-1 0 0,1 1 0 0 0,-1-1 0 0 0,1 0 1 0 0,-1 0-1 0 0,0 1 0 0 0,0-1 0 0 0,1 1 1 0 0,-1-1-1 0 0,-1 1 0 0 0,1-1 0 0 0,0 1 1 0 0,0-1-1 0 0,0 1 0 0 0,-1 0 1 0 0,1 0-1 0 0,-1 0 0 0 0,1 0 0 0 0,-1 0 1 0 0,1 0-1 0 0,-1 0 0 0 0,0 0 0 0 0,1 0 1 0 0,-1 1-1 0 0,0-1 0 0 0,1 1 0 0 0,-1-1 1 0 0,0 1-1 0 0,0 0 0 0 0,0 0 0 0 0,-1-1-106 0 0,3 6 5 0 0,0 0 0 0 0,1 0-1 0 0,-1 0 1 0 0,1-1 0 0 0,0 1-1 0 0,0 0 1 0 0,1-1 0 0 0,-1 1-1 0 0,1-1 1 0 0,0 1 0 0 0,0-1-1 0 0,1 0 1 0 0,-1 0 0 0 0,1 0-1 0 0,0 0 1 0 0,0 0 0 0 0,0-1-1 0 0,1 1 1 0 0,2 1-5 0 0,52 45-5534 0 0,-58-50 4204 0 0</inkml:trace>
  <inkml:trace contextRef="#ctx0" brushRef="#br0" timeOffset="1668.375">2608 239 2308 0 0,'-2'-23'4712'0'0,"-1"1"-3382"0"0,12 34-6012 0 0,-6-5 3658 0 0</inkml:trace>
  <inkml:trace contextRef="#ctx0" brushRef="#br0" timeOffset="2149.376">2708 373 2056 0 0,'13'38'3208'0'0,"1"-4"-3128"0"0,12 220 2847 0 0,57-406-2941 0 0,-81 151-1 0 0,0 0-1 0 0,0 0 1 0 0,0 1 0 0 0,0-1 0 0 0,0 1 0 0 0,0 0 0 0 0,0-1 0 0 0,1 1-1 0 0,-1 0 1 0 0,0 0 0 0 0,0 0 0 0 0,0 1 0 0 0,0-1 0 0 0,0 0 0 0 0,0 1-1 0 0,0 0 1 0 0,0-1 0 0 0,0 1 0 0 0,0 0 0 0 0,0 0 0 0 0,0 0 0 0 0,0 0-1 0 0,0 0 1 0 0,0 0 0 0 0,-1 1 0 0 0,1-1 0 0 0,-1 1 0 0 0,1-1-1 0 0,-1 1 1 0 0,1 0 0 0 0,-1-1 0 0 0,0 2 15 0 0,36 19-174 0 0,-18-18 122 0 0,0-1 0 0 0,0 0-1 0 0,1-2 1 0 0,-1 0 0 0 0,1-2-1 0 0,-1 0 1 0 0,1-1 0 0 0,-1-1 0 0 0,0 0-1 0 0,18-7 53 0 0,-23 7-17 0 0,-3 1-36 0 0,1 0 0 0 0,-1 0-1 0 0,-1-1 1 0 0,1-1 0 0 0,0 0 0 0 0,-1-1 0 0 0,0 1 0 0 0,0-2-1 0 0,0 0 1 0 0,-1 0 0 0 0,0-1 0 0 0,0 0 0 0 0,5-5 53 0 0,-44-12 364 0 0,10 22-195 0 0,-1 1 1 0 0,1 2-1 0 0,-1 0 0 0 0,1 1 0 0 0,0 0 0 0 0,0 2 0 0 0,0 1 0 0 0,0 0 0 0 0,1 2 1 0 0,0 0-1 0 0,0 1 0 0 0,-7 4-169 0 0,24-11 3 0 0,0 0-1 0 0,0 0 1 0 0,1 0 0 0 0,-1 0 0 0 0,0 0 0 0 0,0 0 0 0 0,1 1-1 0 0,-1-1 1 0 0,1 1 0 0 0,-1-1 0 0 0,1 1 0 0 0,-1-1-1 0 0,1 1 1 0 0,0 0 0 0 0,0 0 0 0 0,0-1 0 0 0,0 1 0 0 0,0 0-1 0 0,1 0 1 0 0,-1 0 0 0 0,0 0 0 0 0,1 0 0 0 0,-1 0-1 0 0,1 0 1 0 0,0 1 0 0 0,0-1 0 0 0,0 0 0 0 0,0 0 0 0 0,0 0-1 0 0,0 0 1 0 0,0 0 0 0 0,1 0 0 0 0,-1 0 0 0 0,1 0-1 0 0,0 0 1 0 0,-1 0 0 0 0,1 0 0 0 0,0 0 0 0 0,0 0 0 0 0,0 0-1 0 0,1-1 1 0 0,-1 1 0 0 0,0 0 0 0 0,1-1 0 0 0,-1 1-1 0 0,1-1 1 0 0,-1 1 0 0 0,1-1 0 0 0,0 0 0 0 0,-1 0 0 0 0,1 0-1 0 0,0 0 1 0 0,1 1-3 0 0,21 10-620 0 0,0-2 0 0 0,0 0 0 0 0,1-2-1 0 0,0 0 1 0 0,1-2 0 0 0,-1-1 0 0 0,1-1 0 0 0,0-1-1 0 0,0-1 1 0 0,12-2 620 0 0,-11 1-1416 0 0</inkml:trace>
  <inkml:trace contextRef="#ctx0" brushRef="#br0" timeOffset="4829.623">4272 189 1544 0 0,'0'-8'1040'0'0,"0"1"-232"0"0,-1 2-116 0 0,-1 0-88 0 0,0 2-60 0 0,2 0-103 0 0,0-1 7 0 0,0 1-140 0 0,0 0 0 0 0,0 1-140 0 0,2 0-176 0 0,0 2-60 0 0,-1 2 8 0 0,5 1-384 0 0,-1 2-120 0 0,9 10-821 0 0,-8-1 65 0 0,10 2-52 0 0</inkml:trace>
  <inkml:trace contextRef="#ctx0" brushRef="#br0" timeOffset="4562.481">4237 524 1160 0 0,'0'0'528'0'0,"3"-14"305"0"0,12 9 1711 0 0,20-32-1771 0 0,-12 100-29 0 0,12 26-806 0 0,-34-88-698 0 0,-1-1-491 0 0,1-3-17 0 0,7-12 43 0 0</inkml:trace>
  <inkml:trace contextRef="#ctx0" brushRef="#br0" timeOffset="5205.595">4573 684 1348 0 0,'51'-31'2395'0'0,"-26"9"-2189"0"0,-1-1-1 0 0,-1-1 1 0 0,-2-1-1 0 0,0-1 1 0 0,-2-1-1 0 0,-1 0 1 0 0,-1-2-1 0 0,5-13-205 0 0,-9 0-7 0 0,-43 32-37 0 0,29 11 45 0 0,0-1 0 0 0,0 1 0 0 0,0-1 0 0 0,0 1 0 0 0,0 0 0 0 0,0 0 0 0 0,0-1 0 0 0,0 1-1 0 0,1 0 1 0 0,-1 0 0 0 0,0 0 0 0 0,0 0 0 0 0,1 0 0 0 0,-1 0 0 0 0,1 0 0 0 0,-1 0-1 0 0,1 0 1 0 0,-1 0 0 0 0,1 0 0 0 0,0 0 0 0 0,-1 1 0 0 0,1-1 0 0 0,0 0 0 0 0,0 0-1 0 0,0 0 1 0 0,0 0 0 0 0,0 1 0 0 0,0-1 0 0 0,0 0 0 0 0,1 0 0 0 0,-1 0 0 0 0,0 0-1 0 0,0 1 1 0 0,1-1 0 0 0,-1 0 0 0 0,1 0 0 0 0,-1 0 0 0 0,1 0 0 0 0,0 0 0 0 0,-1 0-1 0 0,1 0 1 0 0,0 0 0 0 0,0-1 0 0 0,-1 1 0 0 0,1 0 0 0 0,0 0 0 0 0,0-1 0 0 0,0 1-1 0 0,1 0 0 0 0,46 41 97 0 0,-48-42-95 0 0,70 42 186 0 0,-56-36-109 0 0,0 1 0 0 0,-1 0 0 0 0,0 1 0 0 0,-1 1 0 0 0,0 0 0 0 0,0 1 0 0 0,-1 0 0 0 0,0 1 0 0 0,-1 0 0 0 0,1 2-79 0 0,-10-9 7 0 0,0 1-1 0 0,-1-1 1 0 0,1 0-1 0 0,-1 0 1 0 0,0 1 0 0 0,-1-1-1 0 0,1 0 1 0 0,0 0 0 0 0,-1 0-1 0 0,0 1 1 0 0,0-1-1 0 0,-1 0 1 0 0,1 0 0 0 0,-1 0-1 0 0,0-1 1 0 0,0 1 0 0 0,0 0-1 0 0,0-1 1 0 0,0 1-1 0 0,-1-1 1 0 0,0 0 0 0 0,0 0-1 0 0,0 0 1 0 0,0 0 0 0 0,0 0-1 0 0,-1 0 1 0 0,1-1 0 0 0,-1 0-1 0 0,1 0 1 0 0,-1 0-1 0 0,0 0 1 0 0,0 0 0 0 0,0-1-1 0 0,-2 1-6 0 0,-119 34-3689 0 0,110-35 2465 0 0</inkml:trace>
  <inkml:trace contextRef="#ctx0" brushRef="#br0" timeOffset="49690.508">3565 1711 1348 0 0,'21'-58'6190'0'0,"-19"112"-4891"0"0,28 151-384 0 0,0 23-5092 0 0,-51-204 1842 0 0,7-20 1059 0 0</inkml:trace>
  <inkml:trace contextRef="#ctx0" brushRef="#br0" timeOffset="50549.441">3353 1951 956 0 0,'1'0'111'0'0,"-1"0"0"0"0,1 0 0 0 0,-1-1 0 0 0,1 1 0 0 0,-1 0 0 0 0,1 0 0 0 0,-1-1 0 0 0,1 1 0 0 0,-1 0 0 0 0,1-1 0 0 0,-1 1 0 0 0,0 0 0 0 0,1-1 0 0 0,-1 1 0 0 0,1-1 0 0 0,-1 1 0 0 0,0-1 0 0 0,0 1 0 0 0,1-1 0 0 0,-1 1-1 0 0,0-1 1 0 0,0 1 0 0 0,1-1 0 0 0,-1 1 0 0 0,0-1 0 0 0,0 1 0 0 0,0-1 0 0 0,0 0 0 0 0,0 1 0 0 0,0-1 0 0 0,0 1 0 0 0,0-1 0 0 0,0 1 0 0 0,0-1 0 0 0,0 1 0 0 0,-1-1 0 0 0,1 1 0 0 0,0-1 0 0 0,0 0 0 0 0,0 1 0 0 0,-1-1 0 0 0,1 1 0 0 0,0-1-111 0 0,19 0 47 0 0,-2-1 85 0 0,48-3 80 0 0,0-4 0 0 0,-1-2 1 0 0,-1-3-1 0 0,0-3 0 0 0,14-8-212 0 0,-70 22 80 0 0,0 0 0 0 0,0-1 0 0 0,0 1 0 0 0,0-2 0 0 0,0 1 0 0 0,-1-1 1 0 0,0 0-1 0 0,0-1 0 0 0,0 1 0 0 0,-1-1 0 0 0,1 0 0 0 0,-1-1 0 0 0,-1 1 0 0 0,1-1 0 0 0,-1 0 0 0 0,-1 0 0 0 0,1 0 1 0 0,-1-1-1 0 0,0 1 0 0 0,-1-1 0 0 0,0 1 0 0 0,0-1 0 0 0,0 0 0 0 0,-1 0 0 0 0,0-2-80 0 0,-1 9 138 0 0,0 1-88 0 0,0-30 402 0 0,0 245-502 0 0,0 2 151 0 0,34-250-394 0 0,95-159-857 0 0,-88 243 833 0 0,-34-41 345 0 0,0-1 1 0 0,0 0 0 0 0,1-1 0 0 0,0 0 0 0 0,1 0-1 0 0,-1-1 1 0 0,1 0 0 0 0,1 0 0 0 0,0-1-1 0 0,-1 0 1 0 0,2-1 0 0 0,-1 0 0 0 0,1-1-1 0 0,-1 0 1 0 0,1-1 0 0 0,0 0 0 0 0,1 0-1 0 0,-1-1 1 0 0,0-1 0 0 0,1 0 0 0 0,4 0-29 0 0,8 0 28 0 0,0-1 1 0 0,0-2-1 0 0,0 0 1 0 0,0-1-1 0 0,0-2 1 0 0,-1 0-1 0 0,0-2 1 0 0,0 0-1 0 0,20-10-28 0 0,-37 15-29 0 0,0 0-1 0 0,-1 0 0 0 0,1-1 0 0 0,0 0 0 0 0,-1 0 0 0 0,0 0 0 0 0,1-1 0 0 0,-1 1 0 0 0,-1-1 0 0 0,1 0 0 0 0,0-1 1 0 0,-1 1-1 0 0,0-1 0 0 0,0 0 0 0 0,-1 0 0 0 0,1 0 0 0 0,-1-1 0 0 0,0 1 0 0 0,-1-1 0 0 0,1 0 0 0 0,-1 0 0 0 0,0-1 30 0 0,-4 3-2 0 0,-2 0 0 0 0,1 0 0 0 0,0 0-1 0 0,-1 1 1 0 0,1-1 0 0 0,-1 1 0 0 0,0 0-1 0 0,0 0 1 0 0,-1 1 0 0 0,1-1-1 0 0,-1 1 1 0 0,1 0 0 0 0,-1 0 0 0 0,0 0-1 0 0,1 1 1 0 0,-1 0 0 0 0,0 0 0 0 0,0 0-1 0 0,0 0 1 0 0,0 1 0 0 0,0 0 0 0 0,0 0-1 0 0,0 0 1 0 0,0 0 0 0 0,0 1-1 0 0,0 0 1 0 0,0 0 0 0 0,0 0 0 0 0,1 1-1 0 0,-2 0 3 0 0,-2-2 34 0 0,-1 1-1 0 0,0 0 0 0 0,1 0 1 0 0,-1 1-1 0 0,1 0 0 0 0,0 0 0 0 0,-1 1 1 0 0,1 0-1 0 0,0 1 0 0 0,1-1 1 0 0,-1 2-1 0 0,0-1 0 0 0,1 1 0 0 0,0 0 1 0 0,0 1-1 0 0,1-1 0 0 0,0 1 1 0 0,0 1-1 0 0,0-1 0 0 0,1 1 0 0 0,-1 0 1 0 0,2 0-1 0 0,-1 1 0 0 0,1-1 1 0 0,0 1-1 0 0,1 0 0 0 0,-1 0 0 0 0,1 4-33 0 0,7-3-132 0 0,0 1 0 0 0,1-1 0 0 0,0 0 0 0 0,1 0 0 0 0,0-1 0 0 0,0 0-1 0 0,1 0 1 0 0,0 0 0 0 0,0-1 0 0 0,1 0 0 0 0,0-1 0 0 0,0 1-1 0 0,0-2 1 0 0,1 1 0 0 0,0-1 0 0 0,0 0 0 0 0,1-1 0 0 0,-1 0-1 0 0,1-1 1 0 0,0 0 0 0 0,0 0 0 0 0,1 0 132 0 0,71 17-2677 0 0,-42-14 1294 0 0</inkml:trace>
  <inkml:trace contextRef="#ctx0" brushRef="#br0" timeOffset="47542.012">813 1754 1428 0 0,'0'0'792'0'0,"0"0"-27"0"0,6-24 1204 0 0,29-34 1759 0 0,-7 278-2322 0 0,27 12-2256 0 0,-54-230 611 0 0,0 0 1 0 0,0 1 0 0 0,0-1 0 0 0,-1 1 0 0 0,1-1 0 0 0,-1 1 0 0 0,1-1 0 0 0,-1 1-1 0 0,0-1 1 0 0,0 0 0 0 0,0 1 0 0 0,0-1 0 0 0,-1 1 0 0 0,1-1 0 0 0,-1 1 0 0 0,1-1-1 0 0,-1 1 1 0 0,0-1 0 0 0,0 0 0 0 0,0 1 0 0 0,0-1 0 0 0,0 0 0 0 0,-1 0 0 0 0,1 0-1 0 0,0 0 1 0 0,-1 0 0 0 0,-1 1 238 0 0,-7-2-1264 0 0</inkml:trace>
  <inkml:trace contextRef="#ctx0" brushRef="#br0" timeOffset="47792.138">750 1698 1324 0 0,'0'-7'1304'0'0,"6"0"-264"0"0,6-9-148 0 0,1 1-92 0 0,4 3-99 0 0,1-6-73 0 0,7 3-32 0 0,5 0-92 0 0,1 3-192 0 0,1 0-180 0 0,3 1-92 0 0,-5 1-240 0 0,2 6 20 0 0,-3 4-588 0 0,-10 0-704 0 0,-19 0 107 0 0,13 0 53 0 0,-13 0 20 0 0</inkml:trace>
  <inkml:trace contextRef="#ctx0" brushRef="#br0" timeOffset="48089.852">750 1974 1048 0 0,'92'9'4817'0'0,"53"-36"-3528"0"0,-81 12-485 0 0,30-4-455 0 0,0 3 1 0 0,0 5-1 0 0,51 2-349 0 0,-81 72 1060 0 0,-34-39-1079 0 0,-3-2-1233 0 0,-10-8-2543 0 0,-17-14 2318 0 0,0 0 166 0 0,0 0 35 0 0</inkml:trace>
  <inkml:trace contextRef="#ctx0" brushRef="#br0" timeOffset="48337.535">1634 1619 2016 0 0,'4'-3'1104'0'0,"-4"-2"-296"0"0,3 2-60 0 0,-1-2-116 0 0,0 0-147 0 0,-2 0-97 0 0,0 1-64 0 0,1 1-180 0 0,-2 0-124 0 0,2 1 0 0 0,-1 0-484 0 0,4 1-200 0 0,-4-1-501 0 0,0 4-75 0 0,2-2-60 0 0</inkml:trace>
  <inkml:trace contextRef="#ctx0" brushRef="#br0" timeOffset="49177.769">1705 1774 1580 0 0,'6'28'3884'0'0,"16"19"-3301"0"0,-10-24-330 0 0,37 177 933 0 0,-50-151 1360 0 0,56-207-2604 0 0,-6 71-286 0 0,-46 89 333 0 0,-1-1 0 0 0,0 0 0 0 0,1 1 0 0 0,-1 0 0 0 0,0-1 0 0 0,0 1 0 0 0,0 0 0 0 0,0 0 0 0 0,-1 0 0 0 0,1 0 0 0 0,-1 0 0 0 0,1 1 0 0 0,-1-1 0 0 0,0 0 0 0 0,1 1 0 0 0,-1-1 0 0 0,0 1 0 0 0,-1-1 0 0 0,1 1 0 0 0,0-1 0 0 0,-1 1 0 0 0,1 0 0 0 0,-1-1 0 0 0,0 1 0 0 0,0 0 0 0 0,0 0 11 0 0,0-1-7 0 0,2 8-31 0 0,0 0 0 0 0,0-1 0 0 0,1 1 0 0 0,0-1 0 0 0,0 1 0 0 0,1-1 0 0 0,1 0 0 0 0,-1-1 0 0 0,1 1 0 0 0,1-1 0 0 0,0 0 0 0 0,0 0-1 0 0,0 0 1 0 0,1-1 0 0 0,0 0 0 0 0,1-1 0 0 0,-1 1 0 0 0,1-1 0 0 0,0-1 0 0 0,1 1 0 0 0,0-2 0 0 0,-1 1 0 0 0,2-1 0 0 0,-1 0 0 0 0,0-1 0 0 0,4 1 38 0 0,6-1-169 0 0,1-1 1 0 0,-1 0-1 0 0,1-2 0 0 0,0 0 1 0 0,-1-1-1 0 0,1-1 0 0 0,0-1 0 0 0,-1 0 1 0 0,0-2-1 0 0,0 0 0 0 0,0-1 1 0 0,-1-1-1 0 0,1-1 0 0 0,-2 0 0 0 0,1-1 1 0 0,-1-1-1 0 0,-1-1 0 0 0,0-1 1 0 0,0 0-1 0 0,7-8 169 0 0,-22 20 0 0 0,0 0 1 0 0,0-1-1 0 0,0 1 1 0 0,0 0-1 0 0,0-1 1 0 0,0 1-1 0 0,0-1 1 0 0,0 1-1 0 0,0-1 1 0 0,0 1-1 0 0,0-1 1 0 0,0 0-1 0 0,0 1 0 0 0,0-1 1 0 0,-1 0-1 0 0,1 0 1 0 0,0 0-1 0 0,0 1 1 0 0,-1-1-1 0 0,1 0 1 0 0,-1 0-1 0 0,1 0 1 0 0,-1 0-1 0 0,1 0 1 0 0,-1 0-1 0 0,0 0 1 0 0,1 0-1 0 0,-1-1 1 0 0,0 1-1 0 0,0 0 1 0 0,0 0-1 0 0,0 0 1 0 0,0 0-1 0 0,0 0 0 0 0,0 0 1 0 0,0 0-1 0 0,0 0 1 0 0,0-1-1 0 0,-1 1 1 0 0,1 0-1 0 0,0 0 1 0 0,-1 0-1 0 0,1 0 1 0 0,-1 0-1 0 0,1 0 1 0 0,-1 0-1 0 0,0 1 1 0 0,1-1-1 0 0,-1 0 1 0 0,0 0-1 0 0,0 0 1 0 0,1 1-1 0 0,-1-1 1 0 0,0 0-1 0 0,0 1 0 0 0,0-1 1 0 0,0 0-1 0 0,0 1 1 0 0,0-1-1 0 0,0 1 1 0 0,0 0-1 0 0,0-1 1 0 0,0 1-1 0 0,-1 0 0 0 0,-82 0 1141 0 0,67 2-1000 0 0,0 0-1 0 0,0 2 1 0 0,0 0-1 0 0,0 1 1 0 0,1 0-1 0 0,0 2 1 0 0,0 0 0 0 0,1 0-1 0 0,-1 2 1 0 0,2 0-1 0 0,-1 1 1 0 0,1 0-1 0 0,1 1 1 0 0,0 0-1 0 0,0 1 1 0 0,1 1-1 0 0,1 0 1 0 0,0 0-1 0 0,-3 8-140 0 0,51 25 264 0 0,-23-41-299 0 0,0-1 1 0 0,1-1-1 0 0,-1 0 0 0 0,1-1 1 0 0,0 0-1 0 0,0-1 0 0 0,-1-1 1 0 0,1 0-1 0 0,0-1 0 0 0,0-1 1 0 0,-1-1-1 0 0,1 0 1 0 0,-1 0-1 0 0,1-1 0 0 0,-1-1 1 0 0,-1-1-1 0 0,1 0 0 0 0,-1 0 1 0 0,0-2-1 0 0,0 0 35 0 0,5-6-7 0 0,-1-2-1 0 0,0 0 1 0 0,-1 0-1 0 0,-1-2 1 0 0,-1 0 0 0 0,0-1-1 0 0,-2 0 1 0 0,0-1-1 0 0,-1 0 1 0 0,-1-1 0 0 0,-1 0-1 0 0,0-1 1 0 0,-2 1-1 0 0,-1-2 1 0 0,-1 1-1 0 0,0-1 1 0 0,0-12 7 0 0,-1 10 298 0 0,0 1 1 0 0,-2-1-1 0 0,-1 0 0 0 0,0 0 1 0 0,-2 0-1 0 0,-1 0 0 0 0,-1 0 0 0 0,-1 1 1 0 0,-1-1-1 0 0,-4-8-298 0 0,7 27 98 0 0,-16-35 1329 0 0,18 40-1414 0 0,-1 1 0 0 0,1 0 0 0 0,0-1-1 0 0,-1 1 1 0 0,1-1 0 0 0,-1 1 0 0 0,1-1 0 0 0,-1 1 0 0 0,1 0 0 0 0,0-1 0 0 0,-1 1 0 0 0,1 0 0 0 0,-1 0 0 0 0,1-1 0 0 0,-1 1 0 0 0,0 0 0 0 0,1 0 0 0 0,-1 0 0 0 0,1 0 0 0 0,-1 0 0 0 0,1 0 0 0 0,-1 0 0 0 0,1 0-1 0 0,-1 0 1 0 0,0 0 0 0 0,1 0 0 0 0,-1 0 0 0 0,1 0 0 0 0,-1 0 0 0 0,1 0 0 0 0,-1 0 0 0 0,1 1 0 0 0,-1-1 0 0 0,1 0 0 0 0,-1 0 0 0 0,1 1 0 0 0,-1-1 0 0 0,1 0 0 0 0,-1 1 0 0 0,1-1 0 0 0,-1 0 0 0 0,1 1-1 0 0,0-1 1 0 0,-1 1 0 0 0,1-1 0 0 0,0 1 0 0 0,-1-1 0 0 0,1 1 0 0 0,0-1 0 0 0,0 1 0 0 0,-1-1 0 0 0,1 1 0 0 0,0-1 0 0 0,0 1 0 0 0,0-1 0 0 0,0 1 0 0 0,0 0 0 0 0,0-1 0 0 0,0 1 0 0 0,0-1 0 0 0,0 1 0 0 0,0-1-1 0 0,0 1 1 0 0,0-1 0 0 0,0 1 0 0 0,0 0 0 0 0,1 0-13 0 0,-10 35-237 0 0,2 0-1 0 0,2 1 1 0 0,2 0-1 0 0,1 0 1 0 0,1 1-1 0 0,5 27 238 0 0,-3 18-1348 0 0,-11 249-6702 0 0,1-289 6826 0 0</inkml:trace>
  <inkml:trace contextRef="#ctx0" brushRef="#br0" timeOffset="5872.544">6104 511 996 0 0,'0'0'511'0'0,"0"0"-100"0"0,0 0-39 0 0,19 2 1297 0 0,129-21-532 0 0,-87 5-937 0 0,-44 12-184 0 0,-1-1 0 0 0,0 0 1 0 0,0-1-1 0 0,-1-1 0 0 0,1-1 0 0 0,-1 0 0 0 0,0-1 0 0 0,0 0 0 0 0,-1-1 0 0 0,0-1 0 0 0,0 0 0 0 0,-1-1 0 0 0,10-10-16 0 0,-21 19-22 0 0,-1 0 0 0 0,1 0 0 0 0,-1-1 0 0 0,0 1-1 0 0,1 0 1 0 0,-1-1 0 0 0,0 1 0 0 0,0-1 0 0 0,0 1 0 0 0,0-1-1 0 0,0 1 1 0 0,-1-1 0 0 0,1 0 0 0 0,0 1 0 0 0,-1-1 0 0 0,1 0-1 0 0,-1 0 1 0 0,0 0 0 0 0,1 1 0 0 0,-1-1 0 0 0,0 0 0 0 0,0 0-1 0 0,0 0 1 0 0,0 1 0 0 0,-1-1 0 0 0,1 0 0 0 0,0 0 0 0 0,-1 0-1 0 0,1 1 1 0 0,-1-1 0 0 0,0 0 0 0 0,0 1 0 0 0,1-1 0 0 0,-1 0-1 0 0,0 1 1 0 0,0-1 0 0 0,0 1 0 0 0,-1 0 0 0 0,1-1 0 0 0,0 1 0 0 0,-1 0-1 0 0,1 0 1 0 0,0-1 0 0 0,-1 1 0 0 0,1 0 0 0 0,-1 1 0 0 0,0-2 22 0 0,-86-17-365 0 0,70 20 441 0 0,0 0 1 0 0,0 2-1 0 0,0 0 1 0 0,0 0-1 0 0,0 2 1 0 0,0 0-1 0 0,1 1 1 0 0,0 1-1 0 0,0 1 1 0 0,1 0-1 0 0,0 1 0 0 0,1 1 1 0 0,-1 0-1 0 0,2 1 1 0 0,0 1-1 0 0,0 0 1 0 0,1 1-1 0 0,-9 12-76 0 0,19-22 28 0 0,1 0 0 0 0,0 0 0 0 0,0 1 0 0 0,0-1 0 0 0,1 1 0 0 0,-1-1 0 0 0,1 1-1 0 0,-1 0 1 0 0,1-1 0 0 0,1 1 0 0 0,-1 0 0 0 0,0 0 0 0 0,1 0 0 0 0,0-1 0 0 0,0 1 0 0 0,0 0 0 0 0,0 0 0 0 0,1 0-1 0 0,-1 0 1 0 0,1 0 0 0 0,0-1 0 0 0,0 1 0 0 0,0 0 0 0 0,1-1 0 0 0,-1 1 0 0 0,1-1 0 0 0,0 1 0 0 0,0-1 0 0 0,0 0-1 0 0,1 0 1 0 0,-1 0 0 0 0,1 0 0 0 0,-1 0 0 0 0,1 0-28 0 0,116 68 297 0 0,-73-61-953 0 0,0-2 0 0 0,1-2 0 0 0,0-2 0 0 0,0-2 0 0 0,14-3 656 0 0,-17-1-1191 0 0,27-11-3 0 0</inkml:trace>
  <inkml:trace contextRef="#ctx0" brushRef="#br0" timeOffset="6186.329">7053 429 1164 0 0,'-11'-11'3658'0'0,"-40"38"-2718"0"0,25-7-754 0 0,1 1 0 0 0,1 1 0 0 0,1 1 0 0 0,2 1 1 0 0,0 1-1 0 0,1 1 0 0 0,2 0 0 0 0,0 2 0 0 0,2 0 0 0 0,-3 9-186 0 0,14-21-577 0 0,4-13-3674 0 0,1-3 2804 0 0</inkml:trace>
  <inkml:trace contextRef="#ctx0" brushRef="#br0" timeOffset="6734.469">6683 431 1316 0 0,'14'9'280'0'0,"0"0"1"0"0,1-1-1 0 0,0-1 0 0 0,0 0 0 0 0,0-1 0 0 0,1-1 1 0 0,0-1-1 0 0,0 0 0 0 0,15 2-280 0 0,-23-4 84 0 0,71 12-116 0 0,1-3 0 0 0,0-3-1 0 0,1-4 1 0 0,4-3 32 0 0,-82-2 174 0 0,1 0-1 0 0,-1 0 1 0 0,1 0 0 0 0,-1-1-1 0 0,1 0 1 0 0,-1 1 0 0 0,0-1-1 0 0,1 0 1 0 0,-1-1 0 0 0,0 1-1 0 0,-1 0 1 0 0,1-1 0 0 0,0 0-1 0 0,-1 1 1 0 0,1-1 0 0 0,-1 0-1 0 0,0 0 1 0 0,0-1 0 0 0,0 1-1 0 0,0 0 1 0 0,-1-1 0 0 0,0 1-1 0 0,1-1 1 0 0,-1 1 0 0 0,0-1-1 0 0,-1 0 1 0 0,1 1 0 0 0,0-1-1 0 0,-1 0 1 0 0,0 0 0 0 0,0 1-1 0 0,-1-3-173 0 0,1 6 15 0 0,0 1-1 0 0,0-1 1 0 0,0 1-1 0 0,-1-1 1 0 0,1 1-1 0 0,0-1 1 0 0,0 1-1 0 0,-1-1 1 0 0,1 1-1 0 0,-1-1 0 0 0,1 0 1 0 0,0 1-1 0 0,-1-1 1 0 0,1 0-1 0 0,-1 1 1 0 0,1-1-1 0 0,-1 0 1 0 0,1 1-1 0 0,-1-1 1 0 0,1 0-1 0 0,-1 0 1 0 0,1 0-1 0 0,-1 1 1 0 0,1-1-1 0 0,-1 0 1 0 0,1 0-1 0 0,-1 0 1 0 0,1 0-1 0 0,-1 0 1 0 0,0 0-1 0 0,1 0 1 0 0,-1 0-1 0 0,1 0 0 0 0,-1 0 1 0 0,1 0-1 0 0,-1-1 1 0 0,1 1-1 0 0,-1 0 1 0 0,1 0-1 0 0,-1 0 1 0 0,1-1-1 0 0,-1 1 1 0 0,1 0-1 0 0,-1-1 1 0 0,1 1-1 0 0,-1 0 1 0 0,1-1-1 0 0,0 1 1 0 0,-1-1-1 0 0,1 1 1 0 0,-1 0-1 0 0,1-1 1 0 0,0 0-15 0 0,-5 46 155 0 0,2-1 0 0 0,3 1 1 0 0,1-1-1 0 0,2 0 1 0 0,2 1-1 0 0,2-1 1 0 0,2-1-1 0 0,2 2-155 0 0,7 49 185 0 0,29 274 575 0 0,-47-366-842 0 0,0-2-89 0 0,-15-9-1006 0 0,-27-303-6528 0 0,35 268 6818 0 0</inkml:trace>
  <inkml:trace contextRef="#ctx0" brushRef="#br0" timeOffset="7011.702">7320 726 2016 0 0,'13'-153'1409'0'0,"46"-15"725"0"0,-56 162-2079 0 0,0 0 0 0 0,1 0 1 0 0,0 0-1 0 0,-1 1 1 0 0,2-1-1 0 0,-1 1 1 0 0,1 0-1 0 0,-1 1 0 0 0,1-1 1 0 0,1 1-1 0 0,-1 0 1 0 0,1 0-1 0 0,-1 1 0 0 0,1-1 1 0 0,0 1-1 0 0,0 1 1 0 0,0-1-1 0 0,1 1 1 0 0,-1 0-1 0 0,1 0 0 0 0,-1 1 1 0 0,1 0-1 0 0,0 0 1 0 0,2 0-56 0 0,-1 3 39 0 0,-1 0 0 0 0,0 0 0 0 0,0 0 0 0 0,0 1 0 0 0,0 0 0 0 0,0 0 0 0 0,-1 1 0 0 0,1 0 0 0 0,-1 0 1 0 0,0 1-1 0 0,0-1 0 0 0,-1 1 0 0 0,1 0 0 0 0,-1 1 0 0 0,0 0 0 0 0,-1-1 0 0 0,1 2 0 0 0,-1-1 0 0 0,0 0 1 0 0,-1 1-1 0 0,1 0 0 0 0,-1-1 0 0 0,-1 1 0 0 0,1 1 0 0 0,-1-1 0 0 0,0 0 0 0 0,-1 0 0 0 0,0 1 0 0 0,0-1 0 0 0,-1 1 1 0 0,0-1-1 0 0,0 1 0 0 0,-1 3-39 0 0,-3-3 38 0 0,-1 1 1 0 0,-1-1-1 0 0,1 0 1 0 0,-1 0-1 0 0,-1-1 1 0 0,0 1-1 0 0,0-1 1 0 0,0-1-1 0 0,-1 1 1 0 0,0-2-1 0 0,0 1 1 0 0,0-1-1 0 0,-1 0 1 0 0,0 0-1 0 0,0-1 1 0 0,0-1-1 0 0,0 1 1 0 0,0-1-1 0 0,-1-1 1 0 0,0 0-1 0 0,1 0 0 0 0,-1-1 1 0 0,-9 0-39 0 0,11 0-222 0 0,0-1 0 0 0,1 1 0 0 0,-1-1 0 0 0,0-1-1 0 0,0 0 1 0 0,1 0 0 0 0,-1 0 0 0 0,0-1 0 0 0,1 0 0 0 0,0-1 0 0 0,-1 0 0 0 0,1 0-1 0 0,0 0 1 0 0,0-1 0 0 0,1 0 0 0 0,-1 0 0 0 0,1-1 0 0 0,0 0 0 0 0,-5-4 222 0 0,0-6-1369 0 0,8 0-2 0 0</inkml:trace>
  <inkml:trace contextRef="#ctx0" brushRef="#br0" timeOffset="9245.52">7997 484 1004 0 0,'1'0'32'0'0,"0"-1"0"0"0,-1 1 0 0 0,1-1 0 0 0,0 1 1 0 0,-1-1-1 0 0,1 0 0 0 0,-1 1 0 0 0,1-1 0 0 0,-1 0 0 0 0,1 0 0 0 0,-1 1 0 0 0,0-1 0 0 0,1 0 0 0 0,-1 0 0 0 0,0 0 1 0 0,1 1-1 0 0,-1-1 0 0 0,0 0 0 0 0,0 0 0 0 0,0 0 0 0 0,0 0 0 0 0,0 0 0 0 0,0 0 0 0 0,0 1 0 0 0,0-1 0 0 0,0 0 1 0 0,0 0-1 0 0,-1 0 0 0 0,1 0 0 0 0,0 1 0 0 0,0-1 0 0 0,-1 0 0 0 0,1 0 0 0 0,-1 0 0 0 0,1 1 0 0 0,-1-1 1 0 0,1 0-1 0 0,-1 1 0 0 0,1-1 0 0 0,-1 0 0 0 0,1 1 0 0 0,-1-1 0 0 0,0 1 0 0 0,0-1 0 0 0,1 1 0 0 0,-1-1 0 0 0,0 1 1 0 0,0-1-1 0 0,1 1 0 0 0,-1 0 0 0 0,0 0 0 0 0,0-1 0 0 0,0 1 0 0 0,0 0 0 0 0,1 0 0 0 0,-1 0 0 0 0,0 0 0 0 0,0 0 1 0 0,0 0-1 0 0,0 0 0 0 0,0 0 0 0 0,1 0 0 0 0,-1 0 0 0 0,0 0 0 0 0,0 1 0 0 0,0-1 0 0 0,0 1-32 0 0,-13-5 97 0 0,0 1-1 0 0,0 1 0 0 0,0 0 1 0 0,0 1-1 0 0,-1 0 0 0 0,1 2 1 0 0,0-1-1 0 0,0 2 0 0 0,-1 0 1 0 0,1 0-1 0 0,0 2 0 0 0,1-1 1 0 0,-1 2-1 0 0,1 0 0 0 0,0 0 1 0 0,0 2-1 0 0,0-1 0 0 0,1 2 1 0 0,0-1-1 0 0,0 2 0 0 0,1 0 1 0 0,0 0-1 0 0,1 1 1 0 0,-5 5-97 0 0,12-12 36 0 0,0 1 0 0 0,1-1 1 0 0,-1 1-1 0 0,1-1 1 0 0,0 1-1 0 0,0 0 1 0 0,0 0-1 0 0,1 0 1 0 0,-1 0-1 0 0,1 0 1 0 0,0 0-1 0 0,0 0 1 0 0,1 0-1 0 0,-1 0 1 0 0,1 1-1 0 0,0-1 1 0 0,0 0-1 0 0,0 0 1 0 0,0 1-1 0 0,1-1 1 0 0,0 1-37 0 0,7 2-23 0 0,1 0 0 0 0,0 0 0 0 0,0-1 0 0 0,1 0 0 0 0,0-1 0 0 0,0 0 0 0 0,0 0 0 0 0,0-1 0 0 0,1-1 0 0 0,0 1 0 0 0,0-2 1 0 0,0 1-1 0 0,0-2 0 0 0,0 1 0 0 0,0-2 0 0 0,0 1 0 0 0,0-2 0 0 0,0 1 0 0 0,1-2 0 0 0,-1 1 0 0 0,0-1 0 0 0,-1-1 0 0 0,1 0 0 0 0,0-1 1 0 0,-1 0-1 0 0,1 0 0 0 0,-1-1 0 0 0,-1 0 0 0 0,1-1 0 0 0,-1 0 0 0 0,0-1 0 0 0,0 0 0 0 0,0 0 0 0 0,-1-1 0 0 0,-1 0 0 0 0,1 0 0 0 0,4-8 23 0 0,52-90-586 0 0,-59 105 561 0 0,0 1 1 0 0,0-1 0 0 0,-1 1-1 0 0,1 0 1 0 0,0 0 0 0 0,0 1-1 0 0,0-1 1 0 0,-1 1-1 0 0,1 0 1 0 0,0 1 0 0 0,-1-1-1 0 0,1 1 1 0 0,-1 0 0 0 0,1 0-1 0 0,-1 0 1 0 0,0 0-1 0 0,0 1 1 0 0,0 0 0 0 0,0 0-1 0 0,0 0 1 0 0,-1 0 0 0 0,1 0-1 0 0,-1 1 1 0 0,0 0-1 0 0,0 0 1 0 0,0-1 0 0 0,0 4 24 0 0,0-5-7 0 0,1 2 98 0 0,0 0 0 0 0,0 1-1 0 0,0 0 1 0 0,0 0 0 0 0,-1 0 0 0 0,1 0-1 0 0,-2 0 1 0 0,1 1 0 0 0,0-1 0 0 0,-1 1-1 0 0,0 0 1 0 0,0-1 0 0 0,-1 1 0 0 0,0 0-1 0 0,0 0 1 0 0,0 0 0 0 0,-1 0 0 0 0,1 4-91 0 0,-1-8 198 0 0,-3 17 1081 0 0,3-24-1049 0 0,106-220-1214 0 0,-104 222 979 0 0,-1 1-26 0 0,0-1 0 0 0,0 1 0 0 0,0-1-1 0 0,0 1 1 0 0,1 0 0 0 0,-1 0 0 0 0,1 0 0 0 0,-1-1-1 0 0,1 2 1 0 0,0-1 0 0 0,0 0 0 0 0,0 0 0 0 0,0 0 0 0 0,0 1-1 0 0,0-1 1 0 0,0 1 0 0 0,1 0 0 0 0,-1 0 0 0 0,0-1-1 0 0,1 1 1 0 0,-1 1 0 0 0,1-1 0 0 0,-1 0 0 0 0,1 1-1 0 0,-1-1 1 0 0,1 1 0 0 0,0 0 0 0 0,1 0 31 0 0,101 182-569 0 0,-96-173 554 0 0,2 0-1 0 0,-1-1 1 0 0,1-1-1 0 0,0 0 1 0 0,0 0 0 0 0,1-1-1 0 0,0-1 1 0 0,0 0-1 0 0,1 0 1 0 0,-1-1-1 0 0,1-1 1 0 0,0 0 0 0 0,0-1-1 0 0,0 0 1 0 0,0-1-1 0 0,0 0 1 0 0,0-1 0 0 0,1-1-1 0 0,-1 0 1 0 0,0-1-1 0 0,0 0 1 0 0,0-1-1 0 0,-1-1 1 0 0,1 0 0 0 0,-1 0-1 0 0,0-1 1 0 0,0-1-1 0 0,0 0 1 0 0,-1-1 0 0 0,0 0-1 0 0,2-1 16 0 0,31-58 124 0 0,-44 65-71 0 0,-4-11-95 0 0,-4 6 84 0 0,0 0 1 0 0,0 1 0 0 0,-1 0 0 0 0,0 0-1 0 0,0 0 1 0 0,0 2 0 0 0,0-1-1 0 0,-1 1 1 0 0,1 0 0 0 0,-1 1 0 0 0,0 0-1 0 0,0 1 1 0 0,0 0 0 0 0,0 0-1 0 0,1 1 1 0 0,-4 1-43 0 0,4 0 25 0 0,1 1-1 0 0,-1 0 1 0 0,1 0-1 0 0,-1 1 1 0 0,1 0-1 0 0,0 1 1 0 0,0 0-1 0 0,1 0 1 0 0,-1 0-1 0 0,1 1 1 0 0,0 0-1 0 0,0 1 1 0 0,1 0-1 0 0,-1 0 1 0 0,1 0-1 0 0,1 1 1 0 0,-1-1-1 0 0,1 1 1 0 0,0 1-1 0 0,1-1 1 0 0,0 1-1 0 0,0 0 1 0 0,0 0-1 0 0,1 0 1 0 0,0 0-1 0 0,1 1 1 0 0,0-1-1 0 0,0 1 1 0 0,1-1-1 0 0,0 1 1 0 0,0 3-25 0 0,2-5 6 0 0,0 0 1 0 0,0 0-1 0 0,1 0 1 0 0,0 0-1 0 0,0-1 1 0 0,1 1-1 0 0,-1-1 1 0 0,2 1-1 0 0,-1-1 1 0 0,1 0-1 0 0,-1 0 1 0 0,2-1-1 0 0,-1 1 1 0 0,1-1-1 0 0,-1 0 1 0 0,1 0-1 0 0,1 0 1 0 0,-1-1-1 0 0,1 0 1 0 0,0 0 0 0 0,0 0-1 0 0,0-1 1 0 0,0 0-1 0 0,1 0 1 0 0,-1 0-1 0 0,1-1 1 0 0,-1 0-1 0 0,1 0 1 0 0,0-1-1 0 0,0 0 1 0 0,0 0-1 0 0,0 0 1 0 0,0-1-1 0 0,0 0 1 0 0,0-1-1 0 0,0 0 1 0 0,0 0-1 0 0,0 0 1 0 0,0-1-1 0 0,0 0 1 0 0,-1 0-1 0 0,1 0 1 0 0,-1-1 0 0 0,1 0-1 0 0,-1-1 1 0 0,1 0-7 0 0,8-6-3 0 0,-2-1 0 0 0,1 0 0 0 0,-2-1 1 0 0,1-1-1 0 0,-2 0 0 0 0,0 0 0 0 0,0-1 1 0 0,-1 0-1 0 0,-1-1 0 0 0,-1 0 1 0 0,5-11 2 0 0,-11 22 9 0 0,0 0 1 0 0,0 0 0 0 0,0 1 0 0 0,1-1 0 0 0,-1 1 0 0 0,1 0 0 0 0,0-1-1 0 0,0 1 1 0 0,0 0 0 0 0,0 1 0 0 0,0-1 0 0 0,1 0 0 0 0,-1 1 0 0 0,1 0-1 0 0,0 0 1 0 0,0 0 0 0 0,0 0 0 0 0,-1 1 0 0 0,5-2-10 0 0,-8 3-42 0 0,0 0 5 0 0,14 3 41 0 0,-11 1 2 0 0,0 0 1 0 0,0 0 0 0 0,0 0-1 0 0,0 0 1 0 0,-1 0 0 0 0,0 0 0 0 0,0 1-1 0 0,0 0 1 0 0,0-1 0 0 0,-1 1-1 0 0,0 0 1 0 0,0 0 0 0 0,0-1-1 0 0,0 1 1 0 0,-1 0 0 0 0,0 0 0 0 0,0 0-1 0 0,0 0 1 0 0,-1 2-7 0 0,1-8 0 0 0,0 0 0 0 0,1 1 1 0 0,-1-1-1 0 0,0 0 0 0 0,1 1 0 0 0,-1-1 0 0 0,0 0 1 0 0,1 1-1 0 0,-1-1 0 0 0,0 1 0 0 0,1-1 0 0 0,-1 1 1 0 0,1-1-1 0 0,-1 1 0 0 0,1-1 0 0 0,0 1 1 0 0,-1-1-1 0 0,1 1 0 0 0,-1-1 0 0 0,1 1 0 0 0,0 0 1 0 0,-1-1-1 0 0,1 1 0 0 0,0 0 0 0 0,-1 0 0 0 0,1 0 1 0 0,0-1-1 0 0,0 1 0 0 0,-1 0 0 0 0,1 0 0 0 0,0 0 1 0 0,-1 0-1 0 0,1 0 0 0 0,0 0 0 0 0,0 1 1 0 0,-1-1-1 0 0,1 0 0 0 0,0 0 0 0 0,-1 0 0 0 0,1 1 1 0 0,0-1-1 0 0,-1 0 0 0 0,1 1 0 0 0,0-1 0 0 0,-1 0 1 0 0,1 1-1 0 0,-1-1 0 0 0,1 1 0 0 0,-1-1 0 0 0,1 1 1 0 0,-1-1-1 0 0,1 1 0 0 0,-1-1 0 0 0,1 1 1 0 0,-1 0-1 0 0,0-1 0 0 0,1 1 0 0 0,-1 0 0 0 0,0-1 1 0 0,0 1-1 0 0,1 0 0 0 0,-1-1 0 0 0,0 1 0 0 0,0 0 1 0 0,0 0-1 0 0,40-52-432 0 0,3-12 517 0 0,-10 113 281 0 0,-28-39-376 0 0,0 0 1 0 0,1-1-1 0 0,0 0 1 0 0,0-1 0 0 0,1 1-1 0 0,1-1 1 0 0,-1 0-1 0 0,1-1 1 0 0,1 0 0 0 0,-1 0-1 0 0,2-1 1 0 0,-1 0-1 0 0,1-1 1 0 0,0 0 0 0 0,0 0-1 0 0,0-1 1 0 0,1 0 0 0 0,0-1-1 0 0,0 0 1 0 0,0-1-1 0 0,0 0 1 0 0,2-1 9 0 0,-1-5 7 0 0,-1-1 0 0 0,1-1 0 0 0,-1 0 0 0 0,0 0 0 0 0,0-1-1 0 0,0 0 1 0 0,-1-1 0 0 0,0 0 0 0 0,-1-1 0 0 0,1 0 0 0 0,-2-1 0 0 0,1 0 0 0 0,-1 0 0 0 0,0-1 0 0 0,-1 0 0 0 0,0 0 0 0 0,-1 0 0 0 0,0-1 0 0 0,0 0-1 0 0,-1 0 1 0 0,-1-1 0 0 0,0 0 0 0 0,1-8-7 0 0,34-187 545 0 0,-33 140 20 0 0,-5 6 465 0 0,-36 39-364 0 0,28 31-646 0 0,1 0 1 0 0,0 1-1 0 0,0-1 1 0 0,1 1-1 0 0,0 0 0 0 0,1 1 1 0 0,0-1-1 0 0,1 1 1 0 0,0 0-1 0 0,1-1 1 0 0,0 1-1 0 0,0 0 0 0 0,1 1 1 0 0,1-1-1 0 0,0 0 1 0 0,1 0-1 0 0,0 1-20 0 0,0 3-10 0 0,1 0 0 0 0,1 0 0 0 0,0-1 0 0 0,1 1 0 0 0,1-1 0 0 0,0 0 0 0 0,1 0 0 0 0,0-1 0 0 0,1 1 0 0 0,1-1 0 0 0,0-1 0 0 0,1 0 0 0 0,0 0 0 0 0,1 0 0 0 0,0-1 0 0 0,1-1 0 0 0,0 0 0 0 0,0 0 0 0 0,1-1 0 0 0,3 1 10 0 0,-5-8-38 0 0,-1 0 1 0 0,1-1 0 0 0,0-1 0 0 0,-1 1-1 0 0,1-2 1 0 0,-1 1 0 0 0,1-1 0 0 0,-1 0 0 0 0,1-1-1 0 0,-1 0 1 0 0,1-1 0 0 0,-1 0 0 0 0,0-1-1 0 0,0 1 1 0 0,-1-2 0 0 0,1 1 0 0 0,-1-1 0 0 0,0 0-1 0 0,0-1 1 0 0,-1 0 0 0 0,1 0 0 0 0,-1-1-1 0 0,-1 0 1 0 0,1 0 0 0 0,-1 0 0 0 0,0-1 0 0 0,-1 0-1 0 0,0 0 1 0 0,0-1 0 0 0,-1 1 0 0 0,0-1-1 0 0,0 0 1 0 0,-1 0 0 0 0,0 0 0 0 0,0-7 37 0 0,10-64 633 0 0,-14 90-642 0 0,1-1-1 0 0,0 1 1 0 0,0 0-1 0 0,1-1 1 0 0,0 1-1 0 0,0 0 1 0 0,1-1-1 0 0,1 1 1 0 0,0-1-1 0 0,0 0 1 0 0,0 0 0 0 0,1 0-1 0 0,1 0 1 0 0,0-1-1 0 0,0 1 1 0 0,0-1-1 0 0,1 0 1 0 0,0-1-1 0 0,1 0 1 0 0,0 0-1 0 0,0 0 1 0 0,0-1-1 0 0,1 1 1 0 0,0-2-1 0 0,8 6 10 0 0,5-2-203 0 0,-15-5-52 0 0,0-1 0 0 0,-1 0 0 0 0,1 0 0 0 0,0 0-1 0 0,0-1 1 0 0,0 0 0 0 0,1 0 0 0 0,-1-1 0 0 0,0 1 0 0 0,1-2 0 0 0,-1 1 0 0 0,1-1 0 0 0,-1 1 0 0 0,1-2 0 0 0,-1 1 0 0 0,1-1 0 0 0,-1 0 0 0 0,7-2 255 0 0,16-14-1161 0 0,-10 5 25 0 0</inkml:trace>
  <inkml:trace contextRef="#ctx0" brushRef="#br0" timeOffset="10554.74">10467 479 916 0 0,'2'-16'1634'0'0,"-3"17"-1597"0"0,1-1 0 0 0,-1 1 0 0 0,1-1 0 0 0,-1 1 0 0 0,1-1 0 0 0,-1 0 0 0 0,0 1 0 0 0,1-1 1 0 0,-1 1-1 0 0,0-1 0 0 0,1 0 0 0 0,-1 0 0 0 0,0 1 0 0 0,1-1 0 0 0,-1 0 0 0 0,0 0 0 0 0,1 0 0 0 0,-1 0 0 0 0,0 0 0 0 0,0 0 0 0 0,1 0 0 0 0,-1 0 0 0 0,0 0 0 0 0,1 0 0 0 0,-1 0 0 0 0,0 0 0 0 0,0-1 0 0 0,1 1 0 0 0,-1 0 0 0 0,0-1 0 0 0,1 1 0 0 0,-1 0 0 0 0,1-1 0 0 0,-1 1 0 0 0,0 0 0 0 0,1-1 1 0 0,-1 1-1 0 0,1-1 0 0 0,-1 1 0 0 0,1-1 0 0 0,-1 0 0 0 0,1 1 0 0 0,0-1 0 0 0,-1 1 0 0 0,1-1 0 0 0,0 0 0 0 0,-1 1 0 0 0,1-1 0 0 0,0 0 0 0 0,0 1 0 0 0,0-1 0 0 0,-1 0 0 0 0,1 0 0 0 0,0 1 0 0 0,0-1 0 0 0,0 0 0 0 0,0 1 0 0 0,0-1 0 0 0,1 0 0 0 0,-1 0 0 0 0,0 1 0 0 0,0-1 0 0 0,0 0 0 0 0,1 0-37 0 0,-12 7 85 0 0,1 0-1 0 0,0 0 1 0 0,0 1-1 0 0,0 0 1 0 0,1 1-1 0 0,0 0 1 0 0,1 0-1 0 0,0 1 1 0 0,0 0-1 0 0,1 1 0 0 0,0-1 1 0 0,1 1-1 0 0,0 1 1 0 0,0-1-1 0 0,-3 11-84 0 0,8-20 11 0 0,1 0 1 0 0,-1 0-1 0 0,1 0 0 0 0,-1 0 0 0 0,1 0 0 0 0,0 0 1 0 0,-1 0-1 0 0,1 0 0 0 0,0 0 0 0 0,0 0 0 0 0,0 0 1 0 0,0 0-1 0 0,0 0 0 0 0,0 0 0 0 0,0 0 0 0 0,0 0 0 0 0,0 1 1 0 0,0-1-1 0 0,1 0 0 0 0,-1 0 0 0 0,0 0 0 0 0,1 0 1 0 0,-1 0-1 0 0,1 0 0 0 0,-1 0 0 0 0,1 0 0 0 0,0-1 1 0 0,-1 1-1 0 0,1 0 0 0 0,0 0 0 0 0,-1 0 0 0 0,1 0 1 0 0,0-1-1 0 0,0 1 0 0 0,0 0 0 0 0,0-1 0 0 0,0 1 0 0 0,0-1 1 0 0,0 1-1 0 0,0-1 0 0 0,0 0 0 0 0,0 1 0 0 0,0-1 1 0 0,0 0-1 0 0,0 0 0 0 0,0 1 0 0 0,0-1 0 0 0,0 0 1 0 0,0 0-1 0 0,0 0 0 0 0,1 0 0 0 0,-1-1 0 0 0,0 1 1 0 0,0 0-1 0 0,0 0 0 0 0,0-1 0 0 0,0 1 0 0 0,0 0 0 0 0,0-1 1 0 0,0 1-12 0 0,65-28-76 0 0,1-45 728 0 0,-17 120-787 0 0,-39-45 83 0 0,-1 0 1 0 0,1-1-1 0 0,-1 0 0 0 0,1-1 0 0 0,-1 0 1 0 0,1 0-1 0 0,-1-1 0 0 0,1-1 0 0 0,-1 0 1 0 0,1 0-1 0 0,-1-1 0 0 0,0 0 0 0 0,0-1 1 0 0,0 0-1 0 0,-1-1 0 0 0,1 1 0 0 0,-1-2 1 0 0,0 0-1 0 0,-1 0 0 0 0,1 0 0 0 0,-1-1 1 0 0,-1 0-1 0 0,1-1 0 0 0,-1 0 0 0 0,0 0 1 0 0,-1 0-1 0 0,0-1 0 0 0,0 0 0 0 0,-1 0 1 0 0,0-1-1 0 0,-1 1 0 0 0,0-1 0 0 0,0 0 1 0 0,-1 0-1 0 0,0 0 0 0 0,-1-2 52 0 0,3-14 86 0 0,-1 1 0 0 0,-1-1 0 0 0,-2 0 0 0 0,0 0 1 0 0,-2 0-1 0 0,-1 1 0 0 0,-1-1 0 0 0,-1 0 0 0 0,-1 1 0 0 0,-1 0 0 0 0,-7-16-86 0 0,-17-16 1183 0 0,29 57-1128 0 0,-2 4-8 0 0,-6 14-17 0 0,0 1-1 0 0,2 0 0 0 0,0 0 1 0 0,1 1-1 0 0,1 0 0 0 0,0 0 1 0 0,2 0-1 0 0,1 1 0 0 0,0-1 1 0 0,1 1-1 0 0,2-1 0 0 0,0 1 1 0 0,1-1-1 0 0,1 1 0 0 0,1-1 1 0 0,0 0-1 0 0,2 0 0 0 0,0-1 1 0 0,8 17-30 0 0,-7-16-9 0 0,0-1 1 0 0,1 0 0 0 0,0 0-1 0 0,2-1 1 0 0,0 0 0 0 0,1-1-1 0 0,1 0 1 0 0,1-1 0 0 0,0 0-1 0 0,1-1 1 0 0,0 0-1 0 0,2-1 1 0 0,0 0 8 0 0,-14-13-21 0 0,0 1-1 0 0,0-1 0 0 0,0 0 1 0 0,1 0-1 0 0,-1 0 1 0 0,0 0-1 0 0,1 0 1 0 0,-1-1-1 0 0,0 1 1 0 0,1 0-1 0 0,-1-1 1 0 0,1 0-1 0 0,-1 0 1 0 0,1 0-1 0 0,-1 0 0 0 0,1 0 1 0 0,-1 0-1 0 0,1-1 1 0 0,-1 1-1 0 0,1-1 1 0 0,-1 1-1 0 0,0-1 1 0 0,1 0-1 0 0,-1 0 1 0 0,0 0-1 0 0,0 0 1 0 0,1-1-1 0 0,-1 1 0 0 0,0-1 1 0 0,0 1-1 0 0,-1-1 1 0 0,1 0-1 0 0,0 1 1 0 0,0-1-1 0 0,-1 0 1 0 0,1 0-1 0 0,-1 0 1 0 0,0-1-1 0 0,0 1 1 0 0,1 0-1 0 0,-1 0 0 0 0,-1-1 1 0 0,1 1-1 0 0,0 0 1 0 0,-1-1-1 0 0,1-2 22 0 0,28-121-900 0 0,-29 120 856 0 0,15-362 1234 0 0,-15 367-1174 0 0,0 1-42 0 0,-9-10 261 0 0,1 37-204 0 0,2-1 0 0 0,0 1 0 0 0,2 0 0 0 0,1 0 0 0 0,1 1-1 0 0,1-1 1 0 0,2 22-31 0 0,-1-23 53 0 0,2-6-41 0 0,0-1 1 0 0,1 0-1 0 0,0 0 0 0 0,2 0 0 0 0,0-1 0 0 0,1 1 0 0 0,1-1 0 0 0,1-1 0 0 0,8 15-12 0 0,-12-24-11 0 0,0 0-1 0 0,0-1 1 0 0,1 0-1 0 0,0 0 1 0 0,0 0-1 0 0,0 0 1 0 0,1-1-1 0 0,0 0 1 0 0,0 0-1 0 0,1 0 1 0 0,0-1-1 0 0,0 0 1 0 0,0 0-1 0 0,0-1 1 0 0,1 0-1 0 0,0 0 1 0 0,0-1-1 0 0,0 0 1 0 0,0-1-1 0 0,0 1 1 0 0,1-1 0 0 0,-1-1-1 0 0,3 1 12 0 0,-1-5 15 0 0,0-1-1 0 0,0 0 1 0 0,-1 0-1 0 0,1-1 1 0 0,-1 0 0 0 0,-1-1-1 0 0,1 1 1 0 0,-1-2 0 0 0,0 1-1 0 0,0-1 1 0 0,0-1-1 0 0,-1 1 1 0 0,0-1 0 0 0,-1 0-1 0 0,0-1 1 0 0,0 0-1 0 0,-1 0 1 0 0,0 0 0 0 0,-1 0-1 0 0,1-1 1 0 0,-2 0 0 0 0,0 0-1 0 0,0 0 1 0 0,1-8-15 0 0,-23 38 868 0 0,18-17-874 0 0,1 1 0 0 0,-1-1 0 0 0,1 0-1 0 0,0 1 1 0 0,0-1 0 0 0,0 1-1 0 0,0-1 1 0 0,0 1 0 0 0,1-1 0 0 0,-1 0-1 0 0,1 1 1 0 0,0-1 0 0 0,0 0-1 0 0,1 1 1 0 0,-1-1 0 0 0,0 0-1 0 0,1 0 1 0 0,0 0 0 0 0,0 0 0 0 0,0-1-1 0 0,0 1 1 0 0,0 0 0 0 0,1-1-1 0 0,-1 1 1 0 0,1-1 0 0 0,-1 0 0 0 0,1 0-1 0 0,0 0 1 0 0,0 0 0 0 0,0-1-1 0 0,0 1 1 0 0,0-1 0 0 0,0 1-1 0 0,1-1 1 0 0,-1 0 0 0 0,0 0 0 0 0,3 0 6 0 0,130 15-694 0 0,-127-17 676 0 0,0 0-1 0 0,0 0 1 0 0,0-1 0 0 0,0 0 0 0 0,-1 0 0 0 0,1-1 0 0 0,-1 0 0 0 0,0-1 0 0 0,1 0-1 0 0,-2 0 1 0 0,1-1 0 0 0,0 1 0 0 0,-1-2 0 0 0,0 1 0 0 0,0-1 0 0 0,-1 0-1 0 0,0-1 1 0 0,0 1 0 0 0,0-1 0 0 0,-1-1 0 0 0,0 1 0 0 0,0-1 0 0 0,0 1-1 0 0,-1-1 1 0 0,1-5 18 0 0,-7-6 1345 0 0,-15 50-1220 0 0,10 8-47 0 0,1 0 0 0 0,1 0 0 0 0,3 1 0 0 0,1-1 1 0 0,2 1-1 0 0,1 2-78 0 0,0 49 94 0 0,1-79-14 0 0,-2-1 1 0 0,0 1-1 0 0,0 0 1 0 0,-1-1-1 0 0,0 1 1 0 0,-1-1-1 0 0,-1 1 1 0 0,0-1 0 0 0,0 1-1 0 0,-1-1 1 0 0,-1 0-1 0 0,1 0 1 0 0,-2 0-1 0 0,0-1 1 0 0,0 1 0 0 0,-1-1-1 0 0,0 0 1 0 0,-1-1-1 0 0,0 1 1 0 0,0-1-1 0 0,-1-1 1 0 0,0 1-1 0 0,-1-1 1 0 0,-5 4-81 0 0,11-11 20 0 0,1-1-1 0 0,0 1 0 0 0,0-1 1 0 0,0 0-1 0 0,0 1 1 0 0,0-1-1 0 0,0 0 1 0 0,0 0-1 0 0,-1 0 1 0 0,1-1-1 0 0,0 1 1 0 0,0 0-1 0 0,0-1 1 0 0,0 1-1 0 0,0-1 1 0 0,0 0-1 0 0,0 0 1 0 0,0 0-1 0 0,0 0 1 0 0,0 0-1 0 0,0 0 1 0 0,1 0-1 0 0,-1-1 1 0 0,0 1-1 0 0,1-1 1 0 0,-1 1-1 0 0,1-1 0 0 0,0 1 1 0 0,-1-1-1 0 0,1 0 1 0 0,0 0-1 0 0,0 0 1 0 0,0 0-1 0 0,0 0 1 0 0,1 0-1 0 0,-1 0 1 0 0,0 0-1 0 0,1 0 1 0 0,-1 0-1 0 0,1-1-19 0 0,-2-98-1296 0 0,14 69 236 0 0,1 1 0 0 0,2 1 1 0 0,1 1-1 0 0,1 0 1 0 0,1 1-1 0 0,2 1 0 0 0,0 0 1 0 0,8-5 1059 0 0,4-7-1527 0 0</inkml:trace>
  <inkml:trace contextRef="#ctx0" brushRef="#br0" timeOffset="11053.267">9254 443 1112 0 0,'-7'1'1216'0'0,"4"-2"-156"0"0,-1 1-160 0 0,2-2-112 0 0,6 0-71 0 0,14-6-73 0 0,8 0-56 0 0,12-2-48 0 0,2-2-124 0 0,8 2-188 0 0,4 2-280 0 0,5 1 8 0 0,0-1-704 0 0,7 1-768 0 0,-2 2 99 0 0,0-7 53 0 0,0 4 20 0 0</inkml:trace>
  <inkml:trace contextRef="#ctx0" brushRef="#br0" timeOffset="12499.652">10040 199 1996 0 0,'0'0'1162'0'0,"0"0"-130"0"0,0 0-75 0 0,0 0-33 0 0,0 0-80 0 0,0 0-45 0 0,0 0-51 0 0,0 0-92 0 0,0 0-74 0 0,0 0-42 0 0,0 0-2 0 0,0 0-78 0 0,0 0-64 0 0,0 0-22 0 0,0 0-98 0 0,0 0-184 0 0,0 0-252 0 0,0 0-180 0 0,0 0-132 0 0,0 0-142 0 0,14 0-1273 0 0,-10 0-4506 0 0,-4 0 5003 0 0</inkml:trace>
  <inkml:trace contextRef="#ctx0" brushRef="#br0" timeOffset="51171.424">5428 1813 1228 0 0,'41'-27'8038'0'0,"-34"66"-6926"0"0,8 69-595 0 0,43 190 78 0 0,-13-153-802 0 0,-21-48-4020 0 0,-24-95 2920 0 0,-9 1-1212 0 0,6-5 1253 0 0</inkml:trace>
  <inkml:trace contextRef="#ctx0" brushRef="#br0" timeOffset="51489.101">5497 1909 1100 0 0,'3'-6'181'0'0,"0"1"-1"0"0,0-1 1 0 0,0 0-1 0 0,1 1 1 0 0,0 0 0 0 0,0-1-1 0 0,0 2 1 0 0,0-1-1 0 0,1 0 1 0 0,0 1 0 0 0,0 0-1 0 0,0 0 1 0 0,0 0-1 0 0,1 1 1 0 0,-1 0-1 0 0,1 0 1 0 0,0 0 0 0 0,0 1-1 0 0,0-1 1 0 0,3 1-181 0 0,115-20 1087 0 0,-117 23-1059 0 0,0 0 1 0 0,0 1 0 0 0,-1-1 0 0 0,1 1 0 0 0,-1 0-1 0 0,1 1 1 0 0,-1 0 0 0 0,0 0 0 0 0,0 0 0 0 0,0 0-1 0 0,0 1 1 0 0,0 0 0 0 0,-1 1 0 0 0,0-1 0 0 0,0 1-1 0 0,0 0 1 0 0,-1 0 0 0 0,1 0 0 0 0,-1 1 0 0 0,0 0-1 0 0,-1-1 1 0 0,0 1 0 0 0,0 1 0 0 0,0-1 0 0 0,0 0-1 0 0,-1 1 1 0 0,0-1 0 0 0,0 1 0 0 0,-1 0 0 0 0,0 4-29 0 0,-1-5 26 0 0,-2 0-1 0 0,1 1 1 0 0,-1-1 0 0 0,0 0 0 0 0,0 0 0 0 0,0-1 0 0 0,-1 1 0 0 0,0 0 0 0 0,0-1 0 0 0,0 0 0 0 0,-1 1 0 0 0,0-2 0 0 0,0 1 0 0 0,0 0 0 0 0,-1-1-1 0 0,1 1 1 0 0,-1-1 0 0 0,0-1 0 0 0,-1 1 0 0 0,1-1 0 0 0,0 0 0 0 0,-1 0 0 0 0,0 0 0 0 0,-3 1-26 0 0,-154 35-1626 0 0,125-55-963 0 0,29 6 1191 0 0</inkml:trace>
  <inkml:trace contextRef="#ctx0" brushRef="#br0" timeOffset="51799.486">5935 1806 1520 0 0,'12'3'275'0'0,"1"0"-1"0"0,-1 1 0 0 0,0 1 1 0 0,0-1-1 0 0,-1 2 1 0 0,1 0-1 0 0,-1 0 1 0 0,0 1-1 0 0,-1 1 0 0 0,0-1 1 0 0,0 2-1 0 0,0-1 1 0 0,-1 1-1 0 0,-1 1 1 0 0,0 0-1 0 0,0 0 0 0 0,0 0 1 0 0,2 7-275 0 0,-9-14 103 0 0,0 0 1 0 0,0 1-1 0 0,-1-1 0 0 0,1 1 1 0 0,-1-1-1 0 0,0 1 0 0 0,1-1 1 0 0,-1 1-1 0 0,-1-1 1 0 0,1 1-1 0 0,-1-1 0 0 0,1 1 1 0 0,-1-1-1 0 0,0 1 0 0 0,0-1 1 0 0,0 0-1 0 0,-1 0 0 0 0,1 1 1 0 0,-1-1-1 0 0,0 0 0 0 0,0 0 1 0 0,0 0-1 0 0,0-1 1 0 0,0 1-1 0 0,-1 0 0 0 0,1-1 1 0 0,-1 0-1 0 0,0 1 0 0 0,0-1 1 0 0,1 0-1 0 0,-1 0 0 0 0,-1-1 1 0 0,1 1-1 0 0,0-1 0 0 0,0 1 1 0 0,-1-1-1 0 0,1 0 1 0 0,0 0-1 0 0,-1-1 0 0 0,1 1 1 0 0,-1-1-1 0 0,1 1 0 0 0,-1-1 1 0 0,1 0-1 0 0,-3-1-103 0 0,3-44-492 0 0,11 30 56 0 0,0 1 1 0 0,0-1-1 0 0,2 1 1 0 0,-1 1-1 0 0,2 0 1 0 0,0 0-1 0 0,0 1 1 0 0,1 1-1 0 0,1 0 1 0 0,11-8 435 0 0,33-32-3333 0 0,-37 30 2114 0 0</inkml:trace>
  <inkml:trace contextRef="#ctx0" brushRef="#br0" timeOffset="52362.189">6612 1831 1356 0 0,'-99'65'3592'0'0,"91"-61"-3459"0"0,1 2 0 0 0,-1-1 0 0 0,1 1 0 0 0,0 0 0 0 0,1 1 0 0 0,0 0 0 0 0,0 0 0 0 0,0 0 0 0 0,1 0 0 0 0,0 1 0 0 0,0 0 0 0 0,1 0 0 0 0,0 0 0 0 0,0 1 0 0 0,1-1 0 0 0,0 1 0 0 0,1 1-133 0 0,6-6 3 0 0,0 0 0 0 0,0 0 0 0 0,1 0 0 0 0,-1-1 0 0 0,1 0-1 0 0,0 0 1 0 0,0 0 0 0 0,1 0 0 0 0,-1-1 0 0 0,0 0 0 0 0,1 0 0 0 0,0 0 0 0 0,-1-1 0 0 0,1 0 0 0 0,0 0 0 0 0,0 0 0 0 0,-1-1 0 0 0,1 0 0 0 0,0 0 0 0 0,0 0 0 0 0,0-1 0 0 0,-1 0 0 0 0,2 0-3 0 0,-4 1-18 0 0,169-25-1184 0 0,-167 24 1171 0 0,1-1 0 0 0,-1 1 0 0 0,0-1 0 0 0,0 1 1 0 0,0-1-1 0 0,0-1 0 0 0,0 1 0 0 0,0-1 0 0 0,-1 0 1 0 0,1 0-1 0 0,-1 0 0 0 0,0-1 0 0 0,0 1 0 0 0,0-1 1 0 0,0 0-1 0 0,-1 0 0 0 0,1-1 0 0 0,-1 1 0 0 0,0-1 1 0 0,0 1-1 0 0,1-5 31 0 0,-7 4-1 0 0,1-1 0 0 0,-2 1 0 0 0,1-1 0 0 0,0 1 0 0 0,-1 0 0 0 0,0 1 0 0 0,0-1 1 0 0,0 1-1 0 0,-1-1 0 0 0,0 1 0 0 0,1 0 0 0 0,-1 1 0 0 0,-1-1 0 0 0,1 1 0 0 0,0 0 0 0 0,-1 1 0 0 0,0-1 0 0 0,-2 0 1 0 0,8 3 3 0 0,-31-13 137 0 0,-1 1 0 0 0,-1 2 0 0 0,0 0 0 0 0,0 3 0 0 0,-1 1 0 0 0,-29-2-140 0 0,115-20-3028 0 0,-23 18 1990 0 0,2 2-276 0 0</inkml:trace>
  <inkml:trace contextRef="#ctx0" brushRef="#br0" timeOffset="52810.224">6849 1594 1036 0 0,'1'-22'3002'0'0,"1"38"-1710"0"0,2 40-643 0 0,-4 298 1833 0 0,1-354-2480 0 0,1 1-1 0 0,-1 0 1 0 0,1-1 0 0 0,0 0 0 0 0,-1 1 0 0 0,1-1-1 0 0,0 0 1 0 0,-1 0 0 0 0,1 0 0 0 0,0 0 0 0 0,-1 0 0 0 0,1 0-1 0 0,0 0 1 0 0,-1-1 0 0 0,1 1 0 0 0,0-1 0 0 0,-1 1-1 0 0,1-1 1 0 0,-1 1 0 0 0,1-1 0 0 0,-1 0 0 0 0,1 0 0 0 0,-1 0-1 0 0,0 0 1 0 0,1 0 0 0 0,-1 0 0 0 0,0 0 0 0 0,0 0-1 0 0,0-1 1 0 0,0 1 0 0 0,0 0 0 0 0,0-1 0 0 0,0 1 0 0 0,0-1-1 0 0,0 1 1 0 0,-1-1 0 0 0,1 1 0 0 0,-1-1 0 0 0,1 0-1 0 0,-1 1 1 0 0,1-1 0 0 0,-1 1 0 0 0,0-1 0 0 0,0 0 0 0 0,0-1-2 0 0,6-5-1 0 0,4-4-30 0 0,1 1 0 0 0,0 0 0 0 0,0 0 0 0 0,1 1 0 0 0,1 1 0 0 0,-1 0-1 0 0,1 1 1 0 0,1 0 0 0 0,0 1 0 0 0,0 1 0 0 0,0 0 0 0 0,0 1 0 0 0,1 0 0 0 0,0 1 0 0 0,0 1 0 0 0,1 0 0 0 0,-1 1-1 0 0,0 1 1 0 0,4 0 31 0 0,-17 1 12 0 0,0-1-1 0 0,0 1 0 0 0,0 0 0 0 0,1 0 0 0 0,-1 0 0 0 0,0 0 0 0 0,0 0 0 0 0,1 1 0 0 0,-1-1 0 0 0,0 0 1 0 0,0 1-1 0 0,0 0 0 0 0,0 0 0 0 0,0-1 0 0 0,0 1 0 0 0,0 1 0 0 0,0-1 0 0 0,0 0 0 0 0,0 0 1 0 0,0 1-1 0 0,0-1 0 0 0,-1 1 0 0 0,1-1 0 0 0,-1 1 0 0 0,1 0 0 0 0,-1-1 0 0 0,0 1 0 0 0,0 0 1 0 0,1 0-1 0 0,-1 0 0 0 0,-1 0 0 0 0,1 0 0 0 0,0 0 0 0 0,0 1 0 0 0,-1-1 0 0 0,1 0 0 0 0,-1 0 1 0 0,0 0-1 0 0,0 1 0 0 0,1-1 0 0 0,-2 0 0 0 0,1 0 0 0 0,0 1 0 0 0,0-1 0 0 0,-1 0 0 0 0,1 0 0 0 0,-1 0 1 0 0,1 1-1 0 0,-1-1 0 0 0,0 0 0 0 0,0 0 0 0 0,0 0 0 0 0,0 0 0 0 0,-1-1 0 0 0,1 1 0 0 0,-1 1-11 0 0,-13 10 40 0 0,-1 0 0 0 0,-1 0 0 0 0,0-2-1 0 0,0 0 1 0 0,-1-1 0 0 0,-1-1 0 0 0,0 0-1 0 0,0-2 1 0 0,0 0 0 0 0,-1-1 0 0 0,0-1-1 0 0,0-1 1 0 0,-1-1 0 0 0,1 0 0 0 0,-1-2 0 0 0,0 0-40 0 0,-48 1-2458 0 0,59-2 916 0 0,-6-17-1097 0 0,13 9 1348 0 0</inkml:trace>
  <inkml:trace contextRef="#ctx0" brushRef="#br0" timeOffset="54143.831">7691 1813 1228 0 0,'0'0'657'0'0,"0"0"-47"0"0,0 0-58 0 0,0 0-162 0 0,0 0-31 0 0,0 0-45 0 0,0 0-62 0 0,0 0 49 0 0,0 0-69 0 0,0 0-87 0 0,-3-1 42 0 0,-13 4-79 0 0,1 0 0 0 0,0 1 0 0 0,0 1 1 0 0,1 0-1 0 0,-1 0 0 0 0,1 2 0 0 0,0 0 0 0 0,1 0 0 0 0,-1 2 0 0 0,2-1 0 0 0,-1 2 0 0 0,1 0 1 0 0,-8 8-109 0 0,14-13 38 0 0,0 0-1 0 0,0 0 1 0 0,1 1 0 0 0,0-1 0 0 0,0 1 0 0 0,0 0 0 0 0,1 0 0 0 0,0 1 0 0 0,0 0 0 0 0,1-1 0 0 0,0 1 0 0 0,0 0-1 0 0,0 0 1 0 0,0 3-38 0 0,3-9 102 0 0,4 4-71 0 0,1-2-48 0 0,0 1 0 0 0,-1-1 0 0 0,1 0 0 0 0,1 0 0 0 0,-1-1 0 0 0,0 1 0 0 0,1-1 0 0 0,-1 0 0 0 0,1-1 0 0 0,-1 1-1 0 0,1-1 1 0 0,0 0 0 0 0,0 0 0 0 0,0-1 0 0 0,-1 0 0 0 0,1 0 0 0 0,0 0 0 0 0,0-1 0 0 0,0 0 0 0 0,-1 0 0 0 0,2-1 17 0 0,6 0-90 0 0,1-1 0 0 0,-1 0 0 0 0,0-1-1 0 0,0 0 1 0 0,0-1 0 0 0,0-1 0 0 0,-1 0 0 0 0,0-1 0 0 0,0 0 0 0 0,-1 0-1 0 0,0-2 1 0 0,0 1 0 0 0,-1-1 0 0 0,0-1 0 0 0,3-3 90 0 0,-13 11 6 0 0,0 0 1 0 0,0 0-1 0 0,0 0 0 0 0,0 0 1 0 0,0 0-1 0 0,0 0 0 0 0,0 0 1 0 0,0 0-1 0 0,-1 0 1 0 0,1 0-1 0 0,-1 0 0 0 0,0 0 1 0 0,1 0-1 0 0,-1 0 0 0 0,0 1 1 0 0,0-1-1 0 0,0 0 0 0 0,0 1 1 0 0,-1-1-1 0 0,1 0 1 0 0,0 1-1 0 0,-1 0 0 0 0,1-1 1 0 0,-1 1-1 0 0,1 0 0 0 0,-1 0 1 0 0,0 0-1 0 0,1 0 1 0 0,-1 0-1 0 0,0 0 0 0 0,0 0 1 0 0,0 0-1 0 0,0 1 0 0 0,0-1 1 0 0,1 1-1 0 0,-1-1 0 0 0,0 1 1 0 0,0 0-1 0 0,0 0 1 0 0,0 0-1 0 0,0 0 0 0 0,0 0 1 0 0,0 0-1 0 0,0 1 0 0 0,0-1 1 0 0,0 1-1 0 0,0-1 1 0 0,0 1-1 0 0,-1 0-6 0 0,2 0 8 0 0,1-1 0 0 0,-1 1 0 0 0,0 0 1 0 0,0 0-1 0 0,1 0 0 0 0,-1-1 0 0 0,0 1 0 0 0,1 0 0 0 0,-1 0 0 0 0,1 0 1 0 0,-1 0-1 0 0,1 0 0 0 0,-1 0 0 0 0,1 0 0 0 0,0 0 0 0 0,-1 0 1 0 0,1 0-1 0 0,0 0 0 0 0,0 0 0 0 0,0 0 0 0 0,0 1 0 0 0,0-1 1 0 0,0 0-1 0 0,0 0 0 0 0,0 0 0 0 0,1 0 0 0 0,-1 0 0 0 0,0 0 1 0 0,1 0-1 0 0,-1 0 0 0 0,0 0 0 0 0,1 0 0 0 0,-1 0 0 0 0,1 0 0 0 0,0 0 1 0 0,-1 0-1 0 0,1-1 0 0 0,0 1 0 0 0,-1 0 0 0 0,1 0 0 0 0,0-1 1 0 0,0 1-1 0 0,0 0 0 0 0,0-1 0 0 0,0 1 0 0 0,0-1-8 0 0,15 10-18 0 0,0-1 0 0 0,1-1-1 0 0,0 0 1 0 0,1-2-1 0 0,-1 0 1 0 0,1 0 0 0 0,1-2-1 0 0,-1 0 1 0 0,1-2 0 0 0,-1 0-1 0 0,1-1 1 0 0,0 0-1 0 0,0-2 1 0 0,16-2 18 0 0,-14 3-203 0 0,-14 0 133 0 0,1-1-1 0 0,0 1 1 0 0,-1-2-1 0 0,1 1 1 0 0,-1-1-1 0 0,1 0 1 0 0,-1 0 0 0 0,0-1-1 0 0,0 0 1 0 0,0-1-1 0 0,0 1 1 0 0,-1-1-1 0 0,1-1 1 0 0,-1 1-1 0 0,0-1 1 0 0,0 0-1 0 0,-1 0 1 0 0,0-1 0 0 0,1 0-1 0 0,-2 0 1 0 0,1 0-1 0 0,-1 0 1 0 0,0-1-1 0 0,0 0 1 0 0,-1 1-1 0 0,0-1 1 0 0,0-1-1 0 0,0 1 1 0 0,-1 0-1 0 0,0-1 1 0 0,-1-1 70 0 0,24-249-945 0 0,-25 244 1005 0 0,0-4 47 0 0,-1 0 0 0 0,0 1 0 0 0,-1-1-1 0 0,-1 0 1 0 0,-1 1 0 0 0,-1 0 0 0 0,0 0 0 0 0,-1 0 0 0 0,-1 0-1 0 0,-1 0-106 0 0,-35-26 1417 0 0,43 43-1272 0 0,-14 5 44 0 0,3 12-89 0 0,1 1-1 0 0,0 0 1 0 0,1 0-1 0 0,1 1 0 0 0,1 0 1 0 0,0 1-1 0 0,2 0 1 0 0,0 0-1 0 0,1 0 1 0 0,1 0-1 0 0,1 0 1 0 0,1 1-1 0 0,1-1 1 0 0,0 1-1 0 0,2-1 1 0 0,1 5-100 0 0,-3 2 193 0 0,27 137 234 0 0,-27-160-446 0 0,0-3 26 0 0,-1-1 0 0 0,1 1 0 0 0,-1-1 0 0 0,1 1 1 0 0,0 0-1 0 0,-1-1 0 0 0,1 1 0 0 0,0 0 0 0 0,0-1 1 0 0,0 1-1 0 0,-1 0 0 0 0,1 0 0 0 0,0-1 1 0 0,0 1-1 0 0,0 0 0 0 0,0 0 0 0 0,0-1 0 0 0,0 1 1 0 0,0 0-1 0 0,1 0 0 0 0,-1-1 0 0 0,0 1 1 0 0,0 0-1 0 0,0-1 0 0 0,1 1 0 0 0,-1 0 0 0 0,0-1 1 0 0,1 1-1 0 0,-1 0 0 0 0,1-1 0 0 0,-1 1 0 0 0,1-1 1 0 0,-1 1-1 0 0,1-1 0 0 0,-1 1 0 0 0,1-1 1 0 0,-1 1-1 0 0,1-1 0 0 0,0 1 0 0 0,-1-1 0 0 0,1 0 1 0 0,0 1-1 0 0,-1-1 0 0 0,1 0 0 0 0,0 0 1 0 0,-1 0-1 0 0,1 1 0 0 0,0-1 0 0 0,0 0 0 0 0,-1 0 1 0 0,1 0-1 0 0,0 0 0 0 0,0 0 0 0 0,-1 0 1 0 0,1 0-1 0 0,0 0 0 0 0,-1-1 0 0 0,1 1 0 0 0,0 0 1 0 0,0 0-1 0 0,-1-1 0 0 0,1 1 0 0 0,0 0 0 0 0,-1-1 1 0 0,1 1-1 0 0,-1-1 0 0 0,1 1 0 0 0,0-1 1 0 0,-1 1-1 0 0,1-1-7 0 0,92-77-251 0 0,-80 69 178 0 0,-8 4 40 0 0,0 0-1 0 0,0 1 1 0 0,0 0-1 0 0,1 0 1 0 0,0 0-1 0 0,-1 1 1 0 0,1 0 0 0 0,1 0-1 0 0,-1 0 1 0 0,0 1-1 0 0,1 0 1 0 0,-1 0-1 0 0,1 0 1 0 0,0 1-1 0 0,0 0 1 0 0,-1 1-1 0 0,1-1 1 0 0,0 1 0 0 0,0 0-1 0 0,0 1 1 0 0,3 0 33 0 0,-5 1 7 0 0,1-1 0 0 0,-1 1 0 0 0,0 0 0 0 0,0 1 1 0 0,0-1-1 0 0,-1 1 0 0 0,1 0 0 0 0,0 0 1 0 0,-1 0-1 0 0,0 1 0 0 0,0-1 0 0 0,0 1 0 0 0,0 0 1 0 0,-1 0-1 0 0,1 1 0 0 0,-1-1 0 0 0,0 1 0 0 0,0-1 1 0 0,-1 1-1 0 0,1 0 0 0 0,-1 0 0 0 0,0 0 0 0 0,-1 0 1 0 0,1 1-1 0 0,-1-1 0 0 0,1 3-7 0 0,-7 1 48 0 0,0-1 0 0 0,0 1-1 0 0,0-1 1 0 0,-1-1 0 0 0,0 1 0 0 0,-1-1-1 0 0,0 0 1 0 0,0 0 0 0 0,0-1 0 0 0,-1 0-1 0 0,0 0 1 0 0,0-1 0 0 0,-1 0 0 0 0,1 0-1 0 0,-1-1 1 0 0,-4 2-48 0 0,-67 23-98 0 0,44-25-2559 0 0,28-18-178 0 0,9 6 1451 0 0</inkml:trace>
  <inkml:trace contextRef="#ctx0" brushRef="#br0" timeOffset="54415.227">8575 1708 1636 0 0,'8'11'5030'0'0,"17"51"-3819"0"0,-23-56-1303 0 0,8 28 167 0 0,-7-13-3014 0 0,-3-20 1614 0 0,0-1 41 0 0</inkml:trace>
  <inkml:trace contextRef="#ctx0" brushRef="#br0" timeOffset="54693.97">8602 1449 2784 0 0,'-2'-3'920'0'0,"4"-2"-84"0"0,-1 0-92 0 0,-1 2-123 0 0,-1 1-93 0 0,-1-3-128 0 0,2 2-68 0 0,0 1-156 0 0,0-3-168 0 0,0 5-4 0 0,2 0-324 0 0,-1 3-80 0 0,3 1-204 0 0,-8 1-301 0 0,8 1 57 0 0,-4 3-660 0 0,2-1-20 0 0</inkml:trace>
  <inkml:trace contextRef="#ctx0" brushRef="#br0" timeOffset="55176.561">8689 2018 1180 0 0,'61'-7'3859'0'0,"-50"3"-3488"0"0,8-6-223 0 0,-1-1-1 0 0,-1 0 0 0 0,0-2 1 0 0,-1 0-1 0 0,0 0 0 0 0,-1-2 0 0 0,0 0 1 0 0,-1 0-1 0 0,-1-2 0 0 0,0 0 0 0 0,-2 0 1 0 0,0-1-1 0 0,-1 0 0 0 0,0-1 0 0 0,-2 0 1 0 0,0 0-1 0 0,-1-1 0 0 0,-1 0 0 0 0,-1 0 1 0 0,-1-1-1 0 0,-1 0 0 0 0,1-19-147 0 0,-3 38 9 0 0,0-1 0 0 0,-1 1 0 0 0,1-1 0 0 0,-1 1 0 0 0,1-1 0 0 0,-1 0 0 0 0,0 1-1 0 0,0-1 1 0 0,0 1 0 0 0,0-1 0 0 0,0 1 0 0 0,-1-1 0 0 0,1 0 0 0 0,-1 1 0 0 0,0-1 0 0 0,0 1 0 0 0,1 0 0 0 0,-2-1 0 0 0,1 1 0 0 0,0 0-1 0 0,0 0 1 0 0,-1-1 0 0 0,1 1 0 0 0,-1 0 0 0 0,0 0 0 0 0,0 1 0 0 0,1-1 0 0 0,-1 0 0 0 0,0 1 0 0 0,0-1 0 0 0,-1 1 0 0 0,1-1 0 0 0,0 1-1 0 0,0 0 1 0 0,-1 0 0 0 0,1 0 0 0 0,-1 0 0 0 0,1 0 0 0 0,-1 1 0 0 0,1-1 0 0 0,-1 1 0 0 0,1 0 0 0 0,-1 0 0 0 0,0 0 0 0 0,1 0 0 0 0,-1 0-1 0 0,1 0 1 0 0,-1 1 0 0 0,1-1 0 0 0,-1 1 0 0 0,1 0 0 0 0,-1-1 0 0 0,1 1 0 0 0,-1 0 0 0 0,1 1 0 0 0,0-1 0 0 0,0 0 0 0 0,0 1 0 0 0,0-1-1 0 0,0 1 1 0 0,0 0 0 0 0,0-1 0 0 0,0 2-9 0 0,-5 6 12 0 0,0 0-1 0 0,1 0 0 0 0,1 1 1 0 0,0 0-1 0 0,0 1 1 0 0,1-1-1 0 0,0 1 0 0 0,0 0 1 0 0,2 0-1 0 0,-1 0 1 0 0,1 0-1 0 0,1 0 0 0 0,0 0 1 0 0,0 1-1 0 0,1-1 1 0 0,1 0-1 0 0,0 1 0 0 0,1-1 1 0 0,0 0-1 0 0,0 0 1 0 0,1 0-1 0 0,1 0 0 0 0,0-1 1 0 0,0 1-1 0 0,1-1 1 0 0,0 0-1 0 0,1 0 0 0 0,0-1 1 0 0,4 5-12 0 0,-2 0-58 0 0,1 0 0 0 0,1-1 0 0 0,0 0 0 0 0,0-1 1 0 0,2 0-1 0 0,-1-1 0 0 0,1 0 0 0 0,1-1 0 0 0,0-1 0 0 0,0 0 0 0 0,1 0 0 0 0,0-1 1 0 0,0-1-1 0 0,1 0 0 0 0,0-1 0 0 0,0-1 0 0 0,1 0 0 0 0,0-2 0 0 0,-1 1 0 0 0,11-1 58 0 0,-17-5-62 0 0,0-1 0 0 0,0 0-1 0 0,0-1 1 0 0,-1 0-1 0 0,1-1 1 0 0,-1 0-1 0 0,0 0 1 0 0,0-1-1 0 0,-1 1 1 0 0,0-2-1 0 0,0 1 1 0 0,0-1-1 0 0,-1 0 1 0 0,1-1 0 0 0,-2 1-1 0 0,1-1 1 0 0,-1 0-1 0 0,-1-1 1 0 0,1 1-1 0 0,-1-1 1 0 0,-1 0-1 0 0,0 0 1 0 0,0 0-1 0 0,0 0 1 0 0,-1 0 0 0 0,-1-1-1 0 0,0 1 1 0 0,0-1-1 0 0,-1 1 1 0 0,0-1-1 0 0,-1-3 63 0 0,-20-26 1386 0 0,24 78-158 0 0,59 106-1780 0 0,-62-144 20 0 0,2 4 914 0 0,-4-2-5927 0 0,-11 5 4389 0 0</inkml:trace>
  <inkml:trace contextRef="#ctx0" brushRef="#br0" timeOffset="55346.502">9270 1511 1428 0 0,'-3'-5'1204'0'0,"4"-2"-264"0"0,-2 2-76 0 0,1-1-120 0 0,0 1-87 0 0,0 0-93 0 0,-2 1-92 0 0,0-2-220 0 0,2 2-144 0 0,-2 3-12 0 0,4-1-328 0 0,2 2-180 0 0,-3 0-80 0 0,3 2-489 0 0,-2-2 77 0 0,3 1-460 0 0,0 1-48 0 0</inkml:trace>
  <inkml:trace contextRef="#ctx0" brushRef="#br0" timeOffset="55642.17">9603 1506 976 0 0,'2'104'4562'0'0,"31"126"-2758"0"0,-5-95-1299 0 0,-22-43-3202 0 0,-21-61 427 0 0,7-23 1022 0 0</inkml:trace>
  <inkml:trace contextRef="#ctx0" brushRef="#br0" timeOffset="56203.875">9471 1819 1008 0 0,'7'-8'236'0'0,"0"0"0"0"0,1 1-1 0 0,0 0 1 0 0,0 0 0 0 0,1 1 0 0 0,0 0-1 0 0,0 0 1 0 0,0 1 0 0 0,1 0 0 0 0,0 0-1 0 0,0 1 1 0 0,0 1 0 0 0,0 0 0 0 0,0 0-1 0 0,5 0-235 0 0,-10 3 43 0 0,0 1-1 0 0,1-1 0 0 0,-1 1 1 0 0,0 0-1 0 0,0 0 1 0 0,1 0-1 0 0,-1 1 0 0 0,0 0 1 0 0,0 0-1 0 0,0 0 0 0 0,-1 1 1 0 0,1-1-1 0 0,-1 1 0 0 0,1 0 1 0 0,-1 1-1 0 0,0-1 0 0 0,0 1 1 0 0,0 0-1 0 0,-1 0 1 0 0,1 0-1 0 0,-1 0 0 0 0,0 1 1 0 0,0-1-1 0 0,0 1 0 0 0,-1-1 1 0 0,0 1-1 0 0,0 0 0 0 0,0 0 1 0 0,0 1-1 0 0,-1-1 0 0 0,0 0 1 0 0,0 0-1 0 0,0 1 0 0 0,-1-1 1 0 0,1 0-1 0 0,-1 1 1 0 0,-1-1-1 0 0,0 6-42 0 0,1-9 25 0 0,-1 1 0 0 0,1-1 0 0 0,-1 1 0 0 0,1 0 0 0 0,0-1 0 0 0,0 1 0 0 0,1-1 0 0 0,-1 1 0 0 0,0 0 0 0 0,1-1 0 0 0,0 1 0 0 0,-1-1 0 0 0,1 1 0 0 0,0-1 0 0 0,0 1 0 0 0,1-1 0 0 0,-1 0 0 0 0,0 0 0 0 0,1 1 0 0 0,-1-1 0 0 0,1 0 0 0 0,0 0 0 0 0,0-1 0 0 0,0 1 0 0 0,0 0 0 0 0,0 0 0 0 0,0-1 0 0 0,0 0 0 0 0,0 1 0 0 0,1-1 0 0 0,-1 0 0 0 0,1 0 0 0 0,-1 0 0 0 0,1 0 0 0 0,-1 0 0 0 0,1-1-1 0 0,-1 1 1 0 0,1-1 0 0 0,-1 0 0 0 0,1 0 0 0 0,0 0 0 0 0,-1 0 0 0 0,1 0 0 0 0,0 0 0 0 0,-1-1 0 0 0,1 1 0 0 0,-1-1 0 0 0,1 0 0 0 0,-1 0 0 0 0,3-1-25 0 0,11-2 15 0 0,1-2 0 0 0,-1 0 0 0 0,0-1-1 0 0,-1 0 1 0 0,0-2 0 0 0,0 1-1 0 0,0-2 1 0 0,-1 0 0 0 0,-1-1 0 0 0,0 0-1 0 0,0-1 1 0 0,-1 0 0 0 0,4-8-15 0 0,15-25 2326 0 0,-33 59-2274 0 0,0 1-1 0 0,2 0 1 0 0,0 0-1 0 0,1 0 1 0 0,0-1 0 0 0,1 1-1 0 0,1 0 1 0 0,0-1-1 0 0,1 0 1 0 0,1 2-52 0 0,12 51 105 0 0,-2 1 0 0 0,-4 0-1 0 0,-3 1 1 0 0,-2 0 0 0 0,-3 14-105 0 0,-4-74-64 0 0,1-1 0 0 0,-1 0 1 0 0,0 1-1 0 0,-1-1 0 0 0,0 0 0 0 0,0 0 1 0 0,-1 0-1 0 0,0 0 0 0 0,0-1 0 0 0,-1 1 0 0 0,0-1 1 0 0,0 0-1 0 0,-1 0 0 0 0,0 0 0 0 0,0-1 1 0 0,0 1-1 0 0,-1-1 0 0 0,0 0 0 0 0,0-1 0 0 0,-1 0 1 0 0,1 0-1 0 0,-1 0 0 0 0,-1-1 0 0 0,1 0 1 0 0,0 0-1 0 0,-1-1 0 0 0,0 0 0 0 0,0 0 0 0 0,0 0 1 0 0,0-1-1 0 0,0-1 0 0 0,0 1 0 0 0,0-2 1 0 0,-1 1-1 0 0,1-1 0 0 0,0 0 0 0 0,-1 0 0 0 0,-4-2 64 0 0,4 1-353 0 0,1-1 0 0 0,-1-1-1 0 0,0 1 1 0 0,1-1-1 0 0,-1-1 1 0 0,1 0 0 0 0,0 0-1 0 0,0 0 1 0 0,1-1-1 0 0,-1 0 1 0 0,1-1 0 0 0,0 1-1 0 0,0-1 1 0 0,1-1-1 0 0,0 1 1 0 0,0-1 0 0 0,-2-4 353 0 0,-14-25-1546 0 0</inkml:trace>
  <inkml:trace contextRef="#ctx0" brushRef="#br0" timeOffset="56737.3">10600 1584 860 0 0,'5'18'6950'0'0,"7"33"-5029"0"0,23 93-2051 0 0,-22-103-123 0 0,4 15-387 0 0,-12-19-3184 0 0,-8-29 2949 0 0,-12 1 46 0 0</inkml:trace>
  <inkml:trace contextRef="#ctx0" brushRef="#br0" timeOffset="57341.98">10499 1721 1816 0 0,'43'0'525'0'0,"0"-1"0"0"0,0-3 0 0 0,0-1 0 0 0,-1-3 0 0 0,1-1 0 0 0,-2-2 0 0 0,8-4-525 0 0,-43 13 91 0 0,-1 1 1 0 0,0-1 0 0 0,1-1 0 0 0,-1 1 0 0 0,0-1 0 0 0,0 1 0 0 0,0-1 0 0 0,0-1 0 0 0,-1 1 0 0 0,1-1 0 0 0,-1 0 0 0 0,0 0 0 0 0,0 0 0 0 0,0 0 0 0 0,-1-1 0 0 0,0 0 0 0 0,0 1-1 0 0,0-1 1 0 0,0-1 0 0 0,-1 1 0 0 0,1 0 0 0 0,-1 0 0 0 0,-1-1 0 0 0,1 1 0 0 0,-1-1 0 0 0,0 0 0 0 0,0 1 0 0 0,-1-1 0 0 0,1 0 0 0 0,-1 0-92 0 0,15 188 979 0 0,-14-5-508 0 0,-24-70-434 0 0,60-189-1551 0 0,27-27 744 0 0,-27 124 372 0 0,-10 11 348 0 0,-18-17-27 0 0,0 0 0 0 0,1 0 0 0 0,0-1 0 0 0,0 0 0 0 0,1 0 0 0 0,0-2 0 0 0,0 1 0 0 0,1-1-1 0 0,-1-1 1 0 0,2 0 0 0 0,-1-1 0 0 0,5 2 77 0 0,122-3-3856 0 0,-93-20 2589 0 0</inkml:trace>
  <inkml:trace contextRef="#ctx0" brushRef="#br0" timeOffset="57871.703">11535 1846 1272 0 0,'-174'52'3862'0'0,"175"-52"-3843"0"0,-1 0-1 0 0,1 1 0 0 0,-1-1 0 0 0,1 0 0 0 0,0 1 0 0 0,-1-1 0 0 0,1 1 0 0 0,-1-1 0 0 0,1 1 0 0 0,-1-1 0 0 0,0 1 0 0 0,1-1 0 0 0,-1 1 0 0 0,1-1 1 0 0,-1 1-1 0 0,0 0 0 0 0,0-1 0 0 0,1 1 0 0 0,-1-1 0 0 0,0 1 0 0 0,0 0 0 0 0,0-1 0 0 0,0 1 0 0 0,1 0 0 0 0,-1-1 0 0 0,0 1 0 0 0,0 0 0 0 0,0-1 1 0 0,-1 1-1 0 0,1 0 0 0 0,0-1 0 0 0,0 1 0 0 0,0 0 0 0 0,0-1 0 0 0,-1 1 0 0 0,1 0 0 0 0,0-1 0 0 0,0 1 0 0 0,-1-1 0 0 0,1 1 0 0 0,-1 0 0 0 0,1-1 1 0 0,0 1-1 0 0,-1-1 0 0 0,1 1 0 0 0,-1-1 0 0 0,1 0 0 0 0,-1 1 0 0 0,0-1 0 0 0,1 1 0 0 0,-1-1 0 0 0,1 0 0 0 0,-1 0 0 0 0,0 1 0 0 0,1-1 0 0 0,-1 0 1 0 0,0 0-1 0 0,1 0 0 0 0,-1 1 0 0 0,0-1 0 0 0,1 0 0 0 0,-1 0 0 0 0,0 0 0 0 0,1 0 0 0 0,-1 0 0 0 0,0-1 0 0 0,1 1 0 0 0,-1 0 0 0 0,0 0-18 0 0,47 12 329 0 0,-30-12-309 0 0,0-1 0 0 0,0 0-1 0 0,-1-1 1 0 0,1-1 0 0 0,-1 0 0 0 0,0-2 0 0 0,1 1-1 0 0,-2-2 1 0 0,1 0 0 0 0,3-3-20 0 0,15-4 216 0 0,-69 105 437 0 0,59-81-639 0 0,-13-11-40 0 0,0-1 0 0 0,0 1 0 0 0,0-1-1 0 0,0-1 1 0 0,0 0 0 0 0,0-1 0 0 0,-1 1-1 0 0,1-2 1 0 0,-1 1 0 0 0,0-2 0 0 0,0 1-1 0 0,0-1 1 0 0,0 0 26 0 0,4-3-21 0 0,0-1 0 0 0,0-1 1 0 0,-1 1-1 0 0,0-2 0 0 0,-1 0 0 0 0,0 0 1 0 0,0-1-1 0 0,-1 0 0 0 0,-1-1 0 0 0,0 0 0 0 0,-1-1 1 0 0,-1 1-1 0 0,0-1 0 0 0,0-1 0 0 0,-2 0 0 0 0,1 1 1 0 0,0-9 20 0 0,4-23 748 0 0,-2 0 0 0 0,-2 0 1 0 0,-2-1-1 0 0,-2 1 0 0 0,-3-13-748 0 0,1 58 34 0 0,-1-1 0 0 0,1 1-1 0 0,-1 0 1 0 0,1 0-1 0 0,-1 0 1 0 0,1 0 0 0 0,-1 0-1 0 0,0 0 1 0 0,1 0 0 0 0,-1 1-1 0 0,0-1 1 0 0,0 0-1 0 0,0 0 1 0 0,0 1 0 0 0,0-1-1 0 0,0 0 1 0 0,0 1 0 0 0,0-1-1 0 0,0 1 1 0 0,0-1-1 0 0,0 1 1 0 0,0-1 0 0 0,0 1-1 0 0,0 0 1 0 0,0 0 0 0 0,-1-1-1 0 0,1 1 1 0 0,0 0-1 0 0,0 0 1 0 0,0 0 0 0 0,0 0-1 0 0,-1 1 1 0 0,1-1 0 0 0,0 0-1 0 0,0 0 1 0 0,0 1-1 0 0,0-1 1 0 0,0 0 0 0 0,0 1-1 0 0,0-1 1 0 0,0 1 0 0 0,0 0-1 0 0,0-1 1 0 0,0 1-1 0 0,0 0 1 0 0,0 0 0 0 0,0-1-1 0 0,0 1 1 0 0,1 0 0 0 0,-1 0-1 0 0,0 0 1 0 0,1 0-1 0 0,-1 0 1 0 0,0 0 0 0 0,1 0-1 0 0,0 0 1 0 0,-1 0 0 0 0,1 0-1 0 0,-1 0 1 0 0,1 1-34 0 0,-6 11 11 0 0,0 1-1 0 0,1 0 1 0 0,1 0 0 0 0,0 0 0 0 0,1 1 0 0 0,1-1-1 0 0,0 1 1 0 0,1 0 0 0 0,0-1 0 0 0,1 1 0 0 0,1 0-1 0 0,0 0 1 0 0,1-1 0 0 0,1 1 0 0 0,0-1 0 0 0,1 1-1 0 0,1-1 1 0 0,0 0 0 0 0,1-1 0 0 0,6 12-11 0 0,17 73-1639 0 0,-14 26-4197 0 0,-36-71 3129 0 0,10-40 1409 0 0</inkml:trace>
  <inkml:trace contextRef="#ctx0" brushRef="#br0" timeOffset="58124.603">11544 1768 1416 0 0,'0'0'1524'0'0,"0"-4"-296"0"0,2 3-168 0 0,3-1-131 0 0,1-1-165 0 0,1-1-100 0 0,16-1-212 0 0,-2-3-124 0 0,8 6-128 0 0,-3-3-164 0 0,12 4-8 0 0,-1-3-548 0 0,-3-2-524 0 0,-1-4 84 0 0,3 1-657 0 0,0-2 249 0 0,-6-1-68 0 0</inkml:trace>
  <inkml:trace contextRef="#ctx0" brushRef="#br0" timeOffset="85656.453">862 3351 1088 0 0,'0'0'468'0'0,"0"0"6"0"0,0 0-60 0 0,0 0-96 0 0,0 0-30 0 0,24-3 1178 0 0,17-35-248 0 0,-34 28-636 0 0,4-4-616 0 0,-8 9-3188 0 0,-3 5 1906 0 0</inkml:trace>
  <inkml:trace contextRef="#ctx0" brushRef="#br0" timeOffset="86408.166">633 3296 888 0 0,'-23'-32'2767'0'0,"-85"6"-2027"0"0,95 26-677 0 0,-1 0 0 0 0,1 1 0 0 0,0 0 1 0 0,0 1-1 0 0,-1 1 0 0 0,2 0 0 0 0,-1 1 0 0 0,0 0 0 0 0,1 1 0 0 0,-1 0 0 0 0,1 1 1 0 0,1 1-1 0 0,-1-1 0 0 0,1 2 0 0 0,0 0 0 0 0,1 0 0 0 0,0 1 0 0 0,0 0 0 0 0,1 1 1 0 0,0 0-1 0 0,1 0 0 0 0,0 1 0 0 0,0 0 0 0 0,1 0 0 0 0,-2 6-63 0 0,9-15 27 0 0,0 0 1 0 0,-1 1-1 0 0,1-1 0 0 0,0 0 0 0 0,0 0 1 0 0,1 1-1 0 0,-1-1 0 0 0,0 0 0 0 0,1 0 0 0 0,-1 0 1 0 0,1 1-1 0 0,0-1 0 0 0,-1 0 0 0 0,1 0 1 0 0,0 0-1 0 0,1 0 0 0 0,-1 0 0 0 0,0 0 0 0 0,0-1 1 0 0,1 1-1 0 0,-1 0 0 0 0,1-1 0 0 0,0 1 1 0 0,-1-1-1 0 0,1 1 0 0 0,0-1 0 0 0,0 0 0 0 0,0 1 1 0 0,0-1-1 0 0,0 0 0 0 0,0-1 0 0 0,0 1 1 0 0,0 0-1 0 0,0 0 0 0 0,0-1 0 0 0,1 0 0 0 0,-1 1 1 0 0,0-1-1 0 0,2 0-27 0 0,96 9 417 0 0,-98-9-395 0 0,16 1 19 0 0,1-1 0 0 0,-1-1 0 0 0,1-1 0 0 0,-1 0 0 0 0,0-1 0 0 0,0-1 1 0 0,0-1-1 0 0,0 0 0 0 0,-1-2 0 0 0,13-6-41 0 0,-27 11 14 0 0,1 0 0 0 0,-1 0 0 0 0,1-1 0 0 0,-1 1 1 0 0,0-1-1 0 0,0 0 0 0 0,0 0 0 0 0,0 0 0 0 0,-1-1 0 0 0,1 1 0 0 0,-1 0 1 0 0,0-1-1 0 0,0 0 0 0 0,0 0 0 0 0,-1 1 0 0 0,1-1 0 0 0,-1 0 1 0 0,0 0-1 0 0,0 0 0 0 0,0 0 0 0 0,0-2-14 0 0,-1 4 18 0 0,-3-21-120 0 0,1 21 96 0 0,2 1 5 0 0,0-1 0 0 0,0 1 0 0 0,0 0 0 0 0,0 0 1 0 0,0 0-1 0 0,-1 0 0 0 0,1 1 0 0 0,0-1 0 0 0,-1 0 1 0 0,1 0-1 0 0,-1 0 0 0 0,1 0 0 0 0,-1 0 0 0 0,1 0 0 0 0,-1 0 1 0 0,0 1-1 0 0,1-1 0 0 0,-1 0 0 0 0,0 1 0 0 0,0-1 1 0 0,1 0-1 0 0,-1 1 0 0 0,0-1 0 0 0,0 1 0 0 0,0-1 1 0 0,0 1-1 0 0,0-1 0 0 0,0 1 0 0 0,0 0 0 0 0,0-1 1 0 0,0 1-1 0 0,0 0 0 0 0,0 0 0 0 0,0 0 0 0 0,0 0 1 0 0,0 0-1 0 0,0 0 0 0 0,0 0 0 0 0,0 0 0 0 0,0 0 0 0 0,0 1 1 0 0,0-1-1 0 0,0 0 0 0 0,0 0 0 0 0,0 1 0 0 0,0-1 1 0 0,0 1-1 0 0,1-1 0 0 0,-1 1 0 0 0,0-1 0 0 0,0 1 1 0 0,0 0-1 0 0,1-1 0 0 0,-1 1 0 0 0,0 0 0 0 0,1 0 1 0 0,-1-1-1 0 0,0 1 0 0 0,1 0 0 0 0,-1 0 0 0 0,1 0 1 0 0,-1 0-1 0 0,1 0 1 0 0,-3 25 77 0 0,1 0 0 0 0,1-1 0 0 0,1 1 0 0 0,1 0 1 0 0,1 0-1 0 0,2 0 0 0 0,0-1 0 0 0,6 17-77 0 0,14 117 181 0 0,-24-158-180 0 0,3 15 78 0 0,-1 0 0 0 0,-1 1 0 0 0,0-1 0 0 0,-1 0-1 0 0,-1 1 1 0 0,0-1 0 0 0,-2 1 0 0 0,0-1 0 0 0,0 0 0 0 0,-2 0 0 0 0,0-1 0 0 0,0 1 0 0 0,-2-1 0 0 0,0 0 0 0 0,0-1-1 0 0,-2 0 1 0 0,1 0 0 0 0,-10 10-79 0 0,15-21-2 0 0,0-1 1 0 0,0 0-1 0 0,0 0 0 0 0,0 0 0 0 0,0 0 0 0 0,0-1 0 0 0,-1 1 0 0 0,1-1 1 0 0,-1 0-1 0 0,1 0 0 0 0,-1 0 0 0 0,0 0 0 0 0,1-1 0 0 0,-1 1 1 0 0,0-1-1 0 0,1 0 0 0 0,-1 0 0 0 0,0 0 0 0 0,1-1 0 0 0,-1 1 0 0 0,0-1 1 0 0,1 0-1 0 0,-1 0 0 0 0,1 0 0 0 0,-1 0 0 0 0,1-1 0 0 0,-1 0 1 0 0,1 1-1 0 0,0-1 0 0 0,0 0 0 0 0,0-1 0 0 0,0 1 0 0 0,0 0 0 0 0,1-1 1 0 0,-2-1 1 0 0,-68-113-824 0 0,68 96 392 0 0,0 0 0 0 0,2-1 1 0 0,0 0-1 0 0,1 1 0 0 0,1-1 1 0 0,1 0-1 0 0,1 0 0 0 0,1 1 1 0 0,1-1-1 0 0,1 1 0 0 0,1 0 1 0 0,0 0-1 0 0,2 1 1 0 0,0 0-1 0 0,5-6 432 0 0,11-20-1297 0 0</inkml:trace>
  <inkml:trace contextRef="#ctx0" brushRef="#br0" timeOffset="86717.307">806 3146 1404 0 0,'-5'8'3365'0'0,"-9"19"-2532"0"0,4-7-496 0 0,4-8-102 0 0,0 1 1 0 0,1 0-1 0 0,0 0 1 0 0,1 1 0 0 0,0-1-1 0 0,1 1 1 0 0,1 0 0 0 0,0-1-1 0 0,1 1 1 0 0,0 11-236 0 0,2-20-21 0 0,1 0 1 0 0,0 0-1 0 0,0 0 1 0 0,0 0 0 0 0,0-1-1 0 0,1 1 1 0 0,0-1-1 0 0,0 1 1 0 0,0-1-1 0 0,0 0 1 0 0,1 0-1 0 0,0-1 1 0 0,0 1 0 0 0,0-1-1 0 0,0 1 1 0 0,0-1-1 0 0,1-1 1 0 0,-1 1-1 0 0,1-1 1 0 0,0 1 0 0 0,0-1-1 0 0,0-1 1 0 0,0 1-1 0 0,0-1 1 0 0,0 1-1 0 0,0-2 1 0 0,0 1-1 0 0,0 0 1 0 0,1-1 0 0 0,-1 0-1 0 0,0 0 1 0 0,1-1-1 0 0,-1 0 1 0 0,0 1-1 0 0,0-2 1 0 0,0 1-1 0 0,0-1 1 0 0,1 0 20 0 0,107-54-4062 0 0,-89 35 2794 0 0</inkml:trace>
  <inkml:trace contextRef="#ctx0" brushRef="#br0" timeOffset="87592.646">1017 3161 1204 0 0,'59'182'4268'0'0,"37"-11"-1503"0"0,-92-169-2728 0 0,1-1 0 0 0,-1 0 0 0 0,0 0 0 0 0,1-1 0 0 0,0 1 0 0 0,-1-1 1 0 0,1 0-1 0 0,-1 0 0 0 0,1-1 0 0 0,-1 1 0 0 0,1-1 0 0 0,-1 0 0 0 0,1 0 0 0 0,-1 0 0 0 0,0-1 1 0 0,1 0-1 0 0,-1 0 0 0 0,0 0 0 0 0,0 0 0 0 0,0 0 0 0 0,-1-1 0 0 0,1 0 0 0 0,-1 0 0 0 0,1 0 1 0 0,-1 0-1 0 0,0 0 0 0 0,0-1 0 0 0,0 1 0 0 0,0-1 0 0 0,-1 0 0 0 0,0 0 0 0 0,0 0 0 0 0,0 0 1 0 0,0 0-1 0 0,1-4-37 0 0,0 3 36 0 0,123-243-384 0 0,-126 247 345 0 0,1 1 0 0 0,-1-1 0 0 0,0 0 0 0 0,1 1 1 0 0,-1-1-1 0 0,0 0 0 0 0,1 1 0 0 0,-1-1 1 0 0,1 1-1 0 0,-1-1 0 0 0,1 1 0 0 0,-1-1 1 0 0,1 1-1 0 0,0 0 0 0 0,-1-1 0 0 0,1 1 1 0 0,-1-1-1 0 0,1 1 0 0 0,0 0 0 0 0,-1 0 1 0 0,1-1-1 0 0,0 1 0 0 0,0 0 0 0 0,-1 0 1 0 0,1 0-1 0 0,0 0 0 0 0,-1 0 0 0 0,1 0 1 0 0,0 0-1 0 0,0 0 0 0 0,-1 0 0 0 0,1 0 0 0 0,0 0 1 0 0,-1 0-1 0 0,1 1 0 0 0,0-1 0 0 0,-1 0 1 0 0,1 0-1 0 0,0 1 0 0 0,-1-1 0 0 0,1 0 1 0 0,0 1-1 0 0,-1-1 0 0 0,1 1 0 0 0,-1-1 1 0 0,1 1-1 0 0,-1-1 0 0 0,1 1 0 0 0,-1-1 1 0 0,1 1-1 0 0,-1 0 0 0 0,0-1 0 0 0,1 1 1 0 0,-1 0-1 0 0,0-1 0 0 0,0 1 0 0 0,1 0 1 0 0,-1-1-1 0 0,0 1 0 0 0,0 0 0 0 0,0-1 0 0 0,0 1 1 0 0,0 0-1 0 0,0 0 0 0 0,0-1 0 0 0,0 1 1 0 0,0 0-1 0 0,0 0 3 0 0,19 25-1 0 0,-3-14 10 0 0,1-2-1 0 0,0 0 1 0 0,0 0 0 0 0,1-2-1 0 0,1 0 1 0 0,-1-2 0 0 0,1 0 0 0 0,0 0-1 0 0,1-2 1 0 0,-1-1 0 0 0,1 0-1 0 0,0-1 1 0 0,0-1 0 0 0,0-1-1 0 0,0-1 1 0 0,9-2-9 0 0,-16 3-120 0 0,0 0-1 0 0,0-1 1 0 0,0 0-1 0 0,0-1 1 0 0,0-1-1 0 0,-1 0 1 0 0,1 0-1 0 0,-1-2 1 0 0,0 1-1 0 0,0-2 1 0 0,0 1-1 0 0,-1-2 1 0 0,0 1-1 0 0,0-2 1 0 0,0 1-1 0 0,6-8 121 0 0,-16 14-26 0 0,-1 1 1 0 0,1-1-1 0 0,-1 0 1 0 0,1 0-1 0 0,-1 0 1 0 0,0 0-1 0 0,1-1 1 0 0,-1 1-1 0 0,0 0 1 0 0,0 0-1 0 0,0 0 1 0 0,0 0-1 0 0,0 0 1 0 0,0 0-1 0 0,0 0 1 0 0,0 0-1 0 0,0 0 1 0 0,-1 0-1 0 0,1 0 1 0 0,0-1-1 0 0,-1 1 1 0 0,1 0-1 0 0,0 0 1 0 0,-1 1-1 0 0,1-1 1 0 0,-1 0-1 0 0,0 0 1 0 0,1 0-1 0 0,-1 0 1 0 0,0 0-1 0 0,0 0 1 0 0,1 1-1 0 0,-1-1 0 0 0,0 0 1 0 0,0 1-1 0 0,0-1 1 0 0,0 1-1 0 0,0-1 1 0 0,0 1-1 0 0,0-1 1 0 0,0 1-1 0 0,0 0 1 0 0,0-1-1 0 0,0 1 1 0 0,0 0-1 0 0,0 0 1 0 0,0 0-1 0 0,0 0 1 0 0,0 0-1 0 0,-1 0 26 0 0,-60-13 123 0 0,45 11 5 0 0,0 1-1 0 0,-1 1 0 0 0,1 0 1 0 0,0 1-1 0 0,-1 1 1 0 0,1 1-1 0 0,0 1 0 0 0,0 0 1 0 0,1 1-1 0 0,-1 0 0 0 0,1 2 1 0 0,0 0-1 0 0,1 1 1 0 0,0 0-1 0 0,0 1 0 0 0,1 1 1 0 0,-9 8-128 0 0,21-16 24 0 0,0 0 0 0 0,0 0-1 0 0,0 0 1 0 0,0 0 0 0 0,1 1 0 0 0,-1-1 0 0 0,1 1 0 0 0,0-1 0 0 0,0 1 0 0 0,0-1 0 0 0,0 1-1 0 0,0 0 1 0 0,0 0 0 0 0,1-1 0 0 0,-1 1 0 0 0,1 0 0 0 0,0 0 0 0 0,0 0 0 0 0,0 0 0 0 0,0 0-1 0 0,0-1 1 0 0,1 1 0 0 0,-1 0 0 0 0,1 0 0 0 0,0-1 0 0 0,0 1 0 0 0,0 0 0 0 0,0-1 0 0 0,0 1-1 0 0,1-1 1 0 0,-1 1 0 0 0,1-1 0 0 0,-1 1 0 0 0,1-1 0 0 0,0 0 0 0 0,0 0 0 0 0,0 0 0 0 0,0 0-1 0 0,1 0 1 0 0,-1-1 0 0 0,0 1-24 0 0,105 58-18 0 0,179-13-5671 0 0,-270-46 4322 0 0</inkml:trace>
  <inkml:trace contextRef="#ctx0" brushRef="#br0" timeOffset="87998.053">2153 3193 1100 0 0,'7'-2'127'0'0,"-1"1"1"0"0,1 0-1 0 0,0 1 0 0 0,-1 0 0 0 0,1 0 1 0 0,0 0-1 0 0,-1 0 0 0 0,1 1 0 0 0,-1 0 1 0 0,1 1-1 0 0,-1 0 0 0 0,1 0 1 0 0,-1 0-1 0 0,0 0 0 0 0,0 1 0 0 0,0 0 1 0 0,0 1-1 0 0,0-1 0 0 0,-1 1 0 0 0,0 0 1 0 0,1 0-1 0 0,-1 1 0 0 0,-1 0 0 0 0,1-1 1 0 0,1 4-128 0 0,-5-8 80 0 0,0 1 0 0 0,0 0 0 0 0,0 0 0 0 0,0 0 0 0 0,0 0 0 0 0,-1 0 0 0 0,1 0 0 0 0,0 0 0 0 0,-1 1 0 0 0,1-1 0 0 0,0 0 0 0 0,-1 0 0 0 0,1 0 0 0 0,-1 1 0 0 0,0-1 0 0 0,1 0 0 0 0,-1 1 0 0 0,0-1 0 0 0,0 0 0 0 0,0 1 0 0 0,0-1 0 0 0,0 0 0 0 0,0 1 0 0 0,0-1 0 0 0,0 0 0 0 0,-1 1 0 0 0,1-1 0 0 0,-1 0 0 0 0,1 0 0 0 0,-1 1 0 0 0,1-1 0 0 0,-1 0 0 0 0,1 0 0 0 0,-1 0 0 0 0,0 0 0 0 0,0 0 0 0 0,0 0 0 0 0,1 0 0 0 0,-1 0 0 0 0,0 0 0 0 0,0 0 0 0 0,0 0 0 0 0,-1 0 0 0 0,1-1 0 0 0,0 1 0 0 0,0-1-1 0 0,0 1 1 0 0,0 0 0 0 0,-1-1 0 0 0,1 0 0 0 0,0 1 0 0 0,-1-1 0 0 0,1 0 0 0 0,0 0-80 0 0,-19-70 800 0 0,23 55-794 0 0,0 1 0 0 0,2-1 0 0 0,0 1 0 0 0,0 0 0 0 0,1 0 0 0 0,1 1 0 0 0,0 0 0 0 0,1 0 0 0 0,1 0 0 0 0,0 1 0 0 0,0 0 0 0 0,1 1 0 0 0,1 0 0 0 0,-1 1 0 0 0,2 0 0 0 0,0 1 0 0 0,0 0 1 0 0,0 0-1 0 0,6-1-6 0 0,-14 8 1 0 0,0 0 1 0 0,0 0 0 0 0,1 0 0 0 0,-1 1 0 0 0,0 0 0 0 0,0 0 0 0 0,1 0 0 0 0,-1 0 0 0 0,1 1 0 0 0,-1 0 0 0 0,1 0 0 0 0,-1 0 0 0 0,0 0 0 0 0,1 1 0 0 0,-1-1 0 0 0,1 1 0 0 0,-1 1 0 0 0,0-1 0 0 0,0 0 0 0 0,0 1 0 0 0,0 0 0 0 0,0 0-1 0 0,0 0 1 0 0,0 0 0 0 0,0 1 0 0 0,-1 0 0 0 0,1-1 0 0 0,-1 1 0 0 0,0 0 0 0 0,0 1 0 0 0,0-1 0 0 0,0 1 0 0 0,1 1-2 0 0,77 130 40 0 0,-50-3-2249 0 0,-67-62-1788 0 0,21-56 2719 0 0</inkml:trace>
  <inkml:trace contextRef="#ctx0" brushRef="#br0" timeOffset="86968.166">811 2996 2328 0 0,'-4'-1'428'0'0,"3"1"100"0"0,-3-4-72 0 0,0 4-352 0 0,4 0-68 0 0,0-1-192 0 0,0-1-120 0 0,4 2-340 0 0,-4 2-696 0 0</inkml:trace>
  <inkml:trace contextRef="#ctx0" brushRef="#br0" timeOffset="88561.568">786 2968 2664 0 0,'0'-8'1580'0'0,"0"-30"5689"0"0,7 26-9319 0 0,9 19-4260 0 0,-12-6 5001 0 0</inkml:trace>
  <inkml:trace contextRef="#ctx0" brushRef="#br0" timeOffset="89331.836">3623 2866 1228 0 0,'47'-85'5804'0'0,"-47"85"-5734"0"0,0 1 1 0 0,0-1-1 0 0,0 1 1 0 0,1-1-1 0 0,-1 1 1 0 0,0-1-1 0 0,0 0 1 0 0,1 1-1 0 0,-1-1 1 0 0,0 0-1 0 0,1 1 1 0 0,-1-1-1 0 0,0 0 1 0 0,1 1-1 0 0,-1-1 1 0 0,0 0-1 0 0,1 1 1 0 0,-1-1-1 0 0,1 0 0 0 0,-1 0 1 0 0,1 0-1 0 0,-1 0 1 0 0,0 1-1 0 0,1-1 1 0 0,-1 0-1 0 0,1 0 1 0 0,-1 0-1 0 0,1 0 1 0 0,-1 0-1 0 0,1 0 1 0 0,-1 0-1 0 0,1 0 1 0 0,-1 0-1 0 0,1 0 1 0 0,-1 0-1 0 0,0-1 1 0 0,1 1-1 0 0,-1 0 0 0 0,1 0 1 0 0,-1 0-1 0 0,1 0 1 0 0,-1-1-1 0 0,0 1 1 0 0,1 0-1 0 0,-1-1 1 0 0,1 1-1 0 0,-1 0 1 0 0,0-1-1 0 0,1 1 1 0 0,-1 0-1 0 0,0-1 1 0 0,1 1-71 0 0,15 70-47 0 0,-10-40 348 0 0,76 346-2072 0 0,-82-373 1529 0 0,1 0 0 0 0,-1 0 0 0 0,0 0 0 0 0,0 0 0 0 0,0-1 0 0 0,0 1 0 0 0,-1 0 1 0 0,1 0-1 0 0,-1 0 0 0 0,1-1 0 0 0,-1 1 0 0 0,0 0 0 0 0,0-1 0 0 0,0 1 0 0 0,-1-1 1 0 0,1 1-1 0 0,-1-1 0 0 0,1 1 0 0 0,-1-1 0 0 0,0 0 0 0 0,0 0 0 0 0,0 0 1 0 0,0 0-1 0 0,0 0 0 0 0,0 0 0 0 0,-3 1 242 0 0,-2 1-1239 0 0</inkml:trace>
  <inkml:trace contextRef="#ctx0" brushRef="#br0" timeOffset="90622.247">3593 3151 1196 0 0,'-82'-27'5030'0'0,"133"-7"-3249"0"0,342-103-2959 0 0,-386 134 1182 0 0,-4 2-4 0 0,0 0-1 0 0,0 1 1 0 0,0-1 0 0 0,0 0 0 0 0,0 0 0 0 0,0-1-1 0 0,0 1 1 0 0,0 0 0 0 0,-1-1 0 0 0,1 0 0 0 0,-1 0-1 0 0,1 0 1 0 0,-1 0 0 0 0,1 0 0 0 0,-1 0 0 0 0,0 0-1 0 0,0-1 1 0 0,0 1 0 0 0,-1-1 0 0 0,1 0 0 0 0,-1 1-1 0 0,1-1 1 0 0,-1 0 0 0 0,0 0 0 0 0,0 0 0 0 0,0 0-1 0 0,0 0 1 0 0,-1 0 0 0 0,1 0 0 0 0,-1 0 0 0 0,0 0-1 0 0,0-1 1 0 0,0 1 0 0 0,0 0 0 0 0,0 0 0 0 0,-1 0-1 0 0,1 0 1 0 0,-2-3 0 0 0,-62-88 591 0 0,83 235-120 0 0,16 221 523 0 0,-51-281-712 0 0,24-120-1127 0 0,7 10 567 0 0,2 1 0 0 0,1 0 1 0 0,1 2-1 0 0,1 0 0 0 0,2 1 0 0 0,0 1 0 0 0,4-1 278 0 0,5 56-208 0 0,6 46 325 0 0,-35-69-108 0 0,0 0 1 0 0,1 0-1 0 0,0-1 0 0 0,0 1 1 0 0,1-1-1 0 0,-1 0 0 0 0,2 0 1 0 0,-1 0-1 0 0,1-1 0 0 0,0 1 1 0 0,0-1-1 0 0,1 0 0 0 0,-1-1 1 0 0,2 1-1 0 0,-1-1 0 0 0,0 0 1 0 0,1-1-1 0 0,0 0 0 0 0,0 0 1 0 0,0 0-1 0 0,1-1 0 0 0,-1 0 1 0 0,6 1-10 0 0,7-1-256 0 0,0-1 0 0 0,0-1 0 0 0,0-1 0 0 0,0-1 0 0 0,0-1 0 0 0,0 0 0 0 0,0-2 0 0 0,-1 0 0 0 0,1-1 0 0 0,-1-1 0 0 0,0-1 0 0 0,-1-1 0 0 0,0 0 0 0 0,0-1 0 0 0,0-1 0 0 0,-1-1 0 0 0,-1-1 0 0 0,0 0 0 0 0,-1-1 0 0 0,5-5 256 0 0,24-49 693 0 0,-44 66-533 0 0,0 1 22 0 0,-29-13 518 0 0,13 13-485 0 0,1 0 0 0 0,-1 2 0 0 0,1 0 0 0 0,-1 0 0 0 0,1 2 0 0 0,0 0 0 0 0,0 0 0 0 0,1 2 0 0 0,-1 0 0 0 0,1 0 0 0 0,0 1 0 0 0,1 1 0 0 0,0 0 0 0 0,0 1 0 0 0,1 1 0 0 0,0 0 0 0 0,0 0 0 0 0,1 1 0 0 0,-3 5-215 0 0,14-14 5 0 0,0 0 1 0 0,1 0 0 0 0,-1 0-1 0 0,0 0 1 0 0,1 0 0 0 0,-1-1-1 0 0,1 1 1 0 0,-1 0 0 0 0,1 0-1 0 0,0 0 1 0 0,0 0 0 0 0,0-1 0 0 0,0 1-1 0 0,0 0 1 0 0,0-1 0 0 0,0 1-1 0 0,1-1 1 0 0,-1 0 0 0 0,0 1-1 0 0,1-1 1 0 0,-1 0 0 0 0,1 0-1 0 0,0 1 1 0 0,-1-1 0 0 0,1-1-1 0 0,0 1 1 0 0,0 0 0 0 0,-1 0-1 0 0,1-1 1 0 0,0 1 0 0 0,0-1-1 0 0,0 1 1 0 0,0-1 0 0 0,0 0 0 0 0,0 0-1 0 0,0 0 1 0 0,0 0 0 0 0,0 0-1 0 0,0 0 1 0 0,0 0 0 0 0,0-1-1 0 0,0 1 1 0 0,-1-1 0 0 0,1 0-1 0 0,0 1 1 0 0,0-1 0 0 0,0 0-1 0 0,-1 0 1 0 0,3-1-6 0 0,3 2 30 0 0,223-60-611 0 0,-155 27 312 0 0,-145 119 1541 0 0,73-82-1268 0 0,-1 0 0 0 0,1 0 0 0 0,0 0 1 0 0,0 0-1 0 0,0 0 0 0 0,1-1 0 0 0,0 1 1 0 0,-1-1-1 0 0,1 0 0 0 0,0 0 0 0 0,0-1 1 0 0,0 1-1 0 0,1-1 0 0 0,-1 0 0 0 0,1 0 1 0 0,-1 0-1 0 0,1-1 0 0 0,0 1 0 0 0,0-1 1 0 0,-1 0-1 0 0,1-1 0 0 0,0 1 0 0 0,0-1 1 0 0,0 0-1 0 0,0 0 0 0 0,0-1 0 0 0,0 1 1 0 0,-1-1-1 0 0,1 0 0 0 0,0 0 0 0 0,0-1 1 0 0,3-1-5 0 0,7-1-28 0 0,-2-1 0 0 0,1 0 1 0 0,0-1-1 0 0,-1-1 0 0 0,0 0 0 0 0,-1 0 1 0 0,1-1-1 0 0,-1-1 0 0 0,-1 0 1 0 0,0-1-1 0 0,0 0 0 0 0,-1-1 0 0 0,0 0 1 0 0,-1 0-1 0 0,0-1 0 0 0,-1 0 1 0 0,-1-1-1 0 0,1 0 0 0 0,-2 0 0 0 0,0 0 1 0 0,-1-1-1 0 0,0 0 0 0 0,3-14 28 0 0,21-189 710 0 0,-63 100 1516 0 0,34 117-2202 0 0,0 1-1 0 0,-1 0 1 0 0,1-1 0 0 0,0 1 0 0 0,0-1 0 0 0,0 1-1 0 0,-1 0 1 0 0,1-1 0 0 0,0 1 0 0 0,0-1-1 0 0,-1 1 1 0 0,1-1 0 0 0,-1 1 0 0 0,1-1-1 0 0,0 1 1 0 0,-1-1 0 0 0,1 1 0 0 0,-1-1-1 0 0,1 0 1 0 0,-1 1 0 0 0,1-1 0 0 0,-1 0-1 0 0,0 1 1 0 0,1-1 0 0 0,-1 0 0 0 0,1 0 0 0 0,-1 1-1 0 0,0-1 1 0 0,1 0 0 0 0,-1 0 0 0 0,1 0-1 0 0,-1 0 1 0 0,0 0 0 0 0,1 0 0 0 0,-1 0-1 0 0,0 0 1 0 0,1 0 0 0 0,-1 0 0 0 0,0 0-1 0 0,1-1 1 0 0,-1 1 0 0 0,1 0 0 0 0,-1 0 0 0 0,1-1-1 0 0,-1 1 1 0 0,0 0 0 0 0,1-1 0 0 0,-1 1-1 0 0,1 0 1 0 0,-1-1 0 0 0,1 1 0 0 0,0-1-1 0 0,-1 1 1 0 0,1-1 0 0 0,-1 1 0 0 0,1-1-1 0 0,0 1 1 0 0,-1-1 0 0 0,1 1 0 0 0,0-1-1 0 0,0 0 1 0 0,-1 1 0 0 0,1-1 0 0 0,0 1 0 0 0,0-1-1 0 0,0 0 1 0 0,0 0-24 0 0,-10 44 281 0 0,41 102-42 0 0,-21-119-252 0 0,35 76-511 0 0,12 35-2257 0 0,-42-38-2526 0 0,-18-81 4183 0 0,-10 7 32 0 0</inkml:trace>
  <inkml:trace contextRef="#ctx0" brushRef="#br0" timeOffset="90869.608">5149 3193 1484 0 0,'12'-18'956'0'0,"1"6"-120"0"0,3-1-124 0 0,3 3-104 0 0,3 0-168 0 0,3 1-300 0 0,0 3-20 0 0,1 1-364 0 0,3 0-192 0 0,-3 0-912 0 0,6 3 24 0 0</inkml:trace>
  <inkml:trace contextRef="#ctx0" brushRef="#br0" timeOffset="91324.987">6155 2926 1268 0 0,'-39'117'4767'0'0,"18"-66"-3970"0"0,17-45-741 0 0,1 0 0 0 0,-1 0 0 0 0,1 1 0 0 0,0-1 0 0 0,0 0 0 0 0,1 1 0 0 0,0 0 0 0 0,0 0 0 0 0,1 0 0 0 0,0-1 1 0 0,0 1-1 0 0,0 0 0 0 0,1 1 0 0 0,0-1 0 0 0,1 0 0 0 0,-1 0 0 0 0,1 0 0 0 0,0-1 0 0 0,1 1 0 0 0,0 0 0 0 0,0 0 0 0 0,1-1 0 0 0,-1 1 0 0 0,1-1 0 0 0,1 0 0 0 0,-1 1 0 0 0,1-2 0 0 0,0 1 1 0 0,1 0-1 0 0,-1-1 0 0 0,1 0 0 0 0,0 0 0 0 0,0 0 0 0 0,1-1 0 0 0,-1 1 0 0 0,1-1 0 0 0,0-1 0 0 0,0 1 0 0 0,0-1 0 0 0,1 0 0 0 0,2 0-56 0 0,3-1-290 0 0,0-1 1 0 0,1-1-1 0 0,-1 0 0 0 0,0 0 0 0 0,0-1 0 0 0,0-1 1 0 0,0 0-1 0 0,0-1 0 0 0,0 0 0 0 0,-1-1 1 0 0,1 0-1 0 0,-1-1 0 0 0,0 0 0 0 0,0-1 0 0 0,-1 0 1 0 0,0 0-1 0 0,0-1 0 0 0,0-1 0 0 0,0-1 290 0 0,20-15-1184 0 0</inkml:trace>
  <inkml:trace contextRef="#ctx0" brushRef="#br0" timeOffset="91588.999">6626 2721 2116 0 0,'-8'-53'9396'0'0,"14"85"-9224"0"0,1 1-1 0 0,2-2 0 0 0,2 1 0 0 0,0-1 1 0 0,2-1-1 0 0,1 0 0 0 0,8 10-171 0 0,63 172-2546 0 0,-84-210 2366 0 0,-1 0 1 0 0,0 0-1 0 0,0 1 1 0 0,1-1-1 0 0,-2 0 1 0 0,1 1-1 0 0,0-1 0 0 0,0 0 1 0 0,-1 0-1 0 0,1 0 1 0 0,-1 1-1 0 0,1-1 1 0 0,-1 0-1 0 0,0 0 1 0 0,0 0-1 0 0,0 0 0 0 0,0 0 1 0 0,-1 0-1 0 0,1 0 1 0 0,0-1-1 0 0,-1 1 1 0 0,1 0-1 0 0,-1-1 0 0 0,0 1 1 0 0,1-1-1 0 0,-1 1 1 0 0,0-1-1 0 0,0 0 1 0 0,0 0-1 0 0,0 0 1 0 0,0 0-1 0 0,0 0 0 0 0,0 0 1 0 0,-1-1-1 0 0,1 1 1 0 0,0-1-1 0 0,0 1 1 0 0,-1-1 179 0 0,-19 4-1346 0 0</inkml:trace>
  <inkml:trace contextRef="#ctx0" brushRef="#br0" timeOffset="91839.143">6479 3083 1192 0 0,'13'-18'4385'0'0,"30"3"-3662"0"0,-31 12-292 0 0,101-20 615 0 0,76-33-4857 0 0,-168 39 2533 0 0,-1-1 62 0 0</inkml:trace>
  <inkml:trace contextRef="#ctx0" brushRef="#br0" timeOffset="92071.431">6209 2723 1844 0 0,'-9'0'1288'0'0,"2"0"-192"0"0,-2 0-172 0 0,5 0-147 0 0,-5 0-13 0 0,6-2-108 0 0,-3 2-88 0 0,3 0-224 0 0,-1-1-112 0 0,2 1-160 0 0,-1 1-104 0 0,3-1-136 0 0,2 4 20 0 0,1-3-628 0 0,4 1-468 0 0,0-2-173 0 0,13 7 81 0 0,-2-6 8 0 0</inkml:trace>
  <inkml:trace contextRef="#ctx0" brushRef="#br0" timeOffset="92687.535">7307 2653 1300 0 0,'13'1'4400'0'0,"-3"47"-3653"0"0,-9-42-434 0 0,16 114 1036 0 0,-6-1 1 0 0,-5 2-1 0 0,-5-1-1349 0 0,-1-118 159 0 0,12-99-413 0 0,-2 70 159 0 0,0 0-1 0 0,2 1 1 0 0,1 0 0 0 0,0 0-1 0 0,2 2 1 0 0,1 0 0 0 0,4-2 95 0 0,-19 24-9 0 0,0 1 0 0 0,0 0 1 0 0,0 0-1 0 0,0 0 0 0 0,0 0 1 0 0,0 0-1 0 0,0 0 0 0 0,1 0 0 0 0,-1 0 1 0 0,1 0-1 0 0,-1 0 0 0 0,0 1 1 0 0,1-1-1 0 0,-1 1 0 0 0,1-1 1 0 0,-1 1-1 0 0,1 0 0 0 0,0-1 1 0 0,-1 1-1 0 0,1 0 0 0 0,-1 0 1 0 0,1 0-1 0 0,-1 0 0 0 0,1 0 1 0 0,0 1-1 0 0,-1-1 0 0 0,1 0 1 0 0,-1 1-1 0 0,1-1 0 0 0,-1 1 0 0 0,1-1 1 0 0,-1 1-1 0 0,0 0 0 0 0,1 0 1 0 0,-1 0-1 0 0,0-1 0 0 0,1 1 1 0 0,-1 1-1 0 0,0-1 0 0 0,0 0 1 0 0,0 0-1 0 0,0 0 0 0 0,0 0 1 0 0,0 1-1 0 0,0-1 0 0 0,0 2 9 0 0,37 65 28 0 0,-35-57-120 0 0,1 0-1 0 0,-1-1 1 0 0,2 1-1 0 0,-1 0 1 0 0,2-1-1 0 0,-1 0 1 0 0,1-1 0 0 0,1 1-1 0 0,0-1 1 0 0,0 0-1 0 0,1-1 1 0 0,0 1-1 0 0,0-2 1 0 0,1 1-1 0 0,0-1 1 0 0,0 0-1 0 0,1-1 1 0 0,-1 0-1 0 0,2-1 1 0 0,-1 0-1 0 0,0 0 1 0 0,11 2 92 0 0,83 7-4314 0 0,-85-14 3044 0 0</inkml:trace>
  <inkml:trace contextRef="#ctx0" brushRef="#br0" timeOffset="93092.543">8061 3033 1216 0 0,'-4'-6'229'0'0,"0"0"-1"0"0,-1 0 1 0 0,1 0-1 0 0,-1 1 0 0 0,-1-1 1 0 0,1 1-1 0 0,-1 1 1 0 0,0-1-1 0 0,0 1 1 0 0,0 0-1 0 0,0 0 1 0 0,-1 1-1 0 0,0-1 1 0 0,1 2-1 0 0,-1-1 1 0 0,-1 1-1 0 0,1 0 0 0 0,-4-1-228 0 0,4 4 89 0 0,0 0 0 0 0,0 0-1 0 0,1 0 1 0 0,-1 1 0 0 0,1 0-1 0 0,-1 0 1 0 0,1 0 0 0 0,0 1-1 0 0,0 0 1 0 0,0 0-1 0 0,0 1 1 0 0,0 0 0 0 0,1 0-1 0 0,-1 0 1 0 0,1 0 0 0 0,0 1-1 0 0,1 0 1 0 0,-1 0 0 0 0,1 1-1 0 0,0-1 1 0 0,0 1 0 0 0,1 0-1 0 0,0-1 1 0 0,0 2-1 0 0,0-1 1 0 0,0 0 0 0 0,1 1-1 0 0,0-1 1 0 0,1 1 0 0 0,-1-1-1 0 0,1 1 1 0 0,1 0 0 0 0,-1 0-1 0 0,1-1 1 0 0,0 1-89 0 0,2-2 6 0 0,1 0-1 0 0,-1 0 1 0 0,1 0 0 0 0,0 0 0 0 0,0-1 0 0 0,0 1 0 0 0,1-1 0 0 0,0 0-1 0 0,-1 0 1 0 0,2-1 0 0 0,-1 1 0 0 0,0-1 0 0 0,1 1 0 0 0,-1-2 0 0 0,1 1-1 0 0,0 0 1 0 0,0-1 0 0 0,0 0 0 0 0,0 0 0 0 0,0 0 0 0 0,1-1-1 0 0,-1 0 1 0 0,0 0 0 0 0,1 0 0 0 0,-1 0 0 0 0,1-1 0 0 0,-1 0 0 0 0,1 0-1 0 0,-1-1 1 0 0,1 0 0 0 0,-1 1 0 0 0,1-2 0 0 0,-1 1 0 0 0,0-1-1 0 0,1 0-5 0 0,1 1-8 0 0,1-1-1 0 0,-1 0 0 0 0,0-1 1 0 0,1 0-1 0 0,-1 0 0 0 0,-1-1 1 0 0,1 1-1 0 0,0-1 0 0 0,-1-1 0 0 0,0 1 1 0 0,0-1-1 0 0,0 0 0 0 0,-1-1 1 0 0,1 1-1 0 0,-1-1 0 0 0,-1 0 0 0 0,1-1 1 0 0,-1 0 8 0 0,-3 6 40 0 0,0 0 1 0 0,-1 0-1 0 0,1 0 1 0 0,-1 0-1 0 0,1-1 1 0 0,-1 1-1 0 0,1 0 0 0 0,-1 0 1 0 0,0-1-1 0 0,0 1 1 0 0,0 0-1 0 0,0-1 1 0 0,0 1-1 0 0,0 0 1 0 0,0 0-1 0 0,0-1 1 0 0,0 1-1 0 0,-1 0 1 0 0,1 0-1 0 0,0-1 0 0 0,-1 1 1 0 0,1 0-1 0 0,-1 0 1 0 0,0 0-1 0 0,1 0 1 0 0,-1-1-1 0 0,0 1 1 0 0,1 0-1 0 0,-1 0 1 0 0,0 0-1 0 0,0 1 1 0 0,0-1-1 0 0,0 0 0 0 0,0 0 1 0 0,0 0-1 0 0,0 1 1 0 0,0-1-1 0 0,-1 0 1 0 0,1 1-1 0 0,0-1 1 0 0,0 1-1 0 0,0 0 1 0 0,-1-1-1 0 0,1 1 1 0 0,0 0-1 0 0,-1 0 0 0 0,1 0 1 0 0,-1 0-41 0 0,1 1-4 0 0,1 1 1 0 0,-1 0 0 0 0,1 0-1 0 0,-1 0 1 0 0,1 0-1 0 0,0 0 1 0 0,0 0-1 0 0,0 0 1 0 0,0 0-1 0 0,0 0 1 0 0,0 0-1 0 0,1 0 1 0 0,-1-1 0 0 0,1 1-1 0 0,-1 0 1 0 0,1 0-1 0 0,0 0 1 0 0,0 0-1 0 0,-1-1 1 0 0,1 1-1 0 0,1 0 1 0 0,-1-1-1 0 0,0 1 1 0 0,0-1-1 0 0,0 1 1 0 0,1-1 0 0 0,-1 1-1 0 0,1-1 1 0 0,-1 0-1 0 0,1 0 1 0 0,0 0-1 0 0,-1 0 1 0 0,1 0-1 0 0,0 0 1 0 0,0 0-1 0 0,-1-1 1 0 0,2 1 3 0 0,2 2-279 0 0,1-1-1 0 0,0 1 1 0 0,0-1-1 0 0,0 0 1 0 0,0-1-1 0 0,1 0 1 0 0,-1 0 0 0 0,0 0-1 0 0,1 0 1 0 0,-1-1-1 0 0,0 0 1 0 0,1-1 0 0 0,-1 1-1 0 0,0-1 1 0 0,0-1-1 0 0,1 1 1 0 0,-1-1 0 0 0,0 0-1 0 0,0 0 1 0 0,0-1-1 0 0,-1 1 1 0 0,1-2-1 0 0,-1 1 1 0 0,1 0 0 0 0,-1-1 279 0 0,10-9-1344 0 0</inkml:trace>
  <inkml:trace contextRef="#ctx0" brushRef="#br0" timeOffset="93375.141">8365 2785 1368 0 0,'-39'11'4158'0'0,"33"57"-2070"0"0,17-51-1923 0 0,0-1-1 0 0,2 0 1 0 0,0-1 0 0 0,1-1-1 0 0,0 0 1 0 0,1 0 0 0 0,1-2-1 0 0,0 0 1 0 0,0 0 0 0 0,1-2-1 0 0,2 0-164 0 0,122 102 641 0 0,-139-110-661 0 0,0 0 1 0 0,0 1 0 0 0,-1-1 0 0 0,1 1 0 0 0,-1-1-1 0 0,0 1 1 0 0,0 0 0 0 0,0 0 0 0 0,0 0 0 0 0,0-1-1 0 0,-1 1 1 0 0,1 0 0 0 0,-1 0 0 0 0,0 0-1 0 0,1 0 1 0 0,-1 0 0 0 0,-1 0 0 0 0,1 0 0 0 0,0 0-1 0 0,-1 0 1 0 0,0 0 0 0 0,1-1 0 0 0,-1 1 0 0 0,0 0-1 0 0,-1 0 1 0 0,1-1 0 0 0,0 1 0 0 0,-1 0 0 0 0,1-1-1 0 0,-1 0 1 0 0,0 1 0 0 0,0-1 0 0 0,0 0 0 0 0,0 0-1 0 0,0 0 1 0 0,0 0 0 0 0,-1 0 0 0 0,1-1-1 0 0,-1 1 1 0 0,1-1 0 0 0,-1 1 0 0 0,0-1 0 0 0,1 0-1 0 0,-1 0 1 0 0,0 0 0 0 0,0 0 0 0 0,-2 0 19 0 0,-63-13-5928 0 0,52 0 4613 0 0</inkml:trace>
  <inkml:trace contextRef="#ctx0" brushRef="#br0" timeOffset="93641.838">8539 2741 1216 0 0,'-58'75'5361'0'0,"-7"61"-3144"0"0,24-45-1174 0 0,-45 60-1536 0 0,-36-30-4387 0 0,96-109 3594 0 0,1-6 40 0 0</inkml:trace>
  <inkml:trace contextRef="#ctx0" brushRef="#br0" timeOffset="94389.066">9263 3015 1216 0 0,'56'3'3540'0'0,"-32"-5"-3040"0"0,11-2-324 0 0,0-2 1 0 0,-1-1-1 0 0,0-2 0 0 0,0-2 1 0 0,0-1-1 0 0,30-15-176 0 0,-62 26 1 0 0,4-1 7 0 0,0 1 0 0 0,0-1 1 0 0,0 0-1 0 0,-1-1 0 0 0,1 0 0 0 0,-1 0 0 0 0,0 0 0 0 0,1 0 0 0 0,-1-1 1 0 0,-1 0-1 0 0,1 0 0 0 0,-1 0 0 0 0,1 0 0 0 0,-1-1 0 0 0,0 0 0 0 0,-1 0 1 0 0,1 0-1 0 0,-1 0 0 0 0,0 0 0 0 0,0-1-8 0 0,-3 5-15 0 0,-36-19 221 0 0,20 19-124 0 0,1 1 0 0 0,-1 0 1 0 0,1 1-1 0 0,-1 0 0 0 0,1 2 1 0 0,-1-1-1 0 0,1 2 0 0 0,0 0 1 0 0,0 1-1 0 0,1 1 0 0 0,0 0 1 0 0,0 0-1 0 0,0 2 0 0 0,0 0 1 0 0,1 0-1 0 0,1 1 0 0 0,0 1 1 0 0,-6 5-83 0 0,14-11 39 0 0,0-1 0 0 0,1 1 0 0 0,-1 0 0 0 0,1 0 0 0 0,0 0 0 0 0,0 0 0 0 0,1 1 0 0 0,-1-1 0 0 0,1 1 0 0 0,0 0 0 0 0,0 0 0 0 0,1-1 0 0 0,-1 1 0 0 0,1 0 0 0 0,0 0 0 0 0,0 0 0 0 0,1 1 0 0 0,0-1 0 0 0,0 0 0 0 0,0 0 0 0 0,0 0 0 0 0,1 0 0 0 0,-1 0 0 0 0,2 2-39 0 0,3 2 7 0 0,1 0 1 0 0,0 0 0 0 0,1-1-1 0 0,0 0 1 0 0,0-1 0 0 0,0 1-1 0 0,1-1 1 0 0,0-1-1 0 0,1 1 1 0 0,0-1 0 0 0,0-1-1 0 0,0 0 1 0 0,0 0 0 0 0,1-1-1 0 0,0 0 1 0 0,-1 0-1 0 0,2-1 1 0 0,-1-1 0 0 0,6 1-8 0 0,208 20-5375 0 0,-181-26 4008 0 0,27-8-35 0 0</inkml:trace>
  <inkml:trace contextRef="#ctx0" brushRef="#br0" timeOffset="94638.303">10269 2833 1676 0 0,'-47'20'4023'0'0,"-19"44"-2820"0"0,49-45-583 0 0,-148 207 632 0 0,136-181-2426 0 0,-1-9-3990 0 0,29-36 3996 0 0</inkml:trace>
  <inkml:trace contextRef="#ctx0" brushRef="#br0" timeOffset="94875.31">9891 2973 1796 0 0,'9'-24'4756'0'0,"15"35"-3296"0"0,-16-6-1493 0 0,206 107 727 0 0,-60-68-5967 0 0,-137-40 3977 0 0</inkml:trace>
  <inkml:trace contextRef="#ctx0" brushRef="#br0" timeOffset="95125.042">10607 2803 1816 0 0,'-11'6'288'0'0,"0"1"-1"0"0,0 0 1 0 0,1 1 0 0 0,0 0-1 0 0,0 0 1 0 0,1 1 0 0 0,0 0-1 0 0,0 1 1 0 0,1 0 0 0 0,1 1-1 0 0,0-1 1 0 0,0 1 0 0 0,1 1-1 0 0,0-1 1 0 0,1 1 0 0 0,0 0-1 0 0,1 0 1 0 0,1 1 0 0 0,0-1-1 0 0,0 1 1 0 0,1-1-1 0 0,1 1 1 0 0,0 1-288 0 0,4-6-21 0 0,1-1 0 0 0,0 1 0 0 0,0-1 1 0 0,1 0-1 0 0,0 0 0 0 0,0 0 0 0 0,1 0 0 0 0,0-1 0 0 0,0 0 0 0 0,0 0 0 0 0,1-1 0 0 0,0 0 1 0 0,0 0-1 0 0,0 0 0 0 0,1-1 0 0 0,0 0 0 0 0,-1-1 0 0 0,1 0 0 0 0,0 0 0 0 0,1 0 0 0 0,-1-1 1 0 0,0 0-1 0 0,1-1 0 0 0,-1 0 0 0 0,1 0 0 0 0,-1-1 0 0 0,1 0 0 0 0,0-1 0 0 0,-1 0 0 0 0,3 0 21 0 0,127-26-5089 0 0,-107 11 3721 0 0</inkml:trace>
  <inkml:trace contextRef="#ctx0" brushRef="#br0" timeOffset="95560.228">10865 2998 1240 0 0,'49'-1'3822'0'0,"-34"0"-3631"0"0,0-1 1 0 0,-1 0-1 0 0,1-1 0 0 0,-1-1 1 0 0,0 0-1 0 0,0-1 1 0 0,0 0-1 0 0,-1-2 0 0 0,0 1 1 0 0,0-1-1 0 0,0-1 1 0 0,-1-1-1 0 0,0 1 0 0 0,2-4-191 0 0,-15 10 13 0 0,0 0 1 0 0,0 0-1 0 0,0 0 0 0 0,0 0 0 0 0,-1 0 0 0 0,1 1 0 0 0,-1-1 0 0 0,1 0 0 0 0,-1 1 0 0 0,0-1 1 0 0,1 1-1 0 0,-1 0 0 0 0,0-1 0 0 0,0 1 0 0 0,0 0 0 0 0,0 0 0 0 0,0 0 0 0 0,0 0 0 0 0,0 1 0 0 0,0-1 1 0 0,0 0-1 0 0,-1 1 0 0 0,1 0 0 0 0,0-1 0 0 0,0 1 0 0 0,-1 0 0 0 0,1 0 0 0 0,0 0 0 0 0,0 1 1 0 0,0-1-1 0 0,-1 0 0 0 0,1 1 0 0 0,0-1 0 0 0,0 1 0 0 0,-1 0-13 0 0,-4-1 25 0 0,-1-1 1 0 0,1 1-1 0 0,-1 1 1 0 0,1-1-1 0 0,-1 1 1 0 0,1 1-1 0 0,0-1 0 0 0,0 1 1 0 0,-1 0-1 0 0,1 1 1 0 0,1 0-1 0 0,-1 0 0 0 0,0 0 1 0 0,1 1-1 0 0,-1 0 1 0 0,1 0-1 0 0,0 1 1 0 0,1 0-1 0 0,-1 0 0 0 0,1 0 1 0 0,0 1-1 0 0,0-1 1 0 0,0 1-1 0 0,1 0 0 0 0,-1 2-25 0 0,7-1 5 0 0,0-1-1 0 0,0 0 1 0 0,1 0-1 0 0,0-1 0 0 0,0 1 1 0 0,0 0-1 0 0,1-1 1 0 0,0 0-1 0 0,0 0 0 0 0,0 0 1 0 0,0 0-1 0 0,1-1 1 0 0,0 0-1 0 0,0 0 0 0 0,0 0 1 0 0,0 0-1 0 0,1-1 0 0 0,-1 0 1 0 0,1 0-1 0 0,0 0 1 0 0,0-1-1 0 0,0 0 0 0 0,0 0 1 0 0,5 1-5 0 0,101 34-1766 0 0,-33-28-2265 0 0,-62-9 2719 0 0</inkml:trace>
  <inkml:trace contextRef="#ctx0" brushRef="#br0" timeOffset="96341.967">11293 2971 1080 0 0,'0'0'26'0'0,"2"6"4292"0"0,20-5-2840 0 0,11-5-1230 0 0,0-2-1 0 0,0 0 1 0 0,-1-3 0 0 0,0 0-1 0 0,0-2 1 0 0,-1-2 0 0 0,0-1-1 0 0,5-4-247 0 0,10-29-455 0 0,-46 46 263 0 0,-27-12-168 0 0,-104 25 375 0 0,104-3 46 0 0,17-7-32 0 0,-1 0 1 0 0,0 1-1 0 0,1 1 1 0 0,0 0-1 0 0,0 0 1 0 0,0 1-1 0 0,0 0 1 0 0,1 1-1 0 0,0 0 1 0 0,0 1-1 0 0,0-1 1 0 0,1 2 0 0 0,0-1-1 0 0,0 1 1 0 0,1 0-1 0 0,-3 4-29 0 0,30 28 325 0 0,-11-34-389 0 0,0 0-1 0 0,0 0 1 0 0,1-1-1 0 0,0 0 1 0 0,0-1-1 0 0,0 0 1 0 0,0-1-1 0 0,0 0 1 0 0,1 0-1 0 0,0-1 1 0 0,-1-1-1 0 0,1 1 1 0 0,1-2 64 0 0,92 3-3753 0 0,-80-3 1947 0 0,3 0 422 0 0</inkml:trace>
  <inkml:trace contextRef="#ctx0" brushRef="#br0" timeOffset="97576.238">11932 2803 1696 0 0,'-15'1'334'0'0,"1"0"0"0"0,0 1-1 0 0,0 1 1 0 0,0 0 0 0 0,0 1-1 0 0,0 1 1 0 0,1 0 0 0 0,0 0 0 0 0,0 1-1 0 0,0 1 1 0 0,1 1 0 0 0,0 0-1 0 0,0 0 1 0 0,1 1 0 0 0,0 0 0 0 0,0 1-1 0 0,1 0 1 0 0,1 1 0 0 0,-1 0-1 0 0,2 1 1 0 0,-5 7-334 0 0,13-15 11 0 0,0 0 0 0 0,0 0 1 0 0,0-1-1 0 0,1 1 0 0 0,0 0 0 0 0,-1-1 0 0 0,2 1 1 0 0,-1-1-1 0 0,0 1 0 0 0,1-1 0 0 0,-1 1 0 0 0,1-1 0 0 0,0 0 1 0 0,0 0-1 0 0,0 0 0 0 0,0 0 0 0 0,1 0 0 0 0,-1 0 1 0 0,1-1-1 0 0,0 1 0 0 0,0-1 0 0 0,0 0 0 0 0,0 0 0 0 0,0 0 1 0 0,0 0-1 0 0,1 0 0 0 0,-1-1 0 0 0,1 1 0 0 0,-1-1 0 0 0,1 0 1 0 0,-1 0-1 0 0,1 0 0 0 0,0-1 0 0 0,-1 1 0 0 0,1-1 1 0 0,0 0-1 0 0,0 0 0 0 0,-1 0 0 0 0,1-1 0 0 0,0 1 0 0 0,-1-1 1 0 0,1 0-1 0 0,0 0 0 0 0,-1 0 0 0 0,1 0 0 0 0,-1-1 1 0 0,3-1-12 0 0,10-1-108 0 0,0-1 0 0 0,0-1 1 0 0,-1 0-1 0 0,0-1 1 0 0,0-1-1 0 0,-1 0 1 0 0,1-1-1 0 0,-2-1 1 0 0,0 0-1 0 0,0 0 1 0 0,-1-2-1 0 0,0 1 0 0 0,-1-2 1 0 0,0 1-1 0 0,-1-1 1 0 0,0-1-1 0 0,-1 0 1 0 0,-1 0-1 0 0,0-1 1 0 0,2-7 107 0 0,45-183 1521 0 0,-55 204-1495 0 0,-1 0 0 0 0,1-1 0 0 0,0 1 0 0 0,-1 0 0 0 0,1 0 0 0 0,-1-1 0 0 0,0 1 0 0 0,1 0 0 0 0,-1 0-1 0 0,0 0 1 0 0,0 0 0 0 0,0 0 0 0 0,0 0 0 0 0,1 0 0 0 0,-1 0 0 0 0,-1 0 0 0 0,1 1 0 0 0,0-1 0 0 0,0 0 0 0 0,0 1 0 0 0,0-1 0 0 0,0 1 0 0 0,-1-1 0 0 0,1 1-1 0 0,0-1 1 0 0,0 1 0 0 0,-1 0 0 0 0,1-1 0 0 0,0 1 0 0 0,-1 0 0 0 0,1 0 0 0 0,0 0 0 0 0,-1 0 0 0 0,1 1 0 0 0,0-1 0 0 0,-1 0 0 0 0,1 0 0 0 0,0 1 0 0 0,0-1-1 0 0,-1 1 1 0 0,1-1 0 0 0,0 1 0 0 0,0-1 0 0 0,0 1 0 0 0,0 0 0 0 0,0 0 0 0 0,0-1 0 0 0,0 1 0 0 0,0 0 0 0 0,0 0 0 0 0,0 0 0 0 0,0 0 0 0 0,0 0 0 0 0,0 0-1 0 0,1 0 1 0 0,-1 1 0 0 0,1-1 0 0 0,-1 1-26 0 0,-7 11 100 0 0,1 0 0 0 0,1 1 0 0 0,0-1 0 0 0,1 1 0 0 0,0 0 0 0 0,2 1 0 0 0,-1-1 0 0 0,2 1 0 0 0,0-1 0 0 0,0 1 0 0 0,2 0 0 0 0,0 0 0 0 0,1 13-100 0 0,0-16-25 0 0,0 0-1 0 0,0-1 1 0 0,1 1-1 0 0,1-1 1 0 0,0 0-1 0 0,0 0 1 0 0,1 0-1 0 0,1 0 1 0 0,-1 0-1 0 0,2-1 1 0 0,0 0-1 0 0,0 0 1 0 0,1 0-1 0 0,0-1 1 0 0,0 0-1 0 0,1-1 1 0 0,0 1-1 0 0,1-1 0 0 0,0-1 1 0 0,0 0-1 0 0,0 0 1 0 0,1-1-1 0 0,0 0 1 0 0,1-1-1 0 0,-1 0 1 0 0,1 0-1 0 0,0-1 1 0 0,0-1-1 0 0,0 0 1 0 0,1 0-1 0 0,-1-1 1 0 0,1-1-1 0 0,-1 1 1 0 0,1-2-1 0 0,-1 0 1 0 0,1 0-1 0 0,0-1 1 0 0,-1-1-1 0 0,1 0 1 0 0,-1 0-1 0 0,0-1 0 0 0,0-1 1 0 0,2 0 25 0 0,-1 0-75 0 0,0-1 0 0 0,0 0-1 0 0,-1-1 1 0 0,1 0 0 0 0,-1 0 0 0 0,-1-1 0 0 0,1-1 0 0 0,-1 0-1 0 0,-1 0 1 0 0,1-1 0 0 0,-1 0 0 0 0,-1-1 0 0 0,0 0 0 0 0,0 0 0 0 0,1-3 75 0 0,-9 11 12 0 0,1 1 0 0 0,0-1 0 0 0,-1 0 0 0 0,1 0 0 0 0,-1 0 0 0 0,1 0 0 0 0,-1 1 0 0 0,0-1 0 0 0,0 0 0 0 0,0 0 0 0 0,0 0 0 0 0,0 0 0 0 0,0 0 0 0 0,-1 0 0 0 0,1 0 0 0 0,-1 1 0 0 0,1-1 0 0 0,-1 0 0 0 0,0 0 0 0 0,1 0 0 0 0,-1 1 0 0 0,0-1 0 0 0,0 0 0 0 0,0 1 0 0 0,-1-1 0 0 0,1 1 0 0 0,0 0 0 0 0,0-1 0 0 0,-1 1 0 0 0,1 0 0 0 0,-1 0 0 0 0,1-1 0 0 0,-1 1 0 0 0,0 0 0 0 0,1 1 0 0 0,-1-1 0 0 0,0 0 0 0 0,0 0 0 0 0,1 1 0 0 0,-1-1 0 0 0,0 1 0 0 0,0 0 0 0 0,0-1 0 0 0,0 1 0 0 0,0 0-12 0 0,-94-12 607 0 0,81 12-539 0 0,1 1 1 0 0,0 1-1 0 0,-1 0 1 0 0,1 1-1 0 0,0 1 1 0 0,1 0-1 0 0,-1 1 1 0 0,1 0-1 0 0,-1 1 1 0 0,2 0-1 0 0,-1 1 0 0 0,1 1 1 0 0,0 0-1 0 0,0 1 1 0 0,1 0-1 0 0,0 0 1 0 0,1 1-1 0 0,0 1 1 0 0,-4 6-69 0 0,13-14-5 0 0,1 0 0 0 0,0 0 0 0 0,-1-1 1 0 0,1 1-1 0 0,0 0 0 0 0,1 0 0 0 0,-1 0 0 0 0,0 0 1 0 0,1 0-1 0 0,0-1 0 0 0,0 1 0 0 0,0 0 1 0 0,0 0-1 0 0,0-1 0 0 0,0 1 0 0 0,1-1 0 0 0,-1 1 1 0 0,1-1-1 0 0,-1 0 0 0 0,1 1 0 0 0,0-1 1 0 0,0 0-1 0 0,0 0 0 0 0,0 0 0 0 0,1-1 0 0 0,-1 1 1 0 0,0 0-1 0 0,1-1 0 0 0,-1 0 0 0 0,1 1 0 0 0,0-1 1 0 0,-1 0-1 0 0,1 0 0 0 0,0 0 0 0 0,0-1 1 0 0,-1 1-1 0 0,1-1 0 0 0,0 0 0 0 0,0 1 0 0 0,0-1 1 0 0,0 0-1 0 0,0-1 0 0 0,0 1 0 0 0,-1 0 0 0 0,1-1 1 0 0,1 0 4 0 0,35 4-219 0 0,0-1 0 0 0,0-2 0 0 0,0-2 0 0 0,-1-2 0 0 0,1-1 0 0 0,-1-2 0 0 0,0-2 0 0 0,0-1 0 0 0,-1-2 0 0 0,0-1 0 0 0,-1-2 0 0 0,32-19 219 0 0,83-56 924 0 0,-150 90-720 0 0,-36-6 678 0 0,24 8-789 0 0,1 1 0 0 0,-1 0-1 0 0,1 0 1 0 0,-1 1-1 0 0,1 1 1 0 0,0 0-1 0 0,0 0 1 0 0,1 1 0 0 0,0 0-1 0 0,0 0 1 0 0,0 1-1 0 0,1 0 1 0 0,0 1 0 0 0,0 0-1 0 0,1 0 1 0 0,0 1-1 0 0,-2 4-92 0 0,9-12 4 0 0,0-1 1 0 0,5 4-24 0 0,-1-2 1 0 0,0 1-1 0 0,0-1 0 0 0,1 0 0 0 0,-1 0 0 0 0,1 0 0 0 0,0 0 1 0 0,0-1-1 0 0,-1 0 0 0 0,1 0 0 0 0,0 0 0 0 0,0 0 0 0 0,0-1 0 0 0,0 0 1 0 0,0 0-1 0 0,0 0 0 0 0,0-1 0 0 0,0 0 0 0 0,0 0 0 0 0,2-1 19 0 0,186-81-697 0 0,-186 80 674 0 0,-1-2 0 0 0,0 1 1 0 0,0-1-1 0 0,-1 0 0 0 0,1 0 0 0 0,-1 0 0 0 0,0-1 1 0 0,-1 0-1 0 0,1 0 0 0 0,-1 0 0 0 0,0 0 1 0 0,-1-1-1 0 0,1 0 0 0 0,-1 1 0 0 0,-1-1 1 0 0,1 0-1 0 0,-1-1 0 0 0,-1 1 0 0 0,1 0 1 0 0,-1-1-1 0 0,0 1 0 0 0,-1 0 0 0 0,0-1 1 0 0,0 1-1 0 0,0-1 0 0 0,-1 1 0 0 0,0-1 1 0 0,-2-5 22 0 0,-1 2 7 0 0,0 0 1 0 0,0 1-1 0 0,-1-1 1 0 0,0 1-1 0 0,0 0 1 0 0,-1 0 0 0 0,-1 1-1 0 0,0 0 1 0 0,0 0-1 0 0,0 1 1 0 0,-1-1-1 0 0,-1 2 1 0 0,1-1-1 0 0,-1 1 1 0 0,-1 0-1 0 0,1 1 1 0 0,-1 0 0 0 0,0 1-1 0 0,-4-1-7 0 0,-215-64-3815 0 0,187 61 1653 0 0,14 2 666 0 0,5 0-12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3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256 114 1128 0 0,'18'-3'3276'0'0,"-3"-11"-2815"0"0,-12 14-280 0 0,-3 0-23 0 0,0 0 56 0 0,19-40 348 0 0,-22 35-525 0 0,0 1-1 0 0,-1-1 1 0 0,1 1 0 0 0,-1 0-1 0 0,0 0 1 0 0,-1 1 0 0 0,1-1-1 0 0,0 1 1 0 0,-1 0 0 0 0,0 0-1 0 0,1 0 1 0 0,-1 1 0 0 0,-1 0-1 0 0,1 0 1 0 0,0 0 0 0 0,0 0-1 0 0,-4 0-36 0 0,2 2-3 0 0,1 0 0 0 0,-1 0 0 0 0,0 1-1 0 0,0 0 1 0 0,0 0 0 0 0,0 0 0 0 0,1 1 0 0 0,-1 0-1 0 0,1 0 1 0 0,-1 1 0 0 0,1 0 0 0 0,0 0 0 0 0,0 0-1 0 0,0 1 1 0 0,0 0 0 0 0,1 0 0 0 0,-1 0-1 0 0,1 1 1 0 0,0 0 0 0 0,0 0 0 0 0,1 0 0 0 0,0 1-1 0 0,0-1 1 0 0,0 1 0 0 0,0 0 0 0 0,1 0 3 0 0,-5 8 9 0 0,0-1 1 0 0,1 1 0 0 0,1 1-1 0 0,0-1 1 0 0,1 1 0 0 0,0 0-1 0 0,2 1 1 0 0,-1-1 0 0 0,2 1-1 0 0,0-1 1 0 0,1 5-10 0 0,1-14 1 0 0,1-1 0 0 0,-1 0 0 0 0,1 1 1 0 0,1-1-1 0 0,-1 1 0 0 0,1-1 0 0 0,0 0 0 0 0,0 0 1 0 0,0 0-1 0 0,1 0 0 0 0,-1 0 0 0 0,1-1 0 0 0,0 1 0 0 0,1-1 1 0 0,-1 0-1 0 0,1 0 0 0 0,0 0 0 0 0,0 0 0 0 0,0-1 1 0 0,1 1-1 0 0,-1-1 0 0 0,1 0 0 0 0,-1-1 0 0 0,1 1 0 0 0,0-1 1 0 0,0 0-1 0 0,1 0 0 0 0,-1 0 0 0 0,0-1 0 0 0,0 0 1 0 0,1 0-1 0 0,-1 0 0 0 0,1 0 0 0 0,-1-1 0 0 0,1 0 0 0 0,-1 0 1 0 0,1-1-1 0 0,-1 0 0 0 0,2 0-1 0 0,-1 0-3 0 0,1-1-1 0 0,0 1 1 0 0,-1-1 0 0 0,0-1 0 0 0,1 1-1 0 0,-1-1 1 0 0,0 0 0 0 0,0-1 0 0 0,-1 1 0 0 0,1-1-1 0 0,-1 0 1 0 0,1-1 0 0 0,-1 1 0 0 0,-1-1-1 0 0,1 0 1 0 0,-1 0 0 0 0,0-1 0 0 0,0 1-1 0 0,0-1 1 0 0,-1 0 0 0 0,0 0 0 0 0,0 0-1 0 0,0 0 1 0 0,-1-1 0 0 0,0 1 0 0 0,0-1-1 0 0,-1 0 1 0 0,1 1 0 0 0,-1-3 3 0 0,-1 9-2 0 0,1 1 0 0 0,-1-1 0 0 0,1 0 1 0 0,0 0-1 0 0,-1 0 0 0 0,1 0 0 0 0,0 1 0 0 0,-1-1 0 0 0,1 0 0 0 0,0 0 1 0 0,-1 0-1 0 0,1 0 0 0 0,0-1 0 0 0,-1 1 0 0 0,1 0 0 0 0,0 0 0 0 0,-1 0 1 0 0,1-1-1 0 0,-1 1 0 0 0,1 0 0 0 0,0 0 0 0 0,-1-1 0 0 0,1 1 1 0 0,-1 0-1 0 0,1-1 0 0 0,-1 1 0 0 0,1-1 0 0 0,-1 1 0 0 0,1-1 0 0 0,-1 1 1 0 0,0-1-1 0 0,1 1 0 0 0,-1-1 0 0 0,1 1 0 0 0,-1-1 0 0 0,0 0 0 0 0,0 1 1 0 0,1-1-1 0 0,-1 0 0 0 0,0 1 0 0 0,0-1 0 0 0,0 0 0 0 0,0 1 0 0 0,0-1 1 0 0,0 1-1 0 0,0-1 0 0 0,0 0 0 0 0,0 1 0 0 0,0-1 0 0 0,0 0 1 0 0,0 1-1 0 0,0-1 0 0 0,-1 0 0 0 0,1 1 0 0 0,0-1 0 0 0,0 0 0 0 0,-1 1 1 0 0,1-1-1 0 0,0 1 0 0 0,-1-1 0 0 0,1 1 0 0 0,-1-1 0 0 0,1 1 0 0 0,-1-1 1 0 0,1 1-1 0 0,-1-1 0 0 0,0 1 2 0 0,3 4-12 0 0,11 13 69 0 0,-2 1 1 0 0,0 0-1 0 0,-2 0 0 0 0,0 1 1 0 0,0 1-1 0 0,-2-1 0 0 0,-1 1 1 0 0,0 0-1 0 0,-1 1 0 0 0,-2 0 1 0 0,0-1-1 0 0,-1 1 0 0 0,-1 0 1 0 0,-1 0-1 0 0,0 0 0 0 0,-2 0 1 0 0,-1 0-1 0 0,0 0 0 0 0,-1-1 1 0 0,-2 0-1 0 0,-4 13-57 0 0,3-21-24 0 0,-1 0 0 0 0,-1 0 0 0 0,0-1 1 0 0,0 0-1 0 0,-1 0 0 0 0,0-1 0 0 0,-1-1 0 0 0,0 0 0 0 0,-1 0 0 0 0,1-1 0 0 0,-2 0 0 0 0,1-1 1 0 0,-1-1-1 0 0,0 0 0 0 0,-1 0 0 0 0,1-1 0 0 0,-1-1 0 0 0,0-1 0 0 0,0 0 0 0 0,0 0 1 0 0,-1-2-1 0 0,-12 1 24 0 0,22-3-159 0 0,0 0 0 0 0,1 0 0 0 0,-1 0 0 0 0,0 0 1 0 0,1-1-1 0 0,0 0 0 0 0,-1 0 0 0 0,1 0 0 0 0,0-1 0 0 0,0 1 1 0 0,0-1-1 0 0,0 0 0 0 0,0 0 0 0 0,1-1 0 0 0,-1 1 1 0 0,1-1-1 0 0,0 1 0 0 0,0-1 0 0 0,1 0 0 0 0,-1 0 0 0 0,1 0 1 0 0,-1-1-1 0 0,1 1 0 0 0,0-3 159 0 0,-8-23-1205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3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2184 0 0,'18'-17'2989'0'0,"0"25"-485"0"0,-24 30-2447 0 0,2 1 1 0 0,2 0-1 0 0,1-1 1 0 0,2 1-1 0 0,1 0 1 0 0,3 0-1 0 0,1-1 1 0 0,1 0-1 0 0,10 24-57 0 0,-7-13 157 0 0,33 161 684 0 0,-43-209-681 0 0,0-1-4 0 0,0 0-44 0 0,-16-54 537 0 0,15 35-642 0 0,1-1 1 0 0,0 1-1 0 0,2 0 1 0 0,0-1-1 0 0,1 1 1 0 0,1 0-1 0 0,1 0 1 0 0,0 1-1 0 0,2-1 1 0 0,0 1-1 0 0,1 1 1 0 0,1-1-1 0 0,0 1 1 0 0,1 0-8 0 0,-8 16-6 0 0,0-1 1 0 0,0 0 0 0 0,0 0 0 0 0,0 1 0 0 0,0-1 0 0 0,0 1 0 0 0,0 0 0 0 0,1-1 0 0 0,-1 1-1 0 0,1 0 1 0 0,-1 0 0 0 0,0 1 0 0 0,1-1 0 0 0,-1 0 0 0 0,1 1 0 0 0,0-1 0 0 0,-1 1-1 0 0,1 0 1 0 0,-1 0 0 0 0,1 0 0 0 0,0 0 0 0 0,-1 1 0 0 0,1-1 0 0 0,-1 1 0 0 0,1-1-1 0 0,-1 1 1 0 0,1 0 0 0 0,-1 0 0 0 0,0 0 0 0 0,1 0 0 0 0,-1 1 0 0 0,0-1 0 0 0,0 1-1 0 0,0-1 1 0 0,2 2 5 0 0,72 61-34 0 0,-3 38-153 0 0,-60-55-4422 0 0,-29-37 2075 0 0,7-10 1316 0 0</inkml:trace>
  <inkml:trace contextRef="#ctx0" brushRef="#br0" timeOffset="307.148">381 222 1004 0 0,'16'8'263'0'0,"0"0"0"0"0,-1 2-1 0 0,0 0 1 0 0,-1 0 0 0 0,0 2 0 0 0,-1-1-1 0 0,0 2 1 0 0,0 0 0 0 0,-2 0 0 0 0,0 1-1 0 0,0 1 1 0 0,-1-1 0 0 0,-1 2 0 0 0,-1-1-1 0 0,0 1 1 0 0,-1 1 0 0 0,0-1 0 0 0,-2 1-1 0 0,0 0 1 0 0,0 1 0 0 0,0 9-263 0 0,-5 31 2079 0 0,0-58-2060 0 0,0 0-1 0 0,0-1 1 0 0,0 1-1 0 0,-1 0 1 0 0,1-1 0 0 0,0 1-1 0 0,0 0 1 0 0,-1-1-1 0 0,1 1 1 0 0,0 0-1 0 0,0 0 1 0 0,-1-1-1 0 0,1 1 1 0 0,0 0-1 0 0,-1 0 1 0 0,1 0-1 0 0,0-1 1 0 0,-1 1-1 0 0,1 0 1 0 0,-1 0-1 0 0,1 0 1 0 0,0 0-1 0 0,-1 0 1 0 0,1 0-1 0 0,-1 0 1 0 0,1 0-1 0 0,0 0 1 0 0,-1 0-1 0 0,1 0 1 0 0,-1 0-1 0 0,1 0 1 0 0,0 0-1 0 0,-1 0 1 0 0,1 0-1 0 0,0 0 1 0 0,-1 1-1 0 0,1-1 1 0 0,0 0-1 0 0,-1 0 1 0 0,1 0-1 0 0,0 1 1 0 0,-1-1-1 0 0,1 0 1 0 0,0 0-1 0 0,-1 1 1 0 0,1-1-1 0 0,0 0 1 0 0,0 1-1 0 0,-1-1 1 0 0,1 0-1 0 0,0 1 1 0 0,0-1-1 0 0,0 0 1 0 0,0 1-19 0 0,7-30-189 0 0,2 0 1 0 0,2 1-1 0 0,0 1 0 0 0,2-1 1 0 0,1 2-1 0 0,1 0 1 0 0,9-11 188 0 0,17-31-1744 0 0,8 0-2156 0 0,-36 50 2531 0 0</inkml:trace>
  <inkml:trace contextRef="#ctx0" brushRef="#br0" timeOffset="603.895">913 192 1388 0 0,'-21'42'1317'0'0,"17"-37"-1178"0"0,1 0 0 0 0,-1 0 0 0 0,1 1 1 0 0,0-1-1 0 0,1 1 0 0 0,-1 0 0 0 0,1 0 1 0 0,0 0-1 0 0,1 0 0 0 0,-1 0 0 0 0,1 0 1 0 0,0 0-1 0 0,1 1 0 0 0,0-1 1 0 0,0 0-1 0 0,0 0 0 0 0,0 1 0 0 0,1-1 1 0 0,0 0-1 0 0,1 3-139 0 0,7 4 180 0 0,0 1 0 0 0,1-2 0 0 0,0 0 0 0 0,1 0 0 0 0,0-1 0 0 0,1 0 0 0 0,0-1 0 0 0,0 0 1 0 0,1-1-1 0 0,1 0 0 0 0,-1-1 0 0 0,2-1 0 0 0,11 5-180 0 0,55 35 511 0 0,-80-46-516 0 0,1-1-1 0 0,-1 1 1 0 0,1 0-1 0 0,-1-1 1 0 0,1 1-1 0 0,-1 0 1 0 0,0 0 0 0 0,0 0-1 0 0,1 0 1 0 0,-1 0-1 0 0,0 0 1 0 0,0 0-1 0 0,0 1 1 0 0,0-1 0 0 0,0 0-1 0 0,0 1 1 0 0,-1-1-1 0 0,1 0 1 0 0,0 1-1 0 0,-1-1 1 0 0,1 1 0 0 0,-1-1-1 0 0,1 1 1 0 0,-1-1-1 0 0,0 1 1 0 0,0 0-1 0 0,1-1 1 0 0,-1 1-1 0 0,0-1 1 0 0,0 1 0 0 0,-1 0-1 0 0,1-1 1 0 0,0 1-1 0 0,-1-1 1 0 0,1 1-1 0 0,0-1 1 0 0,-1 1 0 0 0,0-1-1 0 0,1 1 1 0 0,-1-1-1 0 0,0 0 1 0 0,0 1-1 0 0,0-1 1 0 0,0 0 0 0 0,0 0-1 0 0,0 1 1 0 0,0-1-1 0 0,0 0 1 0 0,0 0-1 0 0,-1 0 6 0 0,-77 31-2880 0 0,32-34 420 0 0,8-7 1294 0 0</inkml:trace>
  <inkml:trace contextRef="#ctx0" brushRef="#br0" timeOffset="886.172">963 259 1532 0 0,'-24'-2'4017'0'0,"-18"54"-2794"0"0,-38 176 69 0 0,-1 2-4914 0 0,76-220 2366 0 0,4-3 26 0 0</inkml:trace>
  <inkml:trace contextRef="#ctx0" brushRef="#br0" timeOffset="1169.848">1453 285 1452 0 0,'40'-29'15139'0'0,"-32"9"-16005"0"0,-6 14-1098 0 0,-18 25-4071 0 0,-25 5 3959 0 0,25-15 834 0 0,-11 6 26 0 0,-1 3 40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3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104 180 848 0 0,'-71'0'6281'0'0,"381"0"-3171"0"0,-2 0-5047 0 0,-308 0 1867 0 0,-1 0 1 0 0,1 0-1 0 0,-1-1 0 0 0,0 1 0 0 0,1 0 1 0 0,-1 0-1 0 0,1 0 0 0 0,-1 0 0 0 0,1 0 1 0 0,-1 0-1 0 0,1 0 0 0 0,-1 1 0 0 0,1-1 1 0 0,-1 0-1 0 0,0 0 0 0 0,1 0 0 0 0,-1 0 1 0 0,1 1-1 0 0,-1-1 0 0 0,1 0 0 0 0,0 0 1 0 0,-1 1-1 0 0,1-1 0 0 0,-1 0 0 0 0,1 1 1 0 0,-1-1-1 0 0,1 1 0 0 0,0-1 0 0 0,-1 1 1 0 0,1-1-1 0 0,0 0 0 0 0,-1 1 0 0 0,1-1 1 0 0,0 1-1 0 0,0-1 0 0 0,0 1 0 0 0,-1 0 1 0 0,1-1-1 0 0,0 1 0 0 0,0-1 0 0 0,0 1 1 0 0,0-1-1 0 0,0 1 0 0 0,0-1 0 0 0,0 1 1 0 0,0-1-1 0 0,0 1 0 0 0,0 0 0 0 0,0-1 1 0 0,0 1-1 0 0,1-1 0 0 0,-1 1 0 0 0,0-1 1 0 0,0 1-1 0 0,1-1 0 0 0,-1 1 0 0 0,0-1 1 0 0,0 1-1 0 0,1-1 0 0 0,-1 0 0 0 0,1 1 1 0 0,-1-1-1 0 0,0 1 0 0 0,1-1 0 0 0,-1 0 1 0 0,1 1-1 0 0,-1-1 0 0 0,1 0 70 0 0,-24 10-1251 0 0</inkml:trace>
  <inkml:trace contextRef="#ctx0" brushRef="#br0" timeOffset="249.847">1 533 1648 0 0,'13'23'4865'0'0,"52"-14"-3758"0"0,-57-9-861 0 0,348 5 1694 0 0,-141-22-5228 0 0,-191 17-501 0 0,-24 0 2564 0 0</inkml:trace>
  <inkml:trace contextRef="#ctx0" brushRef="#br0" timeOffset="764.185">513 40 948 0 0,'-58'-40'9311'0'0,"103"56"-8346"0"0,-33-11-925 0 0,0 0 0 0 0,0 2 0 0 0,0-1 0 0 0,-1 2 1 0 0,0-1-1 0 0,-1 2 0 0 0,1-1 0 0 0,-2 1 0 0 0,1 1 0 0 0,-1 0 0 0 0,-1 0 0 0 0,1 1 0 0 0,-2 0 0 0 0,0 0 0 0 0,0 1 0 0 0,-1-1 0 0 0,0 2 0 0 0,-1-1 0 0 0,-1 1 0 0 0,0-1 0 0 0,0 1 0 0 0,-1 0 0 0 0,-1 1 0 0 0,0 6-40 0 0,-2 2 102 0 0,-1-1 1 0 0,-1 0-1 0 0,-1-1 0 0 0,0 1 1 0 0,-2 0-1 0 0,-1-1 1 0 0,0 0-1 0 0,-8 17-102 0 0,-20 42 61 0 0,-4-2-1 0 0,-3-1 1 0 0,-3-2 0 0 0,-11 8-61 0 0,-68 119-3637 0 0,43-72-3637 0 0,70-119 5934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5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1120 0 0,'16'7'3426'0'0,"19"-14"2174"0"0,-14-40-1525 0 0,-43 30-5308 0 0,2 37-9051 0 0,20-13 9112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3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2524 0 0,'-10'-5'5800'0'0,"54"1"-4982"0"0,173 18 158 0 0,-180-9-909 0 0,-31-5-42 0 0,1 0 0 0 0,-1 0-1 0 0,0 0 1 0 0,0 1-1 0 0,0 0 1 0 0,0 0 0 0 0,0 1-1 0 0,-1 0 1 0 0,1 0 0 0 0,0 0-1 0 0,-1 1 1 0 0,1-1-1 0 0,-1 1 1 0 0,0 1 0 0 0,0-1-1 0 0,0 1 1 0 0,0 0-1 0 0,-1 0 1 0 0,1 0 0 0 0,0 2-25 0 0,-5-1 48 0 0,-1 0 1 0 0,1 0 0 0 0,-1-1-1 0 0,0 1 1 0 0,0 0 0 0 0,-1 0 0 0 0,1-1-1 0 0,-1 1 1 0 0,0-1 0 0 0,0 1-1 0 0,-1-1 1 0 0,1 0 0 0 0,-1 0-1 0 0,0 0 1 0 0,0 0 0 0 0,0 0-1 0 0,-1-1 1 0 0,1 1 0 0 0,-1-1 0 0 0,0 0-1 0 0,0 0 1 0 0,0 0 0 0 0,0-1-1 0 0,-1 0 1 0 0,1 1 0 0 0,-3-1-49 0 0,-5 7 185 0 0,-214 144 557 0 0,227-152-842 0 0,-1-1 0 0 0,0 0-1 0 0,1 1 1 0 0,-1-1 0 0 0,0 0 0 0 0,0 1-1 0 0,1-1 1 0 0,-1 0 0 0 0,0 1-1 0 0,0-1 1 0 0,1 1 0 0 0,-1-1 0 0 0,0 0-1 0 0,0 1 1 0 0,0-1 0 0 0,0 1 0 0 0,0-1-1 0 0,0 1 1 0 0,0-1 0 0 0,0 0-1 0 0,0 1 1 0 0,0-1 0 0 0,0 1 0 0 0,0-1-1 0 0,0 1 1 0 0,0-1 0 0 0,0 1 0 0 0,0-1-1 0 0,0 0 1 0 0,-1 1 0 0 0,1-1-1 0 0,0 1 1 0 0,0-1 0 0 0,0 0 0 0 0,-1 1-1 0 0,1-1 1 0 0,0 1 0 0 0,-1-1 0 0 0,1 0-1 0 0,0 1 1 0 0,-1-1 0 0 0,1 0-1 0 0,0 0 1 0 0,-1 1 0 0 0,1-1 0 0 0,-1 0-1 0 0,1 0 1 0 0,-1 0 100 0 0,41-15-3926 0 0,-21 3 2652 0 0,4-2 100 0 0</inkml:trace>
  <inkml:trace contextRef="#ctx0" brushRef="#br0" timeOffset="328.402">699 42 1204 0 0,'-12'4'422'0'0,"0"0"1"0"0,1 1-1 0 0,0 0 0 0 0,0 1 0 0 0,1 0 1 0 0,0 1-1 0 0,0 0 0 0 0,0 1 0 0 0,1 0 1 0 0,0 0-1 0 0,0 1 0 0 0,1 0 0 0 0,0 1 1 0 0,1 0-1 0 0,0 0 0 0 0,1 0 0 0 0,0 1 1 0 0,0 0-1 0 0,0 2-422 0 0,7-8 65 0 0,1 0 0 0 0,-1 0 0 0 0,1-1 0 0 0,-1 1 0 0 0,2 0 0 0 0,-1-1 0 0 0,0 1 0 0 0,1-1 0 0 0,0 1 0 0 0,0-1 0 0 0,0 0-1 0 0,0 0 1 0 0,1-1 0 0 0,-1 1 0 0 0,1-1 0 0 0,0 0 0 0 0,0 0 0 0 0,1 0 0 0 0,-1 0 0 0 0,0-1 0 0 0,1 1 0 0 0,0-1 0 0 0,-1 0 0 0 0,1-1 0 0 0,0 1 0 0 0,0-1 0 0 0,3 0-65 0 0,12 5 36 0 0,1-1 0 0 0,0-2 0 0 0,0 0-1 0 0,0-1 1 0 0,0-1 0 0 0,1-1 0 0 0,-1-1 0 0 0,0-1 0 0 0,0 0 0 0 0,0-2 0 0 0,0 0-1 0 0,-1-2 1 0 0,0 0 0 0 0,0-1 0 0 0,3-3-36 0 0,-21 10-3 0 0,1-1-1 0 0,0 0 0 0 0,0 0 1 0 0,-1 0-1 0 0,1 0 1 0 0,-1-1-1 0 0,1 1 1 0 0,-1 0-1 0 0,0-1 1 0 0,1 0-1 0 0,-1 0 1 0 0,0 0-1 0 0,0 0 1 0 0,0 0-1 0 0,0 0 1 0 0,-1 0-1 0 0,1 0 1 0 0,-1-1-1 0 0,1 1 1 0 0,-1-1-1 0 0,0 1 1 0 0,0-1-1 0 0,0 0 0 0 0,0 1 1 0 0,0-1-1 0 0,-1 0 1 0 0,1 0-1 0 0,-1 0 1 0 0,1 1-1 0 0,-1-1 1 0 0,0 0-1 0 0,0 0 1 0 0,-1 0-1 0 0,1 0 1 0 0,-1-2 3 0 0,-12-7-15 0 0,0 0 0 0 0,-1 1 0 0 0,0 0 1 0 0,-1 1-1 0 0,0 1 0 0 0,0 0 0 0 0,-1 1 0 0 0,-1 1 1 0 0,1 0-1 0 0,-1 1 0 0 0,0 1 0 0 0,-15-2 15 0 0,30 6-2 0 0,-58-14-236 0 0,-47-19-4037 0 0,89 15 289 0 0,18 17 2737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5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30 1588 0 0,'0'0'202'0'0,"0"0"0"0"0,1 0 0 0 0,-1 0 0 0 0,1 0-1 0 0,-1 0 1 0 0,0 0 0 0 0,1 0 0 0 0,-1 0 0 0 0,1 0 0 0 0,-1 0 0 0 0,0 0-1 0 0,1 0 1 0 0,-1 0 0 0 0,1 0 0 0 0,-1 0 0 0 0,0 0 0 0 0,1 1-1 0 0,-1-1 1 0 0,0 0 0 0 0,1 0 0 0 0,-1 0 0 0 0,0 1 0 0 0,1-1 0 0 0,-1 0-1 0 0,0 1 1 0 0,0-1 0 0 0,1 0 0 0 0,-1 0 0 0 0,0 1 0 0 0,0-1 0 0 0,1 0-1 0 0,-1 1 1 0 0,0-1 0 0 0,0 1 0 0 0,0-1 0 0 0,0 0 0 0 0,0 1 0 0 0,0-1-1 0 0,1 0 1 0 0,-1 1 0 0 0,0-1 0 0 0,0 1 0 0 0,0-1-202 0 0,1-18 1183 0 0,-15 6-4501 0 0,-5 5-1509 0 0,14 5 3749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5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0 888 0 0,'0'0'414'0'0,"0"0"-15"0"0,0 0-78 0 0,0 0 23 0 0,0 0-4 0 0,0 0 25 0 0,0 0 35 0 0,0 0 9 0 0,0 0-32 0 0,0 0-19 0 0,0 0-67 0 0,-7 9 351 0 0,-192 307 1601 0 0,89-133-1703 0 0,107-177-760 0 0,1 0-554 0 0,-1-4-3921 0 0,3-2 3521 0 0</inkml:trace>
  <inkml:trace contextRef="#ctx0" brushRef="#br0" timeOffset="263.589">1 163 1792 0 0,'1'1'112'0'0,"-1"-1"-1"0"0,1 0 0 0 0,0 0 1 0 0,0 0-1 0 0,-1 0 0 0 0,1 0 1 0 0,0 0-1 0 0,-1-1 0 0 0,1 1 1 0 0,0 0-1 0 0,0 0 0 0 0,-1 0 1 0 0,1-1-1 0 0,0 1 0 0 0,-1 0 1 0 0,1-1-1 0 0,0 1 1 0 0,-1-1-1 0 0,1 1 0 0 0,-1 0 1 0 0,1-1-1 0 0,0 0 0 0 0,-1 1 1 0 0,0-1-1 0 0,1 1 0 0 0,-1-1 1 0 0,1 1-1 0 0,-1-1 0 0 0,0 0 1 0 0,1 1-1 0 0,-1-1 0 0 0,0 0 1 0 0,1 0-1 0 0,-1 1 1 0 0,0-1-1 0 0,0 0 0 0 0,0 1 1 0 0,0-1-1 0 0,0 0 0 0 0,0 0 1 0 0,0 1-1 0 0,0-1 0 0 0,0 0 1 0 0,0 0-1 0 0,0 1 0 0 0,0-1 1 0 0,-1 0-1 0 0,1 0 0 0 0,0 1 1 0 0,-1-1-1 0 0,1 0 1 0 0,0 1-1 0 0,-1-1 0 0 0,1 1 1 0 0,-1-1-1 0 0,1 0 0 0 0,0 1 1 0 0,-1-1-1 0 0,0 1 0 0 0,1-1 1 0 0,-1 1-1 0 0,1-1 0 0 0,-1 1 1 0 0,0 0-1 0 0,1-1 0 0 0,-1 1 1 0 0,0 0-1 0 0,1-1 1 0 0,-1 1-112 0 0,265 137 1225 0 0,-154-85-1066 0 0,197 89-2912 0 0,-288-135 1277 0 0,-16-5-2290 0 0,-3-1 2545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5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1832 0 0,'-3'13'3745'0'0,"-13"58"-2777"0"0,3-17-495 0 0,3 1 0 0 0,2 0 0 0 0,3 0 0 0 0,1 43-473 0 0,3 39-2607 0 0,1-116 1727 0 0,-7 3-1500 0 0,0-19 1234 0 0</inkml:trace>
  <inkml:trace contextRef="#ctx0" brushRef="#br0" timeOffset="307.636">1 370 1700 0 0,'183'-78'4363'0'0,"113"30"-2495"0"0,-292 47-1820 0 0,0 0 0 0 0,-1 0-1 0 0,1 0 1 0 0,0 1 0 0 0,0-1 0 0 0,0 1 0 0 0,0 0 0 0 0,0 1 0 0 0,0-1 0 0 0,0 1 0 0 0,0-1-1 0 0,0 1 1 0 0,0 0 0 0 0,0 0 0 0 0,0 1 0 0 0,-1-1 0 0 0,1 1 0 0 0,-1 0 0 0 0,1 0 0 0 0,-1 0-1 0 0,0 1 1 0 0,1-1 0 0 0,-1 1 0 0 0,0-1 0 0 0,-1 1 0 0 0,1 0 0 0 0,0 0 0 0 0,-1 0 0 0 0,0 1-1 0 0,0-1 1 0 0,0 1 0 0 0,0-1 0 0 0,0 1 0 0 0,-1 0 0 0 0,1-1 0 0 0,-1 1 0 0 0,0 0 0 0 0,0 0-1 0 0,-1 0 1 0 0,1 0 0 0 0,-1 2-48 0 0,2 155-1250 0 0,-2-105-4008 0 0,0-54 4056 0 0</inkml:trace>
  <inkml:trace contextRef="#ctx0" brushRef="#br0" timeOffset="555.933">726 60 2300 0 0,'2'-5'984'0'0,"0"-2"-140"0"0,-2 2-128 0 0,0 0-95 0 0,3 0-185 0 0,-3 0-56 0 0,2 4-96 0 0,-2-3-112 0 0,0-1-172 0 0,2 2-96 0 0,0 1 8 0 0,1 1-316 0 0,-3-1-232 0 0,0-1-625 0 0,2 1 25 0 0,0 2-80 0 0</inkml:trace>
  <inkml:trace contextRef="#ctx0" brushRef="#br0" timeOffset="1306.684">932 445 1100 0 0,'2'110'5569'0'0,"-2"-108"-5293"0"0,11-6 807 0 0,67-137-462 0 0,-42 99-1092 0 0,-32 45 469 0 0,0 0-1 0 0,-1 1 1 0 0,1-1 0 0 0,-1 1-1 0 0,1 0 1 0 0,-1 0 0 0 0,0 0-1 0 0,-1 0 1 0 0,1 1 0 0 0,-1-1-1 0 0,0 1 1 0 0,0 0 0 0 0,0-1-1 0 0,0 1 1 0 0,-1 0-1 0 0,0 0 1 0 0,0 0 0 0 0,0 0-1 0 0,-1 1 3 0 0,15 60 188 0 0,3-118-60 0 0,-18 51-129 0 0,2-12-4 0 0,1 0 0 0 0,0 0 0 0 0,1 1-1 0 0,0-1 1 0 0,1 1 0 0 0,0 0 0 0 0,1 0-1 0 0,1 1 1 0 0,0-1 0 0 0,0 1 0 0 0,2-1 5 0 0,33 68-466 0 0,-41-54 471 0 0,3 3 13 0 0,0 1-1 0 0,0-1 0 0 0,0 0 0 0 0,1 0 0 0 0,0 0 1 0 0,0-1-1 0 0,0 1 0 0 0,0-1 0 0 0,1-1 0 0 0,0 1 1 0 0,0-1-1 0 0,0 0 0 0 0,0 0 0 0 0,0 0 1 0 0,0-1-1 0 0,1 0 0 0 0,-1-1 0 0 0,1 1 0 0 0,0-1-17 0 0,12-1 26 0 0,1 0-1 0 0,-1-1 0 0 0,1-1 1 0 0,-1-1-1 0 0,0 0 0 0 0,0-2 0 0 0,0 0 1 0 0,-1-1-1 0 0,1-1 0 0 0,-1-1 0 0 0,0 0-25 0 0,-7 3 19 0 0,-5 3-10 0 0,1 0 0 0 0,-1-1 0 0 0,0 1 1 0 0,0-1-1 0 0,0 0 0 0 0,0 0 0 0 0,0-1 0 0 0,-1 0 0 0 0,0 0 0 0 0,1 0 0 0 0,-2-1 1 0 0,1 0-1 0 0,0 0 0 0 0,-1 0 0 0 0,0 0 0 0 0,0-1 0 0 0,-1 1 0 0 0,1-1 0 0 0,1-4-9 0 0,-40-24-67 0 0,19 30 117 0 0,0 0-1 0 0,-1 1 0 0 0,0 1 1 0 0,1 1-1 0 0,-1 0 1 0 0,0 1-1 0 0,1 1 1 0 0,-1 0-1 0 0,0 1 1 0 0,1 1-1 0 0,-1 1 1 0 0,1 0-1 0 0,0 1 1 0 0,0 1-1 0 0,1 0 0 0 0,0 1 1 0 0,-6 5-50 0 0,17-11 0 0 0,0 0 0 0 0,0 0 1 0 0,1 1-1 0 0,-1-1 0 0 0,1 1 0 0 0,-1 0 0 0 0,1 0 1 0 0,0 1-1 0 0,0-1 0 0 0,0 1 0 0 0,0-1 0 0 0,0 1 1 0 0,0 0-1 0 0,1 0 0 0 0,-1 0 0 0 0,1 1 1 0 0,0-1-1 0 0,0 0 0 0 0,0 1 0 0 0,1-1 0 0 0,-1 1 1 0 0,1 0-1 0 0,0 0 0 0 0,0-1 0 0 0,0 1 1 0 0,0 0-1 0 0,1 0 0 0 0,-1 0 0 0 0,1 0 0 0 0,0 0 1 0 0,0 0-1 0 0,1 0 0 0 0,-1 0 0 0 0,1 0 0 0 0,0 0 1 0 0,0-1-1 0 0,0 1 0 0 0,0 0 0 0 0,1-1 1 0 0,0 1-1 0 0,-1 0 0 0 0,1-1 0 0 0,1 0 0 0 0,-1 0 1 0 0,0 1-1 0 0,1-1 0 0 0,0 0 0 0 0,-1-1 1 0 0,1 1-1 0 0,0-1 0 0 0,1 1 0 0 0,-1-1 0 0 0,0 0 1 0 0,1 0-1 0 0,2 1 0 0 0,15 7-658 0 0,0-2 1 0 0,0-1 0 0 0,1 0-1 0 0,0-2 1 0 0,0 0 0 0 0,0-1-1 0 0,1-2 1 0 0,-1 0-1 0 0,17-2 658 0 0,-13 1-1228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6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1780 0 0,'7'-24'1588'0'0,"4"14"-1571"0"0,-8 5 82 0 0,1 1-1 0 0,0 0 1 0 0,0 0 0 0 0,0 1-1 0 0,0-1 1 0 0,0 1 0 0 0,1 0-1 0 0,-1 0 1 0 0,1 0 0 0 0,0 0-1 0 0,0 1 1 0 0,0 0 0 0 0,0 0-1 0 0,1 1 1 0 0,-1-1 0 0 0,0 1-1 0 0,1 0 1 0 0,-1 0 0 0 0,1 1-1 0 0,-1 0 1 0 0,1 0 0 0 0,-1 0 0 0 0,3 1-99 0 0,8 5 72 0 0,-1 0 0 0 0,0 1 0 0 0,0 0 0 0 0,-1 2 1 0 0,0-1-1 0 0,0 2 0 0 0,-1 0 0 0 0,0 0 0 0 0,-1 2 1 0 0,0-1-1 0 0,-1 1 0 0 0,0 1 0 0 0,-1 0 0 0 0,0 1 1 0 0,-1 0-1 0 0,-1 0 0 0 0,5 11-72 0 0,-4 26 1503 0 0,-9-50-1165 0 0,0-1 2 0 0,-9 13 1621 0 0,12-28-2012 0 0,1 0-1 0 0,0 0 0 0 0,1 1 0 0 0,1-1 1 0 0,1 1-1 0 0,-1 1 0 0 0,2-1 0 0 0,0 1 1 0 0,1 1-1 0 0,0-1 0 0 0,1 1 0 0 0,0 1 1 0 0,1 0-1 0 0,3-3 52 0 0,105-87-4449 0 0,-103 90 1980 0 0,-14 7 1283 0 0</inkml:trace>
  <inkml:trace contextRef="#ctx0" brushRef="#br0" timeOffset="750.543">536 429 1216 0 0,'99'-7'3700'0'0,"134"-45"-3548"0"0,-169 13-193 0 0,-64 38-36 0 0,0 1 13 0 0,-5-3 20 0 0,-9-2 58 0 0,0 0 0 0 0,0 0 0 0 0,-1 2 0 0 0,0-1 0 0 0,1 2 0 0 0,-1 0 0 0 0,0 1 0 0 0,0 1 0 0 0,0 0 0 0 0,0 1 0 0 0,1 0 0 0 0,-1 1 0 0 0,0 1 0 0 0,1 0 0 0 0,-1 1 0 0 0,1 1 0 0 0,0 0 0 0 0,0 1 0 0 0,1 1 0 0 0,0 0 0 0 0,0 0 0 0 0,1 1 0 0 0,-6 5-14 0 0,15-9-1 0 0,0-1-1 0 0,0 1 1 0 0,0 0-1 0 0,1-1 0 0 0,-1 1 1 0 0,1 0-1 0 0,0 1 1 0 0,1-1-1 0 0,-1 0 0 0 0,1 1 1 0 0,-1-1-1 0 0,1 0 0 0 0,1 1 1 0 0,-1 0-1 0 0,1-1 1 0 0,-1 1-1 0 0,1-1 0 0 0,1 1 1 0 0,-1-1-1 0 0,1 1 0 0 0,-1-1 1 0 0,1 1-1 0 0,1-1 1 0 0,-1 1-1 0 0,0-1 0 0 0,1 0 1 0 0,0 0-1 0 0,0 1 0 0 0,1-1 1 0 0,-1-1-1 0 0,1 1 1 0 0,-1 0-1 0 0,1-1 0 0 0,0 1 1 0 0,1-1-1 0 0,-1 0 0 0 0,1 0 1 0 0,-1 0-1 0 0,1-1 1 0 0,0 1-1 0 0,0-1 0 0 0,0 0 1 0 0,0 0-1 0 0,0 0 1 0 0,0 0-1 0 0,1-1 0 0 0,-1 0 1 0 0,1 0-1 0 0,-1 0 0 0 0,1 0 1 0 0,1-1 1 0 0,16 8-232 0 0,1-2-1 0 0,0 0 1 0 0,0-2 0 0 0,1 0 0 0 0,-1-2 0 0 0,1-1-1 0 0,0 0 1 0 0,-1-2 0 0 0,1 0 0 0 0,0-2 0 0 0,18-5 232 0 0,3-2-972 0 0</inkml:trace>
  <inkml:trace contextRef="#ctx0" brushRef="#br0" timeOffset="1028.824">1328 254 1508 0 0,'6'-82'6079'0'0,"-6"81"-6056"0"0,-1 1 0 0 0,1-1 1 0 0,0 1-1 0 0,-1-1 0 0 0,1 0 1 0 0,-1 1-1 0 0,1-1 1 0 0,-1 1-1 0 0,1-1 0 0 0,-1 1 1 0 0,1-1-1 0 0,-1 1 0 0 0,1-1 1 0 0,-1 1-1 0 0,0 0 0 0 0,1-1 1 0 0,-1 1-1 0 0,1 0 1 0 0,-1 0-1 0 0,0-1 0 0 0,1 1 1 0 0,-1 0-1 0 0,0 0 0 0 0,0 0 1 0 0,1 0-1 0 0,-1 0 0 0 0,0 0 1 0 0,1 0-1 0 0,-1 0 1 0 0,0 0-1 0 0,1 0 0 0 0,-1 0 1 0 0,0 0-1 0 0,0 1 0 0 0,1-1 1 0 0,-1 0-1 0 0,1 1 0 0 0,-1-1 1 0 0,0 0-1 0 0,1 1 0 0 0,-1-1 1 0 0,1 0-1 0 0,-1 1 1 0 0,0-1-1 0 0,1 1 0 0 0,0-1 1 0 0,-1 1-1 0 0,1-1 0 0 0,-1 1 1 0 0,1 0-1 0 0,0-1 0 0 0,-1 1 1 0 0,1 0-1 0 0,0-1-23 0 0,-9 23 92 0 0,1-1 0 0 0,1 1 0 0 0,1 0 0 0 0,1 1 0 0 0,1-1-1 0 0,1 1 1 0 0,2 0 0 0 0,0 0 0 0 0,1 0 0 0 0,4 21-92 0 0,-4 15 143 0 0,53 242 205 0 0,-43-206-2124 0 0,-11-95 1653 0 0,0 0-1 0 0,1-1 1 0 0,-1 1-1 0 0,0 0 1 0 0,0-1-1 0 0,0 1 1 0 0,0 0-1 0 0,1-1 1 0 0,-1 1-1 0 0,0-1 1 0 0,0 1-1 0 0,0-1 1 0 0,0 0-1 0 0,0 1 1 0 0,0-1-1 0 0,0 0 1 0 0,0 0-1 0 0,0 0 1 0 0,0 0-1 0 0,0 0 1 0 0,0 0-1 0 0,-1 0 1 0 0,1 0 0 0 0,0 0-1 0 0,0 0 1 0 0,0-1-1 0 0,0 1 1 0 0,0 0-1 0 0,0-1 1 0 0,0 1-1 0 0,0-1 1 0 0,1 1-1 0 0,-1-1 1 0 0,0 1-1 0 0,0-1 1 0 0,0 1-1 0 0,0-1 1 0 0,1 0-1 0 0,-1 0 1 0 0,0 1-1 0 0,1-1 1 0 0,-1 0-1 0 0,0 0 1 0 0,1 0-1 0 0,-1 0 1 0 0,1 0-1 0 0,0 0 1 0 0,-1 0 123 0 0,-20-17-1175 0 0</inkml:trace>
  <inkml:trace contextRef="#ctx0" brushRef="#br0" timeOffset="1278.53">1328 250 1292 0 0,'5'-2'84'0'0,"0"-1"0"0"0,0 1 0 0 0,0 0 0 0 0,1 0 1 0 0,-1 0-1 0 0,0 1 0 0 0,1-1 0 0 0,-1 2 0 0 0,1-1 0 0 0,-1 0 0 0 0,1 1 0 0 0,0 0 0 0 0,-1 0 0 0 0,1 1 0 0 0,-1 0 1 0 0,1 0-1 0 0,-1 0 0 0 0,0 0 0 0 0,1 1 0 0 0,-1 0 0 0 0,0 0 0 0 0,0 0 0 0 0,0 1 0 0 0,0 0 0 0 0,0 0 0 0 0,-1 0 1 0 0,1 0-1 0 0,-1 1 0 0 0,0 0 0 0 0,0 0 0 0 0,0 0 0 0 0,-1 0 0 0 0,0 1 0 0 0,1-1 0 0 0,-1 1 0 0 0,-1 0 0 0 0,1 0 1 0 0,-1 0-1 0 0,0 0 0 0 0,0 0 0 0 0,0 1-84 0 0,-6 4 91 0 0,0 1 1 0 0,-1 0-1 0 0,0-1 0 0 0,0 0 1 0 0,-1 0-1 0 0,-1 0 0 0 0,1-1 1 0 0,-2 0-1 0 0,1 0 1 0 0,-1-1-1 0 0,-1 0 0 0 0,1 0 1 0 0,-1-1-1 0 0,-1 0 0 0 0,1-1 1 0 0,-1 0-1 0 0,0 0 1 0 0,0-1-1 0 0,-1-1 0 0 0,-8 4-91 0 0,-122 27-1383 0 0,120-57-1423 0 0,24 16 1664 0 0</inkml:trace>
  <inkml:trace contextRef="#ctx0" brushRef="#br0" timeOffset="2040.363">1832 272 956 0 0,'6'-6'801'0'0,"20"-21"2626"0"0,-51 15-1810 0 0,11 15-1580 0 0,1 1 1 0 0,0 0-1 0 0,0 0 0 0 0,1 1 0 0 0,-1 1 0 0 0,1 0 0 0 0,0 1 0 0 0,1 0 1 0 0,-1 1-1 0 0,1 0 0 0 0,1 1 0 0 0,0 0 0 0 0,0 1 0 0 0,1 0 1 0 0,0 0-1 0 0,1 1 0 0 0,0 0 0 0 0,0 0 0 0 0,1 1 0 0 0,1 0 0 0 0,0 1 1 0 0,1-1-1 0 0,0 1 0 0 0,1 0 0 0 0,0 2-37 0 0,6-11 0 0 0,0-1 0 0 0,0 1 0 0 0,0-1 0 0 0,0 0 0 0 0,1 1 0 0 0,0-1 0 0 0,0 0 0 0 0,0-1 0 0 0,0 1 0 0 0,0 0 0 0 0,0-1 0 0 0,1 0 0 0 0,-1 0 0 0 0,1 0 0 0 0,0 0 0 0 0,-1 0 0 0 0,1-1 0 0 0,0 0 1 0 0,0 0-1 0 0,0 0 0 0 0,0 0 0 0 0,0 0 0 0 0,0-1 0 0 0,0 0 0 0 0,0 0 0 0 0,0 0 0 0 0,1 0 0 0 0,18-2-36 0 0,1-1 0 0 0,-1-1 0 0 0,0-1-1 0 0,0-1 1 0 0,0-1 0 0 0,-1-1 0 0 0,0 0 0 0 0,0-2 0 0 0,-1-1 0 0 0,-1-1 0 0 0,0 0 0 0 0,8-8 36 0 0,21-42 71 0 0,-49 61-33 0 0,0 1-1 0 0,-44-2 142 0 0,38 3-159 0 0,0 0-1 0 0,1 1 1 0 0,-1 0 0 0 0,0 0-1 0 0,1 0 1 0 0,-1 1-1 0 0,1 0 1 0 0,0 0-1 0 0,0 0 1 0 0,0 1 0 0 0,0 0-1 0 0,0-1 1 0 0,1 2-1 0 0,0-1 1 0 0,0 0-1 0 0,0 1 1 0 0,0 0 0 0 0,1 0-1 0 0,0 0 1 0 0,0 0-1 0 0,0 1 1 0 0,0-1-1 0 0,1 1 1 0 0,0 0 0 0 0,1-1-1 0 0,-2 4-19 0 0,4-5-3 0 0,0 0 1 0 0,-1 0-1 0 0,1 0 0 0 0,1-1 0 0 0,-1 1 0 0 0,0-1 1 0 0,1 1-1 0 0,0-1 0 0 0,0 1 0 0 0,0-1 1 0 0,0 0-1 0 0,1 0 0 0 0,-1 0 0 0 0,1 0 0 0 0,0 0 1 0 0,-1-1-1 0 0,1 1 0 0 0,0-1 0 0 0,1 0 1 0 0,-1 0-1 0 0,0 0 0 0 0,1 0 0 0 0,-1-1 0 0 0,1 1 1 0 0,-1-1-1 0 0,1 0 0 0 0,0 0 0 0 0,0 0 1 0 0,2 0 2 0 0,116 15-100 0 0,-103-15 74 0 0,-1-1 0 0 0,1 0 1 0 0,0-2-1 0 0,-1 0 0 0 0,1-1 0 0 0,-1-1 0 0 0,0 0 0 0 0,0-2 1 0 0,0 0-1 0 0,-1-1 0 0 0,0 0 0 0 0,0-2 0 0 0,-1 0 1 0 0,0-1-1 0 0,13-10 26 0 0,19-63 192 0 0,-47 81-153 0 0,0 0-1 0 0,0 0 0 0 0,-1 0 0 0 0,1 0 0 0 0,0 0 0 0 0,-1 0 0 0 0,0 0 0 0 0,1 0 0 0 0,-1 0 0 0 0,0 0 0 0 0,0 0 0 0 0,0 0 0 0 0,0 0 0 0 0,0 0 0 0 0,-1-1 0 0 0,1 1 0 0 0,-1 0 0 0 0,1 0 0 0 0,-1 0 0 0 0,0 1 0 0 0,0-1 1 0 0,0 0-1 0 0,0 0 0 0 0,0 0 0 0 0,0 0 0 0 0,0 1 0 0 0,-1-1 0 0 0,1 1 0 0 0,-1-1 0 0 0,1 1 0 0 0,-1-1 0 0 0,0 1 0 0 0,1 0 0 0 0,-1 0 0 0 0,0 0 0 0 0,0 0 0 0 0,0 0 0 0 0,1 0 0 0 0,-1 0 0 0 0,0 1 0 0 0,0-1 0 0 0,-1 1 1 0 0,0-1-39 0 0,2 1 6 0 0,0 0 0 0 0,0-1 0 0 0,-1 1 0 0 0,1 0 0 0 0,0 0 0 0 0,0 0 0 0 0,-1 0 0 0 0,1 1 0 0 0,0-1 1 0 0,0 0-1 0 0,-1 0 0 0 0,1 1 0 0 0,0-1 0 0 0,0 1 0 0 0,0-1 0 0 0,0 1 0 0 0,0-1 0 0 0,-1 1 0 0 0,1 0 1 0 0,0-1-1 0 0,0 1 0 0 0,1 0 0 0 0,-1 0 0 0 0,0 0 0 0 0,0 0 0 0 0,0 0 0 0 0,1 0 0 0 0,-1 0 0 0 0,0 0 1 0 0,1 0-1 0 0,-1 0 0 0 0,1 0 0 0 0,-1 1 0 0 0,1-1 0 0 0,-1 0 0 0 0,1 0 0 0 0,0 0 0 0 0,0 1 0 0 0,0-1 1 0 0,0 0-1 0 0,0 0 0 0 0,0 1 0 0 0,0-1 0 0 0,0 0 0 0 0,0 0 0 0 0,0 1 0 0 0,1-1 0 0 0,-1 0 0 0 0,1 0 1 0 0,-1 0-1 0 0,1 1-6 0 0,20 66-1399 0 0,-19-64 1185 0 0,-2-4 188 0 0,4 11-1528 0 0,-4-6-1929 0 0,0-5 2322 0 0</inkml:trace>
  <inkml:trace contextRef="#ctx0" brushRef="#br0" timeOffset="2304.357">2273 44 1576 0 0,'0'-7'1008'0'0,"1"2"-132"0"0,-2 2-92 0 0,1-1-116 0 0,1-1-99 0 0,-1 4-89 0 0,2-4-164 0 0,-2 1-48 0 0,0 1-104 0 0,0 0-192 0 0,2 1 8 0 0,1 2-144 0 0,1-2-72 0 0,0 2-188 0 0,3 0-129 0 0,-2 0-339 0 0,2 4-348 0 0,0-1 32 0 0</inkml:trace>
  <inkml:trace contextRef="#ctx0" brushRef="#br0" timeOffset="2553.499">2415 135 1056 0 0,'76'43'3373'0'0,"-26"-18"-3013"0"0,-25-10-94 0 0,-12-9-129 0 0,0 1 1 0 0,-1 0-1 0 0,0 1 0 0 0,-1 0 0 0 0,1 1 0 0 0,-1 0 1 0 0,-1 0-1 0 0,0 1 0 0 0,0 1 0 0 0,-1 0 0 0 0,0 0 1 0 0,-1 1-1 0 0,-1 0 0 0 0,5 8-137 0 0,-12-18 82 0 0,1-1 1 0 0,-1 1-1 0 0,0-1 0 0 0,0 1 1 0 0,0 0-1 0 0,0-1 0 0 0,0 1 1 0 0,0-1-1 0 0,0 1 0 0 0,0 0 1 0 0,0-1-1 0 0,-1 1 0 0 0,1-1 0 0 0,-1 1 1 0 0,1-1-1 0 0,-1 1 0 0 0,0-1 1 0 0,1 1-1 0 0,-1-1 0 0 0,0 0 1 0 0,0 1-1 0 0,0-1 0 0 0,0 0 1 0 0,0 0-1 0 0,0 0 0 0 0,-1 1 1 0 0,1-1-1 0 0,0-1 0 0 0,0 1 1 0 0,-1 0-1 0 0,1 0 0 0 0,-1 0 1 0 0,1-1-1 0 0,-1 1 0 0 0,1-1 1 0 0,-1 1-1 0 0,1-1 0 0 0,-1 1 1 0 0,1-1-1 0 0,-1 0 0 0 0,0 0 0 0 0,1 0 1 0 0,-1 0-1 0 0,1 0 0 0 0,-1 0 1 0 0,0 0-1 0 0,1-1 0 0 0,-1 1 1 0 0,1 0-1 0 0,-1-1 0 0 0,-1 0-82 0 0,1-4-15 0 0,0 1 0 0 0,0-1 0 0 0,0 1 1 0 0,0-1-1 0 0,1 0 0 0 0,0 0 0 0 0,0 0 0 0 0,0 0 0 0 0,0 0 0 0 0,1 0 0 0 0,0 0 0 0 0,0 0 0 0 0,0 0 0 0 0,1 0 0 0 0,0 0 0 0 0,0 0 0 0 0,0 0 0 0 0,0 0 0 0 0,1 0 0 0 0,0 0 0 0 0,0 1 0 0 0,0-1 0 0 0,2-1 15 0 0,4-10-686 0 0,2 0 0 0 0,0 1 0 0 0,1 1 0 0 0,0-1 0 0 0,1 2 0 0 0,1 0 0 0 0,0 0 0 0 0,1 1 0 0 0,15-10 686 0 0,12-13-2200 0 0,-23 19 1016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14 848 0 0,'0'-1'158'0'0,"1"0"0"0"0,-1 1-1 0 0,0-1 1 0 0,0 0 0 0 0,1 1 0 0 0,-1-1 0 0 0,1 0-1 0 0,-1 1 1 0 0,0-1 0 0 0,1 1 0 0 0,-1-1 0 0 0,1 0 0 0 0,0 1-1 0 0,-1-1 1 0 0,1 1 0 0 0,-1 0 0 0 0,1-1 0 0 0,0 1-1 0 0,-1-1 1 0 0,1 1 0 0 0,0 0 0 0 0,-1-1 0 0 0,1 1-1 0 0,0 0 1 0 0,0 0 0 0 0,-1 0 0 0 0,1 0 0 0 0,0 0-1 0 0,0 0 1 0 0,-1 0 0 0 0,1 0 0 0 0,0 0 0 0 0,0 0-1 0 0,-1 0 1 0 0,1 0 0 0 0,0 0 0 0 0,0 0 0 0 0,-1 1-1 0 0,1-1 1 0 0,0 0 0 0 0,-1 1 0 0 0,1-1 0 0 0,0 0-1 0 0,-1 1 1 0 0,1-1 0 0 0,-1 1 0 0 0,1-1 0 0 0,0 1-1 0 0,-1-1 1 0 0,1 1 0 0 0,-1-1 0 0 0,0 1 0 0 0,1 0-1 0 0,-1-1 1 0 0,1 1 0 0 0,-1 0-158 0 0,4 54 1347 0 0,-2-15-1003 0 0,22 37-93 0 0,6 27-747 0 0,-21-33-4562 0 0,-40-44 2567 0 0,6-16 1425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2336 0 0,'-2'16'6639'0'0,"44"-15"-5485"0"0,-31-2-701 0 0,308-39 1568 0 0,-115 28-2573 0 0,-69 9-5142 0 0,-128 12 1930 0 0,-17-8 2727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1540 0 0,'34'-2'6874'0'0,"25"19"-5894"0"0,-50-13-900 0 0,-1 1 1 0 0,1-1 0 0 0,-1 1-1 0 0,0 1 1 0 0,0-1 0 0 0,-1 1 0 0 0,1 1-1 0 0,-1-1 1 0 0,-1 1 0 0 0,1 1 0 0 0,-1-1-1 0 0,-1 1 1 0 0,1 0 0 0 0,-1 0-1 0 0,0 1 1 0 0,-1-1 0 0 0,0 1 0 0 0,-1 0-1 0 0,0 0 1 0 0,0 0 0 0 0,-1 1 0 0 0,0-1-1 0 0,0 1 1 0 0,-1-1 0 0 0,-1 1-1 0 0,1 0 1 0 0,-2-1 0 0 0,1 1 0 0 0,-1 0-1 0 0,-1-1 1 0 0,0 1 0 0 0,0-1 0 0 0,-1 0-1 0 0,0 0 1 0 0,0 0 0 0 0,-1 0-1 0 0,0 0 1 0 0,-2 1-81 0 0,-31 55 1355 0 0,79-52-1120 0 0,79-34-778 0 0,-79 6 195 0 0,159-71-2450 0 0,-185 76 2020 0 0,-1-1 0 0 0,0 0 0 0 0,-1-1 0 0 0,0-1 0 0 0,-1 0 0 0 0,0-1 0 0 0,-1 0 0 0 0,-1-1 0 0 0,0 0 0 0 0,6-13 778 0 0,-2-2-1450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1720 0 0,'6'2'980'0'0,"-3"-2"-148"0"0,4 1-36 0 0,2-1-96 0 0,18-3-27 0 0,-13 3-145 0 0,34-10 12 0 0,-12 0-88 0 0,5 7-64 0 0,-2-6-172 0 0,2 3-124 0 0,-2 1-12 0 0,2 0-388 0 0,-6-2-472 0 0,-3 0-584 0 0,-9 4 131 0 0,-5 1-11 0 0,-18 2 24 0 0</inkml:trace>
  <inkml:trace contextRef="#ctx0" brushRef="#br0" timeOffset="247.994">192 214 1416 0 0,'4'3'732'0'0,"3"0"-64"0"0,-2 1 12 0 0,13 4-96 0 0,5-5-144 0 0,4 1-48 0 0,-14-4 52 0 0,11 0-83 0 0,3 0-77 0 0,7 0-196 0 0,39-14-4 0 0,-38 6-801 0 0,4 0 61 0 0,1-4 48 0 0,-7 0-624 0 0,-4-1 164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70 2240 0 0,'0'0'600'0'0,"0"0"-94"0"0,0-2-11 0 0,0-1-452 0 0,0 1 1 0 0,0-1-1 0 0,0 1 0 0 0,0 0 0 0 0,0-1 0 0 0,-1 1 1 0 0,1-1-1 0 0,0 1 0 0 0,-1 0 0 0 0,0-1 1 0 0,0 1-1 0 0,0 0 0 0 0,0 0 0 0 0,0 0 1 0 0,0-1-1 0 0,0 1 0 0 0,-1 0 0 0 0,1 1 1 0 0,-1-1-1 0 0,1 0 0 0 0,-1 0 0 0 0,0 1 1 0 0,0-1-1 0 0,0 1 0 0 0,0-1 0 0 0,0 1 1 0 0,0 0-1 0 0,0 0 0 0 0,0 0 0 0 0,0 0 1 0 0,0 0-1 0 0,-1 0 0 0 0,1 1 0 0 0,0-1 1 0 0,-1 1-1 0 0,1-1 0 0 0,-1 1 0 0 0,1 0 1 0 0,0 0-1 0 0,-1 0 0 0 0,1 0 0 0 0,-1 1 1 0 0,1-1-1 0 0,-1 1-43 0 0,-10-3 84 0 0,1 0 0 0 0,-1 1 0 0 0,0 0 0 0 0,0 1 0 0 0,1 1-1 0 0,-1 0 1 0 0,0 1 0 0 0,1 0 0 0 0,-1 1 0 0 0,1 0 0 0 0,0 1 0 0 0,0 1 0 0 0,0-1 0 0 0,0 2 0 0 0,1 0 0 0 0,0 0 0 0 0,0 1 0 0 0,1 0 0 0 0,0 1-1 0 0,0 0 1 0 0,1 1 0 0 0,0 0 0 0 0,0 1 0 0 0,1-1 0 0 0,0 2 0 0 0,1-1 0 0 0,0 1 0 0 0,1 0 0 0 0,0 0 0 0 0,0 1 0 0 0,1 0 0 0 0,1 0 0 0 0,0 0 0 0 0,1 0-1 0 0,-1 7-83 0 0,3 10 193 0 0,0-1 0 0 0,2 1 1 0 0,2 0-1 0 0,0-1 0 0 0,2 1 0 0 0,1-1 0 0 0,1 0 0 0 0,1-1 0 0 0,2 1 0 0 0,2 1-193 0 0,32 74 445 0 0,-32-80-399 0 0,-1 0 1 0 0,-2 1 0 0 0,0 1-1 0 0,-1 0 1 0 0,-1 0 0 0 0,-2 0 0 0 0,0 0-1 0 0,0 22-46 0 0,-5-40-92 0 0,0 1 0 0 0,-1-1 0 0 0,0 0 0 0 0,0 0-1 0 0,-1 0 1 0 0,1 0 0 0 0,-2 0 0 0 0,1 0 0 0 0,-1-1-1 0 0,0 1 1 0 0,0-1 0 0 0,-1 1 0 0 0,0-1 0 0 0,0 0-1 0 0,0-1 1 0 0,-1 1 0 0 0,0-1 0 0 0,0 1 92 0 0,-2-1-353 0 0,0 1 0 0 0,0-1 0 0 0,0 0 1 0 0,0-1-1 0 0,-1 0 0 0 0,0 0 0 0 0,0 0 0 0 0,0-1 1 0 0,0-1-1 0 0,-1 1 0 0 0,1-1 0 0 0,-1-1 1 0 0,1 1-1 0 0,-7-1 353 0 0,-8-4-1290 0 0,-17-12 160 0 0</inkml:trace>
  <inkml:trace contextRef="#ctx0" brushRef="#br0" timeOffset="387.688">0 704 2260 0 0,'35'-29'4017'0'0,"52"9"-3652"0"0,-67 17 88 0 0,737-113 395 0 0,-755 115-822 0 0,-1 1 0 0 0,1-1 0 0 0,-1 1 1 0 0,1-1-1 0 0,-1 1 0 0 0,1 0 0 0 0,0 0 0 0 0,-1 0 1 0 0,1 0-1 0 0,-1 0 0 0 0,1 0 0 0 0,0 1 1 0 0,-1-1-1 0 0,1 0 0 0 0,-1 1 0 0 0,1-1 0 0 0,-1 1 1 0 0,1-1-1 0 0,-1 1 0 0 0,1 0 0 0 0,-1 0 0 0 0,0 0 1 0 0,1 0-1 0 0,-1 0 0 0 0,0 0 0 0 0,0 0 0 0 0,0 0 1 0 0,0 0-1 0 0,0 0 0 0 0,0 1 0 0 0,0-1 1 0 0,0 0-1 0 0,0 1 0 0 0,-1-1 0 0 0,1 1 0 0 0,0-1 1 0 0,-1 1-1 0 0,1-1 0 0 0,-1 1 0 0 0,0 0 0 0 0,1-1 1 0 0,-1 1-1 0 0,0-1 0 0 0,0 1 0 0 0,0 0 1 0 0,0-1-1 0 0,0 1 0 0 0,-1-1 0 0 0,1 1 0 0 0,0-1 1 0 0,-1 1-1 0 0,1 0 0 0 0,-1-1 0 0 0,0 1 0 0 0,1-1 1 0 0,-1 0-1 0 0,0 1 0 0 0,0-1 0 0 0,0 0 1 0 0,0 1-27 0 0,-28 306 584 0 0,29-301-801 0 0,0 0-1 0 0,0 0 1 0 0,-1 0-1 0 0,0 0 1 0 0,0 0-1 0 0,-1 0 0 0 0,0-1 1 0 0,0 1-1 0 0,-1 0 1 0 0,0-1-1 0 0,0 0 1 0 0,0 1-1 0 0,-1-1 1 0 0,0-1-1 0 0,0 1 1 0 0,0 0-1 0 0,-1-1 1 0 0,0 0-1 0 0,0 0 0 0 0,0 0 1 0 0,-1-1-1 0 0,0 0 1 0 0,1 0-1 0 0,-1 0 1 0 0,-1-1-1 0 0,1 0 1 0 0,0 0-1 0 0,-1 0 1 0 0,0-1-1 0 0,1 0 0 0 0,-1-1 1 0 0,-7 2 217 0 0,-15 3-1183 0 0</inkml:trace>
  <inkml:trace contextRef="#ctx0" brushRef="#br0" timeOffset="635.39">484 730 2992 0 0,'-1'0'101'0'0,"1"-1"0"0"0,-1 0 0 0 0,0 0 0 0 0,1 0 0 0 0,0 0 0 0 0,-1 0-1 0 0,1 0 1 0 0,-1 0 0 0 0,1 0 0 0 0,0 0 0 0 0,0 0 0 0 0,-1 0 0 0 0,1 0 0 0 0,0 0-1 0 0,0 0 1 0 0,0 0 0 0 0,0 0 0 0 0,0 0 0 0 0,1 0 0 0 0,-1 0 0 0 0,0 0 0 0 0,0 0-1 0 0,1 0 1 0 0,-1 0 0 0 0,0 0 0 0 0,1 0 0 0 0,-1 1 0 0 0,1-1 0 0 0,-1 0 0 0 0,1 0 0 0 0,0 0-1 0 0,-1 0 1 0 0,1 1 0 0 0,0-1 0 0 0,-1 0 0 0 0,1 1 0 0 0,0-1 0 0 0,0 0 0 0 0,0 1-1 0 0,0-1 1 0 0,0 1 0 0 0,0 0 0 0 0,0-1 0 0 0,-1 1 0 0 0,1 0 0 0 0,0-1 0 0 0,0 1-1 0 0,0 0 1 0 0,0 0 0 0 0,1 0 0 0 0,-1 0 0 0 0,0 0 0 0 0,0 0 0 0 0,0 0 0 0 0,0 0-1 0 0,0 0 1 0 0,0 0 0 0 0,0 1 0 0 0,0-1 0 0 0,0 0 0 0 0,-1 1 0 0 0,2 0-101 0 0,71 32 347 0 0,-58-25 11 0 0,136 75 384 0 0,-87-46-1582 0 0,2-2 0 0 0,1-3 1 0 0,67 21 839 0 0,-47-47-4940 0 0,-57-23 3769 0 0</inkml:trace>
  <inkml:trace contextRef="#ctx0" brushRef="#br0" timeOffset="912.372">1544 144 2096 0 0,'-7'0'176'0'0,"0"1"0"0"0,1 0 0 0 0,0 0 1 0 0,-1 0-1 0 0,1 1 0 0 0,0 0 0 0 0,0 1 0 0 0,0-1 0 0 0,0 1 0 0 0,0 0 0 0 0,1 0 0 0 0,-1 1 0 0 0,1 0 1 0 0,0 0-1 0 0,0 0 0 0 0,0 1 0 0 0,0-1 0 0 0,1 1 0 0 0,0 0 0 0 0,0 1 0 0 0,0-1 0 0 0,1 1 0 0 0,0-1 1 0 0,0 1-1 0 0,0 0 0 0 0,1 0 0 0 0,0 0 0 0 0,0 0 0 0 0,0 1 0 0 0,1-1 0 0 0,0 1 0 0 0,0 5-176 0 0,1 1 81 0 0,1 0-1 0 0,0 0 0 0 0,1 0 0 0 0,0 0 0 0 0,1 0 0 0 0,1 0 0 0 0,0-1 1 0 0,0 0-1 0 0,2 0 0 0 0,-1 0 0 0 0,2 0 0 0 0,-1-1 0 0 0,5 6-80 0 0,-7-12-203 0 0,0 0 1 0 0,0 0-1 0 0,0 0 0 0 0,1-1 0 0 0,0 0 0 0 0,0 1 1 0 0,0-2-1 0 0,0 1 0 0 0,0-1 0 0 0,1 1 0 0 0,0-1 0 0 0,0-1 1 0 0,0 1-1 0 0,0-1 0 0 0,0 0 0 0 0,0-1 0 0 0,0 1 0 0 0,1-1 203 0 0,7-1-2560 0 0,1 0 1314 0 0</inkml:trace>
  <inkml:trace contextRef="#ctx0" brushRef="#br0" timeOffset="1344.455">1711 179 1664 0 0,'0'0'822'0'0,"8"-1"2845"0"0,9 2-2378 0 0,-12 3-1231 0 0,0 1-1 0 0,0-1 1 0 0,0 1-1 0 0,0 0 1 0 0,-1 0-1 0 0,0 1 1 0 0,0-1 0 0 0,0 1-1 0 0,-1 0 1 0 0,0 0-1 0 0,0 0 1 0 0,0 1 0 0 0,-1-1-1 0 0,0 1 1 0 0,0-1-1 0 0,-1 1 1 0 0,1 0-1 0 0,-2-1 1 0 0,1 1 0 0 0,-1 0-1 0 0,0 0 1 0 0,0 0-1 0 0,-1-1 1 0 0,0 1-1 0 0,0 0 1 0 0,0-1 0 0 0,-1 1-1 0 0,0 0 1 0 0,-1-1-1 0 0,1 0 1 0 0,-1 0 0 0 0,0 0-1 0 0,-1 0 1 0 0,1 0-1 0 0,-1 0 1 0 0,-5 4-58 0 0,-60 53 391 0 0,89-91-3471 0 0,36-35-619 0 0,-36 42 2584 0 0</inkml:trace>
  <inkml:trace contextRef="#ctx0" brushRef="#br0" timeOffset="1549.492">1896 215 1268 0 0,'-6'2'155'0'0,"2"0"0"0"0,-1 0-1 0 0,0 1 1 0 0,0-1 0 0 0,1 1 0 0 0,-1 0 0 0 0,1 0-1 0 0,0 1 1 0 0,0-1 0 0 0,0 1 0 0 0,0 0-1 0 0,1 0 1 0 0,0 0 0 0 0,-1 1 0 0 0,2-1 0 0 0,-1 1-1 0 0,0-1 1 0 0,1 1 0 0 0,0 0 0 0 0,0 0 0 0 0,0 0-1 0 0,1 0 1 0 0,0 1 0 0 0,0-1 0 0 0,0 0-1 0 0,0 0 1 0 0,1 1 0 0 0,0-1 0 0 0,0 0 0 0 0,1 1-1 0 0,-1-1 1 0 0,1 0 0 0 0,0 1-155 0 0,4 3-35 0 0,-1 0-1 0 0,1-1 1 0 0,1 0 0 0 0,-1 0-1 0 0,1 0 1 0 0,1-1 0 0 0,-1 0-1 0 0,1 0 1 0 0,0-1 0 0 0,1 1 0 0 0,0-2-1 0 0,0 1 1 0 0,0-1 0 0 0,1 0-1 0 0,-1-1 1 0 0,1 0 0 0 0,0 0-1 0 0,0-1 1 0 0,1 0 0 0 0,-1-1-1 0 0,1 0 1 0 0,-1 0 0 0 0,9-1 35 0 0,20-16-2491 0 0,-26 5 1266 0 0</inkml:trace>
  <inkml:trace contextRef="#ctx0" brushRef="#br0" timeOffset="1813.126">2260 34 1392 0 0,'9'9'262'0'0,"0"0"-1"0"0,0 1 1 0 0,-1 0-1 0 0,0 1 1 0 0,-1 0-1 0 0,-1 0 1 0 0,1 1-1 0 0,-2-1 1 0 0,1 1-1 0 0,-2 0 1 0 0,0 1-1 0 0,0-1 1 0 0,-1 1-1 0 0,-1 0 1 0 0,0 0-1 0 0,0 0 1 0 0,-2 0-1 0 0,1 0 1 0 0,-2 0-1 0 0,0 0 1 0 0,0 0 0 0 0,-1 0-1 0 0,-1 0 1 0 0,0-1-1 0 0,-1 1-261 0 0,-3 7 192 0 0,-1-1 0 0 0,-1-1 0 0 0,-1 0 0 0 0,0 0 0 0 0,-1-1 0 0 0,-1 0 0 0 0,-1-1 0 0 0,0 0 0 0 0,-12 10-192 0 0,25-26-95 0 0,1-1 0 0 0,-1 1 0 0 0,1 0 0 0 0,0 0 0 0 0,-1 0-1 0 0,1-1 1 0 0,-1 1 0 0 0,1 0 0 0 0,-1-1 0 0 0,1 1 0 0 0,-1-1 0 0 0,0 1 0 0 0,1 0 0 0 0,-1-1-1 0 0,1 1 1 0 0,-1-1 0 0 0,0 1 0 0 0,1-1 0 0 0,-1 0 0 0 0,0 1 0 0 0,0-1 0 0 0,1 1-1 0 0,-1-1 1 0 0,0 1 0 0 0,0-1 0 0 0,0 0 0 0 0,0 1 0 0 0,0-1 0 0 0,0 1 0 0 0,0-1 0 0 0,0 0-1 0 0,0 1 1 0 0,0-1 0 0 0,0 1 0 0 0,0-1 0 0 0,0 0 0 0 0,0 1 0 0 0,-1-1 0 0 0,1 1-1 0 0,0-1 1 0 0,0 1 0 0 0,-1-1 0 0 0,1 1 0 0 0,0-1 0 0 0,-1 1 0 0 0,1-1 0 0 0,0 1-1 0 0,-1-1 1 0 0,1 1 0 0 0,-1-1 0 0 0,1 1 0 0 0,-1 0 0 0 0,1-1 0 0 0,-1 1 0 0 0,1 0 0 0 0,-1 0-1 0 0,1-1 1 0 0,-1 1 0 0 0,0 0 0 0 0,1 0 0 0 0,-1 0 0 0 0,1-1 0 0 0,-1 1 0 0 0,0 0-1 0 0,1 0 1 0 0,-1 0 95 0 0,12-23-1196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2036 0 0,'1'-3'139'0'0,"1"1"0"0"0,-1-1 0 0 0,1 1 1 0 0,0 0-1 0 0,0 0 0 0 0,0 0 0 0 0,0 0 0 0 0,0 0 0 0 0,0 1 0 0 0,1-1 0 0 0,-1 0 0 0 0,0 1 0 0 0,1 0 1 0 0,0 0-1 0 0,-1 0 0 0 0,1 0 0 0 0,0 0 0 0 0,-1 0 0 0 0,1 0 0 0 0,0 1 0 0 0,0 0 0 0 0,-1-1 0 0 0,1 1 0 0 0,2 0-139 0 0,3-2 46 0 0,-1 1 0 0 0,1 0 0 0 0,0 0 0 0 0,-1 0-1 0 0,1 1 1 0 0,0 0 0 0 0,-1 1 0 0 0,1-1 0 0 0,0 2-1 0 0,-1-1 1 0 0,1 1 0 0 0,-1 0 0 0 0,0 0-1 0 0,0 1 1 0 0,0 0 0 0 0,0 1 0 0 0,0-1 0 0 0,0 1-1 0 0,-1 0 1 0 0,0 1 0 0 0,0 0 0 0 0,0 0-1 0 0,0 0 1 0 0,-1 1 0 0 0,0-1 0 0 0,0 1 0 0 0,0 1-46 0 0,-4 1 50 0 0,-2-1 0 0 0,1 1 1 0 0,-1-1-1 0 0,0 1 0 0 0,0-1 1 0 0,-1 0-1 0 0,0 0 0 0 0,0 0 1 0 0,-1 0-1 0 0,0 0 0 0 0,0 0 1 0 0,0 0-1 0 0,-1-1 0 0 0,0 0 1 0 0,0 0-1 0 0,-1 0 0 0 0,0 0 1 0 0,0-1-1 0 0,0 0 0 0 0,-5 4-50 0 0,-176 130 847 0 0,233-182-6280 0 0,-23 25 4350 0 0</inkml:trace>
  <inkml:trace contextRef="#ctx0" brushRef="#br0" timeOffset="298.213">552 0 984 0 0,'-18'4'494'0'0,"0"0"-1"0"0,0 1 1 0 0,0 1-1 0 0,1 0 1 0 0,0 1 0 0 0,1 1-1 0 0,-1 1 1 0 0,1 0-1 0 0,1 1 1 0 0,-6 6-494 0 0,13-12 141 0 0,0 0 1 0 0,1 1-1 0 0,0 0 1 0 0,0 0-1 0 0,0 1 0 0 0,0 0 1 0 0,1 0-1 0 0,0 1 1 0 0,0-1-1 0 0,1 1 1 0 0,0 0-1 0 0,0 1 0 0 0,1-1 1 0 0,-1 1-1 0 0,2 0 1 0 0,-1 0-1 0 0,1 1 0 0 0,-1 5-141 0 0,6-9 26 0 0,-1-1-1 0 0,2 0 1 0 0,-1 1-1 0 0,0-1 1 0 0,1 0-1 0 0,0-1 0 0 0,0 1 1 0 0,0 0-1 0 0,0-1 1 0 0,1 0-1 0 0,0 1 1 0 0,-1-1-1 0 0,1-1 0 0 0,0 1 1 0 0,0 0-1 0 0,1-1 1 0 0,-1 0-1 0 0,0 0 0 0 0,1 0 1 0 0,-1-1-1 0 0,1 0 1 0 0,-1 1-1 0 0,3-1-25 0 0,31 5-871 0 0,-1-1 0 0 0,1-2 0 0 0,-1-1 0 0 0,1-2 0 0 0,0-2-1 0 0,0-2 1 0 0,35-7 871 0 0,-15-1-1208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3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48 1428 0 0,'0'0'566'0'0,"17"-3"1098"0"0,21-42 599 0 0,-85 107-935 0 0,-8 10-884 0 0,4 2-1 0 0,2 3 1 0 0,5 1-1 0 0,0 7-443 0 0,25-50 1 0 0,-20 16-1214 0 0,2-34-3728 0 0,36-16 3647 0 0</inkml:trace>
  <inkml:trace contextRef="#ctx0" brushRef="#br0" timeOffset="297.042">0 117 1292 0 0,'36'-14'5207'0'0,"40"56"-4972"0"0,-63-33 181 0 0,195 141 909 0 0,14 9-4453 0 0,-200-151 438 0 0,-21-7 1245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3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87 848 0 0,'33'0'2893'0'0,"-30"0"-2552"0"0,-3 0-43 0 0,0 0-12 0 0,4-3-64 0 0,2-3-496 0 0,-6 5 348 0 0,0 0 0 0 0,0 0 0 0 0,0 0-1 0 0,0 0 1 0 0,0 0 0 0 0,1 0 0 0 0,-1 0-1 0 0,0 0 1 0 0,1 0 0 0 0,-1 0 0 0 0,0 1-1 0 0,1-1 1 0 0,-1 0 0 0 0,1 0 0 0 0,0 0 0 0 0,-1 1-1 0 0,1-1 1 0 0,0 0 0 0 0,-1 1 0 0 0,1-1-1 0 0,0 0 1 0 0,0 1 0 0 0,-1-1 0 0 0,1 1 0 0 0,0-1-1 0 0,0 1 1 0 0,0 0 0 0 0,0-1 0 0 0,0 1-1 0 0,-1 0 1 0 0,1-1 0 0 0,0 1 0 0 0,0 0-1 0 0,0 0 1 0 0,0 0 0 0 0,0 0 0 0 0,0 0 0 0 0,0 0-1 0 0,0 0 1 0 0,0 0 0 0 0,0 1 0 0 0,0-1-1 0 0,0 0 1 0 0,0 0 0 0 0,0 1 0 0 0,-1-1 0 0 0,1 1-1 0 0,0-1 1 0 0,0 1 0 0 0,0-1 0 0 0,-1 1-1 0 0,1-1 1 0 0,0 1 0 0 0,0 0 0 0 0,-1-1-1 0 0,1 2-73 0 0,13 137 890 0 0,39 65-40 0 0,-40-159-669 0 0,0 37-969 0 0,-13-81 645 0 0,-1 0 1 0 0,1 0 0 0 0,-1 0 0 0 0,1 0 0 0 0,-1 0 0 0 0,1-1-1 0 0,-1 1 1 0 0,0 0 0 0 0,1 0 0 0 0,-1 0 0 0 0,0 0-1 0 0,0-1 1 0 0,0 1 0 0 0,0 0 0 0 0,1-1 0 0 0,-1 1 0 0 0,0-1-1 0 0,0 1 1 0 0,0-1 0 0 0,0 1 0 0 0,0-1 0 0 0,0 0 0 0 0,0 1-1 0 0,-1-1 1 0 0,1 0 0 0 0,0 0 0 0 0,0 0 0 0 0,0 0-1 0 0,0 0 1 0 0,0 0 0 0 0,0 0 0 0 0,0 0 0 0 0,0 0 0 0 0,0-1-1 0 0,0 1 1 0 0,0 0 0 0 0,0-1 0 0 0,0 1 0 0 0,0-1 0 0 0,0 1-1 0 0,0-1 1 0 0,0 1 0 0 0,0-1 0 0 0,0 0 0 0 0,0 1-1 0 0,0-1 1 0 0,1 0 0 0 0,-1 0 0 0 0,0 0 142 0 0,-10-11-1223 0 0</inkml:trace>
  <inkml:trace contextRef="#ctx0" brushRef="#br0" timeOffset="656.067">125 139 1128 0 0,'-34'-50'6055'0'0,"33"48"-6019"0"0,1 1 1 0 0,-1-1 0 0 0,1 0 0 0 0,-1 0-1 0 0,1 1 1 0 0,0-1 0 0 0,0 0-1 0 0,0 0 1 0 0,0 0 0 0 0,0 1 0 0 0,0-1-1 0 0,0 0 1 0 0,1 0 0 0 0,-1 1-1 0 0,0-1 1 0 0,1 0 0 0 0,0 1 0 0 0,-1-1-1 0 0,1 0 1 0 0,0 1 0 0 0,0-1-1 0 0,0 1 1 0 0,0-1 0 0 0,0 1 0 0 0,0-1-1 0 0,1 1 1 0 0,-1 0 0 0 0,0 0-1 0 0,1 0 1 0 0,-1 0 0 0 0,0 0-1 0 0,1 0 1 0 0,0 0 0 0 0,-1 0 0 0 0,1 0-1 0 0,-1 1 1 0 0,1-1 0 0 0,0 1-1 0 0,0-1 1 0 0,1 1-37 0 0,80-32-78 0 0,-81 32 99 0 0,11 2-31 0 0,-11 0 15 0 0,-1-1 0 0 0,1 1 0 0 0,0-1 1 0 0,0 1-1 0 0,-1 0 0 0 0,1 0 0 0 0,-1 0 0 0 0,1 0 0 0 0,-1 0 0 0 0,0 0 0 0 0,0 0 0 0 0,0 0 1 0 0,0 0-1 0 0,0 1 0 0 0,0-1 0 0 0,-1 0 0 0 0,1 1 0 0 0,-1-1 0 0 0,0 1 0 0 0,1-1 0 0 0,-1 0 1 0 0,0 1-1 0 0,-1-1 0 0 0,1 1 0 0 0,0-1 0 0 0,-1 0 0 0 0,1 1 0 0 0,-1-1 0 0 0,0 0 0 0 0,0 2-5 0 0,-26 80 62 0 0,27-83-131 0 0,0-1-4 0 0,17 15 20 0 0,56 16-106 0 0,-64-29 159 0 0,-1 0-1 0 0,0 0 0 0 0,0 1 0 0 0,0 1 0 0 0,-1-1 1 0 0,1 1-1 0 0,-1 0 0 0 0,0 1 0 0 0,0 0 1 0 0,0 0-1 0 0,-1 0 0 0 0,1 1 0 0 0,-1 0 0 0 0,-1 0 1 0 0,1 1-1 0 0,0 1 1 0 0,-7-3 40 0 0,0 0 0 0 0,-1 0 0 0 0,1-1 0 0 0,-1 1-1 0 0,0 0 1 0 0,0-1 0 0 0,0 1 0 0 0,-1-1 0 0 0,1 1 0 0 0,-1-1 0 0 0,0 0 0 0 0,0 0 0 0 0,-1-1 0 0 0,1 1 0 0 0,-1-1 0 0 0,0 0 0 0 0,0 1 0 0 0,0-2 0 0 0,0 1 0 0 0,-1 0 0 0 0,1-1-1 0 0,-1 0 1 0 0,1 0 0 0 0,-1 0 0 0 0,0-1 0 0 0,0 1 0 0 0,0-1 0 0 0,0 0 0 0 0,0-1 0 0 0,0 1 0 0 0,0-1 0 0 0,-1 0-40 0 0,4-1-137 0 0,0-1 0 0 0,0 1 0 0 0,0-1 0 0 0,0 0 0 0 0,1 1 0 0 0,-1-1 0 0 0,0 0 0 0 0,1 0 0 0 0,0 0 0 0 0,-1 0 0 0 0,1 0 0 0 0,0 0 0 0 0,0-1 0 0 0,0 1 0 0 0,0 0 0 0 0,1-1 0 0 0,-1 1 0 0 0,1 0 0 0 0,-1-1 0 0 0,1 1 0 0 0,0-1 0 0 0,0 1 0 0 0,0 0 0 0 0,0-1 0 0 0,0 1 0 0 0,1-1 0 0 0,-1 1 0 0 0,1 0 0 0 0,-1-1 0 0 0,1 1 0 0 0,0 0 0 0 0,0-1 0 0 0,0 1 0 0 0,0 0 0 0 0,0 0 0 0 0,1 0 0 0 0,-1 0 0 0 0,1 0 0 0 0,-1 0 0 0 0,1 0 0 0 0,0 1 0 0 0,1-2 137 0 0,12-21-1173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0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143 710 1004 0 0,'5'7'4892'0'0,"-9"17"-3382"0"0,0 42-780 0 0,7-60-671 0 0,0-1 1 0 0,1 1-1 0 0,0-1 1 0 0,0 0-1 0 0,0 0 0 0 0,1 0 1 0 0,0-1-1 0 0,0 1 1 0 0,0-1-1 0 0,0 0 0 0 0,1 0 1 0 0,-1-1-1 0 0,1 0 1 0 0,0 0-1 0 0,0 0 0 0 0,0-1 1 0 0,1 0-1 0 0,-1 0 1 0 0,0 0-1 0 0,1-1 0 0 0,-1 0 1 0 0,1 0-1 0 0,0-1 1 0 0,6 0-60 0 0,161-27 451 0 0,-163 22-466 0 0,-3 4-35 0 0,0-1-1 0 0,1-1 1 0 0,-1 1 0 0 0,0-2 0 0 0,0 1 0 0 0,-1-1-1 0 0,1 0 1 0 0,-1 0 0 0 0,0-1 0 0 0,0 0 0 0 0,0 0-1 0 0,-1-1 1 0 0,1 0 0 0 0,-1 0 0 0 0,-1 0-1 0 0,1-1 1 0 0,-1 0 0 0 0,0 0 0 0 0,-1 0 0 0 0,0-1-1 0 0,0 1 1 0 0,0-1 0 0 0,-1 0 0 0 0,1-6 50 0 0,-7 8-31 0 0,-1 0 0 0 0,0 0 1 0 0,0 0-1 0 0,0 1 0 0 0,-1 0 0 0 0,0 0 1 0 0,0 0-1 0 0,-1 0 0 0 0,1 1 0 0 0,-1 0 1 0 0,0 0-1 0 0,0 1 0 0 0,0 0 0 0 0,0 0 1 0 0,-1 0-1 0 0,1 0 0 0 0,-1 1 0 0 0,0 0 1 0 0,1 1-1 0 0,-1 0 0 0 0,0 0 0 0 0,0 0 1 0 0,0 1-1 0 0,0 0 0 0 0,-1 0 31 0 0,-16-3 64 0 0,-1 1 0 0 0,0 2-1 0 0,1 0 1 0 0,-1 2 0 0 0,0 0 0 0 0,1 2 0 0 0,-1 1-1 0 0,1 1 1 0 0,-2 1-64 0 0,-133 76 720 0 0,153-79-679 0 0,1 0-1 0 0,0 1 1 0 0,1-1 0 0 0,-1 1 0 0 0,1 0 0 0 0,0 0 0 0 0,0 0-1 0 0,0 1 1 0 0,1 0 0 0 0,0-1 0 0 0,0 1 0 0 0,1 0 0 0 0,-1 1-1 0 0,1-1 1 0 0,0 0 0 0 0,1 1 0 0 0,0-1 0 0 0,0 1 0 0 0,0-1-1 0 0,1 1 1 0 0,0-1 0 0 0,0 1 0 0 0,0-1 0 0 0,1 1 0 0 0,0-1-1 0 0,0 1 1 0 0,1 0-41 0 0,3 5 46 0 0,0 1-1 0 0,1-1 1 0 0,0 0-1 0 0,1-1 0 0 0,1 0 1 0 0,0 0-1 0 0,0 0 1 0 0,1-1-1 0 0,0 0 0 0 0,0-1 1 0 0,1 0-1 0 0,1 0 1 0 0,0-1-1 0 0,0-1 1 0 0,0 0-1 0 0,1 0 0 0 0,0-1 1 0 0,0 0-1 0 0,1-1 1 0 0,1 0-46 0 0,21 7-217 0 0,1 0 0 0 0,1-2-1 0 0,-1-2 1 0 0,1-2 0 0 0,1-1 0 0 0,25 0 217 0 0,-45-4-590 0 0,0-2 0 0 0,0 0 0 0 0,0 0-1 0 0,0-2 1 0 0,0 0 0 0 0,0-1 0 0 0,-1-1 0 0 0,1 0-1 0 0,11-7 591 0 0,7-4-1433 0 0,-6 0 8 0 0</inkml:trace>
  <inkml:trace contextRef="#ctx0" brushRef="#br0" timeOffset="316.485">424 397 1088 0 0,'-12'2'5617'0'0,"50"-12"-4580"0"0,175-2 22 0 0,-120 12-3450 0 0,-41 0-925 0 0,-50 0 2134 0 0</inkml:trace>
  <inkml:trace contextRef="#ctx0" brushRef="#br0" timeOffset="890.723">1013 9 1212 0 0,'26'-8'4289'0'0,"-17"8"-4224"0"0,-1 0-1 0 0,1 1 0 0 0,-1 0 1 0 0,1 1-1 0 0,-1-1 1 0 0,0 2-1 0 0,0-1 0 0 0,0 1 1 0 0,0 1-1 0 0,0-1 1 0 0,-1 1-1 0 0,1 1 0 0 0,-1-1 1 0 0,0 1-1 0 0,-1 0 1 0 0,1 1-1 0 0,-1 0 0 0 0,0 0 1 0 0,0 0-1 0 0,-1 1 1 0 0,0 0-1 0 0,0 0 0 0 0,-1 0 1 0 0,1 0-1 0 0,-2 1 1 0 0,1-1-1 0 0,-1 1 0 0 0,0 0 1 0 0,-1 0-1 0 0,1 1 1 0 0,-2-1-1 0 0,1 0 0 0 0,-1 1 1 0 0,0 1-65 0 0,-51 70 756 0 0,36-67-594 0 0,-1 0 0 0 0,0-2 0 0 0,-1 1-1 0 0,0-2 1 0 0,-1 0 0 0 0,0-1-1 0 0,0-1 1 0 0,-1-1 0 0 0,-17 5-162 0 0,36-12-66 0 0,0 0 0 0 0,0 0 0 0 0,0 0 0 0 0,0 0 0 0 0,-1 0 0 0 0,1 0 0 0 0,0-1-1 0 0,0 1 1 0 0,0 0 0 0 0,-1 0 0 0 0,1-1 0 0 0,0 1 0 0 0,0-1 0 0 0,0 1 0 0 0,-1 0 0 0 0,1-1 0 0 0,0 0 0 0 0,-1 1 0 0 0,1-1 0 0 0,-1 1 0 0 0,1-1 0 0 0,0 0 0 0 0,-1 1 0 0 0,1-1 0 0 0,-1 0-1 0 0,0 0 1 0 0,1 1 0 0 0,-1-1 0 0 0,0 0 0 0 0,1 0 0 0 0,-1 0 0 0 0,0 1 0 0 0,0-1 0 0 0,0 0 0 0 0,1 0 0 0 0,-1 0 0 0 0,0 0 0 0 0,0 0 0 0 0,-1 1 0 0 0,1-1 0 0 0,0 0 0 0 0,0 0 0 0 0,0 0-1 0 0,0 0 1 0 0,-1 0 0 0 0,1 1 0 0 0,0-1 0 0 0,-1 0 0 0 0,1 0 0 0 0,-1 1 0 0 0,1-1 0 0 0,-1 0 0 0 0,1 1 0 0 0,-1-1 0 0 0,1 0 0 0 0,-1 1 0 0 0,0-1 0 0 0,1 1 0 0 0,-1-1 0 0 0,0 1 0 0 0,1-1-1 0 0,-1 1 1 0 0,0-1 0 0 0,0 1 0 0 0,0 0 0 0 0,1-1 0 0 0,-1 1 66 0 0,48-38-2471 0 0,-23 18 1257 0 0</inkml:trace>
  <inkml:trace contextRef="#ctx0" brushRef="#br0" timeOffset="1185.211">1429 5 1480 0 0,'-27'0'4357'0'0,"-50"54"-2679"0"0,67-46-1551 0 0,1 0 0 0 0,0 0 0 0 0,0 1 0 0 0,1 0 0 0 0,0 1 0 0 0,1 0 0 0 0,0 0-1 0 0,0 1 1 0 0,1-1 0 0 0,0 1 0 0 0,1 1 0 0 0,1-1 0 0 0,0 1 0 0 0,0 0 0 0 0,1 0 0 0 0,-1 7-127 0 0,4-15-20 0 0,0-1 0 0 0,0 0 0 0 0,1 1 1 0 0,-1-1-1 0 0,1 0 0 0 0,0 1 0 0 0,0-1 1 0 0,0 0-1 0 0,0 0 0 0 0,0 0 0 0 0,1 0 1 0 0,-1 0-1 0 0,1 0 0 0 0,0 0 0 0 0,0 0 1 0 0,0-1-1 0 0,0 1 0 0 0,1-1 0 0 0,-1 0 1 0 0,1 1-1 0 0,-1-1 0 0 0,1 0 0 0 0,0 0 1 0 0,0-1-1 0 0,-1 1 0 0 0,1-1 0 0 0,1 1 1 0 0,-1-1-1 0 0,0 0 0 0 0,0 0 0 0 0,0 0 1 0 0,1-1-1 0 0,-1 1 0 0 0,0-1 1 0 0,1 1-1 0 0,-1-1 0 0 0,0 0 0 0 0,1-1 1 0 0,-1 1-1 0 0,1-1 20 0 0,138-36-5382 0 0,-119 23 4172 0 0</inkml:trace>
  <inkml:trace contextRef="#ctx0" brushRef="#br0" timeOffset="1573.449">1772 70 1780 0 0,'-10'16'4901'0'0,"-34"22"-4434"0"0,35-30-2 0 0,-390 368 2872 0 0,275-243-4103 0 0,117-118 559 0 0,29-14-7254 0 0,-6-13 6093 0 0</inkml:trace>
  <inkml:trace contextRef="#ctx0" brushRef="#br0" timeOffset="2302.832">1749 440 1028 0 0,'10'-21'5094'0'0,"37"3"-4096"0"0,-42 17-963 0 0,0 0 0 0 0,-1 1 1 0 0,1 0-1 0 0,0-1 0 0 0,0 2 0 0 0,-1-1 0 0 0,1 0 1 0 0,0 1-1 0 0,-1 0 0 0 0,1 0 0 0 0,-1 1 1 0 0,1-1-1 0 0,-1 1 0 0 0,1 0 0 0 0,-1 0 0 0 0,0 0 1 0 0,0 1-1 0 0,0 0 0 0 0,0-1 0 0 0,-1 1 1 0 0,1 0-1 0 0,-1 1 0 0 0,0-1 0 0 0,0 1 0 0 0,0-1 1 0 0,0 1-1 0 0,0 0 0 0 0,-1 0 0 0 0,0 0 0 0 0,0 1 1 0 0,0-1-1 0 0,0 1 0 0 0,0-1 0 0 0,-1 1 1 0 0,0-1-1 0 0,0 1 0 0 0,-1-1 0 0 0,1 1 0 0 0,-1 0 1 0 0,0 0-1 0 0,0-1 0 0 0,0 1 0 0 0,-1 0 0 0 0,0 1-35 0 0,0 2 98 0 0,-1 0 0 0 0,0 0 0 0 0,-1 0 0 0 0,0 0 0 0 0,0-1 0 0 0,-1 1 0 0 0,0-1 0 0 0,0 0 0 0 0,0 1 0 0 0,-1-2 0 0 0,0 1 0 0 0,-1-1 0 0 0,1 0 0 0 0,-3 1-98 0 0,-28 41 1055 0 0,101-47-803 0 0,237-80-8176 0 0,-266 67 6568 0 0</inkml:trace>
  <inkml:trace contextRef="#ctx0" brushRef="#br0" timeOffset="3194.565">2606 957 1544 0 0,'3'-3'600'0'0,"-1"1"-517"0"0,1-1 1 0 0,-1 0 0 0 0,1 1 0 0 0,0 0 0 0 0,-1 0-1 0 0,1 0 1 0 0,0 0 0 0 0,0 0 0 0 0,0 0 0 0 0,1 1-1 0 0,-1-1 1 0 0,0 1 0 0 0,1 0 0 0 0,-1 0 0 0 0,0 0-1 0 0,1 1 1 0 0,-1-1 0 0 0,1 1 0 0 0,0 0 0 0 0,-1 0-1 0 0,1 0 1 0 0,-1 0 0 0 0,1 1 0 0 0,-1-1 0 0 0,1 1-1 0 0,-1 0 1 0 0,0 0 0 0 0,1 0 0 0 0,-1 1 0 0 0,0-1-1 0 0,0 1 1 0 0,0-1 0 0 0,0 1 0 0 0,0 0 0 0 0,0 0-1 0 0,0 1 1 0 0,-1-1 0 0 0,1 1 0 0 0,-1-1 0 0 0,1 1-1 0 0,-1 0 1 0 0,2 2-84 0 0,-4 1 92 0 0,1-1 1 0 0,-1 0-1 0 0,0 0 0 0 0,0 1 0 0 0,0-1 1 0 0,-1 0-1 0 0,0 0 0 0 0,0 1 0 0 0,0-1 0 0 0,-1 0 1 0 0,1 0-1 0 0,-1 0 0 0 0,0 0 0 0 0,-1-1 1 0 0,1 1-1 0 0,-1-1 0 0 0,0 1 0 0 0,0-1 0 0 0,0 0 1 0 0,-1 0-1 0 0,0 0 0 0 0,0 0 0 0 0,0-1 1 0 0,0 0-1 0 0,0 1-92 0 0,-195 116 74 0 0,197-119-973 0 0,2-1-453 0 0,-8-22-1161 0 0,16 2 1314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2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80 1460 0 0,'-21'1'1728'0'0,"-14"-1"320"0"0,56-7-526 0 0,378-41-262 0 0,-400 48-1354 0 0,1 1 1 0 0,-1-1-1 0 0,1 1 1 0 0,-1 0-1 0 0,1-1 0 0 0,-1 1 1 0 0,1-1-1 0 0,0 1 1 0 0,-1 0-1 0 0,1 0 0 0 0,0-1 1 0 0,-1 1-1 0 0,1 0 1 0 0,0 0-1 0 0,0-1 0 0 0,0 1 1 0 0,0 0-1 0 0,0 0 1 0 0,0-1-1 0 0,0 1 1 0 0,0 0-1 0 0,0 0 0 0 0,0-1 1 0 0,0 1-1 0 0,0 0 1 0 0,1 0-1 0 0,-1-1 0 0 0,0 1 1 0 0,0 0-1 0 0,1 0 1 0 0,-1-1-1 0 0,1 1 0 0 0,-1 0 1 0 0,0-1-1 0 0,1 1 1 0 0,-1-1-1 0 0,1 1 0 0 0,0-1 1 0 0,-1 1-1 0 0,1-1 1 0 0,-1 1-1 0 0,1-1 0 0 0,0 1 1 0 0,-1-1-1 0 0,1 0 1 0 0,0 1-1 0 0,0-1 0 0 0,-1 0 1 0 0,1 0-1 0 0,0 1 1 0 0,0-1-1 0 0,-1 0 94 0 0,-17 10-1307 0 0</inkml:trace>
  <inkml:trace contextRef="#ctx0" brushRef="#br0" timeOffset="248.689">111 354 964 0 0,'57'16'4062'0'0,"-50"-16"-3838"0"0,297 0 1339 0 0,-304-1-5794 0 0,-2-1 2993 0 0</inkml:trace>
  <inkml:trace contextRef="#ctx0" brushRef="#br0" timeOffset="730.473">700 150 1216 0 0,'-1'0'81'0'0,"0"0"0"0"0,0-1 0 0 0,0 1 0 0 0,0-1 0 0 0,0 0 0 0 0,0 1 0 0 0,0-1 0 0 0,1 0 0 0 0,-1 1 0 0 0,0-1 0 0 0,1 0 0 0 0,-1 0 0 0 0,0 0 0 0 0,1 1 0 0 0,-1-1 0 0 0,1 0 0 0 0,-1 0 0 0 0,1 0 0 0 0,0 0 0 0 0,-1 0 0 0 0,1 0-1 0 0,0 0 1 0 0,0 0 0 0 0,-1 0 0 0 0,1 0 0 0 0,0 0 0 0 0,0 0 0 0 0,0 0 0 0 0,0 0 0 0 0,1 0 0 0 0,-1-1 0 0 0,0 1 0 0 0,0 0 0 0 0,1 0 0 0 0,-1 0 0 0 0,0 1 0 0 0,1-1 0 0 0,-1 0 0 0 0,1 0 0 0 0,-1 0 0 0 0,1 0 0 0 0,-1 0 0 0 0,1 0 0 0 0,0 1 0 0 0,0-1 0 0 0,-1 0 0 0 0,1 0 0 0 0,0 1 0 0 0,0-1 0 0 0,0 1 0 0 0,0-1 0 0 0,0 0-81 0 0,51-36 669 0 0,-33 26-521 0 0,0 1 0 0 0,1 1 0 0 0,1 1 0 0 0,-1 1 0 0 0,1 1 0 0 0,0 1 0 0 0,1 0 0 0 0,-1 2-1 0 0,1 0 1 0 0,-1 2 0 0 0,19 0-148 0 0,-35 1 11 0 0,-1 1-1 0 0,0-1 0 0 0,0 1 1 0 0,1-1-1 0 0,-1 1 0 0 0,0 1 1 0 0,0-1-1 0 0,0 0 0 0 0,0 1 1 0 0,0 0-1 0 0,0 0 0 0 0,0 0 1 0 0,-1 0-1 0 0,1 1 0 0 0,-1 0 1 0 0,1-1-1 0 0,-1 1 0 0 0,0 0 1 0 0,0 1-1 0 0,0-1 0 0 0,-1 0 1 0 0,1 1-1 0 0,-1 0 0 0 0,0-1 1 0 0,0 1-1 0 0,0 0 0 0 0,0 0 1 0 0,-1 0-1 0 0,0 0 0 0 0,0 1 1 0 0,0-1-1 0 0,0 0 0 0 0,0 0 1 0 0,-1 1-1 0 0,0 2-10 0 0,1 5 34 0 0,0 1 0 0 0,-1 0-1 0 0,-1-1 1 0 0,0 1 0 0 0,-1-1 0 0 0,0 1 0 0 0,-1-1-1 0 0,0 0 1 0 0,-1 0 0 0 0,0 0 0 0 0,-5 8-34 0 0,-133 150 954 0 0,141-169-947 0 0,1-1 0 0 0,-1 0 0 0 0,1 1 0 0 0,-1-1 1 0 0,0 1-1 0 0,1-1 0 0 0,-1 1 0 0 0,1-1 0 0 0,0 1 0 0 0,-1 0 1 0 0,1-1-1 0 0,-1 1 0 0 0,1 0 0 0 0,0-1 0 0 0,-1 1 0 0 0,1 0 1 0 0,0-1-1 0 0,0 1 0 0 0,0 0 0 0 0,-1 0 0 0 0,1-1 0 0 0,0 1 0 0 0,0 0 1 0 0,0 0-1 0 0,0-1 0 0 0,0 1 0 0 0,1 0 0 0 0,-1 0 0 0 0,0-1 1 0 0,0 1-1 0 0,0 0 0 0 0,0-1 0 0 0,1 1 0 0 0,-1 0 0 0 0,0-1 1 0 0,1 1-1 0 0,-1 0 0 0 0,1-1 0 0 0,-1 1 0 0 0,1-1 0 0 0,-1 1 0 0 0,1-1 1 0 0,-1 1-1 0 0,1-1 0 0 0,-1 1 0 0 0,1-1 0 0 0,0 1 0 0 0,-1-1 1 0 0,1 0-1 0 0,0 1 0 0 0,-1-1 0 0 0,1 0 0 0 0,0 0 0 0 0,-1 1 1 0 0,1-1-1 0 0,0 0 0 0 0,0 0 0 0 0,-1 0 0 0 0,1 0 0 0 0,0 0 1 0 0,0 0-1 0 0,0 0-7 0 0,61 2-274 0 0,-48-3 209 0 0,132-12-2848 0 0,-80 2-1259 0 0,-56 9 2745 0 0</inkml:trace>
  <inkml:trace contextRef="#ctx0" brushRef="#br0" timeOffset="1121.432">1441 189 948 0 0,'13'2'7202'0'0,"15"-27"-1876"0"0,-28 24-4910 0 0,12-2-5365 0 0,-5 2-1112 0 0,-7 0 4959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62 1056 0 0,'-3'-3'826'0'0,"-83"-41"4329"0"0,139 33-3544 0 0,193 7-597 0 0,-84 28-699 0 0,-159-24-308 0 0,0 1 0 0 0,0-1 0 0 0,0 0 1 0 0,0 1-1 0 0,0 0 0 0 0,0 0 0 0 0,0 0 0 0 0,-1 0 1 0 0,1 0-1 0 0,0 0 0 0 0,0 1 0 0 0,-1 0 0 0 0,1-1 1 0 0,-1 1-1 0 0,0 0 0 0 0,0 0 0 0 0,1 0 0 0 0,-1 0 1 0 0,0 1-1 0 0,-1-1 0 0 0,1 0 0 0 0,0 1 0 0 0,-1 0 1 0 0,1-1-1 0 0,-1 1 0 0 0,0 0 0 0 0,0-1 0 0 0,0 1 1 0 0,0 0-1 0 0,0 0 0 0 0,-1 0 0 0 0,1 0 0 0 0,-1 0 1 0 0,0 0-1 0 0,0 0 0 0 0,0 0 0 0 0,0 0 0 0 0,-1 3-7 0 0,-6 11 16 0 0,-1-1 0 0 0,0 1 1 0 0,-1-1-1 0 0,0 0 0 0 0,-2-1 0 0 0,0 0 0 0 0,-1-1 0 0 0,0-1 0 0 0,-1 1 0 0 0,0-2 0 0 0,-1 0 0 0 0,0 0 0 0 0,-9 4-16 0 0,-41 39 25 0 0,-47 33-1006 0 0,114-89-5460 0 0,-1-7 5263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1248 0 0,'-40'16'3067'0'0,"-23"78"-1522"0"0,61-89-1480 0 0,0 1 0 0 0,1-1 1 0 0,-1 1-1 0 0,1-1 0 0 0,0 1 0 0 0,1 0 1 0 0,-1-1-1 0 0,1 1 0 0 0,0 0 0 0 0,1 0 1 0 0,-1-1-1 0 0,1 1 0 0 0,0-1 0 0 0,1 1 1 0 0,-1 0-1 0 0,1-1 0 0 0,0 0 0 0 0,1 0 1 0 0,-1 1-1 0 0,1-1 0 0 0,0 0 0 0 0,0-1 1 0 0,0 1-1 0 0,1-1 0 0 0,0 1 0 0 0,0-1 1 0 0,0 0-1 0 0,0-1 0 0 0,1 1 0 0 0,-1-1 1 0 0,1 1-1 0 0,0-1 0 0 0,0-1 0 0 0,0 1 1 0 0,0-1-1 0 0,1 0 0 0 0,2 1-65 0 0,15 6 171 0 0,1-1 1 0 0,0-2-1 0 0,1 0 0 0 0,-1-1 0 0 0,1-1 0 0 0,0-2 0 0 0,0 0 1 0 0,3-2-172 0 0,-18 1 48 0 0,0 0 1 0 0,1-1 0 0 0,-1-1 0 0 0,0 1 0 0 0,1-2 0 0 0,-1 1-1 0 0,0-1 1 0 0,0-1 0 0 0,0 0 0 0 0,0 0 0 0 0,0-1 0 0 0,-1 0 0 0 0,0-1-1 0 0,0 0 1 0 0,8-6-49 0 0,-17 7-9 0 0,1 1-1 0 0,-1-1 1 0 0,0 0-1 0 0,0 0 1 0 0,-1 1-1 0 0,1-1 1 0 0,-1 0-1 0 0,0 1 1 0 0,0-1-1 0 0,0 1 1 0 0,0-1-1 0 0,-1 1 1 0 0,1-1 0 0 0,-1 1-1 0 0,0 0 1 0 0,0 0-1 0 0,0 0 1 0 0,-1 0-1 0 0,1 0 1 0 0,-1 0-1 0 0,1 1 1 0 0,-1-1-1 0 0,0 1 1 0 0,0-1-1 0 0,0 1 1 0 0,0 0-1 0 0,0 0 1 0 0,-1 1-1 0 0,1-1 1 0 0,-1 1-1 0 0,1 0 1 0 0,-1 0-1 0 0,-1-1 10 0 0,3 1-7 0 0,-181-57-520 0 0,103 53-3225 0 0,78 5 2427 0 0,1 0 119 0 0,-5 0 12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24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1748 0 0,'4'0'856'0'0,"-1"0"-40"0"0,-1 0-152 0 0,2 0-180 0 0,-1 0-44 0 0,-1 0-236 0 0,2 2-16 0 0,-4-2-548 0 0,0 0-348 0 0,3-2 40 0 0,1 2-688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38 229 1288 0 0,'0'0'573'0'0,"0"0"-88"0"0,0 0-72 0 0,0 0-30 0 0,3-18 1717 0 0,31-12-1146 0 0,-34 30-853 0 0,1 1 1 0 0,-1-1-1 0 0,0 0 1 0 0,1 0 0 0 0,-1 0-1 0 0,0 0 1 0 0,1 0-1 0 0,-1 0 1 0 0,0 0-1 0 0,0 0 1 0 0,1 0-1 0 0,-1 0 1 0 0,0 0-1 0 0,1 0 1 0 0,-1 0-1 0 0,0 0 1 0 0,1 0-1 0 0,-1 0 1 0 0,0 0-1 0 0,1 0 1 0 0,-1 0-1 0 0,0 0 1 0 0,1 0-1 0 0,-1 0 1 0 0,0-1-1 0 0,0 1-101 0 0,-12 115-121 0 0,-8 99 1192 0 0,9 209-1071 0 0,11-422-188 0 0,0-1-78 0 0,-14 1-5229 0 0,1-16 4256 0 0,1-1 2 0 0</inkml:trace>
  <inkml:trace contextRef="#ctx0" brushRef="#br0" timeOffset="497.917">104 299 1204 0 0,'36'-100'5260'0'0,"-30"93"-5205"0"0,-1 1-1 0 0,1 0 1 0 0,0 0 0 0 0,0 0 0 0 0,1 1-1 0 0,0 0 1 0 0,0 0 0 0 0,0 1 0 0 0,0-1 0 0 0,1 2-1 0 0,0-1 1 0 0,0 1 0 0 0,0 0 0 0 0,0 1-1 0 0,0 0 1 0 0,0 0 0 0 0,1 1 0 0 0,-1 0-1 0 0,1 0 1 0 0,-1 1 0 0 0,1 0 0 0 0,-1 0 0 0 0,1 1-1 0 0,-1 0 1 0 0,0 1 0 0 0,1 0 0 0 0,-1 0-1 0 0,2 2-54 0 0,-5-1 21 0 0,-1 0 0 0 0,1 1 0 0 0,-1 0 0 0 0,0 0-1 0 0,0 0 1 0 0,0 0 0 0 0,0 1 0 0 0,-1-1 0 0 0,0 1-1 0 0,0 0 1 0 0,0 0 0 0 0,0 0 0 0 0,-1 1 0 0 0,0-1-1 0 0,0 1 1 0 0,-1-1 0 0 0,1 1 0 0 0,-1-1 0 0 0,0 1 0 0 0,-1 0-1 0 0,1 0 1 0 0,-1-1 0 0 0,0 1 0 0 0,-1 0 0 0 0,1 0-1 0 0,-1-1 1 0 0,0 1 0 0 0,-1 0 0 0 0,1-1 0 0 0,-1 1-1 0 0,0-1 1 0 0,-1 0 0 0 0,1 0 0 0 0,-1 0 0 0 0,0 0-1 0 0,0 0 1 0 0,-1 0 0 0 0,1-1 0 0 0,-3 3-21 0 0,-11 12-27 0 0,1-1 0 0 0,-2-1 0 0 0,-1 0 0 0 0,0-1 0 0 0,-1-1 0 0 0,0-1 0 0 0,-1-1-1 0 0,-1-1 1 0 0,-15 6 27 0 0,22-28-4967 0 0,18 0 3553 0 0</inkml:trace>
  <inkml:trace contextRef="#ctx0" brushRef="#br0" timeOffset="868.379">1156 11 924 0 0,'-2'-2'133'0'0,"0"1"0"0"0,1 0 0 0 0,-1 0 0 0 0,0 0 0 0 0,0 0 0 0 0,-1 1 0 0 0,1-1 0 0 0,0 0 0 0 0,0 1 0 0 0,0-1 0 0 0,0 1 0 0 0,-1 0 0 0 0,1 0 0 0 0,0 0 0 0 0,0 0 0 0 0,0 0 0 0 0,-1 0 0 0 0,1 1 0 0 0,0-1 0 0 0,0 1 0 0 0,0 0 0 0 0,0-1 0 0 0,0 1 0 0 0,0 0 0 0 0,0 0 0 0 0,0 0 0 0 0,0 0 0 0 0,0 1 0 0 0,0-1 0 0 0,0 1-133 0 0,-51 26 538 0 0,1 1-1 0 0,1 3 0 0 0,2 2 0 0 0,1 2 0 0 0,2 2 0 0 0,2 3 0 0 0,1 1 1 0 0,-13 20-538 0 0,44-48 77 0 0,0 0 0 0 0,2 0 1 0 0,0 1-1 0 0,0 1 0 0 0,1 0 1 0 0,1 0-1 0 0,1 0 0 0 0,0 1 1 0 0,2 0-1 0 0,-1 1 0 0 0,2-1 1 0 0,1 1-1 0 0,0 0 0 0 0,0 9-77 0 0,4-17-23 0 0,-1-1-1 0 0,2 1 1 0 0,0-1-1 0 0,0 0 1 0 0,0 1-1 0 0,1-1 1 0 0,1 0-1 0 0,-1-1 1 0 0,1 1-1 0 0,1 0 1 0 0,0-1-1 0 0,0 0 1 0 0,1 0-1 0 0,-1-1 1 0 0,2 0-1 0 0,-1 0 0 0 0,1 0 1 0 0,0 0-1 0 0,1-1 1 0 0,-1-1-1 0 0,1 1 1 0 0,0-1-1 0 0,1 0 1 0 0,-1-1-1 0 0,1 0 1 0 0,0 0-1 0 0,6 1 24 0 0,17 6-787 0 0,0-2 0 0 0,0-1 0 0 0,1-1 0 0 0,0-1 0 0 0,0-3 0 0 0,1 0 0 0 0,17-2 787 0 0,-3-5-1260 0 0,36-16 46 0 0</inkml:trace>
  <inkml:trace contextRef="#ctx0" brushRef="#br0" timeOffset="1493.841">1857 126 1228 0 0,'7'-15'6963'0'0,"-51"71"-5977"0"0,-125 274 377 0 0,81-130-1971 0 0,87-199 416 0 0,0 0 0 0 0,-1 0 0 0 0,1 0 0 0 0,0 0 0 0 0,-1 0 0 0 0,1 0 0 0 0,-1 0 0 0 0,0 0 0 0 0,1 0 0 0 0,-1-1 0 0 0,0 1 0 0 0,1 0 0 0 0,-1-1 0 0 0,0 0 0 0 0,1 1 0 0 0,-1-1 0 0 0,0 0 0 0 0,0 0 0 0 0,0 0 0 0 0,1 0-1 0 0,-1 0 1 0 0,0-1 0 0 0,0 1 0 0 0,1 0 0 0 0,-1-1 0 0 0,0 1 0 0 0,1-1 0 0 0,-1 0 0 0 0,0 0 0 0 0,1 1 0 0 0,-1-1 0 0 0,1 0 0 0 0,-1 0 0 0 0,1 0 0 0 0,0-1 0 0 0,-1 1 192 0 0,-19-13-1203 0 0</inkml:trace>
  <inkml:trace contextRef="#ctx0" brushRef="#br0" timeOffset="1761.238">1386 246 1152 0 0,'-5'-45'7533'0'0,"28"39"-5559"0"0,296 179-955 0 0,-140-12-5598 0 0,-153-99 479 0 0,-26-61 2905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3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49 1160 0 0,'-1'-16'4348'0'0,"-29"34"-3107"0"0,18-5-1086 0 0,1 0-1 0 0,0 2 1 0 0,1-1 0 0 0,1 1-1 0 0,1 1 1 0 0,0-1 0 0 0,0 2-1 0 0,2-1 1 0 0,0 1-1 0 0,1 0 1 0 0,0 0 0 0 0,2 0-1 0 0,0 0 1 0 0,1 1-1 0 0,0 0 1 0 0,2-1 0 0 0,0 2-155 0 0,3-11 60 0 0,0-1 1 0 0,1 1-1 0 0,0-1 1 0 0,0 1 0 0 0,1-1-1 0 0,-1 0 1 0 0,2-1-1 0 0,-1 1 1 0 0,1-1 0 0 0,0 0-1 0 0,0-1 1 0 0,0 1-1 0 0,1-1 1 0 0,0-1 0 0 0,0 1-1 0 0,1-1 1 0 0,-1 0-1 0 0,1-1 1 0 0,-1 1 0 0 0,1-2-1 0 0,0 1 1 0 0,1-1-1 0 0,-1 0 1 0 0,0-1 0 0 0,0 0-1 0 0,1 0 1 0 0,-1-1 0 0 0,1 0-1 0 0,-1 0 1 0 0,0-1-1 0 0,1 0-60 0 0,5 1 15 0 0,0 0 0 0 0,-1-1 0 0 0,1 0 0 0 0,0-2 0 0 0,-1 1 0 0 0,1-1-1 0 0,-1-1 1 0 0,0-1 0 0 0,0 0 0 0 0,-1 0 0 0 0,1-1 0 0 0,-1-1 0 0 0,8-5-15 0 0,-15 9-17 0 0,0-1 1 0 0,0 0-1 0 0,-1 1 1 0 0,0-1-1 0 0,1-1 1 0 0,-2 1 0 0 0,1-1-1 0 0,0 1 1 0 0,-1-1-1 0 0,0 0 1 0 0,0 0-1 0 0,0-1 1 0 0,-1 1-1 0 0,0-1 1 0 0,0 1 0 0 0,0-1-1 0 0,0 0 1 0 0,-1 1-1 0 0,0-1 1 0 0,0 0-1 0 0,-1 0 1 0 0,0 0-1 0 0,0 0 1 0 0,0 0 0 0 0,-1 0-1 0 0,0 0 1 0 0,-1-4 16 0 0,-9-10-174 0 0,-2 1-1 0 0,0 1 1 0 0,-1 0 0 0 0,-1 0 0 0 0,-1 1 0 0 0,0 1 0 0 0,-1 1-1 0 0,0 1 1 0 0,-2 0 0 0 0,1 1 0 0 0,-2 1 0 0 0,0 1 0 0 0,0 0-1 0 0,-1 2 1 0 0,0 0 0 0 0,-1 2 0 0 0,1 0 0 0 0,-2 1 0 0 0,-17-2 174 0 0,4 5-5128 0 0,36 1 3883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1016 0 0,'4'-29'5195'0'0,"3"43"-2529"0"0,76 427-617 0 0,-24-171-2166 0 0,-38-109-2130 0 0,-17-54-2675 0 0,-4-81 3738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40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46 1472 0 0,'0'0'549'0'0,"0"0"-42"0"0,0 0 31 0 0,0 0-92 0 0,0 0 13 0 0,18-3 896 0 0,5-37 3580 0 0,-21 38-5516 0 0,-66 61 2193 0 0,-202 316-1188 0 0,167-204-1628 0 0,84-160-941 0 0,5-13-3296 0 0,-7-11 4023 0 0</inkml:trace>
  <inkml:trace contextRef="#ctx0" brushRef="#br0" timeOffset="233.024">1 116 1652 0 0,'0'-7'923'0'0,"0"7"-840"0"0,1 1 0 0 0,-1-1 0 0 0,1 0 0 0 0,-1 1 0 0 0,1-1 0 0 0,0 0 0 0 0,-1 0 0 0 0,1 1 0 0 0,0-1 0 0 0,-1 0 0 0 0,1 0 0 0 0,0 0 0 0 0,-1 0 0 0 0,1 0 0 0 0,0 0 0 0 0,-1 0 0 0 0,1 0 0 0 0,0 0 0 0 0,-1 0 0 0 0,1-1 0 0 0,0 1 0 0 0,-1 0 0 0 0,1 0 0 0 0,-1 0 0 0 0,1-1 0 0 0,0 1 0 0 0,-1 0 0 0 0,1-1 0 0 0,-1 1 0 0 0,1-1 0 0 0,-1 1 0 0 0,1-1 0 0 0,-1 1 0 0 0,1-1 0 0 0,-1 1 0 0 0,0-1 0 0 0,1 1 0 0 0,-1-1 0 0 0,0 1 0 0 0,1-1 0 0 0,-1 0 0 0 0,0 1 0 0 0,0-1 0 0 0,1 1 0 0 0,-1-1 0 0 0,0 0 0 0 0,0 1 0 0 0,0-1 0 0 0,0 0 0 0 0,0 1 0 0 0,0-1 0 0 0,0 0 0 0 0,0 1 0 0 0,0-1 0 0 0,0 0 0 0 0,-1 1 0 0 0,1-1 0 0 0,0 0 0 0 0,0 1 0 0 0,0-1 0 0 0,-1 1 0 0 0,1-1 0 0 0,0 0 0 0 0,-1 1 0 0 0,1-1 0 0 0,-1 1 0 0 0,1-1 0 0 0,-1 0-83 0 0,306 238 1755 0 0,-85-74-7176 0 0,-203-148 4362 0 0,-6-3 45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5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21 1028 0 0,'0'0'511'0'0,"0"0"-73"0"0,0 0-73 0 0,-14-1-24 0 0,13 7 2952 0 0,4-4-3265 0 0,-1 1 0 0 0,1-1 0 0 0,0 0 0 0 0,0 0 0 0 0,0 0 0 0 0,0 0 0 0 0,0 0 0 0 0,0-1 0 0 0,0 1 0 0 0,1-1 0 0 0,-1 0 0 0 0,0 0 0 0 0,1 0 0 0 0,-1-1 0 0 0,1 1 0 0 0,-1-1 0 0 0,1 0 0 0 0,0 0 0 0 0,-1 0 0 0 0,1 0 0 0 0,-1 0 0 0 0,1-1 0 0 0,-1 0-28 0 0,6 1 2 0 0,198-19 435 0 0,161-3 594 0 0,-313 15-1096 0 0,-119 19-4178 0 0,38-7 3341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9:3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737 492 856 0 0,'0'0'343'0'0,"0"0"11"0"0,0 0-13 0 0,0 0-97 0 0,0 0-96 0 0,0 0 55 0 0,0 0-46 0 0,0 0-3 0 0,0 0-22 0 0,0 0 0 0 0,0 0-19 0 0,-5 23 152 0 0,-22 58-150 0 0,63 156 373 0 0,-17 63-317 0 0,-19 188 47 0 0,22-330-38 0 0,-17 408 245 0 0,41-221-558 0 0,19 169 678 0 0,-55-102 611 0 0,7-237-357 0 0,-31-180-5392 0 0,11-2 3360 0 0</inkml:trace>
  <inkml:trace contextRef="#ctx0" brushRef="#br0" timeOffset="1116.514">69 3671 1132 0 0,'-68'-15'5174'0'0,"68"15"-5025"0"0,46-2 508 0 0,340 11-79 0 0,-131-8-561 0 0,-23-15 95 0 0,218 13-168 0 0,-275 16 2 0 0,193-30-124 0 0,398-9-120 0 0,-93-55 382 0 0,-204 43 2 0 0,147-18 90 0 0,-59-20 320 0 0,220 13 715 0 0,-514 49-1411 0 0,-262 12-78 0 0,16 10-2789 0 0,-24-7 603 0 0,1-2 1199 0 0</inkml:trace>
  <inkml:trace contextRef="#ctx0" brushRef="#br0" timeOffset="3950.866">883 1516 916 0 0,'0'0'291'0'0,"0"0"-55"0"0,0 0 22 0 0,0 0-59 0 0,0 0 16 0 0,0 0 61 0 0,0 0-31 0 0,0 0 49 0 0,0 0-45 0 0,0 0-40 0 0,0 0-27 0 0,0 0-22 0 0,0 0-44 0 0,0 0-16 0 0,0 0 12 0 0,0 0 21 0 0,0 0-16 0 0,0 0-65 0 0,0 0 2 0 0,0 0 79 0 0,0 0-2 0 0,0 0-31 0 0,0 0-58 0 0,0 0-18 0 0,0 0 10 0 0,0 0 39 0 0,0 0 3 0 0,0 0-7 0 0,0 0-1 0 0,0 0-14 0 0,0 0-58 0 0,0 0-6 0 0,0 0 15 0 0,0 0 54 0 0,0 0 24 0 0,14 31 181 0 0,38 84 106 0 0,-25-59-351 0 0,31 18 286 0 0,85 48-75 0 0,4 13-136 0 0,31 4-125 0 0,-137-103 146 0 0,3-2 0 0 0,1-1 0 0 0,1-3 0 0 0,1-2 1 0 0,2-2-1 0 0,15 5-115 0 0,212 109 558 0 0,116-3-624 0 0,13-33 383 0 0,-209-55-421 0 0,129-10 379 0 0,126 4-157 0 0,-190 3-160 0 0,-101-33 238 0 0,-88-11-170 0 0,14 9-105 0 0,32-8 352 0 0,112-32-19 0 0,-31 13-6 0 0,20-10-45 0 0,-60 21-61 0 0,217-46-60 0 0,-292 39 834 0 0,-82 12-866 0 0,-2 0-19 0 0,0 0-2 0 0,0 0-15 0 0,6-1-206 0 0,-3-8-3370 0 0,-38-2-298 0 0,14 2 2672 0 0</inkml:trace>
  <inkml:trace contextRef="#ctx0" brushRef="#br0" timeOffset="4905.076">2414 1936 1108 0 0,'0'-20'3648'0'0,"-12"-12"-2655"0"0,9 29-808 0 0,3 3 1 0 0,-2 30 474 0 0,-2 4-483 0 0,2 0 0 0 0,2 0 0 0 0,1 1 1 0 0,1-1-1 0 0,2 0 0 0 0,1 0 0 0 0,2 0 0 0 0,5 11-177 0 0,-12-44 3 0 0,62 208-66 0 0,-74-203-4901 0 0,-4-13 3843 0 0</inkml:trace>
  <inkml:trace contextRef="#ctx0" brushRef="#br0" timeOffset="5811.916">2403 1918 1240 0 0,'2'-14'3952'0'0,"-11"1"-1658"0"0,9 13-2226 0 0,0 0-53 0 0,0 0 7 0 0,0 0-25 0 0,0 0-60 0 0,0 0-9 0 0,0 0 84 0 0,0 0 48 0 0,0 0 20 0 0,0 0-96 0 0,0 0 80 0 0,0 0-34 0 0,0 0-50 0 0,3-5 18 0 0,0 1 1 0 0,0-1-1 0 0,0 1 1 0 0,1 0-1 0 0,0 0 0 0 0,0 0 1 0 0,0 1-1 0 0,0-1 1 0 0,1 1-1 0 0,-1 0 1 0 0,1 0-1 0 0,0 1 1 0 0,0-1-1 0 0,0 1 0 0 0,0 0 1 0 0,0 1-1 0 0,0-1 1 0 0,1 1-1 0 0,-1 0 1 0 0,1 0-1 0 0,-1 0 1 0 0,0 1-1 0 0,1 0 1 0 0,-1 0-1 0 0,2 1 2 0 0,-4-2-4 0 0,1 0 1 0 0,0 0-1 0 0,-1 1 1 0 0,1-1-1 0 0,0 1 0 0 0,-1 0 1 0 0,1 0-1 0 0,0 1 0 0 0,-1-1 1 0 0,1 1-1 0 0,0-1 1 0 0,-1 1-1 0 0,1 0 0 0 0,-1 1 1 0 0,1-1-1 0 0,-1 1 1 0 0,1-1-1 0 0,-1 1 0 0 0,0 0 1 0 0,0 0-1 0 0,0 0 0 0 0,0 1 1 0 0,0-1-1 0 0,-1 1 1 0 0,1 0-1 0 0,-1-1 0 0 0,0 1 1 0 0,1 0-1 0 0,-1 0 1 0 0,-1 1-1 0 0,1-1 0 0 0,0 0 1 0 0,-1 1-1 0 0,1-1 1 0 0,-1 1-1 0 0,0-1 0 0 0,0 1 1 0 0,-1 0-1 0 0,1-1 0 0 0,-1 1 1 0 0,0 0-1 0 0,0-1 1 0 0,0 1-1 0 0,0 0 0 0 0,-1 1 4 0 0,0 3 27 0 0,0 1 0 0 0,-1-1 0 0 0,0 0-1 0 0,0 0 1 0 0,-1 0 0 0 0,0 0 0 0 0,0 0 0 0 0,-1-1-1 0 0,0 1 1 0 0,0-1 0 0 0,-1 0 0 0 0,0 0-1 0 0,0-1 1 0 0,-2 2-27 0 0,-27 43 466 0 0,87-40-300 0 0,-19-10-168 0 0,-23-3 3 0 0,-1 2 1 0 0,1-1 0 0 0,0 1 0 0 0,-1 1-1 0 0,1 0 1 0 0,0 1 0 0 0,-1 0 0 0 0,1 0-1 0 0,-1 1 1 0 0,0 1 0 0 0,0-1 0 0 0,0 2-1 0 0,0-1 1 0 0,-1 1 0 0 0,0 1-1 0 0,5 3-1 0 0,-13-7 7 0 0,0 1-1 0 0,-1-1 1 0 0,1 0-1 0 0,-1 0 1 0 0,0 0-1 0 0,0 1 1 0 0,0-1-1 0 0,0 0 1 0 0,0 0-1 0 0,0 1 1 0 0,-1-1-1 0 0,1 0 1 0 0,-1 0-1 0 0,1 0 1 0 0,-1 0-1 0 0,0 0 0 0 0,0 0 1 0 0,0 0-1 0 0,0 0 1 0 0,0 0-1 0 0,0 0 1 0 0,-1 0-1 0 0,1 0 1 0 0,-1-1-1 0 0,1 1 1 0 0,-1-1-1 0 0,0 1 1 0 0,1-1-1 0 0,-1 1 1 0 0,0-1-1 0 0,0 0 1 0 0,0 0-1 0 0,0 0 0 0 0,-1 0-6 0 0,-11 9-75 0 0,-1-1-1 0 0,0-1 0 0 0,-1 0 0 0 0,0-1 0 0 0,0 0 0 0 0,-1-2 0 0 0,1 0 0 0 0,-1 0 1 0 0,-1-2-1 0 0,-2 0 76 0 0,18-2-675 0 0,-8-15-1290 0 0,7-17-1091 0 0,16 11 1753 0 0</inkml:trace>
  <inkml:trace contextRef="#ctx0" brushRef="#br0" timeOffset="6108.763">3082 2024 1848 0 0,'-1'1'3283'0'0,"8"-1"-42"0"0,2-1-3183 0 0,141-22 1535 0 0,-5 0-2264 0 0,-49 18-3684 0 0,-95 5 3026 0 0,0 0 150 0 0,4 1-38 0 0</inkml:trace>
  <inkml:trace contextRef="#ctx0" brushRef="#br0" timeOffset="6374.857">3137 2211 1724 0 0,'1'11'4836'0'0,"36"-14"-3555"0"0,-34 2-1094 0 0,193-37 647 0 0,-10-30-6811 0 0,-155 52 4680 0 0</inkml:trace>
  <inkml:trace contextRef="#ctx0" brushRef="#br0" timeOffset="6624.94">3848 1926 1332 0 0,'-12'-7'2871'0'0,"11"6"-2761"0"0,1 0 0 0 0,-1 1-1 0 0,0-1 1 0 0,1 0 0 0 0,-1 1 0 0 0,0-1 0 0 0,0 0 0 0 0,0 1 0 0 0,1-1 0 0 0,-1 1-1 0 0,0-1 1 0 0,0 1 0 0 0,0 0 0 0 0,0-1 0 0 0,0 1 0 0 0,0 0 0 0 0,0 0 0 0 0,0-1-1 0 0,0 1 1 0 0,0 0 0 0 0,0 0 0 0 0,1 0 0 0 0,-1 0 0 0 0,0 0 0 0 0,0 0-1 0 0,0 1 1 0 0,0-1 0 0 0,0 0 0 0 0,0 0 0 0 0,0 1 0 0 0,0-1 0 0 0,0 0 0 0 0,0 1-1 0 0,0-1 1 0 0,1 1 0 0 0,-1 0 0 0 0,0-1 0 0 0,0 1 0 0 0,1-1 0 0 0,-1 1 0 0 0,0 0-1 0 0,1 0 1 0 0,-1-1 0 0 0,0 1 0 0 0,1 0 0 0 0,-1 0 0 0 0,1 0 0 0 0,0 0 0 0 0,-1 0-1 0 0,1-1 1 0 0,0 1 0 0 0,-1 0 0 0 0,1 0 0 0 0,0 0 0 0 0,0 0 0 0 0,0 0-110 0 0,-3 15 95 0 0,0-1 1 0 0,2 1-1 0 0,0 0 0 0 0,1-1 1 0 0,0 1-1 0 0,1 0 1 0 0,1 0-1 0 0,1-1 1 0 0,3 14-96 0 0,5 36-388 0 0,0 9-695 0 0,4 66-5540 0 0,-15-120 5374 0 0</inkml:trace>
  <inkml:trace contextRef="#ctx0" brushRef="#br0" timeOffset="7969.545">669 531 1036 0 0,'0'0'367'0'0,"0"0"-48"0"0,18-3 2605 0 0,-3-11-1017 0 0,-12 14-1677 0 0,-3 0-26 0 0,0 0-24 0 0,0 0 2 0 0,0 0-10 0 0,0 0-59 0 0,0 0 13 0 0,0 0 30 0 0,0 0-13 0 0,0 0-21 0 0,0 0-26 0 0,0 0-6 0 0,0 0-54 0 0,0 0 26 0 0,0 0-19 0 0,0 0 41 0 0,0 0 37 0 0,0 0-15 0 0,0 0-41 0 0,0 0-30 0 0,0 0-51 0 0,0 0 64 0 0,0 0 5 0 0,0 0 7 0 0,0 0-4 0 0,-55 67 418 0 0,40-50-424 0 0,3-5-37 0 0,27-35-16 0 0,53-70 78 0 0,-64 93-148 0 0,0 0 1 0 0,0 0-1 0 0,0 1 0 0 0,0-1 1 0 0,0 1-1 0 0,1 0 0 0 0,-1 1 1 0 0,-1-1-1 0 0,1 1 1 0 0,0-1-1 0 0,0 1 0 0 0,-1 0 1 0 0,1 1-1 0 0,-1-1 0 0 0,1 1 1 0 0,-1-1-1 0 0,0 1 0 0 0,0 0 1 0 0,0 0-1 0 0,0 0 1 0 0,-1 1-1 0 0,1-1 0 0 0,-1 1 1 0 0,0-1-1 0 0,0 1 0 0 0,0 0 1 0 0,-1 0-1 0 0,1 0 73 0 0,6 6-891 0 0,24 36-3105 0 0,-27-37 2752 0 0</inkml:trace>
  <inkml:trace contextRef="#ctx0" brushRef="#br0" timeOffset="8987.815">1082 147 968 0 0,'0'0'432'0'0,"0"0"-18"0"0,0 0-34 0 0,6-21 938 0 0,16 0-1116 0 0,-21 21-177 0 0,-1-1 0 0 0,0 0 0 0 0,0 1 0 0 0,0-1 0 0 0,0 0 0 0 0,0 1 1 0 0,0-1-1 0 0,0 0 0 0 0,0 1 0 0 0,0-1 0 0 0,-1 0 0 0 0,1 1 0 0 0,0-1 0 0 0,0 0 1 0 0,-1 1-1 0 0,1-1 0 0 0,0 1 0 0 0,-1-1 0 0 0,1 0 0 0 0,0 1 0 0 0,-1-1 0 0 0,1 1 1 0 0,-1-1-1 0 0,1 1 0 0 0,-1-1 0 0 0,1 1 0 0 0,-1 0 0 0 0,1-1 0 0 0,-1 1 0 0 0,0 0 1 0 0,1-1-1 0 0,-1 1 0 0 0,1 0 0 0 0,-1 0 0 0 0,0-1 0 0 0,1 1 0 0 0,-1 0 1 0 0,0 0-1 0 0,1 0 0 0 0,-1 0 0 0 0,0 0 0 0 0,1 0 0 0 0,-1 0 0 0 0,0 0 0 0 0,1 0 1 0 0,-1 0-1 0 0,0 0 0 0 0,1 1 0 0 0,-1-1 0 0 0,0 0 0 0 0,1 0 0 0 0,-1 1 0 0 0,1-1 1 0 0,-1 0-1 0 0,0 1 0 0 0,1-1 0 0 0,-1 1 0 0 0,1-1 0 0 0,-1 0 0 0 0,1 1 0 0 0,-1-1 1 0 0,1 1-1 0 0,0 0 0 0 0,-1 0-25 0 0,-6 5 81 0 0,0 1 0 0 0,0 1 0 0 0,1-1 1 0 0,0 1-1 0 0,0 0 0 0 0,1 1 0 0 0,0-1 0 0 0,1 1 0 0 0,0 0 1 0 0,0 0-1 0 0,1 1 0 0 0,0-1 0 0 0,0 1 0 0 0,1-1 1 0 0,1 1-1 0 0,0 0 0 0 0,0 0 0 0 0,0 0 0 0 0,2-1 1 0 0,-1 1-1 0 0,1 0 0 0 0,2 8-81 0 0,-3-10 99 0 0,56 138 810 0 0,-20-75-529 0 0,-18-35-456 0 0,9 42-3002 0 0,-45-61 424 0 0,7-9 1222 0 0</inkml:trace>
  <inkml:trace contextRef="#ctx0" brushRef="#br0" timeOffset="9363.264">925 451 984 0 0,'12'-11'3971'0'0,"38"-6"-3721"0"0,-41 14 112 0 0,260-46 1172 0 0,-265 53-2304 0 0,-29 3-2634 0 0,21-7 2113 0 0</inkml:trace>
  <inkml:trace contextRef="#ctx0" brushRef="#br0" timeOffset="9675.729">1521 394 1348 0 0,'-35'62'4092'0'0,"-78"173"-1547"0"0,67-151-2860 0 0,-4-49-4422 0 0,49-34 3452 0 0</inkml:trace>
  <inkml:trace contextRef="#ctx0" brushRef="#br0" timeOffset="9941.324">1222 516 840 0 0,'29'-24'5878'0'0,"12"48"-4021"0"0,-26-11-1861 0 0,146 95 558 0 0,-43-53-4565 0 0,-99-51 1405 0 0,-18-4 1414 0 0</inkml:trace>
  <inkml:trace contextRef="#ctx0" brushRef="#br0" timeOffset="10394.494">1718 69 1148 0 0,'-50'40'3686'0'0,"45"-33"-3609"0"0,1 0-1 0 0,-1 1 0 0 0,2 0 0 0 0,-1 0 1 0 0,1 0-1 0 0,0 0 0 0 0,1 1 0 0 0,0-1 1 0 0,0 1-1 0 0,1-1 0 0 0,0 1 0 0 0,1-1 1 0 0,-1 1-1 0 0,2 0 0 0 0,-1-1 0 0 0,1 1 0 0 0,1 0 1 0 0,-1-1-1 0 0,2 1 0 0 0,-1-1 0 0 0,1 0 1 0 0,0 0-1 0 0,1 0 0 0 0,0 0 0 0 0,0 0 1 0 0,0-1-1 0 0,1 0 0 0 0,0 0 0 0 0,1 0 1 0 0,0-1-1 0 0,0 1 0 0 0,0-1 0 0 0,1-1 0 0 0,-1 1 1 0 0,9 3-77 0 0,44 8-2721 0 0,-58-17 1752 0 0,-1 0-292 0 0</inkml:trace>
  <inkml:trace contextRef="#ctx0" brushRef="#br0" timeOffset="10800.592">1790 207 1792 0 0,'28'-20'3190'0'0,"-23"20"-3118"0"0,-1 0-1 0 0,0 0 1 0 0,0 1 0 0 0,1-1 0 0 0,-1 1-1 0 0,0 0 1 0 0,0 0 0 0 0,0 0 0 0 0,0 0-1 0 0,0 1 1 0 0,0 0 0 0 0,0 0 0 0 0,0 0-1 0 0,-1 0 1 0 0,1 0 0 0 0,-1 1 0 0 0,0 0-1 0 0,1 0 1 0 0,-1-1 0 0 0,-1 2 0 0 0,1-1-1 0 0,0 0 1 0 0,-1 1 0 0 0,1-1 0 0 0,-1 1-1 0 0,0 0 1 0 0,0 0 0 0 0,-1-1 0 0 0,1 1-1 0 0,-1 0 1 0 0,1 4-72 0 0,-6 0 89 0 0,0 0 0 0 0,0 0 0 0 0,-1-1 0 0 0,0 1 0 0 0,0-1 0 0 0,-1 0 0 0 0,0-1 0 0 0,0 1 0 0 0,-1-1 0 0 0,0 0 0 0 0,0-1 0 0 0,0 0 0 0 0,-1 0 0 0 0,1 0 0 0 0,-1-1 0 0 0,0 0 0 0 0,-1-1 0 0 0,1 0 0 0 0,0 0 0 0 0,-10 1-89 0 0,-15 5-223 0 0,39-26-1417 0 0,86-41-2617 0 0,-61 40 2859 0 0</inkml:trace>
  <inkml:trace contextRef="#ctx0" brushRef="#br0" timeOffset="11050.568">2163 154 1100 0 0,'-63'9'3452'0'0,"58"-8"-3378"0"0,1 1-1 0 0,-1-1 1 0 0,0 1-1 0 0,0 0 1 0 0,1 0-1 0 0,-1 0 1 0 0,1 0-1 0 0,0 1 1 0 0,0 0-1 0 0,0 0 1 0 0,0 0-1 0 0,0 0 1 0 0,0 0-1 0 0,1 1 0 0 0,0 0 1 0 0,0 0-1 0 0,0 0 1 0 0,0 0-1 0 0,0 0 1 0 0,1 1-1 0 0,0-1 1 0 0,0 1-1 0 0,0-1 1 0 0,0 1-1 0 0,1 0 1 0 0,0 0-1 0 0,0 0 1 0 0,0 0-1 0 0,0 0-73 0 0,3 0 19 0 0,0 0-1 0 0,0 0 1 0 0,0 0-1 0 0,1 0 0 0 0,-1-1 1 0 0,1 1-1 0 0,0-1 1 0 0,1 0-1 0 0,-1 0 0 0 0,1 0 1 0 0,0 0-1 0 0,-1 0 1 0 0,2-1-1 0 0,-1 0 1 0 0,0 0-1 0 0,1 0 0 0 0,-1 0 1 0 0,1-1-1 0 0,0 1 1 0 0,0-1-1 0 0,0-1 1 0 0,0 1-1 0 0,0-1-18 0 0,44 10-3265 0 0,-45-13 1936 0 0,9-11 12 0 0</inkml:trace>
  <inkml:trace contextRef="#ctx0" brushRef="#br0" timeOffset="11300.794">2319 1 1076 0 0,'15'14'423'0'0,"-1"2"0"0"0,-1-1 0 0 0,0 2 0 0 0,-1 0-1 0 0,-1 0 1 0 0,-1 1 0 0 0,0 1 0 0 0,-1-1 0 0 0,-2 2 0 0 0,0-1-1 0 0,0 1 1 0 0,-2 0 0 0 0,0 0 0 0 0,-2 0 0 0 0,0 1 0 0 0,-1 0 0 0 0,-2-1-1 0 0,0 10-422 0 0,-2-18 35 0 0,-1 0-1 0 0,0 0 0 0 0,-1 0 0 0 0,0-1 1 0 0,-1 1-1 0 0,0-1 0 0 0,-1-1 0 0 0,0 1 0 0 0,-1-1 1 0 0,0 0-1 0 0,-1 0 0 0 0,0-1 0 0 0,0 0 0 0 0,-1 0 1 0 0,0-1-1 0 0,-1 0 0 0 0,1-1 0 0 0,-2 0 1 0 0,1 0-35 0 0,-117 56-5824 0 0,111-59 4594 0 0</inkml:trace>
  <inkml:trace contextRef="#ctx0" brushRef="#br0" timeOffset="12773.368">1103 4054 1700 0 0,'1'-12'781'0'0,"-5"5"2387"0"0,-6 8-3097 0 0,1 0-1 0 0,-1 0 0 0 0,1 1 1 0 0,0 0-1 0 0,-1 1 1 0 0,1 0-1 0 0,0 0 0 0 0,1 1 1 0 0,-1 0-1 0 0,1 1 1 0 0,-1 0-1 0 0,1 0 0 0 0,1 0 1 0 0,-1 1-1 0 0,1 1 0 0 0,0-1 1 0 0,0 1-1 0 0,1 0 1 0 0,-1 2-71 0 0,-2-2 88 0 0,1 1 0 0 0,0 0 0 0 0,1 1 1 0 0,0 0-1 0 0,0 0 0 0 0,0 0 1 0 0,1 1-1 0 0,1 0 0 0 0,0 0 0 0 0,0 0 1 0 0,1 1-1 0 0,0-1 0 0 0,1 1 1 0 0,0 0-1 0 0,1 0 0 0 0,0 1 0 0 0,0 7-88 0 0,5-12 43 0 0,1 0 0 0 0,-1 0 0 0 0,1-1 0 0 0,1 1 0 0 0,-1-1 0 0 0,1 0 0 0 0,0-1-1 0 0,0 1 1 0 0,1-1 0 0 0,0 0 0 0 0,0 0 0 0 0,0-1 0 0 0,0 1 0 0 0,1-1 0 0 0,0-1-1 0 0,-1 1 1 0 0,1-1 0 0 0,1-1 0 0 0,-1 1 0 0 0,0-1 0 0 0,1 0 0 0 0,-1-1 0 0 0,1 0 0 0 0,-1 0-1 0 0,1 0 1 0 0,0-1 0 0 0,-1-1 0 0 0,1 1 0 0 0,6-2-43 0 0,-3 4 14 0 0,1-1 1 0 0,0-1-1 0 0,1 0 1 0 0,-1 0-1 0 0,0-1 0 0 0,-1-1 1 0 0,1 0-1 0 0,0 0 1 0 0,0-1-1 0 0,-1-1 1 0 0,1 0-1 0 0,-1-1 1 0 0,0 0-1 0 0,-1 0 0 0 0,1-1 1 0 0,-1-1-1 0 0,0 0-14 0 0,-8 5-12 0 0,1-1 0 0 0,-1 1 0 0 0,0-1 0 0 0,1 0 0 0 0,-1 1-1 0 0,-1-1 1 0 0,1 0 0 0 0,0-1 0 0 0,-1 1 0 0 0,0 0 0 0 0,1 0 0 0 0,-1-1-1 0 0,0 1 1 0 0,-1 0 0 0 0,1-1 0 0 0,-1 1 0 0 0,1-1 0 0 0,-1 1-1 0 0,0-1 1 0 0,0 1 0 0 0,-1-1 0 0 0,1 1 0 0 0,-1 0 0 0 0,0-1 0 0 0,0 1-1 0 0,0-1 1 0 0,0 1 0 0 0,0 0 0 0 0,-1 0 0 0 0,1 0 0 0 0,-1 0 0 0 0,0 0-1 0 0,0 0 1 0 0,0 0 0 0 0,0 1 0 0 0,-1-1 0 0 0,1 1 0 0 0,-1-1 0 0 0,0 1-1 0 0,0 0 13 0 0,-121-77-312 0 0,24 53-1383 0 0,134 6-1943 0 0,-13 10 3057 0 0</inkml:trace>
  <inkml:trace contextRef="#ctx0" brushRef="#br0" timeOffset="14244.504">2801 3973 1516 0 0,'0'0'468'0'0,"0"0"-34"0"0,0 0 58 0 0,0 0-7 0 0,0 0-82 0 0,0 0-70 0 0,3 0-48 0 0,62-34 491 0 0,-57 34-708 0 0,-1 1-1 0 0,1-1 0 0 0,0 1 0 0 0,-1 1 0 0 0,1-1 0 0 0,0 1 0 0 0,-1 1 0 0 0,0-1 0 0 0,1 1 0 0 0,-1 0 0 0 0,0 1 0 0 0,-1 0 0 0 0,1 0 0 0 0,-1 1 0 0 0,1-1 0 0 0,-1 1 0 0 0,-1 0 0 0 0,1 1 0 0 0,-1 0 1 0 0,0 0-1 0 0,0 0 0 0 0,-1 0 0 0 0,1 1 0 0 0,-1-1 0 0 0,-1 1 0 0 0,0 0 0 0 0,0 1 0 0 0,0-1 0 0 0,0 0 0 0 0,-1 1 0 0 0,-1-1 0 0 0,1 1 0 0 0,-1 0 0 0 0,-1-1 0 0 0,1 4-67 0 0,-5-1 84 0 0,0 0 0 0 0,0-1 0 0 0,-1 1 0 0 0,0-1 0 0 0,-1-1 0 0 0,0 1 0 0 0,0-1 0 0 0,-1 0 0 0 0,0 0-1 0 0,0 0 1 0 0,-1-1 0 0 0,0-1 0 0 0,0 1 0 0 0,-1-1 0 0 0,0 0 0 0 0,0-1 0 0 0,0 0 0 0 0,-1-1 0 0 0,1 0 0 0 0,-1 0 0 0 0,-4 0-84 0 0,81-67-4854 0 0,-38 46 3557 0 0,2-1 66 0 0</inkml:trace>
  <inkml:trace contextRef="#ctx0" brushRef="#br0" timeOffset="14510.405">3315 3984 836 0 0,'-16'-8'3436'0'0,"3"12"-3218"0"0,1 0-1 0 0,-1 1 0 0 0,1 1 1 0 0,0 0-1 0 0,0 0 0 0 0,1 1 0 0 0,0 1 1 0 0,0 0-1 0 0,1 0 0 0 0,0 1 1 0 0,0 1-1 0 0,1-1 0 0 0,0 2 0 0 0,1-1 1 0 0,0 1-1 0 0,1 0 0 0 0,0 1 1 0 0,1 0-1 0 0,0 0 0 0 0,1 0 1 0 0,0 1-1 0 0,-3 12-217 0 0,10-21 21 0 0,0 1 0 0 0,0-1 0 0 0,0 1 0 0 0,0-1 1 0 0,1 0-1 0 0,0 0 0 0 0,0 0 0 0 0,0 0 0 0 0,0 0 0 0 0,1-1 0 0 0,-1 0 1 0 0,1 0-1 0 0,0 0 0 0 0,0 0 0 0 0,0 0 0 0 0,1-1 0 0 0,-1 1 0 0 0,0-1 1 0 0,1 0-1 0 0,-1-1 0 0 0,6 2-21 0 0,26 4-650 0 0,1-1 1 0 0,0-2-1 0 0,0-2 1 0 0,0-1 0 0 0,0-2-1 0 0,0-2 1 0 0,0-1-1 0 0,0-2 1 0 0,-1-1-1 0 0,14-6 650 0 0,-1 0-1198 0 0</inkml:trace>
  <inkml:trace contextRef="#ctx0" brushRef="#br0" timeOffset="14947.845">4206 4058 1392 0 0,'-21'4'4313'0'0,"35"-6"-2475"0"0,59-7-1678 0 0,-41 6 368 0 0,212-22 593 0 0,388-58-1384 0 0,-623 74-2741 0 0,-39 7 936 0 0,21 4 1823 0 0</inkml:trace>
  <inkml:trace contextRef="#ctx0" brushRef="#br0" timeOffset="15198.3">5098 3924 3328 0 0,'1'0'130'0'0,"-1"-1"1"0"0,0 1-1 0 0,0-1 0 0 0,1 1 0 0 0,-1-1 0 0 0,0 1 0 0 0,0-1 1 0 0,0 0-1 0 0,0 1 0 0 0,1-1 0 0 0,-1 0 0 0 0,0 1 0 0 0,0-1 1 0 0,0 1-1 0 0,0-1 0 0 0,-1 0 0 0 0,1 1 0 0 0,0-1 0 0 0,0 1 1 0 0,0-1-1 0 0,0 0 0 0 0,-1 1 0 0 0,1-1 0 0 0,0 1 0 0 0,0-1 1 0 0,-1 1-1 0 0,1-1 0 0 0,0 1 0 0 0,-1-1 0 0 0,1 1 0 0 0,-1-1-130 0 0,5 3 90 0 0,0 1-1 0 0,0-1 1 0 0,0 1 0 0 0,0 0-1 0 0,-1 0 1 0 0,1 1-1 0 0,-1-1 1 0 0,0 1-1 0 0,0-1 1 0 0,0 1-1 0 0,-1 0 1 0 0,1 0-1 0 0,-1 0 1 0 0,0 0 0 0 0,0 1-1 0 0,-1-1 1 0 0,1 0-1 0 0,-1 1 1 0 0,0-1-1 0 0,0 1 1 0 0,0 0-1 0 0,-1-1 1 0 0,1 1 0 0 0,-1 0-1 0 0,0-1 1 0 0,-1 1-1 0 0,1 0 1 0 0,-1-1-1 0 0,0 1 1 0 0,0 0-1 0 0,0-1 1 0 0,-2 4-90 0 0,-2 5-98 0 0,0-1 1 0 0,-1-1-1 0 0,-1 1 0 0 0,1-1 1 0 0,-2 0-1 0 0,0 0 0 0 0,0-1 0 0 0,-1 0 1 0 0,0 0-1 0 0,0-1 0 0 0,-1-1 1 0 0,-3 3 97 0 0,-149 68-6345 0 0,130-73 5165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5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1564 0 0,'339'-11'3925'0'0,"-35"7"-3509"0"0,-302 4-750 0 0,13 5-2911 0 0,-14-5 2007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30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14 187 1556 0 0,'0'0'721'0'0,"0"0"-90"0"0,0 0-21 0 0,0 0-34 0 0,0 0-16 0 0,0 0-48 0 0,0 0-25 0 0,0 0 17 0 0,0 0-52 0 0,-13-4 2607 0 0,112-21-2496 0 0,-79 23-533 0 0,447-10 687 0 0,-466 11-713 0 0,1 1 1 0 0,-1 0-1 0 0,0-1 0 0 0,1 1 0 0 0,-1 0 0 0 0,0 0 0 0 0,1 0 0 0 0,-1 0 1 0 0,1 0-1 0 0,-1 0 0 0 0,0 0 0 0 0,1 1 0 0 0,-1-1 0 0 0,0 0 0 0 0,1 1 0 0 0,-1-1 1 0 0,0 1-1 0 0,0-1 0 0 0,1 1 0 0 0,-1 0 0 0 0,0 0 0 0 0,0-1 0 0 0,0 1 1 0 0,0 0-1 0 0,0 0 0 0 0,0 0 0 0 0,0 0 0 0 0,0 0 0 0 0,0 0 0 0 0,-1 0 0 0 0,1 1 1 0 0,0-1-1 0 0,-1 0 0 0 0,1 0 0 0 0,-1 1 0 0 0,1-1 0 0 0,-1 0 0 0 0,1 1 1 0 0,-1-1-1 0 0,0 0 0 0 0,0 1 0 0 0,0-1 0 0 0,0 0 0 0 0,0 1 0 0 0,0-1 0 0 0,0 1 1 0 0,0-1-1 0 0,-1 0 0 0 0,1 1 0 0 0,0-1 0 0 0,-1 0 0 0 0,1 1 0 0 0,-1-1 1 0 0,1 0-1 0 0,-1 0 0 0 0,0 0 0 0 0,0 1 0 0 0,1-1 0 0 0,-1 0 0 0 0,0 0 0 0 0,0 0 1 0 0,0 0-1 0 0,-1 0-4 0 0,-59 71 162 0 0,-249 133 137 0 0,97-69-3252 0 0,200-127 2027 0 0,-5-7-4519 0 0,21-7 4285 0 0</inkml:trace>
  <inkml:trace contextRef="#ctx0" brushRef="#br0" timeOffset="543.409">888 42 1280 0 0,'38'-42'7015'0'0,"-25"90"-6012"0"0,67 387-194 0 0,-78-383-1964 0 0,-3-32-2515 0 0,-10-12 976 0 0,8-11 1346 0 0</inkml:trace>
  <inkml:trace contextRef="#ctx0" brushRef="#br0" timeOffset="35756.891">711 399 1100 0 0,'0'0'398'0'0,"0"0"-72"0"0,0 0 28 0 0,0 0-40 0 0,0 0-78 0 0,0 0 0 0 0,0 0 120 0 0,0 0-58 0 0,0 0-68 0 0,0 0-8 0 0,0 0 63 0 0,0 0-1 0 0,0-14 115 0 0,-1 14 2442 0 0,-4 10-2794 0 0,-1 0 0 0 0,0 0 1 0 0,-1 0-1 0 0,0-1 0 0 0,0 0 0 0 0,-1 0 0 0 0,0-1 0 0 0,0 0 0 0 0,-1-1 0 0 0,0 0 0 0 0,-1 0 0 0 0,-1 0-47 0 0,-3 5 31 0 0,-352 229 1304 0 0,354-235-1582 0 0,-9 7 163 0 0,16-7-6751 0 0,5-6 5571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7:4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16 296 2568 0 0,'-15'-12'5896'0'0,"26"7"-3785"0"0,43 6-2409 0 0,-38 0 988 0 0,194 15 126 0 0,-165-14-671 0 0,0 2 0 0 0,-1 3 0 0 0,1 1 0 0 0,-1 1 0 0 0,34 14-145 0 0,-74-22 6 0 0,0-1-1 0 0,0 1 1 0 0,-1 0-1 0 0,1 0 1 0 0,-1 0-1 0 0,1 0 1 0 0,-1 0-1 0 0,1 1 1 0 0,-1 0-1 0 0,0 0 1 0 0,0 0-1 0 0,0 0 1 0 0,0 0-1 0 0,0 0 1 0 0,0 1-1 0 0,0 0 1 0 0,-1-1-1 0 0,1 1 1 0 0,-1 0-1 0 0,0 0 1 0 0,0 0-1 0 0,0 1 1 0 0,-1-1-1 0 0,1 0 1 0 0,-1 1-1 0 0,1-1 1 0 0,-1 1-1 0 0,0-1 1 0 0,0 1-1 0 0,-1 0 1 0 0,1 0-1 0 0,-1-1 1 0 0,0 1-1 0 0,0 0 1 0 0,0-1-1 0 0,0 1 1 0 0,-1 1-6 0 0,-13 15 27 0 0,0-1 0 0 0,-1 0 0 0 0,-1-1 0 0 0,-1-1 0 0 0,0 0 0 0 0,-2-2 0 0 0,1 0 0 0 0,-2-1 0 0 0,0-1 0 0 0,-1 0 0 0 0,0-2 0 0 0,-18 7-27 0 0,-28 20 55 0 0,-68 36 43 0 0,-17 10-5066 0 0,151-83 3489 0 0,18-9-2480 0 0,5 1 2764 0 0</inkml:trace>
  <inkml:trace contextRef="#ctx0" brushRef="#br0" timeOffset="1011.021">1391 297 856 0 0,'54'-50'1670'0'0,"-54"47"-1612"0"0,1 1 0 0 0,-1-1 0 0 0,0 0 0 0 0,0 1 0 0 0,0-1 0 0 0,-1 1 0 0 0,1-1 0 0 0,-1 1 0 0 0,1-1 0 0 0,-1 1 0 0 0,0-1 0 0 0,0 1 0 0 0,0 0 0 0 0,0-1 0 0 0,0 1 0 0 0,-1 0 0 0 0,1 0 1 0 0,-1 0-1 0 0,1 0 0 0 0,-1 0 0 0 0,0 0 0 0 0,0 0 0 0 0,0 0 0 0 0,0 1 0 0 0,0-1 0 0 0,0 1 0 0 0,0 0 0 0 0,0-1 0 0 0,-1 1 0 0 0,1 0 0 0 0,0 0 0 0 0,-1 1 0 0 0,1-1 0 0 0,-1 0 0 0 0,1 1 0 0 0,-1-1 1 0 0,0 1-1 0 0,1 0 0 0 0,-1 0 0 0 0,1 0 0 0 0,-1 0 0 0 0,0 1-58 0 0,-17-6 137 0 0,0 2 1 0 0,0 0-1 0 0,0 1 0 0 0,0 1 1 0 0,-1 1-1 0 0,1 1 1 0 0,0 1-1 0 0,0 1 1 0 0,0 0-1 0 0,0 2 0 0 0,1 0 1 0 0,-1 1-1 0 0,1 1 1 0 0,1 1-1 0 0,-1 0 0 0 0,1 2 1 0 0,1 0-1 0 0,0 1 1 0 0,-12 10-138 0 0,24-16 85 0 0,-1 0 0 0 0,1 1 0 0 0,0 0 0 0 0,1 0 0 0 0,0 1-1 0 0,0-1 1 0 0,0 1 0 0 0,1 0 0 0 0,-1 0 0 0 0,2 0 0 0 0,-1 1 0 0 0,1-1 0 0 0,0 1 0 0 0,1-1 0 0 0,0 1 0 0 0,0 1-85 0 0,2-5 28 0 0,0 0 1 0 0,0-1-1 0 0,0 1 0 0 0,1 0 0 0 0,0-1 0 0 0,0 1 0 0 0,0-1 1 0 0,0 1-1 0 0,0-1 0 0 0,1 0 0 0 0,-1 0 0 0 0,1 0 1 0 0,0-1-1 0 0,0 1 0 0 0,0 0 0 0 0,0-1 0 0 0,0 0 1 0 0,1 0-1 0 0,-1 0 0 0 0,1 0 0 0 0,0 0 0 0 0,-1-1 0 0 0,1 0 1 0 0,0 1-1 0 0,0-2 0 0 0,0 1 0 0 0,2 0-28 0 0,109 17 325 0 0,-91-16-422 0 0,1-2 1 0 0,-1-1-1 0 0,1-1 1 0 0,0 0-1 0 0,-1-2 1 0 0,0-2-1 0 0,0 0 1 0 0,0-1-1 0 0,-1-1 1 0 0,1-2 96 0 0,-21 10-31 0 0,0-1 1 0 0,0 1-1 0 0,0-1 0 0 0,-1 0 1 0 0,1 0-1 0 0,0-1 0 0 0,0 1 1 0 0,-1 0-1 0 0,1-1 1 0 0,-1 0-1 0 0,1 1 0 0 0,-1-1 1 0 0,0 0-1 0 0,0 0 0 0 0,1-1 1 0 0,-1 1-1 0 0,-1 0 1 0 0,1-1-1 0 0,0 1 0 0 0,-1-1 1 0 0,1 1-1 0 0,-1-1 1 0 0,0 0-1 0 0,0 0 0 0 0,0 0 1 0 0,0 1-1 0 0,0-1 0 0 0,-1 0 1 0 0,1 0-1 0 0,-1 0 1 0 0,0 0-1 0 0,0 0 0 0 0,0 0 1 0 0,0 0-1 0 0,0 0 0 0 0,-1 0 1 0 0,1 0-1 0 0,-1 0 1 0 0,0 0-1 0 0,0 0 0 0 0,0 0 1 0 0,-1 0 30 0 0,-77-52 826 0 0,112 138 589 0 0,-23-62-1328 0 0,-1 0 0 0 0,-1 0 0 0 0,0 1 1 0 0,-2 0-1 0 0,-1 1 0 0 0,0-1 0 0 0,-2 1 1 0 0,0 0-1 0 0,-2 9-87 0 0,-2-19 27 0 0,-1 0 1 0 0,0 0-1 0 0,-1 0 1 0 0,-1 0-1 0 0,0 0 1 0 0,0-1-1 0 0,-1 0 1 0 0,-1 0-1 0 0,0 0 1 0 0,-1-1-1 0 0,0 0 1 0 0,-1 0-1 0 0,0 0 1 0 0,0-1-1 0 0,-1-1 1 0 0,-1 1-1 0 0,-6 4-27 0 0,-192 127-1679 0 0,206-139 1498 0 0,0 0-1 0 0,-1-1 1 0 0,0 1 0 0 0,1-1 0 0 0,-1 0-1 0 0,0 0 1 0 0,1 0 0 0 0,-1 0 0 0 0,0 0-1 0 0,0 0 1 0 0,0-1 0 0 0,0 1 0 0 0,0-1-1 0 0,0 0 1 0 0,0 0 0 0 0,0 0 0 0 0,1 0-1 0 0,-1-1 1 0 0,0 1 0 0 0,0-1 0 0 0,0 0-1 0 0,0 1 1 0 0,0-1 0 0 0,1-1 0 0 0,-1 1-1 0 0,0 0 1 0 0,1-1 0 0 0,-1 1-1 0 0,1-1 1 0 0,-1 0 0 0 0,1 0 0 0 0,0 0-1 0 0,0 0 1 0 0,0 0 0 0 0,0 0 181 0 0,-4-17-1103 0 0</inkml:trace>
  <inkml:trace contextRef="#ctx0" brushRef="#br0" timeOffset="1418.239">1846 1 2384 0 0,'7'0'286'0'0,"1"1"0"0"0,-1 0 0 0 0,0 1 0 0 0,1 0-1 0 0,-1 0 1 0 0,0 0 0 0 0,0 1 0 0 0,0 0 0 0 0,-1 0-1 0 0,1 1 1 0 0,-1 0 0 0 0,0 0 0 0 0,0 1 0 0 0,0 0 0 0 0,0 0-1 0 0,-1 0 1 0 0,0 0 0 0 0,3 4-286 0 0,6 10 287 0 0,0 0 0 0 0,-1 1 0 0 0,-1 1 0 0 0,-1 0 0 0 0,0 0 0 0 0,-2 1 0 0 0,-1 0 0 0 0,4 17-287 0 0,-7-19 158 0 0,-1 1 0 0 0,-1 0 0 0 0,0 0 0 0 0,-2 0 0 0 0,0 0 0 0 0,-2 0 0 0 0,0 1 0 0 0,-2-1 0 0 0,0-1 0 0 0,-3 9-158 0 0,-9 14 32 0 0,-2 0-1 0 0,-1-1 1 0 0,-3-1 0 0 0,-1-1-1 0 0,-2-1 1 0 0,-1-2 0 0 0,-2 0-1 0 0,-2-1 1 0 0,-11 8-32 0 0,38-41-20 0 0,-8 11-510 0 0,-1 0-1 0 0,-1 0 0 0 0,0-1 1 0 0,0-1-1 0 0,-2 0 0 0 0,1-1 0 0 0,-1 0 1 0 0,-1-1-1 0 0,0-1 0 0 0,0 0 1 0 0,-1-1-1 0 0,0-1 0 0 0,-1 0 0 0 0,1-2 1 0 0,-1 1-1 0 0,0-2 0 0 0,-5 0 531 0 0,-1-3-1144 0 0</inkml:trace>
  <inkml:trace contextRef="#ctx0" brushRef="#br0" timeOffset="27184.899">822 657 1256 0 0,'0'0'479'0'0,"0"0"44"0"0,0 0 9 0 0,0 0 8 0 0,0 0-60 0 0,0 0-110 0 0,0 0-20 0 0,0 0-68 0 0,0 0 42 0 0,0 0 27 0 0,0 0-33 0 0,0 0-45 0 0,0 0 52 0 0,0 0-49 0 0,0 0-26 0 0,0 0-21 0 0,0 0-29 0 0,0 0-5 0 0,0 0-5 0 0,0 0 10 0 0,-2-4-78 0 0,1 2-106 0 0,-1 1 1 0 0,0-1 0 0 0,1 1-1 0 0,-1-1 1 0 0,0 1 0 0 0,0 0-1 0 0,0 0 1 0 0,0 0-1 0 0,0 0 1 0 0,0 0 0 0 0,0 0-1 0 0,0 1 1 0 0,0-1 0 0 0,-1 1-1 0 0,1-1 1 0 0,0 1-1 0 0,0 0 1 0 0,-1 0 0 0 0,1 0-1 0 0,0 0 1 0 0,0 0 0 0 0,-1 0-1 0 0,1 1 1 0 0,0-1-1 0 0,0 1 1 0 0,0 0 0 0 0,0-1-1 0 0,0 1 1 0 0,0 0 0 0 0,0 0-1 0 0,0 1 1 0 0,0-1-1 0 0,0 0 1 0 0,0 0 0 0 0,-1 2-17 0 0,-88 48 678 0 0,89-50-657 0 0,-227 149 1539 0 0,220-141-1811 0 0,-13 10 737 0 0,11-15-8413 0 0,11-4 6729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4 1332 0 0,'18'-3'3806'0'0,"-28"24"-483"0"0,-41 45-3062 0 0,3 3 0 0 0,3 2 0 0 0,4 1 0 0 0,2 3-1 0 0,4 0 1 0 0,1 10-261 0 0,30-73-125 0 0,-24 25-7145 0 0,27-37 6043 0 0</inkml:trace>
  <inkml:trace contextRef="#ctx0" brushRef="#br0" timeOffset="280.488">7 107 2040 0 0,'-1'-13'2184'0'0,"0"12"-2099"0"0,1 1-1 0 0,-1-1 1 0 0,1 0 0 0 0,-1 1 0 0 0,1-1 0 0 0,0 0 0 0 0,-1 1 0 0 0,1-1 0 0 0,0 0 0 0 0,0 1 0 0 0,-1-1 0 0 0,1 0 0 0 0,0 0 0 0 0,0 1 0 0 0,0-1-1 0 0,0 0 1 0 0,0 0 0 0 0,0 0 0 0 0,0 1 0 0 0,0-1 0 0 0,0 0 0 0 0,0 0 0 0 0,1 1 0 0 0,-1-1 0 0 0,0 0 0 0 0,0 0 0 0 0,1 1 0 0 0,-1-1 0 0 0,0 0-1 0 0,1 1 1 0 0,-1-1 0 0 0,1 1 0 0 0,-1-1 0 0 0,1 0 0 0 0,-1 1 0 0 0,1-1 0 0 0,-1 1 0 0 0,1-1 0 0 0,0 1 0 0 0,-1-1 0 0 0,1 1 0 0 0,0 0 0 0 0,-1-1-1 0 0,1 1 1 0 0,0 0 0 0 0,-1 0 0 0 0,1-1 0 0 0,0 1 0 0 0,0 0 0 0 0,0 0 0 0 0,-1 0 0 0 0,1 0 0 0 0,0 0 0 0 0,0 0 0 0 0,-1 0 0 0 0,1 0 0 0 0,0 0-1 0 0,0 0 1 0 0,-1 1 0 0 0,1-1 0 0 0,0 0 0 0 0,0 0 0 0 0,-1 1 0 0 0,1-1 0 0 0,0 0 0 0 0,0 1-85 0 0,68 33 149 0 0,0 4 0 0 0,-3 2 1 0 0,-1 3-1 0 0,-2 3 0 0 0,49 47-149 0 0,-13 10-1793 0 0,-34 23-4381 0 0,-64-114 5006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95 313 1280 0 0,'0'0'505'0'0,"0"0"20"0"0,-15-3 566 0 0,-15-43 2678 0 0,24 33-719 0 0,6 37-2661 0 0,-1 385-206 0 0,36-176 89 0 0,-11-140 141 0 0,-27-100-5944 0 0,-8-27 2920 0 0,9 9 1448 0 0</inkml:trace>
  <inkml:trace contextRef="#ctx0" brushRef="#br0" timeOffset="341.475">23 296 2108 0 0,'-2'-3'129'0'0,"0"0"0"0"0,-1 1 0 0 0,1-1 0 0 0,0 0 0 0 0,1-1 0 0 0,-1 1 1 0 0,1 0-1 0 0,-1 0 0 0 0,1-1 0 0 0,0 1 0 0 0,0-1 0 0 0,0 1 0 0 0,1-1 0 0 0,-1 1 0 0 0,1-1 0 0 0,0 0 0 0 0,0 1 0 0 0,0-1 0 0 0,0 0 0 0 0,1 1 0 0 0,-1-1 0 0 0,1 1 0 0 0,0-1 0 0 0,0 1 0 0 0,1-1 0 0 0,-1 1 0 0 0,0 0 0 0 0,1 0 0 0 0,0 0 1 0 0,0 0-1 0 0,0 0 0 0 0,0 0 0 0 0,1 0 0 0 0,-1 0 0 0 0,1 1 0 0 0,-1-1 0 0 0,1 1 0 0 0,0 0-129 0 0,124-59 855 0 0,-116 60-814 0 0,0-1 0 0 0,-1 2-1 0 0,1-1 1 0 0,0 1 0 0 0,-1 1 0 0 0,1 0 0 0 0,0 1 0 0 0,-1 0 0 0 0,0 0 0 0 0,1 1 0 0 0,-1 1 0 0 0,0 0 0 0 0,0 0-1 0 0,-1 1 1 0 0,1 0 0 0 0,-1 0 0 0 0,0 1 0 0 0,-1 0 0 0 0,1 1 0 0 0,-1 0 0 0 0,0 0 0 0 0,-1 1 0 0 0,0 0 0 0 0,0 0-1 0 0,5 9-40 0 0,-7-7 20 0 0,-1-1-1 0 0,0 1 1 0 0,0 0-1 0 0,-1 0 1 0 0,-1 1-1 0 0,1-1 1 0 0,-2 1-1 0 0,1-1 1 0 0,-2 1-1 0 0,1-1 1 0 0,-1 1-1 0 0,-1 0 1 0 0,0-1-1 0 0,0 1 1 0 0,-1-1-1 0 0,-1 0 1 0 0,0 1-1 0 0,0-1 1 0 0,-1 0-1 0 0,0 0 0 0 0,0-1 1 0 0,-1 1-1 0 0,-1-1 1 0 0,-1 2-20 0 0,-6 9-8 0 0,-1 0 0 0 0,-1-1 0 0 0,-1 0 0 0 0,0-2 1 0 0,-1 0-1 0 0,-1 0 0 0 0,-1-2 0 0 0,0 0 0 0 0,-1-1 0 0 0,-5 1 8 0 0,-37 9-964 0 0,52-56-2744 0 0,20 10 2401 0 0,6-7 36 0 0</inkml:trace>
  <inkml:trace contextRef="#ctx0" brushRef="#br0" timeOffset="650.986">1138 1 1684 0 0,'-47'55'2393'0'0,"24"-33"-1838"0"0,-43 45 502 0 0,2 2-1 0 0,4 4 1 0 0,3 2-1 0 0,-40 71-1056 0 0,88-130 94 0 0,2 1-1 0 0,0 0 1 0 0,0 1-1 0 0,2-1 1 0 0,0 1-1 0 0,1 1 1 0 0,1-1-1 0 0,1 0 1 0 0,0 11-94 0 0,2-22-14 0 0,0 1 0 0 0,1-1 0 0 0,0 0 0 0 0,1 0 0 0 0,0 0 0 0 0,0 0 0 0 0,0 0 0 0 0,1-1 0 0 0,0 1 0 0 0,0-1 0 0 0,1 0 0 0 0,0 1 1 0 0,0-1-1 0 0,0-1 0 0 0,1 1 0 0 0,-1-1 0 0 0,1 0 0 0 0,1 0 0 0 0,-1 0 0 0 0,1-1 0 0 0,0 1 0 0 0,0-1 0 0 0,0-1 0 0 0,0 1 0 0 0,2-1 14 0 0,167 45-3638 0 0,-95-50 1129 0 0,2-10 1237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54 1128 0 0,'7'-15'1831'0'0,"-7"14"-1810"0"0,1 1-1 0 0,-1 0 1 0 0,1-1 0 0 0,-1 1 0 0 0,1-1-1 0 0,-1 1 1 0 0,0-1 0 0 0,1 0-1 0 0,-1 1 1 0 0,0-1 0 0 0,1 1 0 0 0,-1-1-1 0 0,0 0 1 0 0,0 1 0 0 0,1-1-1 0 0,-1 0 1 0 0,0 1 0 0 0,0-1 0 0 0,0 0-1 0 0,0 1 1 0 0,0-1 0 0 0,0 0-1 0 0,0 1 1 0 0,0-1 0 0 0,0 0 0 0 0,0 1-1 0 0,-1-1 1 0 0,1 1 0 0 0,0-1 0 0 0,0 0-1 0 0,-1 1 1 0 0,1-1 0 0 0,0 1-1 0 0,-1-1 1 0 0,1 0 0 0 0,0 1 0 0 0,-1-1-1 0 0,1 1 1 0 0,-1-1 0 0 0,1 1-1 0 0,-1 0 1 0 0,1-1 0 0 0,-1 1 0 0 0,1-1-1 0 0,-1 1 1 0 0,0 0 0 0 0,1-1-1 0 0,-1 1 1 0 0,1 0 0 0 0,-1 0 0 0 0,0 0-1 0 0,1-1 1 0 0,-1 1 0 0 0,0 0 0 0 0,1 0-1 0 0,-1 0 1 0 0,0 0 0 0 0,1 0-1 0 0,-1 0 1 0 0,0 0 0 0 0,1 0 0 0 0,-1 1-1 0 0,0-1 1 0 0,1 0 0 0 0,-1 0-21 0 0,-15-4 115 0 0,1 1-1 0 0,-1 1 1 0 0,0 0 0 0 0,0 1 0 0 0,0 1 0 0 0,0 1-1 0 0,0 0 1 0 0,0 1 0 0 0,0 0 0 0 0,0 1 0 0 0,1 1 0 0 0,-1 1-1 0 0,1 0 1 0 0,-9 5-115 0 0,12-6 62 0 0,-1 1 0 0 0,1 0 1 0 0,1 1-1 0 0,-1 0 0 0 0,1 1 0 0 0,0 0 0 0 0,0 1 0 0 0,1 0 0 0 0,0 1 0 0 0,0 0 0 0 0,1 0 1 0 0,1 1-1 0 0,-1 1 0 0 0,2-1 0 0 0,-1 1 0 0 0,1 0 0 0 0,1 1 0 0 0,-1 2-62 0 0,7-12 9 0 0,0 1 0 0 0,0-1-1 0 0,0 0 1 0 0,0 0-1 0 0,1 0 1 0 0,-1 1 0 0 0,0-1-1 0 0,1 0 1 0 0,0 0-1 0 0,0 0 1 0 0,-1 0 0 0 0,1 0-1 0 0,0 0 1 0 0,1 0-1 0 0,-1 0 1 0 0,0 0 0 0 0,0 0-1 0 0,1 0 1 0 0,-1-1-1 0 0,1 1 1 0 0,0-1 0 0 0,-1 1-1 0 0,1-1 1 0 0,0 0-1 0 0,0 1 1 0 0,0-1 0 0 0,0 0-1 0 0,0 0 1 0 0,0-1 0 0 0,0 1-1 0 0,0 0 1 0 0,1-1-1 0 0,-1 1-8 0 0,11 2-3 0 0,1 0 0 0 0,0-2 0 0 0,0 1 0 0 0,0-1 0 0 0,0-1-1 0 0,0-1 1 0 0,0 0 0 0 0,-1-1 0 0 0,1 0 0 0 0,0-1 0 0 0,-1 0-1 0 0,1-1 1 0 0,-1-1 0 0 0,0 0 0 0 0,-1-1 0 0 0,4-2 3 0 0,-11 6-13 0 0,0 0 0 0 0,0 0 0 0 0,-1-1 1 0 0,1 1-1 0 0,-1-1 0 0 0,0 0 0 0 0,0 0 0 0 0,0-1 1 0 0,0 1-1 0 0,0-1 0 0 0,-1 0 0 0 0,1 0 1 0 0,-1 0-1 0 0,0 0 0 0 0,0 0 0 0 0,-1-1 0 0 0,1 0 1 0 0,-1 1-1 0 0,0-1 0 0 0,-1 0 0 0 0,1 0 1 0 0,-1 0-1 0 0,0 0 0 0 0,1-4 13 0 0,-2 8 41 0 0,1-42 27 0 0,29 69-228 0 0,-25-21 167 0 0,5 3 37 0 0,0 0 0 0 0,-1 0 0 0 0,0 1 1 0 0,0 1-1 0 0,-1-1 0 0 0,0 1 1 0 0,-1 1-1 0 0,0-1 0 0 0,-1 1 1 0 0,0 0-1 0 0,-1 1 0 0 0,0-1 0 0 0,0 1 1 0 0,-2 0-1 0 0,3 10-44 0 0,-6-15 70 0 0,1 1-1 0 0,-2-1 1 0 0,1 1-1 0 0,-1-1 1 0 0,0 1 0 0 0,0-1-1 0 0,-1 0 1 0 0,0 1 0 0 0,-1-1-1 0 0,1 0 1 0 0,-1 0-1 0 0,-1 0 1 0 0,1-1 0 0 0,-1 1-1 0 0,0-1 1 0 0,-1 0-1 0 0,1 0 1 0 0,-1 0 0 0 0,-1-1-1 0 0,1 0 1 0 0,-1 0-1 0 0,0 0 1 0 0,0 0 0 0 0,0-1-1 0 0,-4 2-69 0 0,-179 75 497 0 0,87-72-1416 0 0,99-9 741 0 0,0-1 1 0 0,0 1 0 0 0,1 0-1 0 0,-1-1 1 0 0,0 1-1 0 0,1-1 1 0 0,-1 0-1 0 0,1 0 1 0 0,-1 0-1 0 0,1 0 1 0 0,-1 0-1 0 0,1-1 1 0 0,-1 1-1 0 0,1-1 1 0 0,0 1-1 0 0,0-1 1 0 0,0 0-1 0 0,0 0 1 0 0,0 0-1 0 0,0 0 1 0 0,1 0-1 0 0,-1-1 1 0 0,1 1-1 0 0,-1 0 1 0 0,1-1-1 0 0,0 1 1 0 0,0-1-1 0 0,0 1 1 0 0,0-1-1 0 0,0 0 1 0 0,1 1-1 0 0,-1-1 1 0 0,1 0-1 0 0,0 1 1 0 0,0-3 177 0 0,0-9-1416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1556 0 0,'1'-1'335'0'0,"15"-11"5116"0"0,-8 32-3901 0 0,-4-7-1602 0 0,37 113 1654 0 0,6-2 0 0 0,59 109-1602 0 0,-106-232 4 0 0,15 29-89 0 0,-1 0 0 0 0,-1 1 0 0 0,-2 1 0 0 0,-1-1 0 0 0,-2 2 0 0 0,-1-1 0 0 0,-2 1 0 0 0,2 27 85 0 0,-37 5-2737 0 0,28-63 2504 0 0,0 0-1 0 0,0 0 0 0 0,-1-1 0 0 0,1 1 0 0 0,-1-1 0 0 0,1 1 0 0 0,-1-1 1 0 0,1 0-1 0 0,-1 0 0 0 0,0 0 0 0 0,1 0 0 0 0,-1 0 0 0 0,0-1 0 0 0,0 1 0 0 0,0-1 1 0 0,0 0-1 0 0,1 0 0 0 0,-1 0 0 0 0,0 0 0 0 0,0 0 0 0 0,0-1 0 0 0,0 1 1 0 0,1-1-1 0 0,-1 0 0 0 0,0 0 0 0 0,-2-1 234 0 0,-30-17-1291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408 419 1448 0 0,'1'-1'87'0'0,"0"-1"0"0"0,0 1 0 0 0,-1-1 0 0 0,1 0 0 0 0,0 1 0 0 0,-1-1 0 0 0,0 0 0 0 0,1 1 0 0 0,-1-1 0 0 0,0 0 0 0 0,0 0 0 0 0,0 1 0 0 0,0-1-1 0 0,0 0 1 0 0,0 0 0 0 0,0 1 0 0 0,-1-1 0 0 0,1 0 0 0 0,-1 1 0 0 0,1-1 0 0 0,-1 0 0 0 0,0 1 0 0 0,0-1 0 0 0,1 1 0 0 0,-1-1 0 0 0,0 1 0 0 0,0-1 0 0 0,0 1 0 0 0,-1 0 0 0 0,1-1 0 0 0,0 1 0 0 0,-1 0 0 0 0,1 0-1 0 0,0 0 1 0 0,-1 0 0 0 0,1 0 0 0 0,-1 0 0 0 0,1 1 0 0 0,-1-1 0 0 0,0 0 0 0 0,1 1 0 0 0,-1-1 0 0 0,0 1 0 0 0,1 0 0 0 0,-1-1 0 0 0,0 1 0 0 0,0 0 0 0 0,-1 0-87 0 0,-88-15 704 0 0,78 14-631 0 0,1 1-1 0 0,0 0 1 0 0,0 1 0 0 0,0 1-1 0 0,0 0 1 0 0,0 1-1 0 0,0 0 1 0 0,0 0 0 0 0,1 2-1 0 0,-1-1 1 0 0,1 1 0 0 0,1 1-1 0 0,-1 0 1 0 0,1 1 0 0 0,0 0-1 0 0,0 0 1 0 0,0 1 0 0 0,1 0-1 0 0,1 1 1 0 0,0 0 0 0 0,0 0-1 0 0,0 1 1 0 0,1 0 0 0 0,1 0-1 0 0,-1 0 1 0 0,2 1-1 0 0,-1 0 1 0 0,1 2-73 0 0,7-7 14 0 0,-1-1 1 0 0,1 1-1 0 0,1-1 0 0 0,-1 0 1 0 0,1 0-1 0 0,0 0 0 0 0,0 0 1 0 0,0 0-1 0 0,1-1 0 0 0,-1 0 1 0 0,1 1-1 0 0,0-1 0 0 0,1 0 1 0 0,-1-1-1 0 0,1 1 0 0 0,-1-1 1 0 0,1 0-1 0 0,0 0 0 0 0,0-1 1 0 0,1 1-1 0 0,-1-1 0 0 0,0 0 1 0 0,1-1-1 0 0,-1 1 0 0 0,1-1 1 0 0,0 0-1 0 0,-1 0 0 0 0,1-1 1 0 0,0 0-1 0 0,3 0-14 0 0,6 3-31 0 0,0-1 0 0 0,1-1 0 0 0,0 0 0 0 0,-1-1 0 0 0,1-1 0 0 0,0 0 0 0 0,-1-1 0 0 0,0-1 0 0 0,1 0 1 0 0,-1-1-1 0 0,0-1 0 0 0,0 0 0 0 0,-1-1 0 0 0,0 0 0 0 0,0-2 0 0 0,9-6 31 0 0,-19 11 24 0 0,-1-1 0 0 0,0 1 0 0 0,-1-1 0 0 0,1 0 0 0 0,-1 0 0 0 0,1 0 0 0 0,-1-1 0 0 0,-1 1 0 0 0,1 0 0 0 0,0-1 0 0 0,-1 1 0 0 0,0-1 0 0 0,0 0 0 0 0,-1 1 0 0 0,1-1 0 0 0,-1 0 0 0 0,0 0 0 0 0,0 1 0 0 0,0-1 0 0 0,-1-1-24 0 0,1 0 135 0 0,-1 6-127 0 0,1 0 1 0 0,-1 1-1 0 0,1-1 0 0 0,0 0 1 0 0,-1 1-1 0 0,1-1 0 0 0,-1 0 0 0 0,1 0 1 0 0,-1 1-1 0 0,0-1 0 0 0,1 0 1 0 0,-1 0-1 0 0,1 0 0 0 0,-1 0 0 0 0,1 0 1 0 0,-1 0-1 0 0,1 0 0 0 0,-1 0 1 0 0,1 0-1 0 0,-1 0 0 0 0,0 0 0 0 0,1 0 1 0 0,-1 0-1 0 0,1 0 0 0 0,-1-1 1 0 0,1 1-1 0 0,-1 0 0 0 0,1 0 0 0 0,-1 0 1 0 0,1-1-1 0 0,-1 1 0 0 0,1 0 1 0 0,-1-1-1 0 0,1 1 0 0 0,0-1 0 0 0,-1 1 1 0 0,1 0-1 0 0,-1-1 0 0 0,1 1 1 0 0,0-1-1 0 0,0 1 0 0 0,-1-1 0 0 0,1 1 1 0 0,0-1-1 0 0,0 1 0 0 0,-1-1 1 0 0,1 1-1 0 0,0-1 0 0 0,0 1 0 0 0,0-1 1 0 0,0 0-1 0 0,0 1 0 0 0,0-1 1 0 0,0 1-1 0 0,0-1 0 0 0,0 0-8 0 0,36 225 417 0 0,-37-210-427 0 0,0 1 1 0 0,-1-1-1 0 0,0 0 0 0 0,-1 1 1 0 0,-1-1-1 0 0,0 0 1 0 0,-1-1-1 0 0,-1 1 0 0 0,0-1 1 0 0,0 0-1 0 0,-2 0 1 0 0,1-1-1 0 0,-2 0 0 0 0,0 0 1 0 0,0-1-1 0 0,-1 0 1 0 0,0-1-1 0 0,-1 0 0 0 0,0-1 1 0 0,-2 1 9 0 0,12-8-147 0 0,0-1-1 0 0,-1 0 1 0 0,1 1-1 0 0,-1-1 1 0 0,1 0 0 0 0,-1 0-1 0 0,1 0 1 0 0,-1-1 0 0 0,0 1-1 0 0,1 0 1 0 0,-1 0-1 0 0,0-1 1 0 0,0 1 0 0 0,1-1-1 0 0,-1 0 1 0 0,0 1-1 0 0,0-1 1 0 0,0 0 0 0 0,1 0-1 0 0,-1 0 1 0 0,0 0 0 0 0,0-1-1 0 0,0 1 1 0 0,1 0-1 0 0,-1-1 1 0 0,0 1 0 0 0,0-1-1 0 0,1 0 1 0 0,-1 1 0 0 0,0-1-1 0 0,1 0 1 0 0,-1 0-1 0 0,1 0 1 0 0,-1 0 0 0 0,1-1-1 0 0,-1 1 1 0 0,1 0 0 0 0,0 0-1 0 0,0-1 1 0 0,0 1-1 0 0,0-1 1 0 0,0 1 0 0 0,0-1-1 0 0,0 1 1 0 0,0-1 0 0 0,0 0 147 0 0,-4-19-1196 0 0</inkml:trace>
  <inkml:trace contextRef="#ctx0" brushRef="#br0" timeOffset="279.473">897 1 1540 0 0,'11'3'240'0'0,"-1"1"0"0"0,0 1-1 0 0,0 0 1 0 0,0 0 0 0 0,-1 1-1 0 0,0 0 1 0 0,0 1 0 0 0,0 0 0 0 0,-1 0-1 0 0,0 1 1 0 0,-1 0 0 0 0,1 0 0 0 0,-1 1-1 0 0,-1-1 1 0 0,0 2 0 0 0,0-1-1 0 0,-1 1 1 0 0,0 0 0 0 0,-1 0 0 0 0,2 6-240 0 0,46 213 2074 0 0,-51-202-1893 0 0,-1 1 0 0 0,-1 0 0 0 0,-1 0-1 0 0,-2-1 1 0 0,0 0 0 0 0,-2 1 0 0 0,-1-1-1 0 0,-1-1 1 0 0,-4 7-181 0 0,-6 16-1 0 0,-2-1 0 0 0,-1-1 0 0 0,-3 0 0 0 0,-2-2-1 0 0,-2-1 1 0 0,-1-2 0 0 0,-9 7 1 0 0,8-12-814 0 0,-1-2 0 0 0,-3-2 1 0 0,0 0-1 0 0,-2-3 0 0 0,-1-1 0 0 0,-2-1 0 0 0,0-2 1 0 0,-3-2 813 0 0,-23 8-1306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2648 0 0,'-16'-8'4041'0'0,"41"11"-2022"0"0,-4 0-1916 0 0,192 43 794 0 0,-209-46-878 0 0,0 1 0 0 0,-1-1-1 0 0,1 1 1 0 0,0 0 0 0 0,-1 1-1 0 0,1-1 1 0 0,-1 1 0 0 0,1-1-1 0 0,-1 1 1 0 0,0 0 0 0 0,0 0 0 0 0,0 0-1 0 0,0 1 1 0 0,0-1 0 0 0,0 1-1 0 0,-1 0 1 0 0,1-1 0 0 0,-1 1-1 0 0,0 0 1 0 0,1 1 0 0 0,-1-1 0 0 0,-1 0-1 0 0,1 1 1 0 0,1 2-19 0 0,-3-4 70 0 0,-3 11 119 0 0,-119 115 346 0 0,57-71-327 0 0,-15 22-2274 0 0,89-73-3899 0 0,-6-9 4757 0 0</inkml:trace>
  <inkml:trace contextRef="#ctx0" brushRef="#br0" timeOffset="215.988">524 311 1268 0 0,'-73'74'4994'0'0,"12"-33"-3769"0"0,-78 58 1032 0 0,63-20-3734 0 0,71-69-131 0 0,5-8-1945 0 0,2-3 2195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14 860 0 0,'22'-13'4680'0'0,"-28"16"-878"0"0,-14 12-3582 0 0,1 1 1 0 0,0 2 0 0 0,2-1 0 0 0,0 2 0 0 0,1 0 0 0 0,0 1 0 0 0,2 1 0 0 0,0 0 0 0 0,2 1 0 0 0,-6 14-221 0 0,-50 146-2524 0 0,42-160-3975 0 0,25-22 5271 0 0</inkml:trace>
  <inkml:trace contextRef="#ctx0" brushRef="#br0" timeOffset="250.247">5 61 1720 0 0,'0'-6'693'0'0,"-1"5"-566"0"0,1 0-1 0 0,-1 0 0 0 0,1 0 0 0 0,-1 0 1 0 0,1 0-1 0 0,0 0 0 0 0,0 0 0 0 0,-1 0 1 0 0,1 0-1 0 0,0 0 0 0 0,0 0 0 0 0,0-1 0 0 0,0 1 1 0 0,0 0-1 0 0,0 0 0 0 0,0 0 0 0 0,1 0 1 0 0,-1 0-1 0 0,0 0 0 0 0,1 0 0 0 0,-1 0 1 0 0,0 0-1 0 0,1 0 0 0 0,-1 0 0 0 0,1 0 0 0 0,0 0 1 0 0,-1 0-1 0 0,1 0 0 0 0,0 0 0 0 0,0 0 1 0 0,-1 0-1 0 0,1 1 0 0 0,0-1 0 0 0,0 0 1 0 0,0 1-1 0 0,0-1 0 0 0,0 1 0 0 0,0-1 0 0 0,0 1 1 0 0,0-1-1 0 0,0 1 0 0 0,0 0 0 0 0,0-1 1 0 0,0 1-1 0 0,0 0 0 0 0,1 0 0 0 0,-1 0 1 0 0,0 0-1 0 0,0 0 0 0 0,0 0 0 0 0,0 0 1 0 0,0 0-1 0 0,0 0 0 0 0,1 1 0 0 0,-1-1 0 0 0,0 0 1 0 0,0 1-1 0 0,1 0-126 0 0,56 29-21 0 0,-1 2 0 0 0,-2 3 0 0 0,-1 3 0 0 0,-2 2 1 0 0,-1 2-1 0 0,-3 2 0 0 0,6 10 21 0 0,3 26-6144 0 0,-54-75 4943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04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6 249 1212 0 0,'-6'108'5209'0'0,"6"-103"-4926"0"0,5 40 249 0 0,28-43-3718 0 0,-19-13 1982 0 0,-7-3-30 0 0</inkml:trace>
  <inkml:trace contextRef="#ctx0" brushRef="#br0" timeOffset="250.084">23 33 2160 0 0,'-7'-32'6027'0'0,"11"40"-5960"0"0,13 85-5655 0 0,-13-72 4426 0 0</inkml:trace>
  <inkml:trace contextRef="#ctx0" brushRef="#br0" timeOffset="718.669">123 419 1060 0 0,'9'20'3309'0'0,"4"-31"271"0"0,10-37-3696 0 0,2 2-1 0 0,2 0 1 0 0,2 2-1 0 0,2 1 1 0 0,18-17 116 0 0,-50 61-12 0 0,1 0 0 0 0,0 0 0 0 0,0-1 0 0 0,-1 1 0 0 0,1 0 0 0 0,0 0 0 0 0,0 0 0 0 0,0 0 0 0 0,0 0 0 0 0,0 0 0 0 0,0-1 0 0 0,0 1 0 0 0,1 0 0 0 0,-1 0 0 0 0,0 0 0 0 0,0 0 0 0 0,1-1 0 0 0,-1 1 0 0 0,0 0-1 0 0,1 0 1 0 0,-1 0 0 0 0,1-1 0 0 0,-1 1 0 0 0,1 0 0 0 0,-1-1 0 0 0,1 1 0 0 0,0-1 0 0 0,-1 1 0 0 0,1 0 0 0 0,0-1 0 0 0,0 1 0 0 0,-1-1 0 0 0,1 0 0 0 0,0 1 0 0 0,0-1 0 0 0,-1 0 0 0 0,1 1 0 0 0,0-1 0 0 0,0 0 0 0 0,0 0 0 0 0,0 1 0 0 0,0-1 0 0 0,-1 0 0 0 0,1 0 0 0 0,0 0 0 0 0,0 0 0 0 0,0-1 0 0 0,0 1 0 0 0,0 0 0 0 0,-1 0 0 0 0,1 0 0 0 0,0-1 0 0 0,0 1 0 0 0,0 0 0 0 0,0-1 0 0 0,-1 1 0 0 0,1-1 0 0 0,0 1 0 0 0,-1-1 0 0 0,1 1 0 0 0,0-1 0 0 0,-1 1 0 0 0,1-1 0 0 0,0 0 0 0 0,-1 1 0 0 0,1-1 0 0 0,-1 0 0 0 0,1 1 0 0 0,-1-1 0 0 0,0 0 12 0 0,11 30-73 0 0,-4-19 71 0 0,0 0 0 0 0,1 0 0 0 0,0-1 1 0 0,0 0-1 0 0,1-1 0 0 0,0 1 1 0 0,1-2-1 0 0,0 1 0 0 0,0-2 1 0 0,1 1-1 0 0,5 1 2 0 0,75 63 960 0 0,-90-69-923 0 0,-1 0 0 0 0,-1 0 0 0 0,1 0 0 0 0,0 0 0 0 0,0 0 0 0 0,-1 0 0 0 0,1 0 0 0 0,-1 0 0 0 0,0 0 0 0 0,1 0 0 0 0,-1 0 0 0 0,0 0 0 0 0,0 0 0 0 0,0 0-1 0 0,-1-1 1 0 0,1 1 0 0 0,0 0 0 0 0,-1-1 0 0 0,1 1 0 0 0,-1-1 0 0 0,1 0 0 0 0,-1 1 0 0 0,0-1 0 0 0,1 0 0 0 0,-1 0 0 0 0,0 0 0 0 0,0 0 0 0 0,0 0 0 0 0,0-1 0 0 0,0 1 0 0 0,0 0 0 0 0,0-1 0 0 0,0 0 0 0 0,-2 1-37 0 0,-166 29-306 0 0,66-67-4503 0 0,91 19 3553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1468 0 0,'59'0'4601'0'0,"186"-7"-2725"0"0,-162-3-2070 0 0,51-12-3440 0 0,-120 17 2338 0 0,-6 0 55 0 0</inkml:trace>
  <inkml:trace contextRef="#ctx0" brushRef="#br0" timeOffset="314.359">221 92 1648 0 0,'-7'-10'5966'0'0,"5"37"-5111"0"0,49 124 385 0 0,-24-81-2332 0 0,-2 0-4909 0 0,-20-68 4881 0 0</inkml:trace>
  <inkml:trace contextRef="#ctx0" brushRef="#br0" timeOffset="623.358">777 10 1452 0 0,'26'-9'6554'0'0,"-3"43"-4788"0"0,-13-14-1569 0 0,125 247-1439 0 0,-130-220-4963 0 0,-5-47 5019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3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50 1172 0 0,'0'0'446'0'0,"0"0"-30"0"0,0 0-38 0 0,0 0-28 0 0,0 0 44 0 0,0 0 14 0 0,0 0-8 0 0,0 0-48 0 0,0 0-66 0 0,0 0 33 0 0,0 0 37 0 0,0 0-40 0 0,0 0-67 0 0,0 0 54 0 0,0 0 28 0 0,0 0-21 0 0,0 0-25 0 0,0 0 11 0 0,-5-17 190 0 0,-23-3 532 0 0,76 15-251 0 0,469-3 77 0 0,-516 9-836 0 0,0 0-1 0 0,0 0 0 0 0,0 0 1 0 0,0-1-1 0 0,0 1 0 0 0,0 0 1 0 0,0 0-1 0 0,-1 1 1 0 0,1-1-1 0 0,0 0 0 0 0,-1 0 1 0 0,1 0-1 0 0,0 0 0 0 0,-1 1 1 0 0,0-1-1 0 0,1 0 0 0 0,-1 1 1 0 0,0-1-1 0 0,1 0 0 0 0,-1 1 1 0 0,0-1-1 0 0,0 0 1 0 0,0 1-1 0 0,0-1 0 0 0,0 0 1 0 0,-1 1-1 0 0,1-1 0 0 0,0 0 1 0 0,-1 1-1 0 0,1-1 0 0 0,-1 0 1 0 0,1 0-1 0 0,-1 0 0 0 0,1 1 1 0 0,-1-1-1 0 0,0 0 1 0 0,0 0-1 0 0,1 0 0 0 0,-1 0 1 0 0,0 0-1 0 0,0 0 0 0 0,0 0 1 0 0,0 0-1 0 0,0-1 0 0 0,0 1 1 0 0,-1 0-1 0 0,1-1 0 0 0,0 1 1 0 0,0 0-1 0 0,-1-1 1 0 0,1 1-1 0 0,0-1 0 0 0,0 0 1 0 0,-1 0-1 0 0,1 1 0 0 0,0-1 1 0 0,-1 0-1 0 0,1 0-7 0 0,-342 219 469 0 0,316-198-844 0 0,-14 12-890 0 0,12-13-2857 0 0,27-21 1686 0 0,4-4 1092 0 0</inkml:trace>
  <inkml:trace contextRef="#ctx0" brushRef="#br0" timeOffset="250.04">584 299 1468 0 0,'-27'18'804'0'0,"-3"0"-184"0"0,-2 2-32 0 0,1 2-36 0 0,-2 0-124 0 0,-1 1 28 0 0,4 2-44 0 0,-2-2-119 0 0,1 1 11 0 0,3-8-36 0 0,1 4-140 0 0,4 0-180 0 0,4-3 16 0 0,4 0-384 0 0,8-7-85 0 0,2-7-315 0 0,5-3-464 0 0,3-5 44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76 142 1360 0 0,'0'0'424'0'0,"0"0"-40"0"0,-25-5 1196 0 0,0-18-1208 0 0,-1 21 1428 0 0,37 5-213 0 0,523-74 332 0 0,-248 28-2293 0 0,-285 43 61 0 0,-36 18-3264 0 0,-30 2 839 0 0,26-10 1530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4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 0 0,'44'15'3804'0'0,"425"-29"-473"0"0,-341 13-3965 0 0,-70 1-4572 0 0,-58 0 3967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4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52 1152 0 0,'-27'20'582'0'0,"1"0"0"0"0,1 2 1 0 0,1 1-1 0 0,1 1 0 0 0,1 1 0 0 0,1 1 0 0 0,1 1 1 0 0,1 0-1 0 0,2 2 0 0 0,-1 3-582 0 0,2-5 190 0 0,2 0 1 0 0,0 0-1 0 0,2 1 0 0 0,1 1 1 0 0,1 0-1 0 0,2 1 1 0 0,0 0-1 0 0,3 0 0 0 0,0 0 1 0 0,2 1-1 0 0,0 19-190 0 0,4-43-30 0 0,-1-1 0 0 0,1 1 1 0 0,0-1-1 0 0,0 1 0 0 0,0-1 0 0 0,1 0 0 0 0,0 1 0 0 0,0-1 0 0 0,1 0 0 0 0,0 0 0 0 0,0 0 1 0 0,0-1-1 0 0,1 1 0 0 0,0-1 0 0 0,0 0 0 0 0,0 0 0 0 0,1 0 0 0 0,0 0 0 0 0,-1-1 1 0 0,2 0-1 0 0,-1 0 0 0 0,0 0 0 0 0,1-1 0 0 0,5 3 30 0 0,99 22-3480 0 0,-86-27 2200 0 0,2-1 41 0 0</inkml:trace>
  <inkml:trace contextRef="#ctx0" brushRef="#br0" timeOffset="360.663">856 255 2396 0 0,'11'-8'1681'0'0,"2"-2"745"0"0,-17 21-694 0 0,-233 356 981 0 0,151-175-4583 0 0,43-170-4486 0 0,33-22 5178 0 0</inkml:trace>
  <inkml:trace contextRef="#ctx0" brushRef="#br0" timeOffset="610.371">473 342 916 0 0,'5'-23'3385'0'0,"-4"23"-3267"0"0,-1 1 0 0 0,0-1 0 0 0,1 0 0 0 0,-1 0 0 0 0,1 1 0 0 0,-1-1 0 0 0,0 0 0 0 0,1 0 0 0 0,-1 0 1 0 0,1 0-1 0 0,-1 0 0 0 0,1 1 0 0 0,-1-1 0 0 0,1 0 0 0 0,-1 0 0 0 0,1 0 0 0 0,-1 0 0 0 0,1 0 0 0 0,-1-1 0 0 0,1 1 0 0 0,-1 0 0 0 0,1 0 1 0 0,-1 0-1 0 0,0 0 0 0 0,1 0 0 0 0,-1-1 0 0 0,1 1 0 0 0,-1 0 0 0 0,1 0 0 0 0,-1-1 0 0 0,0 1 0 0 0,1 0 0 0 0,-1 0 0 0 0,0-1 0 0 0,1 1 0 0 0,-1-1 1 0 0,0 1-1 0 0,1 0 0 0 0,-1-1 0 0 0,0 1 0 0 0,0-1 0 0 0,1 1 0 0 0,-1 0 0 0 0,0-1 0 0 0,0 1 0 0 0,0-1-118 0 0,27 43 328 0 0,1 0 1 0 0,2-2-1 0 0,2-2 0 0 0,1-1 0 0 0,24 20-328 0 0,112 85-2490 0 0,-119-111-2643 0 0,-48-31 3953 0 0,3-3-174 0 0</inkml:trace>
  <inkml:trace contextRef="#ctx0" brushRef="#br0" timeOffset="1076.084">1241 287 1404 0 0,'-14'-9'5797'0'0,"25"8"-3184"0"0,76 13-1949 0 0,90 41-78 0 0,-174-53-578 0 0,-1 1-1 0 0,0 0 0 0 0,0 0 0 0 0,-1 0 0 0 0,1 0 0 0 0,0 0 1 0 0,0 0-1 0 0,0 0 0 0 0,-1 1 0 0 0,1-1 0 0 0,-1 1 0 0 0,1-1 1 0 0,-1 1-1 0 0,1 0 0 0 0,-1 0 0 0 0,0-1 0 0 0,0 1 0 0 0,0 0 0 0 0,0 0 1 0 0,0 0-1 0 0,0 0 0 0 0,-1 0 0 0 0,1 0 0 0 0,-1 0 0 0 0,1 1 1 0 0,-1-1-1 0 0,0 0 0 0 0,0 0 0 0 0,0 0 0 0 0,0 0 0 0 0,0 0 1 0 0,0 1-1 0 0,0-1 0 0 0,-1 0 0 0 0,1 0 0 0 0,-1 0 0 0 0,0 0 1 0 0,0 0-1 0 0,0 0 0 0 0,0 0 0 0 0,0 0 0 0 0,0 0 0 0 0,0-1 1 0 0,0 1-1 0 0,-1 0 0 0 0,1-1 0 0 0,-1 1 0 0 0,1-1 0 0 0,-1 1 1 0 0,0-1-1 0 0,-1 1-7 0 0,-93 74 38 0 0,-150 43-438 0 0,240-116 505 0 0,-16 9-1928 0 0,39-15-2837 0 0,4-5 3218 0 0,4-1 10 0 0</inkml:trace>
  <inkml:trace contextRef="#ctx0" brushRef="#br0" timeOffset="1339.797">1761 562 904 0 0,'-73'79'4116'0'0,"-155"103"104"0"0,142-112-4972 0 0,87-71-3298 0 0,6-7 2754 0 0,-6 7 930 0 0,10-10-854 0 0</inkml:trace>
  <inkml:trace contextRef="#ctx0" brushRef="#br0" timeOffset="1648.228">1974 222 1076 0 0,'24'-30'8931'0'0,"-8"56"-7335"0"0,53 255-545 0 0,-55-146-2743 0 0,-51-125-5526 0 0,36-15 6078 0 0</inkml:trace>
  <inkml:trace contextRef="#ctx0" brushRef="#br0" timeOffset="1926.325">2379 0 2280 0 0,'13'4'251'0'0,"0"0"0"0"0,-1 1 0 0 0,0 0 0 0 0,0 1 0 0 0,0 0 0 0 0,-1 1 0 0 0,0 0 0 0 0,0 1 0 0 0,-1 0 0 0 0,0 1 0 0 0,0 0 0 0 0,-1 0 0 0 0,0 1 0 0 0,-1 1 0 0 0,0-1 0 0 0,-1 1 0 0 0,0 0 0 0 0,0 1 0 0 0,-1 0 0 0 0,-1 0 0 0 0,0 0 0 0 0,-1 1 0 0 0,0-1 0 0 0,-1 1 0 0 0,0 0 1 0 0,-1 0-1 0 0,0 0 0 0 0,-1 0 0 0 0,-1 5-251 0 0,0 73 698 0 0,-5-67-715 0 0,-1 0 0 0 0,-1 0 0 0 0,-1-1 0 0 0,-1 0 0 0 0,-1-1 0 0 0,-1 0 0 0 0,-1 0 0 0 0,-1-1 0 0 0,0 0 0 0 0,-2-2 0 0 0,-1 1 0 0 0,0-2 0 0 0,-7 6 17 0 0,-13 7-721 0 0,-1-1-1 0 0,-2-2 1 0 0,0-1 0 0 0,-2-2 0 0 0,-1-2-1 0 0,-1-2 1 0 0,-1-2 0 0 0,0-2 0 0 0,-2-2-1 0 0,-19 4 722 0 0,-37 6-1136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8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1060 0 0,'37'-98'7415'0'0,"-37"247"-5132"0"0,5-81-2156 0 0,2-2-1 0 0,4 1 1 0 0,3-1 0 0 0,11 31-127 0 0,9 43 198 0 0,-25-77-348 0 0,-9-61-27 0 0,-15 9-1465 0 0,-1-64-4353 0 0,15 43 5514 0 0,-5-17-733 0 0</inkml:trace>
  <inkml:trace contextRef="#ctx0" brushRef="#br0" timeOffset="297.856">11 172 1404 0 0,'0'-6'181'0'0,"1"1"0"0"0,-1-1-1 0 0,1 1 1 0 0,0-1 0 0 0,0 1 0 0 0,1 0-1 0 0,-1-1 1 0 0,1 1 0 0 0,1 0 0 0 0,-1 0-1 0 0,1 0 1 0 0,-1 0 0 0 0,1 1 0 0 0,1-1 0 0 0,-1 1-1 0 0,1 0 1 0 0,0-1 0 0 0,0 2 0 0 0,0-1-1 0 0,0 0 1 0 0,0 1 0 0 0,1 0 0 0 0,0 0-1 0 0,-1 0 1 0 0,1 1 0 0 0,5-2-181 0 0,5-5 110 0 0,1 2 0 0 0,-1 0 0 0 0,1 1 1 0 0,0 1-1 0 0,1 0 0 0 0,-1 1 0 0 0,1 1 0 0 0,0 0 0 0 0,0 1 1 0 0,0 1-1 0 0,0 1 0 0 0,0 1 0 0 0,0 0 0 0 0,0 1 0 0 0,-1 0 1 0 0,1 2-1 0 0,0 0 0 0 0,-1 1 0 0 0,0 0 0 0 0,0 1 0 0 0,-1 1 1 0 0,1 1-1 0 0,-2 0 0 0 0,1 1 0 0 0,-1 1 0 0 0,2 2-110 0 0,-12-9 15 0 0,-1 0-1 0 0,0 1 1 0 0,0 0-1 0 0,0-1 1 0 0,-1 1-1 0 0,0 0 1 0 0,1 1-1 0 0,-1-1 1 0 0,0 0-1 0 0,-1 0 1 0 0,1 1-1 0 0,-1-1 1 0 0,0 1-1 0 0,0-1 1 0 0,-1 1-1 0 0,1 0 1 0 0,-1-1-1 0 0,0 1 1 0 0,0 0-1 0 0,0-1 1 0 0,-1 1-1 0 0,0 0 1 0 0,0-1-1 0 0,0 1 1 0 0,0-1-1 0 0,-1 1 1 0 0,1-1-1 0 0,-1 0 1 0 0,0 0-1 0 0,-1 1 1 0 0,1-2-1 0 0,-1 1 1 0 0,0 0-1 0 0,0 0 1 0 0,0-1-1 0 0,-2 2-14 0 0,-140 109 169 0 0,-97-13-1075 0 0,241-100 732 0 0,-1 0 0 0 0,0 0 0 0 0,0-1 1 0 0,0 1-1 0 0,0-1 0 0 0,0 1 0 0 0,0-1 1 0 0,0 0-1 0 0,0 1 0 0 0,0-1 0 0 0,0 0 1 0 0,0 0-1 0 0,0 0 0 0 0,0-1 0 0 0,0 1 0 0 0,0-1 1 0 0,0 1-1 0 0,0-1 0 0 0,0 1 0 0 0,0-1 1 0 0,1 0-1 0 0,-1 0 0 0 0,0 0 0 0 0,0 0 0 0 0,1 0 1 0 0,-1 0-1 0 0,0-1 0 0 0,1 1 0 0 0,0 0 1 0 0,-1-1-1 0 0,1 1 0 0 0,0-1 0 0 0,-1 0 0 0 0,1 1 1 0 0,0-1-1 0 0,0-1 174 0 0,6-14-1397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0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46 1036 0 0,'-3'0'697'0'0,"-11"0"-42"0"0,10 0-19 0 0,-3-1-101 0 0,-44-4 1792 0 0,88-5-1256 0 0,62-4-630 0 0,1 4 0 0 0,0 5 1 0 0,85 6-442 0 0,-73 0-192 0 0,16 28-1353 0 0,-126-8-2195 0 0,-19-11 2540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0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1528 0 0,'43'16'3926'0'0,"-38"-15"-3766"0"0,334 11 601 0 0,-267-13-2436 0 0,37-14-467 0 0,-58 7 876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0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1076 0 0,'14'4'417'0'0,"-8"-4"-290"0"0,1 1 1 0 0,-1 1-1 0 0,1-1 0 0 0,-1 1 0 0 0,0 0 1 0 0,0 0-1 0 0,0 1 0 0 0,0 0 0 0 0,0 0 0 0 0,-1 0 1 0 0,1 0-1 0 0,-1 1 0 0 0,0 0 0 0 0,0 0 1 0 0,0 1-1 0 0,-1 0 0 0 0,1-1 0 0 0,-1 1 1 0 0,0 1-1 0 0,-1-1 0 0 0,1 1 0 0 0,-1-1 0 0 0,0 1 1 0 0,0 0-1 0 0,-1 0 0 0 0,2 6-127 0 0,-3-4 128 0 0,0 0 0 0 0,0 0 0 0 0,-1 0 0 0 0,0 0 1 0 0,-1 0-1 0 0,1 0 0 0 0,-2 0 0 0 0,1 0 0 0 0,-1 0 0 0 0,0-1 0 0 0,-1 1 0 0 0,0-1 0 0 0,0 1 0 0 0,0-1 0 0 0,-1 0 0 0 0,0 0 1 0 0,-1 0-1 0 0,1-1 0 0 0,-5 5-128 0 0,-108 106 2183 0 0,175-103-1479 0 0,172-63-2213 0 0,10-60-4728 0 0,-198 84 4941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0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1312 0 0,'13'-1'3533'0'0,"-8"22"669"0"0,-11 165-2618 0 0,8-112-5743 0 0,-2-72 2828 0 0,-14 0-1101 0 0,-2-14 1219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0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1712 0 0,'15'-20'2178'0'0,"-7"0"395"0"0,24-6-649 0 0,-41 63-275 0 0,-23 214-503 0 0,62-128-1058 0 0,-22-99-280 0 0,1 7-408 0 0,-8-11-4325 0 0,-17-17 2218 0 0,8-6 1393 0 0</inkml:trace>
  <inkml:trace contextRef="#ctx0" brushRef="#br0" timeOffset="515.577">50 119 1492 0 0,'5'-30'4195'0'0,"0"23"-4091"0"0,1 0 0 0 0,-1 1 0 0 0,1-1 0 0 0,0 1 0 0 0,1 0 0 0 0,-1 0 0 0 0,1 1 0 0 0,0 0 0 0 0,1 0 0 0 0,-1 1 0 0 0,1 0 0 0 0,0 0-1 0 0,7-2-103 0 0,-12 4 16 0 0,0 1-1 0 0,0-1 1 0 0,0 1-1 0 0,0 0 1 0 0,0 0-1 0 0,0 0 1 0 0,0 1-1 0 0,0-1 1 0 0,0 1-1 0 0,1 0 1 0 0,-1-1-1 0 0,0 1 1 0 0,0 1-1 0 0,1-1 1 0 0,-1 0-1 0 0,0 1 1 0 0,0 0-1 0 0,0 0 1 0 0,0 0-1 0 0,0 0 1 0 0,0 0-1 0 0,0 0 1 0 0,0 1-1 0 0,0 0 1 0 0,0-1-1 0 0,-1 1 1 0 0,1 0-1 0 0,-1 0 0 0 0,1 1 1 0 0,-1-1-1 0 0,0 0 1 0 0,0 1-1 0 0,0-1 1 0 0,0 1-1 0 0,0 0 1 0 0,-1 0-1 0 0,1 0-15 0 0,-1 3 38 0 0,0 0 0 0 0,0 0 0 0 0,0 0 0 0 0,-1 0 0 0 0,0 0-1 0 0,0 0 1 0 0,0 0 0 0 0,-1 0 0 0 0,0 0 0 0 0,0 0 0 0 0,0 0-1 0 0,-1 0 1 0 0,0 0 0 0 0,0 0 0 0 0,-1-1 0 0 0,1 1 0 0 0,-1-1 0 0 0,-1 0-1 0 0,1 1 1 0 0,-1-2 0 0 0,1 1 0 0 0,-1 0 0 0 0,-1-1 0 0 0,1 1-1 0 0,-4 1-37 0 0,-24 36 532 0 0,61-20-534 0 0,173 19 19 0 0,-213-10 527 0 0,9-30-568 0 0,-10 5-35 0 0,-1 0-1 0 0,0-1 1 0 0,-1 0 0 0 0,1-1 0 0 0,-1-1 0 0 0,1 0 0 0 0,-1-1 0 0 0,0 0 0 0 0,0-1 0 0 0,0-1 0 0 0,0 0 0 0 0,-9-2 59 0 0,5 2-234 0 0,14 0 13 0 0,1 0-1 0 0,-1-1 0 0 0,1 0 0 0 0,-1 1 0 0 0,1-1 1 0 0,-1 0-1 0 0,1-1 0 0 0,0 1 0 0 0,-1-1 0 0 0,1 1 1 0 0,0-1-1 0 0,0 0 0 0 0,0 0 0 0 0,0 0 0 0 0,1-1 1 0 0,-1 1-1 0 0,1-1 0 0 0,-1 1 0 0 0,1-1 1 0 0,0 0-1 0 0,0 0 0 0 0,0 0 0 0 0,0 0 0 0 0,0 0 1 0 0,1 0-1 0 0,0-1 0 0 0,-1-1 222 0 0,1-12-1305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62 1504 0 0,'0'-20'3500'0'0,"26"-13"-2731"0"0,-19 25 691 0 0,-9 21-894 0 0,3 31-354 0 0,1 0 0 0 0,3-1-1 0 0,2 0 1 0 0,1 0 0 0 0,2 0 0 0 0,4 4-213 0 0,-6 9-597 0 0,-39-18-5215 0 0,21-36 4571 0 0</inkml:trace>
  <inkml:trace contextRef="#ctx0" brushRef="#br0" timeOffset="264.428">1 545 1428 0 0,'0'0'101'0'0,"1"0"0"0"0,-1-1 0 0 0,1 1 0 0 0,-1 0 0 0 0,1 0 0 0 0,-1 0 0 0 0,1 0 0 0 0,-1-1 0 0 0,1 1 1 0 0,-1 0-1 0 0,1 0 0 0 0,-1 0 0 0 0,1 0 0 0 0,-1 0 0 0 0,1 0 0 0 0,-1 0 0 0 0,1 0 0 0 0,0 1 0 0 0,-1-1 0 0 0,1 0 0 0 0,-1 0 0 0 0,1 0 0 0 0,-1 1 0 0 0,1-1 0 0 0,-1 0 0 0 0,0 0 0 0 0,1 1 0 0 0,-1-1 0 0 0,1 0 0 0 0,-1 1 0 0 0,1-1 0 0 0,-1 1 0 0 0,0-1 0 0 0,1 0 1 0 0,-1 1-1 0 0,0-1 0 0 0,0 1 0 0 0,1-1 0 0 0,-1 1 0 0 0,0-1 0 0 0,0 1 0 0 0,0-1 0 0 0,1 1 0 0 0,-1-1 0 0 0,0 1 0 0 0,0-1 0 0 0,0 1 0 0 0,0 0 0 0 0,0-1 0 0 0,0 1 0 0 0,0-1 0 0 0,0 1 0 0 0,0-1 0 0 0,0 1 0 0 0,-1-1-101 0 0,201-14 1806 0 0,120-14-692 0 0,-110 21-3266 0 0,-210 7 2055 0 0,1-1 0 0 0,0 1 0 0 0,0 0-1 0 0,0 0 1 0 0,-1-1 0 0 0,1 1 0 0 0,0 0-1 0 0,0 0 1 0 0,0 0 0 0 0,0 0 0 0 0,0 0-1 0 0,-1 0 1 0 0,1 0 0 0 0,0 0 0 0 0,0 0-1 0 0,0 0 1 0 0,0 0 0 0 0,0 1 0 0 0,-1-1-1 0 0,1 0 1 0 0,0 1 0 0 0,0-1 0 0 0,0 0-1 0 0,-1 1 1 0 0,1-1 0 0 0,0 1 0 0 0,-1-1-1 0 0,1 1 1 0 0,0 0 0 0 0,-1-1 0 0 0,1 1-1 0 0,-1 0 1 0 0,1-1 0 0 0,-1 1 0 0 0,1 0-1 0 0,-1 0 1 0 0,1-1 0 0 0,-1 1 0 0 0,0 0-1 0 0,1 0 1 0 0,-1 0 0 0 0,0-1 0 0 0,0 1-1 0 0,0 0 1 0 0,0 0 0 0 0,0 0 0 0 0,0 0-1 0 0,0 0 1 0 0,0 0 0 0 0,0 0 97 0 0,-18 5-1203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0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548 449 1372 0 0,'-14'-1'273'0'0,"-1"0"-1"0"0,0 1 1 0 0,0 0-1 0 0,0 2 1 0 0,0-1-1 0 0,1 2 1 0 0,-1 0-1 0 0,1 1 1 0 0,0 0 0 0 0,0 1-1 0 0,0 1 1 0 0,0 0-1 0 0,1 1 1 0 0,0 0-1 0 0,1 1 1 0 0,-1 0-1 0 0,1 1 1 0 0,-10 10-273 0 0,8-2 148 0 0,-1-1-1 0 0,2 2 1 0 0,1-1 0 0 0,0 2-1 0 0,1 0 1 0 0,1 0 0 0 0,1 1-1 0 0,0 0 1 0 0,2 1 0 0 0,0-1 0 0 0,2 1-1 0 0,0 1 1 0 0,1-1 0 0 0,1 1-1 0 0,1 0 1 0 0,1-1 0 0 0,1 1-1 0 0,1 0 1 0 0,1 0 0 0 0,1-1-1 0 0,1 1 1 0 0,1-1 0 0 0,3 10-148 0 0,79 383 1037 0 0,-87-403-1155 0 0,-1 1 0 0 0,0-1 0 0 0,0 0 0 0 0,-1 0 0 0 0,-1 1 0 0 0,0-2 0 0 0,0 1 0 0 0,-1 0-1 0 0,0-1 1 0 0,-1 1 0 0 0,0-1 0 0 0,-1 0 0 0 0,0-1 0 0 0,0 1 0 0 0,-5 3 118 0 0,4-4-433 0 0,0-1 0 0 0,0 0 1 0 0,-1-1-1 0 0,-1 1 1 0 0,1-1-1 0 0,-1-1 0 0 0,0 0 1 0 0,-1 0-1 0 0,1-1 0 0 0,-1 0 1 0 0,0 0-1 0 0,0-1 0 0 0,-1-1 1 0 0,1 0-1 0 0,-8 2 433 0 0,-14-3-1247 0 0</inkml:trace>
  <inkml:trace contextRef="#ctx0" brushRef="#br0" timeOffset="1118.402">1197 96 948 0 0,'-14'29'366'0'0,"-2"0"-1"0"0,-2-1 1 0 0,0 0-1 0 0,-2-2 1 0 0,0 0-1 0 0,-2-1 0 0 0,-1-2 1 0 0,-1 0-1 0 0,-1-1 1 0 0,-1-2-1 0 0,-1 0 1 0 0,0-2-1 0 0,-1-1 1 0 0,-1-2-1 0 0,-1 0 1 0 0,0-2-1 0 0,-25 7-365 0 0,48-20 32 0 0,1 1-1 0 0,0-2 0 0 0,0 1 1 0 0,0-1-1 0 0,-1 0 0 0 0,1 0 1 0 0,0-1-1 0 0,0 1 0 0 0,0-1 1 0 0,0-1-1 0 0,1 1 1 0 0,-1-1-1 0 0,1 0 0 0 0,-1 0 1 0 0,1-1-1 0 0,0 1 0 0 0,0-1 1 0 0,1-1-1 0 0,-1 1 0 0 0,1 0 1 0 0,0-1-1 0 0,0 0 0 0 0,0 0 1 0 0,1 0-1 0 0,0-1 0 0 0,0 1 1 0 0,0-1-1 0 0,1 1 1 0 0,-1-1-1 0 0,1 0 0 0 0,1 0 1 0 0,-1 0-1 0 0,1 0 0 0 0,0-1 1 0 0,0 1-1 0 0,1 0 0 0 0,0 0 1 0 0,0 0-1 0 0,1-1 0 0 0,-1 1 1 0 0,1 0-1 0 0,0 0 0 0 0,2-5-31 0 0,-3 2 2 0 0,0 0-1 0 0,0 0 0 0 0,1 0 0 0 0,0 0 1 0 0,0 0-1 0 0,1 0 0 0 0,1 0 0 0 0,-1 1 0 0 0,1-1 1 0 0,1 1-1 0 0,-1 0 0 0 0,1 0 0 0 0,1 0 1 0 0,0 0-1 0 0,0 1 0 0 0,0 0 0 0 0,1 0 0 0 0,5-5-1 0 0,-7 11 4 0 0,1-1 0 0 0,0 1 0 0 0,0 1 0 0 0,0-1 0 0 0,0 1 0 0 0,0 0 0 0 0,0 0 0 0 0,0 0-1 0 0,0 0 1 0 0,0 1 0 0 0,0 0 0 0 0,0 0 0 0 0,0 1 0 0 0,0-1 0 0 0,-1 1 0 0 0,1 0-1 0 0,0 0 1 0 0,-1 1 0 0 0,0-1 0 0 0,1 1 0 0 0,-1 0 0 0 0,0 0 0 0 0,-1 0 0 0 0,1 1-1 0 0,0-1 1 0 0,1 4-4 0 0,18 10-29 0 0,15 8 17 0 0,1-2 0 0 0,1-1 0 0 0,1-2 0 0 0,1-2 0 0 0,0-2 0 0 0,1-1 0 0 0,1-3 0 0 0,0-1 0 0 0,0-3 0 0 0,1-1 0 0 0,1-2 0 0 0,12-2 12 0 0,-52-2 1 0 0,0-1-1 0 0,0 0 0 0 0,0 0 0 0 0,-1 0 0 0 0,1-1 1 0 0,0 1-1 0 0,0-1 0 0 0,-1-1 0 0 0,1 1 0 0 0,-1-1 1 0 0,1 0-1 0 0,-1 0 0 0 0,0-1 0 0 0,1 1 0 0 0,-1-1 0 0 0,-1 0 1 0 0,1-1-1 0 0,0 1 0 0 0,-1-1 0 0 0,1 0 0 0 0,-1 0 1 0 0,0 0-1 0 0,-1-1 0 0 0,1 1 0 0 0,-1-1 0 0 0,0 0 1 0 0,0 0-1 0 0,0 0 0 0 0,-1-1 0 0 0,0 1 0 0 0,0 0 0 0 0,0-1 1 0 0,0 0-1 0 0,-1 1 0 0 0,0-1 0 0 0,-1 0 0 0 0,1 0 1 0 0,-1 1-1 0 0,0-6 0 0 0,-4-5-66 0 0,-1 1 0 0 0,-1 0 1 0 0,0 0-1 0 0,-1 0 0 0 0,-1 1 1 0 0,0 0-1 0 0,-1 0 0 0 0,0 1 1 0 0,-1 0-1 0 0,-1 1 0 0 0,0 0 1 0 0,-3-2 65 0 0,7 8-301 0 0,-1-1 1 0 0,0 1-1 0 0,0 0 1 0 0,-1 1-1 0 0,1 0 1 0 0,-1 0-1 0 0,0 1 1 0 0,-1 0-1 0 0,1 1 1 0 0,-1 0-1 0 0,0 0 1 0 0,0 1-1 0 0,-3 0 301 0 0,-8 0-1248 0 0</inkml:trace>
  <inkml:trace contextRef="#ctx0" brushRef="#br0" timeOffset="2272.058">1622 1346 2000 0 0,'0'0'420'0'0,"0"0"-23"0"0,0 0 18 0 0,0 0-35 0 0,0 0-62 0 0,0 0-104 0 0,-16-4 1847 0 0,71-19-1603 0 0,-18 19-416 0 0,-28 3-40 0 0,16-2 41 0 0,-1-2 0 0 0,1 0 0 0 0,-1-1 0 0 0,0-2 0 0 0,0 0 0 0 0,-1-2 0 0 0,0 0 0 0 0,14-10-43 0 0,-36 18-23 0 0,1-1 0 0 0,-1 1 0 0 0,0-1 0 0 0,0 1 0 0 0,0-1 0 0 0,0 0 0 0 0,0 1 0 0 0,-1-1 0 0 0,1 0 0 0 0,-1 0 0 0 0,0 0 0 0 0,0 1 0 0 0,0-1 0 0 0,0 0 0 0 0,0 0 0 0 0,-1 0 0 0 0,1 1 0 0 0,-1-1 0 0 0,1 0 0 0 0,-1 0 0 0 0,0 1 0 0 0,0-1 0 0 0,-1 1 0 0 0,1-1 0 0 0,0 1 0 0 0,-1-1 0 0 0,0 1 0 0 0,1 0 0 0 0,-1 0 0 0 0,0 0 0 0 0,0 0 0 0 0,0 0 0 0 0,0 0 0 0 0,-1 0 0 0 0,1 1 0 0 0,0-1 0 0 0,-1 1 1 0 0,1 0-1 0 0,-1-1 0 0 0,0 1 0 0 0,1 0 0 0 0,-1 1 0 0 0,0-1 0 0 0,0 0 0 0 0,0 1 23 0 0,-19-8-88 0 0,-1 2-1 0 0,1 0 1 0 0,-1 2 0 0 0,-1 0 0 0 0,1 2 0 0 0,0 0 0 0 0,-1 2 0 0 0,-14 1 88 0 0,34-1 0 0 0,-222 45 283 0 0,212-42-232 0 0,1 0 1 0 0,-1 1-1 0 0,1 1 1 0 0,0 0-1 0 0,0 0 1 0 0,1 2 0 0 0,0 0-1 0 0,0 0 1 0 0,0 1-1 0 0,1 0 1 0 0,0 1 0 0 0,1 0-1 0 0,0 1 1 0 0,0 0-1 0 0,1 1 1 0 0,0 0 0 0 0,1 0-1 0 0,0 1 1 0 0,1 0-1 0 0,0 0 1 0 0,1 1 0 0 0,1-1-1 0 0,0 2 1 0 0,0-1-1 0 0,2 0 1 0 0,-1 4-52 0 0,5-11 35 0 0,1 0 1 0 0,1 0-1 0 0,-1 0 0 0 0,1 0 0 0 0,0 0 1 0 0,0-1-1 0 0,1 1 0 0 0,0-1 0 0 0,0 0 1 0 0,0 0-1 0 0,0 0 0 0 0,1-1 0 0 0,0 1 1 0 0,0-1-1 0 0,0 0 0 0 0,0 0 1 0 0,1-1-1 0 0,-1 0 0 0 0,1 0 0 0 0,1 0-35 0 0,28 13-102 0 0,1-3 0 0 0,0 0-1 0 0,0-3 1 0 0,1-1-1 0 0,1-1 1 0 0,-1-3 0 0 0,1-1-1 0 0,0-1 1 0 0,0-2-1 0 0,23-4 103 0 0,180-28-3558 0 0,-179 16 2219 0 0</inkml:trace>
  <inkml:trace contextRef="#ctx0" brushRef="#br0" timeOffset="2649.744">1869 594 840 0 0,'8'-4'4297'0'0,"44"-7"-3377"0"0,446-33 1370 0 0,-373 38-4294 0 0,-120 11-1097 0 0,-8-5 1815 0 0</inkml:trace>
  <inkml:trace contextRef="#ctx0" brushRef="#br0" timeOffset="3115.113">2609 87 1240 0 0,'2'-2'133'0'0,"0"0"0"0"0,0 0 0 0 0,0 0 0 0 0,1 0 0 0 0,-1 1 0 0 0,1-1 0 0 0,-1 1 0 0 0,1-1 0 0 0,-1 1 0 0 0,1 0 0 0 0,0 0 0 0 0,0 0 0 0 0,0 0 0 0 0,-1 0 0 0 0,1 1 0 0 0,0-1 0 0 0,0 1 0 0 0,0 0 0 0 0,0 0 0 0 0,0 0 0 0 0,0 0 0 0 0,0 1 0 0 0,0-1 0 0 0,0 1-133 0 0,-3-1 21 0 0,11 1 39 0 0,-1 1-1 0 0,0 0 1 0 0,0 1-1 0 0,0 0 1 0 0,-1 0-1 0 0,1 1 1 0 0,-1 0 0 0 0,0 1-1 0 0,0 0 1 0 0,0 0-1 0 0,0 1 1 0 0,-1 1-1 0 0,0-1 1 0 0,-1 1-1 0 0,1 0 1 0 0,-1 1 0 0 0,-1 0-1 0 0,1 0 1 0 0,-1 0-1 0 0,-1 1 1 0 0,0 0-1 0 0,0 0 1 0 0,0 0 0 0 0,-1 1-1 0 0,-1-1 1 0 0,0 1-1 0 0,0 0 1 0 0,-1 0-1 0 0,0 0 1 0 0,0 0-1 0 0,-1 1 1 0 0,-1-1 0 0 0,0 5-60 0 0,-4-2 13 0 0,-2 1 0 0 0,0-1 1 0 0,0 0-1 0 0,-1-1 0 0 0,0 1 1 0 0,-1-1-1 0 0,-1-1 1 0 0,0 1-1 0 0,-1-2 0 0 0,0 1 1 0 0,0-1-1 0 0,-1-1 0 0 0,0 0 1 0 0,-1 0-1 0 0,0-1 0 0 0,0-1 1 0 0,-1 0-1 0 0,0 0 1 0 0,0-2-1 0 0,0 1 0 0 0,-6 0-13 0 0,-50 25-366 0 0,68-30-261 0 0,1-1-468 0 0,-2-3-185 0 0,-9-8-15 0 0</inkml:trace>
  <inkml:trace contextRef="#ctx0" brushRef="#br0" timeOffset="3412.09">3148 167 1076 0 0,'-6'-3'160'0'0,"1"0"-1"0"0,-1 1 1 0 0,0 0 0 0 0,0-1 0 0 0,0 2-1 0 0,0-1 1 0 0,0 1 0 0 0,-1 0-1 0 0,1 0 1 0 0,0 0 0 0 0,-1 1-1 0 0,1 0 1 0 0,0 1 0 0 0,-1-1-1 0 0,1 1 1 0 0,0 0 0 0 0,0 1-1 0 0,-1-1 1 0 0,1 1 0 0 0,1 1-1 0 0,-1-1 1 0 0,0 1 0 0 0,0 0-1 0 0,1 0 1 0 0,0 1 0 0 0,-1-1-1 0 0,1 1 1 0 0,-2 3-160 0 0,1-5 34 0 0,1 1 0 0 0,0-1 0 0 0,0 1 0 0 0,0 0 0 0 0,0 1 0 0 0,0-1 0 0 0,1 1 0 0 0,-1 0 0 0 0,1 0 0 0 0,0 0 0 0 0,0 1 0 0 0,1-1 0 0 0,-1 1 0 0 0,1 0 0 0 0,0 0 0 0 0,1 0 0 0 0,-1 0 0 0 0,1 1 0 0 0,0-1 0 0 0,0 1 0 0 0,0-1 0 0 0,1 1 0 0 0,0 0 0 0 0,0-1 0 0 0,1 1 0 0 0,-1 0 0 0 0,1 0 0 0 0,0 0 0 0 0,1-1 0 0 0,0 1 0 0 0,-1 0 0 0 0,2 0 0 0 0,-1-1 0 0 0,1 1 0 0 0,0-1 0 0 0,0 1 0 0 0,0-1 0 0 0,1 0 0 0 0,0 0 0 0 0,0 0 0 0 0,0 0 0 0 0,1 0 0 0 0,-1-1 0 0 0,1 1 0 0 0,0-1 0 0 0,1 0 0 0 0,0 0-34 0 0,4 2-251 0 0,-1-2 0 0 0,1 1 0 0 0,0-1 0 0 0,0 0-1 0 0,1-1 1 0 0,-1 0 0 0 0,1-1 0 0 0,-1 0 0 0 0,1 0-1 0 0,0-1 1 0 0,0-1 0 0 0,0 1 0 0 0,0-1 0 0 0,0-1-1 0 0,-1 0 1 0 0,6-1 251 0 0,26-9-1254 0 0</inkml:trace>
  <inkml:trace contextRef="#ctx0" brushRef="#br0" timeOffset="3691.72">3532 127 836 0 0,'-17'30'800'0'0,"-2"-2"0"0"0,0-1 0 0 0,-2 0 0 0 0,-1-1 1 0 0,-1-2-1 0 0,-12 10-800 0 0,-63 73 1165 0 0,-62 107-619 0 0,154-201-1539 0 0,5-9-1864 0 0,6-2 1519 0 0</inkml:trace>
  <inkml:trace contextRef="#ctx0" brushRef="#br0" timeOffset="3969.227">3580 473 1024 0 0,'6'-1'155'0'0,"0"1"0"0"0,0 0-1 0 0,0 0 1 0 0,0 1 0 0 0,-1-1 0 0 0,1 1-1 0 0,0 1 1 0 0,0-1 0 0 0,0 1 0 0 0,-1 0-1 0 0,1 0 1 0 0,-1 1 0 0 0,0 0 0 0 0,0 0 0 0 0,1 0-1 0 0,-2 0 1 0 0,1 1 0 0 0,0 0 0 0 0,-1 0-1 0 0,0 0 1 0 0,0 1 0 0 0,0-1 0 0 0,0 1-1 0 0,-1 0 1 0 0,0 0 0 0 0,0 0 0 0 0,0 0-1 0 0,-1 1 1 0 0,1-1 0 0 0,-1 1 0 0 0,0 0-1 0 0,-1-1 1 0 0,0 1 0 0 0,0 0 0 0 0,0 0 0 0 0,0 0-1 0 0,-1 0 1 0 0,0 0 0 0 0,0 0 0 0 0,-1 0-1 0 0,0 0-154 0 0,-66 148 2859 0 0,102-124-2355 0 0,157-13-2455 0 0,-134-19 312 0 0,121-19-2606 0 0,-137 14 2868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1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427 509 1448 0 0,'-56'-22'3173'0'0,"44"19"-2992"0"0,0 0 1 0 0,0 1-1 0 0,0 1 0 0 0,0-1 0 0 0,0 2 1 0 0,0 0-1 0 0,-1 0 0 0 0,1 1 0 0 0,0 1 1 0 0,0 0-1 0 0,-9 3-181 0 0,-196 93 1440 0 0,218-98-1431 0 0,0 0 0 0 0,0 0 0 0 0,0 0 0 0 0,0 0 0 0 0,0 1 0 0 0,0-1 0 0 0,-1 0 0 0 0,1 1 0 0 0,0-1 0 0 0,0 1 0 0 0,0-1 0 0 0,0 1 0 0 0,-1-1 0 0 0,1 1 0 0 0,0 0 0 0 0,-1-1 0 0 0,1 1 0 0 0,0 0 0 0 0,-1-1 0 0 0,1 1 1 0 0,-1 0-1 0 0,1 0 0 0 0,-1 0 0 0 0,1 0 0 0 0,-1-1 0 0 0,0 1 0 0 0,1 0 0 0 0,-1 0 0 0 0,0 0 0 0 0,0 0 0 0 0,0 0 0 0 0,0 0 0 0 0,0 0 0 0 0,0 0 0 0 0,0 0 0 0 0,0 0 0 0 0,0 0 0 0 0,0 0 0 0 0,0 0 0 0 0,0-1 0 0 0,-1 1 0 0 0,1 0 0 0 0,0 0 0 0 0,-1 0 0 0 0,1 0 0 0 0,-1 0 1 0 0,1-1-1 0 0,-1 1 0 0 0,1 0 0 0 0,-1 0 0 0 0,0-1 0 0 0,1 1 0 0 0,-1 0 0 0 0,0-1 0 0 0,1 1 0 0 0,-1-1 0 0 0,0 1 0 0 0,0-1 0 0 0,0 1 0 0 0,0-1 0 0 0,1 1 0 0 0,-1-1 0 0 0,0 0 0 0 0,0 1 0 0 0,0-1 0 0 0,-1 0-9 0 0,83 12-32 0 0,-62-12-23 0 0,0-1 0 0 0,1-1 0 0 0,-1 0 0 0 0,0-2 0 0 0,0 0-1 0 0,0-1 1 0 0,0-1 0 0 0,-1 0 0 0 0,0-2 0 0 0,0 0-1 0 0,-1-1 1 0 0,0 0 0 0 0,-1-2 0 0 0,0 0 0 0 0,0-1-1 0 0,-2 0 1 0 0,1-1 0 0 0,-1-1 0 0 0,-1 0 0 0 0,-1-1 0 0 0,0-1-1 0 0,-1 0 1 0 0,0 0 0 0 0,-1-1 0 0 0,-1 0 0 0 0,-1-1-1 0 0,-1 0 1 0 0,0 0 0 0 0,-1 0 0 0 0,-1-1 0 0 0,0-3 55 0 0,-2 4 108 0 0,-1 0 1 0 0,-1 0-1 0 0,-1 0 0 0 0,0 1 1 0 0,-1-1-1 0 0,-1 0 1 0 0,-1 0-1 0 0,-1 1 1 0 0,0-1-1 0 0,-1 1 0 0 0,-7-17-108 0 0,-21-15 1252 0 0,32 49-1172 0 0,1 0 9 0 0,0 0-2 0 0,-17 21 33 0 0,13-8-88 0 0,-1 0 0 0 0,2 0 0 0 0,0 1 0 0 0,0-1 0 0 0,1 1 0 0 0,1 0 0 0 0,0 0 0 0 0,1 0 0 0 0,1 0 0 0 0,0-1 0 0 0,1 1 0 0 0,0 0 0 0 0,1-1 0 0 0,0 1 0 0 0,1-1 0 0 0,1 1-32 0 0,2 16 7 0 0,88 254-989 0 0,-87-261 378 0 0,2 6-882 0 0,-7-12-2905 0 0,-3-17 3218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1108 0 0,'5'3'157'0'0,"0"1"0"0"0,-1 1 0 0 0,1-1 0 0 0,-1 1 0 0 0,0 0 0 0 0,0 0 0 0 0,0 0-1 0 0,-1 0 1 0 0,1 1 0 0 0,-1-1 0 0 0,-1 1 0 0 0,1 0 0 0 0,-1 0 0 0 0,0 0 0 0 0,0 0 0 0 0,-1 0 0 0 0,0 0 0 0 0,0 1 0 0 0,0-1 0 0 0,-1 0-1 0 0,0 1 1 0 0,0-1 0 0 0,-1 0 0 0 0,1 1 0 0 0,-1-1 0 0 0,-1 0 0 0 0,1 0 0 0 0,-1 0 0 0 0,0 0 0 0 0,-1 0 0 0 0,1 0 0 0 0,-1 0 0 0 0,-1 0-157 0 0,-31 29 1463 0 0,23-22-372 0 0,33-30-929 0 0,202-156-540 0 0,-148 127 190 0 0,-73 46 254 0 0,-52 58 681 0 0,46-54-734 0 0,1 0-1 0 0,0 0 1 0 0,0 0-1 0 0,0 1 0 0 0,0-1 1 0 0,0 1-1 0 0,1-1 1 0 0,0 1-1 0 0,0 0 1 0 0,0 0-1 0 0,1 0 1 0 0,0 0-1 0 0,0 0 0 0 0,0 0 1 0 0,0 0-1 0 0,1 0 1 0 0,0 0-1 0 0,0 1 1 0 0,0-1-1 0 0,1 0 1 0 0,-1 0-1 0 0,1 0 1 0 0,0 0-1 0 0,1 0 0 0 0,0 0 1 0 0,-1 0-1 0 0,1 0 1 0 0,1-1-1 0 0,-1 1 1 0 0,1-1-1 0 0,0 1 1 0 0,0-1-1 0 0,0 0 1 0 0,0 0-1 0 0,1 0 0 0 0,0-1 1 0 0,0 1-1 0 0,0-1 1 0 0,0 0-1 0 0,0 0-12 0 0,15 12-539 0 0,0-2 1 0 0,0 0-1 0 0,1-1 0 0 0,1-1 0 0 0,0-1 0 0 0,1-1 0 0 0,0-1 1 0 0,0-1-1 0 0,1 0 0 0 0,0-2 0 0 0,0-1 0 0 0,20 1 539 0 0,-9-2-1230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1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83 112 1112 0 0,'-1'-2'106'0'0,"-1"-1"0"0"0,1 1-1 0 0,-1 0 1 0 0,0 0 0 0 0,1-1 0 0 0,-1 1-1 0 0,0 0 1 0 0,0 1 0 0 0,0-1 0 0 0,-1 0 0 0 0,1 0-1 0 0,0 1 1 0 0,-1 0 0 0 0,1-1 0 0 0,-1 1-1 0 0,1 0 1 0 0,-1 0 0 0 0,1 0 0 0 0,-1 1-1 0 0,0-1 1 0 0,0 1 0 0 0,1-1 0 0 0,-1 1 0 0 0,0 0-1 0 0,0 0-105 0 0,-21-6 1954 0 0,94-9-114 0 0,193-15-924 0 0,1 12 0 0 0,29 10-916 0 0,-291 8-158 0 0,-15 20-2687 0 0,-54 4-484 0 0,45-16 1943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1624 0 0,'10'5'329'0'0,"1"-1"-1"0"0,0 0 1 0 0,0-1-1 0 0,0 0 1 0 0,0 0-1 0 0,1-1 1 0 0,-1-1-1 0 0,1 0 1 0 0,-1-1-1 0 0,1 0 1 0 0,-1 0-1 0 0,5-2-328 0 0,19 1 479 0 0,169-22 563 0 0,-12 21-985 0 0,-130 27-3419 0 0,-58-23 2252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13 2128 0 0,'6'3'9271'0'0,"-4"-11"-3574"0"0,-7 0-4570 0 0,-12 12-5565 0 0,-209 71-6370 0 0,191-64 9655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2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1286 1804 0 0,'0'0'439'0'0,"0"0"-28"0"0,0 0 10 0 0,0 0-80 0 0,0 0-49 0 0,0 0-20 0 0,4-17 3083 0 0,188 59-2687 0 0,-153-40-567 0 0,1-2 1 0 0,0-2-1 0 0,-1-1 1 0 0,1-2 0 0 0,-1-2-1 0 0,-1-2 1 0 0,1-1-1 0 0,-1-2 1 0 0,7-5-102 0 0,-36 13 23 0 0,1 0 0 0 0,-1-1 0 0 0,0 0 1 0 0,0-1-1 0 0,-1 0 0 0 0,1 0 0 0 0,-1-1 1 0 0,0 0-1 0 0,-1 0 0 0 0,0-1 0 0 0,0 0 0 0 0,-1 0 1 0 0,0-1-1 0 0,0 0 0 0 0,-1 0 0 0 0,0 0 0 0 0,-1-1 1 0 0,0 1-1 0 0,0-1 0 0 0,-1 0 0 0 0,0 0 0 0 0,-1-1 1 0 0,0 1-1 0 0,-1 0 0 0 0,0-1 0 0 0,0 1 1 0 0,-2-5-24 0 0,1 9-4 0 0,-2 0-1 0 0,1-1 1 0 0,-1 1 0 0 0,0 0 0 0 0,0 0 0 0 0,-1 0 0 0 0,1 0 0 0 0,-1 0 0 0 0,-1 1 0 0 0,1-1 0 0 0,-1 1 0 0 0,0 0 0 0 0,0 0 0 0 0,-1 0 0 0 0,1 0 0 0 0,-1 1 0 0 0,0 0 0 0 0,0 0 0 0 0,-1 0 0 0 0,1 1 0 0 0,-1 0 0 0 0,0 0 0 0 0,1 0 0 0 0,-2 0 0 0 0,1 1 0 0 0,0 0 0 0 0,0 1 0 0 0,-1-1 0 0 0,1 1 0 0 0,0 0 0 0 0,-3 1 4 0 0,-21-3-28 0 0,0 2 0 0 0,0 1 1 0 0,0 2-1 0 0,0 1 0 0 0,1 1 0 0 0,-1 1 1 0 0,1 2-1 0 0,0 1 0 0 0,0 1 0 0 0,-1 2 29 0 0,13-4-6 0 0,1 0 0 0 0,-1 1 0 0 0,1 1 1 0 0,1 1-1 0 0,0 0 0 0 0,0 1 1 0 0,1 0-1 0 0,0 1 0 0 0,1 1 1 0 0,1 0-1 0 0,0 1 0 0 0,0 0 0 0 0,2 1 1 0 0,0 0-1 0 0,0 1 0 0 0,2 0 1 0 0,0 0-1 0 0,0 1 0 0 0,2 0 1 0 0,0 0-1 0 0,1 1 0 0 0,1-1 0 0 0,-2 15 5 0 0,7-21 48 0 0,0 1 0 0 0,0-1 0 0 0,1 0-1 0 0,0 1 1 0 0,1-1 0 0 0,0 0 0 0 0,1-1-1 0 0,0 1 1 0 0,1 0 0 0 0,0-1-1 0 0,1 0 1 0 0,0 0 0 0 0,0-1 0 0 0,1 0-1 0 0,1 0 1 0 0,-1 0 0 0 0,1-1-1 0 0,1 0 1 0 0,-1-1 0 0 0,1 0 0 0 0,1 0-1 0 0,-1-1 1 0 0,1 0 0 0 0,0-1-1 0 0,0 0 1 0 0,1 0 0 0 0,0-1 0 0 0,0-1-1 0 0,0 0 1 0 0,5 1-48 0 0,23 7 94 0 0,-1-2 0 0 0,1-2 0 0 0,1-2 0 0 0,-1-1 0 0 0,1-2 0 0 0,0-2 0 0 0,2-1-94 0 0,-22 1 39 0 0,30-2-57 0 0,0-3 1 0 0,0-1 0 0 0,0-3-1 0 0,-1-1 1 0 0,40-15 17 0 0,-57-13-3124 0 0,-32 38 1801 0 0,0-19-2715 0 0,0 18 2760 0 0</inkml:trace>
  <inkml:trace contextRef="#ctx0" brushRef="#br0" timeOffset="586.6">664 530 1268 0 0,'-14'-3'1248'0'0,"-20"-6"1279"0"0,45-1-284 0 0,470-43-588 0 0,-316 37-1268 0 0,-166 16-442 0 0,-6-1-843 0 0,5-2-4935 0 0,2 0 4719 0 0</inkml:trace>
  <inkml:trace contextRef="#ctx0" brushRef="#br0" timeOffset="1135.338">1426 99 1128 0 0,'36'-98'7337'0'0,"-36"97"-7253"0"0,11 34 394 0 0,54 232 546 0 0,-27-138-2514 0 0,-24-132-4435 0 0,-12 0 4785 0 0</inkml:trace>
  <inkml:trace contextRef="#ctx0" brushRef="#br0" timeOffset="1491.62">2011 150 1048 0 0,'-41'20'4016'0'0,"-7"30"-3302"0"0,3 2 0 0 0,2 2-1 0 0,2 2 1 0 0,3 1 0 0 0,2 2 0 0 0,3 2 0 0 0,-24 62-714 0 0,42-78 267 0 0,-16 35-2766 0 0,29-78 1754 0 0,0-1-3054 0 0,2-1 2594 0 0</inkml:trace>
  <inkml:trace contextRef="#ctx0" brushRef="#br0" timeOffset="1985.853">1882 667 1576 0 0,'4'-19'5366'0'0,"34"-7"-4981"0"0,-34 24-71 0 0,14-8-146 0 0,1 2 0 0 0,0 0 0 0 0,0 0-1 0 0,1 2 1 0 0,0 1 0 0 0,0 0 0 0 0,1 1 0 0 0,-1 1 0 0 0,1 2 0 0 0,2-1-168 0 0,-18 5 15 0 0,-1-1-1 0 0,0 1 0 0 0,-1-1 1 0 0,1 1-1 0 0,0 0 0 0 0,-1 0 1 0 0,0 1-1 0 0,0-1 0 0 0,0 1 1 0 0,0 0-1 0 0,0 0 0 0 0,-1 0 1 0 0,1 0-1 0 0,-1 0 0 0 0,0 0 1 0 0,-1 0-1 0 0,1 1 1 0 0,-1-1-1 0 0,0 1 0 0 0,0-1 1 0 0,0 1-1 0 0,0 0 0 0 0,-1-1 1 0 0,0 1-1 0 0,0 0 0 0 0,0-1 1 0 0,-1 1-1 0 0,1 0 0 0 0,-1-1 1 0 0,0 1-1 0 0,0-1 0 0 0,-1 1 1 0 0,0-1-1 0 0,1 0 1 0 0,-1 1-1 0 0,-2 1-14 0 0,-98 140 764 0 0,23-48-89 0 0,79-96-663 0 0,-1-1 0 0 0,1 1 0 0 0,0-1-1 0 0,-1 1 1 0 0,1-1 0 0 0,0 1 0 0 0,0-1 0 0 0,0 1 0 0 0,0-1 0 0 0,0 1 0 0 0,0-1 0 0 0,1 1 0 0 0,-1-1 0 0 0,0 1 0 0 0,1-1 0 0 0,-1 0 0 0 0,1 1 0 0 0,-1-1 0 0 0,1 1 0 0 0,0-1 0 0 0,0 0 0 0 0,-1 0-1 0 0,1 1 1 0 0,0-1 0 0 0,0 0 0 0 0,0 0 0 0 0,1 0 0 0 0,-1 0 0 0 0,0 0 0 0 0,0 0 0 0 0,0-1 0 0 0,1 1 0 0 0,-1 0 0 0 0,0 0 0 0 0,1-1 0 0 0,-1 1 0 0 0,1-1 0 0 0,-1 0 0 0 0,0 1 0 0 0,1-1 0 0 0,-1 0-1 0 0,1 0 1 0 0,-1 0 0 0 0,2 0-12 0 0,75 13 20 0 0,189-13-2146 0 0,-245-14 581 0 0,-16 3-3882 0 0,-4 8 4120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2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463 258 1088 0 0,'18'-14'1628'0'0,"-18"12"-1124"0"0,0 2-33 0 0,0 0-46 0 0,0 0 9 0 0,0 0-71 0 0,0 0 0 0 0,0 0-40 0 0,0 0-19 0 0,0 0-13 0 0,0 0-23 0 0,3-17 395 0 0,-2 21-613 0 0,0-1-1 0 0,-1 1 0 0 0,1 0 1 0 0,-1 0-1 0 0,0 0 0 0 0,0-1 1 0 0,0 1-1 0 0,-1 0 0 0 0,1 0 1 0 0,-1 0-1 0 0,0-1 0 0 0,0 1 1 0 0,0 0-1 0 0,-1-1 0 0 0,1 1 1 0 0,-1-1-1 0 0,0 1 0 0 0,0-1 0 0 0,0 0 1 0 0,0 0-1 0 0,0 0 0 0 0,-1 0 1 0 0,-2 2-50 0 0,-9 21 137 0 0,-112 263-119 0 0,124-284-201 0 0,-13 19-1473 0 0,-4-18-2298 0 0,18-6 2688 0 0</inkml:trace>
  <inkml:trace contextRef="#ctx0" brushRef="#br0" timeOffset="279.839">234 412 1140 0 0,'7'-53'6011'0'0,"20"82"-4835"0"0,95 116-430 0 0,-109-131-786 0 0,42 74-1814 0 0,-55-86 706 0 0,-16 9-1499 0 0,-2-2 1183 0 0</inkml:trace>
  <inkml:trace contextRef="#ctx0" brushRef="#br0" timeOffset="543.844">186 538 1920 0 0,'8'-2'4553'0'0,"29"-9"-2525"0"0,11 4-1501 0 0,83-14-217 0 0,-51-4-4582 0 0,-59 13 1688 0 0,-14 5 1402 0 0</inkml:trace>
  <inkml:trace contextRef="#ctx0" brushRef="#br0" timeOffset="824.32">737 292 1004 0 0,'-11'23'3271'0'0,"-111"310"-189"0"0,104-299-3178 0 0,-9-26-4687 0 0,18-8 3457 0 0</inkml:trace>
  <inkml:trace contextRef="#ctx0" brushRef="#br0" timeOffset="1072.751">481 445 1272 0 0,'9'-16'2257'0'0,"-9"15"-2181"0"0,1 0 1 0 0,-1 0-1 0 0,0 0 0 0 0,0 0 0 0 0,1 1 1 0 0,-1-1-1 0 0,1 0 0 0 0,-1 0 0 0 0,0 0 1 0 0,1 1-1 0 0,-1-1 0 0 0,1 0 0 0 0,0 1 1 0 0,-1-1-1 0 0,1 0 0 0 0,0 1 0 0 0,-1-1 1 0 0,1 1-1 0 0,0-1 0 0 0,-1 1 0 0 0,1-1 0 0 0,0 1 1 0 0,0 0-1 0 0,0-1 0 0 0,-1 1 0 0 0,1 0 1 0 0,0 0-1 0 0,0 0 0 0 0,0-1 0 0 0,0 1 1 0 0,0 0-1 0 0,0 0 0 0 0,-1 0 0 0 0,1 0 1 0 0,0 1-1 0 0,0-1 0 0 0,0 0 0 0 0,0 0 0 0 0,0 0 1 0 0,-1 1-1 0 0,1-1 0 0 0,0 0 0 0 0,0 1 1 0 0,0-1-1 0 0,-1 1 0 0 0,1-1 0 0 0,0 1 1 0 0,-1-1-1 0 0,1 1 0 0 0,0-1 0 0 0,-1 1-76 0 0,215 131 572 0 0,-207-126-1255 0 0,-7-2-3171 0 0,-1-4 2426 0 0</inkml:trace>
  <inkml:trace contextRef="#ctx0" brushRef="#br0" timeOffset="1305.211">511 418 1148 0 0,'12'1'4416'0'0,"19"7"-2880"0"0,-13-4-1181 0 0,131-4 352 0 0,-60-41-4466 0 0,-76 28 2406 0 0,-7-1 15 0 0</inkml:trace>
  <inkml:trace contextRef="#ctx0" brushRef="#br0" timeOffset="2205.652">154 238 1212 0 0,'-12'8'203'0'0,"0"1"0"0"0,0 0 0 0 0,1 1 0 0 0,0 0 1 0 0,1 1-1 0 0,0 0 0 0 0,1 0 0 0 0,0 1 0 0 0,1 0 0 0 0,0 1 0 0 0,1 0 0 0 0,1 0 0 0 0,0 1 0 0 0,0-1 1 0 0,1 1-1 0 0,1 0 0 0 0,1 1 0 0 0,-2 7-203 0 0,6-3 150 0 0,1 0 0 0 0,1 1 0 0 0,1-1 0 0 0,0-1 0 0 0,1 1 1 0 0,1-1-1 0 0,1 0 0 0 0,1 0 0 0 0,0 0 0 0 0,1-1 0 0 0,1-1 0 0 0,1 1 0 0 0,0-2 0 0 0,1 0 1 0 0,1 0-1 0 0,0-1 0 0 0,1 0 0 0 0,0-1 0 0 0,1-1 0 0 0,1-1 0 0 0,0 0 0 0 0,0 0 1 0 0,1-2-1 0 0,0 0 0 0 0,1-1 0 0 0,0-1 0 0 0,0-1 0 0 0,0 0 0 0 0,1-1 0 0 0,0-1 1 0 0,14 0-151 0 0,0 0 116 0 0,0-1 0 0 0,1-2 0 0 0,-1-1 0 0 0,0-2 1 0 0,1-2-1 0 0,-1 0 0 0 0,-1-3 0 0 0,1 0 1 0 0,-1-2-1 0 0,0-2 0 0 0,-1 0 0 0 0,26-15-116 0 0,-41 16-35 0 0,-1-2 0 0 0,0 1 1 0 0,0-2-1 0 0,-1 0 0 0 0,-1-1 0 0 0,0 0 0 0 0,-1-1 0 0 0,-1 0 0 0 0,0-1 0 0 0,-1 0 0 0 0,-1-1 0 0 0,0 0 0 0 0,-1 0 0 0 0,-1-1 1 0 0,-1 0-1 0 0,0-1 0 0 0,-2 1 0 0 0,0-1 0 0 0,-1 0 0 0 0,0 0 0 0 0,-2 0 0 0 0,0 0 0 0 0,-2 0 0 0 0,-1-12 35 0 0,2 14-23 0 0,-2-1-1 0 0,0 1 1 0 0,-1 0-1 0 0,-1 0 1 0 0,0 0-1 0 0,-1 0 1 0 0,-1 1-1 0 0,0 0 1 0 0,-2 0-1 0 0,0 0 1 0 0,0 1-1 0 0,-1 0 1 0 0,-1 1-1 0 0,-1 0 1 0 0,0 1-1 0 0,-1 0 1 0 0,0 0-1 0 0,-1 1 1 0 0,0 1-1 0 0,-1 0 0 0 0,0 1 1 0 0,0 1-1 0 0,-1 0 1 0 0,-1 1-1 0 0,0 0 1 0 0,0 1-1 0 0,0 1 1 0 0,-1 1-1 0 0,1 0 1 0 0,-3 1 23 0 0,1 0-2 0 0,1 0-9 0 0,0 0 1 0 0,-1 1 0 0 0,0 1 0 0 0,0 1 0 0 0,1 0 0 0 0,-1 1 0 0 0,0 1 0 0 0,0 1 0 0 0,-3 1 10 0 0,-3 3-5 0 0,0 1 0 0 0,1 2-1 0 0,0 0 1 0 0,0 1 0 0 0,1 1-1 0 0,1 2 1 0 0,0 0 0 0 0,1 1-1 0 0,0 1 1 0 0,1 0 0 0 0,0 2-1 0 0,2 0 1 0 0,0 2 0 0 0,1-1 0 0 0,1 2-1 0 0,0 0 1 0 0,2 1 0 0 0,0 0-1 0 0,2 1 1 0 0,0 0 0 0 0,1 1-1 0 0,2 0 1 0 0,0 1 0 0 0,1 0-1 0 0,2 0 1 0 0,0 0 0 0 0,2 1-1 0 0,0 9 7 0 0,0-21 23 0 0,1 0 0 0 0,1 0 1 0 0,0 0-1 0 0,1 1 1 0 0,0-1-1 0 0,1 0 1 0 0,0 0-1 0 0,1 0 0 0 0,1 0 1 0 0,0 0-1 0 0,1 0 1 0 0,0-1-1 0 0,1 0 1 0 0,0 1-1 0 0,1-2 0 0 0,0 1 1 0 0,1-1-1 0 0,0 0 1 0 0,1 0-1 0 0,0-1 1 0 0,1 0-1 0 0,0 0 0 0 0,1-1 1 0 0,0 0-1 0 0,0-1 1 0 0,1 0-1 0 0,0-1 1 0 0,0 0-1 0 0,0-1 1 0 0,1 0-1 0 0,0-1 0 0 0,1 0 1 0 0,-1-1-1 0 0,12 3-24 0 0,13-4 64 0 0,1-1 0 0 0,-1-2-1 0 0,0-1 1 0 0,0-2 0 0 0,0-2 0 0 0,0-1-1 0 0,0-2 1 0 0,-1-1 0 0 0,-1-2 0 0 0,19-9-64 0 0,-39 14-18 0 0,1-1 1 0 0,-1 0 0 0 0,0 0 0 0 0,-1-2 0 0 0,0 0 0 0 0,0-1 0 0 0,-1 0-1 0 0,0-1 1 0 0,-1 0 0 0 0,0-1 0 0 0,-1 0 0 0 0,-1-1 0 0 0,0 0 0 0 0,0-1-1 0 0,-1 0 1 0 0,-1 0 0 0 0,0-1 0 0 0,-1 0 0 0 0,-1-1 0 0 0,0 1 0 0 0,1-10 17 0 0,-2 0-74 0 0,-1-131-173 0 0,-8 139 231 0 0,-2 1 0 0 0,0 0 0 0 0,0 0 0 0 0,-2 0 0 0 0,0 1 1 0 0,0 0-1 0 0,-2 0 0 0 0,0 1 0 0 0,0 0 0 0 0,-2 1 0 0 0,1 0 0 0 0,-2 1 0 0 0,1 1 0 0 0,-2-1 0 0 0,1 2 0 0 0,-2 0 1 0 0,1 1-1 0 0,-1 0 0 0 0,-1 1 0 0 0,-14-5 16 0 0,6 3 5 0 0,1 1 1 0 0,-1 1-1 0 0,-1 1 1 0 0,1 1-1 0 0,-1 1 1 0 0,0 1 0 0 0,0 2-1 0 0,-1 0 1 0 0,1 2-1 0 0,0 1 1 0 0,-1 0-1 0 0,1 2 1 0 0,0 1-1 0 0,1 1 1 0 0,-1 1-1 0 0,1 2 1 0 0,0 0-1 0 0,0 1 1 0 0,1 2-1 0 0,0 0 1 0 0,1 1-1 0 0,1 1 1 0 0,0 2-1 0 0,0 0 1 0 0,-9 10-6 0 0,24-18-3 0 0,0 1 0 0 0,0 0 0 0 0,0 0 0 0 0,1 0 0 0 0,1 1 0 0 0,-1 0 0 0 0,1-1-1 0 0,1 2 1 0 0,-1-1 0 0 0,2 0 0 0 0,-1 1 0 0 0,1-1 0 0 0,1 1 0 0 0,0 0 0 0 0,0 0 0 0 0,1-1 0 0 0,0 1 0 0 0,1 0 0 0 0,0 4 3 0 0,2 0-21 0 0,0-1 0 0 0,1 1 0 0 0,1-1 0 0 0,0 0 0 0 0,0 0 0 0 0,1-1 0 0 0,1 1 0 0 0,0-1 0 0 0,1-1 0 0 0,1 1 0 0 0,-1-1 0 0 0,1-1 0 0 0,1 0 0 0 0,0 0 0 0 0,1-1 0 0 0,0 0 0 0 0,0-1 0 0 0,1 0 0 0 0,0-1 0 0 0,0 0 0 0 0,0-1 0 0 0,1 0 0 0 0,0-1 0 0 0,1 0 0 0 0,-1-1 0 0 0,1-1 0 0 0,-1 0 0 0 0,1-1 0 0 0,8 0 21 0 0,-13-1-357 0 0,0 0 0 0 0,1-1 0 0 0,-1 0 0 0 0,0-1 0 0 0,1 1 0 0 0,-1-2 0 0 0,0 0 0 0 0,0 0-1 0 0,0 0 1 0 0,0-1 0 0 0,0 0 0 0 0,-1-1 0 0 0,1 0 0 0 0,-1-1 0 0 0,0 1 0 0 0,5-5 357 0 0,4-8-1503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1484 0 0,'19'5'3773'0'0,"22"-6"-2457"0"0,-22 0-815 0 0,149 1 184 0 0,2 0-6124 0 0,-143 0 4107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0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13 104 1332 0 0,'0'0'507'0'0,"0"0"54"0"0,0 0-59 0 0,0 0-30 0 0,0 0-106 0 0,2-3 59 0 0,3-10-189 0 0,9-16 2157 0 0,-13 48-1156 0 0,-2 167-684 0 0,21-74 73 0 0,-4-46-1758 0 0,-12-23-2886 0 0,-7-40 2774 0 0,-9 3 28 0 0</inkml:trace>
  <inkml:trace contextRef="#ctx0" brushRef="#br0" timeOffset="500.972">1 339 916 0 0,'27'-15'4125'0'0,"26"0"-3736"0"0,-26 8-22 0 0,41-11 35 0 0,-31 9-249 0 0,-1-1 0 0 0,0-1 0 0 0,0-2 0 0 0,-1-1 0 0 0,-1-2 0 0 0,-1-2 0 0 0,10-7-153 0 0,-18-37 669 0 0,-25 60-459 0 0,-2-37 898 0 0,-4 29-924 0 0,5 7-116 0 0,-1-1 0 0 0,1 1 0 0 0,0 0 0 0 0,-1 0 1 0 0,0 0-1 0 0,0 0 0 0 0,0 0 0 0 0,0 1 0 0 0,0-1 1 0 0,-1 0-1 0 0,1 1 0 0 0,-1 0 0 0 0,1 0 0 0 0,-1-1 1 0 0,0 1-1 0 0,0 1 0 0 0,0-1 0 0 0,0 0 0 0 0,0 1 1 0 0,0 0-1 0 0,-1 0 0 0 0,-2-1-68 0 0,5 2 21 0 0,-24 32 22 0 0,20-18-38 0 0,0 0-1 0 0,0-1 1 0 0,1 2-1 0 0,1-1 1 0 0,1 0 0 0 0,0 1-1 0 0,1-1 1 0 0,0 1-1 0 0,1-1 1 0 0,1 9-5 0 0,-1-10-13 0 0,22 62-158 0 0,-6-37-1275 0 0,-9 1-4375 0 0,-7-39 4593 0 0</inkml:trace>
  <inkml:trace contextRef="#ctx0" brushRef="#br0" timeOffset="907.179">479 351 2080 0 0,'47'-6'563'0'0,"0"-1"0"0"0,-1-3 0 0 0,0-2 0 0 0,0-2 0 0 0,-1-1 0 0 0,-1-3 0 0 0,-1-2 0 0 0,18-11-563 0 0,-5-26 257 0 0,-55 55-286 0 0,-4-1 47 0 0,-7 0 7 0 0,0 0 1 0 0,0 0-1 0 0,0 1 0 0 0,0 1 1 0 0,-1 0-1 0 0,1 0 1 0 0,-1 1-1 0 0,1 0 0 0 0,-1 0 1 0 0,1 2-1 0 0,0-1 0 0 0,-1 1 1 0 0,1 1-1 0 0,0-1 0 0 0,0 2 1 0 0,1 0-1 0 0,-1 0 1 0 0,1 0-1 0 0,0 1 0 0 0,-7 5-25 0 0,7-8 23 0 0,1 1 0 0 0,-1 0 0 0 0,1 1 0 0 0,0 0 0 0 0,0 0 0 0 0,1 1-1 0 0,-1 0 1 0 0,1 0 0 0 0,0 0 0 0 0,0 1 0 0 0,0 0 0 0 0,1 1 0 0 0,0 0 0 0 0,1 0-1 0 0,-1 0 1 0 0,1 0 0 0 0,0 1 0 0 0,1 0 0 0 0,0 0 0 0 0,0 0 0 0 0,1 0 0 0 0,0 0-1 0 0,0 1-22 0 0,6-3-6 0 0,0 0-1 0 0,0 0 1 0 0,0-1-1 0 0,1 0 1 0 0,0 1-1 0 0,0-1 1 0 0,0-1-1 0 0,0 1 0 0 0,1-1 1 0 0,0 1-1 0 0,0-1 1 0 0,0-1-1 0 0,0 1 1 0 0,1-1-1 0 0,0 0 1 0 0,-1 0-1 0 0,1 0 0 0 0,0-1 1 0 0,0 0-1 0 0,0 0 1 0 0,1-1-1 0 0,-1 1 1 0 0,2-1 6 0 0,181 13-4667 0 0,-159-14 3405 0 0</inkml:trace>
  <inkml:trace contextRef="#ctx0" brushRef="#br0" timeOffset="1235.266">1096 266 1324 0 0,'0'1'43'0'0,"0"0"1"0"0,0-1-1 0 0,0 1 0 0 0,1 0 1 0 0,-1 0-1 0 0,0 0 0 0 0,1-1 0 0 0,-1 1 1 0 0,0 0-1 0 0,1-1 0 0 0,-1 1 1 0 0,1 0-1 0 0,-1-1 0 0 0,1 1 0 0 0,-1-1 1 0 0,1 1-1 0 0,0-1 0 0 0,-1 1 1 0 0,1-1-1 0 0,0 1 0 0 0,-1-1 0 0 0,1 1 1 0 0,0-1-1 0 0,0 0 0 0 0,-1 0 1 0 0,1 1-1 0 0,0-1 0 0 0,0 0 0 0 0,-1 0 1 0 0,1 0-1 0 0,0 0 0 0 0,0 0 1 0 0,0 0-1 0 0,-1 0 0 0 0,1 0 0 0 0,0 0 1 0 0,0 0-1 0 0,0 0 0 0 0,-1 0 1 0 0,1-1-1 0 0,0 1 0 0 0,0 0 0 0 0,-1 0 1 0 0,1-1-1 0 0,0 1 0 0 0,-1-1 0 0 0,1 1 1 0 0,0-1-1 0 0,-1 1 0 0 0,1-1 1 0 0,-1 1-1 0 0,1-1 0 0 0,-1 1 0 0 0,1-1 1 0 0,-1 0-1 0 0,1 1 0 0 0,-1-1 1 0 0,1 0-1 0 0,-1 0 0 0 0,0 1 0 0 0,1-1 1 0 0,-1 0-1 0 0,0 0 0 0 0,0 1 1 0 0,0-1-1 0 0,0 0 0 0 0,0 0 0 0 0,1 0 1 0 0,-2 0-44 0 0,47 52 387 0 0,-43-48-247 0 0,0-1-1 0 0,0 1 1 0 0,0 0 0 0 0,0 0-1 0 0,0 0 1 0 0,-1 0 0 0 0,0 0 0 0 0,1 1-1 0 0,-1-1 1 0 0,0 1 0 0 0,0-1 0 0 0,-1 1-1 0 0,1 0 1 0 0,-1 0 0 0 0,0 0 0 0 0,0 0-1 0 0,0 0 1 0 0,-1 0 0 0 0,1 0 0 0 0,-1 0-1 0 0,0 0 1 0 0,0 0 0 0 0,0 0 0 0 0,-1 0-1 0 0,1 0 1 0 0,-1 0 0 0 0,0 0 0 0 0,0 0-1 0 0,0 0 1 0 0,-1-1 0 0 0,0 1 0 0 0,1 0-1 0 0,-1-1 1 0 0,0 1 0 0 0,-2 1-140 0 0,3-7 13 0 0,0 1 1 0 0,-1-1-1 0 0,1 1 1 0 0,0-1-1 0 0,0 1 1 0 0,0-1-1 0 0,0 1 1 0 0,1-1-1 0 0,-1 0 1 0 0,0 0-1 0 0,1 1 0 0 0,-1-1 1 0 0,1 0-1 0 0,-1 0 1 0 0,1 0-1 0 0,0 0 1 0 0,0 1-1 0 0,0-1 1 0 0,0 0-1 0 0,0 0 1 0 0,0 0-1 0 0,0 0 1 0 0,1 0-1 0 0,-1 1 0 0 0,1-1 1 0 0,-1 0-1 0 0,1 0 1 0 0,0 1-1 0 0,0-1 1 0 0,0 0-1 0 0,0 1 1 0 0,0-1-1 0 0,0 1 1 0 0,0-1-1 0 0,0 1 1 0 0,2-1-14 0 0,52-67-1313 0 0,3-6-3848 0 0,-53 65 3897 0 0</inkml:trace>
  <inkml:trace contextRef="#ctx0" brushRef="#br0" timeOffset="1580.081">1645 349 1532 0 0,'29'-7'657'0'0,"-23"6"-564"0"0,0 1 0 0 0,0-1 0 0 0,0-1 0 0 0,-1 1 0 0 0,1-1 0 0 0,0 0 0 0 0,-1 0 0 0 0,1-1 0 0 0,-1 1 0 0 0,1-1 0 0 0,-1 0 0 0 0,0-1 0 0 0,0 1 0 0 0,-1-1 1 0 0,1 0-1 0 0,-1 0 0 0 0,0-1 0 0 0,4-4-93 0 0,-8 8 186 0 0,0 1-116 0 0,-5-4 12 0 0,-9-2 68 0 0,-1 1 0 0 0,0 0 0 0 0,-1 1 0 0 0,1 0 0 0 0,0 2 0 0 0,-1 0 0 0 0,0 0 0 0 0,0 2 0 0 0,1 0-1 0 0,-1 0 1 0 0,0 2 0 0 0,1 0 0 0 0,-1 0 0 0 0,1 2 0 0 0,-1 0 0 0 0,1 1 0 0 0,1 0 0 0 0,-7 4-150 0 0,0-3 216 0 0,14-5-130 0 0,1 0 0 0 0,-1 0 0 0 0,1 1 0 0 0,-1 0 1 0 0,1 0-1 0 0,0 1 0 0 0,0 0 0 0 0,0 0 0 0 0,0 0 0 0 0,0 1 1 0 0,1-1-1 0 0,0 1 0 0 0,-1 1 0 0 0,1-1 0 0 0,1 1 0 0 0,-1 0 0 0 0,-1 2-86 0 0,46 38 316 0 0,100-5-1001 0 0,10-34-3430 0 0,-124-7 2916 0 0,3 1 157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3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57 848 0 0,'39'-57'10140'0'0,"-33"111"-9262"0"0,-5 275-3218 0 0,-12-258-157 0 0,-3-47-1626 0 0,12-20 2869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3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22 1240 0 0,'-41'23'3974'0'0,"36"-17"-3875"0"0,-1 1-1 0 0,1 1 1 0 0,0-1 0 0 0,0 1-1 0 0,1-1 1 0 0,0 1 0 0 0,0 1 0 0 0,1-1-1 0 0,0 0 1 0 0,1 1 0 0 0,0-1-1 0 0,0 1 1 0 0,1 0 0 0 0,0 0 0 0 0,0 0-1 0 0,1 0 1 0 0,0 0 0 0 0,1-1 0 0 0,0 1-1 0 0,0 0 1 0 0,1 0 0 0 0,0-1-1 0 0,1 1 1 0 0,-1-1 0 0 0,2 1 0 0 0,-1-1-1 0 0,1 0 1 0 0,0 0 0 0 0,1-1-1 0 0,0 1 1 0 0,0-1 0 0 0,1 0 0 0 0,0-1-1 0 0,0 1 1 0 0,0-1 0 0 0,1 0-1 0 0,0-1 1 0 0,0 1 0 0 0,1-1 0 0 0,-1-1-1 0 0,1 0 1 0 0,0 0 0 0 0,0 0 0 0 0,8 2-99 0 0,-10-3 15 0 0,1-1 0 0 0,0 1 0 0 0,-1-1 0 0 0,1-1 1 0 0,0 1-1 0 0,0-1 0 0 0,1 0 0 0 0,-1-1 0 0 0,0 0 1 0 0,0 0-1 0 0,0 0 0 0 0,0-1 0 0 0,0 0 0 0 0,0 0 1 0 0,0-1-1 0 0,0 0 0 0 0,0 0 0 0 0,-1-1 1 0 0,1 0-1 0 0,-1 0 0 0 0,1 0 0 0 0,-1-1 0 0 0,0 0 1 0 0,-1 0-1 0 0,1-1 0 0 0,-1 1 0 0 0,1-1 0 0 0,-1 0 1 0 0,-1-1-1 0 0,1 1 0 0 0,-1-1 0 0 0,0 0 0 0 0,0 0 1 0 0,-1 0-1 0 0,0 0 0 0 0,0-1 0 0 0,0-1-15 0 0,-2 0-15 0 0,0 0 1 0 0,-1 0-1 0 0,0 0 0 0 0,-1 0 0 0 0,0 0 0 0 0,0 0 0 0 0,0 0 0 0 0,-1 0 1 0 0,-1 1-1 0 0,1-1 0 0 0,-1 1 0 0 0,0-1 0 0 0,-1 1 0 0 0,0 0 0 0 0,0 0 0 0 0,0 1 1 0 0,-1-1-1 0 0,0 1 0 0 0,0 0 0 0 0,-1 0 0 0 0,1 1 0 0 0,-1 0 0 0 0,-1 0 1 0 0,-4-4 14 0 0,-174-88-1537 0 0,149 90-3187 0 0,35 6 3417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3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1356 0 0,'0'0'473'0'0,"0"0"-37"0"0,18-4 445 0 0,21-46 2113 0 0,-32 42-567 0 0,-14 29-2291 0 0,-39 327 81 0 0,64-113 292 0 0,14-94 152 0 0,-31-119-823 0 0,-31-38-7202 0 0,22 2 6028 0 0</inkml:trace>
  <inkml:trace contextRef="#ctx0" brushRef="#br0" timeOffset="434.031">48 117 896 0 0,'3'-7'115'0'0,"0"0"0"0"0,0 0 0 0 0,0 1-1 0 0,1-1 1 0 0,0 1 0 0 0,0 0 0 0 0,1 0 0 0 0,0 1 0 0 0,0-1-1 0 0,0 1 1 0 0,1 0 0 0 0,-1 0 0 0 0,1 1 0 0 0,0 0-1 0 0,0 0 1 0 0,1 0 0 0 0,-1 1 0 0 0,1 0 0 0 0,0 0 0 0 0,0 0-1 0 0,0 1 1 0 0,0 0 0 0 0,0 1 0 0 0,1 0 0 0 0,-1 0 0 0 0,0 0-1 0 0,1 1 1 0 0,-1 0 0 0 0,1 0 0 0 0,-1 1 0 0 0,0 0-1 0 0,1 0 1 0 0,-1 1 0 0 0,0 0 0 0 0,0 0 0 0 0,6 3-115 0 0,-2 5 62 0 0,0-1-1 0 0,-1 2 1 0 0,-1-1 0 0 0,1 2 0 0 0,-2-1-1 0 0,0 1 1 0 0,0 0 0 0 0,-1 1 0 0 0,0 0-1 0 0,-1 0 1 0 0,-1 0 0 0 0,0 1 0 0 0,-1 0-1 0 0,0 0 1 0 0,-1 0 0 0 0,-1 0 0 0 0,0 1-1 0 0,-1-1 1 0 0,-1 0 0 0 0,0 1 0 0 0,-1 5-62 0 0,0-3 80 0 0,0 0 1 0 0,-2 0 0 0 0,0 0 0 0 0,0-1 0 0 0,-2 1 0 0 0,0-1-1 0 0,-1 0 1 0 0,-1 0 0 0 0,0-1 0 0 0,-1 1 0 0 0,0-2 0 0 0,-2 1-1 0 0,1-1 1 0 0,-2-1 0 0 0,0 0 0 0 0,0 0 0 0 0,-2-1 0 0 0,1-1-1 0 0,-1 0 1 0 0,-1 0 0 0 0,0-2 0 0 0,0 1 0 0 0,-1-2 0 0 0,0 0-1 0 0,-7 2-80 0 0,20-9-104 0 0,0-1 0 0 0,0 1 0 0 0,1 0 0 0 0,-1-1 0 0 0,0 1 0 0 0,0-1 0 0 0,0 1 0 0 0,0-1 0 0 0,0 0 0 0 0,1 0 0 0 0,-1 0-1 0 0,0 0 1 0 0,0 0 0 0 0,0 0 0 0 0,0-1 0 0 0,0 1 0 0 0,0-1 0 0 0,1 1 0 0 0,-1-1 0 0 0,0 0 0 0 0,0 1 0 0 0,1-1 0 0 0,-1 0 0 0 0,0 0-1 0 0,1 0 1 0 0,-1-1 0 0 0,1 1 0 0 0,-1 0 0 0 0,1 0 0 0 0,0-1 0 0 0,0 1 0 0 0,-1-1 0 0 0,1 1 0 0 0,0-1 0 0 0,0 0 0 0 0,0 1-1 0 0,1-1 1 0 0,-1 0 0 0 0,0 0 0 0 0,1 0 0 0 0,-1 1 0 0 0,1-1 0 0 0,0 0 0 0 0,-1 0 0 0 0,1 0 0 0 0,0 0 0 0 0,0 0 104 0 0,2-17-1244 0 0</inkml:trace>
  <inkml:trace contextRef="#ctx0" brushRef="#br0" timeOffset="791.135">991 72 2016 0 0,'-27'10'314'0'0,"1"1"0"0"0,1 1 0 0 0,0 1 0 0 0,1 1 0 0 0,0 2 0 0 0,1 0 0 0 0,1 1 0 0 0,1 2 0 0 0,0 0 0 0 0,2 1 0 0 0,0 1 0 0 0,1 1 0 0 0,1 0 0 0 0,1 1 0 0 0,1 1 0 0 0,1 1 0 0 0,1 0 0 0 0,2 0 0 0 0,0 1 0 0 0,0 7-314 0 0,9-23 24 0 0,0 1 0 0 0,1 0 0 0 0,0 0 0 0 0,1 0 0 0 0,0-1 0 0 0,0 1 0 0 0,1 0 0 0 0,1 0 0 0 0,0-1 0 0 0,1 1 0 0 0,0-1 0 0 0,0 1 0 0 0,1-1 0 0 0,0 0 0 0 0,1 0 0 0 0,0-1 0 0 0,1 1 0 0 0,0-1 0 0 0,0-1 0 0 0,1 1 0 0 0,0-1-1 0 0,0 0 1 0 0,1 0 0 0 0,0-1 0 0 0,0 0 0 0 0,1-1 0 0 0,1 1-24 0 0,12 8-504 0 0,0-1-1 0 0,0-1 0 0 0,2-1 0 0 0,-1-2 0 0 0,2 0 0 0 0,-1-1 1 0 0,1-1-1 0 0,0-1 0 0 0,1-2 0 0 0,25 3 505 0 0,6-3-1343 0 0,-1-2 7 0 0</inkml:trace>
  <inkml:trace contextRef="#ctx0" brushRef="#br0" timeOffset="1541.555">1887 2 1088 0 0,'0'0'776'0'0,"0"0"-130"0"0,0 0-103 0 0,0 0-40 0 0,0 0-56 0 0,-14-2 260 0 0,-90 104 680 0 0,-80 180 122 0 0,157-229-1308 0 0,-47 63-552 0 0,-7-79-4201 0 0,67-37 3072 0 0</inkml:trace>
  <inkml:trace contextRef="#ctx0" brushRef="#br0" timeOffset="1819.872">1282 97 1568 0 0,'17'-15'4728'0'0,"-1"31"-3371"0"0,-10-6-1429 0 0,309 321 1227 0 0,-227-238-2813 0 0,-43-23-2648 0 0,-41-58 3066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3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1128 0 0,'-74'49'5147'0'0,"-138"139"-3233"0"0,204-181-1676 0 0,-66 72 1293 0 0,75-76-1491 0 0,0 0 1 0 0,1 0-1 0 0,-1 1 1 0 0,0-1 0 0 0,1 0-1 0 0,0 0 1 0 0,0 0 0 0 0,0-1-1 0 0,0 1 1 0 0,0 0-1 0 0,1-1 1 0 0,-1 1 0 0 0,1-1-1 0 0,-1 0 1 0 0,1 0 0 0 0,0 0-1 0 0,0 0 1 0 0,0 0-1 0 0,0-1 1 0 0,0 1 0 0 0,1-1-1 0 0,-1 0 1 0 0,0 0 0 0 0,1 0-1 0 0,-1-1 1 0 0,0 1-1 0 0,1-1 1 0 0,0 1-41 0 0,13 5 149 0 0,117 48-1299 0 0,-133-52 950 0 0,-1 1 0 0 0,1-1 0 0 0,0 1-1 0 0,-1-1 1 0 0,1 1 0 0 0,-1-1 0 0 0,0 1-1 0 0,0 0 1 0 0,0-1 0 0 0,0 1 0 0 0,0-1-1 0 0,-1 1 1 0 0,1 0 0 0 0,-1-1 0 0 0,1 1 0 0 0,-1-1-1 0 0,0 1 1 0 0,0-1 0 0 0,0 0 0 0 0,-1 1-1 0 0,1-1 1 0 0,0 0 0 0 0,-1 0 0 0 0,0 0 0 0 0,1 0-1 0 0,-1 0 1 0 0,0 0 0 0 0,0 0 0 0 0,0-1-1 0 0,0 1 1 0 0,0-1 0 0 0,0 1 0 0 0,-1-1-1 0 0,1 0 1 0 0,0 0 0 0 0,-2 0 200 0 0,3 0-171 0 0,-17 13-1128 0 0</inkml:trace>
  <inkml:trace contextRef="#ctx0" brushRef="#br0" timeOffset="7033.153">87 431 1160 0 0,'0'0'400'0'0,"0"0"-10"0"0,0 0-110 0 0,0 0-62 0 0,0 0 28 0 0,0 0 13 0 0,0 0-64 0 0,0 0-48 0 0,0 0-9 0 0,0 0-25 0 0,0 0 57 0 0,0 0 0 0 0,0 0-20 0 0,0 0-38 0 0,0 0-14 0 0,0 0-5 0 0,0 0 21 0 0,0 0-1 0 0,0 0 19 0 0,0 0-8 0 0,0 0-10 0 0,0 0-4 0 0,0 0-22 0 0,0 0-60 0 0,0 0-63 0 0,0 0 11 0 0,0 0 4 0 0,0 0 5 0 0,0 0-4 0 0,0 0 29 0 0,0 0 14 0 0,0 0 39 0 0,0 0 3 0 0,-5-6 0 0 0,-22-24 100 0 0,9-24 2895 0 0,61 73-3121 0 0,158 78 192 0 0,-94-37 495 0 0,-46-33-213 0 0,-61-27-364 0 0,0 0 18 0 0,0 0 2 0 0,0 0 40 0 0,0 0-12 0 0,0 0-18 0 0,0 0 5 0 0,0 0-3 0 0,0 0-39 0 0,0 0 22 0 0,9 1 476 0 0,8 1-799 0 0,-29 2-3997 0 0,-36 1 321 0 0,26-5 2631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3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27 236 2224 0 0,'-7'-15'5562'0'0,"-3"45"-4787"0"0,1 431 1192 0 0,18-152-2064 0 0,1-199-2633 0 0,-10-108 1731 0 0,14 0-3170 0 0,-5-18 2796 0 0</inkml:trace>
  <inkml:trace contextRef="#ctx0" brushRef="#br0" timeOffset="311.554">801 386 1496 0 0,'-26'19'585'0'0,"1"2"0"0"0,0 1-1 0 0,2 0 1 0 0,1 2 0 0 0,0 1-1 0 0,2 0 1 0 0,1 2 0 0 0,1 0-1 0 0,2 1 1 0 0,0 1 0 0 0,2 0-1 0 0,-9 28-584 0 0,7-24 317 0 0,-64 134-419 0 0,25-122-5827 0 0,45-45 4731 0 0</inkml:trace>
  <inkml:trace contextRef="#ctx0" brushRef="#br0" timeOffset="576.577">251 456 1756 0 0,'35'-17'4916'0'0,"38"48"-3963"0"0,-61-25-549 0 0,37 21-226 0 0,0 2-1 0 0,-2 1 0 0 0,-2 3 0 0 0,-1 2 1 0 0,-1 2-1 0 0,-2 2 0 0 0,-2 1 1 0 0,26 35-178 0 0,2 40-2605 0 0,-33-49-1505 0 0,-29-59 2869 0 0</inkml:trace>
  <inkml:trace contextRef="#ctx0" brushRef="#br0" timeOffset="1059.041">1155 461 1472 0 0,'-7'-4'4284'0'0,"24"-4"-2847"0"0,17 11-763 0 0,-22-4-585 0 0,-1 1 0 0 0,1 1 0 0 0,0 0-1 0 0,-1 0 1 0 0,1 1 0 0 0,-1 1 0 0 0,0 0 0 0 0,0 0 0 0 0,0 1 0 0 0,0 0 0 0 0,0 1 0 0 0,-1 1 0 0 0,0 0 0 0 0,3 2-89 0 0,-12-6 23 0 0,0 1 0 0 0,-1 0 0 0 0,1-1-1 0 0,0 1 1 0 0,-1 0 0 0 0,0 0 0 0 0,0 0 0 0 0,0 0 0 0 0,0-1-1 0 0,0 1 1 0 0,0 0 0 0 0,-1 0 0 0 0,1 0 0 0 0,-1-1-1 0 0,0 1 1 0 0,0 0 0 0 0,0 0 0 0 0,0-1 0 0 0,0 1 0 0 0,-1-1-1 0 0,1 1 1 0 0,-1-1 0 0 0,1 0 0 0 0,-1 0 0 0 0,0 1 0 0 0,0-1-1 0 0,0 0 1 0 0,0-1 0 0 0,0 1 0 0 0,-1 0 0 0 0,1-1-1 0 0,-1 1 1 0 0,1-1-23 0 0,-3 4 67 0 0,-252 195 762 0 0,205-161-876 0 0,-53 44-3211 0 0,104-83 2878 0 0,0 2 74 0 0,5-2-2910 0 0,14 0 1982 0 0</inkml:trace>
  <inkml:trace contextRef="#ctx0" brushRef="#br0" timeOffset="1308.453">1603 758 1848 0 0,'-34'31'1317'0'0,"-44"44"156"0"0,-3-4-1 0 0,-4-3 1 0 0,-10 1-1473 0 0,87-63-219 0 0,-10 5-311 0 0,6-7-3232 0 0,12-4 2470 0 0</inkml:trace>
  <inkml:trace contextRef="#ctx0" brushRef="#br0" timeOffset="2132.354">2189 358 1240 0 0,'-16'-5'254'0'0,"-1"0"0"0"0,0 2 0 0 0,0 0 0 0 0,0 1 0 0 0,0 1 0 0 0,-1 1 0 0 0,1 0 0 0 0,0 1 0 0 0,0 1 0 0 0,0 0 0 0 0,0 2 0 0 0,0 0 0 0 0,0 0 0 0 0,1 2 0 0 0,0 0 0 0 0,0 1 0 0 0,0 0 0 0 0,1 2 0 0 0,0 0 0 0 0,1 0 0 0 0,0 1 0 0 0,1 1 0 0 0,-11 10-254 0 0,22-18 24 0 0,-1-1-1 0 0,1 1 1 0 0,0 0 0 0 0,0 1-1 0 0,0-1 1 0 0,1 0 0 0 0,-1 0-1 0 0,1 1 1 0 0,-1-1 0 0 0,1 1-1 0 0,0-1 1 0 0,1 1 0 0 0,-1 0-1 0 0,0-1 1 0 0,1 1 0 0 0,0 0-1 0 0,0-1 1 0 0,0 1 0 0 0,1 0-1 0 0,-1-1 1 0 0,1 1 0 0 0,0 0-1 0 0,-1-1 1 0 0,2 1 0 0 0,-1-1 0 0 0,0 1-1 0 0,1-1 1 0 0,0 0 0 0 0,-1 0-1 0 0,1 0 1 0 0,1 0 0 0 0,-1 0-1 0 0,0 0 1 0 0,1 0 0 0 0,-1 0-1 0 0,1-1 1 0 0,0 0 0 0 0,0 1-1 0 0,0-1 1 0 0,0 0 0 0 0,0 0-1 0 0,0-1 1 0 0,1 1 0 0 0,-1-1-1 0 0,1 0 1 0 0,-1 1 0 0 0,1-1-1 0 0,-1-1 1 0 0,1 1 0 0 0,0-1-1 0 0,-1 1 1 0 0,1-1 0 0 0,0 0-1 0 0,0 0 1 0 0,-1-1 0 0 0,1 1-1 0 0,-1-1 1 0 0,1 0 0 0 0,0 0-24 0 0,9 3-3 0 0,1-1 1 0 0,0 0-1 0 0,-1-1 0 0 0,1-1 1 0 0,-1 0-1 0 0,1-1 1 0 0,-1-1-1 0 0,0 0 0 0 0,0 0 1 0 0,0-1-1 0 0,0-1 1 0 0,0 0-1 0 0,-1-1 0 0 0,0 0 1 0 0,0-1-1 0 0,-1-1 1 0 0,0 1-1 0 0,0-2 0 0 0,-1 0 1 0 0,1 0 2 0 0,-4-53 1514 0 0,-7 61-1352 0 0,8-19 573 0 0,51 107-609 0 0,-52-71-114 0 0,-1 1-1 0 0,0 0 0 0 0,-1 0 0 0 0,-1 1 1 0 0,-1-1-1 0 0,0 1 0 0 0,-2 0 1 0 0,0-1-1 0 0,-1 1 0 0 0,-1 15-11 0 0,1-32 1 0 0,-2 13-7 0 0,0-1 0 0 0,0 1-1 0 0,-2-1 1 0 0,0 0 0 0 0,0 0 0 0 0,-1 0-1 0 0,-1-1 1 0 0,0 0 0 0 0,0 0-1 0 0,-1 0 1 0 0,-1-1 0 0 0,0 0-1 0 0,-5 5 7 0 0,-89 58-4191 0 0,65-104 30 0 0,29 9 2841 0 0</inkml:trace>
  <inkml:trace contextRef="#ctx0" brushRef="#br0" timeOffset="2410.315">2728 1 1108 0 0,'21'4'3584'0'0,"11"28"-2774"0"0,-29-29-557 0 0,17 22 125 0 0,-1 1 0 0 0,-1 1 1 0 0,-1 1-1 0 0,-1 1 0 0 0,-2 0 1 0 0,-1 0-1 0 0,-1 2 0 0 0,-2-1 1 0 0,-1 2-1 0 0,-1-1 1 0 0,-2 1-1 0 0,-1 0 0 0 0,-1 0 1 0 0,-2 9-379 0 0,-3-16 111 0 0,0-1 0 0 0,-2 1 0 0 0,-1-1 0 0 0,-1 0 0 0 0,-1 0 0 0 0,-1-1 0 0 0,-1 1 0 0 0,-1-2 0 0 0,-1 1 0 0 0,-1-1 0 0 0,-1-1 0 0 0,-14 20-111 0 0,-124 125-1972 0 0,134-153 1331 0 0,0-1 0 0 0,-1-1 0 0 0,0 0-1 0 0,-1-1 1 0 0,-1-1 0 0 0,1-1 0 0 0,-1-1 0 0 0,0 0-1 0 0,-1-1 1 0 0,0-1 0 0 0,-2-1 641 0 0,-24 2-1267 0 0</inkml:trace>
  <inkml:trace contextRef="#ctx0" brushRef="#br0" timeOffset="11710.429">1036 466 860 0 0,'0'0'11'0'0,"0"0"61"0"0,0 0 18 0 0,0 0 4 0 0,0 0-34 0 0,0 0 46 0 0,0 0 18 0 0,0 0 11 0 0,-22 0 941 0 0,-18-27-302 0 0,36 22-632 0 0,-11 0 1799 0 0,26 4-1503 0 0,135 46-159 0 0,-110-26-3835 0 0,-29-18 2234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88 936 0 0,'-19'-13'1050'0'0,"-2"6"96"0"0,-36-24 2390 0 0,141 14-1081 0 0,534-3-2142 0 0,-618 21-361 0 0,-1-1 0 0 0,1 0-1 0 0,-1 1 1 0 0,1-1 0 0 0,-1 1-1 0 0,1-1 1 0 0,0 1 0 0 0,-1-1-1 0 0,1 1 1 0 0,0-1 0 0 0,-1 1-1 0 0,1 0 1 0 0,0-1 0 0 0,0 1-1 0 0,0-1 1 0 0,0 1 0 0 0,0 0-1 0 0,-1-1 1 0 0,1 1 0 0 0,0 0-1 0 0,0-1 1 0 0,0 1 0 0 0,1-1-1 0 0,-1 1 1 0 0,0 0 0 0 0,0-1-1 0 0,0 1 1 0 0,0-1 0 0 0,1 1-1 0 0,-1 0 1 0 0,0-1 0 0 0,0 1-1 0 0,1-1 1 0 0,-1 1 0 0 0,0-1-1 0 0,1 1 1 0 0,-1-1 0 0 0,1 1-1 0 0,-1-1 1 0 0,1 1 0 0 0,-1-1-1 0 0,1 0 1 0 0,-1 1 0 0 0,1-1-1 0 0,-1 0 1 0 0,1 1 0 0 0,-1-1 0 0 0,1 0-1 0 0,-1 0 1 0 0,1 0 0 0 0,0 1-1 0 0,-1-1 1 0 0,1 0 0 0 0,0 0-1 0 0,-1 0 1 0 0,1 0 0 0 0,-1 0-1 0 0,1 0 1 0 0,0 0 0 0 0,-1 0-1 0 0,1 0 1 0 0,0-1 0 0 0,-1 1-1 0 0,1 0 1 0 0,-1 0 0 0 0,1-1-1 0 0,-1 1 1 0 0,1 0 48 0 0,-41 31-3030 0 0,9-18 1730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1196 0 0,'44'14'4012'0'0,"-36"-14"-3804"0"0,316 6 1206 0 0,-187-8-4571 0 0,-90-1 1770 0 0,25-14-51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79 976 0 0,'0'0'649'0'0,"2"-24"2010"0"0,26-30 1092 0 0,-12 118-2726 0 0,-6 24-624 0 0,3 0 0 0 0,4-1 1 0 0,4-1-1 0 0,4-1 0 0 0,3-1 0 0 0,14 22-401 0 0,3-7 641 0 0,-57-130-10501 0 0,10 12 8500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1808 0 0,'-4'4'5521'0'0,"29"-10"-5043"0"0,587-33 989 0 0,-612 40-1536 0 0,1-1 0 0 0,-1 0 1 0 0,1 0-1 0 0,0 1 0 0 0,-1-1 1 0 0,1 0-1 0 0,-1 1 1 0 0,1-1-1 0 0,-1 0 0 0 0,1 1 1 0 0,-1-1-1 0 0,1 1 1 0 0,-1-1-1 0 0,1 1 0 0 0,-1-1 1 0 0,1 1-1 0 0,-1-1 0 0 0,0 1 1 0 0,1 0-1 0 0,-1-1 1 0 0,0 1-1 0 0,0-1 0 0 0,0 1 1 0 0,1 0-1 0 0,-1-1 1 0 0,0 1-1 0 0,0 0 0 0 0,0-1 1 0 0,0 1-1 0 0,0 0 1 0 0,0-1-1 0 0,0 1 0 0 0,0 0 1 0 0,0-1-1 0 0,0 1 0 0 0,-1 0 1 0 0,1-1-1 0 0,0 1 1 0 0,0-1-1 0 0,-1 1 0 0 0,1 0 1 0 0,0-1-1 0 0,-1 1 1 0 0,1-1-1 0 0,0 1 0 0 0,-1-1 1 0 0,1 1-1 0 0,-1-1 0 0 0,1 1 1 0 0,-1-1-1 0 0,1 1 1 0 0,-1-1-1 0 0,1 0 0 0 0,-1 1 1 0 0,1-1-1 0 0,-2 0 69 0 0,-3 8-2112 0 0,1-8 873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1292 0 0,'-22'-9'4202'0'0,"35"8"-1588"0"0,34 7-2228 0 0,-1 3-1 0 0,-1 2 1 0 0,1 2-1 0 0,-2 2 1 0 0,0 2 0 0 0,30 16-386 0 0,-72-32 11 0 0,1 1 0 0 0,-1-1 0 0 0,1 1 0 0 0,-1-1 0 0 0,1 1 1 0 0,-1 0-1 0 0,0 0 0 0 0,0 0 0 0 0,0 0 0 0 0,0 0 0 0 0,0 1 0 0 0,-1-1 1 0 0,1 1-1 0 0,-1-1 0 0 0,1 1 0 0 0,-1-1 0 0 0,0 1 0 0 0,0 0 1 0 0,0 0-1 0 0,0-1 0 0 0,-1 1 0 0 0,1 0 0 0 0,-1 0 0 0 0,1 0 0 0 0,-1 0 1 0 0,0 0-1 0 0,0 0 0 0 0,-1 0 0 0 0,1-1 0 0 0,-1 1 0 0 0,1 0 0 0 0,-1 0 1 0 0,0 0-1 0 0,0-1 0 0 0,0 1 0 0 0,0 0 0 0 0,0-1 0 0 0,-1 1 1 0 0,1-1-1 0 0,-1 1 0 0 0,0-1 0 0 0,0 0 0 0 0,0 1 0 0 0,0-1 0 0 0,0 0 1 0 0,0 0-12 0 0,-106 91 177 0 0,-172 63-837 0 0,360-189-6437 0 0,-51 19 5758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0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234 146 1816 0 0,'4'0'556'0'0,"2"1"-353"0"0,-1-1 1 0 0,1 0-1 0 0,-1-1 0 0 0,1 1 0 0 0,-1-1 0 0 0,1 0 0 0 0,-1-1 0 0 0,0 1 1 0 0,1-1-1 0 0,-1 0 0 0 0,0-1 0 0 0,0 1 0 0 0,-1-1 0 0 0,1 0 0 0 0,0 0 1 0 0,-1 0-1 0 0,0-1 0 0 0,0 1 0 0 0,0-1 0 0 0,0 0 0 0 0,0 0 1 0 0,-1-1-1 0 0,0 1 0 0 0,0-1 0 0 0,0 0 0 0 0,0 1 0 0 0,-1-1 0 0 0,0-1 1 0 0,0 1-1 0 0,1-2-203 0 0,-4 4 22 0 0,1 1-1 0 0,-1-1 1 0 0,1 1 0 0 0,-1-1 0 0 0,0 1 0 0 0,0 0-1 0 0,0-1 1 0 0,0 1 0 0 0,0 0 0 0 0,0-1 0 0 0,-1 1 0 0 0,1 0-1 0 0,-1 0 1 0 0,0 0 0 0 0,0 0 0 0 0,1 0 0 0 0,-1 1-1 0 0,0-1 1 0 0,0 1 0 0 0,-1-1 0 0 0,1 1 0 0 0,0 0 0 0 0,0-1-1 0 0,-1 1 1 0 0,1 0 0 0 0,-1 1 0 0 0,1-1 0 0 0,-1 0-1 0 0,1 1 1 0 0,-1-1 0 0 0,1 1 0 0 0,-1 0 0 0 0,1 0-1 0 0,-1 0 1 0 0,0 0 0 0 0,1 0 0 0 0,-2 1-22 0 0,-87 12 242 0 0,76-7-215 0 0,0-1-1 0 0,1 2 1 0 0,0 0-1 0 0,0 1 1 0 0,1 0-1 0 0,0 1 1 0 0,1 1-1 0 0,-1 0 1 0 0,2 0-1 0 0,0 1 1 0 0,0 1 0 0 0,1 0-1 0 0,0 0 1 0 0,-7 13-27 0 0,16-24 0 0 0,-1 1 1 0 0,1-1-1 0 0,0 0 1 0 0,0 0-1 0 0,0 1 1 0 0,0-1-1 0 0,0 1 1 0 0,0-1-1 0 0,0 1 1 0 0,0-1-1 0 0,1 1 1 0 0,-1-1-1 0 0,1 1 1 0 0,-1 0-1 0 0,1-1 1 0 0,0 1 0 0 0,-1 0-1 0 0,1-1 1 0 0,0 1-1 0 0,0 0 1 0 0,0 0-1 0 0,0-1 1 0 0,0 1-1 0 0,1 0 1 0 0,-1-1-1 0 0,1 1 1 0 0,-1 0-1 0 0,1-1 1 0 0,-1 1-1 0 0,1-1 1 0 0,0 1-1 0 0,0-1 1 0 0,0 1-1 0 0,0-1 1 0 0,0 1 0 0 0,0-1-1 0 0,0 0 1 0 0,0 1-1 0 0,0-1 1 0 0,1 0-1 0 0,-1 0 1 0 0,0 0-1 0 0,1 0 1 0 0,-1 0-1 0 0,1-1 1 0 0,0 1-1 0 0,-1 0 1 0 0,1-1-1 0 0,-1 1 1 0 0,1-1-1 0 0,0 1 1 0 0,-1-1-1 0 0,1 0 1 0 0,0 0 0 0 0,0 1-1 0 0,-1-1 1 0 0,1-1-1 0 0,0 1 1 0 0,-1 0-1 0 0,1 0 1 0 0,0-1-1 0 0,-1 1 1 0 0,2-1-1 0 0,114-19-376 0 0,-117 20 375 0 0,178-76-956 0 0,-173 74 933 0 0,1 1 0 0 0,-1 0 0 0 0,1 0 0 0 0,0 0 0 0 0,-1 0 0 0 0,1 1 0 0 0,0 0 1 0 0,0 0-1 0 0,-1 0 0 0 0,1 1 0 0 0,0 0 0 0 0,-1 0 0 0 0,1 1 0 0 0,-1-1 0 0 0,1 1 0 0 0,-1 0 0 0 0,0 1 0 0 0,0-1 1 0 0,0 1-1 0 0,0 0 0 0 0,3 3 24 0 0,11 3-212 0 0,130 34-4665 0 0,-130-43 3661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1632 0 0,'4'-8'4220'0'0,"75"-10"-3195"0"0,155-1 307 0 0,-79 18-5163 0 0,-145 1 3289 0 0,5 1-720 0 0,-5 4 12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1336 0 0,'9'3'672'0'0,"9"5"-96"0"0,9 1-60 0 0,1-6-12 0 0,6 2-56 0 0,7-3-92 0 0,-20-2-180 0 0,13 0 8 0 0,7 0-24 0 0,0 0-300 0 0,47-19-124 0 0,-47 13-416 0 0,0-4-568 0 0,-3-2 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0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14 711 876 0 0,'4'-3'6080'0'0,"-15"27"-4481"0"0,11 0-1420 0 0,0 0 0 0 0,1 0 0 0 0,1 0 0 0 0,2 0 0 0 0,0 0 0 0 0,2-1 0 0 0,0 0 0 0 0,3 4-179 0 0,19 86 299 0 0,-27-110-485 0 0,0-1-1 0 0,-1 1 1 0 0,1 0 0 0 0,-1-1 0 0 0,0 1 0 0 0,0 0 0 0 0,0 0 0 0 0,0-1 0 0 0,0 1 0 0 0,-1 0-1 0 0,1-1 1 0 0,-1 1 0 0 0,0-1 0 0 0,0 1 0 0 0,0 0 0 0 0,0-1 0 0 0,0 0 0 0 0,0 1 0 0 0,-1-1 0 0 0,1 0-1 0 0,-1 0 1 0 0,0 1 0 0 0,1-1 0 0 0,-1 0 0 0 0,0-1 0 0 0,0 1 0 0 0,-1 0 0 0 0,1-1 0 0 0,0 1 0 0 0,0-1-1 0 0,-1 1 1 0 0,1-1 0 0 0,-1 0 0 0 0,1 0 0 0 0,-1 0 0 0 0,1-1 0 0 0,-1 1 0 0 0,0-1 0 0 0,-1 1 186 0 0,-10 0-1248 0 0</inkml:trace>
  <inkml:trace contextRef="#ctx0" brushRef="#br0" timeOffset="231.453">301 929 876 0 0,'13'2'7483'0'0,"29"-8"-7659"0"0,-29 3 801 0 0,9 0-493 0 0,255-44-5597 0 0,-241 38 4202 0 0</inkml:trace>
  <inkml:trace contextRef="#ctx0" brushRef="#br0" timeOffset="805.707">1234 833 1624 0 0,'30'3'4823'0'0,"9"0"-3977"0"0,144-44 34 0 0,-180 41-898 0 0,0-1 0 0 0,0 0 0 0 0,1 0 0 0 0,-1 0 0 0 0,0 0 0 0 0,0 0 0 0 0,0 0 0 0 0,-1-1 0 0 0,1 1 0 0 0,0-1 0 0 0,0 0 0 0 0,-1 0 0 0 0,1 0 0 0 0,-1 0 0 0 0,0-1 0 0 0,0 1 0 0 0,1-1 0 0 0,-2 1 0 0 0,1-1 0 0 0,0 0 0 0 0,0 1 0 0 0,-1-1 0 0 0,0 0 0 0 0,1 0 0 0 0,-1 0 0 0 0,0 0 0 0 0,0 0 0 0 0,-1-1 0 0 0,1 1 0 0 0,-1 0 0 0 0,0 0 18 0 0,-9-6-48 0 0,-1 0 0 0 0,0 1 1 0 0,0 1-1 0 0,-1 0 0 0 0,0 0 1 0 0,0 1-1 0 0,-1 1 1 0 0,0 0-1 0 0,0 0 0 0 0,0 1 1 0 0,0 1-1 0 0,-1 0 0 0 0,1 0 1 0 0,-1 1-1 0 0,0 1 0 0 0,0 0 1 0 0,0 1-1 0 0,0 1 0 0 0,1 0 1 0 0,-1 0-1 0 0,-1 1 48 0 0,13-2 2 0 0,-17 1 87 0 0,0 1 0 0 0,0 1-1 0 0,1 0 1 0 0,-1 2 0 0 0,1 0 0 0 0,0 0 0 0 0,0 2 0 0 0,0 0-1 0 0,1 1 1 0 0,0 0 0 0 0,1 2 0 0 0,0 0 0 0 0,0 0 0 0 0,1 1-1 0 0,0 1 1 0 0,1 1 0 0 0,1-1 0 0 0,0 2 0 0 0,0 0 0 0 0,2 0-1 0 0,-9 16-88 0 0,15-23 63 0 0,0 0-1 0 0,0 1 0 0 0,1-1 0 0 0,0 1 0 0 0,1 0 0 0 0,0 0 1 0 0,0 0-1 0 0,0 0 0 0 0,1 1 0 0 0,1-1 0 0 0,-1 0 0 0 0,1 0 1 0 0,1 1-1 0 0,-1-1 0 0 0,1 0 0 0 0,1 0 0 0 0,1 6-62 0 0,3-3 24 0 0,-1-1 1 0 0,2 0-1 0 0,-1-1 0 0 0,1 0 0 0 0,1 0 1 0 0,-1 0-1 0 0,2-1 0 0 0,-1 0 0 0 0,1 0 0 0 0,0-1 1 0 0,1-1-1 0 0,-1 1 0 0 0,1-2 0 0 0,1 1 0 0 0,-1-1 1 0 0,1-1-1 0 0,0 0 0 0 0,0 0 0 0 0,9 1-24 0 0,232 25-1544 0 0,-238-30 1165 0 0,0-2 1 0 0,-1 1-1 0 0,1-2 0 0 0,0 0 0 0 0,-1 0 1 0 0,0-1-1 0 0,0-1 0 0 0,0 0 0 0 0,0-1 1 0 0,-1-1-1 0 0,0 1 0 0 0,0-2 0 0 0,-1 0 1 0 0,0 0-1 0 0,4-5 379 0 0,11-13-1129 0 0</inkml:trace>
  <inkml:trace contextRef="#ctx0" brushRef="#br0" timeOffset="1100.797">1481 293 1336 0 0,'1'0'119'0'0,"-1"0"1"0"0,1 0-1 0 0,0 0 0 0 0,-1 0 0 0 0,1 0 0 0 0,-1 0 1 0 0,1 0-1 0 0,0 0 0 0 0,-1 0 0 0 0,1 0 1 0 0,-1 0-1 0 0,1 0 0 0 0,0 0 0 0 0,-1-1 0 0 0,1 1 1 0 0,-1 0-1 0 0,1 0 0 0 0,-1-1 0 0 0,1 1 1 0 0,-1 0-1 0 0,1-1 0 0 0,-1 1 0 0 0,1-1 0 0 0,-1 1 1 0 0,0 0-1 0 0,1-1 0 0 0,-1 1 0 0 0,1-1 1 0 0,-1 1-1 0 0,0-1 0 0 0,0 1 0 0 0,1-1 0 0 0,-1 1 1 0 0,0-1-1 0 0,0 0 0 0 0,1 1 0 0 0,-1-1 1 0 0,0 1-1 0 0,0-1 0 0 0,0 0 0 0 0,0 1 0 0 0,0-1 1 0 0,0 1-1 0 0,0-1 0 0 0,0 0 0 0 0,0 1 0 0 0,0-1 1 0 0,-1 1-1 0 0,1-1 0 0 0,0 1 0 0 0,0-1 1 0 0,0 0-1 0 0,-1 1 0 0 0,1-1 0 0 0,0 1 0 0 0,-1-1 1 0 0,1 1-1 0 0,-1-1-119 0 0,19-1-93 0 0,149-11 537 0 0,20-5-5207 0 0,-164 13 3514 0 0,-3-3 75 0 0</inkml:trace>
  <inkml:trace contextRef="#ctx0" brushRef="#br0" timeOffset="1428.22">2080 14 1604 0 0,'14'-13'3785'0'0,"0"27"-600"0"0,41 161-2244 0 0,-19-66-757 0 0,-22-37-3579 0 0,-13-63 701 0 0,-1-8 1584 0 0</inkml:trace>
  <inkml:trace contextRef="#ctx0" brushRef="#br0" timeOffset="1678.937">2607 131 2172 0 0,'-204'184'5065'0'0,"54"44"-5041"0"0,124-175-4481 0 0,25-51 3185 0 0</inkml:trace>
  <inkml:trace contextRef="#ctx0" brushRef="#br0" timeOffset="1984.993">2452 539 1760 0 0,'132'-25'4791'0'0,"-125"28"-4718"0"0,-1-1 1 0 0,0 1-1 0 0,0 1 1 0 0,-1-1-1 0 0,1 1 1 0 0,-1 0-1 0 0,1 0 1 0 0,-1 0-1 0 0,0 1 1 0 0,-1 0-1 0 0,1 0 1 0 0,-1 0-1 0 0,0 0 1 0 0,0 1-1 0 0,-1 0 1 0 0,0 0 0 0 0,0 0-1 0 0,0 0 1 0 0,0 0-1 0 0,-1 0 1 0 0,0 1-1 0 0,-1-1 1 0 0,1 1-1 0 0,-1-1 1 0 0,-1 1-1 0 0,1 0 1 0 0,-1-1-1 0 0,0 1 1 0 0,-1 0-1 0 0,1 0 1 0 0,-1-1-1 0 0,-1 1 1 0 0,1-1-1 0 0,-1 1 1 0 0,0-1 0 0 0,-1 1-74 0 0,-94 219 2638 0 0,96-225-2611 0 0,0 1 0 0 0,1-1-1 0 0,-1 1 1 0 0,0 0 0 0 0,1-1 0 0 0,-1 1 0 0 0,1 0 0 0 0,-1-1 0 0 0,1 1 0 0 0,0 0 0 0 0,-1 0 0 0 0,1-1-1 0 0,0 1 1 0 0,0 0 0 0 0,0 0 0 0 0,1-1 0 0 0,-1 1 0 0 0,0 0 0 0 0,1 0 0 0 0,-1-1 0 0 0,1 1 0 0 0,0 0-1 0 0,-1-1 1 0 0,1 1 0 0 0,0-1 0 0 0,0 1 0 0 0,0-1 0 0 0,0 1 0 0 0,0-1 0 0 0,0 0 0 0 0,1 1-1 0 0,-1-1 1 0 0,0 0 0 0 0,1 0 0 0 0,-1 0 0 0 0,0 0 0 0 0,1 0 0 0 0,0 0 0 0 0,-1 0 0 0 0,1-1 0 0 0,-1 1-1 0 0,1-1 1 0 0,0 1 0 0 0,0-1 0 0 0,-1 1 0 0 0,1-1 0 0 0,0 0 0 0 0,1 0-27 0 0,96 9-281 0 0,-96-9 262 0 0,35-4-967 0 0,0-2 0 0 0,0-2-1 0 0,-1-2 1 0 0,0-1 0 0 0,-1-1-1 0 0,0-2 1 0 0,0-3 986 0 0,22-14-2609 0 0,-37 14 1375 0 0</inkml:trace>
  <inkml:trace contextRef="#ctx0" brushRef="#br0" timeOffset="2312.817">3410 888 848 0 0,'30'23'14929'0'0,"-36"-9"-15953"0"0,-14-2-62 0 0,-1-1 0 0 0,-1 0-1 0 0,0-2 1 0 0,0 0 0 0 0,-1-2-1 0 0,0 0 1 0 0,0-2-1 0 0,-1-1 1 0 0,0 0 0 0 0,-21-1 1086 0 0,-5 4-1115 0 0,-17 3-152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444 353 1172 0 0,'-2'-6'152'0'0,"0"-1"0"0"0,0 1 0 0 0,0-1 0 0 0,-1 1 0 0 0,1 0 0 0 0,-2 0-1 0 0,1 0 1 0 0,-1 1 0 0 0,0-1 0 0 0,0 1 0 0 0,0-1 0 0 0,-1 1 0 0 0,1 1 0 0 0,-1-1 0 0 0,-1 1 0 0 0,1 0 0 0 0,-1 0 0 0 0,1 0-1 0 0,-1 1 1 0 0,0 0 0 0 0,0 0 0 0 0,-1 0 0 0 0,1 1 0 0 0,0 0 0 0 0,-1 0 0 0 0,0 1 0 0 0,1 0 0 0 0,-1 0 0 0 0,0 0-1 0 0,1 1 1 0 0,-1 0 0 0 0,0 0 0 0 0,-3 1-152 0 0,-5-1 76 0 0,0 1 0 0 0,0 0 1 0 0,1 1-1 0 0,-1 1 0 0 0,0 1 0 0 0,1 0 0 0 0,-1 0 0 0 0,1 1 0 0 0,0 1 0 0 0,1 1 0 0 0,0 0 0 0 0,0 0 1 0 0,0 2-1 0 0,1-1-76 0 0,8-7 13 0 0,1 0 0 0 0,0 0 1 0 0,0 0-1 0 0,0 1 1 0 0,0-1-1 0 0,0 1 0 0 0,0-1 1 0 0,0 1-1 0 0,1 0 1 0 0,-1 0-1 0 0,0 0 0 0 0,1 1 1 0 0,0-1-1 0 0,0 0 1 0 0,-1 1-1 0 0,1 0 0 0 0,1-1 1 0 0,-1 1-1 0 0,0 0 1 0 0,1 0-1 0 0,-1 0 0 0 0,1 0 1 0 0,0 0-1 0 0,0 1 0 0 0,0-1 1 0 0,1 0-1 0 0,-1 0 1 0 0,1 1-1 0 0,-1-1 0 0 0,1 0 1 0 0,0 0-1 0 0,1 1 1 0 0,-1-1-1 0 0,0 0 0 0 0,1 1 1 0 0,0-1-1 0 0,0 0 1 0 0,0 0-1 0 0,0 0 0 0 0,0 0 1 0 0,1 0-1 0 0,-1 0 1 0 0,1 0-1 0 0,0 0 0 0 0,0 0 1 0 0,0-1-1 0 0,0 1 0 0 0,0-1 1 0 0,1 0-1 0 0,-1 1 1 0 0,1-1-1 0 0,-1 0 0 0 0,1 0 1 0 0,0-1-1 0 0,0 1 1 0 0,0-1-1 0 0,0 1 0 0 0,1 0-13 0 0,13 2 0 0 0,0-1-1 0 0,0 0 0 0 0,0-1 0 0 0,0-1 0 0 0,0 0 0 0 0,0-1 0 0 0,0-1 0 0 0,0-1 0 0 0,0 0 1 0 0,0-2-1 0 0,0 0 0 0 0,-1 0 0 0 0,1-2 0 0 0,-1 0 0 0 0,0-1 1 0 0,-11 5 22 0 0,-1-1-1 0 0,1 0 1 0 0,-1 0 0 0 0,0-1-1 0 0,0 1 1 0 0,0-1 0 0 0,0 0-1 0 0,-1 0 1 0 0,0 0 0 0 0,0 0-1 0 0,0 0 1 0 0,0-1 0 0 0,0 0 0 0 0,-1 1-1 0 0,0-1 1 0 0,0 0 0 0 0,0 0-1 0 0,-1 0 1 0 0,0 0 0 0 0,0-1-1 0 0,0 1 1 0 0,-1 0 0 0 0,1 0-1 0 0,-1-1 1 0 0,0 1 0 0 0,-1 0-1 0 0,1 0 1 0 0,-1-1 0 0 0,-1 0-22 0 0,2-9 240 0 0,0 14-218 0 0,57 86 124 0 0,-48-71-136 0 0,-1 0 0 0 0,-1 0 0 0 0,0 1 1 0 0,-1 0-1 0 0,-1 1 0 0 0,0-1 0 0 0,-1 1 0 0 0,-1 0 1 0 0,-1 0-1 0 0,0 1 0 0 0,-1-1 0 0 0,0 0 0 0 0,-1 0 1 0 0,-3 15-11 0 0,-2-11-62 0 0,-1 0 1 0 0,-1 0-1 0 0,-1-1 1 0 0,-1 0 0 0 0,0-1-1 0 0,-2 0 1 0 0,0-1 0 0 0,0 0-1 0 0,-2 0 1 0 0,0-1 0 0 0,-1-1-1 0 0,-1 0 1 0 0,0-1 0 0 0,-1-1-1 0 0,0 0 1 0 0,-1-1 0 0 0,0-1-1 0 0,-1-1 1 0 0,-13 6 61 0 0,-49 5-3472 0 0,72-25 2259 0 0,-12-15 42 0 0</inkml:trace>
  <inkml:trace contextRef="#ctx0" brushRef="#br0" timeOffset="327.008">815 0 1260 0 0,'8'5'216'0'0,"0"0"0"0"0,0 0 0 0 0,-1 0 0 0 0,0 1 0 0 0,0 1 0 0 0,-1-1 0 0 0,0 1 0 0 0,0 0 0 0 0,0 0 0 0 0,-1 1 0 0 0,0-1 0 0 0,0 1 0 0 0,-1 1 0 0 0,0-1 0 0 0,0 0 0 0 0,-1 1 0 0 0,1 4-216 0 0,-2-7 125 0 0,9 15 91 0 0,-2 1 0 0 0,-1 0-1 0 0,0 1 1 0 0,-2 0 0 0 0,0 0-1 0 0,-2 0 1 0 0,-1 0 0 0 0,0 1 0 0 0,-2 0-1 0 0,-1-1 1 0 0,0 1 0 0 0,-2 0-1 0 0,-1-1 1 0 0,-1 0 0 0 0,0 1 0 0 0,-2-1-1 0 0,-1-1 1 0 0,-1 1 0 0 0,-1-1-1 0 0,0-1 1 0 0,-2 0 0 0 0,-2 2-216 0 0,-161 207-1366 0 0,171-227 993 0 0,-17 13-903 0 0,3-19-2578 0 0,1-18 2552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2500 0 0,'15'-10'4442'0'0,"-14"31"-2716"0"0,-3 2-1605 0 0,17 188 690 0 0,2-85-3061 0 0,-36-106-1720 0 0,19-23 2654 0 0</inkml:trace>
  <inkml:trace contextRef="#ctx0" brushRef="#br0" timeOffset="387.591">372 277 1300 0 0,'-35'5'4038'0'0,"-23"75"-1791"0"0,59-74-2183 0 0,0-1-1 0 0,1 1 1 0 0,-1-1-1 0 0,1 1 1 0 0,0-1-1 0 0,1 1 1 0 0,-1-1-1 0 0,1 0 1 0 0,0 0 0 0 0,1 0-1 0 0,-1-1 1 0 0,1 1-1 0 0,0-1 1 0 0,0 1-1 0 0,0-1 1 0 0,0-1-1 0 0,1 1 1 0 0,0-1-1 0 0,-1 1 1 0 0,2-1-1 0 0,-1-1 1 0 0,0 1-1 0 0,0-1 1 0 0,1 0-1 0 0,-1 0 1 0 0,1 0-1 0 0,-1-1 1 0 0,1 0-1 0 0,0 0 1 0 0,0 0-64 0 0,13 3 16 0 0,1 1 1 0 0,0-2-1 0 0,0-1 1 0 0,0 0 0 0 0,0-2-1 0 0,0 0 1 0 0,0-1-1 0 0,0-1 1 0 0,0-1-1 0 0,12-3-16 0 0,-31 6-16 0 0,0 0 1 0 0,0-1-1 0 0,0 1 0 0 0,1 0 1 0 0,-1 0-1 0 0,0-1 0 0 0,0 1 0 0 0,0-1 1 0 0,0 1-1 0 0,0-1 0 0 0,0 1 0 0 0,0-1 1 0 0,0 0-1 0 0,0 1 0 0 0,0-1 0 0 0,0 0 1 0 0,0 0-1 0 0,0 0 0 0 0,0 0 1 0 0,-1 0-1 0 0,1 0 0 0 0,0 0 0 0 0,-1 0 1 0 0,1 0-1 0 0,-1 0 0 0 0,1 0 0 0 0,-1 0 1 0 0,1 0-1 0 0,-1 0 0 0 0,0-1 0 0 0,0 1 1 0 0,0 0-1 0 0,1 0 0 0 0,-1 0 0 0 0,0-1 1 0 0,0 1-1 0 0,-1 0 0 0 0,1 0 1 0 0,0 0-1 0 0,0-1 0 0 0,-1 1 0 0 0,1 0 1 0 0,0 0-1 0 0,-1 0 0 0 0,1 0 0 0 0,-1 0 1 0 0,1 0-1 0 0,-1 0 0 0 0,0 0 0 0 0,0 0 1 0 0,1 0-1 0 0,-1 0 0 0 0,0 0 1 0 0,0 0-1 0 0,0 1 0 0 0,0-1 0 0 0,0 0 1 0 0,0 0-1 0 0,0 1 0 0 0,0-1 0 0 0,0 1 1 0 0,0-1-1 0 0,0 1 0 0 0,-1-1 16 0 0,-67-39-656 0 0,-28 6-47 0 0,-57-33-2183 0 0,140 54 1618 0 0,6 1-52 0 0</inkml:trace>
  <inkml:trace contextRef="#ctx0" brushRef="#br0" timeOffset="681.688">806 3 1048 0 0,'4'-2'8297'0'0,"15"63"-7669"0"0,101 427-305 0 0,-107-382-1909 0 0,-11-34-3984 0 0,-2-63 4302 0 0</inkml:trace>
  <inkml:trace contextRef="#ctx0" brushRef="#br0" timeOffset="1070.585">1791 35 1552 0 0,'-48'4'4605'0'0,"24"13"-4321"0"0,0 1 0 0 0,2 1 1 0 0,0 1-1 0 0,2 1 0 0 0,0 1 1 0 0,1 1-1 0 0,1 0 1 0 0,1 1-1 0 0,2 1 0 0 0,-4 8-284 0 0,-65 90 66 0 0,74-110-99 0 0,7-7-293 0 0,-1-1 1 0 0,1 0-1 0 0,-1 0 1 0 0,0 0-1 0 0,0 0 1 0 0,-1 0-1 0 0,1-1 1 0 0,-1 0-1 0 0,0 0 1 0 0,0 0-1 0 0,-1 0 1 0 0,1-1-1 0 0,-1 0 1 0 0,0 0-1 0 0,1-1 1 0 0,-1 1-1 0 0,0-1 1 0 0,-1 0-1 0 0,1-1 1 0 0,-3 1 325 0 0,6-2-1339 0 0</inkml:trace>
  <inkml:trace contextRef="#ctx0" brushRef="#br0" timeOffset="1333.878">1201 160 1216 0 0,'0'-1'111'0'0,"-1"0"1"0"0,1 1-1 0 0,0-1 0 0 0,0 0 0 0 0,0 0 0 0 0,0 0 1 0 0,0 0-1 0 0,0 0 0 0 0,0 0 0 0 0,0 0 0 0 0,0 1 1 0 0,0-1-1 0 0,0 0 0 0 0,1 0 0 0 0,-1 0 0 0 0,0 0 1 0 0,0 1-1 0 0,1-1 0 0 0,-1 0 0 0 0,1 0 0 0 0,-1 0 1 0 0,1 1-1 0 0,-1-1 0 0 0,1 0 0 0 0,-1 1 1 0 0,1-1-1 0 0,0 0 0 0 0,-1 1 0 0 0,1-1 0 0 0,0 1 1 0 0,0-1-1 0 0,-1 1 0 0 0,1 0 0 0 0,0-1 0 0 0,0 1 1 0 0,0 0-1 0 0,0-1 0 0 0,-1 1 0 0 0,1 0 0 0 0,0 0 1 0 0,0 0-1 0 0,0 0 0 0 0,0 0 0 0 0,0 0 1 0 0,0 0-1 0 0,-1 0 0 0 0,1 0 0 0 0,0 0 0 0 0,0 0 1 0 0,0 0-1 0 0,0 1 0 0 0,0-1 0 0 0,-1 0 0 0 0,1 1 1 0 0,0-1-1 0 0,0 1 0 0 0,-1-1 0 0 0,2 1-111 0 0,51 36 741 0 0,-41-28-467 0 0,15 12-117 0 0,241 174 832 0 0,-83-78-5007 0 0,-143-103 1877 0 0,-33-14 1525 0 0</inkml:trace>
  <inkml:trace contextRef="#ctx0" brushRef="#br0" timeOffset="1690.766">2022 112 2172 0 0,'7'-9'6379'0'0,"101"9"-5262"0"0,-100 0-1083 0 0,-1 1 0 0 0,0-1 0 0 0,0 2 0 0 0,0-1 0 0 0,0 1 0 0 0,0 0 0 0 0,0 0-1 0 0,0 1 1 0 0,0 0 0 0 0,-1 0 0 0 0,1 1 0 0 0,-1 0 0 0 0,0 0 0 0 0,0 0 0 0 0,-1 1 0 0 0,1 0 0 0 0,-1 0-1 0 0,0 0 1 0 0,0 0 0 0 0,-1 1 0 0 0,0 0 0 0 0,0 0 0 0 0,0 0 0 0 0,0 1 0 0 0,-1-1 0 0 0,2 6-34 0 0,-8-2 31 0 0,-1 0 1 0 0,1 0 0 0 0,-1-1 0 0 0,-1 1 0 0 0,0-1 0 0 0,0 0-1 0 0,-1 0 1 0 0,0-1 0 0 0,-1 0 0 0 0,1 0 0 0 0,-2 0 0 0 0,1-1-1 0 0,-1 0 1 0 0,0 0 0 0 0,-7 4-32 0 0,-176 113-194 0 0,165-108-1723 0 0,44-23-2971 0 0,2-2 3490 0 0,3-4 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09:5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9 292 2116 0 0,'13'-18'3329'0'0,"-13"18"-3258"0"0,0 1 0 0 0,0-1 0 0 0,0 0-1 0 0,0 1 1 0 0,0-1 0 0 0,0 1 0 0 0,0-1 0 0 0,0 0 0 0 0,1 1 0 0 0,-1-1 0 0 0,0 1 0 0 0,0-1 0 0 0,0 0 0 0 0,0 1 0 0 0,1-1 0 0 0,-1 0 0 0 0,0 1 0 0 0,0-1 0 0 0,1 0 0 0 0,-1 0 0 0 0,0 1 0 0 0,1-1 0 0 0,-1 0 0 0 0,0 0 0 0 0,1 1 0 0 0,-1-1 0 0 0,0 0 0 0 0,1 0-1 0 0,-1 0 1 0 0,0 1 0 0 0,1-1 0 0 0,-1 0 0 0 0,1 0 0 0 0,-1 0 0 0 0,0 0 0 0 0,1 0 0 0 0,-1 0 0 0 0,1 0 0 0 0,-1 0 0 0 0,0 0 0 0 0,1 0 0 0 0,-1 0 0 0 0,1 0 0 0 0,-1 0 0 0 0,0 0 0 0 0,1-1-71 0 0,103 361 1111 0 0,-53-160-1147 0 0,-84-137-739 0 0,-12-53-4000 0 0,22-23 3439 0 0,5-4 18 0 0</inkml:trace>
  <inkml:trace contextRef="#ctx0" brushRef="#br0" timeOffset="309.321">16 169 1556 0 0,'2'-9'102'0'0,"0"1"0"0"0,0-1 0 0 0,1 1 1 0 0,0 0-1 0 0,1 0 0 0 0,-1 0 0 0 0,2 0 0 0 0,-1 0 0 0 0,1 1 0 0 0,0 0 0 0 0,1 0 0 0 0,0 0 1 0 0,0 1-1 0 0,0-1 0 0 0,1 2 0 0 0,-1-1 0 0 0,1 1 0 0 0,1 0 0 0 0,-1 0 0 0 0,1 1 1 0 0,0 0-1 0 0,0 0 0 0 0,0 1 0 0 0,1 0 0 0 0,-1 1 0 0 0,1-1 0 0 0,-1 2 0 0 0,1-1 0 0 0,0 1 1 0 0,0 1-1 0 0,-1-1 0 0 0,1 1 0 0 0,0 1 0 0 0,0 0 0 0 0,0 0 0 0 0,-1 1 0 0 0,1 0 0 0 0,-1 0 1 0 0,1 1-1 0 0,-1 0 0 0 0,0 1 0 0 0,0-1 0 0 0,0 2 0 0 0,0-1 0 0 0,2 3-102 0 0,-5-4 25 0 0,0 1 0 0 0,0-1 0 0 0,-1 1 0 0 0,1 0 0 0 0,-1 0 0 0 0,0 0 0 0 0,0 0-1 0 0,0 1 1 0 0,-1-1 0 0 0,0 1 0 0 0,0 0 0 0 0,0 1 0 0 0,0-1 0 0 0,-1 0 0 0 0,0 1 0 0 0,0-1 0 0 0,0 1 0 0 0,-1-1-1 0 0,1 1 1 0 0,-2 0 0 0 0,1 0 0 0 0,0 0 0 0 0,-1 0 0 0 0,0-1 0 0 0,-1 1 0 0 0,1 0 0 0 0,-1 0 0 0 0,-1 3-25 0 0,-11 14-29 0 0,-2-1 0 0 0,0-1 0 0 0,-1 0 0 0 0,-1-1 0 0 0,-1-1 0 0 0,0 0 0 0 0,-2-1 0 0 0,0-2 0 0 0,-1 0 0 0 0,0-1 0 0 0,-1-1 0 0 0,-1-1 0 0 0,0-1 0 0 0,-1-1 0 0 0,0-1 0 0 0,-15 4 29 0 0,-3-4-3159 0 0,35-10 1829 0 0</inkml:trace>
  <inkml:trace contextRef="#ctx0" brushRef="#br0" timeOffset="637.195">901 96 1196 0 0,'-39'28'826'0'0,"1"2"-1"0"0,1 2 1 0 0,2 1 0 0 0,1 2-1 0 0,2 1 1 0 0,1 1-1 0 0,-5 12-825 0 0,27-36 136 0 0,0 1 0 0 0,0-1 0 0 0,2 2 0 0 0,-1-1 0 0 0,2 1 0 0 0,0 0 0 0 0,1 0 0 0 0,0 1 0 0 0,1 0 0 0 0,1 0 0 0 0,0 0 0 0 0,2 0 0 0 0,-1 6-136 0 0,3-12-13 0 0,1 0 0 0 0,0 0 0 0 0,0 0-1 0 0,1-1 1 0 0,0 1 0 0 0,0-1 0 0 0,1 1 0 0 0,1-1-1 0 0,-1 0 1 0 0,2-1 0 0 0,-1 1 0 0 0,1-1-1 0 0,0 0 1 0 0,1 0 0 0 0,0-1 0 0 0,0 0-1 0 0,0 0 1 0 0,1-1 0 0 0,0 0 0 0 0,1 0-1 0 0,-1-1 1 0 0,1 0 0 0 0,0 0 0 0 0,5 1 13 0 0,-3-1-433 0 0,2 0 0 0 0,-1 0 0 0 0,0-1 0 0 0,1-1 0 0 0,0 0 0 0 0,0-1 0 0 0,0 0 0 0 0,0-1 0 0 0,0 0 0 0 0,0-1 0 0 0,0-1 0 0 0,10-1 433 0 0,32-9-1266 0 0</inkml:trace>
  <inkml:trace contextRef="#ctx0" brushRef="#br0" timeOffset="1056.437">1515 167 1600 0 0,'-14'12'4065'0'0,"-136"119"-1867"0"0,125-103-2076 0 0,2 1 0 0 0,0 1 0 0 0,2 0 0 0 0,1 2 0 0 0,2 1 0 0 0,1 0 0 0 0,2 1 0 0 0,-6 19-122 0 0,7-17-693 0 0,-1-19-3351 0 0,14-16 2818 0 0,1-1 26 0 0</inkml:trace>
  <inkml:trace contextRef="#ctx0" brushRef="#br0" timeOffset="1305.322">1033 274 1688 0 0,'0'0'90'0'0,"-1"-1"0"0"0,1 1 0 0 0,0-1 0 0 0,0 1 0 0 0,0-1 0 0 0,-1 1 0 0 0,1-1 0 0 0,0 1 0 0 0,0-1 0 0 0,0 0 0 0 0,0 1 0 0 0,0-1 0 0 0,0 1 0 0 0,0-1 0 0 0,0 1 0 0 0,0-1 0 0 0,0 1 1 0 0,0-1-1 0 0,1 0 0 0 0,-1 1 0 0 0,0-1 0 0 0,0 1 0 0 0,0-1 0 0 0,1 1 0 0 0,-1-1 0 0 0,0 1 0 0 0,1 0 0 0 0,-1-1 0 0 0,0 1 0 0 0,1-1 0 0 0,-1 1 0 0 0,0-1 0 0 0,1 1 0 0 0,-1 0 0 0 0,1-1 0 0 0,-1 1 0 0 0,1 0 0 0 0,-1 0 0 0 0,1-1 0 0 0,-1 1 0 0 0,1 0 0 0 0,-1 0 0 0 0,1 0 0 0 0,-1 0 0 0 0,1 0 0 0 0,-1-1 0 0 0,1 1 0 0 0,0 0 0 0 0,-1 0 0 0 0,1 0 0 0 0,-1 1 0 0 0,1-1 0 0 0,-1 0 0 0 0,1 0 0 0 0,-1 0 0 0 0,1 0 0 0 0,-1 0 0 0 0,1 1 0 0 0,-1-1 0 0 0,1 0 0 0 0,-1 0 0 0 0,1 1 0 0 0,-1-1 0 0 0,1 0-90 0 0,32 30 648 0 0,-24-20-430 0 0,178 113 789 0 0,-8-6-5369 0 0,-163-104 1842 0 0,-14-12 1244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0:4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1132 0 0,'0'0'499'0'0,"0"0"-77"0"0,0 0-115 0 0,-15 4 1448 0 0,17-1-1728 0 0,1 0 0 0 0,0-1 0 0 0,0 0 0 0 0,0 0 0 0 0,0 0 0 0 0,1 0-1 0 0,-1 0 1 0 0,0-1 0 0 0,1 1 0 0 0,-1-1 0 0 0,1 0 0 0 0,-1 0 0 0 0,1 0 0 0 0,0-1 0 0 0,0 1 0 0 0,-1-1 0 0 0,1 0 0 0 0,0 0-1 0 0,-1 0 1 0 0,1 0 0 0 0,0-1 0 0 0,1 0-27 0 0,-2 1 0 0 0,1145 0 1914 0 0,-891 21-1848 0 0,1076 36 1202 0 0,-406-43-679 0 0,-724-31-410 0 0,-45 17 1773 0 0,-156 0-1927 0 0,-2 0-59 0 0,12 3-4666 0 0,-71-32 1639 0 0,28 17 1904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1:4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 1004 0 0,'16'-13'5041'0'0,"-55"-1"-3633"0"0,16 21-4884 0 0,24-2 2775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1:42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2284 0 0,'17'-4'3820'0'0,"2"-2"-1827"0"0,-16 9-6245 0 0,-4-3 3063 0 0,-1-1-123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1:2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1048 0 0,'0'12'478'0'0,"0"-5"6215"0"0,32 81-6668 0 0,5 341 59 0 0,-6-31 22 0 0,-26-337-721 0 0,-11-76-4296 0 0,3 8 3687 0 0</inkml:trace>
  <inkml:trace contextRef="#ctx0" brushRef="#br0" timeOffset="499.281">15 427 1196 0 0,'0'-1'61'0'0,"0"0"-1"0"0,0 0 1 0 0,0 1-1 0 0,0-1 1 0 0,0 0-1 0 0,0 0 1 0 0,0 0-1 0 0,0 0 1 0 0,1 0 0 0 0,-1 1-1 0 0,0-1 1 0 0,0 0-1 0 0,1 0 1 0 0,-1 0-1 0 0,1 1 1 0 0,-1-1-1 0 0,1 0 1 0 0,-1 1-1 0 0,1-1 1 0 0,-1 0 0 0 0,1 1-1 0 0,0-1 1 0 0,-1 1-1 0 0,1-1 1 0 0,0 1-1 0 0,-1-1 1 0 0,1 1-1 0 0,0-1 1 0 0,0 1-1 0 0,-1 0 1 0 0,1-1 0 0 0,0 1-1 0 0,0 0 1 0 0,0 0-1 0 0,0 0 1 0 0,0-1-1 0 0,-1 1 1 0 0,1 0-1 0 0,0 0 1 0 0,0 0-1 0 0,0 1 1 0 0,0-1 0 0 0,0 0-1 0 0,-1 0 1 0 0,1 0-1 0 0,0 0 1 0 0,0 1-1 0 0,0-1 1 0 0,-1 0-1 0 0,1 1 1 0 0,0-1-1 0 0,0 1 1 0 0,-1-1 0 0 0,1 1-1 0 0,0-1 1 0 0,-1 1-1 0 0,1 0 1 0 0,-1-1-1 0 0,1 1 1 0 0,0 0-1 0 0,-1 0-60 0 0,55 40-163 0 0,-50-36 441 0 0,247 200 1582 0 0,-11 1-395 0 0,-170-147-2557 0 0,-68-62-2698 0 0,-1-7 3431 0 0,-2 9-23 0 0,0-8-816 0 0</inkml:trace>
  <inkml:trace contextRef="#ctx0" brushRef="#br0" timeOffset="951.905">641 204 1404 0 0,'1'-13'4104'0'0,"0"62"-3467"0"0,10 185 459 0 0,16-9-523 0 0,12-34 106 0 0,-38-191-611 0 0,-1 0-49 0 0,0 0 33 0 0,0 11-790 0 0,-3-19-2199 0 0,0-7 334 0 0,2 6 1325 0 0</inkml:trace>
  <inkml:trace contextRef="#ctx0" brushRef="#br0" timeOffset="2030.066">1053 525 1036 0 0,'0'0'227'0'0,"-23"-2"430"0"0,21 1-624 0 0,0 0 1 0 0,-1 0-1 0 0,1 1 0 0 0,-1-1 0 0 0,1 1 1 0 0,-1 0-1 0 0,1 0 0 0 0,-1 0 1 0 0,1 0-1 0 0,-1 0 0 0 0,1 0 0 0 0,-1 1 1 0 0,1-1-1 0 0,0 1 0 0 0,-1 0 0 0 0,1 0 1 0 0,0 0-1 0 0,-1 0 0 0 0,1 0 0 0 0,0 0 1 0 0,0 1-1 0 0,0-1 0 0 0,0 1 0 0 0,0-1 1 0 0,0 1-1 0 0,0 0 0 0 0,1 0 0 0 0,-1-1 1 0 0,0 1-1 0 0,1 1 0 0 0,0-1 1 0 0,-1 0-1 0 0,1 0 0 0 0,0 0 0 0 0,0 1-33 0 0,-9 12 165 0 0,1 0 0 0 0,1 0-1 0 0,0 1 1 0 0,1 0 0 0 0,1 0 0 0 0,0 1-1 0 0,1 0 1 0 0,1 0 0 0 0,1 0 0 0 0,0 1-1 0 0,1-1 1 0 0,1 1 0 0 0,1-1-1 0 0,0 6-164 0 0,1-16 57 0 0,0 0-1 0 0,1 1 0 0 0,0-1 0 0 0,0 0 0 0 0,0 0 1 0 0,1 0-1 0 0,0 0 0 0 0,0-1 0 0 0,1 1 0 0 0,-1-1 0 0 0,2 0 1 0 0,-1 0-1 0 0,1 0 0 0 0,0-1 0 0 0,0 1 0 0 0,0-1 0 0 0,1-1 1 0 0,-1 1-1 0 0,1-1 0 0 0,0 1 0 0 0,1-2 0 0 0,-1 1 0 0 0,1-1 1 0 0,0 0-1 0 0,0 0 0 0 0,0-1 0 0 0,0 0 0 0 0,1 0-56 0 0,3 1 34 0 0,-1-1 0 0 0,1 0 0 0 0,-1-1 0 0 0,1 0-1 0 0,0-1 1 0 0,-1 0 0 0 0,1-1 0 0 0,0 0 0 0 0,-1 0 0 0 0,1-1-1 0 0,-1-1 1 0 0,0 1 0 0 0,1-2 0 0 0,-1 0 0 0 0,-1 0-1 0 0,1 0 1 0 0,-1-1 0 0 0,1-1 0 0 0,-1 0 0 0 0,-1 0 0 0 0,1-1-1 0 0,-1 1 1 0 0,0-2 0 0 0,-1 1 0 0 0,0-1 0 0 0,0-1-1 0 0,-1 1 1 0 0,0-1 0 0 0,0 0 0 0 0,-1 0 0 0 0,0-1 0 0 0,-1 0-1 0 0,0 0 1 0 0,0 0 0 0 0,-1 0 0 0 0,0 0 0 0 0,-1-1-1 0 0,0 1 1 0 0,-1-1 0 0 0,0-2-34 0 0,-2 0-8 0 0,0 0 0 0 0,0 0 1 0 0,-2 1-1 0 0,1-1 0 0 0,-2 0 0 0 0,0 1 0 0 0,0 0 0 0 0,-1 0 1 0 0,-1 0-1 0 0,1 1 0 0 0,-2-1 0 0 0,0 1 0 0 0,0 1 0 0 0,-1-1 0 0 0,0 1 1 0 0,-1 1-1 0 0,0 0 0 0 0,-1 0 0 0 0,0 1 0 0 0,0 0 0 0 0,-1 0 1 0 0,0 1-1 0 0,0 1 0 0 0,0 0 0 0 0,-10-4 8 0 0,-88-43-3117 0 0,107 51 676 0 0,4 1 1247 0 0</inkml:trace>
  <inkml:trace contextRef="#ctx0" brushRef="#br0" timeOffset="2731.677">1466 534 1060 0 0,'30'5'3626'0'0,"-18"6"-3524"0"0,1 1 0 0 0,-2 0 0 0 0,1 1 0 0 0,-2 0 0 0 0,0 1 0 0 0,0 0 0 0 0,-1 0 0 0 0,-1 1 0 0 0,-1 0 0 0 0,0 1 0 0 0,-1 0 0 0 0,0 0 0 0 0,-2 0 0 0 0,0 1 0 0 0,0-1 0 0 0,-2 1 0 0 0,0 0 0 0 0,0 13-102 0 0,-3-24 53 0 0,1-1 1 0 0,-1 1-1 0 0,1-1 1 0 0,-1 1-1 0 0,-1-1 0 0 0,1 0 1 0 0,-1 0-1 0 0,0 1 1 0 0,0-1-1 0 0,-1-1 0 0 0,0 1 1 0 0,1 0-1 0 0,-1 0 1 0 0,-1-1-1 0 0,1 0 0 0 0,-1 0 1 0 0,0 0-1 0 0,0 0 1 0 0,0 0-1 0 0,0-1 1 0 0,-1 0-1 0 0,1 0 0 0 0,-1 0 1 0 0,0 0-1 0 0,0-1 1 0 0,0 0-1 0 0,0 0 0 0 0,-2 1-53 0 0,3-5 10 0 0,1 1 0 0 0,0-1 0 0 0,0 0 0 0 0,-1 0 0 0 0,1 0 0 0 0,1-1 0 0 0,-1 1 0 0 0,0-1 0 0 0,1 1 0 0 0,-1-1 0 0 0,1 0 0 0 0,0 0 0 0 0,0 0 0 0 0,0 0 0 0 0,0-1 0 0 0,0 1 0 0 0,1 0 0 0 0,0-1 0 0 0,-1 1 0 0 0,1-1 0 0 0,0 0 0 0 0,1 1 0 0 0,-1-1 0 0 0,1 0 0 0 0,0 1 0 0 0,-1-1 0 0 0,2 0 0 0 0,-1-2-10 0 0,1-18-200 0 0,0 0-1 0 0,2 1 0 0 0,1-1 1 0 0,0 1-1 0 0,2-1 1 0 0,1 2-1 0 0,1-1 0 0 0,0 1 1 0 0,2 0-1 0 0,1 1 0 0 0,0 0 1 0 0,2 0-1 0 0,0 1 0 0 0,1 1 1 0 0,1 1-1 0 0,1 0 0 0 0,1 0 1 0 0,0 2-1 0 0,16-12 201 0 0,-19 17-1033 0 0,-1 5-39 0 0</inkml:trace>
  <inkml:trace contextRef="#ctx0" brushRef="#br0" timeOffset="3621.18">1860 564 1272 0 0,'72'143'1866'0'0,"-35"-37"1000"0"0,-37-105-2618 0 0,0-1-72 0 0,0 0 46 0 0,0 0-23 0 0,-14 1 475 0 0,11-12-667 0 0,0 0-1 0 0,1 0 0 0 0,1 0 1 0 0,0 0-1 0 0,0-1 0 0 0,1 1 0 0 0,1 0 1 0 0,0-1-1 0 0,0 1 0 0 0,1 0 1 0 0,0 0-1 0 0,1 0 0 0 0,0 1 1 0 0,1-1-1 0 0,0 0 0 0 0,1 1 0 0 0,0 0 1 0 0,1 0-1 0 0,0 1 0 0 0,3-4-6 0 0,-7 10-12 0 0,1 1 0 0 0,-1-1-1 0 0,1 1 1 0 0,-1 0 0 0 0,1-1 0 0 0,0 1-1 0 0,0 1 1 0 0,0-1 0 0 0,0 0-1 0 0,1 1 1 0 0,-1-1 0 0 0,0 1-1 0 0,0 0 1 0 0,1 0 0 0 0,-1 1 0 0 0,1-1-1 0 0,-1 1 1 0 0,1-1 0 0 0,-1 1-1 0 0,1 0 1 0 0,-1 0 0 0 0,1 1-1 0 0,-1-1 1 0 0,1 1 0 0 0,-1 0 0 0 0,1 0-1 0 0,-1 0 1 0 0,0 0 0 0 0,1 0-1 0 0,-1 1 1 0 0,0-1 0 0 0,0 1-1 0 0,0 0 1 0 0,0 0 0 0 0,0 0 0 0 0,-1 1-1 0 0,1-1 1 0 0,-1 0 0 0 0,1 1-1 0 0,-1 0 1 0 0,0 0 0 0 0,0 0-1 0 0,0 0 1 0 0,0 0 0 0 0,-1 0-1 0 0,1 0 1 0 0,-1 0 0 0 0,0 1 0 0 0,0-1-1 0 0,0 0 1 0 0,0 1 12 0 0,5 11 51 0 0,-1 0 1 0 0,0 0 0 0 0,-1 0-1 0 0,-1 0 1 0 0,0 1-1 0 0,-1 0 1 0 0,-1-1-1 0 0,0 1 1 0 0,-1 0-1 0 0,-2 10-51 0 0,2-23 38 0 0,0-1 24 0 0,0-2-26 0 0,-12 8-22 0 0,13-25-10 0 0,1 1-1 0 0,0-1 0 0 0,1 1 1 0 0,1 0-1 0 0,0 0 0 0 0,1 0 1 0 0,1 0-1 0 0,0 1 0 0 0,2 0 1 0 0,-1 0-1 0 0,5-5-3 0 0,-9 14-34 0 0,-1 1-1 0 0,1-1 1 0 0,0 0-1 0 0,0 1 1 0 0,1 0-1 0 0,-1 0 1 0 0,1 0-1 0 0,1 0 1 0 0,-1 0-1 0 0,0 1 1 0 0,1 0 0 0 0,0 0-1 0 0,0 0 1 0 0,1 0-1 0 0,-1 1 1 0 0,0 0-1 0 0,1 0 1 0 0,0 1-1 0 0,4-2 35 0 0,16 27 13 0 0,-18-11-50 0 0,0 0 0 0 0,-1 0 0 0 0,-1 1 0 0 0,0 0 0 0 0,-1 0-1 0 0,0 0 1 0 0,-1 1 0 0 0,0 0 0 0 0,-1-1 0 0 0,-1 1 0 0 0,0 0 0 0 0,-1 1 0 0 0,0-1 0 0 0,-2 10 37 0 0,3 7-62 0 0,-1-29 33 0 0,16 76-397 0 0,24-52-3170 0 0,-40-26 2242 0 0</inkml:trace>
  <inkml:trace contextRef="#ctx0" brushRef="#br0" timeOffset="4371.971">2897 609 1068 0 0,'-5'-2'117'0'0,"1"0"-1"0"0,-1 0 1 0 0,0 0-1 0 0,0 1 1 0 0,0 0-1 0 0,0 0 1 0 0,0 0-1 0 0,0 1 1 0 0,0 0 0 0 0,0 0-1 0 0,0 0 1 0 0,0 0-1 0 0,0 1 1 0 0,0 0-1 0 0,0 0 1 0 0,0 0-1 0 0,1 0 1 0 0,-1 1-1 0 0,0 0 1 0 0,1 0 0 0 0,-1 0-1 0 0,1 1 1 0 0,0 0-1 0 0,-1 0 1 0 0,-2 3-117 0 0,-2 2 46 0 0,0 0 1 0 0,1 1-1 0 0,0 0 1 0 0,0 1-1 0 0,1 0 1 0 0,0 0-1 0 0,1 0 1 0 0,0 1-1 0 0,1 0 1 0 0,0 0-1 0 0,1 1 1 0 0,0-1-1 0 0,1 1 1 0 0,0 0-1 0 0,1 0 1 0 0,0 5-47 0 0,1-16 10 0 0,0 1-1 0 0,1-1 1 0 0,-1 1 0 0 0,1-1 0 0 0,0 1 0 0 0,0 0 0 0 0,-1-1-1 0 0,1 1 1 0 0,0 0 0 0 0,0-1 0 0 0,1 1 0 0 0,-1 0 0 0 0,0-1-1 0 0,1 1 1 0 0,-1 0 0 0 0,0-1 0 0 0,1 1 0 0 0,0-1 0 0 0,-1 1-1 0 0,1-1 1 0 0,0 1 0 0 0,0-1 0 0 0,0 0 0 0 0,0 1-1 0 0,0-1 1 0 0,0 0 0 0 0,0 0 0 0 0,0 0 0 0 0,1 0 0 0 0,-1 0-1 0 0,0 0 1 0 0,1 0 0 0 0,-1 0 0 0 0,1 0 0 0 0,-1 0 0 0 0,1-1-1 0 0,-1 1 1 0 0,1-1 0 0 0,0 1 0 0 0,-1-1 0 0 0,1 0 0 0 0,-1 0-1 0 0,1 1 1 0 0,0-1 0 0 0,-1 0 0 0 0,1 0 0 0 0,0-1 0 0 0,-1 1-1 0 0,2 0-9 0 0,72-20 257 0 0,-61 12-175 0 0,-1 0 0 0 0,0-1 0 0 0,-1 0 0 0 0,0-1 0 0 0,0 0 0 0 0,-1-1 0 0 0,0 0 0 0 0,-1-1 0 0 0,-1-1 0 0 0,0 1 0 0 0,0-1 0 0 0,-1-1 0 0 0,-1 1 0 0 0,0-1 0 0 0,-1-1 0 0 0,2-6-82 0 0,-8 15 788 0 0,-10 32-665 0 0,0 127-115 0 0,10-150-14 0 0,1 0 0 0 0,-1 0 0 0 0,1 0 0 0 0,-1 0 0 0 0,1 0 0 0 0,0 0 0 0 0,0 0 0 0 0,0 0 0 0 0,1 0 0 0 0,-1 0 0 0 0,1-1 0 0 0,-1 1 0 0 0,1-1 0 0 0,0 1 0 0 0,0-1 0 0 0,0 1 0 0 0,0-1 0 0 0,1 0 0 0 0,-1 0 0 0 0,0 0 0 0 0,1-1 0 0 0,0 1 0 0 0,-1 0 0 0 0,1-1 0 0 0,0 0 1 0 0,0 1-1 0 0,0-1 0 0 0,0-1 0 0 0,0 1 0 0 0,0 0 0 0 0,0-1 0 0 0,0 1 0 0 0,0-1 0 0 0,0 0 0 0 0,0 0 0 0 0,0 0 0 0 0,0 0 0 0 0,0-1 0 0 0,0 1 0 0 0,0-1 0 0 0,0 0 0 0 0,2 0 6 0 0,7-5-1 0 0,0-1 0 0 0,0 0 0 0 0,-1 0 0 0 0,0-1 0 0 0,-1 0 0 0 0,0-1 0 0 0,0 0 0 0 0,-1-1 0 0 0,0 1 0 0 0,-1-2 0 0 0,0 0 0 0 0,0 0 0 0 0,-1 0 0 0 0,-1-1 0 0 0,0 0 0 0 0,-1 0 0 0 0,0 0 0 0 0,0-1 0 0 0,-1 0 0 0 0,-1 0 0 0 0,0-1 1 0 0,21-290 385 0 0,-24 274-267 0 0,-40-88 785 0 0,40 117-894 0 0,-1 0 0 0 0,0 0 0 0 0,1 0 0 0 0,-1 0 0 0 0,0 0-1 0 0,1 0 1 0 0,-1 1 0 0 0,0-1 0 0 0,0 0 0 0 0,0 1-1 0 0,1-1 1 0 0,-1 0 0 0 0,0 1 0 0 0,0-1 0 0 0,0 1 0 0 0,0-1-1 0 0,0 1 1 0 0,0 0 0 0 0,0 0 0 0 0,0-1 0 0 0,0 1-1 0 0,-1 0 1 0 0,1 0 0 0 0,0 0 0 0 0,0 0 0 0 0,0 0 0 0 0,0 0-1 0 0,0 0 1 0 0,0 0 0 0 0,0 1 0 0 0,0-1 0 0 0,0 0-1 0 0,0 1 1 0 0,0-1 0 0 0,0 1 0 0 0,0-1 0 0 0,0 1 0 0 0,0-1-1 0 0,0 1 1 0 0,0-1 0 0 0,0 1 0 0 0,1 0 0 0 0,-1 0-1 0 0,0 0 1 0 0,1-1 0 0 0,-1 1 0 0 0,0 0 0 0 0,1 0 0 0 0,-1 0-1 0 0,1 0 1 0 0,-1 0 0 0 0,1 0 0 0 0,-1 0 0 0 0,1 0-1 0 0,0 0 1 0 0,0 0 0 0 0,-1 0 0 0 0,1 0-9 0 0,-20 66 111 0 0,19-43-160 0 0,2 0 0 0 0,0 0 0 0 0,2 0 0 0 0,0 0 0 0 0,2-1 0 0 0,0 1 0 0 0,2-1 0 0 0,0-1 0 0 0,2 1 0 0 0,1-1 0 0 0,11 21 49 0 0,87 138-4478 0 0,-85-146 2659 0 0,-8-10 651 0 0</inkml:trace>
  <inkml:trace contextRef="#ctx0" brushRef="#br0" timeOffset="5460.783">4433 510 1004 0 0,'-53'87'554'0'0,"37"-57"-292"0"0,-2 1 1 0 0,-2-2-1 0 0,0-1 1 0 0,-2 0-1 0 0,-1-2 1 0 0,-1 0-1 0 0,-7 4-262 0 0,-74 55 2232 0 0,103-85-2044 0 0,-11-4 191 0 0,8-5-345 0 0,-1-1 0 0 0,1 0 0 0 0,0 0-1 0 0,1 0 1 0 0,1 0 0 0 0,-1-1 0 0 0,2 1 0 0 0,-1-1 0 0 0,1 0 0 0 0,1 0 0 0 0,0 0-1 0 0,1 0 1 0 0,0 0 0 0 0,0 0 0 0 0,1 0 0 0 0,3-10-34 0 0,-3-20 125 0 0,15-1-280 0 0,5 72 110 0 0,-14-13 47 0 0,1-1 1 0 0,0 0-1 0 0,1-1 1 0 0,1 0-1 0 0,0 0 1 0 0,1-1-1 0 0,1 0 0 0 0,0-1 1 0 0,1-1-1 0 0,0 0 1 0 0,1 0-1 0 0,0-2 1 0 0,0 1-1 0 0,2-2 1 0 0,-1 0-1 0 0,1-1 1 0 0,0 0-1 0 0,1-2 1 0 0,0 0-1 0 0,0 0 1 0 0,0-2-1 0 0,1 0-2 0 0,3-1-1 0 0,-1-2 0 0 0,1 0-1 0 0,0-1 1 0 0,-1-1-1 0 0,1-1 1 0 0,-1-1 0 0 0,0-1-1 0 0,0-1 1 0 0,0 0 0 0 0,0-2-1 0 0,-1 0 1 0 0,0-1-1 0 0,-1-1 1 0 0,0 0 0 0 0,0-2-1 0 0,-1 0 1 0 0,0-1 0 0 0,-1-1-1 0 0,0 0 1 0 0,-1-1 0 0 0,-1-1-1 0 0,0 0 1 0 0,-1-1-1 0 0,-1-1 1 0 0,0 0 0 0 0,-1 0-1 0 0,-1-1 1 0 0,-1 0 0 0 0,0-1-1 0 0,-1 0 1 0 0,-2 0-1 0 0,0-1 1 0 0,-1 0 0 0 0,0 0-1 0 0,-2 0 1 0 0,0-7 1 0 0,-5 13-24 0 0,-1 0 1 0 0,-1 0-1 0 0,0 0 1 0 0,-1 0-1 0 0,0 1 1 0 0,-1 0-1 0 0,-1 0 0 0 0,0 1 1 0 0,0 0-1 0 0,-2 0 1 0 0,1 0-1 0 0,-1 1 1 0 0,-1 1-1 0 0,0-1 0 0 0,-1 2 1 0 0,1-1-1 0 0,-2 1 1 0 0,1 1-1 0 0,-2 0 1 0 0,1 1-1 0 0,-1 0 0 0 0,0 1 1 0 0,0 1-1 0 0,0 0 1 0 0,-1 0-1 0 0,-11-1 24 0 0,8-1 27 0 0,-1 2 1 0 0,0 1-1 0 0,0 0 0 0 0,0 1 0 0 0,0 1 1 0 0,0 0-1 0 0,-1 1 0 0 0,1 2 0 0 0,0 0 0 0 0,0 0 1 0 0,-4 2-28 0 0,11-1-2 0 0,1 1 0 0 0,-1 0 0 0 0,0 0 0 0 0,1 1 0 0 0,0 0 0 0 0,0 1 0 0 0,0 0 1 0 0,0 1-1 0 0,1 0 0 0 0,0 0 0 0 0,0 1 0 0 0,1 0 0 0 0,-1 1 0 0 0,2 0 0 0 0,-1 0 1 0 0,-5 9 1 0 0,8-11-8 0 0,1 0 0 0 0,1 1 1 0 0,-1 0-1 0 0,1 0 1 0 0,0 0-1 0 0,1 0 0 0 0,0 0 1 0 0,0 0-1 0 0,0 0 0 0 0,1 1 1 0 0,0-1-1 0 0,0 1 1 0 0,1-1-1 0 0,0 1 0 0 0,1-1 1 0 0,-1 1-1 0 0,1-1 1 0 0,1 1-1 0 0,0 2 8 0 0,4 5 4 0 0,1 0-1 0 0,0 0 1 0 0,1-1 0 0 0,0 0-1 0 0,2-1 1 0 0,-1 0 0 0 0,1 0-1 0 0,1-1 1 0 0,1 0 0 0 0,-1-1-1 0 0,2 0 1 0 0,-1-1 0 0 0,2-1-1 0 0,-1 0 1 0 0,1 0 0 0 0,14 5-4 0 0,7 3-650 0 0,1-1 0 0 0,1-1 1 0 0,1-2-1 0 0,0-2 1 0 0,0-2-1 0 0,24 3 650 0 0,-20-6-1071 0 0</inkml:trace>
  <inkml:trace contextRef="#ctx0" brushRef="#br0" timeOffset="11955.156">9153 405 1292 0 0,'0'-1'101'0'0,"-1"-1"0"0"0,1 0 0 0 0,-1 1-1 0 0,0-1 1 0 0,0 0 0 0 0,1 1 0 0 0,-1-1 0 0 0,0 1 0 0 0,-1 0-1 0 0,1-1 1 0 0,0 1 0 0 0,0 0 0 0 0,0 0 0 0 0,-1-1-1 0 0,1 1 1 0 0,-1 0 0 0 0,1 0 0 0 0,-1 1 0 0 0,1-1 0 0 0,-1 0-1 0 0,0 0 1 0 0,1 1 0 0 0,-1-1 0 0 0,0 1 0 0 0,1-1 0 0 0,-1 1-1 0 0,0 0 1 0 0,0 0 0 0 0,0 0 0 0 0,1 0 0 0 0,-1 0-1 0 0,0 0 1 0 0,0 0 0 0 0,1 1 0 0 0,-1-1 0 0 0,0 0 0 0 0,1 1-1 0 0,-1 0 1 0 0,-1 0-101 0 0,-68 18 529 0 0,61-16-477 0 0,1 2-1 0 0,-1-1 1 0 0,1 1-1 0 0,0 1 1 0 0,0 0-1 0 0,1 0 1 0 0,0 1-1 0 0,0 0 1 0 0,1 0-1 0 0,-1 1 1 0 0,1-1-1 0 0,1 2 1 0 0,0-1-1 0 0,0 1 1 0 0,1 0-1 0 0,0 0 1 0 0,0 1-1 0 0,1-1 1 0 0,0 1-1 0 0,1 0 1 0 0,-2 8-52 0 0,5-15 17 0 0,0 0 1 0 0,0-1-1 0 0,0 1 0 0 0,0 0 1 0 0,0-1-1 0 0,1 1 1 0 0,-1 0-1 0 0,1-1 1 0 0,0 1-1 0 0,0-1 1 0 0,0 1-1 0 0,0-1 0 0 0,0 1 1 0 0,0-1-1 0 0,1 0 1 0 0,-1 0-1 0 0,1 1 1 0 0,0-1-1 0 0,-1 0 1 0 0,1 0-1 0 0,0-1 0 0 0,0 1 1 0 0,0 0-1 0 0,0-1 1 0 0,1 1-1 0 0,-1-1 1 0 0,0 0-1 0 0,1 1 1 0 0,-1-1-1 0 0,1 0 1 0 0,-1-1-1 0 0,1 1 0 0 0,0 0 1 0 0,-1-1-1 0 0,2 1-17 0 0,100 14 244 0 0,-92-15-245 0 0,0 0 0 0 0,0-1 0 0 0,0 0 0 0 0,0-1 0 0 0,0 0 0 0 0,0-1 0 0 0,-1 0 0 0 0,0-1 0 0 0,1-1 0 0 0,-1 1 0 0 0,0-2 0 0 0,-1 1 0 0 0,0-2 0 0 0,0 1 0 0 0,0-1 0 0 0,0-1 0 0 0,-1 0 0 0 0,-1 0 0 0 0,1-1 0 0 0,-1 0 0 0 0,-1 0 0 0 0,0-1 0 0 0,0 1 0 0 0,-1-2 0 0 0,0 1 0 0 0,0-1 0 0 0,-1-2 1 0 0,15-102 45 0 0,-23 109-51 0 0,0 1 0 0 0,1-1 0 0 0,-2 1 0 0 0,1 0 0 0 0,-1-1 0 0 0,1 2 1 0 0,-1-1-1 0 0,-1 0 0 0 0,1 1 0 0 0,-1 0 0 0 0,1 0 0 0 0,-1 0 0 0 0,-1 1 0 0 0,1-1 0 0 0,0 1 1 0 0,-1 1-1 0 0,1-1 0 0 0,-1 1 0 0 0,0 0 0 0 0,0 0 0 0 0,0 0 0 0 0,0 1 0 0 0,0 0 0 0 0,0 0 1 0 0,0 1-1 0 0,-1 0 0 0 0,1 0 0 0 0,0 0 0 0 0,-6 1 6 0 0,3 1-3 0 0,0 0 0 0 0,-1 0 0 0 0,1 1 0 0 0,0 0-1 0 0,0 1 1 0 0,1 0 0 0 0,-1 0 0 0 0,1 1 0 0 0,0 0 0 0 0,0 1 0 0 0,0-1 0 0 0,1 1-1 0 0,0 1 1 0 0,0 0 0 0 0,1 0 0 0 0,-1 0 0 0 0,1 0 0 0 0,1 1 0 0 0,0 0 0 0 0,0 1 0 0 0,0-1-1 0 0,1 1 1 0 0,1-1 0 0 0,-1 1 0 0 0,1 1 0 0 0,1-1 0 0 0,0 0 0 0 0,0 1 0 0 0,1-1-1 0 0,0 1 1 0 0,0 8 3 0 0,4-15 0 0 0,0 1 0 0 0,0-2 0 0 0,0 1 0 0 0,0 0-1 0 0,0-1 1 0 0,1 1 0 0 0,-1-1 0 0 0,1 0-1 0 0,-1 0 1 0 0,1 0 0 0 0,0-1 0 0 0,0 1 0 0 0,0-1-1 0 0,0 0 1 0 0,0 0 0 0 0,0-1 0 0 0,0 1 0 0 0,0-1-1 0 0,0 0 1 0 0,1 0 0 0 0,-1 0 0 0 0,0 0 0 0 0,0-1-1 0 0,0 0 1 0 0,0 1 0 0 0,0-2 0 0 0,0 1 0 0 0,0 0-1 0 0,0-1 1 0 0,-1 0 0 0 0,1 0 0 0 0,2-1 0 0 0,10-6-6 0 0,-1 0 1 0 0,0 0-1 0 0,0-1 1 0 0,-1-1-1 0 0,-1-1 1 0 0,0 0-1 0 0,0 0 1 0 0,-1-1-1 0 0,-1-1 0 0 0,0 0 1 0 0,6-11 5 0 0,-5 9-5 0 0,-10 16-3 0 0,0 0 0 0 0,0 0 0 0 0,0 0 0 0 0,1 1 0 0 0,-1-1 0 0 0,0 1 0 0 0,0-1 0 0 0,0 1 1 0 0,0 0-1 0 0,0 0 0 0 0,0 0 0 0 0,0 0 0 0 0,0 0 0 0 0,-1 0 0 0 0,1 0 0 0 0,0 1 0 0 0,0-1 0 0 0,-1 1 0 0 0,1-1 1 0 0,-1 1-1 0 0,0 0 0 0 0,1 0 0 0 0,-1-1 0 0 0,0 1 0 0 0,0 0 0 0 0,0 0 0 0 0,0 0 0 0 0,0 0 0 0 0,-1 0 0 0 0,1 0 1 0 0,-1 0-1 0 0,1 1 0 0 0,-1-1 0 0 0,0 0 0 0 0,0 0 0 0 0,0 0 0 0 0,0 0 0 0 0,0 1 0 0 0,0-1 0 0 0,-1 1 8 0 0,8 16-16 0 0,29 145 3 0 0,-32-121 1652 0 0,39-155-1193 0 0,55-55-342 0 0,-97 165-110 0 0,0 1 0 0 0,0-1 0 0 0,0 0 1 0 0,0 1-1 0 0,1-1 0 0 0,-1 1 0 0 0,1-1 0 0 0,-1 1 0 0 0,1 0 0 0 0,-1 0 0 0 0,1-1 0 0 0,0 1 0 0 0,-1 0 0 0 0,1 0 0 0 0,0 1 1 0 0,0-1-1 0 0,0 0 0 0 0,0 1 0 0 0,-1-1 0 0 0,1 1 0 0 0,0-1 0 0 0,0 1 0 0 0,0 0 0 0 0,0 0 0 0 0,0 0 0 0 0,0 0 0 0 0,0 0 1 0 0,0 0-1 0 0,0 1 0 0 0,0-1 0 0 0,0 1 0 0 0,0-1 0 0 0,0 1 0 0 0,0 0 0 0 0,0 0 0 0 0,-1 0 0 0 0,1 0 0 0 0,0 0 0 0 0,-1 0 1 0 0,1 0-1 0 0,0 0 0 0 0,-1 1 0 0 0,0-1 0 0 0,2 2 6 0 0,55 83 82 0 0,-46-63-107 0 0,-11-21 9 0 0,103 134-372 0 0,-99-132 72 0 0,1 1 0 0 0,-1-1 0 0 0,1-1 0 0 0,0 1 0 0 0,1-1 0 0 0,-1 0 0 0 0,0 0-1 0 0,1 0 1 0 0,0-1 0 0 0,0 0 0 0 0,-1-1 0 0 0,1 0 0 0 0,0 0 0 0 0,0 0 0 0 0,2-1 316 0 0,6 0-934 0 0</inkml:trace>
  <inkml:trace contextRef="#ctx0" brushRef="#br0" timeOffset="5769.695">5285 602 1260 0 0,'-2'195'3233'0'0,"2"-191"-3244"0"0,0 0-1 0 0,0 1 1 0 0,1-1-1 0 0,0 0 1 0 0,-1 1-1 0 0,1-1 1 0 0,1 0-1 0 0,-1 0 1 0 0,1 0 0 0 0,0 0-1 0 0,-1 0 1 0 0,2 0-1 0 0,-1 0 1 0 0,0-1-1 0 0,1 1 1 0 0,0-1-1 0 0,0 0 1 0 0,0 1-1 0 0,0-1 1 0 0,0-1-1 0 0,1 1 1 0 0,-1 0 0 0 0,1-1-1 0 0,-1 0 1 0 0,1 0-1 0 0,0 0 1 0 0,2 1 11 0 0,-3-6-1187 0 0,13-9-90 0 0</inkml:trace>
  <inkml:trace contextRef="#ctx0" brushRef="#br0" timeOffset="6126.638">5206 339 1544 0 0,'-7'-12'2718'0'0,"4"34"-1459"0"0,7-12 192 0 0,-3-25-14 0 0,-7-26 382 0 0,10 32-9366 0 0,-2 10 6282 0 0</inkml:trace>
  <inkml:trace contextRef="#ctx0" brushRef="#br0" timeOffset="6971.789">5548 939 1184 0 0,'0'2'369'0'0,"1"-10"4691"0"0,64-268-4389 0 0,-42 123-258 0 0,-42 160-522 0 0,20 2 60 0 0,1 0 0 0 0,-1 0 0 0 0,2 0 0 0 0,-1-1 0 0 0,1 1 0 0 0,1 0 0 0 0,0-1 0 0 0,0 0 0 0 0,0 0 1 0 0,1 0-1 0 0,0-1 0 0 0,1 1 0 0 0,-1-1 0 0 0,1 0 0 0 0,1-1 0 0 0,-1 1 0 0 0,1-1 0 0 0,1-1 0 0 0,5 4 49 0 0,17 20-113 0 0,75 69 263 0 0,-107-93-149 0 0,0 0 0 0 0,0 1 0 0 0,0-1 1 0 0,0 0-1 0 0,-1 0 0 0 0,1 0 0 0 0,-2-1 1 0 0,1 1-1 0 0,0-1 0 0 0,-1 0 0 0 0,0 1 0 0 0,0-2 1 0 0,0 1-1 0 0,0 0 0 0 0,0-1 0 0 0,-1 0 1 0 0,0 0-1 0 0,0 0 0 0 0,1 0 0 0 0,-2-1 1 0 0,1 0-1 0 0,0 0 0 0 0,0-1 0 0 0,-3 1-1 0 0,7-1-13 0 0,-146 30-2138 0 0,93-54 631 0 0,32 6 360 0 0</inkml:trace>
  <inkml:trace contextRef="#ctx0" brushRef="#br0" timeOffset="7363.002">5998 292 916 0 0,'15'23'3009'0'0,"-29"124"-1753"0"0,8-118-1090 0 0,1-1 0 0 0,1 1-1 0 0,2 0 1 0 0,0 0 0 0 0,2 0 0 0 0,2 0 0 0 0,0 0-1 0 0,2 0 1 0 0,1-1 0 0 0,1 0 0 0 0,2 1-166 0 0,-5-24 5 0 0,0 0 1 0 0,0 1 0 0 0,1-1 0 0 0,0-1 0 0 0,0 1-1 0 0,0-1 1 0 0,0 1 0 0 0,1-1 0 0 0,0 0-1 0 0,0-1 1 0 0,0 1 0 0 0,0-1 0 0 0,1 0 0 0 0,-1 0-1 0 0,1-1 1 0 0,-1 1 0 0 0,1-1 0 0 0,3 0-6 0 0,-5-1-134 0 0,1 1 0 0 0,-1-1 0 0 0,0 0-1 0 0,1-1 1 0 0,-1 1 0 0 0,1-1 0 0 0,0 0 0 0 0,-1 0 0 0 0,1 0 0 0 0,-1-1 0 0 0,1 1 0 0 0,-1-1 0 0 0,1 0 0 0 0,-1-1 0 0 0,0 1 0 0 0,1-1 0 0 0,-1 0 0 0 0,0 0 0 0 0,0 0 0 0 0,0 0 0 0 0,0-1 0 0 0,-1 0 0 0 0,1 1 0 0 0,2-4 134 0 0,7-10-1192 0 0</inkml:trace>
  <inkml:trace contextRef="#ctx0" brushRef="#br0" timeOffset="7646.815">5795 605 2068 0 0,'-2'5'5184'0'0,"26"-10"-4865"0"0,227-27-190 0 0,-86 4-4869 0 0,-139 22 3480 0 0</inkml:trace>
  <inkml:trace contextRef="#ctx0" brushRef="#br0" timeOffset="8205.482">6339 559 1256 0 0,'13'6'204'0'0,"-1"1"-1"0"0,0 0 0 0 0,-1 1 1 0 0,1 0-1 0 0,-2 1 0 0 0,1 0 1 0 0,-1 1-1 0 0,0 0 1 0 0,-1 1-1 0 0,-1 0 0 0 0,1 0 1 0 0,-2 1-1 0 0,0 0 1 0 0,0 0-1 0 0,4 12-203 0 0,-8-19 99 0 0,-1-1 0 0 0,0 1-1 0 0,0 0 1 0 0,0 0 0 0 0,-1 0 0 0 0,1 1 0 0 0,-1-1-1 0 0,0 0 1 0 0,-1 0 0 0 0,1 1 0 0 0,-1-1 0 0 0,0 0-1 0 0,-1 1 1 0 0,1-1 0 0 0,-1 0 0 0 0,0 1 0 0 0,0-1-1 0 0,-1 0 1 0 0,0 0 0 0 0,1 0 0 0 0,-2 0 0 0 0,1 0-1 0 0,-1-1 1 0 0,1 1 0 0 0,-1 0 0 0 0,0-1 0 0 0,-1 0-1 0 0,1 0 1 0 0,-1 0 0 0 0,0 0 0 0 0,0-1 0 0 0,0 1-1 0 0,-3 1-98 0 0,4-7 30 0 0,1 1 0 0 0,0-1-1 0 0,0 0 1 0 0,0 0-1 0 0,1 0 1 0 0,-1 0 0 0 0,0 0-1 0 0,1-1 1 0 0,-1 1 0 0 0,1 0-1 0 0,0-1 1 0 0,0 1 0 0 0,0-1-1 0 0,0 1 1 0 0,0-1-1 0 0,0 0 1 0 0,1 1 0 0 0,-1-1-1 0 0,1 0 1 0 0,0 1 0 0 0,0-1-1 0 0,0 0 1 0 0,0 1-1 0 0,0-1 1 0 0,0 0 0 0 0,1 1-1 0 0,0-1 1 0 0,-1 0 0 0 0,1 1-1 0 0,0-1 1 0 0,0 1-1 0 0,0-1-29 0 0,5-17-76 0 0,1-1 0 0 0,1 1 0 0 0,0 1 0 0 0,2-1 0 0 0,0 2 0 0 0,1-1-1 0 0,1 1 1 0 0,1 1 0 0 0,0 0 0 0 0,1 1 0 0 0,1 1 0 0 0,0 0 0 0 0,1 1-1 0 0,1 0 1 0 0,0 2 0 0 0,1 0 0 0 0,0 1 0 0 0,1 0 0 0 0,13-4 76 0 0,-30 16-12 0 0,0 0 1 0 0,0 0 0 0 0,1 1 0 0 0,-1-1 0 0 0,0 1 0 0 0,0-1-1 0 0,-1 1 1 0 0,1 0 0 0 0,0 0 0 0 0,0 0 0 0 0,-1 0-1 0 0,1 0 1 0 0,-1 0 0 0 0,0 0 0 0 0,0 1 0 0 0,0-1 0 0 0,0 0-1 0 0,0 1 1 0 0,0-1 0 0 0,0 0 0 0 0,-1 1 0 0 0,1-1-1 0 0,-1 1 1 0 0,0-1 0 0 0,0 1 0 0 0,0 0 0 0 0,0-1 0 0 0,0 1-1 0 0,0-1 1 0 0,-1 1 0 0 0,1-1 0 0 0,-1 1 0 0 0,0-1-1 0 0,0 0 1 0 0,0 1 0 0 0,-1 1 11 0 0,1 10-111 0 0,1 22-111 0 0,13 122 497 0 0,-12-154-323 0 0,0 1 0 0 0,1-1-1 0 0,0 1 1 0 0,0-1 0 0 0,0 0-1 0 0,1 0 1 0 0,-1 0-1 0 0,1 0 1 0 0,0 0 0 0 0,0 0-1 0 0,0-1 1 0 0,1 1-1 0 0,-1-1 1 0 0,1 0 0 0 0,0 0-1 0 0,0-1 1 0 0,0 1 0 0 0,0-1-1 0 0,0 1 1 0 0,1-1-1 0 0,-1-1 1 0 0,1 1 0 0 0,-1-1-1 0 0,1 0 1 0 0,0 0-1 0 0,-1 0 1 0 0,1 0 0 0 0,0-1-1 0 0,0 0 1 0 0,-1 0-1 0 0,1 0 49 0 0,50-17-2194 0 0,-30 4 1104 0 0</inkml:trace>
  <inkml:trace contextRef="#ctx0" brushRef="#br0" timeOffset="8593.86">6730 255 1248 0 0,'0'-8'4449'0'0,"-2"-24"-596"0"0,7 39-9952 0 0,-3-2 4804 0 0</inkml:trace>
  <inkml:trace contextRef="#ctx0" brushRef="#br0" timeOffset="9371.292">7118 197 1100 0 0,'-2'526'4495'0'0,"-9"-399"-2285"0"0,15-140-2129 0 0,1 0-1 0 0,0-1 1 0 0,1 2-1 0 0,0-1 0 0 0,1 1 1 0 0,0 0-1 0 0,1 0 1 0 0,1 1-1 0 0,0 0 1 0 0,0 0-1 0 0,1 1 0 0 0,0 0 1 0 0,7-4-81 0 0,-10 7-11 0 0,1 1 0 0 0,0-1 1 0 0,1 2-1 0 0,-1-1 0 0 0,1 1 1 0 0,0 0-1 0 0,0 1 0 0 0,1 0 0 0 0,-1 0 1 0 0,1 1-1 0 0,0 1 0 0 0,0 0 1 0 0,0 0-1 0 0,0 0 0 0 0,0 1 0 0 0,10 1 11 0 0,-15 1-5 0 0,-1 0 0 0 0,1 0 0 0 0,0 1-1 0 0,-1 0 1 0 0,1 0 0 0 0,-1 0 0 0 0,0 0-1 0 0,1 0 1 0 0,-1 1 0 0 0,0 0 0 0 0,-1 0-1 0 0,1 0 1 0 0,0 0 0 0 0,-1 1 0 0 0,0 0-1 0 0,0-1 1 0 0,0 1 0 0 0,0 0-1 0 0,0 0 1 0 0,-1 1 0 0 0,0-1 0 0 0,0 0-1 0 0,0 1 1 0 0,0 0 0 0 0,-1-1 0 0 0,0 1-1 0 0,0 0 1 0 0,0-1 0 0 0,-1 1 0 0 0,1 0-1 0 0,-1 0 1 0 0,0 0 0 0 0,0 0 0 0 0,-1 0-1 0 0,0-1 1 0 0,1 1 0 0 0,-2 1 5 0 0,-5 7-58 0 0,0-1 0 0 0,-1 0 0 0 0,0 0 0 0 0,-1 0 0 0 0,-1-1 0 0 0,1-1 0 0 0,-2 0 0 0 0,0 0 0 0 0,0-1 0 0 0,0 0 0 0 0,-1-1 0 0 0,0 0 0 0 0,-1-1 0 0 0,0 0 0 0 0,0-1 0 0 0,-1-1 0 0 0,1 0 0 0 0,-1-1 0 0 0,0 0 0 0 0,0-1 0 0 0,-1 0 0 0 0,1-2 0 0 0,-4 1 58 0 0,-18-51-4826 0 0,36 36 3489 0 0</inkml:trace>
  <inkml:trace contextRef="#ctx0" brushRef="#br0" timeOffset="10213.185">7664 509 1024 0 0,'14'-9'2607'0'0,"-13"11"-602"0"0,-5 19-1780 0 0,-1 21-114 0 0,1-23-17 0 0,2-1 0 0 0,0 1 0 0 0,1-1 0 0 0,1 1 0 0 0,0 0 0 0 0,1-1 0 0 0,2 1 0 0 0,0-1 0 0 0,1 4-94 0 0,-4-18 33 0 0,0-1 0 0 0,1 1 0 0 0,-1-1 0 0 0,1 1 0 0 0,0-1 0 0 0,0 0 0 0 0,0 1 0 0 0,0-1 0 0 0,0 0 0 0 0,1 0 0 0 0,0 1 0 0 0,-1-1 0 0 0,1-1 0 0 0,0 1 0 0 0,1 0 0 0 0,-1 0 0 0 0,0-1 0 0 0,1 1 0 0 0,-1-1 0 0 0,1 0 0 0 0,0 0 0 0 0,0 0 0 0 0,0 0 0 0 0,0 0 0 0 0,0-1 0 0 0,0 1 0 0 0,1-1 0 0 0,-1 0 0 0 0,0 0 0 0 0,1 0 0 0 0,-1 0 0 0 0,1-1 0 0 0,-1 1-1 0 0,1-1 1 0 0,-1 0 0 0 0,1 0 0 0 0,-1 0 0 0 0,1 0 0 0 0,-1-1 0 0 0,3 0-33 0 0,6-5 28 0 0,-1 0 0 0 0,1-1 0 0 0,-1 0 0 0 0,-1-1 0 0 0,1 0 0 0 0,-1-1 0 0 0,-1 0 0 0 0,1 0 0 0 0,-2-1 0 0 0,1-1 0 0 0,-2 1 0 0 0,1-1 0 0 0,-1 0 0 0 0,-1-1 0 0 0,0 0 0 0 0,-1 0 0 0 0,0 0 0 0 0,0 0 0 0 0,-2-1 0 0 0,0 0 0 0 0,0 0 0 0 0,-1 0 0 0 0,0 0 0 0 0,-1 0 0 0 0,-1 0 0 0 0,0 0 0 0 0,-2-8-28 0 0,2 20 43 0 0,0 1-22 0 0,-12 2 1 0 0,10 9-33 0 0,-1 0 1 0 0,1-1-1 0 0,1 1 1 0 0,0 0-1 0 0,0 0 1 0 0,1 0-1 0 0,1 0 1 0 0,0 0-1 0 0,0 0 1 0 0,1-1-1 0 0,0 1 1 0 0,1 0-1 0 0,0-1 1 0 0,1 0-1 0 0,0 0 1 0 0,1 0-1 0 0,0 0 1 0 0,0 0-1 0 0,1-1 0 0 0,0 0 1 0 0,1 0-1 0 0,0-1 1 0 0,0 0-1 0 0,1 0 1 0 0,0-1-1 0 0,0 0 1 0 0,1 0-1 0 0,0-1 1 0 0,0 0-1 0 0,1 0 1 0 0,-1-1 10 0 0,-1-6-27 0 0,0 0-1 0 0,0 0 1 0 0,-1-1 0 0 0,1 0 0 0 0,-1-1 0 0 0,1 1 0 0 0,-1-1-1 0 0,0-1 1 0 0,0 1 0 0 0,0-1 0 0 0,0-1 0 0 0,-1 1 0 0 0,0-1-1 0 0,0 0 1 0 0,0 0 0 0 0,0-1 0 0 0,-1 0 0 0 0,0 0-1 0 0,0 0 1 0 0,-1-1 0 0 0,0 1 0 0 0,0-1 0 0 0,0 0 0 0 0,-1 0-1 0 0,2-5 28 0 0,9-22-87 0 0,-1 0-1 0 0,-2 0 1 0 0,-1-1-1 0 0,-2-1 0 0 0,-1 1 1 0 0,-2-1-1 0 0,-1 0 0 0 0,-2-3 88 0 0,1 7-27 0 0,6-258 764 0 0,-8 289-724 0 0,0-1-1 0 0,-1 0 1 0 0,1 1 0 0 0,-1-1-1 0 0,1 0 1 0 0,-1 0-1 0 0,1 0 1 0 0,-1 1 0 0 0,0-1-1 0 0,0 0 1 0 0,0 0 0 0 0,0 0-1 0 0,-1 0 1 0 0,1 0-1 0 0,0 1 1 0 0,-1-1 0 0 0,1 0-1 0 0,-1 0 1 0 0,1 1 0 0 0,-1-1-1 0 0,0 0 1 0 0,0 1-1 0 0,0-1 1 0 0,0 0 0 0 0,0 1-1 0 0,0-1 1 0 0,0 1-1 0 0,-1 0 1 0 0,1-1 0 0 0,-1 1-1 0 0,1 0 1 0 0,0 0 0 0 0,-1 0-1 0 0,0 0 1 0 0,1 0-1 0 0,-1 0 1 0 0,0 1 0 0 0,1-1-1 0 0,-1 0 1 0 0,0 1 0 0 0,0-1-1 0 0,0 1 1 0 0,1 0-1 0 0,-1 0 1 0 0,0-1 0 0 0,0 1-1 0 0,0 0 1 0 0,0 1 0 0 0,0-1-1 0 0,1 0 1 0 0,-1 0-1 0 0,0 1 1 0 0,0-1 0 0 0,0 1-1 0 0,1 0 1 0 0,-1-1 0 0 0,0 1-1 0 0,1 0 1 0 0,-2 1-13 0 0,-5 16 13 0 0,1 1 0 0 0,0-1 0 0 0,2 1 1 0 0,0 0-1 0 0,1 1 0 0 0,1-1 0 0 0,1 1 0 0 0,1 0 0 0 0,1-1 1 0 0,0 1-1 0 0,1 0 0 0 0,1-1 0 0 0,1 1 0 0 0,1-1 0 0 0,1 0 1 0 0,0 0-1 0 0,2 2-13 0 0,91 375-2496 0 0,-94-335-1378 0 0,-4-59 2637 0 0</inkml:trace>
  <inkml:trace contextRef="#ctx0" brushRef="#br0" timeOffset="10646.615">8158 497 916 0 0,'0'-4'2690'0'0,"31"-14"-1936"0"0,227-57 1025 0 0,-255 74-1762 0 0,1-1-1 0 0,0 2 0 0 0,0-1 1 0 0,-1 0-1 0 0,1 1 0 0 0,0 0 1 0 0,0 0-1 0 0,0 0 0 0 0,0 0 1 0 0,0 0-1 0 0,-1 1 0 0 0,1 0 1 0 0,0 0-1 0 0,0 0 0 0 0,-1 0 1 0 0,1 1-1 0 0,-1-1 0 0 0,1 1 1 0 0,-1 0-1 0 0,1 0 0 0 0,-1 0 1 0 0,0 0-1 0 0,0 1 0 0 0,0-1 1 0 0,-1 1-1 0 0,1 0 0 0 0,0 0 1 0 0,-1 0-1 0 0,0 0 0 0 0,0 0 1 0 0,0 0-1 0 0,0 1 0 0 0,0-1 1 0 0,-1 1-1 0 0,1-1 0 0 0,-1 1 1 0 0,0 0-1 0 0,0 0 0 0 0,0-1 1 0 0,-1 1-1 0 0,1 0 0 0 0,-1 1-16 0 0,-52 283 874 0 0,52-287-907 0 0,1 0-1 0 0,-1 1 1 0 0,0-1-1 0 0,0 0 0 0 0,0 1 1 0 0,1-1-1 0 0,-1 0 0 0 0,1 0 1 0 0,-1 1-1 0 0,1-1 1 0 0,-1 0-1 0 0,1 0 0 0 0,0 0 1 0 0,0 0-1 0 0,0 0 0 0 0,-1 0 1 0 0,1 0-1 0 0,0 0 1 0 0,0 0-1 0 0,0 0 0 0 0,0 0 1 0 0,1 0-1 0 0,-1-1 0 0 0,0 1 1 0 0,0-1-1 0 0,0 1 1 0 0,0-1-1 0 0,1 1 0 0 0,-1-1 1 0 0,0 1-1 0 0,1-1 0 0 0,-1 0 1 0 0,0 0-1 0 0,1 0 1 0 0,-1 0-1 0 0,0 0 0 0 0,1 0 1 0 0,-1 0-1 0 0,0 0 0 0 0,1 0 1 0 0,-1-1-1 0 0,0 1 1 0 0,0 0-1 0 0,1-1 0 0 0,-1 0 1 0 0,0 1-1 0 0,1-1 34 0 0,57-25-2949 0 0,-38 9 1935 0 0</inkml:trace>
  <inkml:trace contextRef="#ctx0" brushRef="#br0" timeOffset="11005.23">8554 179 904 0 0,'0'-23'5858'0'0,"-8"-16"-2568"0"0,20 67-8969 0 0,-2-14 4417 0 0,-1-3-53 0 0</inkml:trace>
  <inkml:trace contextRef="#ctx0" brushRef="#br0" timeOffset="13650.607">591 1300 1148 0 0,'104'-16'547'0'0,"322"-55"-158"0"0,-191 52-411 0 0,-81 80 3 0 0,-123-55 47 0 0,0-3 0 0 0,1 0 1 0 0,-1-2-1 0 0,1-1 0 0 0,-1-2 1 0 0,1-1-1 0 0,-1-1 0 0 0,0-2 1 0 0,-1-1-1 0 0,3-2-28 0 0,64-10 99 0 0,186-14 64 0 0,-187 51-2 0 0,-55-14-105 0 0,1-3 0 0 0,-1-1 0 0 0,1-2 0 0 0,-1-1 1 0 0,34-8-57 0 0,282-50 556 0 0,-98 49-266 0 0,-19 48 30 0 0,36-58 140 0 0,-160 3-314 0 0,287-26-222 0 0,-228 91-9 0 0,-134-44 94 0 0,0-2 0 0 0,-1-2 0 0 0,1-2-1 0 0,0-1 1 0 0,-1-3 0 0 0,37-11-9 0 0,118-17-302 0 0,-160 35-1058 0 0,-23 1 220 0 0</inkml:trace>
  <inkml:trace contextRef="#ctx0" brushRef="#br0" timeOffset="14787.664">5393 1109 924 0 0,'0'2'55'0'0,"0"0"-1"0"0,-1 0 1 0 0,1 0 0 0 0,0 0-1 0 0,0 0 1 0 0,0 0 0 0 0,1-1-1 0 0,-1 1 1 0 0,0 0 0 0 0,1 0-1 0 0,0 0 1 0 0,-1 0 0 0 0,1 0-1 0 0,0 0 1 0 0,0-1 0 0 0,0 1-1 0 0,0 0 1 0 0,0-1-1 0 0,0 1 1 0 0,0 0 0 0 0,1-1-1 0 0,-1 0 1 0 0,0 1 0 0 0,1-1-1 0 0,-1 0 1 0 0,1 0 0 0 0,0 1-1 0 0,-1-1 1 0 0,1-1 0 0 0,0 1-1 0 0,0 0 1 0 0,0 0 0 0 0,0-1-1 0 0,-1 1 1 0 0,1-1 0 0 0,0 1-1 0 0,0-1 1 0 0,1 0-55 0 0,83 16 439 0 0,167-43-84 0 0,-190 14-238 0 0,193-45 55 0 0,-159 32-82 0 0,1 5 0 0 0,1 3-1 0 0,0 6 1 0 0,63 0-90 0 0,97 45 45 0 0,-195-26 18 0 0,0-3 1 0 0,0-3-1 0 0,0-3 1 0 0,0-2-1 0 0,43-10-63 0 0,-50 4 11 0 0,52-11-122 0 0,1 6 0 0 0,1 4 1 0 0,4 5 110 0 0,136 49 306 0 0,14-58-400 0 0,255-113 426 0 0,-504 127-341 0 0,0 1-1 0 0,0 1 1 0 0,0 0-1 0 0,0 1 1 0 0,0 1-1 0 0,0 0 1 0 0,0 1-1 0 0,-1 1 1 0 0,0 0-1 0 0,3 3 10 0 0,81 20 58 0 0,133-7-229 0 0,-33-52 160 0 0,13 13-240 0 0,-152 37 164 0 0,-60-19-170 0 0,13-3-1302 0 0,10-13 260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13 197 1088 0 0,'0'0'104'0'0,"1"0"0"0"0,0 0 0 0 0,-1 0 0 0 0,1 0 0 0 0,-1-1 0 0 0,1 1 0 0 0,0 0-1 0 0,-1 0 1 0 0,1 0 0 0 0,-1 0 0 0 0,1 0 0 0 0,0 0 0 0 0,-1 1 0 0 0,1-1 0 0 0,-1 0 0 0 0,1 0 0 0 0,-1 0 0 0 0,1 1 0 0 0,0-1-1 0 0,-1 0 1 0 0,1 0 0 0 0,-1 1 0 0 0,1-1 0 0 0,-1 0 0 0 0,1 1 0 0 0,-1-1 0 0 0,1 1 0 0 0,-1-1 0 0 0,0 1 0 0 0,1-1 0 0 0,-1 1-1 0 0,0-1 1 0 0,1 1 0 0 0,-1-1 0 0 0,0 1 0 0 0,0-1 0 0 0,1 1 0 0 0,-1 0 0 0 0,0-1 0 0 0,0 1 0 0 0,0-1 0 0 0,0 1 0 0 0,0 0-1 0 0,0-1 1 0 0,0 1 0 0 0,0-1 0 0 0,0 1 0 0 0,0 0 0 0 0,0-1 0 0 0,0 1 0 0 0,0-1 0 0 0,-1 1 0 0 0,1 0 0 0 0,0-1 0 0 0,0 1-1 0 0,-1-1 1 0 0,1 1 0 0 0,0-1 0 0 0,-1 1-104 0 0,0 9 130 0 0,-27 316 2505 0 0,65-128-2137 0 0,-3-25-1748 0 0,-53-145-5152 0 0,14-31 5088 0 0</inkml:trace>
  <inkml:trace contextRef="#ctx0" brushRef="#br0" timeOffset="281.641">34 402 1216 0 0,'8'-11'299'0'0,"0"0"-1"0"0,1 0 1 0 0,0 0-1 0 0,0 1 1 0 0,1 1-1 0 0,1-1 1 0 0,-1 2-1 0 0,2-1 1 0 0,-1 2-1 0 0,1 0 1 0 0,0 0-1 0 0,4-1-298 0 0,-10 5 52 0 0,0 0 1 0 0,0 1-1 0 0,0 0 0 0 0,0 0 0 0 0,0 1 1 0 0,0-1-1 0 0,0 1 0 0 0,0 1 0 0 0,1-1 1 0 0,-1 1-1 0 0,0 0 0 0 0,1 0 0 0 0,-1 1 1 0 0,0 0-1 0 0,0 0 0 0 0,0 1 0 0 0,0-1 1 0 0,0 1-1 0 0,0 1 0 0 0,0-1 0 0 0,0 1 1 0 0,-1 0-1 0 0,1 0 0 0 0,-1 1 0 0 0,0-1 1 0 0,0 1-1 0 0,0 0 0 0 0,0 1-52 0 0,-4-4 45 0 0,1 1-1 0 0,0 0 0 0 0,0-1 0 0 0,-1 1 1 0 0,1 0-1 0 0,-1 0 0 0 0,1 0 0 0 0,-1 0 1 0 0,0 0-1 0 0,0 1 0 0 0,0-1 0 0 0,0 0 1 0 0,0 0-1 0 0,0 1 0 0 0,-1-1 1 0 0,1 1-1 0 0,-1-1 0 0 0,1 0 0 0 0,-1 1 1 0 0,0-1-1 0 0,0 1 0 0 0,0-1 0 0 0,-1 1 1 0 0,1-1-1 0 0,0 1 0 0 0,-1-1 1 0 0,0 0-1 0 0,1 1 0 0 0,-1-1 0 0 0,0 0 1 0 0,0 0-1 0 0,-1 1 0 0 0,1-1 0 0 0,0 0 1 0 0,-1 0-1 0 0,1 0 0 0 0,-1 0 1 0 0,1-1-1 0 0,-1 1 0 0 0,0 0 0 0 0,0-1 1 0 0,0 1-1 0 0,0-1 0 0 0,0 0 0 0 0,0 1 1 0 0,0-1-1 0 0,-1 0 0 0 0,1 0-44 0 0,-113 45 961 0 0,-67-27-1331 0 0,181-19 285 0 0,0 0 0 0 0,0 0 0 0 0,1 1 0 0 0,-1-1 1 0 0,0 0-1 0 0,0 0 0 0 0,0 0 0 0 0,0 0 0 0 0,0 0 0 0 0,0 0 0 0 0,0-1 1 0 0,1 1-1 0 0,-1 0 0 0 0,0 0 0 0 0,0-1 0 0 0,0 1 0 0 0,0 0 0 0 0,1-1 1 0 0,-1 1-1 0 0,0-1 0 0 0,0 1 0 0 0,1-1 0 0 0,-1 1 0 0 0,0-1 1 0 0,1 0-1 0 0,-1 1 0 0 0,1-1 0 0 0,-1 0 0 0 0,0 1 0 0 0,1-1 0 0 0,0 0 1 0 0,-1 0-1 0 0,1 1 0 0 0,-1-1 0 0 0,1 0 0 0 0,0 0 0 0 0,0 0 0 0 0,-1 0 1 0 0,1 0-1 0 0,0 1 0 0 0,0-1 0 0 0,0 0 0 0 0,0 0 0 0 0,0 0 1 0 0,0 0-1 0 0,0 0 0 0 0,0 0 0 0 0,1 0 0 0 0,-1 1 0 0 0,0-1 0 0 0,1 0 1 0 0,-1 0-1 0 0,0 0 0 0 0,1 0 0 0 0,-1 1 0 0 0,1-1 0 0 0,-1 0 0 0 0,1 0 1 0 0,-1 1-1 0 0,1-1 0 0 0,-1 1 0 0 0,1-1 0 0 0,0 0 0 0 0,0 1 85 0 0,13-13-1246 0 0</inkml:trace>
  <inkml:trace contextRef="#ctx0" brushRef="#br0" timeOffset="781.588">530 324 1600 0 0,'55'-14'4042'0'0,"-94"16"-2249"0"0,26 1-1678 0 0,1 0 1 0 0,-1 2-1 0 0,1 0 0 0 0,-1 0 1 0 0,1 1-1 0 0,1 0 1 0 0,-1 1-1 0 0,1 0 0 0 0,1 1 1 0 0,-1 0-1 0 0,1 1 1 0 0,1 0-1 0 0,0 1 1 0 0,0 0-1 0 0,1 0 0 0 0,0 1 1 0 0,-4 7-116 0 0,14-15-9 0 0,-1 1 1 0 0,1-1-1 0 0,0 0 1 0 0,1 0-1 0 0,-1-1 1 0 0,0 1-1 0 0,1 0 1 0 0,0-1-1 0 0,0 1 1 0 0,-1-1-1 0 0,1 0 1 0 0,0 0-1 0 0,1 0 1 0 0,-1-1-1 0 0,0 1 1 0 0,1-1-1 0 0,-1 1 1 0 0,0-1-1 0 0,1 0 1 0 0,0-1-1 0 0,-1 1 1 0 0,1 0-1 0 0,-1-1 0 0 0,1 0 1 0 0,0 0-1 0 0,-1 0 1 0 0,1 0-1 0 0,0-1 1 0 0,-1 1-1 0 0,1-1 1 0 0,-1 0-1 0 0,3-1 9 0 0,-3 2-57 0 0,112-14-439 0 0,-88 8 387 0 0,35-24 66 0 0,-62 30 48 0 0,1 1 0 0 0,-1-1 0 0 0,0 1 0 0 0,0-1 0 0 0,0 0 0 0 0,0 1 0 0 0,1-1-1 0 0,-1 1 1 0 0,0-1 0 0 0,0 1 0 0 0,0-1 0 0 0,0 1 0 0 0,0-1 0 0 0,0 0 0 0 0,0 1 0 0 0,0-1 0 0 0,0 1 0 0 0,0-1 0 0 0,0 1 0 0 0,0-1 0 0 0,-1 1 0 0 0,1-1 0 0 0,0 0 0 0 0,0 1 0 0 0,0-1 0 0 0,-1 1 0 0 0,1-1 0 0 0,0 0 0 0 0,0 1 0 0 0,-1-1 0 0 0,1 0 0 0 0,0 1 0 0 0,-1-1 0 0 0,1 0 0 0 0,0 1-1 0 0,-1-1 1 0 0,1 0 0 0 0,0 0 0 0 0,-1 0 0 0 0,1 1 0 0 0,-1-1 0 0 0,1 0 0 0 0,0 0 0 0 0,-1 0 0 0 0,1 0 0 0 0,-1 0 0 0 0,1 0 0 0 0,-1 1 0 0 0,1-1 0 0 0,-1 0 0 0 0,1 0 0 0 0,0-1 0 0 0,-1 1 0 0 0,1 0 0 0 0,-1 0 0 0 0,1 0 0 0 0,-1 0 0 0 0,1 0 0 0 0,-1 0 0 0 0,1-1 0 0 0,0 1 0 0 0,-1 0 0 0 0,1 0 0 0 0,0 0-1 0 0,-1-1-4 0 0,68 72-168 0 0,-6-46-5231 0 0,-57-23 4185 0 0</inkml:trace>
  <inkml:trace contextRef="#ctx0" brushRef="#br0" timeOffset="1125.552">854 337 1132 0 0,'13'3'302'0'0,"-1"1"-1"0"0,1 0 0 0 0,0 1 1 0 0,-1 0-1 0 0,0 1 1 0 0,0 0-1 0 0,-1 1 1 0 0,0 0-1 0 0,0 1 0 0 0,-1 0 1 0 0,1 0-1 0 0,-2 1 1 0 0,1 1-1 0 0,-1 0 1 0 0,-1 0-1 0 0,0 1 1 0 0,2 3-302 0 0,-8-11 102 0 0,1-1 0 0 0,-1 1 1 0 0,0-1-1 0 0,0 1 1 0 0,0 0-1 0 0,0 0 0 0 0,-1 0 1 0 0,1 0-1 0 0,-1 0 1 0 0,0 0-1 0 0,0 0 0 0 0,0 0 1 0 0,0 1-1 0 0,-1-1 1 0 0,1 0-1 0 0,-1 0 1 0 0,1 1-1 0 0,-1-1 0 0 0,-1 1 1 0 0,1-1-1 0 0,0 0 1 0 0,-1 0-1 0 0,1 1 0 0 0,-1-1 1 0 0,0 0-1 0 0,0 0 1 0 0,0 0-1 0 0,-1 1 0 0 0,1-1 1 0 0,-1-1-1 0 0,0 1 1 0 0,0 0-1 0 0,0 0 0 0 0,0-1 1 0 0,0 1-1 0 0,0-1 1 0 0,-1 1-1 0 0,1-1 1 0 0,-1 0-1 0 0,1 0 0 0 0,-1 0 1 0 0,0-1-1 0 0,0 1 1 0 0,0-1-1 0 0,0 1 0 0 0,0-1 1 0 0,0 0-1 0 0,-1 0 1 0 0,1 0-1 0 0,0-1-102 0 0,-75 22 2345 0 0,55-58-2012 0 0,28 18-605 0 0,1-1 0 0 0,1 2 1 0 0,0-1-1 0 0,2 1 0 0 0,0 0 1 0 0,0 0-1 0 0,2 1 0 0 0,0 0 1 0 0,1 1-1 0 0,0 1 1 0 0,1 0-1 0 0,1 0 0 0 0,0 1 1 0 0,14-8 271 0 0,71-72-7502 0 0,-97 88 6308 0 0</inkml:trace>
  <inkml:trace contextRef="#ctx0" brushRef="#br0" timeOffset="1875.706">1369 367 1196 0 0,'76'-79'5612'0'0,"-75"78"-5375"0"0,-1 1 29 0 0,0 0-73 0 0,-35-11 266 0 0,20 13-393 0 0,0 0 0 0 0,-1 1 0 0 0,1 1 0 0 0,0 0 0 0 0,1 1 0 0 0,-1 0-1 0 0,1 2 1 0 0,0-1 0 0 0,1 2 0 0 0,-1 0 0 0 0,1 0 0 0 0,1 2 0 0 0,0-1-1 0 0,0 1 1 0 0,1 1 0 0 0,0 0 0 0 0,1 1 0 0 0,-2 3-66 0 0,11-14 7 0 0,0 0-1 0 0,1 0 1 0 0,-1 0 0 0 0,0 0-1 0 0,1 0 1 0 0,-1 0 0 0 0,1 0 0 0 0,-1 0-1 0 0,1 1 1 0 0,0-1 0 0 0,-1 0-1 0 0,1 0 1 0 0,0 0 0 0 0,0 0 0 0 0,0 1-1 0 0,0-1 1 0 0,0 0 0 0 0,0 0-1 0 0,0 0 1 0 0,0 1 0 0 0,0-1 0 0 0,1 0-1 0 0,-1 0 1 0 0,1 0 0 0 0,-1 0-1 0 0,0 1 1 0 0,1-1 0 0 0,0 0 0 0 0,-1 0-1 0 0,1 0 1 0 0,0 0 0 0 0,-1 0-1 0 0,1 0 1 0 0,0-1 0 0 0,0 1 0 0 0,0 0-1 0 0,0 0 1 0 0,0-1 0 0 0,0 1-1 0 0,0 0 1 0 0,0-1 0 0 0,0 1 0 0 0,0-1-1 0 0,0 1 1 0 0,0-1 0 0 0,1 0-1 0 0,-1 1 1 0 0,0-1 0 0 0,0 0 0 0 0,0 0-1 0 0,1 0 1 0 0,-1 0 0 0 0,0 0-1 0 0,1 0-6 0 0,78 6-20 0 0,-71-7 11 0 0,20 0-43 0 0,0-2 1 0 0,-1-1-1 0 0,1-1 0 0 0,-1-1 0 0 0,0-2 0 0 0,0-1 0 0 0,-1-1 1 0 0,13-7 51 0 0,2-13-9 0 0,-39 37-37 0 0,0 0 0 0 0,0 0 0 0 0,1 0 0 0 0,0-1 0 0 0,0 1 0 0 0,1-1 0 0 0,-1 0 0 0 0,1 0 0 0 0,1-1 0 0 0,-1 1 0 0 0,1-1 0 0 0,0 0 0 0 0,0-1 0 0 0,1 0 0 0 0,-1 0 0 0 0,1 0 0 0 0,1 0 46 0 0,-4-1-80 0 0,62 27-5064 0 0,-61-28 3999 0 0</inkml:trace>
  <inkml:trace contextRef="#ctx0" brushRef="#br0" timeOffset="2752.945">1910 241 1392 0 0,'32'94'2759'0'0,"-20"18"4183"0"0,-12-110-6682 0 0,0-2-49 0 0,6-2 213 0 0,28-41-544 0 0,-23 26-130 0 0,1 1 0 0 0,0 0 1 0 0,2 0-1 0 0,0 2 0 0 0,0-1 1 0 0,1 2-1 0 0,1 0 0 0 0,1 1 1 0 0,-1 0-1 0 0,2 2 1 0 0,6-4 249 0 0,-20 15-21 0 0,0-1 0 0 0,0 1 0 0 0,0-1 0 0 0,0 1 0 0 0,0 1 0 0 0,0-1 0 0 0,0 0 0 0 0,0 1 0 0 0,-1 0 0 0 0,1 0 0 0 0,0 0 0 0 0,-1 0 0 0 0,0 1 0 0 0,1-1 0 0 0,-1 1 0 0 0,0 0 0 0 0,0 0 0 0 0,-1 0 0 0 0,1 0 0 0 0,-1 0 0 0 0,1 1 0 0 0,-1-1 0 0 0,0 1 0 0 0,0 0 0 0 0,-1 0 0 0 0,1-1 0 0 0,-1 1 0 0 0,0 0 1 0 0,0 0-1 0 0,0 0 0 0 0,0 0 0 0 0,-1 1 0 0 0,1-1 0 0 0,-1 0 0 0 0,0 0 0 0 0,-1 2 21 0 0,1-5 185 0 0,-2 34 1339 0 0,-11-17-932 0 0,24-35-507 0 0,26-34-457 0 0,-25 38 264 0 0,-7 6-12 0 0,0 1 1 0 0,1-1-1 0 0,-1 1 0 0 0,1 1 0 0 0,0-1 0 0 0,1 1 1 0 0,-1 0-1 0 0,1 1 0 0 0,0-1 0 0 0,1 1 0 0 0,-1 1 1 0 0,0 0-1 0 0,1 0 0 0 0,4-1 120 0 0,-11 4-113 0 0,-1 0-19 0 0,22 28-283 0 0,-9 1 221 0 0,-10-22 206 0 0,-1 1 0 0 0,1-1 0 0 0,0 0 0 0 0,0-1 0 0 0,0 1-1 0 0,1 0 1 0 0,0-1 0 0 0,1 0 0 0 0,-1 0 0 0 0,1 0 0 0 0,1-1 0 0 0,-1 0 0 0 0,1 0-1 0 0,-1 0 1 0 0,2 0 0 0 0,-1-1 0 0 0,0 0 0 0 0,1 0 0 0 0,0-1 0 0 0,-1 0 0 0 0,1 0-1 0 0,4 0-11 0 0,10 1-16 0 0,0-2 0 0 0,0-1 0 0 0,0-1 0 0 0,0 0 0 0 0,0-2 0 0 0,0 0-1 0 0,-1-2 1 0 0,1 0 0 0 0,-1-1 0 0 0,1-1 0 0 0,-2-1 0 0 0,1-1-1 0 0,-1-1 1 0 0,0 0 0 0 0,-1-1 0 0 0,0-1 0 0 0,0-1 0 0 0,14-14 16 0 0,-5-9-374 0 0,-27 34 331 0 0,-27-9 118 0 0,0 11 110 0 0,1 2 1 0 0,0 0-1 0 0,0 2 1 0 0,1 1-1 0 0,-1 1 1 0 0,1 1-1 0 0,0 1 1 0 0,1 1-1 0 0,0 2 1 0 0,1 0 0 0 0,-19 14-186 0 0,40-25 23 0 0,-1 0 1 0 0,0 0 0 0 0,0 1-1 0 0,1-1 1 0 0,-1 1 0 0 0,1 0-1 0 0,-1-1 1 0 0,1 1 0 0 0,0 0-1 0 0,0 1 1 0 0,0-1 0 0 0,0 0-1 0 0,0 1 1 0 0,0-1 0 0 0,1 1-1 0 0,-1-1 1 0 0,1 1 0 0 0,0 0-1 0 0,-1-1 1 0 0,1 1 0 0 0,1 0-1 0 0,-1 0 1 0 0,0 0 0 0 0,1 0 0 0 0,-1 0-1 0 0,1 0 1 0 0,0 0 0 0 0,0 0-1 0 0,0 0 1 0 0,0 0 0 0 0,1 0-1 0 0,-1 0 1 0 0,1 1-24 0 0,10 3-67 0 0,0 0 0 0 0,0 0-1 0 0,1-1 1 0 0,-1-1 0 0 0,1 0 0 0 0,1 0 0 0 0,-1-2-1 0 0,0 1 1 0 0,1-2 0 0 0,0 1 0 0 0,0-2 0 0 0,0 0 0 0 0,0 0-1 0 0,-1-1 1 0 0,1-1 0 0 0,0 0 0 0 0,1-1 67 0 0,6 2-312 0 0,3-2-259 0 0,-1 0-1 0 0,0-2 1 0 0,-1 0-1 0 0,1-2 1 0 0,-1 0-1 0 0,0-1 0 0 0,0-2 1 0 0,-1 0-1 0 0,0-1 1 0 0,0-1-1 0 0,5-4 572 0 0,-1-3-1248 0 0</inkml:trace>
  <inkml:trace contextRef="#ctx0" brushRef="#br0" timeOffset="2988.634">3215 276 1008 0 0,'35'-109'4903'0'0,"-31"31"1375"0"0,-5 77-6240 0 0,1 0-1 0 0,-1-1 0 0 0,1 1 1 0 0,-1 0-1 0 0,0 0 0 0 0,0 0 1 0 0,0 0-1 0 0,0 1 1 0 0,1-1-1 0 0,-1 0 0 0 0,0 0 1 0 0,0 0-1 0 0,-1 1 1 0 0,1-1-1 0 0,0 1 0 0 0,0-1 1 0 0,0 1-1 0 0,0-1 0 0 0,0 1 1 0 0,-1-1-1 0 0,1 1 1 0 0,0 0-1 0 0,0 0 0 0 0,-1 0 1 0 0,1 0-1 0 0,0 0 1 0 0,0 0-1 0 0,-1 0 0 0 0,1 0 1 0 0,0 0-1 0 0,0 0 1 0 0,-1 1-1 0 0,1-1 0 0 0,0 1 1 0 0,0-1-1 0 0,0 1 0 0 0,0-1 1 0 0,0 1-1 0 0,0-1 1 0 0,-1 1-1 0 0,1 0 0 0 0,1 0 1 0 0,-1 0-1 0 0,0-1 1 0 0,0 1-1 0 0,0 0 0 0 0,0 0 1 0 0,1 0-1 0 0,-1 0 0 0 0,0 1 1 0 0,1-1-1 0 0,-1 0 1 0 0,0 1-38 0 0,-5 9-54 0 0,0 0 1 0 0,0 0-1 0 0,1 1 1 0 0,0 0-1 0 0,1 0 1 0 0,1 0-1 0 0,0 0 1 0 0,0 1-1 0 0,1-1 1 0 0,1 1-1 0 0,0-1 0 0 0,1 1 1 0 0,0 0-1 0 0,1-1 1 0 0,0 1-1 0 0,1 0 1 0 0,1-1-1 0 0,0 0 1 0 0,0 1-1 0 0,1-1 1 0 0,1-1-1 0 0,0 1 1 0 0,4 6 53 0 0,3 15-4211 0 0,-11-32 2685 0 0,-1-1 191 0 0,-13 10-1049 0 0,5-10 1264 0 0</inkml:trace>
  <inkml:trace contextRef="#ctx0" brushRef="#br0" timeOffset="3222.917">3023 221 2832 0 0,'4'0'4868'0'0,"21"-2"-3666"0"0,104-21-1588 0 0,-4-18-5219 0 0,-106 32 4318 0 0</inkml:trace>
  <inkml:trace contextRef="#ctx0" brushRef="#br0" timeOffset="3597.873">3377 232 1496 0 0,'98'0'3502'0'0,"128"-45"-1397"0"0,-186 29-1051 0 0,-80 2-718 0 0,30 12-262 0 0,0-1 1 0 0,-1 1-1 0 0,0 1 0 0 0,1 0 1 0 0,-1 0-1 0 0,0 1 1 0 0,0 1-1 0 0,1 0 1 0 0,-1 0-1 0 0,0 1 0 0 0,1 0 1 0 0,0 1-1 0 0,-1 0 1 0 0,1 1-1 0 0,0 0 1 0 0,0 0-1 0 0,1 1 0 0 0,0 1 1 0 0,0-1-1 0 0,0 2 1 0 0,0-1-1 0 0,1 1 1 0 0,0 0-1 0 0,0 1 0 0 0,1 0 1 0 0,0 0-1 0 0,-1 2-74 0 0,9-6-15 0 0,0 0-1 0 0,0-1 1 0 0,1 1-1 0 0,-1 0 0 0 0,1-1 1 0 0,-1 1-1 0 0,1-1 1 0 0,0 1-1 0 0,1-1 1 0 0,-1 0-1 0 0,0 0 1 0 0,1 0-1 0 0,0 0 0 0 0,0-1 1 0 0,0 1-1 0 0,0-1 1 0 0,0 1-1 0 0,0-1 1 0 0,1 0-1 0 0,-1 0 0 0 0,1-1 1 0 0,-1 1-1 0 0,1-1 1 0 0,0 0-1 0 0,-1 1 1 0 0,1-2-1 0 0,0 1 0 0 0,0 0 1 0 0,1-1 15 0 0,181 20-4235 0 0,-141-38 2777 0 0,-37 15 1120 0 0</inkml:trace>
  <inkml:trace contextRef="#ctx0" brushRef="#br0" timeOffset="3927.516">3773 287 3980 0 0,'38'-113'4006'0'0,"-34"112"-3962"0"0,1 1 0 0 0,0-1-1 0 0,-1 1 1 0 0,1 0 0 0 0,-1 0 0 0 0,1 0 0 0 0,-1 1 0 0 0,1-1-1 0 0,-1 1 1 0 0,1 0 0 0 0,-1 1 0 0 0,1-1 0 0 0,-1 1-1 0 0,0-1 1 0 0,0 1 0 0 0,0 1 0 0 0,0-1 0 0 0,0 1-1 0 0,0-1 1 0 0,-1 1 0 0 0,1 0 0 0 0,-1 0 0 0 0,0 1 0 0 0,2 2-45 0 0,10 8 113 0 0,0 1-1 0 0,-2 0 1 0 0,0 1-1 0 0,-1 0 1 0 0,0 1-1 0 0,-1 0 1 0 0,-1 1-1 0 0,-1 0 1 0 0,0 3-112 0 0,-8-18 94 0 0,0-1 0 0 0,0 1 0 0 0,-1 0 1 0 0,1 0-1 0 0,-1 0 0 0 0,1 0 0 0 0,-1 0 0 0 0,0 0 0 0 0,0 0 1 0 0,-1-1-1 0 0,1 1 0 0 0,0 0 0 0 0,-1 0 0 0 0,0 0 0 0 0,0 0 0 0 0,0 0 1 0 0,0-1-1 0 0,0 1 0 0 0,0 0 0 0 0,-1-1 0 0 0,1 1 0 0 0,-1-1 1 0 0,0 0-1 0 0,1 1 0 0 0,-1-1 0 0 0,-1 0 0 0 0,1 0 0 0 0,0 0 1 0 0,0 0-1 0 0,-1-1 0 0 0,1 1 0 0 0,-1-1 0 0 0,1 1 0 0 0,-1-1 1 0 0,1 0-1 0 0,-1 0 0 0 0,0 0 0 0 0,0 0 0 0 0,0-1 0 0 0,0 1 0 0 0,1-1 1 0 0,-1 1-1 0 0,0-1 0 0 0,-3 0-94 0 0,3-2 18 0 0,1-1-1 0 0,0 1 1 0 0,-1-1-1 0 0,1 0 1 0 0,0 1 0 0 0,0-1-1 0 0,1 0 1 0 0,-1 0 0 0 0,1 0-1 0 0,-1 0 1 0 0,1-1 0 0 0,0 1-1 0 0,0 0 1 0 0,0-1-1 0 0,1 1 1 0 0,-1 0 0 0 0,1-1-1 0 0,0 1 1 0 0,0 0 0 0 0,0-1-1 0 0,0 1 1 0 0,0-1-1 0 0,1 1 1 0 0,0 0 0 0 0,0-1-1 0 0,0 1 1 0 0,0-2-18 0 0,9-17-166 0 0,0 0 0 0 0,2 0 0 0 0,0 1 0 0 0,1 1-1 0 0,1 0 1 0 0,1 0 0 0 0,1 2 0 0 0,1 0 0 0 0,0 1 0 0 0,1 0 0 0 0,1 2 0 0 0,7-5 166 0 0,81-79-5086 0 0,-89 74 1126 0 0,-18 20 2779 0 0</inkml:trace>
  <inkml:trace contextRef="#ctx0" brushRef="#br0" timeOffset="4241.017">4420 216 3320 0 0,'0'-1'235'0'0,"0"0"0"0"0,0 1 0 0 0,-1-1 0 0 0,1 0 0 0 0,0 1 0 0 0,0-1 0 0 0,0 0 0 0 0,0 0 0 0 0,0 1 0 0 0,0-1 0 0 0,0 0 0 0 0,0 0 0 0 0,1 1 0 0 0,-1-1 0 0 0,0 0 0 0 0,0 1 0 0 0,0-1-1 0 0,1 0 1 0 0,-1 1 0 0 0,0-1 0 0 0,1 0 0 0 0,-1 1 0 0 0,1-1 0 0 0,-1 1 0 0 0,1-1 0 0 0,-1 1 0 0 0,1-1 0 0 0,-1 1 0 0 0,1-1 0 0 0,-1 1 0 0 0,1-1 0 0 0,0 1 0 0 0,-1 0 0 0 0,1-1 0 0 0,0 1 0 0 0,-1 0 0 0 0,1 0 0 0 0,0-1 0 0 0,-1 1-1 0 0,1 0 1 0 0,0 0 0 0 0,0 0 0 0 0,-1 0 0 0 0,1 0 0 0 0,0 0 0 0 0,-1 0 0 0 0,1 0 0 0 0,0 0 0 0 0,0 0 0 0 0,-1 1 0 0 0,1-1 0 0 0,0 0 0 0 0,-1 0 0 0 0,1 1 0 0 0,0-1 0 0 0,-1 0 0 0 0,1 1 0 0 0,0-1 0 0 0,-1 0 0 0 0,1 1-235 0 0,-4-6-1101 0 0,-3-3-4917 0 0,-2-4-578 0 0,1 1 5824 0 0,-3-4-471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2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29 263 928 0 0,'19'-10'3973'0'0,"-18"9"-3933"0"0,-1 1 0 0 0,1 0-1 0 0,0-1 1 0 0,-1 1-1 0 0,1 0 1 0 0,-1 0-1 0 0,1-1 1 0 0,-1 1-1 0 0,1 0 1 0 0,0 0 0 0 0,-1 0-1 0 0,1 0 1 0 0,0 0-1 0 0,-1 0 1 0 0,1 0-1 0 0,-1 0 1 0 0,1 0-1 0 0,0 0 1 0 0,-1 0 0 0 0,1 0-1 0 0,0 0 1 0 0,-1 0-1 0 0,1 1 1 0 0,-1-1-1 0 0,1 0 1 0 0,-1 0-1 0 0,1 1 1 0 0,0-1 0 0 0,-1 1-1 0 0,1-1 1 0 0,-1 0-1 0 0,0 1 1 0 0,1-1-1 0 0,-1 1 1 0 0,1-1 0 0 0,-1 1-1 0 0,0-1 1 0 0,1 1-1 0 0,-1-1 1 0 0,0 1-1 0 0,1-1 1 0 0,-1 1-1 0 0,0 0 1 0 0,0-1 0 0 0,0 1-1 0 0,1-1 1 0 0,-1 1-1 0 0,0 0 1 0 0,0-1-1 0 0,0 1 1 0 0,0 0-1 0 0,0-1 1 0 0,0 1 0 0 0,0-1-1 0 0,0 1 1 0 0,-1 0-1 0 0,1-1 1 0 0,0 1-1 0 0,0-1 1 0 0,0 1-1 0 0,-1 0 1 0 0,1-1 0 0 0,0 1-1 0 0,-1-1 1 0 0,1 1-1 0 0,0-1 1 0 0,-1 1-1 0 0,0 0-39 0 0,25 225 353 0 0,-42-202-1603 0 0,1-19-2514 0 0,15-6 2446 0 0</inkml:trace>
  <inkml:trace contextRef="#ctx0" brushRef="#br0" timeOffset="452.316">24 356 896 0 0,'-4'-7'291'0'0,"0"-1"-1"0"0,1 0 1 0 0,0 0-1 0 0,1 0 1 0 0,0 0-1 0 0,0 0 1 0 0,0 0-1 0 0,1-1 1 0 0,0 1-1 0 0,1 0 1 0 0,0-1-1 0 0,0 1 1 0 0,1-1-1 0 0,0 1 1 0 0,1 0-1 0 0,0 0 1 0 0,0 0-1 0 0,0 0 1 0 0,3-5-291 0 0,1-1 102 0 0,-1 1 0 0 0,2 0 0 0 0,0 1-1 0 0,1-1 1 0 0,0 1 0 0 0,0 1 0 0 0,1 0 0 0 0,1 0 0 0 0,0 1 0 0 0,1 0 0 0 0,-1 0 0 0 0,2 1 0 0 0,-1 1-1 0 0,2 0 1 0 0,-1 1 0 0 0,1 0 0 0 0,4-1-102 0 0,-14 7-7 0 0,1 1 0 0 0,-1-1 0 0 0,0 1 0 0 0,0 0-1 0 0,1 0 1 0 0,-1 0 0 0 0,0 1 0 0 0,1-1 0 0 0,-1 1 0 0 0,0 0 0 0 0,0 0-1 0 0,0 0 1 0 0,0 0 0 0 0,0 1 0 0 0,0-1 0 0 0,0 1 0 0 0,0 0 0 0 0,0 0-1 0 0,-1 0 1 0 0,1 0 0 0 0,-1 0 0 0 0,1 0 0 0 0,-1 1 0 0 0,0-1 0 0 0,0 1-1 0 0,0 0 1 0 0,0-1 0 0 0,-1 1 0 0 0,1 0 0 0 0,-1 0 0 0 0,1 0 0 0 0,-1 0-1 0 0,0 0 1 0 0,0 1 0 0 0,-1-1 0 0 0,1 0 0 0 0,-1 0 0 0 0,1 1 0 0 0,-1-1-1 0 0,0 0 1 0 0,0 0 0 0 0,-1 1 0 0 0,1-1 0 0 0,-1 0 0 0 0,1 1 0 0 0,-1-1-1 0 0,0 0 1 0 0,0 0 0 0 0,-1 0 0 0 0,1 0 0 0 0,-1 0 0 0 0,-1 2 7 0 0,-1 8-11 0 0,-2 0 1 0 0,1 0 0 0 0,-2-1-1 0 0,0 0 1 0 0,0 0 0 0 0,-1-1-1 0 0,0 0 1 0 0,-1 0 0 0 0,0-1 0 0 0,-1 0-1 0 0,0-1 1 0 0,-1 0 0 0 0,0 0-1 0 0,0-2 1 0 0,-1 1 0 0 0,0-1-1 0 0,0-1 1 0 0,0 0 0 0 0,-1 0-1 0 0,0-2 1 0 0,0 1 0 0 0,-1-2-1 0 0,-11 2 11 0 0,24-5 111 0 0,-10-11 395 0 0,34 14-473 0 0,0 0-1 0 0,0 2 0 0 0,-1 0 1 0 0,1 1-1 0 0,-1 2 1 0 0,-1 0-1 0 0,1 2 1 0 0,8 5-33 0 0,57 21-258 0 0,16 5-880 0 0,-35-13-2796 0 0,-62-25 2704 0 0</inkml:trace>
  <inkml:trace contextRef="#ctx0" brushRef="#br0" timeOffset="855.703">504 156 1120 0 0,'7'6'3147'0'0,"26"60"-2232"0"0,60 140 803 0 0,-56-124 470 0 0,-37-82-1901 0 0,48-47 389 0 0,195-329 299 0 0,-205 285-1691 0 0,-38 90 385 0 0,0 1-206 0 0,0 0-185 0 0,-11 8-5625 0 0,10-4 5062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2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69 1204 0 0,'0'0'450'0'0,"0"0"-35"0"0,0 0-2 0 0,0 0-42 0 0,3-18 2731 0 0,-2 20-3062 0 0,0 0 1 0 0,-1 1 0 0 0,1-1 0 0 0,-1 1 0 0 0,0-1 0 0 0,1 1 0 0 0,-1 0 0 0 0,-1-1 0 0 0,1 1 0 0 0,0-1 0 0 0,-1 1-1 0 0,1-1 1 0 0,-1 0 0 0 0,1 1 0 0 0,-1-1 0 0 0,0 1 0 0 0,0-1 0 0 0,-1 0 0 0 0,1 0 0 0 0,0 0 0 0 0,-1 1 0 0 0,1-1-1 0 0,-1 0 1 0 0,1-1 0 0 0,-1 1 0 0 0,0 0 0 0 0,0 0 0 0 0,0-1 0 0 0,0 1 0 0 0,0-1 0 0 0,0 0 0 0 0,-3 1-41 0 0,-4 10 129 0 0,-344 452-165 0 0,328-438-2949 0 0,24-26 1715 0 0,1 0 36 0 0</inkml:trace>
  <inkml:trace contextRef="#ctx0" brushRef="#br0" timeOffset="296.356">363 1 1496 0 0,'2'0'107'0'0,"1"1"0"0"0,-1 0 0 0 0,0 0-1 0 0,0 0 1 0 0,1 0 0 0 0,-1 1 0 0 0,0-1 0 0 0,0 0 0 0 0,0 1-1 0 0,-1 0 1 0 0,1-1 0 0 0,0 1 0 0 0,0 0 0 0 0,-1 0 0 0 0,1 0-1 0 0,-1 0 1 0 0,0 0 0 0 0,0 0 0 0 0,0 0 0 0 0,0 0 0 0 0,0 1-1 0 0,0-1 1 0 0,0 0 0 0 0,-1 1 0 0 0,1-1 0 0 0,-1 1 0 0 0,0-1-1 0 0,1 1 1 0 0,-1-1 0 0 0,0 0 0 0 0,-1 1-107 0 0,4 7 211 0 0,31 78 519 0 0,3-1-1 0 0,5-2 0 0 0,2-1 1 0 0,16 14-730 0 0,7 30-1501 0 0,-81-105-2389 0 0,2-19 2540 0 0</inkml:trace>
  <inkml:trace contextRef="#ctx0" brushRef="#br0" timeOffset="529.736">95 407 1816 0 0,'-4'4'1024'0'0,"2"-3"-168"0"0,-1 1-120 0 0,3-2-24 0 0,2 0-139 0 0,1 0-41 0 0,4 0-116 0 0,2-2-20 0 0,25 1-24 0 0,-20 1-116 0 0,11 0-104 0 0,44-12-216 0 0,-24 10 4 0 0,-3-1-552 0 0,1-2-736 0 0,0-2 95 0 0,-2-1 65 0 0,-2 1-112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1 888 0 0,'13'10'3070'0'0,"-7"57"-1512"0"0,-6-65-1433 0 0,0 180 2153 0 0,25-114-2123 0 0,-14-92-4732 0 0,-9-1 3320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2896 0 0,'-3'-23'4446'0'0,"27"35"-8648"0"0,-10 4 2870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0 564 1096 0 0,'22'-32'3962'0'0,"-5"9"-3629"0"0,2-9-186 0 0,-1-1 0 0 0,-1-1-1 0 0,-2 0 1 0 0,-1-1 0 0 0,-2-1-1 0 0,-2 0 1 0 0,-1 0 0 0 0,-2-1-1 0 0,-1 0 1 0 0,-2-1 0 0 0,-1-2-147 0 0,-3 37 8 0 0,0 0-1 0 0,1 0 1 0 0,-2 0 0 0 0,1 0 0 0 0,0 0 0 0 0,-1-1 0 0 0,1 1 0 0 0,-1 0 0 0 0,0 0 0 0 0,0 0-1 0 0,0 0 1 0 0,0 1 0 0 0,0-1 0 0 0,-1 0 0 0 0,0 0 0 0 0,1 1 0 0 0,-1-1 0 0 0,0 1 0 0 0,0-1-1 0 0,0 1 1 0 0,-1 0 0 0 0,1 0 0 0 0,0 0 0 0 0,-1 0 0 0 0,1 0 0 0 0,-1 1 0 0 0,0-1 0 0 0,0 1-1 0 0,0 0 1 0 0,1-1 0 0 0,-1 1 0 0 0,0 1 0 0 0,0-1 0 0 0,0 0 0 0 0,-1 1 0 0 0,1-1-8 0 0,2 3-6 0 0,0 0 1 0 0,0-1-1 0 0,0 1 1 0 0,0 0 0 0 0,0 0-1 0 0,0 0 1 0 0,1-1-1 0 0,-1 1 1 0 0,1 0 0 0 0,-1 0-1 0 0,1 0 1 0 0,0 0-1 0 0,-1 0 1 0 0,1 0 0 0 0,0 0-1 0 0,1 0 1 0 0,-1 0 0 0 0,0 0-1 0 0,0 0 1 0 0,1 0-1 0 0,-1 0 1 0 0,1 0 0 0 0,0 0-1 0 0,-1 0 1 0 0,1 0-1 0 0,0-1 1 0 0,0 1 0 0 0,0 0-1 0 0,1-1 1 0 0,-1 1-1 0 0,1 0 6 0 0,101 106-171 0 0,-93-101 232 0 0,1 1 1 0 0,-1 0-1 0 0,-1 0 0 0 0,1 0 1 0 0,-2 2-1 0 0,1-1 0 0 0,-1 1 1 0 0,-1 0-1 0 0,1 0 1 0 0,-2 1-1 0 0,1 0 0 0 0,-2 1 1 0 0,0-1-1 0 0,0 1 1 0 0,-1 0-1 0 0,0 0 0 0 0,-1 0 1 0 0,1 9-62 0 0,-7-11 22 0 0,-1 1 0 0 0,0 0 0 0 0,-1-1 1 0 0,0 0-1 0 0,0 0 0 0 0,-1 0 0 0 0,0-1 0 0 0,-1 1 0 0 0,0-2 1 0 0,-1 1-1 0 0,0-1 0 0 0,0 0 0 0 0,0-1 0 0 0,-1 1 1 0 0,0-2-1 0 0,-1 0 0 0 0,0 0 0 0 0,0 0 0 0 0,0-1 1 0 0,0-1-1 0 0,-7 2-22 0 0,-97 27-3917 0 0,94-37 2639 0 0,-13-14 32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2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45 1468 0 0,'-20'8'3187'0'0,"-15"18"-2682"0"0,15-10-78 0 0,-18 14-75 0 0,1 2 0 0 0,2 1-1 0 0,1 2 1 0 0,2 1 0 0 0,1 2 0 0 0,2 1-1 0 0,-11 21-351 0 0,-18 22-710 0 0,29-63-3571 0 0,28-19 3167 0 0</inkml:trace>
  <inkml:trace contextRef="#ctx0" brushRef="#br0" timeOffset="286.954">6 32 1540 0 0,'-1'-1'126'0'0,"1"1"-1"0"0,-1-1 1 0 0,1 0-1 0 0,-1 1 0 0 0,1-1 1 0 0,0 0-1 0 0,-1 0 1 0 0,1 1-1 0 0,0-1 1 0 0,-1 0-1 0 0,1 0 1 0 0,0 1-1 0 0,0-1 1 0 0,0 0-1 0 0,0 0 1 0 0,0 0-1 0 0,0 0 1 0 0,0 1-1 0 0,0-1 0 0 0,0 0 1 0 0,0 0-1 0 0,0 0 1 0 0,1 1-1 0 0,-1-1 1 0 0,0 0-1 0 0,1 0 1 0 0,-1 0-1 0 0,0 1 1 0 0,1-1-1 0 0,-1 0 1 0 0,1 1-1 0 0,-1-1 1 0 0,1 0-1 0 0,-1 1 0 0 0,1-1 1 0 0,0 1-1 0 0,-1-1 1 0 0,1 1-1 0 0,0-1 1 0 0,-1 1-1 0 0,1-1 1 0 0,0 1-1 0 0,-1 0 1 0 0,1-1-1 0 0,0 1 1 0 0,0 0-1 0 0,0 0 1 0 0,-1 0-1 0 0,1-1 0 0 0,0 1 1 0 0,0 0-1 0 0,0 0 1 0 0,0 0-1 0 0,-1 0 1 0 0,1 0-1 0 0,0 0 1 0 0,0 1-1 0 0,0-1 1 0 0,-1 0-1 0 0,1 0 1 0 0,0 1-1 0 0,0-1 0 0 0,-1 0 1 0 0,1 1-1 0 0,0-1 1 0 0,0 1-126 0 0,345 371 1147 0 0,-335-360-1348 0 0,42 51-1489 0 0,-29-19-2277 0 0,-23-34 1415 0 0,-2-10 1326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405 347 1280 0 0,'0'-2'80'0'0,"1"0"-1"0"0,-1 0 1 0 0,0 0-1 0 0,0 0 1 0 0,0 0 0 0 0,0 1-1 0 0,0-1 1 0 0,0 0-1 0 0,0 0 1 0 0,-1 0-1 0 0,1 0 1 0 0,-1 0 0 0 0,1 0-1 0 0,-1 0 1 0 0,0 1-1 0 0,1-1 1 0 0,-1 0 0 0 0,0 1-1 0 0,0-1 1 0 0,-1 0-1 0 0,1 1 1 0 0,0-1-1 0 0,0 1 1 0 0,-1 0 0 0 0,1-1-1 0 0,-1 1 1 0 0,1 0-1 0 0,-1 0 1 0 0,1 0-1 0 0,-1 0 1 0 0,0 0 0 0 0,0 0-1 0 0,1 0 1 0 0,-1 1-1 0 0,0-1 1 0 0,0 1-1 0 0,0-1 1 0 0,0 1 0 0 0,0 0-1 0 0,0 0 1 0 0,0 0-1 0 0,0 0 1 0 0,0 0 0 0 0,1 0-1 0 0,-3 0-79 0 0,-84 20 915 0 0,70-13-729 0 0,-1 1 0 0 0,1 1 1 0 0,0 1-1 0 0,1 0 0 0 0,0 1 0 0 0,1 1 1 0 0,0 1-1 0 0,1 0 0 0 0,1 1 0 0 0,0 1 1 0 0,0 0-1 0 0,2 1 0 0 0,0 0 0 0 0,1 1 1 0 0,0 0-1 0 0,1 1 0 0 0,-3 10-186 0 0,26 12 470 0 0,-8-35-433 0 0,0-1-1 0 0,1 0 1 0 0,0 0 0 0 0,0 0-1 0 0,0-1 1 0 0,0 0 0 0 0,0 0-1 0 0,1-1 1 0 0,0 0 0 0 0,-1 0-1 0 0,1 0 1 0 0,0-1 0 0 0,0 0-1 0 0,0 0 1 0 0,0-1-1 0 0,-1 0 1 0 0,1 0 0 0 0,0 0-1 0 0,0-1 1 0 0,0 0 0 0 0,0-1-1 0 0,5-1-36 0 0,3-1 22 0 0,-2 0 1 0 0,1-1-1 0 0,0-1 0 0 0,-1 0 0 0 0,0 0 0 0 0,0-2 1 0 0,-1 1-1 0 0,0-2 0 0 0,0 0 0 0 0,-1 0 0 0 0,0-1 0 0 0,-1 0 1 0 0,0-1-1 0 0,0 0 0 0 0,5-9-22 0 0,-2-32 472 0 0,-10 62-523 0 0,1 0 0 0 0,0 0 0 0 0,0 0 0 0 0,1 0 1 0 0,0-1-1 0 0,1 0 0 0 0,0 0 0 0 0,1-1 0 0 0,0 1 0 0 0,0-1 0 0 0,0-1 0 0 0,5 4 51 0 0,-9-8-64 0 0,155 140-6920 0 0,-142-131 5480 0 0</inkml:trace>
  <inkml:trace contextRef="#ctx0" brushRef="#br0" timeOffset="758.705">968 349 948 0 0,'28'9'3775'0'0,"35"75"-2943"0"0,-10 35 692 0 0,-53-118-1308 0 0,-3 19 1261 0 0,2-20-1461 0 0,0 1 1 0 0,0-1-1 0 0,-1 0 0 0 0,1 0 0 0 0,0 0 0 0 0,0 0 0 0 0,0-1 1 0 0,-1 1-1 0 0,1 0 0 0 0,0-1 0 0 0,0 1 0 0 0,0 0 1 0 0,0-1-1 0 0,0 1 0 0 0,-1-1 0 0 0,1 0 0 0 0,0 1 1 0 0,0-1-1 0 0,0 0 0 0 0,1 0 0 0 0,-1 1 0 0 0,0-1 0 0 0,0 0 1 0 0,0 0-1 0 0,1 0 0 0 0,-1 0 0 0 0,0 0 0 0 0,1 0 1 0 0,-1 0-1 0 0,1 0 0 0 0,-1-1 0 0 0,1 1 0 0 0,-1 0 0 0 0,1 0 1 0 0,0 0-1 0 0,0 0 0 0 0,0-1 0 0 0,-1 1 0 0 0,1 0 1 0 0,0 0-1 0 0,0-1 0 0 0,1 1 0 0 0,-1 0 0 0 0,0 0 1 0 0,0 0-1 0 0,1-1 0 0 0,-1 1 0 0 0,0 0 0 0 0,1 0 0 0 0,-1 0 1 0 0,1 0-1 0 0,0 0 0 0 0,-1 0 0 0 0,1 0-16 0 0,0-12-46 0 0,1 0 0 0 0,1 0-1 0 0,0 0 1 0 0,1 0 0 0 0,0 1-1 0 0,0 0 1 0 0,2 0 0 0 0,-1 0-1 0 0,2 0 1 0 0,-1 1 0 0 0,2 0 0 0 0,-1 0-1 0 0,2 1 1 0 0,-1 0 0 0 0,1 0-1 0 0,1 1 1 0 0,0 1 0 0 0,0-1-1 0 0,0 1 1 0 0,1 1 0 0 0,1 0 0 0 0,-1 1-1 0 0,1 0 1 0 0,0 1 0 0 0,0 0-1 0 0,0 0 1 0 0,1 2 0 0 0,0 0-1 0 0,0 0 1 0 0,0 1 0 0 0,1 0 46 0 0,-5 2-27 0 0,0 1 1 0 0,-1-1 0 0 0,1 2 0 0 0,0-1-1 0 0,0 1 1 0 0,0 0 0 0 0,-1 1 0 0 0,1 0-1 0 0,-1 1 1 0 0,0-1 0 0 0,0 2 0 0 0,0-1-1 0 0,-1 1 1 0 0,1 0 0 0 0,-1 0-1 0 0,0 1 1 0 0,-1 0 0 0 0,1 1 0 0 0,-1-1-1 0 0,-1 1 1 0 0,1 0 0 0 0,-1 1 0 0 0,0-1-1 0 0,-1 1 1 0 0,0 0 0 0 0,0 0-1 0 0,0 0 1 0 0,-1 1 0 0 0,-1-1 0 0 0,1 1-1 0 0,-1 0 1 0 0,-1-1 0 0 0,0 1 0 0 0,0 0-1 0 0,0 8 27 0 0,-13 82 14 0 0,11-98-78 0 0,0 0 0 0 0,0 1 1 0 0,1-1-1 0 0,-1 0 1 0 0,1 0-1 0 0,-1 0 1 0 0,1 1-1 0 0,-1-1 0 0 0,1 0 1 0 0,0 1-1 0 0,0-1 1 0 0,-1 1-1 0 0,1-1 0 0 0,0 0 1 0 0,0 1-1 0 0,1-1 1 0 0,-1 0-1 0 0,0 1 0 0 0,0-1 1 0 0,1 0-1 0 0,-1 1 1 0 0,0-1-1 0 0,1 0 0 0 0,0 0 1 0 0,-1 1-1 0 0,1-1 1 0 0,0 0-1 0 0,-1 0 1 0 0,1 0-1 0 0,0 0 0 0 0,0 0 1 0 0,0 0-1 0 0,0 0 1 0 0,0 0-1 0 0,0 0 0 0 0,0 0 1 0 0,0-1-1 0 0,1 1 1 0 0,-1 0-1 0 0,0-1 0 0 0,0 1 1 0 0,1-1-1 0 0,-1 1 1 0 0,0-1-1 0 0,0 0 0 0 0,1 1 1 0 0,-1-1-1 0 0,1 0 1 0 0,-1 0-1 0 0,0 0 0 0 0,1 0 1 0 0,-1 0-1 0 0,0 0 1 0 0,1-1-1 0 0,-1 1 1 0 0,0 0-1 0 0,1-1 0 0 0,0 1 64 0 0,8-1-996 0 0</inkml:trace>
  <inkml:trace contextRef="#ctx0" brushRef="#br0" timeOffset="1318.924">1943 430 1404 0 0,'-2'-2'112'0'0,"0"0"0"0"0,0 0 0 0 0,0 0 0 0 0,0 1 0 0 0,0-1 0 0 0,0 0-1 0 0,0 1 1 0 0,0 0 0 0 0,-1-1 0 0 0,1 1 0 0 0,0 0 0 0 0,-1 0 0 0 0,0 0 0 0 0,1 1 0 0 0,-1-1 0 0 0,1 0 0 0 0,-1 1-1 0 0,0 0 1 0 0,1 0 0 0 0,-1-1 0 0 0,0 2 0 0 0,1-1 0 0 0,-1 0 0 0 0,1 0 0 0 0,-1 1 0 0 0,0 0 0 0 0,1-1 0 0 0,-1 1-1 0 0,1 0 1 0 0,-1 0 0 0 0,1 0 0 0 0,0 1 0 0 0,-1-1 0 0 0,1 1 0 0 0,-1 0-112 0 0,-83 55 566 0 0,78-51-461 0 0,1 1 0 0 0,0 0 1 0 0,0 0-1 0 0,1 0 1 0 0,0 1-1 0 0,0 0 1 0 0,1 0-1 0 0,0 1 0 0 0,1 0 1 0 0,-1-1-1 0 0,2 1 1 0 0,-1 1-1 0 0,1-1 1 0 0,1 0-1 0 0,-1 1 0 0 0,1 7-105 0 0,3-15 10 0 0,0 0-1 0 0,0-1 0 0 0,1 1 1 0 0,-1-1-1 0 0,1 1 0 0 0,0-1 1 0 0,-1 0-1 0 0,1 1 0 0 0,0-1 1 0 0,0 0-1 0 0,-1 0 0 0 0,1 0 1 0 0,0-1-1 0 0,0 1 0 0 0,0 0 1 0 0,0-1-1 0 0,0 1 0 0 0,0-1 1 0 0,1 0-1 0 0,-1 0 0 0 0,0 1 1 0 0,0-1-1 0 0,0-1 0 0 0,0 1 1 0 0,0 0-1 0 0,0 0 0 0 0,0-1 1 0 0,0 1-1 0 0,0-1 0 0 0,1 0-9 0 0,6-1 9 0 0,1-1-1 0 0,-1 0 1 0 0,0-1-1 0 0,0 0 0 0 0,0 0 1 0 0,-1-1-1 0 0,0 0 1 0 0,0 0-1 0 0,0-1 0 0 0,0 0 1 0 0,-1 0-1 0 0,0-1 1 0 0,0 0-1 0 0,-1 0 0 0 0,0-1 1 0 0,0 0-1 0 0,-1 0 1 0 0,1 0-1 0 0,-2 0 1 0 0,0-1-1 0 0,0 0 0 0 0,2-7-8 0 0,37-58-81 0 0,-39 72 73 0 0,0 1-1 0 0,0 0 1 0 0,0 0-1 0 0,0 1 1 0 0,0-1-1 0 0,0 1 1 0 0,0-1-1 0 0,0 1 1 0 0,0 1-1 0 0,0-1 1 0 0,0 0-1 0 0,0 1 1 0 0,0 0-1 0 0,0 0 1 0 0,0 0-1 0 0,0 1 1 0 0,0-1-1 0 0,-1 1 1 0 0,1 0-1 0 0,-1 0 1 0 0,1 0-1 0 0,-1 0 1 0 0,0 1-1 0 0,0-1 0 0 0,0 1 1 0 0,0 0-1 0 0,0 0 1 0 0,0 0-1 0 0,-1 0 1 0 0,1 0-1 0 0,0 4 9 0 0,70 102 514 0 0,-73-105-419 0 0,1-1 0 0 0,-1 1 0 0 0,-1-1 0 0 0,1 1 0 0 0,0-1 0 0 0,-1 0 0 0 0,0 1 0 0 0,1-1 0 0 0,-1 0 0 0 0,-1 1 0 0 0,1-1 0 0 0,0 0 0 0 0,-1 0 0 0 0,0 0 0 0 0,0 0 0 0 0,1 0 0 0 0,-2 0 0 0 0,1-1 0 0 0,0 1 0 0 0,0-1 0 0 0,-1 0 0 0 0,0 1 0 0 0,1-1 0 0 0,-1 0 0 0 0,0 0 0 0 0,0-1 0 0 0,0 1 0 0 0,0-1 0 0 0,0 1 0 0 0,-1-1-1 0 0,1 0 1 0 0,0 0 0 0 0,-1 0 0 0 0,1-1-95 0 0,1 0 23 0 0,1 0 0 0 0,0 0-1 0 0,0-1 1 0 0,0 1 0 0 0,-1-1-1 0 0,1 1 1 0 0,0-1 0 0 0,0 1-1 0 0,0-1 1 0 0,0 0 0 0 0,0 1-1 0 0,0-1 1 0 0,0 0 0 0 0,0 0-1 0 0,0 0 1 0 0,0 0 0 0 0,0 0-1 0 0,1 0 1 0 0,-1 0 0 0 0,0 0-1 0 0,1 0 1 0 0,-1 0 0 0 0,1 0-1 0 0,-1-1 1 0 0,1 1 0 0 0,-1 0-1 0 0,1 0 1 0 0,0 0 0 0 0,0-1-1 0 0,0 1 1 0 0,0 0 0 0 0,0 0-1 0 0,0-1 1 0 0,0 1 0 0 0,0 0-1 0 0,0-1 1 0 0,0 1 0 0 0,1 0-1 0 0,-1 0 1 0 0,0 0 0 0 0,1-1-1 0 0,-1 1 1 0 0,1 0 0 0 0,-1 0-1 0 0,1 0 1 0 0,0 0-23 0 0,18-58-306 0 0,-6 39-113 0 0,1 1 0 0 0,0 1 0 0 0,2 0 0 0 0,0 1 0 0 0,1 0 0 0 0,0 1 0 0 0,2 1 0 0 0,0 1 0 0 0,2 0 419 0 0,83-74-5891 0 0,-89 74 4560 0 0</inkml:trace>
  <inkml:trace contextRef="#ctx0" brushRef="#br0" timeOffset="2660.91">2488 364 868 0 0,'25'191'4605'0'0,"-50"-97"-2009"0"0,109-269-1079 0 0,-11 65-1723 0 0,-67 111 196 0 0,-1 1-1 0 0,0 0 1 0 0,0 0 0 0 0,0 0-1 0 0,0 1 1 0 0,-1-1-1 0 0,1 1 1 0 0,-1 1 0 0 0,1-1-1 0 0,-1 0 1 0 0,0 1 0 0 0,-1 0-1 0 0,1 0 1 0 0,0 0-1 0 0,-1 0 1 0 0,0 1 0 0 0,0 0-1 0 0,-1-1 1 0 0,1 1-1 0 0,-1 0 1 0 0,0 0 0 0 0,0 0-1 0 0,0 0 1 0 0,-1 1 0 0 0,0-1-1 0 0,0 2 11 0 0,29 126 196 0 0,-24-135-545 0 0,153-117-1386 0 0,-128 98 1292 0 0,83-33-1478 0 0,-113 54 1943 0 0,-1 0-60 0 0,0 0 14 0 0,0 0 9 0 0,10 3-90 0 0,63 110-52 0 0,-65-108 186 0 0,1 0 0 0 0,-1-1 0 0 0,1 0 1 0 0,0 0-1 0 0,0-1 0 0 0,1 0 0 0 0,-1-1 0 0 0,1 1 0 0 0,-1-2 0 0 0,1 0 1 0 0,0 0-1 0 0,0-1 0 0 0,6 0-29 0 0,-14-1 34 0 0,0 1 1 0 0,1-1-1 0 0,-1 0 1 0 0,0 0-1 0 0,0-1 1 0 0,1 1 0 0 0,-1 0-1 0 0,0-1 1 0 0,0 1-1 0 0,-1-1 1 0 0,1 0-1 0 0,0 1 1 0 0,0-1-1 0 0,-1 0 1 0 0,1 0-1 0 0,-1 0 1 0 0,0 0 0 0 0,1-1-1 0 0,-1 1 1 0 0,0 0-1 0 0,0 0 1 0 0,-1-1-1 0 0,1 1 1 0 0,0-1-1 0 0,-1 1 1 0 0,1-3-35 0 0,-6 3 57 0 0,1-1 0 0 0,-1 1 1 0 0,0 0-1 0 0,1 0 0 0 0,-1 0 0 0 0,0 1 1 0 0,0 0-1 0 0,0 0 0 0 0,0 0 0 0 0,0 1 1 0 0,0-1-1 0 0,-1 1 0 0 0,1 0 1 0 0,0 1-1 0 0,0-1 0 0 0,0 1 0 0 0,0 0 1 0 0,0 1-1 0 0,0-1 0 0 0,0 1 0 0 0,0 0 1 0 0,1 0-1 0 0,-1 0 0 0 0,1 0 0 0 0,-1 1 1 0 0,-3 3-58 0 0,-49 49 416 0 0,57-54-415 0 0,0-1 20 0 0,42 22-75 0 0,-33-21 54 0 0,-1 0-1 0 0,1-1 0 0 0,0-1 0 0 0,0 1 0 0 0,0-1 0 0 0,-1-1 0 0 0,1 0 0 0 0,0 0 1 0 0,-1-1-1 0 0,0 0 0 0 0,1 0 0 0 0,-1-1 0 0 0,0 0 0 0 0,-1 0 0 0 0,1-1 1 0 0,-1 0-1 0 0,0 0 0 0 0,0-1 0 0 0,-1 1 0 0 0,4-5 1 0 0,-9 55 497 0 0,1-41-498 0 0,0-1-1 0 0,0 1 1 0 0,1 0-1 0 0,-1-1 1 0 0,1 1-1 0 0,0-1 1 0 0,0 0-1 0 0,0 0 0 0 0,0 0 1 0 0,0-1-1 0 0,1 1 1 0 0,-1-1-1 0 0,1 1 1 0 0,0-1-1 0 0,0 0 1 0 0,0-1-1 0 0,0 1 0 0 0,0-1 1 0 0,0 1-1 0 0,0-1 1 0 0,1 0-1 0 0,-1-1 1 0 0,0 1-1 0 0,0-1 1 0 0,1 0-1 0 0,-1 0 0 0 0,0 0 1 0 0,1-1-1 0 0,-1 1 1 0 0,4-2 1 0 0,11-3 22 0 0,-1-1 0 0 0,0 0 0 0 0,0-2 0 0 0,-1 0 0 0 0,1-1 0 0 0,-2 0 0 0 0,1-2 0 0 0,-1 0-1 0 0,-1-1 1 0 0,0 0 0 0 0,-1-1 0 0 0,0-1 0 0 0,-1 0 0 0 0,-1-1 0 0 0,0 0 0 0 0,-1-1 0 0 0,0 0 0 0 0,-2-1 0 0 0,0 0 0 0 0,-1 0 0 0 0,4-11-22 0 0,2-11 644 0 0,-1-1 0 0 0,-3 0 0 0 0,0-1 0 0 0,-3 1-1 0 0,-1-2 1 0 0,-3 1 0 0 0,0-17-644 0 0,-4 58 21 0 0,0-1 0 0 0,1 0-1 0 0,-1 1 1 0 0,0-1 0 0 0,0 0 0 0 0,0 1-1 0 0,0-1 1 0 0,0 1 0 0 0,1-1 0 0 0,-1 1-1 0 0,0 0 1 0 0,0-1 0 0 0,0 1 0 0 0,0 0-1 0 0,0 0 1 0 0,0-1 0 0 0,0 1 0 0 0,0 0-1 0 0,0 0 1 0 0,0 0 0 0 0,0 0 0 0 0,0 1-1 0 0,0-1 1 0 0,0 0 0 0 0,0 0 0 0 0,0 1-1 0 0,0-1 1 0 0,0 0 0 0 0,0 1 0 0 0,0-1-1 0 0,0 1 1 0 0,0-1 0 0 0,0 1 0 0 0,1-1-1 0 0,-1 1 1 0 0,0 0 0 0 0,0-1 0 0 0,1 1-1 0 0,-1 0 1 0 0,0 0 0 0 0,1 0 0 0 0,-1-1-1 0 0,1 1 1 0 0,-1 0 0 0 0,1 0 0 0 0,0 0-1 0 0,-1 0 1 0 0,1 0 0 0 0,0 0 0 0 0,-1 0-1 0 0,1 1-20 0 0,-8 11-24 0 0,1 1 1 0 0,0 0-1 0 0,1 0 0 0 0,1 1 0 0 0,0-1 0 0 0,1 1 1 0 0,0 0-1 0 0,1 1 0 0 0,1-1 0 0 0,1 0 0 0 0,0 1 1 0 0,1-1-1 0 0,0 1 0 0 0,1-1 0 0 0,1 1 0 0 0,2 6 24 0 0,76 237-6222 0 0,-71-236 5227 0 0,30 77-3189 0 0,-29-71 2819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1044 0 0,'-2'36'2864'0'0,"4"304"475"0"0,-31-160-2310 0 0,17-110 472 0 0,59-183-1797 0 0,-34 93 159 0 0,1 1-1 0 0,1 1 1 0 0,0 0 0 0 0,1 1 0 0 0,1 0 0 0 0,1 2-1 0 0,0 0 1 0 0,1 1 0 0 0,1 1 0 0 0,16-8 137 0 0,31 2-672 0 0,-66 19 591 0 0,20 2-247 0 0,-13 8 293 0 0,-1-1 1 0 0,0 1-1 0 0,-1 0 0 0 0,0 1 1 0 0,-1 0-1 0 0,0 0 0 0 0,0 0 1 0 0,-1 0-1 0 0,-1 1 0 0 0,0 0 1 0 0,0 0-1 0 0,0 6 35 0 0,-1-6-21 0 0,1-6-16 0 0,-1 0 0 0 0,1 0 0 0 0,0 0 0 0 0,1 0 0 0 0,-1 0 0 0 0,1-1 0 0 0,0 1 0 0 0,1-1 0 0 0,-1 0 0 0 0,1-1 0 0 0,0 1 0 0 0,0-1 0 0 0,1 0 0 0 0,-1 0 0 0 0,1 0 0 0 0,0-1 0 0 0,0 0 1 0 0,0 0-1 0 0,0-1 0 0 0,0 1 0 0 0,1-1 0 0 0,-1-1 0 0 0,1 1 0 0 0,-1-1 0 0 0,1 0 0 0 0,0-1 0 0 0,-1 1 0 0 0,1-1 0 0 0,0-1 0 0 0,0 1 0 0 0,-1-1 0 0 0,1 0 0 0 0,-1-1 0 0 0,1 0 0 0 0,-1 0 0 0 0,4-1 37 0 0,126-82-2930 0 0,-119 69 2224 0 0</inkml:trace>
  <inkml:trace contextRef="#ctx0" brushRef="#br0" timeOffset="373.776">837 339 916 0 0,'-81'-10'2294'0'0,"65"12"-2138"0"0,1 0 0 0 0,-1 1-1 0 0,1 1 1 0 0,-1 0-1 0 0,1 1 1 0 0,1 1 0 0 0,-1 0-1 0 0,1 1 1 0 0,0 1-1 0 0,0 0 1 0 0,1 0 0 0 0,0 2-1 0 0,1 0 1 0 0,0 0-1 0 0,1 1 1 0 0,0 0 0 0 0,0 1-1 0 0,-8 12-155 0 0,18-22 22 0 0,0-1 0 0 0,0 1-1 0 0,0-1 1 0 0,0 0 0 0 0,0 1-1 0 0,0 0 1 0 0,0-1 0 0 0,1 1 0 0 0,-1 0-1 0 0,1-1 1 0 0,-1 1 0 0 0,1 0-1 0 0,-1-1 1 0 0,1 1 0 0 0,0 0 0 0 0,0 0-1 0 0,0-1 1 0 0,0 1 0 0 0,0 0-1 0 0,0 0 1 0 0,1 0 0 0 0,-1-1-1 0 0,1 1 1 0 0,-1 0 0 0 0,1-1 0 0 0,-1 1-1 0 0,1 0 1 0 0,0-1 0 0 0,0 1-1 0 0,0-1 1 0 0,0 1 0 0 0,0-1-1 0 0,0 0 1 0 0,0 1 0 0 0,0-1 0 0 0,1 0-1 0 0,-1 0 1 0 0,1 0 0 0 0,-1 0-1 0 0,1 0 1 0 0,-1 0 0 0 0,1 0 0 0 0,-1 0-1 0 0,1-1 1 0 0,0 1 0 0 0,-1 0-1 0 0,1-1 1 0 0,0 0 0 0 0,1 1-22 0 0,98 3 136 0 0,-83-8-113 0 0,0-1 0 0 0,0 0 0 0 0,0-1 1 0 0,-1-1-1 0 0,0-1 0 0 0,-1 0 0 0 0,0-2 1 0 0,0 1-1 0 0,-1-2 0 0 0,0 0 0 0 0,0-1 0 0 0,-2 0 1 0 0,2-3-24 0 0,3-37 2381 0 0,14 73-2232 0 0,-28-18-195 0 0,119 80-260 0 0,-44-27-4207 0 0,-69-47 2162 0 0,-7-6 1188 0 0</inkml:trace>
  <inkml:trace contextRef="#ctx0" brushRef="#br0" timeOffset="1000.766">1164 309 964 0 0,'0'0'65'0'0,"1"-1"-1"0"0,-1 1 1 0 0,1-1-1 0 0,0 1 0 0 0,-1-1 1 0 0,1 1-1 0 0,-1 0 1 0 0,1-1-1 0 0,0 1 1 0 0,0 0-1 0 0,-1-1 1 0 0,1 1-1 0 0,0 0 1 0 0,0 0-1 0 0,-1 0 1 0 0,1 0-1 0 0,0 0 1 0 0,0 0-1 0 0,-1 0 1 0 0,1 0-1 0 0,0 0 1 0 0,0 0-1 0 0,-1 0 1 0 0,1 0-1 0 0,0 0 1 0 0,0 1-1 0 0,-1-1 0 0 0,1 0 1 0 0,0 1-1 0 0,-1-1 1 0 0,1 0-1 0 0,0 1 1 0 0,-1-1-1 0 0,1 1 1 0 0,-1-1-1 0 0,1 1 1 0 0,-1-1-1 0 0,1 1 1 0 0,-1-1-1 0 0,1 1 1 0 0,-1 0-1 0 0,1-1 1 0 0,-1 1-1 0 0,0 0 1 0 0,1-1-1 0 0,-1 1 1 0 0,0 0-1 0 0,0 0 0 0 0,1-1 1 0 0,-1 1-1 0 0,0 0 1 0 0,0 0-1 0 0,0-1 1 0 0,0 1-1 0 0,0 0 1 0 0,0 0-1 0 0,0-1 1 0 0,0 1-1 0 0,0 0 1 0 0,-1 0-1 0 0,1-1 1 0 0,0 1-1 0 0,0 0 1 0 0,-1-1-1 0 0,1 2-64 0 0,46 164 1971 0 0,-42-164-1920 0 0,0 0-1 0 0,0 0 1 0 0,0 0 0 0 0,0-1-1 0 0,0 0 1 0 0,1 0 0 0 0,-1 0 0 0 0,0 0-1 0 0,1 0 1 0 0,-1-1 0 0 0,1 0-1 0 0,-1 0 1 0 0,0 0 0 0 0,1-1-1 0 0,-1 1 1 0 0,0-1 0 0 0,1 0-1 0 0,-1 0 1 0 0,0-1 0 0 0,0 1-1 0 0,0-1 1 0 0,0 0 0 0 0,0 0 0 0 0,0 0-1 0 0,-1 0 1 0 0,1-1 0 0 0,-1 0-1 0 0,1 0 1 0 0,-1 0 0 0 0,0 0-1 0 0,0 0 1 0 0,0 0 0 0 0,-1-1-1 0 0,1 1 1 0 0,-1-1 0 0 0,0 0-1 0 0,1 0-50 0 0,112-169 643 0 0,-116 179-636 0 0,0 0 1 0 0,0 0-1 0 0,1 0 0 0 0,0 0 0 0 0,0 0 0 0 0,0 0 0 0 0,1 0 0 0 0,-1 0 1 0 0,2 0-1 0 0,-1 0 0 0 0,1 0 0 0 0,0 0 0 0 0,0 0 0 0 0,0-1 1 0 0,1 1-1 0 0,0-1 0 0 0,0 1 0 0 0,0-1 0 0 0,1 0 0 0 0,-1-1 0 0 0,1 1 1 0 0,1-1-1 0 0,-1 1 0 0 0,1-1 0 0 0,-1 0 0 0 0,1-1 0 0 0,0 1 1 0 0,0-1-1 0 0,1 0 0 0 0,-1 0 0 0 0,1-1 0 0 0,-1 1 0 0 0,1-1 0 0 0,0-1 1 0 0,0 1-1 0 0,0-1 0 0 0,0 0 0 0 0,0 0 0 0 0,0-1 0 0 0,0 0 1 0 0,6 0-8 0 0,6 0-11 0 0,-1 0 0 0 0,1-1 0 0 0,0-1 0 0 0,-1 0 0 0 0,0-2 0 0 0,1 0 0 0 0,-1-1 0 0 0,-1 0 0 0 0,1-2 0 0 0,-1 0 0 0 0,0 0 0 0 0,0-2 0 0 0,-1 0 0 0 0,0-1 0 0 0,-1 0 0 0 0,6-7 11 0 0,-18 16-5 0 0,0-1-1 0 0,0 1 1 0 0,-1 0 0 0 0,1-1 0 0 0,-1 0 0 0 0,1 1 0 0 0,-1-1 0 0 0,1 0 0 0 0,-1 0 0 0 0,0 0 0 0 0,0 0 0 0 0,0 0 0 0 0,0 0 0 0 0,-1 0 0 0 0,1 0 0 0 0,0 0 0 0 0,-1 0 0 0 0,0-1 0 0 0,1 1 0 0 0,-1 0-1 0 0,0 0 1 0 0,0 0 0 0 0,0-1 0 0 0,0 1 0 0 0,-1 0 0 0 0,1 0 0 0 0,0 0 0 0 0,-1-1 0 0 0,0 1 0 0 0,1 0 0 0 0,-1 0 0 0 0,0 0 0 0 0,0 0 0 0 0,0 0 0 0 0,-1 0 0 0 0,1 1 0 0 0,0-1 0 0 0,-1 0 0 0 0,1 0-1 0 0,-1 1 1 0 0,1-1 0 0 0,-1 1 0 0 0,0 0 0 0 0,0-1 0 0 0,0 1 0 0 0,1 0 0 0 0,-1 0 0 0 0,0 0 0 0 0,-2-1 5 0 0,-108-34 372 0 0,106 35-355 0 0,-1 0-1 0 0,1 1 1 0 0,-1 0-1 0 0,1 0 1 0 0,-1 0-1 0 0,1 1 0 0 0,0 0 1 0 0,-1 0-1 0 0,1 1 1 0 0,0-1-1 0 0,0 1 1 0 0,0 1-1 0 0,0-1 1 0 0,0 1-1 0 0,0 0 1 0 0,1 0-1 0 0,-1 1 0 0 0,1 0 1 0 0,0 0-1 0 0,0 0 1 0 0,1 0-1 0 0,-1 1 1 0 0,1 0-1 0 0,0 0 1 0 0,0 0-1 0 0,0 0 1 0 0,1 1-1 0 0,0 0 0 0 0,0-1 1 0 0,0 1-1 0 0,1 0 1 0 0,0 0-1 0 0,0 1 1 0 0,0-1-1 0 0,1 0 1 0 0,0 0-1 0 0,0 1 1 0 0,1-1-1 0 0,0 1 0 0 0,0-1 1 0 0,0 1-1 0 0,1-1 1 0 0,0 0-1 0 0,0 1-16 0 0,4 5-102 0 0,-1-1-1 0 0,2 0 1 0 0,-1-1-1 0 0,2 0 1 0 0,-1 0-1 0 0,2 0 1 0 0,-1 0-1 0 0,1-1 1 0 0,0-1-1 0 0,1 1 0 0 0,0-1 1 0 0,0-1-1 0 0,1 1 1 0 0,0-2-1 0 0,0 1 1 0 0,1-2-1 0 0,0 1 1 0 0,0-1-1 0 0,0-1 1 0 0,6 2 102 0 0,159 26-5997 0 0,-149-32 4690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38 1844 0 0,'-2'-22'3612'0'0,"0"7"-678"0"0,-2 34-1984 0 0,3 287-616 0 0,8-244-571 0 0,-3-35-1045 0 0,-2 6-4525 0 0,-2-33 4415 0 0</inkml:trace>
  <inkml:trace contextRef="#ctx0" brushRef="#br0" timeOffset="513.179">0 238 1552 0 0,'99'-30'2608'0'0,"302"-32"-909"0"0,-400 64-1673 0 0,-1-1 0 0 0,1 1 1 0 0,0-1-1 0 0,0 1 1 0 0,0 0-1 0 0,-1-1 1 0 0,1 1-1 0 0,-1 0 0 0 0,1-1 1 0 0,-1 1-1 0 0,0 0 1 0 0,0 0-1 0 0,0-1 1 0 0,0 1-1 0 0,0 0 1 0 0,0 0-1 0 0,0-1 0 0 0,0 1 1 0 0,-1 0-1 0 0,1-1 1 0 0,-1 1-1 0 0,1 0 1 0 0,-1-1-1 0 0,0 1 1 0 0,0-1-1 0 0,0 1 0 0 0,0-1 1 0 0,0 1-1 0 0,0-1 1 0 0,0 1-1 0 0,0-1 1 0 0,0 0-1 0 0,0 0 0 0 0,-1 0 1 0 0,1 1-1 0 0,-1-1 1 0 0,1-1-1 0 0,-1 1 1 0 0,1 0-1 0 0,-1 0 1 0 0,-1 0-27 0 0,0 3 67 0 0,-1-1-40 0 0,1 0 0 0 0,0 0 0 0 0,-1 1 0 0 0,1-1 1 0 0,1 1-1 0 0,-1-1 0 0 0,0 1 0 0 0,1 0 0 0 0,0 0 0 0 0,0 0 0 0 0,0 0 0 0 0,0 1 1 0 0,1-1-1 0 0,-1 0 0 0 0,1 1 0 0 0,0-1 0 0 0,1 1 0 0 0,-1-1 0 0 0,1 1 0 0 0,0-1 0 0 0,0 1 1 0 0,0 0-1 0 0,1-1 0 0 0,-1 1 0 0 0,1-1 0 0 0,0 1 0 0 0,0-1 0 0 0,1 0 0 0 0,0 1 1 0 0,-1-1-1 0 0,1 0 0 0 0,1 0 0 0 0,-1 0 0 0 0,1 0 0 0 0,-1-1 0 0 0,1 1 0 0 0,0-1 0 0 0,0 1 1 0 0,1-1-1 0 0,-1 0 0 0 0,1 0 0 0 0,-1 0 0 0 0,1-1 0 0 0,0 0 0 0 0,0 1 0 0 0,1-1-27 0 0,18 4 10 0 0,0-1 0 0 0,0 0 0 0 0,1-2-1 0 0,-1-1 1 0 0,1-1 0 0 0,-1-2-1 0 0,1 0 1 0 0,-1-1 0 0 0,0-1-1 0 0,0-1 1 0 0,0-1 0 0 0,0-1-1 0 0,2-2-9 0 0,-21 7-7 0 0,0 0 0 0 0,1-1 0 0 0,-1 1-1 0 0,0-1 1 0 0,0 0 0 0 0,0 0-1 0 0,-1 0 1 0 0,1-1 0 0 0,0 1-1 0 0,-1-1 1 0 0,0 0 0 0 0,0 0 0 0 0,1 0-1 0 0,-2 0 1 0 0,1-1 0 0 0,0 1-1 0 0,-1-1 1 0 0,1 0 0 0 0,-1 0-1 0 0,0 0 8 0 0,-18-22-101 0 0,-119-35-99 0 0,80 48-44 0 0,-69-32-4712 0 0,117 38 3648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3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1 757 2260 0 0,'0'0'761'0'0,"0"0"-134"0"0,0 0-73 0 0,1-2-38 0 0,147-219 1661 0 0,-136 198-2241 0 0,-1-1 0 0 0,-2 0 0 0 0,0-1 0 0 0,-1 1 0 0 0,-2-2 0 0 0,0 1 1 0 0,-2-1-1 0 0,-1 1 0 0 0,-1-1 0 0 0,-1-7 64 0 0,-29-16-581 0 0,105 135 748 0 0,45 69 499 0 0,-120-149-646 0 0,2 0 17 0 0,-1 0 1 0 0,0 0-1 0 0,-1 0 0 0 0,1 1 0 0 0,-1-1 1 0 0,0 1-1 0 0,-1 0 0 0 0,0 0 0 0 0,0 0 1 0 0,0-1-1 0 0,-1 1 0 0 0,0 0 0 0 0,0 0 1 0 0,-1 0-1 0 0,0 0 0 0 0,0 0 0 0 0,-2 6-37 0 0,-1-4-45 0 0,0 1 0 0 0,-1-1 0 0 0,0 0-1 0 0,-1 0 1 0 0,0 0 0 0 0,0-1 0 0 0,-1 0 0 0 0,0 0-1 0 0,0-1 1 0 0,-1 0 0 0 0,0 0 0 0 0,-5 3 45 0 0,12-10-933 0 0,-2-15-1647 0 0,8-3 1266 0 0</inkml:trace>
  <inkml:trace contextRef="#ctx0" brushRef="#br0" timeOffset="698.067">737 422 1152 0 0,'-1'-1'69'0'0,"1"-1"-1"0"0,0 0 1 0 0,-1 1 0 0 0,1-1 0 0 0,-1 1-1 0 0,0-1 1 0 0,0 1 0 0 0,1-1-1 0 0,-1 1 1 0 0,0-1 0 0 0,0 1-1 0 0,0 0 1 0 0,0 0 0 0 0,-1-1-1 0 0,1 1 1 0 0,0 0 0 0 0,-1 0-1 0 0,1 0 1 0 0,0 0 0 0 0,-1 1-1 0 0,1-1 1 0 0,-1 0 0 0 0,1 0 0 0 0,-1 1-1 0 0,0-1 1 0 0,1 1 0 0 0,-1 0-1 0 0,1-1 1 0 0,-1 1 0 0 0,0 0-1 0 0,1 0 1 0 0,-1 0 0 0 0,0 0-1 0 0,1 0 1 0 0,-1 0 0 0 0,0 1-1 0 0,1-1 1 0 0,-1 0 0 0 0,0 1 0 0 0,1-1-1 0 0,-1 1 1 0 0,1 0 0 0 0,-1 0-1 0 0,1-1 1 0 0,-1 1 0 0 0,1 0-69 0 0,-83 32 65 0 0,84-33-52 0 0,-15 8 90 0 0,1 0-1 0 0,1 1 0 0 0,-1 0 0 0 0,2 1 0 0 0,-1 0 0 0 0,1 1 0 0 0,1 1 1 0 0,0 0-1 0 0,0 0 0 0 0,1 1 0 0 0,1 0 0 0 0,0 1 0 0 0,1 0 1 0 0,-6 15-103 0 0,14-28 18 0 0,0 1 1 0 0,0-1 0 0 0,1 1 0 0 0,-1-1-1 0 0,0 1 1 0 0,1-1 0 0 0,-1 1 0 0 0,1-1-1 0 0,-1 0 1 0 0,1 1 0 0 0,0-1 0 0 0,0 0-1 0 0,0 0 1 0 0,-1 1 0 0 0,1-1 0 0 0,0 0-1 0 0,0 0 1 0 0,1 0 0 0 0,-1 0 0 0 0,0 0-1 0 0,0 0 1 0 0,0 0 0 0 0,1-1 0 0 0,-1 1-1 0 0,0 0 1 0 0,1-1 0 0 0,-1 1 0 0 0,1-1 0 0 0,-1 1-1 0 0,1-1 1 0 0,-1 0 0 0 0,1 1 0 0 0,-1-1-1 0 0,1 0 1 0 0,-1 0 0 0 0,1 0 0 0 0,1-1-19 0 0,13 2-13 0 0,1-2 1 0 0,-1 0 0 0 0,1-1-1 0 0,-1-1 1 0 0,1 0 0 0 0,-1-1-1 0 0,0-1 1 0 0,-1-1 0 0 0,1 0 0 0 0,-1-1-1 0 0,0 0 1 0 0,-1-1 0 0 0,0-1-1 0 0,0-1 1 0 0,-1 0 0 0 0,0 0-1 0 0,0-1 1 0 0,-2-1 0 0 0,1 0 0 0 0,-1 0-1 0 0,-1-2 1 0 0,1-2 12 0 0,-10-8 373 0 0,-30 47-171 0 0,23-14-204 0 0,3-5 7 0 0,-1 0 0 0 0,1 0 0 0 0,0 1 0 0 0,0 0 0 0 0,0-1-1 0 0,1 1 1 0 0,0 0 0 0 0,0 0 0 0 0,0 0 0 0 0,0 0-1 0 0,1 1 1 0 0,0-1 0 0 0,0 0 0 0 0,0 1 0 0 0,1-1-1 0 0,0 1 1 0 0,0-1 0 0 0,0 1 0 0 0,0-1 0 0 0,1 0-1 0 0,0 1 1 0 0,1 0-5 0 0,0 1 5 0 0,1-1 0 0 0,1 0 0 0 0,-1 1 0 0 0,1-1 0 0 0,0 0 0 0 0,0-1 0 0 0,0 1 0 0 0,1-1 0 0 0,0 0 0 0 0,0 0 0 0 0,1 0 0 0 0,-1-1 0 0 0,1 0 0 0 0,0 0 0 0 0,0 0 0 0 0,0-1 1 0 0,1 0-1 0 0,-1 0 0 0 0,1 0 0 0 0,0-1 0 0 0,0 0 0 0 0,-1 0 0 0 0,1-1 0 0 0,0 0 0 0 0,1 0 0 0 0,-1-1 0 0 0,0 0 0 0 0,0 0 0 0 0,4-1-5 0 0,5 1-4 0 0,0-1 1 0 0,0-1 0 0 0,-1 0 0 0 0,1-1-1 0 0,-1-1 1 0 0,1 0 0 0 0,-1-2 0 0 0,0 1-1 0 0,-1-2 1 0 0,12-6 3 0 0,-20 10 30 0 0,1 0 1 0 0,-1-1-1 0 0,0 0 0 0 0,0-1 1 0 0,-1 1-1 0 0,1-1 0 0 0,-1 0 0 0 0,0 0 1 0 0,0-1-1 0 0,-1 0 0 0 0,0 0 1 0 0,0 0-1 0 0,0 0 0 0 0,-1 0 1 0 0,1-1-1 0 0,-2 1 0 0 0,1-1 0 0 0,-1 0 1 0 0,0 0-1 0 0,0 0 0 0 0,-1 0 1 0 0,1-8-31 0 0,-2 14 225 0 0,-2-20 442 0 0,2 22-660 0 0,1-1-1 0 0,-1 1 1 0 0,1 0 0 0 0,-1 0-1 0 0,1-1 1 0 0,-1 1-1 0 0,1 0 1 0 0,-1 0-1 0 0,0 0 1 0 0,0 0-1 0 0,1 0 1 0 0,-1 0-1 0 0,0-1 1 0 0,0 1-1 0 0,0 0 1 0 0,0 0-1 0 0,0 0 1 0 0,0 0-1 0 0,0 0 1 0 0,0 0-1 0 0,-1 0 1 0 0,1 0-1 0 0,0-1 1 0 0,0 1-1 0 0,-1 0 1 0 0,1 0-1 0 0,-1 0 1 0 0,1 0-1 0 0,0-1 1 0 0,-1 1-1 0 0,0 0 1 0 0,1 0-1 0 0,-1-1 1 0 0,1 1-1 0 0,-1 0 1 0 0,0-1-1 0 0,1 1 1 0 0,-1-1-1 0 0,0 1 1 0 0,0-1 0 0 0,0 1-1 0 0,1-1 1 0 0,-1 0-1 0 0,0 1 1 0 0,0-1-1 0 0,0 0 1 0 0,0 0-1 0 0,0 1 1 0 0,0-1-1 0 0,0 0 1 0 0,1 0-1 0 0,-1 0 1 0 0,0 0-1 0 0,0 0 1 0 0,0 0-1 0 0,0 0 1 0 0,0-1-1 0 0,0 1 1 0 0,0 0-1 0 0,0 0 1 0 0,1-1-1 0 0,-1 1 1 0 0,0-1-1 0 0,0 1 1 0 0,0-1-7 0 0,2 4-90 0 0,0 1-125 0 0,0 0 1 0 0,0 0-1 0 0,0 0 0 0 0,1 0 1 0 0,-1 0-1 0 0,1 0 0 0 0,0 0 1 0 0,0-1-1 0 0,1 1 0 0 0,-1-1 1 0 0,1 1-1 0 0,0-1 0 0 0,-1 0 1 0 0,2 0-1 0 0,-1 0 0 0 0,0-1 1 0 0,0 1-1 0 0,1-1 0 0 0,1 2 215 0 0,1-11-2550 0 0,-6 2 1378 0 0</inkml:trace>
  <inkml:trace contextRef="#ctx0" brushRef="#br0" timeOffset="964.033">1115 206 1816 0 0,'0'-7'1032'0'0,"-3"4"-164"0"0,3-4-172 0 0,-2 4-172 0 0,2-4-184 0 0,-3 4-228 0 0,3-1-3 0 0,0-1-290 0 0,0 2-75 0 0,0 1-148 0 0,-2 2-4 0 0,4-3-252 0 0,-2 5 44 0 0,3-1-724 0 0</inkml:trace>
  <inkml:trace contextRef="#ctx0" brushRef="#br0" timeOffset="1368.157">1540 524 1412 0 0,'-67'39'2550'0'0,"55"-32"-2424"0"0,0 2-1 0 0,1-1 0 0 0,0 2 0 0 0,0-1 0 0 0,1 1 1 0 0,0 1-1 0 0,1 0 0 0 0,0 0 0 0 0,1 1 0 0 0,1 0 0 0 0,-1 1 1 0 0,2 0-1 0 0,-3 5-125 0 0,10-15-1 0 0,0 0 1 0 0,0 0-1 0 0,1-1 0 0 0,-1 1 1 0 0,0 0-1 0 0,1-1 0 0 0,0 1 1 0 0,-1-1-1 0 0,1 1 0 0 0,0-1 1 0 0,0 0-1 0 0,0 0 0 0 0,1 0 1 0 0,-1 0-1 0 0,1 0 0 0 0,-1 0 1 0 0,1-1-1 0 0,-1 1 0 0 0,1-1 1 0 0,0 0-1 0 0,0 0 1 0 0,-1 0-1 0 0,1 0 0 0 0,0 0 1 0 0,0-1-1 0 0,0 1 0 0 0,0-1 1 0 0,0 0-1 0 0,0 0 0 0 0,0 0 1 0 0,0 0-1 0 0,0 0 0 0 0,0-1 1 0 0,0 1-1 0 0,0-1 0 0 0,0 0 1 0 0,0 0-1 0 0,0 0 0 0 0,-1 0 1 0 0,1 0-1 0 0,0-1 1 0 0,12-3-12 0 0,-1-1 1 0 0,1 0-1 0 0,-1-1 0 0 0,-1-1 1 0 0,1 0-1 0 0,-1-1 0 0 0,-1 0 1 0 0,0-1-1 0 0,0-1 0 0 0,-1 0 0 0 0,0 0 1 0 0,-1-1-1 0 0,0 0 0 0 0,-1-1 1 0 0,0 0-1 0 0,-1 0 0 0 0,-1-1 0 0 0,0 0 1 0 0,-1-1-1 0 0,0 1 0 0 0,-1-1 1 0 0,-1 0-1 0 0,0 0 0 0 0,-1-1 0 0 0,-1-3 12 0 0,19-325 2657 0 0,-49 230-374 0 0,11 150-984 0 0,15 3-1494 0 0,2-1 0 0 0,1 1 0 0 0,2-1 0 0 0,2 0 0 0 0,2 0 0 0 0,1-1 0 0 0,2 0 0 0 0,13 34 195 0 0,42 110-6865 0 0,-56-152 5629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1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89 916 0 0,'-8'-3'691'0'0,"-85"-6"1523"0"0,86 13-2081 0 0,-1 0 0 0 0,1 1 0 0 0,0 0 0 0 0,0 0 1 0 0,0 0-1 0 0,1 1 0 0 0,0 0 0 0 0,0 1 0 0 0,1-1 0 0 0,-1 1 0 0 0,1 0 0 0 0,1 0 0 0 0,0 1 0 0 0,0-1 0 0 0,0 1 1 0 0,1 0-1 0 0,0 0 0 0 0,0 0 0 0 0,1 1 0 0 0,0-1 0 0 0,1 1 0 0 0,0-1 0 0 0,0 1 0 0 0,0-1 0 0 0,1 1 1 0 0,1 0-1 0 0,1 7-133 0 0,0 43 483 0 0,2 0 0 0 0,3 0 0 0 0,3-1 0 0 0,2 0 0 0 0,3 0-483 0 0,99 319 1582 0 0,-95-268-1400 0 0,-19-108-232 0 0,0 1 0 0 0,0 0 0 0 0,0-1-1 0 0,0 1 1 0 0,-1 0 0 0 0,1-1 0 0 0,-1 1-1 0 0,1 0 1 0 0,-1-1 0 0 0,1 1 0 0 0,-1-1-1 0 0,0 1 1 0 0,1-1 0 0 0,-1 1 0 0 0,0-1-1 0 0,0 1 1 0 0,0-1 0 0 0,-1 0 0 0 0,1 0-1 0 0,0 1 1 0 0,0-1 0 0 0,-1 0 0 0 0,1 0 0 0 0,0 0-1 0 0,-1 0 1 0 0,1-1 0 0 0,-1 1 0 0 0,1 0-1 0 0,-1-1 1 0 0,0 1 0 0 0,1-1 0 0 0,-1 1-1 0 0,0-1 1 0 0,1 0 0 0 0,-1 0 0 0 0,0 1-1 0 0,1-1 1 0 0,-1 0 0 0 0,0-1 0 0 0,1 1-1 0 0,-1 0 1 0 0,0 0 0 0 0,1-1 0 0 0,-1 1-1 0 0,0-1 1 0 0,1 0 50 0 0,-79-32-5098 0 0,60 16 3833 0 0,3-2 69 0 0</inkml:trace>
  <inkml:trace contextRef="#ctx0" brushRef="#br0" timeOffset="453.626">625 1290 1228 0 0,'76'-49'5415'0'0,"-136"79"-2056"0"0,50-25-3230 0 0,0 0 1 0 0,1 0 0 0 0,0 1 0 0 0,0 1 0 0 0,0-1 0 0 0,1 2 0 0 0,-1-1 0 0 0,2 1-1 0 0,-1 0 1 0 0,1 1 0 0 0,1-1 0 0 0,-1 1 0 0 0,1 1 0 0 0,-4 9-130 0 0,11-16 31 0 0,1 1 0 0 0,0-1 0 0 0,0 0 0 0 0,-1 0 0 0 0,2 0 0 0 0,-1 0 0 0 0,0 0 0 0 0,1 0 0 0 0,-1 0 0 0 0,1-1 0 0 0,0 1 0 0 0,0-1 0 0 0,0 0 0 0 0,0 0 0 0 0,0 0 0 0 0,0 0 0 0 0,1-1 0 0 0,-1 1 0 0 0,1-1 1 0 0,-1 0-1 0 0,1 0 0 0 0,0 0 0 0 0,-1 0 0 0 0,1-1 0 0 0,0 1 0 0 0,-1-1 0 0 0,1 0 0 0 0,0 0 0 0 0,-1 0 0 0 0,1-1 0 0 0,0 1 0 0 0,0-1 0 0 0,-1 0 0 0 0,1 0 0 0 0,-1-1 0 0 0,1 1 0 0 0,-1 0 0 0 0,1-1-31 0 0,6 1 3 0 0,1-1 0 0 0,-1 0 0 0 0,1 0 0 0 0,-1-1 0 0 0,0 0 0 0 0,1-1 0 0 0,-2 0 0 0 0,1-1 0 0 0,0 0 0 0 0,-1 0 0 0 0,0-1 0 0 0,-1 0 0 0 0,1-1 0 0 0,-1 0 0 0 0,0 0 0 0 0,-1-1 0 0 0,1 0 0 0 0,-2 0 0 0 0,1-1 0 0 0,3-6-3 0 0,-12 10-56 0 0,0-1-1 0 0,0 1 0 0 0,-1 0 1 0 0,1 0-1 0 0,-1 0 1 0 0,0 0-1 0 0,-1 0 1 0 0,1 1-1 0 0,-1-1 1 0 0,0 1-1 0 0,0 0 0 0 0,0 0 1 0 0,-1 1-1 0 0,1-1 1 0 0,-1 1-1 0 0,-4-3 57 0 0,8 6-7 0 0,-107-65-1052 0 0,92 58 392 0 0,-1-1 0 0 0,2 0 0 0 0,-1-2 1 0 0,1 0-1 0 0,1 0 0 0 0,-1-1 0 0 0,2-1 0 0 0,0-1 0 0 0,0 1 0 0 0,1-2 0 0 0,1 0 0 0 0,-8-12 667 0 0,9-1-1329 0 0</inkml:trace>
  <inkml:trace contextRef="#ctx0" brushRef="#br0" timeOffset="1250.408">675 0 1080 0 0,'-1'1'77'0'0,"1"-1"-1"0"0,0 0 1 0 0,0 1-1 0 0,0-1 1 0 0,0 1-1 0 0,0-1 1 0 0,0 0-1 0 0,0 1 1 0 0,-1-1-1 0 0,1 1 1 0 0,0-1-1 0 0,0 0 1 0 0,1 1 0 0 0,-1-1-1 0 0,0 1 1 0 0,0-1-1 0 0,0 0 1 0 0,0 1-1 0 0,0-1 1 0 0,0 1-1 0 0,0-1 1 0 0,1 0-1 0 0,-1 1 1 0 0,0-1-1 0 0,0 0 1 0 0,0 1-1 0 0,1-1 1 0 0,-1 0 0 0 0,0 1-1 0 0,1-1 1 0 0,-1 0-1 0 0,0 0 1 0 0,1 1-1 0 0,-1-1 1 0 0,0 0-1 0 0,1 0 1 0 0,-1 1-1 0 0,0-1 1 0 0,1 0-1 0 0,-1 0 1 0 0,1 0-1 0 0,-1 0 1 0 0,0 0 0 0 0,1 0-1 0 0,-1 0 1 0 0,1 0-1 0 0,-1 0 1 0 0,0 0-1 0 0,1 0 1 0 0,-1 0-1 0 0,1 0 1 0 0,-1 0-1 0 0,0 0 1 0 0,1 0-1 0 0,-1 0 1 0 0,1 0-1 0 0,-1-1 1 0 0,0 1 0 0 0,1 0-1 0 0,-1 0-76 0 0,-10 49 521 0 0,10-48-414 0 0,-8 25 110 0 0,-2-2-1 0 0,0 1 1 0 0,-1-1 0 0 0,-2-1 0 0 0,0 0 0 0 0,-1 0-1 0 0,-2-2 1 0 0,0 0 0 0 0,-1 0 0 0 0,-1-2 0 0 0,-1 0-1 0 0,0-2 1 0 0,-2 0 0 0 0,-14 9-217 0 0,33-25-1 0 0,0 0 1 0 0,0-1 0 0 0,-1 1-1 0 0,1-1 1 0 0,0 0-1 0 0,0 0 1 0 0,-1 0 0 0 0,1 0-1 0 0,0 0 1 0 0,-1 0-1 0 0,1-1 1 0 0,0 1 0 0 0,0-1-1 0 0,0 1 1 0 0,-1-1-1 0 0,1 0 1 0 0,0 0-1 0 0,0 0 1 0 0,0 0 0 0 0,0 0-1 0 0,0 0 1 0 0,0-1-1 0 0,1 1 1 0 0,-1-1 0 0 0,0 1-1 0 0,1-1 1 0 0,-1 0-1 0 0,1 0 1 0 0,0 1 0 0 0,-1-1-1 0 0,1 0 1 0 0,0 0-1 0 0,0 0 1 0 0,0-1 0 0 0,0 1-1 0 0,1 0 1 0 0,-1 0-1 0 0,0 0 1 0 0,1 0-1 0 0,0-1 1 0 0,-1 1 0 0 0,1 0-1 0 0,0-1 1 0 0,0 1-1 0 0,1 0 1 0 0,-1 0 0 0 0,0-1-1 0 0,1 1 1 0 0,-1 0-1 0 0,1 0 1 0 0,0 0 0 0 0,-1-1-1 0 0,1 1 1 0 0,0 0-1 0 0,1 0 1 0 0,-1 0 0 0 0,1-1 0 0 0,2-10-99 0 0,0 1 1 0 0,1-1 0 0 0,0 1 0 0 0,1 0-1 0 0,0 0 1 0 0,1 1 0 0 0,0-1 0 0 0,1 2-1 0 0,0-1 1 0 0,1 1 0 0 0,0 0 0 0 0,6-4 98 0 0,-11 13-22 0 0,0 0 1 0 0,0 0 0 0 0,-1 1 0 0 0,1-1-1 0 0,0 1 1 0 0,0 0 0 0 0,0 0-1 0 0,0 0 1 0 0,0 0 0 0 0,0 1-1 0 0,0 0 1 0 0,0 0 0 0 0,0 0 0 0 0,0 0-1 0 0,-1 0 1 0 0,1 1 0 0 0,-1 0-1 0 0,1 0 1 0 0,-1 0 0 0 0,1 0-1 0 0,-1 0 1 0 0,1 1 21 0 0,20 10-76 0 0,4-2 122 0 0,0-1 0 0 0,1-2 0 0 0,0-1 0 0 0,0-1 0 0 0,1-1 0 0 0,0-2 0 0 0,-1-1 0 0 0,22-1-46 0 0,-39-2 46 0 0,1 0 1 0 0,-1-1-1 0 0,1-1 0 0 0,-1 0 0 0 0,0 0 1 0 0,0-1-1 0 0,0-1 0 0 0,-1 0 1 0 0,0 0-1 0 0,1-1 0 0 0,-2-1 0 0 0,6-4-46 0 0,-14 10 14 0 0,-1 0-1 0 0,0 0 1 0 0,1 0 0 0 0,-1 0-1 0 0,0-1 1 0 0,1 1-1 0 0,-1-1 1 0 0,0 1-1 0 0,0-1 1 0 0,0 1-1 0 0,0-1 1 0 0,-1 1-1 0 0,1-1 1 0 0,0 0-1 0 0,-1 1 1 0 0,1-1-1 0 0,-1 0 1 0 0,1 0-1 0 0,-1 0 1 0 0,0 1-1 0 0,0-1 1 0 0,0 0-1 0 0,0 0 1 0 0,0 0-1 0 0,0 1 1 0 0,0-1-1 0 0,-1 0 1 0 0,1 0-1 0 0,-1 0 1 0 0,1 1-1 0 0,-1-1 1 0 0,0 0-1 0 0,0 1 1 0 0,0-1-1 0 0,0 1 1 0 0,0-1 0 0 0,0 1-1 0 0,0-1 1 0 0,0 1-1 0 0,0-1 1 0 0,-1 1-1 0 0,1 0 1 0 0,0 0-1 0 0,-1 0 1 0 0,1 0-1 0 0,-1 0 1 0 0,0 0-1 0 0,1 0-13 0 0,-84-45 83 0 0,-126 1-664 0 0,118 42-5533 0 0,91 3 4822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 1280 0 0,'-8'-17'4838'0'0,"5"27"-3011"0"0,10 38-2240 0 0,34 58-3758 0 0,-28-79 2846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28 876 0 0,'-5'-5'1068'0'0,"2"0"-296"0"0,1 2-180 0 0,-4-2-240 0 0,3 3-120 0 0,3 1-24 0 0,0-1-260 0 0,0 0-256 0 0,2 1-112 0 0,-4 1-560 0 0,4-2-280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1712 0 0,'1'12'5921'0'0,"-9"42"-5290"0"0,4-23-235 0 0,-1 11-158 0 0,3 1 0 0 0,2 0 0 0 0,1 0 0 0 0,3-1 0 0 0,6 34-238 0 0,-2 37 552 0 0,-11-138-281 0 0,7 13-294 0 0,0 0 0 0 0,1 1 1 0 0,0-1-1 0 0,1 1 0 0 0,0 0 0 0 0,0 0 0 0 0,1 1 1 0 0,1 0-1 0 0,0 0 0 0 0,0 1 0 0 0,1 0 0 0 0,0 0 0 0 0,1 1 1 0 0,0 0-1 0 0,0 1 0 0 0,0 0 0 0 0,1 1 0 0 0,0 0 1 0 0,1 0-1 0 0,-1 1 0 0 0,1 1 0 0 0,0 0 0 0 0,0 1 1 0 0,0 0-1 0 0,1 1 0 0 0,-1 0 0 0 0,0 1 0 0 0,1 0 1 0 0,6 1 22 0 0,-15 0-2 0 0,-1 0 1 0 0,1 0 0 0 0,0 1-1 0 0,-1 0 1 0 0,1 0 0 0 0,-1 0 0 0 0,0 0-1 0 0,1 0 1 0 0,-1 0 0 0 0,0 1-1 0 0,0 0 1 0 0,0 0 0 0 0,0-1 0 0 0,0 2-1 0 0,0-1 1 0 0,0 0 0 0 0,-1 1 0 0 0,1-1-1 0 0,-1 1 1 0 0,0 0 0 0 0,0-1-1 0 0,0 1 1 0 0,0 0 0 0 0,0 1 0 0 0,0-1-1 0 0,-1 0 1 0 0,0 0 0 0 0,0 1-1 0 0,1-1 1 0 0,-2 1 0 0 0,1-1 0 0 0,0 1-1 0 0,-1-1 1 0 0,0 1 0 0 0,0-1-1 0 0,0 1 1 0 0,0-1 0 0 0,0 2 1 0 0,-5 3-8 0 0,-1 0 0 0 0,1 0 0 0 0,-1-1 0 0 0,0 0 0 0 0,-1 0 0 0 0,0 0 0 0 0,0-1 0 0 0,0 0 1 0 0,-1-1-1 0 0,0 1 0 0 0,0-1 0 0 0,0-1 0 0 0,-1 1 0 0 0,1-2 0 0 0,-1 1 0 0 0,0-1 0 0 0,0 0 0 0 0,0-1 0 0 0,-7 1 8 0 0,15-3-323 0 0,55-90-5180 0 0,-31 68 4086 0 0,1 2-76 0 0</inkml:trace>
  <inkml:trace contextRef="#ctx0" brushRef="#br0" timeOffset="498.82">627 162 1316 0 0,'-4'-2'3982'0'0,"-22"19"-2917"0"0,23-12-1031 0 0,0-1 0 0 0,0 1 0 0 0,1-1 0 0 0,0 1 1 0 0,0 0-1 0 0,0 0 0 0 0,0 0 0 0 0,1 0 0 0 0,0 1 1 0 0,0-1-1 0 0,0 0 0 0 0,1 1 0 0 0,-1-1 1 0 0,1 0-1 0 0,1 1 0 0 0,-1-1 0 0 0,1 0 0 0 0,0 0 1 0 0,0 1-1 0 0,0-1 0 0 0,1 0 0 0 0,0 0 0 0 0,0 0 1 0 0,0 0-1 0 0,0-1 0 0 0,1 1 0 0 0,0-1 1 0 0,0 1-1 0 0,0-1 0 0 0,1 0 0 0 0,-1 0 0 0 0,1 0 1 0 0,0-1-1 0 0,0 1 0 0 0,0-1 0 0 0,1 0 0 0 0,-1 0 1 0 0,1 0-1 0 0,0-1 0 0 0,-1 0 0 0 0,1 0 1 0 0,0 0-1 0 0,1 0 0 0 0,-1-1 0 0 0,0 0 0 0 0,0 0 1 0 0,0 0-1 0 0,1 0 0 0 0,-1-1 0 0 0,0 0 0 0 0,1 0 1 0 0,-1-1-1 0 0,0 0 0 0 0,5 0-34 0 0,20 1-9 0 0,0-2-1 0 0,1 0 1 0 0,-1-2-1 0 0,0-2 1 0 0,0 0-1 0 0,-1-2 1 0 0,0-2-1 0 0,0 0 1 0 0,1-3 9 0 0,-20 9 119 0 0,-1 0 1 0 0,1-1-1 0 0,-1 0 1 0 0,0-1-1 0 0,-1 0 1 0 0,1 0-1 0 0,-1-1 1 0 0,-1 0 0 0 0,1-1-1 0 0,-1 1 1 0 0,0-1-1 0 0,-1-1 1 0 0,0 1-1 0 0,0-1 1 0 0,-1 0-1 0 0,0 0 1 0 0,-1-1-1 0 0,0 0 1 0 0,0 1-1 0 0,-1-1 1 0 0,0-2-120 0 0,10 197 944 0 0,0-114-850 0 0,-2 1 1 0 0,-4 1-1 0 0,-2-1 0 0 0,-4 8-94 0 0,0-69 27 0 0,-1-1 0 0 0,1 1 0 0 0,-2-1 0 0 0,1 1 0 0 0,-2-1 0 0 0,1 1-1 0 0,-1-1 1 0 0,-1 0 0 0 0,0 0 0 0 0,0 0 0 0 0,-1 0 0 0 0,0-1 0 0 0,-1 1-1 0 0,0-1 1 0 0,-1 0 0 0 0,0 0 0 0 0,0-1 0 0 0,0 0 0 0 0,-1 0 0 0 0,-1 0-1 0 0,1-1 1 0 0,-1 0 0 0 0,-1-1 0 0 0,1 1 0 0 0,-1-2 0 0 0,0 1 0 0 0,0-1-1 0 0,0-1 1 0 0,-1 1 0 0 0,0-2 0 0 0,0 1 0 0 0,-10 1-27 0 0,12-7-5 0 0,-1-1 1 0 0,1 1-1 0 0,0-1 1 0 0,0-1 0 0 0,0 0-1 0 0,1 0 1 0 0,-1 0-1 0 0,1-1 1 0 0,0 0-1 0 0,0-1 1 0 0,1 1-1 0 0,-1-1 1 0 0,1-1-1 0 0,1 1 1 0 0,-1-1-1 0 0,1 0 1 0 0,0 0-1 0 0,1 0 1 0 0,0-1 0 0 0,0 0-1 0 0,0 0 1 0 0,1 0-1 0 0,0 0 1 0 0,1 0-1 0 0,0-1 1 0 0,0 1-1 0 0,1-1 1 0 0,0 1-1 0 0,0-1 1 0 0,1 0-1 0 0,0 1 1 0 0,1-1 0 0 0,0 0-1 0 0,0 1 1 0 0,1-1-1 0 0,2-6 5 0 0,-1-1-131 0 0,1-1-1 0 0,1 1 1 0 0,1 0 0 0 0,0 0-1 0 0,1 0 1 0 0,1 1 0 0 0,0 0-1 0 0,1 0 1 0 0,1 1 0 0 0,0 1-1 0 0,1-1 1 0 0,1 1 131 0 0,16-14-896 0 0,1 1 1 0 0,2 2-1 0 0,0 1 0 0 0,2 1 0 0 0,0 2 1 0 0,1 1-1 0 0,1 2 0 0 0,1 1 1 0 0,26-7 895 0 0,-1 3-1478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388 228 1732 0 0,'5'-8'655'0'0,"-3"5"-565"0"0,1 0-6 0 0,-1 1-1 0 0,0-1 1 0 0,0 0-1 0 0,0 0 1 0 0,0 0-1 0 0,-1 1 1 0 0,1-1-1 0 0,-1-1 1 0 0,0 1-1 0 0,0 0 1 0 0,0 0-1 0 0,0 0 0 0 0,0-1 1 0 0,-1 1-1 0 0,0 0 1 0 0,1-1-1 0 0,-1 1 1 0 0,0 0-1 0 0,-1-1 1 0 0,1 1-1 0 0,-1 0 1 0 0,0-3-84 0 0,-1 1 75 0 0,-1-1 1 0 0,0 0 0 0 0,0 1-1 0 0,0 0 1 0 0,-1 0 0 0 0,0 0-1 0 0,0 0 1 0 0,0 0 0 0 0,0 1-1 0 0,-1 0 1 0 0,0 0 0 0 0,0 0-1 0 0,0 0 1 0 0,0 1 0 0 0,-1 0-1 0 0,1 0 1 0 0,-1 0 0 0 0,0 1-1 0 0,0 0 1 0 0,0 0 0 0 0,0 0-1 0 0,0 1 1 0 0,0 0 0 0 0,0 0-1 0 0,0 0 1 0 0,-1 1 0 0 0,1 0-1 0 0,0 1 1 0 0,0-1 0 0 0,-1 1-1 0 0,1 0 1 0 0,0 0 0 0 0,-1 1-76 0 0,-6 1 53 0 0,-1 0 1 0 0,1 1-1 0 0,0 0 1 0 0,0 1-1 0 0,0 1 1 0 0,1 0-1 0 0,0 0 1 0 0,0 1-1 0 0,0 1 1 0 0,1 0-1 0 0,0 1 1 0 0,1 0-1 0 0,0 0 1 0 0,0 1-1 0 0,1 0 1 0 0,0 1-1 0 0,1 0 1 0 0,0 0-1 0 0,1 1 1 0 0,1 0-1 0 0,-3 7-53 0 0,8-17 15 0 0,0 1 0 0 0,0 0 0 0 0,1 0 0 0 0,-1 0 0 0 0,1 0 0 0 0,0 1-1 0 0,0-1 1 0 0,0 0 0 0 0,0 0 0 0 0,1 0 0 0 0,-1 0 0 0 0,1 0 0 0 0,0 0 0 0 0,0-1 0 0 0,0 1 0 0 0,0 0 0 0 0,0 0 0 0 0,0 0-1 0 0,1-1 1 0 0,0 1 0 0 0,-1-1 0 0 0,1 1 0 0 0,0-1 0 0 0,0 0 0 0 0,0 0 0 0 0,1 1 0 0 0,-1-1 0 0 0,0-1 0 0 0,1 1 0 0 0,-1 0-1 0 0,1-1 1 0 0,0 1 0 0 0,0-1 0 0 0,-1 0 0 0 0,1 0 0 0 0,0 0 0 0 0,3 1-15 0 0,119 10 223 0 0,-116-12-239 0 0,3 0-9 0 0,0-1-1 0 0,0 0 0 0 0,-1-1 0 0 0,1-1 0 0 0,0 0 0 0 0,-1 0 0 0 0,0-1 0 0 0,0 0 0 0 0,0-1 1 0 0,0-1-1 0 0,-1 1 0 0 0,1-2 0 0 0,-2 1 0 0 0,1-1 0 0 0,-1-1 0 0 0,0 0 0 0 0,0 0 0 0 0,-1-1 1 0 0,0 0-1 0 0,-1 0 0 0 0,0-1 0 0 0,0 0 0 0 0,-1 0 0 0 0,2-7 26 0 0,13 147 277 0 0,-9-76-20 0 0,-1 0-1 0 0,-3 0 0 0 0,-3 1 0 0 0,-1 0 0 0 0,-4 32-256 0 0,0-71 102 0 0,-2-1 0 0 0,0 0-1 0 0,0 1 1 0 0,-1-1 0 0 0,-1 0 0 0 0,-1 0-1 0 0,0-1 1 0 0,-1 1 0 0 0,0-1 0 0 0,-1 0 0 0 0,-1-1-1 0 0,0 0 1 0 0,0 0 0 0 0,-2 0 0 0 0,0-2-1 0 0,0 1 1 0 0,-1-1 0 0 0,0 0 0 0 0,-1-1-1 0 0,0-1 1 0 0,-12 8-102 0 0,20-14-19 0 0,0 0 0 0 0,0-1 0 0 0,0 1 0 0 0,0-1 0 0 0,0 1 0 0 0,-1-2 0 0 0,1 1 0 0 0,-1 0 0 0 0,0-1 0 0 0,1 0 0 0 0,-1 0 0 0 0,0 0 0 0 0,0 0 0 0 0,1-1 0 0 0,-1 0 0 0 0,0 0 0 0 0,0 0 0 0 0,0-1 0 0 0,0 0 0 0 0,1 1 0 0 0,-1-2 0 0 0,0 1 0 0 0,1-1 0 0 0,-1 1 0 0 0,1-1 0 0 0,-1 0 0 0 0,1-1 0 0 0,0 1 0 0 0,0-1 0 0 0,0 0 0 0 0,0 0 0 0 0,1 0 0 0 0,-1 0 0 0 0,1-1 0 0 0,-1 1 0 0 0,1-1 0 0 0,1 0 0 0 0,-1 0 0 0 0,0 0 0 0 0,1 0 0 0 0,0-1 0 0 0,0 1 0 0 0,0-1 0 0 0,1 1 0 0 0,-1-1 0 0 0,1 0 0 0 0,0 1 0 0 0,0-1 0 0 0,0-4 19 0 0,3-21-513 0 0,2 0-1 0 0,0 1 0 0 0,2-1 1 0 0,1 1-1 0 0,1 0 1 0 0,2 1-1 0 0,1 0 0 0 0,1 0 1 0 0,1 1-1 0 0,1 1 0 0 0,2 0 1 0 0,0 2-1 0 0,2-1 1 0 0,1 2-1 0 0,0 0 0 0 0,3 0 514 0 0,23-27-1178 0 0</inkml:trace>
  <inkml:trace contextRef="#ctx0" brushRef="#br0" timeOffset="250">752 1 1532 0 0,'-8'3'219'0'0,"-1"1"-1"0"0,1-1 1 0 0,0 2 0 0 0,0-1-1 0 0,1 1 1 0 0,-1 1-1 0 0,1-1 1 0 0,0 1-1 0 0,1 0 1 0 0,-1 1 0 0 0,1 0-1 0 0,1 0 1 0 0,-1 0-1 0 0,1 0 1 0 0,0 1 0 0 0,1 0-1 0 0,0 0 1 0 0,0 0-1 0 0,1 1 1 0 0,0-1 0 0 0,0 1-1 0 0,1 0 1 0 0,0 0-1 0 0,0-1 1 0 0,1 1 0 0 0,0 1-1 0 0,1-1 1 0 0,1 5-219 0 0,-1-7 48 0 0,2 0 0 0 0,-1 0-1 0 0,1 0 1 0 0,0-1 0 0 0,0 1 0 0 0,1-1 0 0 0,0 1 0 0 0,0-1 0 0 0,0 0 0 0 0,1 0 0 0 0,0 0 0 0 0,0 0-1 0 0,1-1 1 0 0,-1 0 0 0 0,1 0 0 0 0,1 0 0 0 0,-1 0 0 0 0,0-1 0 0 0,1 0 0 0 0,0 0 0 0 0,0 0 0 0 0,0-1 0 0 0,1 0-1 0 0,0 0-47 0 0,167 46-1788 0 0,-93-63-2084 0 0,-57 0 2650 0 0</inkml:trace>
  <inkml:trace contextRef="#ctx0" brushRef="#br0" timeOffset="1089.536">967 54 1720 0 0,'103'333'6771'0'0,"-76"-353"-5441"0"0,83-189-1023 0 0,-62 114-242 0 0,-47 96-60 0 0,-1-1-1 0 0,0 0 1 0 0,1 0 0 0 0,-1 0-1 0 0,0 0 1 0 0,1 0 0 0 0,-1 0-1 0 0,0 0 1 0 0,1 0 0 0 0,-1 1 0 0 0,0-1-1 0 0,1 0 1 0 0,-1 0 0 0 0,0-1-1 0 0,1 1 1 0 0,-1 0 0 0 0,0 0-1 0 0,1 0 1 0 0,-1 0 0 0 0,0 0-1 0 0,1 0 1 0 0,-1 0 0 0 0,0 0 0 0 0,1-1-1 0 0,-1 1 1 0 0,0 0 0 0 0,1 0-5 0 0,-9 36 70 0 0,5-30-70 0 0,1 1 0 0 0,-1-1-1 0 0,1 1 1 0 0,0-1-1 0 0,0 1 1 0 0,1 0 0 0 0,0 0-1 0 0,0 0 1 0 0,1 0 0 0 0,0 0-1 0 0,0 0 1 0 0,1 0-1 0 0,-1-1 1 0 0,1 1 0 0 0,1 0-1 0 0,0 0 1 0 0,0 0 0 0 0,0-1-1 0 0,0 1 1 0 0,1-1-1 0 0,0 0 1 0 0,1 0 0 0 0,-1 0-1 0 0,1 0 1 0 0,0-1 0 0 0,1 1-1 0 0,-1-1 1 0 0,1 0-1 0 0,0 0 1 0 0,1-1 0 0 0,-1 1-1 0 0,1-1 1 0 0,-1 0 0 0 0,1-1-1 0 0,1 1 1 0 0,-1-1-1 0 0,0-1 1 0 0,1 1 0 0 0,3 0 0 0 0,5 0-38 0 0,0-2 1 0 0,0 1-1 0 0,0-2 1 0 0,0 0-1 0 0,0-1 0 0 0,0 0 1 0 0,0-1-1 0 0,-1-1 1 0 0,1 0-1 0 0,0-1 1 0 0,-1-1-1 0 0,0 0 1 0 0,0-1-1 0 0,0 0 1 0 0,-1-1-1 0 0,0-1 1 0 0,0 0-1 0 0,-1-1 1 0 0,0 0-1 0 0,-1-1 1 0 0,0 0-1 0 0,0-1 1 0 0,-1 0-1 0 0,-1-1 1 0 0,2-2 37 0 0,-8 10 16 0 0,0 0 0 0 0,-1-1 0 0 0,0 1 0 0 0,0 0 1 0 0,0-1-1 0 0,0 1 0 0 0,-1-1 0 0 0,0 1 0 0 0,0-1 1 0 0,0 1-1 0 0,0-1 0 0 0,-1 0 0 0 0,0 0 1 0 0,0 1-1 0 0,0-1 0 0 0,-1 0 0 0 0,1 0 0 0 0,-1 1 1 0 0,0-1-1 0 0,-1 0 0 0 0,1 1 0 0 0,-1-1 0 0 0,0 1 1 0 0,0 0-1 0 0,0 0 0 0 0,0-1 0 0 0,-1 1 1 0 0,0 1-1 0 0,0-1 0 0 0,0 0 0 0 0,0 1 0 0 0,0-1 1 0 0,-1 1-1 0 0,1 0 0 0 0,-1 0 0 0 0,0 1 0 0 0,0-1 1 0 0,0 1-1 0 0,-1 0 0 0 0,1 0 0 0 0,0 0 0 0 0,-1 0 1 0 0,1 1-1 0 0,-4-1-16 0 0,-3 2 40 0 0,1 0 0 0 0,-1 1 0 0 0,0 0-1 0 0,1 1 1 0 0,0 0 0 0 0,-1 1 0 0 0,1 0 0 0 0,0 1 0 0 0,0 0 0 0 0,1 0 0 0 0,-1 1-1 0 0,1 0 1 0 0,0 1 0 0 0,0 0 0 0 0,1 0 0 0 0,0 1 0 0 0,0 0 0 0 0,0 0 0 0 0,1 1-1 0 0,0 0 1 0 0,1 1 0 0 0,-1-1 0 0 0,2 1 0 0 0,-1 0 0 0 0,1 1 0 0 0,1-1 0 0 0,0 1-1 0 0,0 0 1 0 0,1 0 0 0 0,0 0 0 0 0,0 1 0 0 0,1-1 0 0 0,1 1 0 0 0,0-1 0 0 0,0 1-1 0 0,1-1 1 0 0,1 1 0 0 0,0 0 0 0 0,0-1 0 0 0,1 1 0 0 0,0-1 0 0 0,3 8-40 0 0,1-4-97 0 0,0 1 1 0 0,1-1 0 0 0,1 0-1 0 0,1-1 1 0 0,0 0-1 0 0,0 0 1 0 0,1-1-1 0 0,1 0 1 0 0,0-1 0 0 0,0 0-1 0 0,2-1 1 0 0,-1 0-1 0 0,1-1 1 0 0,0 0 0 0 0,6 1 96 0 0,16 3-387 0 0,44-25-6084 0 0,-59 0 5317 0 0</inkml:trace>
  <inkml:trace contextRef="#ctx0" brushRef="#br0" timeOffset="1509.17">1778 159 1632 0 0,'6'-1'145'0'0,"0"1"-1"0"0,1-1 0 0 0,-1 1 1 0 0,0 0-1 0 0,0 0 0 0 0,0 1 1 0 0,0 0-1 0 0,0 0 0 0 0,0 1 1 0 0,0-1-1 0 0,0 1 0 0 0,0 1 1 0 0,0-1-1 0 0,-1 1 1 0 0,1 0-1 0 0,-1 0 0 0 0,0 0 1 0 0,0 1-1 0 0,0 0 0 0 0,0 0 1 0 0,-1 0-1 0 0,1 1 0 0 0,-1-1 1 0 0,0 1-1 0 0,-1 0 0 0 0,1 0 1 0 0,-1 0-1 0 0,0 1 1 0 0,2 4-145 0 0,-3-8 105 0 0,0 0 1 0 0,0 1 0 0 0,0-1-1 0 0,0 1 1 0 0,0-1 0 0 0,0 1 0 0 0,-1 0-1 0 0,1 0 1 0 0,-1 0 0 0 0,0 0-1 0 0,1 0 1 0 0,-2 0 0 0 0,1 0 0 0 0,0 1-1 0 0,-1-1 1 0 0,1 0 0 0 0,-1 0 0 0 0,0 1-1 0 0,0-1 1 0 0,0 0 0 0 0,-1 0-1 0 0,1 1 1 0 0,-1-1 0 0 0,1 0 0 0 0,-1 0-1 0 0,0 0 1 0 0,-1 0 0 0 0,1 0-1 0 0,0 0 1 0 0,-1 0 0 0 0,0 0 0 0 0,1 0-1 0 0,-1-1 1 0 0,0 1 0 0 0,0-1-1 0 0,-1 1 1 0 0,1-1 0 0 0,-1 0 0 0 0,1 0-1 0 0,-1 0 1 0 0,1 0 0 0 0,-1-1 0 0 0,0 1-1 0 0,0 0 1 0 0,0-1 0 0 0,0 0-1 0 0,0 0 1 0 0,0 0 0 0 0,0 0 0 0 0,-1-1-1 0 0,1 1 1 0 0,0-1 0 0 0,0 1-106 0 0,-2-6 216 0 0,3 1-204 0 0,-1 0 1 0 0,1-1-1 0 0,-1 1 0 0 0,1 0 0 0 0,1-1 0 0 0,-1 1 0 0 0,1-1 0 0 0,-1 0 0 0 0,1 0 0 0 0,1 1 0 0 0,-1-1 0 0 0,1 0 0 0 0,-1 0 0 0 0,1 0 0 0 0,1 0 0 0 0,-1 0 0 0 0,1 1 0 0 0,0-1 1 0 0,0 0-1 0 0,0 0 0 0 0,1 1 0 0 0,-1-1 0 0 0,2-2-12 0 0,1-4-12 0 0,1 1 1 0 0,-1-1 0 0 0,2 0 0 0 0,0 1-1 0 0,0 0 1 0 0,0 1 0 0 0,1-1-1 0 0,1 1 1 0 0,0 0 0 0 0,0 1-1 0 0,1 0 1 0 0,-1 0 0 0 0,2 1-1 0 0,-1 0 1 0 0,1 1 0 0 0,0 0 0 0 0,1 0-1 0 0,-1 1 1 0 0,1 1 0 0 0,0 0-1 0 0,0 0 1 0 0,0 1 0 0 0,1 0-1 0 0,-1 1 1 0 0,7 0 11 0 0,-8 4-11 0 0,0 0 0 0 0,-1 0 0 0 0,1 1 0 0 0,-1 1 0 0 0,0-1 0 0 0,0 2 0 0 0,0-1-1 0 0,-1 1 1 0 0,1 0 0 0 0,-1 1 0 0 0,-1 0 0 0 0,1 1 0 0 0,-1-1 0 0 0,0 1 0 0 0,0 1 0 0 0,-1-1 0 0 0,0 1 0 0 0,0 0 0 0 0,-1 0 0 0 0,0 1 0 0 0,0 0-1 0 0,-1 0 1 0 0,1 3 11 0 0,-2 50-1009 0 0,-5-41-2216 0 0,2-19 2332 0 0,11 1-2960 0 0,3-13 2615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53 1184 0 0,'-34'209'6601'0'0,"34"-206"-6607"0"0,1 1 1 0 0,-1-1-1 0 0,1 0 1 0 0,-1 0-1 0 0,1 0 1 0 0,0 0-1 0 0,0 0 0 0 0,0 0 1 0 0,0 0-1 0 0,1 0 1 0 0,-1-1-1 0 0,1 1 1 0 0,0 0-1 0 0,0-1 1 0 0,0 1-1 0 0,0-1 1 0 0,0 0-1 0 0,0 0 1 0 0,1 0-1 0 0,-1 0 1 0 0,1 0-1 0 0,-1 0 1 0 0,1 0-1 0 0,0-1 1 0 0,0 0-1 0 0,0 1 0 0 0,0-1 1 0 0,0 0-1 0 0,0 0 1 0 0,0-1-1 0 0,2 1 6 0 0,43-59-5001 0 0,-41 33 3829 0 0</inkml:trace>
  <inkml:trace contextRef="#ctx0" brushRef="#br0" timeOffset="777.416">127 333 1348 0 0,'16'53'5604'0'0,"-16"-53"-5549"0"0,0-1 1 0 0,0 1-1 0 0,1-1 0 0 0,-1 1 1 0 0,0 0-1 0 0,0-1 0 0 0,1 1 1 0 0,-1 0-1 0 0,0 0 0 0 0,1-1 1 0 0,-1 1-1 0 0,0 0 0 0 0,1 0 1 0 0,-1-1-1 0 0,0 1 1 0 0,1 0-1 0 0,-1 0 0 0 0,1 0 1 0 0,-1 0-1 0 0,0-1 0 0 0,1 1 1 0 0,-1 0-1 0 0,1 0 0 0 0,-1 0 1 0 0,0 0-1 0 0,1 0 0 0 0,-1 0 1 0 0,1 0-1 0 0,-1 0 0 0 0,1 0 1 0 0,-1 0-1 0 0,0 1 0 0 0,1-1 1 0 0,-1 0-1 0 0,1 0 0 0 0,-1 0 1 0 0,0 0-1 0 0,1 1 0 0 0,-1-1 1 0 0,0 0-1 0 0,1 0 1 0 0,-1 1-1 0 0,0-1 0 0 0,1 0 1 0 0,-1 0-1 0 0,0 1 0 0 0,0-1 1 0 0,1 0-1 0 0,-1 1 0 0 0,0-1 1 0 0,0 0-1 0 0,0 1 0 0 0,1-1 1 0 0,-1 1-1 0 0,0-1-55 0 0,9-14-187 0 0,192-359-1769 0 0,-199 374 1942 0 0,1-1 1 0 0,-1 1 0 0 0,0-1-1 0 0,0 1 1 0 0,1 0 0 0 0,-1 0-1 0 0,0 0 1 0 0,0 0 0 0 0,0 0-1 0 0,0 0 1 0 0,0 1 0 0 0,0-1-1 0 0,-1 1 1 0 0,1-1 0 0 0,0 1-1 0 0,-1 0 1 0 0,1 0-1 0 0,-1 0 1 0 0,1 0 0 0 0,-1 0-1 0 0,0 0 1 0 0,0 0 0 0 0,0 0-1 0 0,0 0 1 0 0,0 0 0 0 0,-1 1-1 0 0,1-1 1 0 0,-1 0 0 0 0,1 1 13 0 0,13 20 152 0 0,126 171 1005 0 0,-138-190-1133 0 0,-1 1 0 0 0,1 0 0 0 0,-1-1 0 0 0,0 1 0 0 0,-1 0 0 0 0,1-1 0 0 0,-1 1 0 0 0,0 0 0 0 0,0 0 0 0 0,0 0 0 0 0,-1-1 0 0 0,0 1 0 0 0,0 0 0 0 0,0-1 0 0 0,0 1 0 0 0,-1-1 0 0 0,1 1 1 0 0,-1-1-1 0 0,0 1 0 0 0,-1-1 0 0 0,1 0 0 0 0,-1 0 0 0 0,0 0 0 0 0,0-1 0 0 0,0 1 0 0 0,0-1 0 0 0,-1 1 0 0 0,1-1 0 0 0,-1 0 0 0 0,0 0 0 0 0,0-1 0 0 0,0 1 0 0 0,0-1-24 0 0,-2 1-143 0 0,0 0-1 0 0,1 0 0 0 0,-1 0 1 0 0,0-1-1 0 0,0 0 1 0 0,-1 0-1 0 0,1 0 1 0 0,0-1-1 0 0,0 0 1 0 0,-1 0-1 0 0,1-1 1 0 0,-1 0-1 0 0,1 0 0 0 0,-1 0 1 0 0,1-1-1 0 0,-4-1 144 0 0,-84-46-3856 0 0,79 26 2617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4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71 1616 0 0,'-4'17'3757'0'0,"5"29"-3097"0"0,0-28-143 0 0,15 340 1851 0 0,15-154-2052 0 0,-50-224-6826 0 0,9-3 5158 0 0</inkml:trace>
  <inkml:trace contextRef="#ctx0" brushRef="#br0" timeOffset="261.578">28 24 1108 0 0,'6'-3'108'0'0,"1"-1"0"0"0,0 1 0 0 0,0 0 0 0 0,0 1 0 0 0,0 0 0 0 0,0 0 0 0 0,0 0 0 0 0,1 1-1 0 0,-1 0 1 0 0,0 1 0 0 0,1-1 0 0 0,-1 1 0 0 0,1 1 0 0 0,-1 0 0 0 0,1 0 0 0 0,-1 0 0 0 0,0 1 0 0 0,0 0 0 0 0,0 0 0 0 0,0 1 0 0 0,0 0-1 0 0,0 0 1 0 0,-1 0 0 0 0,1 1 0 0 0,-1 0 0 0 0,0 1 0 0 0,0-1 0 0 0,0 1 0 0 0,-1 0 0 0 0,0 0 0 0 0,0 1 0 0 0,0 0 0 0 0,0 0 0 0 0,-1 0-1 0 0,0 0 1 0 0,-1 1 0 0 0,1-1 0 0 0,-1 1 0 0 0,0 0 0 0 0,-1 0 0 0 0,0 0 0 0 0,0 0 0 0 0,0 1 0 0 0,-1-1 0 0 0,0 1 0 0 0,-1-1 0 0 0,0 5-108 0 0,-4-1 64 0 0,0-1 1 0 0,-1 1 0 0 0,-1-1 0 0 0,0 1 0 0 0,0-2-1 0 0,-1 1 1 0 0,-1-1 0 0 0,1 0 0 0 0,-1 0-1 0 0,-1-1 1 0 0,0 0 0 0 0,0-1 0 0 0,0 0 0 0 0,-1 0-1 0 0,0-1 1 0 0,0 0 0 0 0,-1-1 0 0 0,1 0 0 0 0,-1-1-1 0 0,0 0 1 0 0,-1 0 0 0 0,1-1 0 0 0,-9 1-65 0 0,-4 4-65 0 0,-9 1-3111 0 0,31-12 1916 0 0,-10-13 34 0 0</inkml:trace>
  <inkml:trace contextRef="#ctx0" brushRef="#br0" timeOffset="601.899">456 124 1600 0 0,'19'16'4490'0'0,"43"237"-1534"0"0,-44-100-2248 0 0,-14-82-1291 0 0,-4-50-1617 0 0,-23-14-1773 0 0,18-11 2663 0 0</inkml:trace>
  <inkml:trace contextRef="#ctx0" brushRef="#br0" timeOffset="897.232">579 96 1412 0 0,'8'-1'155'0'0,"0"0"-1"0"0,0 0 0 0 0,0 1 1 0 0,0 0-1 0 0,0 0 0 0 0,0 1 1 0 0,0 0-1 0 0,0 1 0 0 0,0 0 1 0 0,0 0-1 0 0,0 1 1 0 0,-1 0-1 0 0,1 0 0 0 0,-1 0 1 0 0,0 1-1 0 0,0 0 0 0 0,0 1 1 0 0,-1 0-1 0 0,1 0 1 0 0,-1 0-1 0 0,0 0 0 0 0,-1 1 1 0 0,1 0-1 0 0,-1 1 0 0 0,2 2-154 0 0,2 3 230 0 0,0 1 0 0 0,-1 0 0 0 0,0 0 0 0 0,-1 0 0 0 0,-1 1 0 0 0,0 0 0 0 0,-1 0 0 0 0,-1 0 0 0 0,0 1 0 0 0,0 0 0 0 0,-2 0 0 0 0,0 0 0 0 0,0 10-230 0 0,-5-7 133 0 0,-1-1-1 0 0,-1 0 1 0 0,0-1 0 0 0,-2 1 0 0 0,0-1 0 0 0,0 0 0 0 0,-1 0 0 0 0,-1-1-1 0 0,-1-1 1 0 0,0 1 0 0 0,-1-1 0 0 0,-1-1 0 0 0,0 0 0 0 0,0-1 0 0 0,-1 0-1 0 0,-1-1 1 0 0,0 0 0 0 0,0-1 0 0 0,-11 4-133 0 0,-22 7-575 0 0,26-19-2103 0 0,-1-32-1608 0 0,22 10 3036 0 0</inkml:trace>
  <inkml:trace contextRef="#ctx0" brushRef="#br0" timeOffset="1192.686">1038 136 1100 0 0,'24'21'5682'0'0,"-10"51"-4834"0"0,-11-46-163 0 0,60 331 111 0 0,-63-355-1849 0 0,-32 9-4593 0 0,15-20 4414 0 0</inkml:trace>
  <inkml:trace contextRef="#ctx0" brushRef="#br0" timeOffset="1473.078">945 206 1604 0 0,'24'-39'4069'0'0,"46"-2"-2803"0"0,-62 37-949 0 0,219-55 1715 0 0,-71 52-3709 0 0,-95 24-2212 0 0,-57-11 2613 0 0,-5-2 26 0 0</inkml:trace>
  <inkml:trace contextRef="#ctx0" brushRef="#br0" timeOffset="1721.809">1054 303 868 0 0,'20'26'6416'0'0,"85"-9"-3929"0"0,134-40-3213 0 0,-112-11-5889 0 0,-105 26 5457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4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1356 0 0,'12'12'5592'0'0,"-13"12"-5353"0"0,0 1 1 0 0,2 0-1 0 0,1 0 0 0 0,1 0 0 0 0,1 0 1 0 0,1-1-1 0 0,1 1 0 0 0,2-2 1 0 0,0 1-1 0 0,1-1 0 0 0,1 0 1 0 0,2-1-1 0 0,11 19-239 0 0,41 4-229 0 0,-31-50-2257 0 0,25-70-1548 0 0,-51 44 2800 0 0</inkml:trace>
  <inkml:trace contextRef="#ctx0" brushRef="#br0" timeOffset="248.723">67 7 2212 0 0,'-2'-3'908'0'0,"-2"0"-192"0"0,4 3-84 0 0,-5 0-228 0 0,5 1-104 0 0,-2-1-176 0 0,4 5-20 0 0,-2-1-100 0 0,3 4-124 0 0,6 9-124 0 0,4 1-64 0 0,-1 4-332 0 0,2-2-652 0 0,2 7 92 0 0</inkml:trace>
  <inkml:trace contextRef="#ctx0" brushRef="#br0" timeOffset="527.381">335 713 1392 0 0,'50'-102'3468'0'0,"-33"49"-3050"0"0,-3 0-1 0 0,-2 0 0 0 0,-2-1 0 0 0,-2-1 0 0 0,-3 1 0 0 0,-2-41-417 0 0,-4 93 34 0 0,0 0 0 0 0,0 0 0 0 0,0 0 0 0 0,0 0-1 0 0,-1-1 1 0 0,1 2 0 0 0,-1-1 0 0 0,1 0 0 0 0,-1 0 0 0 0,0 0-1 0 0,1 1 1 0 0,-1-1 0 0 0,0 1 0 0 0,0-1 0 0 0,0 1-1 0 0,-1 0 1 0 0,1 0 0 0 0,0 0 0 0 0,0 0 0 0 0,-1 0-1 0 0,1 0 1 0 0,0 1 0 0 0,-1-1 0 0 0,1 1 0 0 0,0 0 0 0 0,-1 0-1 0 0,1-1 1 0 0,-1 2 0 0 0,1-1 0 0 0,-1 0 0 0 0,1 0-1 0 0,0 1 1 0 0,-1-1 0 0 0,1 1 0 0 0,0 0 0 0 0,-1 0 0 0 0,1 0-1 0 0,0 0 1 0 0,0 0 0 0 0,0 0 0 0 0,0 1 0 0 0,0-1-1 0 0,0 0 1 0 0,0 1 0 0 0,0 0 0 0 0,0 0 0 0 0,1-1 0 0 0,-1 1-1 0 0,1 0 1 0 0,-1 1-34 0 0,-3 3 36 0 0,0 1-1 0 0,0-1 1 0 0,1 1-1 0 0,0-1 1 0 0,1 1 0 0 0,-1 1-1 0 0,1-1 1 0 0,0 0-1 0 0,1 1 1 0 0,0-1 0 0 0,0 1-1 0 0,1 0 1 0 0,0-1-1 0 0,0 1 1 0 0,1 0 0 0 0,0 0-1 0 0,0 0 1 0 0,1-1-1 0 0,0 1 1 0 0,0 0-1 0 0,1 0 1 0 0,0-1 0 0 0,0 1-1 0 0,1-1 1 0 0,0 0-1 0 0,2 3-35 0 0,108 177-561 0 0,-93-163 6 0 0,30 52-6024 0 0,-49-72 5331 0 0</inkml:trace>
  <inkml:trace contextRef="#ctx0" brushRef="#br0" timeOffset="871.382">280 463 1472 0 0,'37'0'6180'0'0,"27"1"-4064"0"0,86-7-3237 0 0,23-21-5030 0 0,-162 27 4871 0 0</inkml:trace>
  <inkml:trace contextRef="#ctx0" brushRef="#br0" timeOffset="1258.658">705 731 1860 0 0,'12'-2'3056'0'0,"23"-41"-1746"0"0,-12 5-1006 0 0,-1-1 0 0 0,-2-1 0 0 0,-2-1 0 0 0,-1 0 0 0 0,-2-2 0 0 0,-3 0 0 0 0,-1 0-1 0 0,3-25-303 0 0,-15 68 27 0 0,1 0-1 0 0,-1 0 0 0 0,1 0 1 0 0,-1 0-1 0 0,1 0 0 0 0,-1 0 0 0 0,1 0 1 0 0,0 0-1 0 0,-1 0 0 0 0,0-1-26 0 0,112 134-28 0 0,-11-22-117 0 0,-98-106 24 0 0,0-1 1 0 0,0 1-1 0 0,-1 0 0 0 0,0 0 1 0 0,0 0-1 0 0,0 1 1 0 0,-1-1-1 0 0,1 0 0 0 0,-1 0 1 0 0,0 0-1 0 0,-1 0 1 0 0,0 0-1 0 0,1 1 1 0 0,-1-1-1 0 0,-1 0 0 0 0,1 0 1 0 0,-1-1-1 0 0,0 1 1 0 0,0 0-1 0 0,0 0 0 0 0,-1-1 1 0 0,0 0-1 0 0,0 1 1 0 0,0-1-1 0 0,0 0 0 0 0,0 0 1 0 0,-1-1-1 0 0,0 1 1 0 0,0-1-1 0 0,0 0 0 0 0,0 0 1 0 0,0 0-1 0 0,-1 0 1 0 0,1-1-1 0 0,-1 0 0 0 0,0 0 1 0 0,0 0-1 0 0,0 0 1 0 0,0-1-1 0 0,0 0 1 0 0,0 0-1 0 0,0 0 0 0 0,0-1 1 0 0,0 1-1 0 0,0-1 1 0 0,0 0-1 0 0,-5-1 121 0 0,-23 3-1183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4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44 274 1468 0 0,'-5'13'4345'0'0,"1"64"-2695"0"0,4-68-1524 0 0,-2 6-23 0 0,1 0 0 0 0,0 0 0 0 0,1 0 0 0 0,1 0 0 0 0,1 0 0 0 0,0 0 0 0 0,1-1 0 0 0,0 1 0 0 0,1-1 0 0 0,1 1 0 0 0,0-1 0 0 0,1 0 0 0 0,0-1 0 0 0,1 0 0 0 0,1 0 0 0 0,0 0 0 0 0,4 2-103 0 0,8-11-3623 0 0,13-46 1139 0 0,-28 18 1355 0 0</inkml:trace>
  <inkml:trace contextRef="#ctx0" brushRef="#br0" timeOffset="175.179">10 29 2840 0 0,'-2'-2'820'0'0,"0"-3"-256"0"0,-1 0-180 0 0,1 2-48 0 0,4 0-116 0 0,-2-1-28 0 0,1 1-344 0 0,5 3-180 0 0,1-3-116 0 0,0 3-536 0 0,4 0-284 0 0</inkml:trace>
  <inkml:trace contextRef="#ctx0" brushRef="#br0" timeOffset="391.477">399 57 1664 0 0,'-10'23'588'0'0,"1"0"0"0"0,1 0-1 0 0,1 0 1 0 0,2 1 0 0 0,0 0-1 0 0,1 1 1 0 0,1-1 0 0 0,2 0 0 0 0,0 1-1 0 0,1 0 1 0 0,2-1 0 0 0,1 1 0 0 0,0-1-1 0 0,7 21-587 0 0,126 401 1884 0 0,-134-445-2029 0 0,-1 1 0 0 0,0-1 0 0 0,0 1 0 0 0,0 0 0 0 0,0-1 0 0 0,0 1 0 0 0,0 0 0 0 0,0 0 0 0 0,0 0 0 0 0,-1 0 0 0 0,1 0-1 0 0,-1-1 1 0 0,0 1 0 0 0,1 0 0 0 0,-1 0 0 0 0,0 0 0 0 0,0 0 0 0 0,0 0 0 0 0,0 0 0 0 0,-1 0 0 0 0,1 0 0 0 0,0 0 0 0 0,-1 0 0 0 0,0 0-1 0 0,1 0 1 0 0,-1 0 0 0 0,0 0 0 0 0,0-1 0 0 0,0 1 0 0 0,0 0 0 0 0,0-1 0 0 0,0 1 0 0 0,-1 0 0 0 0,1-1 0 0 0,0 0 0 0 0,-1 1-1 0 0,1-1 1 0 0,-1 0 0 0 0,0 0 0 0 0,1 0 0 0 0,-1 0 0 0 0,0 0 0 0 0,0 0 0 0 0,0 0 0 0 0,1 0 0 0 0,-1-1 0 0 0,0 1 0 0 0,0-1 0 0 0,0 0-1 0 0,0 1 1 0 0,0-1 0 0 0,0 0 0 0 0,0 0 0 0 0,0 0 0 0 0,0 0 0 0 0,0-1 0 0 0,0 1 0 0 0,0 0 0 0 0,0-1 0 0 0,-1 0 145 0 0,-17-11-1224 0 0</inkml:trace>
  <inkml:trace contextRef="#ctx0" brushRef="#br0" timeOffset="641.524">230 639 1076 0 0,'13'-13'1128'0'0,"1"-2"-144"0"0,5 3-68 0 0,1 0-164 0 0,5 1-95 0 0,3-1-69 0 0,3 2-144 0 0,2 0-116 0 0,3-3-288 0 0,-2 3-4 0 0,1-4-728 0 0,-1 4 52 0 0,5-1 63 0 0,-2 1-767 0 0,-1-2 188 0 0,-2 0-60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395 646 1360 0 0,'0'0'472'0'0,"0"0"-19"0"0,0 0 82 0 0,0-3-81 0 0,37-61 1761 0 0,-38 56-2150 0 0,-1 1 1 0 0,0-1-1 0 0,0 1 1 0 0,0-1 0 0 0,-1 1-1 0 0,-1 0 1 0 0,1 0 0 0 0,-1 0-1 0 0,0 1 1 0 0,-1-1 0 0 0,1 1-1 0 0,-1 0 1 0 0,-1 0 0 0 0,1 1-1 0 0,-1 0 1 0 0,0-1 0 0 0,0 2-1 0 0,0-1 1 0 0,-1 1 0 0 0,1 0-1 0 0,-1 0 1 0 0,0 1 0 0 0,-1 0-1 0 0,1 0 1 0 0,0 1 0 0 0,-1 0-1 0 0,1 0 1 0 0,-1 1 0 0 0,0 0-1 0 0,0 0 1 0 0,1 1 0 0 0,-1 0-1 0 0,0 0 1 0 0,0 0 0 0 0,1 1-1 0 0,-1 1 1 0 0,-4 1-66 0 0,-1 1 10 0 0,0 2 0 0 0,1-1 0 0 0,0 2 0 0 0,0 0 1 0 0,1 0-1 0 0,0 1 0 0 0,0 0 0 0 0,1 1 0 0 0,0 0 0 0 0,0 1 0 0 0,1 0 0 0 0,0 0 0 0 0,1 1 1 0 0,0 0-1 0 0,1 1 0 0 0,0 0 0 0 0,1 0 0 0 0,1 0 0 0 0,-1 1 0 0 0,2-1 0 0 0,0 1 0 0 0,0 0 0 0 0,1 1 1 0 0,1-1-1 0 0,1 1 0 0 0,-1 6-10 0 0,4-15 12 0 0,0 0 0 0 0,0 1 1 0 0,1-1-1 0 0,0 0 1 0 0,0-1-1 0 0,0 1 0 0 0,0 0 1 0 0,1-1-1 0 0,0 0 0 0 0,0 0 1 0 0,0 0-1 0 0,0 0 1 0 0,1-1-1 0 0,-1 1 0 0 0,1-1 1 0 0,0-1-1 0 0,0 1 0 0 0,0 0 1 0 0,0-1-1 0 0,1 0 1 0 0,-1 0-1 0 0,0-1 0 0 0,1 0 1 0 0,-1 0-1 0 0,1 0 0 0 0,0 0 1 0 0,1-1-13 0 0,5 0-18 0 0,-1 0-1 0 0,1-1 1 0 0,0-1 0 0 0,-1 0 0 0 0,1 0 0 0 0,-1-1 0 0 0,0-1 0 0 0,0 0-1 0 0,0 0 1 0 0,0-1 0 0 0,-1-1 0 0 0,0 1 0 0 0,0-2 0 0 0,0 1 0 0 0,-1-2-1 0 0,0 1 1 0 0,0-1 0 0 0,-1 0 0 0 0,0-1 0 0 0,0 0 0 0 0,-1 0 0 0 0,0-1-1 0 0,-1 0 1 0 0,0 0 0 0 0,1-4 18 0 0,10-20-130 0 0,-1-1-1 0 0,-2 0 1 0 0,-2-1-1 0 0,-1 0 0 0 0,-2-1 1 0 0,-1 0-1 0 0,-1-10 131 0 0,1-6-127 0 0,9-195 758 0 0,-17 247-632 0 0,-1 0 0 0 0,1 1 0 0 0,-1 0-1 0 0,1-1 1 0 0,-1 1 0 0 0,0-1-1 0 0,1 1 1 0 0,-1 0 0 0 0,1-1 0 0 0,-1 1-1 0 0,0 0 1 0 0,1 0 0 0 0,-1-1-1 0 0,0 1 1 0 0,1 0 0 0 0,-1 0 0 0 0,0 0-1 0 0,1 0 1 0 0,-1 0 0 0 0,0 0-1 0 0,1 0 1 0 0,-1 0 0 0 0,0 0 0 0 0,1 0-1 0 0,-1 0 1 0 0,0 0 0 0 0,1 1-1 0 0,-1-1 1 0 0,0 0 0 0 0,1 0 0 0 0,-1 1-1 0 0,1-1 1 0 0,-1 0 0 0 0,0 1-1 0 0,1-1 1 0 0,-1 1 0 0 0,1-1 0 0 0,-1 1-1 0 0,1-1 1 0 0,0 1 0 0 0,-1-1-1 0 0,1 1 1 0 0,-1-1 0 0 0,1 1 0 0 0,0-1-1 0 0,-1 1 1 0 0,1 0 0 0 0,0-1-1 0 0,0 1 1 0 0,0 0 0 0 0,-1-1 0 0 0,1 1-1 0 0,0 0 1 0 0,0 0 1 0 0,-7 21 41 0 0,0 1 0 0 0,2 0 0 0 0,0 1 1 0 0,2-1-1 0 0,1 1 0 0 0,0-1 0 0 0,2 1 0 0 0,2 18-41 0 0,-2-9 114 0 0,1-13-94 0 0,0 1 0 0 0,1-1 0 0 0,2 1 0 0 0,0-1 0 0 0,1 0 0 0 0,0-1 0 0 0,2 1 0 0 0,1-1 0 0 0,0 0 0 0 0,1-1 0 0 0,1 0 0 0 0,1 0 1 0 0,0-1-1 0 0,2-1 0 0 0,0 0 0 0 0,0 0 0 0 0,1-1 0 0 0,1-1 0 0 0,1-1 0 0 0,0 0 0 0 0,1-1 0 0 0,15 9-20 0 0,-24-18-15 0 0,1 0 0 0 0,0 0 1 0 0,0 0-1 0 0,-1-1 0 0 0,1-1 0 0 0,1 0 0 0 0,-1 0 1 0 0,0 0-1 0 0,0-1 0 0 0,0-1 0 0 0,0 0 0 0 0,0 0 0 0 0,0 0 1 0 0,0-1-1 0 0,0-1 0 0 0,0 1 0 0 0,-1-1 0 0 0,1-1 0 0 0,-1 0 1 0 0,0 0-1 0 0,0 0 0 0 0,0-1 0 0 0,-1-1 0 0 0,0 1 0 0 0,0-1 1 0 0,0 0-1 0 0,0-1 0 0 0,-1 1 0 0 0,0-1 0 0 0,-1 0 1 0 0,0-1-1 0 0,0 0 0 0 0,0 1 0 0 0,-1-2 0 0 0,0 1 0 0 0,0 0 1 0 0,-1-1-1 0 0,2-8 15 0 0,20-96 152 0 0,-25 112-96 0 0,0 1-2 0 0,0 0 22 0 0,0 0 8 0 0,-20-11-82 0 0,18 17 3 0 0,0 0 0 0 0,1 0-1 0 0,0 1 1 0 0,0-1-1 0 0,0 0 1 0 0,1 0-1 0 0,0 0 1 0 0,1 1 0 0 0,-1-1-1 0 0,1 0 1 0 0,0 0-1 0 0,0 0 1 0 0,1 0-1 0 0,0 0 1 0 0,0 0 0 0 0,1 0-1 0 0,-1-1 1 0 0,1 1-1 0 0,0-1 1 0 0,1 1-1 0 0,-1-1-4 0 0,33 48-838 0 0,-5-30-3847 0 0,-27-22 3589 0 0</inkml:trace>
  <inkml:trace contextRef="#ctx0" brushRef="#br0" timeOffset="343.272">880 211 1016 0 0,'1'-29'7313'0'0,"7"-15"-5655"0"0,24 79-8542 0 0,-18-20 5741 0 0</inkml:trace>
  <inkml:trace contextRef="#ctx0" brushRef="#br0" timeOffset="798.905">1204 558 1132 0 0,'81'-314'3135'0'0,"-81"313"-3078"0"0,0 1 103 0 0,0 0 9 0 0,-12-9 156 0 0,12 15-304 0 0,-1 0 0 0 0,1 0 0 0 0,0 0 0 0 0,1 0 0 0 0,-1-1 0 0 0,1 1 0 0 0,0 0 0 0 0,1-1 0 0 0,-1 1 0 0 0,1-1 0 0 0,0 1 0 0 0,1-1 0 0 0,-1 0 0 0 0,1 1 0 0 0,0-1 0 0 0,0-1 0 0 0,1 1 0 0 0,-1 0 0 0 0,1-1 0 0 0,0 0 0 0 0,0 0 0 0 0,1 0 0 0 0,4 3-21 0 0,81 70 451 0 0,-71-63-357 0 0,0 0 0 0 0,-1 1 0 0 0,-1 1 0 0 0,-1 1 0 0 0,0 0 0 0 0,-1 1 1 0 0,-1 1-1 0 0,5 9-94 0 0,-16-23 1 0 0,-1 0 1 0 0,-1 0-1 0 0,1 0 1 0 0,-1 0-1 0 0,0 0 0 0 0,0 0 1 0 0,0 0-1 0 0,-1 1 1 0 0,1-1-1 0 0,-1 0 1 0 0,-1 0-1 0 0,1 1 1 0 0,-1-1-1 0 0,0 0 1 0 0,0 0-1 0 0,0 0 1 0 0,-1 0-1 0 0,0 0 1 0 0,0 0-1 0 0,0 0 1 0 0,0-1-1 0 0,-1 1 0 0 0,0-1 1 0 0,0 0-1 0 0,0 1 1 0 0,0-1-1 0 0,-1-1 1 0 0,0 1-1 0 0,0 0 1 0 0,0-1-1 0 0,0 0 1 0 0,0 0-1 0 0,0 0 1 0 0,-1-1-1 0 0,0 1 1 0 0,1-1-1 0 0,-1 0 1 0 0,0 0-1 0 0,0-1 1 0 0,0 1-1 0 0,0-1 0 0 0,0 0 1 0 0,-3 0-2 0 0,-39-32-3148 0 0,34 7 1792 0 0</inkml:trace>
  <inkml:trace contextRef="#ctx0" brushRef="#br0" timeOffset="1096.695">1789 133 988 0 0,'4'7'3339'0'0,"-1"44"-1711"0"0,-3 272 1556 0 0,40-147-2228 0 0,-38-171-984 0 0,-1-1 1 0 0,0 1-1 0 0,1-1 1 0 0,0 0-1 0 0,0 0 1 0 0,1 0-1 0 0,-1 0 0 0 0,1 0 1 0 0,0 0-1 0 0,0-1 1 0 0,0 1-1 0 0,0-1 1 0 0,0 0-1 0 0,1 0 0 0 0,0 0 1 0 0,-1 0-1 0 0,1-1 1 0 0,0 1-1 0 0,1-1 1 0 0,-1 0-1 0 0,0 0 0 0 0,0-1 1 0 0,1 1 27 0 0,-4-2-1100 0 0,4-4-88 0 0,25-47-2476 0 0,-31 36 2427 0 0</inkml:trace>
  <inkml:trace contextRef="#ctx0" brushRef="#br0" timeOffset="1329.35">1582 414 2676 0 0,'-24'14'6161'0'0,"45"-6"-4083"0"0,43-3-1441 0 0,123-18-1193 0 0,-102 2-995 0 0,28-6-5486 0 0,-105 15 5757 0 0</inkml:trace>
  <inkml:trace contextRef="#ctx0" brushRef="#br0" timeOffset="1765.045">2103 431 1336 0 0,'16'9'358'0'0,"-1"1"1"0"0,-1 1-1 0 0,0 1 0 0 0,0 0 1 0 0,-1 0-1 0 0,-1 1 0 0 0,0 1 1 0 0,-1 0-1 0 0,0 1 0 0 0,-1 0 1 0 0,-1 0-1 0 0,0 1 0 0 0,-2 0 1 0 0,1 1-1 0 0,-2 0 0 0 0,3 11-358 0 0,-9-23 98 0 0,0 0 0 0 0,0-1 0 0 0,-1 1 0 0 0,0 0-1 0 0,0 0 1 0 0,0 0 0 0 0,0-1 0 0 0,-1 1 0 0 0,0 0 0 0 0,0-1 0 0 0,0 0-1 0 0,0 1 1 0 0,-1-1 0 0 0,0 0 0 0 0,0 0 0 0 0,0 0 0 0 0,0-1-1 0 0,-1 1 1 0 0,1-1 0 0 0,-1 0 0 0 0,0 0 0 0 0,0 0 0 0 0,0 0-1 0 0,0 0 1 0 0,0-1 0 0 0,-1 0 0 0 0,1 0 0 0 0,-1 0 0 0 0,1-1-1 0 0,-1 1 1 0 0,-1-1-98 0 0,3-2 17 0 0,0 1 1 0 0,0-1-1 0 0,0 0 0 0 0,0 0 0 0 0,1 0 0 0 0,-1 0 0 0 0,0 0 1 0 0,1-1-1 0 0,-1 1 0 0 0,1-1 0 0 0,0 0 0 0 0,-1 0 0 0 0,1 0 1 0 0,0 0-1 0 0,0 0 0 0 0,0 0 0 0 0,0 0 0 0 0,1-1 0 0 0,-1 1 1 0 0,0-1-1 0 0,1 1 0 0 0,0-1 0 0 0,0 0 0 0 0,0 1 1 0 0,0-1-1 0 0,0 0 0 0 0,0 0 0 0 0,1 0 0 0 0,-1 0 0 0 0,1 1 1 0 0,0-1-1 0 0,0 0 0 0 0,0 0 0 0 0,0 0 0 0 0,1 0 0 0 0,-1 0 1 0 0,1 0-1 0 0,0-1-17 0 0,19-106-28 0 0,-13 96 3 0 0,0 0 0 0 0,1 0 0 0 0,1 0 0 0 0,0 1 0 0 0,0 1 0 0 0,1-1 0 0 0,1 2 0 0 0,0-1 0 0 0,1 2 0 0 0,0-1 0 0 0,1 2 0 0 0,0-1 0 0 0,0 2 0 0 0,1 0 0 0 0,0 0-1 0 0,0 1 1 0 0,1 1 0 0 0,0 1 0 0 0,0 0 0 0 0,0 1 0 0 0,1 0 0 0 0,-1 1 0 0 0,1 1 0 0 0,16 0 25 0 0,-24 5 13 0 0,0 0-1 0 0,0 1 0 0 0,-1-1 1 0 0,1 2-1 0 0,-1-1 1 0 0,0 1-1 0 0,0 0 0 0 0,0 1 1 0 0,0-1-1 0 0,-1 2 1 0 0,0-1-1 0 0,-1 0 0 0 0,1 1 1 0 0,-1 0-1 0 0,-1 0 1 0 0,1 1-1 0 0,-1-1 0 0 0,0 1 1 0 0,-1 0-1 0 0,2 6-12 0 0,-2-6-10 0 0,0 0 0 0 0,-1 0 0 0 0,0 0 0 0 0,-1 1 0 0 0,0-1 0 0 0,0 0 0 0 0,-1 1-1 0 0,0-1 1 0 0,0 1 0 0 0,-1-1 0 0 0,0 0 0 0 0,0 1 0 0 0,-1-1 0 0 0,0 0 0 0 0,-3 7 10 0 0,-58 44-4714 0 0,41-63 2177 0 0,-9-18 1333 0 0</inkml:trace>
  <inkml:trace contextRef="#ctx0" brushRef="#br0" timeOffset="2012.255">2347 128 1736 0 0,'-9'-54'8167'0'0,"36"56"-14580"0"0,-22 0 5163 0 0</inkml:trace>
  <inkml:trace contextRef="#ctx0" brushRef="#br0" timeOffset="2651.933">2941 229 1748 0 0,'-5'-4'1779'0'0,"1"19"1087"0"0,32 493 1062 0 0,-28-507-3769 0 0,-3 8 75 0 0,5-22-208 0 0,2-2-64 0 0,1 1 1 0 0,0 0 0 0 0,1 0 0 0 0,1 0 0 0 0,0 1 0 0 0,0-1 0 0 0,2 2-1 0 0,-1-1 1 0 0,2 1 0 0 0,0 1 0 0 0,0 0 0 0 0,1 0 0 0 0,0 1-1 0 0,1 0 1 0 0,0 1 0 0 0,0 0 0 0 0,1 1 0 0 0,0 1 0 0 0,1 0-1 0 0,-1 0 1 0 0,2 1 0 0 0,-1 1 0 0 0,0 1 0 0 0,1 0 0 0 0,0 1-1 0 0,0 0 1 0 0,8 1 37 0 0,-19 1 0 0 0,0 1-1 0 0,1 0 1 0 0,-1 0 0 0 0,0 0-1 0 0,0 1 1 0 0,1-1-1 0 0,-1 1 1 0 0,0 0 0 0 0,0 0-1 0 0,0 1 1 0 0,0-1-1 0 0,0 1 1 0 0,0 0 0 0 0,0 0-1 0 0,-1 0 1 0 0,1 1-1 0 0,-1-1 1 0 0,1 1 0 0 0,-1 0-1 0 0,0 0 1 0 0,0 0 0 0 0,0 0-1 0 0,-1 0 1 0 0,1 1-1 0 0,-1-1 1 0 0,0 1 0 0 0,0 0-1 0 0,0 0 1 0 0,0 0-1 0 0,0 0 1 0 0,-1 0 0 0 0,0 0-1 0 0,0 0 1 0 0,0 0-1 0 0,0 0 1 0 0,-1 1 0 0 0,0 1 0 0 0,-7 5-54 0 0,-1 0 1 0 0,0 0 0 0 0,0 0 0 0 0,-1-1-1 0 0,-1 0 1 0 0,0-1 0 0 0,0 0 0 0 0,-1-1-1 0 0,0 0 1 0 0,0 0 0 0 0,-1-1 0 0 0,0-1-1 0 0,0 0 1 0 0,-1-1 0 0 0,1 0 0 0 0,-1 0-1 0 0,0-2 1 0 0,-1 0 0 0 0,1 0 0 0 0,-1-1-1 0 0,1-1 1 0 0,-1 0 0 0 0,-6-1 53 0 0,18 0-610 0 0,-14-23-2454 0 0,22 16 1800 0 0,8-8-3 0 0</inkml:trace>
  <inkml:trace contextRef="#ctx0" brushRef="#br0" timeOffset="3599.082">3559 416 1860 0 0,'13'-4'6725'0'0,"-21"26"-6636"0"0,-14 140 770 0 0,22-156-857 0 0,0-1 0 0 0,1 0 1 0 0,0 0-1 0 0,0 0 0 0 0,0 0 0 0 0,0 0 1 0 0,1 0-1 0 0,0-1 0 0 0,0 1 0 0 0,0 0 0 0 0,1-1 1 0 0,-1 0-1 0 0,1 1 0 0 0,0-1 0 0 0,0 0 1 0 0,1 0-1 0 0,-1-1 0 0 0,1 1 0 0 0,0-1 1 0 0,0 0-1 0 0,0 0 0 0 0,0 0 0 0 0,1 0 0 0 0,-1-1 1 0 0,1 0-1 0 0,-1 0 0 0 0,1 0 0 0 0,0 0 1 0 0,0-1-1 0 0,0 1 0 0 0,0-1 0 0 0,0-1 1 0 0,0 1-1 0 0,0-1 0 0 0,0 0 0 0 0,0 0 1 0 0,1 0-1 0 0,-1-1 0 0 0,0 0 0 0 0,4-1-2 0 0,3-3-27 0 0,-1-1 1 0 0,0 0-1 0 0,0-1 0 0 0,0-1 0 0 0,-1 1 0 0 0,0-2 1 0 0,0 1-1 0 0,-1-1 0 0 0,0-1 0 0 0,-1 0 0 0 0,0 0 0 0 0,0-1 1 0 0,-1 1-1 0 0,-1-2 0 0 0,0 1 0 0 0,0-1 0 0 0,-1 0 1 0 0,-1 0-1 0 0,1-4 27 0 0,-5 16 9 0 0,0 1 0 0 0,0-1 1 0 0,0 0-1 0 0,-1 1 0 0 0,1-1 0 0 0,0 0 1 0 0,0 1-1 0 0,-1-1 0 0 0,1 0 0 0 0,0 0 1 0 0,0 0-1 0 0,-1 1 0 0 0,1-1 0 0 0,0 0 1 0 0,-1 0-1 0 0,1 0 0 0 0,0 0 0 0 0,-1 1 1 0 0,1-1-1 0 0,0 0 0 0 0,-1 0 0 0 0,1 0 1 0 0,0 0-1 0 0,-1 0 0 0 0,1 0 0 0 0,-1 0 1 0 0,1 0-1 0 0,0 0 0 0 0,-1 0 0 0 0,1 0 1 0 0,0 0-1 0 0,-1 0 0 0 0,1-1 0 0 0,0 1 1 0 0,-1 0-1 0 0,1 0 0 0 0,0 0 0 0 0,-1 0 1 0 0,1-1-1 0 0,0 1 0 0 0,-1 0 0 0 0,1 0 1 0 0,0-1-1 0 0,0 1 0 0 0,-1 0 0 0 0,1 0 1 0 0,0-1-1 0 0,0 1 0 0 0,0 0 0 0 0,-1-1 1 0 0,1 1-1 0 0,0 0 0 0 0,0-1 0 0 0,0 1 1 0 0,0 0-1 0 0,0-1-9 0 0,-4 8 7 0 0,1-1 0 0 0,1 1 0 0 0,-1 0 0 0 0,1 0 0 0 0,0 0-1 0 0,1 1 1 0 0,0-1 0 0 0,0 0 0 0 0,1 0 0 0 0,-1 1 0 0 0,1-1 0 0 0,1 0 0 0 0,0 1 0 0 0,0-1 0 0 0,0 0 0 0 0,1 0 0 0 0,0 0 0 0 0,0 0 0 0 0,1 0 0 0 0,0 0 0 0 0,0-1-1 0 0,0 1 1 0 0,1-1 0 0 0,0 0 0 0 0,3 3-7 0 0,1-7-45 0 0,1 0-1 0 0,-1 0 0 0 0,1 0 0 0 0,0-1 1 0 0,0-1-1 0 0,0 1 0 0 0,-1-1 1 0 0,1-1-1 0 0,0 0 0 0 0,0 0 1 0 0,0-1-1 0 0,-1 0 0 0 0,1 0 1 0 0,-1-1-1 0 0,1 0 0 0 0,-1 0 0 0 0,0-1 1 0 0,0 0-1 0 0,-1-1 0 0 0,1 0 1 0 0,-1 0-1 0 0,0 0 0 0 0,0-1 1 0 0,-1 0-1 0 0,0-1 0 0 0,0 1 1 0 0,0-1-1 0 0,-1 0 0 0 0,0 0 0 0 0,0-1 1 0 0,-1 0-1 0 0,1-2 46 0 0,16-32-56 0 0,-1-2-1 0 0,-2 0 1 0 0,-2-1-1 0 0,-3-1 1 0 0,-1 0 0 0 0,-2-1-1 0 0,-3 0 1 0 0,0-11 56 0 0,-7 57 3 0 0,20-169 2354 0 0,-40 213-1634 0 0,14 2-614 0 0,2 0 0 0 0,2-1-1 0 0,2 1 1 0 0,2 0 0 0 0,2 0-1 0 0,4 14-108 0 0,5 118-139 0 0,-13-174 93 0 0,0 0 0 0 0,-1 0 1 0 0,1 0-1 0 0,-1 0 0 0 0,0 0 0 0 0,1-1 0 0 0,-1 1 1 0 0,0 0-1 0 0,-1 0 0 0 0,1-1 0 0 0,0 1 0 0 0,-1 0 1 0 0,0-1-1 0 0,1 0 0 0 0,-1 1 0 0 0,0-1 0 0 0,0 0 0 0 0,-1 0 1 0 0,1 0-1 0 0,0 0 0 0 0,-1 0 0 0 0,1-1 0 0 0,-1 1 1 0 0,1-1-1 0 0,-1 1 0 0 0,0-1 0 0 0,1 0 0 0 0,-1 0 1 0 0,0 0-1 0 0,0-1 0 0 0,-2 1 46 0 0,1-4-82 0 0,1 0-1 0 0,0-1 1 0 0,-1 1 0 0 0,2-1 0 0 0,-1 0-1 0 0,0 0 1 0 0,1 0 0 0 0,-1 0-1 0 0,1 0 1 0 0,1 0 0 0 0,-1-1 0 0 0,0 1-1 0 0,1-1 1 0 0,0 1 0 0 0,0-1-1 0 0,0 0 1 0 0,1 1 0 0 0,0-1 0 0 0,0 0-1 0 0,0 0 1 0 0,0 1 0 0 0,1-4 82 0 0,3-4-71 0 0,0 0-1 0 0,1 0 1 0 0,1 0 0 0 0,0 0 0 0 0,0 1 0 0 0,1 0 0 0 0,1 0-1 0 0,0 1 1 0 0,0 0 0 0 0,1 0 0 0 0,0 1 0 0 0,1 0 0 0 0,0 0 0 0 0,0 1-1 0 0,1 1 1 0 0,0 0 0 0 0,0 0 0 0 0,0 1 0 0 0,1 1 0 0 0,0 0-1 0 0,1 0 1 0 0,9-2 71 0 0,-13 3 40 0 0,0 1-1 0 0,1 0 0 0 0,-1 0 1 0 0,1 1-1 0 0,-1 0 1 0 0,1 0-1 0 0,0 1 0 0 0,0 1 1 0 0,0-1-1 0 0,-1 2 1 0 0,1-1-1 0 0,0 1 0 0 0,0 1 1 0 0,-1 0-1 0 0,1 0 1 0 0,-1 1-1 0 0,1 0 0 0 0,-1 1 1 0 0,0 0-1 0 0,0 0 0 0 0,-1 1 1 0 0,0 0-1 0 0,1 1 1 0 0,-1-1-1 0 0,-1 2 0 0 0,1-1 1 0 0,-1 1-1 0 0,-1 0 1 0 0,1 1-1 0 0,-1-1 0 0 0,0 1 1 0 0,-1 0-1 0 0,0 1 1 0 0,0-1-1 0 0,-1 1 0 0 0,0 0 1 0 0,0 0-1 0 0,1 8-39 0 0,-5-10 44 0 0,0 0 0 0 0,0 1 0 0 0,-1-1 1 0 0,0 0-1 0 0,0 0 0 0 0,-1 0 0 0 0,0 0 0 0 0,0 0 0 0 0,-1 0 0 0 0,0-1 0 0 0,0 1 1 0 0,0-1-1 0 0,-1 1 0 0 0,0-1 0 0 0,0-1 0 0 0,-1 1 0 0 0,1 0 0 0 0,-1-1 0 0 0,-3 3-44 0 0,4-6-222 0 0,1 1-1 0 0,0 0 0 0 0,-1-1 0 0 0,0 1 0 0 0,1-1 0 0 0,-1 0 0 0 0,0 0 1 0 0,0 0-1 0 0,0-1 0 0 0,0 1 0 0 0,0-1 0 0 0,-1 0 0 0 0,1-1 0 0 0,0 1 1 0 0,-1-1-1 0 0,1 1 0 0 0,0-1 0 0 0,-1 0 0 0 0,1-1 0 0 0,0 1 1 0 0,0-1-1 0 0,-3-1 223 0 0,-27-11-1094 0 0,11-2-224 0 0</inkml:trace>
  <inkml:trace contextRef="#ctx0" brushRef="#br0" timeOffset="3847.811">4489 106 876 0 0,'-26'-12'6347'0'0,"66"45"-10514"0"0,-22-22 2903 0 0</inkml:trace>
  <inkml:trace contextRef="#ctx0" brushRef="#br0" timeOffset="4465.094">4980 261 908 0 0,'-28'-2'3553'0'0,"-18"21"-2519"0"0,45-19-994 0 0,-12 7 125 0 0,0 0-1 0 0,1 0 1 0 0,-1 1 0 0 0,2 1-1 0 0,-1 0 1 0 0,1 1-1 0 0,1 0 1 0 0,0 0 0 0 0,0 1-1 0 0,1 0 1 0 0,0 1-1 0 0,1 0 1 0 0,0 1 0 0 0,1-1-1 0 0,1 2 1 0 0,0-1-1 0 0,1 0 1 0 0,0 1-1 0 0,1 0 1 0 0,0 0 0 0 0,1 1-1 0 0,1-1 1 0 0,0 14-165 0 0,2-25 15 0 0,1 1 0 0 0,0-1 0 0 0,0 1 1 0 0,0-1-1 0 0,0 0 0 0 0,1 1 0 0 0,0-1 0 0 0,-1 0 0 0 0,1 0 1 0 0,0 0-1 0 0,0 0 0 0 0,1 0 0 0 0,-1-1 0 0 0,1 1 1 0 0,-1-1-1 0 0,1 1 0 0 0,0-1 0 0 0,0 0 0 0 0,0 0 0 0 0,0 0 1 0 0,0-1-1 0 0,0 1 0 0 0,1-1 0 0 0,-1 0 0 0 0,0 1 0 0 0,1-2 1 0 0,-1 1-1 0 0,1 0 0 0 0,0-1 0 0 0,-1 1 0 0 0,1-1 1 0 0,-1 0-1 0 0,1 0 0 0 0,-1-1 0 0 0,1 1 0 0 0,0-1 0 0 0,-1 1 1 0 0,3-2-16 0 0,5-3-38 0 0,0 0 1 0 0,0-1-1 0 0,0 0 1 0 0,-1-1 0 0 0,0 0-1 0 0,0-1 1 0 0,-1 0-1 0 0,0-1 1 0 0,-1 1 0 0 0,0-2-1 0 0,0 1 1 0 0,-1-1-1 0 0,0 0 1 0 0,0-1 0 0 0,-1 1-1 0 0,-1-1 1 0 0,0 0-1 0 0,0-1 1 0 0,-1 1 0 0 0,-1-1-1 0 0,1-5 38 0 0,26-62-428 0 0,-26 82 428 0 0,-1 0 0 0 0,0 0 0 0 0,0 0-1 0 0,0 0 1 0 0,-1 0 0 0 0,1 0 0 0 0,-1 1 0 0 0,0 0-1 0 0,0-1 1 0 0,0 1 0 0 0,0 0 0 0 0,-1 0 0 0 0,1 0-1 0 0,-1 0 1 0 0,0 0 0 0 0,0 0 0 0 0,-1 0 0 0 0,1 0 0 0 0,-1 1-1 0 0,0-1 1 0 0,0 0 0 0 0,0 1 0 0 0,0 1 18 0 0,4 74 548 0 0,6-100-563 0 0,0 2 0 0 0,1-1 0 0 0,1 1-1 0 0,1 1 1 0 0,1 0 0 0 0,0 1 0 0 0,1 1 0 0 0,0 0 0 0 0,2 1-1 0 0,-1 1 1 0 0,2 0 0 0 0,0 1 0 0 0,10-5-3 0 0,-22 18-4 0 0,-1 0 1 0 0,0 0-1 0 0,1 0 1 0 0,-1 1-1 0 0,0 0 0 0 0,0 0 1 0 0,0 0-1 0 0,0 0 1 0 0,-1 1-1 0 0,1 0 1 0 0,-1 0-1 0 0,1 0 0 0 0,-1 1 1 0 0,0-1-1 0 0,0 1 1 0 0,-1 0-1 0 0,1 0 1 0 0,-1 1-1 0 0,0-1 0 0 0,0 0 1 0 0,0 1-1 0 0,0 0 1 0 0,-1 0-1 0 0,0 0 0 0 0,0 0 1 0 0,0 0-1 0 0,-1 0 1 0 0,0 0-1 0 0,0 1 1 0 0,0-1-1 0 0,-1 0 0 0 0,1 6 4 0 0,0-7 0 0 0,26 123-1401 0 0,-21-39-3582 0 0,-6-68 3725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1360 0 0,'18'32'980'0'0,"-4"3"-124"0"0,0 5-32 0 0,-1 2-44 0 0,-8 1-99 0 0,2 4-89 0 0,-7-24-32 0 0,0 10-96 0 0,-17 52-44 0 0,2-35-88 0 0,-2-5-208 0 0,-7 6-228 0 0,0-6 12 0 0,-5-5-588 0 0,1 0-628 0 0,-6-9 103 0 0,2-6 53 0 0,2-3 100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1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202 189 1532 0 0,'6'-9'2658'0'0,"-6"10"-2391"0"0,1-1 1 0 0,-1 0 0 0 0,0 0-1 0 0,1 1 1 0 0,-1-1 0 0 0,0 0 0 0 0,1 0-1 0 0,-1 1 1 0 0,0-1 0 0 0,1 0-1 0 0,-1 0 1 0 0,0 0 0 0 0,1 0 0 0 0,-1 0-1 0 0,1 1 1 0 0,-1-1 0 0 0,0 0-1 0 0,1 0 1 0 0,-1 0 0 0 0,1 0-1 0 0,-1 0 1 0 0,0 0 0 0 0,1 0 0 0 0,-1 0-1 0 0,1-1-267 0 0,-5 31 55 0 0,1 0 0 0 0,2 0-1 0 0,1 0 1 0 0,2 0-1 0 0,0 0 1 0 0,2 0-1 0 0,2 0 1 0 0,8 27-55 0 0,3 32-4346 0 0,-16-87 2938 0 0,-1 6-1200 0 0,0-6 1215 0 0</inkml:trace>
  <inkml:trace contextRef="#ctx0" brushRef="#br0" timeOffset="1306.635">10 414 1976 0 0,'-10'-18'5262'0'0,"33"9"-4091"0"0,-19 8-1208 0 0,440-81 926 0 0,-440 80-872 0 0,-1 0 0 0 0,1 0 0 0 0,0-1 0 0 0,-1 1 0 0 0,1-1 1 0 0,-1 0-1 0 0,0 0 0 0 0,0 0 0 0 0,0-1 0 0 0,0 1 0 0 0,0-1 0 0 0,-1 0 0 0 0,0 1 1 0 0,0-1-1 0 0,0 0 0 0 0,0 0 0 0 0,0-1 0 0 0,-1 1 0 0 0,0 0 0 0 0,0 0 0 0 0,0-1 0 0 0,0 1 1 0 0,-1-1-1 0 0,1 1 0 0 0,-1 0 0 0 0,-1-1 0 0 0,1 1 0 0 0,0-1 0 0 0,-1 1 0 0 0,0 0 1 0 0,0-1-1 0 0,-1-1-17 0 0,1-16 29 0 0,1 21-38 0 0,-5-29 182 0 0,-8 178-35 0 0,10 166 56 0 0,3-313-96 0 0,24-7 56 0 0,74-158-1929 0 0,-35 212 1041 0 0,-50-37 728 0 0,-5-2-10 0 0,0-1 1 0 0,1 0-1 0 0,0 0 1 0 0,1-1-1 0 0,-1 0 1 0 0,2-1-1 0 0,-1 0 1 0 0,1 0-1 0 0,-1-1 1 0 0,1-1-1 0 0,1 0 1 0 0,-1 0-1 0 0,1-1 1 0 0,-1-1-1 0 0,13 2 16 0 0,-9-3-71 0 0,0 0 0 0 0,1-1 0 0 0,-1 0 0 0 0,0-1-1 0 0,0-1 1 0 0,1 0 0 0 0,-1-2 0 0 0,0 1 0 0 0,-1-2 0 0 0,1 0 0 0 0,-1 0-1 0 0,0-2 1 0 0,0 0 0 0 0,-1 0 0 0 0,0-1 0 0 0,10-9 71 0 0,-22 17 31 0 0,-1-1-1 0 0,1 0 1 0 0,-1 1-1 0 0,1-1 1 0 0,-1 0 0 0 0,1 0-1 0 0,-1 0 1 0 0,0 1 0 0 0,0-1-1 0 0,1 0 1 0 0,-1 0 0 0 0,0 0-1 0 0,0 0 1 0 0,0 0-1 0 0,0 1 1 0 0,0-1 0 0 0,0 0-1 0 0,0 0 1 0 0,0 0 0 0 0,0 0-1 0 0,-1 0 1 0 0,1 0 0 0 0,0 1-1 0 0,0-1 1 0 0,-1 0-1 0 0,1 0 1 0 0,-1 0 0 0 0,1 1-1 0 0,0-1 1 0 0,-1 0 0 0 0,0 1-1 0 0,1-1 1 0 0,-1 0-1 0 0,1 1 1 0 0,-1-1 0 0 0,0 0-1 0 0,1 1 1 0 0,-1-1 0 0 0,0 1-1 0 0,0 0 1 0 0,1-1 0 0 0,-1 1-1 0 0,0 0 1 0 0,0-1-1 0 0,0 1 1 0 0,0 0 0 0 0,1 0-1 0 0,-1-1 1 0 0,0 1 0 0 0,0 0-1 0 0,0 0 1 0 0,0 0 0 0 0,0 0-1 0 0,0 0 1 0 0,1 1-1 0 0,-1-1 1 0 0,0 0 0 0 0,0 0-31 0 0,-55-8 903 0 0,53 7-874 0 0,0 0 1 0 0,1 0 0 0 0,-1 1 0 0 0,0-1-1 0 0,0 1 1 0 0,0 0 0 0 0,1 0 0 0 0,-1 0-1 0 0,0 0 1 0 0,0 1 0 0 0,0-1 0 0 0,1 1-1 0 0,-1-1 1 0 0,0 1 0 0 0,1 0 0 0 0,-1 0-1 0 0,0 0 1 0 0,1 0 0 0 0,0 1 0 0 0,-1-1-1 0 0,1 1 1 0 0,0 0 0 0 0,-1-1 0 0 0,1 1-1 0 0,0 0 1 0 0,0 0 0 0 0,1 0 0 0 0,-1 1-1 0 0,0-1 1 0 0,1 0 0 0 0,-1 1 0 0 0,1-1-1 0 0,0 1 1 0 0,-1-1 0 0 0,1 1 0 0 0,1-1-1 0 0,-1 1 1 0 0,0 0 0 0 0,1 0 0 0 0,-1-1-1 0 0,1 1 1 0 0,0 0 0 0 0,0 0-30 0 0,5 3-65 0 0,1 0 1 0 0,1-1-1 0 0,-1 1 1 0 0,1-1-1 0 0,0-1 1 0 0,0 1-1 0 0,0-1 1 0 0,0-1-1 0 0,1 1 1 0 0,0-1-1 0 0,0 0 1 0 0,0-1-1 0 0,6 1 65 0 0,7 4-294 0 0,44-2 1384 0 0,-38 7-1464 0 0,-7-15 291 0 0,-1-1 1 0 0,0-1-1 0 0,0-1 0 0 0,0 0 1 0 0,-1-1-1 0 0,1-2 1 0 0,-2 1-1 0 0,0-2 1 0 0,0 0-1 0 0,0-2 1 0 0,-2 1-1 0 0,1-2 1 0 0,-1 0-1 0 0,11-14 83 0 0,-14 12 61 0 0,-1 0-1 0 0,0-1 1 0 0,-1 0-1 0 0,-1 0 1 0 0,0-1-1 0 0,-1-1 1 0 0,-2 1 0 0 0,1-1-1 0 0,-2 0 1 0 0,0-1-1 0 0,-1 1 1 0 0,-1-1-1 0 0,-1 0 1 0 0,-1 0-1 0 0,0 0 1 0 0,-2 0 0 0 0,-1-17-61 0 0,0 29 119 0 0,1 1 1 0 0,-1 0 0 0 0,0-1 0 0 0,0 1 0 0 0,-1 0-1 0 0,1 0 1 0 0,-1 0 0 0 0,-1 1 0 0 0,1-1 0 0 0,-1 1-1 0 0,0 0 1 0 0,0 0 0 0 0,-1 0 0 0 0,1 0 0 0 0,-1 1-1 0 0,0 0 1 0 0,0 0 0 0 0,-1 0 0 0 0,1 1 0 0 0,-1-1 0 0 0,0 1-1 0 0,0 1 1 0 0,0-1 0 0 0,0 1 0 0 0,0 0 0 0 0,-2 0-120 0 0,5 2 10 0 0,0 1 0 0 0,0-1 0 0 0,0 1 0 0 0,0 0 0 0 0,0 0 0 0 0,1 0 0 0 0,-1 0 0 0 0,0 0 0 0 0,1 1 0 0 0,-1-1 0 0 0,1 1 0 0 0,-1 0 0 0 0,1-1 0 0 0,0 1 1 0 0,0 0-1 0 0,0 1 0 0 0,0-1 0 0 0,0 0 0 0 0,0 0 0 0 0,0 1 0 0 0,1-1 0 0 0,-1 1 0 0 0,1 0 0 0 0,0-1 0 0 0,0 1 0 0 0,0 0 0 0 0,0 0 0 0 0,0 0 1 0 0,1 0-1 0 0,-1 0 0 0 0,1 0 0 0 0,0-1 0 0 0,-1 1 0 0 0,2 0 0 0 0,-1 0 0 0 0,0 2-10 0 0,14 101 180 0 0,60 44-171 0 0,4 14-3805 0 0,-78-162 3606 0 0,1 0 0 0 0,-1 0 0 0 0,0 1 0 0 0,0-1 0 0 0,0 0 0 0 0,-1 0 0 0 0,1 0 0 0 0,0 0 0 0 0,-1 0 0 0 0,1 0 1 0 0,-1 0-1 0 0,0 0 0 0 0,0 0 0 0 0,0 0 0 0 0,0 0 0 0 0,0 0 0 0 0,0 0 0 0 0,0-1 0 0 0,-1 1 0 0 0,1 0 0 0 0,-1-1 1 0 0,1 1-1 0 0,-1-1 0 0 0,1 0 0 0 0,-1 1 0 0 0,0-1 0 0 0,0 0 0 0 0,0 0 0 0 0,0 0 0 0 0,0 0 0 0 0,0-1 0 0 0,0 1 0 0 0,0 0 1 0 0,0-1-1 0 0,0 1 0 0 0,0-1 0 0 0,0 0 0 0 0,-2 0 190 0 0,-12 2-1409 0 0</inkml:trace>
  <inkml:trace contextRef="#ctx0" brushRef="#br0" timeOffset="1541.215">1205 311 1908 0 0,'0'-7'1172'0'0,"5"1"-148"0"0,11-4-120 0 0,4-2-159 0 0,5 2-69 0 0,1 0-40 0 0,5-2-116 0 0,8 4-72 0 0,2-2-96 0 0,-4 5-196 0 0,9 0-340 0 0,-3 3 20 0 0,-2-6-572 0 0,-4 5-688 0 0,-5-1 55 0 0,-7 3 73 0 0,-7 1 32 0 0</inkml:trace>
  <inkml:trace contextRef="#ctx0" brushRef="#br0" timeOffset="2246.546">1086 438 1652 0 0,'9'-48'4119'0'0,"-60"5"-3183"0"0,44 42-867 0 0,0 0 1 0 0,0 1-1 0 0,0 0 1 0 0,0 0-1 0 0,0 1 0 0 0,1 0 1 0 0,-1 0-1 0 0,0 0 1 0 0,0 1-1 0 0,1 0 1 0 0,-1 1-1 0 0,1-1 1 0 0,-1 1-1 0 0,1 0 1 0 0,0 1-1 0 0,0 0 1 0 0,0 0-1 0 0,1 0 1 0 0,0 0-1 0 0,-1 1 1 0 0,1 0-1 0 0,1 0 1 0 0,-1 0-1 0 0,1 1 1 0 0,0 0-1 0 0,0-1 1 0 0,1 1-1 0 0,0 1 1 0 0,0-1-1 0 0,0 0 0 0 0,1 1 1 0 0,-1-1-1 0 0,2 1 1 0 0,-1 0-1 0 0,1 0 1 0 0,0 0-1 0 0,0 0 1 0 0,1 6-70 0 0,1-8 25 0 0,-1-1-1 0 0,1 1 1 0 0,0-1 0 0 0,1 1 0 0 0,-1-1-1 0 0,1 1 1 0 0,0-1 0 0 0,0 0 0 0 0,0 0-1 0 0,1 0 1 0 0,-1 0 0 0 0,1 0 0 0 0,0-1 0 0 0,0 1-1 0 0,0-1 1 0 0,1 0 0 0 0,-1 0 0 0 0,1 0-1 0 0,0 0 1 0 0,0 0 0 0 0,0-1 0 0 0,0 0-1 0 0,0 0 1 0 0,0 0 0 0 0,0 0 0 0 0,1-1-1 0 0,-1 1 1 0 0,1-1 0 0 0,-1 0 0 0 0,1-1-1 0 0,0 1 1 0 0,-1-1 0 0 0,1 0 0 0 0,0 0 0 0 0,-1 0-1 0 0,4-1-24 0 0,-1 1 4 0 0,0 1 0 0 0,0-1 0 0 0,0 0 0 0 0,0 0-1 0 0,0-1 1 0 0,-1 0 0 0 0,1 0 0 0 0,0-1 0 0 0,0 0 0 0 0,-1 0-1 0 0,1 0 1 0 0,-1-1 0 0 0,0 0 0 0 0,1-1 0 0 0,-1 1 0 0 0,-1-1-1 0 0,1 0 1 0 0,-1 0 0 0 0,1-1 0 0 0,-1 0 0 0 0,0 0 0 0 0,-1 0-1 0 0,1 0 1 0 0,-1-1 0 0 0,0 0 0 0 0,-1 1 0 0 0,1-2 0 0 0,-1 1-4 0 0,20-59 808 0 0,18 126-629 0 0,-35-51-221 0 0,1-1 1 0 0,1 0-1 0 0,0 0 0 0 0,0 0 1 0 0,1-1-1 0 0,0-1 0 0 0,0 1 1 0 0,0-1-1 0 0,1-1 0 0 0,1 0 1 0 0,-1 0-1 0 0,11 3 42 0 0,86 12-4796 0 0,-59-39 2051 0 0,-26 4 1333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1212 0 0,'-9'3'274'0'0,"0"0"-1"0"0,0 1 0 0 0,0 0 1 0 0,0 1-1 0 0,0 0 1 0 0,1 0-1 0 0,0 1 1 0 0,0 0-1 0 0,1 0 0 0 0,-1 1 1 0 0,1 0-1 0 0,1 0 1 0 0,-1 0-1 0 0,1 1 0 0 0,1 0 1 0 0,-1 1-1 0 0,1-1 1 0 0,1 1-1 0 0,0 0 1 0 0,-3 8-274 0 0,1 0 221 0 0,1-1 0 0 0,0 1 0 0 0,1 0 0 0 0,1 0 0 0 0,1 0 1 0 0,0 0-1 0 0,1 0 0 0 0,1 1 0 0 0,1-1 0 0 0,0 0 1 0 0,3 12-222 0 0,1-14 43 0 0,1 0 1 0 0,0 0-1 0 0,0 0 1 0 0,1-1 0 0 0,1 0-1 0 0,1 0 1 0 0,0-1 0 0 0,1 0-1 0 0,0-1 1 0 0,1 0-1 0 0,0 0 1 0 0,3 0-44 0 0,-8-6-351 0 0,1 0-1 0 0,1-1 1 0 0,-1 0 0 0 0,1 0-1 0 0,0-1 1 0 0,0 0-1 0 0,0-1 1 0 0,0 1 0 0 0,0-2-1 0 0,1 1 1 0 0,0-1 0 0 0,-1 0-1 0 0,1-1 1 0 0,0 0-1 0 0,2 0 352 0 0,1-5-1275 0 0,12-12-48 0 0</inkml:trace>
  <inkml:trace contextRef="#ctx0" brushRef="#br0" timeOffset="370.787">324 137 1484 0 0,'17'-7'4795'0'0,"20"22"-4146"0"0,-29-10-557 0 0,0 1-1 0 0,0-1 1 0 0,-1 1 0 0 0,0 1 0 0 0,0-1-1 0 0,0 1 1 0 0,-1 0 0 0 0,0 1 0 0 0,0 0 0 0 0,-1 0-1 0 0,0 0 1 0 0,0 0 0 0 0,-1 1 0 0 0,0 0-1 0 0,0 0 1 0 0,-1 0 0 0 0,-1 0 0 0 0,1 0-1 0 0,-1 1 1 0 0,-1-1 0 0 0,0 1 0 0 0,0-1-1 0 0,-1 1 1 0 0,0 0 0 0 0,-1-1 0 0 0,0 1-1 0 0,0-1 1 0 0,-1 1 0 0 0,-1-1 0 0 0,1 0-1 0 0,-1 0 1 0 0,-1 0 0 0 0,0 0 0 0 0,0 0-1 0 0,0-1 1 0 0,-1 0 0 0 0,-1 0 0 0 0,1 0-1 0 0,-1-1 1 0 0,-1 1 0 0 0,1-1 0 0 0,-5 3-92 0 0,-64 36 492 0 0,74-45-692 0 0,1-1-119 0 0,-10-29-1509 0 0,81-79-4348 0 0,-49 84 4941 0 0</inkml:trace>
  <inkml:trace contextRef="#ctx0" brushRef="#br0" timeOffset="620.42">628 170 1004 0 0,'-55'12'4126'0'0,"48"-7"-3954"0"0,0 0 0 0 0,0 1 1 0 0,0 1-1 0 0,1-1 0 0 0,0 1 0 0 0,1 0 0 0 0,-1 0 0 0 0,1 1 0 0 0,1-1 0 0 0,-1 1 1 0 0,1 0-1 0 0,1 0 0 0 0,-1 1 0 0 0,1-1 0 0 0,1 2-172 0 0,0-4 32 0 0,1 0 0 0 0,1-1 1 0 0,-1 1-1 0 0,1 0 0 0 0,0 0 0 0 0,0-1 1 0 0,1 1-1 0 0,0 0 0 0 0,0-1 0 0 0,0 1 0 0 0,0-1 1 0 0,1 1-1 0 0,0-1 0 0 0,0 0 0 0 0,1 1 1 0 0,-1-1-1 0 0,1 0 0 0 0,0-1 0 0 0,1 1 0 0 0,-1 0 1 0 0,1-1-1 0 0,0 0 0 0 0,0 0 0 0 0,0 0 0 0 0,0 0 1 0 0,1-1-1 0 0,0 0 0 0 0,-1 0 0 0 0,5 2-32 0 0,107 24-5506 0 0,-100-29 4266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2:5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0 836 0 0,'-8'0'138'0'0,"0"1"-1"0"0,-1-1 1 0 0,1 2-1 0 0,0-1 1 0 0,1 1-1 0 0,-1 0 1 0 0,0 1-1 0 0,0-1 1 0 0,1 2-1 0 0,0-1 1 0 0,-1 1-1 0 0,1 0 1 0 0,1 0-1 0 0,-1 1 1 0 0,1 0-1 0 0,-1 1 1 0 0,2-1-1 0 0,-1 1 1 0 0,0 0-1 0 0,1 0 0 0 0,0 1 1 0 0,1-1-1 0 0,-1 1 1 0 0,2 0-1 0 0,-1 1 1 0 0,0-1-1 0 0,1 1 1 0 0,1-1-1 0 0,-2 5-137 0 0,-5 21 483 0 0,2-1 0 0 0,0 1 0 0 0,3 0 0 0 0,0 1 0 0 0,3-1 0 0 0,1 19-483 0 0,41 147 1062 0 0,-33-164-879 0 0,2-2-251 0 0,-2 1 0 0 0,-1-1 0 0 0,-1 1 0 0 0,-2 0 0 0 0,-2 1 0 0 0,-1-1 0 0 0,-2 0 0 0 0,-1 1 0 0 0,-2 7 68 0 0,4-40-162 0 0,0 0 0 0 0,-1 0 0 0 0,1 0-1 0 0,0 1 1 0 0,-1-1 0 0 0,1 0 0 0 0,-1 0 0 0 0,0 0 0 0 0,0 0-1 0 0,0 0 1 0 0,0 0 0 0 0,0 0 0 0 0,0 0 0 0 0,0 0 0 0 0,0 0-1 0 0,-1-1 1 0 0,1 1 0 0 0,-1-1 0 0 0,0 1 0 0 0,1-1 0 0 0,-1 1-1 0 0,0-1 1 0 0,0 0 0 0 0,0 0 0 0 0,0 0 0 0 0,0 0 0 0 0,0 0-1 0 0,0 0 1 0 0,0 0 0 0 0,0-1 0 0 0,0 1 0 0 0,0-1 0 0 0,-1 0-1 0 0,1 0 1 0 0,0 1 162 0 0,0-1-1102 0 0</inkml:trace>
  <inkml:trace contextRef="#ctx0" brushRef="#br0" timeOffset="480.811">1 720 1112 0 0,'4'-18'5238'0'0,"23"8"-4417"0"0,-19 8-631 0 0,614-68 324 0 0,-544 59-304 0 0,-112 119 851 0 0,-27 243-35 0 0,60-345-1156 0 0,-17 46-292 0 0,-15-46-4318 0 0,6-21 3443 0 0,6 0 82 0 0</inkml:trace>
  <inkml:trace contextRef="#ctx0" brushRef="#br0" timeOffset="709.879">406 820 2552 0 0,'6'-16'1829'0'0,"-6"14"-1739"0"0,1 1 1 0 0,-1-1-1 0 0,0 1 1 0 0,1-1-1 0 0,-1 1 0 0 0,1-1 1 0 0,-1 0-1 0 0,1 1 1 0 0,0 0-1 0 0,-1-1 1 0 0,1 1-1 0 0,0-1 0 0 0,0 1 1 0 0,0 0-1 0 0,0 0 1 0 0,0 0-1 0 0,1-1 1 0 0,-1 1-1 0 0,0 0 0 0 0,1 0 1 0 0,-1 1-1 0 0,0-1 1 0 0,1 0-1 0 0,-1 0 1 0 0,1 1-1 0 0,-1-1 0 0 0,1 1 1 0 0,-1-1-1 0 0,1 1 1 0 0,0 0-1 0 0,-1-1 1 0 0,1 1-1 0 0,-1 0 0 0 0,1 0 1 0 0,0 0-1 0 0,-1 0 1 0 0,1 1-1 0 0,-1-1 1 0 0,1 0-1 0 0,0 1 0 0 0,-1-1 1 0 0,1 1-1 0 0,-1-1 1 0 0,1 1-1 0 0,-1 0 1 0 0,1-1-1 0 0,-1 1 0 0 0,0 0-90 0 0,38 15 172 0 0,0 2 0 0 0,-2 2 0 0 0,0 1-1 0 0,-1 2 1 0 0,-2 1 0 0 0,0 2-1 0 0,8 10-171 0 0,30 20-797 0 0,8-4-4265 0 0,-77-51 3774 0 0,-3-1 76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 1412 0 0,'0'0'421'0'0,"0"0"-110"0"0,0 0-63 0 0,0 0 55 0 0,0 0-65 0 0,0 0 24 0 0,0 0 1 0 0,0 0-28 0 0,0 0-28 0 0,0 0-37 0 0,0 0-13 0 0,-12 2 2437 0 0,29 2-2508 0 0,0-1 1 0 0,0 0-1 0 0,0-2 0 0 0,1 0 0 0 0,-1-1 0 0 0,0 0 0 0 0,1-2 1 0 0,-1 0-1 0 0,10-3-86 0 0,20 0 121 0 0,174-12 874 0 0,-220 17-945 0 0,36 0 407 0 0,-35 0-451 0 0,-2 0-71 0 0,11-2-1585 0 0,-19 1-1247 0 0,-5 1 1696 0 0,-11 3-48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0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2068 0 0,'108'10'3523'0'0,"103"-21"-2083"0"0,-127 3-913 0 0,-50 7-5467 0 0,-27 1 3682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1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1984 0 0,'34'-2'6100'0'0,"-26"51"-4074"0"0,-9-30-1962 0 0,1 464-1261 0 0,0-481 553 0 0,-9 6-2813 0 0,7-13 2156 0 0,1-2 38 0 0</inkml:trace>
  <inkml:trace contextRef="#ctx0" brushRef="#br0" timeOffset="499.09">43 492 2148 0 0,'-21'-45'5083'0'0,"15"85"-3711"0"0,7-30-1307 0 0,0-1 1 0 0,0 1 0 0 0,1-1-1 0 0,0 1 1 0 0,1-1 0 0 0,0 0-1 0 0,0 1 1 0 0,1-2 0 0 0,0 1 0 0 0,1 0-1 0 0,0-1 1 0 0,0 0 0 0 0,1 0-1 0 0,0 0 1 0 0,0-1 0 0 0,1 0-1 0 0,0 0 1 0 0,0-1 0 0 0,1 1-1 0 0,0-2 1 0 0,0 1 0 0 0,0-1-1 0 0,1 0 1 0 0,-1-1 0 0 0,1 0-1 0 0,0 0 1 0 0,0-1 0 0 0,1 0-1 0 0,-1-1 1 0 0,1 0 0 0 0,-1 0-1 0 0,1-1-65 0 0,-3-1 14 0 0,-1 0 0 0 0,1-1-1 0 0,0 1 1 0 0,0-1 0 0 0,-1-1 0 0 0,1 1-1 0 0,-1-1 1 0 0,1 0 0 0 0,-1-1-1 0 0,0 1 1 0 0,0-1 0 0 0,0 0-1 0 0,0-1 1 0 0,0 0 0 0 0,-1 0 0 0 0,0 0-1 0 0,0 0 1 0 0,0-1 0 0 0,0 0-1 0 0,-1 0 1 0 0,1 0 0 0 0,-1 0-1 0 0,-1-1 1 0 0,1 0 0 0 0,-1 0 0 0 0,0 0-1 0 0,0 0 1 0 0,-1 0 0 0 0,1 0-1 0 0,-1-1 1 0 0,0-4-14 0 0,-2 10 87 0 0,0 1 28 0 0,1-36 468 0 0,22 212-1995 0 0,6-59-5588 0 0,-27-109 5674 0 0</inkml:trace>
  <inkml:trace contextRef="#ctx0" brushRef="#br0" timeOffset="746.791">690 822 928 0 0,'-9'123'4967'0'0,"8"-115"-4932"0"0,0 0 0 0 0,-1-1-1 0 0,0 1 1 0 0,0 0 0 0 0,-1-1-1 0 0,0 1 1 0 0,0-1 0 0 0,-1 0 0 0 0,0 0-1 0 0,0 0 1 0 0,-1 0 0 0 0,0-1-1 0 0,0 0 1 0 0,0 0 0 0 0,-1 0-1 0 0,0-1 1 0 0,0 1 0 0 0,0-2 0 0 0,-1 1-1 0 0,1-1 1 0 0,-4 2-35 0 0,8-5-966 0 0,-9-4-1588 0 0,-3-11 1358 0 0</inkml:trace>
  <inkml:trace contextRef="#ctx0" brushRef="#br0" timeOffset="1245.421">1053 557 1128 0 0,'16'34'3955'0'0,"-9"36"-2980"0"0,-5-51-481 0 0,-1-11-360 0 0,-1 0 0 0 0,0-1-1 0 0,0 1 1 0 0,0 0 0 0 0,-1 0 0 0 0,0 0 0 0 0,0-1-1 0 0,-1 1 1 0 0,0 0 0 0 0,-1-1 0 0 0,1 0 0 0 0,-1 1-1 0 0,-1-1 1 0 0,1 0 0 0 0,-1-1 0 0 0,-1 1 0 0 0,1-1-1 0 0,-1 1 1 0 0,0-1 0 0 0,0-1 0 0 0,-1 1 0 0 0,0-1 0 0 0,0 0-1 0 0,0 0 1 0 0,-1-1 0 0 0,1 0 0 0 0,-1 0 0 0 0,0 0-1 0 0,0-1 1 0 0,-1 0 0 0 0,1 0 0 0 0,-1-1 0 0 0,1 0-1 0 0,-1 0 1 0 0,0-1 0 0 0,1 0 0 0 0,-1-1 0 0 0,0 1-1 0 0,-4-2-133 0 0,9 0 15 0 0,0 0 0 0 0,0 0 0 0 0,0-1 0 0 0,0 1 0 0 0,1-1 0 0 0,-1 0 0 0 0,0 0 0 0 0,1 0 0 0 0,0 0 0 0 0,-1-1 0 0 0,1 1 0 0 0,0-1 0 0 0,0 1 0 0 0,0-1 0 0 0,1 0 0 0 0,-1 1 0 0 0,1-1 0 0 0,-1 0 0 0 0,1 0 0 0 0,0 0 0 0 0,0 0 0 0 0,0 0 0 0 0,1-1 0 0 0,-1 1 0 0 0,1 0 0 0 0,0 0 0 0 0,0 0 0 0 0,0-1 0 0 0,0 1 0 0 0,0 0 0 0 0,1 0 0 0 0,-1 0 0 0 0,1-1 0 0 0,0 1 0 0 0,0 0-15 0 0,11-13-74 0 0,0 0 0 0 0,2 1 0 0 0,0 1 0 0 0,0 0-1 0 0,1 1 1 0 0,1 1 0 0 0,0 0 0 0 0,0 1 0 0 0,2 1 0 0 0,-1 0 0 0 0,1 1-1 0 0,0 1 1 0 0,1 1 0 0 0,0 1 0 0 0,0 0 0 0 0,0 2 0 0 0,12-2 74 0 0,40-17-1036 0 0,19-9-4168 0 0,-86 29 3893 0 0,-2-2 3 0 0</inkml:trace>
  <inkml:trace contextRef="#ctx0" brushRef="#br0" timeOffset="1916.323">1271 190 1944 0 0,'1'1'101'0'0,"-1"-1"1"0"0,1 1-1 0 0,-1-1 0 0 0,1 1 0 0 0,-1-1 1 0 0,1 0-1 0 0,-1 1 0 0 0,1-1 0 0 0,-1 0 1 0 0,1 0-1 0 0,-1 1 0 0 0,1-1 0 0 0,0 0 1 0 0,-1 0-1 0 0,1 0 0 0 0,0 0 0 0 0,-1 1 1 0 0,1-1-1 0 0,-1 0 0 0 0,1 0 0 0 0,0 0 1 0 0,-1 0-1 0 0,1-1 0 0 0,0 1 0 0 0,-1 0 1 0 0,1 0-1 0 0,-1 0 0 0 0,1 0 0 0 0,0-1 1 0 0,-1 1-1 0 0,1 0 0 0 0,-1-1 0 0 0,1 1 1 0 0,-1 0-1 0 0,1-1 0 0 0,-1 1 0 0 0,1-1 1 0 0,-1 1-1 0 0,0 0 0 0 0,1-1 0 0 0,-1 1 1 0 0,1-1-1 0 0,-1 1 0 0 0,0-1 0 0 0,1 0 1 0 0,-1 1-1 0 0,0-1 0 0 0,0 1 0 0 0,0-1 1 0 0,1 0-1 0 0,-1 1 0 0 0,0-1 0 0 0,0 1 1 0 0,0-1-1 0 0,0 0 0 0 0,0 0-101 0 0,-45 12 1383 0 0,46-13-1350 0 0,1 0 0 0 0,0 0 0 0 0,0 1-1 0 0,0-1 1 0 0,0 1 0 0 0,0 0 0 0 0,0-1 0 0 0,0 1 0 0 0,0 0 0 0 0,1 0 0 0 0,-1 0 0 0 0,0 1 0 0 0,1-1 0 0 0,-1 0-1 0 0,1 1 1 0 0,-1 0 0 0 0,0-1 0 0 0,1 1 0 0 0,-1 0 0 0 0,1 0 0 0 0,-1 1 0 0 0,1-1 0 0 0,-1 0 0 0 0,1 1 0 0 0,-1 0-1 0 0,0-1 1 0 0,1 1 0 0 0,0 1-33 0 0,4 1 21 0 0,-1 0 0 0 0,1 1 0 0 0,-1 0 0 0 0,0 0 0 0 0,0 1 1 0 0,0 0-1 0 0,-1 0 0 0 0,1 0 0 0 0,-1 1 0 0 0,0-1 0 0 0,-1 1 0 0 0,0 0 0 0 0,0 1 0 0 0,0-1 0 0 0,0 1 0 0 0,-1 0 0 0 0,0 0 0 0 0,-1 0 0 0 0,0 0 0 0 0,0 0 0 0 0,0 0 0 0 0,-1 1 0 0 0,0-1 0 0 0,0 1 0 0 0,-1-1 0 0 0,0 1 0 0 0,0-1 0 0 0,-1 1 1 0 0,0-1-1 0 0,0 0 0 0 0,-1 1 0 0 0,0-1 0 0 0,0 0 0 0 0,-1 0 0 0 0,1 0 0 0 0,-2 0 0 0 0,1-1 0 0 0,-1 1 0 0 0,-3 3-21 0 0,-41 62 675 0 0,93-65-1025 0 0,-9-11-698 0 0,1-3 0 0 0,-1-1 0 0 0,0-1 0 0 0,-1-2 1 0 0,-1-1-1 0 0,1-2 0 0 0,23-15 1048 0 0,-25 11-1238 0 0,1 0 7 0 0</inkml:trace>
  <inkml:trace contextRef="#ctx0" brushRef="#br0" timeOffset="2164.452">1974 0 1272 0 0,'12'9'267'0'0,"1"0"0"0"0,-1 0 1 0 0,-1 1-1 0 0,0 1 0 0 0,0 0 0 0 0,-1 0 0 0 0,0 1 0 0 0,-1 0 1 0 0,-1 1-1 0 0,0 0 0 0 0,0 1 0 0 0,-1-1 0 0 0,-1 1 0 0 0,-1 0 0 0 0,0 1 1 0 0,0 0-1 0 0,-2-1 0 0 0,0 1 0 0 0,0 0 0 0 0,-2 1 0 0 0,1-1 1 0 0,-2 0-1 0 0,0 0 0 0 0,-1 1 0 0 0,-1-1 0 0 0,0 0 0 0 0,-1 0 1 0 0,-1 0-1 0 0,0 0 0 0 0,-5 11-267 0 0,-2 6 38 0 0,-1-1 0 0 0,-2 0 0 0 0,-1-1-1 0 0,-1 0 1 0 0,-1-2 0 0 0,-2 0 0 0 0,-8 10-38 0 0,12-20-623 0 0,-1 0 0 0 0,0-1 0 0 0,-1-1-1 0 0,-1 0 1 0 0,-1-2 0 0 0,0 0 0 0 0,-1-1 0 0 0,0 0-1 0 0,-1-2 1 0 0,-11 4 623 0 0,-4 0-1204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1684 0 0,'-13'1'220'0'0,"0"0"0"0"0,0 1 0 0 0,0 1 0 0 0,0 0 0 0 0,0 1-1 0 0,0 0 1 0 0,1 1 0 0 0,0 0 0 0 0,0 1 0 0 0,0 0 0 0 0,1 1 0 0 0,0 1 0 0 0,0 0 0 0 0,0 0-1 0 0,1 1 1 0 0,1 0 0 0 0,0 0 0 0 0,0 1 0 0 0,0 1 0 0 0,1 0 0 0 0,1 0 0 0 0,0 0 0 0 0,1 1-1 0 0,0 0 1 0 0,0 0 0 0 0,2 0 0 0 0,-1 1 0 0 0,1 0 0 0 0,1 0 0 0 0,-1 8-220 0 0,3-6 62 0 0,0-1 1 0 0,1 0 0 0 0,0 1-1 0 0,1-1 1 0 0,1 0 0 0 0,0 0-1 0 0,1 0 1 0 0,0 0 0 0 0,1 0-1 0 0,1 0 1 0 0,0-1 0 0 0,1 0-1 0 0,0 0 1 0 0,1-1 0 0 0,1 1 0 0 0,7 8-63 0 0,68 61-1051 0 0,21-33-3571 0 0,-86-46 3187 0 0</inkml:trace>
  <inkml:trace contextRef="#ctx0" brushRef="#br0" timeOffset="437.569">317 143 1520 0 0,'35'-19'4428'0'0,"60"66"-3537"0"0,-89-43-832 0 0,-1-1-1 0 0,0 1 0 0 0,0 0 0 0 0,0 0 0 0 0,-1 0 1 0 0,0 1-1 0 0,0 0 0 0 0,0 0 0 0 0,0 0 1 0 0,-1 0-1 0 0,1 1 0 0 0,-1-1 0 0 0,-1 1 0 0 0,1 0 1 0 0,-1-1-1 0 0,0 1 0 0 0,0 1 0 0 0,-1-1 0 0 0,0 0 1 0 0,0 0-1 0 0,0 0 0 0 0,-1 1 0 0 0,0-1 1 0 0,0 0-1 0 0,-1 0 0 0 0,1 1 0 0 0,-1-1 0 0 0,-1 0 1 0 0,1 0-1 0 0,-1 0 0 0 0,0 0 0 0 0,0 0 1 0 0,-1 0-1 0 0,0-1-58 0 0,-10 10 63 0 0,0-2 1 0 0,-1 0 0 0 0,-1 0 0 0 0,0-1-1 0 0,-1-1 1 0 0,0-1 0 0 0,0 0-1 0 0,-1-1 1 0 0,0-1 0 0 0,-1 0-1 0 0,0-2 1 0 0,-3 1-64 0 0,20-7-332 0 0,1 0-71 0 0,-8-28-2382 0 0,36-9 519 0 0,-11 17 1041 0 0</inkml:trace>
  <inkml:trace contextRef="#ctx0" brushRef="#br0" timeOffset="698.756">659 135 1912 0 0,'-4'0'155'0'0,"1"0"0"0"0,0 1 0 0 0,0-1 0 0 0,0 1 0 0 0,-1 0 0 0 0,1 0 0 0 0,0 0 0 0 0,0 0 0 0 0,0 1 0 0 0,0-1 0 0 0,0 1 0 0 0,1-1 0 0 0,-1 1 0 0 0,0 0 0 0 0,1 0 0 0 0,-1 0 0 0 0,1 1 0 0 0,0-1 0 0 0,0 1 0 0 0,0-1 0 0 0,0 1 0 0 0,0 0 0 0 0,0 0-155 0 0,-3 3 220 0 0,0-3-166 0 0,0 0 1 0 0,0 1-1 0 0,0-1 0 0 0,1 1 1 0 0,0 1-1 0 0,-1-1 0 0 0,1 0 0 0 0,1 1 1 0 0,-1 0-1 0 0,1 0 0 0 0,0 0 0 0 0,0 1 1 0 0,0-1-1 0 0,1 0 0 0 0,0 1 0 0 0,0 0 1 0 0,0 0-1 0 0,1-1 0 0 0,0 1 0 0 0,0 0 1 0 0,0 0-1 0 0,1 0 0 0 0,0 0 0 0 0,0 0 1 0 0,0 0-1 0 0,1 0 0 0 0,0 0 1 0 0,0 0-1 0 0,0 0 0 0 0,1 0 0 0 0,0-1 1 0 0,0 1-1 0 0,1 0 0 0 0,-1-1 0 0 0,1 0 1 0 0,1 0-1 0 0,-1 0 0 0 0,0 0 0 0 0,1 0 1 0 0,0-1-1 0 0,0 1 0 0 0,1-1 0 0 0,-1 0 1 0 0,6 3-55 0 0,94-1-4868 0 0,-67-22 3523 0 0</inkml:trace>
  <inkml:trace contextRef="#ctx0" brushRef="#br0" timeOffset="981.612">1100 425 1240 0 0,'2'9'224'0'0,"0"-1"-1"0"0,-1 1 1 0 0,1 0-1 0 0,-2 0 1 0 0,1 0-1 0 0,-1 0 1 0 0,0-1-1 0 0,-1 1 1 0 0,0 0-1 0 0,-1 0 1 0 0,0 0-1 0 0,0-1 1 0 0,-1 1-1 0 0,0-1 1 0 0,0 0-1 0 0,-1 0 1 0 0,0 0-1 0 0,0 0 1 0 0,-1-1-1 0 0,0 1 1 0 0,-1-1-1 0 0,1 0 1 0 0,-1-1-1 0 0,-1 0 1 0 0,1 0-1 0 0,-1 0 1 0 0,0 0-1 0 0,0-1 1 0 0,-1 0-1 0 0,1-1 1 0 0,-1 0-1 0 0,-3 1-223 0 0,-4 4-241 0 0,-1-1 0 0 0,1-1 0 0 0,-1 0 0 0 0,0-1 0 0 0,-1-1 1 0 0,0 0-1 0 0,1-1 0 0 0,-1-1 0 0 0,-1-1 0 0 0,1 0 0 0 0,-8-1 241 0 0,-14-17-2228 0 0,23 7 1014 0 0</inkml:trace>
  <inkml:trace contextRef="#ctx0" brushRef="#br0" timeOffset="1668.091">1002 235 2604 0 0,'-2'-21'5826'0'0,"1"-3"-1854"0"0,2 18-6765 0 0,2 2-3351 0 0,1 1 4835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0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91 916 0 0,'0'0'409'0'0,"0"0"24"0"0,3-21 1089 0 0,-3 19-1478 0 0,1 0-1 0 0,0 0 0 0 0,-1 1 1 0 0,1-1-1 0 0,-1 0 1 0 0,1 0-1 0 0,-1 0 0 0 0,0 0 1 0 0,0 0-1 0 0,0 0 0 0 0,0 0 1 0 0,0 0-1 0 0,0 0 1 0 0,-1 1-1 0 0,1-1 0 0 0,-1 0 1 0 0,1 0-1 0 0,-1 0 1 0 0,0 0-1 0 0,1 1 0 0 0,-1-1 1 0 0,0 0-1 0 0,0 1 0 0 0,0-1 1 0 0,0 0-1 0 0,-1 1 1 0 0,1-1-1 0 0,0 1 0 0 0,-1 0 1 0 0,1 0-1 0 0,-1-1 0 0 0,1 1 1 0 0,-1 0-1 0 0,0 0 1 0 0,1 0-1 0 0,-1 1 0 0 0,0-1 1 0 0,0 0-1 0 0,0 1 0 0 0,1-1 1 0 0,-1 1-1 0 0,0-1 1 0 0,0 1-1 0 0,0 0 0 0 0,0 0 1 0 0,0 0-1 0 0,0 0-43 0 0,-5-2 55 0 0,0 1-1 0 0,0 0 1 0 0,0 0-1 0 0,0 1 1 0 0,0-1 0 0 0,0 2-1 0 0,0-1 1 0 0,0 1-1 0 0,0 0 1 0 0,0 0 0 0 0,1 1-1 0 0,-1 0 1 0 0,0 0-1 0 0,1 1 1 0 0,-1 0-1 0 0,1 0 1 0 0,0 0 0 0 0,0 1-1 0 0,0 0 1 0 0,0 0-1 0 0,1 0 1 0 0,0 1 0 0 0,0 0-1 0 0,0 0 1 0 0,0 0-1 0 0,1 0 1 0 0,0 1-1 0 0,0 0 1 0 0,0 0 0 0 0,1 1-55 0 0,-11 15 159 0 0,2 0 0 0 0,0 1-1 0 0,2 1 1 0 0,0 0 0 0 0,2 0 0 0 0,1 1 0 0 0,-4 22-159 0 0,7-11 232 0 0,2 0-1 0 0,1-1 0 0 0,2 1 0 0 0,2 0 0 0 0,1-1 0 0 0,2 1 0 0 0,1-1 0 0 0,2-1 0 0 0,1 1 0 0 0,14 29-231 0 0,30 135 867 0 0,-52-193-897 0 0,-1 1 1 0 0,0 0-1 0 0,-1 0 1 0 0,1 0-1 0 0,-2-1 0 0 0,1 1 1 0 0,-1 0-1 0 0,0 0 1 0 0,0 0-1 0 0,0-1 0 0 0,-1 1 1 0 0,0-1-1 0 0,-1 1 1 0 0,1-1-1 0 0,-1 0 0 0 0,-1 0 1 0 0,1 0-1 0 0,-1 0 1 0 0,0-1-1 0 0,0 1 0 0 0,-2 1 30 0 0,2-4-176 0 0,1-1-1 0 0,-1 1 1 0 0,0-1-1 0 0,0 1 0 0 0,-1-1 1 0 0,1 0-1 0 0,0-1 0 0 0,-1 1 1 0 0,1-1-1 0 0,-1 0 1 0 0,1 0-1 0 0,-1 0 0 0 0,0-1 1 0 0,1 1-1 0 0,-1-1 1 0 0,0 0-1 0 0,1-1 0 0 0,-1 1 1 0 0,1-1-1 0 0,-1 0 1 0 0,0 0-1 0 0,-3-1 177 0 0,-91-49-3724 0 0,75 30 2632 0 0</inkml:trace>
  <inkml:trace contextRef="#ctx0" brushRef="#br0" timeOffset="294.212">1 608 1508 0 0,'4'-16'4050'0'0,"325"-43"-1213"0"0,-105 47-8324 0 0,-216 12 4299 0 0</inkml:trace>
  <inkml:trace contextRef="#ctx0" brushRef="#br0" timeOffset="637.214">931 660 1664 0 0,'-4'9'4119'0'0,"-19"19"-3582"0"0,14-18-140 0 0,-5 10-229 0 0,1 1 0 0 0,1 0 0 0 0,1 1-1 0 0,1 0 1 0 0,1 1 0 0 0,0 0 0 0 0,2 0-1 0 0,1 1 1 0 0,1 0 0 0 0,-1 9-168 0 0,6-31-46 0 0,-21 92 106 0 0,4-65-2784 0 0,5-22 94 0 0,4-5 1435 0 0</inkml:trace>
  <inkml:trace contextRef="#ctx0" brushRef="#br0" timeOffset="874.032">614 748 1196 0 0,'6'-13'2285'0'0,"-6"13"-2224"0"0,0-1-1 0 0,0 0 1 0 0,0 1-1 0 0,0-1 1 0 0,0 1 0 0 0,0-1-1 0 0,0 0 1 0 0,0 1-1 0 0,1-1 1 0 0,-1 1-1 0 0,0-1 1 0 0,0 1-1 0 0,0-1 1 0 0,1 1-1 0 0,-1-1 1 0 0,0 1 0 0 0,1-1-1 0 0,-1 1 1 0 0,1-1-1 0 0,-1 1 1 0 0,0-1-1 0 0,1 1 1 0 0,-1 0-1 0 0,1-1 1 0 0,-1 1 0 0 0,1 0-1 0 0,-1-1 1 0 0,1 1-1 0 0,0 0 1 0 0,-1 0-1 0 0,1-1 1 0 0,-1 1-1 0 0,1 0 1 0 0,-1 0 0 0 0,1 0-1 0 0,0 0 1 0 0,-1 0-1 0 0,1 0 1 0 0,-1 0-1 0 0,1 0 1 0 0,0 0-1 0 0,-1 0 1 0 0,1 0 0 0 0,-1 0-1 0 0,1 1 1 0 0,0-1-1 0 0,-1 0 1 0 0,1 0-1 0 0,-1 0 1 0 0,1 1-1 0 0,-1-1 1 0 0,1 0-1 0 0,-1 1 1 0 0,1-1 0 0 0,-1 1-1 0 0,1-1 1 0 0,-1 0-1 0 0,0 1 1 0 0,1-1-1 0 0,-1 1 1 0 0,0-1-1 0 0,1 1 1 0 0,-1 0-61 0 0,227 199 1392 0 0,-82-61-7269 0 0,-136-131 4654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3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 1392 0 0,'-20'17'1450'0'0,"-2"-13"-259"0"0,-12 15 387 0 0,284-45 1114 0 0,329-6-2306 0 0,-615 40-5104 0 0,10 0 3687 0 0,-2-2-53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3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1636 0 0,'4'4'178'0'0,"0"-1"0"0"0,1 1-1 0 0,-1-1 1 0 0,1 0 0 0 0,-1-1-1 0 0,1 1 1 0 0,0-1 0 0 0,0 0 0 0 0,0 0-1 0 0,0-1 1 0 0,0 0 0 0 0,0 1-1 0 0,1-2 1 0 0,-1 1 0 0 0,0 0 0 0 0,1-1-1 0 0,-1 0 1 0 0,0-1 0 0 0,3 1-178 0 0,-3 0 119 0 0,414 3 2540 0 0,-187-20-2993 0 0,-177 14 9 0 0,20 1-3738 0 0,-66 2 2762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42 944 0 0,'0'0'737'0'0,"-12"0"310"0"0,8-3 2180 0 0,-24-36-1467 0 0,24 72-1159 0 0,19 200-234 0 0,17-2 77 0 0,-29-206-577 0 0,-28 20-6163 0 0,16-42 5138 0 0</inkml:trace>
  <inkml:trace contextRef="#ctx0" brushRef="#br0" timeOffset="312.492">49 765 1636 0 0,'-14'4'890'0'0,"-20"6"1562"0"0,51-2 31 0 0,313-19-244 0 0,539-43-1031 0 0,-700 40-1514 0 0,78-6-835 0 0,-83 15-4044 0 0,-150 3 3955 0 0,-2-7-32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1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18 100 1484 0 0,'3'-18'3333'0'0,"14"14"-2150"0"0,-6 32 588 0 0,14 200-437 0 0,15-5-1345 0 0,-40-221-600 0 0,-17 14-3987 0 0,6-17 3343 0 0,-3-8 17 0 0</inkml:trace>
  <inkml:trace contextRef="#ctx0" brushRef="#br0" timeOffset="282.468">1 159 996 0 0,'21'-31'5372'0'0,"34"54"-4409"0"0,-41-14-945 0 0,189 129 976 0 0,-65-51-3606 0 0,-129-79-125 0 0,-9-7 1343 0 0</inkml:trace>
  <inkml:trace contextRef="#ctx0" brushRef="#br0" timeOffset="611.195">472 15 1516 0 0,'11'-6'2722'0'0,"-5"10"2183"0"0,-5 15-4792 0 0,15 111 553 0 0,28 115-592 0 0,-39-143-7331 0 0,-5-101 6026 0 0</inkml:trace>
  <inkml:trace contextRef="#ctx0" brushRef="#br0" timeOffset="1005.243">905 302 876 0 0,'-21'2'4263'0'0,"-16"19"-3093"0"0,37-20-1102 0 0,-6 2 94 0 0,0 0 0 0 0,0 1-1 0 0,0 0 1 0 0,1 0 0 0 0,0 0 0 0 0,0 1-1 0 0,0 0 1 0 0,0 0 0 0 0,1 0-1 0 0,0 1 1 0 0,0-1 0 0 0,0 1 0 0 0,1 0-1 0 0,0 0 1 0 0,0 0 0 0 0,0 1-1 0 0,1-1 1 0 0,-1 3-162 0 0,3-7 203 0 0,3 9 128 0 0,3-7-306 0 0,-1 0 0 0 0,1-1 1 0 0,0 0-1 0 0,0 0 0 0 0,0 0 0 0 0,1-1 0 0 0,-1 0 0 0 0,1 0 0 0 0,-1-1 0 0 0,1 0 1 0 0,-1 0-1 0 0,1 0 0 0 0,0-1 0 0 0,0 0 0 0 0,-1 0 0 0 0,1-1 0 0 0,6 0-25 0 0,5 0 7 0 0,131-32-155 0 0,-148 33 147 0 0,1 0 0 0 0,-1 0 1 0 0,0 0-1 0 0,0 0 0 0 0,1-1 0 0 0,-1 1 1 0 0,0 0-1 0 0,0-1 0 0 0,0 1 1 0 0,1-1-1 0 0,-1 1 0 0 0,0-1 1 0 0,0 0-1 0 0,0 1 0 0 0,0-1 0 0 0,0 0 1 0 0,0 0-1 0 0,0 0 0 0 0,0 0 1 0 0,0 0-1 0 0,-1 0 0 0 0,1 0 1 0 0,0 0-1 0 0,0 0 0 0 0,-1 0 0 0 0,1 0 1 0 0,-1 0-1 0 0,1-1 0 0 0,-1 1 1 0 0,0 0-1 0 0,1 0 0 0 0,-1 0 1 0 0,0-1-1 0 0,0 1 0 0 0,0 0 1 0 0,0-1-1 0 0,0 1 0 0 0,0 0 0 0 0,0 0 1 0 0,0-1-1 0 0,0 1 0 0 0,-1 0 1 0 0,1 0-1 0 0,0-1 0 0 0,-1 1 1 0 0,1 0-1 0 0,-1 0 0 0 0,0 0 0 0 0,1 0 1 0 0,-1 0-1 0 0,0 0 0 0 0,0 0 1 0 0,0 0-1 0 0,1 0 0 0 0,-1 0 1 0 0,0 0-1 0 0,-1 0 1 0 0,-69-37 38 0 0,-145-13-719 0 0,215 50 549 0 0,-1 1 0 0 0,1-1 0 0 0,-1 1 0 0 0,1-1-1 0 0,0 0 1 0 0,0 0 0 0 0,0 0 0 0 0,-1 0 0 0 0,1 0 0 0 0,0 0 0 0 0,0 0 0 0 0,0 0 0 0 0,0 0 0 0 0,1 0 0 0 0,-1-1-1 0 0,0 1 1 0 0,0 0 0 0 0,1-1 0 0 0,-1 1 0 0 0,1-1 0 0 0,-1 1 0 0 0,1 0 0 0 0,0-1 0 0 0,-1 1 0 0 0,1-1 0 0 0,0 1-1 0 0,0-1 1 0 0,0 1 0 0 0,0-1 0 0 0,0 1 0 0 0,0-1 0 0 0,1 1 0 0 0,-1-1 0 0 0,0 1 0 0 0,1-1 0 0 0,-1 1 0 0 0,1 0-1 0 0,-1-1 1 0 0,1 1 0 0 0,0 0 0 0 0,0-1 0 0 0,0 1 0 0 0,0 0 0 0 0,-1 0 0 0 0,2 0 0 0 0,-1 0 0 0 0,0 0 0 0 0,0 0-1 0 0,0 0 1 0 0,0 0 0 0 0,1 0 0 0 0,-1 1 132 0 0,16-18-1252 0 0</inkml:trace>
  <inkml:trace contextRef="#ctx0" brushRef="#br0" timeOffset="1271.321">1243 45 1148 0 0,'29'-45'10816'0'0,"-18"248"-8959"0"0,16-75-1830 0 0,2 8-1435 0 0,-15-47-3202 0 0,-13-86 3101 0 0,-5 7-1235 0 0,-12 1 1367 0 0</inkml:trace>
  <inkml:trace contextRef="#ctx0" brushRef="#br0" timeOffset="1521.296">1124 270 2232 0 0,'-21'-17'6144'0'0,"34"5"-3822"0"0,50 0-2522 0 0,-50 10 432 0 0,102-15-2284 0 0,0 9-4062 0 0,-98 8 4670 0 0</inkml:trace>
  <inkml:trace contextRef="#ctx0" brushRef="#br0" timeOffset="1865.012">1530 337 1588 0 0,'108'-19'4955'0'0,"-76"7"-4564"0"0,0-2 1 0 0,-1-1-1 0 0,0-1 1 0 0,-1-2-1 0 0,-1-1 0 0 0,15-14-391 0 0,-6-15 271 0 0,-81 24-334 0 0,27 22 143 0 0,1 0 0 0 0,0 1 1 0 0,-1 1-1 0 0,1 1 0 0 0,-1 0 1 0 0,1 1-1 0 0,0 0 0 0 0,0 1 1 0 0,0 1-1 0 0,0 1 0 0 0,-8 3-80 0 0,1-1 227 0 0,17-7-178 0 0,0 1 0 0 0,-1 0 0 0 0,1 0-1 0 0,0 0 1 0 0,0 1 0 0 0,0 0 0 0 0,0 0-1 0 0,0 0 1 0 0,0 0 0 0 0,0 1 0 0 0,1 0-1 0 0,-1 0 1 0 0,1 0 0 0 0,0 0 0 0 0,0 1-1 0 0,0 0 1 0 0,0 0 0 0 0,1 0 0 0 0,-1 0 0 0 0,1 0-1 0 0,0 1 1 0 0,0 0 0 0 0,1-1 0 0 0,0 1-1 0 0,-2 3-48 0 0,8-1 15 0 0,-1 0 0 0 0,1 0 0 0 0,1 0-1 0 0,-1 0 1 0 0,1-1 0 0 0,1 0 0 0 0,-1 0-1 0 0,1-1 1 0 0,0 1 0 0 0,0-1-1 0 0,0 0 1 0 0,1-1 0 0 0,0 0 0 0 0,-1 0-1 0 0,2 0 1 0 0,-1-1 0 0 0,0 0 0 0 0,1 0-1 0 0,-1-1 1 0 0,8 2-15 0 0,184 40-1810 0 0,5-26-5471 0 0,-184-17 6005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5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1392 0 0,'2'1'96'0'0,"1"-1"1"0"0,-1 1-1 0 0,0-1 0 0 0,1 1 0 0 0,-1 0 1 0 0,0 0-1 0 0,0 0 0 0 0,0 1 1 0 0,0-1-1 0 0,0 0 0 0 0,0 1 0 0 0,0-1 1 0 0,0 1-1 0 0,0 0 0 0 0,-1 0 0 0 0,1-1 1 0 0,-1 1-1 0 0,1 0 0 0 0,-1 0 1 0 0,0 1-1 0 0,0-1 0 0 0,0 0 0 0 0,0 0 1 0 0,0 1-1 0 0,0-1 0 0 0,-1 0 0 0 0,1 1 1 0 0,-1-1-1 0 0,1 0 0 0 0,-1 1 1 0 0,0-1-1 0 0,0 1 0 0 0,0-1 0 0 0,0 1 1 0 0,-1-1-1 0 0,1 0 0 0 0,-1 1 0 0 0,1-1 1 0 0,-1 0-1 0 0,0 1 0 0 0,0-1 1 0 0,0 0-1 0 0,0 0-96 0 0,-3 8 70 0 0,1 0 1 0 0,-2 0-1 0 0,1 0 1 0 0,-2-1-1 0 0,1 0 1 0 0,-1 0-1 0 0,0 0 1 0 0,-1-1-1 0 0,0 0 1 0 0,0 0-1 0 0,-1 0 1 0 0,0-1-1 0 0,0-1 1 0 0,-1 1-1 0 0,0-1 1 0 0,0-1-1 0 0,-7 4-70 0 0,-113 28-3177 0 0,109-40 1926 0 0,-11-9-35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5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35 285 948 0 0,'-35'4'5073'0'0,"36"-4"-4185"0"0,19-1 4 0 0,369-41 1179 0 0,-282 31-1455 0 0,-97 4-1055 0 0,-4 0-3981 0 0,7 6 1793 0 0,-5-2 1381 0 0</inkml:trace>
  <inkml:trace contextRef="#ctx0" brushRef="#br0" timeOffset="732.661">1381 97 916 0 0,'-17'15'2859'0'0,"-219"170"-146"0"0,202-165-2432 0 0,0 0 0 0 0,-1-3 0 0 0,-1 0 0 0 0,-1-3 1 0 0,0-1-1 0 0,-1-2 0 0 0,0-1 0 0 0,-1-2 0 0 0,-28 2-281 0 0,64-11-1 0 0,1 1 0 0 0,-1-1 0 0 0,0 1-1 0 0,1-1 1 0 0,-1 0 0 0 0,1 0 0 0 0,-1 0-1 0 0,1 0 1 0 0,-1-1 0 0 0,1 1 0 0 0,0-1 0 0 0,0 1-1 0 0,-1-1 1 0 0,1 0 0 0 0,1 0 0 0 0,-1 0-1 0 0,0 0 1 0 0,0 0 0 0 0,1 0 0 0 0,-1 0 0 0 0,1-1-1 0 0,0 1 1 0 0,-1-1 0 0 0,1 1 0 0 0,0-1 0 0 0,0 1-1 0 0,1-1 1 0 0,-1 0 0 0 0,1 1 0 0 0,-1-1-1 0 0,1 0 1 0 0,0 1 0 0 0,0-1 0 0 0,0 0 0 0 0,0 0-1 0 0,1 1 1 0 0,-1-1 0 0 0,1 0 0 0 0,-1 1-1 0 0,1-1 1 0 0,0 1 0 0 0,0-1 0 0 0,0 1 0 0 0,0-1-1 0 0,1 1 1 0 0,-1 0 0 0 0,1-1 0 0 0,-1 1 0 0 0,1 0-1 0 0,0 0 1 0 0,0 0 0 0 0,0 0 0 0 0,0 0-1 0 0,0 1 1 0 0,0-1 0 0 0,0 1 0 0 0,1-1 1 0 0,3-8-29 0 0,1 1-1 0 0,0 0 1 0 0,0 0 0 0 0,0 0 0 0 0,1 1 0 0 0,1 0-1 0 0,0 1 1 0 0,0 0 0 0 0,0 0 0 0 0,0 1 0 0 0,1 0-1 0 0,0 0 1 0 0,1 2 0 0 0,-1-1 0 0 0,1 1 0 0 0,0 0-1 0 0,0 1 1 0 0,0 1 0 0 0,6-1 29 0 0,118 69-171 0 0,-117-53 167 0 0,0 0-1 0 0,0-1 1 0 0,1-1 0 0 0,1-1 0 0 0,0-1-1 0 0,0 0 1 0 0,0-2 0 0 0,1 0 0 0 0,1-1 0 0 0,-1-1-1 0 0,1-2 1 0 0,-1 0 0 0 0,1-1 0 0 0,0-1-1 0 0,0 0 1 0 0,0-2 0 0 0,0-1 0 0 0,16-4 4 0 0,-33 5 4 0 0,-2 1-5 0 0,-1 1 0 0 0,1-1 0 0 0,-1 0 0 0 0,1 0 0 0 0,-1 0 0 0 0,0-1 0 0 0,1 1 0 0 0,-1-1 0 0 0,1 1 0 0 0,-1-1 0 0 0,1 0 0 0 0,-1 0 0 0 0,0 0 0 0 0,0 0 0 0 0,1 0 0 0 0,-1 0 0 0 0,0-1 0 0 0,0 1-1 0 0,0-1 1 0 0,0 1 0 0 0,-1-1 0 0 0,1 0 0 0 0,0 0 0 0 0,-1 0 0 0 0,1 0 0 0 0,-1 0 0 0 0,0 0 0 0 0,1 0 0 0 0,-1 0 0 0 0,0 0 0 0 0,0-1 0 0 0,-1 1 0 0 0,1 0 0 0 0,0-1 0 0 0,-1 1 0 0 0,0-1 0 0 0,1 1 0 0 0,-1-1 0 0 0,0 1 0 0 0,0-1-1 0 0,0 1 1 0 0,-1-2 1 0 0,-6-5-84 0 0,-1 1-1 0 0,0 0 0 0 0,-1 0 0 0 0,0 1 1 0 0,0 0-1 0 0,0 1 0 0 0,-1 0 0 0 0,0 0 1 0 0,0 1-1 0 0,-1 0 0 0 0,0 1 0 0 0,1 0 1 0 0,-7-1 84 0 0,-90-48-3282 0 0,96 42 2574 0 0</inkml:trace>
  <inkml:trace contextRef="#ctx0" brushRef="#br0" timeOffset="1134.465">1969 45 1772 0 0,'-59'61'3101'0'0,"-190"149"2433"0"0,223-174-4582 0 0,26-34-723 0 0,5 2 7 0 0,17 6-294 0 0,1-1 0 0 0,0-1 0 0 0,1-1 0 0 0,-1-1 0 0 0,1-1 0 0 0,0-1 0 0 0,1-1 0 0 0,-1-1 0 0 0,0-1 0 0 0,1-1 0 0 0,10-3 58 0 0,3 3-675 0 0,81 0-6057 0 0,-117 0 5455 0 0,-2 0 31 0 0</inkml:trace>
  <inkml:trace contextRef="#ctx0" brushRef="#br0" timeOffset="1683.6">2181 70 968 0 0,'42'1'3890'0'0,"-35"1"-3813"0"0,-4-2-34 0 0,1 0-1 0 0,0 1 0 0 0,0-1 1 0 0,-1 1-1 0 0,1 0 0 0 0,0 0 1 0 0,-1 0-1 0 0,1 0 1 0 0,-1 1-1 0 0,0-1 0 0 0,1 1 1 0 0,-1 0-1 0 0,0 0 0 0 0,0 0 1 0 0,0 0-1 0 0,0 1 0 0 0,0-1 1 0 0,-1 1-1 0 0,1 0 1 0 0,-1 0-1 0 0,1 0 0 0 0,-1 0 1 0 0,0 0-1 0 0,-1 0 0 0 0,1 0 1 0 0,0 1-1 0 0,-1-1 0 0 0,0 1 1 0 0,0-1-1 0 0,0 1 0 0 0,0 0 1 0 0,0-1-1 0 0,-1 1 1 0 0,1 0-1 0 0,-1 1-42 0 0,-7 6 94 0 0,0 0 1 0 0,0-1-1 0 0,-1 1 1 0 0,0-1-1 0 0,-1-1 1 0 0,0 0-1 0 0,-1 0 1 0 0,0-1-1 0 0,0 0 1 0 0,-1-1-1 0 0,1 0 0 0 0,-2 0 1 0 0,1-1-1 0 0,-1-1 1 0 0,0 0-1 0 0,-7 2-94 0 0,-64 37 444 0 0,227-99-5246 0 0,-109 41 3539 0 0</inkml:trace>
  <inkml:trace contextRef="#ctx0" brushRef="#br0" timeOffset="1932.226">2639 124 1336 0 0,'-61'-19'3698'0'0,"52"19"-3607"0"0,1 0 0 0 0,-1 0 0 0 0,0 1 0 0 0,0 0 0 0 0,1 0-1 0 0,-1 1 1 0 0,0 0 0 0 0,1 1 0 0 0,0 0 0 0 0,-1 0 0 0 0,1 1-1 0 0,1 0 1 0 0,-1 0 0 0 0,0 0 0 0 0,1 1 0 0 0,0 1-1 0 0,0-1 1 0 0,1 1 0 0 0,0 0 0 0 0,-1 1 0 0 0,2-1 0 0 0,-1 1-1 0 0,1 0 1 0 0,0 1 0 0 0,1-1 0 0 0,0 1 0 0 0,0 0 0 0 0,0 0-1 0 0,1 0 1 0 0,1 1 0 0 0,-1 0-91 0 0,4-4 32 0 0,0 1-1 0 0,0 0 1 0 0,0-1 0 0 0,1 0-1 0 0,0 1 1 0 0,0-1-1 0 0,0 0 1 0 0,1 0 0 0 0,0 0-1 0 0,0 0 1 0 0,0 0 0 0 0,0-1-1 0 0,1 1 1 0 0,0-1-1 0 0,0 0 1 0 0,0 0 0 0 0,0-1-1 0 0,0 1 1 0 0,1-1 0 0 0,0 0-1 0 0,0 0 1 0 0,0 0-1 0 0,0-1 1 0 0,0 0 0 0 0,0 0-1 0 0,1 0 1 0 0,-1 0 0 0 0,1-1-1 0 0,3 1-31 0 0,111 7-3592 0 0,-53-33 896 0 0,-46 11 1345 0 0</inkml:trace>
  <inkml:trace contextRef="#ctx0" brushRef="#br0" timeOffset="2258.695">3155 0 1096 0 0,'-80'58'3453'0'0,"-184"114"1504"0"0,263-172-4935 0 0,0 0-1 0 0,1 0 1 0 0,-1 0-1 0 0,0 0 1 0 0,0 1-1 0 0,0-1 1 0 0,0 0-1 0 0,0 0 1 0 0,1 1-1 0 0,-1-1 1 0 0,0 1-1 0 0,0-1 1 0 0,0 1-1 0 0,1-1 1 0 0,-1 1-1 0 0,0-1 1 0 0,1 1-1 0 0,-1 0 1 0 0,1-1-1 0 0,-1 1 1 0 0,0 0-1 0 0,1-1 1 0 0,0 1-1 0 0,-1 0 1 0 0,1 0-1 0 0,-1 0 1 0 0,1 0-1 0 0,0-1 1 0 0,-1 1-1 0 0,1 0 1 0 0,0 0-1 0 0,0 0 1 0 0,0 0-1 0 0,0 0 1 0 0,0 0-1 0 0,0-1 1 0 0,0 1-1 0 0,0 0 1 0 0,0 0-1 0 0,0 0 1 0 0,1 0-1 0 0,-1 0 1 0 0,0 0-1 0 0,0-1 1 0 0,1 1-1 0 0,-1 0 1 0 0,1 0-1 0 0,-1 0 1 0 0,1-1-1 0 0,-1 1 1 0 0,1 0-1 0 0,-1-1 1 0 0,1 1-1 0 0,0 0 1 0 0,-1-1-1 0 0,1 1 1 0 0,0-1-1 0 0,-1 1 1 0 0,1-1-1 0 0,0 1 1 0 0,0-1-1 0 0,0 1 1 0 0,0-1-1 0 0,-1 0 1 0 0,1 0-1 0 0,0 1 1 0 0,0-1-1 0 0,0 0 1 0 0,0 0-1 0 0,0 0-21 0 0,66 14 320 0 0,-66-14-317 0 0,214-9-1606 0 0,-7-48-5550 0 0,-183 48 5899 0 0</inkml:trace>
  <inkml:trace contextRef="#ctx0" brushRef="#br0" timeOffset="2738.044">3701 29 944 0 0,'1'0'76'0'0,"0"0"0"0"0,0 0-1 0 0,0 0 1 0 0,0 0 0 0 0,0 1 0 0 0,0-1-1 0 0,-1 0 1 0 0,1 1 0 0 0,0-1 0 0 0,0 1 0 0 0,0-1-1 0 0,0 1 1 0 0,-1-1 0 0 0,1 1 0 0 0,0 0-1 0 0,0-1 1 0 0,-1 1 0 0 0,1 0 0 0 0,0-1 0 0 0,-1 1-1 0 0,1 0 1 0 0,-1 0 0 0 0,1 0 0 0 0,-1 0-1 0 0,1 0 1 0 0,-1-1 0 0 0,0 1 0 0 0,0 0-1 0 0,1 0 1 0 0,-1 0 0 0 0,0 0 0 0 0,0 0 0 0 0,0 0-1 0 0,0 0 1 0 0,0 0 0 0 0,0 0 0 0 0,0 0-1 0 0,0 0 1 0 0,0 0 0 0 0,-1 0 0 0 0,1 0 0 0 0,0 0-1 0 0,0 0 1 0 0,-1 0 0 0 0,1-1 0 0 0,-1 1-1 0 0,1 0 1 0 0,-1 0 0 0 0,1 0 0 0 0,-1-1-1 0 0,0 1 1 0 0,0 0-76 0 0,-28 49 582 0 0,4-26-233 0 0,-1-1 0 0 0,-1-1 0 0 0,-1-1 0 0 0,-1-1 1 0 0,0-2-1 0 0,-2-1 0 0 0,0-1 0 0 0,-1-2 0 0 0,0-1 0 0 0,-11 2-349 0 0,41-15 204 0 0,-6-4 33 0 0,0-20 41 0 0,11 18-288 0 0,1-1 0 0 0,-1 2 1 0 0,1-1-1 0 0,1 0 0 0 0,-1 1 0 0 0,1 0 0 0 0,0 0 0 0 0,0 0 0 0 0,0 1 0 0 0,1-1 1 0 0,-1 1-1 0 0,1 1 0 0 0,0-1 0 0 0,1 1 0 0 0,-1 0 0 0 0,0 0 0 0 0,1 1 1 0 0,0 0-1 0 0,-1 0 0 0 0,1 0 0 0 0,0 1 0 0 0,0 0 0 0 0,0 0 0 0 0,0 1 0 0 0,0 0 1 0 0,6 1 9 0 0,180 56 18 0 0,-167-52 3 0 0,0-2 1 0 0,-1-1 0 0 0,1 0 0 0 0,0-2 0 0 0,0-1 0 0 0,0-1 0 0 0,-1-2 0 0 0,1 0 0 0 0,-1-2 0 0 0,19-6-22 0 0,-41 12 11 0 0,0-1 0 0 0,0 0 1 0 0,1 0-1 0 0,-1 0 0 0 0,0-1 0 0 0,0 1 1 0 0,0-1-1 0 0,0 0 0 0 0,0 1 0 0 0,-1-1 0 0 0,1-1 1 0 0,0 1-1 0 0,-1 0 0 0 0,1 0 0 0 0,-1-1 1 0 0,0 0-1 0 0,0 1 0 0 0,0-1 0 0 0,0 0 1 0 0,-1 0-1 0 0,1 0 0 0 0,-1 0 0 0 0,0 0 1 0 0,1 0-1 0 0,-1-1 0 0 0,-1 1 0 0 0,1 0 0 0 0,0-1 1 0 0,-1 1-1 0 0,0 0 0 0 0,0-1 0 0 0,0 1 1 0 0,0-1-1 0 0,-1-2-11 0 0,-3-2-81 0 0,-2-1-1 0 0,1 1 1 0 0,-1 1 0 0 0,0-1-1 0 0,-1 1 1 0 0,1 0 0 0 0,-1 0-1 0 0,-1 1 1 0 0,1 0 0 0 0,-1 0-1 0 0,0 1 1 0 0,-1 0 0 0 0,1 1-1 0 0,-1 0 1 0 0,0 0 0 0 0,0 0-1 0 0,0 1 1 0 0,-1 1 0 0 0,0-1 81 0 0,-188-25-5983 0 0,162 27 4712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4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204 433 888 0 0,'0'0'697'0'0,"-5"-3"-62"0"0,2 2-555 0 0,-1 1 0 0 0,0-1-1 0 0,1 0 1 0 0,-1 1 0 0 0,0 0 0 0 0,0 0-1 0 0,0 0 1 0 0,1 0 0 0 0,-1 1-1 0 0,0-1 1 0 0,0 1 0 0 0,1 0 0 0 0,-1 0-1 0 0,0 0 1 0 0,1 1 0 0 0,-1-1-1 0 0,1 1 1 0 0,0 0 0 0 0,-1 0 0 0 0,1 0-1 0 0,0 0 1 0 0,0 1 0 0 0,0-1-1 0 0,1 1 1 0 0,-1 0 0 0 0,1 0 0 0 0,-1 0-1 0 0,1 0-79 0 0,-72 101 1713 0 0,69-92-1639 0 0,0 0 0 0 0,1 0 0 0 0,1 0 0 0 0,0 0 0 0 0,0 0 0 0 0,1 1 0 0 0,1-1 0 0 0,0 1 0 0 0,1 0 0 0 0,0-1 0 0 0,1 1 0 0 0,0 0 0 0 0,1-1 0 0 0,0 0 0 0 0,1 1 0 0 0,1-1 0 0 0,0 0 0 0 0,0 0 0 0 0,1-1 1 0 0,1 1-1 0 0,0-1 0 0 0,0 0 0 0 0,1-1 0 0 0,1 0 0 0 0,0 0 0 0 0,0 0 0 0 0,1-1 0 0 0,0 0 0 0 0,0-1 0 0 0,1 0 0 0 0,0-1 0 0 0,1 1 0 0 0,0-1-74 0 0,11 5-644 0 0,0-1 1 0 0,0 0-1 0 0,1-2 1 0 0,0-1-1 0 0,0 0 0 0 0,1-2 1 0 0,0-1-1 0 0,20 2 644 0 0,-11-5-1263 0 0</inkml:trace>
  <inkml:trace contextRef="#ctx0" brushRef="#br0" timeOffset="496.456">444 547 2012 0 0,'3'-4'157'0'0,"0"1"0"0"0,1 0 0 0 0,-1 0 0 0 0,1 1 0 0 0,-1-1-1 0 0,1 1 1 0 0,0 0 0 0 0,0 0 0 0 0,0 0 0 0 0,0 0 0 0 0,0 1 0 0 0,0 0 0 0 0,1-1-1 0 0,-1 2 1 0 0,0-1 0 0 0,1 0 0 0 0,-1 1 0 0 0,1 0 0 0 0,-1 0 0 0 0,1 0 0 0 0,-1 1-1 0 0,0-1 1 0 0,1 1 0 0 0,-1 0 0 0 0,2 1-157 0 0,-1-2 24 0 0,-1 1 0 0 0,1 0 0 0 0,0 0-1 0 0,0 0 1 0 0,-1 1 0 0 0,1-1 0 0 0,-1 1 0 0 0,1 0 0 0 0,-1 1-1 0 0,0-1 1 0 0,0 1 0 0 0,0-1 0 0 0,0 1 0 0 0,0 1 0 0 0,-1-1-1 0 0,1 0 1 0 0,-1 1 0 0 0,0 0 0 0 0,0 0 0 0 0,0 0 0 0 0,-1 0-1 0 0,1 0 1 0 0,-1 0 0 0 0,0 1 0 0 0,0-1 0 0 0,0 1 0 0 0,-1 0-1 0 0,0-1 1 0 0,0 1 0 0 0,0 0 0 0 0,0 0 0 0 0,-1 0 0 0 0,0-1-1 0 0,0 1 1 0 0,0 0 0 0 0,-1 0 0 0 0,0 2-24 0 0,-6 7 13 0 0,-1 1 1 0 0,-1-1-1 0 0,0-1 0 0 0,-1 0 0 0 0,-1 0 1 0 0,0-1-1 0 0,-1 0 0 0 0,0-1 1 0 0,0-1-1 0 0,-1 0 0 0 0,-1 0 1 0 0,0-1-1 0 0,0-1 0 0 0,0 0 1 0 0,-1-1-1 0 0,0-1 0 0 0,-1 0 0 0 0,1-1 1 0 0,-1-1-1 0 0,0 0 0 0 0,-5-1-13 0 0,2-16-3954 0 0,23 3 2825 0 0</inkml:trace>
  <inkml:trace contextRef="#ctx0" brushRef="#br0" timeOffset="839.475">906 452 1884 0 0,'-87'68'2982'0'0,"74"-61"-2789"0"0,1 1-1 0 0,-1 0 1 0 0,2 1 0 0 0,-1 0 0 0 0,1 1 0 0 0,0 0-1 0 0,1 0 1 0 0,1 1 0 0 0,-1 1 0 0 0,2 0 0 0 0,0 0-1 0 0,0 1 1 0 0,1-1 0 0 0,0 2 0 0 0,1-1 0 0 0,1 1-1 0 0,-2 7-192 0 0,7-16 21 0 0,0 0-1 0 0,1 0 1 0 0,-1 0-1 0 0,1 0 0 0 0,0 0 1 0 0,0-1-1 0 0,0 1 0 0 0,1 0 1 0 0,0 0-1 0 0,0-1 1 0 0,0 1-1 0 0,0-1 0 0 0,1 1 1 0 0,0-1-1 0 0,0 0 0 0 0,0 0 1 0 0,0-1-1 0 0,1 1 0 0 0,-1 0 1 0 0,1-1-1 0 0,0 0 1 0 0,0 0-1 0 0,0 0 0 0 0,0-1 1 0 0,1 1-1 0 0,-1-1 0 0 0,1 0 1 0 0,-1 0-1 0 0,1 0 1 0 0,1-1-21 0 0,92 26-2334 0 0,-42-22-1115 0 0,-42-5 2197 0 0</inkml:trace>
  <inkml:trace contextRef="#ctx0" brushRef="#br0" timeOffset="1136.51">931 688 1540 0 0,'3'-10'5475'0'0,"62"-9"-4532"0"0,303-34-1740 0 0,-315 41-3229 0 0,-51 11 2823 0 0</inkml:trace>
  <inkml:trace contextRef="#ctx0" brushRef="#br0" timeOffset="1786.887">1737 495 1688 0 0,'8'-15'5822'0'0,"-6"24"-3439"0"0,-70 350-1181 0 0,39-124-953 0 0,3-108-1878 0 0,19-115 384 0 0,2-14-3965 0 0,-5-15 4014 0 0</inkml:trace>
  <inkml:trace contextRef="#ctx0" brushRef="#br0" timeOffset="2314.44">1776 475 1996 0 0,'2'-22'2733'0'0,"1"28"-1009"0"0,-3 22-1017 0 0,-1-16-561 0 0,0 0 0 0 0,1 0-1 0 0,0 0 1 0 0,1 0-1 0 0,1 0 1 0 0,0 0 0 0 0,0 0-1 0 0,2 0 1 0 0,-1-1 0 0 0,1 0-1 0 0,5 11-145 0 0,-4-17 44 0 0,1 0 1 0 0,-1-1-1 0 0,1 1 1 0 0,0-1-1 0 0,0 0 0 0 0,1-1 1 0 0,-1 1-1 0 0,1-1 0 0 0,-1-1 1 0 0,1 1-1 0 0,0-1 0 0 0,0 0 1 0 0,0-1-1 0 0,0 0 0 0 0,0 0 1 0 0,1 0-1 0 0,-1-1 0 0 0,0 0 1 0 0,0 0-1 0 0,1-1 0 0 0,-1 0 1 0 0,0 0-1 0 0,0-1 0 0 0,0 0 1 0 0,0 0-1 0 0,-1-1 1 0 0,1 0-1 0 0,0 0 0 0 0,-1 0 1 0 0,0-1-1 0 0,0 0 0 0 0,0 0 1 0 0,3-3-45 0 0,-5 3-30 0 0,1-1 1 0 0,-1 0 0 0 0,0-1 0 0 0,0 1-1 0 0,-1-1 1 0 0,0 1 0 0 0,0-1 0 0 0,0 0-1 0 0,0 0 1 0 0,-1-1 0 0 0,0 1 0 0 0,-1 0-1 0 0,1-1 1 0 0,-1 1 0 0 0,-1-1 0 0 0,1-1 29 0 0,-1 7-32 0 0,-3-8 0 0 0,2 8 29 0 0,0 0 1 0 0,1 1 0 0 0,-1-1-1 0 0,0 0 1 0 0,0 1 0 0 0,1-1-1 0 0,-1 1 1 0 0,0-1 0 0 0,0 1-1 0 0,0-1 1 0 0,0 1 0 0 0,0-1 0 0 0,0 1-1 0 0,0 0 1 0 0,0 0 0 0 0,0-1-1 0 0,0 1 1 0 0,0 0 0 0 0,0 0-1 0 0,0 0 1 0 0,0 0 0 0 0,0 0 0 0 0,0 0-1 0 0,0 1 1 0 0,0-1 0 0 0,0 0-1 0 0,0 0 1 0 0,0 1 0 0 0,0-1-1 0 0,0 1 1 0 0,0-1 0 0 0,0 1-1 0 0,1-1 1 0 0,-1 1 0 0 0,0-1 0 0 0,0 1-1 0 0,0 0 1 0 0,1-1 0 0 0,-1 1-1 0 0,0 0 1 0 0,1 0 0 0 0,-1 0-1 0 0,1-1 1 0 0,-1 1 0 0 0,1 0-1 0 0,-1 0 1 0 0,1 0 0 0 0,-1 0 0 0 0,1 0-1 0 0,0 0 1 0 0,0 0 0 0 0,-1 0-1 0 0,1 0 1 0 0,0 0 0 0 0,0 0-1 0 0,0 0 1 0 0,0 0 0 0 0,0 0-1 0 0,0 0 1 0 0,1 0 0 0 0,-1 0 0 0 0,0 0 2 0 0,1 79-219 0 0,75 83-3718 0 0,-63-139 1769 0 0,-7-13 941 0 0</inkml:trace>
  <inkml:trace contextRef="#ctx0" brushRef="#br0" timeOffset="2655.228">2405 212 1412 0 0,'16'-3'3061'0'0,"23"51"-2152"0"0,-38-47-882 0 0,14 25 293 0 0,-1 1-1 0 0,0 1 0 0 0,-2 0 1 0 0,-2 1-1 0 0,0 0 0 0 0,-2 1 1 0 0,-1-1-1 0 0,-2 2 0 0 0,-1-1 1 0 0,-1 0-1 0 0,-1 22-319 0 0,-5-29 59 0 0,-1 0 0 0 0,-1 0 0 0 0,-1-1 0 0 0,-1 1 0 0 0,-1-2 0 0 0,-1 1 0 0 0,-1-1 0 0 0,-1 0 0 0 0,-1-1-1 0 0,0-1 1 0 0,-2 1 0 0 0,0-2 0 0 0,-1 0 0 0 0,-1-1 0 0 0,0-1 0 0 0,-1 0 0 0 0,-1-1 0 0 0,-1-1 0 0 0,0 0 0 0 0,0-2 0 0 0,-2 0 0 0 0,1-2 0 0 0,-15 6-59 0 0,32-15-182 0 0,0 0 1 0 0,0 0 0 0 0,0 0-1 0 0,0-1 1 0 0,-1 1 0 0 0,1-1 0 0 0,0 1-1 0 0,0-1 1 0 0,-1 0 0 0 0,1 0-1 0 0,0-1 1 0 0,0 1 0 0 0,0-1-1 0 0,-1 0 1 0 0,1 1 0 0 0,0-1 0 0 0,0-1-1 0 0,0 1 1 0 0,0 0 0 0 0,0-1-1 0 0,1 1 1 0 0,-1-1 0 0 0,0 0-1 0 0,1 0 1 0 0,-1 0 0 0 0,1 0 0 0 0,0-1-1 0 0,-1 1 1 0 0,1-1 0 0 0,0 1-1 0 0,1-1 1 0 0,-1 0 0 0 0,0 1-1 0 0,1-1 1 0 0,-1 0 0 0 0,1 0 0 0 0,0 0-1 0 0,0 0 1 0 0,0-3 181 0 0,-2-25-1487 0 0</inkml:trace>
  <inkml:trace contextRef="#ctx0" brushRef="#br0" timeOffset="3122.439">2663 42 848 0 0,'14'-19'3973'0'0,"51"-1"-2529"0"0,-61 19-1388 0 0,0 1-1 0 0,0-1 1 0 0,-1 1-1 0 0,1 0 1 0 0,0 0-1 0 0,0 0 0 0 0,0 0 1 0 0,0 1-1 0 0,0-1 1 0 0,0 1-1 0 0,0 0 1 0 0,0 0-1 0 0,-1 1 1 0 0,1-1-1 0 0,0 1 0 0 0,-1 0 1 0 0,1 0-1 0 0,-1 0 1 0 0,0 0-1 0 0,0 0 1 0 0,0 1-1 0 0,0 0 1 0 0,0-1-1 0 0,0 1 1 0 0,-1 0-1 0 0,1 0 0 0 0,-1 1 1 0 0,0-1-1 0 0,0 0 1 0 0,0 1-1 0 0,0 0 1 0 0,-1-1-1 0 0,1 1 1 0 0,-1 0-1 0 0,1 2-55 0 0,0 4 118 0 0,0 0-1 0 0,0 0 1 0 0,-1 0-1 0 0,0 0 1 0 0,-1 0-1 0 0,0 0 1 0 0,0 0-1 0 0,-1-1 1 0 0,-1 1 0 0 0,0 0-1 0 0,0 0 1 0 0,-1 0-1 0 0,-1 2-117 0 0,-89 142 2472 0 0,93-153-2364 0 0,51 20-108 0 0,153-38-2709 0 0,38-13-4554 0 0,-201 28 5945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280 704 1060 0 0,'0'0'360'0'0,"0"0"-39"0"0,0 0-26 0 0,0 0 35 0 0,0 0-19 0 0,0 0-93 0 0,0 0-17 0 0,0 0-17 0 0,0 0-22 0 0,0 0-18 0 0,0 0 10 0 0,0 0 74 0 0,0 0 6 0 0,0 0-33 0 0,0 0 30 0 0,0 0-4 0 0,0 0-7 0 0,21 3 402 0 0,88 80 1347 0 0,-85-76-1811 0 0,0-2 1 0 0,1-1-1 0 0,-1 0 0 0 0,1-2 0 0 0,-1-1 1 0 0,1-1-1 0 0,0-1 0 0 0,-1-1 0 0 0,1-2 1 0 0,-1 0-1 0 0,0-1 0 0 0,0-2 0 0 0,-1 0 1 0 0,1-1-1 0 0,-2-2 0 0 0,1 0 0 0 0,4-5-158 0 0,-21 13 2 0 0,-1 0 0 0 0,0 0 0 0 0,0-1 0 0 0,0 1 0 0 0,-1-1 0 0 0,1 0 0 0 0,-1-1 0 0 0,1 1 0 0 0,-1-1 0 0 0,0 0 0 0 0,-1 0 0 0 0,1 0 0 0 0,-1-1 0 0 0,1 1 0 0 0,-1-1 0 0 0,-1 1 0 0 0,1-1 0 0 0,-1 0-1 0 0,0 0 1 0 0,0-1 0 0 0,0 1 0 0 0,0 0 0 0 0,-1-1 0 0 0,0 1 0 0 0,0-1 0 0 0,-1 1 0 0 0,0-1 0 0 0,0 1 0 0 0,0-1 0 0 0,0 1 0 0 0,-1-1 0 0 0,0 1 0 0 0,0-1 0 0 0,-1 1 0 0 0,1 0 0 0 0,-1 0 0 0 0,0-1 0 0 0,0 1 0 0 0,-1 0 0 0 0,0 1 0 0 0,0-1 0 0 0,0 0-1 0 0,0 1 1 0 0,-1 0 0 0 0,1 0 0 0 0,-1 0 0 0 0,-4-3-2 0 0,-7-1-73 0 0,1 1 0 0 0,-1 1-1 0 0,0 0 1 0 0,-1 1 0 0 0,1 1-1 0 0,-1 0 1 0 0,0 1-1 0 0,0 1 1 0 0,0 0 0 0 0,-1 2-1 0 0,1-1 1 0 0,0 2 0 0 0,-8 1 73 0 0,-4-2-87 0 0,-9 4 83 0 0,0 0-1 0 0,0 3 1 0 0,1 1 0 0 0,0 1-1 0 0,0 2 1 0 0,1 2 0 0 0,1 1-1 0 0,0 2 1 0 0,1 1 0 0 0,0 2-1 0 0,1 1 5 0 0,16-10 69 0 0,1 0 0 0 0,0 1 0 0 0,0 1 0 0 0,1 0 0 0 0,1 1 0 0 0,0 1 0 0 0,1 0 0 0 0,0 0 0 0 0,1 1 0 0 0,1 1 0 0 0,0 0 0 0 0,1 0 0 0 0,1 1 0 0 0,0 0 0 0 0,2 0 0 0 0,0 1 0 0 0,0 0 0 0 0,2 0 0 0 0,0 0 0 0 0,0 19-69 0 0,5-26 42 0 0,0-1 0 0 0,1 0 0 0 0,0 0 0 0 0,1 0 0 0 0,0 0 0 0 0,1 0 0 0 0,0-1 1 0 0,1 1-1 0 0,0-1 0 0 0,0 0 0 0 0,1-1 0 0 0,0 1 0 0 0,0-1 0 0 0,1 0 0 0 0,0-1 1 0 0,0 0-1 0 0,1 0 0 0 0,0 0 0 0 0,0-1 0 0 0,1 0 0 0 0,0-1 0 0 0,0 0 0 0 0,0 0 1 0 0,1-1-1 0 0,-1 0 0 0 0,1-1 0 0 0,0 0 0 0 0,0 0 0 0 0,1-1-42 0 0,22 7-41 0 0,0-1 0 0 0,0-2 1 0 0,1-1-1 0 0,0-1 0 0 0,0-2 0 0 0,0-2 0 0 0,0-1 0 0 0,20-4 41 0 0,205-41-1794 0 0,-89-24-3239 0 0,-147 53 3857 0 0,-6-1-25 0 0</inkml:trace>
  <inkml:trace contextRef="#ctx0" brushRef="#br0" timeOffset="845.414">872 44 2336 0 0,'-4'0'896'0'0,"-67"34"2972"0"0,228-37-1012 0 0,313-36-1582 0 0,-449 37-906 0 0,30-9-8399 0 0,-32 2 7466 0 0,1-4-725 0 0</inkml:trace>
  <inkml:trace contextRef="#ctx0" brushRef="#br0" timeOffset="2417.727">1766 354 1624 0 0,'-1'0'84'0'0,"1"-1"0"0"0,-1 1 0 0 0,0-1 1 0 0,1 0-1 0 0,-1 1 0 0 0,1-1 0 0 0,-1 0 0 0 0,1 1 0 0 0,0-1 0 0 0,-1 0 0 0 0,1 1 0 0 0,-1-1 1 0 0,1 0-1 0 0,0 0 0 0 0,0 1 0 0 0,-1-1 0 0 0,1 0 0 0 0,0 0 0 0 0,0 0 0 0 0,0 1 0 0 0,0-1 0 0 0,0 0 1 0 0,0 0-1 0 0,0 0 0 0 0,0 0 0 0 0,1 1 0 0 0,-1-1 0 0 0,0 0 0 0 0,0 0 0 0 0,0 1 0 0 0,1-1 1 0 0,-1 0-1 0 0,1 0 0 0 0,-1 1 0 0 0,0-1 0 0 0,1 0 0 0 0,-1 1 0 0 0,1-1 0 0 0,0 0 0 0 0,-1 1 0 0 0,1-1 1 0 0,-1 1-1 0 0,1-1 0 0 0,0 1 0 0 0,-1 0 0 0 0,1-1 0 0 0,0 1 0 0 0,0-1 0 0 0,-1 1 0 0 0,1 0 1 0 0,0 0-1 0 0,0-1 0 0 0,0 1 0 0 0,-1 0 0 0 0,1 0 0 0 0,0 0 0 0 0,0 0 0 0 0,0 0 0 0 0,-1 0 0 0 0,1 0 1 0 0,0 0-1 0 0,0 0 0 0 0,0 1 0 0 0,-1-1 0 0 0,1 0 0 0 0,0 0 0 0 0,0 1 0 0 0,0-1-84 0 0,116-6 1060 0 0,-111 8-1042 0 0,-1 0-1 0 0,0 0 1 0 0,0 1-1 0 0,0 0 0 0 0,0 0 1 0 0,0 0-1 0 0,0 0 1 0 0,-1 1-1 0 0,0 0 0 0 0,0 0 1 0 0,0 0-1 0 0,0 0 1 0 0,0 1-1 0 0,-1-1 0 0 0,0 1 1 0 0,0 0-1 0 0,0 0 1 0 0,-1 0-1 0 0,0 0 1 0 0,0 1-1 0 0,0-1 0 0 0,0 1 1 0 0,-1-1-1 0 0,0 1 1 0 0,0-1-1 0 0,0 1 0 0 0,-1 0 1 0 0,0 0-1 0 0,0-1 1 0 0,-1 1-1 0 0,1 0 0 0 0,-1-1 1 0 0,0 1-1 0 0,-1-1 1 0 0,1 1-1 0 0,-1-1 0 0 0,0 1 1 0 0,-1-1-1 0 0,-1 3-17 0 0,-121 126 1846 0 0,124-133-1836 0 0,1 0-1 0 0,0 0 1 0 0,0 0-1 0 0,0 0 0 0 0,0 0 1 0 0,0 0-1 0 0,0 0 1 0 0,0-1-1 0 0,0 1 1 0 0,0 0-1 0 0,0 0 0 0 0,0 0 1 0 0,1 0-1 0 0,-1 0 1 0 0,0 0-1 0 0,1 0 1 0 0,-1-1-1 0 0,1 1 0 0 0,-1 0 1 0 0,1 0-1 0 0,-1 0 1 0 0,1-1-1 0 0,0 1 1 0 0,-1 0-1 0 0,1-1 0 0 0,0 1 1 0 0,-1 0-1 0 0,1-1 1 0 0,0 1-1 0 0,0-1 1 0 0,-1 0-1 0 0,1 1 1 0 0,0-1-1 0 0,0 1 0 0 0,0-1 1 0 0,0 0-1 0 0,0 0 1 0 0,0 1-1 0 0,0-1 1 0 0,0 0-1 0 0,-1 0 0 0 0,1 0 1 0 0,0 0-1 0 0,0 0 1 0 0,0 0-1 0 0,0-1 1 0 0,0 1-1 0 0,0 0 0 0 0,0 0 1 0 0,0-1-1 0 0,0 1 1 0 0,-1 0-1 0 0,1-1 1 0 0,0 1-1 0 0,0-1 0 0 0,0 1-9 0 0,127-15-441 0 0,-88 4-266 0 0,12-7-1647 0 0,-27-7-3274 0 0,-21 18 4430 0 0</inkml:trace>
  <inkml:trace contextRef="#ctx0" brushRef="#br0" timeOffset="3131.239">2477 442 1164 0 0,'5'10'5175'0'0,"16"33"-4030"0"0,-16-31-981 0 0,0 1-1 0 0,-1 0 1 0 0,0 0 0 0 0,-1 0-1 0 0,0 1 1 0 0,-1-1 0 0 0,-1 1-1 0 0,0-1 1 0 0,-1 1 0 0 0,0 0-1 0 0,-2 6-163 0 0,1-15 44 0 0,1 0-1 0 0,-1 0 1 0 0,0 0-1 0 0,-1 0 1 0 0,1 1-1 0 0,-1-1 1 0 0,0-1-1 0 0,0 1 1 0 0,0 0-1 0 0,-1-1 1 0 0,0 1-1 0 0,0-1 1 0 0,0 0-1 0 0,0 0 1 0 0,-1 0-1 0 0,0 0 1 0 0,0 0-1 0 0,0-1 1 0 0,0 0-1 0 0,0 0 1 0 0,-1 0-1 0 0,1 0 1 0 0,-1-1-1 0 0,0 1 1 0 0,1-1-1 0 0,-1 0 1 0 0,0-1-1 0 0,0 1 1 0 0,-1-1-1 0 0,1 0 1 0 0,-2 0-44 0 0,3-1 13 0 0,0 0 1 0 0,1 0-1 0 0,-1 0 1 0 0,0 0-1 0 0,0-1 0 0 0,1 0 1 0 0,-1 1-1 0 0,0-1 0 0 0,1 0 1 0 0,-1-1-1 0 0,0 1 1 0 0,1-1-1 0 0,0 0 0 0 0,-1 1 1 0 0,1-1-1 0 0,0-1 1 0 0,0 1-1 0 0,0 0 0 0 0,0-1 1 0 0,1 0-1 0 0,-1 1 0 0 0,1-1 1 0 0,-1 0-1 0 0,1 0 1 0 0,0-1-1 0 0,0 1 0 0 0,0 0 1 0 0,1-1-1 0 0,-1 1 1 0 0,1-1-1 0 0,0 1 0 0 0,0-1 1 0 0,0 0-1 0 0,0 1 0 0 0,1-1 1 0 0,0 0-1 0 0,-1 0 1 0 0,1 1-1 0 0,1-1 0 0 0,-1 0 1 0 0,0 0-1 0 0,1 0 1 0 0,0 1-1 0 0,0-1 0 0 0,0 1 1 0 0,0-1-1 0 0,1 0 0 0 0,-1 1 1 0 0,1 0-1 0 0,0-1 1 0 0,0 1-1 0 0,1-1-13 0 0,9-17-90 0 0,0 0-1 0 0,2 1 1 0 0,0 0 0 0 0,1 2 0 0 0,1-1-1 0 0,1 2 1 0 0,1 0 0 0 0,0 2-1 0 0,1-1 1 0 0,0 2 0 0 0,1 1 0 0 0,1 0-1 0 0,0 2 1 0 0,1 0 0 0 0,0 2-1 0 0,1 0 1 0 0,-1 1 0 0 0,2 1 0 0 0,5 1 90 0 0,24-4-6068 0 0,-49 6 4902 0 0</inkml:trace>
  <inkml:trace contextRef="#ctx0" brushRef="#br0" timeOffset="3522.724">2918 101 2256 0 0,'39'-9'3529'0'0,"-35"11"-3451"0"0,0 1 0 0 0,0 0-1 0 0,0 1 1 0 0,-1-1 0 0 0,1 0 0 0 0,-1 1-1 0 0,0 0 1 0 0,0 0 0 0 0,-1 0 0 0 0,1 0 0 0 0,-1 0-1 0 0,0 1 1 0 0,0-1 0 0 0,0 1 0 0 0,0-1 0 0 0,-1 1-1 0 0,0-1 1 0 0,0 1 0 0 0,0 0 0 0 0,0 4-78 0 0,-3 3 98 0 0,0 0-1 0 0,0 0 1 0 0,-1 0 0 0 0,-1 0 0 0 0,0-1 0 0 0,0 0 0 0 0,-1 0 0 0 0,-1 0 0 0 0,0 0 0 0 0,0-1-1 0 0,-8 9-97 0 0,-17 32 751 0 0,31-50-714 0 0,42 7-3 0 0,237-73-6441 0 0,-248 57 5219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4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17 1576 0 0,'7'-16'6591'0'0,"-1"32"-5249"0"0,0 75-1034 0 0,16 46-193 0 0,-13-90-160 0 0,-9-45-188 0 0,-2 29-2808 0 0,-23-6-817 0 0,18-23 2571 0 0</inkml:trace>
  <inkml:trace contextRef="#ctx0" brushRef="#br0" timeOffset="341.699">29 474 1460 0 0,'-28'10'2365'0'0,"42"-1"406"0"0,599-59 475 0 0,35-9-2614 0 0,-619 50-1887 0 0,-51 8-3302 0 0,5 3 3274 0 0,0-1 36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5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1048 0 0,'-78'71'4948'0'0,"39"-29"-3957"0"0,-108 108 1679 0 0,146-150-2656 0 0,0 1 1 0 0,0-1-1 0 0,0 1 1 0 0,0 0-1 0 0,1-1 1 0 0,-1 1-1 0 0,0 0 0 0 0,0-1 1 0 0,1 1-1 0 0,-1 0 1 0 0,0 0-1 0 0,1 0 1 0 0,-1 0-1 0 0,1-1 1 0 0,-1 1-1 0 0,1 0 0 0 0,0 0 1 0 0,-1 0-1 0 0,1 0 1 0 0,0 0-1 0 0,0 0 1 0 0,-1 0-1 0 0,1 0 1 0 0,0 0-1 0 0,0 0 1 0 0,0 0-1 0 0,0 0 0 0 0,0 0 1 0 0,1 0-1 0 0,-1 0 1 0 0,0 0-1 0 0,0 0 1 0 0,1 0-1 0 0,-1 0 1 0 0,1 0-1 0 0,-1 0 0 0 0,0 0 1 0 0,1 0-1 0 0,0 0 1 0 0,-1 0-1 0 0,1-1 1 0 0,0 1-1 0 0,-1 0 1 0 0,1 0-1 0 0,0-1 0 0 0,0 1 1 0 0,-1-1-1 0 0,1 1 1 0 0,0 0-1 0 0,0-1 1 0 0,0 0-1 0 0,0 1 1 0 0,0-1-1 0 0,0 1 0 0 0,0-1 1 0 0,0 0-1 0 0,0 0 1 0 0,0 0-1 0 0,0 1 1 0 0,0-1-1 0 0,0 0 1 0 0,0 0-1 0 0,0 0 0 0 0,0-1-13 0 0,72 9-611 0 0,159-53-5538 0 0,-199 34 4814 0 0,-1-1-8 0 0</inkml:trace>
  <inkml:trace contextRef="#ctx0" brushRef="#br0" timeOffset="420.292">716 72 1428 0 0,'-18'25'2670'0'0,"-2"1"-2275"0"0,-1-2 0 0 0,-2-1 0 0 0,0-1 0 0 0,-1 0-1 0 0,-2-2 1 0 0,0-1 0 0 0,-1-1 0 0 0,0-2 0 0 0,-1 0 0 0 0,-1-2-1 0 0,-9 2-394 0 0,36-16 7 0 0,1-1 0 0 0,0 0 0 0 0,-1 0-1 0 0,1 0 1 0 0,0 0 0 0 0,-1 0 0 0 0,1 0-1 0 0,0 0 1 0 0,0 0 0 0 0,0-1-1 0 0,0 1 1 0 0,0 0 0 0 0,0-1 0 0 0,1 1-1 0 0,-1 0 1 0 0,0-1 0 0 0,1 1-1 0 0,-1-1 1 0 0,1 1 0 0 0,-1-1 0 0 0,1 0-1 0 0,0 1 1 0 0,-1-1 0 0 0,1 1 0 0 0,0-1-1 0 0,0 0 1 0 0,0 1 0 0 0,1-1-1 0 0,-1 1 1 0 0,0-1 0 0 0,0 0 0 0 0,1 1-1 0 0,-1-1 1 0 0,1 1 0 0 0,0-1 0 0 0,-1 1-1 0 0,1-1 1 0 0,0 1 0 0 0,0 0-1 0 0,0-1 1 0 0,0 1 0 0 0,0 0 0 0 0,0 0-1 0 0,0 0 1 0 0,0 0 0 0 0,0 0-1 0 0,2-1-6 0 0,-1-3-16 0 0,1-1 0 0 0,-1 1 0 0 0,1 0 0 0 0,1 1 0 0 0,-1-1 0 0 0,1 0 0 0 0,-1 1 0 0 0,1 0 0 0 0,1 0 0 0 0,-1 0 0 0 0,0 0 0 0 0,1 1 0 0 0,0 0 0 0 0,0 0 0 0 0,0 0 0 0 0,0 0 0 0 0,0 1 0 0 0,1 0 0 0 0,-1 0 0 0 0,1 0-1 0 0,-1 1 1 0 0,1 0 0 0 0,0 0 0 0 0,-1 0 0 0 0,1 1 0 0 0,0 0 0 0 0,0 0 0 0 0,-1 0 0 0 0,7 2 16 0 0,36 13 211 0 0,0-3-1 0 0,1-1 1 0 0,0-3 0 0 0,1-2 0 0 0,43 0-211 0 0,-71-6 79 0 0,91-20 988 0 0,-113 18-1054 0 0,1 0 0 0 0,-1 1 0 0 0,0-1 0 0 0,0 0 1 0 0,0 0-1 0 0,0 0 0 0 0,0 1 0 0 0,0-1 0 0 0,-1 0 1 0 0,1 0-1 0 0,0 1 0 0 0,-1-1 0 0 0,0 0 0 0 0,1 1 0 0 0,-1-1 1 0 0,0 0-1 0 0,0 1 0 0 0,0-1 0 0 0,0 1 0 0 0,0-1 1 0 0,0 1-1 0 0,0 0 0 0 0,0 0 0 0 0,-1-1 0 0 0,1 1 1 0 0,-1 0-1 0 0,1 0 0 0 0,0 0 0 0 0,-1 0 0 0 0,0 0 0 0 0,1 1 1 0 0,-1-1-14 0 0,-171-85-2107 0 0,56 37-3028 0 0,94 33 3911 0 0,4 3 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56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95 1648 0 0,'13'-16'3870'0'0,"-10"31"-452"0"0,-22 271-2300 0 0,44-136-1446 0 0,-25-149 554 0 0,-1 9-1108 0 0,-2-6-4764 0 0,1-10 4358 0 0</inkml:trace>
  <inkml:trace contextRef="#ctx0" brushRef="#br0" timeOffset="446.688">58 0 2144 0 0,'0'1'106'0'0,"0"0"0"0"0,0-1-1 0 0,0 1 1 0 0,0-1 0 0 0,0 1 0 0 0,0 0-1 0 0,0-1 1 0 0,-1 1 0 0 0,1-1 0 0 0,0 1-1 0 0,0 0 1 0 0,0-1 0 0 0,0 1 0 0 0,-1-1-1 0 0,1 1 1 0 0,0-1 0 0 0,-1 1 0 0 0,1-1-1 0 0,0 1 1 0 0,-1-1 0 0 0,1 1 0 0 0,-1-1-1 0 0,1 0 1 0 0,-1 1 0 0 0,1-1 0 0 0,-1 1-1 0 0,1-1 1 0 0,-1 0 0 0 0,1 0 0 0 0,-1 1-1 0 0,1-1 1 0 0,-1 0 0 0 0,1 0 0 0 0,-1 0-1 0 0,0 0 1 0 0,1 1 0 0 0,-1-1 0 0 0,1 0-1 0 0,-1 0 1 0 0,0 0 0 0 0,1 0 0 0 0,-1 0-1 0 0,1 0 1 0 0,-1-1 0 0 0,1 1 0 0 0,-1 0-1 0 0,0 0 1 0 0,0-1-106 0 0,3 9 94 0 0,1 0 0 0 0,0 0 0 0 0,0 0 1 0 0,1-1-1 0 0,-1 1 0 0 0,2-1 0 0 0,-1 0 0 0 0,1 0 0 0 0,0-1 1 0 0,0 1-1 0 0,1-1 0 0 0,0 0 0 0 0,0-1 0 0 0,0 0 0 0 0,1 0 1 0 0,0 0-1 0 0,7 4-94 0 0,0-3 50 0 0,0 0 0 0 0,0 0 1 0 0,1-2-1 0 0,0 0 0 0 0,0 0 0 0 0,0-1 1 0 0,0-1-1 0 0,1-1 0 0 0,-1 0 1 0 0,8-1-51 0 0,-21 0 6 0 0,0-1 1 0 0,0 1 0 0 0,0 0 0 0 0,-1-1-1 0 0,1 1 1 0 0,0-1 0 0 0,0 1 0 0 0,-1-1-1 0 0,1 0 1 0 0,0 0 0 0 0,-1 0 0 0 0,1 0-1 0 0,-1 0 1 0 0,1 0 0 0 0,-1 0 0 0 0,0-1 0 0 0,1 1-1 0 0,-1 0 1 0 0,0-1 0 0 0,0 1 0 0 0,0-1-1 0 0,0 0 1 0 0,0 1 0 0 0,0-1 0 0 0,0 0-1 0 0,-1 1 1 0 0,1-1 0 0 0,0 0 0 0 0,-1 0-1 0 0,0 1 1 0 0,1-1 0 0 0,-1 0 0 0 0,0 0 0 0 0,0 0-1 0 0,0 0 1 0 0,0 0 0 0 0,0 1 0 0 0,-1-1-1 0 0,1 0 1 0 0,-1 0 0 0 0,1-1-7 0 0,2 42-149 0 0,44 70-707 0 0,11-64-5272 0 0,-55-44 4852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5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15 147 848 0 0,'0'0'1096'0'0,"-14"3"815"0"0,19 30 2543 0 0,115-32-3370 0 0,195-34-2162 0 0,-102 4-4641 0 0,-183 24 4479 0 0</inkml:trace>
  <inkml:trace contextRef="#ctx0" brushRef="#br0" timeOffset="624.45">1100 59 916 0 0,'23'-8'5077'0'0,"-29"48"-4408"0"0,-10-17-554 0 0,-1-1 0 0 0,-1 0 0 0 0,-1-2 0 0 0,-1 0 0 0 0,-1-1 0 0 0,-1-1-1 0 0,0 0 1 0 0,-1-2 0 0 0,-1-1 0 0 0,0-1 0 0 0,-1-1 0 0 0,-1-1 0 0 0,-26 8-115 0 0,51-19 6 0 0,0 0 0 0 0,0 0 0 0 0,0-1 0 0 0,0 1 0 0 0,0 0 0 0 0,0-1 1 0 0,0 1-1 0 0,0 0 0 0 0,0-1 0 0 0,0 1 0 0 0,0-1 0 0 0,0 0 0 0 0,-1 1 0 0 0,1-1 0 0 0,0 0 0 0 0,0 0 0 0 0,0 1 0 0 0,0-1 0 0 0,-1 0 0 0 0,1 0 0 0 0,0 0 0 0 0,0-1 0 0 0,0 1 1 0 0,-1 0-1 0 0,1 0 0 0 0,0-1 0 0 0,0 1 0 0 0,0-1 0 0 0,0 1 0 0 0,0-1 0 0 0,0 1 0 0 0,0-1 0 0 0,0 1 0 0 0,0-1 0 0 0,0 0 0 0 0,0 0 0 0 0,0 0 0 0 0,0 1 0 0 0,0-1 0 0 0,1 0 1 0 0,-1 0-1 0 0,0 0 0 0 0,1 0 0 0 0,-1 0 0 0 0,1 0 0 0 0,-1-1 0 0 0,1 1 0 0 0,-1 0-6 0 0,18-56-241 0 0,-11 48 225 0 0,-1 1-1 0 0,1 0 1 0 0,1 0-1 0 0,-1 0 1 0 0,1 1 0 0 0,1 0-1 0 0,-1 1 1 0 0,1-1-1 0 0,0 1 1 0 0,1 1 0 0 0,-1 0-1 0 0,1 0 1 0 0,0 1-1 0 0,1 0 1 0 0,-1 0-1 0 0,1 1 1 0 0,-1 0 0 0 0,1 1-1 0 0,0 0 1 0 0,0 1-1 0 0,5-1 17 0 0,126 69-217 0 0,44-14 245 0 0,-177-51-29 0 0,1-1 0 0 0,-1 0 1 0 0,1 0-1 0 0,-1-1 1 0 0,1-1-1 0 0,0 1 0 0 0,-1-1 1 0 0,1-1-1 0 0,-1 0 0 0 0,0 0 1 0 0,1 0-1 0 0,-1-1 1 0 0,0 0-1 0 0,0-1 0 0 0,-1 0 1 0 0,1 0-1 0 0,-1-1 1 0 0,0 1-1 0 0,0-2 0 0 0,6-4 1 0 0,-12 6-31 0 0,-1 1 0 0 0,1-1 0 0 0,0 1 0 0 0,-1-1-1 0 0,0 0 1 0 0,0 1 0 0 0,0-1 0 0 0,0 1 0 0 0,-1-1 0 0 0,1 0-1 0 0,-1 1 1 0 0,0-1 0 0 0,0 1 0 0 0,0-1 0 0 0,-1 1-1 0 0,1 0 1 0 0,-1 0 0 0 0,0-1 0 0 0,0 1 0 0 0,0 0 0 0 0,0 0-1 0 0,0 1 1 0 0,-1-1 0 0 0,1 0 0 0 0,-1 1 0 0 0,0 0-1 0 0,1-1 1 0 0,-1 1 0 0 0,0 0 0 0 0,-1 0 0 0 0,1 1-1 0 0,0-1 1 0 0,0 1 0 0 0,-1 0 0 0 0,0-1 31 0 0,-209-81-2564 0 0,189 75 1448 0 0</inkml:trace>
  <inkml:trace contextRef="#ctx0" brushRef="#br0" timeOffset="966.646">1916 0 1604 0 0,'-295'200'5357'0'0,"222"-134"-3785"0"0,73-65-1381 0 0,4 3 19 0 0,10 4-194 0 0,0-1-1 0 0,0-1 1 0 0,1 0-1 0 0,0-1 0 0 0,1-1 1 0 0,-1 0-1 0 0,0-1 1 0 0,1-1-1 0 0,0 0 1 0 0,0-1-1 0 0,0-1 1 0 0,-1 0-1 0 0,9-2-15 0 0,-7 2-116 0 0,238 4-5668 0 0,-221-4 4505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5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166 194 888 0 0,'0'0'466'0'0,"0"0"13"0"0,0 0-33 0 0,0 0 6 0 0,0 0-39 0 0,0 0-48 0 0,0 0-30 0 0,0 0 17 0 0,-3-3-41 0 0,2 1-272 0 0,-1 1 0 0 0,1 0 0 0 0,-1 0 0 0 0,1 0 0 0 0,-1 0 0 0 0,0 0 0 0 0,0 0 0 0 0,1 0 0 0 0,-1 0 0 0 0,0 1 0 0 0,0-1-1 0 0,0 1 1 0 0,0-1 0 0 0,0 1 0 0 0,0 0 0 0 0,0 0 0 0 0,0 0 0 0 0,1 0 0 0 0,-1 0 0 0 0,0 0 0 0 0,0 0 0 0 0,0 1 0 0 0,0-1 0 0 0,0 1 0 0 0,0-1 0 0 0,0 1 0 0 0,1 0 0 0 0,-1 0 0 0 0,0 0 0 0 0,0 0 0 0 0,1 0-1 0 0,-1 0 1 0 0,1 0 0 0 0,-1 0 0 0 0,1 1 0 0 0,-1-1 0 0 0,1 1 0 0 0,0-1 0 0 0,0 1 0 0 0,0-1 0 0 0,0 1 0 0 0,0 0 0 0 0,0 0-39 0 0,-8 7 153 0 0,0 0 0 0 0,1 1-1 0 0,0 0 1 0 0,1 0 0 0 0,0 1 0 0 0,0 0 0 0 0,1 0-1 0 0,1 1 1 0 0,0 0 0 0 0,1 0 0 0 0,0 0 0 0 0,0 0-1 0 0,2 0 1 0 0,-1 1 0 0 0,2-1 0 0 0,-1 3-153 0 0,3-10 53 0 0,-1 1 1 0 0,1-1-1 0 0,0 0 1 0 0,0 1-1 0 0,1-1 1 0 0,-1 0-1 0 0,1 1 1 0 0,1-1-1 0 0,-1 0 1 0 0,1-1-1 0 0,-1 1 1 0 0,1 0-1 0 0,1-1 1 0 0,-1 1-1 0 0,1-1 1 0 0,-1 0-1 0 0,1 0 1 0 0,0-1-1 0 0,1 1 1 0 0,-1-1-1 0 0,1 0 1 0 0,-1 0-1 0 0,1 0 1 0 0,0-1-1 0 0,0 1 1 0 0,0-1-1 0 0,1 0 1 0 0,-1-1-1 0 0,0 1 1 0 0,1-1-54 0 0,170 20 1038 0 0,-164-22-1002 0 0,0 0-1 0 0,0 0 1 0 0,0-2-1 0 0,-1 1 1 0 0,1-1-1 0 0,-1-1 1 0 0,1 0-1 0 0,-1-1 1 0 0,0 0-1 0 0,-1 0 1 0 0,1-1-1 0 0,4-4-35 0 0,-10 3-49 0 0,1 0 0 0 0,-1-1 0 0 0,-1 1 0 0 0,1-1 0 0 0,-1-1 0 0 0,-1 1 0 0 0,0 0 0 0 0,0-1 0 0 0,0 0 0 0 0,-1 1 0 0 0,0-1 0 0 0,-1 0 0 0 0,0 0 0 0 0,-1 0 0 0 0,0 0 0 0 0,0 0 0 0 0,0 0 0 0 0,-1 0 0 0 0,-1 0 0 0 0,0 0 0 0 0,0 0 0 0 0,0 1 0 0 0,-1-1 0 0 0,-1 1 0 0 0,1-1 0 0 0,-1 1 0 0 0,-1 0 0 0 0,0 1 0 0 0,0-1 0 0 0,0 1 0 0 0,-1 0 0 0 0,0 0 0 0 0,-1 0 49 0 0,-145-141-2682 0 0,136 120-1881 0 0,16 27 3341 0 0</inkml:trace>
  <inkml:trace contextRef="#ctx0" brushRef="#br0" timeOffset="374.356">1012 148 1452 0 0,'-251'309'8296'0'0,"228"-267"-7052"0"0,23-40-954 0 0,3 2 36 0 0,4 2-276 0 0,0-1 0 0 0,0-1 0 0 0,0 1 0 0 0,1-1 0 0 0,0-1 0 0 0,-1 1 0 0 0,1-1 0 0 0,0-1 0 0 0,1 1 0 0 0,-1-1 0 0 0,0-1 0 0 0,1 0 0 0 0,-1 0 0 0 0,1 0 0 0 0,-1-1 0 0 0,1 0 0 0 0,-1-1 0 0 0,1 0 0 0 0,6-2-50 0 0,24 2-264 0 0,160-17-1622 0 0,1-20-4152 0 0,-189 36 5569 0 0,25-7-889 0 0,2 0 147 0 0</inkml:trace>
  <inkml:trace contextRef="#ctx0" brushRef="#br0" timeOffset="825.278">1718 256 1416 0 0,'19'11'4312'0'0,"-2"45"-3209"0"0,-16-51-900 0 0,2 0-121 0 0,-1 0 0 0 0,0 0 0 0 0,0 0 1 0 0,-1 0-1 0 0,1 0 0 0 0,-1 1 0 0 0,0-1 0 0 0,-1 1 0 0 0,1-1 0 0 0,-1 1 1 0 0,0-1-1 0 0,-1 1 0 0 0,1-1 0 0 0,-1 1 0 0 0,0-1 0 0 0,0 0 0 0 0,-1 1 1 0 0,0-1-1 0 0,0 0 0 0 0,0 0 0 0 0,0 0 0 0 0,-1 0 0 0 0,0 0 0 0 0,0-1 1 0 0,0 1-1 0 0,0-1 0 0 0,-1 0 0 0 0,0 0 0 0 0,0 0 0 0 0,0 0 0 0 0,0-1 1 0 0,0 0-1 0 0,-1 1 0 0 0,0-2 0 0 0,1 1 0 0 0,-1 0 0 0 0,0-1 0 0 0,-1 0 1 0 0,1 0-83 0 0,-8 1 59 0 0,1-1 1 0 0,-1 0-1 0 0,0-1 1 0 0,1 0 0 0 0,-1-1-1 0 0,0 0 1 0 0,0-1-1 0 0,1-1 1 0 0,-1 0 0 0 0,1-1-1 0 0,-9-2-59 0 0,17 4-16 0 0,0 0 0 0 0,0-1 0 0 0,0 1 0 0 0,0-1 0 0 0,0 0 0 0 0,1 0 0 0 0,-1 0 0 0 0,0 0 0 0 0,1-1 0 0 0,0 1 0 0 0,-1-1 0 0 0,1 0 0 0 0,0 0 0 0 0,0 0 0 0 0,1 0 0 0 0,-1-1 0 0 0,1 1 0 0 0,0-1 0 0 0,0 1 0 0 0,0-1 0 0 0,0 0 0 0 0,0 0 0 0 0,1 0 0 0 0,0 0 0 0 0,0 0 0 0 0,0 0 0 0 0,0 0 0 0 0,1-1-1 0 0,-1 1 1 0 0,1 0 0 0 0,0 0 0 0 0,0-1 0 0 0,1 1 0 0 0,-1 0 0 0 0,1 0 0 0 0,0 0 0 0 0,1-3 16 0 0,2-3-39 0 0,0 1-1 0 0,0 0 1 0 0,1 0-1 0 0,0 0 1 0 0,1 0-1 0 0,0 1 1 0 0,0 0-1 0 0,1 0 1 0 0,-1 1-1 0 0,2 0 1 0 0,-1 0-1 0 0,1 0 1 0 0,0 1-1 0 0,1 1 1 0 0,-1-1-1 0 0,1 1 1 0 0,0 1-1 0 0,1-1 1 0 0,1 1 39 0 0,199-64-1411 0 0,-179 60 1056 0 0,186-45-4217 0 0,-177 45 3464 0 0</inkml:trace>
  <inkml:trace contextRef="#ctx0" brushRef="#br0" timeOffset="1182.962">2440 31 1932 0 0,'-24'33'1086'0'0,"-1"-1"1"0"0,-2-1-1 0 0,0-2 0 0 0,-2 0 0 0 0,-2-2 1 0 0,0-2-1 0 0,-7 4-1086 0 0,-40 35 2012 0 0,78-63-1979 0 0,-1 1 1 0 0,1 0-1 0 0,0-1 1 0 0,0 1-1 0 0,0 0 1 0 0,0-1-1 0 0,0 1 1 0 0,0-1-1 0 0,0 1 1 0 0,1 0-1 0 0,-1-1 1 0 0,0 1-1 0 0,1-1 0 0 0,0 1 1 0 0,-1-1-1 0 0,1 1 1 0 0,0-1-1 0 0,0 1 1 0 0,-1-1-1 0 0,1 0 1 0 0,0 1-1 0 0,1-1 1 0 0,-1 0-1 0 0,0 0 1 0 0,0 0-1 0 0,0 0 1 0 0,1 0-1 0 0,-1 0 1 0 0,0 0-1 0 0,1 0 1 0 0,-1-1-1 0 0,1 1 1 0 0,-1 0-1 0 0,1-1 1 0 0,-1 1-1 0 0,1-1 1 0 0,0 0-1 0 0,-1 1 1 0 0,1-1-1 0 0,0 0 1 0 0,-1 0-1 0 0,1 0 1 0 0,-1 0-1 0 0,1 0 0 0 0,0-1 1 0 0,-1 1-1 0 0,1 0 1 0 0,-1-1-1 0 0,1 1 1 0 0,0-1-34 0 0,207 3-1311 0 0,-68-23-2893 0 0,-61 0 131 0 0,-61 10 2867 0 0</inkml:trace>
  <inkml:trace contextRef="#ctx0" brushRef="#br0" timeOffset="1741.504">3092 39 1772 0 0,'15'22'3721'0'0,"-26"-4"-3527"0"0,-1 0 0 0 0,-1-2 1 0 0,0 1-1 0 0,-1-1 0 0 0,0-1 1 0 0,-2-1-1 0 0,0 0 0 0 0,0-1 1 0 0,-1-1-1 0 0,0 0 0 0 0,-2-1 1 0 0,1-1-1 0 0,-1-1 0 0 0,0 0 1 0 0,-1-2-1 0 0,0 0 0 0 0,0-1 1 0 0,0-2-1 0 0,-1 0 1 0 0,0 0-1 0 0,0-2 0 0 0,-11-1-194 0 0,29 1 26 0 0,1-1 0 0 0,-1 0 0 0 0,0 0 0 0 0,1 0 0 0 0,-1 0 0 0 0,0 0 0 0 0,0-1 0 0 0,0 0 0 0 0,0 1 0 0 0,1-1 0 0 0,-1 0 0 0 0,0 0 0 0 0,0 0 0 0 0,0-1 1 0 0,0 1-1 0 0,0-1 0 0 0,1 1 0 0 0,-1-1 0 0 0,0 0 0 0 0,1 0 0 0 0,-1 0 0 0 0,0-1 0 0 0,1 1 0 0 0,-1-1 0 0 0,1 1 0 0 0,0-1 0 0 0,-1 0 0 0 0,1 0 0 0 0,0 0 0 0 0,0 0 0 0 0,0 0 0 0 0,1 0 0 0 0,-1 0 0 0 0,0-1 0 0 0,1 1 0 0 0,0-1 0 0 0,-1 1 0 0 0,1-1 0 0 0,0 0 0 0 0,0 0-26 0 0,5-3-3 0 0,0 1-1 0 0,0 0 1 0 0,0 0 0 0 0,1 0-1 0 0,0 1 1 0 0,0 0 0 0 0,0 0-1 0 0,0 0 1 0 0,1 0 0 0 0,0 1-1 0 0,0 0 1 0 0,-1 0 0 0 0,2 0-1 0 0,-1 1 1 0 0,0 0 0 0 0,0 0-1 0 0,2 1 4 0 0,17-3-28 0 0,-1 1-1 0 0,1 2 1 0 0,0 0 0 0 0,0 2-1 0 0,0 0 1 0 0,0 2-1 0 0,0 1 1 0 0,0 0 0 0 0,-1 2-1 0 0,16 7 29 0 0,69 11 17 0 0,145-9-29 0 0,-247-14 59 0 0,0-1 0 0 0,1 0 0 0 0,-1 0 0 0 0,0-1 0 0 0,0 1 0 0 0,1-2 0 0 0,-1 1 0 0 0,0-1-1 0 0,0 0 1 0 0,-1-1 0 0 0,1 1 0 0 0,0-1 0 0 0,-1-1 0 0 0,1 1 0 0 0,-1-1 0 0 0,0 0 0 0 0,-1-1 0 0 0,1 1 0 0 0,-1-1 0 0 0,1 0 0 0 0,-1-1 0 0 0,1-1-47 0 0,-8-14 248 0 0,-5 11-242 0 0,0 2 0 0 0,-1-1-1 0 0,0 1 1 0 0,-1 0 0 0 0,1 0-1 0 0,-1 1 1 0 0,-1 1 0 0 0,1-1-1 0 0,-1 2 1 0 0,-1-1-1 0 0,1 1 1 0 0,-1 1 0 0 0,1 0-1 0 0,-1 0 1 0 0,0 1 0 0 0,-1 0-1 0 0,1 1 1 0 0,-8 0-6 0 0,-23-10-306 0 0,-93-16-2434 0 0,24 7-2768 0 0,86 16 4170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4:1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214 187 1076 0 0,'0'0'447'0'0,"0"-14"34"0"0,3 10 4226 0 0,0 9-4688 0 0,0 0 0 0 0,-1 0-1 0 0,1 0 1 0 0,-1 0 0 0 0,0 1 0 0 0,-1-1-1 0 0,1 1 1 0 0,-1-1 0 0 0,0 1 0 0 0,-1 0-1 0 0,1-1 1 0 0,-1 1 0 0 0,0 0-1 0 0,-1-1 1 0 0,1 1 0 0 0,-1 0 0 0 0,0-1-1 0 0,-1 3-18 0 0,1 16 147 0 0,16 55 169 0 0,-7 74 178 0 0,-9-150-442 0 0,0 1 1 0 0,-1-1-1 0 0,1 0 0 0 0,-1 1 1 0 0,1-1-1 0 0,-1 0 1 0 0,0 0-1 0 0,-1 0 0 0 0,1 0 1 0 0,0 0-1 0 0,-1-1 1 0 0,0 1-1 0 0,1-1 0 0 0,-1 0 1 0 0,0 1-1 0 0,0-1 1 0 0,-1-1-1 0 0,1 1 0 0 0,0 0 1 0 0,-1-1-1 0 0,1 1 1 0 0,0-1-1 0 0,-1 0 0 0 0,0 0 1 0 0,1-1-1 0 0,-1 1 1 0 0,0-1-53 0 0,3 0 92 0 0,-22-3 220 0 0,11-3-278 0 0,1-1 0 0 0,1-1 0 0 0,-1 0 0 0 0,1-1 0 0 0,1 0 0 0 0,-1 0 0 0 0,2-1 0 0 0,-1 0 0 0 0,1-1 0 0 0,1 0 0 0 0,0 0 0 0 0,1 0 0 0 0,0-1 0 0 0,-3-8-34 0 0,-13-133 440 0 0,44 98-370 0 0,-11 40-61 0 0,1 1 0 0 0,0 0 0 0 0,0 1 0 0 0,1 1 0 0 0,1 0 0 0 0,0 1 0 0 0,1 0 0 0 0,0 1 1 0 0,0 1-1 0 0,1 0 0 0 0,1 2 0 0 0,-1-1 0 0 0,1 2 0 0 0,0 0 0 0 0,17-3-9 0 0,42-20-84 0 0,24-4-544 0 0,-48 33-5978 0 0,-42 0 5406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3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1304 0 0,'57'-1'6684'0'0,"87"-21"-6381"0"0,-132 18-292 0 0,0-1-1 0 0,0 1 1 0 0,0-2-1 0 0,-1 0 1 0 0,0 0-1 0 0,0-1 0 0 0,0-1 1 0 0,-1 1-1 0 0,0-2 1 0 0,-1 1-1 0 0,0-1 1 0 0,0-1-1 0 0,-1 0 1 0 0,0 0-1 0 0,-1 0 0 0 0,0-1 1 0 0,0 0-1 0 0,-1-1 1 0 0,-1 1-1 0 0,0-1 1 0 0,-1 0-1 0 0,0-1 1 0 0,0 1-1 0 0,-2-1 0 0 0,1 1 1 0 0,-2-1-1 0 0,0 0 1 0 0,0 0-1 0 0,-1-1-10 0 0,-1 7-5 0 0,-1 1 1 0 0,0-1-1 0 0,0 1 0 0 0,0 0 1 0 0,-1 0-1 0 0,0 0 0 0 0,0 0 1 0 0,0 1-1 0 0,-1-1 0 0 0,0 1 1 0 0,0 0-1 0 0,0 0 0 0 0,-1 0 1 0 0,0 1-1 0 0,1-1 0 0 0,-2 1 1 0 0,1 0-1 0 0,0 1 0 0 0,-1-1 1 0 0,0 1-1 0 0,0 0 0 0 0,0 0 1 0 0,0 1-1 0 0,0 0 0 0 0,0 0 1 0 0,-1 0-1 0 0,1 1 0 0 0,-1 0 1 0 0,1 0-1 0 0,-1 1 0 0 0,1 0 1 0 0,-1 0-1 0 0,-3 1 5 0 0,-83 53-351 0 0,154-47 555 0 0,255-76 142 0 0,-311 70-343 0 0,1-1-1 0 0,0 2 0 0 0,-1-1 0 0 0,1 0 0 0 0,-1 1 0 0 0,1 0 0 0 0,-1 0 0 0 0,0 1 0 0 0,0-1 0 0 0,0 1 1 0 0,0 0-1 0 0,0 1 0 0 0,-1-1 0 0 0,1 1 0 0 0,-1 0 0 0 0,0 0 0 0 0,0 0 0 0 0,0 1 0 0 0,-1-1 0 0 0,0 1 1 0 0,0 0-1 0 0,0 0 0 0 0,0 0 0 0 0,-1 0 0 0 0,0 0 0 0 0,0 1 0 0 0,0-1 0 0 0,0 1 0 0 0,-1 0 0 0 0,0-1 1 0 0,-1 1-1 0 0,1 0 0 0 0,-1-1 0 0 0,0 3-2 0 0,0 53 201 0 0,-1-49-192 0 0,0 0 1 0 0,1 0-1 0 0,0 0 0 0 0,0 0 0 0 0,2 0 0 0 0,-1-1 1 0 0,2 1-1 0 0,-1 0 0 0 0,1-1 0 0 0,1 1 1 0 0,0-1-1 0 0,5 7-9 0 0,-3-13-220 0 0,0-2 1 0 0,0 1-1 0 0,1-1 1 0 0,-1 0-1 0 0,1 0 1 0 0,0-1-1 0 0,0 0 1 0 0,0 0-1 0 0,0 0 1 0 0,1-1-1 0 0,-1 0 1 0 0,0-1-1 0 0,1 0 1 0 0,-1 0-1 0 0,0 0 1 0 0,0-1-1 0 0,1 0 1 0 0,-1 0-1 0 0,0-1 1 0 0,0 0-1 0 0,0 0 1 0 0,0-1-1 0 0,-1 0 1 0 0,1 0-1 0 0,0 0 1 0 0,-1-1-1 0 0,0 0 1 0 0,4-4 219 0 0,10-4-1345 0 0</inkml:trace>
  <inkml:trace contextRef="#ctx0" brushRef="#br0" timeOffset="453.075">920 39 1368 0 0,'-11'-24'3543'0'0,"11"41"-2063"0"0,54 213-80 0 0,-6-130 99 0 0,-45-100-1459 0 0,1 0 0 0 0,-1-1 0 0 0,1 1 0 0 0,-1-1 0 0 0,1 1 0 0 0,-1-1 0 0 0,0 0 0 0 0,1 0 0 0 0,-1-1 0 0 0,0 1 0 0 0,0-1 0 0 0,0 1 0 0 0,0-1 0 0 0,0 0 0 0 0,0 0 0 0 0,0 0 0 0 0,-1-1 0 0 0,1 1 0 0 0,-1-1 0 0 0,1 1 1 0 0,-1-1-1 0 0,0 0 0 0 0,0 0 0 0 0,0 0 0 0 0,-1 0-40 0 0,0 2 27 0 0,25-32 168 0 0,-3-2 0 0 0,0 0 0 0 0,-3-1 0 0 0,-1-1 0 0 0,-1-1 0 0 0,10-35-195 0 0,-28 72 28 0 0,0 1 9 0 0,0-7-109 0 0,0-9-2536 0 0,2 11-3992 0 0,5 5 5175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2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35 134 2484 0 0,'19'-25'6643'0'0,"-14"44"-5062"0"0,13 258-722 0 0,-4-190-688 0 0,4 78-2475 0 0,-18-164 883 0 0,0-1-97 0 0,-25-2-2424 0 0,11-10 2701 0 0</inkml:trace>
  <inkml:trace contextRef="#ctx0" brushRef="#br0" timeOffset="593.821">1 78 1044 0 0,'19'-23'4855'0'0,"34"-1"-4967"0"0,-48 22 398 0 0,0-1-262 0 0,0-1-1 0 0,1 1 0 0 0,0 0 1 0 0,-1 0-1 0 0,1 1 1 0 0,0 0-1 0 0,0 0 0 0 0,1 0 1 0 0,-1 1-1 0 0,0 0 1 0 0,1 0-1 0 0,-1 0 1 0 0,0 1-1 0 0,1 0 0 0 0,-1 0 1 0 0,1 1-1 0 0,-1 0 1 0 0,0 0-1 0 0,0 0 0 0 0,1 1 1 0 0,-1 0-1 0 0,0 0 1 0 0,0 0-1 0 0,0 1 0 0 0,-1 0 1 0 0,1 0-1 0 0,-1 1 1 0 0,0-1-1 0 0,1 1 0 0 0,-2 0 1 0 0,1 1-1 0 0,0-1 1 0 0,-1 1-1 0 0,0 0 1 0 0,0 0-1 0 0,0 0 0 0 0,-1 0 1 0 0,0 1-1 0 0,0 0 1 0 0,0 0-1 0 0,0-1 0 0 0,-1 1 1 0 0,0 1-1 0 0,-1-1 1 0 0,1 0-1 0 0,-1 4-23 0 0,-3-1 60 0 0,-1 1 0 0 0,-1 0 0 0 0,1-1 0 0 0,-1 0 0 0 0,-1 0 0 0 0,0 0 0 0 0,0 0 0 0 0,-1-1 0 0 0,0 0 0 0 0,-1 0 0 0 0,1-1 0 0 0,-1 1 0 0 0,-1-1 0 0 0,0-1-1 0 0,1 0 1 0 0,-2 1-60 0 0,-7 7 259 0 0,74-13-200 0 0,-34-1-31 0 0,-12-2-30 0 0,-1 2 0 0 0,0-1 0 0 0,1 2 0 0 0,-1-1 0 0 0,0 2 0 0 0,0 0 0 0 0,0 0-1 0 0,0 0 1 0 0,0 2 0 0 0,0-1 0 0 0,-1 1 0 0 0,1 1 0 0 0,-1 0 0 0 0,0 1-1 0 0,4 2 3 0 0,-13-7 23 0 0,0-1 0 0 0,0 1-1 0 0,0 0 1 0 0,0-1 0 0 0,0 1 0 0 0,0 0-1 0 0,0 0 1 0 0,0-1 0 0 0,0 1-1 0 0,0 0 1 0 0,-1 0 0 0 0,1 0-1 0 0,0 0 1 0 0,0 0 0 0 0,-1 0-1 0 0,1 0 1 0 0,-1 1 0 0 0,1-1-1 0 0,-1 0 1 0 0,0 0 0 0 0,1 0-1 0 0,-1 0 1 0 0,0 1 0 0 0,0-1-1 0 0,0 0 1 0 0,0 0 0 0 0,0 1 0 0 0,0-1-1 0 0,0 0 1 0 0,0 0 0 0 0,0 1-1 0 0,0-1 1 0 0,-1 0 0 0 0,1 0-1 0 0,-1 0 1 0 0,1 0 0 0 0,-1 1-1 0 0,1-1 1 0 0,-1 0 0 0 0,1 0-1 0 0,-1 0 1 0 0,0 0 0 0 0,0 0-1 0 0,0 0 1 0 0,1-1 0 0 0,-1 1-1 0 0,0 0 1 0 0,0 0 0 0 0,0-1 0 0 0,0 1-1 0 0,-1 0 1 0 0,1-1 0 0 0,0 1-1 0 0,0-1 1 0 0,-1 1-23 0 0,-68 27 511 0 0,54-24-521 0 0,1 0-1 0 0,-1-1 0 0 0,1-1 0 0 0,-1 0 1 0 0,0-2-1 0 0,0 1 0 0 0,0-2 1 0 0,0 0-1 0 0,0-1 0 0 0,0 0 0 0 0,1-2 1 0 0,-1 0-1 0 0,1 0 0 0 0,-8-5 11 0 0,18 6-300 0 0,0 0 0 0 0,0-1 0 0 0,0 1 0 0 0,1-1 0 0 0,-1 0 0 0 0,1 0 0 0 0,0-1 0 0 0,0 1 0 0 0,1-1-1 0 0,0 0 1 0 0,-1 0 0 0 0,1 0 0 0 0,1-1 0 0 0,-1 1 0 0 0,1-1 0 0 0,0 1 0 0 0,0-1 0 0 0,1 0 0 0 0,0 0 0 0 0,0 1 0 0 0,0-1-1 0 0,1 0 1 0 0,-1 0 0 0 0,2-6 300 0 0,-1-10-1230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3:3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464 264 1468 0 0,'-34'0'3520'0'0,"31"0"-3052"0"0,-15-7 687 0 0,22 1-1071 0 0,-1-1-1 0 0,1 1 1 0 0,0 0-1 0 0,1 1 1 0 0,0-1-1 0 0,0 1 1 0 0,0 0-1 0 0,0 0 1 0 0,1 0-1 0 0,0 1 0 0 0,0 0 1 0 0,0 0-1 0 0,0 0 1 0 0,1 1-1 0 0,0 0 1 0 0,-1 0-1 0 0,1 1 1 0 0,0-1-1 0 0,0 2 1 0 0,6-2-84 0 0,-10 2 16 0 0,0 0 0 0 0,0 1 0 0 0,0-1 0 0 0,0 1 1 0 0,0 0-1 0 0,0 0 0 0 0,0 0 0 0 0,1 0 0 0 0,-1 0 0 0 0,0 1 1 0 0,0-1-1 0 0,0 1 0 0 0,0 0 0 0 0,-1 0 0 0 0,1 0 0 0 0,0 0 0 0 0,0 0 1 0 0,0 1-1 0 0,-1-1 0 0 0,1 1 0 0 0,-1 0 0 0 0,1 0 0 0 0,-1 0 1 0 0,0 0-1 0 0,0 0 0 0 0,1 0 0 0 0,-2 1 0 0 0,1-1 0 0 0,0 1 1 0 0,0-1-1 0 0,-1 1 0 0 0,1 0 0 0 0,-1 0 0 0 0,0-1 0 0 0,0 1 1 0 0,0 0-1 0 0,0 0 0 0 0,-1 0 0 0 0,1 0 0 0 0,-1 0 0 0 0,0 0 1 0 0,0 0-1 0 0,0 1 0 0 0,0-1 0 0 0,0 0 0 0 0,-1 1-16 0 0,-2 8 24 0 0,-1 1-1 0 0,-1-1 1 0 0,0 0-1 0 0,-1 0 1 0 0,0-1-1 0 0,-1 1 1 0 0,0-2-1 0 0,-1 1 1 0 0,0-1-1 0 0,-1 0 1 0 0,0 0-1 0 0,0-1 1 0 0,-1 0-24 0 0,-135 115 435 0 0,146-125-440 0 0,-1 1 1 0 0,1 0-1 0 0,-1-1 0 0 0,1 1 1 0 0,-1 0-1 0 0,1 0 1 0 0,0-1-1 0 0,-1 1 0 0 0,1 0 1 0 0,-1 0-1 0 0,1 0 0 0 0,0 0 1 0 0,-1 0-1 0 0,1 0 1 0 0,-1 0-1 0 0,1 0 0 0 0,0 0 1 0 0,-1 0-1 0 0,1 0 1 0 0,-1 0-1 0 0,1 0 0 0 0,-1 1 1 0 0,1-1-1 0 0,0 0 0 0 0,-1 0 1 0 0,1 1-1 0 0,-1-1 1 0 0,1 0-1 0 0,-1 1 0 0 0,1-1 1 0 0,-1 0-1 0 0,0 1 1 0 0,1-1-1 0 0,-1 1 0 0 0,1-1 1 0 0,-1 1-1 0 0,0-1 0 0 0,1 1 1 0 0,-1-1-1 0 0,0 1 1 0 0,0-1-1 0 0,1 1 0 0 0,-1 0 1 0 0,0-1-1 0 0,0 1 1 0 0,0-1-1 0 0,0 1 0 0 0,0 0 1 0 0,0-1-1 0 0,0 1 0 0 0,0-1 1 0 0,0 1-1 0 0,0 0 1 0 0,0-1-1 0 0,0 1 0 0 0,0-1 1 0 0,0 1-1 0 0,0-1 0 0 0,-1 1 1 0 0,1 0-1 0 0,0-1 1 0 0,0 1-1 0 0,-1-1 0 0 0,1 1 1 0 0,0-1-1 0 0,-1 1 1 0 0,1-1-1 0 0,-1 1 5 0 0,68-5-774 0 0,176-60-5173 0 0,-207 52 4757 0 0</inkml:trace>
  <inkml:trace contextRef="#ctx0" brushRef="#br0" timeOffset="265.103">1024 270 1392 0 0,'0'0'106'0'0,"1"1"0"0"0,-1-1 1 0 0,0 0-1 0 0,0 0 0 0 0,0 1 0 0 0,0-1 0 0 0,1 0 1 0 0,-1 0-1 0 0,0 0 0 0 0,0 0 0 0 0,1 1 0 0 0,-1-1 1 0 0,0 0-1 0 0,0 0 0 0 0,1 0 0 0 0,-1 0 0 0 0,0 0 0 0 0,0 0 1 0 0,1 0-1 0 0,-1 0 0 0 0,0 0 0 0 0,0 0 0 0 0,1 0 1 0 0,-1 0-1 0 0,0 0 0 0 0,1 0 0 0 0,-1 0 0 0 0,0 0 0 0 0,0 0 1 0 0,1 0-1 0 0,-1 0 0 0 0,0 0 0 0 0,0 0 0 0 0,1 0 1 0 0,-1 0-1 0 0,0 0 0 0 0,0-1 0 0 0,1 1-106 0 0,-112 233 2221 0 0,105-221-2366 0 0,-18 32-43 0 0,2-24-3641 0 0,17-17 2679 0 0</inkml:trace>
  <inkml:trace contextRef="#ctx0" brushRef="#br0" timeOffset="543.708">1019 267 2104 0 0,'11'-7'2419'0'0,"7"23"1741"0"0,105 283-3865 0 0,-125-264-6113 0 0,-22-16 4714 0 0</inkml:trace>
  <inkml:trace contextRef="#ctx0" brushRef="#br0" timeOffset="1255.391">285 104 1688 0 0,'-4'-5'3328'0'0,"-12"28"-2364"0"0,10 0-636 0 0,1 0 0 0 0,1 0 0 0 0,0 1 0 0 0,2-1 0 0 0,1 1 0 0 0,1-1 0 0 0,1 1 0 0 0,4 22-328 0 0,53 238 1998 0 0,-58-275-1984 0 0,0-1 0 0 0,-1 1 0 0 0,0 0 0 0 0,-1-1 0 0 0,1 1 1 0 0,-2-1-1 0 0,1 1 0 0 0,-1-1 0 0 0,-1 0 0 0 0,1 0 0 0 0,-1 0 1 0 0,-1-1-1 0 0,1 1 0 0 0,-2-1 0 0 0,1 0 0 0 0,0-1 0 0 0,-1 1 0 0 0,-1-1 1 0 0,1 0-1 0 0,-1 0 0 0 0,0-1 0 0 0,0 0 0 0 0,0 0 0 0 0,-1-1 1 0 0,1 0-1 0 0,-1 0 0 0 0,0-1 0 0 0,-1 0 0 0 0,1 0 0 0 0,0-1 1 0 0,-1 0-1 0 0,0-1 0 0 0,1 1 0 0 0,-6-1-14 0 0,8-4-290 0 0,-1 0 0 0 0,0 0 0 0 0,1-1 0 0 0,0 0 1 0 0,0 0-1 0 0,0 0 0 0 0,0-1 0 0 0,0 0 0 0 0,1 0 0 0 0,0 0 0 0 0,0-1 0 0 0,1 0 1 0 0,-1 0-1 0 0,1 0 0 0 0,1 0 0 0 0,-1 0 0 0 0,1-1 0 0 0,0 0 0 0 0,0 0 0 0 0,1 0 0 0 0,0 0 1 0 0,0 0-1 0 0,1 0 0 0 0,0 0 0 0 0,0-1 0 0 0,1 1 0 0 0,0 0 0 0 0,0-1 290 0 0,-6-27-1210 0 0</inkml:trace>
  <inkml:trace contextRef="#ctx0" brushRef="#br0" timeOffset="1614.386">89 119 860 0 0,'3'-17'4486'0'0,"42"3"-4000"0"0,-38 13-99 0 0,135-24 587 0 0,0 7 0 0 0,2 6 0 0 0,1 6-974 0 0,49-5 490 0 0,57-1-11 0 0,-222 9-660 0 0,-18 3-3289 0 0,-9 0 2704 0 0,-2 0 69 0 0,7 0-544 0 0,-5 0 682 0 0</inkml:trace>
  <inkml:trace contextRef="#ctx0" brushRef="#br0" timeOffset="70994.786">978 314 1088 0 0,'0'0'277'0'0,"0"0"35"0"0,0 0-125 0 0,0 0-53 0 0,0 0 22 0 0,0 0 44 0 0,0 0-80 0 0,0 0 9 0 0,0 0 4 0 0,0 0-7 0 0,0 0-6 0 0,0 0 22 0 0,0 0-7 0 0,0 0-42 0 0,0 0 30 0 0,0 0-18 0 0,0 0-23 0 0,0 0 44 0 0,0 0-40 0 0,0 0 0 0 0,0 0-26 0 0,0 0 2 0 0,0 0 34 0 0,0 0-17 0 0,0 0-6 0 0,0 0-8 0 0,0 0-9 0 0,0 0-6 0 0,0 0 23 0 0,0 0 80 0 0,-3 0-6 0 0,-30-27 77 0 0,5 17 1990 0 0,78 22-1684 0 0,105-12-391 0 0,-154 0-161 0 0,29 0 726 0 0,3-4 694 0 0,-33 4-1361 0 0,0 0-38 0 0,0 0-3 0 0,-33-17-8031 0 0,29 14 8467 0 0,-15-10-1586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7:3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92 1648 0 0,'0'-12'946'0'0,"0"6"2460"0"0,-27-31-1813 0 0,20 111-117 0 0,-29 517-1284 0 0,36-530-319 0 0,0-59-39 0 0,0-2-289 0 0,-17-1-3791 0 0,15-6 2988 0 0,-2 0 29 0 0</inkml:trace>
  <inkml:trace contextRef="#ctx0" brushRef="#br0" timeOffset="905.683">16 235 1260 0 0,'-16'-66'5329'0'0,"39"51"-4984"0"0,18-5-299 0 0,0 2-1 0 0,1 2 1 0 0,1 2 0 0 0,1 2-1 0 0,0 1 1 0 0,34-2-46 0 0,31-10-315 0 0,5-4 293 0 0,-144 41 596 0 0,20 6-556 0 0,2 1 0 0 0,0 1 0 0 0,1-1 0 0 0,1 1 0 0 0,2 0 0 0 0,0 1 0 0 0,-1 19-18 0 0,-2 5 2 0 0,-39 309 1189 0 0,52-383-1199 0 0,1 1 0 0 0,1 0-1 0 0,0 1 1 0 0,2 0 0 0 0,2 1-1 0 0,0 0 1 0 0,4-5 8 0 0,-6 9 7 0 0,20-22-120 0 0,-21 83 51 0 0,-10-31 52 0 0,0-1 0 0 0,1 1 0 0 0,0 0 0 0 0,0 0 0 0 0,1-1 0 0 0,0 1 0 0 0,1 0 0 0 0,0-1 0 0 0,1 0 1 0 0,0 1-1 0 0,0-1 0 0 0,1 0 0 0 0,0 0 0 0 0,1-1 0 0 0,0 1 0 0 0,0-1 0 0 0,0 0 0 0 0,1 0 0 0 0,1-1 0 0 0,-1 0 0 0 0,1 0 0 0 0,0 0 0 0 0,1-1 0 0 0,0 0 0 0 0,0 0 0 0 0,0-1 0 0 0,0 0 0 0 0,1-1 0 0 0,0 0 0 0 0,0 0 0 0 0,0-1 0 0 0,1 0 10 0 0,16-3-74 0 0,0-2-1 0 0,1-1 0 0 0,-1-1 1 0 0,0-1-1 0 0,-1-1 0 0 0,1-1 0 0 0,-1-2 1 0 0,-1 0-1 0 0,1-2 0 0 0,-2 0 1 0 0,1-2-1 0 0,-2-1 0 0 0,0 0 0 0 0,0-2 1 0 0,-2 0-1 0 0,0-1 0 0 0,-1-2 1 0 0,15-17 74 0 0,5-14 223 0 0,-38 49-158 0 0,-1 1 17 0 0,-11 46 285 0 0,9-38-393 0 0,1 0 1 0 0,0 0-1 0 0,0 0 1 0 0,0 0-1 0 0,1 0 1 0 0,0 0-1 0 0,1 0 1 0 0,0 0-1 0 0,0 0 1 0 0,1 0-1 0 0,0 0 1 0 0,0 0-1 0 0,1-1 0 0 0,0 1 1 0 0,0-1-1 0 0,1 1 1 0 0,0-1-1 0 0,0 0 1 0 0,0-1-1 0 0,1 1 1 0 0,0-1-1 0 0,1 0 1 0 0,5 5 25 0 0,1-7-941 0 0,-6-4-1937 0 0,3 0 1736 0 0</inkml:trace>
  <inkml:trace contextRef="#ctx0" brushRef="#br0" timeOffset="1090.989">1317 100 2704 0 0,'-4'-29'3719'0'0,"4"18"-2052"0"0,23 28-2391 0 0,58 60-3280 0 0,-58-53 2770 0 0</inkml:trace>
  <inkml:trace contextRef="#ctx0" brushRef="#br0" timeOffset="1336.751">1518 547 1096 0 0,'-4'-11'2915'0'0,"22"-37"-1894"0"0,-13 41-974 0 0,0-1 1 0 0,1 1 0 0 0,0 0-1 0 0,0 1 1 0 0,1-1-1 0 0,0 1 1 0 0,0 0 0 0 0,0 1-1 0 0,1 0 1 0 0,0 0-1 0 0,0 1 1 0 0,0 0-1 0 0,0 0 1 0 0,1 0 0 0 0,0 1-1 0 0,-1 1 1 0 0,1 0-1 0 0,0 0 1 0 0,0 0 0 0 0,1 1-1 0 0,-1 1 1 0 0,0 0-1 0 0,0 0 1 0 0,0 0 0 0 0,0 1-1 0 0,0 1 1 0 0,0-1-1 0 0,0 2 1 0 0,0-1-1 0 0,0 1 1 0 0,-1 0 0 0 0,1 1-1 0 0,-1 0 1 0 0,0 0-1 0 0,0 1 1 0 0,0 0 0 0 0,3 4-48 0 0,-8-7 26 0 0,-1 1 0 0 0,0-1 0 0 0,0 1 0 0 0,0-1 0 0 0,0 1 0 0 0,-1 0 0 0 0,1-1 0 0 0,-1 1 0 0 0,1 0 0 0 0,-1 0 0 0 0,0 0 0 0 0,0 1 0 0 0,0-1 0 0 0,-1 0 0 0 0,1 0 0 0 0,-1 0 0 0 0,0 0 1 0 0,0 1-1 0 0,0-1 0 0 0,0 0 0 0 0,0 0 0 0 0,-1 1 0 0 0,1-1 0 0 0,-1 0 0 0 0,0 0 0 0 0,0 0 0 0 0,0 0 0 0 0,0 0 0 0 0,-1 0 0 0 0,1 0 0 0 0,-1 0 0 0 0,0-1 0 0 0,0 1 0 0 0,0-1 0 0 0,0 1 0 0 0,0-1 1 0 0,-1 0-1 0 0,-1 2-26 0 0,-110 59 76 0 0,112-63-699 0 0,0-22-3031 0 0,11 9 2428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7:5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298 122 1172 0 0,'0'-39'4130'0'0,"-3"30"-3266"0"0,3 56-252 0 0,0-37-673 0 0,-18 316 455 0 0,29-264-217 0 0,1 7-3347 0 0,-12-68 1915 0 0,-3-3 80 0 0</inkml:trace>
  <inkml:trace contextRef="#ctx0" brushRef="#br0" timeOffset="891.19">14 120 1332 0 0,'-11'-6'1138'0'0,"12"6"-1078"0"0,-1 0 0 0 0,0-1 0 0 0,1 1 0 0 0,-1 0 0 0 0,1 0 0 0 0,-1-1 0 0 0,0 1 0 0 0,1 0 0 0 0,-1-1 0 0 0,0 1 0 0 0,1 0 0 0 0,-1-1 0 0 0,0 1 0 0 0,1-1 0 0 0,-1 1 0 0 0,0 0 0 0 0,0-1 0 0 0,0 1 0 0 0,1-1 0 0 0,-1 1-1 0 0,0-1 1 0 0,0 1 0 0 0,0-1 0 0 0,0 1 0 0 0,0 0 0 0 0,0-1 0 0 0,0 1 0 0 0,0-1 0 0 0,0 1 0 0 0,0-1 0 0 0,0 1 0 0 0,0-1 0 0 0,0 1 0 0 0,-1-1 0 0 0,1 1 0 0 0,0-1 0 0 0,0 1 0 0 0,0 0 0 0 0,-1-1 0 0 0,1 1 0 0 0,0-1 0 0 0,0 1 0 0 0,-1 0 0 0 0,1-1 0 0 0,0 1-1 0 0,-1 0 1 0 0,1-1 0 0 0,0 1 0 0 0,-1 0 0 0 0,1-1 0 0 0,-1 1 0 0 0,1 0 0 0 0,-1 0 0 0 0,1 0 0 0 0,0 0 0 0 0,-1-1 0 0 0,1 1 0 0 0,-1 0 0 0 0,1 0 0 0 0,-1 0-60 0 0,268-31 911 0 0,-149 26-902 0 0,289-23-606 0 0,-407 27 615 0 0,-1 1 0 0 0,0 0 0 0 0,1 0 1 0 0,-1 0-1 0 0,1 0 0 0 0,-1-1 1 0 0,1 1-1 0 0,-1 0 0 0 0,1 0 0 0 0,-1-1 1 0 0,1 1-1 0 0,-1 0 0 0 0,1-1 0 0 0,-1 1 1 0 0,1-1-1 0 0,-1 1 0 0 0,1-1 1 0 0,0 1-1 0 0,-1-1 0 0 0,1 1 0 0 0,0-1 1 0 0,-1 1-1 0 0,1-1 0 0 0,0 1 1 0 0,0-1-1 0 0,0 1 0 0 0,-1-1 0 0 0,1 0 1 0 0,0 1-1 0 0,0-1 0 0 0,0 1 1 0 0,0-1-1 0 0,0 0 0 0 0,0 1 0 0 0,0-1 1 0 0,0 1-1 0 0,0-1 0 0 0,0 0 0 0 0,1 1 1 0 0,-1-1-1 0 0,0 1 0 0 0,0-1 1 0 0,1 1-1 0 0,-1-1 0 0 0,0 1 0 0 0,0-1 1 0 0,1 1-1 0 0,-1-1 0 0 0,1 1 1 0 0,-1-1-1 0 0,0 1 0 0 0,1-1 0 0 0,-1 1 1 0 0,1 0-1 0 0,-1-1 0 0 0,1 1 1 0 0,-1 0-1 0 0,1 0 0 0 0,-1-1 0 0 0,1 1-18 0 0,-3-1 21 0 0,0 1-1 0 0,0 0 0 0 0,0 0 0 0 0,-1-1 1 0 0,1 1-1 0 0,0 1 0 0 0,0-1 1 0 0,-1 0-1 0 0,1 1 0 0 0,0-1 0 0 0,0 1 1 0 0,0-1-1 0 0,-1 1 0 0 0,1 0 1 0 0,0 0-1 0 0,0 0 0 0 0,0 0 0 0 0,0 0 1 0 0,1 1-1 0 0,-1-1 0 0 0,0 1 1 0 0,0-1-1 0 0,1 1 0 0 0,-1-1 0 0 0,1 1 1 0 0,0 0-1 0 0,-1 0 0 0 0,1 0 0 0 0,0 0 1 0 0,0 0-1 0 0,0 0 0 0 0,0 0 1 0 0,0 0-1 0 0,1 0 0 0 0,-1 0 0 0 0,0 2-20 0 0,-24 91-42 0 0,24-87 102 0 0,-17 370 610 0 0,44-402-409 0 0,-13-3-293 0 0,1 0 1 0 0,1 1-1 0 0,1 1 1 0 0,2 0-1 0 0,0 1 1 0 0,2 1 0 0 0,0 1-1 0 0,14-11 32 0 0,0 19-141 0 0,-32 14 103 0 0,2 4 34 0 0,93 249-58 0 0,-92-245 31 0 0,-2-1 20 0 0,0 0 1 0 0,0-1-1 0 0,1 1 0 0 0,0-1 1 0 0,0 0-1 0 0,1 0 0 0 0,-1 0 0 0 0,1-1 1 0 0,0 1-1 0 0,1-1 0 0 0,-1 0 1 0 0,1-1-1 0 0,0 1 0 0 0,1-1 0 0 0,-1-1 1 0 0,0 1-1 0 0,1-1 0 0 0,0 0 1 0 0,0 0-1 0 0,0-1 0 0 0,0 0 0 0 0,0 0 1 0 0,1-1-1 0 0,-1 0 0 0 0,0 0 1 0 0,1-1-1 0 0,-1 0 0 0 0,1 0 0 0 0,-1-1 1 0 0,4 0 10 0 0,-1-1-33 0 0,1-1 1 0 0,-1 0 0 0 0,0-1-1 0 0,0 0 1 0 0,0 0 0 0 0,-1-1-1 0 0,1 0 1 0 0,-1-1 0 0 0,0 0-1 0 0,-1-1 1 0 0,1 0 0 0 0,-1 0-1 0 0,0 0 1 0 0,-1-1 0 0 0,0 0-1 0 0,0-1 1 0 0,-1 0-1 0 0,0 0 1 0 0,-1 0 0 0 0,0-1-1 0 0,0 1 1 0 0,-1-1 0 0 0,0 0-1 0 0,-1-1 1 0 0,0 1 0 0 0,-1 0-1 0 0,1-2 33 0 0,-45-43-33 0 0,42 54 33 0 0,0 0-1 0 0,0 0 1 0 0,-1 1-1 0 0,1-1 1 0 0,0 0-1 0 0,-1 0 1 0 0,1 0 0 0 0,-1 0-1 0 0,1 0 1 0 0,-1 0-1 0 0,0 1 1 0 0,1-1 0 0 0,-1 0-1 0 0,0 0 1 0 0,1 1-1 0 0,-1-1 1 0 0,0 0-1 0 0,0 1 1 0 0,0-1 0 0 0,1 1-1 0 0,-1-1 1 0 0,0 1-1 0 0,0-1 1 0 0,0 1-1 0 0,0 0 1 0 0,0 0 0 0 0,0-1-1 0 0,0 1 1 0 0,0 0-1 0 0,0 0 1 0 0,0 0 0 0 0,0 0-1 0 0,0 0 1 0 0,0 0-1 0 0,0 0 1 0 0,0 0-1 0 0,0 1 1 0 0,0-1 0 0 0,0 0-1 0 0,0 1 1 0 0,0-1-1 0 0,0 0 1 0 0,0 1-1 0 0,0-1 1 0 0,1 1 0 0 0,-1 0-1 0 0,0-1 1 0 0,0 1 0 0 0,2 49-29 0 0,32 23-286 0 0,1-39-3539 0 0,-33-33 2698 0 0</inkml:trace>
  <inkml:trace contextRef="#ctx0" brushRef="#br0" timeOffset="1076.009">1347 125 3120 0 0,'12'-29'3942'0'0,"16"59"-6210"0"0,-17-17 1813 0 0,4 5-806 0 0,1 4 51 0 0</inkml:trace>
  <inkml:trace contextRef="#ctx0" brushRef="#br0" timeOffset="1553.218">1484 540 1180 0 0,'17'-23'3016'0'0,"9"-9"-2757"0"0,-1-1 0 0 0,-2-1 0 0 0,-1-1 0 0 0,-1 0 0 0 0,-3-2 0 0 0,0-1 0 0 0,-3 0 0 0 0,6-23-259 0 0,-20 59 47 0 0,-2 2-57 0 0,1 1 1 0 0,0 0-1 0 0,0-1 1 0 0,0 1 0 0 0,-1-1-1 0 0,1 1 1 0 0,0-1 0 0 0,-1 1-1 0 0,1-1 1 0 0,0 1-1 0 0,-1-1 1 0 0,1 1 0 0 0,-1-1-1 0 0,1 1 1 0 0,-1-1 0 0 0,1 0-1 0 0,-1 1 1 0 0,1-1 0 0 0,-1 0-1 0 0,1 1 1 0 0,-1-1-1 0 0,1 0 1 0 0,-1 0 0 0 0,1 0-1 0 0,-1 0 1 0 0,0 1 0 0 0,1-1-1 0 0,-1 0 1 0 0,1 0-1 0 0,-1 0 1 0 0,0 0 0 0 0,1 0-1 0 0,-1 0 1 0 0,1 0 0 0 0,-1-1 9 0 0,11 14-45 0 0,1-2 0 0 0,1 1 0 0 0,0-2 0 0 0,0 1 1 0 0,1-2-1 0 0,1 0 0 0 0,-1 0 0 0 0,1-1 1 0 0,1-1-1 0 0,-1 0 0 0 0,12 3 45 0 0,95 56 93 0 0,-118-64-76 0 0,-1-1 0 0 0,0 1 0 0 0,0 0 0 0 0,1 0 0 0 0,-1 0 0 0 0,-1 0 0 0 0,1 1 0 0 0,0-1 0 0 0,0 0 0 0 0,-1 1 0 0 0,0-1 0 0 0,1 1 0 0 0,-1-1 0 0 0,0 1 0 0 0,0 0 0 0 0,0 0 0 0 0,-1-1-1 0 0,1 1 1 0 0,-1 0 0 0 0,1 0 0 0 0,-1 0 0 0 0,0 0 0 0 0,0 0 0 0 0,0-1 0 0 0,-1 1 0 0 0,1 0 0 0 0,-1 0 0 0 0,1 0 0 0 0,-1-1 0 0 0,0 1 0 0 0,0 0 0 0 0,0-1 0 0 0,-1 1 0 0 0,1 0 0 0 0,-1-1 0 0 0,1 0 0 0 0,-1 1 0 0 0,0-1 0 0 0,0 0 0 0 0,0 0 0 0 0,0 0 0 0 0,0 0 0 0 0,0 0-1 0 0,0 0 1 0 0,-1-1 0 0 0,-2 2-17 0 0,-120 68-409 0 0,46-55-2379 0 0,60-16 1526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8:3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2080 0 0,'16'-66'7686'0'0,"44"94"-13848"0"0,-45-16 4902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8:3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66 252 1280 0 0,'-5'-34'2964'0'0,"-20"5"-1557"0"0,12 150 1269 0 0,12 208-2298 0 0,20-162-1547 0 0,-53-98-3094 0 0,27-62 2966 0 0</inkml:trace>
  <inkml:trace contextRef="#ctx0" brushRef="#br0" timeOffset="1297.261">18 230 976 0 0,'6'2'80'0'0,"-1"0"-1"0"0,0 1 1 0 0,0 0-1 0 0,1-1 1 0 0,-1 1-1 0 0,-1 1 1 0 0,1-1 0 0 0,0 1-1 0 0,-1 0 1 0 0,0 0-1 0 0,0 0 1 0 0,0 1-1 0 0,0-1 1 0 0,-1 1-1 0 0,0 0 1 0 0,0 0 0 0 0,0 0-1 0 0,-1 0 1 0 0,1 1-1 0 0,-1-1 1 0 0,0 1-1 0 0,-1-1 1 0 0,0 1-1 0 0,1 0 1 0 0,-2 0 0 0 0,1 3-80 0 0,18 43 590 0 0,-18-53-513 0 0,-1 0-1 0 0,0 0 1 0 0,1 1-1 0 0,-1-1 1 0 0,1 0-1 0 0,-1 0 1 0 0,1 0-1 0 0,-1 0 1 0 0,1 0-1 0 0,-1 0 1 0 0,1 1 0 0 0,0-1-1 0 0,-1 0 1 0 0,1 0-1 0 0,0 1 1 0 0,0-1-1 0 0,0 0 1 0 0,0 1-1 0 0,0-1 1 0 0,-1 1-1 0 0,1 0 1 0 0,0-1 0 0 0,0 1-1 0 0,0 0 1 0 0,0-1-1 0 0,0 1 1 0 0,0 0-1 0 0,0 0 1 0 0,0 0-1 0 0,0 0 1 0 0,0 0-1 0 0,1 0 1 0 0,-1 0 0 0 0,0 0-1 0 0,0 0 1 0 0,0 0-1 0 0,0 1 1 0 0,0-1-1 0 0,0 0 1 0 0,0 1-1 0 0,-1-1 1 0 0,1 1-1 0 0,0-1 1 0 0,0 1 0 0 0,0-1-1 0 0,0 1 1 0 0,0 0-1 0 0,-1-1 1 0 0,1 1-1 0 0,0 0 1 0 0,-1 0-1 0 0,1 0 1 0 0,0-1 0 0 0,-1 1-1 0 0,1 1-76 0 0,9-26-319 0 0,6-16 475 0 0,2 1 1 0 0,2 1-1 0 0,2 0 0 0 0,1 2 1 0 0,1 1-1 0 0,15-15-156 0 0,-38 49-1 0 0,0 1 0 0 0,0-1-1 0 0,0 1 1 0 0,0 0 0 0 0,0-1 0 0 0,0 1-1 0 0,1 0 1 0 0,-1 0 0 0 0,0-1 0 0 0,0 1-1 0 0,0 0 1 0 0,0 0 0 0 0,0 0-1 0 0,0 1 1 0 0,0-1 0 0 0,0 0 0 0 0,0 0-1 0 0,1 0 1 0 0,-1 1 0 0 0,0-1 0 0 0,0 1-1 0 0,0-1 1 0 0,0 1 0 0 0,-1-1 0 0 0,1 1-1 0 0,0-1 1 0 0,0 1 0 0 0,0 0 0 0 0,0 0-1 0 0,0-1 1 0 0,-1 1 0 0 0,1 0 0 0 0,0 0-1 0 0,-1 0 1 0 0,1 0 0 0 0,-1 0 0 0 0,1 0-1 0 0,-1 0 1 0 0,1 0 0 0 0,-1 0 0 0 0,0 0-1 0 0,1 0 1 0 0,-1 0 0 0 0,0 0 0 0 0,0 0-1 0 0,0 0 1 0 0,0 0 0 0 0,0 0-1 0 0,0 1 1 0 0,0-1 0 0 0,0 0 0 0 0,0 0-1 0 0,-1 0 2 0 0,17 68 35 0 0,35 368-894 0 0,-44-392-3082 0 0,-3-40 2729 0 0</inkml:trace>
  <inkml:trace contextRef="#ctx0" brushRef="#br0" timeOffset="1636.987">767 484 1532 0 0,'-5'1'175'0'0,"1"1"-1"0"0,0-1 1 0 0,0 1 0 0 0,0 0-1 0 0,0 0 1 0 0,1 1-1 0 0,-1-1 1 0 0,1 1 0 0 0,-1 0-1 0 0,1 0 1 0 0,0 0 0 0 0,0 0-1 0 0,0 0 1 0 0,0 1-1 0 0,1-1 1 0 0,-1 1 0 0 0,1 0-1 0 0,0 0 1 0 0,0 0-1 0 0,1 0 1 0 0,-1 0 0 0 0,1 0-1 0 0,0 0 1 0 0,0 1-1 0 0,0-1 1 0 0,0 0 0 0 0,1 1-1 0 0,0-1 1 0 0,0 2-175 0 0,2-2 43 0 0,1 0-1 0 0,0 0 1 0 0,1 0 0 0 0,-1 0 0 0 0,1-1-1 0 0,-1 0 1 0 0,1 1 0 0 0,0-1 0 0 0,0 0-1 0 0,0-1 1 0 0,1 1 0 0 0,-1-1 0 0 0,1 0-1 0 0,-1 0 1 0 0,1 0 0 0 0,0-1 0 0 0,0 0-1 0 0,0 1 1 0 0,0-2 0 0 0,0 1 0 0 0,0-1-1 0 0,0 1 1 0 0,0-1 0 0 0,0-1 0 0 0,0 1-1 0 0,1-1-42 0 0,3 2 3 0 0,1 0 0 0 0,-1-1 0 0 0,1-1 0 0 0,0 1-1 0 0,-1-1 1 0 0,1-1 0 0 0,-1 0 0 0 0,0 0 0 0 0,0-1-1 0 0,0 0 1 0 0,0-1 0 0 0,0 0 0 0 0,0 0 0 0 0,-1-1 0 0 0,0 0-1 0 0,0 0 1 0 0,0-1 0 0 0,-1 0 0 0 0,0 0 0 0 0,0-1-1 0 0,0 0 1 0 0,-1 0 0 0 0,0-1 0 0 0,0 0 0 0 0,-1 0-1 0 0,0 0 1 0 0,-1 0 0 0 0,1-2-3 0 0,-7 6-22 0 0,0 0-1 0 0,-1 0 1 0 0,1 1-1 0 0,-1-1 1 0 0,0 0 0 0 0,0 1-1 0 0,0 0 1 0 0,0 0-1 0 0,0 0 1 0 0,-1 0-1 0 0,0 0 1 0 0,1 1 0 0 0,-1 0-1 0 0,0-1 1 0 0,0 2-1 0 0,0-1 1 0 0,0 0 0 0 0,-1 1-1 0 0,1-1 1 0 0,0 1-1 0 0,-1 1 1 0 0,1-1-1 0 0,-1 0 1 0 0,-2 1 22 0 0,-126-10-1277 0 0,84 26-1122 0 0,46-13 1575 0 0</inkml:trace>
  <inkml:trace contextRef="#ctx0" brushRef="#br0" timeOffset="2367.384">1327 465 1392 0 0,'4'14'4250'0'0,"-38"49"-3377"0"0,33-61-713 0 0,-7 10 2 0 0,0 0 0 0 0,1 1 0 0 0,0 0 0 0 0,1 0-1 0 0,1 0 1 0 0,0 1 0 0 0,0-1 0 0 0,1 1 0 0 0,1 1-1 0 0,-1 10-161 0 0,6-23 7 0 0,1 0 0 0 0,-1 0-1 0 0,0 0 1 0 0,1 0-1 0 0,-1 0 1 0 0,1-1 0 0 0,0 1-1 0 0,0-1 1 0 0,0 0-1 0 0,-1 0 1 0 0,1 0 0 0 0,0 0-1 0 0,0 0 1 0 0,0-1-1 0 0,1 1 1 0 0,-1-1-1 0 0,0 0 1 0 0,0 0 0 0 0,0 0-1 0 0,0 0 1 0 0,0 0-1 0 0,0-1 1 0 0,0 1 0 0 0,0-1-1 0 0,0 0 1 0 0,0 0-1 0 0,0 0 1 0 0,0-1 0 0 0,0 1-1 0 0,-1-1 1 0 0,1 1-1 0 0,0-1 1 0 0,-1 0 0 0 0,0 0-1 0 0,1 0-6 0 0,8-4-39 0 0,-1-1 1 0 0,0-1-1 0 0,0 0 0 0 0,0 0 1 0 0,-1-1-1 0 0,-1 0 1 0 0,1 0-1 0 0,-1-1 0 0 0,-1 0 1 0 0,0 0-1 0 0,0-1 0 0 0,-1 0 1 0 0,-1 0-1 0 0,0-1 0 0 0,0 0 1 0 0,-1 0-1 0 0,0 0 0 0 0,-1 0 1 0 0,0-3 38 0 0,16-241 1754 0 0,-19 237-1330 0 0,0 17-309 0 0,-16-10 220 0 0,12 30-331 0 0,0 0 1 0 0,1 0-1 0 0,1 0 0 0 0,1 0 1 0 0,0 0-1 0 0,2 1 1 0 0,0-1-1 0 0,1 0 1 0 0,0 0-1 0 0,2 0 1 0 0,0 0-1 0 0,1 0 0 0 0,1-1 1 0 0,0 0-1 0 0,2 0 1 0 0,0-1-1 0 0,0 0 1 0 0,2 0-1 0 0,0-1 1 0 0,1 0-1 0 0,0 0 0 0 0,1-2 1 0 0,1 1-1 0 0,0-2 1 0 0,0 1-1 0 0,2-2 1 0 0,-1 0-1 0 0,1-1 1 0 0,1 0-1 0 0,0-1 0 0 0,0-1 1 0 0,1-1-1 0 0,0 0 1 0 0,0-1-1 0 0,1-1 1 0 0,0 0-1 0 0,0-2 1 0 0,0 0-1 0 0,10 0-4 0 0,-18-3-49 0 0,1-1 1 0 0,0-1-1 0 0,-1 0 1 0 0,1 0-1 0 0,-1-1 1 0 0,0 0 0 0 0,0-1-1 0 0,0 0 1 0 0,0-1-1 0 0,-1 0 1 0 0,0 0-1 0 0,0-1 1 0 0,0-1-1 0 0,0 1 1 0 0,-1-1-1 0 0,0 0 1 0 0,-1-1-1 0 0,0 0 1 0 0,0 0-1 0 0,0-1 1 0 0,-1 0-1 0 0,-1 0 1 0 0,1 0-1 0 0,-2-1 1 0 0,1 1-1 0 0,-1-1 1 0 0,-1 0-1 0 0,1-1 1 0 0,-2 1-1 0 0,1-1 1 0 0,-2 1-1 0 0,1-1 1 0 0,-2 1-1 0 0,1-6 49 0 0,-1 12 10 0 0,0 0-1 0 0,-1 0 0 0 0,1 1 1 0 0,-1-1-1 0 0,0 0 1 0 0,0 0-1 0 0,0 0 1 0 0,-1 0-1 0 0,1 1 0 0 0,-1-1 1 0 0,0 1-1 0 0,0-1 1 0 0,0 1-1 0 0,0 0 1 0 0,-1-1-1 0 0,1 1 1 0 0,-1 0-1 0 0,0 1 0 0 0,0-1 1 0 0,0 0-1 0 0,0 1 1 0 0,-1 0-1 0 0,1 0 1 0 0,0 0-1 0 0,-1 0 0 0 0,0 0 1 0 0,1 1-1 0 0,-1 0 1 0 0,0-1-1 0 0,0 1 1 0 0,0 1-1 0 0,0-1 0 0 0,1 0 1 0 0,-1 1-1 0 0,0 0 1 0 0,0 0-1 0 0,0 0 1 0 0,0 1-1 0 0,0-1 0 0 0,0 1 1 0 0,0 0-1 0 0,0 0 1 0 0,0 0-1 0 0,0 1 1 0 0,1-1-1 0 0,-1 1 1 0 0,-2 2-10 0 0,-1 0 19 0 0,0 0 0 0 0,1 1 0 0 0,0 0 1 0 0,0 0-1 0 0,0 1 0 0 0,0-1 0 0 0,1 1 1 0 0,0 1-1 0 0,1-1 0 0 0,-1 1 0 0 0,1-1 1 0 0,0 1-1 0 0,1 1 0 0 0,0-1 0 0 0,0 0 1 0 0,0 1-1 0 0,1-1 0 0 0,0 1 0 0 0,1 0 1 0 0,0 0-1 0 0,0 0 0 0 0,0 0 0 0 0,1 0 1 0 0,0 0-1 0 0,1-1 0 0 0,0 1 0 0 0,0 0 1 0 0,1 0-1 0 0,0 0 0 0 0,0-1 0 0 0,0 1 1 0 0,1-1-1 0 0,4 7-19 0 0,-3-6-73 0 0,1 0 0 0 0,0 0 0 0 0,1-1 0 0 0,0 1 0 0 0,0-1 1 0 0,1-1-1 0 0,-1 1 0 0 0,2-1 0 0 0,-1 0 0 0 0,1-1 0 0 0,-1 0 0 0 0,1 0 0 0 0,1 0 0 0 0,-1-1 0 0 0,1 0 1 0 0,-1-1-1 0 0,1 0 0 0 0,0-1 0 0 0,1 1 0 0 0,-1-2 0 0 0,0 1 0 0 0,0-1 0 0 0,1-1 0 0 0,8 0 73 0 0,-6-2-365 0 0,0 0 0 0 0,0-1 0 0 0,-1 0 0 0 0,1-1 0 0 0,-1 0 0 0 0,0 0 0 0 0,0-2 0 0 0,0 1 0 0 0,-1-2 0 0 0,0 1 0 0 0,0-1 0 0 0,-1-1 0 0 0,1 1 0 0 0,-2-2 0 0 0,6-4 365 0 0,9-15-1344 0 0</inkml:trace>
  <inkml:trace contextRef="#ctx0" brushRef="#br0" timeOffset="2616.18">2367 110 1772 0 0,'-16'-109'8233'0'0,"16"108"-7806"0"0,0 1-66 0 0,4 52 157 0 0,3 0 0 0 0,3-1 0 0 0,1 0 0 0 0,17 43-518 0 0,-15-50 49 0 0,-1-2-284 0 0,36 148-1831 0 0,-36-60-2987 0 0,-28-68 2426 0 0,8-40 1358 0 0</inkml:trace>
  <inkml:trace contextRef="#ctx0" brushRef="#br0" timeOffset="3345.61">2589 662 1360 0 0,'-17'-51'1759'0'0,"14"47"-1647"0"0,1 1-1 0 0,0-1 0 0 0,0 1 1 0 0,0-1-1 0 0,1 0 1 0 0,0 0-1 0 0,-1 0 1 0 0,1 0-1 0 0,0 0 1 0 0,1 0-1 0 0,-1 0 1 0 0,1 0-1 0 0,0 0 1 0 0,0 0-1 0 0,0 0 1 0 0,0 0-1 0 0,1-1 0 0 0,0 1 1 0 0,0 0-1 0 0,0 0 1 0 0,0 0-112 0 0,4-9 130 0 0,0 0 0 0 0,0 0 0 0 0,1 1-1 0 0,1 0 1 0 0,0 0 0 0 0,1 1 0 0 0,0 0 0 0 0,0 0 0 0 0,2 1 0 0 0,-1 0 0 0 0,1 0 0 0 0,0 1 0 0 0,1 1 0 0 0,0 0-1 0 0,1 0 1 0 0,-1 1 0 0 0,1 0 0 0 0,1 1 0 0 0,-1 1 0 0 0,1 0 0 0 0,0 1 0 0 0,0 0 0 0 0,1 0 0 0 0,-1 2-1 0 0,12-2-129 0 0,-17 6 7 0 0,0-1 0 0 0,0 1-1 0 0,-1 0 1 0 0,1 0 0 0 0,-1 1-1 0 0,0 0 1 0 0,0 1 0 0 0,0 0-1 0 0,0 0 1 0 0,0 0 0 0 0,-1 1-1 0 0,0-1 1 0 0,0 2 0 0 0,0-1-1 0 0,-1 1 1 0 0,0 0-1 0 0,0 0 1 0 0,0 0 0 0 0,0 1-1 0 0,-1-1 1 0 0,0 1 0 0 0,-1 0-1 0 0,0 0 1 0 0,0 1 0 0 0,0-1-1 0 0,-1 1 1 0 0,0-1 0 0 0,0 1-1 0 0,-1 0 1 0 0,0 0 0 0 0,-1-1-1 0 0,0 1 1 0 0,0 0 0 0 0,0 0-1 0 0,-1 0 1 0 0,-2 7-7 0 0,1-2-24 0 0,-2-1 0 0 0,0 0 0 0 0,0 0 0 0 0,-1 0 0 0 0,0 0 0 0 0,-1-1 0 0 0,-1 0 0 0 0,0 0 0 0 0,0 0 0 0 0,-1-1 0 0 0,0 0 0 0 0,-7 5 24 0 0,-52 24-4511 0 0,66-38 3239 0 0,1-1 116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8:4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133 330 1516 0 0,'-20'-30'4906'0'0,"-30"53"-3257"0"0,44-8-1590 0 0,1 1-1 0 0,1-1 0 0 0,0 1 1 0 0,2 0-1 0 0,0 1 0 0 0,0-1 1 0 0,2 0-1 0 0,0 1 0 0 0,0-1 1 0 0,2 0-1 0 0,0 0 0 0 0,1 0 0 0 0,1 0 1 0 0,0 0-1 0 0,1 0 0 0 0,0-1 1 0 0,4 5-59 0 0,15 67 144 0 0,-23-80-259 0 0,25 137 319 0 0,-23-81-4233 0 0,-15-55 1418 0 0,6-10 1335 0 0</inkml:trace>
  <inkml:trace contextRef="#ctx0" brushRef="#br0" timeOffset="370.026">0 165 1908 0 0,'0'-8'163'0'0,"1"1"-1"0"0,0 0 0 0 0,0 0 1 0 0,1-1-1 0 0,0 1 1 0 0,0 0-1 0 0,1 0 0 0 0,-1 1 1 0 0,2-1-1 0 0,-1 1 1 0 0,1-1-1 0 0,0 1 0 0 0,0 0 1 0 0,0 0-1 0 0,1 1 1 0 0,0-1-1 0 0,0 1 0 0 0,1 0 1 0 0,-1 0-1 0 0,1 1 1 0 0,0 0-1 0 0,0 0 0 0 0,1 0 1 0 0,-1 1-1 0 0,1 0 1 0 0,0 0-1 0 0,0 1 0 0 0,0-1 1 0 0,0 1-1 0 0,0 1 1 0 0,0 0-1 0 0,0 0 0 0 0,1 0 1 0 0,-1 1-1 0 0,0 0 1 0 0,1 0-1 0 0,-1 1 0 0 0,1 0-162 0 0,0 0 36 0 0,-1 1-1 0 0,0-1 0 0 0,0 2 1 0 0,0-1-1 0 0,0 1 0 0 0,0 0 0 0 0,0 0 1 0 0,-1 1-1 0 0,1 0 0 0 0,-1 0 1 0 0,0 0-1 0 0,0 1 0 0 0,-1 0 1 0 0,0 0-1 0 0,1 0 0 0 0,-2 1 0 0 0,1 0 1 0 0,-1 0-1 0 0,1 0 0 0 0,-2 0 1 0 0,1 1-1 0 0,-1 0 0 0 0,0 0 0 0 0,0-1 1 0 0,-1 2-1 0 0,0-1 0 0 0,0 0 1 0 0,-1 0-1 0 0,1 1 0 0 0,-2-1 1 0 0,1 4-36 0 0,-4 4-17 0 0,0 0 0 0 0,-1-1 0 0 0,-1 1 0 0 0,-1-1 0 0 0,0 0 0 0 0,0 0 0 0 0,-1 0 0 0 0,-1-1 0 0 0,0 0 0 0 0,-1-1 0 0 0,-1 0 0 0 0,0 0 1 0 0,0-1-1 0 0,-1 0 0 0 0,0-1 0 0 0,-1 0 0 0 0,-1-1 0 0 0,1 0 0 0 0,-3 0 17 0 0,-20 20-421 0 0,-50 26-5051 0 0,79-54 4173 0 0</inkml:trace>
  <inkml:trace contextRef="#ctx0" brushRef="#br0" timeOffset="867.914">258 586 976 0 0,'2'-3'130'0'0,"1"-1"0"0"0,0 0 0 0 0,0 1 1 0 0,0 0-1 0 0,1 0 0 0 0,-1 0 0 0 0,1 0 0 0 0,0 0 0 0 0,-1 1 0 0 0,1-1 0 0 0,1 1 0 0 0,-1 0 0 0 0,0 0 1 0 0,0 1-1 0 0,1-1 0 0 0,-1 1 0 0 0,0 0 0 0 0,1 0 0 0 0,0 0 0 0 0,-1 1 0 0 0,1 0 0 0 0,-1 0 1 0 0,1 0-1 0 0,0 0 0 0 0,-1 1 0 0 0,1-1 0 0 0,-1 1 0 0 0,1 1 0 0 0,-1-1 0 0 0,0 0 0 0 0,1 1 1 0 0,-1 0-1 0 0,0 0 0 0 0,0 0 0 0 0,2 3-130 0 0,5 0 107 0 0,0 1 0 0 0,0 1 0 0 0,0 0 0 0 0,-1 0 0 0 0,-1 1 0 0 0,1 1 0 0 0,-1-1 1 0 0,-1 2-1 0 0,1-1 0 0 0,-2 1 0 0 0,1 0 0 0 0,-1 1 0 0 0,-1-1 0 0 0,0 1 0 0 0,0 1 0 0 0,-1-1 0 0 0,-1 1 1 0 0,0 0-1 0 0,0 0 0 0 0,-2 0 0 0 0,1 1 0 0 0,-1-1 0 0 0,-1 1 0 0 0,0 1-107 0 0,-3-8 116 0 0,0 1 1 0 0,0 0-1 0 0,-1-1 1 0 0,1 1-1 0 0,-1-1 0 0 0,-1 0 1 0 0,1 0-1 0 0,-1 0 1 0 0,0 0-1 0 0,-1-1 0 0 0,1 1 1 0 0,-1-1-1 0 0,0 0 1 0 0,0-1-1 0 0,-1 1 0 0 0,1-1 1 0 0,-1 0-1 0 0,0-1 1 0 0,-1 1-117 0 0,4-5 30 0 0,1-1 1 0 0,0 0-1 0 0,-1 0 1 0 0,1 0 0 0 0,0 0-1 0 0,0 0 1 0 0,0 0-1 0 0,1-1 1 0 0,-1 1 0 0 0,0-1-1 0 0,1 1 1 0 0,0-1 0 0 0,-1 0-1 0 0,1 1 1 0 0,0-1-1 0 0,0 0 1 0 0,1 0 0 0 0,-1 0-1 0 0,1 0 1 0 0,-1 0-1 0 0,1 1 1 0 0,0-1 0 0 0,0 0-1 0 0,0 0 1 0 0,0 0-1 0 0,1 0 1 0 0,-1 0 0 0 0,1 0-1 0 0,0 0 1 0 0,0 0-1 0 0,0 1 1 0 0,0-1 0 0 0,0 0-31 0 0,9-25-313 0 0,0 0-1 0 0,2 0 1 0 0,1 2 0 0 0,1-1 0 0 0,1 2 0 0 0,1 0-1 0 0,1 0 1 0 0,2 2 0 0 0,0 0 0 0 0,1 2 0 0 0,21-17 313 0 0,32-43-4688 0 0,-70 75 3507 0 0</inkml:trace>
  <inkml:trace contextRef="#ctx0" brushRef="#br0" timeOffset="1317.721">1040 550 928 0 0,'-10'2'303'0'0,"0"1"-1"0"0,0 0 0 0 0,1 1 1 0 0,-1 0-1 0 0,1 1 1 0 0,0 0-1 0 0,0 0 1 0 0,1 1-1 0 0,-1 0 0 0 0,1 1 1 0 0,1 0-1 0 0,-1 0 1 0 0,-2 4-303 0 0,1-3 293 0 0,1-2-154 0 0,1 1 0 0 0,0-1 0 0 0,1 2 0 0 0,-1-1-1 0 0,1 1 1 0 0,1-1 0 0 0,0 1 0 0 0,0 1 0 0 0,0-1 0 0 0,1 1 0 0 0,0 0 0 0 0,1 0-1 0 0,0 0 1 0 0,0 2-139 0 0,5-7 42 0 0,-1 0 0 0 0,1-1-1 0 0,0 1 1 0 0,0-1 0 0 0,0 0 0 0 0,1 1-1 0 0,-1-1 1 0 0,1 0 0 0 0,0-1-1 0 0,-1 1 1 0 0,1 0 0 0 0,1-1-1 0 0,-1 1 1 0 0,0-1 0 0 0,1 0 0 0 0,-1 0-1 0 0,1 0 1 0 0,-1-1 0 0 0,1 1-1 0 0,0-1 1 0 0,0 0 0 0 0,0 0 0 0 0,0 0-1 0 0,-1-1 1 0 0,1 1 0 0 0,0-1-1 0 0,0 0 1 0 0,0 0 0 0 0,3-1-42 0 0,15 1 2 0 0,0-1 1 0 0,0-1-1 0 0,-1-1 0 0 0,1-1 1 0 0,-1-1-1 0 0,0-1 1 0 0,0-1-1 0 0,4-2-2 0 0,-21 9-6 0 0,1-1 0 0 0,-1 0-1 0 0,0 0 1 0 0,0-1 0 0 0,1 1 0 0 0,-1-1 0 0 0,0 0-1 0 0,0 0 1 0 0,-1 0 0 0 0,1-1 0 0 0,0 1-1 0 0,-1-1 1 0 0,1 0 0 0 0,-1 0 0 0 0,0 0 0 0 0,0 0-1 0 0,0-1 1 0 0,-1 1 0 0 0,1-1 0 0 0,-1 0-1 0 0,0 1 1 0 0,0-1 0 0 0,0 0 0 0 0,0 0 0 0 0,-1-1-1 0 0,1 1 1 0 0,-1 0 0 0 0,0 0 0 0 0,-1-1-1 0 0,1 1 1 0 0,-1-1 0 0 0,1 1 0 0 0,-1 0 0 0 0,-1-1-1 0 0,1 1 1 0 0,-1-1 0 0 0,0 1 0 0 0,0 0-1 0 0,0-1 1 0 0,0 1 0 0 0,-1 0 0 0 0,1 0 0 0 0,-1 0-1 0 0,0 0 1 0 0,-3-3 6 0 0,-10-7-73 0 0,-1 2 1 0 0,0-1-1 0 0,-1 2 1 0 0,0 0-1 0 0,-1 1 1 0 0,0 1-1 0 0,0 1 0 0 0,-1 1 1 0 0,0 0-1 0 0,-1 1 1 0 0,1 1-1 0 0,-1 1 1 0 0,0 1-1 0 0,-3 0 73 0 0,18 2-23 0 0,-2 0-175 0 0,-31-6-468 0 0,13 5-2881 0 0,25 2 2267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8:3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60 1700 0 0,'0'0'88'0'0,"0"0"0"0"0,0 1 1 0 0,-1-1-1 0 0,1 1 0 0 0,0-1 0 0 0,0 0 0 0 0,0 1 0 0 0,0-1 1 0 0,0 1-1 0 0,0-1 0 0 0,-1 1 0 0 0,1-1 0 0 0,0 0 0 0 0,0 1 0 0 0,0-1 1 0 0,0 1-1 0 0,1-1 0 0 0,-1 1 0 0 0,0-1 0 0 0,0 1 0 0 0,0-1 1 0 0,0 0-1 0 0,0 1 0 0 0,0-1 0 0 0,1 1 0 0 0,-1-1 0 0 0,0 0 0 0 0,0 1 1 0 0,1-1-1 0 0,-1 0 0 0 0,0 1 0 0 0,1-1 0 0 0,-1 0 0 0 0,0 1 1 0 0,1-1-1 0 0,-1 0 0 0 0,0 0 0 0 0,1 1 0 0 0,-1-1 0 0 0,0 0 1 0 0,1 0-1 0 0,-1 0 0 0 0,1 0 0 0 0,-1 0 0 0 0,1 1 0 0 0,-1-1 0 0 0,0 0 1 0 0,1 0-1 0 0,-1 0 0 0 0,1 0 0 0 0,-1 0 0 0 0,1 0 0 0 0,-1 0 1 0 0,0 0-1 0 0,1-1 0 0 0,-1 1 0 0 0,1 0 0 0 0,-1 0 0 0 0,1 0 0 0 0,-1 0 1 0 0,0-1-1 0 0,1 1 0 0 0,-1 0 0 0 0,0 0 0 0 0,1-1 0 0 0,-1 1 1 0 0,0 0-1 0 0,1 0 0 0 0,-1-1-88 0 0,1 13 12 0 0,0 223-1344 0 0,-22-181-1399 0 0,15-53 1333 0 0,1-4-20 0 0</inkml:trace>
  <inkml:trace contextRef="#ctx0" brushRef="#br0" timeOffset="578.224">336 338 1700 0 0,'-2'89'5605'0'0,"2"-90"-5565"0"0,0 0-1 0 0,0 0 0 0 0,-1 0 1 0 0,1 0-1 0 0,-1 0 1 0 0,1 0-1 0 0,-1 0 0 0 0,1 0 1 0 0,-1 0-1 0 0,0 1 0 0 0,1-1 1 0 0,-1 0-1 0 0,0 0 1 0 0,1 1-1 0 0,-1-1 0 0 0,0 0 1 0 0,0 1-1 0 0,0-1 0 0 0,0 1 1 0 0,0-1-1 0 0,0 1 1 0 0,1-1-1 0 0,-1 1 0 0 0,0 0 1 0 0,0 0-1 0 0,0-1 0 0 0,0 1 1 0 0,0 0-1 0 0,-1 0 1 0 0,1 0-1 0 0,0 0 0 0 0,0 0 1 0 0,0 0-1 0 0,0 0 0 0 0,0 0 1 0 0,0 1-1 0 0,0-1 1 0 0,0 0-1 0 0,0 1 0 0 0,0-1 1 0 0,0 0-1 0 0,1 1 0 0 0,-1-1 1 0 0,0 1-1 0 0,0 0 1 0 0,0-1-1 0 0,0 1 0 0 0,1 0 1 0 0,-1-1-1 0 0,0 1 0 0 0,1 0 1 0 0,-1 0-1 0 0,0 0 1 0 0,1-1-1 0 0,-1 1 0 0 0,1 0 1 0 0,-1 0-1 0 0,1 0 0 0 0,0 0 1 0 0,-1 0-1 0 0,1 0 1 0 0,0 0-1 0 0,0 0 0 0 0,0 0 1 0 0,0 0-1 0 0,-1 0 0 0 0,1 0 1 0 0,1 0-1 0 0,-1 0 1 0 0,0 1-40 0 0,-4-13 7 0 0,1 0 0 0 0,0 0 1 0 0,1-1-1 0 0,0 1 0 0 0,0-1 1 0 0,2 1-1 0 0,-1-1 0 0 0,2 1 1 0 0,-1-1-1 0 0,1 1 0 0 0,1 0 1 0 0,0-1-1 0 0,1 1 0 0 0,0 0 1 0 0,1 0-1 0 0,0 0 0 0 0,0 1 1 0 0,1-1-1 0 0,4-3-7 0 0,-3 0 5 0 0,1 0 0 0 0,0 0 0 0 0,2 1-1 0 0,-1 1 1 0 0,1-1 0 0 0,1 1 0 0 0,0 1 0 0 0,1 0 0 0 0,0 0 0 0 0,1 1-1 0 0,0 1 1 0 0,1 0 0 0 0,0 0 0 0 0,0 1 0 0 0,1 1 0 0 0,-1 0 0 0 0,2 1-1 0 0,-1 1 1 0 0,1 0 0 0 0,-1 1 0 0 0,7-1-5 0 0,-15 7-5 0 0,0-1 1 0 0,0 1-1 0 0,-1 1 1 0 0,1-1-1 0 0,-1 1 1 0 0,1 0-1 0 0,-1 0 1 0 0,0 1-1 0 0,0-1 1 0 0,0 1-1 0 0,-1 0 1 0 0,1 0-1 0 0,-1 1 1 0 0,0 0-1 0 0,0-1 1 0 0,-1 1-1 0 0,1 1 1 0 0,-1-1-1 0 0,0 0 0 0 0,-1 1 1 0 0,1-1-1 0 0,-1 1 1 0 0,0 1 4 0 0,23 191-697 0 0,-1-64-5785 0 0,-24-132 4994 0 0</inkml:trace>
  <inkml:trace contextRef="#ctx0" brushRef="#br0" timeOffset="3733.559">256 95 1152 0 0,'0'0'415'0'0,"0"0"-30"0"0,0 0 7 0 0,-18-3 2558 0 0,12 27-33 0 0,19 58-4111 0 0,-11-23-3167 0 0,-2-48 3053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8:4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59 112 1604 0 0,'-17'-16'4431'0'0,"11"55"-3488"0"0,4-21-860 0 0,-5 368 2394 0 0,-20-155-484 0 0,55-251-1726 0 0,-13 6-338 0 0,0 0-1 0 0,2 0 1 0 0,0 2 0 0 0,0 0 0 0 0,1 1 0 0 0,1 1-1 0 0,-1 0 1 0 0,2 1 0 0 0,-1 2 0 0 0,1 0 0 0 0,0 1-1 0 0,1 0 1 0 0,0 2 0 0 0,13-1 71 0 0,-31 5 4 0 0,0 0 1 0 0,0 1-1 0 0,0-1 0 0 0,0 1 1 0 0,0-1-1 0 0,0 1 0 0 0,0 0 0 0 0,0 0 1 0 0,0 1-1 0 0,0-1 0 0 0,-1 1 1 0 0,1-1-1 0 0,0 1 0 0 0,-1 0 1 0 0,1 0-1 0 0,-1 0 0 0 0,0 0 1 0 0,0 0-1 0 0,0 0 0 0 0,0 1 0 0 0,0-1 1 0 0,0 1-1 0 0,0-1 0 0 0,-1 1 1 0 0,0 0-1 0 0,1 0 0 0 0,-1 0 1 0 0,0 0-1 0 0,0 0 0 0 0,-1 0 1 0 0,1 0-1 0 0,0 0 0 0 0,-1 0 0 0 0,0 0 1 0 0,0 0-1 0 0,0 0 0 0 0,0 0 1 0 0,0 0-1 0 0,-1 2-4 0 0,-12 11 63 0 0,0-1-1 0 0,-1 0 1 0 0,-1-1-1 0 0,0 0 1 0 0,-1-1 0 0 0,0-1-1 0 0,-1-1 1 0 0,0 0-1 0 0,-1-1 1 0 0,0-1 0 0 0,-1 0-1 0 0,0-2 1 0 0,0 0-1 0 0,0-1 1 0 0,-1-1 0 0 0,0-1-1 0 0,0-1-62 0 0,-46-15-1681 0 0,64-34-3373 0 0,41-13 2396 0 0,-18 32 1374 0 0</inkml:trace>
  <inkml:trace contextRef="#ctx0" brushRef="#br0" timeOffset="1422.754">1264 204 1184 0 0,'0'0'619'0'0,"0"0"-62"0"0,0 0-72 0 0,0 0-46 0 0,10 6 437 0 0,-34 80 209 0 0,-75 267 1895 0 0,66-242-1375 0 0,53-136-1498 0 0,14-169-1021 0 0,-37 170 840 0 0,-1-1 0 0 0,-1 1 0 0 0,-1 1 0 0 0,-1-1 1 0 0,-1 1-1 0 0,-1 0 0 0 0,-1 1 0 0 0,-1 0 0 0 0,-10-15 74 0 0,16 29 26 0 0,1-1 0 0 0,-1 1 0 0 0,0 0 0 0 0,-1 1 1 0 0,0-1-1 0 0,0 1 0 0 0,0 0 0 0 0,-1 0 0 0 0,0 1 0 0 0,-1 0 0 0 0,1 1 0 0 0,-1-1 0 0 0,0 1 0 0 0,0 1 1 0 0,-1-1-1 0 0,1 1 0 0 0,-1 1 0 0 0,0 0 0 0 0,0 0 0 0 0,-1 1 0 0 0,1 0-26 0 0,6 2 10 0 0,0 0 0 0 0,0 0 0 0 0,0 0 0 0 0,0 1 0 0 0,0-1 0 0 0,0 1 0 0 0,0 0-1 0 0,0 0 1 0 0,1 0 0 0 0,-1 0 0 0 0,0 0 0 0 0,1 1 0 0 0,-1-1 0 0 0,1 1 0 0 0,-1 0 0 0 0,1 0 0 0 0,0 0-1 0 0,0 0 1 0 0,0 0 0 0 0,0 0 0 0 0,0 0 0 0 0,0 1 0 0 0,0-1 0 0 0,1 1 0 0 0,0-1 0 0 0,-1 1 0 0 0,1 0 0 0 0,0 0-1 0 0,0-1 1 0 0,0 1 0 0 0,0 0 0 0 0,1 0 0 0 0,-1 0 0 0 0,1 0 0 0 0,0 0 0 0 0,0 0 0 0 0,0 0 0 0 0,0 0 0 0 0,1 0-1 0 0,-1 0 1 0 0,1-1 0 0 0,-1 1 0 0 0,1 1-10 0 0,11 14 17 0 0,0 0 0 0 0,1-1 0 0 0,0 0 0 0 0,1-1 0 0 0,1-1 0 0 0,1 0 0 0 0,0-2 0 0 0,1 1 0 0 0,0-2 0 0 0,1 0 0 0 0,0-1 0 0 0,1-1 0 0 0,0-1 0 0 0,1 0 0 0 0,0-2 0 0 0,16 4-17 0 0,-14-1-170 0 0,292 103-5861 0 0,-266-101 4592 0 0</inkml:trace>
  <inkml:trace contextRef="#ctx0" brushRef="#br0" timeOffset="1980.068">519 531 1724 0 0,'28'-118'12550'0'0,"7"128"-22339"0"0,-17 2 8275 0 0,-8-5 375 0 0</inkml:trace>
  <inkml:trace contextRef="#ctx0" brushRef="#br0" timeOffset="2477.942">1970 101 1664 0 0,'-13'-5'320'0'0,"-1"0"1"0"0,0 1-1 0 0,0 1 0 0 0,0 0 0 0 0,0 1 0 0 0,0 1 0 0 0,0 0 1 0 0,0 1-1 0 0,-1 0 0 0 0,1 2 0 0 0,0-1 0 0 0,0 2 0 0 0,0-1 1 0 0,0 2-1 0 0,1 0 0 0 0,-1 1 0 0 0,1 0 0 0 0,-8 5-320 0 0,18-8 48 0 0,1-1-1 0 0,0 1 0 0 0,0 0 0 0 0,-1 1 1 0 0,1-1-1 0 0,1 0 0 0 0,-1 0 1 0 0,0 1-1 0 0,0-1 0 0 0,1 1 0 0 0,0 0 1 0 0,-1-1-1 0 0,1 1 0 0 0,0 0 0 0 0,0 0 1 0 0,1 0-1 0 0,-1-1 0 0 0,1 1 1 0 0,-1 0-1 0 0,1 0 0 0 0,0 0 0 0 0,0 0 1 0 0,0 0-1 0 0,0 0 0 0 0,1 0 1 0 0,-1 0-1 0 0,1 0 0 0 0,0 0 0 0 0,-1 0 1 0 0,2-1-1 0 0,-1 1 0 0 0,0 0 0 0 0,0 0 1 0 0,1-1-1 0 0,-1 1 0 0 0,1-1 1 0 0,2 2-48 0 0,81 92 745 0 0,-74-87-654 0 0,44 40 212 0 0,-40-39-222 0 0,0 0 0 0 0,-1 2 0 0 0,-1 0 1 0 0,0 0-1 0 0,0 1 0 0 0,-1 0 0 0 0,-1 1 0 0 0,0 1 0 0 0,-1 0 0 0 0,0 0 0 0 0,-2 1 0 0 0,1 0 0 0 0,-2 1 0 0 0,0 0 0 0 0,-2 0 0 0 0,4 15-81 0 0,-10-23 30 0 0,-1-1 0 0 0,0 0-1 0 0,-1 0 1 0 0,0 0 0 0 0,0-1 0 0 0,-1 1-1 0 0,0-1 1 0 0,-1 0 0 0 0,1 0 0 0 0,-1 0-1 0 0,0 0 1 0 0,-1-1 0 0 0,0 0 0 0 0,0 0-1 0 0,0 0 1 0 0,0-1 0 0 0,-1 0 0 0 0,0 0-1 0 0,0-1 1 0 0,-1 0 0 0 0,1 0 0 0 0,-1-1-1 0 0,0 0 1 0 0,0 0 0 0 0,0-1 0 0 0,0 0 0 0 0,0 0-1 0 0,0-1 1 0 0,-1 0 0 0 0,-4 0-30 0 0,8-2-147 0 0,0-1 1 0 0,0 0-1 0 0,1 0 1 0 0,-1 0-1 0 0,1 0 0 0 0,-1-1 1 0 0,1 0-1 0 0,0 0 1 0 0,0 0-1 0 0,0 0 1 0 0,1-1-1 0 0,-1 0 0 0 0,1 1 1 0 0,0-1-1 0 0,0-1 1 0 0,0 1-1 0 0,0 0 1 0 0,1-1-1 0 0,-1 1 0 0 0,1-1 1 0 0,0 0-1 0 0,1 1 1 0 0,-1-1-1 0 0,1 0 1 0 0,0 0-1 0 0,0 0 0 0 0,1 0 1 0 0,-1 0-1 0 0,1 0 1 0 0,0 0-1 0 0,1-1 1 0 0,-1 1-1 0 0,1 0 0 0 0,0 0 1 0 0,0 0-1 0 0,1 1 1 0 0,1-5 146 0 0,66-96-4055 0 0,-40 76 2763 0 0</inkml:trace>
  <inkml:trace contextRef="#ctx0" brushRef="#br0" timeOffset="2744.377">2317 222 1484 0 0,'1'0'215'0'0,"1"-1"-1"0"0,0 0 1 0 0,-1 0-1 0 0,1 0 1 0 0,-1 0-1 0 0,1-1 0 0 0,-1 1 1 0 0,1 0-1 0 0,-1 0 1 0 0,0-1-1 0 0,0 1 1 0 0,0-1-1 0 0,0 1 1 0 0,0-1-1 0 0,0 0 1 0 0,0 1-1 0 0,0-1 1 0 0,0 0-1 0 0,-1 0 1 0 0,1 1-1 0 0,-1-1 1 0 0,0 0-1 0 0,1 0 1 0 0,-1 0-1 0 0,0 0 1 0 0,0 0-1 0 0,0 0 1 0 0,0 1-1 0 0,0-1 1 0 0,-1 0-1 0 0,1 0 0 0 0,-1 0 1 0 0,1 0-1 0 0,-1 1 1 0 0,1-1-1 0 0,-1 0 1 0 0,0 0-1 0 0,0 1 1 0 0,0-1-1 0 0,0 1 1 0 0,0-1-1 0 0,0 1 1 0 0,0-1-1 0 0,-1 1 1 0 0,0-1-215 0 0,-13 55 1572 0 0,32 92-1021 0 0,-12-126-658 0 0,49 179-309 0 0,-41-64-4431 0 0,-47-106-519 0 0,25-31 4143 0 0</inkml:trace>
  <inkml:trace contextRef="#ctx0" brushRef="#br0" timeOffset="3041.391">2121 414 1504 0 0,'-8'-1'1001'0'0,"-11"-3"1453"0"0,27-2-510 0 0,481-36-2712 0 0,-331 32-1139 0 0,-128 10 1483 0 0</inkml:trace>
  <inkml:trace contextRef="#ctx0" brushRef="#br0" timeOffset="3772.529">2782 367 3200 0 0,'-374'133'2522'0'0,"319"-113"-1577"0"0,54-19-847 0 0,1-1-10 0 0,99-11 107 0 0,192-70-1203 0 0,-282 95 2620 0 0,-6 22-1245 0 0,6-29-370 0 0,0-1-1 0 0,1 0 0 0 0,0 0 0 0 0,0 0 0 0 0,0-2 0 0 0,0 1 0 0 0,1-1 0 0 0,0-1 0 0 0,0 0 0 0 0,0 0 1 0 0,0-1-1 0 0,0-1 0 0 0,0 0 0 0 0,1 0 0 0 0,-1-1 0 0 0,0 0 0 0 0,1-1 0 0 0,8-2 4 0 0,13 2-139 0 0,-23 2 55 0 0,1-1-1 0 0,0-1 1 0 0,0 0-1 0 0,0 0 0 0 0,-1-1 1 0 0,1-1-1 0 0,-1 0 1 0 0,1 0-1 0 0,-1-1 1 0 0,0 0-1 0 0,0-1 1 0 0,-1 0-1 0 0,1 0 1 0 0,-1-1-1 0 0,0-1 1 0 0,-1 1-1 0 0,0-1 1 0 0,0-1-1 0 0,0 0 1 0 0,-1 0-1 0 0,0 0 1 0 0,0-1-1 0 0,-1 0 1 0 0,0 0-1 0 0,-1 0 1 0 0,0-1-1 0 0,-1 0 1 0 0,0 0-1 0 0,0 0 1 0 0,-1-1-1 0 0,0 1 1 0 0,-1-1-1 0 0,1-7 85 0 0,0-214 878 0 0,-40 155 1054 0 0,-6 133-1118 0 0,34-30-643 0 0,2 1 1 0 0,0 1 0 0 0,2 0 0 0 0,1-1-1 0 0,1 1 1 0 0,1 0 0 0 0,2 1-1 0 0,2 20-171 0 0,-2-10 204 0 0,18 128 267 0 0,-9-53 157 0 0,6-143-627 0 0,-12 19-47 0 0,1 0 0 0 0,-1 0 0 0 0,2 0 0 0 0,0 1 0 0 0,0-1 0 0 0,0 1 0 0 0,1 0 0 0 0,1 1 0 0 0,-1 0 1 0 0,1 0-1 0 0,1 0 0 0 0,0 1 0 0 0,0 0 0 0 0,0 0 0 0 0,1 1 0 0 0,0 0 0 0 0,0 0 0 0 0,0 1 0 0 0,1 1 0 0 0,-1-1 0 0 0,1 1 0 0 0,0 1 1 0 0,1 0-1 0 0,7-1 46 0 0,-11 5-16 0 0,-1 0 0 0 0,0 0 0 0 0,0 1 0 0 0,0 0 0 0 0,0 0 0 0 0,0 0 0 0 0,0 1 0 0 0,-1 0 0 0 0,1 0 0 0 0,-1 0 0 0 0,1 1 0 0 0,-1-1 0 0 0,-1 1 0 0 0,1 1 0 0 0,0-1 0 0 0,-1 1 0 0 0,0 0 0 0 0,0 0 0 0 0,0 0 0 0 0,-1 0 0 0 0,2 3 16 0 0,-3-5-14 0 0,-1-1-1 0 0,1 1 0 0 0,0 0 1 0 0,-1 0-1 0 0,0 1 0 0 0,0-1 1 0 0,0 0-1 0 0,0 0 0 0 0,0 1 1 0 0,0-1-1 0 0,-1 0 0 0 0,0 1 1 0 0,0-1-1 0 0,0 0 0 0 0,0 1 1 0 0,0-1-1 0 0,0 0 0 0 0,-1 1 1 0 0,0-1-1 0 0,0 0 0 0 0,0 0 1 0 0,0 1-1 0 0,0-1 0 0 0,-1 0 1 0 0,1 0-1 0 0,-1 0 0 0 0,0-1 1 0 0,0 1-1 0 0,0 0 0 0 0,0-1 1 0 0,0 1-1 0 0,-1-1 0 0 0,1 1 1 0 0,-1-1-1 0 0,1 0 0 0 0,-1 0 1 0 0,0 0-1 0 0,0-1 0 0 0,0 1 1 0 0,-2 0 14 0 0,0 0-370 0 0,0 1 1 0 0,0-1 0 0 0,0 0-1 0 0,0 0 1 0 0,-1-1 0 0 0,1 1-1 0 0,-1-1 1 0 0,1-1 0 0 0,-1 1-1 0 0,1-1 1 0 0,-1 0 0 0 0,1 0-1 0 0,-1 0 1 0 0,1-1 0 0 0,-1 0-1 0 0,1 0 1 0 0,-1-1 369 0 0,-31-19-1407 0 0</inkml:trace>
  <inkml:trace contextRef="#ctx0" brushRef="#br0" timeOffset="4025.512">3300 167 1552 0 0,'20'-29'6852'0'0,"24"55"-7245"0"0,49 91-4370 0 0,-78-89 3603 0 0</inkml:trace>
  <inkml:trace contextRef="#ctx0" brushRef="#br0" timeOffset="4285.179">3606 667 1468 0 0,'47'-98'2417'0'0,"-42"89"-2291"0"0,1 0-1 0 0,0 0 1 0 0,0 0-1 0 0,1 1 1 0 0,0 0-1 0 0,1 1 1 0 0,0-1 0 0 0,0 1-1 0 0,0 1 1 0 0,1 0-1 0 0,0 0 1 0 0,0 0 0 0 0,1 1-1 0 0,-1 1 1 0 0,1 0-1 0 0,0 0 1 0 0,1 1-1 0 0,-1 0 1 0 0,0 0 0 0 0,9 0-126 0 0,-14 4 69 0 0,1 0 0 0 0,-1 1 0 0 0,0-1-1 0 0,0 1 1 0 0,0 0 0 0 0,0 1 0 0 0,0-1 0 0 0,-1 1 0 0 0,1 0 0 0 0,-1 0 0 0 0,0 0 0 0 0,1 0 0 0 0,-2 1 0 0 0,1 0 0 0 0,0 0 0 0 0,-1 0 0 0 0,1 0 0 0 0,-1 1 0 0 0,0-1 0 0 0,-1 1 0 0 0,1 0 0 0 0,-1-1 0 0 0,0 1 0 0 0,0 0 0 0 0,0 1 0 0 0,-1-1 0 0 0,0 0 0 0 0,0 0 0 0 0,0 1 0 0 0,-1-1 0 0 0,1 0 0 0 0,-1 1 0 0 0,-1-1 0 0 0,1 1 0 0 0,-1-1 0 0 0,0 0 0 0 0,0 0 0 0 0,0 1 0 0 0,-1-1 0 0 0,-2 4-69 0 0,-43 68 803 0 0,45-137-4714 0 0,18-12 1386 0 0,-9 36 1258 0 0</inkml:trace>
  <inkml:trace contextRef="#ctx0" brushRef="#br0" timeOffset="4706.173">4045 87 2260 0 0,'37'-86'4399'0'0,"-32"121"-2672"0"0,1 1-1451 0 0,17 119 872 0 0,-6 1 0 0 0,-6 61-1148 0 0,-57-83 217 0 0,43-130-223 0 0,1 0-1 0 0,-1 0 1 0 0,0-1-1 0 0,0 1 1 0 0,-1-1-1 0 0,1 1 1 0 0,-1-1-1 0 0,0 0 1 0 0,0 0-1 0 0,0 0 1 0 0,0-1 0 0 0,0 0-1 0 0,0 0 1 0 0,-1 0-1 0 0,1 0 1 0 0,-1 0-1 0 0,1-1 1 0 0,-1 0-1 0 0,-1 0 7 0 0,1-3-43 0 0,1-1-1 0 0,0 0 1 0 0,0 0-1 0 0,1 0 0 0 0,-1-1 1 0 0,1 1-1 0 0,-1-1 1 0 0,1 0-1 0 0,0 0 1 0 0,1 0-1 0 0,-1 0 0 0 0,1 0 1 0 0,-1-1-1 0 0,1 1 1 0 0,1-1-1 0 0,-1 0 0 0 0,1 0 1 0 0,0 1-1 0 0,0-1 1 0 0,0 0-1 0 0,0 0 1 0 0,1 0-1 0 0,0 0 0 0 0,0 0 1 0 0,0 0-1 0 0,1 0 1 0 0,0 0-1 0 0,0 1 0 0 0,0-1 1 0 0,0-1 43 0 0,4-9-27 0 0,0 0 1 0 0,0 1-1 0 0,1-1 1 0 0,1 1-1 0 0,1 0 0 0 0,0 1 1 0 0,0 0-1 0 0,2 0 1 0 0,-1 1-1 0 0,2 0 1 0 0,-1 0-1 0 0,2 2 0 0 0,-1-1 1 0 0,2 1-1 0 0,-1 1 1 0 0,1 0-1 0 0,0 1 1 0 0,1 0-1 0 0,0 1 0 0 0,1 1 1 0 0,-1 0-1 0 0,1 1 1 0 0,0 0-1 0 0,0 1 1 0 0,1 1-1 0 0,-1 1 0 0 0,1 0 1 0 0,1 1 26 0 0,-9 3 58 0 0,-1 1 1 0 0,0 0 0 0 0,0 1-1 0 0,-1-1 1 0 0,1 1 0 0 0,-1 1-1 0 0,1-1 1 0 0,-1 1 0 0 0,-1 0-1 0 0,1 0 1 0 0,-1 1-1 0 0,0 0 1 0 0,0 0 0 0 0,0 0-1 0 0,-1 0 1 0 0,0 1 0 0 0,0 0-1 0 0,-1 0 1 0 0,0 0 0 0 0,0 0-1 0 0,-1 0 1 0 0,0 1-1 0 0,0-1 1 0 0,0 1 0 0 0,-1-1-1 0 0,0 1 1 0 0,-1 0 0 0 0,0-1-1 0 0,0 1 1 0 0,0 0-1 0 0,-1-1 1 0 0,0 1 0 0 0,-1 0-1 0 0,0-1 1 0 0,0 1-59 0 0,-64 127-923 0 0,31-146-5975 0 0,32 9 7229 0 0,-11-16-1634 0 0</inkml:trace>
  <inkml:trace contextRef="#ctx0" brushRef="#br0" timeOffset="4956.165">4359 127 2848 0 0,'0'-13'2815'0'0,"3"-7"432"0"0,23 21-6330 0 0,16 10 424 0 0,-20-5 1375 0 0</inkml:trace>
  <inkml:trace contextRef="#ctx0" brushRef="#br0" timeOffset="5205.817">4813 177 1392 0 0,'-38'11'3792'0'0,"23"-4"-3524"0"0,0 0-1 0 0,0 1 1 0 0,1 0 0 0 0,0 2 0 0 0,1 0 0 0 0,0 0 0 0 0,0 1-1 0 0,1 0 1 0 0,1 1 0 0 0,0 1 0 0 0,1 0 0 0 0,0 0 0 0 0,1 1-1 0 0,0 0 1 0 0,1 1 0 0 0,1-1 0 0 0,0 2-268 0 0,5-11 26 0 0,0 0 1 0 0,0 0 0 0 0,1 0-1 0 0,0 0 1 0 0,0 0-1 0 0,0 0 1 0 0,0 0 0 0 0,1 0-1 0 0,0 0 1 0 0,0 0-1 0 0,1 0 1 0 0,-1 1 0 0 0,1-1-1 0 0,0 0 1 0 0,0 0-1 0 0,1 0 1 0 0,0 0 0 0 0,0-1-1 0 0,0 1 1 0 0,0 0-1 0 0,1-1 1 0 0,-1 1 0 0 0,1-1-1 0 0,0 0 1 0 0,1 0-1 0 0,-1 0 1 0 0,3 2-27 0 0,122 62-4056 0 0,-88-52 672 0 0,-30-11 1849 0 0</inkml:trace>
  <inkml:trace contextRef="#ctx0" brushRef="#br0" timeOffset="5378.299">4806 622 1056 0 0,'7'-20'446'0'0,"2"0"0"0"0,0 1 0 0 0,1 0 0 0 0,1 0 0 0 0,1 1 0 0 0,0 0 0 0 0,1 1 0 0 0,1 1-1 0 0,1 0 1 0 0,1 1 0 0 0,14-12-446 0 0,-8 10 201 0 0,0 1 0 0 0,1 0 0 0 0,1 2-1 0 0,1 1 1 0 0,0 1 0 0 0,0 1 0 0 0,1 1 0 0 0,0 1-1 0 0,1 2 1 0 0,0 0 0 0 0,0 2 0 0 0,1 1-1 0 0,22 0-200 0 0,-43 2 39 0 0,-1 1 0 0 0,1 1-1 0 0,-1-1 1 0 0,1 1-1 0 0,-1 1 1 0 0,1-1-1 0 0,-1 1 1 0 0,1 0-1 0 0,-1 0 1 0 0,0 1 0 0 0,0 0-1 0 0,1 0 1 0 0,-1 0-1 0 0,0 1 1 0 0,-1 0-1 0 0,1 0 1 0 0,0 0 0 0 0,-1 1-1 0 0,0 0 1 0 0,0 0-1 0 0,0 0 1 0 0,0 1-1 0 0,-1 0 1 0 0,0-1-1 0 0,1 2 1 0 0,-2-1 0 0 0,1 0-1 0 0,-1 1 1 0 0,0 0-1 0 0,0-1 1 0 0,0 1-1 0 0,-1 0 1 0 0,0 1-1 0 0,0-1 1 0 0,-1 0 0 0 0,1 1-1 0 0,-2-1 1 0 0,1 0-1 0 0,0 1 1 0 0,-1-1-1 0 0,-1 1 1 0 0,1 1-39 0 0,-4 5-20 0 0,0-1-1 0 0,-1 0 1 0 0,-1-1 0 0 0,0 1 0 0 0,0-1 0 0 0,-1 0-1 0 0,0-1 1 0 0,-1 1 0 0 0,0-1 0 0 0,-1-1 0 0 0,0 0-1 0 0,0 0 1 0 0,-1-1 0 0 0,-6 4 20 0 0,-108 42-4531 0 0,82-67 1889 0 0,25-6 1531 0 0</inkml:trace>
  <inkml:trace contextRef="#ctx0" brushRef="#br0" timeOffset="5565.174">5723 182 1744 0 0,'76'-30'8783'0'0,"-86"25"-5694"0"0,-43-3-9476 0 0,-24 1 2384 0 0,52 2 2765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15:1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16500 3727 988 0 0,'0'13'443'0'0,"3"-5"2472"0"0,46 8-2759 0 0,-48-16-162 0 0,52-9 21 0 0,611 9-179 0 0,-488-28 105 0 0,139 21 335 0 0,-156-11-396 0 0,213-20 14 0 0,-2 25 338 0 0,18-2-430 0 0,-21-2 188 0 0,292 12-362 0 0,-470-17 454 0 0,327-15 142 0 0,-42 17-137 0 0,-222-1-105 0 0,391-39-49 0 0,45-8 655 0 0,-260 9-591 0 0,-47 21 364 0 0,-285 28 14 0 0,1-10 810 0 0,-96 20-1152 0 0,-1 0-205 0 0,0 0-131 0 0,4-2-3380 0 0,-12 0 2484 0 0</inkml:trace>
  <inkml:trace contextRef="#ctx0" brushRef="#br0" timeOffset="21201.35">16208 3479 964 0 0,'0'0'145'0'0,"0"0"-6"0"0,0 0 13 0 0,0 0-59 0 0,0 0-10 0 0,0 0 61 0 0,0 0-41 0 0,0 0 0 0 0,0 0 24 0 0,0 0-11 0 0,0 0-32 0 0,0 0-54 0 0,0 0 29 0 0,0 0 24 0 0,0 0 29 0 0,0 0 26 0 0,0 0-34 0 0,0 0 13 0 0,0 0-50 0 0,0 0 4 0 0,0 0 23 0 0,0 0-65 0 0,0 0-4 0 0,0 0 21 0 0,0 0 82 0 0,0 0-33 0 0,0 0-30 0 0,0 0 57 0 0,0 0-36 0 0,0 0-70 0 0,0 0 2 0 0,0 0 32 0 0,0 0 12 0 0,0 0-37 0 0,0 0-9 0 0,0 0-28 0 0,0 0 33 0 0,0 0 50 0 0,0 0-74 0 0,0 0-36 0 0,0 0 16 0 0,0 0 15 0 0,0 0 44 0 0,0 0 65 0 0,0 0-104 0 0,0 0-56 0 0,0 0 24 0 0,0 0 47 0 0,0 0-6 0 0,0 0 59 0 0,0 0-76 0 0,0 0 11 0 0,23 13 139 0 0,95-15 338 0 0,74 2-104 0 0,-99-23-232 0 0,110-12 318 0 0,60-62-637 0 0,-99 33 408 0 0,-61 16 202 0 0,-83 42-357 0 0,-1-2-1 0 0,0-1 0 0 0,-1 0 1 0 0,0-1-1 0 0,0-1 1 0 0,-1-1-1 0 0,0-1 0 0 0,-1 0 1 0 0,-1-1-1 0 0,1-2-74 0 0,156-158 0 0 0,-58 57 113 0 0,-87 95-140 0 0,-1-1 0 0 0,-1-2 0 0 0,-2 0 1 0 0,0-1-1 0 0,-2-1 0 0 0,-1-2 0 0 0,3-5 27 0 0,109-269 24 0 0,-28 43 156 0 0,-19 102-324 0 0,8-21 176 0 0,-14 7-348 0 0,-61 136-3726 0 0,-13 29 2752 0 0</inkml:trace>
  <inkml:trace contextRef="#ctx0" brushRef="#br0" timeOffset="24428.041">18541 1535 904 0 0,'0'0'51'0'0,"0"0"34"0"0,0 0 22 0 0,0 0-1 0 0,0 0-7 0 0,0 0 18 0 0,0 0-37 0 0,0 0-16 0 0,0 0 19 0 0,0 0-46 0 0,0 0 16 0 0,0 0-30 0 0,3-4-44 0 0,79-153 388 0 0,-9-17-177 0 0,44-77 315 0 0,34 16-471 0 0,127-99 236 0 0,-245 302-244 0 0,1 2 0 0 0,2 1 0 0 0,1 1 0 0 0,1 2 0 0 0,1 2 0 0 0,1 2 0 0 0,1 1 0 0 0,1 2 0 0 0,1 2 0 0 0,0 2 0 0 0,6 1-26 0 0,124-17 480 0 0,-145 26-461 0 0,0 2-1 0 0,1 2 1 0 0,-1 0 0 0 0,0 2-1 0 0,0 1 1 0 0,0 1-1 0 0,0 1 1 0 0,0 2-1 0 0,-1 1 1 0 0,1 1-1 0 0,-2 1 1 0 0,1 1 0 0 0,-2 2-1 0 0,1 0 1 0 0,-2 2-1 0 0,1 1 1 0 0,-2 1-1 0 0,13 11-18 0 0,134 134 233 0 0,126 81-142 0 0,56 55 267 0 0,-185-108-424 0 0,-93-83 56 0 0,-38-51-8 0 0,3-1 0 0 0,2-2-1 0 0,2-2 1 0 0,2-2 0 0 0,12 7 18 0 0,59 81 262 0 0,-6 25-401 0 0,42-27 134 0 0,74 67 74 0 0,59 35 122 0 0,40 44-364 0 0,-286-250 162 0 0,2-1 0 0 0,1-3-1 0 0,1-1 1 0 0,1-2 0 0 0,1-2-1 0 0,1-2 1 0 0,8 1 11 0 0,178 49-93 0 0,-183-53 127 0 0,0-1 0 0 0,1-3-1 0 0,1-2 1 0 0,0-3 0 0 0,0-1-1 0 0,1-3 1 0 0,13-2-34 0 0,393-10-45 0 0,-353-5-1085 0 0,-104 14 311 0 0,-1 0-57 0 0,0 0 24 0 0</inkml:trace>
  <inkml:trace contextRef="#ctx0" brushRef="#br0" timeOffset="25766.973">22500 1642 1016 0 0,'14'-55'2443'0'0,"-15"55"-2398"0"0,1 0-1 0 0,-1 0 1 0 0,0 0 0 0 0,1 0 0 0 0,-1 0-1 0 0,0 0 1 0 0,1 0 0 0 0,-1 0-1 0 0,1-1 1 0 0,-1 1 0 0 0,1 0-1 0 0,-1 0 1 0 0,0-1 0 0 0,1 1 0 0 0,-1 0-1 0 0,1-1 1 0 0,-1 1 0 0 0,1 0-1 0 0,-1-1 1 0 0,1 1 0 0 0,0-1 0 0 0,-1 1-1 0 0,1-1 1 0 0,-1 1 0 0 0,1-1-1 0 0,0 1 1 0 0,0-1 0 0 0,-1 1 0 0 0,1-1-1 0 0,0 1 1 0 0,0-1 0 0 0,0 0-1 0 0,-1 1 1 0 0,1-1 0 0 0,0 1-1 0 0,0-1 1 0 0,0 0 0 0 0,0 1 0 0 0,0-1-1 0 0,0 0 1 0 0,0 1 0 0 0,0-1-1 0 0,1 1 1 0 0,-1-1 0 0 0,0 0 0 0 0,0 1-1 0 0,0-1 1 0 0,1 1 0 0 0,-1-1-1 0 0,0 1 1 0 0,1-1 0 0 0,-1 1-1 0 0,0-1 1 0 0,1 1-45 0 0,-11 18 150 0 0,-2 1-16 0 0,1 0 1 0 0,1 1-1 0 0,1 0 1 0 0,1 1-1 0 0,0 0 0 0 0,2 0 1 0 0,0 1-1 0 0,2 0 1 0 0,0 0-1 0 0,0 20-134 0 0,4-35 28 0 0,0-1 0 0 0,0 0 0 0 0,1 1 0 0 0,0-1 0 0 0,0 0 0 0 0,0 0 0 0 0,1 0 0 0 0,0 0 0 0 0,0 0 0 0 0,1 0 0 0 0,0-1 0 0 0,0 1 0 0 0,0-1 0 0 0,0 1 0 0 0,1-1 0 0 0,0 0 0 0 0,0-1 0 0 0,1 1 0 0 0,-1-1 0 0 0,1 0 0 0 0,2 2-28 0 0,1 3-106 0 0,0-1-854 0 0,-2-5-2501 0 0,-6-3 2373 0 0</inkml:trace>
  <inkml:trace contextRef="#ctx0" brushRef="#br0" timeOffset="26079.518">22492 1602 1268 0 0,'4'-2'163'0'0,"0"1"-1"0"0,0 0 0 0 0,0 0 1 0 0,0 0-1 0 0,0 1 1 0 0,1-1-1 0 0,-1 1 1 0 0,0 0-1 0 0,0 0 1 0 0,1 0-1 0 0,-1 1 1 0 0,0 0-1 0 0,0-1 1 0 0,1 2-1 0 0,-1-1 0 0 0,0 0 1 0 0,0 1-1 0 0,0 0 1 0 0,-1 0-1 0 0,1 0 1 0 0,0 0-1 0 0,2 2-162 0 0,2 0 196 0 0,190 118 1341 0 0,-181-102-1887 0 0,-11-12-3831 0 0,-6-8 2973 0 0</inkml:trace>
  <inkml:trace contextRef="#ctx0" brushRef="#br0" timeOffset="26342.901">22867 1567 1424 0 0,'-9'-4'4179'0'0,"-15"50"-3554"0"0,19-34-336 0 0,-80 212-429 0 0,57-176-3947 0 0,22-44 2857 0 0</inkml:trace>
  <inkml:trace contextRef="#ctx0" brushRef="#br0" timeOffset="26700.758">23375 1560 904 0 0,'-22'5'258'0'0,"1"0"-1"0"0,0 2 1 0 0,0 0 0 0 0,0 2-1 0 0,1 0 1 0 0,0 1-1 0 0,1 1 1 0 0,0 1 0 0 0,1 0-1 0 0,0 2 1 0 0,1 0 0 0 0,0 1-1 0 0,1 0 1 0 0,1 1-1 0 0,1 1 1 0 0,0 1 0 0 0,1 0-1 0 0,1 1 1 0 0,1 0 0 0 0,-6 12-258 0 0,15-25-41 0 0,0 0 0 0 0,0 0 0 0 0,0-1 0 0 0,1 1 0 0 0,0 1 0 0 0,0-1 1 0 0,0 0-1 0 0,1 0 0 0 0,0 0 0 0 0,0 0 0 0 0,0 0 0 0 0,1 0 1 0 0,0 1-1 0 0,0-1 0 0 0,1 0 0 0 0,0-1 0 0 0,0 1 0 0 0,0 0 1 0 0,0 0-1 0 0,1-1 0 0 0,0 0 0 0 0,0 1 0 0 0,1-1 0 0 0,0 0 0 0 0,-1-1 1 0 0,2 1-1 0 0,-1-1 0 0 0,0 1 0 0 0,1-1 0 0 0,0 0 0 0 0,0-1 1 0 0,0 1-1 0 0,0-1 0 0 0,1 0 0 0 0,-1-1 0 0 0,1 1 0 0 0,0-1 0 0 0,-1 0 1 0 0,1-1-1 0 0,0 1 0 0 0,0-1 0 0 0,6 0 41 0 0,11 2-1252 0 0,4-3-33 0 0</inkml:trace>
  <inkml:trace contextRef="#ctx0" brushRef="#br0" timeOffset="26995.902">23718 1707 1216 0 0,'-55'23'3348'0'0,"-27"106"-1957"0"0,56 48-1704 0 0,26-176-538 0 0,0-1-328 0 0,1 2-101 0 0,5 11-24 0 0</inkml:trace>
  <inkml:trace contextRef="#ctx0" brushRef="#br0" timeOffset="27461.352">23731 1720 840 0 0,'0'1'87'0'0,"0"0"0"0"0,0-1 0 0 0,0 1 0 0 0,1 0 0 0 0,-1-1 0 0 0,0 1-1 0 0,0 0 1 0 0,0 0 0 0 0,0-1 0 0 0,0 1 0 0 0,-1 0 0 0 0,1-1 0 0 0,0 1 0 0 0,0 0 0 0 0,0-1 0 0 0,-1 1 0 0 0,1 0-1 0 0,0-1 1 0 0,-1 1 0 0 0,1 0 0 0 0,0-1 0 0 0,-1 1 0 0 0,1-1 0 0 0,-1 1 0 0 0,1-1 0 0 0,-1 1 0 0 0,1-1 0 0 0,-1 1-1 0 0,1-1 1 0 0,-1 0 0 0 0,0 1 0 0 0,1-1 0 0 0,-1 0 0 0 0,1 1 0 0 0,-1-1 0 0 0,0 0 0 0 0,0 0 0 0 0,1 1 0 0 0,-1-1-1 0 0,0 0 1 0 0,1 0 0 0 0,-1 0 0 0 0,0 0 0 0 0,1 0 0 0 0,-1 0 0 0 0,0 0 0 0 0,0 0 0 0 0,1 0 0 0 0,-1-1 0 0 0,0 1-1 0 0,1 0 1 0 0,-1 0 0 0 0,0-1 0 0 0,1 1 0 0 0,-1 0 0 0 0,1-1 0 0 0,-1 1-87 0 0,1 5 56 0 0,1 0-1 0 0,0 0 1 0 0,0 0-1 0 0,0-1 1 0 0,0 1 0 0 0,1 0-1 0 0,0-1 1 0 0,0 1 0 0 0,0-1-1 0 0,0 1 1 0 0,1-1 0 0 0,0 0-1 0 0,0 0 1 0 0,0 0 0 0 0,0 0-1 0 0,1-1 1 0 0,-1 1 0 0 0,1-1-1 0 0,0 0 1 0 0,0 0 0 0 0,0 0-1 0 0,0-1 1 0 0,1 0 0 0 0,-1 1-1 0 0,1-1 1 0 0,-1-1-1 0 0,1 1 1 0 0,0-1 0 0 0,3 1-56 0 0,146 18 789 0 0,-153-21-774 0 0,1 1-1 0 0,-1-1 0 0 0,0 0 0 0 0,1 0 0 0 0,-1-1 0 0 0,0 1 0 0 0,0 0 0 0 0,0 0 1 0 0,0 0-1 0 0,0-1 0 0 0,0 1 0 0 0,0-1 0 0 0,-1 1 0 0 0,1-1 0 0 0,0 1 0 0 0,-1-1 1 0 0,1 1-1 0 0,-1-1 0 0 0,0 1 0 0 0,1-1 0 0 0,-1 1 0 0 0,0-1 0 0 0,0 0 0 0 0,0 1 1 0 0,0-1-1 0 0,0 0 0 0 0,-1 1 0 0 0,1-1 0 0 0,0 1 0 0 0,-1-1 0 0 0,1 1 0 0 0,-1-1 1 0 0,1 1-1 0 0,-1-1 0 0 0,0 1 0 0 0,0-1 0 0 0,0 1 0 0 0,0 0 0 0 0,0-1 1 0 0,0 1-1 0 0,0 0 0 0 0,0 0 0 0 0,0 0 0 0 0,0 0 0 0 0,-1 0 0 0 0,1 0 0 0 0,0 0 1 0 0,-1 0-1 0 0,1 0 0 0 0,-1 1 0 0 0,1-1 0 0 0,-1 1 0 0 0,0-1-14 0 0,0 0-6 0 0,1 1 0 0 0,-1 0 0 0 0,0-1 0 0 0,1 1 0 0 0,-1 0 0 0 0,0 0 0 0 0,0 0 0 0 0,1 0-1 0 0,-1 0 1 0 0,0 1 0 0 0,1-1 0 0 0,-1 0 0 0 0,0 1 0 0 0,1-1 0 0 0,-1 1 0 0 0,0 0 0 0 0,1-1 0 0 0,-1 1 0 0 0,1 0 0 0 0,-1 0 0 0 0,1 0-1 0 0,0 0 1 0 0,-1 0 0 0 0,1 1 0 0 0,0-1 0 0 0,0 0 0 0 0,0 0 0 0 0,-1 1 0 0 0,2-1 0 0 0,-1 1 0 0 0,0-1 0 0 0,0 1 0 0 0,0-1 0 0 0,1 1-1 0 0,-1 0 1 0 0,1-1 0 0 0,-1 1 0 0 0,1 0 0 0 0,0-1 0 0 0,-1 1 0 0 0,1 0 0 0 0,0 0 0 0 0,0 0 6 0 0,-4 92-2559 0 0,5-74 990 0 0,-1-7 362 0 0,0-2-75 0 0</inkml:trace>
  <inkml:trace contextRef="#ctx0" brushRef="#br0" timeOffset="27711.411">24330 1985 1856 0 0,'-15'29'410'0'0,"0"-2"0"0"0,-2 0-1 0 0,-1 0 1 0 0,-1-2 0 0 0,-1 0 0 0 0,-2-1-1 0 0,0-2 1 0 0,-1 0 0 0 0,-14 9-410 0 0,16-17-283 0 0,12-12-2513 0 0,9-2 1679 0 0</inkml:trace>
  <inkml:trace contextRef="#ctx0" brushRef="#br0" timeOffset="28158.977">24682 1904 860 0 0,'2'1'124'0'0,"-1"1"0"0"0,1-1-1 0 0,0 1 1 0 0,-1 0 0 0 0,0 0 0 0 0,1 0 0 0 0,-1 0-1 0 0,0 0 1 0 0,0 0 0 0 0,0 0 0 0 0,0 0-1 0 0,0 0 1 0 0,-1 0 0 0 0,1 0 0 0 0,-1 1 0 0 0,1-1-1 0 0,-1 0 1 0 0,0 1 0 0 0,0-1 0 0 0,0 0 0 0 0,0 1-1 0 0,0-1 1 0 0,0 0 0 0 0,-1 0 0 0 0,1 1-1 0 0,-1-1 1 0 0,1 0 0 0 0,-1 0 0 0 0,0 0 0 0 0,0 0-1 0 0,0 0 1 0 0,0 0 0 0 0,-1 0 0 0 0,1 0 0 0 0,0 0-1 0 0,-1 0 1 0 0,0 0 0 0 0,1-1 0 0 0,-1 1-1 0 0,0-1 1 0 0,0 1 0 0 0,1-1 0 0 0,-1 0 0 0 0,0 0-1 0 0,0 0 1 0 0,-1 1-124 0 0,-98 50 711 0 0,101-52-707 0 0,-107 28 1226 0 0,106-28-1224 0 0,0 0-1 0 0,0 0 0 0 0,0 0 0 0 0,0 0 0 0 0,1-1 0 0 0,-1 1 0 0 0,0 0 0 0 0,0 0 0 0 0,0 0 0 0 0,0-1 0 0 0,0 1 0 0 0,0-1 0 0 0,0 1 0 0 0,1 0 0 0 0,-1-1 0 0 0,0 1 0 0 0,0-1 0 0 0,1 0 1 0 0,-1 1-1 0 0,0-1 0 0 0,1 0 0 0 0,-1 1 0 0 0,1-1 0 0 0,-1 0 0 0 0,0 0 0 0 0,1 1 0 0 0,0-1 0 0 0,-1 0 0 0 0,1 0 0 0 0,0 0 0 0 0,-1 0 0 0 0,1 0 0 0 0,0 0 0 0 0,0 0 0 0 0,0 1 0 0 0,-1-1 1 0 0,1 0-1 0 0,0 0 0 0 0,0 0 0 0 0,1 0 0 0 0,-1 0 0 0 0,0 0 0 0 0,0 0 0 0 0,0 0 0 0 0,1 0 0 0 0,-1 0 0 0 0,0 1 0 0 0,1-1 0 0 0,-1 0 0 0 0,1 0 0 0 0,-1 0 0 0 0,1 1 0 0 0,-1-1 0 0 0,1 0 1 0 0,-1 0-1 0 0,1 1 0 0 0,0-1 0 0 0,-1 0 0 0 0,2 1-5 0 0,33-48 77 0 0,-13 33-55 0 0,0 1-1 0 0,1 1 1 0 0,1 1-1 0 0,0 1 1 0 0,0 1-1 0 0,1 1 1 0 0,1 1-1 0 0,-1 1 1 0 0,3 1-23 0 0,7-4 22 0 0,34-2-346 0 0,25-9-3128 0 0,-90 17 1200 0 0,-4 1 1079 0 0</inkml:trace>
  <inkml:trace contextRef="#ctx0" brushRef="#br0" timeOffset="28547.89">25098 1612 1344 0 0,'3'-1'97'0'0,"1"0"-1"0"0,0 1 1 0 0,-1-1-1 0 0,1 1 1 0 0,0 0-1 0 0,-1 0 1 0 0,1 1-1 0 0,-1-1 1 0 0,1 1-1 0 0,0-1 1 0 0,-1 1-1 0 0,1 0 1 0 0,-1 0-1 0 0,0 1 1 0 0,1-1-1 0 0,-1 1 1 0 0,0 0-1 0 0,0 0 1 0 0,0 0-1 0 0,0 0 1 0 0,0 0-1 0 0,0 0 1 0 0,-1 1-1 0 0,1 0 0 0 0,-1-1 1 0 0,1 1-1 0 0,-1 0 1 0 0,0 0-1 0 0,0 0 1 0 0,-1 1-1 0 0,1-1 1 0 0,-1 0-1 0 0,1 1 1 0 0,-1-1-1 0 0,0 1 1 0 0,0-1-1 0 0,-1 1 1 0 0,1-1-1 0 0,-1 1 1 0 0,1 0-1 0 0,-1-1 1 0 0,-1 1-1 0 0,1-1 1 0 0,0 1-1 0 0,-1 0 1 0 0,0-1-1 0 0,1 1 1 0 0,-2 1-97 0 0,-73 119 2602 0 0,134-114-2427 0 0,136-70-5681 0 0,-158 43 4283 0 0</inkml:trace>
  <inkml:trace contextRef="#ctx0" brushRef="#br0" timeOffset="28796.201">25838 1565 1508 0 0,'9'-5'2467'0'0,"3"24"772"0"0,-11 1-3270 0 0,-2 1 0 0 0,0 0 0 0 0,-1 0 1 0 0,-1-1-1 0 0,-1 1 0 0 0,-1-1 0 0 0,-1 0 0 0 0,0 0 0 0 0,-2-1 1 0 0,0 0-1 0 0,-1 0 0 0 0,-1-1 0 0 0,-1 0 0 0 0,0-1 0 0 0,-2 0 1 0 0,1-1-1 0 0,-2 0 0 0 0,0-1 0 0 0,-1 0 0 0 0,-1-2 0 0 0,0 1 1 0 0,-1-2-1 0 0,0 0 0 0 0,-1-2 0 0 0,0 1 0 0 0,-1-2 0 0 0,0-1 1 0 0,-12 4 30 0 0,-185 74-3630 0 0,145-61 2449 0 0</inkml:trace>
  <inkml:trace contextRef="#ctx0" brushRef="#br0" timeOffset="31148.965">20232 3505 1140 0 0,'0'0'569'0'0,"0"0"-72"0"0,0 0-68 0 0,6-21 1043 0 0,27-9-651 0 0,-35-29 2734 0 0,2 58-3361 0 0,-3-23 807 0 0,-5 139-1199 0 0,20-68-307 0 0,-5 30-4042 0 0,-22-49 3313 0 0,-1-8 16 0 0</inkml:trace>
  <inkml:trace contextRef="#ctx0" brushRef="#br0" timeOffset="37620.298">16352 4292 1164 0 0,'23'0'1928'0'0,"86"4"-403"0"0,393-47 1568 0 0,245 20-3093 0 0,-119 6-1533 0 0,-491 16-1042 0 0,-90 1 1341 0 0</inkml:trace>
  <inkml:trace contextRef="#ctx0" brushRef="#br0" timeOffset="38274.136">16623 4089 1784 0 0,'-31'11'533'0'0,"1"1"1"0"0,0 1-1 0 0,2 2 0 0 0,-1 1 0 0 0,2 1 0 0 0,0 1 1 0 0,-23 21-534 0 0,48-37 33 0 0,0 1 1 0 0,0 0 0 0 0,0-1 0 0 0,0 1 0 0 0,1 0-1 0 0,-1 0 1 0 0,1 0 0 0 0,0 0 0 0 0,0 0 0 0 0,0 0-1 0 0,0 0 1 0 0,0 0 0 0 0,1 0 0 0 0,-1 1 0 0 0,1-1-1 0 0,0 0 1 0 0,0 0 0 0 0,0 0 0 0 0,1 1 0 0 0,-1-1-1 0 0,1 0 1 0 0,0 0 0 0 0,-1 0 0 0 0,1 0 0 0 0,1 0-1 0 0,-1 0 1 0 0,0 0 0 0 0,1 0 0 0 0,-1 0 0 0 0,1 0-1 0 0,0-1 1 0 0,0 1 0 0 0,0-1 0 0 0,0 1 0 0 0,1-1 0 0 0,-1 0-1 0 0,1 0 1 0 0,-1 0 0 0 0,1 0 0 0 0,0 0 0 0 0,0-1-1 0 0,-1 1 1 0 0,1-1 0 0 0,0 0 0 0 0,0 0 0 0 0,1 0-1 0 0,-1 0 1 0 0,0 0 0 0 0,0-1 0 0 0,0 0 0 0 0,0 1-1 0 0,1-1 1 0 0,-1 0 0 0 0,1-1-34 0 0,252 77-288 0 0,10-42-3574 0 0,-190-32 2738 0 0</inkml:trace>
  <inkml:trace contextRef="#ctx0" brushRef="#br0" timeOffset="36598.339">21437 4302 1636 0 0,'-22'0'2144'0'0,"36"-1"-772"0"0,34 1-479 0 0,230-17 721 0 0,1553-77-2190 0 0,-1420 68-2524 0 0,-334 21 1925 0 0</inkml:trace>
  <inkml:trace contextRef="#ctx0" brushRef="#br0" timeOffset="36845.295">24147 4024 1684 0 0,'0'0'566'0'0,"13"10"1064"0"0,-7-3-1555 0 0,-1 0 0 0 0,0 0 0 0 0,-1 0 1 0 0,0 1-1 0 0,0-1 0 0 0,-1 1 0 0 0,1 0 0 0 0,-2 0 1 0 0,1 1-1 0 0,-1-1 0 0 0,-1 1 0 0 0,1-1 1 0 0,-1 1-1 0 0,-1-1 0 0 0,0 1 0 0 0,0-1 0 0 0,0 1 1 0 0,-1 0-1 0 0,-1-1 0 0 0,1 1 0 0 0,-1-1 0 0 0,-1 0 1 0 0,0 0-1 0 0,0 0 0 0 0,0 0 0 0 0,-1 0 1 0 0,0 0-1 0 0,-1-1 0 0 0,-3 5-75 0 0,-8 12-49 0 0,0-2 0 0 0,-1 0-1 0 0,-1-1 1 0 0,-1 0 0 0 0,-1-2 0 0 0,-1 0-1 0 0,-1-2 1 0 0,-18 12 49 0 0,-151 65-3260 0 0,119-70 1973 0 0</inkml:trace>
  <inkml:trace contextRef="#ctx0" brushRef="#br0" timeOffset="35838.701">20026 4221 1556 0 0,'0'-4'581'0'0,"-29"-42"380"0"0,29 43-907 0 0,0 0 1 0 0,0 0 0 0 0,1 1 0 0 0,-1-1 0 0 0,1 0 0 0 0,0 1 0 0 0,0-1-1 0 0,0 0 1 0 0,0 1 0 0 0,0-1 0 0 0,0 1 0 0 0,1-1 0 0 0,0 1 0 0 0,-1 0-1 0 0,1 0 1 0 0,0 0 0 0 0,0 0 0 0 0,0 0 0 0 0,0 0 0 0 0,0 0 0 0 0,0 1-1 0 0,1-1 1 0 0,-1 1 0 0 0,1-1 0 0 0,-1 1 0 0 0,1 0 0 0 0,-1 0 0 0 0,1 0-1 0 0,1 0-54 0 0,3-3 40 0 0,0 1 0 0 0,0 0 0 0 0,0 0 0 0 0,0 1 0 0 0,1 0 0 0 0,-1 0 0 0 0,1 0 0 0 0,-1 1 0 0 0,1 1 0 0 0,-1-1 0 0 0,1 1-1 0 0,0 0 1 0 0,-1 1 0 0 0,1 0 0 0 0,0 0 0 0 0,-1 0 0 0 0,1 1 0 0 0,-1 0 0 0 0,0 1 0 0 0,0 0 0 0 0,0 0 0 0 0,0 0 0 0 0,0 1 0 0 0,-1 0-1 0 0,1 0 1 0 0,-1 1 0 0 0,0 0 0 0 0,0 0 0 0 0,-1 0 0 0 0,1 1 0 0 0,-1-1 0 0 0,-1 1 0 0 0,1 1 0 0 0,-1-1 0 0 0,0 1 0 0 0,0-1-1 0 0,-1 1 1 0 0,0 0 0 0 0,0 0 0 0 0,1 6-40 0 0,-8-2 48 0 0,0 0-1 0 0,0-1 0 0 0,-1 1 0 0 0,0-1 1 0 0,-1 0-1 0 0,0 0 0 0 0,-1-1 1 0 0,0 0-1 0 0,-1 0 0 0 0,1-1 1 0 0,-2 1-1 0 0,1-2 0 0 0,-1 1 0 0 0,0-1 1 0 0,-1-1-1 0 0,1 0 0 0 0,-1 0 1 0 0,-5 1-48 0 0,-163 93-18 0 0,179-100-64 0 0,-1-1 0 0 0,0 1 0 0 0,1-1 0 0 0,-1 1 0 0 0,0 0 0 0 0,1-1 0 0 0,-1 1 0 0 0,1 0 0 0 0,-1 0 0 0 0,1-1 0 0 0,-1 1-1 0 0,0 0 1 0 0,1 0 0 0 0,-1 0 0 0 0,1 0 0 0 0,-1 0 0 0 0,1-1 0 0 0,-1 1 0 0 0,1 0 0 0 0,-1 0 0 0 0,1 0 0 0 0,-1 0 0 0 0,1 0 0 0 0,-1 0 0 0 0,1 0-1 0 0,-1 1 1 0 0,1-1 0 0 0,-1 0 0 0 0,1 0 0 0 0,-1 0 0 0 0,0 0 0 0 0,1 1 0 0 0,-1-1 0 0 0,1 0 0 0 0,-1 0 0 0 0,0 1 0 0 0,1-1 0 0 0,-1 0 0 0 0,1 1-1 0 0,-1-1 1 0 0,0 0 0 0 0,1 1 0 0 0,-1-1 0 0 0,0 1 0 0 0,0-1 0 0 0,1 0 0 0 0,-1 1 0 0 0,0-1 0 0 0,0 1 0 0 0,0-1 0 0 0,0 1 0 0 0,1-1-1 0 0,-1 1 1 0 0,0-1 0 0 0,0 1 0 0 0,0-1 82 0 0,3 0 220 0 0,26-8-1479 0 0</inkml:trace>
  <inkml:trace contextRef="#ctx0" brushRef="#br0" timeOffset="36180.494">20642 4171 1312 0 0,'-26'-3'358'0'0,"0"3"0"0"0,-1 0 0 0 0,1 1 0 0 0,-1 2 0 0 0,1 0 0 0 0,0 2 0 0 0,0 1 0 0 0,1 1 0 0 0,0 2 0 0 0,-22 9-358 0 0,31-11 216 0 0,10-6-156 0 0,1 1 0 0 0,-1 0 0 0 0,0 0 0 0 0,1 0 0 0 0,-1 1 0 0 0,1-1 0 0 0,0 2 1 0 0,-1-1-1 0 0,2 0 0 0 0,-1 1 0 0 0,0 0 0 0 0,1 0 0 0 0,-1 0 0 0 0,1 1 0 0 0,1-1 0 0 0,-1 1 0 0 0,0 0 0 0 0,1 0 0 0 0,0 0 0 0 0,0 1 0 0 0,1-1 0 0 0,0 1 0 0 0,-1-1 0 0 0,0 6-60 0 0,6-3 20 0 0,1-1 1 0 0,0 0-1 0 0,0 0 0 0 0,0-1 0 0 0,1 1 0 0 0,0-1 1 0 0,0 0-1 0 0,1 0 0 0 0,-1-1 0 0 0,1 0 0 0 0,0 0 0 0 0,1 0 1 0 0,-1 0-1 0 0,1-1 0 0 0,0 0 0 0 0,0-1 0 0 0,0 0 0 0 0,1 0 1 0 0,7 2-21 0 0,202 59-4107 0 0,-174-57 2857 0 0</inkml:trace>
  <inkml:trace contextRef="#ctx0" brushRef="#br0" timeOffset="138297.781">1 2769 1184 0 0,'1'-3'368'0'0,"20"-27"5240"0"0,-1 49-8287 0 0,-10-2 1556 0 0,2 5 37 0 0</inkml:trace>
  <inkml:trace contextRef="#ctx0" brushRef="#br0" timeOffset="138047.476">44 2962 1556 0 0,'4'42'3860'0'0,"13"31"-2609"0"0,4 29-955 0 0,-37-48-4617 0 0,7-55 3199 0 0</inkml:trace>
  <inkml:trace contextRef="#ctx0" brushRef="#br0" timeOffset="138546.948">122 3145 1768 0 0,'36'-29'3200'0'0,"-29"22"-3133"0"0,0 1 0 0 0,1-1-1 0 0,-1 2 1 0 0,1-1 0 0 0,0 1-1 0 0,1 0 1 0 0,-1 1 0 0 0,1 0-1 0 0,0 0 1 0 0,0 1 0 0 0,0 0-1 0 0,0 1 1 0 0,0 0 0 0 0,1 0-1 0 0,-1 1 1 0 0,1 0 0 0 0,-1 1-1 0 0,1 0 1 0 0,-1 0 0 0 0,1 1-1 0 0,-1 0 1 0 0,1 1 0 0 0,-1 0-1 0 0,0 1 1 0 0,0 0-1 0 0,0 0 1 0 0,0 1 0 0 0,0 0-1 0 0,-1 0 1 0 0,1 1 0 0 0,-1 0-1 0 0,0 1 1 0 0,-1 0 0 0 0,0 0-1 0 0,0 0 1 0 0,0 1 0 0 0,0 0-1 0 0,1 4-66 0 0,-6-7 33 0 0,-1-1 1 0 0,1 1-1 0 0,-1 0 0 0 0,0 0 0 0 0,-1 0 0 0 0,1 0 0 0 0,-1 0 0 0 0,1 0 0 0 0,-1 0 0 0 0,-1 0 0 0 0,1 0 0 0 0,0 1 0 0 0,-1-1 0 0 0,0 0 0 0 0,0-1 1 0 0,0 1-1 0 0,0 0 0 0 0,-1 0 0 0 0,0 0 0 0 0,1-1 0 0 0,-1 1 0 0 0,-1-1 0 0 0,1 1 0 0 0,0-1 0 0 0,-1 0 0 0 0,0 0 0 0 0,0 0 0 0 0,1 0 1 0 0,-2-1-1 0 0,1 1 0 0 0,0-1 0 0 0,-4 2-33 0 0,-122 54 194 0 0,126-57-375 0 0,-1 0 0 0 0,0-1 0 0 0,0 1 0 0 0,0-1 0 0 0,0 1 0 0 0,0-1 1 0 0,0 0-1 0 0,0-1 0 0 0,0 1 0 0 0,0-1 0 0 0,0 0 0 0 0,0 0 0 0 0,0 0 0 0 0,0 0 0 0 0,1-1 0 0 0,-1 1 0 0 0,1-1 0 0 0,-1 0 0 0 0,1 0 0 0 0,-1 0 0 0 0,1-1 0 0 0,0 1 0 0 0,0-1 0 0 0,0 0 0 0 0,0 0 1 0 0,1 0-1 0 0,-1 0 0 0 0,1 0 0 0 0,0 0 0 0 0,0-1 0 0 0,0 1 0 0 0,0-1 0 0 0,-1-3 181 0 0,-4-21-1251 0 0</inkml:trace>
  <inkml:trace contextRef="#ctx0" brushRef="#br0" timeOffset="140553.874">3226 2604 1356 0 0,'6'-32'4359'0'0,"-8"43"-1576"0"0,-12 103-2391 0 0,5 2 1 0 0,5 0-1 0 0,5 7-392 0 0,0-48-559 0 0,-1-74 507 0 0,0 0 0 0 0,0 0 0 0 0,0 0-1 0 0,0 1 1 0 0,1-1 0 0 0,-1 0 0 0 0,0 0 0 0 0,1 0-1 0 0,-1 0 1 0 0,1 0 0 0 0,-1 1 0 0 0,1-1 0 0 0,0 0-1 0 0,-1 0 1 0 0,1 0 0 0 0,0-1 0 0 0,0 1 0 0 0,0 0-1 0 0,0 0 1 0 0,0 0 0 0 0,0 0 0 0 0,0-1 0 0 0,0 1-1 0 0,0-1 1 0 0,0 1 0 0 0,0-1 0 0 0,0 1 0 0 0,0-1-1 0 0,0 1 1 0 0,1-1 0 0 0,-1 0 0 0 0,0 0 0 0 0,0 1-1 0 0,0-1 1 0 0,1 0 0 0 0,-1 0 0 0 0,0 0 0 0 0,0-1-1 0 0,0 1 1 0 0,1 0 0 0 0,-1 0 0 0 0,0-1 0 0 0,0 1-1 0 0,0 0 1 0 0,0-1 0 0 0,1 1 0 0 0,-1-1 0 0 0,0 0-1 0 0,0 1 1 0 0,0-1 0 0 0,0 0 0 0 0,0 0 0 0 0,-1 0-1 0 0,1 1 1 0 0,0-1 52 0 0,48-57-3698 0 0,-30 31 2475 0 0</inkml:trace>
  <inkml:trace contextRef="#ctx0" brushRef="#br0" timeOffset="140771.099">3530 2802 1228 0 0,'3'-3'96'0'0,"23"-38"2097"0"0,-26 40-2153 0 0,1 0 1 0 0,-1 1-1 0 0,0-1 1 0 0,0 0-1 0 0,0 1 1 0 0,0-1 0 0 0,0 0-1 0 0,0 0 1 0 0,0 1-1 0 0,0-1 1 0 0,0 0 0 0 0,0 0-1 0 0,0 1 1 0 0,0-1-1 0 0,-1 0 1 0 0,1 1 0 0 0,0-1-1 0 0,0 0 1 0 0,-1 1-1 0 0,1-1 1 0 0,0 0 0 0 0,-1 1-1 0 0,1-1 1 0 0,-1 1-1 0 0,1-1 1 0 0,-1 1 0 0 0,1-1-1 0 0,-1 1 1 0 0,1-1-1 0 0,-1 1 1 0 0,0-1 0 0 0,1 1-1 0 0,-1 0 1 0 0,1-1-1 0 0,-1 1 1 0 0,0 0 0 0 0,1-1-1 0 0,-1 1 1 0 0,0 0-1 0 0,0 0 1 0 0,1 0-1 0 0,-1 0 1 0 0,0 0 0 0 0,0 0-1 0 0,1 0 1 0 0,-1 0-1 0 0,0 0 1 0 0,1 0 0 0 0,-1 0-1 0 0,0 0 1 0 0,0 1-1 0 0,1-1 1 0 0,-1 0 0 0 0,0 0-1 0 0,1 1 1 0 0,-1-1-1 0 0,1 0 1 0 0,-1 1 0 0 0,0-1-1 0 0,1 1 1 0 0,-1-1-1 0 0,1 1 1 0 0,-1-1 0 0 0,0 1-41 0 0,-23 4 282 0 0,1 1 1 0 0,-1 2-1 0 0,1 0 1 0 0,1 1-1 0 0,-1 1 1 0 0,2 1-1 0 0,-1 2 1 0 0,2-1-1 0 0,-2 4-282 0 0,19-14 24 0 0,-4 1 32 0 0,0 1 1 0 0,1 1-1 0 0,-1-1 0 0 0,1 1 0 0 0,0 0 1 0 0,0 1-1 0 0,1-1 0 0 0,0 1 0 0 0,0 0 1 0 0,0 1-1 0 0,0-1 0 0 0,1 1 0 0 0,0 0 1 0 0,1 0-1 0 0,-1 0 0 0 0,1 0 0 0 0,1 1 1 0 0,0-1-1 0 0,0 1 0 0 0,-1 3-56 0 0,7-5 4 0 0,0 0 0 0 0,1 0 0 0 0,-1 0 0 0 0,1-1 0 0 0,0 0 0 0 0,1 0 0 0 0,-1 0 0 0 0,1 0-1 0 0,0-1 1 0 0,0 0 0 0 0,0 0 0 0 0,1 0 0 0 0,0-1 0 0 0,-1 0 0 0 0,1 0 0 0 0,0-1 0 0 0,0 0 0 0 0,0 0 0 0 0,1-1 0 0 0,-1 0-1 0 0,0 0 1 0 0,1-1 0 0 0,-1 1 0 0 0,8-2-4 0 0,21 4-735 0 0,1-1-1 0 0,0-1 1 0 0,0-2 0 0 0,0-2-1 0 0,-1-2 1 0 0,3-1 735 0 0,11-4-2486 0 0,-35-1 1268 0 0</inkml:trace>
  <inkml:trace contextRef="#ctx0" brushRef="#br0" timeOffset="141145.803">3701 2809 1256 0 0,'5'3'117'0'0,"0"0"1"0"0,-1 0-1 0 0,1 0 0 0 0,-1 1 0 0 0,1 0 0 0 0,-1 0 1 0 0,0 0-1 0 0,-1 1 0 0 0,1-1 0 0 0,-1 1 0 0 0,0 0 1 0 0,0 0-1 0 0,0 0 0 0 0,-1 0 0 0 0,1 0 0 0 0,-1 1 1 0 0,-1-1-1 0 0,1 1 0 0 0,-1-1 0 0 0,1 5-117 0 0,27 186 3453 0 0,-29-195-3425 0 0,0 0-1 0 0,0 0 1 0 0,0-1 0 0 0,0 1 0 0 0,0 0 0 0 0,0 0 0 0 0,0 0 0 0 0,-1-1-1 0 0,1 1 1 0 0,0 0 0 0 0,-1 0 0 0 0,1-1 0 0 0,-1 1 0 0 0,1 0 0 0 0,-1-1 0 0 0,1 1-1 0 0,-1 0 1 0 0,1-1 0 0 0,-1 1 0 0 0,0-1 0 0 0,1 1 0 0 0,-1-1 0 0 0,0 1 0 0 0,1-1-1 0 0,-1 1 1 0 0,0-1 0 0 0,0 0 0 0 0,1 1 0 0 0,-1-1 0 0 0,0 0 0 0 0,0 0-1 0 0,0 0 1 0 0,1 1 0 0 0,-1-1 0 0 0,0 0 0 0 0,0 0 0 0 0,0 0 0 0 0,0 0 0 0 0,1-1-1 0 0,-1 1 1 0 0,0 0 0 0 0,0 0 0 0 0,0 0 0 0 0,1-1 0 0 0,-1 1 0 0 0,0 0 0 0 0,0-1-1 0 0,1 1 1 0 0,-1 0 0 0 0,0-1 0 0 0,1 1 0 0 0,-1-1 0 0 0,0 0 0 0 0,1 1-1 0 0,-1-1 1 0 0,1 1 0 0 0,-1-1 0 0 0,1 0 0 0 0,-1 1 0 0 0,0-2-28 0 0,-2-11-20 0 0,0 0 0 0 0,1-1-1 0 0,1 1 1 0 0,0-1 0 0 0,1 1 0 0 0,0-1 0 0 0,1 1 0 0 0,0-1 0 0 0,1 1-1 0 0,1-1 1 0 0,0 1 0 0 0,1 0 0 0 0,0 0 0 0 0,1 0 0 0 0,1 1 0 0 0,0 0 0 0 0,0 0-1 0 0,1 0 1 0 0,1 1 0 0 0,0 0 0 0 0,0 0 0 0 0,1 1 0 0 0,0 0 0 0 0,1 1-1 0 0,4-3 21 0 0,-13 11-20 0 0,0 1 0 0 0,0-1 0 0 0,0 0 0 0 0,1 1 0 0 0,-1-1 0 0 0,0 0 0 0 0,0 1 1 0 0,1 0-1 0 0,-1-1 0 0 0,0 1 0 0 0,1 0 0 0 0,-1-1 0 0 0,1 1 0 0 0,-1 0 0 0 0,0 0 0 0 0,1 0 0 0 0,-1 0 0 0 0,0 1 0 0 0,1-1 0 0 0,-1 0 0 0 0,0 1 0 0 0,1-1 0 0 0,-1 0 0 0 0,0 1 0 0 0,1 0 0 0 0,-1-1 0 0 0,0 1 0 0 0,0 0 0 0 0,0-1 0 0 0,0 1 0 0 0,1 0 0 0 0,-1 0 0 0 0,0 0 0 0 0,-1 0 0 0 0,1 0 0 0 0,0 0 0 0 0,0 0 0 0 0,0 1 0 0 0,-1-1 0 0 0,1 0 0 0 0,0 0 0 0 0,-1 1 0 0 0,1-1 0 0 0,-1 0 0 0 0,0 1 0 0 0,1-1 0 0 0,-1 0 0 0 0,0 1 0 0 0,0 0 20 0 0,17 70-93 0 0,-7 118-1813 0 0,7-179-260 0 0,-7-10 921 0 0</inkml:trace>
  <inkml:trace contextRef="#ctx0" brushRef="#br0" timeOffset="141937.787">4325 2825 1532 0 0,'-16'2'224'0'0,"1"1"-1"0"0,0 0 1 0 0,0 1-1 0 0,0 0 1 0 0,0 1 0 0 0,1 1-1 0 0,0 0 1 0 0,0 1-1 0 0,0 1 1 0 0,1 0 0 0 0,0 1-1 0 0,1 0 1 0 0,0 1-1 0 0,0 0 1 0 0,1 1 0 0 0,1 0-1 0 0,0 1 1 0 0,0 0-1 0 0,1 0 1 0 0,0 1-1 0 0,1 1 1 0 0,1-1 0 0 0,-3 9-224 0 0,9-20 5 0 0,1 0 1 0 0,-1 0 0 0 0,1 0-1 0 0,-1 0 1 0 0,1 0 0 0 0,0 0-1 0 0,0 0 1 0 0,0 0 0 0 0,0 0-1 0 0,0 0 1 0 0,1 0 0 0 0,-1 0-1 0 0,0 0 1 0 0,1 0 0 0 0,0 0-1 0 0,-1 0 1 0 0,1 0-1 0 0,0 0 1 0 0,0-1 0 0 0,0 1-1 0 0,0 0 1 0 0,0 0 0 0 0,1-1-1 0 0,-1 1 1 0 0,0-1 0 0 0,1 1-1 0 0,-1-1 1 0 0,1 0 0 0 0,-1 0-1 0 0,1 1 1 0 0,0-1 0 0 0,0 0-1 0 0,-1 0 1 0 0,1-1 0 0 0,0 1-1 0 0,0 0 1 0 0,0 0 0 0 0,0-1-1 0 0,0 0 1 0 0,0 1 0 0 0,0-1-1 0 0,0 0 1 0 0,0 0 0 0 0,0 0-1 0 0,1 0-5 0 0,93-24-137 0 0,-86 16 148 0 0,0 0 0 0 0,-1-1 0 0 0,0-1 0 0 0,0 1 0 0 0,-1-2 0 0 0,0 1-1 0 0,-1-1 1 0 0,0 0 0 0 0,0 0 0 0 0,-2-1 0 0 0,1 0 0 0 0,-1 0 0 0 0,-1 0 0 0 0,0-1 0 0 0,1-10-11 0 0,-5 19 27 0 0,1 1 0 0 0,0 0 0 0 0,-1 0 0 0 0,1-1 0 0 0,1 1 0 0 0,-1 0-1 0 0,0 0 1 0 0,1 0 0 0 0,-1 0 0 0 0,1 1 0 0 0,0-1 0 0 0,0 0 0 0 0,0 1 0 0 0,0-1 0 0 0,1 1 0 0 0,-1 0 0 0 0,1-1 0 0 0,-1 1 0 0 0,1 1 0 0 0,0-1-1 0 0,0 0 1 0 0,0 0 0 0 0,1 1-27 0 0,-4 1 46 0 0,0 0-61 0 0,5 4-51 0 0,5 8 48 0 0,0 0 0 0 0,-1 0 0 0 0,0 1 0 0 0,-1 0 0 0 0,-1 1 0 0 0,0 0 0 0 0,0 0 0 0 0,-2 0 1 0 0,0 1-1 0 0,0 0 0 0 0,1 11 18 0 0,11 9 289 0 0,-16-35-266 0 0,-1 0-41 0 0,5-3-22 0 0,10-5 71 0 0,0-2-1 0 0,0 0 0 0 0,-1 0 0 0 0,0-1 0 0 0,-1-1 0 0 0,0 0 0 0 0,-1-1 1 0 0,0-1-1 0 0,7-11-30 0 0,-2 104 112 0 0,-17-75-116 0 0,1 0-1 0 0,-1-1 0 0 0,1 1 1 0 0,0 0-1 0 0,1-1 0 0 0,-1 1 0 0 0,1-1 1 0 0,-1 1-1 0 0,1-1 0 0 0,0 0 0 0 0,0 0 1 0 0,1 0-1 0 0,-1 0 0 0 0,1 0 1 0 0,-1 0-1 0 0,1-1 0 0 0,0 1 0 0 0,0-1 1 0 0,0 0-1 0 0,0 1 0 0 0,1-2 1 0 0,-1 1-1 0 0,0 0 0 0 0,1-1 0 0 0,-1 1 1 0 0,1-1-1 0 0,0 0 0 0 0,-1 0 1 0 0,1-1-1 0 0,0 1 0 0 0,0-1 0 0 0,0 1 1 0 0,-1-1-1 0 0,1-1 0 0 0,0 1 0 0 0,0 0 1 0 0,-1-1-1 0 0,1 0 5 0 0,5-2-19 0 0,0-1 0 0 0,0 0 1 0 0,-1-1-1 0 0,0 0 0 0 0,0 0 0 0 0,0-1 0 0 0,0 0 0 0 0,-1 0 0 0 0,0-1 1 0 0,0 1-1 0 0,-1-2 0 0 0,0 1 0 0 0,0-1 0 0 0,-1 0 0 0 0,0 0 1 0 0,0 0-1 0 0,-1-1 0 0 0,0 0 0 0 0,0 0 0 0 0,-1 0 0 0 0,0 0 0 0 0,-1 0 1 0 0,0-1-1 0 0,-1 1 0 0 0,0-1 0 0 0,0 0 0 0 0,-1 1 0 0 0,0-1 1 0 0,0 1-1 0 0,-2-7 19 0 0,2 12 45 0 0,-1 3-101 0 0,1-1 0 0 0,-1 0-1 0 0,1 1 1 0 0,-1-1 0 0 0,1 0-1 0 0,0 0 1 0 0,0 1 0 0 0,0-1 0 0 0,0 0-1 0 0,0 0 1 0 0,0 0 0 0 0,0 1-1 0 0,0-1 1 0 0,1 0 0 0 0,-1 0 0 0 0,1 1-1 0 0,-1-1 1 0 0,1 0 0 0 0,0 1-1 0 0,0-1 1 0 0,-1 1 0 0 0,1-1 0 0 0,0 1-1 0 0,1-1 1 0 0,-1 1 0 0 0,0 0-1 0 0,0-1 1 0 0,0 1 0 0 0,1 0-1 0 0,-1 0 1 0 0,1 0 0 0 0,-1 0 0 0 0,1 0-1 0 0,-1 0 1 0 0,1 1 0 0 0,0-1-1 0 0,-1 0 1 0 0,1 1 0 0 0,0-1 0 0 0,-1 1-1 0 0,1 0 1 0 0,0-1 0 0 0,0 1-1 0 0,-1 0 1 0 0,1 0 0 0 0,0 0 0 0 0,0 0-1 0 0,0 1 1 0 0,-1-1 0 0 0,2 1 56 0 0,8-1-240 0 0</inkml:trace>
  <inkml:trace contextRef="#ctx0" brushRef="#br0" timeOffset="142217.578">5047 2925 3680 0 0,'1'99'2713'0'0,"-2"-108"-2004"0"0,18-28-564 0 0,-12 24-123 0 0,0 0 0 0 0,1 1 0 0 0,1-1 0 0 0,-1 1 0 0 0,2 1 0 0 0,0-1 1 0 0,0 2-1 0 0,1-1 0 0 0,0 1 0 0 0,7-6-22 0 0,-12 17-3 0 0,0-1-1 0 0,-1 1 1 0 0,1 0-1 0 0,0 0 1 0 0,-1 0-1 0 0,1 0 1 0 0,-1 1-1 0 0,1 0 1 0 0,-1 0-1 0 0,0 0 1 0 0,0 0-1 0 0,0 0 1 0 0,0 0-1 0 0,0 1 1 0 0,0-1-1 0 0,-1 1 1 0 0,1 0-1 0 0,-1 0 1 0 0,0 0-1 0 0,0 0 1 0 0,0 0-1 0 0,0 1 1 0 0,0-1-1 0 0,-1 1 1 0 0,1-1-1 0 0,-1 1 1 0 0,0-1-1 0 0,0 1 1 0 0,0 0-1 0 0,-1-1 1 0 0,1 1-1 0 0,-1 0 1 0 0,0 2 3 0 0,4 5 18 0 0,31 126-249 0 0,-32-136-3794 0 0,-3-5 2842 0 0</inkml:trace>
  <inkml:trace contextRef="#ctx0" brushRef="#br0" timeOffset="139883.493">1379 2877 964 0 0,'0'-21'1556'0'0,"6"-2"-1363"0"0,-5 22-182 0 0,-1 0-1 0 0,0 1 1 0 0,1-1-1 0 0,-1 1 0 0 0,0-1 1 0 0,0 0-1 0 0,1 1 1 0 0,-1-1-1 0 0,0 0 0 0 0,0 1 1 0 0,0-1-1 0 0,0 0 1 0 0,0 1-1 0 0,0-1 0 0 0,0 0 1 0 0,0 1-1 0 0,0-1 1 0 0,0 0-1 0 0,0 1 0 0 0,0-1 1 0 0,0 0-1 0 0,-1 1 0 0 0,1-1 1 0 0,0 1-1 0 0,0-1 1 0 0,-1 0-1 0 0,1 1 0 0 0,0-1 1 0 0,-1 1-1 0 0,1-1 1 0 0,-1 1-1 0 0,1-1 0 0 0,-1 1 1 0 0,1-1-1 0 0,-1 1 1 0 0,1-1-1 0 0,-1 1 0 0 0,1 0 1 0 0,-1-1-1 0 0,0 1 0 0 0,1 0 1 0 0,-1 0-1 0 0,1-1 1 0 0,-1 1-1 0 0,0 0 0 0 0,1 0 1 0 0,-1 0-1 0 0,0 0 1 0 0,1 0-1 0 0,-1 0 0 0 0,0 0 1 0 0,1 0-1 0 0,-1 0 1 0 0,0 0-1 0 0,1 0 0 0 0,-1 0 1 0 0,0 0-1 0 0,1 1 1 0 0,-1-1-1 0 0,0 0 0 0 0,1 0 1 0 0,-1 1-1 0 0,1-1 0 0 0,-1 0 1 0 0,0 1-1 0 0,1-1 1 0 0,-1 1-11 0 0,-19 0 57 0 0,0 1 1 0 0,0 1 0 0 0,0 0 0 0 0,1 2-1 0 0,-1 0 1 0 0,1 1 0 0 0,0 1 0 0 0,1 1 0 0 0,-1 0-1 0 0,2 2 1 0 0,-1 0 0 0 0,1 1 0 0 0,1 0-1 0 0,0 2 1 0 0,1 0 0 0 0,0 0 0 0 0,1 2-1 0 0,0 0 1 0 0,1 0 0 0 0,1 1 0 0 0,1 1-1 0 0,-4 6-57 0 0,13-22 22 0 0,0 1-1 0 0,0-1 0 0 0,0 1 0 0 0,0 0 0 0 0,1 0 0 0 0,-1 0 0 0 0,1 0 0 0 0,-1 0 0 0 0,1 0 0 0 0,0 0 0 0 0,-1 0 0 0 0,1 1 0 0 0,0-1 0 0 0,0 1 1 0 0,1-1-1 0 0,-1 0 0 0 0,1 1 0 0 0,-1-1 0 0 0,1 1 0 0 0,0-1 0 0 0,-1 1 0 0 0,1-1 0 0 0,1 1 0 0 0,-1 0 0 0 0,0-1 0 0 0,1 1 0 0 0,-1-1 0 0 0,1 0 1 0 0,0 1-1 0 0,-1-1 0 0 0,1 1 0 0 0,1-1 0 0 0,-1 0 0 0 0,0 0 0 0 0,0 1 0 0 0,1-1 0 0 0,-1 0 0 0 0,1 0 0 0 0,0-1 0 0 0,0 1 0 0 0,-1 0 1 0 0,1 0-1 0 0,0-1 0 0 0,0 1 0 0 0,1-1 0 0 0,-1 0 0 0 0,0 0 0 0 0,0 0 0 0 0,1 0 0 0 0,-1 0 0 0 0,1 0 0 0 0,-1 0 0 0 0,0-1 0 0 0,1 1 0 0 0,-1-1 1 0 0,3 0-22 0 0,14 1 45 0 0,1-1 1 0 0,-1 0 0 0 0,1-2 0 0 0,-1 0-1 0 0,0-1 1 0 0,0-1 0 0 0,0-1 0 0 0,0-1-1 0 0,-1 0 1 0 0,0-1 0 0 0,0-1 0 0 0,-1-1-1 0 0,0-1 1 0 0,14-10-46 0 0,-58 37-170 0 0,-31 69-86 0 0,61-82 260 0 0,-1 1 1 0 0,1-1 0 0 0,-1 0 0 0 0,1 0 0 0 0,0 0 0 0 0,1-1 0 0 0,-1 1 0 0 0,1-1-1 0 0,-1 0 1 0 0,1 0 0 0 0,0 0 0 0 0,0 0 0 0 0,0-1 0 0 0,1 1 0 0 0,-1-1 0 0 0,1 0 0 0 0,-1-1-1 0 0,1 1 1 0 0,0-1 0 0 0,-1 0 0 0 0,1 0 0 0 0,0 0 0 0 0,0-1 0 0 0,0 1 0 0 0,0-1-1 0 0,-1 0 1 0 0,1-1 0 0 0,2 0-5 0 0,84-1-222 0 0,-68-4 172 0 0,0-1-1 0 0,-1 0 1 0 0,1-2 0 0 0,-2-1-1 0 0,1 0 1 0 0,-1-2-1 0 0,-1 0 1 0 0,0-1 0 0 0,-1-1-1 0 0,0-1 1 0 0,-1-1-1 0 0,-1 0 1 0 0,-1-1 0 0 0,0-1-1 0 0,-1-1 1 0 0,-1 0 0 0 0,-1-1-1 0 0,0 0 1 0 0,-2-1-1 0 0,0-1 1 0 0,-2 1 0 0 0,0-2-1 0 0,-2 1 1 0 0,3-14 50 0 0,10-218 1839 0 0,-20 250-1756 0 0,0 0 0 0 0,0 1 0 0 0,-1-1 0 0 0,1 1 0 0 0,-1-1 0 0 0,0 1 0 0 0,0-1 0 0 0,0 1-1 0 0,-1 0 1 0 0,1 0 0 0 0,-1-1 0 0 0,1 1 0 0 0,-1 0 0 0 0,0 0 0 0 0,-1 0 0 0 0,1 1 0 0 0,0-1 0 0 0,-1 0-1 0 0,1 1 1 0 0,-1 0 0 0 0,0 0 0 0 0,0-1 0 0 0,-2 1-83 0 0,-53 69 497 0 0,45-36-454 0 0,2 2 1 0 0,2-1 0 0 0,0 2-1 0 0,3-1 1 0 0,0 1 0 0 0,2 0-1 0 0,2 0 1 0 0,1 0 0 0 0,2 0-1 0 0,2 7-43 0 0,-3 2 73 0 0,32 115 208 0 0,-29-158-266 0 0,-1-1 0 0 0,1 1 0 0 0,0-1-1 0 0,-1 1 1 0 0,1-1 0 0 0,0 0 0 0 0,-1 0 0 0 0,0 0 0 0 0,1-1 0 0 0,-1 1 0 0 0,1 0 0 0 0,-1-1-1 0 0,0 0 1 0 0,0 1 0 0 0,0-1 0 0 0,0 0 0 0 0,0 0 0 0 0,-1 0 0 0 0,1 0 0 0 0,0 0 0 0 0,-1-1-1 0 0,1 1 1 0 0,-1-1 0 0 0,0 1 0 0 0,0 0 0 0 0,0-1 0 0 0,0 0 0 0 0,-1 1 0 0 0,1-1-1 0 0,0 0 1 0 0,-1 1 0 0 0,0-3-15 0 0,5-3 35 0 0,131-203 227 0 0,-132 210-265 0 0,0 0 0 0 0,0 0-1 0 0,0 1 1 0 0,0-1-1 0 0,0 1 1 0 0,0 0-1 0 0,0 0 1 0 0,0 0 0 0 0,0 0-1 0 0,0 1 1 0 0,0 0-1 0 0,0 0 1 0 0,0 0 0 0 0,0 0-1 0 0,0 0 1 0 0,0 1-1 0 0,0 0 1 0 0,-1 0 0 0 0,1 0-1 0 0,-1 0 1 0 0,1 0-1 0 0,-1 1 1 0 0,0 0 0 0 0,0-1-1 0 0,0 1 1 0 0,-1 0-1 0 0,1 1 1 0 0,0-1 0 0 0,-1 0-1 0 0,0 1 1 0 0,0-1-1 0 0,0 1 1 0 0,0 0 0 0 0,-1-1-1 0 0,0 1 1 0 0,1 0-1 0 0,-1 0 1 0 0,0 0 0 0 0,0 3 3 0 0,7 12 51 0 0,0 0 1 0 0,0 0 0 0 0,-2 1-1 0 0,-1 0 1 0 0,0 0-1 0 0,-1 1 1 0 0,-2-1 0 0 0,0 1-1 0 0,-1 4-51 0 0,-2-20 15 0 0,0-1-1 0 0,-1 1 1 0 0,0-1-1 0 0,0 1 1 0 0,0-1-1 0 0,0 0 1 0 0,-1 0-1 0 0,0 0 1 0 0,0 0-1 0 0,0-1 1 0 0,0 1-1 0 0,0-1 1 0 0,-1 1-1 0 0,1-1 1 0 0,-1 0-1 0 0,0-1 1 0 0,0 1-1 0 0,0-1 1 0 0,0 0-1 0 0,-1 0 1 0 0,1 0-1 0 0,-1 0 1 0 0,1-1-1 0 0,-1 1 1 0 0,1-1-1 0 0,-6 0-14 0 0,7-3-125 0 0,1 0 1 0 0,-1-1-1 0 0,1 1 1 0 0,0-1-1 0 0,0 0 1 0 0,0 1-1 0 0,0-1 0 0 0,0 0 1 0 0,0 0-1 0 0,1 0 1 0 0,-1-1-1 0 0,1 1 0 0 0,0 0 1 0 0,0-1-1 0 0,0 1 1 0 0,1 0-1 0 0,-1-1 1 0 0,1 1-1 0 0,-1-1 0 0 0,1 1 1 0 0,0-1-1 0 0,1 1 1 0 0,-1 0-1 0 0,1-1 0 0 0,-1 1 1 0 0,1-1-1 0 0,0 1 1 0 0,0 0-1 0 0,1 0 1 0 0,-1-1-1 0 0,1 1 0 0 0,-1 0 1 0 0,1 0-1 0 0,0 0 1 0 0,1-1 124 0 0,49-73-3733 0 0,-30 52 2567 0 0</inkml:trace>
  <inkml:trace contextRef="#ctx0" brushRef="#br0" timeOffset="140162.586">2387 2877 1600 0 0,'-19'11'397'0'0,"0"1"-1"0"0,1 1 1 0 0,1 1-1 0 0,0 0 1 0 0,1 1 0 0 0,0 1-1 0 0,1 1 1 0 0,1 0-1 0 0,1 0 1 0 0,0 2-1 0 0,1-1 1 0 0,2 2-1 0 0,0 0 1 0 0,-1 3-397 0 0,10-20 32 0 0,1 0-1 0 0,0 0 1 0 0,-1 0-1 0 0,1 0 1 0 0,0 0 0 0 0,0 0-1 0 0,1 0 1 0 0,-1 0-1 0 0,1-1 1 0 0,-1 1 0 0 0,1 0-1 0 0,0 0 1 0 0,0 0-1 0 0,0 0 1 0 0,1-1 0 0 0,-1 1-1 0 0,1-1 1 0 0,-1 1-1 0 0,1-1 1 0 0,0 1 0 0 0,0-1-1 0 0,0 0 1 0 0,0 0-1 0 0,0 0 1 0 0,1 0 0 0 0,-1 0-1 0 0,0-1 1 0 0,1 1-1 0 0,0-1 1 0 0,-1 1 0 0 0,1-1-1 0 0,0 0 1 0 0,-1 0-1 0 0,1 0 1 0 0,0 0 0 0 0,0-1-1 0 0,0 1 1 0 0,0-1-1 0 0,0 0 1 0 0,0 0 0 0 0,0 0-1 0 0,0 0 1 0 0,0 0 0 0 0,0-1-1 0 0,0 1 1 0 0,0-1-1 0 0,1 0-31 0 0,138-15 216 0 0,-122 14-194 0 0,0-2-1 0 0,0 0 1 0 0,-1-2 0 0 0,1 0-1 0 0,-1-1 1 0 0,0-1 0 0 0,-1 0-1 0 0,0-2 1 0 0,0 0 0 0 0,-1-1-1 0 0,0-1 1 0 0,-1 0 0 0 0,7-8-22 0 0,-22 18-6 0 0,1 0 0 0 0,0 1 0 0 0,-1-1 0 0 0,1-1-1 0 0,-1 1 1 0 0,1 0 0 0 0,-1 0 0 0 0,0 0 0 0 0,0-1 0 0 0,0 1 0 0 0,0-1 0 0 0,-1 1 0 0 0,1-1 0 0 0,-1 1 0 0 0,1-1 0 0 0,-1 1 0 0 0,0-1 0 0 0,0 1 0 0 0,0-1-1 0 0,0 1 1 0 0,0-1 0 0 0,-1 1 0 0 0,1-1 0 0 0,-1 1 0 0 0,0-1 0 0 0,1 1 0 0 0,-1-1 0 0 0,0 1 0 0 0,-1 0 0 0 0,1 0 0 0 0,0-1 0 0 0,-1 1 0 0 0,1 0 0 0 0,-1 0-1 0 0,1 0 1 0 0,-1 1 0 0 0,0-1 0 0 0,0 0 0 0 0,0 1 0 0 0,0-1 0 0 0,0 1 0 0 0,0-1 0 0 0,-1 1 0 0 0,1 0 0 0 0,0 0 0 0 0,-1 0 0 0 0,0 0 6 0 0,-117-36-534 0 0,31 29-551 0 0,7 0-3314 0 0,71 7 3123 0 0</inkml:trace>
  <inkml:trace contextRef="#ctx0" brushRef="#br0" timeOffset="165429.385">104 4021 888 0 0,'-14'-57'5192'0'0,"40"82"-7824"0"0,-15-13 1372 0 0</inkml:trace>
  <inkml:trace contextRef="#ctx0" brushRef="#br0" timeOffset="165179.539">140 4252 1184 0 0,'0'1'151'0'0,"0"-1"1"0"0,0 0-1 0 0,0 0 0 0 0,1 1 1 0 0,-1-1-1 0 0,0 0 0 0 0,0 0 1 0 0,1 0-1 0 0,-1 1 0 0 0,0-1 1 0 0,1 0-1 0 0,-1 0 0 0 0,0 0 0 0 0,1 0 1 0 0,-1 1-1 0 0,0-1 0 0 0,1 0 1 0 0,-1 0-1 0 0,0 0 0 0 0,1 0 1 0 0,-1 0-1 0 0,0 0 0 0 0,1 0 1 0 0,-1 0-1 0 0,0 0 0 0 0,1 0 1 0 0,-1 0-1 0 0,0 0 0 0 0,1 0-151 0 0,-7 45 781 0 0,-13 73 307 0 0,53-72-1292 0 0,1-47-4493 0 0,-26-9 3457 0 0</inkml:trace>
  <inkml:trace contextRef="#ctx0" brushRef="#br0" timeOffset="165853.508">342 4459 848 0 0,'23'-15'3144'0'0,"10"-31"-2817"0"0,-24 32 66 0 0,2-5-247 0 0,-1 0 1 0 0,-1-1-1 0 0,-1 0 1 0 0,0 0-1 0 0,-2-1 1 0 0,0 0-1 0 0,-1 0 1 0 0,-2-1 0 0 0,1-4-147 0 0,-2 10 138 0 0,0 16-142 0 0,0-1-1 0 0,0 0 1 0 0,0 0-1 0 0,0 1 1 0 0,0-1 0 0 0,0 1-1 0 0,1 0 1 0 0,-1 0-1 0 0,0 0 1 0 0,0 0-1 0 0,0 0 1 0 0,0 0 0 0 0,0 0-1 0 0,0 1 1 0 0,0-1-1 0 0,0 1 1 0 0,0-1-1 0 0,0 1 1 0 0,0 0-1 0 0,0 0 1 0 0,0 0 0 0 0,0 0-1 0 0,-1 0 1 0 0,1 0-1 0 0,0 0 1 0 0,-1 1-1 0 0,1-1 1 0 0,-1 1 0 0 0,1-1-1 0 0,-1 1 5 0 0,8 3-19 0 0,1-1 64 0 0,0 0 1 0 0,0 0-1 0 0,-1 1 1 0 0,0 1-1 0 0,0 0 1 0 0,0 0-1 0 0,-1 1 1 0 0,1 0-1 0 0,-2 0 1 0 0,1 1-1 0 0,-1 0 1 0 0,0 0-1 0 0,-1 0 1 0 0,0 1-1 0 0,0 0 1 0 0,-1 1 0 0 0,0-1-1 0 0,0 1 1 0 0,-1 0-1 0 0,-1 0 1 0 0,3 10-46 0 0,-61 86 433 0 0,38-85-466 0 0,16-20-56 0 0,-18 15-792 0 0,8-20-3184 0 0,2-12 2891 0 0</inkml:trace>
  <inkml:trace contextRef="#ctx0" brushRef="#br0" timeOffset="176042.697">3215 4132 1240 0 0,'-13'4'231'0'0,"0"1"-1"0"0,0 0 1 0 0,0 1 0 0 0,0 0-1 0 0,1 1 1 0 0,0 1 0 0 0,1 0-1 0 0,-1 0 1 0 0,2 1 0 0 0,-1 0-1 0 0,1 1 1 0 0,1 0 0 0 0,-1 1-1 0 0,2 0 1 0 0,0 0-1 0 0,-1 3-230 0 0,10-12 35 0 0,0 0 0 0 0,0 0-1 0 0,1 1 1 0 0,-1-1 0 0 0,1 0 0 0 0,-1 0-1 0 0,1 0 1 0 0,0-1 0 0 0,0 1-1 0 0,-1 0 1 0 0,1-1 0 0 0,0 1-1 0 0,1-1 1 0 0,-1 1 0 0 0,0-1-1 0 0,0 0 1 0 0,1 0 0 0 0,-1 0-1 0 0,0 0 1 0 0,1-1 0 0 0,-1 1-1 0 0,1-1 1 0 0,-1 1 0 0 0,1-1-1 0 0,-1 0 1 0 0,1 0 0 0 0,-1 0-1 0 0,1 0 1 0 0,-1 0 0 0 0,1-1 0 0 0,1 0-35 0 0,-1 2 50 0 0,34 0-8 0 0,-1-1-1 0 0,1-1 1 0 0,-1-3-1 0 0,0 0 1 0 0,0-3 0 0 0,0-1-1 0 0,21-8-41 0 0,-18-6-114 0 0,-38 21 67 0 0,-1 1-2 0 0,-27-22-173 0 0,-163 9 308 0 0,201 17-414 0 0,23-8 273 0 0,-1-2 0 0 0,0-1 1 0 0,0-1-1 0 0,-1-2 1 0 0,0-1-1 0 0,-1-2 1 0 0,0-1-1 0 0,-1-1 1 0 0,-1-2-1 0 0,13-10 55 0 0,-34 20 50 0 0,-1-1-1 0 0,-1 0 1 0 0,1 0-1 0 0,-1 0 0 0 0,-1-1 1 0 0,0 0-1 0 0,0 0 1 0 0,0-1-1 0 0,-1 1 1 0 0,-1-1-1 0 0,0 0 1 0 0,0 0-1 0 0,-1 0 1 0 0,0 0-1 0 0,-1 0 1 0 0,0-1-1 0 0,0 1 1 0 0,-1 0-1 0 0,-1-1 0 0 0,0 1 1 0 0,-1-6-50 0 0,0 3 295 0 0,0-1-1 0 0,-1 0 1 0 0,0 1-1 0 0,-1 0 1 0 0,-1 0 0 0 0,0 0-1 0 0,0 0 1 0 0,-1 1 0 0 0,-1 0-1 0 0,0 0 1 0 0,-1 1 0 0 0,0 0-1 0 0,-8-8-294 0 0,13 20 47 0 0,0 0 0 0 0,1 0 0 0 0,0 0 0 0 0,-1 1 0 0 0,1-1 0 0 0,0 1 0 0 0,-1-1 0 0 0,1 1 0 0 0,0 0 0 0 0,0 0 0 0 0,1 0 0 0 0,-1 0 0 0 0,0 0 1 0 0,1 0-1 0 0,-1 1 0 0 0,1-1 0 0 0,-1 1 0 0 0,1-1 0 0 0,0 1 0 0 0,0-1 0 0 0,0 1 0 0 0,1-1 0 0 0,-1 1 0 0 0,1 0 0 0 0,-1 2-47 0 0,-5 23 40 0 0,1 1-1 0 0,1 0 1 0 0,2 1 0 0 0,0-1 0 0 0,2 1 0 0 0,2-1 0 0 0,0 0-1 0 0,2 0 1 0 0,1 0 0 0 0,2 0 0 0 0,4 11-40 0 0,-3 0-89 0 0,18 80-547 0 0,12 60-1886 0 0,-20-61-2730 0 0,-17-116 3957 0 0</inkml:trace>
  <inkml:trace contextRef="#ctx0" brushRef="#br0" timeOffset="176429.985">4332 3852 1004 0 0,'-1'1'99'0'0,"1"-1"0"0"0,-1 1 0 0 0,0-1 0 0 0,1 1 0 0 0,-1-1 0 0 0,0 0 0 0 0,1 1 0 0 0,-1-1 0 0 0,0 0 0 0 0,0 1 0 0 0,1-1-1 0 0,-1 0 1 0 0,0 0 0 0 0,0 0 0 0 0,1 0 0 0 0,-1 0 0 0 0,0 0 0 0 0,0 0 0 0 0,0 0 0 0 0,1 0 0 0 0,-1 0 0 0 0,0 0 0 0 0,0 0 0 0 0,0-1 0 0 0,1 1 0 0 0,-1 0 0 0 0,0-1 0 0 0,1 1 0 0 0,-1 0 0 0 0,0-1-1 0 0,1 1 1 0 0,-1-1 0 0 0,0 1 0 0 0,1-1 0 0 0,-1 1 0 0 0,1-1 0 0 0,-1 1 0 0 0,1-1 0 0 0,-1 0 0 0 0,1 1 0 0 0,-1-1 0 0 0,1 0 0 0 0,0 0 0 0 0,-1 1 0 0 0,1-1 0 0 0,0 0 0 0 0,0 1 0 0 0,-1-1 0 0 0,1 0 0 0 0,0 0-1 0 0,0 0 1 0 0,0 1 0 0 0,0-1 0 0 0,0 0 0 0 0,0 0 0 0 0,0 0 0 0 0,0 1 0 0 0,1-1 0 0 0,-1 0 0 0 0,0 0 0 0 0,0 1 0 0 0,1-1 0 0 0,-1 0 0 0 0,0 0 0 0 0,1 1 0 0 0,-1-1 0 0 0,1 0 0 0 0,-1 0-99 0 0,-36 50 707 0 0,28-32-620 0 0,2 0 0 0 0,0 1 0 0 0,1-1 0 0 0,1 1 0 0 0,0 1 0 0 0,2-1 0 0 0,0 0-1 0 0,1 1 1 0 0,0-1 0 0 0,2 1 0 0 0,0-1-87 0 0,-1 7-99 0 0,16 54-68 0 0,0 4-3621 0 0,-30-58 1096 0 0,7-18 1386 0 0</inkml:trace>
  <inkml:trace contextRef="#ctx0" brushRef="#br0" timeOffset="177258.342">3953 4064 1372 0 0,'21'-9'2847'0'0,"3"5"-2690"0"0,57-6 38 0 0,-1-4-1 0 0,-1-4 0 0 0,0-3 0 0 0,-2-4 0 0 0,4-4-194 0 0,26-48 1316 0 0,-90 11 1328 0 0,-17 65-2595 0 0,0 1 4 0 0,0 0-52 0 0,0 7-20 0 0,-15 101 106 0 0,-33 154 5 0 0,50-242-88 0 0,16-46-390 0 0,-6 5 262 0 0,46-65-985 0 0,-50 91 675 0 0,22 58 203 0 0,-27-53 228 0 0,0 0 0 0 0,0 0 0 0 0,1 0 0 0 0,0-1 0 0 0,1 1-1 0 0,0-1 1 0 0,0 0 0 0 0,1 0 0 0 0,0-1 0 0 0,1 0 0 0 0,0 0 0 0 0,0 0-1 0 0,0-1 1 0 0,1 0 0 0 0,0 0 0 0 0,1-1 0 0 0,0 0 0 0 0,0-1 0 0 0,0 0-1 0 0,0 0 1 0 0,1-1 0 0 0,-1 0 0 0 0,1-1 0 0 0,0 0 0 0 0,1 0-1 0 0,-1-1 1 0 0,5 0 3 0 0,0-1-6 0 0,-1-1 1 0 0,0 0-1 0 0,0-1 0 0 0,0 0 0 0 0,0-1 0 0 0,0-1 0 0 0,0 0 1 0 0,0-1-1 0 0,-1-1 0 0 0,1 0 0 0 0,-1-1 0 0 0,-1 0 0 0 0,1-1 1 0 0,-1 0-1 0 0,0-1 0 0 0,-1 0 0 0 0,1-1 0 0 0,-2 0 0 0 0,1-1 0 0 0,-1 0 1 0 0,4-7 5 0 0,-13 16-5 0 0,1-1 1 0 0,0 0-1 0 0,-1 0 1 0 0,1 0-1 0 0,-1 0 1 0 0,0 0-1 0 0,0 0 1 0 0,1 0-1 0 0,-1-1 1 0 0,-1 1-1 0 0,1 0 1 0 0,0 0-1 0 0,-1-1 1 0 0,1 1-1 0 0,-1-1 1 0 0,1 1-1 0 0,-1-1 1 0 0,0 1-1 0 0,0 0 1 0 0,0-1-1 0 0,-1 1 1 0 0,1-1-1 0 0,-1 1 1 0 0,1-1-1 0 0,-1 1 1 0 0,0 0-1 0 0,0-1 1 0 0,0 1-1 0 0,0 0 1 0 0,0 0-1 0 0,0 0 1 0 0,0 0-1 0 0,-1 0 1 0 0,1 0-1 0 0,-1 0 1 0 0,0 0-1 0 0,1 1 1 0 0,-1-1-1 0 0,0 0 1 0 0,0 1-1 0 0,0 0 1 0 0,0-1-1 0 0,-1 1 1 0 0,1 0-1 0 0,0 0 1 0 0,0 0-1 0 0,-1 0 1 0 0,1 1-1 0 0,-1-1 5 0 0,-122-18 819 0 0,117 18-767 0 0,-1 0 1 0 0,1 0 0 0 0,-1 1-1 0 0,0 0 1 0 0,1 1 0 0 0,-1 0-1 0 0,1 0 1 0 0,-1 1 0 0 0,1 0-1 0 0,0 1 1 0 0,-1 0 0 0 0,1 0-1 0 0,1 0 1 0 0,-1 1 0 0 0,0 0-1 0 0,1 1 1 0 0,0 0 0 0 0,0 0-1 0 0,0 0 1 0 0,1 1 0 0 0,0 0-1 0 0,0 0 1 0 0,0 1 0 0 0,-4 6-53 0 0,11-6-15 0 0,-1 1 1 0 0,1 0 0 0 0,0-1-1 0 0,1 1 1 0 0,0-1-1 0 0,0 0 1 0 0,1 0 0 0 0,0 0-1 0 0,0 0 1 0 0,0 0 0 0 0,1 0-1 0 0,0-1 1 0 0,0 0-1 0 0,1 0 1 0 0,0 0 0 0 0,0 0-1 0 0,0-1 1 0 0,1 1-1 0 0,0-2 1 0 0,0 1 0 0 0,0 0-1 0 0,0-1 1 0 0,1-1-1 0 0,1 2 15 0 0,35 21-982 0 0,2-1-1 0 0,0-2 0 0 0,1-2 0 0 0,2-3 0 0 0,4 1 983 0 0,-12-7-1277 0 0</inkml:trace>
  <inkml:trace contextRef="#ctx0" brushRef="#br0" timeOffset="174402.628">1615 4129 1184 0 0,'0'0'457'0'0,"0"0"-66"0"0,15-3 229 0 0,12-39 805 0 0,-27 40-1396 0 0,0 1 1 0 0,0 0-1 0 0,1 0 0 0 0,-1-1 1 0 0,0 1-1 0 0,0 0 0 0 0,0-1 1 0 0,0 1-1 0 0,-1 0 0 0 0,1 0 1 0 0,0-1-1 0 0,-1 1 0 0 0,1 0 1 0 0,0 0-1 0 0,-1-1 0 0 0,0 1 1 0 0,1 0-1 0 0,-1 0 0 0 0,1 0 1 0 0,-1 0-1 0 0,0 0 0 0 0,0 0 1 0 0,0 0-1 0 0,0 0 1 0 0,0 0-1 0 0,0 0 0 0 0,0 1 1 0 0,0-1-1 0 0,0 0 0 0 0,0 1 1 0 0,0-1-1 0 0,0 1 0 0 0,-1-1 1 0 0,1 1-1 0 0,0-1 0 0 0,0 1 1 0 0,0 0-1 0 0,-1 0 0 0 0,1-1 1 0 0,0 1-1 0 0,-1 0 0 0 0,1 0 1 0 0,0 0-1 0 0,0 0 0 0 0,-1 1 1 0 0,1-1-1 0 0,0 0 0 0 0,-2 1-29 0 0,0-2 62 0 0,-7-2-40 0 0,0 0 1 0 0,0 1-1 0 0,-1 0 0 0 0,1 0 0 0 0,0 1 1 0 0,-1 1-1 0 0,1 0 0 0 0,0 0 0 0 0,-1 1 1 0 0,1 0-1 0 0,0 1 0 0 0,-1 0 0 0 0,1 0 1 0 0,0 1-1 0 0,1 1 0 0 0,-1 0 0 0 0,0 0 1 0 0,1 1-1 0 0,0 0 0 0 0,0 0 0 0 0,1 1 1 0 0,-1 0-1 0 0,1 1 0 0 0,1 0 0 0 0,-1 0 1 0 0,1 1-1 0 0,0 0 0 0 0,1 0 0 0 0,0 0 1 0 0,0 1-1 0 0,1 0 0 0 0,0 0 0 0 0,0 0 1 0 0,1 1-1 0 0,-3 9-22 0 0,6-13 21 0 0,0 0 1 0 0,1 0 0 0 0,-1 0-1 0 0,1 0 1 0 0,0 1-1 0 0,1-1 1 0 0,-1 0-1 0 0,1 0 1 0 0,0-1-1 0 0,1 1 1 0 0,0 0-1 0 0,-1 0 1 0 0,2-1-1 0 0,-1 1 1 0 0,1-1-1 0 0,0 1 1 0 0,0-1-1 0 0,0 0 1 0 0,1 0 0 0 0,0-1-1 0 0,0 1 1 0 0,0-1-1 0 0,0 0 1 0 0,1 0-1 0 0,-1 0 1 0 0,1 0-1 0 0,0-1 1 0 0,0 0-1 0 0,1 0 1 0 0,-1 0-1 0 0,1-1 1 0 0,-1 0-1 0 0,1 0 1 0 0,5 1-22 0 0,210 27 440 0 0,-216-29-440 0 0,1-1 0 0 0,-1-1 0 0 0,0 1 0 0 0,1-1 0 0 0,-1 1 0 0 0,0-2 1 0 0,0 1-1 0 0,0 0 0 0 0,0-1 0 0 0,0 0 0 0 0,0 0 0 0 0,0-1 0 0 0,0 1 0 0 0,-1-1 0 0 0,1 0 0 0 0,-1 0 0 0 0,0-1 0 0 0,0 1 0 0 0,0-1 1 0 0,-1 0-1 0 0,1 0 0 0 0,-1 0 0 0 0,0 0 0 0 0,0-1 0 0 0,0 0 0 0 0,2-4 0 0 0,-8 1-52 0 0,1-1 1 0 0,-1 1-1 0 0,0-1 0 0 0,-1 1 1 0 0,0 0-1 0 0,0 0 1 0 0,0 1-1 0 0,-1-1 0 0 0,-1 1 1 0 0,1 0-1 0 0,-1 1 0 0 0,0-1 1 0 0,-1 1-1 0 0,1 0 0 0 0,-1 0 1 0 0,0 1-1 0 0,-1 0 1 0 0,1 1-1 0 0,-1-1 0 0 0,-3 0 52 0 0,-150-86-2424 0 0,155 89 1353 0 0</inkml:trace>
  <inkml:trace contextRef="#ctx0" brushRef="#br0" timeOffset="175260.873">1923 4089 1360 0 0,'26'62'2347'0'0,"3"171"412"0"0,-29-231-2484 0 0,0-2-55 0 0,2-4 712 0 0,41-131-809 0 0,-7 55-678 0 0,-35 80 525 0 0,-1 0-24 0 0,0 0 1 0 0,0 0-24 0 0,17 64-171 0 0,-18-60 245 0 0,0 0 1 0 0,0 1 0 0 0,1-1-1 0 0,-1 0 1 0 0,1 1-1 0 0,0-1 1 0 0,0 1 0 0 0,1-1-1 0 0,-1 1 1 0 0,1-1 0 0 0,0 1-1 0 0,0-1 1 0 0,0 0-1 0 0,1 0 1 0 0,0 1 0 0 0,-1-1-1 0 0,1 0 1 0 0,1-1 0 0 0,-1 1-1 0 0,1 0 1 0 0,-1-1-1 0 0,1 1 1 0 0,0-1 0 0 0,0 0-1 0 0,1 0 1 0 0,-1 0 0 0 0,0 0-1 0 0,1 0 1 0 0,0-1-1 0 0,0 0 1 0 0,0 1 0 0 0,0-2-1 0 0,0 1 1 0 0,2 0 2 0 0,11-2-48 0 0,1-1 0 0 0,0 0 0 0 0,-1-2-1 0 0,1 0 1 0 0,-1-1 0 0 0,0 0 0 0 0,0-2 0 0 0,0 0 0 0 0,-1-1 0 0 0,1-1 0 0 0,2-2 48 0 0,-15 8-36 0 0,-1 0 1 0 0,0 0-1 0 0,0 0 1 0 0,0 0-1 0 0,-1-1 1 0 0,1 1-1 0 0,-1-1 1 0 0,1 0-1 0 0,-1 1 1 0 0,0-1 0 0 0,0 0-1 0 0,0-1 1 0 0,0 1-1 0 0,0 0 1 0 0,-1 0-1 0 0,0-1 1 0 0,0 1-1 0 0,0-1 1 0 0,0 1-1 0 0,0-1 1 0 0,0 1 0 0 0,-1-1-1 0 0,0 0 1 0 0,0 1-1 0 0,0-1 1 0 0,0 0-1 0 0,0 1 1 0 0,-1-1-1 0 0,0 1 1 0 0,0-1-1 0 0,0 1 1 0 0,0-1 0 0 0,0 1-1 0 0,-1-1 1 0 0,1 1-1 0 0,-1 0 1 0 0,0 0-1 0 0,-1-2 36 0 0,-1-1 2 0 0,0-1-1 0 0,0 1 0 0 0,-1 0 0 0 0,0 1 1 0 0,0-1-1 0 0,0 1 0 0 0,0 0 1 0 0,-1 0-1 0 0,0 1 0 0 0,0 0 0 0 0,0 0 1 0 0,-1 0-1 0 0,0 1 0 0 0,1-1 1 0 0,-1 2-1 0 0,0-1 0 0 0,0 1 0 0 0,-8-1-1 0 0,12 1 22 0 0,-1 1 0 0 0,0 0 0 0 0,0 0 0 0 0,1 0 0 0 0,-1 1 0 0 0,0-1 0 0 0,0 1 0 0 0,0 0 0 0 0,0 0 0 0 0,0 0 0 0 0,0 1 0 0 0,0-1 0 0 0,1 1 0 0 0,-1 0 0 0 0,0 0 0 0 0,0 1 0 0 0,1-1 0 0 0,-1 1 0 0 0,1-1 0 0 0,-1 1 0 0 0,1 0 0 0 0,0 0 0 0 0,-1 1 0 0 0,1-1 0 0 0,0 1 0 0 0,1 0 0 0 0,-1-1 0 0 0,0 1 0 0 0,1 1 0 0 0,0-1 0 0 0,0 0 0 0 0,0 0 0 0 0,0 1 0 0 0,0-1 0 0 0,0 1-1 0 0,1 0 1 0 0,0-1 0 0 0,0 1 0 0 0,0 0 0 0 0,0 0 0 0 0,0 0 0 0 0,1-1 0 0 0,0 1 0 0 0,0 0 0 0 0,0 0 0 0 0,0 0-22 0 0,8 9-149 0 0,1-2 0 0 0,0 1 0 0 0,1-1 0 0 0,0-1 0 0 0,1 1 0 0 0,0-2 0 0 0,1 0 0 0 0,0 0 0 0 0,0-1 0 0 0,1 0 0 0 0,0-1 0 0 0,0-1 0 0 0,0 0 0 0 0,1-1 0 0 0,0 0 0 0 0,0-1 0 0 0,0-1 0 0 0,1 0 0 0 0,7 0 149 0 0,21 6-1300 0 0</inkml:trace>
  <inkml:trace contextRef="#ctx0" brushRef="#br0" timeOffset="142951.415">5880 2824 928 0 0,'-1'0'113'0'0,"0"0"0"0"0,0-1 1 0 0,0 1-1 0 0,0 0 0 0 0,0 0 0 0 0,0-1 0 0 0,1 1 1 0 0,-1 0-1 0 0,0-1 0 0 0,0 1 0 0 0,0-1 0 0 0,0 0 1 0 0,0 1-1 0 0,0-1 0 0 0,1 1 0 0 0,-1-1 0 0 0,0 0 1 0 0,1 0-1 0 0,-1 1 0 0 0,0-1 0 0 0,1 0 0 0 0,-1 0 1 0 0,1 0-1 0 0,-1 0 0 0 0,1 0 0 0 0,0 0 0 0 0,-1 0 1 0 0,1 0-1 0 0,0 0 0 0 0,0 0 0 0 0,-1 0 0 0 0,1 0 1 0 0,0 0-1 0 0,0 0 0 0 0,0 0 0 0 0,0 0 0 0 0,0 0 1 0 0,1 0-1 0 0,-1 0 0 0 0,0 0 0 0 0,0 0 0 0 0,1 0 1 0 0,-1 0-1 0 0,0 0 0 0 0,1 1 0 0 0,-1-1 0 0 0,1 0 1 0 0,-1 0-1 0 0,1 0 0 0 0,0 0 0 0 0,-1 1 0 0 0,1-1 1 0 0,0 0-1 0 0,0 0 0 0 0,-1 1-113 0 0,-16 5 88 0 0,-1 1 0 0 0,1 1 0 0 0,1 0 0 0 0,-1 1-1 0 0,1 1 1 0 0,1 1 0 0 0,-1 0 0 0 0,2 0 0 0 0,-1 2 0 0 0,1-1 0 0 0,1 2 0 0 0,0 0-1 0 0,1 0 1 0 0,1 1 0 0 0,0 0 0 0 0,-6 12-88 0 0,15-24 11 0 0,-1-1 0 0 0,1 1 0 0 0,0 0-1 0 0,0 0 1 0 0,0 0 0 0 0,0 0 0 0 0,0 0 0 0 0,0 0-1 0 0,1 0 1 0 0,-1 0 0 0 0,1 0 0 0 0,-1 0 0 0 0,1 0-1 0 0,0 0 1 0 0,0 0 0 0 0,0 1 0 0 0,0-1 0 0 0,0 0-1 0 0,0 0 1 0 0,1 0 0 0 0,-1 0 0 0 0,1 0 0 0 0,-1 0-1 0 0,1 0 1 0 0,0 0 0 0 0,0 0 0 0 0,0 0 0 0 0,0 0 0 0 0,0 0-1 0 0,0 0 1 0 0,0-1 0 0 0,1 1 0 0 0,-1-1 0 0 0,1 1-1 0 0,-1-1 1 0 0,1 1 0 0 0,0-1 0 0 0,-1 0 0 0 0,1 1-1 0 0,0-1 1 0 0,0 0 0 0 0,0 0 0 0 0,0-1 0 0 0,0 1-1 0 0,0 0 1 0 0,0-1 0 0 0,0 1 0 0 0,0-1 0 0 0,0 0-1 0 0,0 1 1 0 0,1-1 0 0 0,-1 0 0 0 0,0 0 0 0 0,0 0 0 0 0,0-1-1 0 0,0 1 1 0 0,0-1 0 0 0,0 1 0 0 0,0-1 0 0 0,0 1-1 0 0,0-1 1 0 0,0 0 0 0 0,0 0 0 0 0,0 0 0 0 0,0 0-1 0 0,0-1 1 0 0,0 1-11 0 0,25-7-3 0 0,-1 0 0 0 0,0-2 0 0 0,-1 0 0 0 0,0-2-1 0 0,-1-1 1 0 0,0-1 0 0 0,-1-1 0 0 0,7-6 3 0 0,-24 18 131 0 0,-33 33-104 0 0,-9 74-75 0 0,38-102 45 0 0,1-1 0 0 0,-1 1 1 0 0,0-1-1 0 0,1 1 0 0 0,-1-1 1 0 0,1 1-1 0 0,-1-1 0 0 0,1 0 1 0 0,0 0-1 0 0,-1-1 0 0 0,1 1 1 0 0,0 0-1 0 0,0-1 0 0 0,-1 0 1 0 0,1 0-1 0 0,0 0 0 0 0,0 0 0 0 0,0 0 1 0 0,-1 0-1 0 0,1-1 0 0 0,0 1 1 0 0,0-1-1 0 0,-1 0 0 0 0,1 0 1 0 0,0 0-1 0 0,-1 0 0 0 0,1 0 1 0 0,-1 0-1 0 0,1-1 0 0 0,-1 1 1 0 0,1-2 2 0 0,290-204-697 0 0,-233 180 541 0 0,-59 27 168 0 0,-1 0-79 0 0,25 20-46 0 0,9 79-759 0 0,-31-56-3247 0 0,-3-42 2913 0 0</inkml:trace>
  <inkml:trace contextRef="#ctx0" brushRef="#br0" timeOffset="143591.779">7637 2349 1964 0 0,'-6'-10'154'0'0,"-1"1"-1"0"0,0 0 1 0 0,-1 1-1 0 0,0-1 1 0 0,0 2-1 0 0,-1-1 1 0 0,0 1-1 0 0,0 0 1 0 0,0 1-1 0 0,-1 0 1 0 0,0 1-1 0 0,0 0 1 0 0,-1 0-1 0 0,1 1 1 0 0,-1 0-1 0 0,0 1 1 0 0,0 1-1 0 0,0-1 1 0 0,-1 2-1 0 0,1-1 1 0 0,0 2-1 0 0,-1 0 1 0 0,1 0-1 0 0,-1 1 1 0 0,1 0-1 0 0,-9 2-153 0 0,-7 3 139 0 0,0 1-1 0 0,1 0 0 0 0,0 2 1 0 0,0 2-1 0 0,1 0 0 0 0,0 1 0 0 0,1 2 1 0 0,0 0-1 0 0,2 1 0 0 0,-1 2 1 0 0,2 0-1 0 0,0 1 0 0 0,1 2 1 0 0,1 0-1 0 0,1 1 0 0 0,1 0 1 0 0,1 1-1 0 0,1 1 0 0 0,0 1 1 0 0,2 0-1 0 0,1 1 0 0 0,1 0 1 0 0,1 1-1 0 0,2 0 0 0 0,0 1 1 0 0,2 0-1 0 0,0 0 0 0 0,2 0 1 0 0,1 1-1 0 0,1 14-138 0 0,4-30 21 0 0,0 0 1 0 0,0 0-1 0 0,1-1 1 0 0,1 1-1 0 0,0-1 1 0 0,0 0-1 0 0,1 0 1 0 0,1 0-1 0 0,0 0 1 0 0,0-1-1 0 0,1 0 1 0 0,2 2-22 0 0,-8-9-18 0 0,0 1 1 0 0,1-1-1 0 0,-1 0 0 0 0,1 1 1 0 0,0-1-1 0 0,0 0 0 0 0,0 0 1 0 0,1 0-1 0 0,-1 0 0 0 0,0 0 0 0 0,1-1 1 0 0,0 1-1 0 0,0-1 0 0 0,0 0 1 0 0,0 1-1 0 0,0-1 0 0 0,0-1 1 0 0,1 1-1 0 0,-1 0 0 0 0,0-1 1 0 0,1 0-1 0 0,0 0 0 0 0,-1 0 1 0 0,1 0-1 0 0,0 0 0 0 0,-1-1 1 0 0,1 0-1 0 0,0 1 0 0 0,-1-1 1 0 0,1-1-1 0 0,0 1 0 0 0,0-1 1 0 0,-1 1-1 0 0,1-1 0 0 0,-1 0 0 0 0,1 0 1 0 0,0 0-1 0 0,-1-1 0 0 0,0 0 1 0 0,1 1-1 0 0,-1-1 0 0 0,0 0 1 0 0,0 0-1 0 0,0-1 0 0 0,0 1 1 0 0,0-1-1 0 0,-1 1 0 0 0,1-1 1 0 0,-1 0-1 0 0,0 0 0 0 0,0 0 1 0 0,0 0-1 0 0,0 0 0 0 0,0-1 1 0 0,-1 1-1 0 0,1-1 18 0 0,53-224-928 0 0,-52 216 894 0 0,-2 9 23 0 0,-1 0 1 0 0,0 0-1 0 0,1 0 1 0 0,-1 0-1 0 0,1 0 1 0 0,0 0-1 0 0,0 0 1 0 0,0 0-1 0 0,1 0 1 0 0,-1 1-1 0 0,1-1 1 0 0,-1 0-1 0 0,1 1 1 0 0,0-1-1 0 0,0 1 1 0 0,0 0-1 0 0,0-1 1 0 0,1 1-1 0 0,-1 0 1 0 0,1 0-1 0 0,-1 1 1 0 0,1-1-1 0 0,-1 0 1 0 0,1 1-1 0 0,2-1 11 0 0,3 6-7 0 0,-1 0 0 0 0,0 0 1 0 0,0 1-1 0 0,0 1 0 0 0,-1-1 0 0 0,0 1 0 0 0,0 0 1 0 0,0 0-1 0 0,-1 1 0 0 0,1-1 0 0 0,-2 1 0 0 0,1 0 1 0 0,-1 1-1 0 0,3 6 7 0 0,8 15 9 0 0,-1 1 1 0 0,-1 1-1 0 0,-1 0 1 0 0,-2 0 0 0 0,-2 1-1 0 0,4 22-9 0 0,15 26-1692 0 0,-26-80 738 0 0,-1 0-253 0 0,2 0-29 0 0,7 0 23 0 0</inkml:trace>
  <inkml:trace contextRef="#ctx0" brushRef="#br0" timeOffset="144445.328">7813 2725 1024 0 0,'0'-1'123'0'0,"0"-1"0"0"0,0 1 1 0 0,0-1-1 0 0,0 0 0 0 0,0 1 0 0 0,-1-1 0 0 0,1 1 0 0 0,-1-1 1 0 0,1 1-1 0 0,-1-1 0 0 0,1 1 0 0 0,-1-1 0 0 0,0 1 1 0 0,0 0-1 0 0,0-1 0 0 0,0 1 0 0 0,0 0 0 0 0,0 0 0 0 0,0-1 1 0 0,0 1-1 0 0,0 0 0 0 0,0 0 0 0 0,-1 0 0 0 0,1 0 0 0 0,0 1 1 0 0,-1-1-1 0 0,1 0 0 0 0,-1 1 0 0 0,1-1 0 0 0,-1 0 0 0 0,1 1 1 0 0,-1 0-1 0 0,1-1 0 0 0,-1 1 0 0 0,0 0 0 0 0,0 0-123 0 0,-83 17 1361 0 0,75-12-1252 0 0,0 0-1 0 0,0 1 0 0 0,1 0 1 0 0,0 0-1 0 0,0 1 1 0 0,0 0-1 0 0,1 1 0 0 0,0 0 1 0 0,0 0-1 0 0,1 0 0 0 0,0 1 1 0 0,1 0-1 0 0,0 1 1 0 0,0-1-1 0 0,1 1 0 0 0,0 1 1 0 0,0-1-1 0 0,2 0 0 0 0,-1 1 1 0 0,1 0-1 0 0,1 0 1 0 0,-2 10-109 0 0,6-19 26 0 0,1 1 1 0 0,-1-1-1 0 0,1 0 1 0 0,-1 0-1 0 0,1 0 1 0 0,0 0-1 0 0,-1-1 1 0 0,1 1-1 0 0,0-1 1 0 0,0 1-1 0 0,0-1 1 0 0,0 0-1 0 0,1 0 1 0 0,-1-1-1 0 0,0 1 1 0 0,0 0-1 0 0,0-1 1 0 0,1 0-1 0 0,-1 0 1 0 0,0 0-1 0 0,1 0 1 0 0,-1-1-1 0 0,0 1 1 0 0,0-1-1 0 0,0 0 1 0 0,1 0-1 0 0,-1 0 1 0 0,1-1-27 0 0,12-2 5 0 0,0-2 1 0 0,-1 0 0 0 0,1-1 0 0 0,-1-1 0 0 0,-1 0 0 0 0,0-1 0 0 0,0-1 0 0 0,0 0-1 0 0,-1-1 1 0 0,-1 0 0 0 0,0-1 0 0 0,-1 0 0 0 0,0-1 0 0 0,0 0 0 0 0,-2-1 0 0 0,6-9-6 0 0,-20 0 90 0 0,-8 67-65 0 0,13-37-21 0 0,0 1 1 0 0,0-1 0 0 0,0 0-1 0 0,1 1 1 0 0,1-1-1 0 0,-1 0 1 0 0,1 0-1 0 0,0 0 1 0 0,1 0-1 0 0,-1 0 1 0 0,1 0-1 0 0,1-1 1 0 0,-1 1-1 0 0,1-1 1 0 0,5 6-5 0 0,-5-8-11 0 0,1 0 0 0 0,0 0 1 0 0,0 0-1 0 0,0-1 0 0 0,0 1 0 0 0,1-1 0 0 0,-1-1 1 0 0,1 1-1 0 0,0-1 0 0 0,-1 0 0 0 0,1 0 0 0 0,0-1 1 0 0,0 0-1 0 0,1 0 0 0 0,-1 0 0 0 0,0-1 0 0 0,0 1 1 0 0,0-2-1 0 0,0 1 0 0 0,0-1 0 0 0,1 0 0 0 0,-1 0 1 0 0,0 0-1 0 0,0-1 0 0 0,4-2 11 0 0,142-69-409 0 0,-142 65 415 0 0,1 0 1 0 0,-1-1-1 0 0,0-1 0 0 0,-1 0 0 0 0,0 0 1 0 0,0 0-1 0 0,-1-1 0 0 0,-1-1 1 0 0,0 1-1 0 0,0-1 0 0 0,-1 0 0 0 0,-1-1 1 0 0,2-4-7 0 0,-25 61 263 0 0,16-31-253 0 0,0-1 0 0 0,1 1 0 0 0,0 0 0 0 0,1-1 0 0 0,1 1 0 0 0,0 0 1 0 0,1 0-1 0 0,0-1 0 0 0,1 1 0 0 0,0-1 0 0 0,1 0 0 0 0,0 0 0 0 0,1 0 0 0 0,0-1 0 0 0,2 1-10 0 0,-4-9-20 0 0,0 1 0 0 0,1-1 0 0 0,-1 0 0 0 0,1 0 0 0 0,0 0 0 0 0,0-1 0 0 0,0 1 0 0 0,0-1 0 0 0,1 0 0 0 0,-1 0 0 0 0,1 0 0 0 0,-1-1 0 0 0,1 0 0 0 0,-1 0 0 0 0,1 0 0 0 0,0 0 0 0 0,0-1 0 0 0,-1 0 0 0 0,1 1 0 0 0,0-2 0 0 0,0 1 0 0 0,0-1 0 0 0,-1 0 0 0 0,1 0 0 0 0,0 0 0 0 0,-1 0 0 0 0,1-1 0 0 0,-1 0 0 0 0,0 0 0 0 0,1 0 0 0 0,-1 0 0 0 0,0-1 0 0 0,0 0 0 0 0,0 1 0 0 0,-1-2 0 0 0,4-2 20 0 0,6-2-10 0 0,-1-1 0 0 0,0 0 1 0 0,0 0-1 0 0,-1-1 0 0 0,0-1 0 0 0,-1 0 0 0 0,0-1 0 0 0,-1 0 0 0 0,0 0 0 0 0,-1-1 0 0 0,0 0 1 0 0,-1 0-1 0 0,-1-1 0 0 0,0 0 0 0 0,-1 0 0 0 0,0 0 0 0 0,1-9 10 0 0,-6 21 174 0 0,-16-27 740 0 0,14 28-893 0 0,0 1 0 0 0,-1 0 1 0 0,1 1-1 0 0,0-1 0 0 0,0 0 0 0 0,-1 1 0 0 0,1-1 0 0 0,0 1 0 0 0,0-1 0 0 0,0 1 0 0 0,0 0 0 0 0,-1 0 1 0 0,1 0-1 0 0,1 0 0 0 0,-1 1 0 0 0,0-1 0 0 0,0 0 0 0 0,0 1 0 0 0,1-1 0 0 0,-1 1 0 0 0,0 0 1 0 0,1 0-1 0 0,0-1 0 0 0,-1 1 0 0 0,1 0 0 0 0,0 0 0 0 0,0 0 0 0 0,0 0 0 0 0,0 1 0 0 0,1-1 0 0 0,-1 0 1 0 0,0 0-1 0 0,1 0 0 0 0,-1 1 0 0 0,1-1 0 0 0,0 0 0 0 0,0 0 0 0 0,0 1 0 0 0,0-1 0 0 0,0 0-21 0 0,2 9-127 0 0,0-1-1 0 0,0 0 0 0 0,1-1 0 0 0,1 1 0 0 0,-1 0 1 0 0,1-1-1 0 0,1 0 0 0 0,0 0 0 0 0,0 0 0 0 0,1 0 1 0 0,0-1-1 0 0,0 0 0 0 0,7 6 128 0 0,63 48-4958 0 0,-66-58 3737 0 0,-3-2 93 0 0</inkml:trace>
  <inkml:trace contextRef="#ctx0" brushRef="#br0" timeOffset="145209.552">8761 2905 1424 0 0,'5'2'5041'0'0,"47"-86"-3897"0"0,-39 60-1154 0 0,0-1-1 0 0,-2-1 1 0 0,-1 0-1 0 0,-1-1 1 0 0,-1 0 0 0 0,-1 0-1 0 0,2-22 11 0 0,-13 40-88 0 0,3 38 127 0 0,8-15-44 0 0,0-1 0 0 0,0 0 1 0 0,1 0-1 0 0,1 0 0 0 0,0-1 0 0 0,1 0 1 0 0,0-1-1 0 0,1 0 0 0 0,0-1 1 0 0,1 1 4 0 0,73 86-66 0 0,-83-94 86 0 0,-2 0 0 0 0,1-1 0 0 0,0 1 0 0 0,-1 0 0 0 0,1 0 0 0 0,-1 0 0 0 0,0 0 0 0 0,0 0 0 0 0,0 0 0 0 0,0 0 0 0 0,-1 0 0 0 0,1-1 0 0 0,-1 1 0 0 0,1 0 0 0 0,-1 0 0 0 0,0 0 0 0 0,0-1 1 0 0,-1 1-1 0 0,1 0 0 0 0,0-1 0 0 0,-1 1 0 0 0,0-1 0 0 0,1 0 0 0 0,-1 1 0 0 0,0-1 0 0 0,0 0 0 0 0,0 0 0 0 0,-1 0 0 0 0,1-1 0 0 0,0 1 0 0 0,-1 0 0 0 0,1-1 0 0 0,-1 1 0 0 0,0-1 0 0 0,1 0 0 0 0,-1 0 0 0 0,0 0 0 0 0,0 0 0 0 0,0-1 0 0 0,1 1 0 0 0,-1-1 0 0 0,0 0 0 0 0,0 1 0 0 0,0-1 0 0 0,0-1 0 0 0,0 1 0 0 0,0 0 0 0 0,0-1 0 0 0,0 1 0 0 0,-1-2-20 0 0,-1 1-19 0 0,1-1 0 0 0,0-1 0 0 0,1 1 0 0 0,-1 0 0 0 0,0-1 0 0 0,1 0 0 0 0,-1 0 0 0 0,1 0 0 0 0,0 0 0 0 0,0-1 0 0 0,0 1 0 0 0,0-1 0 0 0,1 0-1 0 0,-1 0 1 0 0,1 1 0 0 0,0-2 0 0 0,0 1 0 0 0,1 0 0 0 0,-1 0 0 0 0,1 0 0 0 0,0-1 0 0 0,0 1 0 0 0,0-1 0 0 0,1 1 0 0 0,0-1 0 0 0,0 1-1 0 0,0-1 1 0 0,0 1 0 0 0,0-1 0 0 0,1 1 0 0 0,0-1 0 0 0,0 1 0 0 0,0 0 0 0 0,1-1 0 0 0,-1 1 0 0 0,1 0 0 0 0,0 0 0 0 0,1-1 19 0 0,6-13-83 0 0,2 2 0 0 0,-1-1 0 0 0,2 1 1 0 0,0 1-1 0 0,1 0 0 0 0,1 1 0 0 0,0 0 0 0 0,1 1 1 0 0,0 0-1 0 0,1 2 0 0 0,0 0 0 0 0,1 0 0 0 0,0 2 1 0 0,1 0-1 0 0,0 1 0 0 0,0 1 0 0 0,9-2 83 0 0,-26 9 23 0 0,1 1-1 0 0,-1-1 0 0 0,0 1 1 0 0,0-1-1 0 0,0 1 0 0 0,0 0 1 0 0,-1 0-1 0 0,1 0 0 0 0,0-1 1 0 0,0 1-1 0 0,0 0 0 0 0,-1 0 1 0 0,1 0-1 0 0,0 0 0 0 0,-1 0 1 0 0,1 0-1 0 0,-1 0 0 0 0,1 1 1 0 0,-1-1-1 0 0,0 0 0 0 0,1 0 1 0 0,-1 0-1 0 0,0 0 0 0 0,0 1 1 0 0,0-1-1 0 0,0 0 0 0 0,0 0 1 0 0,0 0-1 0 0,0 1 0 0 0,0-1 1 0 0,0 0-1 0 0,-1 0 0 0 0,1 0 1 0 0,0 0-1 0 0,-1 1 0 0 0,1-1 1 0 0,-1 0-1 0 0,1 0 0 0 0,-1 0 1 0 0,0 0-1 0 0,1 0 0 0 0,-1 0 1 0 0,0 0-1 0 0,0-1 0 0 0,0 1 1 0 0,0 0-1 0 0,1 0-22 0 0,-7 28 270 0 0,11-21-259 0 0,-1 0 0 0 0,1 0 0 0 0,0-1 0 0 0,1 1 0 0 0,0-1 0 0 0,0 0 0 0 0,0 0 0 0 0,1-1 0 0 0,0 1 0 0 0,1-1 0 0 0,-1 0-1 0 0,1-1 1 0 0,0 0 0 0 0,0 0 0 0 0,1-1 0 0 0,0 1 0 0 0,-1-2 0 0 0,9 4-11 0 0,21 15 96 0 0,-5-2 17 0 0,-26-18-103 0 0,0 1 0 0 0,0 0 0 0 0,-1 1 0 0 0,1-1 0 0 0,-1 1 0 0 0,0 0 0 0 0,0 1 0 0 0,0-1 0 0 0,0 1 0 0 0,-1 0 0 0 0,1 0 0 0 0,-1 0 0 0 0,-1 0 0 0 0,1 1 0 0 0,-1 0 0 0 0,1 2-10 0 0,-5-5 3 0 0,0 1-1 0 0,0 0 1 0 0,0-1-1 0 0,-1 1 0 0 0,0-1 1 0 0,1 0-1 0 0,-1 1 1 0 0,0-1-1 0 0,-1 0 1 0 0,1 0-1 0 0,0 0 0 0 0,-1-1 1 0 0,0 1-1 0 0,0-1 1 0 0,1 1-1 0 0,-1-1 0 0 0,-1 0 1 0 0,1 0-1 0 0,0 0 1 0 0,0 0-1 0 0,-1-1 0 0 0,1 1 1 0 0,-1-1-1 0 0,0 0 1 0 0,1 0-1 0 0,-2 0-2 0 0,2 0-150 0 0,-1 1 1 0 0,1-1-1 0 0,-1 0 1 0 0,1 0-1 0 0,-1 0 0 0 0,1 0 1 0 0,-1-1-1 0 0,0 1 0 0 0,1-1 1 0 0,-1 0-1 0 0,0 0 1 0 0,1 0-1 0 0,-1-1 0 0 0,0 1 1 0 0,1-1-1 0 0,-1 0 0 0 0,1 0 1 0 0,-1 0-1 0 0,1-1 1 0 0,-1 1-1 0 0,1-1 0 0 0,0 0 1 0 0,0 0-1 0 0,0 0 0 0 0,0 0 1 0 0,0 0-1 0 0,0-1 1 0 0,0 1-1 0 0,1-1 0 0 0,-1 0 1 0 0,1 0-1 0 0,0 0 0 0 0,0 0 1 0 0,0 0-1 0 0,0 0 1 0 0,0-1 149 0 0,-2-10-1214 0 0</inkml:trace>
  <inkml:trace contextRef="#ctx0" brushRef="#br0" timeOffset="145442.601">9612 2637 1784 0 0,'13'8'5781'0'0,"-16"38"-3415"0"0,0-25-1627 0 0,25 43-3937 0 0,-15-68-727 0 0,-7-1 2706 0 0</inkml:trace>
  <inkml:trace contextRef="#ctx0" brushRef="#br0" timeOffset="145600.635">9602 2330 3464 0 0,'-30'-81'5865'0'0,"22"101"-12585"0"0,8-12 5527 0 0</inkml:trace>
  <inkml:trace contextRef="#ctx0" brushRef="#br0" timeOffset="146175.382">9975 2615 1148 0 0,'7'-18'4285'0'0,"-69"32"-3075"0"0,41-7-1074 0 0,0 2-1 0 0,1 0 0 0 0,0 1 0 0 0,1 1 1 0 0,1 1-1 0 0,-1 1 0 0 0,2 1 0 0 0,0 0 1 0 0,0 1-1 0 0,2 0 0 0 0,0 2 0 0 0,1 0 1 0 0,0 0-1 0 0,-9 17-135 0 0,22-33 15 0 0,0 0-1 0 0,0 1 1 0 0,0-1 0 0 0,0 0-1 0 0,0 0 1 0 0,0 0 0 0 0,1 1 0 0 0,-1-1-1 0 0,0 0 1 0 0,1 1 0 0 0,-1-1 0 0 0,1 1-1 0 0,-1-1 1 0 0,1 1 0 0 0,-1-1 0 0 0,1 0-1 0 0,0 1 1 0 0,0 0 0 0 0,0-1-1 0 0,0 1 1 0 0,0-1 0 0 0,0 1 0 0 0,1-1-1 0 0,-1 1 1 0 0,0-1 0 0 0,1 0 0 0 0,-1 1-1 0 0,1-1 1 0 0,-1 1 0 0 0,1-1 0 0 0,0 0-1 0 0,-1 1 1 0 0,1-1 0 0 0,0 0-1 0 0,0 0 1 0 0,0 0 0 0 0,0 0 0 0 0,0 1-1 0 0,1-1 1 0 0,-1-1 0 0 0,0 1 0 0 0,0 0-1 0 0,0 0 1 0 0,1 0 0 0 0,-1-1-1 0 0,1 1 1 0 0,-1-1 0 0 0,0 1 0 0 0,1-1-1 0 0,-1 1 1 0 0,1-1 0 0 0,-1 0 0 0 0,1 0-1 0 0,-1 0 1 0 0,1 1 0 0 0,-1-2 0 0 0,1 1-1 0 0,-1 0 1 0 0,1 0 0 0 0,-1 0-1 0 0,1-1 1 0 0,-1 1 0 0 0,1-1 0 0 0,0 1-15 0 0,103-29 126 0 0,-74 18-102 0 0,-2-1 0 0 0,1-1 0 0 0,-2-2 1 0 0,0-1-1 0 0,0-1 0 0 0,-2-2 1 0 0,20-17-25 0 0,-43 36 12 0 0,-1 0 1 0 0,1 1 0 0 0,-1-1 0 0 0,0 1 0 0 0,1 0 0 0 0,-1-1 0 0 0,0 1-1 0 0,0 0 1 0 0,0 0 0 0 0,0 0 0 0 0,0 1 0 0 0,0-1 0 0 0,0 0 0 0 0,0 1 0 0 0,0 0-1 0 0,0-1 1 0 0,-1 1 0 0 0,1 0 0 0 0,-1 0 0 0 0,1 0 0 0 0,-1 0 0 0 0,0 0-1 0 0,1 0 1 0 0,-1 0 0 0 0,0 0 0 0 0,-1 0 0 0 0,1 1 0 0 0,0-1 0 0 0,-1 0 0 0 0,1 1-1 0 0,-1 0-12 0 0,24 33-202 0 0,-15-26-238 0 0,2-1 0 0 0,-1 0 1 0 0,1-1-1 0 0,1 0 1 0 0,-1-1-1 0 0,1 0 1 0 0,1-1-1 0 0,-1 0 1 0 0,1-1-1 0 0,0-1 1 0 0,0 0-1 0 0,0 0 1 0 0,1-2-1 0 0,-1 1 0 0 0,1-2 1 0 0,5 0 439 0 0,-15-1-1327 0 0</inkml:trace>
  <inkml:trace contextRef="#ctx0" brushRef="#br0" timeOffset="147079.163">11202 2535 1576 0 0,'0'0'614'0'0,"0"0"-92"0"0,0 0-44 0 0,0 0-24 0 0,-6 3-10 0 0,-8 8-208 0 0,0 0 1 0 0,0 1 0 0 0,1 0 0 0 0,1 1-1 0 0,0 1 1 0 0,1 0 0 0 0,0 0 0 0 0,1 1-1 0 0,-1 4-236 0 0,-28 35 607 0 0,-142 136 2074 0 0,180-190-2666 0 0,0 0 1 0 0,0 0 0 0 0,0 0 0 0 0,0 0 0 0 0,0 0 0 0 0,-1-1 0 0 0,1 1 0 0 0,0 0 0 0 0,0-1 0 0 0,1 1 0 0 0,-1-1 0 0 0,0 1 0 0 0,0-1 0 0 0,0 1-1 0 0,0-1 1 0 0,0 0 0 0 0,0 0 0 0 0,1 1 0 0 0,-1-1 0 0 0,0 0 0 0 0,1 0 0 0 0,-1 0 0 0 0,0 0 0 0 0,1 1 0 0 0,-1-1 0 0 0,1 0 0 0 0,0 0-1 0 0,-1 0 1 0 0,1 0 0 0 0,0 0 0 0 0,-1 0 0 0 0,1-1 0 0 0,0 1 0 0 0,0 0 0 0 0,0 0 0 0 0,0 0 0 0 0,0 0 0 0 0,0 0 0 0 0,0 0 0 0 0,0 0 0 0 0,1 0-1 0 0,-1 0 1 0 0,0 0 0 0 0,1 0 0 0 0,-1 0 0 0 0,1 0 0 0 0,-1 0 0 0 0,1 0 0 0 0,-1 0 0 0 0,1 0 0 0 0,-1 0 0 0 0,1 1 0 0 0,0-1 0 0 0,0 0-16 0 0,40-85-484 0 0,14 115 265 0 0,-53-27 205 0 0,10 8-8 0 0,1-1 1 0 0,0 0-1 0 0,0-1 1 0 0,1 0-1 0 0,0-1 1 0 0,0-1-1 0 0,1 0 1 0 0,-1-1-1 0 0,1-1 1 0 0,1 0-1 0 0,-1-1 1 0 0,0 0-1 0 0,1-2 1 0 0,-1 0-1 0 0,1 0 1 0 0,-1-1-1 0 0,1-1 1 0 0,0-1-1 0 0,-1 0 1 0 0,0-1-1 0 0,0-1 0 0 0,0 0 1 0 0,0-1-1 0 0,0-1 1 0 0,-1 0-1 0 0,0-1 1 0 0,0 0-1 0 0,-1-1 1 0 0,6-5 21 0 0,-19 13-166 0 0,23-19 105 0 0,-21 4-4777 0 0,-25 0 3721 0 0,3 6-78 0 0</inkml:trace>
  <inkml:trace contextRef="#ctx0" brushRef="#br0" timeOffset="147779.791">10272 2614 1164 0 0,'33'77'2917'0'0,"-11"52"-218"0"0,-22-130-2675 0 0,0 0-1 0 0,-1 1 1 0 0,1-1-1 0 0,0 0 1 0 0,-1 0 0 0 0,1 0-1 0 0,-1 0 1 0 0,1 0 0 0 0,-1 0-1 0 0,1 1 1 0 0,-1-1-1 0 0,1 0 1 0 0,-1 0 0 0 0,0 1-1 0 0,1-1 1 0 0,-1 0 0 0 0,0 1-1 0 0,0-1 1 0 0,0 1-1 0 0,0-1 1 0 0,1 1 0 0 0,-1-1-1 0 0,0 1 1 0 0,0 0 0 0 0,0-1-1 0 0,0 1 1 0 0,0 0-1 0 0,0 0 1 0 0,0 0 0 0 0,0 0-1 0 0,0 0 1 0 0,0 0 0 0 0,0 0-1 0 0,0 0 1 0 0,0 0-1 0 0,0 0 1 0 0,0 0 0 0 0,0 1-1 0 0,0-1 1 0 0,1 0-1 0 0,-1 1 1 0 0,0-1 0 0 0,0 0-1 0 0,0 1 1 0 0,0-1 0 0 0,0 1-1 0 0,1 0 1 0 0,-1-1-1 0 0,0 1 1 0 0,1 0 0 0 0,-1-1-1 0 0,0 1 1 0 0,1 0 0 0 0,-1 0-1 0 0,1 0 1 0 0,-1-1-1 0 0,1 1 1 0 0,-1 0 0 0 0,1 0-1 0 0,0 0 1 0 0,-1 0 0 0 0,1 0-1 0 0,0 0 1 0 0,0 0-1 0 0,0 0-23 0 0,-1-7-12 0 0,1 0-1 0 0,1-1 1 0 0,-1 1-1 0 0,1 0 1 0 0,0 0-1 0 0,1 0 1 0 0,-1 0-1 0 0,1 0 1 0 0,0 0-1 0 0,1 0 1 0 0,0 0-1 0 0,0 1 1 0 0,0-1-1 0 0,0 1 1 0 0,1 0-1 0 0,0 0 1 0 0,0 0-1 0 0,0 0 1 0 0,0 1-1 0 0,1 0 0 0 0,0 0 1 0 0,0 0-1 0 0,0 0 1 0 0,1 1-1 0 0,-1 0 1 0 0,1 0-1 0 0,-1 0 1 0 0,1 1-1 0 0,0 0 1 0 0,0 0-1 0 0,0 0 1 0 0,1 1 12 0 0,4 5-19 0 0,0 0 0 0 0,-1 0 1 0 0,1 1-1 0 0,-1 1 0 0 0,0 0 1 0 0,0 0-1 0 0,-1 1 0 0 0,0 0 1 0 0,0 0-1 0 0,0 1 0 0 0,-1 1 1 0 0,0-1-1 0 0,-1 1 0 0 0,0 1 1 0 0,0-1-1 0 0,-1 1 0 0 0,0 0 1 0 0,-1 1-1 0 0,1 3 19 0 0,4 2-153 0 0,50 72 54 0 0,-7-45-3356 0 0,-41-39 2222 0 0,2-2 17 0 0</inkml:trace>
  <inkml:trace contextRef="#ctx0" brushRef="#br0" timeOffset="148358.07">11141 2462 1008 0 0,'-30'-2'2539'0'0,"19"3"974"0"0,38 18-2256 0 0,-3-1-1234 0 0,0 1 0 0 0,-2 1 0 0 0,0 1 0 0 0,-2 1 0 0 0,0 0 0 0 0,-1 2 0 0 0,-2 0 0 0 0,0 1 0 0 0,-2 1 0 0 0,0 0-1 0 0,-2 1 1 0 0,-1 1 0 0 0,-1 0 0 0 0,0 7-23 0 0,-20 7-4752 0 0,5-42 3598 0 0</inkml:trace>
  <inkml:trace contextRef="#ctx0" brushRef="#br0" timeOffset="148698.86">11564 2629 2628 0 0,'8'19'4646'0'0,"6"36"-3671"0"0,-11-44-650 0 0,16 24-227 0 0,-6-18-2986 0 0,-13-16 1639 0 0,0-2 92 0 0,0-3 35 0 0</inkml:trace>
  <inkml:trace contextRef="#ctx0" brushRef="#br0" timeOffset="148947.285">11598 2445 2724 0 0,'3'-15'3205'0'0,"4"-9"-1019"0"0,23 31-6256 0 0,-21 2 2751 0 0,-3-2 89 0 0</inkml:trace>
  <inkml:trace contextRef="#ctx0" brushRef="#br0" timeOffset="149180.575">11835 2475 1440 0 0,'-13'9'1980'0'0,"-2"26"873"0"0,75 123-857 0 0,-50-141-1851 0 0,-1 1 0 0 0,0 0 0 0 0,-2 0 0 0 0,0 0 0 0 0,-1 1 0 0 0,-1 0 0 0 0,0 0 0 0 0,-2 1 0 0 0,1 18-145 0 0,-5-32-10 0 0,-2 1-1 0 0,1-1 0 0 0,-1 0 0 0 0,0 0 1 0 0,0 0-1 0 0,-1 0 0 0 0,1 0 1 0 0,-1-1-1 0 0,-1 1 0 0 0,1-1 0 0 0,-1 0 1 0 0,0-1-1 0 0,0 1 0 0 0,0-1 1 0 0,-1 0-1 0 0,1 0 0 0 0,-1-1 1 0 0,0 0-1 0 0,-4 2 11 0 0,8-4-199 0 0,-18-14-1489 0 0,14-58-2363 0 0,19 23 2642 0 0</inkml:trace>
  <inkml:trace contextRef="#ctx0" brushRef="#br0" timeOffset="149413.475">12172 2507 1824 0 0,'21'-14'2046'0'0,"0"1"1944"0"0,-18 23-82 0 0,-5 1-3783 0 0,0-1-1 0 0,0 0 0 0 0,1 1 1 0 0,1-1-1 0 0,0 1 0 0 0,0 0 1 0 0,1-1-1 0 0,0 1 0 0 0,1-1 1 0 0,0 0-1 0 0,0 0 0 0 0,3 6-124 0 0,2 14 75 0 0,41 141-2473 0 0,-48-170 2189 0 0,1 0 0 0 0,-1 1-1 0 0,1-1 1 0 0,-1 0 0 0 0,0 0 0 0 0,0 0 0 0 0,0 1 0 0 0,1-1-1 0 0,-1 0 1 0 0,-1 0 0 0 0,1 1 0 0 0,0-1 0 0 0,0 0 0 0 0,0 0-1 0 0,-1 1 1 0 0,1-1 0 0 0,0 0 0 0 0,-1 0 0 0 0,1 0 0 0 0,-1 0-1 0 0,0 1 1 0 0,1-1 0 0 0,-1 0 0 0 0,0 0 0 0 0,1 0 0 0 0,-1 0-1 0 0,0-1 1 0 0,0 1 0 0 0,0 0 0 0 0,0 0 0 0 0,0 0 0 0 0,0-1-1 0 0,0 1 1 0 0,0 0 0 0 0,0-1 0 0 0,-1 1 0 0 0,1-1 0 0 0,0 0-1 0 0,0 1 1 0 0,0-1 209 0 0,-8 0-1390 0 0</inkml:trace>
  <inkml:trace contextRef="#ctx0" brushRef="#br0" timeOffset="149661.561">11973 2715 1196 0 0,'-1'-18'6101'0'0,"38"-1"-4340"0"0,17 6-879 0 0,54-15-580 0 0,0-2-3369 0 0,-41-5-897 0 0,-52 23 2749 0 0</inkml:trace>
  <inkml:trace contextRef="#ctx0" brushRef="#br0" timeOffset="149992.471">12441 2334 1028 0 0,'22'48'3172'0'0,"2"95"725"0"0,-61-107-1455 0 0,57-101-1799 0 0,-16 55-619 0 0,2 0 0 0 0,-1 0 0 0 0,1 0 0 0 0,1 1-1 0 0,0 0 1 0 0,0 0 0 0 0,1 1 0 0 0,0 0 0 0 0,0 0-1 0 0,1 0 1 0 0,0 1 0 0 0,0 1 0 0 0,1 0 0 0 0,-1 0-1 0 0,1 1 1 0 0,1 0 0 0 0,-1 0 0 0 0,1 1 0 0 0,0 1-1 0 0,0 0 1 0 0,0 0 0 0 0,0 1 0 0 0,6 0-24 0 0,-8 4 3 0 0,0 1 1 0 0,0 0 0 0 0,0 0-1 0 0,0 1 1 0 0,-1 0-1 0 0,1 0 1 0 0,-1 1-1 0 0,0 0 1 0 0,-1 1 0 0 0,1 0-1 0 0,-1 0 1 0 0,0 0-1 0 0,0 1 1 0 0,-1 0 0 0 0,0 0-1 0 0,-1 1 1 0 0,1 0-1 0 0,-1 0 1 0 0,-1 0-1 0 0,1 0 1 0 0,2 10-4 0 0,24 70-931 0 0,-25-25-3450 0 0,-44 2 506 0 0,26-52 2761 0 0</inkml:trace>
  <inkml:trace contextRef="#ctx0" brushRef="#br0" timeOffset="150242.292">12772 2782 1832 0 0,'-2'0'1472'0'0,"-2"2"-288"0"0,3-2-220 0 0,-3 0-211 0 0,0-2-189 0 0,-1 2-148 0 0,0 0-184 0 0,-4-2-212 0 0,4 1-136 0 0,-4 1 16 0 0,2-5-684 0 0,1 3-509 0 0,-3 0 5 0 0,0 1 16 0 0,-1-1 104 0 0</inkml:trace>
  <inkml:trace contextRef="#ctx0" brushRef="#br0" timeOffset="150566.681">11803 2439 1624 0 0,'-1'12'3529'0'0,"-5"13"-2689"0"0,-125 290 3602 0 0,5-76-5160 0 0,105-206-580 0 0,-1 0 1 0 0,-2-2-1 0 0,-2-1 0 0 0,0-2 0 0 0,-28 23 1298 0 0,28-28-1244 0 0</inkml:trace>
  <inkml:trace contextRef="#ctx0" brushRef="#br0" timeOffset="151310.554">12941 2882 1440 0 0,'0'0'1192'0'0,"0"0"-272"0"0,0 0-248 0 0,0 0-216 0 0,19 0-240 0 0,-19 0-28 0 0,0 0-520 0 0,0 0-412 0 0,0 0 52 0 0,0 0 40 0 0,0 0-516 0 0</inkml:trace>
  <inkml:trace contextRef="#ctx0" brushRef="#br0" timeOffset="192358.667">5840 4037 1100 0 0,'0'0'426'0'0,"0"0"-8"0"0,5-21 630 0 0,27-4-434 0 0,6 71-29 0 0,-24-16-528 0 0,-1 1 1 0 0,-2 0-1 0 0,-2 1 0 0 0,0 1 0 0 0,-2-1 1 0 0,0 18-58 0 0,1-9 92 0 0,2 41 1716 0 0,17-229-349 0 0,-17 101-1407 0 0,3 1 1 0 0,1 1-1 0 0,2 0 0 0 0,2 1 0 0 0,14-22-52 0 0,-30 63-9 0 0,0 1-1 0 0,0 0 0 0 0,1 0 1 0 0,-1 0-1 0 0,0 1 0 0 0,0-1 1 0 0,1 0-1 0 0,-1 1 0 0 0,0 0 1 0 0,1-1-1 0 0,-1 1 0 0 0,0 0 0 0 0,1 0 1 0 0,-1 0-1 0 0,1 0 0 0 0,-1 1 1 0 0,0-1-1 0 0,1 1 0 0 0,-1 0 1 0 0,0-1-1 0 0,0 1 0 0 0,1 0 1 0 0,-1 0-1 0 0,0 0 0 0 0,0 0 1 0 0,0 1-1 0 0,0-1 0 0 0,0 1 0 0 0,-1-1 1 0 0,1 1-1 0 0,0 0 0 0 0,-1-1 1 0 0,1 1-1 0 0,-1 0 0 0 0,1 0 1 0 0,-1 0-1 0 0,0 0 0 0 0,0 0 1 0 0,0 1-1 0 0,0-1 0 0 0,0 0 1 0 0,-1 0-1 0 0,1 1 0 0 0,-1-1 0 0 0,1 0 1 0 0,-1 1-1 0 0,0-1 0 0 0,0 0 1 0 0,0 2 9 0 0,15 23 18 0 0,-2 0-1 0 0,0 0 1 0 0,-2 2 0 0 0,-1-1 0 0 0,-1 1 0 0 0,-2 1 0 0 0,-1 0 0 0 0,-1-1-1 0 0,0 13-17 0 0,-5-42 44 0 0,0 0 0 0 0,-9-31 157 0 0,52-155-370 0 0,-27 142 111 0 0,68-99-326 0 0,-83 142 280 0 0,-1 1 92 0 0,0 0-9 0 0,11 57-26 0 0,-8 170-221 0 0,-3-218 26 0 0,0 0 0 0 0,1 0 0 0 0,0-1 0 0 0,0 1 0 0 0,1 0 0 0 0,1 0 0 0 0,-1-1 0 0 0,1 1 0 0 0,0-1 0 0 0,1 0 0 0 0,0 0-1 0 0,1 0 1 0 0,-1-1 0 0 0,5 6 242 0 0,-3-6-690 0 0</inkml:trace>
  <inkml:trace contextRef="#ctx0" brushRef="#br0" timeOffset="192747.16">6764 4101 1880 0 0,'-4'4'263'0'0,"-3"0"-30"0"0,1 1-1 0 0,0 0 0 0 0,0 1 1 0 0,1 0-1 0 0,0-1 1 0 0,0 2-1 0 0,0-1 1 0 0,0 0-1 0 0,1 1 0 0 0,1 0 1 0 0,-1 0-1 0 0,1 0 1 0 0,0 1-1 0 0,0-1 1 0 0,1 1-1 0 0,0-1 0 0 0,1 1 1 0 0,-1 0-1 0 0,1 1-232 0 0,2-6 35 0 0,0 0-1 0 0,-1 1 0 0 0,1-1 1 0 0,1 0-1 0 0,-1 0 1 0 0,0 0-1 0 0,1-1 1 0 0,-1 1-1 0 0,1 0 0 0 0,0 0 1 0 0,0-1-1 0 0,0 1 1 0 0,0-1-1 0 0,1 0 0 0 0,-1 0 1 0 0,1 0-1 0 0,-1 0 1 0 0,1 0-1 0 0,0 0 0 0 0,-1-1 1 0 0,1 1-1 0 0,0-1 1 0 0,0 0-1 0 0,0 1 0 0 0,0-2 1 0 0,1 1-1 0 0,-1 0 1 0 0,0-1-1 0 0,0 1 0 0 0,2-1-34 0 0,105 11 738 0 0,-105-12-731 0 0,1 1 0 0 0,-1-1 0 0 0,1 0 0 0 0,-1 0 0 0 0,1 0 0 0 0,-1-1 0 0 0,1 0 0 0 0,-1 0 0 0 0,0 0 0 0 0,0 0 0 0 0,0-1 0 0 0,0 0 0 0 0,-1 0 0 0 0,1-1 0 0 0,-1 1 0 0 0,0-1 0 0 0,0 0 0 0 0,0 0 0 0 0,0 0 0 0 0,-1 0 0 0 0,0-1 0 0 0,0 0 0 0 0,0 0 0 0 0,0 1 0 0 0,0-3-7 0 0,-5 3-52 0 0,0-1 1 0 0,0 0-1 0 0,0 0 0 0 0,0 1 0 0 0,-1-1 1 0 0,0 1-1 0 0,0 0 0 0 0,0 0 0 0 0,0 0 1 0 0,-1 0-1 0 0,0 0 0 0 0,1 1 1 0 0,-1 0-1 0 0,-1 0 0 0 0,1 0 0 0 0,0 0 1 0 0,-1 0-1 0 0,1 1 0 0 0,-1 0 0 0 0,0 0 1 0 0,0 0-1 0 0,0 1 0 0 0,0 0 0 0 0,0-1 1 0 0,-4 1 51 0 0,-46-14-396 0 0,-57-10-3095 0 0,105 25 2263 0 0</inkml:trace>
  <inkml:trace contextRef="#ctx0" brushRef="#br0" timeOffset="193478.475">7018 4386 1048 0 0,'11'11'4659'0'0,"6"-30"-4555"0"0,0-1 0 0 0,-2-1 0 0 0,0-1 0 0 0,-1 0 0 0 0,-1 0 0 0 0,-2-1 0 0 0,0-1 0 0 0,-1 0 0 0 0,-1-1 0 0 0,-2 1 0 0 0,0-2 0 0 0,-2 1 0 0 0,0-1 0 0 0,-2 1 0 0 0,-1-1 0 0 0,-1-9-104 0 0,-1 30-3 0 0,0 0 0 0 0,0 0 0 0 0,-1 0 0 0 0,1 0 0 0 0,-1 0 0 0 0,0 0 0 0 0,0 0 1 0 0,-1 0-1 0 0,1 1 0 0 0,-1-1 0 0 0,0 0 0 0 0,-1 1 0 0 0,1 0 0 0 0,-1-1 0 0 0,0 1 0 0 0,0 0 0 0 0,0 0 0 0 0,0 1 0 0 0,-1-1 0 0 0,1 1 0 0 0,-1-1 0 0 0,0 1 0 0 0,0 0 0 0 0,0 1 0 0 0,-1-1 0 0 0,1 1 0 0 0,-1 0 0 0 0,1 0 0 0 0,-1 0 0 0 0,-2 0 3 0 0,5 3-3 0 0,0 0 0 0 0,1 1 0 0 0,-1-1 1 0 0,0 0-1 0 0,1 1 0 0 0,-1-1 0 0 0,1 1 0 0 0,-1 0 0 0 0,1 0 1 0 0,0-1-1 0 0,0 1 0 0 0,0 0 0 0 0,0 0 0 0 0,0 0 0 0 0,0 0 0 0 0,1 0 1 0 0,-1 0-1 0 0,0 0 0 0 0,1 1 0 0 0,0-1 0 0 0,0 0 0 0 0,-1 0 1 0 0,1 0-1 0 0,0 0 0 0 0,1 1 0 0 0,-1-1 0 0 0,0 0 0 0 0,1 0 1 0 0,-1 0-1 0 0,1 0 0 0 0,0 0 0 0 0,-1 0 0 0 0,1 0 0 0 0,0 0 0 0 0,0 0 1 0 0,1 0-1 0 0,-1 0 0 0 0,0 0 0 0 0,0-1 0 0 0,1 1 0 0 0,-1-1 1 0 0,1 1-1 0 0,0-1 0 0 0,-1 1 0 0 0,2 0 3 0 0,277 226 621 0 0,-276-223-592 0 0,-1-1 0 0 0,0 1 0 0 0,0 0 0 0 0,0 0 0 0 0,-1 0 0 0 0,0 0 0 0 0,0 0 0 0 0,0 0-1 0 0,0 1 1 0 0,-1-1 0 0 0,0 1 0 0 0,0-1 0 0 0,0 1 0 0 0,-1 0 0 0 0,0-1 0 0 0,0 1 0 0 0,-1 0-1 0 0,1-1 1 0 0,-1 1 0 0 0,0-1 0 0 0,-1 1 0 0 0,1-1 0 0 0,-1 0 0 0 0,0 1 0 0 0,0-1 0 0 0,-1 0-1 0 0,0 0 1 0 0,0 0 0 0 0,0-1 0 0 0,0 1 0 0 0,-1-1 0 0 0,1 0 0 0 0,-1 0 0 0 0,0 0 0 0 0,-1 0 0 0 0,1 0-1 0 0,-1-1 1 0 0,-3 2-29 0 0,-5 5-36 0 0,-1-1-1 0 0,0-1 0 0 0,-1 0 0 0 0,1-1 0 0 0,-1 0 1 0 0,-1-1-1 0 0,1-1 0 0 0,-1-1 0 0 0,0 0 1 0 0,0-1-1 0 0,0 0 0 0 0,-11-1 37 0 0,25-2-165 0 0,-1-1 1 0 0,1 0-1 0 0,0 0 0 0 0,0 0 0 0 0,-1 0 1 0 0,1 0-1 0 0,0-1 0 0 0,0 1 1 0 0,0-1-1 0 0,0 1 0 0 0,0-1 0 0 0,1 0 1 0 0,-1 0-1 0 0,0 0 0 0 0,1 0 1 0 0,-1 0-1 0 0,1 0 0 0 0,0 0 0 0 0,0 0 1 0 0,0 0-1 0 0,0-1 0 0 0,0 1 1 0 0,0 0-1 0 0,0-1 0 0 0,1 1 0 0 0,-1-1 1 0 0,1 1-1 0 0,0-1 0 0 0,0 1 0 0 0,0-1 1 0 0,0 1-1 0 0,0-1 0 0 0,1-1 165 0 0,-1-16-1276 0 0</inkml:trace>
  <inkml:trace contextRef="#ctx0" brushRef="#br0" timeOffset="193726.248">7641 3861 1856 0 0,'33'-25'6026'0'0,"-36"27"-5916"0"0,-1 1 1 0 0,0 0-1 0 0,1 0 0 0 0,0 0 0 0 0,0 0 1 0 0,0 1-1 0 0,0-1 0 0 0,0 1 0 0 0,1 0 1 0 0,-1-1-1 0 0,1 1 0 0 0,0 1 0 0 0,0-1 1 0 0,1 0-1 0 0,-1 0 0 0 0,1 1 0 0 0,0-1 1 0 0,0 1-1 0 0,0-1 0 0 0,1 1 0 0 0,0-1 1 0 0,0 3-111 0 0,-2 18 89 0 0,1-1 0 0 0,1 1 0 0 0,2 0 0 0 0,0-1 0 0 0,2 1 0 0 0,0-1 1 0 0,2 0-1 0 0,1 0 0 0 0,6 15-89 0 0,28 169-2341 0 0,-41-203 2103 0 0,0-1 0 0 0,0 0 0 0 0,-1 0 0 0 0,1 0 0 0 0,-1 0 0 0 0,0 0 0 0 0,0 1 0 0 0,0-1 0 0 0,-1-1 0 0 0,1 1 0 0 0,-1 0 0 0 0,0 0 0 0 0,0 0 0 0 0,0-1 0 0 0,-1 1 0 0 0,1-1 0 0 0,-1 0 1 0 0,0 0-1 0 0,0 0 0 0 0,0 0 0 0 0,0 0 0 0 0,-4 1 238 0 0,-9 3-1226 0 0</inkml:trace>
  <inkml:trace contextRef="#ctx0" brushRef="#br0" timeOffset="193985.564">7356 4111 3132 0 0,'4'-4'1056'0'0,"1"-1"-148"0"0,0 2-71 0 0,15-5-117 0 0,5-1-36 0 0,1 1-124 0 0,6 1-20 0 0,6-1-48 0 0,-1 1-124 0 0,6 1-204 0 0,-1-3-192 0 0,1 8 8 0 0,2-4-796 0 0,-3-2-716 0 0,1 2 108 0 0,-4-3 87 0 0,-2-2-111 0 0,4 1-4 0 0</inkml:trace>
  <inkml:trace contextRef="#ctx0" brushRef="#br0" timeOffset="194875.799">8666 3979 1108 0 0,'-27'16'3357'0'0,"1"35"-2556"0"0,22-41-442 0 0,-1 4-126 0 0,0 0 1 0 0,1 0 0 0 0,0 0-1 0 0,1 0 1 0 0,1 1 0 0 0,0-1 0 0 0,1 1-1 0 0,0-1 1 0 0,2 1 0 0 0,-1 0-1 0 0,3 11-233 0 0,-2-20 59 0 0,0-1-1 0 0,1 1 0 0 0,-1 0 1 0 0,1-1-1 0 0,0 1 0 0 0,0-1 1 0 0,1 0-1 0 0,0 1 0 0 0,0-1 0 0 0,0-1 1 0 0,0 1-1 0 0,1 0 0 0 0,0-1 1 0 0,0 0-1 0 0,0 1 0 0 0,0-2 1 0 0,1 1-1 0 0,-1 0 0 0 0,1-1 0 0 0,0 0 1 0 0,0 0-1 0 0,0 0 0 0 0,1-1 1 0 0,-1 0-1 0 0,1 0 0 0 0,-1 0 1 0 0,1-1-1 0 0,0 0 0 0 0,5 1-58 0 0,-2-2-11 0 0,-1 0 0 0 0,1 0-1 0 0,-1-1 1 0 0,1 0-1 0 0,-1-1 1 0 0,0 0 0 0 0,0 0-1 0 0,0-1 1 0 0,0 0 0 0 0,0 0-1 0 0,0-1 1 0 0,-1 0 0 0 0,1-1-1 0 0,-1 1 1 0 0,0-1 0 0 0,-1-1-1 0 0,1 1 1 0 0,-1-1-1 0 0,0 0 1 0 0,0 0 0 0 0,-1-1-1 0 0,0 0 1 0 0,0 0 0 0 0,-1 0-1 0 0,1-1 1 0 0,-2 1 0 0 0,1-1-1 0 0,-1 0 1 0 0,0 0 0 0 0,-1 0-1 0 0,0 0 1 0 0,0-1 11 0 0,-2 8-19 0 0,-1-20-55 0 0,1 21 75 0 0,0 1 0 0 0,-1-1 0 0 0,1 0 0 0 0,0 0 0 0 0,0 1 0 0 0,0-1 0 0 0,0 0 0 0 0,0 0 0 0 0,-1 1 0 0 0,1-1 0 0 0,0 0 0 0 0,0 0 0 0 0,0 1 0 0 0,-1-1 0 0 0,1 0 0 0 0,0 0 0 0 0,0 0 0 0 0,-1 0 0 0 0,1 1 1 0 0,0-1-1 0 0,0 0 0 0 0,-1 0 0 0 0,1 0 0 0 0,0 0 0 0 0,-1 0 0 0 0,1 0 0 0 0,0 0 0 0 0,0 0 0 0 0,-1 0 0 0 0,1 0 0 0 0,0 0 0 0 0,-1 0 0 0 0,1 0 0 0 0,0 0 0 0 0,-1 0 0 0 0,1 0 0 0 0,0 0 0 0 0,0 0 0 0 0,-1 0 0 0 0,1 0 0 0 0,0-1 0 0 0,-1 1-1 0 0,8 34-27 0 0,2-21 12 0 0,-1-1 0 0 0,2 0 0 0 0,-1-1 0 0 0,2 0 0 0 0,-1-1 0 0 0,1 0 0 0 0,1-1 0 0 0,0 0 1 0 0,0 0-1 0 0,1-2 0 0 0,0 1 0 0 0,0-2 0 0 0,1 0 0 0 0,0 0 0 0 0,0-1 0 0 0,0-1 1 0 0,1 0-1 0 0,-1-1 0 0 0,1-1 0 0 0,0 0 0 0 0,0-1 0 0 0,1-1 15 0 0,-11 2-45 0 0,0 0 0 0 0,0-1 0 0 0,0 0 0 0 0,0 0 0 0 0,0 0 0 0 0,0-1 0 0 0,0 0 0 0 0,1 0 0 0 0,-1 0 1 0 0,0 0-1 0 0,0-1 0 0 0,0 0 0 0 0,0 0 0 0 0,0 0 0 0 0,0-1 0 0 0,0 1 0 0 0,-1-1 0 0 0,1 0 0 0 0,0-1 0 0 0,-1 1 0 0 0,0-1 0 0 0,1 0 0 0 0,-1 0 0 0 0,0 0 0 0 0,-1-1 0 0 0,1 1 0 0 0,-1-1 0 0 0,1 0 0 0 0,-1 0 0 0 0,0 0 0 0 0,0-1 0 0 0,-1 1 0 0 0,1-1 0 0 0,-1 1 0 0 0,0-1 0 0 0,0 0 1 0 0,-1 0-1 0 0,0 0 0 0 0,1 0 0 0 0,-2 0 0 0 0,1-2 45 0 0,0-53-469 0 0,-2 36 436 0 0,1 0 0 0 0,0 0 0 0 0,2 0 0 0 0,1 0 0 0 0,1 0 0 0 0,1 1 0 0 0,1 0 0 0 0,1 0 0 0 0,4-8 33 0 0,-10 28 29 0 0,1 0 0 0 0,-1 0 0 0 0,1 0 0 0 0,0 0 0 0 0,0 0 0 0 0,0 0 0 0 0,0 0 0 0 0,0 0 0 0 0,1 1 0 0 0,-1-1 0 0 0,1 1 0 0 0,0 0 0 0 0,0 0 0 0 0,0 0 0 0 0,0 0 0 0 0,0 0 0 0 0,0 1 0 0 0,0-1 0 0 0,0 1 0 0 0,1 0 0 0 0,-1 0 0 0 0,1 0 0 0 0,-1 0 0 0 0,1 1 0 0 0,-1-1 0 0 0,1 1 1 0 0,-1 0-1 0 0,1 0 0 0 0,-1 0 0 0 0,1 1 0 0 0,1 0-29 0 0,4 5 65 0 0,-1 0 0 0 0,1 1 0 0 0,-1 0 0 0 0,-1 0 1 0 0,0 1-1 0 0,0-1 0 0 0,0 2 0 0 0,-1-1 0 0 0,0 1 1 0 0,-1 0-1 0 0,0 0 0 0 0,0 1 0 0 0,-1 0 0 0 0,0-1 1 0 0,-1 1-1 0 0,0 1 0 0 0,0-1 0 0 0,-1 0 0 0 0,0 6-65 0 0,13 215 951 0 0,-15-212-958 0 0,0-17-95 0 0,0-1 1 0 0,0 0-1 0 0,-1 1 1 0 0,1-1-1 0 0,0 0 1 0 0,-1 0-1 0 0,1 1 1 0 0,-1-1-1 0 0,1 0 1 0 0,-1 0-1 0 0,0 0 1 0 0,1 0-1 0 0,-1 0 1 0 0,0 0-1 0 0,0 0 1 0 0,0 0-1 0 0,0 0 1 0 0,1 0-1 0 0,-2 0 1 0 0,1 0-1 0 0,0 0 1 0 0,0-1-1 0 0,0 1 1 0 0,0 0-1 0 0,0-1 1 0 0,0 1-1 0 0,-1-1 1 0 0,1 0-1 0 0,0 1 1 0 0,-1-1-1 0 0,1 0 1 0 0,0 0-1 0 0,0 0 1 0 0,-1 1-1 0 0,1-1 1 0 0,0-1-1 0 0,-1 1 1 0 0,1 0-1 0 0,0 0 1 0 0,-1 0-1 0 0,1-1 1 0 0,0 1-1 0 0,0-1 1 0 0,-1 1-1 0 0,1-1 1 0 0,0 1-1 0 0,0-1 1 0 0,0 0-1 0 0,0 1 1 0 0,0-1-1 0 0,0 0 1 0 0,0 0-1 0 0,0 0 1 0 0,0 0-1 0 0,0 0 1 0 0,0 0-1 0 0,1 0 1 0 0,-1 0-1 0 0,0 0 1 0 0,1 0-1 0 0,-1-1 1 0 0,1 1-1 0 0,-1 0 1 0 0,1 0-1 0 0,0-1 1 0 0,-1 0 101 0 0,-12-14-1280 0 0</inkml:trace>
  <inkml:trace contextRef="#ctx0" brushRef="#br0" timeOffset="195045.842">9472 3812 868 0 0,'0'-7'1392'0'0,"0"3"-280"0"0,0-5-168 0 0,0 4-132 0 0,0 0-119 0 0,0 0-109 0 0,0 0-96 0 0,0 2-152 0 0,2-4-168 0 0,-2 4-108 0 0,1 1-112 0 0,3 0-100 0 0,-1 2 16 0 0,3 2-320 0 0,1 0-276 0 0,0 3-677 0 0,13 6 109 0 0,3 1-8 0 0</inkml:trace>
  <inkml:trace contextRef="#ctx0" brushRef="#br0" timeOffset="195560.261">9906 4086 888 0 0,'-117'13'4963'0'0,"102"-5"-4784"0"0,0 1-1 0 0,0 0 1 0 0,1 1 0 0 0,0 0-1 0 0,1 1 1 0 0,0 1-1 0 0,0 0 1 0 0,2 1 0 0 0,-1 0-1 0 0,2 1 1 0 0,0 0-1 0 0,0 0 1 0 0,2 1 0 0 0,0 1-1 0 0,0-1 1 0 0,1 2-179 0 0,5-13 23 0 0,1-1 1 0 0,-1 0-1 0 0,1 0 0 0 0,0 1 1 0 0,0-1-1 0 0,0 1 0 0 0,1-1 1 0 0,-1 1-1 0 0,1-1 1 0 0,-1 1-1 0 0,1-1 0 0 0,1 1 1 0 0,-1 0-1 0 0,0-1 1 0 0,1 1-1 0 0,0-1 0 0 0,-1 1 1 0 0,1-1-1 0 0,1 0 0 0 0,-1 1 1 0 0,0-1-1 0 0,1 0 1 0 0,0 0-1 0 0,0 0 0 0 0,0 0 1 0 0,0 0-1 0 0,0 0 0 0 0,0 0 1 0 0,1-1-1 0 0,0 1 1 0 0,-1-1-1 0 0,1 0 0 0 0,0 0 1 0 0,0 0-1 0 0,0 0 0 0 0,0 0 1 0 0,0-1-1 0 0,1 1 1 0 0,-1-1-1 0 0,0 0 0 0 0,1 0 1 0 0,-1 0-1 0 0,1 0 1 0 0,-1-1-1 0 0,3 1-23 0 0,7-3-40 0 0,-1-1 0 0 0,0 0 1 0 0,0 0-1 0 0,0-1 0 0 0,0-1 0 0 0,0 0 0 0 0,-1-1 1 0 0,0 0-1 0 0,0 0 0 0 0,0-1 0 0 0,-1-1 1 0 0,0 0-1 0 0,-1 0 0 0 0,1-1 0 0 0,-2 0 1 0 0,1-1-1 0 0,-1 0 0 0 0,-1 0 0 0 0,0 0 0 0 0,0-1 1 0 0,-1 0-1 0 0,0-1 0 0 0,-1 1 0 0 0,-1-1 1 0 0,0 0-1 0 0,0 0 0 0 0,-1-1 0 0 0,-1 1 0 0 0,1-6 40 0 0,34-308 973 0 0,-74 222 435 0 0,33 145-924 0 0,9 8-532 0 0,1-1-1 0 0,3 0 1 0 0,2 0 0 0 0,2-1 0 0 0,1 0 0 0 0,7 7 48 0 0,4 21-927 0 0,23 85-5809 0 0,-45-146 5612 0 0</inkml:trace>
  <inkml:trace contextRef="#ctx0" brushRef="#br0" timeOffset="195917.985">10089 4297 1652 0 0,'132'-73'3519'0'0,"-124"71"-3500"0"0,1 0 0 0 0,-1-1 0 0 0,1 0 0 0 0,-1 0 0 0 0,0 0 0 0 0,0-1-1 0 0,0-1 1 0 0,0 1 0 0 0,-1-1 0 0 0,0 0 0 0 0,0-1 0 0 0,0 0 0 0 0,-1 0 0 0 0,0 0 0 0 0,0-1 0 0 0,0 0 0 0 0,-1 0-1 0 0,0 0 1 0 0,-1-1 0 0 0,1 0 0 0 0,-1 0 0 0 0,-1 0 0 0 0,0 0 0 0 0,0 0 0 0 0,0-2-19 0 0,-5 4 30 0 0,-1-1-1 0 0,0 2 1 0 0,-1-1 0 0 0,1 0 0 0 0,-1 1-1 0 0,0-1 1 0 0,-1 1 0 0 0,1 0 0 0 0,-1 1-1 0 0,0-1 1 0 0,0 1 0 0 0,0 0 0 0 0,-1 0-1 0 0,1 0 1 0 0,-1 1 0 0 0,0 0 0 0 0,0 0-1 0 0,0 1 1 0 0,-1-1 0 0 0,1 1 0 0 0,-1 1-1 0 0,1-1 1 0 0,-1 1 0 0 0,1 0 0 0 0,-1 1 0 0 0,0-1-1 0 0,-1 1-29 0 0,0-1 76 0 0,0-1 0 0 0,-1 1-1 0 0,1 1 1 0 0,0-1 0 0 0,-1 1 0 0 0,1 1-1 0 0,0-1 1 0 0,-1 2 0 0 0,1-1-1 0 0,0 1 1 0 0,0 0 0 0 0,0 1 0 0 0,0 0-1 0 0,0 0 1 0 0,1 0 0 0 0,0 1-1 0 0,-1 0 1 0 0,1 1 0 0 0,0 0 0 0 0,1 0-1 0 0,-1 0 1 0 0,1 1 0 0 0,0 0 0 0 0,1 0-1 0 0,0 0 1 0 0,-1 1 0 0 0,2 0-1 0 0,-1 0 1 0 0,1 0 0 0 0,0 1 0 0 0,1-1-1 0 0,0 1 1 0 0,0 0 0 0 0,0 0-1 0 0,1 0 1 0 0,0 0 0 0 0,1 2-76 0 0,4 0 18 0 0,1 0 0 0 0,0 0-1 0 0,1 0 1 0 0,0-1 0 0 0,0 1 0 0 0,1-1 0 0 0,0 0 0 0 0,1-1 0 0 0,0 0 0 0 0,0 0-1 0 0,1 0 1 0 0,0-1 0 0 0,0 0 0 0 0,1 0 0 0 0,0-1 0 0 0,0-1 0 0 0,0 1-1 0 0,1-1 1 0 0,0-1 0 0 0,0 0 0 0 0,0 0 0 0 0,0-1 0 0 0,1 0 0 0 0,-1-1 0 0 0,6 1-18 0 0,-3 1-365 0 0,1-1 0 0 0,0 0 0 0 0,0-1 0 0 0,-1 0 0 0 0,1-1 0 0 0,0-1 0 0 0,0 0 0 0 0,0-1 0 0 0,0 0 0 0 0,0-1 0 0 0,0-1 0 0 0,-1 0 0 0 0,1-1 0 0 0,-1 0 1 0 0,0-1-1 0 0,0-1 0 0 0,3-2 365 0 0,8-8-1232 0 0</inkml:trace>
  <inkml:trace contextRef="#ctx0" brushRef="#br0" timeOffset="196575.817">10588 3604 2524 0 0,'0'-10'878'0'0,"0"-15"1333"0"0,3 39-507 0 0,8 174-9 0 0,-2-89-1207 0 0,-6-46-246 0 0,3 1 0 0 0,1-1-1 0 0,3 0 1 0 0,2-1 0 0 0,3 0-1 0 0,20 48-241 0 0,-35-97-15 0 0,0-1 0 0 0,1 1 0 0 0,0 0-1 0 0,0-1 1 0 0,0 1 0 0 0,0-1 0 0 0,0 1 0 0 0,0-1-1 0 0,0 1 1 0 0,1-1 0 0 0,-1 0 0 0 0,1 1-1 0 0,0-1 1 0 0,0 0 0 0 0,0 0 0 0 0,0-1 0 0 0,0 1-1 0 0,0 0 1 0 0,0-1 0 0 0,1 1 0 0 0,-1-1-1 0 0,0 1 1 0 0,1-1 0 0 0,0 0 0 0 0,-1 0-1 0 0,1-1 1 0 0,-1 1 0 0 0,1 0 0 0 0,0-1 0 0 0,0 1-1 0 0,-1-1 1 0 0,1 0 0 0 0,0 0 0 0 0,0 0-1 0 0,-1 0 1 0 0,1-1 0 0 0,0 1 0 0 0,-1-1 0 0 0,1 0-1 0 0,0 1 1 0 0,-1-1 0 0 0,1 0 0 0 0,-1-1-1 0 0,1 1 1 0 0,-1 0 0 0 0,0-1 0 0 0,1 1 0 0 0,-1-1-1 0 0,0 0 1 0 0,0 0 0 0 0,0 0 0 0 0,0 0-1 0 0,-1 0 1 0 0,1 0 0 0 0,0 0 0 0 0,-1 0-1 0 0,1-1 1 0 0,-1 1 0 0 0,0-1 0 0 0,0 1 0 0 0,0-1 15 0 0,77-218-888 0 0,-104 247 1751 0 0,23-22-850 0 0,1 1 1 0 0,1 0-1 0 0,-1 0 1 0 0,1 0-1 0 0,0 0 1 0 0,0 0-1 0 0,0 1 1 0 0,1-1-1 0 0,0 0 0 0 0,0 0 1 0 0,0 0-1 0 0,1 1 1 0 0,-1-1-1 0 0,1 0 1 0 0,1 0-1 0 0,-1 0 1 0 0,1 0-1 0 0,-1 0 1 0 0,2 0-1 0 0,-1-1 0 0 0,0 1 1 0 0,1-1-1 0 0,0 1 1 0 0,0-1-1 0 0,0 0 1 0 0,0 0-1 0 0,1 0 1 0 0,0 0-1 0 0,0-1 1 0 0,0 0-1 0 0,0 0 0 0 0,0 0 1 0 0,1 0-1 0 0,0 0-13 0 0,4 2-57 0 0,0-1 0 0 0,0 0 0 0 0,0 0-1 0 0,1-1 1 0 0,-1 0 0 0 0,1-1 0 0 0,0 0 0 0 0,0 0-1 0 0,0-1 1 0 0,0 0 0 0 0,0-1 0 0 0,0 0-1 0 0,0-1 1 0 0,0 0 0 0 0,0-1 0 0 0,0 0 0 0 0,2-1 57 0 0,-2 0-85 0 0,1-1 1 0 0,-1-1 0 0 0,0 1 0 0 0,-1-1-1 0 0,1-1 1 0 0,-1 0 0 0 0,0-1 0 0 0,0 1-1 0 0,-1-2 1 0 0,0 1 0 0 0,0-1-1 0 0,-1 0 1 0 0,0-1 0 0 0,0 0 0 0 0,-1 0-1 0 0,0 0 1 0 0,-1-1 0 0 0,0 0 0 0 0,2-4 84 0 0,1-66 538 0 0,-18 120-121 0 0,20 73-146 0 0,-6-94-209 0 0,0 1-1 0 0,-1-1 0 0 0,-1 1 1 0 0,-1 0-1 0 0,0 0 1 0 0,-2 0-1 0 0,0 0 1 0 0,-1 0-1 0 0,-2-1 1 0 0,0 1-1 0 0,0-1 1 0 0,-2 0-1 0 0,0 0 1 0 0,-2-1-1 0 0,0 1 0 0 0,-1-2 1 0 0,0 1-1 0 0,-2-1 1 0 0,0-1-1 0 0,-4 4-61 0 0,2-6-77 0 0,-1-2 0 0 0,0 0 0 0 0,-1-1 0 0 0,0 0 0 0 0,-1-2 0 0 0,0 1 0 0 0,0-2 0 0 0,-1 0 0 0 0,0-1 0 0 0,-1-1 0 0 0,1 0-1 0 0,-1-2 1 0 0,0 0 0 0 0,-1-1 0 0 0,1 0 0 0 0,-1-2 0 0 0,-2 0 77 0 0,15-1-242 0 0,0 0-1 0 0,0-1 1 0 0,-1 1-1 0 0,1-2 1 0 0,0 1 0 0 0,0 0-1 0 0,0-1 1 0 0,0 0-1 0 0,0-1 1 0 0,0 1-1 0 0,1-1 1 0 0,-1 0-1 0 0,1-1 1 0 0,0 1 0 0 0,0-1-1 0 0,0 0 1 0 0,0 0-1 0 0,0-1 1 0 0,1 1-1 0 0,0-1 1 0 0,0 0-1 0 0,1 0 1 0 0,-1 0 0 0 0,1-1-1 0 0,0 1 1 0 0,0-1-1 0 0,0-2 243 0 0,-12-24-1088 0 0</inkml:trace>
  <inkml:trace contextRef="#ctx0" brushRef="#br0" timeOffset="197215.581">11721 3822 1036 0 0,'0'11'3768'0'0,"0"38"-2285"0"0,0-47-1428 0 0,16 175 2166 0 0,-15-170-2164 0 0,1 1 1 0 0,0-1-1 0 0,0 0 1 0 0,1-1-1 0 0,0 1 1 0 0,0 0-1 0 0,0-1 1 0 0,1 0-1 0 0,0 1 0 0 0,0-2 1 0 0,1 1-1 0 0,0 0 1 0 0,0-1-1 0 0,0 0 1 0 0,1 0-1 0 0,-1 0 1 0 0,1-1-1 0 0,0 0 0 0 0,0 0 1 0 0,1-1-1 0 0,-1 1 1 0 0,1-1-1 0 0,3 1-57 0 0,4-3 9 0 0,0 1 0 0 0,0-2 0 0 0,0 0-1 0 0,0 0 1 0 0,0-2 0 0 0,0 0 0 0 0,0 0 0 0 0,0-1 0 0 0,0-1-1 0 0,-1 0 1 0 0,0-1 0 0 0,0 0 0 0 0,0-1 0 0 0,-1-1-1 0 0,0 0 1 0 0,0 0 0 0 0,0-2 0 0 0,-1 1 0 0 0,0-1-1 0 0,-1-1 1 0 0,0 0 0 0 0,-1 0 0 0 0,0-1 0 0 0,0 0-1 0 0,-1-1 1 0 0,-1 1 0 0 0,0-2 0 0 0,0 1 0 0 0,-1-1 0 0 0,-1 0-1 0 0,0 0 1 0 0,-1 0 0 0 0,1-9-9 0 0,-3 18 50 0 0,-1-1 1 0 0,0 0 0 0 0,0 0-1 0 0,-1 1 1 0 0,0-1-1 0 0,0 0 1 0 0,0 0-1 0 0,0 0 1 0 0,-1 0-1 0 0,1 1 1 0 0,-1-1-1 0 0,0 0 1 0 0,-1 0-1 0 0,1 1 1 0 0,-1-1-1 0 0,0 1 1 0 0,0 0 0 0 0,-1-1-1 0 0,1 1 1 0 0,-1 0-1 0 0,0 0 1 0 0,0 0-1 0 0,0 1 1 0 0,-2-2-51 0 0,3 6 18 0 0,0 0 0 0 0,0 0 0 0 0,0 0 1 0 0,0 0-1 0 0,-1 1 0 0 0,2-1 0 0 0,-1 1 1 0 0,0-1-1 0 0,0 1 0 0 0,0 0 0 0 0,1-1 1 0 0,-1 1-1 0 0,1 0 0 0 0,-1 0 0 0 0,1 0 1 0 0,0 0-1 0 0,0 0 0 0 0,0 1 0 0 0,0-1 1 0 0,0 0-1 0 0,1 1 0 0 0,-1-1 0 0 0,0 0 1 0 0,1 1-1 0 0,0 1-18 0 0,-2 11-125 0 0,1 0-1 0 0,0 0 1 0 0,1 0 0 0 0,1 0 0 0 0,0 0-1 0 0,1 0 1 0 0,1 0 0 0 0,0-1 0 0 0,1 1-1 0 0,1-1 1 0 0,0 0 0 0 0,1 0 0 0 0,0 0-1 0 0,1-1 1 0 0,1 0 0 0 0,0-1 0 0 0,1 1-1 0 0,0-2 1 0 0,10 12 125 0 0,28 1-6574 0 0,-39-24 5344 0 0</inkml:trace>
  <inkml:trace contextRef="#ctx0" brushRef="#br0" timeOffset="197495.67">12445 3667 1664 0 0,'-8'7'202'0'0,"1"0"0"0"0,0 0 0 0 0,0 0 0 0 0,1 1 0 0 0,0 0-1 0 0,1 0 1 0 0,0 1 0 0 0,0 0 0 0 0,1-1 0 0 0,0 2 0 0 0,0-1 0 0 0,1 0 0 0 0,0 1-1 0 0,1-1 1 0 0,0 1 0 0 0,0 0 0 0 0,1 0 0 0 0,1 0 0 0 0,-1 0 0 0 0,2 0 0 0 0,-1 0-1 0 0,1 0 1 0 0,1-1 0 0 0,0 1 0 0 0,0 0 0 0 0,1-1 0 0 0,0 1 0 0 0,1-1 0 0 0,0 0-1 0 0,0 0 1 0 0,1 0 0 0 0,0-1 0 0 0,1 0 0 0 0,0 0 0 0 0,0 0 0 0 0,1 0 0 0 0,6 5-202 0 0,157 144 1400 0 0,-148-140-1257 0 0,-15-12-107 0 0,0-1 0 0 0,-1 1 1 0 0,1 0-1 0 0,-1 1 0 0 0,0 0 0 0 0,0 0 0 0 0,-1 0 0 0 0,1 0 0 0 0,-2 1 0 0 0,1 0 1 0 0,-1 0-1 0 0,0 0 0 0 0,0 1 0 0 0,-1 0 0 0 0,1 0-36 0 0,-5-5-13 0 0,-1 0 1 0 0,1 1-1 0 0,-1-1 1 0 0,1-1-1 0 0,-1 1 1 0 0,0 0-1 0 0,0 0 0 0 0,0-1 1 0 0,0 1-1 0 0,-1-1 1 0 0,1 1-1 0 0,-1-1 1 0 0,1 0-1 0 0,-1 0 0 0 0,0 0 1 0 0,0-1-1 0 0,0 1 1 0 0,0-1-1 0 0,0 1 1 0 0,0-1-1 0 0,0 0 0 0 0,-1 0 1 0 0,1-1-1 0 0,0 1 1 0 0,-1 0-1 0 0,1-1 1 0 0,0 0-1 0 0,-3 0 13 0 0,0 0-213 0 0,-1 1-1 0 0,1-1 1 0 0,-1-1 0 0 0,0 1-1 0 0,1-1 1 0 0,-1-1-1 0 0,1 1 1 0 0,0-1 0 0 0,0 0-1 0 0,-1 0 1 0 0,1-1 0 0 0,0 0-1 0 0,1 0 1 0 0,-1 0-1 0 0,0-1 1 0 0,1 1 0 0 0,0-1-1 0 0,0-1 1 0 0,0 1 0 0 0,1-1-1 0 0,-1 0 1 0 0,1 0-1 0 0,0 0 1 0 0,0-1 0 0 0,1 1-1 0 0,0-1 1 0 0,0 0 0 0 0,0 0-1 0 0,0 0 1 0 0,1 0-1 0 0,0 0 1 0 0,1-1 0 0 0,-1 1-1 0 0,1-5 214 0 0,-7-26-1304 0 0</inkml:trace>
  <inkml:trace contextRef="#ctx0" brushRef="#br0" timeOffset="197743.443">12704 3719 2056 0 0,'-15'6'516'0'0,"0"1"0"0"0,0 1-1 0 0,1 0 1 0 0,0 1 0 0 0,0 0-1 0 0,1 1 1 0 0,0 1 0 0 0,1 0 0 0 0,0 1-1 0 0,1 0 1 0 0,0 0 0 0 0,-6 12-516 0 0,3-3 161 0 0,1 1 0 0 0,1 0 0 0 0,1 1 0 0 0,1 0 0 0 0,1 1 0 0 0,1 0 0 0 0,-5 23-161 0 0,11-35-53 0 0,-5 16-1348 0 0,-1-1-3585 0 0,7-22 3742 0 0</inkml:trace>
  <inkml:trace contextRef="#ctx0" brushRef="#br0" timeOffset="198398.518">12635 4111 968 0 0,'176'-23'5253'0'0,"88"-59"-4131"0"0,-202 60-630 0 0,102-56 4 0 0,-164 77-477 0 0,1 0 1 0 0,-1 0-1 0 0,0 0 1 0 0,0 0 0 0 0,0 0-1 0 0,1 0 1 0 0,-1 0-1 0 0,0-1 1 0 0,0 1-1 0 0,0 0 1 0 0,-1 0 0 0 0,1 0-1 0 0,0 0 1 0 0,0 0-1 0 0,-1 0 1 0 0,1 0-1 0 0,0 0 1 0 0,-1 0 0 0 0,1 0-1 0 0,-1 0 1 0 0,1 0-1 0 0,-1 0 1 0 0,0 0-1 0 0,1 1 1 0 0,-1-1 0 0 0,0 0-1 0 0,0 0 1 0 0,0 1-1 0 0,1-1 1 0 0,-1 0-1 0 0,0 1 1 0 0,0-1 0 0 0,0 1-1 0 0,0-1 1 0 0,0 1-1 0 0,0-1 1 0 0,0 1-1 0 0,0 0 1 0 0,0-1 0 0 0,0 1-1 0 0,0 0 1 0 0,-1 0-1 0 0,1 0 1 0 0,0 0-1 0 0,0 0 1 0 0,0 0 0 0 0,0 0-1 0 0,0 0 1 0 0,0 1-1 0 0,0-1 1 0 0,0 0-1 0 0,0 1 1 0 0,0-1 0 0 0,0 0-1 0 0,0 1 1 0 0,0-1-1 0 0,0 1 1 0 0,0 0-1 0 0,0-1 1 0 0,0 1 0 0 0,1 0-1 0 0,-2 0-19 0 0,-23 1 101 0 0,-1 1 0 0 0,1 1 0 0 0,0 2 0 0 0,1 0 0 0 0,-1 1 0 0 0,1 2 0 0 0,1 0 0 0 0,-1 2 0 0 0,2 1 0 0 0,0 0 0 0 0,0 1 0 0 0,-4 6-101 0 0,20-15 17 0 0,0 1-1 0 0,1 1 1 0 0,-1-1-1 0 0,1 1 1 0 0,1 0 0 0 0,-1 0-1 0 0,1 0 1 0 0,0 1-1 0 0,0-1 1 0 0,1 1-1 0 0,0 0 1 0 0,0 0-1 0 0,1 0 1 0 0,0 0-1 0 0,-2 7-16 0 0,6-10-17 0 0,-1 0-1 0 0,1 0 0 0 0,0 0 1 0 0,0 0-1 0 0,1-1 1 0 0,-1 1-1 0 0,1-1 0 0 0,-1 0 1 0 0,1 1-1 0 0,0-1 0 0 0,0 0 1 0 0,1-1-1 0 0,-1 1 1 0 0,0-1-1 0 0,1 1 0 0 0,0-1 1 0 0,-1 0-1 0 0,1 0 0 0 0,0-1 1 0 0,0 1-1 0 0,0-1 0 0 0,0 0 1 0 0,1 0-1 0 0,-1 0 1 0 0,0 0-1 0 0,0-1 0 0 0,2 0 18 0 0,30 3-208 0 0,1-3 0 0 0,-1-1 0 0 0,1-1 0 0 0,-1-2 0 0 0,0-2 0 0 0,0-1 0 0 0,-1-2 0 0 0,0-1 0 0 0,0-2 0 0 0,-1-1-1 0 0,-1-2 209 0 0,140-87 498 0 0,-174 102-477 0 0,1 0 0 0 0,0-1-1 0 0,-1 1 1 0 0,1 0 0 0 0,-1 0-1 0 0,1 0 1 0 0,0 0-1 0 0,-1-1 1 0 0,1 1 0 0 0,-1 0-1 0 0,1 0 1 0 0,0-1 0 0 0,-1 1-1 0 0,1 0 1 0 0,0-1 0 0 0,0 1-1 0 0,-1 0 1 0 0,1-1-1 0 0,0 1 1 0 0,0 0 0 0 0,-1-1-1 0 0,1 1 1 0 0,0 0 0 0 0,0-1-1 0 0,0 1 1 0 0,0-1-1 0 0,0 1 1 0 0,0-1 0 0 0,0 1-1 0 0,0 0 1 0 0,-1-1 0 0 0,1 1-1 0 0,1-1 1 0 0,-1 1-1 0 0,0-1 1 0 0,0 1 0 0 0,0 0-1 0 0,0-1 1 0 0,0 1 0 0 0,0-1-1 0 0,0 1 1 0 0,1 0-1 0 0,-1-1 1 0 0,0 1 0 0 0,0-1-1 0 0,0 1 1 0 0,1 0 0 0 0,-1-1-1 0 0,0 1 1 0 0,1 0-1 0 0,-1 0 1 0 0,0-1 0 0 0,1 1-1 0 0,-1 0 1 0 0,0 0 0 0 0,1-1-1 0 0,-1 1 1 0 0,0 0-1 0 0,1 0-20 0 0,-35 10 628 0 0,30-8-589 0 0,0 0-1 0 0,0 0 0 0 0,0 0 1 0 0,0 0-1 0 0,1 1 0 0 0,-1-1 0 0 0,1 1 1 0 0,-1 0-1 0 0,1 0 0 0 0,0 0 1 0 0,0 1-1 0 0,0-1 0 0 0,1 1 1 0 0,-1-1-1 0 0,1 1 0 0 0,0 0 1 0 0,0 0-1 0 0,0 0 0 0 0,1 0 1 0 0,-1 1-1 0 0,1-1 0 0 0,0 0 1 0 0,0 1-1 0 0,1-1 0 0 0,-1 0 0 0 0,1 1 1 0 0,0-1-1 0 0,0 4-38 0 0,4-3-5 0 0,0 0-1 0 0,0-1 1 0 0,0 0-1 0 0,0 0 1 0 0,1 0-1 0 0,-1 0 1 0 0,1 0-1 0 0,0-1 1 0 0,1 0 0 0 0,-1 0-1 0 0,0-1 1 0 0,1 0-1 0 0,-1 1 1 0 0,1-2-1 0 0,0 1 1 0 0,0-1-1 0 0,0 0 1 0 0,-1 0 0 0 0,1 0-1 0 0,0-1 1 0 0,0 0-1 0 0,0 0 1 0 0,5-1 5 0 0,145-24-573 0 0,-138 22 563 0 0,0-1 1 0 0,0 0-1 0 0,-1-1 0 0 0,1-1 1 0 0,-1-1-1 0 0,0 0 0 0 0,-1-1 1 0 0,0-1-1 0 0,0 0 0 0 0,-1-2 1 0 0,0 1-1 0 0,0-2 0 0 0,-2 0 0 0 0,1-1 1 0 0,-2 0-1 0 0,1-1 0 0 0,-2 0 1 0 0,0-1-1 0 0,-1 0 0 0 0,0-1 1 0 0,-1 0-1 0 0,-1 0 0 0 0,-1-1 1 0 0,0 0-1 0 0,4-17 10 0 0,-10 20 60 0 0,0-1-1 0 0,0 1 1 0 0,-1-1 0 0 0,-1 1-1 0 0,-1 0 1 0 0,0 0 0 0 0,-1-1 0 0 0,0 1-1 0 0,-1 1 1 0 0,-1-1 0 0 0,0 1-1 0 0,-1-1 1 0 0,0 2 0 0 0,-1-1-1 0 0,-5-6-59 0 0,-1 1-29 0 0,-1 1 0 0 0,-1 1-1 0 0,-1 0 1 0 0,0 1-1 0 0,-1 1 1 0 0,0 0-1 0 0,-1 2 1 0 0,-1 0-1 0 0,0 1 1 0 0,-9-4 29 0 0,-129-44-4451 0 0,33 44 597 0 0,97 14 2603 0 0</inkml:trace>
  <inkml:trace contextRef="#ctx0" brushRef="#br0" timeOffset="233661.391">9865 267 1300 0 0,'0'0'872'0'0,"0"0"-112"0"0,18-3 1223 0 0,-2-9 1954 0 0,-13 12-3781 0 0,-3 0-17 0 0,21 0 138 0 0,-3 144 70 0 0,-17-116-357 0 0,1 0 0 0 0,1 0-1 0 0,2 0 1 0 0,1 0 0 0 0,1-1 0 0 0,1 0 0 0 0,4 5 10 0 0,-6-14-465 0 0,7 12-688 0 0,2-22-3143 0 0,-15-8 3160 0 0,0 0-46 0 0</inkml:trace>
  <inkml:trace contextRef="#ctx0" brushRef="#br0" timeOffset="233970.154">10334 433 1636 0 0,'-28'32'2789'0'0,"8"-14"-2349"0"0,7-8-275 0 0,0 0 0 0 0,1 1-1 0 0,1 0 1 0 0,-1 1 0 0 0,2 1-1 0 0,0 0 1 0 0,0 0 0 0 0,1 1 0 0 0,1 0-1 0 0,0 0 1 0 0,1 1 0 0 0,1 0 0 0 0,-3 11-165 0 0,10-22 33 0 0,1 0-1 0 0,0 0 1 0 0,0 0 0 0 0,0 0 0 0 0,1 0 0 0 0,-1-1 0 0 0,1 1 0 0 0,0-1-1 0 0,0 0 1 0 0,0 0 0 0 0,0 0 0 0 0,1 0 0 0 0,-1-1 0 0 0,1 1 0 0 0,0-1 0 0 0,-1 0-1 0 0,1 0 1 0 0,0 0 0 0 0,0 0 0 0 0,0-1 0 0 0,1 0 0 0 0,-1 0 0 0 0,0 0 0 0 0,0 0-1 0 0,1-1 1 0 0,-1 1 0 0 0,1-1 0 0 0,-1 0 0 0 0,0-1 0 0 0,1 1 0 0 0,-1-1-1 0 0,0 1 1 0 0,1-1 0 0 0,2-2-33 0 0,1 3 56 0 0,9-1-10 0 0,0-1-1 0 0,-1 0 0 0 0,1-2 1 0 0,-1 0-1 0 0,0 0 1 0 0,0-2-1 0 0,0 0 1 0 0,0 0-1 0 0,-1-2 0 0 0,-1 0 1 0 0,1-1-1 0 0,-1 0 1 0 0,9-8-46 0 0,-22 13-24 0 0,-1 1 0 0 0,1-1 1 0 0,-1 1-1 0 0,0-1 0 0 0,0 1 1 0 0,0-1-1 0 0,0 1 0 0 0,-1-1 0 0 0,1 1 1 0 0,-1-1-1 0 0,0 1 0 0 0,0-1 1 0 0,0 1-1 0 0,-1 0 0 0 0,1 0 1 0 0,-1 0-1 0 0,1 0 0 0 0,-1 0 0 0 0,0 0 1 0 0,0 0-1 0 0,-1 0 0 0 0,1 0 1 0 0,-1 1-1 0 0,1 0 0 0 0,-1-1 0 0 0,0 1 1 0 0,1 0-1 0 0,-1 0 0 0 0,0 0 1 0 0,-1 1-1 0 0,1-1 0 0 0,0 1 1 0 0,0 0-1 0 0,-1 0 0 0 0,1 0 0 0 0,-1 0 1 0 0,1 0-1 0 0,-2 1 24 0 0,-56-27-380 0 0,-80-52-3988 0 0,132 68 3170 0 0</inkml:trace>
  <inkml:trace contextRef="#ctx0" brushRef="#br0" timeOffset="234346.15">10747 375 888 0 0,'0'0'183'0'0,"0"1"-1"0"0,0-1 0 0 0,0 0 1 0 0,0 1-1 0 0,0-1 1 0 0,0 1-1 0 0,0-1 1 0 0,0 0-1 0 0,0 1 1 0 0,0-1-1 0 0,0 0 0 0 0,0 0 1 0 0,1 1-1 0 0,-1-1 1 0 0,0 0-1 0 0,0 1 1 0 0,0-1-1 0 0,1 0 1 0 0,-1 0-1 0 0,0 1 0 0 0,0-1 1 0 0,1 0-1 0 0,-1 0 1 0 0,0 1-1 0 0,1-1 1 0 0,-1 0-1 0 0,0 0-182 0 0,-19 10 234 0 0,-28 19 614 0 0,33-22-692 0 0,0 0 1 0 0,1 1-1 0 0,0 0 1 0 0,0 1-1 0 0,0 1 1 0 0,1 0-1 0 0,1 1 1 0 0,0 0-1 0 0,0 0 1 0 0,1 1-1 0 0,1 1 1 0 0,0 0-1 0 0,1 0 1 0 0,0 0 0 0 0,-2 7-157 0 0,10-18-16 0 0,-1 0 0 0 0,0 0 0 0 0,1 0 1 0 0,0 0-1 0 0,-1 0 0 0 0,1 0 1 0 0,0 0-1 0 0,0 0 0 0 0,0 0 1 0 0,1 0-1 0 0,-1 0 0 0 0,0 0 1 0 0,1 0-1 0 0,-1 0 0 0 0,1 0 1 0 0,0 0-1 0 0,0 0 0 0 0,-1 0 1 0 0,1 0-1 0 0,1 0 0 0 0,-1 0 1 0 0,0-1-1 0 0,0 1 0 0 0,1 0 1 0 0,-1-1-1 0 0,1 1 0 0 0,-1-1 1 0 0,1 0-1 0 0,-1 1 0 0 0,1-1 0 0 0,0 0 1 0 0,0 0-1 0 0,0 0 0 0 0,0 0 1 0 0,-1-1-1 0 0,1 1 0 0 0,0 0 1 0 0,0-1-1 0 0,1 1 0 0 0,-1-1 1 0 0,0 0-1 0 0,0 0 16 0 0,100 8-2474 0 0,-88-8 1701 0 0,52-2-1691 0 0,-1-11 1274 0 0</inkml:trace>
  <inkml:trace contextRef="#ctx0" brushRef="#br0" timeOffset="234827.476">11125 595 1288 0 0,'9'-7'1776'0'0,"-8"7"-1708"0"0,0 0 0 0 0,0 0 0 0 0,0 0 0 0 0,0 0-1 0 0,0 0 1 0 0,0 0 0 0 0,0 0 0 0 0,0-1 0 0 0,0 1 0 0 0,0 0-1 0 0,0-1 1 0 0,0 1 0 0 0,0-1 0 0 0,0 1 0 0 0,0-1 0 0 0,-1 1 0 0 0,1-1-1 0 0,0 1 1 0 0,0-1 0 0 0,0 0 0 0 0,-1 0 0 0 0,1 1 0 0 0,0-1-1 0 0,-1 0 1 0 0,1 0 0 0 0,-1 0 0 0 0,1 0 0 0 0,-1 0 0 0 0,1 1 0 0 0,-1-1-1 0 0,0 0 1 0 0,1 0 0 0 0,-1 0 0 0 0,0 0 0 0 0,0 0 0 0 0,0 0-1 0 0,1 0 1 0 0,-1-1 0 0 0,-1 1 0 0 0,1 0 0 0 0,0 0 0 0 0,0 0 0 0 0,0 0-1 0 0,0 0 1 0 0,-1 0 0 0 0,1 0 0 0 0,0 0 0 0 0,-1 0 0 0 0,1 1-1 0 0,-1-1 1 0 0,1 0 0 0 0,-1 0 0 0 0,1 0 0 0 0,-1 0 0 0 0,0 0 0 0 0,1 1-1 0 0,-1-1 1 0 0,0 0 0 0 0,0 1 0 0 0,0-1 0 0 0,1 1 0 0 0,-2-1-68 0 0,-8 1 48 0 0,0 1 0 0 0,-1 1 0 0 0,1 0 0 0 0,0 0 0 0 0,0 1 0 0 0,1 1 1 0 0,-1-1-1 0 0,1 2 0 0 0,-1-1 0 0 0,1 1 0 0 0,1 0 0 0 0,-7 6-48 0 0,13-10 4 0 0,-3 1 4 0 0,0 1-1 0 0,0 0 0 0 0,1 0 1 0 0,-1 0-1 0 0,1 1 1 0 0,-1-1-1 0 0,1 1 1 0 0,0 0-1 0 0,1 0 1 0 0,-1 1-1 0 0,1-1 1 0 0,-1 1-1 0 0,2 0 1 0 0,-1 0-1 0 0,0 0 1 0 0,1 0-1 0 0,0 0 1 0 0,0 0-1 0 0,0 2-7 0 0,5-4-4 0 0,-1-1-1 0 0,1 0 1 0 0,0-1 0 0 0,0 1-1 0 0,0-1 1 0 0,0 1-1 0 0,0-1 1 0 0,0 0 0 0 0,0 0-1 0 0,0 0 1 0 0,0 0 0 0 0,1-1-1 0 0,-1 1 1 0 0,0-1-1 0 0,1 0 1 0 0,-1 0 0 0 0,0 0-1 0 0,1 0 1 0 0,-1-1 0 0 0,0 1-1 0 0,1-1 1 0 0,-1 0-1 0 0,0 0 1 0 0,0 0 0 0 0,2-1 4 0 0,12-2-84 0 0,0-1 1 0 0,1 0 0 0 0,-2-1 0 0 0,1-1-1 0 0,-1 0 1 0 0,0-2 0 0 0,0 1 0 0 0,-1-2-1 0 0,0 0 1 0 0,12-12 83 0 0,-29 6 499 0 0,-29 28-82 0 0,29-10-425 0 0,0 0 0 0 0,0 0 1 0 0,0-1-1 0 0,0 1 0 0 0,1 0 0 0 0,-1 0 1 0 0,0 1-1 0 0,1-1 0 0 0,-1 0 0 0 0,1 1 0 0 0,0-1 1 0 0,0 0-1 0 0,0 1 0 0 0,0-1 0 0 0,0 1 0 0 0,1 0 1 0 0,-1-1-1 0 0,1 1 0 0 0,0 0 0 0 0,0-1 1 0 0,0 1-1 0 0,0 0 0 0 0,0-1 0 0 0,0 1 0 0 0,1 0 1 0 0,-1-1-1 0 0,1 1 0 0 0,0-1 0 0 0,-1 1 0 0 0,1-1 1 0 0,0 1-1 0 0,1-1 0 0 0,-1 0 0 0 0,0 1 1 0 0,1-1-1 0 0,0 0 0 0 0,-1 0 0 0 0,1 0 0 0 0,0 0 1 0 0,0 0-1 0 0,0 0 0 0 0,0-1 0 0 0,0 1 0 0 0,0-1 1 0 0,1 1-1 0 0,-1-1 0 0 0,0 0 0 0 0,1 0 1 0 0,-1 0-1 0 0,1 0 0 0 0,-1 0 0 0 0,1-1 0 0 0,1 1 8 0 0,6 1-190 0 0,0-1 0 0 0,0 0 0 0 0,0 0 0 0 0,1-1 0 0 0,-1-1 0 0 0,0 0 0 0 0,0 0 0 0 0,0-1 0 0 0,0 0 0 0 0,0 0 0 0 0,0-1 0 0 0,-1-1 0 0 0,1 0 0 0 0,-1 0 0 0 0,0-1 0 0 0,6-3 190 0 0,-9 4-97 0 0,24-10-333 0 0</inkml:trace>
  <inkml:trace contextRef="#ctx0" brushRef="#br0" timeOffset="235156.276">11588 363 2904 0 0,'26'-253'3199'0'0,"-69"145"-1103"0"0,41 108-2063 0 0,1-1 0 0 0,-1 1 0 0 0,0 0 0 0 0,0 0-1 0 0,0-1 1 0 0,1 1 0 0 0,-1 0 0 0 0,0 1-1 0 0,0-1 1 0 0,0 0 0 0 0,0 0 0 0 0,1 1 0 0 0,-1-1-1 0 0,0 1 1 0 0,0 0 0 0 0,1-1 0 0 0,-1 1-1 0 0,0 0 1 0 0,1 0 0 0 0,-1 0 0 0 0,1 0 0 0 0,-1 1-1 0 0,1-1 1 0 0,0 0 0 0 0,-1 0 0 0 0,1 1-1 0 0,0-1 1 0 0,0 1 0 0 0,0-1 0 0 0,0 1 0 0 0,0-1-1 0 0,0 1 1 0 0,1 0 0 0 0,-1 0 0 0 0,0-1-1 0 0,1 1 1 0 0,0 0 0 0 0,-1 0 0 0 0,1-1 0 0 0,0 1-1 0 0,0 0 1 0 0,0 0 0 0 0,0 1-33 0 0,-7 26 68 0 0,2 0 0 0 0,1 1 0 0 0,1 0 0 0 0,2 0 0 0 0,1 0 0 0 0,2 0 0 0 0,0 0 0 0 0,2 0 0 0 0,1-1 0 0 0,2 1-1 0 0,1-1 1 0 0,3 6-68 0 0,30 220-578 0 0,-68-194-583 0 0,27-61 1117 0 0,-1 1 0 0 0,1 0-1 0 0,-1-1 1 0 0,0 1-1 0 0,1 0 1 0 0,-1-1-1 0 0,1 1 1 0 0,-1-1-1 0 0,0 1 1 0 0,0-1-1 0 0,1 0 1 0 0,-1 1 0 0 0,0-1-1 0 0,0 1 1 0 0,0-1-1 0 0,1 0 1 0 0,-1 0-1 0 0,0 0 1 0 0,0 1-1 0 0,0-1 1 0 0,0 0-1 0 0,0 0 1 0 0,1 0 0 0 0,-1 0-1 0 0,0 0 1 0 0,0-1-1 0 0,0 1 1 0 0,0 0-1 0 0,1 0 1 0 0,-1-1-1 0 0,0 1 1 0 0,0 0-1 0 0,0-1 1 0 0,1 1 0 0 0,-1 0-1 0 0,0-1 1 0 0,0 1-1 0 0,1-1 1 0 0,-1 0-1 0 0,0 1 1 0 0,1-1-1 0 0,-1 1 1 0 0,1-1-1 0 0,-1 0 1 0 0,1 0 0 0 0,-1 1-1 0 0,1-1 1 0 0,0 0-1 0 0,-1 0 1 0 0,1 1-1 0 0,0-1 1 0 0,-1 0-1 0 0,1 0 1 0 0,0 0-1 0 0,0 0 1 0 0,0 1 0 0 0,0-1-1 0 0,0 0 1 0 0,0 0 44 0 0,-17-50-717 0 0,17 46 688 0 0,-1 0 0 0 0,1 0 0 0 0,0 0-1 0 0,0 1 1 0 0,1-1 0 0 0,-1 0 0 0 0,1 0-1 0 0,0 0 1 0 0,0 1 0 0 0,1-1 0 0 0,-1 0-1 0 0,1 1 1 0 0,0 0 0 0 0,0-1-1 0 0,1 1 1 0 0,-1 0 0 0 0,1 0 0 0 0,0 0-1 0 0,3-3 30 0 0,9-11-94 0 0</inkml:trace>
  <inkml:trace contextRef="#ctx0" brushRef="#br0" timeOffset="235311.261">11596 533 5060 0 0,'11'-6'111'0'0,"0"0"-1"0"0,0 1 1 0 0,1 0-1 0 0,-1 0 0 0 0,1 1 1 0 0,0 1-1 0 0,0 0 1 0 0,1 0-1 0 0,-1 2 0 0 0,1-1 1 0 0,-1 1-1 0 0,0 1 1 0 0,1 1-1 0 0,-1-1 0 0 0,1 2 1 0 0,-1 0-1 0 0,0 0 1 0 0,1 1-1 0 0,-1 1 1 0 0,-1 0-1 0 0,1 1 0 0 0,-1 0 1 0 0,1 0-1 0 0,-2 1 1 0 0,1 1-1 0 0,-1 0 0 0 0,1 0 1 0 0,-2 1-1 0 0,1 0 1 0 0,-1 1-1 0 0,-1 0 0 0 0,0 1 1 0 0,0-1-1 0 0,5 10-110 0 0,-11-15-12 0 0,-1 1 1 0 0,1 0-1 0 0,-1-1 0 0 0,0 1 0 0 0,0 0 1 0 0,0 0-1 0 0,-1 0 0 0 0,0 0 1 0 0,0 0-1 0 0,0 0 0 0 0,0 0 0 0 0,-1-1 1 0 0,0 1-1 0 0,0 0 0 0 0,0 0 0 0 0,-1 0 1 0 0,0-1-1 0 0,0 1 0 0 0,0-1 0 0 0,0 1 1 0 0,0-1-1 0 0,-1 0 0 0 0,0 0 0 0 0,0 0 1 0 0,0 0-1 0 0,-1-1 0 0 0,-1 3 12 0 0,-84 27-4816 0 0,77-33 3619 0 0</inkml:trace>
  <inkml:trace contextRef="#ctx0" brushRef="#br0" timeOffset="235497.121">11854 383 3088 0 0,'1'-1'257'0'0,"12"-19"4056"0"0,22 13-7984 0 0,-27 7 2492 0 0</inkml:trace>
  <inkml:trace contextRef="#ctx0" brushRef="#br0" timeOffset="236167.539">12238 397 1664 0 0,'-6'1'210'0'0,"-5"0"-25"0"0,0 0 0 0 0,0 0 0 0 0,0 1 0 0 0,0 0 0 0 0,1 1 0 0 0,-1 1 0 0 0,1-1 0 0 0,-1 2 0 0 0,1-1 0 0 0,0 2 0 0 0,1-1 0 0 0,-1 1 0 0 0,1 1 0 0 0,0-1 0 0 0,1 1 0 0 0,0 1 0 0 0,0 0 0 0 0,0 0 0 0 0,1 1 0 0 0,1-1 0 0 0,-1 1 0 0 0,1 1 0 0 0,1-1 0 0 0,0 1 0 0 0,-3 8-185 0 0,7-13 44 0 0,0-1 1 0 0,0 1-1 0 0,1-1 1 0 0,-1 1-1 0 0,1 0 1 0 0,1-1-1 0 0,-1 1 1 0 0,1-1-1 0 0,-1 1 1 0 0,1-1-1 0 0,1 1 1 0 0,-1-1 0 0 0,0 0-1 0 0,1 1 1 0 0,0-1-1 0 0,0 0 1 0 0,0 0-1 0 0,1 0 1 0 0,0-1-1 0 0,-1 1 1 0 0,1 0-1 0 0,0-1 1 0 0,1 0-1 0 0,-1 0 1 0 0,0 0-1 0 0,1 0 1 0 0,0 0 0 0 0,0-1-1 0 0,0 0 1 0 0,0 1-1 0 0,0-1 1 0 0,0-1-1 0 0,0 1 1 0 0,1-1-1 0 0,-1 0 1 0 0,1 0-1 0 0,-1 0 1 0 0,1 0-1 0 0,-1-1 1 0 0,1 1 0 0 0,-1-1-1 0 0,1-1 1 0 0,-1 1-1 0 0,5-1-44 0 0,-2-3 18 0 0,1 1 1 0 0,-1-1-1 0 0,0-1 0 0 0,0 1 0 0 0,0-1 1 0 0,0 0-1 0 0,-1-1 0 0 0,0 0 0 0 0,0 0 0 0 0,-1 0 1 0 0,0-1-1 0 0,0 1 0 0 0,0-1 0 0 0,-1 0 1 0 0,0-1-1 0 0,0 1 0 0 0,0-1 0 0 0,-1 0 1 0 0,-1 1-1 0 0,2-8-18 0 0,28-71 292 0 0,-28 86-298 0 0,0 0-1 0 0,-1 0 1 0 0,1 0 0 0 0,-1 1 0 0 0,0-1-1 0 0,1 1 1 0 0,-1 0 0 0 0,1 0 0 0 0,-1 0-1 0 0,0 1 1 0 0,0-1 0 0 0,0 1 0 0 0,0-1-1 0 0,0 1 1 0 0,0 0 0 0 0,0 1 0 0 0,0-1-1 0 0,-1 0 1 0 0,1 1 0 0 0,-1-1 0 0 0,0 1-1 0 0,1 0 1 0 0,-1 0 0 0 0,1 2 6 0 0,31 75 643 0 0,-27-97-608 0 0,0 0 1 0 0,1 1 0 0 0,1 0 0 0 0,0 1-1 0 0,1 0 1 0 0,1 0 0 0 0,0 1 0 0 0,1 1-1 0 0,0 0 1 0 0,1 0 0 0 0,1 1 0 0 0,0 1-1 0 0,1 0 1 0 0,12-7-36 0 0,-21 17 9 0 0,-1-1 0 0 0,1 1 0 0 0,-1 0 0 0 0,1 0 0 0 0,0 1 1 0 0,-1 0-1 0 0,1 0 0 0 0,0 0 0 0 0,-1 1 0 0 0,1-1 0 0 0,0 1 0 0 0,-1 1 0 0 0,1-1 0 0 0,-1 1 0 0 0,0 0 0 0 0,0 0 0 0 0,1 0 0 0 0,-1 1 0 0 0,-1 0 0 0 0,1 0 0 0 0,0 0 0 0 0,-1 1 0 0 0,1 0 0 0 0,-1-1 0 0 0,0 1 0 0 0,0 1 0 0 0,-1-1 0 0 0,1 1 0 0 0,-1-1 1 0 0,1 3-11 0 0,6 7-101 0 0,-2-1 0 0 0,0 1 0 0 0,0 0-1 0 0,-1 1 1 0 0,-1 0 0 0 0,0 0 0 0 0,-1 1-1 0 0,-1-1 1 0 0,0 1 0 0 0,-1 2 102 0 0,-2 34-6161 0 0,-1-43 4977 0 0</inkml:trace>
  <inkml:trace contextRef="#ctx0" brushRef="#br0" timeOffset="-42848.047">2380 877 1180 0 0,'0'0'379'0'0,"0"0"-99"0"0,0 0 5 0 0,12-2 82 0 0,-12 3 2405 0 0,-123 125-1916 0 0,-159 223 778 0 0,235-292-2495 0 0,39-56-2517 0 0,8-1 2372 0 0</inkml:trace>
  <inkml:trace contextRef="#ctx0" brushRef="#br0" timeOffset="-42411.686">1816 935 2092 0 0,'-1'-13'2311'0'0,"2"13"-2231"0"0,-1 1 1 0 0,1-1-1 0 0,-1 0 1 0 0,1 1-1 0 0,-1-1 1 0 0,1 0-1 0 0,-1 0 1 0 0,1 1-1 0 0,-1-1 1 0 0,1 0-1 0 0,-1 0 1 0 0,1 0-1 0 0,-1 0 1 0 0,1 0-1 0 0,0 0 1 0 0,-1 0-1 0 0,1 0 1 0 0,-1 0-1 0 0,1 0 0 0 0,-1 0 1 0 0,1 0-1 0 0,0 0 1 0 0,-1-1-1 0 0,1 1 1 0 0,-1 0-1 0 0,1 0 1 0 0,-1 0-1 0 0,1-1 1 0 0,-1 1-1 0 0,1 0 1 0 0,-1-1-1 0 0,0 1 1 0 0,1-1-1 0 0,-1 1 1 0 0,1 0-1 0 0,-1-1 1 0 0,0 1-1 0 0,1-1 1 0 0,-1 1-1 0 0,0-1 1 0 0,1 1-1 0 0,-1-1 0 0 0,0 1 1 0 0,0-1-1 0 0,0 1 1 0 0,0-1-1 0 0,1 0 1 0 0,-1 1-1 0 0,0-1 1 0 0,0 1-1 0 0,0-1 1 0 0,0 1-1 0 0,0-1 1 0 0,0 0-1 0 0,0 1 1 0 0,-1-1-1 0 0,1 0-80 0 0,252 263 1123 0 0,-174-171-740 0 0,54 51 413 0 0,-132-141-953 0 0,1 0 0 0 0,-1 0 0 0 0,1 1 0 0 0,0-1 1 0 0,0-1-1 0 0,0 1 0 0 0,-1 0 0 0 0,1 0 0 0 0,0 0 0 0 0,0 0 0 0 0,0-1 1 0 0,0 1-1 0 0,0 0 0 0 0,1-1 0 0 0,-1 1 0 0 0,0-1 0 0 0,0 1 1 0 0,0-1-1 0 0,0 0 0 0 0,1 1 0 0 0,-1-1 0 0 0,0 0 0 0 0,0 0 1 0 0,1 0-1 0 0,-1 0 0 0 0,0 0 0 0 0,0 0 0 0 0,1 0 0 0 0,-1 0 1 0 0,0 0-1 0 0,0-1 0 0 0,0 1 0 0 0,1-1 0 0 0,-1 1 0 0 0,0-1 1 0 0,0 1-1 0 0,0-1 0 0 0,0 1 0 0 0,0-1 0 0 0,0 0 0 0 0,0 0 0 0 0,0 0 1 0 0,0 1-1 0 0,0-1 0 0 0,0 0 0 0 0,-1 0 0 0 0,1 0 0 0 0,0 0 1 0 0,-1 0-1 0 0,1-1 0 0 0,-1 1 0 0 0,1 0 0 0 0,-1 0 0 0 0,1 0 1 0 0,-1-1 156 0 0,4-5-1274 0 0</inkml:trace>
  <inkml:trace contextRef="#ctx0" brushRef="#br0" timeOffset="-41958.362">2486 1147 1428 0 0,'0'3'2441'0'0,"4"35"-167"0"0,9-18-2013 0 0,-10-15-193 0 0,-1 0 0 0 0,1 0 0 0 0,0 0 0 0 0,1 0 0 0 0,-1-1-1 0 0,1 1 1 0 0,0-1 0 0 0,0 0 0 0 0,0 0 0 0 0,0 0-1 0 0,1-1 1 0 0,0 0 0 0 0,-1 0 0 0 0,1 0 0 0 0,0 0-1 0 0,1-1 1 0 0,-1 0 0 0 0,0 0 0 0 0,1 0 0 0 0,-1-1-1 0 0,1 1 1 0 0,-1-1 0 0 0,2-1-68 0 0,6 0 60 0 0,0 0-1 0 0,1-2 1 0 0,-1 1-1 0 0,0-2 1 0 0,0 0-1 0 0,0 0 1 0 0,0-1-1 0 0,0-1 0 0 0,-1 0 1 0 0,0-1-1 0 0,0 0 1 0 0,0-1-1 0 0,6-5-59 0 0,176-111 346 0 0,-189 123-355 0 0,1 0 0 0 0,0 0 0 0 0,-1 0 0 0 0,1 1 0 0 0,-1 0 0 0 0,1 0 0 0 0,-1 0 0 0 0,1 1 0 0 0,-1 0 0 0 0,0 0 0 0 0,0 0 0 0 0,0 1 0 0 0,0 0 0 0 0,0 0 0 0 0,0 0 0 0 0,-1 0 0 0 0,0 1 0 0 0,1-1 0 0 0,-1 1 0 0 0,-1 0 0 0 0,1 1 0 0 0,0-1 0 0 0,-1 1 0 0 0,1 2 9 0 0,37 53-1233 0 0,-30-16-3572 0 0,-11-42 3720 0 0</inkml:trace>
  <inkml:trace contextRef="#ctx0" brushRef="#br0" timeOffset="-41149.87">3670 920 1004 0 0,'0'0'666'0'0,"0"0"65"0"0,0 0-40 0 0,0 0-136 0 0,0 0-93 0 0,0 0 5 0 0,0 0-10 0 0,0 0-106 0 0,0 0-34 0 0,0 0-38 0 0,0 0-86 0 0,0 0-12 0 0,0 0 15 0 0,0 0-23 0 0,0 0-19 0 0,0 0-22 0 0,0 0-36 0 0,0 0-53 0 0,0 0 90 0 0,5 2-47 0 0,-1 4-55 0 0,-1 1 1 0 0,1 0-1 0 0,-1-1 0 0 0,0 1 1 0 0,-1 1-1 0 0,0-1 1 0 0,0 0-1 0 0,0 0 1 0 0,-1 1-1 0 0,0-1 0 0 0,-1 1 1 0 0,0-1-1 0 0,0 1 1 0 0,0-1-1 0 0,-1 1 1 0 0,0-1-1 0 0,0 1 0 0 0,-1-1-31 0 0,0 29 81 0 0,2 226 97 0 0,8-241-563 0 0,2-42-4929 0 0,-13-4 4114 0 0</inkml:trace>
  <inkml:trace contextRef="#ctx0" brushRef="#br0" timeOffset="-40853.967">3644 983 996 0 0,'12'-9'4098'0'0,"40"32"-3389"0"0,259 137 687 0 0,-280-145-1258 0 0,1 2-390 0 0,-23-11-3926 0 0,-13-11 2991 0 0</inkml:trace>
  <inkml:trace contextRef="#ctx0" brushRef="#br0" timeOffset="-40543.855">4074 892 1240 0 0,'20'-6'6215'0'0,"-15"45"-5516"0"0,-3-16-502 0 0,12 182 798 0 0,-14-118-4037 0 0,0-48-224 0 0,0-39 2188 0 0</inkml:trace>
  <inkml:trace contextRef="#ctx0" brushRef="#br0" timeOffset="-39532.56">4670 845 1372 0 0,'0'0'472'0'0,"-10"-5"644"0"0,-3 12-863 0 0,0-1 0 0 0,0 2 1 0 0,1-1-1 0 0,0 2 0 0 0,0 0 0 0 0,1 0 0 0 0,0 1 0 0 0,1 0 0 0 0,0 1 0 0 0,1 0 0 0 0,0 1 0 0 0,0 0-253 0 0,-5 6 164 0 0,0 2-1 0 0,2 0 0 0 0,0 0 1 0 0,1 1-1 0 0,1 0 0 0 0,0 1 1 0 0,2 0-1 0 0,1 1 0 0 0,1 0 1 0 0,1 0-1 0 0,0 0 0 0 0,2 0 1 0 0,1 1-1 0 0,1 9-163 0 0,2-20-21 0 0,0 0 0 0 0,1-1 1 0 0,0 1-1 0 0,1 0 0 0 0,1-1 0 0 0,0 0 0 0 0,0 0 0 0 0,1 0 1 0 0,1 0-1 0 0,0-1 0 0 0,1 0 0 0 0,0 0 0 0 0,0-1 0 0 0,1 0 1 0 0,1 0-1 0 0,-1-1 0 0 0,2 0 0 0 0,4 4 21 0 0,-4-5-410 0 0,0 0 1 0 0,1 0-1 0 0,0-1 0 0 0,1 0 1 0 0,0-1-1 0 0,0-1 0 0 0,0 0 0 0 0,1 0 1 0 0,-1-1-1 0 0,1-1 0 0 0,10 2 410 0 0,17-1-1206 0 0</inkml:trace>
  <inkml:trace contextRef="#ctx0" brushRef="#br0" timeOffset="-39047.562">4855 895 2052 0 0,'5'-16'2654'0'0,"-1"1"867"0"0,-3 34-2390 0 0,-12 133-467 0 0,4 261-678 0 0,-17-370-3325 0 0,13-47-356 0 0,7 1 2653 0 0</inkml:trace>
  <inkml:trace contextRef="#ctx0" brushRef="#br0" timeOffset="-38489.236">4876 948 1172 0 0,'14'-65'5428'0'0,"28"170"-4159"0"0,-37-97-1229 0 0,1 0 0 0 0,0 0 0 0 0,1-1 0 0 0,0 0 0 0 0,0 0 0 0 0,0 0 0 0 0,1-1 0 0 0,0-1 0 0 0,0 1 0 0 0,1-1 0 0 0,0 0 0 0 0,-1-1 0 0 0,2 0 0 0 0,-1-1 0 0 0,0 0 0 0 0,1 0 0 0 0,-1-1 0 0 0,1 0 0 0 0,0 0 0 0 0,-1-1 0 0 0,1-1 0 0 0,0 0 0 0 0,0 0 0 0 0,0-1 0 0 0,0 0 0 0 0,-1 0 0 0 0,1-1 0 0 0,0-1 0 0 0,-1 0 0 0 0,0 0 1 0 0,1-1-1 0 0,-1 0 0 0 0,-1 0 0 0 0,1-1 0 0 0,-1 0 0 0 0,1-1 0 0 0,-1 0 0 0 0,-1 0 0 0 0,5-5-40 0 0,32-61 394 0 0,-44 71-387 0 0,0 1 19 0 0,0 0 0 0 0,0 0 10 0 0,-36-10 146 0 0,30 16-169 0 0,1-1 0 0 0,-1 1 0 0 0,1 0 0 0 0,1 0 0 0 0,-1 1 1 0 0,1-1-1 0 0,0 1 0 0 0,0 0 0 0 0,1 0 0 0 0,0 1 0 0 0,0-1 0 0 0,1 1 0 0 0,0-1 0 0 0,0 1 0 0 0,1 0 1 0 0,0-1-1 0 0,0 2-13 0 0,0 12-262 0 0,0 0 1 0 0,1 0 0 0 0,0 0-1 0 0,2-1 1 0 0,1 1 0 0 0,1 0-1 0 0,0-1 1 0 0,1 0 0 0 0,5 10 261 0 0,6 29-5428 0 0,-14-52 4172 0 0</inkml:trace>
  <inkml:trace contextRef="#ctx0" brushRef="#br0" timeOffset="-38237.817">5596 1135 1096 0 0,'8'12'402'0'0,"-1"1"1"0"0,0 0-1 0 0,-1 0 0 0 0,-1 0 0 0 0,0 1 0 0 0,-1 0 1 0 0,0 0-1 0 0,-1 0 0 0 0,0 0 0 0 0,-2 1 1 0 0,1-1-1 0 0,-2 1 0 0 0,0-1 0 0 0,-2 13-402 0 0,1-16 24 0 0,-1 1-1 0 0,0-1 1 0 0,0 1 0 0 0,-2-1-1 0 0,1 0 1 0 0,-1 0-1 0 0,-1 0 1 0 0,0-1-1 0 0,0 1 1 0 0,-1-1 0 0 0,-1 0-1 0 0,0-1 1 0 0,0 0-1 0 0,0 0 1 0 0,-1 0 0 0 0,-1-1-1 0 0,0 0 1 0 0,0-1-1 0 0,0 0 1 0 0,-1 0-1 0 0,0-1 1 0 0,-2 1-24 0 0,-14-9-4564 0 0,5-23 3386 0 0</inkml:trace>
  <inkml:trace contextRef="#ctx0" brushRef="#br0" timeOffset="-37505.889">5980 1068 1148 0 0,'29'51'3601'0'0,"-27"-44"-3364"0"0,11 21 215 0 0,-9-23-332 0 0,-1 1 1 0 0,1 0-1 0 0,-2 0 1 0 0,1 0 0 0 0,-1 0-1 0 0,1 0 1 0 0,-2 1-1 0 0,1-1 1 0 0,-1 1-1 0 0,0-1 1 0 0,0 1 0 0 0,-1-1-1 0 0,0 1 1 0 0,0 0-1 0 0,0-1 1 0 0,-1 1-1 0 0,-1 6-120 0 0,-3-6 43 0 0,1 0-1 0 0,-1 0 1 0 0,0-1-1 0 0,0 1 1 0 0,-1-1 0 0 0,0 0-1 0 0,0 0 1 0 0,0-1-1 0 0,-1 0 1 0 0,0 0-1 0 0,0 0 1 0 0,0-1-1 0 0,-1 0 1 0 0,1 0-1 0 0,-1-1 1 0 0,0 0-1 0 0,0-1 1 0 0,0 1-1 0 0,0-2 1 0 0,0 1 0 0 0,-1-1-1 0 0,1 0 1 0 0,0-1-1 0 0,-1 0 1 0 0,1 0-1 0 0,-1-1 1 0 0,1 0-1 0 0,0 0 1 0 0,0-1-1 0 0,0 0 1 0 0,0-1-1 0 0,0 1 1 0 0,0-2-1 0 0,0 1 1 0 0,1-1 0 0 0,-1 0-1 0 0,1 0 1 0 0,0-1-1 0 0,1 0 1 0 0,-1-1-1 0 0,1 1 1 0 0,0-1-1 0 0,0 0 1 0 0,1-1-1 0 0,0 1 1 0 0,0-1-1 0 0,0 0 1 0 0,1-1-1 0 0,0 1 1 0 0,1-1-1 0 0,-1 1 1 0 0,1-1 0 0 0,-1-6-43 0 0,3 6 21 0 0,0 0 1 0 0,0 0 0 0 0,0 0-1 0 0,1 0 1 0 0,0 0 0 0 0,1 0 0 0 0,0 0-1 0 0,0 0 1 0 0,1 0 0 0 0,0 0 0 0 0,0 0-1 0 0,1 0 1 0 0,0 1 0 0 0,0-1 0 0 0,1 1-1 0 0,0 0 1 0 0,0 0 0 0 0,0 0-1 0 0,1 1 1 0 0,0 0 0 0 0,1 0 0 0 0,-1 0-1 0 0,1 0 1 0 0,0 1 0 0 0,1 0 0 0 0,-1 0-1 0 0,7-3-21 0 0,23-11-66 0 0,0 2 0 0 0,1 1 0 0 0,1 2 0 0 0,0 1 0 0 0,1 3 0 0 0,0 1 0 0 0,1 1 0 0 0,0 3 0 0 0,18 0 66 0 0,41 3-5044 0 0,-98 2 3787 0 0,-1 0 92 0 0</inkml:trace>
  <inkml:trace contextRef="#ctx0" brushRef="#br0" timeOffset="-36978.502">6378 710 2240 0 0,'3'-2'139'0'0,"-1"0"0"0"0,0 1 1 0 0,1-1-1 0 0,0 0 0 0 0,-1 1 0 0 0,1 0 0 0 0,0 0 0 0 0,0-1 0 0 0,-1 2 0 0 0,1-1 1 0 0,0 0-1 0 0,0 1 0 0 0,0-1 0 0 0,0 1 0 0 0,0 0 0 0 0,0 0 0 0 0,0 0 0 0 0,0 0 1 0 0,0 0-1 0 0,0 1 0 0 0,0 0 0 0 0,0-1 0 0 0,0 1 0 0 0,0 0 0 0 0,0 0 0 0 0,-1 1 1 0 0,1-1-1 0 0,0 1 0 0 0,-1-1 0 0 0,1 1 0 0 0,-1 0 0 0 0,0 0 0 0 0,1 0 0 0 0,-1 0 1 0 0,1 2-140 0 0,54 90 597 0 0,-56-86-433 0 0,-1-1 0 0 0,-1 1 0 0 0,1-1 0 0 0,-1 1 0 0 0,0-1 0 0 0,-1 0 0 0 0,0 0 0 0 0,0 1 0 0 0,-1-1 0 0 0,1-1 0 0 0,-2 1 0 0 0,1 0 0 0 0,-1-1 0 0 0,0 1 0 0 0,0-1 0 0 0,-1 0 0 0 0,-3 3-164 0 0,9-8-6 0 0,-1 0 0 0 0,0 0 0 0 0,1 0 0 0 0,-1 0 0 0 0,0 0 0 0 0,1 0 0 0 0,-1-1 0 0 0,1 1 0 0 0,0 0 0 0 0,-1 0 0 0 0,1 0 0 0 0,0-1 0 0 0,-1 1 1 0 0,1 0-1 0 0,0-1 0 0 0,0 1 0 0 0,-1-1 0 0 0,1 1 0 0 0,0-1 0 0 0,0 1 0 0 0,0-1 0 0 0,0 1 0 0 0,0-1 0 0 0,0 0 0 0 0,0 0 0 0 0,0 1 0 0 0,0-1 0 0 0,0 0 0 0 0,0 0 0 0 0,0 0 0 0 0,0 0 0 0 0,0 0 0 0 0,0 0 0 0 0,0 0 0 0 0,0-1 0 0 0,0 1 0 0 0,0 0 0 0 0,0 0 0 0 0,0-1 1 0 0,-1 1-1 0 0,1-1 0 0 0,0 1 0 0 0,0-1 0 0 0,0 1 0 0 0,0-1 0 0 0,0 0 6 0 0,1 1-55 0 0,165-59-6114 0 0,-134 44 4890 0 0,-3 0 13 0 0</inkml:trace>
  <inkml:trace contextRef="#ctx0" brushRef="#br0" timeOffset="-36714.426">7155 622 1688 0 0,'8'16'296'0'0,"0"1"0"0"0,-1 1 0 0 0,-1-1 0 0 0,-1 1 0 0 0,0 0 0 0 0,-2 0 0 0 0,0 0 0 0 0,-1 1 0 0 0,0-1 0 0 0,-2 1 0 0 0,0-1 0 0 0,-1 1 0 0 0,-1-1 0 0 0,-1 0 0 0 0,-1 1 0 0 0,0-1 0 0 0,-1-1 0 0 0,-1 1 0 0 0,-1-1 1 0 0,0 0-1 0 0,-1 0 0 0 0,-8 11-296 0 0,-120 153-312 0 0,-37-55-3323 0 0,133-107 2410 0 0,0-3 28 0 0</inkml:trace>
  <inkml:trace contextRef="#ctx0" brushRef="#br0" timeOffset="-34921.639">1361 512 840 0 0,'-14'-6'2426'0'0,"187"3"-1844"0"0,1672 3 76 0 0,-1612-16-580 0 0,369-9-189 0 0,1589-45 172 0 0,-1555 60-280 0 0,-225 8 286 0 0,-409 2-104 0 0,30 0 466 0 0,51 17 420 0 0,65 19-87 0 0,-142-34-737 0 0,-4-2 20 0 0,0-1 0 0 0,0 1 0 0 0,0 1 0 0 0,0-1 0 0 0,0 0 1 0 0,0 0-1 0 0,0 1 0 0 0,0-1 0 0 0,0 1 0 0 0,0-1 0 0 0,-1 1 0 0 0,1 0 1 0 0,0 0-1 0 0,0 0 0 0 0,-1 0 0 0 0,1 0 0 0 0,-1 0 0 0 0,1 1 1 0 0,-1-1-1 0 0,1 0 0 0 0,-1 1 0 0 0,0-1 0 0 0,0 1 0 0 0,1-1 0 0 0,-1 1 1 0 0,0 0-1 0 0,0-1 0 0 0,-1 1 0 0 0,1 0 0 0 0,0 0 0 0 0,-1 0 1 0 0,1 0-1 0 0,-1 0 0 0 0,1-1 0 0 0,-1 1 0 0 0,0 0 0 0 0,0 0 0 0 0,0 0 1 0 0,0 0-1 0 0,0 0 0 0 0,0 0 0 0 0,-1 0-45 0 0,1 464 467 0 0,9-258-403 0 0,-8-179-234 0 0,1-24 51 0 0,-1 0 0 0 0,0-1 0 0 0,0 1 0 0 0,0 0 0 0 0,0 1 0 0 0,-1-1 0 0 0,0 0 0 0 0,0 0 0 0 0,0 0 0 0 0,0 0 1 0 0,-1 0-1 0 0,0 0 0 0 0,0 0 0 0 0,-1 0 0 0 0,1 0 0 0 0,-1 0 0 0 0,0-1 0 0 0,0 1 0 0 0,-1-1 0 0 0,1 1 0 0 0,-1-1 0 0 0,0 0 0 0 0,0 0 0 0 0,0 0 0 0 0,-1 0 0 0 0,1-1 0 0 0,-1 1 0 0 0,0-1 0 0 0,0 0 0 0 0,-3 1 119 0 0,-32-1-2514 0 0,16-3 1186 0 0</inkml:trace>
  <inkml:trace contextRef="#ctx0" brushRef="#br0" timeOffset="-33466.431">1158 495 1004 0 0,'21'-61'3007'0'0,"-10"104"-2158"0"0,33 430 1 0 0,65 273-468 0 0,-106-720-407 0 0,2 1 0 0 0,1 0 1 0 0,1-1-1 0 0,2 0 0 0 0,0 0 0 0 0,2-1 1 0 0,0-1-1 0 0,2 0 0 0 0,1 0 1 0 0,15 19 24 0 0,-20-36 21 0 0,1-1 1 0 0,0 0-1 0 0,1-1 1 0 0,-1 0-1 0 0,1 0 1 0 0,0-1-1 0 0,0-1 1 0 0,0 0-1 0 0,1 0 1 0 0,-1-1-1 0 0,1-1 1 0 0,0 0-1 0 0,-1 0 1 0 0,10-2-22 0 0,1116 1-6 0 0,-841-16 211 0 0,1624-45 423 0 0,-587 15-680 0 0,-1123 29 274 0 0,460-60 16 0 0,-433 34-56 0 0,-22 7 124 0 0,-214 36-260 0 0,13-2-617 0 0,-11-5-4021 0 0,-7 1 3456 0 0</inkml:trace>
  <inkml:trace contextRef="#ctx0" brushRef="#br0" timeOffset="-33235.202">7644 1274 1404 0 0,'15'-5'4050'0'0,"18"70"-3124"0"0,34 159-257 0 0,-50-68-5601 0 0,-17-138 3783 0 0</inkml:trace>
  <inkml:trace contextRef="#ctx0" brushRef="#br0" timeOffset="231426.017">8277 308 1132 0 0,'0'0'317'0'0,"0"0"-1"0"0,0 0 20 0 0,0 0-37 0 0,0 0 41 0 0,0 0-16 0 0,0 0-11 0 0,0 0-20 0 0,0 0-11 0 0,3-18 557 0 0,1 16-735 0 0,-1 0-1 0 0,0 0 0 0 0,0 0 1 0 0,0-1-1 0 0,0 1 1 0 0,0-1-1 0 0,-1 0 1 0 0,1 1-1 0 0,-1-1 0 0 0,0-1 1 0 0,0 1-1 0 0,0 0 1 0 0,0 0-1 0 0,0-1 1 0 0,-1 1-1 0 0,1-1 0 0 0,-1 1 1 0 0,0-1-1 0 0,0 0 1 0 0,0 0-1 0 0,-1 1 1 0 0,1-1-1 0 0,-1-2-103 0 0,-41 228 1217 0 0,11 260-1097 0 0,30-480-330 0 0,0-2-62 0 0,-15 8-2285 0 0,5-20 10 0 0,1-4 1334 0 0</inkml:trace>
  <inkml:trace contextRef="#ctx0" brushRef="#br0" timeOffset="232262.002">8206 323 860 0 0,'20'-80'5709'0'0,"-20"79"-5682"0"0,33-44 614 0 0,-33 45-625 0 0,0 0 44 0 0,0 0 52 0 0,0 0-79 0 0,0 0-17 0 0,0 0 67 0 0,3-18 468 0 0,-4 18-545 0 0,1 1-1 0 0,0-1 1 0 0,0 1-1 0 0,0-1 1 0 0,0 1-1 0 0,0-1 1 0 0,0 1-1 0 0,-1-1 0 0 0,1 1 1 0 0,0-1-1 0 0,0 1 1 0 0,1-1-1 0 0,-1 1 1 0 0,0-1-1 0 0,0 1 1 0 0,0-1-1 0 0,0 1 1 0 0,0-1-1 0 0,0 1 1 0 0,1-1-1 0 0,-1 1 1 0 0,0-1-1 0 0,0 0 1 0 0,1 1-1 0 0,-1-1 1 0 0,0 1-1 0 0,1-1 1 0 0,-1 0-1 0 0,1 1 1 0 0,-1-1-1 0 0,0 0 1 0 0,1 1-1 0 0,-1-1 1 0 0,1 0-1 0 0,-1 0 1 0 0,1 1-1 0 0,-1-1 1 0 0,1 0-1 0 0,-1 0 1 0 0,1 0-1 0 0,-1 0 1 0 0,1 1-1 0 0,-1-1 1 0 0,1 0-1 0 0,-1 0 1 0 0,1 0-1 0 0,-1 0 1 0 0,1 0-1 0 0,-1 0 1 0 0,1-1-1 0 0,-1 1 1 0 0,1 0-1 0 0,-1 0 0 0 0,1 0 1 0 0,-1 0-1 0 0,1-1 1 0 0,-1 1-1 0 0,0 0 1 0 0,1 0-1 0 0,-1-1 1 0 0,1 1-1 0 0,-1 0 1 0 0,1-1-1 0 0,-1 1 1 0 0,0 0-1 0 0,1-1 1 0 0,-1 1-6 0 0,2 54 71 0 0,-2-48-33 0 0,1 34 15 0 0,1 0 0 0 0,2 0 0 0 0,2 0-1 0 0,2-1 1 0 0,1 1 0 0 0,2-2 0 0 0,2 0-1 0 0,15 34-52 0 0,-25-67 35 0 0,1 0-1 0 0,-1 1 1 0 0,1-1-1 0 0,0 0 1 0 0,0-1-1 0 0,0 1 0 0 0,1-1 1 0 0,-1 0-1 0 0,1 0 1 0 0,0 0-1 0 0,1-1 0 0 0,-1 1 1 0 0,1-1-1 0 0,-1 0 1 0 0,1-1-1 0 0,0 0 0 0 0,0 0 1 0 0,0 0-1 0 0,0 0 1 0 0,0-1-1 0 0,0 0 1 0 0,1-1-1 0 0,-1 1 0 0 0,0-1 1 0 0,0 0-1 0 0,1-1 1 0 0,-1 1-1 0 0,0-1 0 0 0,0 0 1 0 0,0-1-1 0 0,0 0 1 0 0,0 0-1 0 0,0 0 0 0 0,0-1 1 0 0,0 1-1 0 0,2-3-34 0 0,1-1 24 0 0,0-1 0 0 0,-1 1 0 0 0,0-1 0 0 0,0-1 0 0 0,-1 1 0 0 0,0-1 0 0 0,0-1 0 0 0,-1 1 0 0 0,0-1 0 0 0,0-1 0 0 0,-1 1 0 0 0,0-1 0 0 0,-1 1-1 0 0,0-1 1 0 0,-1 0 0 0 0,0-1 0 0 0,0 1 0 0 0,-1-1 0 0 0,0 1 0 0 0,-1-1 0 0 0,0 0 0 0 0,-1 1 0 0 0,-1-5-24 0 0,1 13 18 0 0,-2-38-5 0 0,-1 44-16 0 0,0-1 0 0 0,1 0 0 0 0,0 1 0 0 0,-1 0 0 0 0,1-1-1 0 0,0 1 1 0 0,1 0 0 0 0,-1 0 0 0 0,1 0 0 0 0,0 0 0 0 0,0 0 0 0 0,0 1-1 0 0,0-1 1 0 0,1 0 0 0 0,0 0 0 0 0,0 1 0 0 0,0-1 0 0 0,0 0 0 0 0,1 0-1 0 0,-1 1 1 0 0,1-1 0 0 0,0 0 0 0 0,1 0 0 0 0,-1 0 0 0 0,1 2 3 0 0,50 123-967 0 0,6-51-3530 0 0,-44-68 2027 0 0,-10-8 1266 0 0</inkml:trace>
  <inkml:trace contextRef="#ctx0" brushRef="#br0" timeOffset="232821.255">8937 547 1164 0 0,'10'-13'8254'0'0,"48"2"-8708"0"0,-46 9 1169 0 0,467-64 648 0 0,-478 64-1456 0 0,0 0 1 0 0,0 0-1 0 0,-1-1 0 0 0,1 1 0 0 0,-1 0 0 0 0,1 0 0 0 0,-1 0 0 0 0,0-1 0 0 0,0 1 0 0 0,0 0 0 0 0,0 0 0 0 0,0-1 1 0 0,-1 1-1 0 0,1 0 0 0 0,0 0 0 0 0,-1 0 0 0 0,0-1 0 0 0,0 1 0 0 0,1 0 0 0 0,-1 0 0 0 0,-1 0 0 0 0,1 0 0 0 0,0 1 1 0 0,0-1-1 0 0,-1 0 0 0 0,1 0 0 0 0,-1 1 0 0 0,1-1 0 0 0,-1 1 0 0 0,0-1 0 0 0,1 1 0 0 0,-1 0 0 0 0,0-1 1 0 0,0 1-1 0 0,0 0 0 0 0,0 0 0 0 0,0 0 0 0 0,0 1 0 0 0,-1-1 93 0 0,-10-13-460 0 0,-13-25 1242 0 0,33 43-724 0 0,0 1 0 0 0,0-1 1 0 0,0 1-1 0 0,0 0 1 0 0,-1 1-1 0 0,0 0 0 0 0,0 0 1 0 0,-1 0-1 0 0,1 1 1 0 0,-1 0-1 0 0,-1 0 0 0 0,1 0 1 0 0,-1 0-1 0 0,-1 1 1 0 0,1 0-1 0 0,-1 0 0 0 0,-1 0 1 0 0,1 0-1 0 0,-1 0 0 0 0,-1 0 1 0 0,1 4-59 0 0,-3 0-8 0 0,0 0 1 0 0,0 0-1 0 0,-2 0 1 0 0,1 0-1 0 0,-2-1 0 0 0,1 1 1 0 0,-2-1-1 0 0,0 1 1 0 0,0-2-1 0 0,0 1 1 0 0,-2 0-1 0 0,1-1 0 0 0,-1 0 1 0 0,-1-1-1 0 0,0 0 1 0 0,0 0-1 0 0,-1 0 1 0 0,0-1-1 0 0,0 0 0 0 0,-1-1 1 0 0,0 0-1 0 0,0-1 1 0 0,-2 1 7 0 0,-8 4-1240 0 0,6-9-3729 0 0,14-2 3757 0 0</inkml:trace>
  <inkml:trace contextRef="#ctx0" brushRef="#br0" timeOffset="238002.515">8211 1565 1360 0 0,'7'-25'5809'0'0,"21"57"-5096"0"0,-17 61-338 0 0,-8-86-315 0 0,-1 0-1 0 0,-1 0 0 0 0,1 0 0 0 0,-1-1 0 0 0,0 1 0 0 0,-1 0 0 0 0,1 0 0 0 0,-1 0 0 0 0,-1 0 1 0 0,1 0-1 0 0,-1 0 0 0 0,-1 0 0 0 0,1 0 0 0 0,-1 0 0 0 0,0 0 0 0 0,-1-1 0 0 0,0 1 1 0 0,0-1-1 0 0,0 0 0 0 0,-1 0 0 0 0,1 0 0 0 0,-1 0 0 0 0,-1-1 0 0 0,1 1 0 0 0,-1-1 0 0 0,0 0 1 0 0,0 0-1 0 0,-1-1 0 0 0,1 0 0 0 0,-1 0 0 0 0,0 0 0 0 0,0-1 0 0 0,-1 1 0 0 0,1-2 0 0 0,0 1 1 0 0,-1-1-1 0 0,0 0 0 0 0,0 0 0 0 0,-1 0-59 0 0,1-1 27 0 0,1-1-1 0 0,0 1 1 0 0,-1-2-1 0 0,1 1 1 0 0,0-1 0 0 0,0 1-1 0 0,0-2 1 0 0,-1 1-1 0 0,1-1 1 0 0,0 0 0 0 0,1 0-1 0 0,-1 0 1 0 0,0-1-1 0 0,1 0 1 0 0,-1 0 0 0 0,1-1-1 0 0,0 1 1 0 0,0-1-1 0 0,0 0 1 0 0,1-1 0 0 0,-1 1-1 0 0,1-1 1 0 0,0 0-1 0 0,0 0 1 0 0,1 0 0 0 0,-1 0-1 0 0,1-1 1 0 0,-1-2-27 0 0,-2-4 28 0 0,1-1 1 0 0,0 1 0 0 0,0-1-1 0 0,2 0 1 0 0,-1 0 0 0 0,2 0-1 0 0,0-1 1 0 0,0 1 0 0 0,2-1-1 0 0,-1 1 1 0 0,2-1 0 0 0,-1 1-1 0 0,4-13-28 0 0,-1 8-11 0 0,1 1 0 0 0,1-1 0 0 0,1 1 1 0 0,0 0-1 0 0,1 0 0 0 0,1 1 0 0 0,0 0 0 0 0,1 1 0 0 0,1-1 0 0 0,1 2 0 0 0,0-1 0 0 0,0 2 0 0 0,2-1 0 0 0,0 2 0 0 0,0 0 0 0 0,1 0 0 0 0,0 1 0 0 0,1 1 0 0 0,1 0 0 0 0,-1 1 0 0 0,1 1 0 0 0,1 0 11 0 0,163-34-3538 0 0,-108 74-1544 0 0,-65-22 3915 0 0</inkml:trace>
  <inkml:trace contextRef="#ctx0" brushRef="#br0" timeOffset="239416.182">8686 1565 1724 0 0,'-20'0'1505'0'0,"20"0"-780"0"0,0 0-54 0 0,-23 5 1076 0 0,18 0-1696 0 0,5-5-3 0 0,0 0 0 0 0,1 0 0 0 0,-1 0 0 0 0,1 1 0 0 0,-1-1 0 0 0,0 0 0 0 0,1 0 0 0 0,-1 0 0 0 0,0 1 0 0 0,1-1 0 0 0,-1 0 0 0 0,0 0 0 0 0,0 1 0 0 0,1-1 0 0 0,-1 0 0 0 0,0 1 0 0 0,0-1 0 0 0,1 0 0 0 0,-1 1 0 0 0,0-1 0 0 0,0 0 0 0 0,0 1 0 0 0,0-1 0 0 0,0 0 0 0 0,1 1 0 0 0,-1-1 0 0 0,0 0 0 0 0,0 1 0 0 0,0-1 0 0 0,0 1 0 0 0,0-1 0 0 0,0 0 0 0 0,0 1 0 0 0,0-1 0 0 0,0 1 0 0 0,-1-1 0 0 0,1 0 0 0 0,0 1 0 0 0,0-1 0 0 0,0 0 0 0 0,0 1 0 0 0,0-1 0 0 0,-1 1-48 0 0,459-59 2194 0 0,-328 46-2937 0 0,-127 12 395 0 0,9 0-2118 0 0,-18-4-1618 0 0,0 1 2916 0 0</inkml:trace>
  <inkml:trace contextRef="#ctx0" brushRef="#br0" timeOffset="239666.773">9177 1329 916 0 0,'3'-3'147'0'0,"1"1"0"0"0,0 0 0 0 0,0 0 0 0 0,0 0-1 0 0,0 1 1 0 0,1-1 0 0 0,-1 1 0 0 0,0 0 0 0 0,1 0 0 0 0,-1 1 0 0 0,0-1 0 0 0,1 1-1 0 0,-1 0 1 0 0,1 0 0 0 0,-1 0 0 0 0,1 1 0 0 0,-1 0 0 0 0,0 0 0 0 0,1 0 0 0 0,-1 0-1 0 0,0 0 1 0 0,0 1 0 0 0,0 0 0 0 0,0 0 0 0 0,0 0 0 0 0,0 0 0 0 0,-1 1 0 0 0,1 0-1 0 0,-1-1 1 0 0,1 1 0 0 0,-1 1 0 0 0,0-1 0 0 0,0 0 0 0 0,1 3-147 0 0,79 135 1088 0 0,-83-133-1098 0 0,0-1 0 0 0,0 1 1 0 0,-1-1-1 0 0,1 1 0 0 0,-2-1 0 0 0,1 0 1 0 0,-1 0-1 0 0,0 1 0 0 0,0-1 0 0 0,-1 0 1 0 0,0-1-1 0 0,0 1 0 0 0,-1-1 0 0 0,0 1 1 0 0,0-1-1 0 0,0 0 0 0 0,-1 0 0 0 0,0-1 1 0 0,0 1-1 0 0,0-1 0 0 0,-1 0 0 0 0,0-1 1 0 0,0 1-1 0 0,0-1 0 0 0,0 0 0 0 0,-1-1 0 0 0,0 1 1 0 0,0-1-1 0 0,1-1 0 0 0,-1 1 0 0 0,-1-1 1 0 0,1-1-1 0 0,-7 2 10 0 0,-17-2-3188 0 0,31-1 1968 0 0</inkml:trace>
  <inkml:trace contextRef="#ctx0" brushRef="#br0" timeOffset="240115.185">10110 1187 1964 0 0,'-40'10'2410'0'0,"-25"15"-1474"0"0,35-16-569 0 0,0 2 1 0 0,1 1-1 0 0,1 1 0 0 0,0 2 1 0 0,1 1-1 0 0,0 1 0 0 0,-6 6-367 0 0,32-22 24 0 0,-1 0 0 0 0,1 1 0 0 0,-1-1 0 0 0,1 0-1 0 0,0 1 1 0 0,-1-1 0 0 0,1 0 0 0 0,0 1 0 0 0,0 0 0 0 0,0-1-1 0 0,0 1 1 0 0,0 0 0 0 0,0-1 0 0 0,0 1 0 0 0,1 0-1 0 0,-1 0 1 0 0,1 0 0 0 0,-1 0 0 0 0,1 0 0 0 0,0-1 0 0 0,0 1-1 0 0,0 0 1 0 0,0 0 0 0 0,0 0 0 0 0,0 0 0 0 0,0 0-1 0 0,0 0 1 0 0,1 0 0 0 0,-1 0 0 0 0,1-1 0 0 0,0 1 0 0 0,-1 0-1 0 0,1 0 1 0 0,0-1 0 0 0,0 1 0 0 0,0 0 0 0 0,0-1-1 0 0,1 1 1 0 0,-1-1 0 0 0,0 1 0 0 0,0-1 0 0 0,2 1-24 0 0,75 50 618 0 0,-62-44-531 0 0,5 3 10 0 0,-17-10-85 0 0,1 0-1 0 0,-1 0 1 0 0,0 1-1 0 0,0 0 0 0 0,0 0 1 0 0,0 0-1 0 0,0 0 1 0 0,-1 1-1 0 0,1-1 1 0 0,-1 1-1 0 0,1 0 1 0 0,-1 0-1 0 0,0 1 1 0 0,0-1-1 0 0,0 0 1 0 0,-1 1-1 0 0,1 0 1 0 0,-1 0-1 0 0,0 0 1 0 0,0 0-1 0 0,0 0 1 0 0,0 0-1 0 0,-1 0-11 0 0,-4 1-103 0 0,0 0 0 0 0,-1 0 0 0 0,1-1 0 0 0,-1 1 1 0 0,0-1-1 0 0,0 0 0 0 0,-1 0 0 0 0,1 0 0 0 0,-1-1 0 0 0,0 1 0 0 0,1-1 0 0 0,-2 0 0 0 0,1-1 0 0 0,0 1 0 0 0,-1-1 0 0 0,1 0 0 0 0,-1 0 0 0 0,1-1 0 0 0,-1 0 0 0 0,0 0 1 0 0,0 0-1 0 0,1-1 0 0 0,-5 1 103 0 0,8-1-918 0 0,-21-22-2821 0 0,23 15 2607 0 0</inkml:trace>
  <inkml:trace contextRef="#ctx0" brushRef="#br0" timeOffset="240582.244">10386 1322 984 0 0,'-63'0'3842'0'0,"34"5"-3561"0"0,-1 1-1 0 0,1 1 0 0 0,0 1 0 0 0,1 2 0 0 0,0 1 0 0 0,1 1 1 0 0,0 2-1 0 0,1 0 0 0 0,0 2 0 0 0,-17 14-280 0 0,10 32 477 0 0,33-60-533 0 0,4 1 0 0 0,9 5-83 0 0,0-2 1 0 0,1 0-1 0 0,0 0 1 0 0,0-1-1 0 0,0-1 1 0 0,1 0-1 0 0,-1-1 1 0 0,1-1-1 0 0,0 0 0 0 0,0-1 1 0 0,0-1-1 0 0,0 0 1 0 0,0-1-1 0 0,8-1 139 0 0,12 1-666 0 0,69-11-303 0 0,-60 6 475 0 0</inkml:trace>
  <inkml:trace contextRef="#ctx0" brushRef="#br0" timeOffset="240985.532">10699 1469 1268 0 0,'30'-23'2882'0'0,"-57"32"-1676"0"0,-157 115 403 0 0,185-124-1593 0 0,-1 0-1 0 0,0 1 0 0 0,1-1 0 0 0,-1 0 0 0 0,0 1 1 0 0,1-1-1 0 0,-1 1 0 0 0,0-1 0 0 0,1 1 1 0 0,-1-1-1 0 0,0 1 0 0 0,0-1 0 0 0,1 1 0 0 0,-1-1 1 0 0,0 1-1 0 0,0-1 0 0 0,0 1 0 0 0,0-1 1 0 0,0 1-1 0 0,0-1 0 0 0,0 1 0 0 0,0-1 0 0 0,0 1 1 0 0,0 0-1 0 0,0-1 0 0 0,0 1 0 0 0,0-1 1 0 0,0 1-1 0 0,-1-1 0 0 0,1 1 0 0 0,0-1 0 0 0,0 1 1 0 0,-1-1-1 0 0,1 1 0 0 0,0-1 0 0 0,-1 0 1 0 0,1 1-1 0 0,0-1 0 0 0,-1 1 0 0 0,1-1 0 0 0,-1 0 1 0 0,1 1-1 0 0,0-1 0 0 0,-1 0 0 0 0,1 1 1 0 0,-1-1-16 0 0,48-15 175 0 0,90-53 251 0 0,-129 85-616 0 0,-2-14-104 0 0,0 0-1 0 0,0 0 0 0 0,0-1 0 0 0,1 0 0 0 0,-1 0 0 0 0,1-1 0 0 0,-1 1 0 0 0,1-2 0 0 0,-1 1 0 0 0,1-1 0 0 0,0 1 1 0 0,0-2-1 0 0,-1 1 0 0 0,1-1 0 0 0,0 0 0 0 0,3-1 295 0 0,28-15-1183 0 0</inkml:trace>
  <inkml:trace contextRef="#ctx0" brushRef="#br0" timeOffset="241249.09">11035 1267 1160 0 0,'21'-180'8450'0'0,"-21"179"-8421"0"0,0 0 0 0 0,0 1 0 0 0,0-1 0 0 0,0 0 0 0 0,-1 0 0 0 0,1 0 0 0 0,0 1 0 0 0,0-1 0 0 0,-1 0 0 0 0,1 0 0 0 0,0 1 0 0 0,-1-1 0 0 0,1 0 0 0 0,-1 1 0 0 0,1-1 0 0 0,-1 0 0 0 0,1 1 1 0 0,-1-1-1 0 0,1 1 0 0 0,-1-1 0 0 0,0 1 0 0 0,1-1 0 0 0,-1 1 0 0 0,0-1 0 0 0,1 1 0 0 0,-1 0 0 0 0,0-1 0 0 0,0 1 0 0 0,1 0 0 0 0,-1 0 0 0 0,0 0 0 0 0,0-1 0 0 0,0 1 0 0 0,1 0 0 0 0,-1 0 0 0 0,0 0 1 0 0,0 0-1 0 0,0 0 0 0 0,1 0 0 0 0,-1 1 0 0 0,0-1 0 0 0,0 0 0 0 0,0 0 0 0 0,1 0 0 0 0,-1 1 0 0 0,0-1 0 0 0,1 0 0 0 0,-1 1 0 0 0,0-1 0 0 0,0 1 0 0 0,1-1 0 0 0,-1 1 0 0 0,1-1 0 0 0,-1 1 1 0 0,1-1-1 0 0,-1 1 0 0 0,0 0 0 0 0,1-1 0 0 0,0 1-29 0 0,-7 15 87 0 0,1 1 0 0 0,1 0 1 0 0,1 0-1 0 0,0 0 1 0 0,1 1-1 0 0,1-1 0 0 0,1 1 1 0 0,0-1-1 0 0,1 1 0 0 0,2 13-87 0 0,-1 8 59 0 0,42 166-815 0 0,-24-145-356 0 0,4 40-6658 0 0,-23-99 6580 0 0</inkml:trace>
  <inkml:trace contextRef="#ctx0" brushRef="#br0" timeOffset="243183.388">11161 1430 924 0 0,'0'0'40'0'0,"0"0"5"0"0,0 0 31 0 0,0 0 53 0 0,0 0 21 0 0,0 0-92 0 0,0 0 25 0 0,0 0 43 0 0,0 0-49 0 0,0 0 82 0 0,0 0 20 0 0,0 0-97 0 0,0 0 27 0 0,0 0-62 0 0,-3-16 1141 0 0,10 18 2496 0 0,87 6-2769 0 0,-59-7-760 0 0,0-2 0 0 0,0-1 0 0 0,0-1 1 0 0,0-2-1 0 0,-1-2 0 0 0,1-1 0 0 0,-2-2 0 0 0,1-1 1 0 0,9-5-156 0 0,-44 16-7 0 0,0 0 0 0 0,-1 1 0 0 0,1-1 1 0 0,0 0-1 0 0,0 0 0 0 0,0 0 1 0 0,-1 0-1 0 0,1 0 0 0 0,0 0 0 0 0,0 0 1 0 0,-1 0-1 0 0,1 0 0 0 0,0 0 1 0 0,0-1-1 0 0,0 1 0 0 0,-1-1 1 0 0,1 1-1 0 0,0-1 0 0 0,0 1 0 0 0,0-1 1 0 0,0 1-1 0 0,0-1 0 0 0,0 0 1 0 0,0 0-1 0 0,0 0 0 0 0,0 1 0 0 0,0-1 1 0 0,0 0-1 0 0,1 0 0 0 0,-1 0 1 0 0,0 0-1 0 0,1-1 0 0 0,-1 1 1 0 0,1 0-1 0 0,-1 0 0 0 0,1 0 0 0 0,-1 0 1 0 0,1 0-1 0 0,0-1 0 0 0,0 1 1 0 0,-1 0-1 0 0,1 0 0 0 0,0-1 0 0 0,0 1 1 0 0,0 0-1 0 0,0 0 0 0 0,1-1 1 0 0,-1 1-1 0 0,0 0 0 0 0,0 0 0 0 0,1 0 1 0 0,-1-1-1 0 0,1 1 0 0 0,-1 0 1 0 0,1 0-1 0 0,0 0 0 0 0,-1 0 1 0 0,1 0-1 0 0,0 0 0 0 0,0 0 0 0 0,-1 0 1 0 0,1 0-1 0 0,0 0 0 0 0,0 1 1 0 0,0-1-1 0 0,0 0 0 0 0,0 0 0 0 0,1 1 7 0 0,-182 16-530 0 0,178-15 525 0 0,-17 3 4 0 0,0 0-1 0 0,1 1 1 0 0,-1 2 0 0 0,1-1-1 0 0,1 2 1 0 0,0 0-1 0 0,0 2 1 0 0,0-1-1 0 0,1 2 1 0 0,0 0 0 0 0,1 1-1 0 0,1 1 1 0 0,0 0-1 0 0,0 1 1 0 0,2 0 0 0 0,-1 1-1 0 0,1 3 2 0 0,10-15 9 0 0,1 0 0 0 0,0 1-1 0 0,0-1 1 0 0,0 1 0 0 0,0-1-1 0 0,1 1 1 0 0,-1-1 0 0 0,1 1 0 0 0,0-1-1 0 0,0 1 1 0 0,0-1 0 0 0,1 1-1 0 0,-1-1 1 0 0,1 1 0 0 0,0-1-1 0 0,0 1 1 0 0,0-1 0 0 0,0 0 0 0 0,1 1-1 0 0,-1-1 1 0 0,1 0 0 0 0,0 0-1 0 0,0 0 1 0 0,0 0 0 0 0,0 0 0 0 0,0-1-1 0 0,1 1 1 0 0,-1-1 0 0 0,1 1-1 0 0,0-1 1 0 0,0 0 0 0 0,0 0 0 0 0,0 0-1 0 0,0-1 1 0 0,0 1 0 0 0,0-1-1 0 0,1 1 1 0 0,-1-1 0 0 0,0 0 0 0 0,3 0-9 0 0,149 29 131 0 0,110-47-1582 0 0,-44-44-3517 0 0,-180 40 3651 0 0</inkml:trace>
  <inkml:trace contextRef="#ctx0" brushRef="#br0" timeOffset="243432.388">12137 1267 840 0 0,'2'2'1116'0'0,"-1"1"-240"0"0,1-3-260 0 0,0 2-56 0 0,-2-1-208 0 0,4-1 20 0 0,1-1-40 0 0,-2 2-632 0 0,1-2-404 0 0,3 1-540 0 0,0-2 28 0 0</inkml:trace>
  <inkml:trace contextRef="#ctx0" brushRef="#br0" timeOffset="246427.346">12996 258 848 0 0,'0'0'61'0'0,"0"0"85"0"0,0 0 32 0 0,0 0 45 0 0,0 0-67 0 0,0 0 19 0 0,0 0-17 0 0,0 0-37 0 0,0 0 24 0 0,0 0-52 0 0,0 0 43 0 0,0 0-30 0 0,-13 1 38 0 0,10-4 3352 0 0,5 3-3489 0 0,-1 0 0 0 0,0-1 0 0 0,0 1 0 0 0,1 0 0 0 0,-1 1 0 0 0,0-1 0 0 0,1 0 0 0 0,-1 0 0 0 0,0 1 0 0 0,0-1 0 0 0,1 0 0 0 0,-1 1 0 0 0,0-1 0 0 0,0 1-1 0 0,0 0 1 0 0,0-1 0 0 0,0 1 0 0 0,0 0 0 0 0,0 0 0 0 0,0-1 0 0 0,0 1 0 0 0,0 0 0 0 0,0 0 0 0 0,0 0 0 0 0,0 0 0 0 0,-1 0 0 0 0,1 0 0 0 0,0 1 0 0 0,-1-1 0 0 0,1 0 0 0 0,-1 0 0 0 0,1 0 0 0 0,-1 1 0 0 0,0-1 0 0 0,0 0 0 0 0,1 0 0 0 0,-1 1 0 0 0,0-1 0 0 0,0 0 0 0 0,0 1 0 0 0,0-1 0 0 0,0 0 0 0 0,-1 0 0 0 0,1 1 0 0 0,0-1 0 0 0,-1 0 0 0 0,1 0 0 0 0,-1 1-7 0 0,3 22 23 0 0,-2-1 1 0 0,0 1 0 0 0,-2-1 0 0 0,0 0 0 0 0,-2 0-1 0 0,0 0 1 0 0,-2 0 0 0 0,0 0 0 0 0,-2-1 0 0 0,0 0-1 0 0,-8 13-23 0 0,-12 37 44 0 0,29-69-43 0 0,-1 1 1 0 0,1-1-1 0 0,0 1 0 0 0,0-1 0 0 0,0 0 1 0 0,1 1-1 0 0,-1-1 0 0 0,1 0 1 0 0,-1 0-1 0 0,1 0 0 0 0,0 0 1 0 0,0 0-1 0 0,1 0 0 0 0,-1-1 1 0 0,0 1-1 0 0,1-1 0 0 0,0 0 0 0 0,0 1 1 0 0,-1-1-1 0 0,1 0 0 0 0,0-1 1 0 0,1 1-1 0 0,-1 0 0 0 0,0-1 1 0 0,0 0-1 0 0,1 0 0 0 0,-1 0 1 0 0,0 0-1 0 0,1 0 0 0 0,2 0-1 0 0,45 27-8 0 0,-44-18 70 0 0,-1 0 1 0 0,0 1-1 0 0,0 0 1 0 0,-1 0-1 0 0,-1 1 1 0 0,0 0-1 0 0,0-1 1 0 0,-1 1-1 0 0,-1 1 1 0 0,0-1-1 0 0,-1 0 1 0 0,0 0-1 0 0,-1 1 1 0 0,0-1-1 0 0,-1 0 0 0 0,0 1 1 0 0,-1-1-1 0 0,0 0 1 0 0,-1 0-1 0 0,0 0 1 0 0,-1-1-1 0 0,-1 1 1 0 0,-1 3-63 0 0,6-15 0 0 0,-13 37 222 0 0,10-31-188 0 0,1 1 0 0 0,-1 0 0 0 0,1-1-1 0 0,0 1 1 0 0,0 0 0 0 0,1 1 0 0 0,0-1 0 0 0,0 0 0 0 0,1 0-1 0 0,0 0 1 0 0,0 1 0 0 0,1-1 0 0 0,0 0 0 0 0,0 0-1 0 0,1 2-33 0 0,57 164 247 0 0,-63-162-259 0 0,0 0 1 0 0,-1-1-1 0 0,0 0 0 0 0,-1 0 0 0 0,0-1 1 0 0,-1 1-1 0 0,0-1 0 0 0,0-1 0 0 0,-1 1 0 0 0,0-1 1 0 0,0-1-1 0 0,-1 1 0 0 0,0-1 0 0 0,0-1 1 0 0,-6 3 11 0 0,-63 32-2464 0 0,76-41 1022 0 0,0-3 136 0 0,-6-15 60 0 0,9-7-22 0 0</inkml:trace>
  <inkml:trace contextRef="#ctx0" brushRef="#br0" timeOffset="247216.048">13230 442 1256 0 0,'0'0'765'0'0,"15"0"280"0"0,-4-3 1959 0 0,22-14-2339 0 0,-23 72 167 0 0,16 180 98 0 0,-22-201-1129 0 0,4 37 635 0 0,-6-21-4172 0 0,-15-34 1279 0 0,8-14 1260 0 0</inkml:trace>
  <inkml:trace contextRef="#ctx0" brushRef="#br0" timeOffset="247602.154">13339 562 1700 0 0,'0'-3'738'0'0,"-26"-78"1086"0"0,29 71-1710 0 0,0-1-1 0 0,1 1 0 0 0,0 0 1 0 0,0 0-1 0 0,1 1 0 0 0,1-1 0 0 0,-1 1 1 0 0,2 0-1 0 0,-1 0 0 0 0,1 1 1 0 0,0 0-1 0 0,1 0 0 0 0,0 1 1 0 0,0 0-1 0 0,1 0 0 0 0,0 1 0 0 0,0 0 1 0 0,0 1-1 0 0,1 0 0 0 0,-1 0 1 0 0,1 1-1 0 0,1 0 0 0 0,-1 1 0 0 0,0 0 1 0 0,1 0-1 0 0,0 2 0 0 0,6-2-113 0 0,-14 3 7 0 0,1 1-1 0 0,-1-1 1 0 0,0 0-1 0 0,1 1 0 0 0,-1 0 1 0 0,0 0-1 0 0,0 0 0 0 0,0 0 1 0 0,0 0-1 0 0,0 1 1 0 0,0-1-1 0 0,0 1 0 0 0,0 0 1 0 0,-1 0-1 0 0,1 0 1 0 0,-1 0-1 0 0,1 0 0 0 0,-1 1 1 0 0,0-1-1 0 0,0 1 1 0 0,0-1-1 0 0,0 1 0 0 0,0 0 1 0 0,-1 0-1 0 0,1 0 1 0 0,-1 0-1 0 0,0 0 0 0 0,1 0 1 0 0,-2 0-1 0 0,1 0 0 0 0,0 0 1 0 0,-1 1-1 0 0,1-1 1 0 0,-1 0-1 0 0,0 0 0 0 0,0 1 1 0 0,0-1-1 0 0,0 0 1 0 0,-1 1-1 0 0,0-1 0 0 0,0 1-6 0 0,-2 8-57 0 0,-2 0-1 0 0,1 0 0 0 0,-2-1 0 0 0,1 0 0 0 0,-2 0 1 0 0,1-1-1 0 0,-1 1 0 0 0,-1-1 0 0 0,0-1 1 0 0,0 0-1 0 0,-1 0 0 0 0,0 0 0 0 0,-1-1 0 0 0,-6 4 58 0 0,-106 41-4211 0 0,102-49 3036 0 0</inkml:trace>
  <inkml:trace contextRef="#ctx0" brushRef="#br0" timeOffset="248386.255">13879 633 1184 0 0,'1'-1'84'0'0,"1"-1"1"0"0,-1 0-1 0 0,0 0 0 0 0,0 0 1 0 0,-1 0-1 0 0,1 0 0 0 0,0 0 1 0 0,-1 0-1 0 0,1 0 0 0 0,-1 0 1 0 0,0 0-1 0 0,0 0 0 0 0,1-1 1 0 0,-1 1-1 0 0,-1 0 0 0 0,1 0 1 0 0,0 0-1 0 0,0 0 0 0 0,-1 0 1 0 0,0 0-1 0 0,1 0 0 0 0,-1 0 1 0 0,0 0-1 0 0,0 0 0 0 0,0 0 1 0 0,0 0-1 0 0,0 0 0 0 0,0 0 1 0 0,0 1-1 0 0,-1-1 0 0 0,1 1 1 0 0,-1-1-1 0 0,1 1 0 0 0,-1-1 1 0 0,0 1-1 0 0,0 0 0 0 0,1 0 1 0 0,-1 0-1 0 0,0 0 0 0 0,0 0 0 0 0,0 0 1 0 0,0 0-1 0 0,0 1 0 0 0,0-1 1 0 0,0 1-1 0 0,0-1 0 0 0,0 1 1 0 0,-1 0-1 0 0,1 0 0 0 0,0 0 1 0 0,0 0-1 0 0,-1 0-84 0 0,-117 9-411 0 0,107-4 451 0 0,0 0 1 0 0,0 1 0 0 0,1 0-1 0 0,0 0 1 0 0,0 2 0 0 0,0-1-1 0 0,1 2 1 0 0,0 0 0 0 0,0 0 0 0 0,1 0-1 0 0,1 1 1 0 0,0 1 0 0 0,-7 9-41 0 0,-30 70 610 0 0,45-88-585 0 0,0 1 0 0 0,0-1 1 0 0,0 1-1 0 0,0-1 0 0 0,1 1 1 0 0,-1 0-1 0 0,1-1 0 0 0,-1 1 1 0 0,1 0-1 0 0,0 0 0 0 0,0-1 1 0 0,1 1-1 0 0,-1 0 0 0 0,0-1 1 0 0,1 1-1 0 0,-1 0 0 0 0,1-1 1 0 0,0 1-1 0 0,0-1 0 0 0,0 1 1 0 0,0-1-1 0 0,1 0 0 0 0,-1 1 1 0 0,1-1-1 0 0,-1 0 0 0 0,1 0 1 0 0,0 0-1 0 0,0 0 0 0 0,0 0 1 0 0,0 0-1 0 0,0 0 0 0 0,0-1 1 0 0,0 1-1 0 0,1-1 0 0 0,-1 0 1 0 0,1 1-26 0 0,8 0 39 0 0,-1 0 1 0 0,1 0-1 0 0,-1-1 1 0 0,1 0-1 0 0,-1-1 0 0 0,1 0 1 0 0,0-1-1 0 0,-1 0 1 0 0,1-1-1 0 0,-1 0 1 0 0,0-1-1 0 0,0 0 1 0 0,0 0-1 0 0,0-1 1 0 0,8-4-40 0 0,-13 6 7 0 0,0 0 0 0 0,0 0 0 0 0,0-1 1 0 0,0 0-1 0 0,-1 0 0 0 0,1 0 0 0 0,-1 0 1 0 0,0-1-1 0 0,0 1 0 0 0,0-1 0 0 0,0 0 1 0 0,0-1-1 0 0,-1 1 0 0 0,0 0 0 0 0,0-1 1 0 0,0 0-1 0 0,-1 0 0 0 0,1 0 0 0 0,-1 0 1 0 0,0 0-1 0 0,-1 0 0 0 0,1-1 0 0 0,-1 1 1 0 0,0 0-1 0 0,0-1 0 0 0,-1 1 0 0 0,0-1 0 0 0,0 1 1 0 0,0-2-8 0 0,0 5 1 0 0,0 2-67 0 0,-5-6 111 0 0,60 71 36 0 0,28 13-784 0 0,-45-48-3344 0 0,-35-27 2869 0 0</inkml:trace>
  <inkml:trace contextRef="#ctx0" brushRef="#br0" timeOffset="248811.362">14016 593 1540 0 0,'13'8'357'0'0,"-1"-1"0"0"0,0 2-1 0 0,-1-1 1 0 0,1 2 0 0 0,-2-1-1 0 0,1 1 1 0 0,-2 1 0 0 0,1 0-1 0 0,-1 1 1 0 0,-1-1 0 0 0,0 2 0 0 0,-1-1-1 0 0,0 1 1 0 0,-1 0 0 0 0,0 0-1 0 0,-1 2-356 0 0,-5-11 124 0 0,-1 0-1 0 0,0 1 1 0 0,1-1-1 0 0,-1 0 1 0 0,-1 0-1 0 0,1 0 1 0 0,-1 0-1 0 0,1-1 1 0 0,-1 1-1 0 0,0 0 1 0 0,-1-1-1 0 0,1 1 1 0 0,0-1-1 0 0,-1 0 1 0 0,0 0-1 0 0,0 0 1 0 0,0 0-1 0 0,0 0 1 0 0,0-1-1 0 0,-1 1 1 0 0,1-1-1 0 0,-1 0 1 0 0,0 0-1 0 0,1 0 1 0 0,-1 0-1 0 0,0-1 1 0 0,0 0 0 0 0,0 1-1 0 0,0-2 1 0 0,0 1-1 0 0,-1 0 1 0 0,1-1-1 0 0,-3 0-123 0 0,6 0 233 0 0,-22-15 366 0 0,23 8-603 0 0,0 1 0 0 0,0 0 0 0 0,0-1-1 0 0,1 1 1 0 0,0 0 0 0 0,0-1 0 0 0,1 1 0 0 0,-1 0 0 0 0,2 0-1 0 0,-1 0 1 0 0,0 0 0 0 0,1 0 0 0 0,0 1 0 0 0,1-1-1 0 0,-1 1 1 0 0,1 0 0 0 0,0 0 0 0 0,0 0 0 0 0,2 0 4 0 0,10-14-217 0 0,1 2 1 0 0,0 0-1 0 0,2 1 0 0 0,0 1 1 0 0,0 0-1 0 0,2 2 1 0 0,19-10 216 0 0,91-37-5112 0 0,-98 52 2563 0 0,-25 7 1310 0 0</inkml:trace>
  <inkml:trace contextRef="#ctx0" brushRef="#br0" timeOffset="249576.675">14649 570 1236 0 0,'-104'0'3461'0'0,"91"2"-3286"0"0,0 2 0 0 0,0 0-1 0 0,0 0 1 0 0,0 1 0 0 0,1 0-1 0 0,0 2 1 0 0,0-1 0 0 0,0 1 0 0 0,1 1-1 0 0,0 0 1 0 0,0 0 0 0 0,1 1-1 0 0,0 1 1 0 0,1 0 0 0 0,0 0 0 0 0,1 1-1 0 0,0 0 1 0 0,0 0 0 0 0,1 1-1 0 0,1-1 1 0 0,0 2 0 0 0,-4 10-175 0 0,10-22 141 0 0,5 10 232 0 0,4-5-327 0 0,-1-2-1 0 0,1 1 0 0 0,0-1 1 0 0,0-1-1 0 0,1 0 0 0 0,-1 0 0 0 0,1 0 1 0 0,0-2-1 0 0,-1 1 0 0 0,1-1 1 0 0,0 0-1 0 0,0-1 0 0 0,0 0 0 0 0,0-1 1 0 0,-1 0-1 0 0,1-1 0 0 0,0 0 1 0 0,0 0-1 0 0,-1-1 0 0 0,0 0 0 0 0,1 0 1 0 0,-1-1-1 0 0,5-4-45 0 0,-12 7 9 0 0,1-1-1 0 0,0 0 1 0 0,0 0 0 0 0,-1 0-1 0 0,1 0 1 0 0,-1-1 0 0 0,1 1-1 0 0,-1-1 1 0 0,0 0 0 0 0,0 1 0 0 0,0-1-1 0 0,-1 0 1 0 0,1 0 0 0 0,-1 0-1 0 0,1 0 1 0 0,-1 0 0 0 0,0-1-1 0 0,0 1 1 0 0,0 0 0 0 0,-1-1 0 0 0,1 1-1 0 0,-1 0 1 0 0,0-1 0 0 0,0 1-1 0 0,0-1-8 0 0,0 2 43 0 0,0-29 72 0 0,0 14-78 0 0,0 15-26 0 0,0 2 7 0 0,0 0-26 0 0,-1-7-12 0 0,123 129-1595 0 0,-115-112 1007 0 0,4 7-4530 0 0,-11-17 4093 0 0</inkml:trace>
  <inkml:trace contextRef="#ctx0" brushRef="#br0" timeOffset="250367.852">14784 593 1900 0 0,'7'-1'3787'0'0,"7"44"-3433"0"0,-9-25-223 0 0,57 182 2506 0 0,-59-193-567 0 0,2-35-1739 0 0,4 8-332 0 0,2 0 0 0 0,0 0 1 0 0,1 1-1 0 0,1 1 0 0 0,1 0 1 0 0,1 0-1 0 0,0 2 0 0 0,8-7 1 0 0,4 73-497 0 0,-27 27 642 0 0,0-76-99 0 0,-2 7 178 0 0,40-79-132 0 0,36-85-237 0 0,-72 157 130 0 0,0-1 0 0 0,0 1 0 0 0,0 0 0 0 0,0 0 0 0 0,-1 0 0 0 0,1 1 0 0 0,0-1 0 0 0,0 0 0 0 0,-1 1 0 0 0,1-1 0 0 0,-1 1 0 0 0,1-1 0 0 0,-1 1 0 0 0,1 0 1 0 0,-1 0-1 0 0,0 0 0 0 0,0 0 0 0 0,0 0 0 0 0,0 0 0 0 0,0 0 0 0 0,-1 0 0 0 0,1 0 0 0 0,-1 0 0 0 0,1 0 0 0 0,-1 0 0 0 0,1 0 0 0 0,-1 1 0 0 0,0-1 0 0 0,0 0 0 0 0,0 0 0 0 0,-1 0 0 0 0,1 1 15 0 0,3 6 0 0 0,64 154-1275 0 0,-54-145-4940 0 0,-13-17 5023 0 0</inkml:trace>
  <inkml:trace contextRef="#ctx0" brushRef="#br0" timeOffset="250819.451">15286 777 1592 0 0,'52'-15'4171'0'0,"-30"10"-3718"0"0,16-5 126 0 0,-26 9-472 0 0,1-2 1 0 0,0 0-1 0 0,-1 0 0 0 0,0-1 0 0 0,0-1 0 0 0,0 0 0 0 0,0 0 1 0 0,-1-1-1 0 0,0-1 0 0 0,0 0 0 0 0,0 0 0 0 0,-1-1 0 0 0,0 0 1 0 0,-1-1-1 0 0,7-8-107 0 0,-16 15-4 0 0,-1 0 1 0 0,1 0-1 0 0,-1 0 1 0 0,1 0-1 0 0,-1 1 1 0 0,0-1 0 0 0,0 0-1 0 0,0 0 1 0 0,0 1-1 0 0,0-1 1 0 0,0 1-1 0 0,0-1 1 0 0,0 1-1 0 0,-1-1 1 0 0,1 1-1 0 0,-1 0 1 0 0,1 0 0 0 0,-1-1-1 0 0,1 1 1 0 0,-1 0-1 0 0,0 1 1 0 0,1-1-1 0 0,-1 0 1 0 0,0 0-1 0 0,0 1 1 0 0,0-1-1 0 0,0 1 1 0 0,1-1 0 0 0,-1 1-1 0 0,0 0 1 0 0,0 0-1 0 0,0 0 1 0 0,0 0 3 0 0,-11-2 24 0 0,1 1 0 0 0,0 1-1 0 0,-1 0 1 0 0,1 0 0 0 0,-1 1 0 0 0,1 1 0 0 0,0 0 0 0 0,0 1 0 0 0,0 0 0 0 0,0 1 0 0 0,0 0 0 0 0,1 1 0 0 0,0 0-1 0 0,0 1 1 0 0,0 0 0 0 0,0 1 0 0 0,1 0 0 0 0,0 1 0 0 0,1 0 0 0 0,0 0 0 0 0,-1 2-24 0 0,8-8 8 0 0,0-1 0 0 0,-1 1 0 0 0,2 0 0 0 0,-1 0 0 0 0,0 0 0 0 0,0 0 0 0 0,0 0 0 0 0,1 0 0 0 0,-1 0 0 0 0,1 1 0 0 0,0-1 0 0 0,0 1 0 0 0,0-1 0 0 0,0 1 0 0 0,0-1 0 0 0,0 1 0 0 0,1-1 0 0 0,-1 1 0 0 0,1 0 0 0 0,0-1 0 0 0,0 1 0 0 0,0 0 0 0 0,0-1 0 0 0,0 1 0 0 0,0 0 0 0 0,1-1 0 0 0,-1 1 0 0 0,1 0 0 0 0,0-1 0 0 0,0 1-1 0 0,0-1 1 0 0,0 1 0 0 0,0-1 0 0 0,0 0 0 0 0,1 0 0 0 0,-1 1 0 0 0,1-1 0 0 0,0 0 0 0 0,0 0 0 0 0,-1 0 0 0 0,1 0 0 0 0,0-1 0 0 0,2 2-8 0 0,115 36-343 0 0,-107-37-78 0 0,-1-1 0 0 0,1-1 0 0 0,-1 0-1 0 0,1 0 1 0 0,-1-1 0 0 0,1-1-1 0 0,-1 0 1 0 0,1-1 0 0 0,-1 0-1 0 0,0 0 1 0 0,0-1 0 0 0,-1-1-1 0 0,8-3 422 0 0,1-4-1234 0 0</inkml:trace>
  <inkml:trace contextRef="#ctx0" brushRef="#br0" timeOffset="251087.28">15771 307 2976 0 0,'0'1'116'0'0,"-1"0"0"0"0,1 0 0 0 0,-1 0 0 0 0,1 0 0 0 0,-1 0-1 0 0,1 0 1 0 0,-1 0 0 0 0,0 0 0 0 0,1-1 0 0 0,-1 1 0 0 0,0 0 0 0 0,0 0 0 0 0,0-1-1 0 0,0 1 1 0 0,0 0 0 0 0,0-1 0 0 0,0 1 0 0 0,0-1 0 0 0,0 1 0 0 0,0-1 0 0 0,0 1-1 0 0,0-1 1 0 0,0 0 0 0 0,0 0 0 0 0,0 1 0 0 0,0-1 0 0 0,0 0 0 0 0,0 0 0 0 0,0 0-1 0 0,-1 0 1 0 0,1 0 0 0 0,0-1 0 0 0,0 1 0 0 0,0 0 0 0 0,0 0 0 0 0,0-1-1 0 0,0 1 1 0 0,0-1 0 0 0,0 1 0 0 0,0-1 0 0 0,0 1 0 0 0,0-1 0 0 0,0 1 0 0 0,0-1-1 0 0,0 0 1 0 0,0 0 0 0 0,1 1 0 0 0,-1-1 0 0 0,0 0 0 0 0,1 0 0 0 0,-1 0 0 0 0,0 0-1 0 0,1 0 1 0 0,-1 0 0 0 0,1 0 0 0 0,-1 0 0 0 0,1 0 0 0 0,0 0 0 0 0,-1 0 0 0 0,1 0-1 0 0,0 0 1 0 0,0-1-116 0 0,11 145 763 0 0,28 54-2452 0 0,-40-192 1387 0 0,1-1 1 0 0,-1 0 0 0 0,-1 1-1 0 0,1-1 1 0 0,0 0 0 0 0,-1 0-1 0 0,0 1 1 0 0,0-1 0 0 0,0-1-1 0 0,-1 1 1 0 0,1 0 0 0 0,-1-1-1 0 0,0 1 1 0 0,0-1 0 0 0,0 0-1 0 0,-1 0 1 0 0,1 0 0 0 0,-1 0-1 0 0,1 0 1 0 0,-1-1 0 0 0,-2 1 301 0 0,-8 4-1126 0 0</inkml:trace>
  <inkml:trace contextRef="#ctx0" brushRef="#br0" timeOffset="251364.382">15504 548 2104 0 0,'0'0'1109'0'0,"0"0"-126"0"0,0 0-107 0 0,19-7 1919 0 0,-9 3-2694 0 0,226-69 2425 0 0,-154 58-4701 0 0,-2 9-3446 0 0,-78 6 4295 0 0</inkml:trace>
  <inkml:trace contextRef="#ctx0" brushRef="#br0" timeOffset="251864.336">15817 620 1036 0 0,'1'3'4081'0'0,"20"2"-2361"0"0,3-6-1451 0 0,1-1-1 0 0,-1-1 0 0 0,0-1 0 0 0,0-1 0 0 0,0-1 1 0 0,-1-2-1 0 0,0 0 0 0 0,0-1 0 0 0,-1-1 1 0 0,3-3-269 0 0,-4-15-762 0 0,-21 27 625 0 0,-47 1-168 0 0,32 1 312 0 0,0 2 0 0 0,1 0-1 0 0,-1 0 1 0 0,1 1 0 0 0,0 1-1 0 0,0 1 1 0 0,1 0 0 0 0,0 0-1 0 0,0 2 1 0 0,0-1 0 0 0,1 2 0 0 0,0 0-1 0 0,0 0 1 0 0,1 1 0 0 0,1 0-1 0 0,-6 7-6 0 0,14-14 13 0 0,0 1 0 0 0,0 0 0 0 0,0-1-1 0 0,1 1 1 0 0,0 0 0 0 0,-1 0 0 0 0,1 0 0 0 0,1 0-1 0 0,-1 0 1 0 0,1 0 0 0 0,-1 0 0 0 0,1 0-1 0 0,0 0 1 0 0,0 0 0 0 0,1 0 0 0 0,-1 0-1 0 0,1 0 1 0 0,0 0 0 0 0,0 0 0 0 0,1 0-1 0 0,-1 0 1 0 0,1 0 0 0 0,-1-1 0 0 0,1 1-1 0 0,0-1 1 0 0,1 1 0 0 0,-1-1 0 0 0,1 0-1 0 0,-1 0 1 0 0,1 0 0 0 0,0 0 0 0 0,0 0-1 0 0,0 0 1 0 0,1-1 0 0 0,-1 0 0 0 0,0 0 0 0 0,1 1-13 0 0,145 58-1659 0 0,-87-60-3026 0 0,-47-1 3413 0 0</inkml:trace>
  <inkml:trace contextRef="#ctx0" brushRef="#br0" timeOffset="252176.338">16214 575 1228 0 0,'6'0'159'0'0,"1"0"-1"0"0,0 1 1 0 0,0 0-1 0 0,-1 0 1 0 0,1 0-1 0 0,0 1 1 0 0,-1 0-1 0 0,1 0 1 0 0,-1 0-1 0 0,0 1 1 0 0,0 0-1 0 0,0 1 1 0 0,0-1-1 0 0,-1 1 1 0 0,1 0-1 0 0,-1 0 1 0 0,0 1-1 0 0,0 0 1 0 0,0 0-1 0 0,-1 0 1 0 0,0 0-1 0 0,0 1 1 0 0,0-1-1 0 0,-1 1 1 0 0,1 0-1 0 0,-1 0 1 0 0,-1 1-1 0 0,1-1 1 0 0,-1 0-1 0 0,1 7-158 0 0,-2-11 122 0 0,1-1-1 0 0,-1 1 0 0 0,0 0 1 0 0,0 0-1 0 0,0 0 1 0 0,0 0-1 0 0,-1 0 0 0 0,1 0 1 0 0,0 0-1 0 0,-1 0 1 0 0,0 0-1 0 0,1 0 0 0 0,-1 0 1 0 0,0 0-1 0 0,0 0 1 0 0,0 1-1 0 0,0-1 0 0 0,0 0 1 0 0,-1 0-1 0 0,1 0 1 0 0,-1 0-1 0 0,1 0 0 0 0,-1 0 1 0 0,0 0-1 0 0,0 0 1 0 0,0 0-1 0 0,0 0 0 0 0,0 0 1 0 0,0-1-1 0 0,0 1 1 0 0,-1 0-1 0 0,1-1 0 0 0,-1 1 1 0 0,1-1-1 0 0,-1 1 1 0 0,0-1-1 0 0,1 0 1 0 0,-1 0-1 0 0,0 1 0 0 0,0-1 1 0 0,0-1-1 0 0,0 1 1 0 0,0 0-1 0 0,0 0 0 0 0,0-1 1 0 0,-1 1-122 0 0,2-4 57 0 0,0 0 1 0 0,0 1-1 0 0,0-1 1 0 0,1 0-1 0 0,-1 0 0 0 0,1 0 1 0 0,0 0-1 0 0,-1 0 1 0 0,2 0-1 0 0,-1 0 1 0 0,0 0-1 0 0,1 0 1 0 0,-1 0-1 0 0,1 0 1 0 0,0 0-1 0 0,0 0 0 0 0,0 1 1 0 0,0-1-1 0 0,0 0 1 0 0,1 0-1 0 0,-1 1 1 0 0,1-1-1 0 0,1 0-57 0 0,11-21-293 0 0,1 1-1 0 0,1 1 1 0 0,1 1-1 0 0,1 0 1 0 0,1 1 0 0 0,0 1-1 0 0,2 1 1 0 0,18-13 293 0 0,35-33-4308 0 0,-56 41 1703 0 0,-16 16 1384 0 0</inkml:trace>
  <inkml:trace contextRef="#ctx0" brushRef="#br0" timeOffset="262444.998">19898 2992 1824 0 0,'0'0'488'0'0,"3"-22"1025"0"0,29-40 1803 0 0,-32 61-3107 0 0,0 1-26 0 0,0 0-23 0 0,0 0-52 0 0,0 0 10 0 0,0 0-5 0 0,0 0 20 0 0,0 0-10 0 0,0 0-26 0 0,0 0-19 0 0,9-2 110 0 0,-98 238 636 0 0,29-40-569 0 0,54-179 386 0 0,-10-18-7585 0 0,13-7 5789 0 0</inkml:trace>
  <inkml:trace contextRef="#ctx0" brushRef="#br0" timeOffset="263084.923">19926 2969 1412 0 0,'23'-59'5542'0'0,"-27"190"-3873"0"0,5-124-1641 0 0,1 0 0 0 0,0-1 0 0 0,0 1 0 0 0,0 0 0 0 0,1-1 0 0 0,0 1 0 0 0,1-1 1 0 0,-1 0-1 0 0,1 0 0 0 0,0 0 0 0 0,1-1 0 0 0,-1 1 0 0 0,1-1 0 0 0,0 0 0 0 0,1-1 0 0 0,-1 1 0 0 0,1-1 0 0 0,0 0 1 0 0,0 0-1 0 0,0-1 0 0 0,0 1 0 0 0,6 0-28 0 0,-2 0-6 0 0,0-1 1 0 0,0 0 0 0 0,0-1-1 0 0,1 0 1 0 0,-1-1-1 0 0,1 0 1 0 0,-1 0-1 0 0,1-1 1 0 0,0-1-1 0 0,-1 0 1 0 0,1 0 0 0 0,-1-1-1 0 0,1 0 1 0 0,-1-1-1 0 0,0 0 1 0 0,0-1-1 0 0,0 0 1 0 0,-1-1-1 0 0,1 0 1 0 0,-1 0-1 0 0,0-1 1 0 0,-1 0 0 0 0,1 0-1 0 0,-1-1 1 0 0,0 0-1 0 0,-1-1 1 0 0,0 0-1 0 0,0 0 1 0 0,0 0-1 0 0,3-7 6 0 0,3-39-231 0 0,-13 53 250 0 0,0 1-45 0 0,-3-19 297 0 0,3 18-261 0 0,-1 0 0 0 0,1 0 0 0 0,-1 0 1 0 0,1 1-1 0 0,-1-1 0 0 0,0 0 0 0 0,1 0 1 0 0,-1 0-1 0 0,0 0 0 0 0,0 1 0 0 0,0-1 1 0 0,0 0-1 0 0,1 1 0 0 0,-1-1 0 0 0,0 0 1 0 0,0 1-1 0 0,0 0 0 0 0,0-1 1 0 0,0 1-1 0 0,0-1 0 0 0,-1 1 0 0 0,1 0 1 0 0,0 0-1 0 0,0 0 0 0 0,0-1 0 0 0,0 1 1 0 0,0 0-1 0 0,0 0 0 0 0,0 1 0 0 0,0-1 1 0 0,-1 0-1 0 0,1 0 0 0 0,0 0 0 0 0,0 1 1 0 0,0-1-1 0 0,0 1 0 0 0,0-1 1 0 0,0 1-1 0 0,0-1 0 0 0,0 1 0 0 0,0-1 1 0 0,1 1-1 0 0,-1 0 0 0 0,0 0 0 0 0,0-1 1 0 0,0 1-1 0 0,1 0 0 0 0,-1 0 0 0 0,0 0 1 0 0,1 0-1 0 0,-1 0 0 0 0,1 0 0 0 0,-1 0 1 0 0,1 0-1 0 0,-1 0 0 0 0,1 1-10 0 0,-7 72 251 0 0,17-40-501 0 0,7 36-426 0 0,-12-23-5667 0 0,-5-39 5181 0 0</inkml:trace>
  <inkml:trace contextRef="#ctx0" brushRef="#br0" timeOffset="263380.52">20648 3070 1428 0 0,'15'2'6391'0'0,"-12"1"-6741"0"0,-2 1-3599 0 0,-1-1 2793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2:1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395 621 1392 0 0,'-3'-3'226'0'0,"1"1"-129"0"0,0-1 1 0 0,0 1-1 0 0,0 0 1 0 0,-1-1-1 0 0,1 1 1 0 0,-1 0-1 0 0,1 1 1 0 0,-1-1-1 0 0,0 0 1 0 0,1 1-1 0 0,-1-1 1 0 0,0 1 0 0 0,0 0-1 0 0,0 0 1 0 0,-1 0-1 0 0,1 0 1 0 0,0 1-1 0 0,0-1 1 0 0,0 1-1 0 0,0 0 1 0 0,-1 0-1 0 0,1 0 1 0 0,0 0-1 0 0,0 1 1 0 0,0-1-1 0 0,0 1 1 0 0,-1 0-1 0 0,0 0-97 0 0,-8 3 89 0 0,1 1 0 0 0,1 0-1 0 0,-1 1 1 0 0,1 0 0 0 0,-1 0-1 0 0,2 1 1 0 0,-1 0 0 0 0,1 1-1 0 0,0 0 1 0 0,1 0 0 0 0,0 1-1 0 0,0 0 1 0 0,1 1 0 0 0,0 0-1 0 0,0 0 1 0 0,1 0 0 0 0,1 1-1 0 0,0 0 1 0 0,0 0-1 0 0,1 0 1 0 0,1 0 0 0 0,-2 8-89 0 0,-3 15 258 0 0,1 1 1 0 0,2 1-1 0 0,1-1 1 0 0,2 1 0 0 0,2-1-1 0 0,1 1 1 0 0,3 16-259 0 0,44 347 1305 0 0,-48-391-1335 0 0,0-1 1 0 0,0 0 0 0 0,-1 1 0 0 0,0-1 0 0 0,-1 0 0 0 0,1 0-1 0 0,-2 0 1 0 0,1 0 0 0 0,-1 0 0 0 0,1 0 0 0 0,-2-1 0 0 0,1 1 0 0 0,-1-1-1 0 0,0 0 1 0 0,0 0 0 0 0,-1 0 0 0 0,0-1 0 0 0,0 0 0 0 0,0 1 0 0 0,-1-2-1 0 0,1 1 1 0 0,-1-1 0 0 0,-1 0 0 0 0,1 0 0 0 0,0 0 29 0 0,4-4-199 0 0,0 1 0 0 0,0-1 0 0 0,0 0 0 0 0,0 1 0 0 0,0-1 0 0 0,0 0 0 0 0,1 0 0 0 0,-1 0 0 0 0,0-1 0 0 0,0 1 0 0 0,0 0 0 0 0,0-1 0 0 0,0 1 0 0 0,0-1 0 0 0,1 0 0 0 0,-1 1 0 0 0,0-1 0 0 0,1 0 0 0 0,-1 0 0 0 0,0 0 0 0 0,1 0 0 0 0,-1-1 0 0 0,1 1 0 0 0,-1 0-1 0 0,1-1 1 0 0,0 1 0 0 0,0-1 0 0 0,0 1 0 0 0,0-1 0 0 0,-1 0 199 0 0,0 0-134 0 0,-9-11-1378 0 0</inkml:trace>
  <inkml:trace contextRef="#ctx0" brushRef="#br0" timeOffset="619.966">351 1766 1024 0 0,'-38'-18'3935'0'0,"-68"75"-2050"0"0,102-54-1830 0 0,1 1 0 0 0,-1-1 0 0 0,1 1 1 0 0,0-1-1 0 0,0 1 0 0 0,0 0 0 0 0,0 0 0 0 0,1 0 1 0 0,-1 1-1 0 0,1-1 0 0 0,0 1 0 0 0,1-1 0 0 0,-1 1 0 0 0,1-1 1 0 0,0 1-1 0 0,0 0 0 0 0,0 0 0 0 0,1 0 0 0 0,-1 0 0 0 0,1-1 1 0 0,0 1-1 0 0,1 0 0 0 0,-1 0 0 0 0,1 0 0 0 0,0 0 1 0 0,0-1-1 0 0,1 1 0 0 0,0 0 0 0 0,-1-1 0 0 0,1 1 0 0 0,1-1 1 0 0,-1 0-1 0 0,1 0 0 0 0,-1 0 0 0 0,1 0 0 0 0,0 0 0 0 0,1 0 1 0 0,-1-1-1 0 0,1 0 0 0 0,-1 1 0 0 0,1-1 0 0 0,0 0 0 0 0,0-1 1 0 0,0 1-1 0 0,1-1 0 0 0,-1 0 0 0 0,1 0 0 0 0,-1 0 1 0 0,5 0-56 0 0,6 2 74 0 0,0-1 0 0 0,1-1 0 0 0,-1 0 1 0 0,1-1-1 0 0,-1-1 0 0 0,1 0 0 0 0,-1-1 1 0 0,1-1-1 0 0,-1-1 0 0 0,1 0 0 0 0,-1 0 1 0 0,0-2-1 0 0,2-1-74 0 0,-12 4 8 0 0,0 0-1 0 0,0-1 1 0 0,-1 1-1 0 0,1-1 1 0 0,0-1 0 0 0,-1 1-1 0 0,0 0 1 0 0,0-1-1 0 0,0 0 1 0 0,0 0-1 0 0,-1 0 1 0 0,1-1 0 0 0,-1 1-1 0 0,0-1 1 0 0,0 1-1 0 0,-1-1 1 0 0,1 0 0 0 0,-1 0-1 0 0,0-1 1 0 0,-1 1-1 0 0,1 0 1 0 0,-1 0 0 0 0,0-1-1 0 0,0 1 1 0 0,-1-1-1 0 0,0 1 1 0 0,0-1-1 0 0,0 1 1 0 0,0-1 0 0 0,-1 1-1 0 0,0-1 1 0 0,0 1-1 0 0,-1 0 1 0 0,1-1 0 0 0,-1 1-1 0 0,0 0 1 0 0,0 0-1 0 0,-1 0 1 0 0,0 1 0 0 0,0-1-1 0 0,0 0 1 0 0,0 1-1 0 0,-1 0 1 0 0,1 0-1 0 0,-1 0 1 0 0,0 0 0 0 0,-1 0-8 0 0,-121-123-996 0 0,67 75-2462 0 0,46 22-598 0 0,12 23 2732 0 0</inkml:trace>
  <inkml:trace contextRef="#ctx0" brushRef="#br0" timeOffset="1568.458">808 179 976 0 0,'0'0'401'0'0,"0"0"-51"0"0,0 0 9 0 0,0 0-23 0 0,0 0-45 0 0,0 0-48 0 0,0 0-1 0 0,0 0-12 0 0,-3 6-23 0 0,-13 17 76 0 0,-1 0-1 0 0,-1-1 1 0 0,-2 0-1 0 0,0-2 1 0 0,-1 0 0 0 0,0-1-1 0 0,-2-2 1 0 0,0 0 0 0 0,-22 11-283 0 0,23-12 244 0 0,-2 0 1 0 0,0-2-1 0 0,-1 0 1 0 0,-1-2-1 0 0,0-1 1 0 0,0-1-1 0 0,-1-1 1 0 0,-1-1-1 0 0,-16 2-244 0 0,41-11 15 0 0,1 0-1 0 0,-1 1 0 0 0,1-1 0 0 0,-1 0 0 0 0,1 0 0 0 0,0 0 0 0 0,0 0 0 0 0,-1-1 0 0 0,1 1 1 0 0,0-1-1 0 0,0 1 0 0 0,0-1 0 0 0,0 0 0 0 0,1 0 0 0 0,-1 1 0 0 0,0-1 0 0 0,1 0 0 0 0,-1-1 1 0 0,1 1-1 0 0,0 0 0 0 0,0 0 0 0 0,0-1 0 0 0,0 1 0 0 0,0 0 0 0 0,0-1 0 0 0,1 1 0 0 0,-1-1 1 0 0,1 1-1 0 0,0-1 0 0 0,-1 1 0 0 0,1-1 0 0 0,0 1 0 0 0,1-1 0 0 0,-1 0 0 0 0,0 1 0 0 0,1-1 1 0 0,-1 1-1 0 0,1 0 0 0 0,0-1 0 0 0,0 1 0 0 0,0-1 0 0 0,0 1 0 0 0,0 0 0 0 0,0 0 0 0 0,1 0 0 0 0,-1 0 1 0 0,1 0-1 0 0,0 0 0 0 0,-1 0 0 0 0,1 0 0 0 0,0 0 0 0 0,0 1 0 0 0,0-1 0 0 0,0 1 0 0 0,2-1-13 0 0,0-5-14 0 0,1 1 1 0 0,0 0 0 0 0,0 0-1 0 0,1 1 1 0 0,-1 0 0 0 0,1 0-1 0 0,0 0 1 0 0,0 0 0 0 0,1 1-1 0 0,0 0 1 0 0,-1 0 0 0 0,1 1-1 0 0,1 0 1 0 0,-1 0 0 0 0,0 1 0 0 0,1 0-1 0 0,-1 0 1 0 0,1 1 0 0 0,-1 0-1 0 0,1 0 1 0 0,0 0 0 0 0,0 1-1 0 0,-1 1 1 0 0,1-1 0 0 0,0 1-1 0 0,6 2 13 0 0,31 9-32 0 0,14 6 3 0 0,1-3-1 0 0,0-2 0 0 0,1-3 0 0 0,0-3 0 0 0,19-2 30 0 0,-67-4 6 0 0,1-1-1 0 0,0 0 0 0 0,-1-1 1 0 0,1-1-1 0 0,-1 0 1 0 0,0 0-1 0 0,0-2 1 0 0,1 0-1 0 0,-2 0 1 0 0,1-1-1 0 0,11-6-5 0 0,-22 9-1 0 0,-1 1 0 0 0,1 0 0 0 0,-1 0 0 0 0,0-1 0 0 0,1 1 1 0 0,-1-1-1 0 0,0 1 0 0 0,0-1 0 0 0,0 0 0 0 0,0 1 0 0 0,-1-1 0 0 0,1 0 0 0 0,0 1 0 0 0,-1-1 0 0 0,1 0 0 0 0,-1 0 0 0 0,0 0 0 0 0,1 0 0 0 0,-1 0 1 0 0,0 1-1 0 0,0-1 0 0 0,0 0 0 0 0,0 0 0 0 0,-1 0 0 0 0,1 0 0 0 0,-1 0 0 0 0,1 1 0 0 0,-1-1 0 0 0,1 0 0 0 0,-1 0 0 0 0,0 1 0 0 0,0-1 0 0 0,0 0 1 0 0,0 1-1 0 0,0-1 0 0 0,0 1 0 0 0,0-1 0 0 0,0 1 0 0 0,-1 0 0 0 0,1-1 0 0 0,-1 1 0 0 0,1 0 0 0 0,-1 0 0 0 0,1 0 0 0 0,-1 0 0 0 0,0 0 1 0 0,-81-45-89 0 0,71 43-165 0 0,0 0-1 0 0,0 1 0 0 0,0 0 1 0 0,-1 1-1 0 0,1 0 1 0 0,-1 1-1 0 0,1 1 1 0 0,-1 0-1 0 0,1 0 1 0 0,0 1-1 0 0,0 1 0 0 0,0 0 1 0 0,0 1-1 0 0,0 0 1 0 0,1 1-1 0 0,-1 0 1 0 0,1 1-1 0 0,0 0 1 0 0,1 1-1 0 0,-2 1 255 0 0,-10 5-1355 0 0</inkml:trace>
  <inkml:trace contextRef="#ctx0" brushRef="#br0" timeOffset="2795.79">1300 1268 1404 0 0,'0'0'503'0'0,"0"0"-63"0"0,0 0-39 0 0,0 0 11 0 0,0 0-90 0 0,0 0-18 0 0,0 0 43 0 0,0 0-15 0 0,0 0-1 0 0,0 0-7 0 0,0 0-87 0 0,0 0 15 0 0,0 0 24 0 0,8-5-11 0 0,160-44 648 0 0,-121 40-730 0 0,0-2 0 0 0,-1-2 0 0 0,0-2 0 0 0,-1-2 0 0 0,-1-2 0 0 0,33-20-183 0 0,-73 36-6 0 0,0 1 0 0 0,1 0 0 0 0,-1-1 0 0 0,0 0 0 0 0,0 0 0 0 0,-1 0 0 0 0,1-1 0 0 0,-1 1 0 0 0,1-1 0 0 0,-1 0 0 0 0,0 0 0 0 0,0 0-1 0 0,-1 0 1 0 0,1-1 0 0 0,-1 1 0 0 0,0-1 0 0 0,0 1 0 0 0,0-2 6 0 0,-6 2-12 0 0,0 0 0 0 0,0-1 0 0 0,0 2 0 0 0,0-1-1 0 0,-1 0 1 0 0,1 1 0 0 0,-1 0 0 0 0,0 0 0 0 0,0 0 0 0 0,0 1 0 0 0,-1 0 0 0 0,1 0 0 0 0,0 0-1 0 0,-1 0 1 0 0,1 1 0 0 0,-1 0 0 0 0,0 0 0 0 0,1 1 0 0 0,-1-1 0 0 0,0 1 0 0 0,1 1 0 0 0,-1-1-1 0 0,0 1 13 0 0,-23-2 38 0 0,1 2-1 0 0,-1 0 0 0 0,1 2 0 0 0,0 1 1 0 0,0 2-1 0 0,0 1 0 0 0,1 0 1 0 0,0 2-1 0 0,0 2 0 0 0,-19 9-37 0 0,34-14 27 0 0,-1-1-1 0 0,1 2 0 0 0,0-1 1 0 0,0 2-1 0 0,1-1 1 0 0,0 2-1 0 0,0 0 1 0 0,1 0-1 0 0,0 0 1 0 0,0 1-1 0 0,1 1 0 0 0,1 0 1 0 0,0 0-1 0 0,0 1 1 0 0,1-1-1 0 0,1 2 1 0 0,0-1-1 0 0,1 1 1 0 0,0 0-1 0 0,0 0 0 0 0,2 0 1 0 0,0 1-1 0 0,0-1 1 0 0,1 6-27 0 0,4-10 28 0 0,1-1 1 0 0,1 1 0 0 0,-1-1-1 0 0,1 0 1 0 0,1 0-1 0 0,0 0 1 0 0,0-1 0 0 0,0 1-1 0 0,1-1 1 0 0,0-1 0 0 0,0 1-1 0 0,1-1 1 0 0,0 0-1 0 0,0 0 1 0 0,0-1 0 0 0,1 0-1 0 0,0-1 1 0 0,0 1-1 0 0,0-1 1 0 0,0-1 0 0 0,1 0-1 0 0,0 0 1 0 0,6 1-29 0 0,23 8-120 0 0,0-3 1 0 0,0-1-1 0 0,1-2 1 0 0,0-1-1 0 0,0-3 1 0 0,0 0-1 0 0,1-3 1 0 0,-1-1-1 0 0,5-3 120 0 0,3-1-1026 0 0,-1-2-1 0 0,0-2 1 0 0,0-2-1 0 0,-1-2 1 0 0,15-8 1026 0 0,-9-3-1439 0 0</inkml:trace>
  <inkml:trace contextRef="#ctx0" brushRef="#br0" timeOffset="3140.446">1766 649 1080 0 0,'-9'0'892'0'0,"4"-1"-96"0"0,-1-3-108 0 0,5 4-36 0 0,1-1-172 0 0,3 1 80 0 0,4 0-143 0 0,18-2 11 0 0,7-1-148 0 0,5-2-68 0 0,4 0-112 0 0,-2 0-128 0 0,2 0-4 0 0,0-4-580 0 0,-3 1-673 0 0,2 1 65 0 0,-4-3-292 0 0</inkml:trace>
  <inkml:trace contextRef="#ctx0" brushRef="#br0" timeOffset="3779.625">2450 191 1096 0 0,'5'7'4055'0'0,"-13"40"-3430"0"0,2-13-222 0 0,1 139 1031 0 0,7-163-1371 0 0,0 0-1 0 0,1 0 0 0 0,0 0 0 0 0,1-1 0 0 0,0 0 0 0 0,1 1 1 0 0,0-2-1 0 0,0 1 0 0 0,1 0 0 0 0,0-1 0 0 0,0 0 0 0 0,1-1 0 0 0,0 0 1 0 0,1 0-1 0 0,-1 0 0 0 0,1-1 0 0 0,3 2-62 0 0,2-1-149 0 0,0 0 0 0 0,1-1 1 0 0,0-1-1 0 0,0 0 0 0 0,0-1 0 0 0,0 0 0 0 0,1-2 0 0 0,0 1 1 0 0,-1-2-1 0 0,1 0 0 0 0,0 0 0 0 0,0-2 149 0 0,55-30-3928 0 0,-58 16 2576 0 0</inkml:trace>
  <inkml:trace contextRef="#ctx0" brushRef="#br0" timeOffset="4091.371">2223 476 1652 0 0,'-18'7'4943'0'0,"53"-14"-3389"0"0,-11 2-1437 0 0,117-18 846 0 0,120-26-4331 0 0,-218 30 669 0 0,-30 12 1225 0 0</inkml:trace>
  <inkml:trace contextRef="#ctx0" brushRef="#br0" timeOffset="4653.909">2569 38 1056 0 0,'8'-5'296'0'0,"-1"0"1"0"0,0 1-1 0 0,1 0 0 0 0,0 0 1 0 0,0 1-1 0 0,0 0 0 0 0,1 1 0 0 0,-1-1 1 0 0,0 2-1 0 0,1-1 0 0 0,0 1 1 0 0,-1 0-1 0 0,1 1 0 0 0,-1 0 1 0 0,6 1-297 0 0,-11 0 41 0 0,1 0 0 0 0,0 0 0 0 0,-1 0 0 0 0,0 0 0 0 0,1 0 0 0 0,-1 1 1 0 0,0 0-1 0 0,0 0 0 0 0,0 0 0 0 0,0 0 0 0 0,0 0 0 0 0,0 0 1 0 0,-1 1-1 0 0,1-1 0 0 0,-1 1 0 0 0,1 0 0 0 0,-1 0 0 0 0,0 0 1 0 0,0 0-1 0 0,0 0 0 0 0,-1 0 0 0 0,1 1 0 0 0,-1-1 0 0 0,0 1 1 0 0,0-1-1 0 0,0 1 0 0 0,0-1 0 0 0,-1 1 0 0 0,1-1 0 0 0,-1 1 0 0 0,0 0 1 0 0,0-1-1 0 0,0 1 0 0 0,-1 3-41 0 0,-88 109 2189 0 0,156-103-1900 0 0,105-27-2264 0 0,-73 4-1908 0 0,-73 7 2427 0 0</inkml:trace>
  <inkml:trace contextRef="#ctx0" brushRef="#br0" timeOffset="5074.193">3393 258 1228 0 0,'-51'21'5217'0'0,"-18"45"-4222"0"0,64-60-712 0 0,-83 99 527 0 0,5 3 1 0 0,5 4-1 0 0,-16 38-810 0 0,33-98-7124 0 0,60-52 5898 0 0</inkml:trace>
  <inkml:trace contextRef="#ctx0" brushRef="#br0" timeOffset="5604.058">3259 671 848 0 0,'49'-34'2945'0'0,"-41"29"-2712"0"0,-5 3-144 0 0,1-1 1 0 0,0 1-1 0 0,0 0 0 0 0,-1 0 0 0 0,1 0 1 0 0,1 1-1 0 0,-1-1 0 0 0,0 1 0 0 0,0 0 1 0 0,0 0-1 0 0,1 0 0 0 0,-1 1 0 0 0,0 0 1 0 0,1-1-1 0 0,-1 2 0 0 0,1-1 0 0 0,-1 0 1 0 0,0 1-1 0 0,4 1-89 0 0,-3 2 80 0 0,0 0 0 0 0,0 1 0 0 0,-1 0 1 0 0,1 0-1 0 0,-1 0 0 0 0,-1 1 0 0 0,1-1 1 0 0,-1 1-1 0 0,0 0 0 0 0,0 0 0 0 0,-1 0 0 0 0,1 0 1 0 0,-1 0-1 0 0,-1 1 0 0 0,1-1 0 0 0,-1 0 0 0 0,0 1 1 0 0,-1-1-1 0 0,1 1 0 0 0,-1 0 0 0 0,-1-1 1 0 0,1 1-1 0 0,-1-1 0 0 0,0 1 0 0 0,-1-1 0 0 0,1 1 1 0 0,-1-1-1 0 0,-1 0 0 0 0,1 0 0 0 0,-1 0 0 0 0,0 0 1 0 0,0-1-1 0 0,-1 1 0 0 0,0-1 0 0 0,0 1 1 0 0,0-1-1 0 0,0-1 0 0 0,-1 1 0 0 0,-5 3-80 0 0,-91 105 2350 0 0,102-112-2342 0 0,-1 1 0 0 0,1-1 0 0 0,0 1 0 0 0,0-1 0 0 0,0 0 0 0 0,0 1 0 0 0,1-1 0 0 0,-1 0 1 0 0,0 0-1 0 0,0 0 0 0 0,1 0 0 0 0,-1 0 0 0 0,1 0 0 0 0,-1 0 0 0 0,1-1 0 0 0,-1 1 0 0 0,1 0 0 0 0,-1-1 1 0 0,1 1-1 0 0,0-1 0 0 0,-1 0 0 0 0,1 1 0 0 0,0-1 0 0 0,-1 0 0 0 0,1 0 0 0 0,0 0 0 0 0,-1 0 0 0 0,1-1 1 0 0,0 1-1 0 0,-1 0 0 0 0,1-1 0 0 0,0 1 0 0 0,0-1-8 0 0,-1 1-5 0 0,169-16-3612 0 0,-41-16-1770 0 0,-107 25 3865 0 0</inkml:trace>
  <inkml:trace contextRef="#ctx0" brushRef="#br0" timeOffset="6469.144">4107 1078 1492 0 0,'1'-2'135'0'0,"0"-1"0"0"0,0 1 0 0 0,-1-1 0 0 0,1 1 0 0 0,-1-1 0 0 0,0 1 0 0 0,0 0 0 0 0,0-1 0 0 0,0 1 0 0 0,0-1 0 0 0,0 1 0 0 0,0-1-1 0 0,-1 1 1 0 0,0-1 0 0 0,1 1 0 0 0,-1 0 0 0 0,0-1 0 0 0,0 1 0 0 0,0 0 0 0 0,0 0 0 0 0,-1 0 0 0 0,1 0 0 0 0,-1 0 0 0 0,1 0 0 0 0,-1 0 0 0 0,0 0 0 0 0,1 0 0 0 0,-1 1 0 0 0,0-1 0 0 0,0 1 0 0 0,0-1 0 0 0,0 1-1 0 0,-1 0 1 0 0,1 0 0 0 0,0 0 0 0 0,-1 0 0 0 0,1 0 0 0 0,0 1 0 0 0,-3-1-135 0 0,-104-4 1004 0 0,94 9-955 0 0,0 1 0 0 0,1 0-1 0 0,-1 1 1 0 0,1 1 0 0 0,0 0 0 0 0,1 0 0 0 0,0 2 0 0 0,0 0 0 0 0,0 0 0 0 0,1 1 0 0 0,1 0 0 0 0,0 1 0 0 0,0 1 0 0 0,1 0-1 0 0,1 0 1 0 0,0 1 0 0 0,0 0 0 0 0,1 0 0 0 0,1 1 0 0 0,1 0 0 0 0,0 0 0 0 0,-4 14-49 0 0,11-22-6 0 0,1 0 1 0 0,0 1 0 0 0,0-1-1 0 0,0 0 1 0 0,1 0-1 0 0,0 0 1 0 0,0-1-1 0 0,1 1 1 0 0,-1-1 0 0 0,1 0-1 0 0,0 0 1 0 0,1 0-1 0 0,-1 0 1 0 0,1-1 0 0 0,0 1-1 0 0,0-1 1 0 0,0-1-1 0 0,1 1 1 0 0,-1-1-1 0 0,1 0 1 0 0,0 0 0 0 0,0 0-1 0 0,0-1 1 0 0,0 0-1 0 0,1 0 1 0 0,-1-1 0 0 0,0 1-1 0 0,1-2 1 0 0,-1 1-1 0 0,1-1 1 0 0,-1 1-1 0 0,1-2 1 0 0,-1 1 0 0 0,1-1-1 0 0,-1 0 1 0 0,1 0-1 0 0,-1-1 1 0 0,0 0-1 0 0,2-1 6 0 0,12-3-117 0 0,0-1-1 0 0,-1 0 0 0 0,0-2 0 0 0,0-1 0 0 0,0 0 0 0 0,-1-1 0 0 0,-1-1 0 0 0,0-1 0 0 0,-1 0 1 0 0,0-1-1 0 0,-1-1 0 0 0,-1 0 0 0 0,0-1 0 0 0,-1-1 0 0 0,-1 0 0 0 0,0-1 0 0 0,-1 0 0 0 0,-1 0 1 0 0,-1-1-1 0 0,-1-1 0 0 0,-1 1 0 0 0,3-12 118 0 0,15-50 73 0 0,-4-1-1 0 0,-3-1 1 0 0,4-64-73 0 0,-19 112 555 0 0,-10 49-62 0 0,-5 27-436 0 0,2 0 0 0 0,2 1 0 0 0,1 1 0 0 0,3-1 0 0 0,1 1 0 0 0,2 0 0 0 0,2 0 0 0 0,2 0 0 0 0,1-1 0 0 0,3 1 0 0 0,1-1 0 0 0,3-1 0 0 0,13 37-57 0 0,-21-70-57 0 0,1 0 0 0 0,0-1-1 0 0,1 1 1 0 0,0-1 0 0 0,0 0-1 0 0,0 0 1 0 0,1-1 0 0 0,0 0 0 0 0,0 0-1 0 0,1 0 1 0 0,0 0 0 0 0,0-1-1 0 0,0-1 1 0 0,0 1 0 0 0,1-1-1 0 0,0 0 1 0 0,0-1 0 0 0,0 1-1 0 0,0-2 1 0 0,0 1 0 0 0,1-1-1 0 0,-1 0 1 0 0,1-1 0 0 0,-1 0-1 0 0,1-1 1 0 0,0 0 0 0 0,-1 0-1 0 0,1 0 1 0 0,0-1 0 0 0,-1-1-1 0 0,1 1 1 0 0,-1-1 0 0 0,1-1-1 0 0,-1 0 1 0 0,0 0 0 0 0,0 0-1 0 0,0-1 1 0 0,-1 0 0 0 0,1-1 0 0 0,1-1 57 0 0,62-69-1299 0 0,-47 41 837 0 0</inkml:trace>
  <inkml:trace contextRef="#ctx0" brushRef="#br0" timeOffset="6717.082">4840 961 2880 0 0,'11'-36'765'0'0,"-2"0"0"0"0,-1-1 0 0 0,-2 0 0 0 0,-2 0 0 0 0,-1-1-1 0 0,-1-11-764 0 0,-2 48 26 0 0,0 0 1 0 0,0 1-1 0 0,-1-1 0 0 0,1 0 0 0 0,0 1 0 0 0,0-1 0 0 0,0 0 0 0 0,0 1 0 0 0,-1-1 1 0 0,1 0-1 0 0,0 1 0 0 0,-1-1 0 0 0,1 0 0 0 0,0 1 0 0 0,-1-1 0 0 0,1 1 0 0 0,-1-1 0 0 0,1 1 1 0 0,-1-1-1 0 0,1 1 0 0 0,-1-1 0 0 0,1 1 0 0 0,-1-1 0 0 0,0 1 0 0 0,1 0 0 0 0,-1-1 0 0 0,0 1 1 0 0,1 0-1 0 0,-1 0 0 0 0,0-1 0 0 0,1 1 0 0 0,-1 0 0 0 0,0 0 0 0 0,1 0 0 0 0,-1 0 1 0 0,0 0-1 0 0,0 0 0 0 0,1 0 0 0 0,-1 0 0 0 0,0 0 0 0 0,1 0 0 0 0,-1 1 0 0 0,0-1 0 0 0,1 0 1 0 0,-1 0-1 0 0,0 1 0 0 0,1-1 0 0 0,-1 0 0 0 0,0 1 0 0 0,1-1 0 0 0,-1 0 0 0 0,1 1 0 0 0,-1-1 1 0 0,1 1-1 0 0,-1-1 0 0 0,1 1 0 0 0,-1-1 0 0 0,1 1 0 0 0,-1 0-26 0 0,-9 23 57 0 0,0 2 0 0 0,2-1-1 0 0,0 1 1 0 0,2 1 0 0 0,1-1-1 0 0,1 1 1 0 0,2 0 0 0 0,0-1-1 0 0,2 1 1 0 0,1 0 0 0 0,1 0-1 0 0,1 0 1 0 0,1 0 0 0 0,2-1-1 0 0,0 0 1 0 0,2 0 0 0 0,1 0-1 0 0,1-1 1 0 0,8 13-57 0 0,-1 5-462 0 0,20 60-4471 0 0,-35-95 3437 0 0,-2-4-16 0 0</inkml:trace>
  <inkml:trace contextRef="#ctx0" brushRef="#br0" timeOffset="6965.877">4591 1021 1132 0 0,'47'-3'6856'0'0,"16"-5"-5101"0"0,72-7-1363 0 0,-23 10-550 0 0,170-16-6703 0 0,-240 15 5529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21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43 1552 0 0,'16'-3'2962'0'0,"20"-36"-85"0"0,-20 41-21 0 0,-4 59-2768 0 0,-8-35 49 0 0,86 242-367 0 0,-90-266 71 0 0,1-1 0 0 0,0 1 1 0 0,-1 0-1 0 0,0-1 1 0 0,1 1-1 0 0,-1 0 0 0 0,0-1 1 0 0,0 1-1 0 0,0 0 0 0 0,0 0 1 0 0,0-1-1 0 0,0 1 1 0 0,0 0-1 0 0,-1 0 0 0 0,1-1 1 0 0,-1 1-1 0 0,1 0 0 0 0,-1-1 1 0 0,0 1-1 0 0,1-1 1 0 0,-1 1-1 0 0,0-1 0 0 0,0 1 1 0 0,0-1-1 0 0,0 1 1 0 0,0-1-1 0 0,-1 0 0 0 0,1 0 1 0 0,0 0-1 0 0,-1 1 0 0 0,1-1 1 0 0,0-1-1 0 0,-1 1 1 0 0,1 0-1 0 0,-1 0 0 0 0,0 0 1 0 0,1-1-1 0 0,-1 1 1 0 0,0-1-1 0 0,1 1 0 0 0,-1-1 1 0 0,0 0 158 0 0,-21 7-1156 0 0</inkml:trace>
  <inkml:trace contextRef="#ctx0" brushRef="#br0" timeOffset="313.866">20 518 2296 0 0,'-19'15'5096'0'0,"48"-10"-3272"0"0,466-49 1295 0 0,-244 25-3706 0 0,-84 15-3702 0 0,-153 25 410 0 0,-22-18 2719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0:3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8547 265 1544 0 0,'12'7'6437'0'0,"-15"8"-6123"0"0,-17 341 1287 0 0,18-204-5208 0 0,-4-139 938 0 0,2-9 1485 0 0</inkml:trace>
  <inkml:trace contextRef="#ctx0" brushRef="#br0" timeOffset="464.371">8590 209 1936 0 0,'0'0'498'0'0,"0"18"3038"0"0,21 66-2547 0 0,-18-79-935 0 0,1 0 1 0 0,-1-1-1 0 0,1 1 0 0 0,0-1 0 0 0,0 1 0 0 0,0-1 0 0 0,1 0 1 0 0,-1-1-1 0 0,1 1 0 0 0,0-1 0 0 0,0 0 0 0 0,0 0 0 0 0,0-1 1 0 0,1 1-1 0 0,-1-1 0 0 0,1 0 0 0 0,0-1 0 0 0,-1 1 0 0 0,1-1 1 0 0,0 0-1 0 0,0-1 0 0 0,0 1 0 0 0,0-1 0 0 0,0 0 0 0 0,3-1-54 0 0,-6 0 23 0 0,-1 0-1 0 0,0 0 0 0 0,1-1 0 0 0,-1 1 0 0 0,0 0 0 0 0,0-1 1 0 0,0 1-1 0 0,0-1 0 0 0,0 0 0 0 0,-1 0 0 0 0,1 0 0 0 0,0 0 0 0 0,-1 0 1 0 0,1 0-1 0 0,-1 0 0 0 0,0 0 0 0 0,0-1 0 0 0,0 1 0 0 0,0-1 1 0 0,0 1-1 0 0,0 0 0 0 0,-1-1 0 0 0,1 1 0 0 0,-1-1 0 0 0,1 0 1 0 0,-1 1-1 0 0,0-1 0 0 0,0 1 0 0 0,0-1 0 0 0,-1-1-22 0 0,1 2 87 0 0,0 2 4 0 0,0-1-50 0 0,0-6 26 0 0,0 5-8 0 0,0 1-10 0 0,-4-7-74 0 0,3 27-468 0 0,38 110-5259 0 0,-36-118 4730 0 0</inkml:trace>
  <inkml:trace contextRef="#ctx0" brushRef="#br0" timeOffset="760.088">9159 109 1724 0 0,'38'78'2432'0'0,"-24"-37"-1906"0"0,-2 1 1 0 0,-1 0-1 0 0,-3 1 0 0 0,-1 0 1 0 0,-2 0-1 0 0,-2 0 1 0 0,-2 2-527 0 0,-1-33 44 0 0,-1 1 1 0 0,-1-1 0 0 0,0 0 0 0 0,-1 1 0 0 0,0-1-1 0 0,0 0 1 0 0,-2-1 0 0 0,1 1 0 0 0,-1-1-1 0 0,-1 0 1 0 0,0 0 0 0 0,-1 0 0 0 0,0-1-1 0 0,0 0 1 0 0,-1 0 0 0 0,-1-1 0 0 0,0 0-1 0 0,0-1 1 0 0,0 0 0 0 0,-1 0 0 0 0,0-1-1 0 0,-11 6-44 0 0,17-12-204 0 0,1 1-1 0 0,-1-1 0 0 0,1 0 1 0 0,-1-1-1 0 0,0 1 0 0 0,1-1 1 0 0,-1 0-1 0 0,0 1 0 0 0,1-1 0 0 0,-1-1 1 0 0,0 1-1 0 0,1-1 0 0 0,-1 1 1 0 0,1-1-1 0 0,-1 0 0 0 0,1 0 0 0 0,-1-1 1 0 0,1 1-1 0 0,0-1 0 0 0,-1 0 1 0 0,1 0-1 0 0,0 0 0 0 0,0 0 0 0 0,0 0 1 0 0,1-1-1 0 0,-1 1 0 0 0,0-1 205 0 0,-10-13-1418 0 0</inkml:trace>
  <inkml:trace contextRef="#ctx0" brushRef="#br0" timeOffset="1182.964">9258 87 1604 0 0,'23'-50'4697'0'0,"52"13"-3437"0"0,-73 37-1198 0 0,7 3 116 0 0,-4 3-133 0 0,0 1 1 0 0,-1 1-1 0 0,0-1 1 0 0,-1 0-1 0 0,0 1 1 0 0,0 0-1 0 0,-1 0 1 0 0,1 0 0 0 0,-2 0-1 0 0,1 0 1 0 0,-1 0-1 0 0,0 0 1 0 0,-1 0-1 0 0,0 1 1 0 0,0-1-1 0 0,-1 0 1 0 0,0 0-1 0 0,-1 0 1 0 0,0 1-1 0 0,0-1 1 0 0,0-1-1 0 0,-1 1 1 0 0,0 0-1 0 0,-4 6-45 0 0,-9 42 1009 0 0,16-55-892 0 0,56 18-46 0 0,-14-15-1258 0 0,1-3-1 0 0,0-1 0 0 0,-1-3 1 0 0,1-1-1 0 0,-1-2 0 0 0,10-4 1188 0 0,-15 2-1252 0 0</inkml:trace>
  <inkml:trace contextRef="#ctx0" brushRef="#br0" timeOffset="2304.67">10325 545 1356 0 0,'7'1'3553'0'0,"-13"39"-2973"0"0,-14 56 128 0 0,5 1 1 0 0,4 1 0 0 0,5 0 0 0 0,3 41-709 0 0,3-138 79 0 0,0 3-150 0 0,-109-183-692 0 0,102 167 790 0 0,1 1-1 0 0,-1-1 1 0 0,-1 1-1 0 0,0 0 1 0 0,-1 1-1 0 0,0 0 1 0 0,0 0-1 0 0,-1 1 1 0 0,0 0-1 0 0,-1 1 1 0 0,0 0-1 0 0,0 1 1 0 0,-1 0 0 0 0,0 1-1 0 0,0 0 1 0 0,-1 1-1 0 0,1 0 1 0 0,-1 1-1 0 0,0 0 1 0 0,0 1-1 0 0,-10 0-26 0 0,18 3 12 0 0,0 1 1 0 0,-1 0-1 0 0,1 0 0 0 0,0 1 1 0 0,0 0-1 0 0,0-1 0 0 0,0 2 1 0 0,0-1-1 0 0,0 1 0 0 0,1-1 1 0 0,-1 1-1 0 0,1 1 0 0 0,0-1 1 0 0,0 0-1 0 0,0 1 0 0 0,0 0 1 0 0,0 0-1 0 0,1 0 0 0 0,0 1 1 0 0,0-1-1 0 0,0 1 0 0 0,1-1 1 0 0,-1 1-1 0 0,1 0 0 0 0,0 0 1 0 0,0 0-1 0 0,1 0 0 0 0,-1 1 1 0 0,1-1-1 0 0,1 0 0 0 0,-1 1 1 0 0,1-1-1 0 0,0 0 0 0 0,0 1 1 0 0,0-1-1 0 0,1 3-12 0 0,3 2 10 0 0,0 1 1 0 0,1-1-1 0 0,0 0 0 0 0,0-1 0 0 0,1 0 0 0 0,0 1 1 0 0,1-2-1 0 0,0 1 0 0 0,1-1 0 0 0,-1 0 0 0 0,2-1 1 0 0,-1 0-1 0 0,1 0 0 0 0,0 0 0 0 0,0-1 1 0 0,1-1-1 0 0,0 0 0 0 0,0 0 0 0 0,0-1 0 0 0,0 0 1 0 0,1-1-1 0 0,-1 0 0 0 0,1 0 0 0 0,0-1 0 0 0,0-1 1 0 0,0 0-1 0 0,0 0 0 0 0,0-1 0 0 0,0-1 0 0 0,0 0 1 0 0,0 0-1 0 0,0-1 0 0 0,0 0 0 0 0,0-1 1 0 0,-1-1-1 0 0,1 1 0 0 0,-1-2 0 0 0,8-3-10 0 0,331-211-787 0 0,-262 192 576 0 0,-86 27 207 0 0,12 4-56 0 0,-7 2 92 0 0,0 0 0 0 0,-1 1-1 0 0,0-1 1 0 0,0 1 0 0 0,0 0-1 0 0,-1 1 1 0 0,0-1 0 0 0,-1 1 0 0 0,1 0-1 0 0,-2 0 1 0 0,1 0 0 0 0,-1 0 0 0 0,0 0-1 0 0,-1 0 1 0 0,1 1 0 0 0,-2-1 0 0 0,1 1-1 0 0,-1-1 1 0 0,-1 0 0 0 0,1 1-1 0 0,-2-1 1 0 0,1 1 0 0 0,-1-1 0 0 0,0 0-1 0 0,-1 0 1 0 0,1 0 0 0 0,-2 0 0 0 0,1-1-1 0 0,-1 1 1 0 0,0-1 0 0 0,-1 0-1 0 0,0 0 1 0 0,0 0 0 0 0,0 0 0 0 0,-1-1-1 0 0,0 0 1 0 0,-5 3-32 0 0,-36 21 1010 0 0,46-30-920 0 0,1 0-41 0 0,4-18-54 0 0,1 1 0 0 0,1-1 0 0 0,0 1 0 0 0,1 0-1 0 0,1 0 1 0 0,1 1 0 0 0,0 0 0 0 0,1 1 0 0 0,1 0 0 0 0,0 1 0 0 0,1 0 0 0 0,1 0 0 0 0,0 1 0 0 0,14-11 4 0 0,-26 23 3 0 0,19-19-102 0 0,-32 27 121 0 0,8-4-21 0 0,0-1 0 0 0,0 1 1 0 0,0 0-1 0 0,1 0 0 0 0,-1 0 0 0 0,1 1 1 0 0,0-1-1 0 0,0 1 0 0 0,0 0 1 0 0,0 0-1 0 0,0 0 0 0 0,1 0 1 0 0,0 0-1 0 0,0 0 0 0 0,0 1 1 0 0,0-1-1 0 0,1 1 0 0 0,0-1 1 0 0,-1 1-1 0 0,2 0 0 0 0,-1 0 0 0 0,1-1 1 0 0,-1 1-1 0 0,1 0 0 0 0,1 0 1 0 0,-1-1-1 0 0,1 1 0 0 0,-1 0 1 0 0,1 0-1 0 0,1-1 0 0 0,-1 1 1 0 0,1-1-1 0 0,0 1 0 0 0,0-1 1 0 0,0 0-1 0 0,0 0 0 0 0,1 1 0 0 0,0-2 1 0 0,-1 1-1 0 0,1 0 0 0 0,1-1 1 0 0,-1 1-1 0 0,1-1 0 0 0,-1 0 1 0 0,1 0-1 0 0,0 0 0 0 0,3 1 0 0 0,13 7-799 0 0,1 0 0 0 0,0-2 0 0 0,0 0 0 0 0,1-2 0 0 0,0 0 0 0 0,1-1 0 0 0,-1-2 0 0 0,1 0 0 0 0,8-1 799 0 0,-3-2-1261 0 0</inkml:trace>
  <inkml:trace contextRef="#ctx0" brushRef="#br0" timeOffset="-40536.234">1494 545 1436 0 0,'0'0'354'0'0,"3"-15"320"0"0,12 9 343 0 0,17-31-20 0 0,-44 180 828 0 0,6 64-1523 0 0,6-205-263 0 0,0-2-18 0 0,1 18-47 0 0,11 0-3623 0 0,-14-19 2675 0 0</inkml:trace>
  <inkml:trace contextRef="#ctx0" brushRef="#br0" timeOffset="-39991.751">779 987 860 0 0,'13'7'2819'0'0,"111"6"-1868"0"0,551-13 486 0 0,-373-19-1292 0 0,-238 16-239 0 0,157-2-2262 0 0,-219 7 1191 0 0,5 8-72 0 0</inkml:trace>
  <inkml:trace contextRef="#ctx0" brushRef="#br0" timeOffset="-38822.935">484 1460 848 0 0,'0'0'482'0'0,"0"0"-101"0"0,0 0-17 0 0,0 0-26 0 0,0 0-21 0 0,-18-2 1589 0 0,14-24-1620 0 0,20-15 193 0 0,75 5-233 0 0,-89 35-248 0 0,0 1 1 0 0,-1 0-1 0 0,1 0 0 0 0,0 0 1 0 0,0 0-1 0 0,0 0 0 0 0,0 0 0 0 0,0 0 1 0 0,0 1-1 0 0,0-1 0 0 0,0 1 1 0 0,0-1-1 0 0,-1 1 0 0 0,1 0 1 0 0,0 0-1 0 0,0 0 0 0 0,-1 0 0 0 0,1 0 1 0 0,-1 0-1 0 0,1 0 0 0 0,-1 1 1 0 0,1-1-1 0 0,-1 0 0 0 0,0 1 1 0 0,1-1-1 0 0,-1 1 0 0 0,0-1 0 0 0,0 1 1 0 0,0 0-1 0 0,0 0 0 0 0,-1-1 1 0 0,1 1-1 0 0,0 0 0 0 0,-1 0 1 0 0,1 0-1 0 0,-1 0 0 0 0,0 0 0 0 0,1 0 1 0 0,-1 0-1 0 0,0 0 0 0 0,0-1 1 0 0,0 1-1 0 0,-1 0 0 0 0,1 0 1 0 0,-1 2 1 0 0,-4 17-15 0 0,-1 1 0 0 0,-1-1 0 0 0,-1 0 1 0 0,0 0-1 0 0,-2-1 0 0 0,-1 0 0 0 0,0-1 1 0 0,-1 0-1 0 0,-10 10 15 0 0,-116 128 688 0 0,139-155-682 0 0,0-1 0 0 0,0 1 0 0 0,0-1 0 0 0,0 0 0 0 0,1 1 0 0 0,-1-1 0 0 0,0 0-1 0 0,0 0 1 0 0,1 0 0 0 0,-1 0 0 0 0,1 0 0 0 0,-1 0 0 0 0,1 0 0 0 0,-1-1 0 0 0,1 1 0 0 0,0 0 0 0 0,-1-1 0 0 0,1 1 0 0 0,0-1 0 0 0,-1 0 0 0 0,1 1 0 0 0,0-1 0 0 0,0 0 0 0 0,-1 0 0 0 0,1 0 0 0 0,0 0-1 0 0,0-1 1 0 0,-1 1 0 0 0,1 0 0 0 0,0-1 0 0 0,-1 1 0 0 0,1-1 0 0 0,0 0 0 0 0,-1 1 0 0 0,1-1 0 0 0,-1 0 0 0 0,1 0 0 0 0,0-1-6 0 0,309-61-3298 0 0,-288 56 2204 0 0</inkml:trace>
  <inkml:trace contextRef="#ctx0" brushRef="#br0" timeOffset="-38447.061">1037 1495 1256 0 0,'0'1'91'0'0,"0"-1"-1"0"0,-1 0 1 0 0,1 1 0 0 0,0-1-1 0 0,0 0 1 0 0,0 1-1 0 0,0-1 1 0 0,0 0 0 0 0,0 1-1 0 0,0-1 1 0 0,0 0-1 0 0,0 1 1 0 0,0-1 0 0 0,0 0-1 0 0,0 1 1 0 0,0-1-1 0 0,0 0 1 0 0,0 1 0 0 0,0-1-1 0 0,0 0 1 0 0,0 1-1 0 0,0-1 1 0 0,1 0 0 0 0,-1 0-1 0 0,0 1 1 0 0,0-1-1 0 0,0 0 1 0 0,0 1 0 0 0,1-1-1 0 0,-1 0 1 0 0,0 0-1 0 0,0 1 1 0 0,1-1 0 0 0,-1 0-1 0 0,0 0 1 0 0,0 0-1 0 0,1 1 1 0 0,-1-1-91 0 0,-10 15 79 0 0,-5 11 122 0 0,2 1 0 0 0,1 1-1 0 0,1 0 1 0 0,1 0 0 0 0,1 1 0 0 0,2 1-1 0 0,-4 29-200 0 0,10-37-3524 0 0,1-22 2145 0 0</inkml:trace>
  <inkml:trace contextRef="#ctx0" brushRef="#br0" timeOffset="-38134.388">1078 1502 928 0 0,'16'-30'3914'0'0,"-3"54"-2560"0"0,50 218-987 0 0,-54-195-2058 0 0,-9-45 449 0 0,0-1-83 0 0,0 6 36 0 0</inkml:trace>
  <inkml:trace contextRef="#ctx0" brushRef="#br0" timeOffset="-37307.677">416 1310 984 0 0,'0'0'327'0'0,"0"0"-92"0"0,0 0 7 0 0,0 0 24 0 0,0 0-36 0 0,0 0 29 0 0,0 0-55 0 0,0 0-33 0 0,0 0-23 0 0,0 0 38 0 0,0 0-56 0 0,0 0-7 0 0,0 0-34 0 0,0 0-1 0 0,0 0-32 0 0,-5 0 44 0 0,2 1-78 0 0,-1 0 1 0 0,1 0 0 0 0,-1 0 0 0 0,1 0 0 0 0,-1 1-1 0 0,1 0 1 0 0,0-1 0 0 0,0 1 0 0 0,0 0-1 0 0,0 0 1 0 0,0 1 0 0 0,0-1 0 0 0,1 1 0 0 0,-1-1-1 0 0,1 1 1 0 0,-1 0 0 0 0,1 0 0 0 0,0 0-1 0 0,0 0 1 0 0,1 1 0 0 0,-1-1 0 0 0,1 0 0 0 0,-1 1-1 0 0,1-1 1 0 0,0 1-23 0 0,-8 24 172 0 0,1 0 0 0 0,2 0 0 0 0,1 1 0 0 0,1-1-1 0 0,1 1 1 0 0,1 0 0 0 0,2 0 0 0 0,2 10-172 0 0,-2-18 204 0 0,22 125 679 0 0,-21-140-860 0 0,1 0 16 0 0,1 0 1 0 0,-1 0-1 0 0,0 1 1 0 0,0-1-1 0 0,-1 1 0 0 0,0-1 1 0 0,0 1-1 0 0,-1 0 1 0 0,1-1-1 0 0,-1 1 0 0 0,-1 0 1 0 0,0 0-1 0 0,1-1 1 0 0,-2 1-1 0 0,1-1 0 0 0,-1 1 1 0 0,0-1-1 0 0,-1 1 0 0 0,1-1 1 0 0,-1 0-1 0 0,0 0 1 0 0,-1 0-1 0 0,1-1 0 0 0,-1 1 1 0 0,0-1-1 0 0,-1 0 1 0 0,1 0-1 0 0,-1 0 0 0 0,0-1 1 0 0,0 0-1 0 0,-1 0 1 0 0,1 0-1 0 0,-1 0 0 0 0,0-1 1 0 0,0 0-1 0 0,-5 2-39 0 0,0-2-67 0 0,0 0 0 0 0,0-1 0 0 0,-1 0-1 0 0,1-1 1 0 0,0 0 0 0 0,-1-1 0 0 0,1 0 0 0 0,-1 0 0 0 0,1-2-1 0 0,0 1 1 0 0,0-1 0 0 0,-1-1 67 0 0,-73-48-3784 0 0,68 31 2344 0 0</inkml:trace>
  <inkml:trace contextRef="#ctx0" brushRef="#br0" timeOffset="-36844.99">331 1377 1120 0 0,'16'-2'1840'0'0,"837"1"2531"0"0,-681 1-4167 0 0,-171 0-206 0 0,-1 0-55 0 0,0 0-62 0 0,0 0-63 0 0,15 5-3299 0 0,-14-2 2583 0 0</inkml:trace>
  <inkml:trace contextRef="#ctx0" brushRef="#br0" timeOffset="-35607.252">1890 1604 1368 0 0,'0'0'447'0'0,"0"0"36"0"0,0 0-43 0 0,0 0-69 0 0,0 0-79 0 0,0 0-48 0 0,0 0-3 0 0,0 0 49 0 0,0 0-49 0 0,5-17 1569 0 0,-2 18-1809 0 0,-1 0 0 0 0,0 1 0 0 0,0-1 0 0 0,-1 1 0 0 0,1-1 0 0 0,0 1 0 0 0,0 0 0 0 0,-1-1 0 0 0,1 1 0 0 0,-1 0-1 0 0,1 0 1 0 0,-1 0 0 0 0,0 0 0 0 0,0 0 0 0 0,0 1 0 0 0,0-1 0 0 0,0 0 0 0 0,-1 0 0 0 0,1 1 0 0 0,-1-1 0 0 0,1 1 0 0 0,-1-1 0 0 0,0 0 0 0 0,0 1 0 0 0,0-1-1 0 0,0 1 1 0 0,0-1 0 0 0,0 0 0 0 0,-1 1 0 0 0,1-1 0 0 0,-2 2-1 0 0,2 4 17 0 0,1 1 25 0 0,-1 0 1 0 0,-1 1-1 0 0,1-1 1 0 0,-2 0 0 0 0,1 0-1 0 0,-1-1 1 0 0,-1 1 0 0 0,1 0-1 0 0,-2-1 1 0 0,1 1-1 0 0,-1-1 1 0 0,0 0 0 0 0,-1 0-1 0 0,0-1 1 0 0,0 1 0 0 0,0-1-1 0 0,-1 0 1 0 0,0 0-1 0 0,-1-1 1 0 0,1 0 0 0 0,-1 0-1 0 0,-1 0 1 0 0,1-1 0 0 0,-1 0-1 0 0,0-1 1 0 0,0 0-1 0 0,0 0 1 0 0,-8 2-43 0 0,12-4 16 0 0,-1 0 0 0 0,1 0 0 0 0,-1-1 0 0 0,1 0 0 0 0,-1 0 0 0 0,0 0 0 0 0,1-1 0 0 0,-1 1 0 0 0,0-1 0 0 0,0 0 0 0 0,1-1 0 0 0,-1 1 0 0 0,0-1 0 0 0,1 0 0 0 0,-1 0 0 0 0,0 0 0 0 0,1-1 0 0 0,0 1 0 0 0,-1-1 0 0 0,1 0 0 0 0,0 0 0 0 0,0-1 0 0 0,0 1 0 0 0,0-1 0 0 0,0 0 0 0 0,1 0 0 0 0,-1-1 0 0 0,1 1 0 0 0,0-1 0 0 0,0 1 0 0 0,0-1 0 0 0,0 0 0 0 0,1 0 0 0 0,0 0 0 0 0,-1 0 0 0 0,1-1 0 0 0,1 1 0 0 0,-1-1 0 0 0,1 1 0 0 0,-1-2-16 0 0,0-3 5 0 0,0 0 0 0 0,1 0 0 0 0,-1-1 0 0 0,2 1 0 0 0,-1 0 0 0 0,2 0 1 0 0,-1-1-1 0 0,1 1 0 0 0,0 0 0 0 0,1 0 0 0 0,0 0 0 0 0,1 0 0 0 0,-1 0 0 0 0,2 0 0 0 0,-1 1 0 0 0,1-1 0 0 0,1 1 0 0 0,-1 0 0 0 0,1 1 0 0 0,1-1 0 0 0,0 1 1 0 0,0 0-1 0 0,0 0 0 0 0,1 0 0 0 0,-1 1 0 0 0,2 0 0 0 0,6-4-5 0 0,11-8-15 0 0,1 1 1 0 0,0 2-1 0 0,1 0 1 0 0,1 2-1 0 0,0 0 1 0 0,1 3-1 0 0,25-7 15 0 0,138-12-1125 0 0,-108 28-2752 0 0,-70 1 2570 0 0</inkml:trace>
  <inkml:trace contextRef="#ctx0" brushRef="#br0" timeOffset="-34935.328">3259 785 968 0 0,'-1'-3'97'0'0,"-1"0"0"0"0,0-1 0 0 0,0 1 0 0 0,0 0 0 0 0,-1 0 0 0 0,1 0 0 0 0,-1 1 0 0 0,0-1 0 0 0,0 1 1 0 0,0-1-1 0 0,0 1 0 0 0,0 0 0 0 0,0 0 0 0 0,0 0 0 0 0,-1 0 0 0 0,1 1 0 0 0,-1 0 0 0 0,1-1 0 0 0,-1 1 0 0 0,0 0 0 0 0,1 1 0 0 0,-1-1 0 0 0,0 1 0 0 0,0-1 0 0 0,0 1 0 0 0,1 0 0 0 0,-1 1 0 0 0,0-1 0 0 0,0 1 0 0 0,1-1 0 0 0,-1 1 0 0 0,0 0 0 0 0,1 1 1 0 0,-1-1-1 0 0,1 1 0 0 0,-1-1 0 0 0,-1 2-97 0 0,-3 2 50 0 0,1-1 0 0 0,0 1 0 0 0,0 1 0 0 0,0-1 0 0 0,0 1 0 0 0,1 1 0 0 0,0-1 0 0 0,0 1 0 0 0,1 0 0 0 0,0 0 0 0 0,0 0 0 0 0,0 1 0 0 0,1 0 0 0 0,1 0 0 0 0,-1 0-1 0 0,1 1-49 0 0,-3 18 152 0 0,2 0 0 0 0,0 1-1 0 0,2-1 1 0 0,1 1-1 0 0,1-1 1 0 0,2 1-1 0 0,1 0 1 0 0,0-1 0 0 0,3 0-1 0 0,3 11-151 0 0,-4-7 64 0 0,45 307 733 0 0,-50-327-836 0 0,0 1 0 0 0,-1 0 0 0 0,0 0 0 0 0,-1-1 0 0 0,0 1 0 0 0,-1-1 0 0 0,0 0 0 0 0,-1 0 0 0 0,0 0 0 0 0,-1 0 0 0 0,0-1 0 0 0,-1 1 0 0 0,0-1 0 0 0,-1-1 0 0 0,0 1 0 0 0,0-1 0 0 0,-1 0 0 0 0,0-1 0 0 0,0 0 0 0 0,-1 0 0 0 0,0-1 0 0 0,-1 0 0 0 0,0 0 0 0 0,0-1 0 0 0,0-1 0 0 0,0 0 0 0 0,-1 0 0 0 0,0-1 0 0 0,0 0 0 0 0,-6 1 39 0 0,-39-32-3959 0 0,47 17 2665 0 0</inkml:trace>
  <inkml:trace contextRef="#ctx0" brushRef="#br0" timeOffset="-34452.529">2523 2057 1016 0 0,'-17'4'3843'0'0,"49"-2"-2646"0"0,155-13 23 0 0,63-7-847 0 0,-247 9-2220 0 0,-11 6-385 0 0,4 1 982 0 0</inkml:trace>
  <inkml:trace contextRef="#ctx0" brushRef="#br0" timeOffset="-33735.818">3483 1912 964 0 0,'-8'34'2380'0'0,"-2"-14"-2201"0"0,-1 1-1 0 0,-1-2 0 0 0,-1 1 0 0 0,0-2 1 0 0,-2 0-1 0 0,0 0 0 0 0,-1-2 1 0 0,0 0-1 0 0,-1 0 0 0 0,-1-2 0 0 0,-1 0 1 0 0,0-1-1 0 0,-1-1 0 0 0,0-1 1 0 0,-15 6-179 0 0,33-17 19 0 0,1 1 1 0 0,-1 0-1 0 0,0-1 1 0 0,1 1-1 0 0,-1-1 0 0 0,0 1 1 0 0,0-1-1 0 0,0 0 1 0 0,1 0-1 0 0,-1 0 1 0 0,0 0-1 0 0,0 0 1 0 0,0 0-1 0 0,0 0 1 0 0,1-1-1 0 0,-1 1 1 0 0,0-1-1 0 0,0 1 1 0 0,1-1-1 0 0,-1 0 1 0 0,0 1-1 0 0,1-1 1 0 0,-1 0-1 0 0,1 0 1 0 0,-1 0-1 0 0,1-1 1 0 0,-1 1-1 0 0,1 0 1 0 0,0 0-1 0 0,0-1 1 0 0,-1 1-1 0 0,1-1 1 0 0,0 1-1 0 0,0-1 1 0 0,0 1-1 0 0,1-1 1 0 0,-1 0-1 0 0,0 1 1 0 0,1-1-1 0 0,-1 0 1 0 0,1 0-1 0 0,-1 1 1 0 0,1-1-1 0 0,0 0 1 0 0,0 0-1 0 0,0 0 1 0 0,0 1-1 0 0,0-1 1 0 0,0 0-1 0 0,0 0 1 0 0,1 0-1 0 0,-1 0 1 0 0,1 1-1 0 0,-1-1 1 0 0,1 0-1 0 0,0 1 1 0 0,-1-1-1 0 0,1 0 0 0 0,0 1 1 0 0,1-1-20 0 0,-2-4-23 0 0,1 0 0 0 0,0 0 0 0 0,0 0 1 0 0,1 1-1 0 0,-1-1 0 0 0,1 1 0 0 0,0-1 0 0 0,1 1 0 0 0,0 0 1 0 0,-1 0-1 0 0,2 0 0 0 0,-1 0 0 0 0,0 0 0 0 0,1 1 0 0 0,0 0 1 0 0,0-1-1 0 0,0 1 0 0 0,1 1 0 0 0,-1-1 0 0 0,1 1 0 0 0,0 0 1 0 0,0 0-1 0 0,0 0 0 0 0,1 0 0 0 0,-1 1 0 0 0,0 0 0 0 0,1 0 1 0 0,5-1 22 0 0,151 47-109 0 0,78-10-22 0 0,-139-53 67 0 0,-97 19 77 0 0,1 0 0 0 0,-1-1 0 0 0,0 1 0 0 0,0-1 0 0 0,0 0 0 0 0,0 0 0 0 0,0 0 0 0 0,0-1 0 0 0,0 0 0 0 0,0 1 0 0 0,0-1 0 0 0,-1 0 0 0 0,1-1 0 0 0,-1 1 0 0 0,1-1 0 0 0,-1 1 0 0 0,0-1 0 0 0,0 0 0 0 0,0 0 0 0 0,0-1 0 0 0,-1 1 0 0 0,1 0 0 0 0,-1-1 0 0 0,0 0 0 0 0,0 1 0 0 0,0-1 0 0 0,-1 0 0 0 0,1 0 0 0 0,-1 0 0 0 0,0 0 0 0 0,0 0 0 0 0,0-1 0 0 0,-1 1 0 0 0,1 0 0 0 0,-1 0 0 0 0,0 0 0 0 0,-1-2-13 0 0,-16-18-238 0 0,0 1-1 0 0,-2 1 1 0 0,-1 1 0 0 0,-1 1-1 0 0,-1 0 1 0 0,0 2-1 0 0,-1 0 1 0 0,-1 2 0 0 0,-1 1-1 0 0,0 0 1 0 0,-8-1 238 0 0,-1-4-1711 0 0,9 5 406 0 0</inkml:trace>
  <inkml:trace contextRef="#ctx0" brushRef="#br0" timeOffset="-32532.266">3681 384 1204 0 0,'0'0'448'0'0,"0"0"-52"0"0,0 0-38 0 0,0 0-17 0 0,18-3 1272 0 0,4-34 557 0 0,-18 23-1139 0 0,-92 113-1076 0 0,75-81 65 0 0,-1 0 0 0 0,0-1 0 0 0,-1 0 0 0 0,-1-2 0 0 0,-1 0 0 0 0,0 0 0 0 0,-1-2-1 0 0,0 0 1 0 0,-1-1 0 0 0,-17 8-20 0 0,-4-10 196 0 0,38-10-224 0 0,-9-3-20 0 0,6-1 9 0 0,1-1-1 0 0,0 1 0 0 0,0-1 1 0 0,1 0-1 0 0,0 0 0 0 0,0-1 1 0 0,0 1-1 0 0,0-1 0 0 0,1 1 1 0 0,0-1-1 0 0,0 0 0 0 0,1 0 1 0 0,-1 0-1 0 0,1 0 0 0 0,0 0 0 0 0,1 0 1 0 0,0 0-1 0 0,0-1 0 0 0,0 1 1 0 0,1 0-1 0 0,0-6 40 0 0,0 1-88 0 0,1 7 92 0 0,0 1-1 0 0,0-1 1 0 0,1 1-1 0 0,-1 0 1 0 0,1 0-1 0 0,0 0 1 0 0,0 0 0 0 0,0 1-1 0 0,1-1 1 0 0,-1 1-1 0 0,0 0 1 0 0,1 0 0 0 0,0 0-1 0 0,-1 0 1 0 0,1 1-1 0 0,0-1 1 0 0,0 1-1 0 0,0 0 1 0 0,0 0 0 0 0,0 0-1 0 0,0 1 1 0 0,0-1-1 0 0,0 1 1 0 0,0 0 0 0 0,1 0-1 0 0,-1 1 1 0 0,0-1-1 0 0,0 1 1 0 0,0 0-1 0 0,3 1-3 0 0,4-2-4 0 0,267 48-150 0 0,-65-37-17 0 0,-211-11 174 0 0,-1 0 0 0 0,1 0 0 0 0,0 0 0 0 0,-1 0 0 0 0,1-1 0 0 0,0 1 1 0 0,-1 0-1 0 0,1-1 0 0 0,0 1 0 0 0,-1-1 0 0 0,1 1 0 0 0,-1-1 0 0 0,1 0 0 0 0,-1 0 0 0 0,1 1 0 0 0,-1-1 0 0 0,0 0 1 0 0,1-1-1 0 0,-1 1 0 0 0,0 0 0 0 0,0 0 0 0 0,0 0 0 0 0,0-1 0 0 0,0 1 0 0 0,0 0 0 0 0,0-1 0 0 0,0 1 1 0 0,0-1-1 0 0,-1 1 0 0 0,1-1 0 0 0,-1 0 0 0 0,1 1 0 0 0,-1-1 0 0 0,1 0 0 0 0,-1 1 0 0 0,0-1 0 0 0,0 0 0 0 0,0 1 1 0 0,0-1-1 0 0,0 0 0 0 0,0 1 0 0 0,-1-1 0 0 0,1 0 0 0 0,0 1 0 0 0,-1-1 0 0 0,1 1 0 0 0,-1-1 0 0 0,0 1 0 0 0,1-1 1 0 0,-1 1-1 0 0,0-1 0 0 0,0 1 0 0 0,0-1 0 0 0,0 1 0 0 0,-1-1-3 0 0,-6-6 0 0 0,0 0 1 0 0,-1 1-1 0 0,0 0 1 0 0,0 1-1 0 0,0 0 0 0 0,-1 0 1 0 0,0 1-1 0 0,0 0 1 0 0,0 1-1 0 0,-1 0 1 0 0,1 1-1 0 0,-1 0 0 0 0,-4 0 0 0 0,-51-8-4475 0 0,58 9 3183 0 0</inkml:trace>
  <inkml:trace contextRef="#ctx0" brushRef="#br0" timeOffset="-4350.207">4383 1330 976 0 0,'0'0'383'0'0,"0"0"-139"0"0,0 0-56 0 0,0 0 44 0 0,0 0 52 0 0,0 0 45 0 0,0 0-71 0 0,0 0-24 0 0,0 0 1 0 0,0 0-49 0 0,0 0-63 0 0,0 0 11 0 0,0 0-3 0 0,0 0-11 0 0,0 0 13 0 0,0 0-8 0 0,0 0 6 0 0,0 0 47 0 0,0 0-24 0 0,0 0-77 0 0,0 0-17 0 0,0 0 31 0 0,0 0 25 0 0,0 0-4 0 0,0 0-1 0 0,0 0 43 0 0,0 0 3 0 0,2 5 37 0 0,3 0-138 0 0,0-1 1 0 0,1 0-1 0 0,0 0 1 0 0,-1-1-1 0 0,1 0 1 0 0,0 0-1 0 0,1 0 1 0 0,-1-1-1 0 0,0 1 1 0 0,1-1 0 0 0,-1-1-1 0 0,1 0 1 0 0,0 1-1 0 0,-1-2 1 0 0,1 1-1 0 0,0-1 1 0 0,0 0-1 0 0,-1-1 1 0 0,1 1-1 0 0,0-2 1 0 0,5 0-57 0 0,17 1 278 0 0,160-36 288 0 0,-169 33-484 0 0,-1-1 0 0 0,0-1 0 0 0,0-1 0 0 0,0-1 0 0 0,-1 0 0 0 0,0-1-1 0 0,0-1 1 0 0,-1-1 0 0 0,-1-1 0 0 0,0 0 0 0 0,0-1 0 0 0,-1 0-1 0 0,13-16-81 0 0,-27 27 6 0 0,0 0-1 0 0,0 0 1 0 0,-1 1-1 0 0,1-1 1 0 0,0 0-1 0 0,-1 0 1 0 0,1 0-1 0 0,-1 0 1 0 0,0 0-1 0 0,1 0 1 0 0,-1 0-1 0 0,0 0 1 0 0,0 0-1 0 0,0 0 1 0 0,-1 0-1 0 0,1 0 1 0 0,0 0-1 0 0,-1 0 1 0 0,1 0-1 0 0,-1 0 1 0 0,0 0-1 0 0,0 0 1 0 0,0 0-1 0 0,0 0 1 0 0,0 1-1 0 0,0-1 1 0 0,0 0-1 0 0,0 1 1 0 0,-1-1-1 0 0,1 1 1 0 0,-1-1-1 0 0,1 1 0 0 0,-1 0 1 0 0,1 0-1 0 0,-1-1 1 0 0,0 1-1 0 0,0 0 1 0 0,1 0-1 0 0,-1 1 1 0 0,0-1-1 0 0,0 0 1 0 0,0 1-1 0 0,0-1 1 0 0,0 1-1 0 0,0 0 1 0 0,0-1-1 0 0,0 1-5 0 0,-97-20 10 0 0,-141 38 2 0 0,211-15 7 0 0,1 0 1 0 0,0 2-1 0 0,0 2 0 0 0,1 0 1 0 0,0 2-1 0 0,0 0 1 0 0,1 2-1 0 0,0 1 1 0 0,1 2-1 0 0,0 0 0 0 0,1 1 1 0 0,1 2-1 0 0,0 0 1 0 0,2 1-1 0 0,0 2 0 0 0,1 0 1 0 0,-10 13-20 0 0,27-27 16 0 0,-1 0 0 0 0,2 0 0 0 0,-1 0 0 0 0,1 0 0 0 0,0 0-1 0 0,0 1 1 0 0,0-1 0 0 0,1 1 0 0 0,0 0 0 0 0,0-1 0 0 0,1 1 0 0 0,0-1 0 0 0,0 1 0 0 0,1 0 0 0 0,-1-1 0 0 0,1 1 0 0 0,1-1 0 0 0,0 1 0 0 0,-1-1 0 0 0,2 1 0 0 0,-1-1-1 0 0,1 0 1 0 0,0 0 0 0 0,0 0 0 0 0,1-1 0 0 0,-1 1 0 0 0,1-1 0 0 0,1 0 0 0 0,-1 0 0 0 0,1 0 0 0 0,0 0 0 0 0,0-1 0 0 0,0 0 0 0 0,0 0 0 0 0,1 0 0 0 0,0-1 0 0 0,-1 0-1 0 0,1 0 1 0 0,1 0 0 0 0,-1-1 0 0 0,2 0-16 0 0,32 13-113 0 0,1-2 0 0 0,1-2 1 0 0,0-2-1 0 0,1-1 0 0 0,0-3 0 0 0,0-1 0 0 0,0-3 0 0 0,0-1 0 0 0,3-2 113 0 0,-41 2-62 0 0,212-34-3644 0 0,-95-9 991 0 0,-71 18 1422 0 0</inkml:trace>
  <inkml:trace contextRef="#ctx0" brushRef="#br0" timeOffset="-3571.988">5085 695 1348 0 0,'0'0'648'0'0,"-13"0"2536"0"0,321-18-1242 0 0,-115 5-1389 0 0,-193 13-1574 0 0,1-2-2781 0 0,-1 2 2470 0 0</inkml:trace>
  <inkml:trace contextRef="#ctx0" brushRef="#br0" timeOffset="-3243.495">5980 345 1140 0 0,'42'-51'7452'0'0,"-38"109"-6149"0"0,15 68-1404 0 0,-18-122-127 0 0,0-1 1 0 0,0 0-1 0 0,0 1 1 0 0,-1-1 0 0 0,1 0-1 0 0,-1 1 1 0 0,0-1 0 0 0,0 1-1 0 0,0-1 1 0 0,0 1-1 0 0,-1-1 1 0 0,1 0 0 0 0,-1 1-1 0 0,0-1 1 0 0,0 0 0 0 0,0 1-1 0 0,0-1 1 0 0,-1 0-1 0 0,0 0 1 0 0,1 0 0 0 0,-1 0-1 0 0,0 0 1 0 0,0-1 0 0 0,0 1-1 0 0,-1 0 1 0 0,1-1-1 0 0,-1 0 1 0 0,1 1 0 0 0,-1-1-1 0 0,0 0 1 0 0,0 0 0 0 0,-1 0 227 0 0,-14 10-1314 0 0</inkml:trace>
  <inkml:trace contextRef="#ctx0" brushRef="#br0" timeOffset="-2981.507">5640 762 1380 0 0,'2'9'4537'0'0,"31"-2"-3343"0"0,-32-7-1141 0 0,333-17 2459 0 0,-237 10-2334 0 0,51-4-608 0 0,-50 8-3900 0 0,-94 5 2946 0 0,4 10-14 0 0</inkml:trace>
  <inkml:trace contextRef="#ctx0" brushRef="#br0" timeOffset="-2531.651">5551 1004 1120 0 0,'50'-31'3448'0'0,"132"3"-1399"0"0,-179 28-2021 0 0,1 0 1 0 0,0 0 0 0 0,0 1-1 0 0,-1-1 1 0 0,1 1 0 0 0,0-1 0 0 0,-1 1-1 0 0,1 1 1 0 0,-1-1 0 0 0,1 0 0 0 0,-1 1-1 0 0,0 0 1 0 0,1-1 0 0 0,-1 1-1 0 0,0 1 1 0 0,0-1 0 0 0,0 0 0 0 0,0 1-1 0 0,-1-1 1 0 0,1 1 0 0 0,-1 0-1 0 0,1 0 1 0 0,-1 0 0 0 0,0 0 0 0 0,0 0-1 0 0,-1 1 1 0 0,1-1 0 0 0,-1 1-1 0 0,1-1 1 0 0,-1 1 0 0 0,0-1 0 0 0,0 1-1 0 0,-1 0 1 0 0,1-1 0 0 0,-1 1 0 0 0,0 0-1 0 0,0-1 1 0 0,0 1 0 0 0,0 0-1 0 0,-1 0-28 0 0,-5 10 124 0 0,-1 0 0 0 0,-1-1 0 0 0,0-1 0 0 0,0 1 0 0 0,-2-1 0 0 0,1 0 0 0 0,-1-1 0 0 0,-1-1 0 0 0,0 1 0 0 0,-1-2 0 0 0,0 1-124 0 0,-54 53 1084 0 0,127-64-1148 0 0,200-77-6734 0 0,-227 71 5475 0 0</inkml:trace>
  <inkml:trace contextRef="#ctx0" brushRef="#br0" timeOffset="-2110.473">6285 1115 1108 0 0,'2'6'158'0'0,"0"-1"0"0"0,-1 0 0 0 0,0 0 0 0 0,-1 1 0 0 0,1-1 0 0 0,-1 1 0 0 0,0-1-1 0 0,0 1 1 0 0,0-1 0 0 0,-1 0 0 0 0,0 1 0 0 0,0-1 0 0 0,-1 0 0 0 0,1 1 0 0 0,-1-1 0 0 0,0 0 0 0 0,0 0 0 0 0,-1 0-1 0 0,0-1 1 0 0,0 1 0 0 0,0 0 0 0 0,0-1 0 0 0,0 0 0 0 0,-1 0 0 0 0,0 0 0 0 0,0 0 0 0 0,0-1 0 0 0,0 1 0 0 0,-1-1 0 0 0,1 0-1 0 0,-1-1 1 0 0,0 1 0 0 0,0-1 0 0 0,0 0 0 0 0,0 0 0 0 0,0 0 0 0 0,-1-1 0 0 0,1 1 0 0 0,0-1 0 0 0,-1-1-158 0 0,1 0 57 0 0,1-1 0 0 0,0 0 0 0 0,0-1 0 0 0,-1 1-1 0 0,1-1 1 0 0,0 0 0 0 0,0 0 0 0 0,1 0 0 0 0,-1 0 0 0 0,0-1 0 0 0,1 1 0 0 0,0-1 0 0 0,-1 0 0 0 0,1 0 0 0 0,0 0 0 0 0,0-1 0 0 0,1 1 0 0 0,-1-1 0 0 0,1 1 0 0 0,0-1 0 0 0,0 0 0 0 0,0 0 0 0 0,0 0 0 0 0,0 0 0 0 0,1 0 0 0 0,0 0 0 0 0,0-1-1 0 0,0 1 1 0 0,1 0 0 0 0,-1-1 0 0 0,1 1 0 0 0,0 0 0 0 0,0-1 0 0 0,0 1 0 0 0,1-1-57 0 0,7-10 16 0 0,0 1 0 0 0,2 0 0 0 0,-1 0-1 0 0,2 1 1 0 0,0 0 0 0 0,0 0 0 0 0,1 1 0 0 0,0 1-1 0 0,1 0 1 0 0,1 1 0 0 0,0 0 0 0 0,0 1 0 0 0,1 1-1 0 0,0 0 1 0 0,0 1 0 0 0,1 1 0 0 0,0 0 0 0 0,0 1-1 0 0,0 1 1 0 0,8-1-16 0 0,43-9-1046 0 0,-20 12-4644 0 0,-38 2 4536 0 0</inkml:trace>
  <inkml:trace contextRef="#ctx0" brushRef="#br0" timeOffset="-1754.478">6559 869 1024 0 0,'32'-29'4188'0'0,"81"3"-2500"0"0,-109 27-1635 0 0,1 1 0 0 0,-1 0-1 0 0,1 1 1 0 0,-1-1 0 0 0,0 1 0 0 0,0-1 0 0 0,0 1 0 0 0,0 1 0 0 0,0-1-1 0 0,-1 1 1 0 0,1-1 0 0 0,-1 1 0 0 0,0 0 0 0 0,0 0 0 0 0,0 0-1 0 0,-1 0 1 0 0,0 1 0 0 0,0-1 0 0 0,0 1 0 0 0,0 0 0 0 0,0-1 0 0 0,-1 1-1 0 0,0 0 1 0 0,0 0 0 0 0,0 0 0 0 0,-1 0 0 0 0,0 0 0 0 0,0 0-1 0 0,0 0 1 0 0,0 0 0 0 0,-1 0 0 0 0,0-1 0 0 0,0 1 0 0 0,0 0-1 0 0,-1 0 1 0 0,1 0 0 0 0,-1-1 0 0 0,0 1 0 0 0,-3 3-53 0 0,-16 45 933 0 0,21-52-861 0 0,0-1-54 0 0,5 2-103 0 0,0 0 0 0 0,0 0-1 0 0,0-1 1 0 0,0 1 0 0 0,0-1-1 0 0,0 0 1 0 0,1 0 0 0 0,-1-1-1 0 0,0 0 1 0 0,1 0 0 0 0,-1 0-1 0 0,0 0 1 0 0,0-1 0 0 0,1 0-1 0 0,-1 0 1 0 0,0 0 0 0 0,0-1-1 0 0,0 0 1 0 0,3-1 85 0 0,5 0-286 0 0,138-42-5055 0 0,-113 30 3897 0 0</inkml:trace>
  <inkml:trace contextRef="#ctx0" brushRef="#br0" timeOffset="-1334.238">7267 102 1256 0 0,'-13'4'176'0'0,"1"0"0"0"0,0 0 0 0 0,1 2 0 0 0,-1-1 0 0 0,1 2 0 0 0,0-1 0 0 0,0 2 0 0 0,1-1 0 0 0,0 1 0 0 0,0 1 0 0 0,1 0 0 0 0,0 0 0 0 0,1 1 0 0 0,0 0 0 0 0,0 0 0 0 0,1 1 0 0 0,0 0 0 0 0,1 0 0 0 0,1 1 0 0 0,0 0 0 0 0,0 0 0 0 0,1 0 0 0 0,0 0 1 0 0,1 1-1 0 0,1 0 0 0 0,0-1 0 0 0,1 1 0 0 0,0 0-176 0 0,2-2 33 0 0,0 1 0 0 0,1-1 1 0 0,0 0-1 0 0,1 0 1 0 0,0 0-1 0 0,1-1 1 0 0,0 1-1 0 0,1-1 1 0 0,0 0-1 0 0,1 0 1 0 0,0 0-1 0 0,0-1 0 0 0,1 0 1 0 0,0 0-1 0 0,1-1 1 0 0,0 0-1 0 0,0 0 1 0 0,1-1-1 0 0,-1 0 1 0 0,6 2-34 0 0,10 9-365 0 0,2-2 0 0 0,0-1-1 0 0,0-2 1 0 0,2 0 0 0 0,-1-2 0 0 0,2 0 0 0 0,7 0 365 0 0,16 2-1176 0 0,-7-2 30 0 0</inkml:trace>
  <inkml:trace contextRef="#ctx0" brushRef="#br0" timeOffset="-852.035">7478 272 968 0 0,'5'0'109'0'0,"-1"0"0"0"0,0 0 0 0 0,0 0 0 0 0,0 1 0 0 0,0-1 0 0 0,1 1 1 0 0,-1 0-1 0 0,0 0 0 0 0,0 1 0 0 0,-1-1 0 0 0,1 1 0 0 0,0 0 0 0 0,0 0 0 0 0,-1 0 0 0 0,1 1 0 0 0,-1-1 0 0 0,0 1 0 0 0,0 0 0 0 0,0 0 0 0 0,0 0 0 0 0,0 0 0 0 0,-1 0 1 0 0,1 1-1 0 0,-1-1 0 0 0,0 1 0 0 0,0-1 0 0 0,0 1 0 0 0,0 0 0 0 0,-1 0 0 0 0,0 0 0 0 0,1 1-109 0 0,-2 3 107 0 0,1 0 0 0 0,-1-1 0 0 0,-1 1-1 0 0,1 0 1 0 0,-2-1 0 0 0,1 1 0 0 0,-1-1 0 0 0,0 1-1 0 0,0-1 1 0 0,-1 0 0 0 0,0 0 0 0 0,0 0 0 0 0,-1 0-1 0 0,1-1 1 0 0,-2 1 0 0 0,1-1 0 0 0,-1 0 0 0 0,0 0 0 0 0,0 0-1 0 0,0-1 1 0 0,-1 0 0 0 0,0 0 0 0 0,-3 2-107 0 0,-159 100 1248 0 0,158-102-1171 0 0,-10-3-2790 0 0,47-28-273 0 0,-6 10 1702 0 0</inkml:trace>
  <inkml:trace contextRef="#ctx0" brushRef="#br0" timeOffset="-525.604">7782 292 1392 0 0,'-25'6'834'0'0,"13"-5"-613"0"0,0 0 0 0 0,0 1-1 0 0,0 0 1 0 0,0 1 0 0 0,0 0-1 0 0,0 1 1 0 0,1 0-1 0 0,-1 1 1 0 0,1 0 0 0 0,0 1-1 0 0,1 0 1 0 0,-1 0 0 0 0,1 1-1 0 0,1 1 1 0 0,-1 0-1 0 0,1 0 1 0 0,1 1 0 0 0,-1 0-1 0 0,2 1 1 0 0,-1-1 0 0 0,1 1-1 0 0,1 1 1 0 0,-1-1-1 0 0,2 1 1 0 0,-5 12-221 0 0,13-16 10 0 0,0 0 0 0 0,0-1 1 0 0,1 1-1 0 0,-1-1 0 0 0,2 1 0 0 0,-1-1 0 0 0,1 0 1 0 0,0-1-1 0 0,0 1 0 0 0,0-1 0 0 0,1 0 1 0 0,0 0-1 0 0,0-1 0 0 0,0 1 0 0 0,0-1 0 0 0,1-1 1 0 0,0 1-1 0 0,-1-1 0 0 0,1 0 0 0 0,1-1 0 0 0,-1 0 1 0 0,0 0-1 0 0,0 0 0 0 0,1-1 0 0 0,-1 0 0 0 0,2-1-10 0 0,164 21-5197 0 0,-153-21 3891 0 0</inkml:trace>
  <inkml:trace contextRef="#ctx0" brushRef="#br0" timeOffset="-278.668">7896 442 1044 0 0,'-3'0'892'0'0,"1"0"-112"0"0,0-2 16 0 0,0 2-236 0 0,4-1 12 0 0,3 1-64 0 0,1-2-83 0 0,4 0-121 0 0,15 2 8 0 0,-7 0-104 0 0,34-8-136 0 0,-15 1 0 0 0,2 1-424 0 0,0-4-352 0 0,2 5-641 0 0,-2-5 49 0 0,-1 3 24 0 0</inkml:trace>
  <inkml:trace contextRef="#ctx0" brushRef="#br0" timeOffset="48525.109">441 3147 1688 0 0,'-34'0'3572'0'0,"31"0"-3143"0"0,3 0-40 0 0,0 0-48 0 0,0 0-17 0 0,6 3-60 0 0,71 11 446 0 0,440-47 234 0 0,-516 33-1239 0 0,6-1-1526 0 0,-51 10-1793 0 0,21-2 2331 0 0</inkml:trace>
  <inkml:trace contextRef="#ctx0" brushRef="#br0" timeOffset="48825.611">393 3291 1612 0 0,'9'12'4997'0'0,"70"-5"-4729"0"0,-68-6 154 0 0,143 5-268 0 0,70-21-4929 0 0,-174 7 3257 0 0</inkml:trace>
  <inkml:trace contextRef="#ctx0" brushRef="#br0" timeOffset="53140.96">3197 3034 2136 0 0,'-2'-2'122'0'0,"0"0"-1"0"0,0 0 0 0 0,0 0 1 0 0,0 1-1 0 0,-1-1 1 0 0,1 0-1 0 0,-1 1 1 0 0,1 0-1 0 0,-1 0 1 0 0,0 0-1 0 0,1 0 0 0 0,-1 0 1 0 0,0 0-1 0 0,0 1 1 0 0,1-1-1 0 0,-1 1 1 0 0,0 0-1 0 0,0 0 0 0 0,0 0 1 0 0,0 0-1 0 0,1 0 1 0 0,-1 1-1 0 0,0-1 1 0 0,0 1-1 0 0,1 0 0 0 0,-1 0 1 0 0,0 0-1 0 0,1 0 1 0 0,-1 0-1 0 0,1 0 1 0 0,-1 1-1 0 0,1-1 1 0 0,-2 2-122 0 0,-74 59 649 0 0,66-44-477 0 0,2 1 0 0 0,0 0-1 0 0,1 1 1 0 0,1 0-1 0 0,1 0 1 0 0,1 0 0 0 0,1 1-1 0 0,0 0 1 0 0,2 0 0 0 0,0 1-1 0 0,2-1 1 0 0,0 0-1 0 0,1 1 1 0 0,1-1 0 0 0,2 3-172 0 0,-3-10 92 0 0,30 179 490 0 0,-9 15-29 0 0,-23-206-786 0 0,0-1-1 0 0,0 0 1 0 0,0 1-1 0 0,0-1 1 0 0,0 0-1 0 0,0 0 1 0 0,0 0-1 0 0,0-1 1 0 0,-1 1 0 0 0,1-1-1 0 0,0 1 1 0 0,-1-1-1 0 0,1 0 1 0 0,0 1-1 0 0,-1-1 1 0 0,1 0 0 0 0,0-1-1 0 0,-1 1 1 0 0,1 0-1 0 0,0-1 1 0 0,-1 1-1 0 0,1-1 1 0 0,0 0 0 0 0,0 0-1 0 0,0 0 1 0 0,-1 0-1 0 0,1 0 1 0 0,0 0-1 0 0,0 0 1 0 0,1-1-1 0 0,-1 1 1 0 0,-1-2 233 0 0,-1 1-424 0 0,-11-3-1113 0 0</inkml:trace>
  <inkml:trace contextRef="#ctx0" brushRef="#br0" timeOffset="50973.855">1391 3801 888 0 0,'0'0'483'0'0,"0"-4"50"0"0,3-2-440 0 0,1 0-1 0 0,0 0 0 0 0,0 1 1 0 0,1-1-1 0 0,-1 1 0 0 0,1 0 1 0 0,0 0-1 0 0,1 1 0 0 0,-1-1 1 0 0,1 1-1 0 0,0 0 0 0 0,0 1 1 0 0,0-1-1 0 0,0 1 0 0 0,1 1 1 0 0,-1-1-1 0 0,1 1 1 0 0,0 0-1 0 0,0 0 0 0 0,0 1 1 0 0,0 0-1 0 0,0 0 0 0 0,0 1 1 0 0,0 0-1 0 0,0 0 0 0 0,0 1 1 0 0,0-1-1 0 0,0 2 0 0 0,5 0-92 0 0,-8-2 23 0 0,0 0-1 0 0,0 0 1 0 0,0 1-1 0 0,0-1 1 0 0,0 1-1 0 0,0 0 1 0 0,0 0-1 0 0,0 0 1 0 0,0 1-1 0 0,0-1 1 0 0,-1 1-1 0 0,1 0 1 0 0,0 0-1 0 0,-1 0 1 0 0,0 1-1 0 0,0-1 1 0 0,1 1-1 0 0,-1 0 1 0 0,-1 0-1 0 0,1 0 1 0 0,0 0-1 0 0,-1 0 1 0 0,1 1-1 0 0,-1-1 1 0 0,0 1-1 0 0,0-1 1 0 0,-1 1-1 0 0,1 0 1 0 0,-1 0-1 0 0,0 0 1 0 0,0 0-1 0 0,0 0 1 0 0,0 0-1 0 0,-1 0 1 0 0,1 0-1 0 0,-1 0 1 0 0,0 0-1 0 0,0 0 1 0 0,-1 0-1 0 0,1 0 1 0 0,-1 0-1 0 0,-1 3-22 0 0,-5 11 138 0 0,-1-1 0 0 0,-1 0 0 0 0,0-1 0 0 0,-1 1 0 0 0,-1-2 0 0 0,-1 0 0 0 0,0 0 0 0 0,-1-1 0 0 0,0 0 0 0 0,-1-1 0 0 0,0-1 0 0 0,-2-1 0 0 0,1 0 0 0 0,-1 0 0 0 0,-1-2 0 0 0,-1 1-138 0 0,-72 47 1556 0 0,90-57-1401 0 0,194-35-27 0 0,-147 24-416 0 0,-9 5-370 0 0,0-3 0 0 0,0-1-1 0 0,-1-2 1 0 0,-1-1 0 0 0,0-2 0 0 0,-1-1 0 0 0,11-9 658 0 0,-25 11-1192 0 0,1 3-35 0 0</inkml:trace>
  <inkml:trace contextRef="#ctx0" brushRef="#br0" timeOffset="51425.443">2068 3827 1568 0 0,'1'1'120'0'0,"-1"0"0"0"0,0-1 0 0 0,1 1-1 0 0,-1 0 1 0 0,1-1 0 0 0,-1 1 0 0 0,1 0 0 0 0,-1-1 0 0 0,1 1 0 0 0,-1-1-1 0 0,1 1 1 0 0,0-1 0 0 0,-1 1 0 0 0,1-1 0 0 0,0 0 0 0 0,-1 1-1 0 0,1-1 1 0 0,0 0 0 0 0,0 1 0 0 0,-1-1 0 0 0,1 0 0 0 0,0 0-1 0 0,0 0 1 0 0,-1 0 0 0 0,1 0 0 0 0,0 0 0 0 0,0 0 0 0 0,0 0-1 0 0,-1 0 1 0 0,1 0 0 0 0,0 0 0 0 0,0 0 0 0 0,-1-1 0 0 0,1 1-1 0 0,0 0 1 0 0,0 0 0 0 0,-1-1 0 0 0,1 1 0 0 0,0-1 0 0 0,-1 1-1 0 0,1 0 1 0 0,0-1-120 0 0,-53 160 1234 0 0,27-100-320 0 0,110-254-325 0 0,-38 84-307 0 0,-36 162-386 0 0,42 162-1021 0 0,-50-135-4236 0 0,-22-47 3919 0 0</inkml:trace>
  <inkml:trace contextRef="#ctx0" brushRef="#br0" timeOffset="52099.807">1233 3667 1088 0 0,'-16'78'2575'0'0,"17"-28"-1775"0"0,1 0-1 0 0,3 0 1 0 0,2-1 0 0 0,2 0-1 0 0,3 0 1 0 0,11 32-800 0 0,-11 5 1390 0 0,-15-81-1351 0 0,-1 1 1 0 0,1-1-1 0 0,-1 1 0 0 0,0-1 1 0 0,0 0-1 0 0,0-1 0 0 0,-1 1 1 0 0,1-1-1 0 0,-1 0 0 0 0,0 0 1 0 0,-1 0-1 0 0,1-1 0 0 0,-1 1 1 0 0,1-1-1 0 0,-1-1 0 0 0,0 1 1 0 0,0-1-1 0 0,0 0 0 0 0,-2 0-39 0 0,2-1-146 0 0,-1 1-1 0 0,1-2 1 0 0,0 1-1 0 0,0-1 0 0 0,-1 1 1 0 0,1-2-1 0 0,0 1 1 0 0,-1-1-1 0 0,1 0 0 0 0,0 0 1 0 0,0-1-1 0 0,0 1 1 0 0,0-1-1 0 0,0-1 0 0 0,0 1 1 0 0,0-1-1 0 0,1 0 1 0 0,-4-3 146 0 0,-52-54-4714 0 0,50 43 3348 0 0</inkml:trace>
  <inkml:trace contextRef="#ctx0" brushRef="#br0" timeOffset="52502.401">1156 3681 1448 0 0,'-1'-9'4324'0'0,"48"-5"-3486"0"0,611-41 2144 0 0,-218 48-5979 0 0,-422 25 158 0 0,-14-15 1439 0 0</inkml:trace>
  <inkml:trace contextRef="#ctx0" brushRef="#br0" timeOffset="49742.84">1978 2804 1292 0 0,'5'-33'6029'0'0,"-3"34"-6013"0"0,0 0-1 0 0,0 1 0 0 0,0-1 0 0 0,0 0 1 0 0,0 1-1 0 0,0-1 0 0 0,0 1 0 0 0,0 0 1 0 0,0 0-1 0 0,-1 0 0 0 0,1 0 1 0 0,-1 0-1 0 0,0 0 0 0 0,1 0 0 0 0,-1 0 1 0 0,0 0-1 0 0,0 1 0 0 0,-1-1 0 0 0,1 0 1 0 0,0 1-1 0 0,-1-1 0 0 0,1 0 0 0 0,-1 1 1 0 0,0-1-1 0 0,0 1 0 0 0,0-1 1 0 0,0 1-1 0 0,0-1 0 0 0,0 1 0 0 0,-1-1-15 0 0,2 6 38 0 0,51 231 1048 0 0,-43-216-472 0 0,-19 20-7095 0 0,1-41 5001 0 0</inkml:trace>
  <inkml:trace contextRef="#ctx0" brushRef="#br0" timeOffset="50024.809">1501 3294 1112 0 0,'1'3'4430'0'0,"53"-1"-3203"0"0,-51-2-989 0 0,440-25 2359 0 0,-112 6-3074 0 0,-109 15-5479 0 0,-206 4 4717 0 0</inkml:trace>
  <inkml:trace contextRef="#ctx0" brushRef="#br0" timeOffset="56029.2">2913 4089 1172 0 0,'0'0'289'0'0,"0"0"-29"0"0,0 0-29 0 0,0 0-63 0 0,0 0-28 0 0,0 0 50 0 0,-8-2 7 0 0,-2 0 120 0 0,-1 1 0 0 0,0 0 1 0 0,0 1-1 0 0,0 0 0 0 0,0 1 0 0 0,1 0 1 0 0,-1 1-1 0 0,0 0 0 0 0,1 0 0 0 0,-1 1 1 0 0,1 1-1 0 0,-5 2-317 0 0,105-15 2365 0 0,132-29-1426 0 0,-215 33-1599 0 0,-5 3-4712 0 0,-2-4 3986 0 0</inkml:trace>
  <inkml:trace contextRef="#ctx0" brushRef="#br0" timeOffset="56884.876">3859 3932 1048 0 0,'-9'17'245'0'0,"1"-2"0"0"0,-2 1 0 0 0,0-1 0 0 0,-1-1 0 0 0,-1 0 0 0 0,0 0 0 0 0,0-1 0 0 0,-2-1 0 0 0,1 0 0 0 0,-2-1 0 0 0,1 0 0 0 0,-1-1 0 0 0,-1-1 0 0 0,0 0 0 0 0,0-1 0 0 0,-1-1 0 0 0,0-1 1 0 0,0 0-1 0 0,-1-1 0 0 0,1-1 0 0 0,-1 0 0 0 0,-12-1-245 0 0,29-2 29 0 0,0-1 0 0 0,0 1 1 0 0,0-1-1 0 0,0 1 1 0 0,-1-1-1 0 0,1 0 1 0 0,0 1-1 0 0,0-1 1 0 0,0 0-1 0 0,-1 0 0 0 0,1 0 1 0 0,0 0-1 0 0,0 0 1 0 0,0 0-1 0 0,-1-1 1 0 0,1 1-1 0 0,0 0 1 0 0,0-1-1 0 0,0 1 1 0 0,0 0-1 0 0,0-1 0 0 0,0 0 1 0 0,-1 1-1 0 0,1-1 1 0 0,0 1-1 0 0,1-1 1 0 0,-1 0-1 0 0,0 0 1 0 0,0 0-1 0 0,0 0 0 0 0,0 1 1 0 0,0-1-1 0 0,1 0 1 0 0,-1 0-1 0 0,1 0 1 0 0,-1-1-1 0 0,0 1 1 0 0,1 0-1 0 0,0 0 0 0 0,-1 0 1 0 0,1 0-1 0 0,0 0 1 0 0,-1-1-1 0 0,1 1 1 0 0,0 0-1 0 0,0 0 1 0 0,0 0-1 0 0,0-1 0 0 0,0 1 1 0 0,0 0-1 0 0,1 0 1 0 0,-1 0-1 0 0,0-1 1 0 0,0 1-1 0 0,1 0 1 0 0,-1 0-1 0 0,1 0 0 0 0,-1 0 1 0 0,1 0-1 0 0,0-1-29 0 0,42-67 493 0 0,-39 67-487 0 0,-1 1-1 0 0,1 0 0 0 0,-1 0 1 0 0,1 0-1 0 0,-1 0 1 0 0,1 1-1 0 0,-1 0 1 0 0,1-1-1 0 0,0 1 0 0 0,-1 1 1 0 0,1-1-1 0 0,-1 0 1 0 0,1 1-1 0 0,0 0 1 0 0,-1 0-1 0 0,1 0 0 0 0,-1 0 1 0 0,0 0-1 0 0,1 1 1 0 0,-1-1-1 0 0,0 1 0 0 0,0 0 1 0 0,0 0-1 0 0,3 3-5 0 0,20 7 10 0 0,-3-3-29 0 0,0-2 1 0 0,1 0-1 0 0,0-2 0 0 0,0 0 1 0 0,0-1-1 0 0,0-2 0 0 0,1-1 1 0 0,-1 0-1 0 0,1-2 0 0 0,-1-1 1 0 0,0-1-1 0 0,12-3 19 0 0,-26 4-1 0 0,-5 2-2 0 0,-1 0-1 0 0,1-1 0 0 0,-1 1 1 0 0,0-1-1 0 0,1 0 0 0 0,-1 0 1 0 0,0 0-1 0 0,1 0 0 0 0,-1-1 1 0 0,0 0-1 0 0,0 0 0 0 0,0 0 1 0 0,0 0-1 0 0,-1-1 0 0 0,1 1 1 0 0,-1-1-1 0 0,1 0 0 0 0,-1 0 1 0 0,0 0-1 0 0,0-1 0 0 0,0 1 1 0 0,-1-1-1 0 0,1 1 0 0 0,-1-1 1 0 0,0 0-1 0 0,0 0 0 0 0,0 0 1 0 0,0 0-1 0 0,-1 0 0 0 0,2-5 4 0 0,-6 5-7 0 0,1-1 0 0 0,-1 1-1 0 0,0 0 1 0 0,0 0-1 0 0,0 0 1 0 0,-1 0-1 0 0,1 0 1 0 0,-1 1 0 0 0,0-1-1 0 0,0 1 1 0 0,0 0-1 0 0,0 0 1 0 0,-1 1-1 0 0,1-1 1 0 0,-1 1 0 0 0,1 0-1 0 0,-1 0 1 0 0,0 0-1 0 0,0 1 1 0 0,0 0 0 0 0,0 0-1 0 0,-4 0 8 0 0,-3-2-243 0 0,-1 0 0 0 0,1 1-1 0 0,-1 1 1 0 0,0 0 0 0 0,0 1-1 0 0,0 0 1 0 0,1 1 0 0 0,-1 1 0 0 0,0 0-1 0 0,0 0 1 0 0,1 2 0 0 0,0-1 0 0 0,0 1-1 0 0,0 1 1 0 0,-4 2 243 0 0,-2 3-1327 0 0,3-5-21 0 0</inkml:trace>
  <inkml:trace contextRef="#ctx0" brushRef="#br0" timeOffset="58151.217">3601 2666 1400 0 0,'22'-24'4181'0'0,"7"-7"-3401"0"0,-76 133 230 0 0,30-72-916 0 0,-2-1 1 0 0,-1 0-1 0 0,-2-2 1 0 0,0-1-1 0 0,-2 0 1 0 0,-1-2-1 0 0,-6 4-94 0 0,-8 2 482 0 0,39-30-410 0 0,0 0-35 0 0,-18-42-140 0 0,20 31 78 0 0,0 0 0 0 0,1 0-1 0 0,0 1 1 0 0,0-1 0 0 0,1 1-1 0 0,1 0 1 0 0,-1 0 0 0 0,2 0 0 0 0,-1 0-1 0 0,2 1 1 0 0,-1 0 0 0 0,8-8 25 0 0,-12 16-10 0 0,1 1 0 0 0,-1-1 0 0 0,0 0 0 0 0,1 1 0 0 0,-1 0 0 0 0,0-1 0 0 0,1 1 1 0 0,-1 0-1 0 0,1 0 0 0 0,-1 0 0 0 0,0 1 0 0 0,1-1 0 0 0,-1 1 0 0 0,0-1 0 0 0,1 1 0 0 0,-1 0 0 0 0,0 0 1 0 0,0 0-1 0 0,0 0 0 0 0,0 0 0 0 0,0 0 0 0 0,0 0 0 0 0,0 1 0 0 0,0-1 0 0 0,0 1 0 0 0,0 0 0 0 0,-1-1 0 0 0,1 1 1 0 0,-1 0-1 0 0,1 0 0 0 0,-1 0 0 0 0,0 0 10 0 0,11 9-27 0 0,-1-2 16 0 0,-1 0 1 0 0,1 0 0 0 0,1-1-1 0 0,0-1 1 0 0,0 0-1 0 0,1 0 1 0 0,-1-1 0 0 0,1-1-1 0 0,1 0 1 0 0,-1-1-1 0 0,1 0 1 0 0,-1-1 0 0 0,1 0-1 0 0,0-2 1 0 0,0 1-1 0 0,0-2 1 0 0,0 0 0 0 0,0 0-1 0 0,1-2 1 0 0,-2 1-1 0 0,1-2 1 0 0,0 0 0 0 0,0 0-1 0 0,-1-2 1 0 0,0 1-1 0 0,0-2 1 0 0,1 0 10 0 0,-11 4 2 0 0,-1 0 0 0 0,0 0 0 0 0,0 0 0 0 0,1 0 0 0 0,-1 0 0 0 0,-1 0 0 0 0,1-1 1 0 0,0 1-1 0 0,-1-1 0 0 0,1 1 0 0 0,-1-1 0 0 0,0 1 0 0 0,1-1 0 0 0,-1 0 0 0 0,-1 0 0 0 0,1 0 0 0 0,0 0 0 0 0,-1 1 0 0 0,1-1 0 0 0,-1 0 0 0 0,0 0 0 0 0,0 0 1 0 0,0 0-1 0 0,0 0 0 0 0,-1 0 0 0 0,1 0 0 0 0,-1 0 0 0 0,0 0 0 0 0,0 1 0 0 0,0-1 0 0 0,0 0 0 0 0,0 0 0 0 0,0 1 0 0 0,-1-1 0 0 0,0 1 0 0 0,1-1 0 0 0,-1 1 0 0 0,0 0 1 0 0,0 0-1 0 0,0 0 0 0 0,-2-2-2 0 0,-99-75 49 0 0,13 54-641 0 0,48 23-3876 0 0,40 2 3194 0 0</inkml:trace>
  <inkml:trace contextRef="#ctx0" brushRef="#br0" timeOffset="59533.16">4385 3377 908 0 0,'0'0'383'0'0,"0"0"21"0"0,0 0-76 0 0,0 0 11 0 0,0 0-25 0 0,0 0-56 0 0,0 0-24 0 0,0 0-26 0 0,0 0-24 0 0,0 0-22 0 0,0 0-14 0 0,0 0-1 0 0,0 0 40 0 0,0 0-6 0 0,0 0 37 0 0,0 0-29 0 0,0 0-91 0 0,0 0-48 0 0,0 0 12 0 0,0 0 67 0 0,0 0 8 0 0,0 0-17 0 0,0 0-8 0 0,0 0-12 0 0,0 0 32 0 0,0 0 44 0 0,0 0 45 0 0,0 0 43 0 0,11-1 264 0 0,197-11 706 0 0,95-62-229 0 0,-299 73-1010 0 0,0-1 0 0 0,0 1 0 0 0,0-1 1 0 0,0 0-1 0 0,0 0 0 0 0,-1 0 1 0 0,1 0-1 0 0,-1-1 0 0 0,0 1 1 0 0,1-1-1 0 0,-1 0 0 0 0,0 0 0 0 0,0 0 1 0 0,-1-1-1 0 0,1 1 0 0 0,-1-1 1 0 0,0 1-1 0 0,0-1 0 0 0,0 0 1 0 0,1-3 3 0 0,-44-22-219 0 0,13 25 205 0 0,0 1 0 0 0,0 2 0 0 0,0 0-1 0 0,0 2 1 0 0,0 1 0 0 0,0 1-1 0 0,1 1 1 0 0,-1 2 0 0 0,1 1 0 0 0,0 1-1 0 0,1 1 1 0 0,-1 1 0 0 0,2 2-1 0 0,0 0 1 0 0,0 2 0 0 0,-12 9 15 0 0,27-18 5 0 0,1 1 1 0 0,0 0 0 0 0,1 0-1 0 0,-1 1 1 0 0,1 0 0 0 0,0 1-1 0 0,1-1 1 0 0,0 1 0 0 0,0 1-1 0 0,1-1 1 0 0,0 1 0 0 0,0 1-1 0 0,1-1 1 0 0,0 1 0 0 0,1 0-1 0 0,0 0 1 0 0,1 0 0 0 0,0 0-1 0 0,0 1 1 0 0,1-1-1 0 0,1 1 1 0 0,-1-1 0 0 0,2 2-6 0 0,0-5 18 0 0,2-1 0 0 0,-1 0 1 0 0,0 0-1 0 0,1 0 0 0 0,0 0 0 0 0,1 0 0 0 0,-1-1 1 0 0,1 1-1 0 0,0-1 0 0 0,1 1 0 0 0,-1-1 1 0 0,1 0-1 0 0,0 0 0 0 0,0 0 0 0 0,1-1 1 0 0,-1 0-1 0 0,1 0 0 0 0,0 0 0 0 0,0 0 0 0 0,0-1 1 0 0,1 0-1 0 0,-1 0 0 0 0,1 0 0 0 0,0 0 1 0 0,0-1-1 0 0,1 0-18 0 0,168 39-29 0 0,57-50-1771 0 0,-72-28-2034 0 0,-117 23 2320 0 0</inkml:trace>
  <inkml:trace contextRef="#ctx0" brushRef="#br0" timeOffset="60017.753">4884 2879 1132 0 0,'-18'-1'4368'0'0,"33"-1"-2061"0"0,11-2-2105 0 0,428-52 491 0 0,-442 65-1895 0 0,-17-4-3718 0 0,7-4 3568 0 0</inkml:trace>
  <inkml:trace contextRef="#ctx0" brushRef="#br0" timeOffset="61249.97">6108 2009 1016 0 0,'0'0'256'0'0,"0"0"11"0"0,0 0-19 0 0,0 0-8 0 0,0 0 59 0 0,0 0-22 0 0,0 0-31 0 0,0 0-65 0 0,0 0-30 0 0,0 0-18 0 0,0 0 11 0 0,0 0 104 0 0,0 0 42 0 0,0 0 24 0 0,0 0-34 0 0,0 0-56 0 0,0 0 52 0 0,0 0-44 0 0,0 0-22 0 0,0 0 46 0 0,0 0-31 0 0,13 10 409 0 0,-27 19-338 0 0,2 1 1 0 0,1 1-1 0 0,2 0 0 0 0,1 1 1 0 0,1-1-1 0 0,2 1 1 0 0,1 1-1 0 0,1-1 1 0 0,2 32-297 0 0,2-56-2 0 0,0 0-1 0 0,0 0 1 0 0,1 0 0 0 0,0 0-1 0 0,1-1 1 0 0,-1 1 0 0 0,1-1 0 0 0,1 1-1 0 0,0-1 1 0 0,0 0 0 0 0,0 0-1 0 0,0-1 1 0 0,1 1 0 0 0,1-1 0 0 0,-1 0-1 0 0,1 0 1 0 0,0-1 0 0 0,0 0-1 0 0,0 0 1 0 0,1 0 0 0 0,0-1-1 0 0,0 0 1 0 0,0 0 0 0 0,0-1 0 0 0,1 1-1 0 0,-1-2 1 0 0,1 1 0 0 0,0-1-1 0 0,0 0 1 0 0,1-1 2 0 0,-7-1-851 0 0,22-12-3262 0 0,-20 5 2654 0 0,-3 1 4 0 0</inkml:trace>
  <inkml:trace contextRef="#ctx0" brushRef="#br0" timeOffset="61515.936">5827 2265 1028 0 0,'18'-12'5679'0'0,"41"4"-5154"0"0,-38 5 120 0 0,150-14 596 0 0,35-5-6100 0 0,-189 17 3397 0 0,-6 1-55 0 0</inkml:trace>
  <inkml:trace contextRef="#ctx0" brushRef="#br0" timeOffset="62000.117">6383 1905 1552 0 0,'71'-26'2868'0'0,"-69"26"-2572"0"0,3 3-68 0 0,2 3-122 0 0,-1 1 0 0 0,0-1 0 0 0,-1 2-1 0 0,0-1 1 0 0,0 1 0 0 0,0-1-1 0 0,-1 1 1 0 0,0 0 0 0 0,-1 1-1 0 0,0-1 1 0 0,0 1 0 0 0,0 0 0 0 0,-1-1-1 0 0,-1 1 1 0 0,0 0 0 0 0,0 0-1 0 0,0 0 1 0 0,-1 0 0 0 0,-1 0-1 0 0,0 0 1 0 0,0 0 0 0 0,0 0 0 0 0,-1 0-1 0 0,-1 0 1 0 0,1-1 0 0 0,-1 1-1 0 0,-1-1 1 0 0,1 0 0 0 0,-2 0-1 0 0,1 0 1 0 0,-3 3-106 0 0,-11 49 846 0 0,17-58-811 0 0,1 1 0 0 0,0-1 0 0 0,0 1 0 0 0,0-1 0 0 0,0 1 0 0 0,0-1-1 0 0,0 1 1 0 0,0 0 0 0 0,1-1 0 0 0,0 1 0 0 0,-1-1 0 0 0,1 1 0 0 0,0-1-1 0 0,0 0 1 0 0,0 1 0 0 0,1-1 0 0 0,-1 0 0 0 0,0 0 0 0 0,1 0 0 0 0,0 0-1 0 0,-1 0 1 0 0,1 0 0 0 0,0 0 0 0 0,0 0 0 0 0,0-1 0 0 0,0 1 0 0 0,0-1-1 0 0,0 1 1 0 0,1-1 0 0 0,-1 0 0 0 0,0 0 0 0 0,1 0 0 0 0,-1 0 0 0 0,1-1-1 0 0,-1 1 1 0 0,1-1 0 0 0,-1 1 0 0 0,3-1-35 0 0,112 12-362 0 0,-106-12 274 0 0,199 2-7176 0 0,-207-2 5790 0 0</inkml:trace>
  <inkml:trace contextRef="#ctx0" brushRef="#br0" timeOffset="62452.29">5770 2697 1504 0 0,'68'-5'6698'0'0,"54"-14"-4889"0"0,26-3-1372 0 0,-46 10-198 0 0,106-9-39 0 0,-72 15-2974 0 0,-145 12-1910 0 0,-12 2 3403 0 0</inkml:trace>
  <inkml:trace contextRef="#ctx0" brushRef="#br0" timeOffset="62793.625">6006 2792 1552 0 0,'67'4'3731'0'0,"-61"-2"-3639"0"0,1 2 1 0 0,0-1-1 0 0,-1 0 0 0 0,0 1 1 0 0,0 0-1 0 0,0 1 0 0 0,0 0 1 0 0,-1-1-1 0 0,0 2 1 0 0,0-1-1 0 0,0 0 0 0 0,0 1 1 0 0,-1 0-1 0 0,0 0 0 0 0,0 1 1 0 0,-1-1-1 0 0,0 1 1 0 0,0-1-1 0 0,0 1 0 0 0,-1 0 1 0 0,1 6-93 0 0,-2-7 101 0 0,-1 1 1 0 0,0 0 0 0 0,0-1-1 0 0,0 1 1 0 0,-1-1-1 0 0,0 1 1 0 0,-1-1 0 0 0,1 1-1 0 0,-1-1 1 0 0,-1 0-1 0 0,1 0 1 0 0,-1 0 0 0 0,0 0-1 0 0,0 0 1 0 0,0-1-1 0 0,-4 4-101 0 0,-25 64 1978 0 0,38-68-1455 0 0,25-1-963 0 0,1-1 0 0 0,0-1-1 0 0,-1-2 1 0 0,1-2 0 0 0,0 0 0 0 0,-1-2-1 0 0,1-2 1 0 0,-1-1 0 0 0,0-1 0 0 0,28-12 440 0 0,-28 12-938 0 0,42-16-1842 0 0,-38 11 1471 0 0</inkml:trace>
  <inkml:trace contextRef="#ctx0" brushRef="#br0" timeOffset="64371.145">7277 3042 928 0 0,'-109'-17'2522'0'0,"95"21"-2340"0"0,0 1 1 0 0,1 0 0 0 0,-1 1 0 0 0,1 0 0 0 0,0 1-1 0 0,0 0 1 0 0,1 1 0 0 0,0 1 0 0 0,1 0-1 0 0,0 0 1 0 0,0 1 0 0 0,1 1 0 0 0,0 0 0 0 0,0 0-1 0 0,2 1 1 0 0,-1 0 0 0 0,2 0 0 0 0,-1 1-1 0 0,2 0 1 0 0,0 0 0 0 0,-2 8-183 0 0,10-17 30 0 0,0 1 1 0 0,0-1-1 0 0,0 0 1 0 0,1 1-1 0 0,0-1 0 0 0,0-1 1 0 0,0 1-1 0 0,0 0 0 0 0,1-1 1 0 0,-1 1-1 0 0,1-1 1 0 0,0 0-1 0 0,0-1 0 0 0,0 1 1 0 0,0 0-1 0 0,1-1 0 0 0,-1 0 1 0 0,1 0-1 0 0,-1-1 1 0 0,1 1-1 0 0,0-1 0 0 0,-1 0 1 0 0,1 0-1 0 0,0 0 1 0 0,0-1-1 0 0,0 0 0 0 0,0 0 1 0 0,0 0-1 0 0,-1 0 0 0 0,2-1-30 0 0,2 0-20 0 0,1 1 0 0 0,-1-2 0 0 0,0 1 0 0 0,0-1 0 0 0,0 0 0 0 0,0-1 0 0 0,-1 0 0 0 0,1 0 0 0 0,-1-1 0 0 0,1 0 0 0 0,-1 0-1 0 0,0-1 1 0 0,-1 1 0 0 0,1-2 0 0 0,-1 1 0 0 0,0-1 0 0 0,0 0 0 0 0,-1 0 0 0 0,1 0 0 0 0,-1-1 0 0 0,-1 0 0 0 0,0 0 0 0 0,3-5 20 0 0,72-186-37 0 0,-69 164 45 0 0,99-326 1095 0 0,-101 329-827 0 0,-10 42 23 0 0,-16 67-337 0 0,1-9 42 0 0,3 0-1 0 0,2 1 0 0 0,4 0 1 0 0,2 24-4 0 0,4-84-8 0 0,0 1 0 0 0,1 0 0 0 0,1-1 0 0 0,0 1 1 0 0,0 0-1 0 0,1-1 0 0 0,0 1 0 0 0,1-1 0 0 0,0 1 0 0 0,1-1 0 0 0,0 0 1 0 0,1 0-1 0 0,0 0 0 0 0,0 0 0 0 0,1-1 0 0 0,0 1 0 0 0,1-1 0 0 0,0-1 1 0 0,0 1-1 0 0,1-1 0 0 0,0 0 0 0 0,1 0 0 0 0,0-1 0 0 0,0 0 0 0 0,0-1 1 0 0,1 1-1 0 0,0-2 0 0 0,0 1 0 0 0,0-1 0 0 0,1-1 0 0 0,0 0 0 0 0,9 3 9 0 0,-13-6-61 0 0,1-1 0 0 0,0 0 1 0 0,-1 0-1 0 0,1 0 1 0 0,-1-1-1 0 0,1 0 0 0 0,0 0 1 0 0,-1 0-1 0 0,0-1 1 0 0,1 0-1 0 0,-1-1 1 0 0,0 1-1 0 0,0-1 0 0 0,0 0 1 0 0,0-1-1 0 0,-1 1 1 0 0,1-1-1 0 0,-1 0 1 0 0,0-1-1 0 0,0 1 0 0 0,-1-1 1 0 0,1 0-1 0 0,-1 0 1 0 0,2-3 59 0 0,85-150-1092 0 0,-71 116 961 0 0,88-271 2764 0 0,-107 311-2361 0 0,-2-4 212 0 0,1 6-472 0 0,0-1-1 0 0,1 1 1 0 0,-1-1 0 0 0,0 1-1 0 0,0-1 1 0 0,0 1-1 0 0,0-1 1 0 0,1 0 0 0 0,-1 1-1 0 0,0-1 1 0 0,0 1 0 0 0,0-1-1 0 0,0 1 1 0 0,0-1-1 0 0,0 0 1 0 0,-1 1 0 0 0,1-1-1 0 0,0 1 1 0 0,0-1-1 0 0,0 1 1 0 0,0-1 0 0 0,-1 0-1 0 0,1 1 1 0 0,0-1-1 0 0,-1 1 1 0 0,1-1 0 0 0,0 1-1 0 0,-1 0 1 0 0,1-1 0 0 0,-1 1-1 0 0,1-1 1 0 0,0 1-1 0 0,-1 0 1 0 0,1-1 0 0 0,-1 1-1 0 0,1 0 1 0 0,-1-1-1 0 0,1 1 1 0 0,-1 0 0 0 0,0 0-1 0 0,1-1 1 0 0,-1 1-1 0 0,1 0 1 0 0,-1 0 0 0 0,1 0-1 0 0,-1 0 1 0 0,0 0 0 0 0,1 0-1 0 0,-1 0 1 0 0,1 0-1 0 0,-1 0 1 0 0,0 0 0 0 0,1 0-1 0 0,-1 1 1 0 0,1-1-1 0 0,-1 0 1 0 0,1 0 0 0 0,-1 0-1 0 0,1 1 1 0 0,-1-1-1 0 0,1 0 1 0 0,-1 1 0 0 0,1-1-1 0 0,-1 0 1 0 0,1 1 0 0 0,-1-1-1 0 0,1 1 1 0 0,0-1-1 0 0,-1 1 1 0 0,1-1-12 0 0,-8 12 36 0 0,0 0-1 0 0,1 0 1 0 0,1 1-1 0 0,0 0 1 0 0,0 0-1 0 0,2 0 1 0 0,-1 1-1 0 0,2-1 1 0 0,0 1-1 0 0,0 0 1 0 0,2 0-1 0 0,-1 13-35 0 0,-2 1 43 0 0,2 1-56 0 0,2 0-1 0 0,0 0 1 0 0,3-1-1 0 0,0 1 1 0 0,1 0-1 0 0,2-1 1 0 0,1 0-1 0 0,5 11 14 0 0,7 34-1143 0 0,-19-70 906 0 0,1-1 1 0 0,-1 1-1 0 0,1 0 0 0 0,-1 0 1 0 0,0-1-1 0 0,0 1 1 0 0,0 0-1 0 0,0 0 0 0 0,-1-1 1 0 0,1 1-1 0 0,-1 0 1 0 0,1-1-1 0 0,-1 1 0 0 0,0 0 1 0 0,0-1-1 0 0,0 1 0 0 0,0-1 1 0 0,-1 0-1 0 0,1 1 1 0 0,-1-1-1 0 0,0 0 0 0 0,1 0 1 0 0,-1 0-1 0 0,0 0 1 0 0,0 0-1 0 0,0 0 0 0 0,-2 1 237 0 0,-4 2-1374 0 0</inkml:trace>
  <inkml:trace contextRef="#ctx0" brushRef="#br0" timeOffset="64618.554">7628 3079 2408 0 0,'15'-31'4803'0'0,"67"-16"-2191"0"0,119-3-168 0 0,8 40-4694 0 0,-82 7-2395 0 0,-104 2 3083 0 0,2 1 36 0 0</inkml:trace>
  <inkml:trace contextRef="#ctx0" brushRef="#br0" timeOffset="87074.776">8920 2629 916 0 0,'-32'0'3000'0'0,"29"0"-2687"0"0,-2-2 70 0 0,-2 1-635 0 0,8 0 355 0 0,-1 1 0 0 0,1-1-1 0 0,-1 1 1 0 0,1 0-1 0 0,-1-1 1 0 0,0 1 0 0 0,1-1-1 0 0,-1 1 1 0 0,0-1 0 0 0,1 1-1 0 0,-1-1 1 0 0,0 1 0 0 0,0-1-1 0 0,1 1 1 0 0,-1-1-1 0 0,0 0 1 0 0,0 1 0 0 0,0-1-1 0 0,0 1 1 0 0,0-1 0 0 0,0 1-1 0 0,0-1 1 0 0,0 0-1 0 0,0 1 1 0 0,0-1 0 0 0,0 1-1 0 0,0-1 1 0 0,0 0 0 0 0,0 1-1 0 0,-1-1 1 0 0,1 1 0 0 0,0-1-1 0 0,0 1 1 0 0,-1-1-1 0 0,1 1 1 0 0,0-1 0 0 0,-1 1-1 0 0,1-1 1 0 0,0 1 0 0 0,-1-1-1 0 0,1 1 1 0 0,-1 0-1 0 0,0-1-102 0 0,373-87 1001 0 0,-242 63-763 0 0,172-19 762 0 0,-274 42-1767 0 0,-38 15-2641 0 0,-61 23-861 0 0,43-24 2737 0 0</inkml:trace>
  <inkml:trace contextRef="#ctx0" brushRef="#br0" timeOffset="87387.594">8988 2839 1472 0 0,'92'6'3957'0'0,"-61"-7"-3470"0"0,168-11 960 0 0,220-16 427 0 0,-349 28-1693 0 0,-69 0-442 0 0,17 0-5756 0 0,-18 0 4745 0 0</inkml:trace>
  <inkml:trace contextRef="#ctx0" brushRef="#br0" timeOffset="89261.643">11345 2035 876 0 0,'0'0'246'0'0,"0"0"-25"0"0,0 0-16 0 0,0 0-33 0 0,0 0-66 0 0,0 0-10 0 0,0 0-2 0 0,0 0 23 0 0,0 0-6 0 0,0 0-2 0 0,0 0-3 0 0,0 0-5 0 0,0 0 47 0 0,0 0 4 0 0,0 0 62 0 0,0 0-14 0 0,0 0 10 0 0,0 0-58 0 0,0 0-7 0 0,0 0 88 0 0,0 0-19 0 0,0 0-78 0 0,0 0-19 0 0,0 0 60 0 0,0 0 49 0 0,0 0-40 0 0,0 0 93 0 0,0 0-4 0 0,0 0-34 0 0,0 0-34 0 0,-4-3-14 0 0,-21-39 522 0 0,29 31-694 0 0,0 0 0 0 0,0 1 0 0 0,1-1 0 0 0,1 1 0 0 0,-1 0 0 0 0,2 1-1 0 0,-1 0 1 0 0,1 0 0 0 0,1 0 0 0 0,0 0 0 0 0,0 1 0 0 0,0 1 0 0 0,1 0 0 0 0,0 0 0 0 0,1 0 0 0 0,-1 1 0 0 0,1 0 0 0 0,1 1 0 0 0,-1 1-1 0 0,1-1 1 0 0,-1 1 0 0 0,1 1 0 0 0,0 0 0 0 0,1 1 0 0 0,-1 0 0 0 0,11 0-21 0 0,-18 4-2 0 0,0 0 0 0 0,0 1 0 0 0,-1-1 0 0 0,1 1 0 0 0,-1 0 1 0 0,1 0-1 0 0,-1 0 0 0 0,0 0 0 0 0,0 1 0 0 0,0 0 0 0 0,-1-1 0 0 0,1 1 0 0 0,-1 0 0 0 0,0 0 0 0 0,0 0 0 0 0,0 0 0 0 0,-1 1 1 0 0,1-1-1 0 0,-1 0 0 0 0,0 1 0 0 0,0-1 0 0 0,-1 1 0 0 0,1-1 0 0 0,-1 1 0 0 0,0-1 0 0 0,0 1 0 0 0,-1-1 0 0 0,1 1 0 0 0,-1-1 1 0 0,0 1-1 0 0,0-1 0 0 0,-2 5 2 0 0,-8 17 45 0 0,-1 1 0 0 0,-1-2 0 0 0,-1 0 0 0 0,-2 0 0 0 0,0-1 0 0 0,-2-1 0 0 0,0-1 0 0 0,-1-1 0 0 0,-2 0 0 0 0,0-2 1 0 0,-1 0-1 0 0,-1-1 0 0 0,0-1 0 0 0,-1-2 0 0 0,-1 0 0 0 0,-1-2 0 0 0,0 0 0 0 0,-17 4-45 0 0,41-15 23 0 0,0-1 0 0 0,0 1 0 0 0,0-1 1 0 0,0 0-1 0 0,0 0 0 0 0,0 0 0 0 0,-1 0 0 0 0,1 0 0 0 0,0 0 0 0 0,-1-1 1 0 0,1 1-1 0 0,0-1 0 0 0,-1 1 0 0 0,1-1 0 0 0,-1 0 0 0 0,1 0 0 0 0,-1 0 0 0 0,1-1 1 0 0,0 1-1 0 0,-1 0 0 0 0,1-1 0 0 0,-1 0 0 0 0,1 1 0 0 0,0-1 0 0 0,0 0 0 0 0,-1 0 1 0 0,1 0-1 0 0,0-1 0 0 0,0 1 0 0 0,0 0 0 0 0,0-1 0 0 0,0 1 0 0 0,0-1 0 0 0,1 0 1 0 0,-1 0-1 0 0,1 1 0 0 0,-1-1 0 0 0,1 0 0 0 0,-1 0 0 0 0,1-1 0 0 0,0 1 0 0 0,0 0 1 0 0,0 0-1 0 0,0-1 0 0 0,0 0-23 0 0,4 1 1 0 0,-1 1 1 0 0,0-1 0 0 0,0 1-1 0 0,1-1 1 0 0,-1 1 0 0 0,1 0-1 0 0,0 0 1 0 0,-1 0 0 0 0,1 0-1 0 0,0 0 1 0 0,-1 0 0 0 0,1 1-1 0 0,0 0 1 0 0,0-1 0 0 0,0 1-1 0 0,0 0 1 0 0,-1 0-1 0 0,1 1 1 0 0,0-1 0 0 0,0 1-1 0 0,-1-1 1 0 0,1 1 0 0 0,0 0-1 0 0,0 0 1 0 0,-1 0 0 0 0,1 0-1 0 0,-1 0 1 0 0,1 1 0 0 0,-1-1-1 0 0,0 1 1 0 0,1 0 0 0 0,-1 0-1 0 0,0-1 1 0 0,0 1-1 0 0,1 2-1 0 0,3-1 23 0 0,31 16-102 0 0,1-2 1 0 0,0-1-1 0 0,1-3 1 0 0,1-1-1 0 0,0-1 1 0 0,1-3 0 0 0,0-1-1 0 0,0-2 1 0 0,1-2-1 0 0,5-2 79 0 0,-28 0-381 0 0,-13 0 204 0 0,0 0 0 0 0,0-1 0 0 0,0 0 0 0 0,0 0-1 0 0,0 0 1 0 0,1 0 0 0 0,-1-1 0 0 0,0 0 0 0 0,0-1 0 0 0,0 1 0 0 0,-1-1 0 0 0,1 0-1 0 0,0 0 1 0 0,-1-1 0 0 0,1 0 0 0 0,-1 0 0 0 0,0 0 0 0 0,0-1 0 0 0,0 1 0 0 0,0-1 0 0 0,-1 0-1 0 0,2-2 178 0 0,-3 1-1378 0 0,-4-2-36 0 0</inkml:trace>
  <inkml:trace contextRef="#ctx0" brushRef="#br0" timeOffset="90005.138">10826 2797 1508 0 0,'-14'0'1181'0'0,"14"4"1813"0"0,11 1-2888 0 0,0-1 1 0 0,-1 0-1 0 0,1-1 1 0 0,1 0 0 0 0,-1-1-1 0 0,0 0 1 0 0,1-1 0 0 0,-1 0-1 0 0,1-1 1 0 0,-1 0 0 0 0,1-1-1 0 0,-1 0 1 0 0,1 0 0 0 0,-1-2-1 0 0,0 1 1 0 0,3-2-107 0 0,18-1 84 0 0,625-45 1180 0 0,198 0-1846 0 0,-777 69-788 0 0,-79-5-2229 0 0,-8-10 2169 0 0</inkml:trace>
  <inkml:trace contextRef="#ctx0" brushRef="#br0" timeOffset="91129.942">11084 3239 1080 0 0,'-34'0'3872'0'0,"31"0"-3470"0"0,3 0-99 0 0,0 0-28 0 0,0 0 16 0 0,0 0-46 0 0,-8-6 388 0 0,17-3-556 0 0,0 2-1 0 0,1 0 0 0 0,0 0 0 0 0,0 0 1 0 0,0 1-1 0 0,1 1 0 0 0,0 0 1 0 0,0 0-1 0 0,0 1 0 0 0,0 1 0 0 0,1 0 1 0 0,0 0-1 0 0,-1 1 0 0 0,1 1 0 0 0,12-1-76 0 0,-22 6 8 0 0,1 0 0 0 0,-1 0 0 0 0,0 0 0 0 0,0 0 0 0 0,-1 0 0 0 0,1 0 0 0 0,-1 0 0 0 0,0 1 0 0 0,0-1-1 0 0,0 1 1 0 0,0-1 0 0 0,-1 1 0 0 0,0-1 0 0 0,0 0 0 0 0,0 1 0 0 0,0-1 0 0 0,-1 1 0 0 0,0-1 0 0 0,0 1-1 0 0,0-1 1 0 0,0 0 0 0 0,-1 1 0 0 0,0-1 0 0 0,0 0 0 0 0,0 0 0 0 0,0 0 0 0 0,-1 0-8 0 0,-10 26 11 0 0,-1-1-1 0 0,-2-1 1 0 0,0-1 0 0 0,-2 0 0 0 0,-1-1-1 0 0,-1-1 1 0 0,-14 13-11 0 0,-11 19 127 0 0,45-56-103 0 0,0-1-13 0 0,32-1-16 0 0,174-55-2009 0 0,-153 36-2171 0 0,-47 17 2805 0 0</inkml:trace>
  <inkml:trace contextRef="#ctx0" brushRef="#br0" timeOffset="91487.575">11566 3297 988 0 0,'-22'30'4165'0'0,"4"-7"-4009"0"0,-60 217-74 0 0,69-221-2295 0 0,6-16 931 0 0</inkml:trace>
  <inkml:trace contextRef="#ctx0" brushRef="#br0" timeOffset="91799.386">11639 3239 1452 0 0,'16'-17'5432'0'0,"3"41"-3807"0"0,-5 2-1523 0 0,74 131 224 0 0,-76-81-3388 0 0,-28-35 409 0 0,9-26 1439 0 0</inkml:trace>
  <inkml:trace contextRef="#ctx0" brushRef="#br0" timeOffset="92530.674">10784 3091 1316 0 0,'-7'30'4397'0'0,"-4"33"-4223"0"0,29 84 1211 0 0,61 169 410 0 0,-79-311-1786 0 0,0-1 1 0 0,0 1-1 0 0,-1 0 0 0 0,0 0 1 0 0,0 0-1 0 0,0-1 1 0 0,0 1-1 0 0,-1-1 1 0 0,0 1-1 0 0,1-1 0 0 0,-2 1 1 0 0,1-1-1 0 0,0 0 1 0 0,-1 0-1 0 0,0 0 0 0 0,0 0 1 0 0,0-1-1 0 0,-1 1 1 0 0,1-1-1 0 0,-1 0 1 0 0,0 0-1 0 0,1 0 0 0 0,-2 0 1 0 0,1-1-1 0 0,0 1 1 0 0,0-1-1 0 0,-1 0 0 0 0,1-1 1 0 0,-1 1-1 0 0,1-1 1 0 0,-1 0-1 0 0,0 0 1 0 0,0 0-1 0 0,1 0 0 0 0,-1-1 1 0 0,0 0-1 0 0,0 0 1 0 0,0 0-1 0 0,0-1 0 0 0,1 0 1 0 0,-4-1-10 0 0,-96-52-1650 0 0,28-42-3495 0 0,64 72 3703 0 0</inkml:trace>
  <inkml:trace contextRef="#ctx0" brushRef="#br0" timeOffset="92995.252">10659 3147 1332 0 0,'11'-2'3434'0'0,"56"-9"-2592"0"0,1260-121 2219 0 0,-1172 119-4034 0 0,-113 37-3870 0 0,-37-20 3782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0:5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70 692 928 0 0,'0'0'498'0'0,"0"0"-65"0"0,0 0-32 0 0,0 0 67 0 0,0 0-11 0 0,0 0-30 0 0,-5-23 2016 0 0,-14-10-1473 0 0,-5 201 628 0 0,41 10-1525 0 0,20-3 579 0 0,-38-176-720 0 0,0 1 0 0 0,0-1 0 0 0,0 1 1 0 0,0-1-1 0 0,0 0 0 0 0,0 1 0 0 0,0 0 1 0 0,0-1-1 0 0,-1 1 0 0 0,1 0 0 0 0,0-1 1 0 0,0 1-1 0 0,-1 0 0 0 0,1 0 0 0 0,0 0 1 0 0,0 0-1 0 0,-1 0 0 0 0,1 1 0 0 0,0-1 1 0 0,0 0-1 0 0,0 0 0 0 0,-1 1 0 0 0,1-1 1 0 0,0 1-1 0 0,0-1 0 0 0,0 1 0 0 0,0 0 1 0 0,0-1-1 0 0,0 1 0 0 0,0 0 0 0 0,0 0 1 0 0,0-1-1 0 0,0 1 0 0 0,0 0 0 0 0,1 0 1 0 0,-1 0-1 0 0,0 0 0 0 0,0 0 0 0 0,1 0 1 0 0,-1 0-1 0 0,1 1 0 0 0,-1-1 0 0 0,1 0 1 0 0,0 0-1 0 0,-1 0 0 0 0,1 0 0 0 0,0 1 1 0 0,0-1-1 0 0,0 0 0 0 0,0 0 0 0 0,0 1 1 0 0,0-1-1 0 0,0 0 0 0 0,0 0 0 0 0,0 1 1 0 0,0-1-1 0 0,1 1 68 0 0,-25-34-2454 0 0,16 16 1166 0 0</inkml:trace>
  <inkml:trace contextRef="#ctx0" brushRef="#br0" timeOffset="282.054">43 640 1184 0 0,'3'-4'82'0'0,"0"0"-1"0"0,0 0 1 0 0,0 0 0 0 0,1 0-1 0 0,0 1 1 0 0,0-1 0 0 0,0 1-1 0 0,0 0 1 0 0,0 0 0 0 0,0 0-1 0 0,1 1 1 0 0,-1-1 0 0 0,1 1-1 0 0,0 0 1 0 0,0 0 0 0 0,0 1-1 0 0,0 0 1 0 0,0 0 0 0 0,0 0-1 0 0,0 0 1 0 0,0 1 0 0 0,1 0-1 0 0,-1 0 1 0 0,0 0 0 0 0,0 0-1 0 0,0 1 1 0 0,0 0 0 0 0,0 0-1 0 0,0 1 1 0 0,0-1 0 0 0,0 1-1 0 0,0 0 1 0 0,0 1 0 0 0,-1-1-1 0 0,1 1 1 0 0,-1-1 0 0 0,0 1-1 0 0,0 1 1 0 0,0-1 0 0 0,0 1-1 0 0,-1-1 1 0 0,1 1 0 0 0,-1 0-1 0 0,0 0 1 0 0,0 1 0 0 0,0-1-1 0 0,-1 1 1 0 0,1-1 0 0 0,-1 1-1 0 0,0 0 1 0 0,1 3-82 0 0,-3-1 48 0 0,-1 0 0 0 0,1-1 0 0 0,-1 1 0 0 0,0-1 0 0 0,-1 1 0 0 0,0-1 0 0 0,0 0 0 0 0,0 1-1 0 0,0-1 1 0 0,-1 0 0 0 0,0-1 0 0 0,-1 1 0 0 0,1 0 0 0 0,-1-1 0 0 0,0 0 0 0 0,-1 0 0 0 0,1 0 0 0 0,-1 0 0 0 0,0-1 0 0 0,0 0-1 0 0,0 0 1 0 0,0 0 0 0 0,-1 0 0 0 0,0-1 0 0 0,0 0 0 0 0,0 0 0 0 0,0-1 0 0 0,0 0 0 0 0,0 0 0 0 0,-1 0 0 0 0,-2 0-48 0 0,7-2-56 0 0,2 0-59 0 0,-16-13-1246 0 0,21-1-665 0 0,4 3 757 0 0</inkml:trace>
  <inkml:trace contextRef="#ctx0" brushRef="#br0" timeOffset="1028.359">457 657 1312 0 0,'-23'19'3141'0'0,"-14"93"-2099"0"0,36-88-843 0 0,0-22-167 0 0,1 1 0 0 0,-1 0 1 0 0,1-1-1 0 0,-1 1 0 0 0,1 0 1 0 0,0-1-1 0 0,0 1 0 0 0,0 0 0 0 0,0 0 1 0 0,0-1-1 0 0,1 1 0 0 0,-1 0 1 0 0,1-1-1 0 0,0 1 0 0 0,0 0 1 0 0,0-1-1 0 0,0 1 0 0 0,0-1 0 0 0,1 0 1 0 0,-1 1-1 0 0,1-1 0 0 0,-1 0 1 0 0,1 0-1 0 0,0 0 0 0 0,0 0 1 0 0,0 0-1 0 0,0 0 0 0 0,0 0 0 0 0,0-1 1 0 0,1 1-1 0 0,-1-1 0 0 0,0 0 1 0 0,1 0-1 0 0,-1 1 0 0 0,1-1 0 0 0,-1-1 1 0 0,1 1-1 0 0,0 0 0 0 0,-1-1 1 0 0,1 1-1 0 0,2-1-32 0 0,8 3-14 0 0,-1-1 0 0 0,1-1 1 0 0,-1 0-1 0 0,1 0 0 0 0,0-2 0 0 0,0 1 0 0 0,-1-2 0 0 0,1 1 1 0 0,-1-2-1 0 0,1 0 0 0 0,-1 0 0 0 0,0-1 0 0 0,0 0 1 0 0,0-1-1 0 0,-1-1 0 0 0,1 0 0 0 0,-1-1 0 0 0,-1 1 1 0 0,1-2-1 0 0,-1 0 0 0 0,-1 0 0 0 0,1-1 0 0 0,-1 0 1 0 0,-1 0-1 0 0,0-1 0 0 0,0 0 0 0 0,-1-1 0 0 0,2-4 14 0 0,-9 15 1 0 0,-1 0 1 0 0,1 0-1 0 0,-1 0 0 0 0,1 0 0 0 0,-1 0 0 0 0,1 0 1 0 0,-1 0-1 0 0,0 0 0 0 0,1 0 0 0 0,-1 0 0 0 0,1 0 1 0 0,-1 0-1 0 0,1 0 0 0 0,-1 0 0 0 0,1 0 0 0 0,-1-1 0 0 0,1 1 1 0 0,-1 0-1 0 0,1 0 0 0 0,-1-1 0 0 0,1 1 0 0 0,-1 0 1 0 0,1-1-1 0 0,-1 1 0 0 0,1 0 0 0 0,-1-1 0 0 0,1 1 0 0 0,0-1 1 0 0,-1 1-1 0 0,1-1 0 0 0,0 1 0 0 0,0-1 0 0 0,-1 1 1 0 0,1-1-1 0 0,0 1 0 0 0,0-1 0 0 0,0 1 0 0 0,-1-1 1 0 0,1 1-1 0 0,0-1 0 0 0,0 1 0 0 0,0-1 0 0 0,0 0 0 0 0,0 1 1 0 0,0-1-1 0 0,0 1 0 0 0,0-1 0 0 0,1 1 0 0 0,-1-1 1 0 0,0 1-1 0 0,0-1 0 0 0,0 0-1 0 0,-44 33-32 0 0,37-24 32 0 0,0 0-1 0 0,1 0 1 0 0,0 1 0 0 0,0 0 0 0 0,1 0 0 0 0,0 0 0 0 0,0 0 0 0 0,1 1 0 0 0,1 0 0 0 0,0 0 0 0 0,0 0 0 0 0,0 0 0 0 0,1 0 0 0 0,1 1-1 0 0,0-1 1 0 0,1 0 0 0 0,0 8 0 0 0,0-15 2 0 0,0 1 0 0 0,0-1 0 0 0,1 1-1 0 0,0-1 1 0 0,0 1 0 0 0,0-1-1 0 0,0 1 1 0 0,0-1 0 0 0,1 0 0 0 0,-1 1-1 0 0,1-1 1 0 0,0 0 0 0 0,0 0 0 0 0,0 0-1 0 0,0-1 1 0 0,1 1 0 0 0,-1 0 0 0 0,1-1-1 0 0,-1 0 1 0 0,1 1 0 0 0,0-1 0 0 0,0 0-1 0 0,0 0 1 0 0,0-1 0 0 0,1 1 0 0 0,-1-1-1 0 0,0 1 1 0 0,1-1 0 0 0,-1 0 0 0 0,1-1-1 0 0,-1 1 1 0 0,1 0 0 0 0,-1-1 0 0 0,1 0-1 0 0,-1 0 1 0 0,1 0 0 0 0,0 0 0 0 0,-1 0-1 0 0,3-1-1 0 0,140-31-41 0 0,-126 22 46 0 0,0-2-1 0 0,-1 0 1 0 0,-1-1 0 0 0,0-1-1 0 0,0-1 1 0 0,-1 0 0 0 0,-1-1-1 0 0,-1-1 1 0 0,0-1 0 0 0,-1 0 0 0 0,-1-1-1 0 0,-1 0 1 0 0,-1-1 0 0 0,0 0-1 0 0,-2-1 1 0 0,0 0 0 0 0,-1 0-1 0 0,-2-1 1 0 0,0 0 0 0 0,-1 0-1 0 0,-1-1 1 0 0,-1 1 0 0 0,-1-1 0 0 0,-1 0-1 0 0,-1 1 1 0 0,-2-10-5 0 0,2 30 34 0 0,1 0 0 0 0,-1 0 0 0 0,0 0 0 0 0,0 0 0 0 0,0 0 0 0 0,0 0 0 0 0,0 0 0 0 0,0 0 0 0 0,-1 0 0 0 0,1 0 0 0 0,-1 0 0 0 0,1 0 0 0 0,-1 1 0 0 0,0-1 0 0 0,0 0 0 0 0,0 0 1 0 0,0 1-1 0 0,0-1 0 0 0,0 0 0 0 0,0 1 0 0 0,0-1 0 0 0,-1 1 0 0 0,1-1 0 0 0,-1 1 0 0 0,1 0 0 0 0,-1 0 0 0 0,1 0 0 0 0,-1 0 0 0 0,0 0 0 0 0,0 0 0 0 0,1 0 0 0 0,-1 0 0 0 0,0 0 0 0 0,0 1 0 0 0,0-1 0 0 0,0 1 0 0 0,0 0 0 0 0,0-1 0 0 0,0 1 0 0 0,0 0 0 0 0,0 0 0 0 0,0 0 0 0 0,0 1 0 0 0,0-1-34 0 0,-1 5 24 0 0,1 1 0 0 0,-1 0 0 0 0,1 0-1 0 0,0 0 1 0 0,1 0 0 0 0,-1 0 0 0 0,1 0-1 0 0,0 0 1 0 0,1 1 0 0 0,-1-1-1 0 0,1 0 1 0 0,1 0 0 0 0,-1 1 0 0 0,1-1-1 0 0,0 0 1 0 0,0 0 0 0 0,2 3-24 0 0,47 143 200 0 0,3 11-2970 0 0,-47-141 139 0 0,-6-12 1347 0 0</inkml:trace>
  <inkml:trace contextRef="#ctx0" brushRef="#br0" timeOffset="1309.577">928 742 1324 0 0,'6'-7'1096'0'0,"8"-6"-156"0"0,5-5-140 0 0,-1 6-116 0 0,7 0-47 0 0,5-3-69 0 0,-1-1-84 0 0,8 6-84 0 0,2 0-32 0 0,4 3-196 0 0,-6 0-196 0 0,8 4 4 0 0,1 0-580 0 0,2 3-676 0 0,2-2-85 0 0,-4 0 89 0 0,-2-1 16 0 0</inkml:trace>
  <inkml:trace contextRef="#ctx0" brushRef="#br0" timeOffset="4348.446">4411 1074 2512 0 0,'6'-5'3125'0'0,"36"-9"-2275"0"0,253-20-778 0 0,-208 52-3997 0 0,-78-13 2571 0 0</inkml:trace>
  <inkml:trace contextRef="#ctx0" brushRef="#br0" timeOffset="4506.576">4393 1284 1564 0 0,'24'3'680'0'0,"6"-3"-48"0"0,-11 0-68 0 0,12 0-256 0 0,6 0 84 0 0,4 0-200 0 0,2 0-20 0 0,1 0-508 0 0,-3 0-384 0 0,44-15-564 0 0,-46 9 116 0 0</inkml:trace>
  <inkml:trace contextRef="#ctx0" brushRef="#br0" timeOffset="6969.052">5446 735 1100 0 0,'0'0'188'0'0,"0"0"-45"0"0,0 0 63 0 0,0 0 7 0 0,0 0-101 0 0,0 0 52 0 0,0 0 34 0 0,0 0-65 0 0,0 0-9 0 0,0 0-31 0 0,0 0-28 0 0,0 0 2 0 0,0 0 14 0 0,0 0 51 0 0,0 0-116 0 0,0 0 4 0 0,0 0-11 0 0,0 0-43 0 0,0 0 77 0 0,0 0 32 0 0,0 0-24 0 0,0 0 6 0 0,0 0 16 0 0,0 0 22 0 0,0 0 45 0 0,0 0-54 0 0,0 0 6 0 0,0 0-90 0 0,0 0 45 0 0,0 0-10 0 0,0 0-21 0 0,0 0 45 0 0,0 0-28 0 0,0 0-32 0 0,0 0 94 0 0,0 0-91 0 0,0 0-22 0 0,0 0 80 0 0,0 0 23 0 0,0 0 2 0 0,0 0 10 0 0,0 0-20 0 0,0 0 25 0 0,0 0-56 0 0,0 0-45 0 0,0 0 10 0 0,0 0 61 0 0,0 0-4 0 0,0 0 3 0 0,0 0 27 0 0,0 0 4 0 0,0 0-22 0 0,0 0-12 0 0,0 0-7 0 0,0 0-8 0 0,0 0-12 0 0,0 0 13 0 0,0 0 30 0 0,0 0-14 0 0,0 0-31 0 0,0 0-19 0 0,0 0-44 0 0,0 0 3 0 0,0 0 45 0 0,0 0 9 0 0,0 0 6 0 0,0 0 20 0 0,0 0-32 0 0,0 0-3 0 0,0 0 66 0 0,0 0 12 0 0,0 0-16 0 0,0 0-34 0 0,0 0-55 0 0,0 0-14 0 0,0 0-2 0 0,0 0 3 0 0,0 0 7 0 0,0 0 13 0 0,0 0 1 0 0,0 0 5 0 0,0 0 2 0 0,0 0-20 0 0,0 0-13 0 0,0 0-15 0 0,0 0-14 0 0,0 0-3 0 0,0 0 7 0 0,0 0 22 0 0,0 0 81 0 0,0 0 2 0 0,0 0-31 0 0,0 0-9 0 0,0 0-2 0 0,0 0 11 0 0,0 0 34 0 0,0 0-44 0 0,0 0-30 0 0,0 0-60 0 0,0 0 9 0 0,0 0 75 0 0,0 0-8 0 0,0 0 41 0 0,0 0 15 0 0,0 0 12 0 0,0 0-48 0 0,0 0-8 0 0,0 0-2 0 0,0 0 0 0 0,0 0-7 0 0,0 0-4 0 0,0 0 20 0 0,0 0-42 0 0,0 0-12 0 0,0 0 5 0 0,0 0-3 0 0,0 0-9 0 0,0 0 2 0 0,0 0 0 0 0,0 0-10 0 0,0 0 4 0 0,0 0-5 0 0,0 0 17 0 0,0 0 3 0 0,0 0 3 0 0,0 0 21 0 0,0 0 55 0 0,0 0-40 0 0,0 0-13 0 0,0 0-11 0 0,0 0 6 0 0,0 0 42 0 0,0 0 6 0 0,0 0-12 0 0,0 0-30 0 0,0 0 17 0 0,0 0-4 0 0,0 0-33 0 0,0 0-4 0 0,0 0 0 0 0,0 0 22 0 0,0 0 61 0 0,0 0-19 0 0,0 0 0 0 0,0 0-45 0 0,0 0-37 0 0,0 0 0 0 0,0 0-4 0 0,0 0-13 0 0,0 0 25 0 0,0 0 12 0 0,0 0 8 0 0,0 0 36 0 0,0 0 16 0 0,0 0 20 0 0,0 0-57 0 0,0 0-22 0 0,0 0-42 0 0,0 0-39 0 0,0 0 24 0 0,0 0 93 0 0,0 0 56 0 0,0 0 21 0 0,0 0-32 0 0,0 0-14 0 0,0 0-4 0 0,0 0-8 0 0,0 0-10 0 0,0 0-21 0 0,0 0 22 0 0,0 0 13 0 0,0 0 1 0 0,0 0-40 0 0,0 0-12 0 0,0 0 0 0 0,0 0 6 0 0,0 0 14 0 0,0 0 53 0 0,0 0-14 0 0,0 0-93 0 0,0 0-5 0 0,0 0 53 0 0,0 0 16 0 0,0 0 42 0 0,0 0 5 0 0,0-13 104 0 0,0 10-4447 0 0,0 3 3111 0 0</inkml:trace>
  <inkml:trace contextRef="#ctx0" brushRef="#br0" timeOffset="9104.602">5693 634 1132 0 0,'0'0'273'0'0,"0"0"36"0"0,0 0-48 0 0,0 0 32 0 0,0 0 34 0 0,0 0-40 0 0,0 0-52 0 0,0 0-29 0 0,0 0-9 0 0,0 0 50 0 0,0 0-10 0 0,0-14 58 0 0,5 14 3040 0 0,-2 3-3325 0 0,0 0-1 0 0,0 0 1 0 0,-1 0-1 0 0,1 0 1 0 0,-1 0-1 0 0,0 0 1 0 0,0 1-1 0 0,0-1 1 0 0,0 1 0 0 0,-1-1-1 0 0,1 1 1 0 0,-1 0-1 0 0,0-1 1 0 0,0 1-1 0 0,-1 0 1 0 0,1 0-1 0 0,-1 0 1 0 0,0 0 0 0 0,0 0-1 0 0,0 0 1 0 0,0 0-1 0 0,-1 0 1 0 0,1 0-1 0 0,-1-1 1 0 0,0 1-1 0 0,0 0 1 0 0,-2 3-10 0 0,-14 63 172 0 0,3 2 1 0 0,3-1-1 0 0,3 2 0 0 0,2 28-172 0 0,46 6 243 0 0,-33-99-256 0 0,0 0 0 0 0,0 0 0 0 0,1-1 0 0 0,0 0 0 0 0,0 0 0 0 0,1-1 0 0 0,0 0 0 0 0,0 0 0 0 0,0-1 0 0 0,1-1 0 0 0,0 1 0 0 0,0-2 0 0 0,0 1 0 0 0,0-1 0 0 0,0-1 0 0 0,1 0 0 0 0,-1 0 0 0 0,1-1 0 0 0,0-1 0 0 0,-1 1 0 0 0,1-2 0 0 0,0 1 0 0 0,9-3 13 0 0,61-20-1589 0 0,-45-18-2919 0 0,-34 32 3228 0 0</inkml:trace>
  <inkml:trace contextRef="#ctx0" brushRef="#br0" timeOffset="9416.452">5510 834 1372 0 0,'-24'0'5679'0'0,"386"8"-4097"0"0,-78-6-7573 0 0,-232-2 4629 0 0</inkml:trace>
  <inkml:trace contextRef="#ctx0" brushRef="#br0" timeOffset="10849.896">5729 425 968 0 0,'0'0'259'0'0,"0"0"8"0"0,0 0 10 0 0,0 0 26 0 0,0 0-100 0 0,0 0-22 0 0,0 0-44 0 0,0 0-24 0 0,0 0 29 0 0,0 0 20 0 0,0 0-10 0 0,0 0-86 0 0,0 0 2 0 0,0 0 18 0 0,0 0-34 0 0,0 0 46 0 0,0 0 42 0 0,0 0-79 0 0,0 0-11 0 0,0 0 55 0 0,0 0-48 0 0,0 0-62 0 0,0 0 99 0 0,0 0-24 0 0,0 0-1 0 0,0 0-27 0 0,0 0 11 0 0,0 0 15 0 0,0 0 14 0 0,0 0-42 0 0,0 0-11 0 0,0 0-2 0 0,0 0-14 0 0,0 0 20 0 0,0 0 84 0 0,0 0 2 0 0,0 0-61 0 0,0 0-7 0 0,0 0 40 0 0,0 0-13 0 0,0 0-54 0 0,0 0-15 0 0,0 0 2 0 0,0 0-3 0 0,0 0-2 0 0,0 0 20 0 0,0 0 65 0 0,0 0-15 0 0,0 0-102 0 0,0 0 5 0 0,0 0 107 0 0,0 0 16 0 0,0 0-11 0 0,0 0-25 0 0,0 0-16 0 0,0 0 18 0 0,-21 1 181 0 0,15 6-280 0 0,1 0 1 0 0,0 0 0 0 0,0 0-1 0 0,1 1 1 0 0,-1 0-1 0 0,2 0 1 0 0,-1 0-1 0 0,1 0 1 0 0,0 0-1 0 0,1 1 1 0 0,0 0-1 0 0,0-1 1 0 0,1 1 0 0 0,0 3 30 0 0,-1-3-243 0 0,-11 64-2948 0 0,9-49 1899 0 0</inkml:trace>
  <inkml:trace contextRef="#ctx0" brushRef="#br0" timeOffset="12877.151">5761 442 1128 0 0,'0'0'449'0'0,"0"0"-72"0"0,0 0-66 0 0,0 0-45 0 0,0 0-33 0 0,0 0-25 0 0,0 0-26 0 0,0 0 6 0 0,0 0 69 0 0,0 0 14 0 0,0 0-1 0 0,0 0-38 0 0,0 0-86 0 0,0 0-12 0 0,0 0 51 0 0,0 0-24 0 0,0 0-49 0 0,0 0-27 0 0,0 0-40 0 0,0 0-5 0 0,0 0 22 0 0,0 0-10 0 0,0 0 17 0 0,0 0-1 0 0,0 0-11 0 0,0 0-6 0 0,0 0 6 0 0,-6 1 43 0 0,-27 29 391 0 0,33-29-437 0 0,-6 37 234 0 0,-10 107 243 0 0,4-105-156 0 0,12-8-279 0 0,0-31-83 0 0,0 28 171 0 0,8 67 222 0 0,-7 1 329 0 0,8-45-580 0 0,-5-29 0 0 0,45 114 384 0 0,-24-42-183 0 0,-25-91-324 0 0,1 1 1 0 0,-1-1 0 0 0,2 1 0 0 0,-1-1-1 0 0,0 0 1 0 0,1 1 0 0 0,0-1 0 0 0,-1 0-1 0 0,2 0 1 0 0,-1 0 0 0 0,0 0 0 0 0,1-1-1 0 0,0 1 1 0 0,0-1 0 0 0,0 1 0 0 0,0-1-1 0 0,1 0 1 0 0,-1 0 0 0 0,1-1 0 0 0,-1 1 0 0 0,1-1-1 0 0,0 1 1 0 0,0-1 0 0 0,0-1 0 0 0,1 1-1 0 0,-1 0 1 0 0,0-1 0 0 0,1 0 0 0 0,-1 0-1 0 0,2 0-32 0 0,173 9-456 0 0,-178-10 20 0 0,17-11-7441 0 0,-15 9 8103 0 0,-1-3-1435 0 0</inkml:trace>
  <inkml:trace contextRef="#ctx0" brushRef="#br0" timeOffset="13562.945">5528 847 1356 0 0,'-64'0'3234'0'0,"62"0"-2962"0"0,-28 0 2011 0 0,52 5-1113 0 0,407-16 597 0 0,-165 5-1257 0 0,-258 21-2174 0 0,-21-8-4789 0 0,11-7 5026 0 0</inkml:trace>
  <inkml:trace contextRef="#ctx0" brushRef="#br0" timeOffset="14527.277">5727 525 888 0 0,'-35'-21'5108'0'0,"34"21"-5023"0"0,-7 10 306 0 0,6 206 1608 0 0,2 153 16 0 0,10-322-1828 0 0,49 95 346 0 0,-54-135-486 0 0,0 1-1 0 0,1-1 1 0 0,0 0-1 0 0,0 0 1 0 0,0-1-1 0 0,1 0 1 0 0,0 0-1 0 0,0 0 1 0 0,1-1-1 0 0,-1 0 0 0 0,1-1 1 0 0,0 1-1 0 0,1-2 1 0 0,-1 1-1 0 0,1-1 1 0 0,-1 0-1 0 0,1-1 1 0 0,0 0-1 0 0,0 0 1 0 0,0-1-1 0 0,0 0 1 0 0,0-1-1 0 0,0 0 1 0 0,0 0-1 0 0,1-1 0 0 0,-1 0 1 0 0,0-1-1 0 0,8-2-46 0 0,28 3 100 0 0,174-50-162 0 0,-218 51-489 0 0,12-6-503 0 0,-7 6-6278 0 0,-6 0 6144 0 0</inkml:trace>
  <inkml:trace contextRef="#ctx0" brushRef="#br0" timeOffset="16418.502">6794 855 2068 0 0,'0'0'606'0'0,"0"0"-13"0"0,0 0 30 0 0,13 9 329 0 0,178-24 765 0 0,334-19-233 0 0,-580 55-4339 0 0,2-8 855 0 0,26-7 644 0 0</inkml:trace>
  <inkml:trace contextRef="#ctx0" brushRef="#br0" timeOffset="16667.554">6923 996 1184 0 0,'100'0'5539'0'0,"8"2"-3907"0"0,122 1-1162 0 0,-83-18-1417 0 0,-105 5-3568 0 0,-41 8 3288 0 0</inkml:trace>
  <inkml:trace contextRef="#ctx0" brushRef="#br0" timeOffset="17043.864">7496 569 1936 0 0,'46'5'3795'0'0,"-36"-1"-3686"0"0,-1 0 0 0 0,1 1 0 0 0,-1 1 0 0 0,0-1 1 0 0,0 1-1 0 0,0 1 0 0 0,-1-1 0 0 0,0 2 1 0 0,-1-1-1 0 0,1 1 0 0 0,-2 0 0 0 0,1 0 1 0 0,-1 1-1 0 0,0 0 0 0 0,-1 0 0 0 0,0 1 1 0 0,0-1-1 0 0,-1 1 0 0 0,0 0 0 0 0,-1 0 0 0 0,0 0 1 0 0,-1 1-1 0 0,0-1 0 0 0,0 1 0 0 0,-1 0 1 0 0,-1-1-1 0 0,0 1 0 0 0,0-1 0 0 0,-1 1 1 0 0,0 0-1 0 0,-1 1-109 0 0,-9 18 145 0 0,-2 0 1 0 0,0-1-1 0 0,-2 0 1 0 0,-1-1 0 0 0,-1-1-1 0 0,-2-1 1 0 0,0 0-1 0 0,-2-1 1 0 0,-1-2-1 0 0,-1 0 1 0 0,-10 8-146 0 0,-52 58-99 0 0,37-16-3232 0 0,59-72-857 0 0,-5-5 2924 0 0</inkml:trace>
  <inkml:trace contextRef="#ctx0" brushRef="#br0" timeOffset="22428.935">8904 1482 1972 0 0,'31'71'3432'0'0,"16"150"-27"0"0,-47-216-3336 0 0,-1-1 1 0 0,1 1-1 0 0,-1-1 0 0 0,-1 1 1 0 0,1-1-1 0 0,-1 1 0 0 0,1-1 1 0 0,-1 0-1 0 0,0 1 1 0 0,-1-1-1 0 0,1 0 0 0 0,-1 0 1 0 0,0-1-1 0 0,0 1 0 0 0,0-1 1 0 0,0 1-1 0 0,0-1 1 0 0,-1 0-1 0 0,0 0 0 0 0,1 0 1 0 0,-1-1-1 0 0,0 0 0 0 0,-1 1 1 0 0,1-1-1 0 0,0-1 1 0 0,-1 1-1 0 0,1 0 0 0 0,0-1 1 0 0,-1 0-1 0 0,0 0 0 0 0,1-1 1 0 0,-1 1-1 0 0,0-1 1 0 0,1 0-1 0 0,-1 0 0 0 0,0 0 1 0 0,-1-1-70 0 0,-1-4 2 0 0,0 0 0 0 0,0 0 0 0 0,1 0 0 0 0,-1-1 0 0 0,1 0 0 0 0,0 0 0 0 0,1-1 0 0 0,0 1 0 0 0,0-1 0 0 0,0-1 0 0 0,1 1 0 0 0,0 0 0 0 0,0-1 0 0 0,1 0 0 0 0,0 0 0 0 0,0 0 0 0 0,1 0 0 0 0,0-1 0 0 0,0 1 0 0 0,1-1 0 0 0,0 1 0 0 0,1-1 0 0 0,0 1 0 0 0,0-1 0 0 0,1 1 0 0 0,0-1 0 0 0,1 1 0 0 0,-1 0 0 0 0,1-1 0 0 0,1 1 0 0 0,0 0 0 0 0,0 0 0 0 0,1 1 0 0 0,-1-1 0 0 0,2 1 0 0 0,-1-1 0 0 0,1 1 0 0 0,0 1 0 0 0,1-1 0 0 0,-1 1 0 0 0,1 0 0 0 0,1 0 0 0 0,0 0-2 0 0,18-19-83 0 0,2 1 1 0 0,0 1-1 0 0,1 2 1 0 0,2 1-1 0 0,0 1 1 0 0,1 1-1 0 0,0 2 1 0 0,1 1-1 0 0,1 2 0 0 0,5 0 83 0 0,127-13-7114 0 0,-158 26 5832 0 0</inkml:trace>
  <inkml:trace contextRef="#ctx0" brushRef="#br0" timeOffset="22799.773">10090 1002 2136 0 0,'-14'-3'4972'0'0,"27"-4"-3479"0"0,31-6-1017 0 0,311-40 491 0 0,-337 50-1318 0 0,37-1-3439 0 0,-47 8 1431 0 0,-12-1 1263 0 0</inkml:trace>
  <inkml:trace contextRef="#ctx0" brushRef="#br0" timeOffset="23049.835">10108 1179 2048 0 0,'23'5'872'0'0,"4"-2"-96"0"0,-15-3-56 0 0,13 0-152 0 0,2 0 13 0 0,5 0-125 0 0,0 0-56 0 0,1 0-216 0 0,5 0-20 0 0,-5 0-692 0 0,35-8-449 0 0,-38 3-319 0 0,-1-2 52 0 0,-3 1-12 0 0</inkml:trace>
  <inkml:trace contextRef="#ctx0" brushRef="#br0" timeOffset="24099.113">11270 785 888 0 0,'-79'-18'2699'0'0,"61"18"-2338"0"0,3 2-216 0 0,1 0 0 0 0,0 1 0 0 0,0 0 0 0 0,0 2 1 0 0,1-1-1 0 0,-1 1 0 0 0,1 1 0 0 0,0 1 0 0 0,0 0 1 0 0,1 0-1 0 0,0 1 0 0 0,1 1 0 0 0,-1 0 0 0 0,2 1 1 0 0,-1 0-1 0 0,1 0 0 0 0,1 1 0 0 0,-6 8-145 0 0,14-18 31 0 0,-1 1 0 0 0,1 0 0 0 0,0 0-1 0 0,0 0 1 0 0,-1 0 0 0 0,1 1 0 0 0,1-1 0 0 0,-1 0-1 0 0,0 0 1 0 0,0 1 0 0 0,1-1 0 0 0,-1 0 0 0 0,1 1-1 0 0,0-1 1 0 0,0 0 0 0 0,0 1 0 0 0,0-1-1 0 0,0 1 1 0 0,0-1 0 0 0,1 0 0 0 0,-1 1 0 0 0,1-1-1 0 0,0 0 1 0 0,-1 1 0 0 0,1-1 0 0 0,0 0 0 0 0,0 0-1 0 0,1 0 1 0 0,-1 0 0 0 0,0 0 0 0 0,1 0-1 0 0,-1 0 1 0 0,1 0 0 0 0,0-1 0 0 0,-1 1 0 0 0,1-1-1 0 0,0 1 1 0 0,0-1 0 0 0,0 1 0 0 0,0-1 0 0 0,1 0-31 0 0,92 36 111 0 0,-85-36-141 0 0,0 0 1 0 0,1 0 0 0 0,-1-1 0 0 0,0 0-1 0 0,1-1 1 0 0,-1 0 0 0 0,0-1 0 0 0,0 0-1 0 0,0 0 1 0 0,0-1 0 0 0,0-1-1 0 0,0 0 1 0 0,-1 0 0 0 0,0 0 0 0 0,0-1-1 0 0,0-1 1 0 0,0 0 0 0 0,-1 0-1 0 0,0 0 1 0 0,0-1 0 0 0,-1 0 0 0 0,5-6 29 0 0,17-32-17 0 0,-1-1 0 0 0,-2-1 0 0 0,-2-2 0 0 0,-3 0 0 0 0,-2-1 0 0 0,5-23 17 0 0,29-99 2034 0 0,-76 198-1679 0 0,9-1-325 0 0,1 0 0 0 0,1 1 1 0 0,1 1-1 0 0,2 0 1 0 0,0 0-1 0 0,2 1 0 0 0,2 0 1 0 0,0 0-1 0 0,2 1 0 0 0,0-1 1 0 0,2 1-1 0 0,2 8-30 0 0,-1-25-36 0 0,-1-1 0 0 0,2 1 0 0 0,0-1 0 0 0,0 1 0 0 0,1-1-1 0 0,0 0 1 0 0,1 0 0 0 0,0 0 0 0 0,1 0 0 0 0,1 0 0 0 0,-1-1 0 0 0,1 0 0 0 0,1 0-1 0 0,0 0 1 0 0,1 0 0 0 0,0-1 0 0 0,0 0 0 0 0,0-1 0 0 0,1 0 0 0 0,1 0 0 0 0,0 0-1 0 0,0-1 1 0 0,0-1 0 0 0,0 1 0 0 0,1-2 0 0 0,0 1 0 0 0,1-1 0 0 0,-1-1 0 0 0,1 0-1 0 0,0 0 1 0 0,0-1 0 0 0,7 1 36 0 0,-8-7-100 0 0,0 0 0 0 0,0-1 0 0 0,0 0 0 0 0,-1-1 0 0 0,1 0 0 0 0,-1-1 0 0 0,0 1 0 0 0,-1-2 0 0 0,1 1 0 0 0,-1-1 0 0 0,0-1 0 0 0,-1 1 0 0 0,0-1 0 0 0,0 0 0 0 0,-1-1 0 0 0,0 0 0 0 0,0 0 0 0 0,-1 0 0 0 0,0-1 0 0 0,-1 1 0 0 0,0-1 0 0 0,1-4 100 0 0,17-26-305 0 0,94-249 1646 0 0,-107 260-1022 0 0,7-21 2403 0 0,-32 61-2217 0 0,2 16-426 0 0,0 0 1 0 0,2 1-1 0 0,1 0 1 0 0,1 1-1 0 0,2 0 1 0 0,1 1-1 0 0,1-1 1 0 0,1 1 0 0 0,2 0-1 0 0,0 29-79 0 0,4-43-95 0 0,2-1 1 0 0,-1 0-1 0 0,2 1 0 0 0,0-1 1 0 0,1-1-1 0 0,0 1 0 0 0,1-1 1 0 0,1 1-1 0 0,0-2 0 0 0,1 1 1 0 0,0-1-1 0 0,5 5 95 0 0,18 2-2158 0 0,-5-23-3931 0 0,-8-8 4821 0 0</inkml:trace>
  <inkml:trace contextRef="#ctx0" brushRef="#br0" timeOffset="24377.597">11569 784 1468 0 0,'-17'-3'6372'0'0,"42"-2"-4565"0"0,42-5-1264 0 0,120-7 286 0 0,-1 5-4040 0 0,-68 4-1329 0 0,-95 8 3296 0 0</inkml:trace>
  <inkml:trace contextRef="#ctx0" brushRef="#br0" timeOffset="20636.77">8662 702 1196 0 0,'0'0'471'0'0,"0"0"-32"0"0,0 0-53 0 0,0 0-70 0 0,0 0-113 0 0,0 0-24 0 0,18-3 1067 0 0,9-49 1401 0 0,-62-8-2087 0 0,31 56-562 0 0,0 1 0 0 0,-1-1 0 0 0,1 1 0 0 0,-1 0 0 0 0,0 0 0 0 0,1 0 0 0 0,-1 1 0 0 0,-1 0 0 0 0,1 0 0 0 0,0 0 1 0 0,0 0-1 0 0,-1 1 0 0 0,1 0 0 0 0,-1 0 0 0 0,1 1 0 0 0,-1-1 0 0 0,0 1 0 0 0,1 0 0 0 0,-1 1 0 0 0,1-1 0 0 0,-1 1 0 0 0,1 0 0 0 0,-1 1 1 0 0,1-1-1 0 0,0 1 0 0 0,-1 0 0 0 0,1 1 0 0 0,0-1 0 0 0,0 1 0 0 0,1 0 0 0 0,-1 0 0 0 0,1 0 0 0 0,-1 1 0 0 0,1-1 0 0 0,0 1 0 0 0,0 0 0 0 0,1 1 1 0 0,-1-1-1 0 0,1 0 0 0 0,0 1 0 0 0,0 0 0 0 0,0 0 0 0 0,1 0 0 0 0,0 0 0 0 0,0 0 0 0 0,0 0 0 0 0,0 1 0 0 0,1-1 0 0 0,0 1 0 0 0,0-1 1 0 0,1 1-1 0 0,-1-1 0 0 0,1 4 2 0 0,1-3 10 0 0,0 0 0 0 0,0-1 0 0 0,1 1 0 0 0,0-1 0 0 0,-1 0 0 0 0,2 0 0 0 0,-1 1 0 0 0,1-2 0 0 0,0 1 0 0 0,0 0 0 0 0,0 0 0 0 0,0-1 1 0 0,1 0-1 0 0,0 1 0 0 0,0-1 0 0 0,0-1 0 0 0,0 1 0 0 0,1-1 0 0 0,0 1 0 0 0,-1-1 0 0 0,2 0-10 0 0,56 4 372 0 0,-49-10-358 0 0,-1-1 0 0 0,-1-1 1 0 0,1 1-1 0 0,0-2 0 0 0,-1 0 0 0 0,0 0 0 0 0,-1-1 0 0 0,1 0 0 0 0,-1-1 1 0 0,-1 0-1 0 0,1 0 0 0 0,-2-1 0 0 0,1-1 0 0 0,-1 1 0 0 0,0-1 0 0 0,-1-1 1 0 0,0 1-1 0 0,4-11-14 0 0,10-13 112 0 0,-2 0 0 0 0,-1-1 1 0 0,-2-1-1 0 0,-2-1 0 0 0,-1 0 0 0 0,-1 0 1 0 0,-3-2-1 0 0,4-26-112 0 0,-11-32 1039 0 0,-3 94-1021 0 0,0 0 1 0 0,0-1 0 0 0,0 1 0 0 0,0 0 0 0 0,-1 0 0 0 0,0 0 0 0 0,0 0 0 0 0,0 0 0 0 0,0 0-1 0 0,0 0 1 0 0,0 1 0 0 0,-1-1 0 0 0,1 1 0 0 0,-1-1 0 0 0,1 1 0 0 0,-1 0 0 0 0,0 0-1 0 0,0 1 1 0 0,0-1 0 0 0,0 0 0 0 0,-1 1 0 0 0,1 0 0 0 0,0 0 0 0 0,0 0 0 0 0,-3-1-19 0 0,5 2 43 0 0,-4 3-1 0 0,-3 6-47 0 0,0-1 1 0 0,0 1-1 0 0,1 0 1 0 0,1 0-1 0 0,-1 1 0 0 0,1 0 1 0 0,1 0-1 0 0,0 1 1 0 0,0-1-1 0 0,1 1 1 0 0,1 0-1 0 0,0 0 0 0 0,0 1 1 0 0,1-1-1 0 0,0 0 1 0 0,1 1-1 0 0,0 0 0 0 0,1-1 1 0 0,1 1-1 0 0,0-1 1 0 0,0 1-1 0 0,2 3 5 0 0,-3-1 18 0 0,5 27-24 0 0,1 0 1 0 0,3-1 0 0 0,1 1-1 0 0,2-2 1 0 0,1 0 0 0 0,3 0-1 0 0,14 25 6 0 0,-29-63-141 0 0,15 31 203 0 0,-9-24-1732 0 0,-6-20-3821 0 0,-3 5 4223 0 0</inkml:trace>
  <inkml:trace contextRef="#ctx0" brushRef="#br0" timeOffset="21320.658">9000 504 2204 0 0,'5'-2'116'0'0,"0"0"0"0"0,0 0 0 0 0,0 1 0 0 0,0 0 0 0 0,0 0-1 0 0,0 0 1 0 0,1 1 0 0 0,-1-1 0 0 0,0 1 0 0 0,0 0 0 0 0,1 1 0 0 0,-1 0 0 0 0,0-1-1 0 0,0 2 1 0 0,0-1 0 0 0,0 0 0 0 0,0 1 0 0 0,0 0 0 0 0,0 0 0 0 0,0 1-1 0 0,-1-1 1 0 0,1 1 0 0 0,-1 0 0 0 0,0 0 0 0 0,0 1 0 0 0,0-1 0 0 0,0 1 0 0 0,-1 0-1 0 0,1 0 1 0 0,-1 0 0 0 0,0 0 0 0 0,0 0 0 0 0,-1 1 0 0 0,1 0 0 0 0,-1-1 0 0 0,0 1-1 0 0,0 0 1 0 0,0 2-116 0 0,-4-2 172 0 0,-1 1 0 0 0,0-1 0 0 0,0 0 0 0 0,0 0-1 0 0,-1 0 1 0 0,1 0 0 0 0,-1 0 0 0 0,0-1 0 0 0,-1 0 0 0 0,1 0-1 0 0,-1 0 1 0 0,0 0 0 0 0,0-1 0 0 0,0 0 0 0 0,0 0-1 0 0,0 0 1 0 0,-1 0 0 0 0,1-1 0 0 0,-1 0 0 0 0,0 0 0 0 0,-4 0-172 0 0,50-32-374 0 0,162-116-710 0 0,-203 146 1092 0 0,0 0 0 0 0,1 1 0 0 0,-1-1 0 0 0,0 0-1 0 0,0 0 1 0 0,1 0 0 0 0,-1 0 0 0 0,0 0 0 0 0,0 0 0 0 0,1 0 0 0 0,-1 0-1 0 0,0-1 1 0 0,0 1 0 0 0,1 0 0 0 0,-1 0 0 0 0,0-1 0 0 0,1 1-1 0 0,-1 0 1 0 0,0-1 0 0 0,1 1 0 0 0,-1-1 0 0 0,0 1 0 0 0,1 0 0 0 0,-1-1-1 0 0,1 0 1 0 0,-1 1 0 0 0,1-1 0 0 0,-1 1 0 0 0,1-1 0 0 0,0 0 0 0 0,-1 1-1 0 0,1-1 1 0 0,-1 0 0 0 0,1 1 0 0 0,0-1 0 0 0,0 0 0 0 0,0 1 0 0 0,-1-1-1 0 0,1 0 1 0 0,0 0 0 0 0,0 1 0 0 0,0-1 0 0 0,0 0 0 0 0,0 0-1 0 0,0 1 1 0 0,0-1 0 0 0,0 0 0 0 0,1 0 0 0 0,-1 1 0 0 0,0-1 0 0 0,0 0-1 0 0,1 0 1 0 0,-1 1 0 0 0,0-1 0 0 0,1 0 0 0 0,-1 1 0 0 0,1-1 0 0 0,-1 1-1 0 0,0-1 1 0 0,1 0 0 0 0,0 1 0 0 0,-1-1 0 0 0,1 1 0 0 0,-1 0 0 0 0,1-1-1 0 0,0 1 1 0 0,-1-1 0 0 0,1 1-8 0 0,-2 0 3 0 0,-1-1 1 0 0,1 1-1 0 0,0 0 0 0 0,0 0 0 0 0,-1 0 1 0 0,1 0-1 0 0,0 1 0 0 0,0-1 0 0 0,-1 0 1 0 0,1 0-1 0 0,0 1 0 0 0,0-1 0 0 0,-1 1 1 0 0,1-1-1 0 0,0 1 0 0 0,0-1 0 0 0,0 1 1 0 0,0 0-1 0 0,0 0 0 0 0,0-1 0 0 0,0 1 1 0 0,0 0-1 0 0,0 0 0 0 0,0 0 0 0 0,1 0 1 0 0,-1 0-1 0 0,0 0 0 0 0,0 0 0 0 0,1 0 1 0 0,-1 1-1 0 0,1-1 0 0 0,-1 0 1 0 0,1 0-1 0 0,0 0 0 0 0,-1 1 0 0 0,1-1 1 0 0,0 0-1 0 0,0 0 0 0 0,0 1 0 0 0,0-1 1 0 0,0 0-1 0 0,0 0 0 0 0,0 1 0 0 0,0-1 1 0 0,0 0-1 0 0,1 1 0 0 0,-1-1 0 0 0,1 0 1 0 0,-1 0-1 0 0,1 1-3 0 0,8 8-52 0 0,0 1-1 0 0,0-1 1 0 0,1-1 0 0 0,1 0 0 0 0,0 0-1 0 0,0-1 1 0 0,0-1 0 0 0,1 0-1 0 0,0 0 1 0 0,0-1 0 0 0,1-1 0 0 0,0 0-1 0 0,0-1 1 0 0,0 0 0 0 0,10 1 52 0 0,126 30-5720 0 0,-141-31 4501 0 0</inkml:trace>
  <inkml:trace contextRef="#ctx0" brushRef="#br0" timeOffset="21772.028">8387 1002 1228 0 0,'-4'9'4336'0'0,"90"-10"-2824"0"0,779-89 1244 0 0,-541 61-3427 0 0,-318 29 777 0 0,-6 0-420 0 0,0 0 1 0 0,0 1-1 0 0,0-1 0 0 0,0 1 0 0 0,0-1 0 0 0,1 0 0 0 0,-1 1 1 0 0,0-1-1 0 0,0 0 0 0 0,0 1 0 0 0,0-1 0 0 0,1 0 0 0 0,-1 1 1 0 0,0-1-1 0 0,0 0 0 0 0,1 1 314 0 0,-8 2-670 0 0,-9 4-566 0 0</inkml:trace>
  <inkml:trace contextRef="#ctx0" brushRef="#br0" timeOffset="2586.471">3501 527 1132 0 0,'-10'28'6110'0'0,"-8"99"-5357"0"0,17-55-474 0 0,0 18-265 0 0,3-30-4270 0 0,-2-60 3068 0 0</inkml:trace>
  <inkml:trace contextRef="#ctx0" brushRef="#br0" timeOffset="3055.996">3643 552 2292 0 0,'0'-1'85'0'0,"-1"1"0"0"0,0-1-1 0 0,0 1 1 0 0,1-1 0 0 0,-1 1-1 0 0,0-1 1 0 0,0 1 0 0 0,0-1-1 0 0,0 1 1 0 0,0 0 0 0 0,0 0-1 0 0,1-1 1 0 0,-1 1 0 0 0,0 0-1 0 0,0 0 1 0 0,0 0 0 0 0,0 0-1 0 0,0 0 1 0 0,0 0 0 0 0,0 0-1 0 0,0 0 1 0 0,0 0 0 0 0,0 1-1 0 0,0-1 1 0 0,1 0 0 0 0,-1 1-1 0 0,0-1 1 0 0,0 0 0 0 0,0 1-1 0 0,0-1 1 0 0,1 1 0 0 0,-1-1-1 0 0,0 1 1 0 0,0 0 0 0 0,1-1-1 0 0,-1 1 1 0 0,0 0 0 0 0,1-1 0 0 0,-1 1-1 0 0,1 0 1 0 0,-1 0 0 0 0,1 0-1 0 0,-1 0 1 0 0,1-1 0 0 0,0 1-1 0 0,-1 0-84 0 0,-1 2 40 0 0,0 1 0 0 0,0-1 0 0 0,0 0 0 0 0,0 1 0 0 0,0-1 0 0 0,1 1 0 0 0,0-1-1 0 0,0 1 1 0 0,0 0 0 0 0,0 0 0 0 0,0 0 0 0 0,1-1 0 0 0,-1 1 0 0 0,1 0 0 0 0,0 0 0 0 0,0 0-1 0 0,1 0 1 0 0,-1 0 0 0 0,1-1 0 0 0,0 1 0 0 0,0 0 0 0 0,0 0 0 0 0,0-1 0 0 0,1 1 0 0 0,-1-1 0 0 0,1 1-1 0 0,0-1 1 0 0,0 0 0 0 0,1 1 0 0 0,-1-1 0 0 0,1 0 0 0 0,-1 0 0 0 0,1-1 0 0 0,0 1 0 0 0,0-1-1 0 0,0 1 1 0 0,0-1 0 0 0,0 0 0 0 0,1 0 0 0 0,-1 0 0 0 0,1-1 0 0 0,-1 1 0 0 0,2-1-40 0 0,2 2 43 0 0,0-1-1 0 0,0 1 1 0 0,0-2 0 0 0,0 1 0 0 0,1-1 0 0 0,-1 0 0 0 0,0 0 0 0 0,1-1-1 0 0,-1 0 1 0 0,1-1 0 0 0,-1 0 0 0 0,0 0 0 0 0,1 0 0 0 0,-1-1 0 0 0,0 0 0 0 0,0 0-1 0 0,0-1 1 0 0,0 0 0 0 0,0 0 0 0 0,-1-1 0 0 0,1 1 0 0 0,-1-1 0 0 0,0-1-1 0 0,0 1 1 0 0,-1-1 0 0 0,1 0 0 0 0,-1-1 0 0 0,0 1 0 0 0,0-1 0 0 0,-1 0-1 0 0,0 0 1 0 0,0 0 0 0 0,0-1 0 0 0,-1 0 0 0 0,1-1-43 0 0,-3-16 864 0 0,5 33-1013 0 0,-4-5-4 0 0,71 218-6752 0 0,-69-195 5641 0 0</inkml:trace>
  <inkml:trace contextRef="#ctx0" brushRef="#br0" timeOffset="1791.16">2091 609 1428 0 0,'5'-6'111'0'0,"1"1"0"0"0,0 0 0 0 0,0 1 0 0 0,0-1 0 0 0,0 1 0 0 0,1 0 0 0 0,-1 1 0 0 0,1-1 0 0 0,0 1 0 0 0,0 1 0 0 0,0-1 0 0 0,1 1 0 0 0,-1 1 0 0 0,0-1 0 0 0,1 1 0 0 0,0 1 0 0 0,-1-1 0 0 0,1 1 0 0 0,-1 0 0 0 0,1 1 0 0 0,-1 0 0 0 0,1 0 0 0 0,-1 1 0 0 0,0-1 0 0 0,1 2 0 0 0,-1-1 0 0 0,0 1 0 0 0,0 0 0 0 0,0 1 0 0 0,-1-1 0 0 0,1 1 0 0 0,-1 1 0 0 0,0-1 0 0 0,0 1 0 0 0,-1 0 0 0 0,1 0 0 0 0,-1 1 0 0 0,2 2-111 0 0,-5-3 38 0 0,-1 0 0 0 0,1-1 1 0 0,-1 1-1 0 0,0 0 0 0 0,-1 0 1 0 0,1 0-1 0 0,-1 0 0 0 0,0 0 1 0 0,0 0-1 0 0,-1 0 0 0 0,1 0 0 0 0,-1 0 1 0 0,0 0-1 0 0,0 0 0 0 0,-1-1 1 0 0,1 1-1 0 0,-1 0 0 0 0,0-1 1 0 0,-1 1-1 0 0,1-1 0 0 0,-1 0 0 0 0,0 0 1 0 0,0 0-1 0 0,0 0 0 0 0,0 0 1 0 0,-1 0-1 0 0,1-1 0 0 0,-1 0 0 0 0,-2 2-38 0 0,-127 83 1261 0 0,126-84-1199 0 0,-97 38 520 0 0,102-41-755 0 0,0-16-1587 0 0,73-35-2042 0 0,-44 34 2372 0 0</inkml:trace>
  <inkml:trace contextRef="#ctx0" brushRef="#br0" timeOffset="2072.869">2612 579 964 0 0,'-21'-1'333'0'0,"0"1"-1"0"0,-1 1 1 0 0,1 1 0 0 0,0 1-1 0 0,0 1 1 0 0,1 0 0 0 0,-1 2-1 0 0,1 1 1 0 0,0 0 0 0 0,0 1-1 0 0,1 1 1 0 0,0 1 0 0 0,1 1-1 0 0,0 0 1 0 0,1 2 0 0 0,0 0-1 0 0,-3 4-332 0 0,17-15 26 0 0,1-1 1 0 0,-1 1-1 0 0,1-1 0 0 0,0 1 0 0 0,0 0 1 0 0,0-1-1 0 0,0 1 0 0 0,0 0 0 0 0,0 1 0 0 0,1-1 1 0 0,-1 0-1 0 0,1 0 0 0 0,-1 1 0 0 0,1-1 0 0 0,0 1 1 0 0,0-1-1 0 0,0 1 0 0 0,0-1 0 0 0,1 1 0 0 0,-1 0 1 0 0,1-1-1 0 0,-1 1 0 0 0,1 0 0 0 0,0 0 0 0 0,0-1 1 0 0,0 1-1 0 0,0 0 0 0 0,1-1 0 0 0,-1 1 0 0 0,1 0 1 0 0,-1 0-1 0 0,1-1 0 0 0,0 1 0 0 0,0-1 0 0 0,0 1 1 0 0,1-1-1 0 0,-1 0 0 0 0,1 1 0 0 0,-1-1 1 0 0,1 0-1 0 0,0 0 0 0 0,0 0 0 0 0,0 0 0 0 0,0 0 1 0 0,0 0-1 0 0,0-1 0 0 0,0 1 0 0 0,0-1 0 0 0,2 2-26 0 0,132 39-944 0 0,3-30-3440 0 0,-121-12 3201 0 0</inkml:trace>
  <inkml:trace contextRef="#ctx0" brushRef="#br0" timeOffset="2325.81">2603 745 1868 0 0,'22'-18'4742'0'0,"39"6"-4488"0"0,-54 12 141 0 0,169-18 423 0 0,96-13-5645 0 0,-230 24 3577 0 0</inkml:trace>
  <inkml:trace contextRef="#ctx0" brushRef="#br0" timeOffset="3588.436">2262 1189 1076 0 0,'-60'12'4052'0'0,"332"-31"-455"0"0,183-38-3047 0 0,109 13-550 0 0,-388 42-1882 0 0,-128 14 764 0 0,-60 5-1520 0 0,-4-11 1493 0 0</inkml:trace>
  <inkml:trace contextRef="#ctx0" brushRef="#br0" timeOffset="3973.587">3064 1479 1896 0 0,'5'5'227'0'0,"1"0"-1"0"0,-1 0 1 0 0,0 1-1 0 0,0 0 0 0 0,0 0 1 0 0,-1 0-1 0 0,0 0 1 0 0,0 1-1 0 0,-1 0 1 0 0,1 0-1 0 0,-2 0 1 0 0,1 0-1 0 0,-1 0 1 0 0,0 0-1 0 0,0 1 0 0 0,-1-1 1 0 0,0 4-227 0 0,-2-5 139 0 0,-1 1 1 0 0,0-1 0 0 0,0 0-1 0 0,-1 0 1 0 0,0 0-1 0 0,0 0 1 0 0,0 0-1 0 0,-1 0 1 0 0,0-1 0 0 0,0 0-1 0 0,0 0 1 0 0,0 0-1 0 0,-1 0 1 0 0,0-1 0 0 0,0 1-1 0 0,-1-1 1 0 0,1-1-1 0 0,-1 1 1 0 0,1-1-1 0 0,-1 0 1 0 0,0 0 0 0 0,-1 0-1 0 0,1-1 1 0 0,0 0-1 0 0,-1-1 1 0 0,-2 1-140 0 0,5-1 51 0 0,0-1-1 0 0,1 0 1 0 0,-1 0 0 0 0,0-1-1 0 0,0 1 1 0 0,0-1 0 0 0,1 0-1 0 0,-1 0 1 0 0,0 0 0 0 0,1 0-1 0 0,-1 0 1 0 0,1-1 0 0 0,-1 0-1 0 0,1 0 1 0 0,0 0 0 0 0,0 0-1 0 0,0 0 1 0 0,0-1 0 0 0,0 1-1 0 0,0-1 1 0 0,1 0 0 0 0,-1 0-1 0 0,1 0 1 0 0,0 0 0 0 0,0 0-1 0 0,0 0 1 0 0,0-1 0 0 0,0 1-1 0 0,1-1 1 0 0,-1 1 0 0 0,1-1-1 0 0,0 0 1 0 0,1 1 0 0 0,-1-1-1 0 0,0 0 1 0 0,1 0 0 0 0,0 1-1 0 0,0-1 1 0 0,0 0 0 0 0,0 0-1 0 0,1 0 1 0 0,-1 1 0 0 0,1-1-1 0 0,0 0 1 0 0,0 0 0 0 0,1 1-1 0 0,0-2-50 0 0,5-10-18 0 0,1 1 0 0 0,1 0 0 0 0,1 0-1 0 0,0 1 1 0 0,0 0 0 0 0,1 0-1 0 0,1 1 1 0 0,0 1 0 0 0,1 0 0 0 0,0 1-1 0 0,0 0 1 0 0,1 1 0 0 0,1 1-1 0 0,0 0 1 0 0,7-3 18 0 0,247-79-4261 0 0,-133 68 648 0 0,-94 19 2441 0 0</inkml:trace>
  <inkml:trace contextRef="#ctx0" brushRef="#br0" timeOffset="418039.95">1801 360 848 0 0,'0'0'233'0'0,"0"0"37"0"0,0 0 51 0 0,0 0-43 0 0,0 0-68 0 0,0 0-66 0 0,0 0-26 0 0,0 0-2 0 0,0 0-28 0 0,0 0-8 0 0,0 0 3 0 0,0 0-54 0 0,0 0 46 0 0,0 0 18 0 0,0 0 27 0 0,0 0-82 0 0,0 0 14 0 0,0 0 44 0 0,0 0 19 0 0,0 0-52 0 0,0 0 24 0 0,2 24 153 0 0,-5 165 425 0 0,-8-69-487 0 0,11 499 484 0 0,9-552-345 0 0,24 74-297 0 0,4 156 950 0 0,-31-217-1307 0 0,-9-80-3728 0 0,3-5 2734 0 0</inkml:trace>
  <inkml:trace contextRef="#ctx0" brushRef="#br0" timeOffset="435284.072">1853 290 1024 0 0,'-18'-13'1951'0'0,"18"10"-1758"0"0,0 3-26 0 0,0 0-20 0 0,0 0 17 0 0,0 0-21 0 0,0 0-72 0 0,0 0-52 0 0,0 0 4 0 0,1-5 58 0 0,-1 3-72 0 0,1 1 0 0 0,-1-1-1 0 0,1 0 1 0 0,-1 0 0 0 0,1 1 0 0 0,0-1 0 0 0,0 1 0 0 0,0-1-1 0 0,0 1 1 0 0,0-1 0 0 0,0 1 0 0 0,1 0 0 0 0,-1-1-1 0 0,0 1 1 0 0,1 0 0 0 0,-1 0 0 0 0,0 0 0 0 0,1 0 0 0 0,0 0-1 0 0,-1 0 1 0 0,1 0 0 0 0,0 1 0 0 0,-1-1 0 0 0,1 0-1 0 0,0 1 1 0 0,-1 0 0 0 0,1-1 0 0 0,0 1 0 0 0,0 0 0 0 0,0 0-1 0 0,-1 0 1 0 0,3 0-9 0 0,11-3 13 0 0,485-57 633 0 0,-52 31-685 0 0,-13 29 408 0 0,-328 8-685 0 0,949-8 505 0 0,-827-14-123 0 0,852-10-9 0 0,-779 12 143 0 0,191-6 53 0 0,-292 2-121 0 0,744 4-600 0 0,-582 15 375 0 0,-152-12-199 0 0,6-9 562 0 0,0 11 0 0 0,7 8-270 0 0,-70 0 51 0 0,804-19-323 0 0,624 9-1369 0 0,-1335 26 1393 0 0,438 53-345 0 0,-345-2 941 0 0,-325-65-324 0 0,0 0-1 0 0,0 1 1 0 0,0 1-1 0 0,-1 0 1 0 0,0 1 0 0 0,0 1-1 0 0,-1 0 1 0 0,1 1-1 0 0,-2 0 1 0 0,1 1 0 0 0,-1 1-1 0 0,0 0 1 0 0,-1 0-1 0 0,0 1 1 0 0,-1 1 0 0 0,0-1-1 0 0,-1 2 1 0 0,-1-1-1 0 0,0 1 1 0 0,0 1 0 0 0,-1-1-1 0 0,-1 1 1 0 0,0 0 0 0 0,-1 1-1 0 0,0 0 1 0 0,-2-1-1 0 0,2 11-23 0 0,-3 2 24 0 0,-1 1 0 0 0,-1-1-1 0 0,-1 1 1 0 0,-2-1-1 0 0,-1 0 1 0 0,-1 0 0 0 0,-5 16-24 0 0,-14 31 116 0 0,-2-1 1 0 0,-4-1-1 0 0,-2-2 1 0 0,-4-1-1 0 0,-19 24-116 0 0,-15 35 56 0 0,13-6 246 0 0,-19 77 326 0 0,27-5-746 0 0,-24 102 897 0 0,72-293-756 0 0,1 0-1 0 0,-1 0 1 0 0,1 0-1 0 0,-1 0 0 0 0,0 0 1 0 0,0-1-1 0 0,-1 1 1 0 0,1 0-1 0 0,0 0 1 0 0,-1-1-1 0 0,0 1 1 0 0,1-1-1 0 0,-1 0 0 0 0,0 1 1 0 0,0-1-1 0 0,0 0 1 0 0,-1 0-1 0 0,1 0 1 0 0,0 0-1 0 0,-1-1 0 0 0,1 1 1 0 0,-1-1-1 0 0,0 1 1 0 0,0-1-1 0 0,1 0 1 0 0,-1 0-1 0 0,0 0 1 0 0,0-1-1 0 0,0 1 0 0 0,0-1 1 0 0,0 1-1 0 0,0-1 1 0 0,0 0-1 0 0,0 0 1 0 0,0 0-1 0 0,0-1 1 0 0,0 1-1 0 0,-3-1-22 0 0,-161-13 65 0 0,-31-20-243 0 0,-556-72-13 0 0,-31-5-239 0 0,190 53 351 0 0,329 44 137 0 0,14 1 69 0 0,-61 13-194 0 0,231 51-1422 0 0,62 27 1115 0 0,20-77 424 0 0,0-1 12 0 0,0 35 97 0 0,1-33-141 0 0,-1-1 0 0 0,0 1 0 0 0,0-1 0 0 0,0 1 0 0 0,0 0-1 0 0,0-1 1 0 0,0 1 0 0 0,0-1 0 0 0,0 1 0 0 0,-1-1 0 0 0,1 1 0 0 0,-1-1 0 0 0,1 0 0 0 0,-1 1-1 0 0,1-1 1 0 0,-1 1 0 0 0,0-1 0 0 0,0 0 0 0 0,0 0 0 0 0,1 1 0 0 0,-1-1 0 0 0,0 0 0 0 0,-1 0-1 0 0,1 0 1 0 0,0 0 0 0 0,0 0 0 0 0,0 0 0 0 0,-1 0 0 0 0,1-1 0 0 0,0 1 0 0 0,-1 0 0 0 0,1-1-1 0 0,0 1 1 0 0,-1-1 0 0 0,1 1 0 0 0,-2-1-18 0 0,-68 22 711 0 0,-237-14-485 0 0,136-21-233 0 0,-378 6 479 0 0,362-16-938 0 0,-203 2 632 0 0,-163-19-112 0 0,90 4-41 0 0,-516-15-208 0 0,154 50 479 0 0,467 16-250 0 0,257-6-94 0 0,-1 5 0 0 0,2 4 0 0 0,-23 10 60 0 0,120-27-3 0 0,-93 24-3 0 0,-1-4 0 0 0,-1-4 0 0 0,0-4 0 0 0,-63-2 6 0 0,26-42 176 0 0,-95-20-281 0 0,-430-10 171 0 0,322 61 344 0 0,337 0-334 0 0,-28 0 500 0 0,5 0-4984 0 0,25 0 3219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8:3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843 381 1348 0 0,'-15'-56'4576'0'0,"6"133"-2758"0"0,-160 648 60 0 0,158-686-1827 0 0,-7 46-2844 0 0,5-102 112 0 0,5-8 1466 0 0,4-3-55 0 0</inkml:trace>
  <inkml:trace contextRef="#ctx0" brushRef="#br0" timeOffset="480.526">790 46 1256 0 0,'-56'27'434'0'0,"2"2"-1"0"0,1 3 1 0 0,1 2-1 0 0,2 3 0 0 0,2 1 1 0 0,1 3-1 0 0,2 1 1 0 0,2 3-1 0 0,2 1 1 0 0,2 2-1 0 0,2 2 1 0 0,3 1-1 0 0,-19 38-433 0 0,33-54 165 0 0,1 0 0 0 0,1 2 0 0 0,3 0 0 0 0,0 1-1 0 0,3 1 1 0 0,1 0 0 0 0,2 0 0 0 0,2 1 0 0 0,1 0-1 0 0,2 0 1 0 0,2 6-165 0 0,4-30 54 0 0,1 0 0 0 0,1 0 0 0 0,0 0 0 0 0,1 0 0 0 0,0-1 0 0 0,2 0 0 0 0,0 0 1 0 0,0 0-1 0 0,1-1 0 0 0,1 0 0 0 0,1-1 0 0 0,0 0 0 0 0,0 0 0 0 0,1-1 0 0 0,1 0 0 0 0,0-1 0 0 0,1 0 0 0 0,0-1 0 0 0,0-1 0 0 0,1 0 0 0 0,0-1 0 0 0,1 0 0 0 0,0-1 0 0 0,0-1 0 0 0,0 0 0 0 0,1-1 0 0 0,0-1 1 0 0,0-1-1 0 0,0 0 0 0 0,14 1-54 0 0,170 0 400 0 0,-147-13-364 0 0,0-4 0 0 0,-1-1-1 0 0,0-3 1 0 0,-2-2 0 0 0,0-2-1 0 0,-1-2 1 0 0,-1-3 0 0 0,43-30-36 0 0,-55 32-16 0 0,-2-1 0 0 0,-1-2 0 0 0,0-1 0 0 0,-2-1-1 0 0,-2-2 1 0 0,-1-1 0 0 0,-1-2 0 0 0,-2 0 0 0 0,-1-2 0 0 0,-2 0 0 0 0,-1-2 0 0 0,-2 0 0 0 0,-2-1 0 0 0,-1-1 0 0 0,-2-1 0 0 0,-2 0 0 0 0,5-34 16 0 0,-19 11-36 0 0,-1 41 27 0 0,-1 0 1 0 0,-1 1-1 0 0,-1 0 1 0 0,-2 0-1 0 0,0 0 1 0 0,-1 1-1 0 0,-1 0 1 0 0,-1 0-1 0 0,0 2 1 0 0,-13-16 8 0 0,3 8-98 0 0,-2 1 1 0 0,-2 0 0 0 0,0 2 0 0 0,-1 1 0 0 0,-1 1-1 0 0,-1 2 1 0 0,-1 0 0 0 0,-1 2 0 0 0,-1 1 0 0 0,0 2-1 0 0,-1 1 1 0 0,-1 1 0 0 0,0 2 0 0 0,-32-7 97 0 0,51 16-487 0 0,0 1 0 0 0,0 1-1 0 0,0 0 1 0 0,0 1 0 0 0,0 0 0 0 0,0 1 0 0 0,1 1-1 0 0,-1 0 1 0 0,1 1 0 0 0,-1 0 0 0 0,1 1 0 0 0,0 0 0 0 0,-5 4 487 0 0,-10 10-1288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0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47 1324 0 0,'0'0'481'0'0,"-3"-2"-49"0"0,-102-39 4789 0 0,243 38-3877 0 0,325 3-2012 0 0,-462 0 191 0 0,-1 18-3232 0 0,-11-14 2388 0 0,-10 2 30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0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1428 0 0,'0'0'94'0'0,"1"0"-1"0"0,-1 0 1 0 0,1 0-1 0 0,-1 0 1 0 0,1 0 0 0 0,-1 0-1 0 0,1 0 1 0 0,-1 1-1 0 0,1-1 1 0 0,-1 0 0 0 0,1 0-1 0 0,-1 0 1 0 0,1 1-1 0 0,-1-1 1 0 0,1 0-1 0 0,-1 1 1 0 0,0-1 0 0 0,1 0-1 0 0,-1 1 1 0 0,0-1-1 0 0,1 1 1 0 0,-1-1 0 0 0,0 0-1 0 0,1 1 1 0 0,-1-1-1 0 0,0 1 1 0 0,0-1 0 0 0,0 1-1 0 0,1-1 1 0 0,-1 1-1 0 0,0-1 1 0 0,0 1-1 0 0,0-1 1 0 0,0 1 0 0 0,0-1-1 0 0,0 1 1 0 0,0-1-1 0 0,0 1 1 0 0,0-1 0 0 0,0 1-1 0 0,0-1 1 0 0,0 1-1 0 0,0-1 1 0 0,-1 1-1 0 0,1-1 1 0 0,0 1 0 0 0,0-1-1 0 0,-1 1 1 0 0,1-1-1 0 0,0 1-93 0 0,61 1 808 0 0,-60-2-802 0 0,425-11 258 0 0,-255 0-4296 0 0,-138 8 2787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1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414 848 0 0,'0'0'309'0'0,"0"0"10"0"0,0 0-43 0 0,0 0-53 0 0,0 0 29 0 0,0 0-97 0 0,0 0-15 0 0,0 0 48 0 0,0 0 18 0 0,0 0-46 0 0,0 0-30 0 0,0 0 16 0 0,0 0 45 0 0,0 0-11 0 0,0 0-20 0 0,0 0-33 0 0,0 0 1 0 0,0 0-36 0 0,0 0-8 0 0,0 0-10 0 0,0 0 4 0 0,0 0 36 0 0,0 0-6 0 0,0 0 2 0 0,0 0 22 0 0,0 0-7 0 0,-23-3 169 0 0,17-1-379 0 0,4 3 123 0 0,-1 1 1 0 0,1-1-1 0 0,0 0 0 0 0,0 1 0 0 0,0-1 1 0 0,0 0-1 0 0,0-1 0 0 0,0 1 1 0 0,0 0-1 0 0,0 0 0 0 0,0-1 1 0 0,0 1-1 0 0,1-1 0 0 0,-1 0 1 0 0,1 1-1 0 0,-1-1 0 0 0,1 0 1 0 0,0 0-1 0 0,-1 0 0 0 0,1 0 1 0 0,0 0-1 0 0,0 0 0 0 0,1 0 0 0 0,-1-1 1 0 0,0 1-1 0 0,1 0 0 0 0,-1 0 1 0 0,1-1-1 0 0,0 1 0 0 0,0 0 1 0 0,0-1-1 0 0,0 1 0 0 0,0 0 1 0 0,0-2-39 0 0,7-4 3 0 0,0 0 0 0 0,1 0 0 0 0,-1 1 0 0 0,1 0 0 0 0,1 1 0 0 0,-1-1 0 0 0,1 2 0 0 0,0-1 0 0 0,0 1 0 0 0,1 0 0 0 0,0 1 0 0 0,0 0 0 0 0,0 1 1 0 0,0 0-1 0 0,0 1 0 0 0,1 0 0 0 0,-1 0 0 0 0,1 1 0 0 0,-1 0 0 0 0,6 1-3 0 0,-11 2 5 0 0,0-1 0 0 0,-1 1 0 0 0,1 0 1 0 0,-1 1-1 0 0,1-1 0 0 0,-1 1 0 0 0,0-1 0 0 0,0 1 0 0 0,0 1 0 0 0,0-1 1 0 0,-1 0-1 0 0,1 1 0 0 0,-1 0 0 0 0,0 0 0 0 0,0 0 0 0 0,0 0 0 0 0,-1 0 1 0 0,0 1-1 0 0,1-1 0 0 0,-1 1 0 0 0,-1-1 0 0 0,1 1 0 0 0,-1 0 0 0 0,0 0 1 0 0,0 0-1 0 0,0-1 0 0 0,0 1 0 0 0,-1 0 0 0 0,0 0 0 0 0,0 0 0 0 0,-1 0 1 0 0,1 0-1 0 0,-1 0 0 0 0,0 0 0 0 0,0 0-5 0 0,-10 22 130 0 0,-1 0 1 0 0,-1-1-1 0 0,-1-1 0 0 0,-1 0 0 0 0,-2-1 1 0 0,0-1-1 0 0,-12 12-130 0 0,-12 18 323 0 0,41-53-317 0 0,1-1 0 0 0,0 1 0 0 0,0-1 1 0 0,0 1-1 0 0,-1-1 0 0 0,1 1 0 0 0,0 0 0 0 0,0-1 1 0 0,0 1-1 0 0,0 0 0 0 0,0 0 0 0 0,0-1 0 0 0,0 1 1 0 0,0 0-1 0 0,0 0 0 0 0,-1 0 0 0 0,1 0 1 0 0,0 0-1 0 0,0 0 0 0 0,0 1 0 0 0,0-1 0 0 0,0 0 1 0 0,0 0-1 0 0,0 1 0 0 0,0-1 0 0 0,0 0 0 0 0,-1 1 1 0 0,1-1-1 0 0,0 1 0 0 0,0-1 0 0 0,0 1 0 0 0,-1 0 1 0 0,1-1-1 0 0,0 1 0 0 0,-1 0 0 0 0,1-1 1 0 0,-1 1-1 0 0,1 0 0 0 0,-1 0 0 0 0,1-1 0 0 0,-1 1 1 0 0,1 0-1 0 0,-1 0 0 0 0,0 0 0 0 0,1 0 0 0 0,-1 0 1 0 0,0 0-1 0 0,0 0 0 0 0,0-1 0 0 0,0 1 0 0 0,1 0 1 0 0,-1 0-1 0 0,-1 0 0 0 0,1 0 0 0 0,0 0 0 0 0,0 0 1 0 0,0 0-1 0 0,0 0 0 0 0,-1 0 0 0 0,1 0 1 0 0,0 0-1 0 0,-1-1 0 0 0,1 1 0 0 0,-1 0 0 0 0,1 0 1 0 0,-1 0-1 0 0,1-1 0 0 0,-1 1 0 0 0,0 0 0 0 0,0 0-6 0 0,258-17 276 0 0,-33-10-2896 0 0,-222 27-326 0 0,-7 0 1483 0 0</inkml:trace>
  <inkml:trace contextRef="#ctx0" brushRef="#br0" timeOffset="295.832">732 982 840 0 0,'116'5'3698'0'0,"171"-28"-1445"0"0,222-9-1165 0 0,-506 32-1305 0 0,4 17-2169 0 0,-44-4 660 0 0,14-8 544 0 0</inkml:trace>
  <inkml:trace contextRef="#ctx0" brushRef="#br0" timeOffset="842.521">1188 1276 1540 0 0,'-11'10'3074'0'0,"-20"42"-2768"0"0,5-4 205 0 0,2 1 0 0 0,3 1 0 0 0,1 1 0 0 0,3 1 0 0 0,2 1 0 0 0,1 9-511 0 0,11-42 278 0 0,9-28-480 0 0,4-6-143 0 0,43-124-3068 0 0,-43 114 2881 0 0</inkml:trace>
  <inkml:trace contextRef="#ctx0" brushRef="#br0" timeOffset="1090.613">1151 1361 1480 0 0,'35'-85'3384'0'0,"37"203"-409"0"0,47 67-2501 0 0,-118-183-600 0 0,0 0-1 0 0,-1 0 1 0 0,1 0-1 0 0,0 0 0 0 0,-1 0 1 0 0,0 0-1 0 0,1 0 1 0 0,-1 0-1 0 0,0 0 0 0 0,0 0 1 0 0,0 0-1 0 0,0 0 1 0 0,-1 1-1 0 0,1-1 0 0 0,0 0 1 0 0,-1 0-1 0 0,0 0 0 0 0,1 0 1 0 0,-1 0-1 0 0,0-1 1 0 0,0 1-1 0 0,0 0 0 0 0,0 0 1 0 0,0 0-1 0 0,-1-1 1 0 0,1 1-1 0 0,0-1 0 0 0,-1 1 1 0 0,0-1-1 0 0,1 1 1 0 0,-1-1-1 0 0,0 0 0 0 0,1 0 1 0 0,-1 0-1 0 0,0 0 1 0 0,0 0-1 0 0,0 0 0 0 0,0 0 127 0 0,-18 5-1222 0 0</inkml:trace>
  <inkml:trace contextRef="#ctx0" brushRef="#br0" timeOffset="1339.452">1117 1346 2108 0 0,'-1'-4'828'0'0,"1"1"-80"0"0,0 0-144 0 0,0-1-36 0 0,1 3-64 0 0,1-6-79 0 0,5 4-17 0 0,11-9-36 0 0,3 4-64 0 0,4-1-40 0 0,2 3-156 0 0,7-1-12 0 0,-1 2-368 0 0,1-3-156 0 0,-5 1-400 0 0,-1 4-549 0 0,1-11 93 0 0,-8 8 4 0 0</inkml:trace>
  <inkml:trace contextRef="#ctx0" brushRef="#br0" timeOffset="2180.001">780 84 868 0 0,'0'0'301'0'0,"0"0"30"0"0,0 0 21 0 0,0 0-50 0 0,0 0-6 0 0,0 0-69 0 0,0 0-75 0 0,0 0-3 0 0,0 0 26 0 0,0 0-40 0 0,0 0-31 0 0,0 0-14 0 0,0 0 9 0 0,0 0-43 0 0,0 0-19 0 0,0 0 21 0 0,0 0 12 0 0,0 0 34 0 0,-5 6-14 0 0,-6 11 31 0 0,1 2 1 0 0,1-1-1 0 0,1 1 0 0 0,1 1 1 0 0,0-1-1 0 0,2 1 1 0 0,0 0-1 0 0,1 1 1 0 0,1-1-1 0 0,1 1 0 0 0,1 11-121 0 0,-8 35 302 0 0,-30 303 1698 0 0,16 1 0 0 0,19 193-2000 0 0,4-489 238 0 0,-30 163 473 0 0,29-230-664 0 0,0 0 0 0 0,-1 0 0 0 0,0 0 0 0 0,0-1 1 0 0,0 1-1 0 0,-1-1 0 0 0,0 1 0 0 0,-1-1 0 0 0,1 0 1 0 0,-1 0-1 0 0,-1 0 0 0 0,1-1 0 0 0,-1 0 1 0 0,0 0-1 0 0,-1 0 0 0 0,0 0 0 0 0,1-1 0 0 0,-2 0 1 0 0,1 0-1 0 0,-1-1 0 0 0,1 0 0 0 0,-1 0 0 0 0,0 0 1 0 0,-1-1-1 0 0,1 0 0 0 0,-1 0 0 0 0,1-1 0 0 0,-1 0 1 0 0,0 0-1 0 0,0-1-47 0 0,-7 0-89 0 0,0-1 1 0 0,0-1-1 0 0,-1 0 0 0 0,1-1 1 0 0,0-1-1 0 0,0 0 1 0 0,1-1-1 0 0,-1 0 1 0 0,1-1-1 0 0,-1-1 0 0 0,2-1 1 0 0,-1 0-1 0 0,1 0 1 0 0,0-1-1 0 0,0-1 1 0 0,1 0-1 0 0,0-1 0 0 0,1-1 1 0 0,-6-6 88 0 0,0-2-669 0 0,0 0 0 0 0,2-1 0 0 0,1-1 0 0 0,0 0 1 0 0,1-1-1 0 0,2-1 0 0 0,0 0 0 0 0,1 0 0 0 0,2-1 0 0 0,0 0 1 0 0,-1-13 668 0 0,-2-14-1314 0 0</inkml:trace>
  <inkml:trace contextRef="#ctx0" brushRef="#br0" timeOffset="2787.413">908 57 1316 0 0,'0'0'101'0'0,"0"0"-1"0"0,0 0 1 0 0,0-1-1 0 0,1 1 1 0 0,-1 0 0 0 0,0 0-1 0 0,0-1 1 0 0,0 1-1 0 0,0 0 1 0 0,0-1 0 0 0,0 1-1 0 0,1 0 1 0 0,-1 0-1 0 0,0-1 1 0 0,0 1-1 0 0,0 0 1 0 0,0-1 0 0 0,0 1-1 0 0,0 0 1 0 0,0-1-1 0 0,0 1 1 0 0,0 0 0 0 0,0 0-1 0 0,0-1 1 0 0,-1 1-1 0 0,1 0 1 0 0,0-1 0 0 0,0 1-1 0 0,0 0 1 0 0,0 0-1 0 0,0-1 1 0 0,0 1-1 0 0,-1 0 1 0 0,1 0 0 0 0,0-1-1 0 0,0 1 1 0 0,0 0-1 0 0,-1 0 1 0 0,1 0 0 0 0,0-1-1 0 0,0 1 1 0 0,-1 0-1 0 0,1 0 1 0 0,-1 0-101 0 0,731-22 2344 0 0,-601 22-2162 0 0,65-14 46 0 0,-139 5-1199 0 0,-68 15-3986 0 0,7-6 3561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539 282 944 0 0,'0'-3'42'0'0,"-1"1"1"0"0,1-1-1 0 0,-1 0 1 0 0,1 1-1 0 0,-1-1 0 0 0,0 1 1 0 0,0-1-1 0 0,0 1 0 0 0,0-1 1 0 0,0 1-1 0 0,0 0 1 0 0,-1 0-1 0 0,1-1 0 0 0,-1 1 1 0 0,0 0-1 0 0,0 0 0 0 0,1 1 1 0 0,-1-1-1 0 0,-1 0 1 0 0,1 1-1 0 0,0-1 0 0 0,0 1 1 0 0,0-1-1 0 0,-1 1 1 0 0,1 0-1 0 0,-1 0 0 0 0,1 0 1 0 0,-1 0-1 0 0,1 1 0 0 0,-1-1 1 0 0,0 1-1 0 0,1-1 1 0 0,-1 1-1 0 0,1 0 0 0 0,-1 0 1 0 0,0 0-1 0 0,1 1 0 0 0,-1-1 1 0 0,0 0-1 0 0,1 1 1 0 0,-1 0-1 0 0,0 0-42 0 0,-115 33 752 0 0,102-24-662 0 0,0 0 0 0 0,0 1 0 0 0,1 0 0 0 0,1 1 0 0 0,0 1 0 0 0,1 0 0 0 0,0 1 0 0 0,1 1 0 0 0,0 0 0 0 0,1 0 0 0 0,1 1 0 0 0,1 1 0 0 0,0-1 0 0 0,1 2 0 0 0,1-1 0 0 0,1 1 0 0 0,0 0 0 0 0,1 0 0 0 0,1 1 0 0 0,1-1-1 0 0,0 1 1 0 0,1 8-90 0 0,-2 32 282 0 0,3 0-1 0 0,2-1 1 0 0,3 1-1 0 0,2-1 1 0 0,3 0-1 0 0,11 37-281 0 0,20 64 520 0 0,-19-88-298 0 0,-4 0 0 0 0,-2 2 0 0 0,-4-1 0 0 0,-3 2 0 0 0,-3 3-222 0 0,-6-69-33 0 0,0 0 0 0 0,0 1 0 0 0,-1-1 0 0 0,0 0 0 0 0,-1 0 0 0 0,0 0 0 0 0,0 0 0 0 0,-1 0 0 0 0,0-1 0 0 0,0 1 0 0 0,0-1 0 0 0,-1 0 0 0 0,0 0 0 0 0,-1-1 0 0 0,1 0 0 0 0,-1 0 0 0 0,-1 0 0 0 0,1 0 0 0 0,-1-1 0 0 0,0 0 0 0 0,0-1 0 0 0,0 1 0 0 0,-1-2 0 0 0,1 1 0 0 0,-1-1 0 0 0,0 0 0 0 0,0 0 0 0 0,0-1 0 0 0,-1 0 0 0 0,1-1 0 0 0,0 1 0 0 0,-3-1 33 0 0,-66-37-4219 0 0,70 28 3004 0 0</inkml:trace>
  <inkml:trace contextRef="#ctx0" brushRef="#br0" timeOffset="451.018">644 2032 1664 0 0,'-12'-3'235'0'0,"0"0"-1"0"0,0 1 1 0 0,0 1-1 0 0,0 0 0 0 0,0 0 1 0 0,0 1-1 0 0,-1 1 1 0 0,1 0-1 0 0,0 0 1 0 0,0 1-1 0 0,0 1 1 0 0,1 0-1 0 0,-1 1 1 0 0,1 0-1 0 0,-1 0 0 0 0,1 2 1 0 0,0-1-1 0 0,1 1 1 0 0,0 1-1 0 0,0 0 1 0 0,0 0-1 0 0,1 1 1 0 0,-6 6-235 0 0,13-11 44 0 0,0 0 1 0 0,-1 0 0 0 0,1 0 0 0 0,1 1 0 0 0,-1-1 0 0 0,0 1 0 0 0,1-1-1 0 0,0 1 1 0 0,0-1 0 0 0,0 1 0 0 0,0 0 0 0 0,0 0 0 0 0,1 0-1 0 0,0-1 1 0 0,0 1 0 0 0,0 0 0 0 0,0 0 0 0 0,1 0 0 0 0,-1 0 0 0 0,1-1-1 0 0,0 1 1 0 0,0 0 0 0 0,0-1 0 0 0,1 1 0 0 0,-1-1 0 0 0,1 1-1 0 0,0-1 1 0 0,0 1 0 0 0,0-1 0 0 0,0 0 0 0 0,0 0 0 0 0,1 0-1 0 0,0-1 1 0 0,-1 1 0 0 0,1 0 0 0 0,0-1 0 0 0,0 0 0 0 0,1 0 0 0 0,-1 0-1 0 0,0 0 1 0 0,1 0 0 0 0,-1-1 0 0 0,1 1 0 0 0,0-1 0 0 0,-1 0-1 0 0,1 0 1 0 0,0 0 0 0 0,0-1 0 0 0,-1 1 0 0 0,1-1 0 0 0,0 0 0 0 0,0 0-1 0 0,0 0 1 0 0,0-1-45 0 0,15 6 54 0 0,1-1 0 0 0,-1-1 0 0 0,1-1-1 0 0,0 0 1 0 0,0-2 0 0 0,-1 0 0 0 0,1-1-1 0 0,0-1 1 0 0,-1-1 0 0 0,1-1 0 0 0,-1-1 0 0 0,0 0-1 0 0,0-1 1 0 0,-1-1 0 0 0,17-9-54 0 0,-33 14-12 0 0,1 1 0 0 0,-1-1-1 0 0,0 0 1 0 0,0 0 0 0 0,0 0 0 0 0,0 0 0 0 0,0 0 0 0 0,0-1 0 0 0,0 1-1 0 0,-1 0 1 0 0,1-1 0 0 0,-1 1 0 0 0,0-1 0 0 0,1 0 0 0 0,-1 1-1 0 0,-1-1 1 0 0,1 0 0 0 0,0 0 0 0 0,-1 0 0 0 0,1 0 0 0 0,-1 0 0 0 0,0 1-1 0 0,0-1 1 0 0,0 0 0 0 0,0 0 0 0 0,0 0 0 0 0,-1 0 0 0 0,0 0-1 0 0,1 0 1 0 0,-1 1 0 0 0,0-1 0 0 0,0 0 0 0 0,0 1 0 0 0,-1-1 0 0 0,1 1-1 0 0,-2-3 13 0 0,-62-93-830 0 0,37 64-331 0 0,1-1 1 0 0,1-1-1 0 0,2-2 1 0 0,2 0-1 0 0,-16-39 1161 0 0,23 39-1238 0 0</inkml:trace>
  <inkml:trace contextRef="#ctx0" brushRef="#br0" timeOffset="1217.133">1125 74 1140 0 0,'-13'29'324'0'0,"-1"0"-1"0"0,-1-1 1 0 0,-2-1-1 0 0,-1 0 1 0 0,-1-1-1 0 0,-1-1 1 0 0,-1-1-1 0 0,-2-1 1 0 0,0-1 0 0 0,-1-1-1 0 0,-1-1 1 0 0,-1-1-1 0 0,-1-1 1 0 0,0-1-1 0 0,-19 7-323 0 0,43-22 23 0 0,0-1-1 0 0,0 1 1 0 0,0 0-1 0 0,0-1 1 0 0,-1 0-1 0 0,1 0 0 0 0,0 0 1 0 0,-1 0-1 0 0,1-1 1 0 0,0 1-1 0 0,-1-1 1 0 0,1 0-1 0 0,-1 1 1 0 0,1-2-1 0 0,-1 1 1 0 0,1 0-1 0 0,0-1 1 0 0,-1 0-1 0 0,1 1 1 0 0,0-1-1 0 0,-1-1 1 0 0,1 1-1 0 0,0 0 0 0 0,0-1 1 0 0,0 1-1 0 0,0-1 1 0 0,0 0-1 0 0,1 0 1 0 0,-1 0-1 0 0,0-1 1 0 0,1 1-1 0 0,0-1 1 0 0,-1 1-1 0 0,1-1 1 0 0,0 0-1 0 0,0 0 1 0 0,1 0-1 0 0,-1 0 0 0 0,1 0 1 0 0,-1 0-1 0 0,1 0 1 0 0,0 0-1 0 0,0-1 1 0 0,0 1-1 0 0,1 0 1 0 0,-1-1-1 0 0,1 1 1 0 0,0-1-1 0 0,0 1 1 0 0,0-1-1 0 0,0 1 1 0 0,0 0-1 0 0,1-3-22 0 0,1-3-11 0 0,0 1 0 0 0,0-1 0 0 0,0 1 0 0 0,1 0 0 0 0,0 0 0 0 0,1 0 0 0 0,0 0 0 0 0,0 0 0 0 0,0 1 0 0 0,1 0 0 0 0,0 0 0 0 0,1 0-1 0 0,0 1 1 0 0,0-1 0 0 0,0 1 0 0 0,0 1 0 0 0,1-1 0 0 0,1 0 11 0 0,-1 4-30 0 0,-1 1-1 0 0,0-1 1 0 0,0 1-1 0 0,1 1 1 0 0,-1-1-1 0 0,1 1 0 0 0,-1 0 1 0 0,0 0-1 0 0,1 1 1 0 0,-1 0-1 0 0,0 0 1 0 0,1 0-1 0 0,-1 1 1 0 0,0 0-1 0 0,0 0 1 0 0,0 1-1 0 0,5 2 31 0 0,16 5 59 0 0,11-1-62 0 0,0 0 1 0 0,1-3-1 0 0,0-1 1 0 0,0-2-1 0 0,0-1 1 0 0,8-3 2 0 0,-36 1 3 0 0,-1-1 0 0 0,1 0 0 0 0,0 0 0 0 0,-1-1 0 0 0,1-1 0 0 0,-1 0 0 0 0,0 0 0 0 0,1-1 0 0 0,-2 0 0 0 0,1-1 0 0 0,0 0 0 0 0,1-2-3 0 0,-9 6 1 0 0,0-1-1 0 0,1 0 1 0 0,-1 0-1 0 0,0 0 1 0 0,0 0 0 0 0,0 0-1 0 0,-1 0 1 0 0,1 0 0 0 0,0 0-1 0 0,-1-1 1 0 0,0 1 0 0 0,1-1-1 0 0,-1 1 1 0 0,0-1-1 0 0,0 0 1 0 0,0 1 0 0 0,-1-1-1 0 0,1 0 1 0 0,-1 1 0 0 0,1-1-1 0 0,-1 0 1 0 0,0 0 0 0 0,0 0-1 0 0,0 1 1 0 0,-1-1 0 0 0,1 0-1 0 0,0 0 1 0 0,-1 0-1 0 0,0 1 1 0 0,0-1 0 0 0,0 0-1 0 0,0 1 1 0 0,0-1 0 0 0,0 1-1 0 0,-1 0 1 0 0,1-1 0 0 0,-2 0-1 0 0,-75-88-538 0 0,69 82 421 0 0,4 4-107 0 0,0 0 0 0 0,0 0 1 0 0,-1 0-1 0 0,0 1 1 0 0,0 0-1 0 0,0 0 1 0 0,0 1-1 0 0,0 0 0 0 0,-1 0 1 0 0,0 0-1 0 0,1 1 1 0 0,-1 0-1 0 0,0 0 1 0 0,0 1-1 0 0,0-1 1 0 0,-5 1 223 0 0,0 1-1310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1483 1120 0 0,'8'0'687'0'0,"42"-5"-183"0"0,-1-2-1 0 0,-1-2 1 0 0,0-2 0 0 0,0-2-1 0 0,-1-2 1 0 0,-1-2 0 0 0,0-3 0 0 0,23-14-504 0 0,-62 31 49 0 0,-1 0 0 0 0,0 0 1 0 0,-1 0-1 0 0,1-1 0 0 0,0 0 1 0 0,-1 0-1 0 0,0-1 0 0 0,0 1 1 0 0,0-1-1 0 0,-1 0 0 0 0,0-1 1 0 0,0 1-1 0 0,0-1 0 0 0,0 0 1 0 0,-1 1-1 0 0,0-2 0 0 0,2-3-49 0 0,-7 7 7 0 0,0 0-1 0 0,0 0 1 0 0,-1 1 0 0 0,1-1-1 0 0,0 1 1 0 0,-1 0-1 0 0,1 0 1 0 0,-1 0 0 0 0,0 0-1 0 0,0 0 1 0 0,0 0-1 0 0,0 1 1 0 0,0-1-1 0 0,0 1 1 0 0,0 0 0 0 0,0 0-1 0 0,-1 0 1 0 0,1 0-1 0 0,0 1 1 0 0,-1-1-1 0 0,1 1 1 0 0,0 0 0 0 0,-1 0-7 0 0,-23-2 16 0 0,-1 1 1 0 0,0 1 0 0 0,1 1 0 0 0,-1 2 0 0 0,1 1 0 0 0,0 1 0 0 0,0 1-1 0 0,0 1 1 0 0,1 2 0 0 0,0 0 0 0 0,1 2 0 0 0,0 1 0 0 0,1 1-1 0 0,0 1 1 0 0,-1 2-17 0 0,19-13 10 0 0,0 0-1 0 0,0 1 1 0 0,0 0-1 0 0,1 0 1 0 0,-1 0-1 0 0,1 1 1 0 0,0-1 0 0 0,1 1-1 0 0,-1 0 1 0 0,1 1-1 0 0,0-1 1 0 0,0 1-1 0 0,0 0 1 0 0,1 0-1 0 0,0 0 1 0 0,0 0-1 0 0,1 1 1 0 0,0-1-1 0 0,0 1 1 0 0,0-1-1 0 0,1 1 1 0 0,0 0-1 0 0,0 0 1 0 0,1 0-1 0 0,0-1 1 0 0,0 1-1 0 0,0 0 1 0 0,1 1-10 0 0,12 7 7 0 0,1 0-1 0 0,1 0 1 0 0,0-1-1 0 0,1-1 1 0 0,0-1-1 0 0,1 0 1 0 0,0-1-1 0 0,1-1 1 0 0,0 0-1 0 0,1-2 1 0 0,0 0-1 0 0,0-1 1 0 0,1-1-1 0 0,0-1 1 0 0,0 0-1 0 0,0-2 1 0 0,0 0-1 0 0,1-2 1 0 0,1 0-7 0 0,28 4-794 0 0,-1-3 1 0 0,1-2-1 0 0,-1-3 0 0 0,1-1 1 0 0,20-6 793 0 0,4-7-1338 0 0</inkml:trace>
  <inkml:trace contextRef="#ctx0" brushRef="#br0" timeOffset="668.746">556 653 1724 0 0,'-19'-1'1674'0'0,"5"0"308"0"0,28 0-918 0 0,468-29 1162 0 0,-467 17-2882 0 0,-15 13-4213 0 0,2-2 3568 0 0</inkml:trace>
  <inkml:trace contextRef="#ctx0" brushRef="#br0" timeOffset="1119.865">1560 245 904 0 0,'6'0'905'0'0,"4"23"1078"0"0,-27 119-723 0 0,-5 141 259 0 0,21-272-1479 0 0,1 0-1 0 0,-1 1 1 0 0,2-1 0 0 0,0 0-1 0 0,0 0 1 0 0,1 0-1 0 0,1 0 1 0 0,-1 0 0 0 0,2-1-1 0 0,0 1 1 0 0,0-1-1 0 0,0 0 1 0 0,2 0-1 0 0,-1 0 1 0 0,1 0 0 0 0,0-1-1 0 0,1 0 1 0 0,0-1-1 0 0,1 1 1 0 0,0-2 0 0 0,0 1-1 0 0,1-1 1 0 0,-1 0-1 0 0,2 0 1 0 0,-1-1 0 0 0,1-1-1 0 0,0 0 1 0 0,0 0-1 0 0,0 0 1 0 0,0-2-1 0 0,1 1 1 0 0,7 1-40 0 0,-12-5-262 0 0,1 1 0 0 0,-1-1 0 0 0,0 0-1 0 0,0-1 1 0 0,0 1 0 0 0,0-1 0 0 0,0-1 0 0 0,0 1 0 0 0,0-1 0 0 0,0 0-1 0 0,-1 0 1 0 0,1 0 0 0 0,-1-1 0 0 0,1 0 0 0 0,-1 0 0 0 0,0-1-1 0 0,0 1 1 0 0,0-1 0 0 0,-1 0 0 0 0,1 0 0 0 0,3-5 262 0 0,-3-3-1285 0 0</inkml:trace>
  <inkml:trace contextRef="#ctx0" brushRef="#br0" timeOffset="1400.517">1365 592 1152 0 0,'-8'0'1062'0'0,"-15"0"1680"0"0,33-2-534 0 0,332-42-1913 0 0,-228 4-4926 0 0,-96 27 3311 0 0</inkml:trace>
  <inkml:trace contextRef="#ctx0" brushRef="#br0" timeOffset="1880.021">1775 57 928 0 0,'1'-3'130'0'0,"0"0"1"0"0,0 0-1 0 0,0 0 0 0 0,0 0 0 0 0,0 1 1 0 0,0-1-1 0 0,1 0 0 0 0,-1 1 0 0 0,1-1 1 0 0,0 1-1 0 0,0 0 0 0 0,0 0 0 0 0,0-1 1 0 0,0 1-1 0 0,0 0 0 0 0,0 1 0 0 0,1-1 1 0 0,-1 0-1 0 0,1 1 0 0 0,0-1 0 0 0,-1 1 1 0 0,1 0-1 0 0,0 0 0 0 0,0 0 0 0 0,-1 0 1 0 0,1 0-1 0 0,0 1 0 0 0,0-1 0 0 0,0 1 1 0 0,0 0-1 0 0,0 0 0 0 0,0 0 0 0 0,0 0 1 0 0,0 1-1 0 0,0-1 0 0 0,3 1-130 0 0,-1 2 30 0 0,0 0 0 0 0,0-1 0 0 0,0 1-1 0 0,-1 1 1 0 0,1-1 0 0 0,-1 1 0 0 0,1 0 0 0 0,-1 0-1 0 0,0 0 1 0 0,-1 0 0 0 0,1 1 0 0 0,-1-1 0 0 0,0 1-1 0 0,0 0 1 0 0,0 0 0 0 0,-1 0 0 0 0,1 1 0 0 0,-2-1-1 0 0,1 0 1 0 0,0 1 0 0 0,-1 0 0 0 0,0-1 0 0 0,0 1-1 0 0,-1 0 1 0 0,1-1 0 0 0,-1 1 0 0 0,-1 0 0 0 0,1-1-1 0 0,-1 1 1 0 0,0 0 0 0 0,0-1 0 0 0,0 1-30 0 0,-73 174 1066 0 0,47-123-532 0 0,27-56-444 0 0,0-1-4 0 0,6 3-9 0 0,17 3-401 0 0,-1-2 0 0 0,1 0-1 0 0,0-2 1 0 0,1 0 0 0 0,-1-1 0 0 0,0-2-1 0 0,0 0 1 0 0,1-2 0 0 0,-1 0-1 0 0,17-6 325 0 0,15 1-1403 0 0,-24 5 73 0 0,1-1 2 0 0</inkml:trace>
  <inkml:trace contextRef="#ctx0" brushRef="#br0" timeOffset="2177.745">2353 482 1128 0 0,'-211'291'5491'0'0,"31"90"-3433"0"0,154-312-2853 0 0,16-57-462 0 0,7-10-2825 0 0,3-2 2895 0 0</inkml:trace>
  <inkml:trace contextRef="#ctx0" brushRef="#br0" timeOffset="2585.041">2312 925 928 0 0,'56'-47'6004'0'0,"-52"46"-5962"0"0,0-1 0 0 0,0 1-1 0 0,1 0 1 0 0,-1 1-1 0 0,0-1 1 0 0,1 1 0 0 0,-1 0-1 0 0,0 0 1 0 0,1 0-1 0 0,-1 0 1 0 0,0 1 0 0 0,1 0-1 0 0,-1 0 1 0 0,0 0-1 0 0,0 0 1 0 0,0 1 0 0 0,0 0-1 0 0,0 0 1 0 0,0 0 0 0 0,0 0-1 0 0,0 0 1 0 0,-1 1-1 0 0,0-1 1 0 0,1 1 0 0 0,-1 0-1 0 0,0 0 1 0 0,0 1-1 0 0,0-1 1 0 0,-1 1 0 0 0,1-1-1 0 0,-1 1 1 0 0,0 0-1 0 0,0 0 1 0 0,0 0 0 0 0,0 0-1 0 0,-1 0 1 0 0,0 0-1 0 0,0 0-41 0 0,0 9 90 0 0,-2 0-1 0 0,0 0 0 0 0,0-1 0 0 0,-1 1 0 0 0,0-1 0 0 0,-2 1 0 0 0,1-1 0 0 0,-1 0 0 0 0,-1 0 0 0 0,0 0 0 0 0,-1-1 0 0 0,0 0 0 0 0,-1 0 0 0 0,0 0 1 0 0,0-1-1 0 0,-1 0 0 0 0,-1-1 0 0 0,-5 6-89 0 0,-18 27 531 0 0,33-40-535 0 0,0-1 0 0 0,0 1-1 0 0,0-1 1 0 0,1 0-1 0 0,-1 0 1 0 0,0 1 0 0 0,1-1-1 0 0,-1 0 1 0 0,1 0-1 0 0,-1-1 1 0 0,1 1 0 0 0,0 0-1 0 0,-1 0 1 0 0,1-1-1 0 0,0 1 1 0 0,0-1 0 0 0,-1 1-1 0 0,1-1 1 0 0,0 0 0 0 0,0 0-1 0 0,-1 0 1 0 0,1 0-1 0 0,0 0 1 0 0,0 0 0 0 0,0 0-1 0 0,-1-1 1 0 0,1 1-1 0 0,0 0 1 0 0,0-1 0 0 0,-1 0-1 0 0,1 1 1 0 0,0-1-1 0 0,-1 0 1 0 0,1 0 0 0 0,-1 0-1 0 0,1 0 5 0 0,355-108-8184 0 0,-319 95 6842 0 0</inkml:trace>
  <inkml:trace contextRef="#ctx0" brushRef="#br0" timeOffset="3396.627">3658 788 1316 0 0,'18'-11'4535'0'0,"-20"38"-3220"0"0,-4 7-1185 0 0,-13 446 1401 0 0,19-181-544 0 0,0-298-861 0 0,0-1 2 0 0,9 7 68 0 0,-139-285-1579 0 0,124 270 1353 0 0,0 0 1 0 0,-1 1 0 0 0,0 0-1 0 0,0 0 1 0 0,-1 0-1 0 0,1 1 1 0 0,-1 0-1 0 0,-1 0 1 0 0,1 1 0 0 0,-1 0-1 0 0,0 1 1 0 0,0 0-1 0 0,0 0 1 0 0,-1 1-1 0 0,1 0 1 0 0,-1 1 0 0 0,0 0-1 0 0,0 0 1 0 0,0 1-1 0 0,0 1 1 0 0,0-1 0 0 0,0 2-1 0 0,0-1 1 0 0,0 1-1 0 0,1 1 1 0 0,-1 0-1 0 0,0 0 1 0 0,1 1 0 0 0,-1 0-1 0 0,1 1 1 0 0,-2 0 29 0 0,3-1-6 0 0,1 0 0 0 0,-1 1 1 0 0,1-1-1 0 0,0 2 0 0 0,0-1 0 0 0,1 1 1 0 0,-1-1-1 0 0,1 2 0 0 0,0-1 0 0 0,0 1 1 0 0,1 0-1 0 0,-1 0 0 0 0,2 0 0 0 0,-1 1 1 0 0,0 0-1 0 0,1 0 0 0 0,1 0 1 0 0,-1 1-1 0 0,1-1 0 0 0,0 1 0 0 0,1-1 1 0 0,0 1-1 0 0,0 0 0 0 0,1 0 0 0 0,-1 7 6 0 0,5-7 5 0 0,0-1-1 0 0,0 1 0 0 0,1-1 1 0 0,0 0-1 0 0,0 0 0 0 0,1 0 1 0 0,0 0-1 0 0,0-1 0 0 0,1 0 0 0 0,-1 0 1 0 0,1-1-1 0 0,1 1 0 0 0,-1-1 1 0 0,1 0-1 0 0,0-1 0 0 0,0 0 1 0 0,0 0-1 0 0,0 0 0 0 0,1-1 1 0 0,0 0-1 0 0,0-1 0 0 0,-1 0 0 0 0,2 0 1 0 0,1 0-5 0 0,28 7-671 0 0,1-3 0 0 0,-1-1 0 0 0,1-2 0 0 0,0-1 1 0 0,0-2-1 0 0,0-2 0 0 0,0-1 0 0 0,24-7 671 0 0,-13-3-1250 0 0</inkml:trace>
  <inkml:trace contextRef="#ctx0" brushRef="#br0" timeOffset="5066.949">3987 832 1184 0 0,'0'0'659'0'0,"0"0"-10"0"0,2-22 1519 0 0,5-4-1744 0 0,-50 290 1729 0 0,37-223-1978 0 0,-11 205 239 0 0,17-237-397 0 0,1 1 0 0 0,0-1 0 0 0,0 1 0 0 0,1-1 0 0 0,1 0 0 0 0,-1 0 0 0 0,1 0 0 0 0,1 0 0 0 0,0 0 0 0 0,0 0 0 0 0,1-1 0 0 0,0 0 0 0 0,0 0 0 0 0,1 0 0 0 0,0-1 0 0 0,0 0 0 0 0,1 0 0 0 0,0 0 0 0 0,0-1 0 0 0,1 0 0 0 0,0-1 0 0 0,0 1 0 0 0,4 1-17 0 0,-6-3-171 0 0,1-1-1 0 0,-1-1 1 0 0,0 1-1 0 0,1-1 0 0 0,0 0 1 0 0,-1 0-1 0 0,1-1 0 0 0,0 0 1 0 0,0 0-1 0 0,0 0 1 0 0,0-1-1 0 0,0 0 0 0 0,0-1 1 0 0,-1 1-1 0 0,1-1 1 0 0,0-1-1 0 0,0 1 0 0 0,-1-1 1 0 0,1-1-1 0 0,-1 1 0 0 0,1-1 1 0 0,-1 0-1 0 0,0 0 1 0 0,0-1-1 0 0,0 1 0 0 0,-1-2 1 0 0,1 1-1 0 0,-1 0 0 0 0,0-1 1 0 0,0 0-1 0 0,-1 0 1 0 0,2-2 171 0 0,-4-5-1298 0 0</inkml:trace>
  <inkml:trace contextRef="#ctx0" brushRef="#br0" timeOffset="5315.602">3674 1227 1568 0 0,'-23'3'3429'0'0,"37"-9"-1647"0"0,39-10-974 0 0,246-32-683 0 0,-63 14-4484 0 0,-178 21 3058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3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250 464 996 0 0,'0'0'340'0'0,"0"0"-43"0"0,0 0-24 0 0,0 0 70 0 0,0 0-78 0 0,0 0-66 0 0,0 0-30 0 0,0 0-19 0 0,4-37 1878 0 0,15 10-1592 0 0,-27 369 745 0 0,3-320-1067 0 0,2 1 0 0 0,0-1 1 0 0,2 1-1 0 0,0 0 1 0 0,2 0-1 0 0,0 0 0 0 0,2 0 1 0 0,0-1-1 0 0,2 1 1 0 0,0-1-1 0 0,1 0 0 0 0,4 6-114 0 0,-3-20 23 0 0,0 0 0 0 0,1 0 0 0 0,0-1 0 0 0,0 0 0 0 0,1 0 0 0 0,-1-1 0 0 0,2 0 0 0 0,-1 0 0 0 0,1-1 0 0 0,-1 0 0 0 0,1-1 0 0 0,1 0 0 0 0,-1-1 0 0 0,0 0 0 0 0,1-1 0 0 0,0 0 0 0 0,-1 0 0 0 0,1-1 0 0 0,0-1 0 0 0,0 1 0 0 0,0-2 0 0 0,0 0 0 0 0,0 0 0 0 0,7-2-23 0 0,4 2-203 0 0,-14 2-103 0 0,0-1 1 0 0,-1-1-1 0 0,1 1 1 0 0,0-1-1 0 0,0-1 0 0 0,0 0 1 0 0,-1 0-1 0 0,1 0 1 0 0,0-1-1 0 0,-1 0 0 0 0,0 0 1 0 0,0-1-1 0 0,0 0 1 0 0,0 0-1 0 0,-1-1 0 0 0,4-3 306 0 0,-2 0-1276 0 0</inkml:trace>
  <inkml:trace contextRef="#ctx0" brushRef="#br0" timeOffset="356.65">14 778 1484 0 0,'-13'2'2895'0'0,"50"1"-2023"0"0,349-23 642 0 0,-223 8-2511 0 0,-157 7-1529 0 0,-8 3 1260 0 0</inkml:trace>
  <inkml:trace contextRef="#ctx0" brushRef="#br0" timeOffset="905.414">737 39 1256 0 0,'0'0'73'0'0,"-1"-1"0"0"0,0 0-1 0 0,1 0 1 0 0,-1 1 0 0 0,1-1-1 0 0,-1 0 1 0 0,1 0 0 0 0,0 0-1 0 0,-1 0 1 0 0,1 0 0 0 0,0 0 0 0 0,0 1-1 0 0,-1-1 1 0 0,1 0 0 0 0,0 0-1 0 0,0 0 1 0 0,0 0 0 0 0,0 0 0 0 0,0 0-1 0 0,0 0 1 0 0,0 0 0 0 0,1 0-1 0 0,-1 0 1 0 0,0 0 0 0 0,0 0-1 0 0,1 1 1 0 0,-1-1 0 0 0,1 0 0 0 0,-1 0-1 0 0,1 0 1 0 0,-1 0 0 0 0,1 1-1 0 0,-1-1 1 0 0,1 0 0 0 0,0 1 0 0 0,-1-1-1 0 0,1 0 1 0 0,0 1 0 0 0,0-1-1 0 0,-1 1 1 0 0,1-1 0 0 0,0 1-1 0 0,0-1 1 0 0,0 1 0 0 0,0 0 0 0 0,0-1-1 0 0,-1 1 1 0 0,1 0 0 0 0,0 0-1 0 0,0 0 1 0 0,0-1 0 0 0,0 1 0 0 0,0 0-1 0 0,0 0 1 0 0,0 1 0 0 0,0-1-1 0 0,0 0 1 0 0,0 0 0 0 0,0 0-1 0 0,0 1-72 0 0,72-5 122 0 0,-66 7-90 0 0,0 0 0 0 0,0 1 1 0 0,0 0-1 0 0,-1 0 0 0 0,0 0 1 0 0,1 1-1 0 0,-1 0 0 0 0,-1 0 1 0 0,1 0-1 0 0,-1 1 0 0 0,0 0 0 0 0,0 0 1 0 0,-1 0-1 0 0,0 1 0 0 0,0-1 1 0 0,0 1-1 0 0,-1 0 0 0 0,0 0 1 0 0,0 0-1 0 0,-1 1 0 0 0,0-1 1 0 0,0 1-1 0 0,-1-1 0 0 0,0 1 0 0 0,0-1 1 0 0,0 1-1 0 0,-1 0 0 0 0,-1 0 1 0 0,1-1-1 0 0,-1 1 0 0 0,-1-1 1 0 0,1 1-1 0 0,-1-1 0 0 0,0 1 0 0 0,-1-1 1 0 0,0 0-1 0 0,0 0 0 0 0,-1 0 1 0 0,1 0-1 0 0,-3 1-32 0 0,-32 81 1256 0 0,38-88-1169 0 0,32 15-119 0 0,151 3-2202 0 0,-135-20 571 0 0,-8 1 633 0 0,0 0 42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3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1996 0 0,'0'0'648'0'0,"3"3"-72"0"0,69 9 864 0 0,472-61 847 0 0,-107 8-2013 0 0,-422 37-739 0 0,-12 4-3089 0 0,-7 2 2284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2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1016 0 0,'6'6'6543'0'0,"27"-7"-5791"0"0,159-39 917 0 0,24 3-4292 0 0,-190 29-1470 0 0,-26 8 2957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0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52 1096 0 0,'0'0'301'0'0,"0"0"-5"0"0,0 0-79 0 0,-25 0 1257 0 0,-16 7 410 0 0,96-10-1357 0 0,619-42-275 0 0,-664 35-2839 0 0,-17 10 1323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0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86 948 0 0,'501'-56'3676'0'0,"-301"45"-3862"0"0,-199 11-170 0 0,-1 0-86 0 0,10-3-1056 0 0,2-12 760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0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68 225 1312 0 0,'-68'9'3148'0'0,"134"-6"-1335"0"0,207-17-763 0 0,64 6-1202 0 0,-338 8 109 0 0,1 1 0 0 0,0-1 1 0 0,-1 0-1 0 0,1 0 0 0 0,0 1 0 0 0,-1-1 1 0 0,1 0-1 0 0,0 0 0 0 0,-1 1 1 0 0,1-1-1 0 0,0 0 0 0 0,0 1 1 0 0,0-1-1 0 0,-1 0 0 0 0,1 1 0 0 0,0-1 1 0 0,0 0-1 0 0,0 1 0 0 0,0-1 1 0 0,-1 1-1 0 0,1-1 0 0 0,0 0 1 0 0,0 1-1 0 0,0-1 0 0 0,0 1 0 0 0,0-1 1 0 0,0 0-1 0 0,0 1 0 0 0,0-1 1 0 0,0 1-1 0 0,0-1 0 0 0,0 0 0 0 0,1 1 1 0 0,-1-1-1 0 0,0 1 0 0 0,0-1 1 0 0,0 0-1 0 0,0 1 0 0 0,1-1 1 0 0,-1 0-1 0 0,0 1 0 0 0,0-1 0 0 0,1 0 1 0 0,-1 1-1 0 0,0-1 0 0 0,1 0 1 0 0,-1 0-1 0 0,0 1 0 0 0,1-1 1 0 0,-1 0-1 0 0,0 0 0 0 0,1 0 0 0 0,-1 1 1 0 0,0-1-1 0 0,1 0 0 0 0,-1 0 1 0 0,1 0-1 0 0,-1 0 0 0 0,0 0 1 0 0,1 0-1 0 0,-1 0 0 0 0,1 0 0 0 0,-1 0 1 0 0,0 0 42 0 0,-19 8-1256 0 0,-7 0 110 0 0</inkml:trace>
  <inkml:trace contextRef="#ctx0" brushRef="#br0" timeOffset="219.807">64 455 1056 0 0,'116'12'4482'0'0,"-80"-14"-3951"0"0,38 2-539 0 0,1-3-1 0 0,-1-4 1 0 0,0-2-1 0 0,31-11 9 0 0,-34-10-3416 0 0,-58 19 2085 0 0</inkml:trace>
  <inkml:trace contextRef="#ctx0" brushRef="#br0" timeOffset="488.14">685 0 1100 0 0,'4'0'100'0'0,"0"1"-1"0"0,0-1 1 0 0,0 0 0 0 0,1 1 0 0 0,-1 0-1 0 0,0 0 1 0 0,0 1 0 0 0,0-1-1 0 0,0 1 1 0 0,-1-1 0 0 0,1 1-1 0 0,0 1 1 0 0,-1-1 0 0 0,1 0 0 0 0,-1 1-1 0 0,0 0 1 0 0,0-1 0 0 0,0 1-1 0 0,0 0 1 0 0,0 1 0 0 0,-1-1-1 0 0,1 1 1 0 0,-1-1 0 0 0,0 1 0 0 0,0 0-1 0 0,0-1 1 0 0,-1 1 0 0 0,1 0-1 0 0,-1 0 1 0 0,1 2-100 0 0,3 12 108 0 0,0 1-1 0 0,-1-1 1 0 0,-1 1-1 0 0,-1 0 1 0 0,-1 0-1 0 0,0 0 1 0 0,-1 0-1 0 0,-2 0 1 0 0,1 0-1 0 0,-2 0 1 0 0,-1 0-1 0 0,0-1 1 0 0,-1 0-1 0 0,-1 0 0 0 0,-1 0 1 0 0,-1 0-1 0 0,0-1 1 0 0,-1 0-1 0 0,-1-1 1 0 0,0 0-1 0 0,-1-1 1 0 0,-1 0-1 0 0,-1 0 1 0 0,0-2-1 0 0,0 1 1 0 0,-6 2-108 0 0,-7 13-12 0 0,-56 56-3480 0 0,76-80 2214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3:38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47 848 0 0,'13'-7'340'0'0,"0"0"1"0"0,1 1-1 0 0,0 1 0 0 0,0 0 0 0 0,0 1 0 0 0,1 0 1 0 0,-1 1-1 0 0,1 1 0 0 0,0 0 0 0 0,0 1 0 0 0,1 1-340 0 0,-9 2 52 0 0,1 2-1 0 0,-1-1 0 0 0,0 1 0 0 0,0 0 0 0 0,-1 1 0 0 0,1-1 0 0 0,-1 1 0 0 0,0 1 0 0 0,0-1 1 0 0,-1 1-1 0 0,1 0 0 0 0,-1 0 0 0 0,-1 1 0 0 0,1 0 0 0 0,-1-1 0 0 0,0 1 0 0 0,-1 1 0 0 0,1-1 0 0 0,-2 0 1 0 0,1 1-1 0 0,-1 0 0 0 0,0 0 0 0 0,0-1 0 0 0,-1 1 0 0 0,0 0 0 0 0,-1 0 0 0 0,0 0 0 0 0,0 0 1 0 0,0 2-52 0 0,-2 6 192 0 0,0 1 1 0 0,-1-1 0 0 0,0 0-1 0 0,-1-1 1 0 0,-1 1 0 0 0,0-1 0 0 0,-1 1-1 0 0,-1-2 1 0 0,-1 1 0 0 0,0-1-193 0 0,-11 27 955 0 0,24-33-294 0 0,13-2-735 0 0,1-1 1 0 0,-1 0 0 0 0,1-2 0 0 0,1 0 0 0 0,-1-2 0 0 0,0 0 0 0 0,0 0-1 0 0,1-2 1 0 0,-1-1 0 0 0,0 0 0 0 0,0-1 0 0 0,0-2 0 0 0,4-1 73 0 0,46-5-948 0 0,192-47-3617 0 0,-217 43 3309 0 0</inkml:trace>
  <inkml:trace contextRef="#ctx0" brushRef="#br0" timeOffset="32772.491">2657 927 1860 0 0,'0'2'752'0'0,"2"0"-100"0"0,3-1-60 0 0,1 1-76 0 0,4-2-76 0 0,1 0-148 0 0,21 0 44 0 0,-16 0 5 0 0,9 0-65 0 0,7 0-24 0 0,2 0-344 0 0,-2 0-304 0 0,-4 0-221 0 0,-5 0-419 0 0,-3 0-260 0 0,-8 0 0 0 0</inkml:trace>
  <inkml:trace contextRef="#ctx0" brushRef="#br0" timeOffset="33005.862">2547 1227 1196 0 0,'19'10'596'0'0,"5"-6"-16"0"0,0 2-152 0 0,7-4-92 0 0,6 0-32 0 0,2 1-116 0 0,-18-3-244 0 0,13 0-128 0 0,41-13-360 0 0,-36 9-656 0 0</inkml:trace>
  <inkml:trace contextRef="#ctx0" brushRef="#br0" timeOffset="34282.774">3891 776 908 0 0,'1'-1'48'0'0,"-1"0"0"0"0,0 0 0 0 0,1 0 0 0 0,-1 0 0 0 0,1 1 0 0 0,-1-1 0 0 0,0 0 0 0 0,0 0 0 0 0,0 0 0 0 0,1 0 1 0 0,-1 0-1 0 0,0 0 0 0 0,0 0 0 0 0,0 0 0 0 0,0 0 0 0 0,-1 0 0 0 0,1 0 0 0 0,0 1 0 0 0,0-1 0 0 0,-1 0 0 0 0,1 0 0 0 0,0 0 0 0 0,-1 0 0 0 0,1 0 0 0 0,-1 0 0 0 0,1 1 0 0 0,-1-1 0 0 0,1 0 0 0 0,-1 0 0 0 0,1 1 0 0 0,-1-1 0 0 0,0 0 0 0 0,1 1 0 0 0,-1-1 1 0 0,0 1-1 0 0,0-1 0 0 0,0 1 0 0 0,1-1 0 0 0,-1 1 0 0 0,0 0 0 0 0,0-1 0 0 0,0 1 0 0 0,0 0 0 0 0,0 0 0 0 0,0-1 0 0 0,0 1 0 0 0,0 0 0 0 0,1 0 0 0 0,-1 0 0 0 0,0 0 0 0 0,0 0 0 0 0,0 0 0 0 0,0 1-48 0 0,-33-5 492 0 0,20 5-440 0 0,0 1 0 0 0,0 0 0 0 0,0 1 0 0 0,0 0 0 0 0,1 1 0 0 0,0 1 0 0 0,0 0 0 0 0,0 1 0 0 0,0 0 0 0 0,1 1 0 0 0,0 0 0 0 0,0 1 0 0 0,1 0 0 0 0,0 1 0 0 0,0 1 0 0 0,1-1 0 0 0,1 2 0 0 0,-1-1 0 0 0,2 1 0 0 0,-1 1 0 0 0,2 0 0 0 0,0 0 0 0 0,0 0 0 0 0,1 1 0 0 0,-3 8-52 0 0,8-18 24 0 0,0 0-1 0 0,1 0 1 0 0,-1 0-1 0 0,1-1 1 0 0,-1 1-1 0 0,1 0 1 0 0,0 0-1 0 0,0 0 0 0 0,1 0 1 0 0,-1 0-1 0 0,1 0 1 0 0,-1 0-1 0 0,1 0 1 0 0,0 0-1 0 0,0-1 1 0 0,0 1-1 0 0,0 0 0 0 0,1-1 1 0 0,-1 1-1 0 0,1-1 1 0 0,-1 1-1 0 0,1-1 1 0 0,0 0-1 0 0,0 0 1 0 0,0 1-1 0 0,0-1 0 0 0,1-1 1 0 0,-1 1-1 0 0,0 0 1 0 0,1-1-1 0 0,-1 1 1 0 0,1-1-1 0 0,0 1 1 0 0,-1-1-1 0 0,1 0 0 0 0,0 0 1 0 0,0-1-1 0 0,0 1 1 0 0,0-1-1 0 0,-1 1 1 0 0,1-1-1 0 0,1 0-23 0 0,122-6 269 0 0,-110 0-269 0 0,0 0 1 0 0,0-1-1 0 0,-1-1 0 0 0,0-1 1 0 0,0 0-1 0 0,-1 0 0 0 0,0-2 1 0 0,-1 0-1 0 0,0 0 0 0 0,-1-1 1 0 0,0-1-1 0 0,-1 0 0 0 0,0-1 1 0 0,-1 0-1 0 0,0 0 0 0 0,-2-1 1 0 0,3-5-1 0 0,10-23 67 0 0,-2-1 0 0 0,-2-1 0 0 0,-1-1 1 0 0,-3-1-1 0 0,3-24-67 0 0,-3-93 1200 0 0,-13 163-1193 0 0,0 0 0 0 0,-1 0-1 0 0,1 0 1 0 0,0-1 0 0 0,0 1 0 0 0,-1 0-1 0 0,1 0 1 0 0,-1 0 0 0 0,1 0-1 0 0,-1 0 1 0 0,0 0 0 0 0,1 0 0 0 0,-1 0-1 0 0,0 0 1 0 0,0 0 0 0 0,1 0 0 0 0,-1 0-1 0 0,0 0 1 0 0,0 0 0 0 0,0 1 0 0 0,0-1-1 0 0,0 0 1 0 0,0 1 0 0 0,-1-1 0 0 0,1 1-1 0 0,0-1 1 0 0,0 1 0 0 0,0 0 0 0 0,0-1-1 0 0,-1 1 1 0 0,1 0 0 0 0,0 0 0 0 0,0 0-1 0 0,0 0 1 0 0,-1 0 0 0 0,1 0-1 0 0,0 0 1 0 0,0 0 0 0 0,0 0 0 0 0,-1 1-1 0 0,1-1 1 0 0,0 0 0 0 0,0 1 0 0 0,0-1-1 0 0,-1 1-6 0 0,-9 17 10 0 0,0 0 0 0 0,1 0 0 0 0,1 1 0 0 0,0 0 0 0 0,2 1 0 0 0,0 0 0 0 0,1 0 0 0 0,1 1 0 0 0,1-1 0 0 0,1 1-1 0 0,1 0 1 0 0,1 0 0 0 0,0 0 0 0 0,2 0 0 0 0,1 10-10 0 0,-2-15 6 0 0,1 0-1 0 0,0 0 1 0 0,2 0-1 0 0,-1 0 1 0 0,2 0-1 0 0,0-1 1 0 0,1 1-1 0 0,0-1 1 0 0,1 0-1 0 0,1-1 1 0 0,1 0-1 0 0,0 0 1 0 0,0 0 0 0 0,2-1-1 0 0,-1 0 1 0 0,2-1-1 0 0,0 0 1 0 0,0-1-1 0 0,1 0 1 0 0,0 0-1 0 0,1-2 1 0 0,0 1-1 0 0,1-2 1 0 0,6 4-6 0 0,-12-10-19 0 0,1 0 0 0 0,-1 0 0 0 0,0-1 0 0 0,1 0 0 0 0,-1-1 0 0 0,0 0 0 0 0,1 0 0 0 0,-1 0 0 0 0,1-1 0 0 0,-1-1 0 0 0,0 0 0 0 0,0 0 0 0 0,0 0 0 0 0,0-1 0 0 0,0 0 0 0 0,0 0 0 0 0,-1-1 0 0 0,1 0 0 0 0,-1-1 0 0 0,0 0 0 0 0,-1 0 0 0 0,1 0 0 0 0,-1-1 0 0 0,0 1 0 0 0,2-4 19 0 0,11-11-71 0 0,-1 0 1 0 0,-1-2-1 0 0,-1 0 1 0 0,-1 0-1 0 0,-1-1 1 0 0,-1-1-1 0 0,3-9 71 0 0,16-102 620 0 0,-63 123-558 0 0,23 23-49 0 0,0 0-1 0 0,1 1 1 0 0,0 0 0 0 0,1 0-1 0 0,0 1 1 0 0,1-1-1 0 0,1 1 1 0 0,0 1 0 0 0,1-1-1 0 0,0 0 1 0 0,1 1 0 0 0,0 0-1 0 0,1-1 1 0 0,1 3-13 0 0,0-9 8 0 0,0 0-1 0 0,1-1 1 0 0,0 1 0 0 0,1 0 0 0 0,-1 0 0 0 0,1-1 0 0 0,1 1-1 0 0,-1-1 1 0 0,1 0 0 0 0,0 1 0 0 0,0-1 0 0 0,1 0 0 0 0,0-1-1 0 0,0 1 1 0 0,0-1 0 0 0,1 0 0 0 0,0 0 0 0 0,0 0-1 0 0,0-1 1 0 0,1 1 0 0 0,-1-1 0 0 0,1 0 0 0 0,0-1 0 0 0,0 0-1 0 0,0 0 1 0 0,0 0 0 0 0,1 0 0 0 0,0-1 0 0 0,-1 0 0 0 0,1-1-1 0 0,0 0 1 0 0,-1 0 0 0 0,1 0 0 0 0,0 0 0 0 0,0-1 0 0 0,0-1-1 0 0,0 1 1 0 0,0-1 0 0 0,0 0 0 0 0,-1 0 0 0 0,1-1 0 0 0,0 0-1 0 0,-1 0 1 0 0,1-1 0 0 0,-1 0 0 0 0,2-1-8 0 0,4-2 30 0 0,0-2 0 0 0,-1 1 1 0 0,1-2-1 0 0,-1 1 0 0 0,-1-2 0 0 0,0 1 1 0 0,0-1-1 0 0,-1-1 0 0 0,0 0 0 0 0,-1 0 0 0 0,0 0 1 0 0,-1-1-1 0 0,0-1 0 0 0,-1 1 0 0 0,-1-1 1 0 0,0 0-1 0 0,0 0 0 0 0,-1 0 0 0 0,-1-1 1 0 0,0 0-1 0 0,-1 1 0 0 0,-1-1 0 0 0,0 0 1 0 0,0 0-1 0 0,-2-7-30 0 0,1 20 6 0 0,0 1 1 0 0,0-1-1 0 0,0 0 1 0 0,0 0-1 0 0,0 0 0 0 0,0 0 1 0 0,-1 0-1 0 0,1 0 1 0 0,0 1-1 0 0,0-1 1 0 0,-1 0-1 0 0,1 0 0 0 0,0 0 1 0 0,-1 0-1 0 0,1 1 1 0 0,-1-1-1 0 0,1 0 0 0 0,-1 1 1 0 0,0-1-1 0 0,1 0 1 0 0,-1 1-1 0 0,0-1 1 0 0,1 1-1 0 0,-1-1 0 0 0,0 1 1 0 0,0-1-1 0 0,1 1 1 0 0,-1-1-1 0 0,0 1 1 0 0,0 0-1 0 0,0-1 0 0 0,0 1 1 0 0,1 0-1 0 0,-1 0 1 0 0,0 0-1 0 0,0 0 0 0 0,0 0 1 0 0,0 0-1 0 0,0 0 1 0 0,0 0-1 0 0,0 0 1 0 0,1 0-1 0 0,-1 0 0 0 0,0 1 1 0 0,0-1-1 0 0,0 0 1 0 0,0 0-1 0 0,0 1 0 0 0,1-1 1 0 0,-1 1-1 0 0,0-1 1 0 0,0 1-1 0 0,1-1 1 0 0,-1 1-1 0 0,0-1 0 0 0,1 1 1 0 0,-1 0-1 0 0,1-1 1 0 0,-1 1-1 0 0,1 0 1 0 0,-1 0-1 0 0,1-1 0 0 0,-1 1 1 0 0,1 0-1 0 0,-1 0-6 0 0,-4 20-123 0 0,1 0 0 0 0,0 1 0 0 0,2-1 0 0 0,0 1 0 0 0,2-1-1 0 0,0 1 1 0 0,2-1 0 0 0,0 1 0 0 0,1-1 0 0 0,1 0 0 0 0,1 0-1 0 0,8 20 124 0 0,12 89-2669 0 0,-22-45 266 0 0,-3-61 1323 0 0</inkml:trace>
  <inkml:trace contextRef="#ctx0" brushRef="#br0" timeOffset="31199.49">463 829 860 0 0,'1'-37'4373'0'0,"-2"11"-3246"0"0,-3 57-427 0 0,3 419 331 0 0,1-444-1018 0 0,0 0 0 0 0,0 0-1 0 0,1 0 1 0 0,0-1-1 0 0,0 1 1 0 0,0 0 0 0 0,1 0-1 0 0,0-1 1 0 0,0 1-1 0 0,1-1 1 0 0,-1 1 0 0 0,1-1-1 0 0,0 0 1 0 0,1 0 0 0 0,-1 0-1 0 0,1 0 1 0 0,0-1-1 0 0,0 0 1 0 0,0 0 0 0 0,1 0-1 0 0,-1 0 1 0 0,1 0-1 0 0,0-1 1 0 0,0 0 0 0 0,1 0-1 0 0,-1-1 1 0 0,0 1-1 0 0,1-1 1 0 0,0 0 0 0 0,-1 0-1 0 0,1-1 1 0 0,0 0 0 0 0,0 0-1 0 0,5 0-12 0 0,176 7-754 0 0,-72-48-3057 0 0,-104 27 2438 0 0,-4 0-25 0 0</inkml:trace>
  <inkml:trace contextRef="#ctx0" brushRef="#br0" timeOffset="31450.764">310 1147 1484 0 0,'-1'0'852'0'0,"-3"-3"-92"0"0,4 1-256 0 0,0 1 16 0 0,0-1-28 0 0,4-3-32 0 0,4 3-116 0 0,-2-1-15 0 0,22-5-57 0 0,2 1-52 0 0,4 0-264 0 0,2 1-8 0 0,3 2-328 0 0,2 3-69 0 0,1-6-567 0 0,-1 5 60 0 0,0-4-408 0 0</inkml:trace>
  <inkml:trace contextRef="#ctx0" brushRef="#br0" timeOffset="32074.094">1379 1016 1172 0 0,'-80'10'1758'0'0,"64"-6"-1629"0"0,0 1 0 0 0,1 1-1 0 0,0 0 1 0 0,0 1 0 0 0,1 0-1 0 0,0 1 1 0 0,0 1 0 0 0,1 0-1 0 0,0 1 1 0 0,1 0 0 0 0,0 1-1 0 0,0 1 1 0 0,1 0 0 0 0,1 0-1 0 0,0 1 1 0 0,0 0 0 0 0,2 1-1 0 0,-5 9-128 0 0,41 18 651 0 0,-18-37-613 0 0,0-1 0 0 0,1 0 1 0 0,-1 0-1 0 0,1-1 1 0 0,0-1-1 0 0,0 0 1 0 0,0 0-1 0 0,0-1 0 0 0,0 0 1 0 0,-1-1-1 0 0,1 0 1 0 0,0-1-1 0 0,0 0 1 0 0,-1-1-1 0 0,1 0 0 0 0,-1-1 1 0 0,5-2-39 0 0,1 0-13 0 0,0 0 1 0 0,-1-1-1 0 0,0 0 1 0 0,0-1-1 0 0,-1-1 1 0 0,0-1-1 0 0,-1 0 1 0 0,0 0-1 0 0,0-1 0 0 0,-1-1 1 0 0,-1 0-1 0 0,0-1 1 0 0,0 0-1 0 0,-2-1 1 0 0,1 0-1 0 0,-2 0 1 0 0,1-2 12 0 0,4-10 105 0 0,0-1 1 0 0,-2 1 0 0 0,-2-2-1 0 0,0 0 1 0 0,-2 0-1 0 0,-1 0 1 0 0,-1-1 0 0 0,-1 0-1 0 0,-2 0 1 0 0,-1 0 0 0 0,-1-7-106 0 0,-39-50 720 0 0,-21 133-387 0 0,48-23-312 0 0,2 1-1 0 0,0 1 1 0 0,2-1-1 0 0,1 1 1 0 0,0 1-1 0 0,2-1 1 0 0,2 1-1 0 0,0 0 1 0 0,2 0 0 0 0,0 0-1 0 0,4 16-20 0 0,-4-32-74 0 0,1 1 0 0 0,1-1 0 0 0,0 0 0 0 0,1 0 0 0 0,0-1 1 0 0,1 1-1 0 0,0 0 0 0 0,0-1 0 0 0,1 1 0 0 0,1-1 0 0 0,0 0 0 0 0,0 0 0 0 0,1-1 0 0 0,0 0 0 0 0,0 0 0 0 0,1 0 0 0 0,1-1 0 0 0,-1 0 0 0 0,1 0 1 0 0,0-1-1 0 0,1 0 0 0 0,0 0 0 0 0,0-1 0 0 0,1 0 0 0 0,-1-1 0 0 0,1 0 0 0 0,0 0 0 0 0,1-1 0 0 0,-1-1 0 0 0,1 0 0 0 0,0 0 0 0 0,0-1 1 0 0,-1 0-1 0 0,8 0 74 0 0,-8-4-122 0 0,0-1 1 0 0,0 0 0 0 0,-1 0 0 0 0,1-1 0 0 0,-1-1 0 0 0,0 1-1 0 0,0-1 1 0 0,-1-1 0 0 0,0 1 0 0 0,0-1 0 0 0,0-1 0 0 0,0 0-1 0 0,-1 0 1 0 0,0 0 0 0 0,2-4 121 0 0,11-18-255 0 0</inkml:trace>
  <inkml:trace contextRef="#ctx0" brushRef="#br0" timeOffset="32319.556">1898 1044 4192 0 0,'13'-23'454'0'0,"-1"0"-1"0"0,-1-1 1 0 0,-1-1-1 0 0,-1 0 1 0 0,-1 0-1 0 0,-1-1 0 0 0,-2 1 1 0 0,0-1-1 0 0,-2-1 1 0 0,-1 1-454 0 0,-2 24 180 0 0,-3 0-30 0 0,2 1-135 0 0,0 0 0 0 0,0 0 0 0 0,-1 1 0 0 0,1-1 0 0 0,-1 0 0 0 0,1 1 0 0 0,0-1 0 0 0,-1 1 0 0 0,1 0 0 0 0,-1-1 0 0 0,1 1 0 0 0,-1 0 0 0 0,0 0 0 0 0,1 0 0 0 0,-1 0 0 0 0,1 0 0 0 0,-1 0 0 0 0,1 0 0 0 0,-1 1 0 0 0,1-1 0 0 0,-1 1 0 0 0,1-1 0 0 0,0 1 0 0 0,-1-1 0 0 0,1 1 0 0 0,0 0 0 0 0,-1 0 0 0 0,1-1 0 0 0,0 1 1 0 0,0 0-1 0 0,-1 0 0 0 0,1 0 0 0 0,0 1 0 0 0,0-1 0 0 0,0 0 0 0 0,1 0 0 0 0,-1 0 0 0 0,0 1 0 0 0,0-1 0 0 0,1 1 0 0 0,-1-1 0 0 0,0 0 0 0 0,1 1 0 0 0,0-1 0 0 0,-1 1 0 0 0,1-1 0 0 0,0 2-15 0 0,-7 17 53 0 0,0 0-1 0 0,2 0 1 0 0,0 0 0 0 0,2 1 0 0 0,0 0-1 0 0,1 0 1 0 0,2 0 0 0 0,0 0 0 0 0,1 8-53 0 0,-1 3 87 0 0,42 129-640 0 0,-41-157 399 0 0,-1 0 0 0 0,1 0 0 0 0,-1 0 0 0 0,0 0 0 0 0,0 0-1 0 0,0 0 1 0 0,0 0 0 0 0,0 0 0 0 0,-1-1 0 0 0,0 1 0 0 0,0 0 0 0 0,0 0-1 0 0,0 0 1 0 0,-1 0 0 0 0,0-1 0 0 0,1 1 0 0 0,-1-1 0 0 0,0 1 0 0 0,-1-1-1 0 0,1 0 1 0 0,-1 0 0 0 0,1 0 0 0 0,-1 0 0 0 0,0 0 0 0 0,0-1 0 0 0,0 1-1 0 0,-1-1 1 0 0,1 0 0 0 0,0 0 0 0 0,-1 0 0 0 0,1 0 0 0 0,-1 0 0 0 0,0-1-1 0 0,0 0 1 0 0,0 0 0 0 0,1 0 0 0 0,-4 0 154 0 0,-18 3-1161 0 0</inkml:trace>
  <inkml:trace contextRef="#ctx0" brushRef="#br0" timeOffset="32505.469">1621 1131 2780 0 0,'1'-2'880'0'0,"1"-3"-72"0"0,2 0-104 0 0,1 2-83 0 0,16-9-97 0 0,4 0-36 0 0,4-1-60 0 0,8 0-56 0 0,-3 3-100 0 0,3 0-80 0 0,2 1-224 0 0,4 1 8 0 0,0 1-472 0 0,-2-1-460 0 0,3 1 76 0 0,-3-3 71 0 0,0 2-499 0 0,-6-2 44 0 0</inkml:trace>
  <inkml:trace contextRef="#ctx0" brushRef="#br0" timeOffset="38942.828">2764 2039 2448 0 0,'2'-2'700'0'0,"-1"4"-36"0"0,5 0-20 0 0,1-2-44 0 0,2 0-95 0 0,0 1-73 0 0,23-2-84 0 0,-16 1 12 0 0,10 0-68 0 0,5 0-84 0 0,-1 0-140 0 0,4 0-164 0 0,-2 0 12 0 0,-2 0-500 0 0,-4 0-320 0 0,-8 0-425 0 0,0 0 73 0 0,-7 0 0 0 0</inkml:trace>
  <inkml:trace contextRef="#ctx0" brushRef="#br0" timeOffset="39128.245">2762 2251 1644 0 0,'5'1'692'0'0,"2"3"4"0"0,2-4-80 0 0,16 3-152 0 0,-10-3 80 0 0,6 0-96 0 0,7 0-47 0 0,4 0-113 0 0,4 0-16 0 0,-1 0-172 0 0,3 0-20 0 0,1 0-532 0 0,0 0-529 0 0,-2-10-303 0 0,31-3 92 0 0,-36 8 52 0 0</inkml:trace>
  <inkml:trace contextRef="#ctx0" brushRef="#br0" timeOffset="38195.186">1493 2227 1468 0 0,'0'0'235'0'0,"0"0"53"0"0,0 0-10 0 0,0 0 4 0 0,0 0 87 0 0,0 0 7 0 0,0 0-47 0 0,0 0-6 0 0,0 0-52 0 0,0 0-38 0 0,0 0-14 0 0,0 0 18 0 0,0 0-17 0 0,0 0-44 0 0,0 0-80 0 0,0 0 57 0 0,0 0 5 0 0,0 0-104 0 0,0 0 48 0 0,17-6 56 0 0,-22 2-148 0 0,-1 1 0 0 0,0-1 0 0 0,1 1 1 0 0,-1 1-1 0 0,0-1 0 0 0,-1 1 1 0 0,1 1-1 0 0,0-1 0 0 0,-1 1 1 0 0,1 0-1 0 0,0 0 0 0 0,-1 1 0 0 0,1-1 1 0 0,-1 2-1 0 0,1-1 0 0 0,-1 1 1 0 0,1 0-1 0 0,-1 0 0 0 0,1 0 1 0 0,0 1-1 0 0,0 0 0 0 0,-1 1 0 0 0,1-1 1 0 0,1 1-1 0 0,-1 0 0 0 0,0 1 1 0 0,1-1-1 0 0,0 1 0 0 0,-4 3-10 0 0,3-4-19 0 0,0 0 1 0 0,0 0-1 0 0,0 0 0 0 0,1 1 0 0 0,-1-1 0 0 0,1 2 0 0 0,0-1 0 0 0,0 0 0 0 0,1 1 1 0 0,-1 0-1 0 0,1 0 0 0 0,0 0 0 0 0,0 1 0 0 0,1-1 0 0 0,0 1 0 0 0,0 0 0 0 0,0 0 1 0 0,0 0-1 0 0,1 0 0 0 0,0 0 0 0 0,1 1 0 0 0,-1-1 0 0 0,1 1 0 0 0,0-1 0 0 0,1 1 1 0 0,-1-1-1 0 0,1 1 0 0 0,1-1 0 0 0,-1 1 0 0 0,1-1 0 0 0,0 1 0 0 0,1-1 0 0 0,0 1 1 0 0,0-1-1 0 0,0 0 0 0 0,3 5 19 0 0,-3-7 19 0 0,0 0-1 0 0,0 0 1 0 0,1 0 0 0 0,0 0 0 0 0,0-1 0 0 0,0 1-1 0 0,0-1 1 0 0,0 1 0 0 0,1-1 0 0 0,0 0 0 0 0,-1-1-1 0 0,1 1 1 0 0,0-1 0 0 0,0 1 0 0 0,1-1 0 0 0,-1 0-1 0 0,0-1 1 0 0,1 1 0 0 0,-1-1 0 0 0,1 0 0 0 0,-1 0-1 0 0,1 0 1 0 0,0-1 0 0 0,-1 1 0 0 0,1-1 0 0 0,0 0-1 0 0,0-1 1 0 0,-1 1 0 0 0,1-1 0 0 0,3-1-19 0 0,10-8 13 0 0,1-1 0 0 0,-2 0 1 0 0,1-2-1 0 0,-2 0 0 0 0,0-1 1 0 0,0 0-1 0 0,-2-1 0 0 0,0-1 0 0 0,0-1 1 0 0,-2 0-1 0 0,0 0 0 0 0,-1-1 0 0 0,0-1 1 0 0,-2 0-1 0 0,0 0 0 0 0,-1-1 0 0 0,-1 0 1 0 0,-1 0-1 0 0,-1-1 0 0 0,1-9-13 0 0,7-19 287 0 0,-3 0 1 0 0,-1-1-1 0 0,-3 0 0 0 0,-2 0 0 0 0,-2-1 0 0 0,-3-2-287 0 0,2 51 8 0 0,-1 0-1 0 0,1 1 1 0 0,-1-1-1 0 0,0 0 1 0 0,0 0-1 0 0,0 0 1 0 0,0 0-1 0 0,0 1 1 0 0,-1-1-1 0 0,1 0 1 0 0,0 0-1 0 0,-1 0 1 0 0,1 1-1 0 0,-1-1 1 0 0,0 0-1 0 0,0 1 1 0 0,1-1-1 0 0,-1 0 1 0 0,0 1-1 0 0,0-1 1 0 0,-1 1-1 0 0,1 0 1 0 0,0-1-1 0 0,0 1 1 0 0,-1 0-1 0 0,1 0 1 0 0,-1 0-1 0 0,1-1 1 0 0,-1 2-1 0 0,1-1 1 0 0,-1 0-1 0 0,0 0 1 0 0,1 0-1 0 0,-1 1 1 0 0,0-1-1 0 0,0 1 1 0 0,1-1-1 0 0,-1 1 1 0 0,0 0 0 0 0,0 0-1 0 0,0 0 1 0 0,1 0-1 0 0,-1 0 1 0 0,0 0-1 0 0,0 0 1 0 0,0 1-1 0 0,1-1 1 0 0,-1 1-1 0 0,0-1 1 0 0,0 1-1 0 0,1-1 1 0 0,-1 1-1 0 0,0 0 1 0 0,1 0-1 0 0,-1 0 1 0 0,1 0-1 0 0,-1 0 1 0 0,1 0-1 0 0,0 1 1 0 0,-1-1-1 0 0,1 0 1 0 0,0 1-1 0 0,0-1 1 0 0,0 1-1 0 0,0-1 1 0 0,0 1-1 0 0,0 0 1 0 0,0 0-8 0 0,-9 28 6 0 0,2 1-1 0 0,1-1 1 0 0,2 1 0 0 0,1 0 0 0 0,1 1 0 0 0,1-1 0 0 0,2 1 0 0 0,3 12-6 0 0,-3 3 7 0 0,1-20-51 0 0,1-1 1 0 0,1 0-1 0 0,2 0 0 0 0,0 0 1 0 0,2 0-1 0 0,1-1 1 0 0,0 0-1 0 0,2-1 0 0 0,1 0 1 0 0,1 0-1 0 0,2-1 1 0 0,0-1-1 0 0,1 0 0 0 0,1-1 1 0 0,2 2 43 0 0,-11-18-303 0 0,-1 1 0 0 0,1-1 0 0 0,0 0 0 0 0,0-1 0 0 0,0 0 0 0 0,1 0 0 0 0,0 0 0 0 0,-1-1 0 0 0,1 0 0 0 0,0-1 0 0 0,1 0 0 0 0,-1 0 0 0 0,0-1 0 0 0,0 0 0 0 0,1 0 0 0 0,-1-1 0 0 0,2 0 303 0 0,7 0-1256 0 0</inkml:trace>
  <inkml:trace contextRef="#ctx0" brushRef="#br0" timeOffset="38432.101">2102 2004 1312 0 0,'0'1'96'0'0,"-1"-1"-1"0"0,0 1 1 0 0,0-1 0 0 0,0 1 0 0 0,0-1-1 0 0,1 1 1 0 0,-1-1 0 0 0,0 0-1 0 0,0 1 1 0 0,0-1 0 0 0,0 0-1 0 0,0 0 1 0 0,0 0 0 0 0,0 0-1 0 0,0 0 1 0 0,0 0 0 0 0,0 0 0 0 0,0 0-1 0 0,0 0 1 0 0,0 0 0 0 0,0 0-1 0 0,0-1 1 0 0,0 1 0 0 0,0 0-1 0 0,0-1 1 0 0,0 1 0 0 0,0-1-1 0 0,1 1 1 0 0,-1-1 0 0 0,0 1-1 0 0,0-1 1 0 0,1 1 0 0 0,-1-1 0 0 0,0 0-1 0 0,0 0 1 0 0,1 1 0 0 0,-1-1-1 0 0,1 0 1 0 0,-1 0 0 0 0,1 0-1 0 0,-1 0 1 0 0,1 0 0 0 0,-1 1-1 0 0,1-1 1 0 0,0 0 0 0 0,0 0-1 0 0,-1 0 1 0 0,1 0 0 0 0,0 0 0 0 0,0 0-1 0 0,0 0 1 0 0,0 0 0 0 0,0 0-1 0 0,0-1-95 0 0,-6 15 44 0 0,-1 1 0 0 0,2 0 0 0 0,0 1 0 0 0,0-1 0 0 0,2 1-1 0 0,-1-1 1 0 0,2 1 0 0 0,0 0 0 0 0,1 0 0 0 0,0 0 0 0 0,2 1-1 0 0,-1-1 1 0 0,2 0 0 0 0,0 0 0 0 0,1 0 0 0 0,0-1 0 0 0,1 1 0 0 0,1-1-1 0 0,0 0 1 0 0,1 0 0 0 0,1 0 0 0 0,0 0-44 0 0,59 71-2550 0 0,-65-80 1313 0 0,-1-5 20 0 0</inkml:trace>
  <inkml:trace contextRef="#ctx0" brushRef="#br0" timeOffset="38695.163">1793 2219 2604 0 0,'54'-29'5558'0'0,"47"7"-5146"0"0,-75 18 138 0 0,147-19-478 0 0,56-12-5924 0 0,-195 28 4572 0 0</inkml:trace>
  <inkml:trace contextRef="#ctx0" brushRef="#br0" timeOffset="41808.279">4293 1679 996 0 0,'0'0'464'0'0,"0"0"19"0"0,0 0-57 0 0,0 0-71 0 0,3-23 481 0 0,-2 22-809 0 0,0 0-1 0 0,0-1 1 0 0,0 1 0 0 0,-1-1-1 0 0,1 1 1 0 0,-1-1-1 0 0,1 1 1 0 0,-1-1-1 0 0,0 1 1 0 0,1-1 0 0 0,-1 1-1 0 0,0-1 1 0 0,0 0-1 0 0,0 1 1 0 0,0-1-1 0 0,0 1 1 0 0,-1-1 0 0 0,1 1-1 0 0,0-1 1 0 0,-1 0-1 0 0,1 1 1 0 0,-1-1-1 0 0,1 1 1 0 0,-1 0-1 0 0,0-1 1 0 0,0 1 0 0 0,1 0-1 0 0,-1-1 1 0 0,0 1-1 0 0,0 0 1 0 0,-1 0-1 0 0,1 0 1 0 0,0-1 0 0 0,0 1-1 0 0,0 1 1 0 0,-1-1-1 0 0,1 0 1 0 0,0 0-1 0 0,-1 0 1 0 0,1 1 0 0 0,-1-1-1 0 0,1 1 1 0 0,-1-1-1 0 0,1 1 1 0 0,-1-1-1 0 0,0 1 1 0 0,1 0 0 0 0,-1 0-1 0 0,1 0 1 0 0,-1 0-1 0 0,1 0 1 0 0,-2 0-27 0 0,-10-3 66 0 0,-1 1-1 0 0,1 0 1 0 0,-1 0 0 0 0,0 2 0 0 0,0 0 0 0 0,1 0-1 0 0,-1 1 1 0 0,0 1 0 0 0,1 0 0 0 0,-1 1 0 0 0,1 0-1 0 0,0 1 1 0 0,0 1 0 0 0,0 0 0 0 0,1 1 0 0 0,-10 5-66 0 0,14-6-1 0 0,1 0 0 0 0,0 1 0 0 0,0-1 0 0 0,0 1 1 0 0,1 1-1 0 0,0-1 0 0 0,0 1 0 0 0,0 0 0 0 0,1 1 1 0 0,0-1-1 0 0,1 1 0 0 0,0 0 0 0 0,0 0 0 0 0,-2 6 1 0 0,5-11 14 0 0,-1 0-1 0 0,1 0 0 0 0,0 1 1 0 0,0-1-1 0 0,0 1 0 0 0,1-1 1 0 0,-1 1-1 0 0,1-1 0 0 0,0 1 0 0 0,0-1 1 0 0,0 1-1 0 0,0-1 0 0 0,0 1 1 0 0,1-1-1 0 0,0 1 0 0 0,0-1 1 0 0,0 1-1 0 0,0-1 0 0 0,0 0 1 0 0,1 1-1 0 0,-1-1 0 0 0,1 0 1 0 0,0 0-1 0 0,0 0 0 0 0,0 0 0 0 0,0-1 1 0 0,1 1-1 0 0,-1 0 0 0 0,1-1 1 0 0,0 0-1 0 0,-1 0 0 0 0,1 1 1 0 0,0-2-1 0 0,0 1 0 0 0,0 0 1 0 0,1-1-1 0 0,0 1-13 0 0,8 4 43 0 0,1-1-1 0 0,0 0 1 0 0,0-1 0 0 0,0 0 0 0 0,0-1-1 0 0,0-1 1 0 0,1 0 0 0 0,-1-1-1 0 0,1 0 1 0 0,-1-1 0 0 0,1-1 0 0 0,0 0-1 0 0,5-2-42 0 0,-1 0 9 0 0,1 0-1 0 0,-1-2 0 0 0,-1 0 0 0 0,1-1 0 0 0,-1-1 1 0 0,0 0-1 0 0,0-1 0 0 0,-1-1 0 0 0,0-1 1 0 0,0 0-1 0 0,-1-1 0 0 0,-1-1 0 0 0,0 0 0 0 0,-1-1 1 0 0,0-1-1 0 0,-1 0 0 0 0,0 0 0 0 0,-1-1 1 0 0,-1-1-1 0 0,0 0 0 0 0,3-10-8 0 0,2-10 233 0 0,-3-2 0 0 0,0 1 0 0 0,-3-2-1 0 0,-1 1 1 0 0,-2-1 0 0 0,-2-1 0 0 0,-1 1 0 0 0,-3-39-233 0 0,0 77 5 0 0,0 0 0 0 0,0-1 1 0 0,-1 1-1 0 0,1 0 0 0 0,0 0 0 0 0,0-1 1 0 0,-1 1-1 0 0,1 0 0 0 0,-1 0 1 0 0,1 0-1 0 0,-1 0 0 0 0,1 0 0 0 0,-1 0 1 0 0,0-1-1 0 0,1 1 0 0 0,-1 1 0 0 0,0-1 1 0 0,0 0-1 0 0,0 0 0 0 0,0 0 0 0 0,0 0 1 0 0,0 1-1 0 0,0-1 0 0 0,0 0 1 0 0,0 1-1 0 0,0-1 0 0 0,0 1 0 0 0,0-1 1 0 0,-1 1-1 0 0,1-1 0 0 0,0 1 0 0 0,0 0 1 0 0,0 0-1 0 0,-1 0 0 0 0,1 0 0 0 0,0 0 1 0 0,0 0-1 0 0,-1 0 0 0 0,1 0 1 0 0,0 0-1 0 0,0 0 0 0 0,0 1 0 0 0,-1-1 1 0 0,1 0-1 0 0,0 1 0 0 0,0-1 0 0 0,0 1 1 0 0,0 0-1 0 0,0-1 0 0 0,0 1 0 0 0,0 0 1 0 0,0-1-1 0 0,0 1 0 0 0,0 0 1 0 0,0 0-1 0 0,0 0 0 0 0,0 0 0 0 0,1 0 1 0 0,-1 0-1 0 0,0 0-5 0 0,-7 12 6 0 0,0 0 0 0 0,1 0 0 0 0,0 0 0 0 0,1 1 0 0 0,1 0 0 0 0,0 0 0 0 0,1 0 0 0 0,0 1 0 0 0,1 0 0 0 0,1 0 0 0 0,0-1 0 0 0,1 1 0 0 0,1 0 0 0 0,0 0 0 0 0,2 11-6 0 0,-2-14-3 0 0,1 1 0 0 0,1-1 1 0 0,0 0-1 0 0,0 0 0 0 0,1 0 0 0 0,1 0 1 0 0,0 0-1 0 0,1-1 0 0 0,0 0 0 0 0,0 0 0 0 0,2 0 1 0 0,-1 0-1 0 0,1-1 0 0 0,1 0 0 0 0,-1-1 1 0 0,2 1-1 0 0,-1-2 0 0 0,1 1 0 0 0,1-1 1 0 0,0 0-1 0 0,0-1 0 0 0,0 0 0 0 0,1-1 0 0 0,0 0 1 0 0,0-1-1 0 0,0 0 0 0 0,3 0 3 0 0,-8-5-27 0 0,1 0-1 0 0,0 0 0 0 0,0-1 1 0 0,0 0-1 0 0,-1 0 0 0 0,1-1 1 0 0,0 0-1 0 0,-1 0 0 0 0,1 0 1 0 0,-1-1-1 0 0,0 0 0 0 0,0 0 1 0 0,0-1-1 0 0,0 0 0 0 0,-1 0 1 0 0,0 0-1 0 0,1 0 0 0 0,-1-1 1 0 0,-1 0-1 0 0,1 0 0 0 0,-1 0 1 0 0,0-1-1 0 0,3-4 28 0 0,78-147-414 0 0,-79 143 414 0 0,36-106 940 0 0,-42 119-893 0 0,-7 50 259 0 0,7-44-296 0 0,0 0 0 0 0,0 0 1 0 0,0 0-1 0 0,1 0 0 0 0,-1 0 1 0 0,1 0-1 0 0,0-1 0 0 0,1 1 1 0 0,-1 0-1 0 0,1 0 0 0 0,0-1 1 0 0,0 1-1 0 0,0-1 0 0 0,1 1 0 0 0,0-1 1 0 0,0 0-1 0 0,0 0 0 0 0,0-1 1 0 0,0 1-1 0 0,1 0 0 0 0,-1-1 1 0 0,1 0-1 0 0,0 0 0 0 0,0 0 1 0 0,1 0-1 0 0,-1-1 0 0 0,0 0 0 0 0,1 0 1 0 0,0 0-1 0 0,-1 0 0 0 0,1-1 1 0 0,0 1-1 0 0,0-1 0 0 0,0-1 1 0 0,0 1-1 0 0,0-1 0 0 0,0 1 1 0 0,0-1-1 0 0,0-1 0 0 0,0 1 0 0 0,-1-1 1 0 0,1 0-1 0 0,0 0 0 0 0,0 0 1 0 0,0-1-1 0 0,-1 0 0 0 0,1 1 1 0 0,0-2-1 0 0,-1 1 0 0 0,2-2-10 0 0,1-3 9 0 0,0 0 0 0 0,-1 0 0 0 0,-1-1-1 0 0,1 0 1 0 0,-1 0 0 0 0,0 0 0 0 0,-1-1 0 0 0,0 0 0 0 0,0 1-1 0 0,-1-2 1 0 0,0 1 0 0 0,-1 0 0 0 0,0 0 0 0 0,0-1-1 0 0,-1 1 1 0 0,0-1 0 0 0,-1 0 0 0 0,0 1 0 0 0,-1-8-9 0 0,1 15 30 0 0,-16-11-83 0 0,15 19 37 0 0,0-1 1 0 0,0 1-1 0 0,0 0 0 0 0,0 0 0 0 0,1-1 1 0 0,0 1-1 0 0,1 0 0 0 0,-1-1 1 0 0,1 1-1 0 0,0 0 0 0 0,0-1 0 0 0,1 1 1 0 0,0-1-1 0 0,0 1 0 0 0,0-1 1 0 0,0 0-1 0 0,1 0 0 0 0,0 0 0 0 0,1 1 16 0 0,0 3-56 0 0,19 38-328 0 0,-14-30-231 0 0,0 0 0 0 0,-1 1 0 0 0,0 0 0 0 0,-2 0 0 0 0,0 1 0 0 0,-1 0 0 0 0,-1 0 1 0 0,-1 0-1 0 0,0 5 615 0 0,-6-5-1269 0 0,-10 10 18 0 0</inkml:trace>
  <inkml:trace contextRef="#ctx0" brushRef="#br0" timeOffset="42567.607">4021 2166 1672 0 0,'-20'7'3010'0'0,"31"1"1460"0"0,49-3-3492 0 0,-60-5-968 0 0,0 0-16 0 0,0 0 51 0 0,0 0-16 0 0,25-21 538 0 0,478-79-412 0 0,-407 85-143 0 0,678-84-684 0 0,-766 98 127 0 0,22-3 1083 0 0,-14 7-7339 0 0,-15-1 5487 0 0</inkml:trace>
  <inkml:trace contextRef="#ctx0" brushRef="#br0" timeOffset="53103.634">4428 2749 948 0 0,'-6'10'3923'0'0,"0"-37"-2067"0"0,7 17-1829 0 0,2 0-1 0 0,-1 1 1 0 0,1 0-1 0 0,1 0 1 0 0,0 0-1 0 0,0 0 0 0 0,0 0 1 0 0,1 1-1 0 0,1-1 1 0 0,-1 1-1 0 0,2 1 1 0 0,-1-1-1 0 0,1 1 1 0 0,0 0-1 0 0,0 1 1 0 0,1-1-1 0 0,-1 2 1 0 0,1-1-1 0 0,1 0-26 0 0,-7 6 0 0 0,1 0 1 0 0,-1 0-1 0 0,0 0 0 0 0,0 1 1 0 0,0-1-1 0 0,0 0 1 0 0,0 1-1 0 0,0-1 0 0 0,0 1 1 0 0,0 0-1 0 0,0 0 0 0 0,0 0 1 0 0,0 0-1 0 0,0 0 0 0 0,0 0 1 0 0,-1 0-1 0 0,1 0 1 0 0,0 1-1 0 0,-1-1 0 0 0,1 1 1 0 0,-1-1-1 0 0,0 1 0 0 0,1 0 1 0 0,-1-1-1 0 0,0 1 0 0 0,0 0 1 0 0,0 0-1 0 0,0 0 1 0 0,-1 0-1 0 0,1 0 0 0 0,0 0 1 0 0,-1 0-1 0 0,1 0 0 0 0,-1 0 1 0 0,0 0-1 0 0,0 0 0 0 0,1 0 1 0 0,-1 1-1 0 0,-1-1 1 0 0,1 0-1 0 0,0 0 0 0 0,-1 0 1 0 0,1 0-1 0 0,-1 0 0 0 0,1 0 1 0 0,-1 0-1 0 0,0 0 1 0 0,0 0-1 0 0,0 0 0 0 0,0 0 1 0 0,0-1-1 0 0,0 1 0 0 0,-1 1 0 0 0,-9 24-6 0 0,0 0-1 0 0,-2 0 1 0 0,-1-2-1 0 0,0 1 1 0 0,-2-2-1 0 0,-1 0 1 0 0,-2-1-1 0 0,0-1 1 0 0,-1 0-1 0 0,-1-2 1 0 0,0 0-1 0 0,-2-1 1 0 0,0-2-1 0 0,-23 13 7 0 0,-22-9-189 0 0,67-22 176 0 0,-1-1 1 0 0,0 1 0 0 0,1-1 0 0 0,-1 0 0 0 0,1 0 0 0 0,-1 1-1 0 0,1-1 1 0 0,0 0 0 0 0,0 0 0 0 0,0 0 0 0 0,0 0-1 0 0,0-1 1 0 0,1 1 0 0 0,-1 0 0 0 0,0 0 0 0 0,1 0 0 0 0,0-1-1 0 0,0 1 1 0 0,-1 0 0 0 0,1 0 0 0 0,0-1 0 0 0,1 1-1 0 0,-1 0 1 0 0,0 0 0 0 0,1-1 0 0 0,-1 1 0 0 0,1 0 0 0 0,0 0-1 0 0,0 0 1 0 0,0 0 0 0 0,0 0 0 0 0,0 0 0 0 0,0 0 12 0 0,1-2-3 0 0,-1 0 0 0 0,1 0 0 0 0,0 1 0 0 0,0-1 1 0 0,0 1-1 0 0,1 0 0 0 0,-1 0 0 0 0,1 0 0 0 0,0 0 0 0 0,0 0 1 0 0,0 0-1 0 0,0 1 0 0 0,1 0 0 0 0,-1-1 0 0 0,0 1 1 0 0,1 0-1 0 0,0 1 0 0 0,-1-1 0 0 0,1 1 0 0 0,0-1 1 0 0,0 1-1 0 0,0 0 0 0 0,0 1 0 0 0,0-1 0 0 0,0 1 0 0 0,0-1 1 0 0,0 1-1 0 0,0 1 0 0 0,0-1 0 0 0,0 0 0 0 0,0 1 1 0 0,2 0 2 0 0,107 51 44 0 0,25 9-944 0 0,-42-45-2500 0 0,-85-16 2103 0 0</inkml:trace>
  <inkml:trace contextRef="#ctx0" brushRef="#br0" timeOffset="53855.244">4856 2548 1204 0 0,'13'-5'4259'0'0,"-36"78"-3443"0"0,9 90-339 0 0,14-159-462 0 0,0 1 1 0 0,1-1-1 0 0,-1 1 1 0 0,1-1-1 0 0,1 0 1 0 0,-1 1-1 0 0,0-1 1 0 0,1 0-1 0 0,0 0 1 0 0,0 0-1 0 0,0 0 1 0 0,1 0-1 0 0,-1-1 1 0 0,1 1-1 0 0,0-1 1 0 0,0 1-1 0 0,0-1 1 0 0,0 0-1 0 0,1 0 1 0 0,-1 0-1 0 0,1-1 1 0 0,0 1-1 0 0,0-1 1 0 0,-1 0-1 0 0,2 0 1 0 0,-1 0-1 0 0,0-1 1 0 0,0 0-1 0 0,0 1 1 0 0,1-1-1 0 0,1 0-15 0 0,135-5 361 0 0,-127-2-337 0 0,-1-1 0 0 0,0-1 0 0 0,0 0 0 0 0,-1-1 0 0 0,0-1 0 0 0,-1 1 1 0 0,0-2-1 0 0,0 0 0 0 0,-1 0 0 0 0,0-1 0 0 0,-1 0 0 0 0,-1 0 0 0 0,0-1 0 0 0,-1 0 1 0 0,0-1-1 0 0,0 0 0 0 0,-2 0 0 0 0,0 0 0 0 0,-1 0 0 0 0,0-1 0 0 0,-1 0 0 0 0,0-3-24 0 0,-2-28 1027 0 0,-1 45-944 0 0,0 1-45 0 0,0 0 18 0 0,-3-3-32 0 0,4 3-20 0 0,-1 1-1 0 0,0 0 1 0 0,1-1 0 0 0,-1 1-1 0 0,0 0 1 0 0,0-1 0 0 0,0 1-1 0 0,1 0 1 0 0,-1-1 0 0 0,0 1-1 0 0,0 0 1 0 0,0 0 0 0 0,0-1 0 0 0,0 1-1 0 0,0 0 1 0 0,0-1 0 0 0,0 1-1 0 0,0 0 1 0 0,-1-1 0 0 0,1 1-1 0 0,0 0 1 0 0,0 0 0 0 0,-1-1-1 0 0,1 1 1 0 0,0-1 0 0 0,-1 1 0 0 0,1 0-1 0 0,-1-1 1 0 0,1 1 0 0 0,-1-1-1 0 0,1 1 1 0 0,-1-1 0 0 0,1 1-1 0 0,-1-1 1 0 0,1 1 0 0 0,-1-1 0 0 0,0 0-1 0 0,1 1 1 0 0,-1-1 0 0 0,1 0-1 0 0,-1 1 1 0 0,0-1 0 0 0,0 0-1 0 0,1 0 1 0 0,-1 0 0 0 0,0 0-1 0 0,1 0 1 0 0,-1 0 0 0 0,0 0 0 0 0,1 0-1 0 0,-1 0 1 0 0,0 0 0 0 0,0 0-1 0 0,1 0 1 0 0,-1 0 0 0 0,0 0-1 0 0,1-1 1 0 0,-1 1 0 0 0,0 0-1 0 0,1-1 1 0 0,-1 1 0 0 0,0 0 0 0 0,1-1-4 0 0,2 26-61 0 0,2 0 0 0 0,0 0-1 0 0,2-1 1 0 0,1 0 0 0 0,1 0 0 0 0,1 0 0 0 0,1-1 0 0 0,0-1 0 0 0,9 13 61 0 0,29 68-2197 0 0,-34-38-1538 0 0,-14-62 2657 0 0</inkml:trace>
  <inkml:trace contextRef="#ctx0" brushRef="#br0" timeOffset="54581.077">4124 2518 2080 0 0,'-2'12'4419'0'0,"1"57"-3895"0"0,3 0 0 0 0,2 1 0 0 0,4-2 0 0 0,3 1 0 0 0,14 43-524 0 0,-18-75 221 0 0,-1 86 573 0 0,-6-116-776 0 0,-1 0 0 0 0,0-1 0 0 0,-1 1 0 0 0,0-1 0 0 0,0 1-1 0 0,0-1 1 0 0,-1 0 0 0 0,0 0 0 0 0,0 0 0 0 0,0 0 0 0 0,-1 0-1 0 0,0-1 1 0 0,0 0 0 0 0,0 1 0 0 0,-1-2 0 0 0,0 1 0 0 0,0 0 0 0 0,0-1-1 0 0,0 0 1 0 0,-1 0 0 0 0,0-1 0 0 0,0 1 0 0 0,0-1 0 0 0,0-1 0 0 0,0 1-1 0 0,0-1 1 0 0,-1 0 0 0 0,1 0 0 0 0,-1-1 0 0 0,1 0 0 0 0,-1 0 0 0 0,0 0-1 0 0,0-1 1 0 0,1 0 0 0 0,-1-1 0 0 0,-5 0-18 0 0,4-1-252 0 0,0-1 1 0 0,0 0-1 0 0,1-1 0 0 0,-1 1 0 0 0,1-1 1 0 0,-1-1-1 0 0,1 0 0 0 0,1 0 0 0 0,-1 0 1 0 0,1-1-1 0 0,0 1 0 0 0,0-2 1 0 0,0 1-1 0 0,1-1 0 0 0,0 1 0 0 0,0-1 1 0 0,1-1-1 0 0,-4-6 252 0 0,-18-48-2862 0 0,18 27 1598 0 0</inkml:trace>
  <inkml:trace contextRef="#ctx0" brushRef="#br0" timeOffset="55062.132">3983 2484 1844 0 0,'16'-1'3426'0'0,"54"-3"-2575"0"0,1526-164 2798 0 0,-1396 146-2653 0 0,-187 24-1348 0 0,-21 24-6065 0 0,-9-12 5168 0 0,-3 2-71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3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1088 0 0,'0'0'884'0'0,"-23"6"1874"0"0,-9 23-1216 0 0,86-30 285 0 0,252-19-720 0 0,-291 19-1292 0 0,94-6-297 0 0,-35 5-3125 0 0,-55 12 1275 0 0,-22-4 1248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1508 0 0,'60'26'3903'0'0,"-51"-24"-3609"0"0,230 2 1400 0 0,40-44-6340 0 0,-231 32 3553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3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845 278 996 0 0,'-18'-22'6510'0'0,"43"2"-4756"0"0,47-3-1470 0 0,-67 21-264 0 0,0 1 0 0 0,0 0 0 0 0,0 0 0 0 0,-1 1 0 0 0,1-1 0 0 0,0 1 0 0 0,0 0-1 0 0,0 1 1 0 0,0-1 0 0 0,0 1 0 0 0,0 0 0 0 0,-1 0 0 0 0,1 1 0 0 0,0-1 0 0 0,-1 1 0 0 0,1 0 0 0 0,-1 0 0 0 0,1 1-1 0 0,-1-1 1 0 0,0 1 0 0 0,0 0 0 0 0,0 0 0 0 0,-1 0 0 0 0,1 0 0 0 0,-1 1 0 0 0,1 0 0 0 0,-1 0 0 0 0,0 0 0 0 0,-1 0-1 0 0,1 0 1 0 0,-1 0 0 0 0,0 1 0 0 0,0-1 0 0 0,0 1 0 0 0,0-1 0 0 0,-1 1 0 0 0,0 0 0 0 0,0 0 0 0 0,0 0-1 0 0,0-1 1 0 0,-1 1 0 0 0,0 0 0 0 0,0 0 0 0 0,0 0 0 0 0,-1 0 0 0 0,0 0 0 0 0,0 0 0 0 0,0-1 0 0 0,-1 4-20 0 0,-15 24 101 0 0,0 0 0 0 0,-3-1 0 0 0,0 0 0 0 0,-2-2 0 0 0,-1-1 1 0 0,-1-1-1 0 0,-2 0 0 0 0,0-2 0 0 0,-28 20-101 0 0,-2 6 292 0 0,55-51-287 0 0,1 1 0 0 0,-1-1 0 0 0,0 1 0 0 0,1-1 0 0 0,-1 1 0 0 0,0 0 0 0 0,1-1 0 0 0,-1 1 0 0 0,1 0 0 0 0,0 0 0 0 0,-1 0 0 0 0,1-1 0 0 0,0 1 0 0 0,-1 0 0 0 0,1 0 0 0 0,0 0 0 0 0,0 0 0 0 0,-1-1 0 0 0,1 1 0 0 0,0 0 0 0 0,0 0-1 0 0,0 0 1 0 0,0 0 0 0 0,0 0 0 0 0,1 0 0 0 0,-1-1 0 0 0,0 1 0 0 0,0 0 0 0 0,0 0 0 0 0,1 0 0 0 0,-1 0 0 0 0,0-1 0 0 0,1 1 0 0 0,-1 0 0 0 0,1 0 0 0 0,-1-1 0 0 0,1 1 0 0 0,-1 0 0 0 0,1-1 0 0 0,0 1 0 0 0,-1-1 0 0 0,1 1 0 0 0,0 0 0 0 0,-1-1 0 0 0,1 0-1 0 0,0 1 1 0 0,0-1 0 0 0,0 1 0 0 0,-1-1 0 0 0,1 0 0 0 0,0 1 0 0 0,0-1 0 0 0,0 0 0 0 0,0 0 0 0 0,0 0 0 0 0,-1 0 0 0 0,1 0 0 0 0,0 0 0 0 0,0 0 0 0 0,0 0 0 0 0,0 0 0 0 0,0 0 0 0 0,-1 0 0 0 0,2-1-5 0 0,67 8-20 0 0,152-24-915 0 0,117-46-6728 0 0,-312 54 6537 0 0</inkml:trace>
  <inkml:trace contextRef="#ctx0" brushRef="#br0" timeOffset="264.311">415 968 2272 0 0,'113'8'3700'0'0,"55"-27"-2703"0"0,-86 7-411 0 0,158-21 65 0 0,-65 9-1506 0 0,-1 3-3552 0 0,-171 21 3187 0 0</inkml:trace>
  <inkml:trace contextRef="#ctx0" brushRef="#br0" timeOffset="542.502">795 1300 1460 0 0,'-108'258'4612'0'0,"78"-107"-4363"0"0,24-143-3390 0 0,5-8 2013 0 0</inkml:trace>
  <inkml:trace contextRef="#ctx0" brushRef="#br0" timeOffset="795.293">907 1244 2536 0 0,'1'0'88'0'0,"-1"1"0"0"0,0-1 0 0 0,0 1 0 0 0,0-1 0 0 0,0 1 0 0 0,0-1 0 0 0,1 1 0 0 0,-1 0 0 0 0,0-1 0 0 0,0 1 0 0 0,1-1 0 0 0,-1 1-1 0 0,0-1 1 0 0,1 0 0 0 0,-1 1 0 0 0,0-1 0 0 0,1 1 0 0 0,-1-1 0 0 0,1 0 0 0 0,-1 1 0 0 0,1-1 0 0 0,-1 0 0 0 0,1 1 0 0 0,-1-1 0 0 0,1 0 0 0 0,-1 0 0 0 0,1 1 0 0 0,-1-1 0 0 0,1 0 0 0 0,-1 0-1 0 0,1 0 1 0 0,0 0 0 0 0,-1 0 0 0 0,1 0 0 0 0,-1 0 0 0 0,1 0 0 0 0,0 0 0 0 0,-1 0 0 0 0,1 0 0 0 0,-1 0 0 0 0,1 0 0 0 0,-1-1 0 0 0,1 1 0 0 0,-1 0 0 0 0,1 0 0 0 0,-1-1 0 0 0,1 1 0 0 0,-1 0-1 0 0,1-1 1 0 0,-1 1 0 0 0,1 0 0 0 0,-1-1 0 0 0,1 1 0 0 0,-1-1 0 0 0,0 1 0 0 0,1-1 0 0 0,-1 1 0 0 0,0-1 0 0 0,1 1 0 0 0,-1-1 0 0 0,0 1 0 0 0,0-1-88 0 0,212 387-147 0 0,-209-333-4322 0 0,-27-29 3324 0 0</inkml:trace>
  <inkml:trace contextRef="#ctx0" brushRef="#br0" timeOffset="1137.309">731 1214 2172 0 0,'34'-9'6146'0'0,"53"-11"-5707"0"0,-16 10 11 0 0,-34 6-1553 0 0,0-2-1 0 0,0-1 0 0 0,-1-1 0 0 0,0-3 0 0 0,0-1 0 0 0,30-15 1104 0 0,-39 12-1248 0 0</inkml:trace>
  <inkml:trace contextRef="#ctx0" brushRef="#br0" timeOffset="1778.359">269 93 1096 0 0,'-16'7'3199'0'0,"-6"74"-2257"0"0,12 28 25 0 0,6 1-1 0 0,4 0 0 0 0,5-1 1 0 0,13 62-967 0 0,11 95 1099 0 0,23 394 1321 0 0,-52-649-2390 0 0,0 1-1 0 0,0-1 1 0 0,-1 1 0 0 0,0-1 0 0 0,-1 0-1 0 0,0 0 1 0 0,-1 0 0 0 0,-1 0 0 0 0,1 0-1 0 0,-2 0 1 0 0,1-1 0 0 0,-2 0 0 0 0,-3 6-30 0 0,7-14-18 0 0,1 0 0 0 0,-1 0 0 0 0,0 0 0 0 0,0 0 0 0 0,0 0 0 0 0,0-1 1 0 0,0 1-1 0 0,-1-1 0 0 0,1 1 0 0 0,0-1 0 0 0,-1 0 0 0 0,1 0 0 0 0,-1 0 1 0 0,1 0-1 0 0,-1-1 0 0 0,0 1 0 0 0,1-1 0 0 0,-1 1 0 0 0,0-1 0 0 0,1 0 1 0 0,-1 0-1 0 0,0 0 0 0 0,1 0 0 0 0,-1-1 0 0 0,0 1 0 0 0,1-1 0 0 0,-1 1 1 0 0,1-1-1 0 0,-1 0 0 0 0,1 0 0 0 0,-1 0 0 0 0,1-1 0 0 0,-1 1 0 0 0,1 0 1 0 0,0-1-1 0 0,0 0 0 0 0,0 1 0 0 0,0-1 0 0 0,0 0 0 0 0,0 0 0 0 0,0 0 0 0 0,0-2 18 0 0,-73-97-1874 0 0,56 63 555 0 0,3-2 0 0 0,1 0 1 0 0,2-1-1 0 0,2 0 0 0 0,2 0 0 0 0,-2-21 1319 0 0,0 7-1267 0 0</inkml:trace>
  <inkml:trace contextRef="#ctx0" brushRef="#br0" timeOffset="2169.691">227 185 1160 0 0,'-12'-30'5597'0'0,"36"8"-3904"0"0,55-4-1676 0 0,-71 24 369 0 0,136-25 149 0 0,2 6 0 0 0,0 7 0 0 0,10 5-535 0 0,-16 0 131 0 0,455-16-1224 0 0,-594 25 798 0 0,-1 0 8 0 0,0 0-19 0 0,1 18-4710 0 0,-7-14 3864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4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200 466 2092 0 0,'18'-58'3057'0'0,"-32"86"-2784"0"0,2 1-1 0 0,1 0 1 0 0,1 0-1 0 0,2 1 0 0 0,1 0 1 0 0,1 0-1 0 0,2 1 1 0 0,1 0-1 0 0,0 24-272 0 0,14 268 424 0 0,14-115-200 0 0,15 259 486 0 0,-74-273-351 0 0,33-187-435 0 0,-1 1 0 0 0,0-1 0 0 0,0-1 0 0 0,0 1 0 0 0,-1 0 0 0 0,0 0 1 0 0,-1-1-1 0 0,0 0 0 0 0,0 0 0 0 0,0 0 0 0 0,0 0 0 0 0,-1-1 1 0 0,0 1-1 0 0,0-1 0 0 0,-1 0 0 0 0,1-1 0 0 0,-1 1 0 0 0,0-1 1 0 0,0-1-1 0 0,-1 1 0 0 0,1-1 0 0 0,-1 0 0 0 0,0 0 0 0 0,-3 1 76 0 0,-44-39-4100 0 0,43 18 2767 0 0</inkml:trace>
  <inkml:trace contextRef="#ctx0" brushRef="#br0" timeOffset="515.512">545 2210 1196 0 0,'-12'-2'255'0'0,"0"0"0"0"0,0 2 0 0 0,0-1 0 0 0,0 2 0 0 0,-1-1 0 0 0,1 2 0 0 0,0-1 0 0 0,1 2 0 0 0,-1 0 0 0 0,0 0 0 0 0,1 1 0 0 0,-1 0 0 0 0,1 1 0 0 0,0 1 0 0 0,1-1 0 0 0,-1 2 0 0 0,1-1 0 0 0,1 2 0 0 0,-1-1 0 0 0,1 1 0 0 0,0 0 0 0 0,1 1 0 0 0,0 0 0 0 0,0 1 0 0 0,1-1 0 0 0,0 2 0 0 0,1 0-255 0 0,4-7 51 0 0,0 0-1 0 0,1 1 1 0 0,-1-1 0 0 0,1 1 0 0 0,0-1 0 0 0,0 1 0 0 0,1 0-1 0 0,0-1 1 0 0,-1 1 0 0 0,2 0 0 0 0,-1-1 0 0 0,0 1 0 0 0,1 0-1 0 0,0-1 1 0 0,0 1 0 0 0,0-1 0 0 0,1 1 0 0 0,0-1 0 0 0,-1 0-1 0 0,1 0 1 0 0,1 1 0 0 0,-1-1 0 0 0,1-1 0 0 0,-1 1 0 0 0,1 0-1 0 0,0-1 1 0 0,1 1 0 0 0,-1-1 0 0 0,1 0 0 0 0,-1 0 0 0 0,1 0-1 0 0,0-1 1 0 0,0 1 0 0 0,0-1 0 0 0,0 0 0 0 0,0 0 0 0 0,1 0-1 0 0,-1-1 1 0 0,1 1 0 0 0,-1-1 0 0 0,1 0 0 0 0,-1-1 0 0 0,1 1-1 0 0,0-1 1 0 0,3 0-51 0 0,15 4 49 0 0,1-1 0 0 0,0-2-1 0 0,-1 0 1 0 0,1-2 0 0 0,0 0 0 0 0,0-2-1 0 0,0 0 1 0 0,-1-2 0 0 0,0-1-1 0 0,0 0 1 0 0,0-2 0 0 0,-1-1 0 0 0,0 0-1 0 0,-1-2 1 0 0,1-1-49 0 0,-17 9-23 0 0,0 0-1 0 0,0 0 1 0 0,-1-1-1 0 0,1 0 1 0 0,-1 0 0 0 0,0-1-1 0 0,0 1 1 0 0,0-1 0 0 0,-1 1-1 0 0,1-1 1 0 0,-1 0-1 0 0,0-1 1 0 0,-1 1 0 0 0,1 0-1 0 0,-1-1 1 0 0,0 0 0 0 0,-1 1-1 0 0,1-1 1 0 0,-1 0-1 0 0,0 0 1 0 0,-1 0 0 0 0,1 1-1 0 0,-1-1 1 0 0,0 0 0 0 0,-1 0-1 0 0,1 0 1 0 0,-1 0-1 0 0,-1 0 1 0 0,1 0 0 0 0,-1 0 23 0 0,-5-11-160 0 0,-2 1 0 0 0,1 0 1 0 0,-2 0-1 0 0,0 1 1 0 0,-1 0-1 0 0,0 1 1 0 0,-2 0-1 0 0,1 1 0 0 0,-1 1 1 0 0,-1 0-1 0 0,0 0 1 0 0,-1 2-1 0 0,0 0 1 0 0,-1 0-1 0 0,-5-1 160 0 0,-95-74-5014 0 0,97 66 3708 0 0</inkml:trace>
  <inkml:trace contextRef="#ctx0" brushRef="#br0" timeOffset="1652.044">824 63 1004 0 0,'0'0'349'0'0,"0"0"14"0"0,0 0-33 0 0,0 0-46 0 0,0 0-51 0 0,0 0-5 0 0,0 0 105 0 0,0 0 36 0 0,0 0-16 0 0,0 0-37 0 0,0 0-54 0 0,0 0-82 0 0,21 0 525 0 0,-19 2-686 0 0,0 1 1 0 0,0-1-1 0 0,-1 1 0 0 0,0 0 1 0 0,1-1-1 0 0,-1 1 0 0 0,0 0 0 0 0,0 0 1 0 0,-1 0-1 0 0,1 0 0 0 0,0 0 1 0 0,-1 0-1 0 0,0 0 0 0 0,0 0 0 0 0,0 0 1 0 0,0 0-1 0 0,0 0 0 0 0,-1 1 0 0 0,1-1 1 0 0,-1 0-1 0 0,0-1 0 0 0,0 1 1 0 0,0 0-1 0 0,0 0 0 0 0,0 0 0 0 0,-1 0 1 0 0,1-1-1 0 0,-2 2-19 0 0,1 2 29 0 0,-8 23 89 0 0,-1 0 1 0 0,-2-1-1 0 0,-1-1 1 0 0,-1 0-1 0 0,-1-1 1 0 0,-2 0-1 0 0,0-2 1 0 0,-2 0-1 0 0,0-1 1 0 0,-2-1-1 0 0,0-1 1 0 0,-1-1-1 0 0,-1-1 1 0 0,-1-1-1 0 0,-1-1 1 0 0,-1-2-1 0 0,-2 1-118 0 0,26-14 16 0 0,0 1 1 0 0,0-1-1 0 0,-1 1 1 0 0,1-1-1 0 0,-1 0 0 0 0,1-1 1 0 0,-1 1-1 0 0,0 0 1 0 0,0-1-1 0 0,0 0 0 0 0,0 0 1 0 0,0 0-1 0 0,0-1 0 0 0,0 1 1 0 0,0-1-1 0 0,0 0 1 0 0,0 0-1 0 0,0 0 0 0 0,0 0 1 0 0,0-1-1 0 0,0 0 1 0 0,0 0-1 0 0,0 0 0 0 0,0 0 1 0 0,0-1-1 0 0,1 1 0 0 0,-1-1 1 0 0,0 0-1 0 0,1 0 1 0 0,-1 0-1 0 0,1-1 0 0 0,0 1 1 0 0,0-1-1 0 0,0 0 1 0 0,0 0-1 0 0,0 0 0 0 0,1 0 1 0 0,-1 0-1 0 0,1-1 0 0 0,0 1 1 0 0,0-1-1 0 0,0 1 1 0 0,1-1-1 0 0,-1 0 0 0 0,1 0 1 0 0,0 0-1 0 0,-1-1-16 0 0,0-5-7 0 0,1 0 0 0 0,0-1 0 0 0,0 1-1 0 0,1 0 1 0 0,0-1 0 0 0,1 1 0 0 0,0-1 0 0 0,0 1-1 0 0,1 0 1 0 0,1 0 0 0 0,0 0 0 0 0,0 0 0 0 0,1 0 0 0 0,0 1-1 0 0,1-1 1 0 0,0 1 0 0 0,0 0 0 0 0,1 1 0 0 0,0-1-1 0 0,1 1 1 0 0,-1 0 0 0 0,2 1 0 0 0,-1 0 0 0 0,1 0-1 0 0,0 0 1 0 0,1 1 0 0 0,-1 0 0 0 0,1 1 0 0 0,0 0 0 0 0,1 0-1 0 0,-1 1 1 0 0,1 0 0 0 0,0 1 0 0 0,0 0 0 0 0,0 0-1 0 0,0 1 1 0 0,0 1 0 0 0,1 0 0 0 0,-1 0 0 0 0,1 1-1 0 0,5 0 8 0 0,318 103 96 0 0,-307-99-85 0 0,0-2-1 0 0,0-1 1 0 0,0-1-1 0 0,0-1 1 0 0,0-2-1 0 0,0 0 1 0 0,-1-2-1 0 0,3-2-10 0 0,-24 7 6 0 0,-1 0 0 0 0,0 0-1 0 0,0 0 1 0 0,0-1-1 0 0,1 0 1 0 0,-1 0 0 0 0,0 0-1 0 0,0 0 1 0 0,0-1 0 0 0,0 1-1 0 0,0-1 1 0 0,-1 0-1 0 0,1 0 1 0 0,-1-1 0 0 0,1 1-1 0 0,-1-1 1 0 0,0 1-1 0 0,1-1 1 0 0,-1 0 0 0 0,-1 0-1 0 0,1-1 1 0 0,0 1-1 0 0,-1-1 1 0 0,0 1 0 0 0,0-1-1 0 0,0 0 1 0 0,0 1 0 0 0,0-1-1 0 0,-1 0 1 0 0,0 0-1 0 0,0-1 1 0 0,0 1 0 0 0,0 0-1 0 0,-1 0 1 0 0,1 0-1 0 0,-1-1 1 0 0,0 1 0 0 0,0 0-1 0 0,-1 0 1 0 0,1 0-1 0 0,-1-1 1 0 0,0 1 0 0 0,0 0-1 0 0,-1 0 1 0 0,1 0-1 0 0,-2-3-5 0 0,-5-6-7 0 0,-1 1-1 0 0,0 1 1 0 0,0 0-1 0 0,-1 0 0 0 0,-1 1 1 0 0,0 0-1 0 0,0 1 0 0 0,-1 0 1 0 0,0 1-1 0 0,0 0 0 0 0,-1 1 1 0 0,0 0-1 0 0,0 1 0 0 0,-1 0 1 0 0,0 2-1 0 0,-8-3 8 0 0,-147-18-3431 0 0,102 39 888 0 0,38-3 1262 0 0</inkml:trace>
  <inkml:trace contextRef="#ctx0" brushRef="#br0" timeOffset="6056.619">2358 348 848 0 0,'0'0'649'0'0,"3"-19"1178"0"0,37-17 714 0 0,-35 146-807 0 0,42 241-2124 0 0,-47-350 41 0 0,1 2 487 0 0,-3 1-3668 0 0,-12 10 2302 0 0</inkml:trace>
  <inkml:trace contextRef="#ctx0" brushRef="#br0" timeOffset="6321.199">1823 1024 2120 0 0,'7'7'4026'0'0,"49"-5"-3398"0"0,-49-2-307 0 0,336-34 1171 0 0,-5 3-799 0 0,46-3-1624 0 0,-126 24-4318 0 0,-252 10 4069 0 0</inkml:trace>
  <inkml:trace contextRef="#ctx0" brushRef="#br0" timeOffset="6914.092">1862 1456 1612 0 0,'1'0'85'0'0,"-1"0"1"0"0,0-1-1 0 0,1 1 0 0 0,-1 0 1 0 0,0-1-1 0 0,0 1 0 0 0,1-1 1 0 0,-1 1-1 0 0,0 0 0 0 0,0-1 1 0 0,1 1-1 0 0,-1-1 0 0 0,0 1 1 0 0,0 0-1 0 0,0-1 0 0 0,0 1 1 0 0,0-1-1 0 0,0 1 0 0 0,0-1 1 0 0,0 1-1 0 0,0-1 0 0 0,0 1 1 0 0,0-1-1 0 0,0 1 1 0 0,0 0-1 0 0,0-1 0 0 0,0 1 1 0 0,0-1-1 0 0,0 1 0 0 0,-1-1 1 0 0,1 1-1 0 0,0 0 0 0 0,0-1 1 0 0,-1 1-1 0 0,1 0 0 0 0,0-1 1 0 0,0 1-1 0 0,-1-1 0 0 0,1 1 1 0 0,0 0-1 0 0,-1 0 0 0 0,1-1 1 0 0,-1 1-1 0 0,1 0 0 0 0,0 0 1 0 0,-1-1-1 0 0,1 1 0 0 0,-1 0 1 0 0,1 0-1 0 0,0 0 0 0 0,-1 0 1 0 0,1 0-1 0 0,-1 0 0 0 0,1 0 1 0 0,-1-1-1 0 0,1 1 0 0 0,-1 0 1 0 0,1 1-86 0 0,37-24 877 0 0,-33 21-842 0 0,0 0 0 0 0,0-1 0 0 0,1 1 0 0 0,-1 1 0 0 0,0-1 0 0 0,1 1 0 0 0,0 0-1 0 0,-1 0 1 0 0,1 0 0 0 0,0 0 0 0 0,0 1 0 0 0,-1 0 0 0 0,1 0 0 0 0,0 0 0 0 0,0 1-1 0 0,-1-1 1 0 0,1 1 0 0 0,0 0 0 0 0,-1 1 0 0 0,1-1 0 0 0,-1 1 0 0 0,1 0 0 0 0,-1 0 0 0 0,0 0-1 0 0,0 1 1 0 0,0-1 0 0 0,0 1 0 0 0,0 0 0 0 0,0 0 0 0 0,-1 0 0 0 0,0 1 0 0 0,1 0-1 0 0,-1-1 1 0 0,0 1 0 0 0,-1 0 0 0 0,1 0 0 0 0,-1 0 0 0 0,0 1 0 0 0,0-1 0 0 0,0 0 0 0 0,-1 1-1 0 0,1-1 1 0 0,-1 1 0 0 0,0 2-35 0 0,-2 11 47 0 0,-1 0 0 0 0,-1-1-1 0 0,0 0 1 0 0,-1 0 0 0 0,-1 0 0 0 0,-1 0-1 0 0,0 0 1 0 0,-1-1 0 0 0,-1 0-1 0 0,-1-1 1 0 0,0 0 0 0 0,-1 0 0 0 0,0-1-1 0 0,-1 0 1 0 0,-1-1 0 0 0,0 0 0 0 0,-1-1-1 0 0,0 0 1 0 0,-11 6-47 0 0,-16 23 226 0 0,41-39-226 0 0,0-1 0 0 0,1 1 0 0 0,-1-1 0 0 0,1 0 0 0 0,-1 0 0 0 0,1 1 0 0 0,-1-1 0 0 0,1 0 0 0 0,0 0 0 0 0,-1-1 0 0 0,1 1 0 0 0,0 0 0 0 0,0-1 0 0 0,0 1 0 0 0,0-1 0 0 0,0 1 0 0 0,0-1 0 0 0,-1 0 0 0 0,1 0 0 0 0,0 0 1 0 0,0 0-1 0 0,0 0 0 0 0,0 0 0 0 0,0 0 0 0 0,0-1 0 0 0,0 1 0 0 0,0-1 0 0 0,0 0 0 0 0,-1 1 0 0 0,1-1 0 0 0,0 0 0 0 0,1-1 0 0 0,-1 2-19 0 0,291-83-6534 0 0,-261 70 5144 0 0</inkml:trace>
  <inkml:trace contextRef="#ctx0" brushRef="#br0" timeOffset="7875.358">2533 1386 964 0 0,'12'-6'6356'0'0,"7"-9"-6140"0"0,-19 15-91 0 0,-5 32 927 0 0,-3-7-988 0 0,1 1-1 0 0,1 0 1 0 0,1 0 0 0 0,2 0 0 0 0,0 1 0 0 0,2-1 0 0 0,1 1-1 0 0,1 8-63 0 0,-1-30 9 0 0,1 4 10 0 0,1-1 1 0 0,-1 1-1 0 0,2-1 1 0 0,-1 1 0 0 0,1-1-1 0 0,0 0 1 0 0,1 0 0 0 0,0 0-1 0 0,0 0 1 0 0,1-1 0 0 0,-1 1-1 0 0,2-1 1 0 0,-1 0 0 0 0,1-1-1 0 0,0 1 1 0 0,1-1 0 0 0,-1-1-1 0 0,1 1 1 0 0,0-1 0 0 0,1 0-1 0 0,-1-1 1 0 0,1 1 0 0 0,0-2-1 0 0,0 1 1 0 0,0-1 0 0 0,0 0-1 0 0,1-1-19 0 0,2 1 11 0 0,0-1 1 0 0,-1-1-1 0 0,1 0 0 0 0,0 0 0 0 0,0-1 0 0 0,0-1 1 0 0,0 0-1 0 0,0 0 0 0 0,0-1 0 0 0,0 0 0 0 0,-1-1 0 0 0,1 0 1 0 0,-1-1-1 0 0,0 0 0 0 0,0 0 0 0 0,0-1 0 0 0,-1-1 1 0 0,1 0-1 0 0,-1 0 0 0 0,-1-1 0 0 0,1 0 0 0 0,-1 0 1 0 0,0-1-1 0 0,-1 0 0 0 0,0 0 0 0 0,0-1 0 0 0,0-1-11 0 0,8-17 166 0 0,-1 0 0 0 0,-1 0 0 0 0,-2-2 0 0 0,-1 1 0 0 0,-1-1 0 0 0,-1 0 0 0 0,3-29-166 0 0,-10 34 729 0 0,-8 36-530 0 0,-7 37-287 0 0,11-30-189 0 0,1 0 1 0 0,0 1-1 0 0,2-1 1 0 0,0 1-1 0 0,2-1 1 0 0,0 0-1 0 0,1 1 0 0 0,4 14 277 0 0,1 10-797 0 0,-4 51-4721 0 0,-4-83 4332 0 0</inkml:trace>
  <inkml:trace contextRef="#ctx0" brushRef="#br0" timeOffset="8521.988">1667 1316 1528 0 0,'-6'22'4372'0'0,"-5"22"-4083"0"0,7-2 90 0 0,2 0-1 0 0,2 1 0 0 0,1-1 1 0 0,3 0-1 0 0,1 0 0 0 0,2-1 0 0 0,2 2-378 0 0,48 279 1929 0 0,-57-318-1935 0 0,0 1 0 0 0,-1 0 0 0 0,1-1 0 0 0,-1 1 0 0 0,0-1 0 0 0,-1 1 0 0 0,1-1-1 0 0,-1 1 1 0 0,0-1 0 0 0,0 0 0 0 0,0 0 0 0 0,-1 0 0 0 0,1 0 0 0 0,-1 0 0 0 0,0 0-1 0 0,0-1 1 0 0,0 1 0 0 0,0-1 0 0 0,-1 0 0 0 0,0 0 0 0 0,1 0 0 0 0,-1-1 0 0 0,0 1 0 0 0,0-1-1 0 0,-1 0 1 0 0,1 0 0 0 0,0 0 0 0 0,-1-1 0 0 0,1 1 0 0 0,-1-1 0 0 0,1 0 0 0 0,-1-1 0 0 0,0 1-1 0 0,1-1 1 0 0,-1 0 0 0 0,0 0 0 0 0,1 0 0 0 0,-1-1 0 0 0,0 1 0 0 0,1-1 0 0 0,-4-1 6 0 0,-4-2-418 0 0,-1 0 1 0 0,1 0 0 0 0,1-1 0 0 0,-1-1 0 0 0,1 0 0 0 0,-1 0-1 0 0,2-1 1 0 0,-1 0 0 0 0,1-1 0 0 0,0-1 0 0 0,1 1-1 0 0,0-1 1 0 0,0-1 0 0 0,1 0 0 0 0,0 0 0 0 0,1-1-1 0 0,0 0 1 0 0,-2-5 417 0 0,-8-14-1150 0 0</inkml:trace>
  <inkml:trace contextRef="#ctx0" brushRef="#br0" timeOffset="8966.617">1587 1336 1068 0 0,'-17'-10'4949'0'0,"41"5"-3327"0"0,-9 3-1694 0 0,844-69 2830 0 0,-198 14-1480 0 0,-626 52-900 0 0,-6 1-1326 0 0,-12 3-4661 0 0,-6 11 3212 0 0,-8-7 1302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5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117 157 2092 0 0,'0'0'610'0'0,"0"0"-87"0"0,21 0 2465 0 0,175 38-723 0 0,-161-37-2034 0 0,0-2-1 0 0,0-1 1 0 0,0-1 0 0 0,0-2 0 0 0,0-1-1 0 0,-1-2 1 0 0,21-8-231 0 0,18-41 201 0 0,-74 41-519 0 0,-3 10 286 0 0,-1 0 0 0 0,1 0 0 0 0,-1 0 0 0 0,0 1 0 0 0,0 0 0 0 0,0 0 0 0 0,-1 0 0 0 0,0 0 0 0 0,0 1 0 0 0,0 0-1 0 0,0 0 1 0 0,-1 1 0 0 0,1 0 0 0 0,-1 0 0 0 0,0 0 0 0 0,0 1 0 0 0,0 0 0 0 0,0 1 0 0 0,0-1 0 0 0,-1 1 0 0 0,1 1 0 0 0,-4-1 32 0 0,-161 9-232 0 0,150-5 230 0 0,0 1 1 0 0,1 1 0 0 0,-1 0-1 0 0,1 2 1 0 0,1 1 0 0 0,-1 0-1 0 0,1 2 1 0 0,1 0 0 0 0,0 1-1 0 0,0 1 1 0 0,1 0-1 0 0,1 2 1 0 0,0 0 0 0 0,1 1-1 0 0,0 1 1 0 0,2 0 0 0 0,0 1-1 0 0,0 1 1 0 0,-6 11 1 0 0,17-22 24 0 0,0-1 1 0 0,1 1-1 0 0,0 0 0 0 0,0 0 1 0 0,1 0-1 0 0,0 0 0 0 0,0 0 1 0 0,0 0-1 0 0,1 0 0 0 0,0 1 1 0 0,0-1-1 0 0,1 0 1 0 0,0 0-1 0 0,0 0 0 0 0,1 0 1 0 0,0 0-1 0 0,0 0 0 0 0,1-1 1 0 0,-1 1-1 0 0,2-1 0 0 0,-1 1 1 0 0,1-1-1 0 0,-1 0 1 0 0,2 0-1 0 0,-1-1 0 0 0,1 1 1 0 0,0-1-1 0 0,0 0 0 0 0,0 0 1 0 0,1-1-1 0 0,-1 1 0 0 0,1-1 1 0 0,0-1-1 0 0,1 1-24 0 0,16 10 12 0 0,1 0 0 0 0,1-2 0 0 0,0-1-1 0 0,0-1 1 0 0,1-1 0 0 0,1-1 0 0 0,-1-2 0 0 0,11 2-12 0 0,0-2-294 0 0,0-1 0 0 0,0-2 0 0 0,1-2 0 0 0,-1-1 1 0 0,1-2-1 0 0,6-2 294 0 0,-13 0-848 0 0,-1-1 0 0 0,1-1 0 0 0,-1-1-1 0 0,0-2 1 0 0,-1-1 0 0 0,26-13 848 0 0,-19 0-1100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5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360 453 2148 0 0,'-10'-5'139'0'0,"0"0"1"0"0,1 1-1 0 0,-2 0 0 0 0,1 1 0 0 0,0 0 0 0 0,-1 0 1 0 0,1 1-1 0 0,-1 0 0 0 0,0 1 0 0 0,0 1 0 0 0,0 0 1 0 0,1 0-1 0 0,-1 1 0 0 0,0 0 0 0 0,0 1 0 0 0,1 0 0 0 0,-1 0 1 0 0,1 2-1 0 0,0-1 0 0 0,-1 1 0 0 0,2 0 0 0 0,-1 1 1 0 0,0 1-1 0 0,1-1 0 0 0,0 1 0 0 0,0 1 0 0 0,1 0 1 0 0,0 0-1 0 0,0 0 0 0 0,1 1 0 0 0,0 0 0 0 0,0 1 1 0 0,1 0-1 0 0,0 0 0 0 0,0 0 0 0 0,1 1 0 0 0,0-1 0 0 0,1 1 1 0 0,0 1-140 0 0,3-7 25 0 0,0-1 0 0 0,1 0 0 0 0,0 1-1 0 0,-1-1 1 0 0,1 1 0 0 0,1-1 0 0 0,-1 1 0 0 0,0-1 0 0 0,1 0 0 0 0,0 1 0 0 0,0-1 0 0 0,0 0 0 0 0,0 1 0 0 0,0-1 0 0 0,1 0 0 0 0,-1 0 0 0 0,1 0 0 0 0,0 0 0 0 0,0 0-1 0 0,0-1 1 0 0,0 1 0 0 0,0 0 0 0 0,1-1 0 0 0,-1 0 0 0 0,1 1 0 0 0,0-1 0 0 0,0 0 0 0 0,-1 0 0 0 0,1-1 0 0 0,1 1 0 0 0,-1-1 0 0 0,0 1 0 0 0,0-1 0 0 0,0 0 0 0 0,1 0 0 0 0,-1-1-1 0 0,0 1 1 0 0,1 0 0 0 0,-1-1 0 0 0,1 0 0 0 0,-1 0 0 0 0,1 0 0 0 0,-1-1-25 0 0,150-6 238 0 0,-130 1-252 0 0,0 0 0 0 0,0-1 0 0 0,-1-1 1 0 0,0-1-1 0 0,0-1 0 0 0,-1-1 0 0 0,0-1 1 0 0,-1-1-1 0 0,-1 0 0 0 0,0-2 0 0 0,-1 0 0 0 0,0-1 1 0 0,-1-1-1 0 0,-1 0 0 0 0,-1-2 0 0 0,0 1 0 0 0,-2-2 1 0 0,0 0-1 0 0,-1-1 0 0 0,-1 0 0 0 0,-1 0 0 0 0,-1-1 1 0 0,-1-1-1 0 0,0 1 0 0 0,-1-4 14 0 0,-3 14 69 0 0,0 1 0 0 0,0-1-1 0 0,-1 0 1 0 0,-1 0 0 0 0,0 0 0 0 0,0 0-1 0 0,-1 0 1 0 0,-1 0 0 0 0,0-1 0 0 0,-1 1 0 0 0,0 0-1 0 0,-1 0 1 0 0,0 0 0 0 0,-3-7-69 0 0,-42-62 669 0 0,20 105-583 0 0,18-5-74 0 0,1 0 0 0 0,1 1 0 0 0,0 0 0 0 0,2 0 0 0 0,0 1-1 0 0,2-1 1 0 0,0 1 0 0 0,1 0 0 0 0,1 19-12 0 0,-2 4 24 0 0,0-15-21 0 0,1 0 0 0 0,1 0 0 0 0,2 0 0 0 0,1 0 0 0 0,1 0 0 0 0,2 0 0 0 0,0-1 0 0 0,2 0 1 0 0,1 0-1 0 0,11 23-3 0 0,-14-43-33 0 0,0 0 0 0 0,1 0 1 0 0,0-1-1 0 0,1 0 0 0 0,-1 0 1 0 0,1-1-1 0 0,1 0 0 0 0,-1 0 0 0 0,1 0 1 0 0,0-1-1 0 0,1 0 0 0 0,-1-1 1 0 0,1 0-1 0 0,0 0 0 0 0,0-1 1 0 0,0 0-1 0 0,0-1 0 0 0,0 1 1 0 0,1-2-1 0 0,-1 0 0 0 0,1 0 1 0 0,-1 0-1 0 0,1-1 0 0 0,-1-1 0 0 0,1 1 1 0 0,-1-2-1 0 0,1 1 0 0 0,-1-1 1 0 0,1-1-1 0 0,-1 0 0 0 0,0 0 1 0 0,0-1-1 0 0,-1 0 0 0 0,1 0 1 0 0,-1-1-1 0 0,0 0 0 0 0,0-1 1 0 0,0 1-1 0 0,-1-2 0 0 0,0 1 1 0 0,0-1-1 0 0,5-7 33 0 0,6-4-76 0 0,-1-1 1 0 0,-1-1-1 0 0,-1 0 1 0 0,0-1-1 0 0,-2-1 1 0 0,-1 0-1 0 0,0-1 1 0 0,-2 0-1 0 0,0-1 0 0 0,4-18 76 0 0,-4-62 512 0 0,-10 102-408 0 0,0 2-1 0 0,-16-15 161 0 0,-12 54-190 0 0,24-33-62 0 0,0 1 1 0 0,0 0-1 0 0,1-1 1 0 0,-1 1 0 0 0,2 1-1 0 0,-1-1 1 0 0,1 0-1 0 0,0 0 1 0 0,1 1 0 0 0,0-1-1 0 0,0 1 1 0 0,0 0-1 0 0,1-1 1 0 0,0 1 0 0 0,1 0-1 0 0,0-1 1 0 0,0 1-1 0 0,0-1 1 0 0,1 1 0 0 0,0-1-1 0 0,1 0 1 0 0,0 0-1 0 0,0 0 1 0 0,0 0 0 0 0,1 0-1 0 0,0-1 1 0 0,0 1 0 0 0,1-1-1 0 0,-1 0 1 0 0,1-1-1 0 0,1 1 1 0 0,-1-1 0 0 0,1 0-1 0 0,0 0 1 0 0,0-1-1 0 0,0 1 1 0 0,1-1 0 0 0,0-1-1 0 0,-1 1 1 0 0,1-1-1 0 0,1-1 1 0 0,-1 1 0 0 0,0-1-1 0 0,1 0-12 0 0,2 0 8 0 0,0 0 1 0 0,-1 0-1 0 0,1-1 0 0 0,0-1 0 0 0,0 0 1 0 0,0 0-1 0 0,0-1 0 0 0,0 0 0 0 0,0 0 1 0 0,0-1-1 0 0,-1-1 0 0 0,1 0 0 0 0,-1 0 1 0 0,1-1-1 0 0,-1 0 0 0 0,0 0 0 0 0,-1-1 0 0 0,1 0 1 0 0,-1-1-1 0 0,0 0 0 0 0,0 0 0 0 0,-1-1 1 0 0,0 0-1 0 0,0 0 0 0 0,0 0 0 0 0,-1-1 1 0 0,0 0-1 0 0,-1-1 0 0 0,0 1 0 0 0,0-1 1 0 0,-1 0-1 0 0,0 0 0 0 0,0 0 0 0 0,-1-1 0 0 0,0 1 1 0 0,-1-1-1 0 0,1-9-8 0 0,-3 10 150 0 0,0 1-1 0 0,-1 0 1 0 0,0 0 0 0 0,0 0 0 0 0,-1 0 0 0 0,0 0-1 0 0,-1 1 1 0 0,0-1 0 0 0,0 0 0 0 0,0 1-1 0 0,-1 0 1 0 0,0 0 0 0 0,-1 0 0 0 0,0 0-150 0 0,-7 29 326 0 0,13 74-782 0 0,24-12-256 0 0,23 151-7314 0 0,-48-205 6600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2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2700 0 0,'29'28'5024'0'0,"49"-17"-4007"0"0,-70-11-655 0 0,37 2-183 0 0,1-2-1 0 0,-1-2 1 0 0,0-3 0 0 0,0-1 0 0 0,16-6-179 0 0,187-30-5950 0 0,-226 40 5223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5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1892 0 0,'50'2'5030'0'0,"69"-11"-4138"0"0,-11 0-995 0 0,146-24-4635 0 0,-209 22 3557 0 0</inkml:trace>
  <inkml:trace contextRef="#ctx0" brushRef="#br0" timeOffset="483.833">904 43 1400 0 0,'0'45'3525'0'0,"-2"-24"-3272"0"0,0-9-158 0 0,0 0 0 0 0,1 0-1 0 0,0 0 1 0 0,1 0-1 0 0,1 0 1 0 0,0 0 0 0 0,0 0-1 0 0,1 0 1 0 0,0 0-1 0 0,1 0 1 0 0,1 0-1 0 0,0-1 1 0 0,0 0 0 0 0,1 0-1 0 0,1 0 1 0 0,0 0-1 0 0,0-1 1 0 0,1 0 0 0 0,0 0-1 0 0,1-1 1 0 0,0 0-1 0 0,1 0 1 0 0,0-1-1 0 0,0 0 1 0 0,0 0 0 0 0,1-1-1 0 0,0-1 1 0 0,1 1-1 0 0,1-1-94 0 0,-2-4 20 0 0,1 0-1 0 0,-1-1 1 0 0,0 0-1 0 0,1-1 1 0 0,-1 0-1 0 0,0 0 1 0 0,0-2-1 0 0,1 1 1 0 0,-1-1-1 0 0,0 0 1 0 0,0-1-1 0 0,0 0 1 0 0,-1-1-1 0 0,1 0 1 0 0,-1-1-1 0 0,0 1 1 0 0,0-2-1 0 0,0 1 1 0 0,-1-1-1 0 0,0-1 1 0 0,0 0-1 0 0,-1 0 1 0 0,1 0-1 0 0,-1-1 1 0 0,-1 0-1 0 0,0 0 1 0 0,0-1-1 0 0,-1 1 1 0 0,0-1-1 0 0,0-1 1 0 0,-1 1-1 0 0,0-1 0 0 0,0 1 1 0 0,-1-1-1 0 0,-1-1-19 0 0,26-180 1081 0 0,-27 189-859 0 0,-11-41 1018 0 0,1 80-1014 0 0,35 233-1737 0 0,3-80-4912 0 0,-24-155 5277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7:1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402 297 876 0 0,'0'0'75'0'0,"-1"1"1"0"0,1-1-1 0 0,-1 1 0 0 0,1-1 0 0 0,-1 0 1 0 0,1 0-1 0 0,-1 1 0 0 0,0-1 0 0 0,1 0 1 0 0,-1 0-1 0 0,1 0 0 0 0,-1 0 0 0 0,0 1 1 0 0,1-1-1 0 0,-1 0 0 0 0,0 0 0 0 0,1 0 1 0 0,-1 0-1 0 0,0-1 0 0 0,1 1 0 0 0,-1 0 1 0 0,1 0-1 0 0,-1 0 0 0 0,0 0 0 0 0,1-1 1 0 0,-1 1-1 0 0,1 0 0 0 0,-1-1 0 0 0,1 1 1 0 0,-1 0-1 0 0,1-1 0 0 0,-1 1 1 0 0,1 0-1 0 0,-1-1 0 0 0,1 1 0 0 0,-1-1 1 0 0,1 1-1 0 0,0-1 0 0 0,-1 1 0 0 0,1-1 1 0 0,0 0-1 0 0,-1 1 0 0 0,1-1 0 0 0,0 1 1 0 0,0-1-1 0 0,0 0 0 0 0,-1 1 0 0 0,1-1 1 0 0,0 1-1 0 0,0-1 0 0 0,0 0 0 0 0,0 1 1 0 0,0-1-1 0 0,0 0 0 0 0,0 1 0 0 0,0-1 1 0 0,1 1-1 0 0,-1-1 0 0 0,0 0 0 0 0,0 1 1 0 0,0-1-1 0 0,1 1 0 0 0,-1-1 0 0 0,0 0 1 0 0,1 1-1 0 0,-1-1 0 0 0,0 1 0 0 0,1-1 1 0 0,-1 1-1 0 0,1-1-75 0 0,37-29 1015 0 0,-21 22-877 0 0,-1 0 0 0 0,2 2 1 0 0,-1 0-1 0 0,1 1 0 0 0,0 0 1 0 0,0 1-1 0 0,0 2 0 0 0,1 0 0 0 0,11 0-138 0 0,-27 2 0 0 0,-1 0 0 0 0,1 0 0 0 0,-1 1 0 0 0,0-1 0 0 0,1 1 0 0 0,-1-1 0 0 0,0 1 0 0 0,1 0 0 0 0,-1 0 0 0 0,0 0 0 0 0,0 0 0 0 0,0 0 0 0 0,0 0 0 0 0,0 1 0 0 0,0-1 0 0 0,0 1 0 0 0,0-1 0 0 0,-1 1 0 0 0,1 0 0 0 0,0 0-1 0 0,-1 0 1 0 0,0 0 0 0 0,1 0 0 0 0,-1 0 0 0 0,0 0 0 0 0,0 0 0 0 0,0 0 0 0 0,0 1 0 0 0,0-1 0 0 0,-1 0 0 0 0,1 0 0 0 0,-1 1 0 0 0,0-1 0 0 0,1 1 0 0 0,-1-1 0 0 0,0 0 0 0 0,0 1 0 0 0,-1-1 0 0 0,1 1 0 0 0,-1 1 0 0 0,-22 87-99 0 0,6-66 65 0 0,0 0-1 0 0,-2-2 1 0 0,-1 0-1 0 0,-1-1 0 0 0,-1-1 1 0 0,0-1-1 0 0,-2-1 1 0 0,-22 13 34 0 0,-65 59 420 0 0,155-76-359 0 0,-6-16-528 0 0,1-1 1 0 0,0-2-1 0 0,-1-1 0 0 0,0-2 1 0 0,0-2-1 0 0,12-6 467 0 0,23-9-2285 0 0,-39 9 742 0 0</inkml:trace>
  <inkml:trace contextRef="#ctx0" brushRef="#br0" timeOffset="577.177">941 265 1236 0 0,'18'-3'5347'0'0,"-21"12"-5289"0"0,1 0 0 0 0,1 0 0 0 0,-1 1 0 0 0,2-1 0 0 0,-1 0 0 0 0,1 1 0 0 0,1-1 0 0 0,-1 0 0 0 0,2 1 1 0 0,-1-1-1 0 0,1 0 0 0 0,1 0 0 0 0,-1 0 0 0 0,2 0 0 0 0,-1-1 0 0 0,1 1 0 0 0,0-1 0 0 0,1 0 0 0 0,0 0 1 0 0,0 0-1 0 0,1-1 0 0 0,0 1 0 0 0,0-1 0 0 0,1-1 0 0 0,0 0 0 0 0,0 1 0 0 0,1-2 0 0 0,-1 1 0 0 0,6 1-58 0 0,-6-2 18 0 0,0 0 0 0 0,1-1 0 0 0,-1 0 0 0 0,1-1 0 0 0,0 0 0 0 0,0 0 0 0 0,0-1 0 0 0,1 1 0 0 0,-1-2 0 0 0,1 1 0 0 0,-1-1 0 0 0,1-1 0 0 0,-1 0 0 0 0,1 0 0 0 0,-1 0 0 0 0,1-1 0 0 0,-1-1 0 0 0,1 1 0 0 0,-1-1 0 0 0,0-1 0 0 0,0 1 0 0 0,0-1 0 0 0,0-1 0 0 0,0 0 0 0 0,0 0-1 0 0,-1 0 1 0 0,0-1 0 0 0,0 0 0 0 0,0 0 0 0 0,-1-1 0 0 0,0 0 0 0 0,0 0 0 0 0,0 0 0 0 0,-1-1 0 0 0,0 0 0 0 0,3-4-18 0 0,1-7 109 0 0,0-1 0 0 0,-2 1 1 0 0,0-1-1 0 0,-1-1 0 0 0,-1 1 0 0 0,-1-1 0 0 0,0 0 0 0 0,-2 0 0 0 0,0-12-109 0 0,-2 31 48 0 0,0 1-4 0 0,-4 3-52 0 0,0 1 0 0 0,0 0 1 0 0,0 0-1 0 0,1 1 1 0 0,-1-1-1 0 0,1 1 0 0 0,0 0 1 0 0,1 0-1 0 0,-1 0 1 0 0,1 0-1 0 0,0 0 0 0 0,0 0 1 0 0,0 1-1 0 0,1-1 0 0 0,0 0 1 0 0,0 1-1 0 0,0 0 1 0 0,1-1-1 0 0,-1 1 0 0 0,1-1 1 0 0,1 1-1 0 0,0 3 8 0 0,-1 14-424 0 0,1 0 0 0 0,2 0 0 0 0,0 0 0 0 0,1-1 0 0 0,2 1 0 0 0,0-1-1 0 0,1 0 1 0 0,1-1 0 0 0,2 0 0 0 0,0 0 0 0 0,5 6 424 0 0,-8-11-591 0 0,1 4-659 0 0,-3-7-100 0 0</inkml:trace>
  <inkml:trace contextRef="#ctx0" brushRef="#br0" timeOffset="1170.153">296 107 1048 0 0,'-7'-4'1374'0'0,"-9"22"993"0"0,12 0-2109 0 0,-4 15 120 0 0,1 1 1 0 0,2 0-1 0 0,1 0 0 0 0,1 0 1 0 0,2 1-1 0 0,2-1 0 0 0,2 11-378 0 0,32 311 1839 0 0,-36-349-1829 0 0,0-1 0 0 0,0 0 1 0 0,0 0-1 0 0,-1 0 1 0 0,0 0-1 0 0,0 0 1 0 0,0 0-1 0 0,-1 0 1 0 0,0 0-1 0 0,0-1 1 0 0,0 0-1 0 0,-1 1 1 0 0,0-1-1 0 0,0-1 0 0 0,0 1 1 0 0,0 0-1 0 0,-1-1 1 0 0,0 0-1 0 0,0 0 1 0 0,0 0-1 0 0,0-1 1 0 0,-1 0-1 0 0,1 0 1 0 0,-1 0-1 0 0,0-1 1 0 0,0 0-1 0 0,0 0 1 0 0,0 0-1 0 0,0-1 0 0 0,0 1 1 0 0,-1-2-1 0 0,1 1 1 0 0,0-1-1 0 0,0 0 1 0 0,-1 0-1 0 0,0-1-10 0 0,0-1-327 0 0,0-2 0 0 0,0 1 0 0 0,0-1 0 0 0,0-1 0 0 0,0 1 0 0 0,1-1 0 0 0,0 0 0 0 0,0 0 0 0 0,0-1 0 0 0,1 0 0 0 0,0 0 0 0 0,0 0 0 0 0,0 0 0 0 0,1-1 0 0 0,0 0 0 0 0,0 0 0 0 0,1 0 0 0 0,-1-1 0 0 0,2 1 0 0 0,-1-1 0 0 0,0-2 327 0 0,-2-20-1307 0 0</inkml:trace>
  <inkml:trace contextRef="#ctx0" brushRef="#br0" timeOffset="1621.289">198 104 1480 0 0,'0'-13'4659'0'0,"56"2"-4168"0"0,-50 10-194 0 0,862-54 2542 0 0,-358 34-1645 0 0,-293 18 1747 0 0,-215 3-2990 0 0,10 3-3366 0 0,-3-1-2651 0 0,-20 6 4817 0 0,4-4 83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7:1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3 1236 0 0,'0'0'409'0'0,"0"0"29"0"0,0 0-37 0 0,0 0-51 0 0,0 0-42 0 0,0 0-36 0 0,0 0-27 0 0,18-3 944 0 0,-19 4-1170 0 0,1 0 0 0 0,-1-1 1 0 0,1 1-1 0 0,0 0 0 0 0,-1-1 1 0 0,1 1-1 0 0,0 0 0 0 0,0 0 1 0 0,-1-1-1 0 0,1 1 0 0 0,0 0 1 0 0,0 0-1 0 0,0 0 0 0 0,0-1 1 0 0,0 1-1 0 0,0 0 0 0 0,0 0 1 0 0,0-1-1 0 0,1 1 0 0 0,-1 0 1 0 0,0 0-1 0 0,0-1 0 0 0,1 1 1 0 0,-1 0-1 0 0,0 0 0 0 0,1-1 1 0 0,-1 1-1 0 0,1 0 0 0 0,-1-1 1 0 0,1 1-1 0 0,-1-1 0 0 0,1 1 1 0 0,-1 0-1 0 0,1-1 0 0 0,-1 1 0 0 0,1-1 1 0 0,0 0-1 0 0,-1 1 0 0 0,1-1 1 0 0,0 0-1 0 0,0 1 0 0 0,-1-1 1 0 0,1 0-1 0 0,0 0 0 0 0,0 1 1 0 0,-1-1-1 0 0,1 0 0 0 0,0 0 1 0 0,0 0-1 0 0,0 0 0 0 0,-1 0 1 0 0,1 0-1 0 0,0 0 0 0 0,0 0 1 0 0,-1-1-1 0 0,1 1 0 0 0,0 0 1 0 0,0 0-1 0 0,-1-1 0 0 0,1 1 1 0 0,0 0-1 0 0,-1-1 0 0 0,1 1 1 0 0,0-1-1 0 0,-1 1 0 0 0,1 0 1 0 0,0-1-1 0 0,-1 0 0 0 0,1 1 1 0 0,-1-1-20 0 0,-4 258 1243 0 0,-19-20-679 0 0,22-232-549 0 0,1 0-1 0 0,-1 1 1 0 0,1-1 0 0 0,0 0-1 0 0,1 1 1 0 0,-1-1 0 0 0,1 1 0 0 0,0-1-1 0 0,0 0 1 0 0,1 0 0 0 0,-1 1-1 0 0,1-1 1 0 0,1 0 0 0 0,-1-1-1 0 0,0 1 1 0 0,1 0 0 0 0,0-1-1 0 0,0 1 1 0 0,1-1 0 0 0,-1 0-1 0 0,1 0 1 0 0,0 0 0 0 0,0-1 0 0 0,0 1-1 0 0,0-1 1 0 0,1 0 0 0 0,-1 0-1 0 0,1-1 1 0 0,0 1 0 0 0,0-1-1 0 0,0 0 1 0 0,0 0 0 0 0,0-1-1 0 0,1 1 1 0 0,-1-1 0 0 0,0 0-1 0 0,1-1 1 0 0,0 1-15 0 0,4 1-218 0 0,1 0-1 0 0,0-1 0 0 0,-1 0 1 0 0,1-1-1 0 0,0 0 1 0 0,0 0-1 0 0,-1-1 0 0 0,1-1 1 0 0,0 0-1 0 0,-1 0 1 0 0,0-1-1 0 0,1 0 1 0 0,-1-1-1 0 0,0 0 0 0 0,-1-1 1 0 0,1 0-1 0 0,-1 0 1 0 0,0-1-1 0 0,2-2 219 0 0,-2-2-1364 0 0,-5-3-85 0 0</inkml:trace>
  <inkml:trace contextRef="#ctx0" brushRef="#br0" timeOffset="295.416">17 276 1004 0 0,'-16'-1'3553'0'0,"26"-1"-1801"0"0,29-2-1045 0 0,-37 4-675 0 0,429-30-740 0 0,-332 14-2368 0 0,-73 11 1580 0 0</inkml:trace>
  <inkml:trace contextRef="#ctx0" brushRef="#br0" timeOffset="607.415">1008 151 860 0 0,'10'0'996'0'0,"15"2"-160"0"0,4-2-176 0 0,-13 0-200 0 0,10 0-40 0 0,4 0 4 0 0,8 0-120 0 0,-1 0-60 0 0,2 0-68 0 0,41-13 33 0 0,-41 13-33 0 0,-7 0-288 0 0,-9-2-153 0 0,1 0-307 0 0,-24 2-608 0 0,8 0-120 0 0,0 5 84 0 0</inkml:trace>
  <inkml:trace contextRef="#ctx0" brushRef="#br0" timeOffset="794.206">963 401 1744 0 0,'14'7'860'0'0,"8"0"-232"0"0,1-4-164 0 0,5 0-12 0 0,2 2 44 0 0,4-3-68 0 0,-14-2-264 0 0,6 0-12 0 0,10 0-408 0 0,42-13-308 0 0,-37 6-524 0 0,0 0 48 0 0,0-1-356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0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1288 0 0,'14'-17'3663'0'0,"-17"44"-2666"0"0,-1 7-985 0 0,-1 176 494 0 0,5-200-492 0 0,0 0-1 0 0,1 0 1 0 0,0 0 0 0 0,0-1-1 0 0,1 1 1 0 0,1 0 0 0 0,0-1-1 0 0,0 1 1 0 0,0-1 0 0 0,1 0-1 0 0,1 0 1 0 0,0 0 0 0 0,0 0-1 0 0,0-1 1 0 0,1 0 0 0 0,1 0-1 0 0,-1-1 1 0 0,1 0 0 0 0,0 0-1 0 0,1 0 1 0 0,0-1 0 0 0,0 0-1 0 0,0-1 1 0 0,1 1 0 0 0,-1-2-1 0 0,1 1 1 0 0,1-1 0 0 0,-1-1-14 0 0,1-2 20 0 0,0 0 0 0 0,0-1 1 0 0,0-1-1 0 0,0 0 0 0 0,0 0 1 0 0,-1-1-1 0 0,1 0 0 0 0,0 0 1 0 0,-1-1-1 0 0,1-1 0 0 0,-1 0 1 0 0,0 0-1 0 0,0-1 1 0 0,-1 0-1 0 0,1 0 0 0 0,-1-1 1 0 0,0 0-1 0 0,-1 0 0 0 0,1-1 1 0 0,-1 0-1 0 0,-1 0 0 0 0,4-6-20 0 0,7-7 17 0 0,-1-1-1 0 0,-2-1 1 0 0,0-1-1 0 0,-1 0 1 0 0,-2-1-1 0 0,0 0 1 0 0,-1-1-1 0 0,-2 0-16 0 0,38-175 865 0 0,-37 84 766 0 0,-9 115-1569 0 0,-19-2 42 0 0,14 22-171 0 0,0 0-1 0 0,1 0 0 0 0,1 0 1 0 0,0 0-1 0 0,2 1 0 0 0,0-1 0 0 0,1 1 1 0 0,1-1-1 0 0,1 1 0 0 0,1-1 1 0 0,1 0-1 0 0,0 0 0 0 0,1 0 1 0 0,2 0-1 0 0,-1-1 0 0 0,2 0 1 0 0,1 0-1 0 0,0-1 0 0 0,1 0 0 0 0,0-1 1 0 0,7 7 67 0 0,39 107-5387 0 0,-47-105 4105 0 0</inkml:trace>
  <inkml:trace contextRef="#ctx0" brushRef="#br0" timeOffset="187330.617">854 240 988 0 0,'0'0'309'0'0,"0"0"51"0"0,0 0-69 0 0,0 0-53 0 0,0 0 6 0 0,0 0 12 0 0,0 0-57 0 0,0 0-28 0 0,0 0-9 0 0,0 0 22 0 0,0 0 132 0 0,-13-1 2144 0 0,172-15-1585 0 0,312-38 301 0 0,-371 42-1209 0 0,-107 14-4838 0 0,-1-2 3586 0 0</inkml:trace>
  <inkml:trace contextRef="#ctx0" brushRef="#br0" timeOffset="187624.526">998 389 1164 0 0,'36'0'2078'0'0,"61"0"631"0"0,121-10-1876 0 0,1 1-1927 0 0,-217 9 445 0 0,6 0-1482 0 0,-7 0 933 0 0</inkml:trace>
  <inkml:trace contextRef="#ctx0" brushRef="#br0" timeOffset="187935.282">1650 14 1024 0 0,'21'-13'3378'0'0,"38"61"-2479"0"0,-47-34-780 0 0,-2 0 1 0 0,0 1-1 0 0,-1 0 0 0 0,0 0 0 0 0,-2 1 0 0 0,1 0 1 0 0,-2 0-1 0 0,0 1 0 0 0,-1 0 0 0 0,-1 0 0 0 0,-1 0 1 0 0,0 0-1 0 0,-1 1 0 0 0,0 14-119 0 0,-5-15 66 0 0,0 0-1 0 0,-2-1 1 0 0,0 1 0 0 0,0-1-1 0 0,-2 0 1 0 0,0 0 0 0 0,0-1-1 0 0,-2 0 1 0 0,0 0 0 0 0,0-1-1 0 0,-2-1 1 0 0,0 1 0 0 0,0-1-1 0 0,-1-1 1 0 0,0 0 0 0 0,-1-1-1 0 0,-1-1 1 0 0,0 1-66 0 0,-22 22-105 0 0,-16 14-3258 0 0,51-48 2009 0 0,1-4 32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24:5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2268 1964 1212 0 0,'0'0'860'0'0,"-25"-5"1146"0"0,-27-21 1417 0 0,239 32-1065 0 0,108-5-3761 0 0,-255 7 641 0 0,-39-8 682 0 0,0 1 0 0 0,-1-1 0 0 0,1 1-1 0 0,0-1 1 0 0,-1 1 0 0 0,1-1 0 0 0,-1 1 0 0 0,1 0 0 0 0,-1-1-1 0 0,1 1 1 0 0,-1 0 0 0 0,1-1 0 0 0,-1 1 0 0 0,1 0 0 0 0,-1-1-1 0 0,0 1 1 0 0,0 0 0 0 0,1 0 0 0 0,-1-1 0 0 0,0 1 0 0 0,0 0-1 0 0,0 0 1 0 0,0 0 0 0 0,0-1 0 0 0,0 1 0 0 0,0 0 0 0 0,0 0-1 0 0,0 0 1 0 0,0 0 0 0 0,0-1 0 0 0,0 1 0 0 0,-1 0 0 0 0,1 0-1 0 0,0-1 1 0 0,-1 1 0 0 0,1 0 0 0 0,0-1 0 0 0,-1 1 0 0 0,1 0-1 0 0,-1-1 1 0 0,1 1 0 0 0,-1 0 0 0 0,0-1 0 0 0,1 1 0 0 0,-1-1-1 0 0,1 1 1 0 0,-1-1 0 0 0,0 1 0 0 0,1-1 0 0 0,-1 0 0 0 0,0 1-1 0 0,0-1 1 0 0,1 0 0 0 0,-1 1 0 0 0,0-1 0 0 0,0 0 0 0 0,0 0-1 0 0,1 0 1 0 0,-1 0 0 0 0,-1 0 80 0 0,1 1-56 0 0,-22 14-1216 0 0</inkml:trace>
  <inkml:trace contextRef="#ctx0" brushRef="#br0" timeOffset="187.293">2124 2255 1004 0 0,'-35'19'2643'0'0,"36"-19"-2590"0"0,-1 0 0 0 0,1-1 0 0 0,-1 1 1 0 0,0 0-1 0 0,1 0 0 0 0,-1 0 0 0 0,1 0 0 0 0,-1 0 0 0 0,1 1 1 0 0,-1-1-1 0 0,0 0 0 0 0,1 0 0 0 0,-1 0 0 0 0,1 0 1 0 0,-1 0-1 0 0,1 1 0 0 0,-1-1 0 0 0,0 0 0 0 0,1 0 1 0 0,-1 0-1 0 0,0 1 0 0 0,1-1 0 0 0,-1 0 0 0 0,0 1 0 0 0,1-1 1 0 0,-1 0-1 0 0,0 1 0 0 0,1-1 0 0 0,-1 0 0 0 0,0 1 1 0 0,0-1-1 0 0,0 1 0 0 0,1-1 0 0 0,-1 1 0 0 0,0-1 1 0 0,0 0-1 0 0,0 1 0 0 0,0-1 0 0 0,0 1 0 0 0,0-1 0 0 0,0 1 1 0 0,0-1-1 0 0,0 0 0 0 0,0 1 0 0 0,0-1 0 0 0,0 1 1 0 0,0-1-1 0 0,0 1 0 0 0,0-1 0 0 0,-1 1 0 0 0,1-1 1 0 0,0 0-1 0 0,0 1 0 0 0,0-1 0 0 0,-1 0 0 0 0,1 1-53 0 0,292-1 899 0 0,-58-29-4439 0 0,-195 23 2297 0 0,-4-4 22 0 0</inkml:trace>
  <inkml:trace contextRef="#ctx0" brushRef="#br0" timeOffset="10219.767">12343 1409 1348 0 0,'-7'-7'250'0'0,"0"1"0"0"0,0-1 0 0 0,-1 2-1 0 0,0-1 1 0 0,0 1 0 0 0,0 1 0 0 0,-1-1-1 0 0,1 1 1 0 0,-1 1 0 0 0,0 0 0 0 0,0 0 0 0 0,0 0-1 0 0,-1 1 1 0 0,1 1 0 0 0,-1 0 0 0 0,1 0 0 0 0,-1 1-1 0 0,1 0 1 0 0,-1 0 0 0 0,-3 2-250 0 0,3-2 82 0 0,1 0 0 0 0,0 1-1 0 0,0 0 1 0 0,0 1 0 0 0,0 0 0 0 0,0 0-1 0 0,1 1 1 0 0,-1 0 0 0 0,1 1-1 0 0,-1 0 1 0 0,1 0 0 0 0,0 1 0 0 0,1 0-1 0 0,-1 0 1 0 0,1 1 0 0 0,0 0 0 0 0,0 0-1 0 0,1 0 1 0 0,0 1 0 0 0,0 0 0 0 0,0 1-1 0 0,1-1 1 0 0,0 1 0 0 0,1 0 0 0 0,0 0-1 0 0,0 0 1 0 0,1 1 0 0 0,-1-1 0 0 0,2 1-1 0 0,-1 0 1 0 0,2 0 0 0 0,-1 0 0 0 0,1 2-83 0 0,1-5 17 0 0,0 0-1 0 0,1 0 1 0 0,0-1-1 0 0,0 1 0 0 0,0 0 1 0 0,1-1-1 0 0,0 1 1 0 0,0-1-1 0 0,0 1 0 0 0,1-1 1 0 0,0 0-1 0 0,0 0 1 0 0,0 0-1 0 0,0 0 0 0 0,1-1 1 0 0,0 1-1 0 0,0-1 1 0 0,0 0-1 0 0,1 0 0 0 0,-1-1 1 0 0,1 1-1 0 0,0-1 1 0 0,0 0-1 0 0,0 0 0 0 0,0 0 1 0 0,1-1-1 0 0,-1 0 1 0 0,1 0-1 0 0,-1 0 0 0 0,1-1 1 0 0,0 0-1 0 0,-1 0 1 0 0,1 0-16 0 0,6 1-39 0 0,-1-1 1 0 0,1 0-1 0 0,0 0 1 0 0,-1-1 0 0 0,1-1-1 0 0,-1 0 1 0 0,1-1-1 0 0,-1 0 1 0 0,1 0-1 0 0,-1-1 1 0 0,0-1 0 0 0,0 0-1 0 0,0 0 1 0 0,-1-1-1 0 0,1-1 1 0 0,2-1 38 0 0,9-17-85 0 0,-1 0 1 0 0,-2-1-1 0 0,0-1 0 0 0,-1-1 1 0 0,-2-1-1 0 0,-1 0 0 0 0,-1-1 1 0 0,-1-1-1 0 0,-2 0 0 0 0,-1-1 1 0 0,-1 1-1 0 0,-2-2 1 0 0,-1 1-1 0 0,-2-1 0 0 0,-1 0 1 0 0,-1 0-1 0 0,-2-6 85 0 0,3 23 157 0 0,-2-1 1 0 0,0 1-1 0 0,0-1 0 0 0,-2 0 0 0 0,0 1 1 0 0,0-1-1 0 0,-2 1 0 0 0,0 0 1 0 0,0 0-1 0 0,-2-1-157 0 0,-1 1 213 0 0,6 15-201 0 0,0 1 1 0 0,-1-1-1 0 0,1 1 0 0 0,0-1 1 0 0,-1 1-1 0 0,1-1 1 0 0,0 0-1 0 0,-1 1 0 0 0,1-1 1 0 0,-1 0-1 0 0,1 1 0 0 0,-1-1 1 0 0,1 0-1 0 0,0 0 1 0 0,-1 0-1 0 0,1 1 0 0 0,-1-1 1 0 0,1 0-1 0 0,-1 0 0 0 0,1 0 1 0 0,-1 0-1 0 0,0 0 0 0 0,1 0 1 0 0,-1 0-1 0 0,1 0 1 0 0,-1 0-1 0 0,1 0 0 0 0,-1 0 1 0 0,1 0-1 0 0,-1 0 0 0 0,1 0 1 0 0,-1 0-1 0 0,1-1 1 0 0,-1 1-1 0 0,1 0 0 0 0,-1 0 1 0 0,1-1-1 0 0,-1 1 0 0 0,1 0 1 0 0,0-1-1 0 0,-1 1 1 0 0,1 0-1 0 0,0-1 0 0 0,-1 1 1 0 0,1-1-1 0 0,0 1 0 0 0,-1-1 1 0 0,1 1-1 0 0,0 0 0 0 0,0-1 1 0 0,-1 1-1 0 0,1-1 1 0 0,0 1-1 0 0,0-1 0 0 0,0 1 1 0 0,0-1-1 0 0,0 1 0 0 0,0-1 1 0 0,-1 0-1 0 0,1 1 1 0 0,1-1-1 0 0,-1 1 0 0 0,0-1 1 0 0,0 1-13 0 0,-10 22 72 0 0,2 0 1 0 0,0 1 0 0 0,1 0 0 0 0,2 1-1 0 0,0 0 1 0 0,2-1 0 0 0,0 1 0 0 0,2 1-1 0 0,0-1 1 0 0,2 0 0 0 0,2 9-73 0 0,-3 12 228 0 0,1-17-167 0 0,2 0-1 0 0,0-1 0 0 0,2 1 0 0 0,1-1 0 0 0,1 0 1 0 0,2-1-1 0 0,0 0 0 0 0,2 0 0 0 0,1-1 0 0 0,1 0 1 0 0,0-1-1 0 0,2-1 0 0 0,2 1-60 0 0,-12-17-34 0 0,1-1-1 0 0,0 0 1 0 0,0 0 0 0 0,0 0 0 0 0,0-1-1 0 0,1 0 1 0 0,0 0 0 0 0,0-1-1 0 0,1 1 1 0 0,-1-2 0 0 0,1 1-1 0 0,0-1 1 0 0,0 0 0 0 0,0-1-1 0 0,0 0 1 0 0,0 0 0 0 0,1-1-1 0 0,-1 0 1 0 0,1 0 0 0 0,-1-1 0 0 0,0 0-1 0 0,1 0 1 0 0,-1-1 0 0 0,1 0-1 0 0,-1-1 1 0 0,0 0 0 0 0,0 0-1 0 0,0-1 1 0 0,0 0 0 0 0,0 0-1 0 0,0-1 1 0 0,-1 0 0 0 0,0 0-1 0 0,0-1 1 0 0,0 0 0 0 0,0 0 0 0 0,-1 0-1 0 0,0-1 1 0 0,0 0 0 0 0,0 0-1 0 0,1-4 35 0 0,10-10-51 0 0,-2 0-1 0 0,0-2 0 0 0,-2 0 0 0 0,0-1 1 0 0,-1 0-1 0 0,-2 0 0 0 0,0-1 0 0 0,-2-1 1 0 0,0 0-1 0 0,-2 0 0 0 0,-1 0 1 0 0,0-9 51 0 0,-6 35 24 0 0,1 0 0 0 0,-1 0 0 0 0,0 0 0 0 0,0-1 0 0 0,-1 1 0 0 0,1 0 0 0 0,0 0 0 0 0,0-1 1 0 0,0 1-1 0 0,0-1 0 0 0,-1 1 0 0 0,1-1 0 0 0,0 1 0 0 0,0-1 0 0 0,-1 0 0 0 0,1 1 0 0 0,0-1 1 0 0,-1 0-1 0 0,1 0 0 0 0,0 0 0 0 0,-1 0 0 0 0,1 0 0 0 0,0-1 0 0 0,-1 1 0 0 0,1 0 1 0 0,0 0-1 0 0,-1-1 0 0 0,1 1 0 0 0,0-1 0 0 0,0 1 0 0 0,-1-1 0 0 0,1 0 0 0 0,0 0 0 0 0,0 1 1 0 0,0-1-1 0 0,0 0 0 0 0,0 0 0 0 0,0 0 0 0 0,0 0 0 0 0,0 0 0 0 0,1 0 0 0 0,-1 0 0 0 0,0 0 1 0 0,1 0-1 0 0,-1-1 0 0 0,0 1 0 0 0,1 0 0 0 0,-1 0 0 0 0,1-1 0 0 0,0 1 0 0 0,-1 0 0 0 0,1-1 1 0 0,0 1-1 0 0,0 0 0 0 0,0-1 0 0 0,0 1 0 0 0,0 0 0 0 0,0-1 0 0 0,0 1 0 0 0,1-1-24 0 0,-5 11 3 0 0,1 1-1 0 0,0-1 0 0 0,1 1 1 0 0,0 0-1 0 0,0-1 0 0 0,1 1 0 0 0,0 0 1 0 0,1 0-1 0 0,0 0 0 0 0,1 0 1 0 0,0-1-1 0 0,0 1 0 0 0,1 0 1 0 0,1-1-1 0 0,-1 1 0 0 0,1-1 0 0 0,1 0 1 0 0,0 1-1 0 0,0-2 0 0 0,1 1 1 0 0,0 0-1 0 0,0-1 0 0 0,1 0 1 0 0,0-1-1 0 0,1 1 0 0 0,0-1 0 0 0,0 0 1 0 0,0-1-1 0 0,1 1 0 0 0,0-1 1 0 0,0-1-1 0 0,0 0 0 0 0,1 0 1 0 0,0-1-1 0 0,0 0 0 0 0,0 0 0 0 0,0-1 1 0 0,1 0-1 0 0,-1-1 0 0 0,2 1-2 0 0,-3-2-37 0 0,0 0-1 0 0,0 0 0 0 0,0 0 0 0 0,0-1 0 0 0,0 0 1 0 0,0-1-1 0 0,0 1 0 0 0,0-2 0 0 0,0 1 0 0 0,0-1 1 0 0,0 0-1 0 0,0-1 0 0 0,-1 0 0 0 0,1 0 1 0 0,-1-1-1 0 0,0 0 0 0 0,0 0 0 0 0,0 0 0 0 0,-1-1 1 0 0,1 0-1 0 0,-1 0 0 0 0,0-1 0 0 0,-1 0 0 0 0,1 0 1 0 0,-1 0-1 0 0,0-1 0 0 0,-1 1 0 0 0,0-1 1 0 0,0 0-1 0 0,0-1 0 0 0,2-6 38 0 0,19-110 32 0 0,-23 41 3150 0 0,-2 82-2977 0 0,5 2 362 0 0,124 242-2898 0 0,-122-221 1360 0 0,0 1 0 0 0,-2-1 0 0 0,0 1 0 0 0,-1 0 0 0 0,-2 0 0 0 0,0 0 0 0 0,-2 0 0 0 0,-1 10 971 0 0,-2-5-1338 0 0,-15 20-8 0 0</inkml:trace>
  <inkml:trace contextRef="#ctx0" brushRef="#br0" timeOffset="8428.922">9770 1325 1292 0 0,'-11'7'9265'0'0,"20"1"-9255"0"0,1 0 1 0 0,1 0-1 0 0,-1-1 1 0 0,1 0-1 0 0,1-1 0 0 0,-1 0 1 0 0,1-1-1 0 0,0 0 0 0 0,0-1 1 0 0,0 0-1 0 0,1-1 1 0 0,0 0-1 0 0,-1-1 0 0 0,1 0 1 0 0,0-2-1 0 0,0 1 1 0 0,0-1-1 0 0,0-1 0 0 0,11-2-10 0 0,-6 3-62 0 0,-1-2-1 0 0,1 0 1 0 0,-1 0-1 0 0,0-2 0 0 0,0 0 1 0 0,0-1-1 0 0,0-1 1 0 0,-1 0-1 0 0,0-1 1 0 0,0-1-1 0 0,-1 0 0 0 0,0-2 1 0 0,0 1-1 0 0,1-3 63 0 0,-14 10-27 0 0,0 0-1 0 0,0 0 0 0 0,0 0 1 0 0,-1 0-1 0 0,1 0 0 0 0,0-1 1 0 0,-1 1-1 0 0,0 0 0 0 0,0-1 1 0 0,0 1-1 0 0,0-1 0 0 0,0 1 1 0 0,0-1-1 0 0,0 0 1 0 0,-1 1-1 0 0,1-1 0 0 0,-1 0 1 0 0,0 1-1 0 0,0-1 0 0 0,0 0 1 0 0,0 1-1 0 0,-1-1 0 0 0,1 0 1 0 0,-1 1-1 0 0,1-1 0 0 0,-1 0 1 0 0,0 1-1 0 0,0-1 0 0 0,0 1 1 0 0,0-1-1 0 0,-1 1 1 0 0,1 0-1 0 0,0-1 0 0 0,-1 1 1 0 0,0 0-1 0 0,0 0 0 0 0,1 0 1 0 0,-1 0-1 0 0,0 1 0 0 0,-1-1 1 0 0,1 0-1 0 0,0 1 0 0 0,-1-1 28 0 0,-106-52-243 0 0,87 50 321 0 0,-1 2 0 0 0,1 0 0 0 0,0 2 0 0 0,-1 0 0 0 0,1 1 0 0 0,0 1 0 0 0,0 2 0 0 0,0 0 0 0 0,0 1 0 0 0,0 1 0 0 0,1 1 0 0 0,0 1 0 0 0,0 1 0 0 0,1 0 0 0 0,1 2 0 0 0,-1 1 0 0 0,-13 10-78 0 0,25-16 33 0 0,1-1-1 0 0,0 1 1 0 0,0 1-1 0 0,1-1 0 0 0,-1 1 1 0 0,2 0-1 0 0,-1 1 1 0 0,1-1-1 0 0,0 1 1 0 0,0 0-1 0 0,1 0 0 0 0,0 1 1 0 0,1-1-1 0 0,0 1 1 0 0,0 0-1 0 0,1 0 1 0 0,0 0-1 0 0,0 0 1 0 0,1 0-1 0 0,0 1 0 0 0,1-1 1 0 0,0 0-1 0 0,0 0 1 0 0,1 1-1 0 0,1-1 1 0 0,-1 0-33 0 0,6 8 22 0 0,1 0 1 0 0,1 0 0 0 0,0-1-1 0 0,1 0 1 0 0,1-1 0 0 0,0 0-1 0 0,1-1 1 0 0,1 0 0 0 0,0-1 0 0 0,1 0-1 0 0,0-1 1 0 0,1-1 0 0 0,0 0-1 0 0,1-1 1 0 0,0-1 0 0 0,1 0-1 0 0,-1-1 1 0 0,2-1 0 0 0,-1-1 0 0 0,1 0-1 0 0,0-1 1 0 0,0-1 0 0 0,1-1-1 0 0,-1-1 1 0 0,1 0 0 0 0,-1-1-1 0 0,14-2-22 0 0,207-17-1628 0 0,-219 14 1055 0 0,0-1-1 0 0,-1-1 0 0 0,1-1 1 0 0,-1 0-1 0 0,0-2 0 0 0,-1 0 1 0 0,0-1-1 0 0,-1-1 1 0 0,0 0-1 0 0,0-1 0 0 0,12-13 574 0 0,2-5-1210 0 0</inkml:trace>
  <inkml:trace contextRef="#ctx0" brushRef="#br0" timeOffset="8678.909">9977 822 1356 0 0,'-14'-5'3538'0'0,"31"6"-1645"0"0,2 0-1643 0 0,176-41 444 0 0,29-6-5805 0 0,-185 33 3663 0 0</inkml:trace>
  <inkml:trace contextRef="#ctx0" brushRef="#br0" timeOffset="9176.746">10746 567 1452 0 0,'0'26'3543'0'0,"10"119"-909"0"0,-9-135-2560 0 0,1 0 1 0 0,1-1 0 0 0,0 1-1 0 0,0-1 1 0 0,1 0-1 0 0,0 0 1 0 0,0 0 0 0 0,1 0-1 0 0,1-1 1 0 0,-1 1-1 0 0,1-1 1 0 0,1-1 0 0 0,-1 1-1 0 0,1-1 1 0 0,0 0-1 0 0,1-1 1 0 0,0 0 0 0 0,0 0-1 0 0,0-1 1 0 0,1 0 0 0 0,0 0-1 0 0,0-1 1 0 0,0 0-1 0 0,0 0 1 0 0,1-1 0 0 0,-1 0-1 0 0,1-1 1 0 0,0 0-1 0 0,0-1 1 0 0,0 0 0 0 0,-1-1-1 0 0,4 1-74 0 0,-4-5 7 0 0,1 1 1 0 0,-1-1-1 0 0,0 0 0 0 0,-1-1 0 0 0,1 0 0 0 0,-1 0 1 0 0,0-1-1 0 0,0 0 0 0 0,0 0 0 0 0,-1-1 1 0 0,0 0-1 0 0,-1 0 0 0 0,1-1 0 0 0,-1 0 0 0 0,-1 0 1 0 0,0 0-1 0 0,0-1 0 0 0,0 0 0 0 0,-1 0 0 0 0,0 0 1 0 0,-1 0-1 0 0,0-1 0 0 0,-1 1 0 0 0,0-1 0 0 0,0 1 1 0 0,-1-1-1 0 0,0 0 0 0 0,-1 0 0 0 0,0 0 0 0 0,0 0 1 0 0,-2-2-8 0 0,-11-54 1134 0 0,4 47-297 0 0,10 26-405 0 0,88 274-2619 0 0,-15-62-5111 0 0,-66-187 5912 0 0</inkml:trace>
  <inkml:trace contextRef="#ctx0" brushRef="#br0" timeOffset="6558.937">8028 2035 1712 0 0,'-3'-36'4211'0'0,"-6"45"-1920"0"0,6 29-1939 0 0,1 1 0 0 0,1-1 0 0 0,2 1-1 0 0,2-1 1 0 0,2 1 0 0 0,6 22-352 0 0,47 250 1697 0 0,-58-308-1684 0 0,0 0 0 0 0,-1 1-1 0 0,0-1 1 0 0,1 0 0 0 0,-1 0-1 0 0,0 0 1 0 0,-1 0 0 0 0,1 0-1 0 0,-1-1 1 0 0,1 1 0 0 0,-1 0-1 0 0,0 0 1 0 0,0-1 0 0 0,0 1-1 0 0,0-1 1 0 0,0 0 0 0 0,-1 0-1 0 0,1 0 1 0 0,-1 0 0 0 0,1 0-1 0 0,-1 0 1 0 0,0-1 0 0 0,0 1 0 0 0,0-1-1 0 0,0 1 1 0 0,0-1 0 0 0,0 0-1 0 0,0-1 1 0 0,0 1 0 0 0,0 0-1 0 0,0-1 1 0 0,0 0 0 0 0,-3 0-13 0 0,-104-12-211 0 0,97 4-216 0 0,1 0 0 0 0,0-1 0 0 0,1 0 0 0 0,0 0 0 0 0,0-1 0 0 0,1-1 0 0 0,1 0 0 0 0,-1 0 0 0 0,2-1 0 0 0,0 0 0 0 0,0 0 0 0 0,1-1 0 0 0,0 0 0 0 0,1 0 0 0 0,1-1 0 0 0,0 0 0 0 0,1 0 0 0 0,1 0 0 0 0,0 0 0 0 0,0 0 0 0 0,2-2 427 0 0,-3-23-1287 0 0</inkml:trace>
  <inkml:trace contextRef="#ctx0" brushRef="#br0" timeOffset="6840.804">7962 1935 1920 0 0,'-5'-3'2299'0'0,"10"-6"1181"0"0,99-17-2503 0 0,1 4 0 0 0,1 5 0 0 0,1 5 0 0 0,58 2-977 0 0,233 4-6816 0 0,-389 7 5532 0 0,0 5 149 0 0</inkml:trace>
  <inkml:trace contextRef="#ctx0" brushRef="#br0" timeOffset="7442.48">8460 2114 2252 0 0,'0'-1'76'0'0,"-1"-25"3708"0"0,-9 41-2276 0 0,5-1-1405 0 0,1 1 1 0 0,0 0-1 0 0,1 0 0 0 0,0 1 1 0 0,1-1-1 0 0,1 1 0 0 0,1-1 1 0 0,0 1-1 0 0,1-1 0 0 0,1 1 1 0 0,0-1-1 0 0,1 0 0 0 0,0 0 1 0 0,2 0-1 0 0,0 0 1 0 0,0-1-1 0 0,1 1 0 0 0,3 2-103 0 0,-5-10 33 0 0,0-1-1 0 0,0 0 1 0 0,0 0-1 0 0,1 0 1 0 0,0 0-1 0 0,0-1 0 0 0,1 0 1 0 0,-1 0-1 0 0,1 0 1 0 0,0-1-1 0 0,0 0 1 0 0,1 0-1 0 0,-1-1 1 0 0,1 0-1 0 0,0 0 1 0 0,0 0-1 0 0,0-1 0 0 0,0 0 1 0 0,0 0-1 0 0,1-1 1 0 0,-1 0-1 0 0,0 0 1 0 0,1 0-1 0 0,-1-1 1 0 0,1-1-1 0 0,-1 1 1 0 0,0-1-1 0 0,1 0 1 0 0,-1-1-1 0 0,2 0-32 0 0,5-2-36 0 0,-1 0 1 0 0,0-1-1 0 0,-1 0 1 0 0,1-1-1 0 0,-1 0 1 0 0,0-1-1 0 0,0 0 0 0 0,-1-1 1 0 0,0-1-1 0 0,-1 0 1 0 0,0 0-1 0 0,0-1 0 0 0,-1 0 1 0 0,0 0-1 0 0,7-12 36 0 0,38-117-299 0 0,-48 64 1442 0 0,-6 74-1077 0 0,-7-3-6 0 0,2 15 15 0 0,65 229-1849 0 0,-15-90-4651 0 0,-42-132 5199 0 0</inkml:trace>
  <inkml:trace contextRef="#ctx0" brushRef="#br0" timeOffset="5715.812">8341 902 2136 0 0,'8'-21'4187'0'0,"-10"31"-2266"0"0,-4 39-1356 0 0,28 146-16 0 0,35 8-886 0 0,-56-201 166 0 0,0 0-1 0 0,-1 0 1 0 0,1 1 0 0 0,-1-1-1 0 0,1 0 1 0 0,-1 0 0 0 0,0 0-1 0 0,0 0 1 0 0,0 1 0 0 0,0-1-1 0 0,0 0 1 0 0,0 0 0 0 0,-1 0-1 0 0,1 1 1 0 0,-1-1 0 0 0,1 0 0 0 0,-1 0-1 0 0,0 0 1 0 0,0 0 0 0 0,0 0-1 0 0,0 0 1 0 0,0 0 0 0 0,0-1-1 0 0,-1 1 1 0 0,1 0 0 0 0,0-1-1 0 0,-1 1 1 0 0,0-1 0 0 0,1 1-1 0 0,-1-1 1 0 0,0 0 0 0 0,0 1-1 0 0,0-1 1 0 0,0 0 0 0 0,1 0 0 0 0,-2 0-1 0 0,0 0 172 0 0,-18 9-1294 0 0</inkml:trace>
  <inkml:trace contextRef="#ctx0" brushRef="#br0" timeOffset="5979.793">7703 1562 1884 0 0,'97'9'3693'0'0,"-68"-10"-3161"0"0,198-23 669 0 0,-92 8-948 0 0,308-29 168 0 0,-147 34-5795 0 0,-272 11 4192 0 0</inkml:trace>
  <inkml:trace contextRef="#ctx0" brushRef="#br0" timeOffset="3920.056">6259 1135 1280 0 0,'0'-22'1646'0'0,"-1"19"-1583"0"0,0 0 1 0 0,0 0 0 0 0,0 0-1 0 0,-1 0 1 0 0,1 1 0 0 0,-1-1-1 0 0,1 1 1 0 0,-1-1 0 0 0,0 1 0 0 0,0-1-1 0 0,0 1 1 0 0,0 0 0 0 0,0 0-1 0 0,-1 0 1 0 0,1 0 0 0 0,-1 0-1 0 0,1 1 1 0 0,-1-1 0 0 0,0 1-1 0 0,0 0 1 0 0,1 0 0 0 0,-1 0-1 0 0,0 0 1 0 0,0 0 0 0 0,0 0 0 0 0,0 1-1 0 0,0-1 1 0 0,0 1 0 0 0,0 0-1 0 0,0 0 1 0 0,0 0 0 0 0,0 0-1 0 0,0 1 1 0 0,0-1 0 0 0,0 1-1 0 0,-2 1-63 0 0,-4-2 69 0 0,1 0-1 0 0,-1 1 1 0 0,1 1-1 0 0,-1-1 1 0 0,1 1-1 0 0,0 1 1 0 0,0 0-1 0 0,0 0 1 0 0,0 0-1 0 0,0 1 1 0 0,1 0-1 0 0,0 1 0 0 0,-1-1 1 0 0,2 1-1 0 0,-1 1 1 0 0,0-1-1 0 0,1 1 1 0 0,0 1-1 0 0,1-1 1 0 0,-1 1-1 0 0,1 0 1 0 0,1 0-1 0 0,-1 0 0 0 0,1 1 1 0 0,-2 5-69 0 0,-3 8 182 0 0,0 0 0 0 0,2 1 1 0 0,1-1-1 0 0,1 1 0 0 0,0 1 0 0 0,2-1 1 0 0,1 0-1 0 0,0 1 0 0 0,2 6-182 0 0,5 16 237 0 0,3 0-1 0 0,2 0 1 0 0,1-1 0 0 0,3 0-1 0 0,1-1 1 0 0,2-1-1 0 0,17 27-235 0 0,26 78 521 0 0,-49-118-454 0 0,-1 0 0 0 0,-1 1-1 0 0,-2 0 1 0 0,-1 1 0 0 0,-1-1 0 0 0,-2 1 0 0 0,-1 9-68 0 0,-2-31-51 0 0,-1 0 0 0 0,0 0 1 0 0,0 0-1 0 0,-1 0 0 0 0,0-1 1 0 0,-1 1-1 0 0,0-1 0 0 0,0 1 0 0 0,-1-1 1 0 0,0 0-1 0 0,0 0 0 0 0,-1-1 1 0 0,0 1-1 0 0,-1-1 0 0 0,1 0 1 0 0,-1-1-1 0 0,0 1 0 0 0,-1-1 1 0 0,0 0-1 0 0,-1 0 51 0 0,-70 18-4065 0 0,27-44 1368 0 0,30 7 1453 0 0</inkml:trace>
  <inkml:trace contextRef="#ctx0" brushRef="#br0" timeOffset="4371.234">6444 2425 1516 0 0,'-109'50'4289'0'0,"104"-48"-4210"0"0,0 0 0 0 0,1 1 0 0 0,-1-1 0 0 0,1 1 0 0 0,-1 0 0 0 0,1 0 0 0 0,0 0 0 0 0,0 1-1 0 0,1-1 1 0 0,-1 1 0 0 0,1 0 0 0 0,0 0 0 0 0,0 0 0 0 0,0 0 0 0 0,0 1 0 0 0,1-1 0 0 0,-1 1 0 0 0,1 0 0 0 0,1 0-1 0 0,-1 0 1 0 0,1 0 0 0 0,-1 0 0 0 0,1 0 0 0 0,1 0 0 0 0,-1 0 0 0 0,1 0 0 0 0,0 0 0 0 0,0 1 0 0 0,0-1 0 0 0,1 0-1 0 0,0 0 1 0 0,0 0 0 0 0,0 0 0 0 0,1 0 0 0 0,-1 0 0 0 0,1 0 0 0 0,0-1 0 0 0,1 1 0 0 0,-1 0 0 0 0,1-1 0 0 0,0 0 0 0 0,0 0-1 0 0,0 0 1 0 0,1 0 0 0 0,-1 0 0 0 0,1-1 0 0 0,0 1 0 0 0,0-1 0 0 0,0 0 0 0 0,1 0 0 0 0,-1 0 0 0 0,1-1 0 0 0,1 1-79 0 0,12 3 38 0 0,1 0 1 0 0,-1-1 0 0 0,1-1 0 0 0,0-1 0 0 0,-1-1 0 0 0,1-1 0 0 0,1 0 0 0 0,-1-1 0 0 0,0-1 0 0 0,0-1-1 0 0,-1-1 1 0 0,1 0 0 0 0,0-2 0 0 0,-1 0 0 0 0,11-4-39 0 0,-24 8-5 0 0,0-1 0 0 0,0 1 0 0 0,1-1 0 0 0,-1 0 1 0 0,0 0-1 0 0,-1 0 0 0 0,1-1 0 0 0,0 1 0 0 0,-1-1 0 0 0,1 0 0 0 0,-1-1 0 0 0,0 1 1 0 0,0-1-1 0 0,0 0 0 0 0,0 0 0 0 0,-1 0 0 0 0,0 0 0 0 0,0-1 0 0 0,0 0 0 0 0,0 1 1 0 0,-1-1-1 0 0,1 0 0 0 0,-1 0 0 0 0,-1 0 0 0 0,1 0 0 0 0,-1-1 0 0 0,0 1 0 0 0,0 0 1 0 0,0-1-1 0 0,-1 1 0 0 0,1 0 0 0 0,-1-1 0 0 0,-1 1 0 0 0,1-1 0 0 0,-2-2 5 0 0,-9-15-149 0 0,-1 0 0 0 0,-2 1 0 0 0,0 1 0 0 0,-2 0-1 0 0,0 1 1 0 0,-1 0 0 0 0,-1 2 0 0 0,-1 0 0 0 0,0 1-1 0 0,-4-1 150 0 0,-100-106-4306 0 0,104 98 3042 0 0,1-3 14 0 0</inkml:trace>
  <inkml:trace contextRef="#ctx0" brushRef="#br0" timeOffset="5138.818">6711 507 1268 0 0,'-46'133'2640'0'0,"35"-111"-2353"0"0,-1 0 0 0 0,0-1 0 0 0,-2-1 0 0 0,0 0 0 0 0,-1 0 0 0 0,-1-1 0 0 0,-1-2 0 0 0,-1 1 0 0 0,0-2 0 0 0,-1 0 0 0 0,-1-1 0 0 0,0-1 0 0 0,-1-1 1 0 0,-1-1-1 0 0,0-1 0 0 0,0-1 0 0 0,-1-1 0 0 0,0-1 0 0 0,-1-1 0 0 0,-6 1-287 0 0,26-8 25 0 0,1-1 0 0 0,-1 0 1 0 0,0 1-1 0 0,1-1 0 0 0,-1-1 0 0 0,0 1 0 0 0,1 0 1 0 0,0-1-1 0 0,-1 0 0 0 0,1 0 0 0 0,0 0 1 0 0,0 0-1 0 0,0 0 0 0 0,0-1 0 0 0,0 1 0 0 0,1-1 1 0 0,-1 0-1 0 0,1 0 0 0 0,-1 0 0 0 0,1 0 1 0 0,0 0-1 0 0,0 0 0 0 0,1-1 0 0 0,-1 1 1 0 0,1-1-1 0 0,-1 1 0 0 0,1-1 0 0 0,0 1 0 0 0,1-1 1 0 0,-1 0-1 0 0,1 1 0 0 0,-1-1 0 0 0,1 0 1 0 0,0 0-1 0 0,0 1 0 0 0,1-5-25 0 0,48-23-121 0 0,78 43-51 0 0,-62 4 28 0 0,-21-11 37 0 0,-1-1-1 0 0,1-2 1 0 0,-1-2 0 0 0,1-2-1 0 0,-1-2 1 0 0,1-2-1 0 0,-1-2 1 0 0,32-10 107 0 0,-70 18-21 0 0,0 0-1 0 0,0 0 1 0 0,-1-1 0 0 0,1 0 0 0 0,0 0-1 0 0,-1 0 1 0 0,1 0 0 0 0,-1-1 0 0 0,1 1-1 0 0,-1-1 1 0 0,1 0 0 0 0,-1-1 0 0 0,0 1-1 0 0,0-1 1 0 0,0 0 0 0 0,-1 0 0 0 0,1 0-1 0 0,-1 0 1 0 0,1 0 0 0 0,-1-1 0 0 0,0 0 0 0 0,0 0-1 0 0,-1 0 1 0 0,1 0 0 0 0,-1 0 0 0 0,0 0-1 0 0,0-1 1 0 0,0 1 0 0 0,-1 0 0 0 0,1-1-1 0 0,-1 0 1 0 0,0 1 0 0 0,-1-1 0 0 0,1 0-1 0 0,-1 0 1 0 0,0 1 0 0 0,0-1 0 0 0,0 0-1 0 0,-1 0 1 0 0,1 1 0 0 0,-1-1 0 0 0,0 0-1 0 0,-2-3 22 0 0,-5 0-25 0 0,0 0 1 0 0,0 1-1 0 0,0 0 0 0 0,-1 0 0 0 0,0 1 0 0 0,-1 0 0 0 0,1 1 0 0 0,-1 0 0 0 0,0 0 0 0 0,-1 1 0 0 0,1 0 0 0 0,-1 1 0 0 0,1 1 0 0 0,-1-1 0 0 0,0 2 0 0 0,0-1 0 0 0,0 1 0 0 0,0 1 0 0 0,-5 0 25 0 0,6 1-327 0 0,-1 0 0 0 0,1 0 0 0 0,-1 1 0 0 0,1 0 0 0 0,0 1 0 0 0,0 0 0 0 0,0 0 0 0 0,1 1 0 0 0,-1 1 0 0 0,1 0 0 0 0,0 0 0 0 0,0 0 0 0 0,0 1 0 0 0,-5 5 327 0 0,-3 4-1203 0 0</inkml:trace>
  <inkml:trace contextRef="#ctx0" brushRef="#br0" timeOffset="1496.954">4124 2637 1660 0 0,'0'72'4691'0'0,"-28"121"-2778"0"0,-15-40-1045 0 0,38-125-1261 0 0,20-32-1767 0 0,22-64-431 0 0,-28 47 1719 0 0</inkml:trace>
  <inkml:trace contextRef="#ctx0" brushRef="#br0" timeOffset="1792.013">4166 2587 2016 0 0,'12'-8'6554'0'0,"27"36"-6558"0"0,-19-13 468 0 0,71 34 142 0 0,91 68-748 0 0,-181-116 16 0 0,0 0 0 0 0,0 0-1 0 0,0-1 1 0 0,0 1 0 0 0,-1 0 0 0 0,1 0-1 0 0,0 0 1 0 0,0 0 0 0 0,-1 0 0 0 0,1 0-1 0 0,-1 0 1 0 0,1 0 0 0 0,-1 0-1 0 0,1 0 1 0 0,-1 0 0 0 0,0 0 0 0 0,1 0-1 0 0,-1 1 1 0 0,0-1 0 0 0,0 0 0 0 0,0 0-1 0 0,0 0 1 0 0,0 0 0 0 0,0 1-1 0 0,0-1 1 0 0,0 0 0 0 0,-1 0 0 0 0,1 0-1 0 0,0 0 1 0 0,-1 0 0 0 0,1 0 0 0 0,-1 0-1 0 0,1 1 1 0 0,-1-1 0 0 0,1 0-1 0 0,-1-1 1 0 0,0 1 0 0 0,1 0 0 0 0,-1 0-1 0 0,0 0 1 0 0,0 0 0 0 0,0 0 0 0 0,0-1-1 0 0,0 1 1 0 0,0 0 0 0 0,0-1 0 0 0,0 1-1 0 0,0-1 1 0 0,-1 1 126 0 0,-16 8-1187 0 0</inkml:trace>
  <inkml:trace contextRef="#ctx0" brushRef="#br0" timeOffset="2059.684">4061 2624 2508 0 0,'-8'-16'4860'0'0,"27"-1"-3591"0"0,32-9-869 0 0,185-37-1108 0 0,-96 32-4931 0 0,-129 29 4421 0 0</inkml:trace>
  <inkml:trace contextRef="#ctx0" brushRef="#br0" timeOffset="2601.104">3797 2469 1624 0 0,'-6'9'3347'0'0,"-6"44"-2544"0"0,6 16-59 0 0,3 0-1 0 0,3 1 1 0 0,3-1 0 0 0,3 0-1 0 0,6 16-743 0 0,-1 12 502 0 0,12 180 1710 0 0,-26-274-2182 0 0,0 0 1 0 0,0 0-1 0 0,0 0 1 0 0,-1 0-1 0 0,1-1 1 0 0,-1 1-1 0 0,1-1 1 0 0,-1 0-1 0 0,0 0 1 0 0,0 0-1 0 0,0-1 1 0 0,0 1 0 0 0,-1-1-1 0 0,1 0 1 0 0,0 0-1 0 0,0-1 1 0 0,-1 1-1 0 0,1-1 1 0 0,0 0-1 0 0,-1 0 1 0 0,1 0-1 0 0,0 0 1 0 0,-1-1-1 0 0,1 0 1 0 0,0 0-1 0 0,0 0 1 0 0,0-1-1 0 0,-1 1 1 0 0,1-1-1 0 0,1 0 1 0 0,-2-1-31 0 0,-7-1-182 0 0,1-2 1 0 0,0 0 0 0 0,0 0-1 0 0,0-1 1 0 0,1 0-1 0 0,0-1 1 0 0,0 0 0 0 0,1 0-1 0 0,0-1 1 0 0,1-1-1 0 0,0 1 1 0 0,0-1-1 0 0,1-1 1 0 0,0 1 0 0 0,1-1-1 0 0,-1-2 182 0 0,-2-8-870 0 0,0 1 0 0 0,1-1 1 0 0,2-1-1 0 0,0 1 0 0 0,1-1 0 0 0,1 0 0 0 0,1-1 0 0 0,0-12 870 0 0,0 2-1278 0 0</inkml:trace>
  <inkml:trace contextRef="#ctx0" brushRef="#br0" timeOffset="2990.063">3594 2470 904 0 0,'-26'-3'5515'0'0,"40"-4"-3187"0"0,43-5-1551 0 0,631-46 1517 0 0,-50 57-1386 0 0,-637 1-903 0 0,-1 0-66 0 0,0 0-89 0 0,11 2-2589 0 0,-9-1-1752 0 0,-7-1 1929 0 0,3 0 1482 0 0</inkml:trace>
  <inkml:trace contextRef="#ctx0" brushRef="#br0" timeOffset="667.979">4403 1414 888 0 0,'39'-55'8668'0'0,"-28"98"-7640"0"0,19 88-540 0 0,11 109-2120 0 0,-42-232 1277 0 0,-1-1 1 0 0,0 0-1 0 0,0 1 0 0 0,0-1 0 0 0,-1 0 0 0 0,0 0 1 0 0,-1 0-1 0 0,1-1 0 0 0,-1 1 0 0 0,-1-1 0 0 0,1 0 0 0 0,-1 0 1 0 0,0 0-1 0 0,0-1 0 0 0,-1 0 0 0 0,1 0 0 0 0,-1 0 1 0 0,-1 0 354 0 0,-15 7-1274 0 0</inkml:trace>
  <inkml:trace contextRef="#ctx0" brushRef="#br0" timeOffset="948.789">3825 2082 1496 0 0,'-8'5'1083'0'0,"-1"2"2183"0"0,30-4-1585 0 0,234-17 187 0 0,596-65-2884 0 0,-653 67-3932 0 0,-192 12 3742 0 0</inkml:trace>
  <inkml:trace contextRef="#ctx0" brushRef="#br0" timeOffset="23480.916">14683 1119 936 0 0,'-20'-3'1529'0'0,"-24"-36"-580"0"0,18 27 1057 0 0,39 9-308 0 0,-4 2-1644 0 0,873-43 1263 0 0,-815 66-2929 0 0,-75-1-1763 0 0,-7-12 2245 0 0</inkml:trace>
  <inkml:trace contextRef="#ctx0" brushRef="#br0" timeOffset="23729.934">14638 1402 1768 0 0,'65'8'3460'0'0,"399"-8"-1441"0"0,-230 25-3485 0 0,-130-6-1809 0 0,-76-11 1869 0 0</inkml:trace>
  <inkml:trace contextRef="#ctx0" brushRef="#br0" timeOffset="25534.624">16626 498 1160 0 0,'-2'-22'2764'0'0,"-2"3"-2481"0"0,-3-19 2559 0 0,8 62-1548 0 0,32 246-822 0 0,20-31-319 0 0,-38-147-1234 0 0,-16-88 895 0 0,-1-1 0 0 0,1 0-1 0 0,-1 1 1 0 0,0-1 0 0 0,0 0 0 0 0,0 0-1 0 0,0 0 1 0 0,0 0 0 0 0,-1 0-1 0 0,0 0 1 0 0,1-1 0 0 0,-1 1-1 0 0,0-1 1 0 0,0 0 0 0 0,0 0-1 0 0,0 0 1 0 0,-1 0 0 0 0,1-1 0 0 0,-1 1-1 0 0,1-1 1 0 0,-1 0 0 0 0,1 0-1 0 0,-1 0 187 0 0,-14 5-1174 0 0</inkml:trace>
  <inkml:trace contextRef="#ctx0" brushRef="#br0" timeOffset="25783.692">15990 1300 2280 0 0,'93'-3'3450'0'0,"805"-87"-659"0"0,-549 76-3482 0 0,-115 11-4179 0 0,-207 3 3582 0 0</inkml:trace>
  <inkml:trace contextRef="#ctx0" brushRef="#br0" timeOffset="26360.456">16651 1875 976 0 0,'-2'-3'3644'0'0,"-22"16"-2653"0"0,12 4-832 0 0,0-1 0 0 0,1 1 0 0 0,1 1 0 0 0,0 0 0 0 0,1 1 0 0 0,1 0 0 0 0,1 0 0 0 0,1 0 0 0 0,1 1 1 0 0,-3 16-160 0 0,-31 90 79 0 0,32-108-382 0 0,-22 30-3581 0 0,25-44 2790 0 0</inkml:trace>
  <inkml:trace contextRef="#ctx0" brushRef="#br0" timeOffset="26658.101">16642 1842 1880 0 0,'15'3'4115'0'0,"27"44"-3656"0"0,-36-38-91 0 0,199 200 1029 0 0,-202-206-1515 0 0,0 0 0 0 0,0 0 1 0 0,-1 0-1 0 0,1 0 0 0 0,-1 0 1 0 0,1 1-1 0 0,-1-1 0 0 0,0 1 1 0 0,0-1-1 0 0,-1 1 0 0 0,1 0 1 0 0,-1 0-1 0 0,1 0 0 0 0,-1 0 0 0 0,-1 0 1 0 0,1 0-1 0 0,-1 0 0 0 0,1 0 1 0 0,-1 0-1 0 0,0 1 0 0 0,0-1 1 0 0,-1 0-1 0 0,1 0 0 0 0,-1 0 1 0 0,0 0-1 0 0,0 0 0 0 0,-1 0 1 0 0,1 0-1 0 0,-1 0 0 0 0,0-1 0 0 0,1 1 1 0 0,-2-1-1 0 0,1 1 0 0 0,0-1 1 0 0,-1 0-1 0 0,0 1 0 0 0,0-1 118 0 0,-11 11-808 0 0</inkml:trace>
  <inkml:trace contextRef="#ctx0" brushRef="#br0" timeOffset="26952.144">16494 1864 2296 0 0,'0'-1'99'0'0,"-1"0"-1"0"0,0 1 1 0 0,1-1-1 0 0,-1 1 1 0 0,1-1-1 0 0,-1 0 1 0 0,1 0 0 0 0,-1 1-1 0 0,1-1 1 0 0,-1 0-1 0 0,1 0 1 0 0,0 0-1 0 0,-1 0 1 0 0,1 1-1 0 0,0-1 1 0 0,0 0 0 0 0,0 0-1 0 0,-1 0 1 0 0,1 0-1 0 0,0 0 1 0 0,0 0-1 0 0,0 0 1 0 0,1 0-1 0 0,-1 1 1 0 0,0-1-1 0 0,0 0 1 0 0,0 0 0 0 0,1 0-1 0 0,-1 0 1 0 0,0 0-1 0 0,1 1 1 0 0,-1-1-1 0 0,1 0 1 0 0,-1 0-1 0 0,1 1 1 0 0,-1-1-1 0 0,1 0 1 0 0,-1 1 0 0 0,1-1-1 0 0,0 0 1 0 0,0 1-1 0 0,-1-1 1 0 0,1 1-1 0 0,0-1 1 0 0,0 1-1 0 0,-1-1 1 0 0,1 1 0 0 0,0 0-1 0 0,0-1 1 0 0,0 1-1 0 0,0 0 1 0 0,0 0-1 0 0,-1 0 1 0 0,1 0-1 0 0,0 0 1 0 0,0 0-99 0 0,55-24 438 0 0,200-28-706 0 0,-97 26-5182 0 0,-143 21 4275 0 0</inkml:trace>
  <inkml:trace contextRef="#ctx0" brushRef="#br0" timeOffset="27652.052">16105 1757 956 0 0,'-17'-31'4851'0'0,"-28"52"-3411"0"0,36 2-1302 0 0,1 0 0 0 0,1 1 0 0 0,1 0 0 0 0,1 0 0 0 0,1 0 0 0 0,1 1 0 0 0,1-1 0 0 0,1 1 0 0 0,1 0-1 0 0,2 6-137 0 0,-2-9 142 0 0,35 287 713 0 0,-22-112-267 0 0,-14-195-615 0 0,0-1-1 0 0,-1 0 1 0 0,1 1-1 0 0,-1-1 1 0 0,1 0 0 0 0,-1 0-1 0 0,0 0 1 0 0,1 0 0 0 0,-1 0-1 0 0,0 0 1 0 0,0-1 0 0 0,0 1-1 0 0,0-1 1 0 0,1 1-1 0 0,-1-1 1 0 0,0 0 0 0 0,0 1-1 0 0,0-1 1 0 0,0 0 0 0 0,0 0-1 0 0,0 0 1 0 0,0-1-1 0 0,0 1 1 0 0,0 0 0 0 0,0-1-1 0 0,1 1 1 0 0,-1-1 0 0 0,0 0-1 0 0,0 0 1 0 0,0 0 0 0 0,1 1-1 0 0,-1-2 1 0 0,1 1-1 0 0,-1 0 1 0 0,0 0 0 0 0,1 0-1 0 0,0-1 1 0 0,-1 1 0 0 0,1-1-1 0 0,0 1 1 0 0,0-1 27 0 0,-9-6-506 0 0,1-2 0 0 0,1 1 0 0 0,0-1 0 0 0,0 0 0 0 0,0 0 0 0 0,2-1 0 0 0,-1 0-1 0 0,1-1 1 0 0,1 1 0 0 0,0-1 0 0 0,1 0 506 0 0,-9-21-1226 0 0</inkml:trace>
  <inkml:trace contextRef="#ctx0" brushRef="#br0" timeOffset="28028.943">15933 1717 2040 0 0,'-2'-21'3506'0'0,"51"-9"-2662"0"0,9 9-418 0 0,1 2 1 0 0,0 2-1 0 0,2 4 1 0 0,-1 2-1 0 0,2 2 1 0 0,9 3-427 0 0,-22 0 148 0 0,200-14 228 0 0,246 14-376 0 0,-309 7-189 0 0,-122 4 57 0 0,-34-2-1297 0 0,0-1-3900 0 0,-28-2 3939 0 0</inkml:trace>
  <inkml:trace contextRef="#ctx0" brushRef="#br0" timeOffset="30318.984">18719 2190 1312 0 0,'-9'-3'161'0'0,"0"0"0"0"0,1 1 0 0 0,-1 0-1 0 0,0 0 1 0 0,0 1 0 0 0,-1 0 0 0 0,1 1 0 0 0,0 0-1 0 0,0 0 1 0 0,0 1 0 0 0,0 0 0 0 0,0 1 0 0 0,0 0 0 0 0,0 0-1 0 0,0 1 1 0 0,1 0 0 0 0,-1 0 0 0 0,1 1 0 0 0,0 0-1 0 0,0 1 1 0 0,0 0 0 0 0,1 0 0 0 0,-1 1 0 0 0,1-1-1 0 0,1 2 1 0 0,-1-1 0 0 0,1 1 0 0 0,0 0 0 0 0,0 0 0 0 0,1 0-1 0 0,0 1 1 0 0,1 0 0 0 0,-1 0 0 0 0,2 0 0 0 0,-1 1-1 0 0,1-1 1 0 0,0 1 0 0 0,1 0 0 0 0,0 0 0 0 0,-1 6-161 0 0,4-10 36 0 0,-1 0 1 0 0,1-1 0 0 0,0 1 0 0 0,1-1-1 0 0,-1 0 1 0 0,1 1 0 0 0,0-1 0 0 0,0 0-1 0 0,0 0 1 0 0,1 0 0 0 0,-1 0-1 0 0,1 0 1 0 0,0 0 0 0 0,0-1 0 0 0,0 0-1 0 0,1 1 1 0 0,-1-1 0 0 0,1 0-1 0 0,0-1 1 0 0,-1 1 0 0 0,1-1 0 0 0,0 1-1 0 0,1-1 1 0 0,-1-1 0 0 0,0 1 0 0 0,1 0-1 0 0,-1-1 1 0 0,1 0 0 0 0,1 0-37 0 0,135 19 440 0 0,-121-20-445 0 0,0 0-1 0 0,1-1 1 0 0,-1-2-1 0 0,0 0 0 0 0,0-1 1 0 0,-1-1-1 0 0,1-1 1 0 0,-1 0-1 0 0,6-4 6 0 0,-18 7-44 0 0,-1 0-1 0 0,1 0 0 0 0,-1 0 1 0 0,0-1-1 0 0,0 0 0 0 0,0 0 1 0 0,0 0-1 0 0,-1-1 0 0 0,0 0 1 0 0,0 0-1 0 0,0 0 0 0 0,-1-1 1 0 0,1 0-1 0 0,-1 1 0 0 0,0-2 1 0 0,-1 1-1 0 0,0 0 1 0 0,0-1-1 0 0,0 1 0 0 0,-1-1 1 0 0,0 0-1 0 0,0 0 0 0 0,-1 0 1 0 0,1 0-1 0 0,-2 0 0 0 0,1 0 1 0 0,-1-3 44 0 0,-3-1-203 0 0,-1 0 0 0 0,-1 0 0 0 0,0 0 0 0 0,0 1 0 0 0,-1-1 0 0 0,0 1 0 0 0,-1 1 0 0 0,0-1 1 0 0,-1 1-1 0 0,1 1 0 0 0,-2-1 0 0 0,1 1 0 0 0,-1 1 0 0 0,-1 0 0 0 0,-2-2 203 0 0,-5-6-796 0 0,-10-9-518 0 0,-1 2-87 0 0</inkml:trace>
  <inkml:trace contextRef="#ctx0" brushRef="#br0" timeOffset="37228.949">23937 927 1184 0 0,'0'-2'103'0'0,"-1"1"0"0"0,1-1 0 0 0,0 1 0 0 0,-1-1 0 0 0,1 0 0 0 0,-1 1 0 0 0,1 0 0 0 0,-1-1 0 0 0,0 1 0 0 0,0-1 0 0 0,1 1 0 0 0,-1 0 0 0 0,0-1 0 0 0,0 1 0 0 0,0 0 0 0 0,-1 0 0 0 0,1 0 0 0 0,0 0 0 0 0,0 0 0 0 0,-1 0-1 0 0,1 0 1 0 0,0 0 0 0 0,-1 1 0 0 0,1-1 0 0 0,-1 0 0 0 0,1 1 0 0 0,-1-1 0 0 0,1 1 0 0 0,-1 0 0 0 0,0-1 0 0 0,1 1 0 0 0,-1 0 0 0 0,1 0 0 0 0,-1 0 0 0 0,0 0 0 0 0,1 0 0 0 0,-1 0 0 0 0,1 1 0 0 0,-1-1 0 0 0,1 0 0 0 0,-1 1 0 0 0,1-1 0 0 0,-1 1 0 0 0,1 0 0 0 0,-1 0 0 0 0,1-1 0 0 0,0 1 0 0 0,-1 0 0 0 0,1 0 0 0 0,0 0 0 0 0,0 0 0 0 0,-1 0 0 0 0,1 1-103 0 0,-85 50 615 0 0,80-48-564 0 0,0 1 0 0 0,1 0-1 0 0,-1 1 1 0 0,1-1-1 0 0,0 1 1 0 0,0 0-1 0 0,1 0 1 0 0,-1 1 0 0 0,2-1-1 0 0,-1 1 1 0 0,1 0-1 0 0,0 0 1 0 0,0 0 0 0 0,1 0-1 0 0,-1 1 1 0 0,2-1-1 0 0,-1 6-50 0 0,2-11 4 0 0,0 0-1 0 0,1 0 1 0 0,0 0-1 0 0,0-1 1 0 0,-1 1-1 0 0,1 0 1 0 0,0 0-1 0 0,0-1 1 0 0,0 1-1 0 0,1 0 1 0 0,-1-1-1 0 0,0 1 1 0 0,1-1-1 0 0,-1 1 1 0 0,1-1-1 0 0,-1 0 1 0 0,1 0-1 0 0,0 0 1 0 0,-1 0-1 0 0,1 0 1 0 0,0 0-1 0 0,0 0 1 0 0,0 0-1 0 0,0-1 1 0 0,-1 1-1 0 0,1-1 1 0 0,0 1-1 0 0,0-1 1 0 0,0 0-1 0 0,0 0 1 0 0,0 0-1 0 0,0 0 1 0 0,0 0-1 0 0,0 0 1 0 0,0-1-1 0 0,0 1 1 0 0,1-1-4 0 0,75-12-15 0 0,-61 6-20 0 0,-1 0-1 0 0,0-2 1 0 0,0 0-1 0 0,0-1 1 0 0,-1 0 0 0 0,-1-1-1 0 0,0-1 1 0 0,0 0-1 0 0,-1-1 1 0 0,-1-1-1 0 0,0 0 1 0 0,-1 0 0 0 0,0-1-1 0 0,-1-1 1 0 0,-1 1-1 0 0,-1-2 1 0 0,0 1-1 0 0,-1-1 1 0 0,-1 0 0 0 0,0-1-1 0 0,-1 1 1 0 0,-1-1-1 0 0,0-7 36 0 0,16-46-148 0 0,-4 17 365 0 0,-1 0 1 0 0,-4-1-1 0 0,-1 0 1 0 0,-3 0-1 0 0,-1-29-217 0 0,-6 79 36 0 0,0 0 0 0 0,-1 1 0 0 0,0-1 0 0 0,0 0 0 0 0,0 1-1 0 0,0-1 1 0 0,-1 1 0 0 0,1-1 0 0 0,-1 1 0 0 0,0 0 0 0 0,-1 0 0 0 0,1 0 0 0 0,-1 0 0 0 0,0 0 0 0 0,0 0-1 0 0,0 1 1 0 0,0-1 0 0 0,0 1 0 0 0,-1 0 0 0 0,0 0 0 0 0,0 0 0 0 0,0 0 0 0 0,0 1 0 0 0,0 0 0 0 0,-3-2-36 0 0,-1 8 12 0 0,1-1 0 0 0,-1 1 0 0 0,1 0 0 0 0,0 1 0 0 0,0 0 0 0 0,1 0 0 0 0,-1 0 0 0 0,1 1 1 0 0,0 0-1 0 0,0 0 0 0 0,1 0 0 0 0,0 1 0 0 0,0 0 0 0 0,1 0 0 0 0,-1 0 0 0 0,2 1 1 0 0,-1-1-1 0 0,1 1 0 0 0,0 0 0 0 0,0 0 0 0 0,1 0 0 0 0,0 1-12 0 0,-5 20 20 0 0,1 0 0 0 0,2 0 0 0 0,1 0 0 0 0,1 0 0 0 0,1 1 0 0 0,1-1 0 0 0,2 1 0 0 0,1-1 0 0 0,2 0 0 0 0,0 0 0 0 0,2 0 0 0 0,1-1 0 0 0,2 0 0 0 0,0-1 0 0 0,2 0 0 0 0,3 4-20 0 0,-7-16-15 0 0,1 1 0 0 0,0-2 0 0 0,1 1 0 0 0,0-2 0 0 0,2 1 1 0 0,-1-1-1 0 0,1-1 0 0 0,1 0 0 0 0,0-1 0 0 0,1 0 0 0 0,0-1 1 0 0,1 0-1 0 0,0-2 0 0 0,0 1 0 0 0,1-2 0 0 0,0 0 0 0 0,1-1 1 0 0,-1-1-1 0 0,1 0 0 0 0,0-1 0 0 0,0-1 0 0 0,0-1 0 0 0,1 0 1 0 0,-1-1 14 0 0,-9-2-42 0 0,-1 0 0 0 0,0 0 1 0 0,0 0-1 0 0,0-1 0 0 0,0 0 1 0 0,-1-1-1 0 0,1 1 0 0 0,-1-2 1 0 0,1 1-1 0 0,-1 0 1 0 0,0-1-1 0 0,0 0 0 0 0,0-1 1 0 0,-1 1-1 0 0,1-1 0 0 0,-1 0 1 0 0,-1 0-1 0 0,1-1 1 0 0,0 0-1 0 0,-1 1 0 0 0,0-1 1 0 0,-1-1-1 0 0,0 1 0 0 0,1 0 1 0 0,-1-2 41 0 0,5-10-12 0 0,-1 1 1 0 0,-1-1 0 0 0,-1 0-1 0 0,0 0 1 0 0,-1-1 0 0 0,-1 1-1 0 0,-1-1 1 0 0,1-18 11 0 0,-3 32 41 0 0,0 3-32 0 0,1 0-1 0 0,-1 0 0 0 0,1 0 1 0 0,-1 0-1 0 0,0 0 0 0 0,0 0 1 0 0,0 0-1 0 0,0 0 1 0 0,0 0-1 0 0,0 0 0 0 0,-1 0 1 0 0,1 0-1 0 0,-1 0 0 0 0,1 0 1 0 0,-1 1-1 0 0,0-1 0 0 0,1 0 1 0 0,-1 0-1 0 0,0 0 0 0 0,0 1 1 0 0,-1-1-1 0 0,1 0 1 0 0,0 1-1 0 0,0-1 0 0 0,-1 1 1 0 0,1 0-1 0 0,-1-1 0 0 0,1 1 1 0 0,-1 0-1 0 0,0 0 0 0 0,1 0 1 0 0,-1 0-1 0 0,0 0 0 0 0,0 0 1 0 0,0 1-1 0 0,0-1-8 0 0,-2 3 7 0 0,0 1-1 0 0,0 0 1 0 0,1 0 0 0 0,-1 0-1 0 0,1 0 1 0 0,0 1-1 0 0,0-1 1 0 0,0 1 0 0 0,1 0-1 0 0,-1 0 1 0 0,1 0-1 0 0,0 0 1 0 0,0 0 0 0 0,0 0-1 0 0,0 1 1 0 0,1-1-1 0 0,0 1 1 0 0,0-1 0 0 0,0 1-1 0 0,0-1 1 0 0,1 1 0 0 0,0-1-1 0 0,0 4-6 0 0,0 0 3 0 0,1-1 0 0 0,0 1-1 0 0,0-1 1 0 0,1 1 0 0 0,0-1 0 0 0,0 1-1 0 0,1-1 1 0 0,0 0 0 0 0,0 0 0 0 0,1 0-1 0 0,-1-1 1 0 0,2 1 0 0 0,-1-1 0 0 0,1 0-1 0 0,0 0 1 0 0,0 0 0 0 0,0-1 0 0 0,1 0-1 0 0,0 0 1 0 0,0 0 0 0 0,0-1-1 0 0,0 0 1 0 0,1 0 0 0 0,0 0 0 0 0,0-1-1 0 0,0 0 1 0 0,0-1 0 0 0,0 1 0 0 0,1-1-1 0 0,-1-1 1 0 0,1 1 0 0 0,-1-1 0 0 0,1-1-1 0 0,0 1 1 0 0,6-1-3 0 0,-4-1 50 0 0,-1 0-1 0 0,0 0 1 0 0,0-1-1 0 0,-1 0 0 0 0,1 0 1 0 0,0-1-1 0 0,-1 0 1 0 0,1-1-1 0 0,-1 0 1 0 0,0 0-1 0 0,0-1 1 0 0,-1 0-1 0 0,1 0 1 0 0,-1-1-1 0 0,0 0 1 0 0,0 0-1 0 0,-1 0 0 0 0,0-1 1 0 0,0 0-1 0 0,-1 0 1 0 0,0-1-1 0 0,0 0 1 0 0,0 1-1 0 0,-1-2 1 0 0,0 1-1 0 0,-1 0 1 0 0,0-1-1 0 0,0 0 1 0 0,-1 1-1 0 0,0-1 0 0 0,-1 0 1 0 0,0 0-1 0 0,0 0 1 0 0,0-1-1 0 0,-2 1 1 0 0,1 0-1 0 0,-1 0 1 0 0,0-1-50 0 0,1 9 138 0 0,0 1-14 0 0,0 7 227 0 0,57 146-2243 0 0,0-3-4939 0 0,-56-132 5651 0 0</inkml:trace>
  <inkml:trace contextRef="#ctx0" brushRef="#br0" timeOffset="29760.424">18550 500 1128 0 0,'0'-3'121'0'0,"0"-1"1"0"0,0 0-1 0 0,-1 1 0 0 0,1-1 0 0 0,-1 0 0 0 0,0 1 1 0 0,1-1-1 0 0,-2 1 0 0 0,1 0 0 0 0,0-1 0 0 0,-1 1 1 0 0,1 0-1 0 0,-1 0 0 0 0,0-1 0 0 0,0 2 0 0 0,-1-1 1 0 0,1 0-1 0 0,0 0 0 0 0,-1 1 0 0 0,0-1 0 0 0,1 1 1 0 0,-1 0-1 0 0,0 0 0 0 0,0 0 0 0 0,0 0 0 0 0,-1 0 1 0 0,1 1-1 0 0,0-1 0 0 0,-1 1-121 0 0,1 0 70 0 0,-1 1 1 0 0,1 0-1 0 0,-1 0 0 0 0,0 0 1 0 0,1 0-1 0 0,-1 1 0 0 0,1-1 1 0 0,-1 1-1 0 0,1 0 0 0 0,0 0 1 0 0,-1 0-1 0 0,1 0 0 0 0,0 1 1 0 0,-1-1-1 0 0,1 1 0 0 0,0 0 1 0 0,0 0-1 0 0,0 0 0 0 0,1 0 1 0 0,-1 0-1 0 0,1 1 0 0 0,-1 0 1 0 0,0 0-71 0 0,-7 14 116 0 0,0 0 0 0 0,1 1 0 0 0,2 0 0 0 0,-1 0 1 0 0,2 1-1 0 0,1 0 0 0 0,0 0 0 0 0,1 0 1 0 0,1 1-1 0 0,1-1 0 0 0,1 1 0 0 0,1 17-116 0 0,0-35 12 0 0,13 403 1427 0 0,19 67-201 0 0,-32-452-1400 0 0,-2 0 1 0 0,-1 0-1 0 0,0 0 1 0 0,-1-1-1 0 0,-1 1 1 0 0,-1-1-1 0 0,-1 0 1 0 0,-1-1-1 0 0,0 0 1 0 0,-1 0-1 0 0,-1 0 1 0 0,-1-1-1 0 0,-1-1 1 0 0,0 0-1 0 0,-8 8 162 0 0,-24-7-5119 0 0,29-28 3941 0 0</inkml:trace>
  <inkml:trace contextRef="#ctx0" brushRef="#br0" timeOffset="31315.74">18925 47 944 0 0,'0'0'495'0'0,"3"-16"302"0"0,28-15 451 0 0,-60 120 368 0 0,17-67-1511 0 0,-2-1-1 0 0,0 0 1 0 0,-1-1 0 0 0,-2-1 0 0 0,0 0 0 0 0,0-1-1 0 0,-2-1 1 0 0,0 0 0 0 0,-1-2 0 0 0,-1 0 0 0 0,0-2 0 0 0,-1 0-1 0 0,-1-1 1 0 0,1-1 0 0 0,-2-2 0 0 0,0 0 0 0 0,0-1-1 0 0,0-2 1 0 0,-1 0 0 0 0,-14 1-105 0 0,36-7 4 0 0,-1 0 0 0 0,0 0 1 0 0,0-1-1 0 0,1 1 0 0 0,-1-1 0 0 0,0 1 0 0 0,1-1 0 0 0,-1 0 1 0 0,0 0-1 0 0,1-1 0 0 0,0 1 0 0 0,-1-1 0 0 0,1 0 1 0 0,0 0-1 0 0,0 0 0 0 0,0 0 0 0 0,0 0 0 0 0,0-1 0 0 0,0 0 1 0 0,1 1-1 0 0,-1-1 0 0 0,1 0 0 0 0,0 0 0 0 0,0 0 1 0 0,0 0-1 0 0,0-1 0 0 0,0 1 0 0 0,1 0 0 0 0,-1-1 0 0 0,1 1 1 0 0,0-1-1 0 0,0 0 0 0 0,1 1 0 0 0,-1-1 0 0 0,1 0 1 0 0,-1 0-1 0 0,1 1 0 0 0,1-1 0 0 0,-1 0 0 0 0,0 1 0 0 0,1-1 1 0 0,0 0-1 0 0,-1 1 0 0 0,2-3-4 0 0,0-2-10 0 0,-1 1 0 0 0,1 0-1 0 0,0 0 1 0 0,1 0 0 0 0,0 0 0 0 0,0 1 0 0 0,0-1-1 0 0,1 1 1 0 0,0-1 0 0 0,0 1 0 0 0,0 1 0 0 0,1-1 0 0 0,0 0-1 0 0,0 1 1 0 0,1 0 0 0 0,0 0 0 0 0,-1 1 0 0 0,1 0-1 0 0,1 0 1 0 0,-1 0 0 0 0,1 0 10 0 0,0 3-18 0 0,-1 0 0 0 0,1 0 0 0 0,0 1-1 0 0,0 0 1 0 0,0 0 0 0 0,-1 0 0 0 0,1 1 0 0 0,0 0 0 0 0,0 0-1 0 0,-1 1 1 0 0,1 0 0 0 0,-1 0 0 0 0,1 0 0 0 0,-1 1 0 0 0,0 0 18 0 0,3 1 5 0 0,48 16-1 0 0,0-3-1 0 0,2-2 1 0 0,-1-3-1 0 0,2-2 1 0 0,-1-3-1 0 0,1-2 1 0 0,26-3-4 0 0,-57-2 3 0 0,-19 2-24 0 0,1-2-1 0 0,-1 1 1 0 0,0-1 0 0 0,1-1-1 0 0,-1 0 1 0 0,0 0 0 0 0,0-1-1 0 0,0 0 1 0 0,0-1-1 0 0,0 0 1 0 0,0-1 0 0 0,-1 0-1 0 0,0 0 1 0 0,4-3 21 0 0,-12 5-29 0 0,0-1-1 0 0,-1 0 1 0 0,1 1 0 0 0,0-1 0 0 0,-1 0 0 0 0,0 1-1 0 0,0-1 1 0 0,0 0 0 0 0,0 0 0 0 0,0 1-1 0 0,0-1 1 0 0,-1 0 0 0 0,1 1 0 0 0,-1-1 0 0 0,0 0-1 0 0,0 1 1 0 0,0-1 0 0 0,0 1 0 0 0,0-1-1 0 0,0 1 1 0 0,-1 0 0 0 0,1-1 0 0 0,-1 1 0 0 0,0 0-1 0 0,0 0 1 0 0,0 0 0 0 0,0 0 0 0 0,0 1-1 0 0,0-1 1 0 0,0 0 0 0 0,0 1 0 0 0,-1-1 0 0 0,1 1-1 0 0,0 0 1 0 0,-1 0 0 0 0,0 0 0 0 0,1 0-1 0 0,-1 0 1 0 0,1 1 0 0 0,-1-1 29 0 0,-5-4-127 0 0,-130-62-2887 0 0,115 59 1908 0 0</inkml:trace>
  <inkml:trace contextRef="#ctx0" brushRef="#br0" timeOffset="32625.858">19533 1019 1088 0 0,'3'-14'1096'0'0,"44"-56"1314"0"0,-47 69-2115 0 0,0 1-18 0 0,0 0 56 0 0,-3-9 1063 0 0,-4 21-1341 0 0,0 1 0 0 0,1 0 0 0 0,0 0 0 0 0,1 0 0 0 0,1 0 0 0 0,0 1 1 0 0,0 0-1 0 0,2 0 0 0 0,0 0 0 0 0,0 9-55 0 0,-2-11 31 0 0,2 1-1 0 0,0-1 1 0 0,0 0 0 0 0,1 1 0 0 0,0-1-1 0 0,1 1 1 0 0,1-1 0 0 0,0 0 0 0 0,1 1-1 0 0,0-1 1 0 0,1 0 0 0 0,0 0 0 0 0,1 0-1 0 0,0 0 1 0 0,1-1 0 0 0,0 1 0 0 0,1-1-1 0 0,0-1 1 0 0,1 1 0 0 0,0-1-1 0 0,1 0 1 0 0,0 0 0 0 0,0-1 0 0 0,1 0-1 0 0,0-1 1 0 0,1 0 0 0 0,0-1 0 0 0,0 1-1 0 0,0-2 1 0 0,1 1-31 0 0,-2-4 19 0 0,0-1 0 0 0,0 1 1 0 0,0-1-1 0 0,1-1 0 0 0,-1 0 0 0 0,0 0 0 0 0,1-1 1 0 0,-1 0-1 0 0,0-1 0 0 0,1 0 0 0 0,-1 0 0 0 0,0-1 0 0 0,0 0 1 0 0,0-1-1 0 0,0 0 0 0 0,0 0 0 0 0,-1-1 0 0 0,1 0 1 0 0,-1 0-1 0 0,0-1 0 0 0,0 0 0 0 0,-1-1 0 0 0,1 1 0 0 0,-1-2 1 0 0,0 1-1 0 0,-1-1 0 0 0,0 0 0 0 0,0 0 0 0 0,0-1 0 0 0,2-3-19 0 0,15-33-4 0 0,-2-1 0 0 0,-2-1 0 0 0,-2-1 0 0 0,-2 0 0 0 0,-2-1-1 0 0,5-41 5 0 0,-9 49 20 0 0,-6 33 14 0 0,-1 0 0 0 0,0 1 0 0 0,0-1 1 0 0,0 0-1 0 0,-1 0 0 0 0,0-1 0 0 0,-1 1 0 0 0,1 0 0 0 0,-1 0 0 0 0,-1 0 0 0 0,1 0 0 0 0,-1-1 0 0 0,-1 1 0 0 0,1 0 0 0 0,-1 1 1 0 0,0-1-1 0 0,-1 0 0 0 0,0 0 0 0 0,0 1 0 0 0,0-1 0 0 0,-1 1 0 0 0,1 0 0 0 0,-2 0 0 0 0,-1-2-34 0 0,3 10 10 0 0,-1-1 0 0 0,1 1 0 0 0,0 0 0 0 0,0 0 0 0 0,0 0 0 0 0,0 0 0 0 0,0 0 0 0 0,1 0 0 0 0,-1 1 0 0 0,1 0 0 0 0,-1-1-1 0 0,1 1 1 0 0,0 0 0 0 0,0 0 0 0 0,0 0 0 0 0,0 0 0 0 0,1 1 0 0 0,-1-1 0 0 0,1 0 0 0 0,0 1 0 0 0,0 0-10 0 0,-5 13-26 0 0,1 0-1 0 0,1 0 1 0 0,0 0 0 0 0,1 0-1 0 0,1 1 1 0 0,1-1 0 0 0,0 1 0 0 0,1 0-1 0 0,1-1 1 0 0,1 1 0 0 0,0-1-1 0 0,2 0 1 0 0,0 1 0 0 0,0-2 0 0 0,6 12 26 0 0,66 153-5309 0 0,-65-156 4067 0 0,0-1 26 0 0</inkml:trace>
  <inkml:trace contextRef="#ctx0" brushRef="#br0" timeOffset="33399.835">20230 388 1380 0 0,'0'0'817'0'0,"-25"-4"1377"0"0,-10-20-95 0 0,87 11-286 0 0,409-27-1419 0 0,-458 46-6573 0 0,-6-6 4917 0 0</inkml:trace>
  <inkml:trace contextRef="#ctx0" brushRef="#br0" timeOffset="33832.809">20882 73 868 0 0,'19'-20'6350'0'0,"-6"42"-4585"0"0,17 201-1314 0 0,-29-214-915 0 0,0 3 55 0 0,2-2-4748 0 0,0-1 4073 0 0</inkml:trace>
  <inkml:trace contextRef="#ctx0" brushRef="#br0" timeOffset="34129.558">21284 207 1932 0 0,'-163'126'4295'0'0,"-134"154"-2161"0"0,296-279-2222 0 0,-16 23-728 0 0,10-9-4157 0 0,7-15 3801 0 0</inkml:trace>
  <inkml:trace contextRef="#ctx0" brushRef="#br0" timeOffset="34551.321">21161 552 1468 0 0,'27'-25'3780'0'0,"72"8"-2235"0"0,-95 18-1512 0 0,1 1 0 0 0,-1-1 0 0 0,0 1 1 0 0,0 0-1 0 0,0 0 0 0 0,0 1 0 0 0,0-1 0 0 0,-1 1 1 0 0,1 0-1 0 0,-1 0 0 0 0,1 0 0 0 0,-1 0 1 0 0,0 0-1 0 0,0 1 0 0 0,-1 0 0 0 0,1-1 0 0 0,-1 1 1 0 0,0 0-1 0 0,0 0 0 0 0,0 0 0 0 0,0 1 1 0 0,-1-1-1 0 0,1 0 0 0 0,-1 0 0 0 0,0 1 0 0 0,-1-1 1 0 0,1 1-1 0 0,-1-1 0 0 0,0 1 0 0 0,0-1 1 0 0,0 1-1 0 0,-1-1 0 0 0,1 1 0 0 0,-1-1 1 0 0,0 1-1 0 0,-1 1-33 0 0,-9 18 159 0 0,-1-1 1 0 0,-1 0 0 0 0,0-1 0 0 0,-2-1-1 0 0,-1 0 1 0 0,0-1 0 0 0,-2 0 0 0 0,0-2-1 0 0,-1 0 1 0 0,-12 8-160 0 0,18-14 168 0 0,12-11-119 0 0,1-1 22 0 0,60-1-367 0 0,236-60-5754 0 0,-257 50 4942 0 0</inkml:trace>
  <inkml:trace contextRef="#ctx0" brushRef="#br0" timeOffset="35251.193">21821 1072 2064 0 0,'5'0'2900'0'0,"26"2"-151"0"0,86-7-2465 0 0,-73-3-240 0 0,3 2-19 0 0,0-3 0 0 0,0-1 0 0 0,0-3 0 0 0,-2-2 0 0 0,0-1 0 0 0,11-7-25 0 0,-4-40-723 0 0,-97 22-86 0 0,22 34 726 0 0,0 1 0 0 0,-1 1 0 0 0,0 1 0 0 0,0 1 0 0 0,0 1 0 0 0,0 1 0 0 0,-22 3 83 0 0,34-2 9 0 0,-21 3 140 0 0,0 2 0 0 0,1 1 1 0 0,-1 2-1 0 0,1 1 0 0 0,0 2 1 0 0,1 0-1 0 0,1 3 0 0 0,0 0 1 0 0,-15 11-150 0 0,35-20 60 0 0,1 0 0 0 0,0 0 1 0 0,0 1-1 0 0,0 0 0 0 0,1 0 1 0 0,0 1-1 0 0,0 0 1 0 0,0 0-1 0 0,1 1 0 0 0,1 0 1 0 0,-1 0-1 0 0,1 1 0 0 0,0 0 1 0 0,1 0-1 0 0,0 0 0 0 0,1 1 1 0 0,0-1-1 0 0,0 1 0 0 0,1 0 1 0 0,0 0-1 0 0,0 5-60 0 0,6-6 40 0 0,0 0 0 0 0,1-1 0 0 0,-1 1 0 0 0,2-1 0 0 0,-1 0 0 0 0,1 0 0 0 0,1-1 0 0 0,-1 1 0 0 0,1-1 0 0 0,0 0 0 0 0,1 0 0 0 0,0-1 0 0 0,0 0 0 0 0,0 0 0 0 0,1-1 0 0 0,0 0 0 0 0,0 0 0 0 0,0-1 0 0 0,0 0 0 0 0,1-1 0 0 0,0 1 0 0 0,-1-1 0 0 0,2-1-40 0 0,34 11-156 0 0,1-2 0 0 0,0-2 0 0 0,1-2 0 0 0,0-2 0 0 0,0-2 1 0 0,0-1-1 0 0,19-4 156 0 0,-50 2-150 0 0,168-35-3507 0 0,-128 14 2476 0 0,-6-2-14 0 0</inkml:trace>
  <inkml:trace contextRef="#ctx0" brushRef="#br0" timeOffset="35518.048">21938 430 2584 0 0,'2'0'632'0'0,"4"2"-180"0"0,1-4 48 0 0,19 0-140 0 0,-10 2 20 0 0,13 0-40 0 0,8 0-83 0 0,6 0-85 0 0,51-13-12 0 0,-44 10-336 0 0,1 1-137 0 0,-1-5-363 0 0,0 2-552 0 0,-7 2-20 0 0,1-4-32 0 0</inkml:trace>
  <inkml:trace contextRef="#ctx0" brushRef="#br0" timeOffset="36121.139">22833 167 904 0 0,'-25'27'3612'0'0,"22"-21"-3548"0"0,0-1 0 0 0,1 1 0 0 0,0 0 0 0 0,1 0 1 0 0,-1 0-1 0 0,1 0 0 0 0,0 0 0 0 0,1 0 0 0 0,-1 1 0 0 0,1-1 1 0 0,1 0-1 0 0,-1 0 0 0 0,1 0 0 0 0,0 0 0 0 0,0 1 0 0 0,1-1 1 0 0,0-1-1 0 0,0 1 0 0 0,0 0 0 0 0,1 0 0 0 0,-1-1 0 0 0,1 1 0 0 0,1-1 1 0 0,-1 0-1 0 0,1 0 0 0 0,0 0 0 0 0,0-1 0 0 0,1 1 0 0 0,-1-1 1 0 0,1 0-1 0 0,0 0 0 0 0,0-1 0 0 0,0 1 0 0 0,5 2-64 0 0,8 0 37 0 0,0 0-1 0 0,0-1 1 0 0,0-1 0 0 0,0 0-1 0 0,1-1 1 0 0,0-2-1 0 0,-1 0 1 0 0,1 0 0 0 0,0-2-1 0 0,-1 0-36 0 0,15 0 23 0 0,-26 1-16 0 0,-1-1-1 0 0,1 0 1 0 0,0 0-1 0 0,-1-1 1 0 0,1 0-1 0 0,-1 0 1 0 0,0 0 0 0 0,1-1-1 0 0,-1 0 1 0 0,0 0-1 0 0,-1-1 1 0 0,1 0-1 0 0,0 0 1 0 0,-1 0 0 0 0,0 0-1 0 0,0-1 1 0 0,-1 0-1 0 0,1 0 1 0 0,-1 0-1 0 0,0-1 1 0 0,0 1 0 0 0,-1-1-1 0 0,1 0 1 0 0,-1 0-1 0 0,-1 0 1 0 0,1-1 0 0 0,-1 1-1 0 0,0-1 1 0 0,0 1-1 0 0,-1-1 1 0 0,0 0-1 0 0,0 1 1 0 0,-1-1 0 0 0,0 0-1 0 0,0 0 1 0 0,-1-3-7 0 0,2 7 73 0 0,-1 0 1 0 0,1 0 0 0 0,-1 0 0 0 0,0 0-1 0 0,0 0 1 0 0,-1 0 0 0 0,1 0 0 0 0,0 0 0 0 0,-1 0-1 0 0,0 0 1 0 0,0 0 0 0 0,0 0 0 0 0,0 0-1 0 0,0 0 1 0 0,-1 0 0 0 0,1 0 0 0 0,-1 1-1 0 0,0-1 1 0 0,0 1 0 0 0,0-1 0 0 0,0 1-1 0 0,0 0 1 0 0,0 0 0 0 0,0 0 0 0 0,-1 0-1 0 0,1 0 1 0 0,-2 0-74 0 0,1 3 14 0 0,-1 0 0 0 0,1 0 1 0 0,0 1-1 0 0,0 0 0 0 0,0-1 0 0 0,0 1 0 0 0,0 1 0 0 0,0-1 0 0 0,0 0 1 0 0,1 0-1 0 0,-1 1 0 0 0,1 0 0 0 0,0-1 0 0 0,0 1 0 0 0,0 0 0 0 0,0 0 1 0 0,0 0-1 0 0,0 1 0 0 0,1-1 0 0 0,0 0 0 0 0,0 0 0 0 0,0 1 0 0 0,0-1 1 0 0,0 1-1 0 0,0-1 0 0 0,1 1 0 0 0,0-1 0 0 0,0 1 0 0 0,0-1 0 0 0,0 1 1 0 0,0 0-1 0 0,1-1 0 0 0,-1 1-14 0 0,50 178-2620 0 0,-8-63-1817 0 0,-36-89 3349 0 0</inkml:trace>
  <inkml:trace contextRef="#ctx0" brushRef="#br0" timeOffset="57372.568">2028 4722 1132 0 0,'-69'-28'3229'0'0,"116"18"-1769"0"0,259-9 565 0 0,133 14-2025 0 0,-306 6-79 0 0,-42 14-714 0 0,-91-15 735 0 0,1 0 0 0 0,0-1 0 0 0,0 1 1 0 0,0 0-1 0 0,0 0 0 0 0,-1 0 0 0 0,1 0 0 0 0,0 0 1 0 0,0 0-1 0 0,0 1 0 0 0,0-1 0 0 0,-1 0 0 0 0,1 0 0 0 0,0 1 1 0 0,0-1-1 0 0,0 0 0 0 0,-1 1 0 0 0,1-1 0 0 0,0 1 0 0 0,-1-1 1 0 0,1 1-1 0 0,0-1 0 0 0,-1 1 0 0 0,1-1 0 0 0,0 1 1 0 0,-1 0-1 0 0,1-1 0 0 0,-1 1 0 0 0,1 0 0 0 0,-1-1 0 0 0,0 1 1 0 0,1 0-1 0 0,-1 0 0 0 0,0 0 0 0 0,1-1 0 0 0,-1 1 0 0 0,0 0 1 0 0,0 0-1 0 0,0 0 0 0 0,0-1 0 0 0,0 1 0 0 0,0 0 0 0 0,0 0 1 0 0,0 0-1 0 0,0 0 0 0 0,0 0 0 0 0,0-1 0 0 0,0 1 1 0 0,-1 0-1 0 0,1 0 0 0 0,0 0 0 0 0,-1-1 0 0 0,1 1 0 0 0,-1 0 1 0 0,1 0-1 0 0,0-1 0 0 0,-1 1 0 0 0,0 0 0 0 0,1-1 0 0 0,-1 1 1 0 0,1-1-1 0 0,-1 1 0 0 0,0 0 58 0 0,-15 14-1127 0 0</inkml:trace>
  <inkml:trace contextRef="#ctx0" brushRef="#br0" timeOffset="57638.813">2076 5041 2008 0 0,'66'6'3877'0'0,"312"-6"-2528"0"0,-77 0-5501 0 0,-252 0 2886 0 0</inkml:trace>
  <inkml:trace contextRef="#ctx0" brushRef="#br0" timeOffset="61520.878">6437 4581 1120 0 0,'0'0'145'0'0,"1"1"-1"0"0,-1-1 0 0 0,0 0 1 0 0,1 1-1 0 0,-1-1 1 0 0,1 1-1 0 0,-1-1 1 0 0,0 1-1 0 0,0 0 0 0 0,1-1 1 0 0,-1 1-1 0 0,0-1 1 0 0,0 1-1 0 0,0-1 1 0 0,1 1-1 0 0,-1 0 0 0 0,0-1 1 0 0,0 1-1 0 0,0-1 1 0 0,0 1-1 0 0,0 0 1 0 0,0-1-1 0 0,-1 1 1 0 0,1-1-1 0 0,0 1 0 0 0,0 0 1 0 0,0-1-1 0 0,0 1 1 0 0,-1-1-1 0 0,1 1 1 0 0,0-1-1 0 0,-1 1 0 0 0,1-1 1 0 0,0 1-1 0 0,-1-1 1 0 0,1 1-1 0 0,0-1 1 0 0,-1 1-145 0 0,37-6 1916 0 0,-47-13-538 0 0,-12 20-2818 0 0,19 9-3850 0 0,4-9 4017 0 0</inkml:trace>
  <inkml:trace contextRef="#ctx0" brushRef="#br0" timeOffset="62098.575">7169 4127 880 0 0,'39'-78'7409'0'0,"-40"115"-6670"0"0,-19 178 17 0 0,13 226 872 0 0,25-224-1179 0 0,25 126 607 0 0,-44-344-1140 0 0,1 1 0 0 0,-1 0 0 0 0,0 0 0 0 0,1 0 0 0 0,-1 0 0 0 0,0 0 0 0 0,0 0 0 0 0,1 0 0 0 0,-1 0 0 0 0,0 0 0 0 0,1 0 0 0 0,-1 0 1 0 0,0 0-1 0 0,1 1 0 0 0,-1-1 0 0 0,0 0 0 0 0,1 0 0 0 0,-1 1 0 0 0,1-1 0 0 0,-1 0 0 0 0,0 1 0 0 0,1-1 0 0 0,-1 1 0 0 0,1-1 0 0 0,-1 1 0 0 0,1-1 0 0 0,-1 1 0 0 0,1-1 0 0 0,-1 1 0 0 0,1-1 0 0 0,0 1 0 0 0,-1 0 0 0 0,1-1 0 0 0,0 1 0 0 0,0-1 0 0 0,-1 1 84 0 0,-34-73-4013 0 0,14 1 1396 0 0,14 33 1481 0 0</inkml:trace>
  <inkml:trace contextRef="#ctx0" brushRef="#br0" timeOffset="62534.975">7221 3994 1212 0 0,'1'0'79'0'0,"-1"0"0"0"0,1 0-1 0 0,0 1 1 0 0,-1-1 0 0 0,1 0 0 0 0,0 0 0 0 0,0 0-1 0 0,-1 0 1 0 0,1 0 0 0 0,0-1 0 0 0,-1 1 0 0 0,1 0-1 0 0,0 0 1 0 0,-1 0 0 0 0,1-1 0 0 0,0 1 0 0 0,-1 0-1 0 0,1-1 1 0 0,0 1 0 0 0,-1 0 0 0 0,1-1 0 0 0,-1 1-1 0 0,1-1 1 0 0,-1 1 0 0 0,1-1 0 0 0,-1 1 0 0 0,1-1-1 0 0,-1 1 1 0 0,1-1 0 0 0,-1 0 0 0 0,0 1-1 0 0,1-1 1 0 0,-1 0 0 0 0,0 1 0 0 0,0-1 0 0 0,1 0-1 0 0,-1 1 1 0 0,0-1 0 0 0,0 0 0 0 0,0 1 0 0 0,0-1-1 0 0,0 0 1 0 0,0 0 0 0 0,0 1 0 0 0,0-1 0 0 0,0 0-1 0 0,0 1 1 0 0,0-1 0 0 0,-1 0 0 0 0,1 0 0 0 0,0 1-1 0 0,0-1 1 0 0,-1 0 0 0 0,1 1 0 0 0,0-1 0 0 0,-1 1-1 0 0,1-1 1 0 0,-1 1 0 0 0,1-1 0 0 0,-1 0 0 0 0,1 1-1 0 0,-1-1 1 0 0,1 1 0 0 0,-1 0 0 0 0,0-1-1 0 0,1 1 1 0 0,-1-1-79 0 0,110-22 625 0 0,2 5 0 0 0,0 5 0 0 0,1 5-1 0 0,29 4-624 0 0,38-4 263 0 0,660-14-265 0 0,-838 23-86 0 0,-1-1 0 0 0,1 1 1 0 0,0-1-1 0 0,0 1 0 0 0,-1 0 0 0 0,1-1 1 0 0,0 1-1 0 0,-1 0 0 0 0,1-1 0 0 0,0 1 1 0 0,-1 0-1 0 0,1 0 0 0 0,-1-1 0 0 0,0 1 1 0 0,1 0-1 0 0,-1 0 0 0 0,0 0 0 0 0,1 0 1 0 0,-1 0-1 0 0,0 0 0 0 0,0 0 0 0 0,0 0 1 0 0,0 0-1 0 0,0-1 0 0 0,0 1 0 0 0,0 0 1 0 0,0 0-1 0 0,0 0 0 0 0,0 0 0 0 0,0 0 1 0 0,-1 0-1 0 0,1 0 0 0 0,0 0 0 0 0,-1 0 1 0 0,1-1-1 0 0,-1 1 0 0 0,1 0 0 0 0,-1 0 1 0 0,1 0-1 0 0,-1-1 0 0 0,1 1 0 0 0,-1 0 1 0 0,0-1-1 0 0,0 1 0 0 0,1-1 0 0 0,-1 1 1 0 0,0 0-1 0 0,0-1 0 0 0,1 0 0 0 0,-1 1 1 0 0,0-1-1 0 0,0 1 0 0 0,0-1 0 0 0,0 0 1 0 0,0 0-1 0 0,0 0 0 0 0,0 1 0 0 0,0-1 1 0 0,1 0-1 0 0,-1 0 0 0 0,0 0 0 0 0,0 0 1 0 0,0 0-1 0 0,-1-1 88 0 0,-22 13-1135 0 0</inkml:trace>
  <inkml:trace contextRef="#ctx0" brushRef="#br0" timeOffset="63270.186">7553 4122 1820 0 0,'3'13'6054'0'0,"-14"74"-5956"0"0,4-41 440 0 0,3 176 304 0 0,23-158-783 0 0,-23-50-7005 0 0,5-18 5613 0 0</inkml:trace>
  <inkml:trace contextRef="#ctx0" brushRef="#br0" timeOffset="63628.302">7962 4306 944 0 0,'-9'4'4707'0'0,"-58"40"-3616"0"0,-119 123 1248 0 0,-131 132 190 0 0,219-214-5025 0 0,98-84 1463 0 0,0-1-410 0 0,-1-4-2589 0 0,4 1 2762 0 0</inkml:trace>
  <inkml:trace contextRef="#ctx0" brushRef="#br0" timeOffset="64171.389">7864 4702 1756 0 0,'11'-35'4615'0'0,"85"-6"-3061"0"0,-93 41-1525 0 0,1 0 1 0 0,-1-1 0 0 0,1 2-1 0 0,-1-1 1 0 0,1 0 0 0 0,-1 1 0 0 0,1-1-1 0 0,-1 1 1 0 0,1 0 0 0 0,-1 0-1 0 0,0 0 1 0 0,1 1 0 0 0,-1-1-1 0 0,0 1 1 0 0,0 0 0 0 0,0 0-1 0 0,0 0 1 0 0,-1 0 0 0 0,1 0-1 0 0,0 1 1 0 0,-1-1 0 0 0,0 1 0 0 0,1 0-1 0 0,-1-1 1 0 0,0 1 0 0 0,0 0-1 0 0,-1 0 1 0 0,1 1 0 0 0,-1-1-1 0 0,1 0 1 0 0,-1 0 0 0 0,0 1-1 0 0,0-1 1 0 0,-1 1 0 0 0,1-1-1 0 0,-1 1 1 0 0,1-1 0 0 0,-1 1-1 0 0,0-1 1 0 0,0 1 0 0 0,-1 2-30 0 0,-32 145 532 0 0,15-120-141 0 0,-1-2 0 0 0,-2 0 0 0 0,-1-1 0 0 0,-1-1 0 0 0,-1-1 1 0 0,-22 17-392 0 0,-18 21 856 0 0,45-39-528 0 0,18-23-196 0 0,5 2-8 0 0,10 2-124 0 0,0 0 0 0 0,1 0 1 0 0,-1-2-1 0 0,1 0 0 0 0,0-1 0 0 0,0 0 1 0 0,0-1-1 0 0,0-1 0 0 0,1 0 1 0 0,-1-1-1 0 0,0-1 0 0 0,1 0 1 0 0,-1-1-1 0 0,0-1 0 0 0,0 0 1 0 0,6-3-1 0 0,53-3-291 0 0,23-1-554 0 0,36-2-722 0 0,-45 9-3608 0 0,-78-2 2485 0 0,-11 3 1276 0 0</inkml:trace>
  <inkml:trace contextRef="#ctx0" brushRef="#br0" timeOffset="59296.694">4792 5134 1048 0 0,'-27'51'2628'0'0,"-129"266"192"0"0,133-255-2658 0 0,-2 7-649 0 0,4-26-2944 0 0,21-42 2107 0 0</inkml:trace>
  <inkml:trace contextRef="#ctx0" brushRef="#br0" timeOffset="59579.089">4789 5174 1016 0 0,'16'36'4912'0'0,"71"128"-3971"0"0,33 33-1142 0 0,-116-180-502 0 0,-4-13-2446 0 0,0-4 1873 0 0</inkml:trace>
  <inkml:trace contextRef="#ctx0" brushRef="#br0" timeOffset="59859.581">4659 5207 1336 0 0,'0'0'808'0'0,"0"-3"-88"0"0,7 0-88 0 0,13-6-36 0 0,6 1 16 0 0,8-2-88 0 0,2 2-79 0 0,3 1-45 0 0,3-1-24 0 0,-1 3-128 0 0,4 0-184 0 0,-4 3-4 0 0,3 0-540 0 0,-8-1-300 0 0,-20 3-597 0 0,7 0 57 0 0,-6 0 8 0 0</inkml:trace>
  <inkml:trace contextRef="#ctx0" brushRef="#br0" timeOffset="60464.442">4291 5107 1148 0 0,'-6'-4'1843'0'0,"-12"14"-68"0"0,-1 39-1340 0 0,2 2 0 0 0,3 0-1 0 0,2 0 1 0 0,2 1 0 0 0,2 1-1 0 0,3-1 1 0 0,2 1-1 0 0,2 0 1 0 0,4 20-435 0 0,25 184 2010 0 0,-28-256-1848 0 0,-23 14 254 0 0,12-19-539 0 0,1 0-1 0 0,0-1 0 0 0,0 0 0 0 0,0-1 0 0 0,1 0 1 0 0,0-1-1 0 0,0 0 0 0 0,0-1 0 0 0,1 1 1 0 0,0-1-1 0 0,1-1 0 0 0,-1 0 0 0 0,2 0 0 0 0,-3-4 124 0 0,2 1-656 0 0,0 0 0 0 0,1 0-1 0 0,0 0 1 0 0,1-1 0 0 0,1 1-1 0 0,0-1 1 0 0,1-1 0 0 0,0 1-1 0 0,1 0 1 0 0,0-1 0 0 0,1-12 656 0 0,1 11-1186 0 0</inkml:trace>
  <inkml:trace contextRef="#ctx0" brushRef="#br0" timeOffset="60852.084">4134 5157 1216 0 0,'0'-1'170'0'0,"0"-1"-1"0"0,-1 0 1 0 0,1 0 0 0 0,0 1-1 0 0,0-1 1 0 0,0 0-1 0 0,1 0 1 0 0,-1 1 0 0 0,0-1-1 0 0,1 0 1 0 0,-1 1-1 0 0,1-1 1 0 0,-1 0 0 0 0,1 1-1 0 0,0-1 1 0 0,-1 1-1 0 0,1-1 1 0 0,0 1 0 0 0,0-1-1 0 0,0 1 1 0 0,1-1 0 0 0,-1 1-1 0 0,0 0 1 0 0,0 0-1 0 0,1 0 1 0 0,-1 0 0 0 0,1 0-1 0 0,-1 0 1 0 0,1 0-1 0 0,-1 0 1 0 0,1 0 0 0 0,0 0-170 0 0,101-35 700 0 0,-96 34-428 0 0,200-38 514 0 0,1 9-1 0 0,2 8 1 0 0,20 10-786 0 0,-59 1 255 0 0,197 1 165 0 0,-367 11-430 0 0,10 0-889 0 0,-1 3-4022 0 0,0 6 3443 0 0,-7-6-6 0 0</inkml:trace>
  <inkml:trace contextRef="#ctx0" brushRef="#br0" timeOffset="58475.67">4968 4146 888 0 0,'0'0'735'0'0,"5"-22"1272"0"0,22-24 555 0 0,-50 243-1331 0 0,60 45-1007 0 0,-36-236-415 0 0,-1 0 0 0 0,1 1 0 0 0,-1-1 1 0 0,0 0-1 0 0,-1 1 0 0 0,1-1 0 0 0,-1 0 0 0 0,-1 1 1 0 0,1-1-1 0 0,-1 0 0 0 0,0 0 0 0 0,0 0 0 0 0,-1 0 1 0 0,0-1-1 0 0,0 1 0 0 0,0-1 0 0 0,0 1 0 0 0,-1-1 1 0 0,0 0-1 0 0,0-1 0 0 0,-1 1 0 0 0,1-1 1 0 0,-1 1-1 0 0,0-1 0 0 0,-2 1 191 0 0,-14 3-1229 0 0</inkml:trace>
  <inkml:trace contextRef="#ctx0" brushRef="#br0" timeOffset="58738.716">4207 4799 856 0 0,'22'-1'3780'0'0,"49"-2"-2808"0"0,759-97 1161 0 0,-411 86-7634 0 0,-372 14 4185 0 0</inkml:trace>
  <inkml:trace contextRef="#ctx0" brushRef="#br0" timeOffset="79244.388">10108 4266 1260 0 0,'0'0'715'0'0,"0"0"-95"0"0,-24 2 1933 0 0,19 0-2776 0 0,5-1 301 0 0,0-1 1 0 0,0 1-1 0 0,1-1 0 0 0,-1 0 1 0 0,0 1-1 0 0,0-1 0 0 0,0 1 1 0 0,0-1-1 0 0,0 1 1 0 0,0-1-1 0 0,0 1 0 0 0,0-1 1 0 0,0 0-1 0 0,0 1 1 0 0,0-1-1 0 0,0 1 0 0 0,0-1 1 0 0,-1 1-1 0 0,1-1 1 0 0,0 0-1 0 0,0 1 0 0 0,0-1 1 0 0,-1 1-1 0 0,1-1 0 0 0,0 0 1 0 0,0 1-1 0 0,-1-1 1 0 0,1 0-1 0 0,0 1 0 0 0,-1-1 1 0 0,1 0-1 0 0,0 0 1 0 0,-1 1-1 0 0,1-1 0 0 0,0 0 1 0 0,-1 1-79 0 0,375-13 1435 0 0,15-10-969 0 0,-213 20-1457 0 0,-175 3 939 0 0,-1-1 0 0 0,1 1 0 0 0,-1 0-1 0 0,0-1 1 0 0,1 1 0 0 0,-1 0-1 0 0,0-1 1 0 0,0 1 0 0 0,1 0-1 0 0,-1 0 1 0 0,0 0 0 0 0,0-1-1 0 0,0 1 1 0 0,0 0 0 0 0,0 0 0 0 0,0-1-1 0 0,0 1 1 0 0,0 0 0 0 0,0 0-1 0 0,-1-1 1 0 0,1 1 0 0 0,0 0-1 0 0,0 0 1 0 0,-1-1 0 0 0,1 1-1 0 0,0 0 1 0 0,-1-1 0 0 0,1 1 0 0 0,-1 0-1 0 0,1-1 1 0 0,-1 1 0 0 0,1-1-1 0 0,-1 1 1 0 0,1 0 0 0 0,-1-1-1 0 0,0 0 1 0 0,1 1 0 0 0,-1-1-1 0 0,0 1 1 0 0,1-1 0 0 0,-1 0 0 0 0,0 1-1 0 0,0-1 1 0 0,1 0 0 0 0,-1 0-1 0 0,0 0 1 0 0,0 1 0 0 0,1-1-1 0 0,-1 0 1 0 0,0 0 0 0 0,0 0-1 0 0,1 0 1 0 0,-1-1 0 0 0,0 1 0 0 0,-1 0 52 0 0,-43 17-2454 0 0,22-10 1235 0 0</inkml:trace>
  <inkml:trace contextRef="#ctx0" brushRef="#br0" timeOffset="79494.622">10058 4612 2572 0 0,'10'5'3446'0'0,"67"-3"-2330"0"0,191-24 13 0 0,99 5-1365 0 0,-119 14-4592 0 0,-231 3 3605 0 0</inkml:trace>
  <inkml:trace contextRef="#ctx0" brushRef="#br0" timeOffset="80877.783">13307 3577 1292 0 0,'0'0'715'0'0,"0"0"-166"0"0,0 0 3 0 0,0 0-44 0 0,3-14 279 0 0,-18 41 2914 0 0,-48 107-3408 0 0,-31 178 325 0 0,87-291-966 0 0,-7-1-5564 0 0,12-25 4649 0 0</inkml:trace>
  <inkml:trace contextRef="#ctx0" brushRef="#br0" timeOffset="81204.398">13250 3569 1004 0 0,'41'96'6152'0'0,"91"75"-5896"0"0,-109-144 271 0 0,89 126-869 0 0,-111-152-238 0 0,-1-1-358 0 0,-13 8-1633 0 0,5-7 1303 0 0</inkml:trace>
  <inkml:trace contextRef="#ctx0" brushRef="#br0" timeOffset="81471.836">13097 3552 1988 0 0,'12'-2'3332'0'0,"57"-2"-2429"0"0,124-6-801 0 0,-21 0-4133 0 0,-154 8 2785 0 0</inkml:trace>
  <inkml:trace contextRef="#ctx0" brushRef="#br0" timeOffset="82016.923">12905 3456 1036 0 0,'7'-11'5285'0'0,"-19"42"-4890"0"0,2 16-95 0 0,3 1-1 0 0,1 1 1 0 0,2-1-1 0 0,2 1 1 0 0,4 17-300 0 0,-2-36 211 0 0,43 275 872 0 0,-33-167-447 0 0,-10-136-628 0 0,0 0-1 0 0,-1 0 0 0 0,1 0 1 0 0,0 0-1 0 0,-1 1 0 0 0,0-1 0 0 0,1 0 1 0 0,-1 0-1 0 0,0 0 0 0 0,0 0 1 0 0,0 0-1 0 0,-1-1 0 0 0,1 1 1 0 0,0 0-1 0 0,-1 0 0 0 0,1-1 1 0 0,-1 1-1 0 0,0-1 0 0 0,1 0 1 0 0,-1 1-1 0 0,0-1 0 0 0,0 0 0 0 0,0 0 1 0 0,0 0-1 0 0,0 0 0 0 0,0 0 1 0 0,0 0-1 0 0,0-1 0 0 0,0 1 1 0 0,0-1-1 0 0,0 1 0 0 0,0-1 1 0 0,-1 0-1 0 0,1 0 0 0 0,0 0 1 0 0,0 0-1 0 0,0 0 0 0 0,-1-1 0 0 0,1 1 1 0 0,0-1-1 0 0,0 1 0 0 0,-1-1-7 0 0,-84-24-298 0 0,75 18-148 0 0,1-1 0 0 0,-1-1 1 0 0,1 1-1 0 0,0-2 0 0 0,1 0 0 0 0,0 0 1 0 0,1 0-1 0 0,0-1 0 0 0,1-1 0 0 0,0 0 0 0 0,1 0 1 0 0,0 0-1 0 0,0-1 0 0 0,2 0 0 0 0,0 0 1 0 0,0 0-1 0 0,0-4 446 0 0,-3-17-1227 0 0</inkml:trace>
  <inkml:trace contextRef="#ctx0" brushRef="#br0" timeOffset="82392.305">12773 3456 1724 0 0,'-16'-19'5589'0'0,"51"4"-4663"0"0,55-8-440 0 0,2 5 0 0 0,0 3 0 0 0,1 4 0 0 0,0 5 0 0 0,78 4-486 0 0,303 2-1414 0 0,-469 30-4874 0 0,-8-28 5357 0 0</inkml:trace>
  <inkml:trace contextRef="#ctx0" brushRef="#br0" timeOffset="82996.657">12494 4647 1520 0 0,'-25'1'2934'0'0,"32"-6"130"0"0,554-53-396 0 0,598-59-2262 0 0,-979 111-3057 0 0,-181 7 2561 0 0,1-1 1 0 0,0 0 0 0 0,0 0 0 0 0,-1 0-1 0 0,1 1 1 0 0,0-1 0 0 0,0 0 0 0 0,-1 0-1 0 0,1 1 1 0 0,0-1 0 0 0,0 0 0 0 0,0 1-1 0 0,0-1 1 0 0,-1 0 0 0 0,1 1 0 0 0,0-1-1 0 0,0 0 1 0 0,0 1 0 0 0,0-1 0 0 0,0 0-1 0 0,0 1 1 0 0,0-1 0 0 0,0 1 0 0 0,0-1-1 0 0,0 0 1 0 0,0 1 0 0 0,0-1 0 0 0,0 0-1 0 0,0 1 1 0 0,0-1 0 0 0,0 0 0 0 0,1 1-1 0 0,-1-1 1 0 0,0 0 0 0 0,0 1 0 0 0,0-1-1 0 0,0 0 1 0 0,1 0 0 0 0,-1 1 0 0 0,0-1-1 0 0,0 0 1 0 0,1 0 0 0 0,-1 1 0 0 0,0-1-1 0 0,1 0 1 0 0,-1 0 0 0 0,0 0 0 0 0,0 1-1 0 0,1-1 1 0 0,-1 0 0 0 0,0 0 0 0 0,1 0-1 0 0,-1 0 90 0 0,-8 4-1114 0 0</inkml:trace>
  <inkml:trace contextRef="#ctx0" brushRef="#br0" timeOffset="86042.385">17382 3766 1312 0 0,'-2'-1'1943'0'0,"-3"26"2545"0"0,17 232-2342 0 0,48 122-679 0 0,-58-336-1613 0 0,-2-41-110 0 0,-2 10-690 0 0,-18 4-520 0 0,-9-14-3604 0 0,23-4 3822 0 0</inkml:trace>
  <inkml:trace contextRef="#ctx0" brushRef="#br0" timeOffset="86291.596">17227 4489 2296 0 0,'35'-1'6240'0'0,"95"-11"-6133"0"0,-49 7-2293 0 0,14-26-1737 0 0,-80 23 2669 0 0</inkml:trace>
  <inkml:trace contextRef="#ctx0" brushRef="#br0" timeOffset="86647.933">17321 3767 1648 0 0,'-18'2'422'0'0,"1"1"0"0"0,-1 1 0 0 0,1 0 0 0 0,0 2-1 0 0,0 0 1 0 0,0 0 0 0 0,1 2 0 0 0,0 0 0 0 0,1 0 0 0 0,-1 2 0 0 0,2 0-1 0 0,-1 1 1 0 0,2 0 0 0 0,-1 1 0 0 0,-5 8-422 0 0,-39 64-321 0 0,36-21-3710 0 0,22-54 2751 0 0</inkml:trace>
  <inkml:trace contextRef="#ctx0" brushRef="#br0" timeOffset="86897.569">17766 4052 3552 0 0,'7'-1'1172'0'0,"-2"2"-227"0"0,0-1-97 0 0,1 0-84 0 0,-4 2-84 0 0,1-4-132 0 0,-1 2-32 0 0,5 0-172 0 0,-5 0-172 0 0,1 0-232 0 0,1 0-252 0 0,3 4 36 0 0,-5-4-956 0 0,5 1-212 0 0,-2 3 99 0 0,-5-3 77 0 0,0 1 44 0 0</inkml:trace>
  <inkml:trace contextRef="#ctx0" brushRef="#br0" timeOffset="85385.844">15373 4429 1172 0 0,'1'-10'3875'0'0,"29"-9"-2815"0"0,5 5-662 0 0,1 1 0 0 0,1 2 0 0 0,0 1 0 0 0,0 2 0 0 0,0 2 0 0 0,1 1 0 0 0,24 1-398 0 0,158 0-1605 0 0,-160 5 158 0 0,-2 13-816 0 0,-49-8 1053 0 0</inkml:trace>
  <inkml:trace contextRef="#ctx0" brushRef="#br0" timeOffset="85666.837">15428 4571 2260 0 0,'5'1'896'0'0,"2"-1"-132"0"0,4 0 4 0 0,15 2-56 0 0,-10-2-87 0 0,9 0-117 0 0,7 0 16 0 0,6 0-68 0 0,3 0-60 0 0,-4 0-220 0 0,45-17-168 0 0,-40 16-104 0 0,1-3 16 0 0,-4 1-824 0 0,6-2-532 0 0,-6-2 83 0 0,0-4 65 0 0,-5-4 28 0 0</inkml:trace>
  <inkml:trace contextRef="#ctx0" brushRef="#br0" timeOffset="83632.52">12974 5019 988 0 0,'3'14'5891'0'0,"-26"54"-5215"0"0,6-22-232 0 0,-44 268 686 0 0,56-256-1170 0 0,2-33-2680 0 0,2-22 2028 0 0,-12 7-1893 0 0,7-8 1317 0 0</inkml:trace>
  <inkml:trace contextRef="#ctx0" brushRef="#br0" timeOffset="83930.536">12812 5134 976 0 0,'0'-3'523'0'0,"1"4"-429"0"0,0-1 0 0 0,-1 0 0 0 0,1 1 0 0 0,0-1 1 0 0,-1 0-1 0 0,1 0 0 0 0,0 0 0 0 0,-1 1 0 0 0,1-1 0 0 0,0 0 0 0 0,-1 0 0 0 0,1 0 0 0 0,0 0 0 0 0,0 0 0 0 0,-1-1 1 0 0,1 1-1 0 0,0 0 0 0 0,-1 0 0 0 0,1 0 0 0 0,0 0 0 0 0,-1-1 0 0 0,1 1 0 0 0,0 0 0 0 0,-1-1 0 0 0,1 1 1 0 0,-1-1-1 0 0,1 1 0 0 0,-1 0 0 0 0,1-1 0 0 0,0 1 0 0 0,-1-1 0 0 0,0 1 0 0 0,1-1 0 0 0,-1 0 0 0 0,1 1 0 0 0,-1-1 1 0 0,0 1-1 0 0,1-1 0 0 0,-1 0 0 0 0,0 1 0 0 0,0-1 0 0 0,0 0 0 0 0,1 1 0 0 0,-1-1 0 0 0,0 0 0 0 0,0 0 1 0 0,0 1-1 0 0,0-1 0 0 0,0 0 0 0 0,0 1 0 0 0,0-1 0 0 0,0 0 0 0 0,-1 0 0 0 0,1 1 0 0 0,0-1 0 0 0,0 0 1 0 0,0 1-1 0 0,-1-1 0 0 0,1 1 0 0 0,0-1 0 0 0,-1 0 0 0 0,1 1 0 0 0,-1-1 0 0 0,1 1 0 0 0,-1-1 0 0 0,1 0-94 0 0,295 323 1967 0 0,-225-235-3758 0 0,-70-87 1367 0 0,3 4 546 0 0,-2-2-4200 0 0,-7 0 2757 0 0</inkml:trace>
  <inkml:trace contextRef="#ctx0" brushRef="#br0" timeOffset="84178.915">12889 5096 2596 0 0,'-1'-12'3688'0'0,"31"-3"-2735"0"0,-28 14-845 0 0,191-58 1282 0 0,-60 34-6534 0 0,-122 23 3865 0 0</inkml:trace>
  <inkml:trace contextRef="#ctx0" brushRef="#br0" timeOffset="84626.429">12562 5062 1700 0 0,'-14'79'2901'0'0,"26"199"630"0"0,23-47-1101 0 0,-34-229-2395 0 0,-1-1 0 0 0,1 1 0 0 0,-1-1 0 0 0,0 1-1 0 0,0-1 1 0 0,0 1 0 0 0,0-1 0 0 0,0 1 0 0 0,0-1-1 0 0,0 1 1 0 0,0-1 0 0 0,-1 1 0 0 0,1-1 0 0 0,0 0 0 0 0,-1 1-1 0 0,1-1 1 0 0,-1 1 0 0 0,0-1 0 0 0,0 0 0 0 0,1 1-1 0 0,-1-1 1 0 0,0 0 0 0 0,0 0 0 0 0,0 0 0 0 0,0 0 0 0 0,0 0-1 0 0,0 0 1 0 0,-1 0 0 0 0,1 0 0 0 0,0 0 0 0 0,0 0-1 0 0,-1-1 1 0 0,1 1 0 0 0,-1 0 0 0 0,1-1 0 0 0,0 1 0 0 0,-1-1-1 0 0,1 0 1 0 0,-1 1 0 0 0,1-1 0 0 0,-1 0 0 0 0,1 0-1 0 0,-1 0 1 0 0,1 0 0 0 0,-1 0 0 0 0,1 0 0 0 0,-1-1 0 0 0,1 1-1 0 0,-2-1-34 0 0,-76-22-706 0 0,73 19 371 0 0,0 1 0 0 0,1-1-1 0 0,-1 0 1 0 0,1-1-1 0 0,-1 1 1 0 0,1-1-1 0 0,1 0 1 0 0,-1 0 0 0 0,1 0-1 0 0,0-1 1 0 0,0 0-1 0 0,0 0 1 0 0,1 0 0 0 0,0 0-1 0 0,0 0 1 0 0,0-1-1 0 0,1 1 1 0 0,0-1-1 0 0,1 1 1 0 0,-1-1 0 0 0,1 0-1 0 0,0 0 1 0 0,1 0-1 0 0,0-2 336 0 0,-1-8-1156 0 0</inkml:trace>
  <inkml:trace contextRef="#ctx0" brushRef="#br0" timeOffset="84966.125">12460 5064 2184 0 0,'-15'-24'5345'0'0,"40"-1"-3933"0"0,46-10-923 0 0,13 10-226 0 0,1 5-1 0 0,1 3 0 0 0,1 3 0 0 0,0 5 1 0 0,0 3-1 0 0,63 5-262 0 0,-58-1-8 0 0,234-8-1989 0 0,-324 10 1213 0 0,-2 0-297 0 0,12 0-2852 0 0,-7 0 2624 0 0</inkml:trace>
  <inkml:trace contextRef="#ctx0" brushRef="#br0" timeOffset="124466.653">49 7133 1416 0 0,'0'0'414'0'0,"0"0"-69"0"0,0 0-8 0 0,0 0-12 0 0,0 0-52 0 0,0 0-41 0 0,0 0-22 0 0,0 0-11 0 0,0 0 45 0 0,0 0 32 0 0,0 0-19 0 0,0 0-27 0 0,0 0-27 0 0,0 0-12 0 0,0 0-31 0 0,0 0-29 0 0,0 0-65 0 0,0 0 4 0 0,0 0 36 0 0,0 0 12 0 0,0 0-43 0 0,0 0 23 0 0,0 0 54 0 0,0 0-40 0 0,0 0-41 0 0,0 0-38 0 0,0 0 20 0 0,0 0 1 0 0,0 0-8 0 0,0 0 28 0 0,0 0-32 0 0,0 0 27 0 0,0 0-48 0 0,0 0-65 0 0,0 0 66 0 0,0 0 50 0 0,0 0-76 0 0,0 0-53 0 0,0 0 8 0 0,0 0 68 0 0,0 0 1 0 0,0 0-25 0 0,0 0 22 0 0,0 0 49 0 0,0 0-23 0 0,0 0-37 0 0,0 0-58 0 0,0 0 86 0 0,0 0 48 0 0,0 0-24 0 0,0 0-108 0 0,0 0 48 0 0,0 0-49 0 0,0 0-22 0 0,0 0 59 0 0,0 0 21 0 0,0 0-8 0 0,0 0 78 0 0,0 0-6 0 0,0 0-56 0 0,0 0-49 0 0,0 0 23 0 0,0 0 70 0 0,0 0-30 0 0,0 0-9 0 0,0 0 5 0 0,0 0 22 0 0,0 0-15 0 0,0 0-58 0 0,0 0 68 0 0,0 0 25 0 0,0 0-1 0 0,0 0-52 0 0,0 0 1 0 0,0 0-3 0 0,0 0-38 0 0,0 0 34 0 0,0 0 21 0 0,0 0 13 0 0,0 0-45 0 0,0 0-51 0 0,0 0 68 0 0,0 0-5 0 0,0 0-32 0 0,0 0 50 0 0,0 0-3 0 0,0 0-66 0 0,0 0 83 0 0,0 0 59 0 0,0 0-45 0 0,0 0 12 0 0,0 0-4 0 0,0 0-27 0 0,0 0 4 0 0,0 0 9 0 0,0 0-42 0 0,0 0 40 0 0,0 0 48 0 0,0 0-66 0 0,0 0 43 0 0,0 0 1 0 0,0 0-60 0 0,0 0 43 0 0,0 0 25 0 0,0 0-33 0 0,0 0 27 0 0,0 0-16 0 0,0 0-9 0 0,0 0 20 0 0,0 0-19 0 0,0 0-13 0 0,0 0-14 0 0,0 0 17 0 0,0 0-10 0 0,0 0-38 0 0,0 0 37 0 0,0 0-14 0 0,0 0 33 0 0,0 0-24 0 0,0 0-13 0 0,0 0-1 0 0,0 0 2 0 0,0 0-20 0 0,0 0-15 0 0,0 0 24 0 0,0 0 7 0 0,0 0-3 0 0,0 0 28 0 0,0 0 6 0 0,0 0-27 0 0,0 0-17 0 0,0 0-17 0 0,0 0-30 0 0,0 0 40 0 0,0 0-10 0 0,0 0 31 0 0,0 0 6 0 0,0 0-10 0 0,0 0 18 0 0,0 0-3 0 0,0 0-30 0 0,0 0-39 0 0,0 0 19 0 0,0 0 6 0 0,0 0-17 0 0,0 0 6 0 0,0 0 34 0 0,0 0 58 0 0,0 0-35 0 0,0 0-6 0 0,0 0 10 0 0,0 0 6 0 0,0 0-14 0 0,0 0-36 0 0,0 0 14 0 0,0 0-8 0 0,0 0 33 0 0,0 0 3 0 0,0 0 4 0 0,0 0-58 0 0,0 0-24 0 0,0 0 53 0 0,0 0-3 0 0,0 0-8 0 0,0 0 21 0 0,0 0 7 0 0,0 0-20 0 0,0 0-35 0 0,0 0 28 0 0,0 0 18 0 0,0 0-36 0 0,0 0 32 0 0,0 0-12 0 0,0 0 40 0 0,0 0 0 0 0,0 0 35 0 0,0 0 10 0 0,0 0-17 0 0,0 0 2 0 0,0 0-1 0 0,0 0-7 0 0,0 0 8 0 0,0 0 4 0 0,0 0-22 0 0,0 0-10 0 0,0-20 172 0 0,-21-10-121 0 0,17 18 56 0 0,4 28-231 0 0,-2 158 6 0 0,-8 56-33 0 0,-1 295 215 0 0,11-523-123 0 0,3 9 114 0 0,7-7-79 0 0,0-1-1 0 0,0 1 1 0 0,1-2 0 0 0,-1 0-1 0 0,1 0 1 0 0,0-1 0 0 0,-1 0 0 0 0,1 0-1 0 0,0-1 1 0 0,-1-1 0 0 0,1 0-1 0 0,4-2-9 0 0,27 2 21 0 0,225-26-137 0 0,-194 27-1815 0 0,-71 0 1345 0 0,6-17-4037 0 0,-14 14 3125 0 0</inkml:trace>
  <inkml:trace contextRef="#ctx0" brushRef="#br0" timeOffset="124794.095">107 7618 1756 0 0,'-11'-20'4267'0'0,"39"3"-2877"0"0,32 2-1175 0 0,2 3-1 0 0,0 2 0 0 0,0 3 0 0 0,0 3 1 0 0,1 3-1 0 0,24 3-214 0 0,-30-2-195 0 0,-55 0-87 0 0,-26-5-4622 0 0,5 2 3594 0 0</inkml:trace>
  <inkml:trace contextRef="#ctx0" brushRef="#br0" timeOffset="125177.919">1 7044 888 0 0,'2'-10'2854'0'0,"48"-11"-1993"0"0,17 8-422 0 0,1 3 1 0 0,0 3-1 0 0,0 3 1 0 0,0 3-1 0 0,27 4-439 0 0,16-1 279 0 0,96-2-28 0 0,-207 0-268 0 0,1 0 1 0 0,0 0-1 0 0,0 0 0 0 0,0 0 0 0 0,0 1 1 0 0,-1-1-1 0 0,1 0 0 0 0,0 1 0 0 0,0-1 1 0 0,0 1-1 0 0,-1-1 0 0 0,1 1 1 0 0,0-1-1 0 0,-1 1 0 0 0,1-1 0 0 0,0 1 1 0 0,-1-1-1 0 0,1 1 0 0 0,-1 0 0 0 0,1 0 1 0 0,-1-1-1 0 0,1 1 0 0 0,-1 0 1 0 0,0 0-1 0 0,1-1 0 0 0,-1 1 0 0 0,0 0 1 0 0,0 0-1 0 0,1 0 0 0 0,-1 0 0 0 0,0-1 1 0 0,0 1-1 0 0,0 0 0 0 0,0 0 0 0 0,0 0 1 0 0,0 0-1 0 0,0 0 0 0 0,0-1 1 0 0,-1 1-1 0 0,1 0 0 0 0,0 0 0 0 0,0 0 1 0 0,-1 0-1 0 0,1-1 0 0 0,-1 1 0 0 0,1 0 1 0 0,0 0-1 0 0,-1-1 0 0 0,1 1 1 0 0,-1 0-1 0 0,0-1 0 0 0,1 1 0 0 0,-1-1 1 0 0,0 1-1 0 0,1 0 0 0 0,-1-1 0 0 0,0 0 1 0 0,1 1-1 0 0,-1-1 0 0 0,0 1 1 0 0,0-1-1 0 0,0 0 0 0 0,1 0 0 0 0,-1 1 1 0 0,0-1-1 0 0,0 0 17 0 0,-23 22-2917 0 0,14-10 1608 0 0</inkml:trace>
  <inkml:trace contextRef="#ctx0" brushRef="#br0" timeOffset="126236.9">1704 7076 1184 0 0,'0'16'4085'0'0,"-44"37"-4148"0"0,25-31 418 0 0,-55 76-85 0 0,4 4-1 0 0,5 3 1 0 0,-21 52-270 0 0,81-143-113 0 0,-10 19-305 0 0,0-23-3008 0 0,4-10 2133 0 0</inkml:trace>
  <inkml:trace contextRef="#ctx0" brushRef="#br0" timeOffset="126516.29">1291 7189 964 0 0,'1'1'101'0'0,"0"-1"0"0"0,-1 0 0 0 0,1 1-1 0 0,0-1 1 0 0,-1 0 0 0 0,1 1 0 0 0,-1-1 0 0 0,1 0 0 0 0,0 0-1 0 0,0 0 1 0 0,-1 0 0 0 0,1 0 0 0 0,0 0 0 0 0,-1 0 0 0 0,1 0 0 0 0,0 0-1 0 0,-1 0 1 0 0,1 0 0 0 0,0 0 0 0 0,-1 0 0 0 0,1-1 0 0 0,0 1-1 0 0,-1 0 1 0 0,1 0 0 0 0,0-1 0 0 0,-1 1 0 0 0,1 0 0 0 0,-1-1-1 0 0,1 1 1 0 0,-1-1 0 0 0,1 1 0 0 0,-1-1 0 0 0,1 1 0 0 0,-1-1-1 0 0,1 1 1 0 0,-1-1 0 0 0,0 0 0 0 0,1 1 0 0 0,-1-1 0 0 0,0 1 0 0 0,1-1-1 0 0,-1 0 1 0 0,0 1 0 0 0,0-1 0 0 0,0 0 0 0 0,1 1 0 0 0,-1-1-1 0 0,0 0 1 0 0,0 0 0 0 0,0 1 0 0 0,0-1 0 0 0,0 0 0 0 0,-1 1-1 0 0,1-1 1 0 0,0 0 0 0 0,0 1 0 0 0,0-1 0 0 0,0 0 0 0 0,-1 1-1 0 0,1-1 1 0 0,-1 0-101 0 0,114 185 1084 0 0,95 69-817 0 0,-202-247-447 0 0,42 48-498 0 0,-33-10-3227 0 0,-19-34 2598 0 0,-19 5-13 0 0</inkml:trace>
  <inkml:trace contextRef="#ctx0" brushRef="#br0" timeOffset="126844.106">1032 7058 848 0 0,'-10'18'185'0'0,"1"1"-1"0"0,0 0 1 0 0,2 1 0 0 0,0 0-1 0 0,2 0 1 0 0,0 1-1 0 0,1 0 1 0 0,1-1 0 0 0,1 1-1 0 0,1 0 1 0 0,0 0 0 0 0,2 0-1 0 0,0 0 1 0 0,2 0-1 0 0,0 0 1 0 0,2 0 0 0 0,0-1-1 0 0,1 0 1 0 0,1 0-1 0 0,1 0 1 0 0,0-1 0 0 0,2 0-1 0 0,0-1 1 0 0,1 0 0 0 0,1-1-1 0 0,0 0 1 0 0,2-1-1 0 0,0 0 1 0 0,0-1 0 0 0,2 0-1 0 0,0-2 1 0 0,17 12-185 0 0,12 9-646 0 0,1-2 0 0 0,1-3 1 0 0,2-1-1 0 0,1-3 0 0 0,35 12 646 0 0,-48-23-1327 0 0</inkml:trace>
  <inkml:trace contextRef="#ctx0" brushRef="#br0" timeOffset="127152.543">2227 7083 1292 0 0,'19'28'354'0'0,"0"0"0"0"0,-2 2 0 0 0,-1 0-1 0 0,-1 1 1 0 0,-2 1 0 0 0,-1 0 0 0 0,-1 0 0 0 0,-2 1-1 0 0,-1 1 1 0 0,-2-1 0 0 0,-1 1 0 0 0,-1 31-354 0 0,-6-43 134 0 0,0 1 1 0 0,-2-1-1 0 0,-1 0 1 0 0,-1 0-1 0 0,0 0 1 0 0,-2-1-1 0 0,-1 0 1 0 0,0 0-1 0 0,-2-1 1 0 0,0 0-1 0 0,-1-1 1 0 0,-1 0-1 0 0,-1-1 1 0 0,-9 9-135 0 0,-147 136-1796 0 0,114-129-541 0 0,30-27 981 0 0</inkml:trace>
  <inkml:trace contextRef="#ctx0" brushRef="#br0" timeOffset="128243.528">2902 7273 1440 0 0,'0'0'554'0'0,"-19"-3"2314"0"0,21-1-2806 0 0,0 0 0 0 0,0 0 0 0 0,0 0 1 0 0,1 0-1 0 0,0 1 0 0 0,0-1 0 0 0,0 1 1 0 0,0 0-1 0 0,0 0 0 0 0,1 0 0 0 0,-1 0 1 0 0,1 0-1 0 0,0 1 0 0 0,0 0 0 0 0,0-1 1 0 0,0 2-1 0 0,0-1 0 0 0,0 0 0 0 0,0 1 0 0 0,1 0 1 0 0,-1 0-1 0 0,1 0 0 0 0,-1 0 0 0 0,1 1 1 0 0,-1 0-1 0 0,1 0 0 0 0,-1 0 0 0 0,1 0 1 0 0,-1 1-1 0 0,4 0-62 0 0,21-4 202 0 0,436-43-724 0 0,-464 46-166 0 0,7 13-1451 0 0,-11-9 829 0 0</inkml:trace>
  <inkml:trace contextRef="#ctx0" brushRef="#br0" timeOffset="128491.224">2794 7484 1768 0 0,'264'1'3339'0'0,"59"4"-3637"0"0,-281 4-1735 0 0,-38-9 1353 0 0</inkml:trace>
  <inkml:trace contextRef="#ctx0" brushRef="#br0" timeOffset="164267.25">9648 7303 944 0 0,'0'0'325'0'0,"0"0"8"0"0,0 0-16 0 0,0 0-84 0 0,0 0 27 0 0,0 0-36 0 0,0 0-6 0 0,0 0 90 0 0,0 0-6 0 0,0 0-39 0 0,0 0-60 0 0,0 0-1 0 0,0 0 75 0 0,0 0 11 0 0,0 0-45 0 0,0 0-11 0 0,0 0-6 0 0,0 0-23 0 0,0 0 14 0 0,0 0 32 0 0,0 0 8 0 0,0 0-85 0 0,0 0 7 0 0,0 0 13 0 0,0 0-21 0 0,0 0-13 0 0,0 0 7 0 0,0 0-19 0 0,0 0-32 0 0,0 0-7 0 0,0 0 14 0 0,0 0-85 0 0,0 0 43 0 0,0 0 28 0 0,0 0-6 0 0,0 0-26 0 0,0 0-23 0 0,0 0 25 0 0,0 0-1 0 0,0 0-81 0 0,0 0-14 0 0,0 0 48 0 0,0 0-19 0 0,0 0 60 0 0,0 0 47 0 0,0 0-41 0 0,0 0 9 0 0,0 0 16 0 0,0 0 0 0 0,0 0-59 0 0,0 0 1 0 0,0 0 31 0 0,0 0-14 0 0,0 0-17 0 0,0 0 33 0 0,0 0-3 0 0,0 0-25 0 0,0 0-21 0 0,0 0 20 0 0,0 0 7 0 0,0 0-26 0 0,0 0-26 0 0,0 0 60 0 0,0 0 11 0 0,0 0-1 0 0,0 0 2 0 0,0 0 12 0 0,0 0 12 0 0,0 0-23 0 0,0 0-17 0 0,0 0 6 0 0,0 0-5 0 0,0 0-12 0 0,0 0-7 0 0,0 0 18 0 0,0 0 9 0 0,0 0-23 0 0,0 0-13 0 0,0 0-1 0 0,0 0-14 0 0,0 0 0 0 0,0 0-14 0 0,0 0 19 0 0,0 0 6 0 0,0 0-20 0 0,0 0 16 0 0,0 0-26 0 0,0 0 0 0 0,0 0-18 0 0,0 0 22 0 0,0 0-7 0 0,0 0-22 0 0,0 0 14 0 0,0 0 21 0 0,0 0-12 0 0,0 0-8 0 0,19 23-6 0 0,-10-15 37 0 0,1-2 0 0 0,0 1 0 0 0,1-1 0 0 0,0-1 0 0 0,0 0 0 0 0,0 0 1 0 0,0-1-1 0 0,1-1 0 0 0,0 1 0 0 0,-1-2 0 0 0,1 0 0 0 0,0 0 0 0 0,0-1 0 0 0,0-1 1 0 0,0 0-1 0 0,0-1 0 0 0,11-1-18 0 0,-18 2 8 0 0,15-2-6 0 0,0 0 0 0 0,0-1 0 0 0,0-1-1 0 0,-1-1 1 0 0,1-1 0 0 0,-1-1 0 0 0,0 0 0 0 0,-1-2-1 0 0,7-4-1 0 0,-22 12-14 0 0,1-1 0 0 0,-1 0 0 0 0,0 0-1 0 0,-1 0 1 0 0,1-1 0 0 0,0 1 0 0 0,-1-1-1 0 0,1 1 1 0 0,-1-1 0 0 0,0 0 0 0 0,0 0-1 0 0,0 0 1 0 0,0 0 0 0 0,0-1 0 0 0,-1 1-1 0 0,1 0 1 0 0,-1-1 0 0 0,0 1 0 0 0,0-1-1 0 0,0 1 1 0 0,-1-1 0 0 0,1 1 0 0 0,-1-1-1 0 0,0 0 1 0 0,0 1 0 0 0,0-1 0 0 0,-1 0-1 0 0,1 1 1 0 0,-1-1 0 0 0,0 1 0 0 0,0-1-1 0 0,0-1 15 0 0,-10-5-24 0 0,0 0 0 0 0,0 1 0 0 0,-1 0 0 0 0,0 1 0 0 0,0 1 0 0 0,-1 0 0 0 0,0 1 0 0 0,0 0 0 0 0,-1 0 0 0 0,0 2 0 0 0,0 0 0 0 0,0 0 0 0 0,0 2 0 0 0,0-1 0 0 0,-1 2 0 0 0,1 0 0 0 0,-1 1 0 0 0,1 0 0 0 0,-1 1 0 0 0,-11 2 24 0 0,3-1 15 0 0,0 0 0 0 0,1 2 1 0 0,-1 1-1 0 0,1 0 1 0 0,0 2-1 0 0,0 0 1 0 0,0 1-1 0 0,1 2 1 0 0,1 0-1 0 0,0 1 0 0 0,0 1 1 0 0,1 1-1 0 0,0 1 1 0 0,1 0-1 0 0,1 1 1 0 0,1 1-1 0 0,0 1 1 0 0,-2 3-16 0 0,14-13 22 0 0,0 0 0 0 0,0 1 0 0 0,1-1 1 0 0,0 1-1 0 0,0 0 0 0 0,1-1 1 0 0,0 1-1 0 0,0 0 0 0 0,1 1 0 0 0,0-1 1 0 0,0 0-1 0 0,1 0 0 0 0,0 0 1 0 0,1 1-1 0 0,0-1 0 0 0,0 0 0 0 0,0 0 1 0 0,1 0-1 0 0,1 0 0 0 0,-1 0 1 0 0,1-1-1 0 0,0 1 0 0 0,1-1 0 0 0,0 1 1 0 0,0-1-1 0 0,1 0 0 0 0,-1-1 1 0 0,2 1-1 0 0,-1-1 0 0 0,1 0 0 0 0,0 0 1 0 0,0-1-1 0 0,0 0 0 0 0,1 0 1 0 0,0 0-1 0 0,0-1 0 0 0,0 0 0 0 0,0 0 1 0 0,1-1-1 0 0,0 1-22 0 0,20 9-93 0 0,1 0 0 0 0,0-2 0 0 0,0-1 0 0 0,1-2 0 0 0,0-1 0 0 0,1-1 0 0 0,0-1 0 0 0,-1-2 0 0 0,2-1 0 0 0,-1-1 1 0 0,13-3 91 0 0,210-47-4400 0 0,-151 2 1575 0 0,-59 21 1543 0 0</inkml:trace>
  <inkml:trace contextRef="#ctx0" brushRef="#br0" timeOffset="164705.372">9916 6783 1684 0 0,'-24'-7'4027'0'0,"52"3"-2034"0"0,-12 3-2218 0 0,311-14 1511 0 0,-109 15-3406 0 0,-117 0-742 0 0,-91 0 1587 0 0</inkml:trace>
  <inkml:trace contextRef="#ctx0" brushRef="#br0" timeOffset="165359.169">11308 6216 2092 0 0,'3'-5'484'0'0,"-3"6"-330"0"0,0-1 0 0 0,1 1-1 0 0,-1-1 1 0 0,1 1 0 0 0,-1-1-1 0 0,1 1 1 0 0,-1-1-1 0 0,1 1 1 0 0,-1-1 0 0 0,1 0-1 0 0,-1 1 1 0 0,1-1-1 0 0,-1 0 1 0 0,1 1 0 0 0,0-1-1 0 0,-1 0 1 0 0,1 0-1 0 0,0 0 1 0 0,-1 1 0 0 0,1-1-1 0 0,0 0 1 0 0,-1 0-1 0 0,1 0 1 0 0,0 0 0 0 0,-1 0-1 0 0,1 0 1 0 0,-1-1-1 0 0,1 1 1 0 0,0 0 0 0 0,-1 0-1 0 0,1 0 1 0 0,0 0 0 0 0,-1-1-1 0 0,1 1 1 0 0,0-1-154 0 0,24 209 211 0 0,-24-206-372 0 0,-1 0 1 0 0,0 1-1 0 0,0-1 0 0 0,0 1 0 0 0,-1-1 0 0 0,1 0 1 0 0,0 1-1 0 0,-1-1 0 0 0,0 0 0 0 0,1 1 1 0 0,-1-1-1 0 0,0 0 0 0 0,0 0 0 0 0,-1 0 0 0 0,1 0 1 0 0,0 0-1 0 0,-1 0 0 0 0,1 0 0 0 0,-1 0 1 0 0,1 0-1 0 0,-1-1 0 0 0,0 1 0 0 0,0 0 1 0 0,0-1-1 0 0,0 0 0 0 0,0 1 0 0 0,0-1 0 0 0,0 0 1 0 0,-1 0 160 0 0,-14 8-1290 0 0</inkml:trace>
  <inkml:trace contextRef="#ctx0" brushRef="#br0" timeOffset="165625.208">10951 6621 1868 0 0,'2'12'3999'0'0,"32"-7"-3097"0"0,-30-5-730 0 0,146 5 1318 0 0,0-6-1 0 0,132-19-1489 0 0,-192 13-48 0 0,35 0-736 0 0,-70 7-1893 0 0,-53 3-1209 0 0,-21 0 2557 0 0</inkml:trace>
  <inkml:trace contextRef="#ctx0" brushRef="#br0" timeOffset="166122.415">10914 6871 964 0 0,'18'-14'4005'0'0,"31"6"-2978"0"0,-44 7-825 0 0,-1 2-155 0 0,0-1 0 0 0,0 1 0 0 0,0 0 0 0 0,0 0 0 0 0,0 0 0 0 0,0 1-1 0 0,-1 0 1 0 0,1-1 0 0 0,0 1 0 0 0,-1 0 0 0 0,1 1 0 0 0,-1-1 0 0 0,0 1 0 0 0,1-1 0 0 0,-1 1 0 0 0,0 0 0 0 0,-1 0 0 0 0,1 0 0 0 0,-1 1 0 0 0,1-1 0 0 0,-1 0 0 0 0,0 1-1 0 0,0 0 1 0 0,0-1 0 0 0,-1 1 0 0 0,1 0 0 0 0,-1 0 0 0 0,0 0 0 0 0,0 0 0 0 0,-1 0 0 0 0,1 0 0 0 0,-1 0 0 0 0,0 1 0 0 0,0-1 0 0 0,0 0 0 0 0,0 0 0 0 0,-1 0 0 0 0,0 0-1 0 0,0 0 1 0 0,-1 3-47 0 0,-147 183 2370 0 0,150-189-2373 0 0,0 1 0 0 0,0-1-1 0 0,0 1 1 0 0,0-1 0 0 0,0 0 0 0 0,1 1 0 0 0,-1-1 0 0 0,0 0-1 0 0,1 0 1 0 0,-1 0 0 0 0,1 0 0 0 0,-1 0 0 0 0,1 0 0 0 0,0 0-1 0 0,-1-1 1 0 0,1 1 0 0 0,0-1 0 0 0,0 1 0 0 0,-1-1 0 0 0,1 1-1 0 0,0-1 1 0 0,0 0 0 0 0,0 0 0 0 0,-1 0 0 0 0,1 0 0 0 0,0 0 0 0 0,0 0-1 0 0,0-1 1 0 0,-1 1 0 0 0,1-1 0 0 0,0 1 0 0 0,1-1 3 0 0,1 1-35 0 0,161-13-3297 0 0,-66-6-1238 0 0,-88 13 3327 0 0</inkml:trace>
  <inkml:trace contextRef="#ctx0" brushRef="#br0" timeOffset="166609.107">11362 7038 1048 0 0,'3'3'218'0'0,"0"1"-1"0"0,-1-1 1 0 0,1 1 0 0 0,0 0-1 0 0,-1 0 1 0 0,0 0-1 0 0,0 0 1 0 0,0 1 0 0 0,-1-1-1 0 0,1 0 1 0 0,-1 1 0 0 0,0-1-1 0 0,-1 1 1 0 0,1-1-1 0 0,-1 1 1 0 0,1 0 0 0 0,-1-1-1 0 0,-1 1 1 0 0,1-1 0 0 0,-1 1-1 0 0,0 1-217 0 0,1-3 133 0 0,2 3-40 0 0,-2-1 0 0 0,1 1 0 0 0,0 0 0 0 0,-1 0 0 0 0,0 0-1 0 0,0 0 1 0 0,-1 0 0 0 0,0 0 0 0 0,0 0 0 0 0,0 0 0 0 0,-1-1 0 0 0,0 1-1 0 0,0 0 1 0 0,0-1 0 0 0,-1 0 0 0 0,0 1 0 0 0,0-1 0 0 0,0 0 0 0 0,0 0 0 0 0,-1-1-1 0 0,0 1 1 0 0,0-1 0 0 0,0 0 0 0 0,0 0 0 0 0,-1 0 0 0 0,0 0 0 0 0,0-1 0 0 0,0 0-1 0 0,0 0 1 0 0,0 0 0 0 0,-1-1 0 0 0,1 1 0 0 0,-1-2 0 0 0,1 1 0 0 0,-1 0-1 0 0,0-1 1 0 0,0 0 0 0 0,0 0-93 0 0,2-2 24 0 0,0 0-1 0 0,-1 1 1 0 0,1-2-1 0 0,0 1 1 0 0,0 0-1 0 0,1-1 1 0 0,-1 0-1 0 0,0 0 0 0 0,0 0 1 0 0,1 0-1 0 0,0 0 1 0 0,-1-1-1 0 0,1 0 1 0 0,0 1-1 0 0,0-1 1 0 0,0 0-1 0 0,0-1 1 0 0,1 1-1 0 0,-1 0 1 0 0,1-1-1 0 0,0 0 1 0 0,0 1-1 0 0,0-1 1 0 0,1 0-1 0 0,-1 0 1 0 0,1 0-1 0 0,0 0 1 0 0,0 0-1 0 0,0 0 0 0 0,1 0 1 0 0,-1 0-1 0 0,1-1 1 0 0,0 1-1 0 0,0 0 1 0 0,1 0-1 0 0,-1 0 1 0 0,1 0-1 0 0,0-3-23 0 0,14-11-61 0 0,1-1-1 0 0,1 2 1 0 0,0 0-1 0 0,1 1 1 0 0,0 1-1 0 0,2 1 1 0 0,0 0-1 0 0,0 2 1 0 0,1 0-1 0 0,0 1 0 0 0,1 2 1 0 0,1 0-1 0 0,-1 1 1 0 0,1 1-1 0 0,1 1 1 0 0,-1 1-1 0 0,1 2 1 0 0,0 0 61 0 0,-15 1-542 0 0,17-4-18 0 0,-12 6-4341 0 0,-14 0 3647 0 0</inkml:trace>
  <inkml:trace contextRef="#ctx0" brushRef="#br0" timeOffset="166998.523">11689 6764 984 0 0,'3'-3'92'0'0,"1"0"-1"0"0,0 0 1 0 0,0 0 0 0 0,1 1 0 0 0,-1-1-1 0 0,1 1 1 0 0,-1 0 0 0 0,1 1-1 0 0,-1-1 1 0 0,1 1 0 0 0,0-1 0 0 0,0 2-1 0 0,0-1 1 0 0,0 0 0 0 0,0 1-1 0 0,0 0 1 0 0,0 0 0 0 0,-1 0-1 0 0,1 1 1 0 0,0 0 0 0 0,0 0 0 0 0,0 0-1 0 0,0 0 1 0 0,-1 1 0 0 0,1 0-1 0 0,-1 0 1 0 0,1 0 0 0 0,-1 0-1 0 0,0 1 1 0 0,1 0 0 0 0,-2 0 0 0 0,1 0-1 0 0,0 0 1 0 0,0 1 0 0 0,-1-1-1 0 0,0 1 1 0 0,0 0 0 0 0,0 0 0 0 0,0 0-1 0 0,-1 0 1 0 0,1 1 0 0 0,-1-1-1 0 0,0 1 1 0 0,0-1 0 0 0,-1 1-1 0 0,1 0 1 0 0,-1-1 0 0 0,0 4-92 0 0,-2 2 211 0 0,-1 0 0 0 0,0 0 0 0 0,0 0 0 0 0,-1-1 0 0 0,0 1 1 0 0,-1-1-1 0 0,0 0 0 0 0,0 0 0 0 0,-1 0 0 0 0,0 0 0 0 0,-1-1 0 0 0,-4 5-211 0 0,-11 20 1079 0 0,22-31-1065 0 0,1 0 0 0 0,-1 0 0 0 0,1 0 0 0 0,-1 0-1 0 0,1 0 1 0 0,0-1 0 0 0,0 1 0 0 0,0 0 0 0 0,0-1 0 0 0,0 1 0 0 0,0-1-1 0 0,0 0 1 0 0,1 0 0 0 0,-1 0 0 0 0,0 0 0 0 0,1 0 0 0 0,-1 0 0 0 0,1-1-1 0 0,-1 1 1 0 0,1-1 0 0 0,-1 0 0 0 0,1 1 0 0 0,-1-1 0 0 0,1 0-1 0 0,-1-1 1 0 0,1 1 0 0 0,1-1-14 0 0,21 3-854 0 0,1-2-1 0 0,-1-1 0 0 0,0-1 1 0 0,0-1-1 0 0,0-2 0 0 0,0 0 1 0 0,24-9 854 0 0,-17 3-1254 0 0</inkml:trace>
  <inkml:trace contextRef="#ctx0" brushRef="#br0" timeOffset="167418.112">12295 6171 2300 0 0,'-11'9'234'0'0,"1"1"-1"0"0,0 0 1 0 0,1 1 0 0 0,0 0-1 0 0,1 1 1 0 0,0-1 0 0 0,1 1-1 0 0,0 1 1 0 0,1 0-1 0 0,0 0 1 0 0,1 0 0 0 0,1 0-1 0 0,0 1 1 0 0,1 0-1 0 0,0 0 1 0 0,1 0 0 0 0,0 0-1 0 0,1 7-233 0 0,4-8 61 0 0,0 0-1 0 0,0 0 1 0 0,1 0-1 0 0,1 0 1 0 0,0-1-1 0 0,1 1 0 0 0,0-1 1 0 0,1-1-1 0 0,0 1 1 0 0,1-1-1 0 0,0 0 1 0 0,1-1-1 0 0,0 0 1 0 0,0 0-1 0 0,1-1 1 0 0,1 0-1 0 0,0-1 1 0 0,0 0-1 0 0,12 6-60 0 0,-4-1-488 0 0,1 0 0 0 0,1-2 1 0 0,0 0-1 0 0,1-1 0 0 0,0-1 0 0 0,0-2 0 0 0,1 0 0 0 0,0-1 1 0 0,19 2 487 0 0,-11-5-1216 0 0</inkml:trace>
  <inkml:trace contextRef="#ctx0" brushRef="#br0" timeOffset="167902.654">12574 6301 1088 0 0,'3'-2'78'0'0,"0"0"-1"0"0,0 0 0 0 0,0 0 1 0 0,0 0-1 0 0,0 1 1 0 0,0-1-1 0 0,0 1 0 0 0,0 0 1 0 0,1 0-1 0 0,-1 0 1 0 0,1 1-1 0 0,-1-1 1 0 0,1 1-1 0 0,-1-1 0 0 0,1 1 1 0 0,-1 0-1 0 0,0 1 1 0 0,1-1-1 0 0,-1 1 0 0 0,1-1 1 0 0,-1 1-1 0 0,0 0 1 0 0,1 0-1 0 0,-1 1 1 0 0,0-1-1 0 0,0 1 0 0 0,0-1 1 0 0,0 1-1 0 0,0 0 1 0 0,0 0-1 0 0,0 0 1 0 0,-1 1-1 0 0,1-1 0 0 0,-1 1 1 0 0,1-1-1 0 0,-1 1 1 0 0,0 0-1 0 0,0 0 0 0 0,-1 0 1 0 0,1 0-1 0 0,0 0 1 0 0,0 3-78 0 0,1-2 70 0 0,-1 1 0 0 0,0 0 0 0 0,0 0-1 0 0,0 0 1 0 0,-1 1 0 0 0,0-1 0 0 0,0 0 0 0 0,0 1 0 0 0,-1-1 0 0 0,1 0 0 0 0,-1 1 0 0 0,-1-1 0 0 0,1 1 0 0 0,-1-1 0 0 0,0 0 0 0 0,0 1 0 0 0,0-1 0 0 0,-1 0 0 0 0,0 0-1 0 0,0 0 1 0 0,0 0 0 0 0,0 0 0 0 0,-1 0 0 0 0,0-1 0 0 0,0 1 0 0 0,0-1 0 0 0,-1 0 0 0 0,1 0 0 0 0,-3 2-70 0 0,-125 94 1426 0 0,56-62-2091 0 0,86-49-2889 0 0,7-1 2083 0 0</inkml:trace>
  <inkml:trace contextRef="#ctx0" brushRef="#br0" timeOffset="168168.23">12899 6311 1348 0 0,'-4'0'173'0'0,"-1"0"-1"0"0,0 0 1 0 0,0 0 0 0 0,0 1-1 0 0,0 0 1 0 0,0 0 0 0 0,0 0-1 0 0,0 1 1 0 0,1 0 0 0 0,-1 0-1 0 0,0 0 1 0 0,1 0 0 0 0,0 1-1 0 0,0-1 1 0 0,0 1 0 0 0,0 0-1 0 0,0 1 1 0 0,0-1 0 0 0,1 1-1 0 0,-1-1 1 0 0,1 1-1 0 0,0 0 1 0 0,-2 4-173 0 0,-1-1 104 0 0,0 1-1 0 0,1 0 1 0 0,0 0 0 0 0,1 0-1 0 0,0 0 1 0 0,0 1 0 0 0,1 0-1 0 0,0 0 1 0 0,0 0 0 0 0,1 0-1 0 0,0 0 1 0 0,1 0 0 0 0,0 1-1 0 0,0-1 1 0 0,1 1-1 0 0,0-1 1 0 0,1 0 0 0 0,0 1-1 0 0,0-1 1 0 0,1 0 0 0 0,0 0-1 0 0,2 4-103 0 0,66 75-305 0 0,-29-65-4273 0 0,-41-23 3274 0 0</inkml:trace>
  <inkml:trace contextRef="#ctx0" brushRef="#br0" timeOffset="168432.047">12871 6398 1160 0 0,'-1'1'2548'0'0,"7"-1"616"0"0,4-2-3217 0 0,150-11 1545 0 0,-13 2-1870 0 0,-53 9-4710 0 0,-81 2 3927 0 0</inkml:trace>
  <inkml:trace contextRef="#ctx0" brushRef="#br0" timeOffset="168745.305">13591 6328 1484 0 0,'-17'20'3545'0'0,"6"22"-3217"0"0,2 1 0 0 0,2 0 0 0 0,2 1-1 0 0,1-1 1 0 0,3 1 0 0 0,2 15-328 0 0,-1-52-265 0 0,-1 0-1 0 0,0-1 1 0 0,0 1-1 0 0,0 0 1 0 0,-1-1 0 0 0,1 1-1 0 0,-2-1 1 0 0,1 0-1 0 0,-1 0 1 0 0,0 0 0 0 0,0 0-1 0 0,0 0 1 0 0,-1-1-1 0 0,0 1 1 0 0,0-1 0 0 0,-2 2 265 0 0,-2 2-1322 0 0</inkml:trace>
  <inkml:trace contextRef="#ctx0" brushRef="#br0" timeOffset="169346.215">13593 6278 1120 0 0,'0'0'89'0'0,"-1"0"0"0"0,1 1 0 0 0,0-1 0 0 0,0 1 0 0 0,-1-1 0 0 0,1 0 0 0 0,-1 1 0 0 0,1-1 0 0 0,0 0 0 0 0,-1 0-1 0 0,1 1 1 0 0,0-1 0 0 0,-1 0 0 0 0,1 0 0 0 0,-1 0 0 0 0,1 1 0 0 0,-1-1 0 0 0,1 0 0 0 0,-1 0 0 0 0,1 0 0 0 0,-1 0 0 0 0,1 0 0 0 0,0 0 0 0 0,-1 0 0 0 0,1 0 0 0 0,-1 0 0 0 0,1 0-1 0 0,-1 0 1 0 0,1 0 0 0 0,-1 0 0 0 0,1 0 0 0 0,-1-1 0 0 0,1 1 0 0 0,-1 0 0 0 0,1 0 0 0 0,0 0 0 0 0,-1-1 0 0 0,1 1 0 0 0,-1 0 0 0 0,1-1 0 0 0,0 1 0 0 0,-1 0 0 0 0,1-1 0 0 0,0 1-1 0 0,-1 0 1 0 0,1-1 0 0 0,0 1 0 0 0,0-1 0 0 0,0 1 0 0 0,-1 0 0 0 0,1-1-89 0 0,-22 47 350 0 0,20-42-307 0 0,0-1 1 0 0,0 1-1 0 0,1 0 1 0 0,-1 0-1 0 0,1 0 1 0 0,0 0-1 0 0,1 0 0 0 0,-1 0 1 0 0,0 0-1 0 0,1 1 1 0 0,0-1-1 0 0,0 0 1 0 0,0 0-1 0 0,1 0 1 0 0,0 0-1 0 0,-1 0 1 0 0,1 0-1 0 0,0 0 0 0 0,1 0 1 0 0,-1 0-1 0 0,1 0 1 0 0,0 0-1 0 0,0-1 1 0 0,0 1-1 0 0,0-1 1 0 0,1 1-1 0 0,-1-1 0 0 0,1 0 1 0 0,0 0-1 0 0,0 0 1 0 0,0 0-1 0 0,0-1 1 0 0,1 1-1 0 0,-1-1 1 0 0,1 0-1 0 0,2 1-43 0 0,140 20 709 0 0,-128-23-640 0 0,-11-2 2 0 0,-1 0-1 0 0,1 0 1 0 0,-1 0 0 0 0,0-1-1 0 0,1 0 1 0 0,-1 0 0 0 0,0-1-1 0 0,-1 0 1 0 0,1 0 0 0 0,-1 0-1 0 0,0 0 1 0 0,0-1-1 0 0,0 0 1 0 0,0 0 0 0 0,-1 0-1 0 0,0-1 1 0 0,0 0 0 0 0,0 1-1 0 0,-1-1 1 0 0,0-1 0 0 0,0 1-1 0 0,-1 0 1 0 0,1-1 0 0 0,0-4-71 0 0,27 131-152 0 0,-26-106-50 0 0,15 61-1696 0 0,-14-26-2302 0 0,-5-47 2916 0 0</inkml:trace>
  <inkml:trace contextRef="#ctx0" brushRef="#br0" timeOffset="169641.714">14311 6253 1792 0 0,'10'31'624'0'0,"-2"1"-1"0"0,-1 0 0 0 0,-2 1 1 0 0,-1 0-1 0 0,-1-1 1 0 0,-2 1-1 0 0,-2 0 1 0 0,0 0-1 0 0,-3 0 0 0 0,0 1-623 0 0,0-19 59 0 0,0-1-1 0 0,-1 1 1 0 0,0-1-1 0 0,-1 0 1 0 0,-1 0-1 0 0,0 0 1 0 0,-1-1-1 0 0,-1 0 1 0 0,0-1-1 0 0,0 0 1 0 0,-1 0-1 0 0,-1-1 1 0 0,0 0-1 0 0,-8 6-58 0 0,17-15-175 0 0,0-1 0 0 0,0 1 0 0 0,0 0 0 0 0,0-1 0 0 0,-1 0 0 0 0,1 1 0 0 0,0-1 0 0 0,0 0 0 0 0,-1 0 0 0 0,1 0 0 0 0,-1-1-1 0 0,1 1 1 0 0,-1 0 0 0 0,1-1 0 0 0,-1 0 0 0 0,1 0 0 0 0,-1 0 0 0 0,1 0 0 0 0,-1 0 0 0 0,0 0 0 0 0,1 0 0 0 0,-1-1 0 0 0,1 1-1 0 0,-1-1 1 0 0,1 0 0 0 0,0 0 0 0 0,-1 0 0 0 0,1 0 0 0 0,0 0 0 0 0,-1 0 0 0 0,1-1 0 0 0,0 1 0 0 0,0-1 0 0 0,0 0 0 0 0,-1 0 175 0 0,-11-18-1282 0 0</inkml:trace>
  <inkml:trace contextRef="#ctx0" brushRef="#br0" timeOffset="170062.292">14379 6009 1024 0 0,'3'-3'92'0'0,"0"-1"-1"0"0,0 1 1 0 0,1 0 0 0 0,-1 0 0 0 0,1 0-1 0 0,0 1 1 0 0,0-1 0 0 0,0 1-1 0 0,0 0 1 0 0,0 0 0 0 0,0 0-1 0 0,0 1 1 0 0,1 0 0 0 0,-1-1 0 0 0,1 1-1 0 0,-1 1 1 0 0,1-1 0 0 0,-1 1-1 0 0,1 0 1 0 0,0 0 0 0 0,-1 0-1 0 0,1 0 1 0 0,-1 1 0 0 0,1 0 0 0 0,-1 0-1 0 0,1 0 1 0 0,-1 1 0 0 0,1-1-1 0 0,-1 1 1 0 0,0 0 0 0 0,0 0-1 0 0,0 1 1 0 0,0-1 0 0 0,0 1 0 0 0,-1 0-1 0 0,1 0 1 0 0,-1 0 0 0 0,0 0-1 0 0,0 0 1 0 0,0 1 0 0 0,0 0-1 0 0,0-1 1 0 0,-1 1 0 0 0,0 0-1 0 0,2 3-91 0 0,1 5 155 0 0,0 0-1 0 0,0 0 0 0 0,-1 1 1 0 0,0-1-1 0 0,-1 1 0 0 0,-1 0 1 0 0,0 0-1 0 0,-1 0 0 0 0,0 0 1 0 0,-1 1-1 0 0,0-1 0 0 0,-1 0 1 0 0,-1 0-1 0 0,0 0 0 0 0,-1 0 1 0 0,0-1-1 0 0,-3 6-154 0 0,-43 93 2882 0 0,49-111-2704 0 0,0 0-80 0 0,23 7-202 0 0,186-36-4753 0 0,-158 16 2866 0 0,-16 5 665 0 0,-1 1 44 0 0</inkml:trace>
  <inkml:trace contextRef="#ctx0" brushRef="#br0" timeOffset="170795.55">15387 6514 1348 0 0,'9'16'4600'0'0,"-18"55"-4243"0"0,8-66-99 0 0,-11 97 777 0 0,4 0 0 0 0,5 1 1 0 0,7 45-1036 0 0,-2 3 564 0 0,-2-135-513 0 0,-20 50 485 0 0,0-88-798 0 0,-33-113-1080 0 0,51 119 1307 0 0,-1 0 1 0 0,-1 0-1 0 0,0 1 1 0 0,-1-1-1 0 0,-1 1 1 0 0,-1 0-1 0 0,0 1 0 0 0,0-1 1 0 0,-2 1-1 0 0,0 1 1 0 0,0 0-1 0 0,-1 0 0 0 0,-1 1 1 0 0,0 0-1 0 0,-1 1 1 0 0,0 0-1 0 0,0 1 1 0 0,-1 0-1 0 0,-1 1 0 0 0,0 0 1 0 0,0 1-1 0 0,0 1 1 0 0,-9-3 34 0 0,15 10 35 0 0,0 1 1 0 0,0 0 0 0 0,1 0-1 0 0,-1 1 1 0 0,0 0 0 0 0,1 0-1 0 0,-1 1 1 0 0,1 0 0 0 0,0 0-1 0 0,0 1 1 0 0,0-1 0 0 0,0 2-1 0 0,0-1 1 0 0,1 1 0 0 0,0 0-1 0 0,0 0 1 0 0,0 1 0 0 0,1 0-1 0 0,0 0 1 0 0,0 0 0 0 0,0 0-1 0 0,1 1 1 0 0,0 0 0 0 0,0 0-1 0 0,1 0 1 0 0,0 0 0 0 0,0 0-1 0 0,1 1 1 0 0,0 0 0 0 0,0-1-1 0 0,0 1 1 0 0,1 0 0 0 0,0 0-1 0 0,1 0 1 0 0,0 0 0 0 0,0 0-1 0 0,1-1 1 0 0,0 1 0 0 0,1 5-36 0 0,2 0 9 0 0,1-1 1 0 0,0 0-1 0 0,1 0 1 0 0,0-1-1 0 0,1 0 1 0 0,0 0-1 0 0,1-1 1 0 0,0 1-1 0 0,1-2 1 0 0,0 1-1 0 0,0-1 1 0 0,1-1-1 0 0,0 1 1 0 0,0-2-1 0 0,1 1 1 0 0,0-2-1 0 0,1 1 0 0 0,0-2 1 0 0,-1 1-1 0 0,2-2 1 0 0,9 4-10 0 0,-8-4-456 0 0,1-1 0 0 0,-1 0 0 0 0,0-1 0 0 0,1 0 0 0 0,-1-1 0 0 0,1-1 0 0 0,-1-1 0 0 0,0 0 1 0 0,1 0-1 0 0,-1-1 0 0 0,0-1 0 0 0,12-4 456 0 0,5-3-1326 0 0,-6 2 32 0 0</inkml:trace>
  <inkml:trace contextRef="#ctx0" brushRef="#br0" timeOffset="171500.923">15561 7014 1240 0 0,'0'-2'124'0'0,"0"0"0"0"0,-1 1-1 0 0,1-1 1 0 0,0 0 0 0 0,1 0 0 0 0,-1 0 0 0 0,0 0-1 0 0,1 0 1 0 0,-1 0 0 0 0,1 0 0 0 0,-1 0 0 0 0,1 1-1 0 0,0-1 1 0 0,0 0 0 0 0,0 0 0 0 0,0 1-1 0 0,0-1 1 0 0,0 1 0 0 0,0-1 0 0 0,0 1 0 0 0,1-1-1 0 0,-1 1 1 0 0,1 0 0 0 0,-1 0 0 0 0,1-1 0 0 0,-1 1-1 0 0,1 0 1 0 0,0 0 0 0 0,-1 1 0 0 0,1-1-1 0 0,0 0 1 0 0,0 1 0 0 0,0-1 0 0 0,0 1 0 0 0,0-1-1 0 0,-1 1 1 0 0,1 0 0 0 0,0 0 0 0 0,0 0 0 0 0,0 0-1 0 0,0 0 1 0 0,0 0 0 0 0,0 0 0 0 0,0 1-1 0 0,0-1 1 0 0,0 1 0 0 0,-1-1 0 0 0,1 1 0 0 0,0 0-1 0 0,1 0-123 0 0,1 1 50 0 0,1 0-1 0 0,0 1 0 0 0,0-1 0 0 0,-1 1 0 0 0,0 0 1 0 0,1 0-1 0 0,-1 0 0 0 0,0 1 0 0 0,-1-1 1 0 0,1 1-1 0 0,0 0 0 0 0,-1 0 0 0 0,0 0 1 0 0,0 1-1 0 0,0-1 0 0 0,-1 1 0 0 0,0 0 0 0 0,1 0 1 0 0,-2-1-1 0 0,1 1 0 0 0,0 0 0 0 0,-1 1 1 0 0,0-1-1 0 0,0 0 0 0 0,-1 0 0 0 0,0 0 1 0 0,1 1-1 0 0,-2-1 0 0 0,1 0 0 0 0,0 0 0 0 0,-1 1 1 0 0,0-1-1 0 0,-1 0 0 0 0,1 0 0 0 0,-1 0 1 0 0,0 0-1 0 0,-1 2-49 0 0,-87 122 2445 0 0,170-178-2749 0 0,128-92-394 0 0,-191 121 1162 0 0,-34 24 608 0 0,15-2-1055 0 0,-1-1 0 0 0,1 1 0 0 0,-1 0-1 0 0,1 0 1 0 0,0 0 0 0 0,0 0 0 0 0,0 1-1 0 0,0-1 1 0 0,0 1 0 0 0,0-1 0 0 0,1 1-1 0 0,-1-1 1 0 0,1 1 0 0 0,0 0 0 0 0,-1 0-1 0 0,1 0 1 0 0,1 0 0 0 0,-1 0 0 0 0,0 0-1 0 0,1 0 1 0 0,-1 0 0 0 0,1 0-1 0 0,0 0 1 0 0,0 0 0 0 0,0 0 0 0 0,1 0-1 0 0,-1 0 1 0 0,1 0 0 0 0,-1 0 0 0 0,1 0-1 0 0,0 0 1 0 0,0 0 0 0 0,1 0 0 0 0,-1 0-1 0 0,1-1 1 0 0,-1 1 0 0 0,1-1 0 0 0,0 1-1 0 0,0-1 1 0 0,0 1-17 0 0,96 84-1100 0 0,-68-73-212 0 0,1-2 0 0 0,0-1 1 0 0,1-1-1 0 0,0-2 1 0 0,0-1-1 0 0,1-2 0 0 0,25 1 1312 0 0,-31-4-1282 0 0</inkml:trace>
  <inkml:trace contextRef="#ctx0" brushRef="#br0" timeOffset="155497.952">5121 6674 868 0 0,'0'0'319'0'0,"0"0"-7"0"0,0 0 40 0 0,0 0-58 0 0,0 0-20 0 0,3-23 854 0 0,12-30 1032 0 0,-45 193-1378 0 0,19 127-56 0 0,29-191 290 0 0,-11-61-976 0 0,-7-15-2112 0 0,-4 0-920 0 0,-1 0 1565 0 0</inkml:trace>
  <inkml:trace contextRef="#ctx0" brushRef="#br0" timeOffset="155869.842">4278 7288 1160 0 0,'-53'11'2745'0'0,"76"-4"-413"0"0,305-27-392 0 0,1135-32-1002 0 0,-1342 69-1678 0 0,-170 4-4757 0 0,23-15 4159 0 0</inkml:trace>
  <inkml:trace contextRef="#ctx0" brushRef="#br0" timeOffset="156915.382">4712 7734 1100 0 0,'0'0'445'0'0,"0"0"-26"0"0,-15-2 529 0 0,6-52 1360 0 0,11 52-2285 0 0,1 0-1 0 0,0 0 1 0 0,0 0-1 0 0,0 0 1 0 0,0 0-1 0 0,0 1 1 0 0,0-1-1 0 0,0 1 1 0 0,1 0-1 0 0,-1 0 1 0 0,0 0-1 0 0,1 1 1 0 0,-1-1-1 0 0,1 1 1 0 0,-1 0-1 0 0,1 0 1 0 0,-1 0-1 0 0,1 0 1 0 0,-1 0-1 0 0,1 1 0 0 0,-1-1 1 0 0,0 1-1 0 0,1 0 1 0 0,-1 0-1 0 0,0 1 1 0 0,0-1-1 0 0,1 1 1 0 0,-1-1-1 0 0,0 1 1 0 0,-1 0-1 0 0,1 0 1 0 0,0 0-1 0 0,0 1 1 0 0,-1-1-1 0 0,1 1 1 0 0,-1-1-1 0 0,0 1 1 0 0,0 0-1 0 0,0 0 1 0 0,0 0-1 0 0,-1 0 1 0 0,1 0-1 0 0,-1 0 0 0 0,1 0 1 0 0,-1 1-1 0 0,0-1 1 0 0,-1 0-1 0 0,1 1 1 0 0,0-1-1 0 0,-1 1 1 0 0,0-1-1 0 0,0 1 1 0 0,0-1-1 0 0,0 1 1 0 0,0-1-1 0 0,-1 1 1 0 0,0-1-1 0 0,0 0 1 0 0,0 2-23 0 0,-15 26 142 0 0,-2-1 0 0 0,-1 0 1 0 0,-2-2-1 0 0,0 0 0 0 0,-2-2 1 0 0,-1 0-1 0 0,-1-1 0 0 0,-1-2 1 0 0,-1-1-1 0 0,-1 0 0 0 0,-1-3 1 0 0,0 0-1 0 0,-2-2 0 0 0,0-1 1 0 0,-1-1-1 0 0,-8 1-142 0 0,4 3 215 0 0,96-13 155 0 0,248-55-1986 0 0,-99 6-2795 0 0,-166 32 3045 0 0</inkml:trace>
  <inkml:trace contextRef="#ctx0" brushRef="#br0" timeOffset="157256.137">5182 7808 956 0 0,'-7'3'150'0'0,"1"0"0"0"0,-1 0 0 0 0,1 1 0 0 0,0-1 0 0 0,0 1-1 0 0,1 1 1 0 0,-1-1 0 0 0,1 1 0 0 0,0 0 0 0 0,0 1 0 0 0,1-1 0 0 0,0 1 0 0 0,0 0 0 0 0,0 0 0 0 0,0 0 0 0 0,1 0-1 0 0,0 1 1 0 0,-1 4-150 0 0,-3 1 230 0 0,-39 153 973 0 0,43-92-3043 0 0,3-71 621 0 0</inkml:trace>
  <inkml:trace contextRef="#ctx0" brushRef="#br0" timeOffset="157553.7">5201 7791 1756 0 0,'9'-5'1791'0'0,"-10"5"-1716"0"0,1 0-1 0 0,-1 1 1 0 0,1 0 0 0 0,0-1 0 0 0,-1 1-1 0 0,1-1 1 0 0,0 1 0 0 0,-1-1 0 0 0,1 1-1 0 0,0 0 1 0 0,0-1 0 0 0,0 1 0 0 0,0 0 0 0 0,-1-1-1 0 0,1 1 1 0 0,0 0 0 0 0,0-1 0 0 0,0 1-1 0 0,0-1 1 0 0,1 1 0 0 0,-1 0 0 0 0,0-1-1 0 0,0 1 1 0 0,0 0 0 0 0,0-1 0 0 0,1 1-1 0 0,-1-1 1 0 0,0 1 0 0 0,0 0 0 0 0,1-1-1 0 0,-1 1 1 0 0,1-1 0 0 0,-1 1 0 0 0,0-1 0 0 0,1 1-1 0 0,-1-1 1 0 0,1 1 0 0 0,-1-1 0 0 0,1 0-1 0 0,-1 1 1 0 0,1-1 0 0 0,0 0 0 0 0,-1 1-1 0 0,1-1 1 0 0,-1 0 0 0 0,1 0 0 0 0,0 0-1 0 0,-1 1 1 0 0,1-1 0 0 0,0 0 0 0 0,-1 0 0 0 0,1 0-1 0 0,0 0 1 0 0,-1 0 0 0 0,1 0 0 0 0,0 0-1 0 0,-1 0 1 0 0,1-1 0 0 0,-1 1 0 0 0,1 0-1 0 0,0 0 1 0 0,-1 0 0 0 0,1-1 0 0 0,-1 1-1 0 0,1 0 1 0 0,0-1 0 0 0,-1 1 0 0 0,1 0-1 0 0,-1-1-74 0 0,61 214 924 0 0,-22-120-1742 0 0,-38-91 620 0 0,0 0 1 0 0,0 0 0 0 0,0 1-1 0 0,0-1 1 0 0,0 1-1 0 0,0-1 1 0 0,-1 1-1 0 0,1 0 1 0 0,-1-1 0 0 0,0 1-1 0 0,1-1 1 0 0,-1 1-1 0 0,-1 0 1 0 0,1-1-1 0 0,0 1 1 0 0,-1-1 0 0 0,1 1-1 0 0,-1 0 1 0 0,0-1-1 0 0,1 1 1 0 0,-1-1 0 0 0,-1 0-1 0 0,1 1 1 0 0,0-1-1 0 0,0 0 1 0 0,-1 0-1 0 0,0 0 1 0 0,-1 2 197 0 0,-15 10-1327 0 0</inkml:trace>
  <inkml:trace contextRef="#ctx0" brushRef="#br0" timeOffset="158177.809">4383 7616 848 0 0,'-9'32'3947'0'0,"-5"13"-3762"0"0,9-9 184 0 0,1 1 1 0 0,3 0-1 0 0,1-1 0 0 0,1 1 1 0 0,2 0-1 0 0,2-1 0 0 0,6 24-369 0 0,-3-9 244 0 0,-6-41-194 0 0,1 1-1 0 0,-2 0 0 0 0,1 0 0 0 0,-2 0 0 0 0,1-1 1 0 0,-1 1-1 0 0,-1 0 0 0 0,0 0 0 0 0,-1 0 1 0 0,0 0-1 0 0,0-1 0 0 0,-1 1 0 0 0,0-1 0 0 0,-1 0 1 0 0,-1 1-1 0 0,1-2 0 0 0,-2 1 0 0 0,1-1 0 0 0,-1 1 1 0 0,0-2-1 0 0,-1 1 0 0 0,0-1 0 0 0,-1 0 0 0 0,0 0 1 0 0,0-1-1 0 0,0 0 0 0 0,-1 0 0 0 0,0-1 1 0 0,0 0-1 0 0,-1-1 0 0 0,0 0 0 0 0,-2 0-49 0 0,5-3-179 0 0,0 0 1 0 0,0-1-1 0 0,0 1 0 0 0,0-2 1 0 0,0 1-1 0 0,0-1 0 0 0,-1 0 0 0 0,1-1 1 0 0,0 1-1 0 0,0-2 0 0 0,0 1 1 0 0,0-1-1 0 0,0 0 0 0 0,0 0 0 0 0,1-1 1 0 0,-1 1-1 0 0,1-2 0 0 0,0 1 0 0 0,-1-1 1 0 0,1 0-1 0 0,1 0 0 0 0,-1 0 1 0 0,1-1-1 0 0,0 0 0 0 0,0 0 0 0 0,0-1 1 0 0,0 1-1 0 0,1-1 0 0 0,0 0 0 0 0,1 0 1 0 0,-1 0-1 0 0,1-1 0 0 0,-1-3 179 0 0,-7-12-1302 0 0</inkml:trace>
  <inkml:trace contextRef="#ctx0" brushRef="#br0" timeOffset="158594.328">4342 7659 860 0 0,'-2'-3'4436'0'0,"60"-12"-3619"0"0,236-14 1483 0 0,225 9-2300 0 0,-505 19 8 0 0,281 1 709 0 0,-294 0-685 0 0,-1 0-12 0 0,0 0-53 0 0,0 0-83 0 0,0 0-65 0 0,0 0-86 0 0,0 0-81 0 0,7 0-884 0 0,-5 0-3173 0 0,-2 0 2937 0 0</inkml:trace>
  <inkml:trace contextRef="#ctx0" brushRef="#br0" timeOffset="159511.185">6076 7873 1004 0 0,'6'4'133'0'0,"1"0"0"0"0,-1 0 1 0 0,0 1-1 0 0,-1 0 0 0 0,1 0 0 0 0,-1 0 0 0 0,0 1 0 0 0,0 0 0 0 0,-1 0 0 0 0,0 0 1 0 0,0 1-1 0 0,0-1 0 0 0,-1 1 0 0 0,0 0 0 0 0,0 0 0 0 0,0 0 0 0 0,-1 0 1 0 0,-1 0-1 0 0,1 1 0 0 0,-1-1 0 0 0,0 1 0 0 0,0-1 0 0 0,-1 1 0 0 0,0-1 1 0 0,-1 1-1 0 0,0 0-133 0 0,-2 3 116 0 0,-1-1 0 0 0,0 0 1 0 0,0 0-1 0 0,-1 0 0 0 0,-1-1 0 0 0,1 1 1 0 0,-2-1-1 0 0,1-1 0 0 0,-1 1 0 0 0,-1-1 1 0 0,1 0-1 0 0,-1-1 0 0 0,-1 0 0 0 0,1 0 1 0 0,-1-1-1 0 0,0 0 0 0 0,-1 0 0 0 0,1-1 1 0 0,-1-1-1 0 0,0 1 0 0 0,0-1 0 0 0,-1-1 1 0 0,1 0-1 0 0,-1-1 0 0 0,0 0 0 0 0,0 0 1 0 0,-9-1-117 0 0,15 0 28 0 0,0-1 0 0 0,0-1 0 0 0,1 1 0 0 0,-1-1 0 0 0,0 1 0 0 0,1-1 0 0 0,-1 0 0 0 0,0-1 0 0 0,1 1 1 0 0,0-1-1 0 0,-1 0 0 0 0,1 0 0 0 0,0-1 0 0 0,0 1 0 0 0,0-1 0 0 0,0 0 0 0 0,1 0 0 0 0,-1 0 0 0 0,1 0 0 0 0,-1-1 1 0 0,1 1-1 0 0,0-1 0 0 0,1 0 0 0 0,-1 0 0 0 0,1 0 0 0 0,-1 0 0 0 0,1 0 0 0 0,0-1 0 0 0,1 1 0 0 0,-1-1 0 0 0,1 1 0 0 0,0-1 1 0 0,0 1-1 0 0,0-1 0 0 0,1 0 0 0 0,0 0 0 0 0,0 1 0 0 0,0-1 0 0 0,0 0 0 0 0,1 0-28 0 0,2-7 32 0 0,1 0 1 0 0,0 0-1 0 0,1 1 0 0 0,0-1 1 0 0,0 1-1 0 0,2 0 0 0 0,-1 0 1 0 0,2 1-1 0 0,-1 0 0 0 0,1 0 1 0 0,1 1-1 0 0,-1 0 0 0 0,2 0 1 0 0,-1 1-1 0 0,1 1 1 0 0,0-1-1 0 0,1 1 0 0 0,8-3-32 0 0,26-16-39 0 0,2 2 0 0 0,0 2 0 0 0,1 2 0 0 0,1 3 0 0 0,24-5 39 0 0,145-18-2893 0 0,-161 38-823 0 0,-48 0 2246 0 0</inkml:trace>
  <inkml:trace contextRef="#ctx0" brushRef="#br0" timeOffset="160105.418">7486 6669 904 0 0,'-9'0'149'0'0,"1"0"-1"0"0,-1 1 1 0 0,1 0-1 0 0,-1 0 1 0 0,1 1-1 0 0,0 0 0 0 0,0 0 1 0 0,0 1-1 0 0,0 0 1 0 0,0 1-1 0 0,0-1 1 0 0,1 2-1 0 0,0-1 1 0 0,-1 1-1 0 0,2 0 1 0 0,-1 0-1 0 0,1 1 1 0 0,-1 0-1 0 0,2 0 1 0 0,-1 0-1 0 0,1 1 1 0 0,0 0-1 0 0,0 0 1 0 0,0 1-149 0 0,-8 24 262 0 0,2 0 1 0 0,1 1-1 0 0,1 0 0 0 0,2 1 1 0 0,1-1-1 0 0,2 1 1 0 0,1 0-1 0 0,2 0 0 0 0,1 1 1 0 0,2-1-1 0 0,1 0 1 0 0,2 0-1 0 0,1-1 0 0 0,6 18-262 0 0,11 115 537 0 0,-21-143-534 0 0,0 0 1 0 0,-1 0-1 0 0,-1 0 0 0 0,-1 0 1 0 0,-2 0-1 0 0,0 0 0 0 0,-1 0 1 0 0,-1-1-1 0 0,-1 0 0 0 0,-1 0 1 0 0,-1 0-1 0 0,-1-1 0 0 0,-1 0 1 0 0,-1-1-1 0 0,-1 0 0 0 0,0-1 1 0 0,-2 0-1 0 0,-13 14-3 0 0,23-28-336 0 0,0 0-1 0 0,-1 0 1 0 0,0-1-1 0 0,0 0 1 0 0,0 0-1 0 0,0-1 1 0 0,-1 1-1 0 0,1-1 1 0 0,-1 0-1 0 0,0 0 1 0 0,0-1-1 0 0,0 0 1 0 0,0 0-1 0 0,0 0 1 0 0,0-1-1 0 0,-5 1 337 0 0,-3-2-1382 0 0</inkml:trace>
  <inkml:trace contextRef="#ctx0" brushRef="#br0" timeOffset="160555.461">6764 8264 916 0 0,'144'-46'6845'0'0,"278"-11"-6128"0"0,-403 53-1604 0 0,-32 1-3135 0 0,10 3 2737 0 0</inkml:trace>
  <inkml:trace contextRef="#ctx0" brushRef="#br0" timeOffset="161117.38">7884 8081 1416 0 0,'-8'14'288'0'0,"-1"-1"-1"0"0,-1 1 1 0 0,0-2-1 0 0,0 0 1 0 0,-2 0 0 0 0,1-1-1 0 0,-1 0 1 0 0,-1-1-1 0 0,0 0 1 0 0,0-1 0 0 0,-1-1-1 0 0,0 0 1 0 0,-1-1-1 0 0,1 0 1 0 0,-2-1-1 0 0,1-1 1 0 0,0 0 0 0 0,-1-2-1 0 0,0 1 1 0 0,0-2-1 0 0,-2 0-287 0 0,15-3 25 0 0,0-1 0 0 0,0 0 0 0 0,0 0 1 0 0,1 0-1 0 0,-1-1 0 0 0,0 1 0 0 0,1-1 0 0 0,0 1 0 0 0,0-1 0 0 0,-1 0 0 0 0,1 0 0 0 0,1 0 0 0 0,-1 0 0 0 0,0 0 0 0 0,1 0 0 0 0,0 0 0 0 0,-1 0 0 0 0,1-1 0 0 0,1 1 0 0 0,-1-1 0 0 0,0 1 0 0 0,1 0 0 0 0,0-1 0 0 0,0 1 0 0 0,0-1 0 0 0,0 1 0 0 0,0-1 1 0 0,1 1-1 0 0,-1-1 0 0 0,1 1 0 0 0,0-1 0 0 0,0 1 0 0 0,0 0 0 0 0,2-2-25 0 0,-2 1-8 0 0,0 1 0 0 0,0-1 0 0 0,0 0 0 0 0,1 1 0 0 0,0-1 0 0 0,0 1 0 0 0,0 0 0 0 0,0-1 0 0 0,0 1 0 0 0,1 0 0 0 0,-1 0 0 0 0,1 1-1 0 0,0-1 1 0 0,0 0 0 0 0,0 1 0 0 0,0 0 0 0 0,0 0 0 0 0,1 0 0 0 0,-1 0 0 0 0,1 0 0 0 0,-1 1 0 0 0,1-1 0 0 0,0 1 0 0 0,-1 0 0 0 0,1 0 0 0 0,0 0 0 0 0,0 1 0 0 0,0-1 0 0 0,-1 1 0 0 0,1 0 0 0 0,0 0 0 0 0,0 1 0 0 0,0-1 0 0 0,2 1 8 0 0,163 77-197 0 0,-143-69 210 0 0,0-1-1 0 0,1-1 0 0 0,0-1 1 0 0,0-2-1 0 0,1-1 0 0 0,-1-1 0 0 0,15-1-12 0 0,-38-1 20 0 0,1 0-1 0 0,-1 0 0 0 0,1-1 0 0 0,-1 1 1 0 0,0-1-1 0 0,1 0 0 0 0,-1-1 0 0 0,0 1 1 0 0,1-1-1 0 0,-1 0 0 0 0,0 0 0 0 0,0 0 1 0 0,-1 0-1 0 0,1-1 0 0 0,0 1 0 0 0,-1-1 0 0 0,1 0 1 0 0,-1 0-1 0 0,0-1 0 0 0,0 1 0 0 0,0-1 1 0 0,-1 1-1 0 0,1-1 0 0 0,-1 0 0 0 0,0 0 1 0 0,0 0-1 0 0,0 0 0 0 0,1-3-19 0 0,-51-60 103 0 0,13 37-560 0 0,0 1 0 0 0,-2 2 1 0 0,0 2-1 0 0,-2 1 0 0 0,-1 2 0 0 0,-36-14 457 0 0,0-2-3457 0 0,49 24 2178 0 0</inkml:trace>
  <inkml:trace contextRef="#ctx0" brushRef="#br0" timeOffset="162068.323">8117 6364 848 0 0,'-40'68'898'0'0,"19"-47"-590"0"0,1-4-16 0 0,-1 0 1 0 0,-1-1-1 0 0,-1-1 0 0 0,0-1 1 0 0,0-1-1 0 0,-1-1 0 0 0,-1-1 0 0 0,0-2 1 0 0,-1 0-1 0 0,1-1 0 0 0,-2-2 0 0 0,1-1 1 0 0,-1-1-1 0 0,-20 1-292 0 0,43-5 41 0 0,0 1 0 0 0,0-1-1 0 0,0 1 1 0 0,0-1 0 0 0,0-1 0 0 0,-1 1 0 0 0,1-1 0 0 0,0 1-1 0 0,0-1 1 0 0,1 0 0 0 0,-1 0 0 0 0,0-1 0 0 0,0 1 0 0 0,0-1-1 0 0,1 0 1 0 0,-1 0 0 0 0,1 0 0 0 0,-1 0 0 0 0,1-1 0 0 0,0 0-1 0 0,0 1 1 0 0,0-1 0 0 0,0 0 0 0 0,1 0 0 0 0,-1 0 0 0 0,1-1-1 0 0,0 1 1 0 0,0-1 0 0 0,0 1 0 0 0,0-1 0 0 0,1 0 0 0 0,-1 0 0 0 0,1 0-1 0 0,0 1 1 0 0,0-1 0 0 0,0 0 0 0 0,1 0 0 0 0,-1-1 0 0 0,1 1-1 0 0,0-2-40 0 0,2 1-9 0 0,-1 1-1 0 0,1 0 1 0 0,0 1-1 0 0,0-1 0 0 0,0 0 1 0 0,1 0-1 0 0,-1 1 1 0 0,1 0-1 0 0,0-1 0 0 0,0 1 1 0 0,0 0-1 0 0,0 0 1 0 0,0 0-1 0 0,1 1 0 0 0,-1-1 1 0 0,1 1-1 0 0,0 0 0 0 0,0 0 1 0 0,0 0-1 0 0,0 1 1 0 0,0-1-1 0 0,0 1 0 0 0,0 0 1 0 0,0 0-1 0 0,1 1 1 0 0,-1-1-1 0 0,4 1 10 0 0,218 67-119 0 0,-189-56 124 0 0,0 0 0 0 0,0-3 0 0 0,1-1-1 0 0,-1-1 1 0 0,1-3 0 0 0,1-1 0 0 0,-1-1 0 0 0,0-3-1 0 0,0-1 1 0 0,0-1 0 0 0,36-10-5 0 0,-71 13 0 0 0,0 1 0 0 0,0-1 0 0 0,0 0 0 0 0,0 0 0 0 0,0 0 0 0 0,0 0 0 0 0,0 0 0 0 0,0-1 1 0 0,0 0-1 0 0,-1 1 0 0 0,1-1 0 0 0,-1 0 0 0 0,1 0 0 0 0,-1 0 0 0 0,0 0 0 0 0,0-1 0 0 0,0 1 0 0 0,0-1 0 0 0,0 1 0 0 0,0-1 0 0 0,-1 0 0 0 0,1 1 0 0 0,-1-1 0 0 0,0 0 0 0 0,0 0 1 0 0,0 0-1 0 0,0 0 0 0 0,0 0 0 0 0,-1 0 0 0 0,1-1 0 0 0,-1 1 0 0 0,0 0 0 0 0,0 0 0 0 0,0 0 0 0 0,-1-1 0 0 0,-7-4-23 0 0,-1 0-1 0 0,-1 0 0 0 0,0 1 1 0 0,0 1-1 0 0,0-1 1 0 0,0 2-1 0 0,-1-1 1 0 0,0 2-1 0 0,-1-1 1 0 0,1 2-1 0 0,-1-1 1 0 0,1 2-1 0 0,-1-1 1 0 0,0 2-1 0 0,0-1 1 0 0,0 2-1 0 0,0-1 1 0 0,0 2-1 0 0,-8 1 24 0 0,5-1-330 0 0,1 1 0 0 0,0 1 1 0 0,0 0-1 0 0,0 1 0 0 0,0 0 0 0 0,1 1 0 0 0,-1 1 0 0 0,1 0 0 0 0,1 0 0 0 0,-1 2 0 0 0,1 0 0 0 0,-9 7 330 0 0,0 0-1350 0 0</inkml:trace>
  <inkml:trace contextRef="#ctx0" brushRef="#br0" timeOffset="162675.336">8264 7198 1160 0 0,'7'-4'83'0'0,"1"0"-1"0"0,-1 1 1 0 0,0 1 0 0 0,1-1-1 0 0,0 1 1 0 0,-1 0 0 0 0,1 1-1 0 0,0-1 1 0 0,0 2 0 0 0,0-1 0 0 0,0 1-1 0 0,0 0 1 0 0,0 1 0 0 0,0 0-1 0 0,0 0 1 0 0,0 1 0 0 0,-1 0-1 0 0,1 0 1 0 0,-1 1 0 0 0,1 0-1 0 0,-1 0 1 0 0,0 1 0 0 0,0 0-1 0 0,0 0 1 0 0,0 0 0 0 0,-1 1-1 0 0,0 0 1 0 0,0 0 0 0 0,0 1-1 0 0,-1 0 1 0 0,0 0 0 0 0,0 0-1 0 0,0 1 1 0 0,-1-1 0 0 0,0 1-1 0 0,0 0 1 0 0,0 0 0 0 0,-1 1-1 0 0,-1-1 1 0 0,1 1 0 0 0,-1-1-1 0 0,0 1 1 0 0,-1 0 0 0 0,1 0-1 0 0,-2 2-82 0 0,-2 0 105 0 0,-1-1-1 0 0,0 0 0 0 0,-1 0 0 0 0,0-1 0 0 0,-1 1 0 0 0,0-1 0 0 0,0 0 0 0 0,-1 0 0 0 0,0-1 0 0 0,0 1 0 0 0,0-1 0 0 0,-1-1 0 0 0,0 1 0 0 0,-1-1 0 0 0,-4 2-104 0 0,-209 114 1002 0 0,219-122-1546 0 0,-3-23-3041 0 0,18 8 2271 0 0</inkml:trace>
  <inkml:trace contextRef="#ctx0" brushRef="#br0" timeOffset="162953.773">8753 7164 1388 0 0,'-10'0'190'0'0,"0"0"-1"0"0,0 0 0 0 0,0 1 1 0 0,0 0-1 0 0,0 0 1 0 0,1 1-1 0 0,-1 1 0 0 0,0 0 1 0 0,1 0-1 0 0,-1 1 1 0 0,1 0-1 0 0,0 0 0 0 0,0 1 1 0 0,1 1-1 0 0,0-1 1 0 0,-1 1-1 0 0,2 1 1 0 0,-1-1-1 0 0,1 1 0 0 0,0 1 1 0 0,1-1-1 0 0,-1 1 1 0 0,1 0-1 0 0,1 1 0 0 0,0-1 1 0 0,0 1-1 0 0,1 0 1 0 0,0 0-1 0 0,0 1 0 0 0,1-1 1 0 0,0 1-1 0 0,1 0 1 0 0,-1 9-190 0 0,6-11-66 0 0,0 0 0 0 0,1 0 0 0 0,0 0 0 0 0,1 0 0 0 0,-1-1 0 0 0,2 0 0 0 0,-1 0 0 0 0,1 0 0 0 0,0 0 0 0 0,0-1 0 0 0,1 0 0 0 0,0-1 0 0 0,0 1 0 0 0,0-1 0 0 0,1-1 0 0 0,-1 1 0 0 0,1-1 0 0 0,0 0 1 0 0,0-1-1 0 0,1 0 0 0 0,-1-1 0 0 0,1 1 0 0 0,0-2 0 0 0,-1 1 0 0 0,1-1 0 0 0,0 0 0 0 0,0-1 66 0 0,77 13-2689 0 0,-38-9 1368 0 0</inkml:trace>
  <inkml:trace contextRef="#ctx0" brushRef="#br0" timeOffset="212309.594">20545 5359 948 0 0,'0'0'484'0'0,"18"3"1820"0"0,-20 5-2218 0 0,-1 0 0 0 0,0-1-1 0 0,0 1 1 0 0,0-1-1 0 0,-1 0 1 0 0,0 0-1 0 0,-1 0 1 0 0,1 0 0 0 0,-1-1-1 0 0,-1 0 1 0 0,1 0-1 0 0,-1 0 1 0 0,0-1 0 0 0,0 1-1 0 0,-5 2-85 0 0,3-2 80 0 0,-11 12 118 0 0,0-2-1 0 0,-2 0 0 0 0,0-1 1 0 0,-1-2-1 0 0,0 0 0 0 0,-1-1 1 0 0,-1-1-1 0 0,1-1 0 0 0,-2-2 0 0 0,1 0 1 0 0,-25 4-198 0 0,48-12 9 0 0,0 1 0 0 0,-1-1 0 0 0,1 0 0 0 0,-1 0 0 0 0,1 0 0 0 0,-1 0 0 0 0,1 0-1 0 0,0 0 1 0 0,-1 0 0 0 0,1 0 0 0 0,-1-1 0 0 0,1 1 0 0 0,-1 0 0 0 0,1-1 0 0 0,0 1 0 0 0,-1-1 0 0 0,1 0 0 0 0,0 1 0 0 0,0-1 0 0 0,-1 0 0 0 0,1 0 0 0 0,0 0 0 0 0,0 0 0 0 0,0 0 0 0 0,0 0 0 0 0,0 0 0 0 0,0 0 0 0 0,0 0 0 0 0,1 0 0 0 0,-1-1 0 0 0,0 1 0 0 0,0 0 0 0 0,1-1 0 0 0,-1 1 0 0 0,1 0 0 0 0,0-1 0 0 0,-1 1 0 0 0,1-1 0 0 0,0 1 0 0 0,0-1 0 0 0,0 1 0 0 0,0 0 0 0 0,0-1 0 0 0,0 1 0 0 0,0-1 0 0 0,0 1 0 0 0,0-1 0 0 0,1 0-9 0 0,29-66-95 0 0,-21 61 85 0 0,0 0 1 0 0,1 1-1 0 0,0 1 0 0 0,0 0 1 0 0,1 0-1 0 0,-1 1 1 0 0,1 0-1 0 0,0 1 1 0 0,0 0-1 0 0,1 0 0 0 0,-1 2 1 0 0,0-1-1 0 0,1 1 1 0 0,-1 1-1 0 0,1 0 0 0 0,-1 1 1 0 0,1 0-1 0 0,-1 1 1 0 0,0 0-1 0 0,0 1 1 0 0,0 0-1 0 0,10 4 10 0 0,38 9 30 0 0,1-3 0 0 0,0-2 0 0 0,0-4 0 0 0,1-1 0 0 0,50-4-30 0 0,-105-1 14 0 0,-1-1-1 0 0,0 0 1 0 0,0-1-1 0 0,0 0 1 0 0,0 1 0 0 0,0-1-1 0 0,0-1 1 0 0,0 1 0 0 0,0-1-1 0 0,0 0 1 0 0,-1 0-1 0 0,1-1 1 0 0,-1 1 0 0 0,1-1-1 0 0,-1 0 1 0 0,0 0-1 0 0,0 0 1 0 0,0-1 0 0 0,0 0-14 0 0,-4 1 5 0 0,0-1 0 0 0,-1 1 0 0 0,0 0 0 0 0,0 0 0 0 0,0 0 0 0 0,0 0 0 0 0,0 0 0 0 0,-1 0 0 0 0,0 0 0 0 0,1 0 0 0 0,-1 1 0 0 0,0-1 0 0 0,0 0 0 0 0,0 1 0 0 0,-1 0 0 0 0,1-1 0 0 0,0 1 0 0 0,-1 0 0 0 0,0 0-1 0 0,1 1 1 0 0,-1-1 0 0 0,0 0 0 0 0,0 1 0 0 0,0 0 0 0 0,0-1 0 0 0,0 1 0 0 0,0 1 0 0 0,0-1 0 0 0,-1 0-5 0 0,-136-33-607 0 0,40 39-3433 0 0,58 7 2790 0 0</inkml:trace>
  <inkml:trace contextRef="#ctx0" brushRef="#br0" timeOffset="201676.177">16825 6666 976 0 0,'0'0'332'0'0,"0"0"31"0"0,0 0-1 0 0,0 0-13 0 0,0 0 67 0 0,0 0 20 0 0,0 0-53 0 0,-14 0-22 0 0,10-3 2824 0 0,5 1-3149 0 0,0 0 1 0 0,0-1 0 0 0,0 1 0 0 0,1 0 0 0 0,-1 0-1 0 0,0 0 1 0 0,1 0 0 0 0,0 0 0 0 0,-1 0-1 0 0,1 0 1 0 0,0 0 0 0 0,0 1 0 0 0,0-1-1 0 0,0 1 1 0 0,0 0 0 0 0,0-1 0 0 0,0 1 0 0 0,1 0-1 0 0,-1 0 1 0 0,0 0 0 0 0,1 1 0 0 0,-1-1-1 0 0,1 0 1 0 0,-1 1 0 0 0,1 0 0 0 0,-1-1 0 0 0,1 1-1 0 0,-1 0 1 0 0,1 0 0 0 0,-1 1 0 0 0,1-1-1 0 0,-1 0 1 0 0,0 1 0 0 0,1 0 0 0 0,-1-1 0 0 0,2 2-37 0 0,26-3 166 0 0,619-8 88 0 0,-647 9-467 0 0,-2 0-48 0 0,0 0-27 0 0,-7-3-3339 0 0,-3 5 2308 0 0,-12 4-76 0 0</inkml:trace>
  <inkml:trace contextRef="#ctx0" brushRef="#br0" timeOffset="201970.287">16843 6869 868 0 0,'115'9'4392'0'0,"568"-9"-2287"0"0,-681-12-5457 0 0,-6 12 2543 0 0</inkml:trace>
  <inkml:trace contextRef="#ctx0" brushRef="#br0" timeOffset="205742.535">18664 5869 1416 0 0,'0'0'224'0'0,"0"0"90"0"0,0 0-68 0 0,0 0-42 0 0,0 0-13 0 0,0 0 33 0 0,0 0-15 0 0,-1-14 19 0 0,4 10 3445 0 0,37 140-3163 0 0,14 16 32 0 0,-22-54 160 0 0,-29-46-6079 0 0,-3-52 4139 0 0</inkml:trace>
  <inkml:trace contextRef="#ctx0" brushRef="#br0" timeOffset="206161.943">18178 6543 1204 0 0,'39'6'3144'0'0,"603"-24"-213"0"0,58-10-2335 0 0,-671 33-5607 0 0,-36-5 3687 0 0</inkml:trace>
  <inkml:trace contextRef="#ctx0" brushRef="#br0" timeOffset="207208.975">18477 7099 1016 0 0,'0'0'496'0'0,"0"0"-133"0"0,0 0-60 0 0,0 0-14 0 0,-23 1 1132 0 0,21-1-1342 0 0,0 1 1 0 0,-1-1-1 0 0,1 0 0 0 0,0 1 0 0 0,0-1 0 0 0,0 0 0 0 0,0 0 0 0 0,0-1 0 0 0,-1 1 0 0 0,1 0 0 0 0,0-1 0 0 0,0 1 0 0 0,0-1 0 0 0,0 0 1 0 0,0 1-1 0 0,0-1 0 0 0,0 0 0 0 0,0 0 0 0 0,1 0 0 0 0,-1-1 0 0 0,0 1 0 0 0,0 0 0 0 0,1-1 0 0 0,-1 1 0 0 0,1-1 0 0 0,-1 1 0 0 0,1-1 1 0 0,0 0-1 0 0,0 0 0 0 0,0 0 0 0 0,0 1 0 0 0,0-1 0 0 0,0 0 0 0 0,0 0 0 0 0,0 0 0 0 0,1-1 0 0 0,-1 1 0 0 0,1 0 0 0 0,0 0 1 0 0,-1 0-1 0 0,1 0 0 0 0,0 0 0 0 0,0 0 0 0 0,1-1 0 0 0,-1 1 0 0 0,0 0 0 0 0,1 0 0 0 0,-1 0 0 0 0,1 0 0 0 0,0 0 0 0 0,-1 0-79 0 0,7-8 38 0 0,-1 1 0 0 0,1 0-1 0 0,0 0 1 0 0,1 1-1 0 0,0 0 1 0 0,0 0 0 0 0,1 1-1 0 0,0 0 1 0 0,0 0-1 0 0,1 1 1 0 0,0 1 0 0 0,0-1-1 0 0,0 2 1 0 0,0-1-1 0 0,1 1 1 0 0,0 1 0 0 0,0 0-1 0 0,0 0 1 0 0,0 2-1 0 0,0-1 1 0 0,1 1 0 0 0,-1 1-1 0 0,4 0-37 0 0,-12-1 3 0 0,-1 1-1 0 0,0 0 1 0 0,1 1 0 0 0,-1-1-1 0 0,0 0 1 0 0,1 1 0 0 0,-1-1-1 0 0,0 1 1 0 0,0 0 0 0 0,0-1-1 0 0,1 1 1 0 0,-1 0 0 0 0,0 1-1 0 0,0-1 1 0 0,0 0 0 0 0,0 0-1 0 0,-1 1 1 0 0,1-1 0 0 0,0 1-1 0 0,-1 0 1 0 0,1-1 0 0 0,-1 1-1 0 0,1 0 1 0 0,-1 0 0 0 0,0 0-1 0 0,0 0 1 0 0,0 0 0 0 0,0 0-1 0 0,0 0 1 0 0,0 1 0 0 0,0-1-1 0 0,-1 0 1 0 0,1 0 0 0 0,-1 1-1 0 0,0-1 1 0 0,0 0 0 0 0,0 1-1 0 0,0-1 1 0 0,0 0 0 0 0,0 1-1 0 0,0-1 1 0 0,-1 2-3 0 0,-32 96 117 0 0,12-69-98 0 0,-2-1-1 0 0,-1-1 0 0 0,-1-1 0 0 0,-2-2 1 0 0,-28 23-19 0 0,8-6 127 0 0,105-22 44 0 0,183-19-1099 0 0,-137-29-2500 0 0,-94 19 1109 0 0,-8 4 1029 0 0</inkml:trace>
  <inkml:trace contextRef="#ctx0" brushRef="#br0" timeOffset="207640.062">19151 7048 1316 0 0,'0'-2'852'0'0,"0"2"-766"0"0,0 1 1 0 0,-1-1 0 0 0,1 0 0 0 0,0 0-1 0 0,-1 0 1 0 0,1 0 0 0 0,0 0-1 0 0,-1 0 1 0 0,1 0 0 0 0,0 0-1 0 0,-1 0 1 0 0,1 0 0 0 0,0 0 0 0 0,0 0-1 0 0,-1-1 1 0 0,1 1 0 0 0,0 0-1 0 0,-1 0 1 0 0,1 0 0 0 0,0 0-1 0 0,0 0 1 0 0,-1-1 0 0 0,1 1 0 0 0,0 0-1 0 0,0 0 1 0 0,-1 0 0 0 0,1-1-1 0 0,0 1 1 0 0,0 0 0 0 0,0 0-1 0 0,-1-1 1 0 0,1 1 0 0 0,0 0 0 0 0,0-1-1 0 0,0 1 1 0 0,0 0 0 0 0,0 0-1 0 0,0-1 1 0 0,0 1 0 0 0,0 0-1 0 0,-1-1 1 0 0,1 1 0 0 0,0 0 0 0 0,0-1-87 0 0,-16 17 133 0 0,1 1-1 0 0,0 0 1 0 0,2 1 0 0 0,-1 1 0 0 0,2 0 0 0 0,1 0 0 0 0,0 1 0 0 0,2 1 0 0 0,0 0 0 0 0,1 0 0 0 0,1 0 0 0 0,1 1 0 0 0,1 0 0 0 0,0 6-133 0 0,5-25 15 0 0,-2 4-272 0 0,-4 13-779 0 0,-2-10-2478 0 0,5-7 2182 0 0</inkml:trace>
  <inkml:trace contextRef="#ctx0" brushRef="#br0" timeOffset="207949.467">19160 6986 988 0 0,'11'35'4502'0'0,"21"58"-3606"0"0,75 94 173 0 0,-106-185-1208 0 0,-1 1 0 0 0,0-1-1 0 0,-1 1 1 0 0,1-1 0 0 0,0 1 0 0 0,-1-1 0 0 0,1 0 0 0 0,-1 1 0 0 0,0-1 0 0 0,1 0 0 0 0,-1 1 0 0 0,-1-1 0 0 0,1 0 0 0 0,0 0 0 0 0,0 0-1 0 0,-1 0 1 0 0,1 0 0 0 0,-1 0 0 0 0,1 0 0 0 0,-1-1 0 0 0,0 1 0 0 0,0-1 0 0 0,0 1 0 0 0,0-1 0 0 0,0 1 0 0 0,0-1 0 0 0,0 0 139 0 0,-13 6-792 0 0</inkml:trace>
  <inkml:trace contextRef="#ctx0" brushRef="#br0" timeOffset="208871.831">18185 6946 1540 0 0,'1'-14'812'0'0,"-5"10"2867"0"0,0 6-3635 0 0,-1 0 0 0 0,1 0 0 0 0,-1 0 1 0 0,1 1-1 0 0,0 0 0 0 0,0 0 1 0 0,0 0-1 0 0,1 1 0 0 0,-1-1 1 0 0,1 1-1 0 0,0 0 0 0 0,-1 0 1 0 0,2 0-1 0 0,-1 0 0 0 0,0 0 1 0 0,1 1-1 0 0,0-1 0 0 0,0 1 0 0 0,0-1 1 0 0,1 1-1 0 0,0 0 0 0 0,0 0 1 0 0,0 0-1 0 0,0 0 0 0 0,1 0 1 0 0,-1 0-1 0 0,1 0 0 0 0,1 0 1 0 0,-1 0-1 0 0,1 0 0 0 0,-1-1 0 0 0,2 3-44 0 0,-5 29 319 0 0,-2 173 934 0 0,28-28-567 0 0,-22-177-684 0 0,-1-1-1 0 0,0 1 1 0 0,1-1-1 0 0,-2 0 1 0 0,1 1-1 0 0,0-1 0 0 0,-1 1 1 0 0,1-1-1 0 0,-1 1 1 0 0,0-1-1 0 0,0 0 1 0 0,-1 1-1 0 0,1-1 1 0 0,-1 0-1 0 0,1 0 1 0 0,-1 0-1 0 0,0 0 1 0 0,0 0-1 0 0,0-1 1 0 0,-1 1-1 0 0,1 0 0 0 0,-1-1 1 0 0,1 0-1 0 0,-1 0 1 0 0,0 0-1 0 0,0 0 1 0 0,0 0-1 0 0,0 0 1 0 0,0-1-1 0 0,0 1 1 0 0,0-1-1 0 0,-1 0 1 0 0,1 0-1 0 0,0 0 1 0 0,-1 0-1 0 0,1-1 0 0 0,-1 1 1 0 0,1-1-1 0 0,-1 0 1 0 0,0 0-2 0 0,-79-29-1986 0 0,32-46-3609 0 0,46 54 4355 0 0</inkml:trace>
  <inkml:trace contextRef="#ctx0" brushRef="#br0" timeOffset="209310.262">18155 6869 896 0 0,'12'-14'4524'0'0,"59"8"-4349"0"0,-57 5 248 0 0,904-23 1996 0 0,-726 13-1785 0 0,-145 11-1539 0 0,-46 0 340 0 0,24 9-4084 0 0,-21-5 3329 0 0</inkml:trace>
  <inkml:trace contextRef="#ctx0" brushRef="#br0" timeOffset="210134.099">20257 5836 1360 0 0,'0'0'462'0'0,"-3"-23"632"0"0,2 21-1064 0 0,0 0 22 0 0,1 1 0 0 0,-1-1 0 0 0,1 0 1 0 0,-1 1-1 0 0,0-1 0 0 0,1 1 0 0 0,-1-1 0 0 0,0 1 0 0 0,0 0 0 0 0,0-1 0 0 0,0 1 0 0 0,0 0 0 0 0,-1 0 0 0 0,1-1 0 0 0,0 1 0 0 0,0 0 0 0 0,-1 0 1 0 0,1 1-1 0 0,-1-1 0 0 0,1 0 0 0 0,-1 0 0 0 0,1 1 0 0 0,-1-1 0 0 0,1 1 0 0 0,-1-1 0 0 0,0 1 0 0 0,1-1 0 0 0,-1 1 0 0 0,0 0 0 0 0,1 0 0 0 0,-1 0 1 0 0,0 0-1 0 0,1 0 0 0 0,-1 0 0 0 0,0 1 0 0 0,1-1 0 0 0,-1 1 0 0 0,0-1 0 0 0,1 1 0 0 0,-1 0-52 0 0,-10 9 133 0 0,1 1 0 0 0,0 0 0 0 0,1 1 0 0 0,0 0 0 0 0,0 1 0 0 0,2 0 0 0 0,0 0 0 0 0,0 1 0 0 0,1 0 0 0 0,1 0 0 0 0,0 1 0 0 0,1 0 0 0 0,1 0 0 0 0,0 0 0 0 0,1 0 1 0 0,0 6-134 0 0,-16 261 1527 0 0,16 258 441 0 0,3-528-2034 0 0,0 1-1 0 0,-1-1 1 0 0,-1 0-1 0 0,0 1 1 0 0,-1-1-1 0 0,0 0 1 0 0,0 0-1 0 0,-1 0 1 0 0,-1-1-1 0 0,0 0 1 0 0,-1 1-1 0 0,0-2 1 0 0,-1 1 0 0 0,0-1-1 0 0,0 0 1 0 0,-1 0-1 0 0,0-1 1 0 0,-1 0-1 0 0,-1 0 67 0 0,-12-7-5886 0 0,11-2 4606 0 0</inkml:trace>
  <inkml:trace contextRef="#ctx0" brushRef="#br0" timeOffset="210614.983">19672 7433 2380 0 0,'42'-11'3850'0'0,"57"-3"-2587"0"0,22-3-697 0 0,48-10 502 0 0,-168 27-1001 0 0,-7 1 106 0 0,3-5-6340 0 0,6 2 4979 0 0</inkml:trace>
  <inkml:trace contextRef="#ctx0" brushRef="#br0" timeOffset="211297.519">20694 7203 1100 0 0,'-2'18'3289'0'0,"-250"231"-568"0"0,106-139-1007 0 0,145-110-1707 0 0,1 1 1 0 0,-1-1-1 0 0,0 0 1 0 0,1 1-1 0 0,-1-1 0 0 0,0 0 1 0 0,0 1-1 0 0,0-1 0 0 0,1 0 1 0 0,-1 0-1 0 0,0 0 0 0 0,0 0 1 0 0,0 1-1 0 0,1-1 0 0 0,-1 0 1 0 0,0-1-1 0 0,0 1 0 0 0,0 0 1 0 0,0 0-1 0 0,1 0 0 0 0,-1 0 1 0 0,0-1-1 0 0,0 1 0 0 0,1 0 1 0 0,-1-1-1 0 0,0 1 0 0 0,0-1 1 0 0,1 1-1 0 0,-1 0 0 0 0,0-1 1 0 0,1 0-1 0 0,-1 1 0 0 0,1-1 1 0 0,-1 1-1 0 0,1-1 1 0 0,-1 0-1 0 0,1 1 0 0 0,-1-1 1 0 0,1 0-1 0 0,-1 0 0 0 0,1 1 1 0 0,0-1-1 0 0,0 0 0 0 0,-1 0 1 0 0,1 1-1 0 0,0-1 0 0 0,0 0 1 0 0,0 0-1 0 0,0 0 0 0 0,0 0 1 0 0,0 1-1 0 0,0-1 0 0 0,0 0 1 0 0,0 0-1 0 0,0 0 0 0 0,0 1 1 0 0,1-1-1 0 0,-1 0 0 0 0,0 0 1 0 0,1 0-8 0 0,13-52-238 0 0,-11 46 207 0 0,0 0-1 0 0,1 0 1 0 0,0 0 0 0 0,0 1-1 0 0,0 0 1 0 0,1 0 0 0 0,0 0-1 0 0,0 0 1 0 0,1 1 0 0 0,0-1-1 0 0,0 1 1 0 0,0 1 0 0 0,0-1-1 0 0,1 1 1 0 0,-1 0 0 0 0,1 1-1 0 0,0 0 1 0 0,0 0 0 0 0,1 0 0 0 0,-1 1-1 0 0,0 0 1 0 0,1 0 0 0 0,0 1-1 0 0,-1 0 1 0 0,1 0 0 0 0,0 1-1 0 0,-1 0 1 0 0,1 1 0 0 0,0-1-1 0 0,0 2 32 0 0,317 37-110 0 0,-320-39 123 0 0,0 1 0 0 0,0-1 1 0 0,0 0-1 0 0,0 0 0 0 0,0-1 1 0 0,0 0-1 0 0,0 1 0 0 0,0-2 1 0 0,0 1-1 0 0,0 0 0 0 0,-1-1 1 0 0,1 0-1 0 0,-1 0 0 0 0,1-1 1 0 0,-1 1-1 0 0,0-1 0 0 0,0 0 1 0 0,0 0-1 0 0,0 0 0 0 0,0-1 1 0 0,-1 1-1 0 0,0-1 0 0 0,1 0 1 0 0,-1 0-1 0 0,-1 0 0 0 0,1 0 1 0 0,2-4-14 0 0,-52-48 256 0 0,27 44-312 0 0,1 1 0 0 0,-2 1 1 0 0,1 1-1 0 0,-2 0 1 0 0,1 2-1 0 0,-1 0 0 0 0,0 2 1 0 0,0 0-1 0 0,-1 1 0 0 0,-2 1 56 0 0,-157-46-5383 0 0,159 39 3890 0 0</inkml:trace>
  <inkml:trace contextRef="#ctx0" brushRef="#br0" timeOffset="225042.676">21167 6234 1292 0 0,'0'0'277'0'0,"0"0"-20"0"0,0 0 46 0 0,5-31 3541 0 0,-3 32-3840 0 0,0 0-1 0 0,0 1 0 0 0,0-1 0 0 0,0 1 1 0 0,-1 0-1 0 0,1-1 0 0 0,0 1 1 0 0,-1 0-1 0 0,1 0 0 0 0,-1 0 0 0 0,0 0 1 0 0,0 0-1 0 0,1 1 0 0 0,-1-1 1 0 0,-1 0-1 0 0,1 1 0 0 0,0-1 0 0 0,0 0 1 0 0,-1 1-1 0 0,0-1 0 0 0,1 1 1 0 0,-1-1-1 0 0,0 1 0 0 0,0-1 0 0 0,0 0 1 0 0,-1 1-1 0 0,1-1 0 0 0,0 1 1 0 0,-1-1-1 0 0,0 1-3 0 0,1 9 8 0 0,36 219 512 0 0,-39-222-481 0 0,0 1 0 0 0,0-1 0 0 0,0 0 0 0 0,-1 0 1 0 0,-1 0-1 0 0,1 0 0 0 0,-1-1 0 0 0,-1 1 0 0 0,0-1 0 0 0,0-1 0 0 0,-1 1 1 0 0,1-1-1 0 0,-1 0 0 0 0,-1-1 0 0 0,0 0 0 0 0,0 0 0 0 0,0 0 0 0 0,0-1 1 0 0,-1 0-1 0 0,0-1 0 0 0,0 0 0 0 0,0 0 0 0 0,0-1 0 0 0,-1-1 0 0 0,1 1 1 0 0,-1-1-1 0 0,-3 0-39 0 0,8-3 10 0 0,-1 1 1 0 0,0-1-1 0 0,1 0 1 0 0,-1 0-1 0 0,1-1 1 0 0,0 1 0 0 0,-1-1-1 0 0,1 0 1 0 0,0-1-1 0 0,0 1 1 0 0,0-1-1 0 0,0 0 1 0 0,1 0-1 0 0,-1-1 1 0 0,1 1 0 0 0,0-1-1 0 0,0 0 1 0 0,0 0-1 0 0,0-1 1 0 0,1 1-1 0 0,0-1 1 0 0,0 0-1 0 0,0 1 1 0 0,0-1 0 0 0,1-1-1 0 0,0 1 1 0 0,0 0-1 0 0,0 0 1 0 0,1-1-1 0 0,-1 1 1 0 0,1-1-1 0 0,1 0 1 0 0,-1 1 0 0 0,1-1-1 0 0,0-4-10 0 0,-1-12 40 0 0,0 0-1 0 0,2 0 1 0 0,0 1 0 0 0,1-1-1 0 0,2 1 1 0 0,0-1 0 0 0,1 1-1 0 0,5-13-39 0 0,0 12-76 0 0,1-1-1 0 0,1 2 1 0 0,1-1 0 0 0,1 2-1 0 0,0 0 1 0 0,2 1-1 0 0,0 0 1 0 0,1 1-1 0 0,1 1 1 0 0,0 1-1 0 0,2 0 1 0 0,0 1-1 0 0,0 2 1 0 0,1 0-1 0 0,1 1 1 0 0,0 1-1 0 0,1 1 1 0 0,0 1-1 0 0,0 1 1 0 0,19-4 76 0 0,13 7-3782 0 0,-49 5 2518 0 0</inkml:trace>
  <inkml:trace contextRef="#ctx0" brushRef="#br0" timeOffset="225623.146">21798 5983 1288 0 0,'-11'72'3716'0'0,"2"-24"-3401"0"0,-12 199 1427 0 0,21-236-1702 0 0,0 0-1 0 0,1 0 0 0 0,0 0 0 0 0,1 0 1 0 0,0 0-1 0 0,0-1 0 0 0,2 1 0 0 0,-1 0 1 0 0,1-1-1 0 0,1 0 0 0 0,-1 0 1 0 0,2 0-1 0 0,-1-1 0 0 0,2 0 0 0 0,-1 0 1 0 0,1 0-1 0 0,0-1 0 0 0,1 0 0 0 0,0 0 1 0 0,0-1-1 0 0,1 0 0 0 0,0 0 0 0 0,0-1 1 0 0,1 0-1 0 0,-1-1 0 0 0,1 0 1 0 0,0 0-1 0 0,1-1 0 0 0,8 2-39 0 0,-16-6-801 0 0,7-3-3276 0 0,-4-12 2791 0 0</inkml:trace>
  <inkml:trace contextRef="#ctx0" brushRef="#br0" timeOffset="225884.131">21400 6299 2660 0 0,'51'-9'4992'0'0,"54"-8"-4605"0"0,171-2-307 0 0,-91 14-5933 0 0,-160 5 4447 0 0</inkml:trace>
  <inkml:trace contextRef="#ctx0" brushRef="#br0" timeOffset="226241.553">22330 6361 1392 0 0,'52'3'3755'0'0,"-26"-6"-3178"0"0,273-21 601 0 0,-187 3-4865 0 0,-95 14 2264 0 0</inkml:trace>
  <inkml:trace contextRef="#ctx0" brushRef="#br0" timeOffset="226615.953">22717 6084 1004 0 0,'0'0'127'0'0,"-1"1"-1"0"0,1-1 1 0 0,-1 0 0 0 0,1 0 0 0 0,-1 0-1 0 0,1 0 1 0 0,-1 0 0 0 0,1 0-1 0 0,-1 0 1 0 0,1 0 0 0 0,-1 0-1 0 0,1 0 1 0 0,-1 0 0 0 0,1 0 0 0 0,-1-1-1 0 0,1 1 1 0 0,0 0 0 0 0,-1 0-1 0 0,1 0 1 0 0,-1-1 0 0 0,1 1-1 0 0,-1 0 1 0 0,1-1 0 0 0,0 1 0 0 0,-1 0-1 0 0,1-1 1 0 0,0 1 0 0 0,-1 0-1 0 0,1-1 1 0 0,0 1 0 0 0,-1 0-1 0 0,1-1 1 0 0,0 1 0 0 0,0-1 0 0 0,0 1-1 0 0,-1-1 1 0 0,1 1 0 0 0,0-1-1 0 0,0 1 1 0 0,0-1 0 0 0,0 1-1 0 0,0-1 1 0 0,0 1 0 0 0,0-1 0 0 0,0 1-1 0 0,0-1-126 0 0,-20 47 399 0 0,8 8-166 0 0,2 0-1 0 0,2 1 1 0 0,3 0-1 0 0,3 0 1 0 0,1 0-1 0 0,5 22-232 0 0,-2 28-271 0 0,-13 17-4387 0 0,9-119 3324 0 0,-1-3 27 0 0</inkml:trace>
  <inkml:trace contextRef="#ctx0" brushRef="#br0" timeOffset="227067.799">23238 6101 1528 0 0,'-3'-18'5263'0'0,"-24"38"-4440"0"0,8 17-635 0 0,2 0-1 0 0,2 0 1 0 0,1 1 0 0 0,2 1 0 0 0,1 1-1 0 0,2 0 1 0 0,2 0 0 0 0,2 0 0 0 0,2 1-1 0 0,1-1 1 0 0,2 1 0 0 0,5 38-188 0 0,-5-45-97 0 0,0-33-17 0 0,0 0 1 0 0,0 1 0 0 0,0-1 0 0 0,-1 0 0 0 0,1 1 0 0 0,-1-1-1 0 0,1 0 1 0 0,-1 0 0 0 0,1 0 0 0 0,-1 1 0 0 0,0-1 0 0 0,0 0-1 0 0,1 0 1 0 0,-1 0 0 0 0,0 0 0 0 0,0 0 0 0 0,0 0 0 0 0,0-1-1 0 0,0 1 1 0 0,0 0 0 0 0,-1 0 0 0 0,1-1 0 0 0,0 1 0 0 0,0 0-1 0 0,0-1 1 0 0,-1 1 0 0 0,1-1 0 0 0,0 0 0 0 0,0 1 0 0 0,-1-1 0 0 0,1 0-1 0 0,0 0 1 0 0,-1 0 0 0 0,1 0 0 0 0,0 0 0 0 0,-1 0 0 0 0,1 0-1 0 0,0-1 1 0 0,-1 1 0 0 0,1 0 0 0 0,0-1 0 0 0,-1 1 0 0 0,1-1-1 0 0,0 1 1 0 0,0-1 0 0 0,0 0 0 0 0,0 1 0 0 0,-1-1 0 0 0,1 0-1 0 0,0 0 1 0 0,0 0 0 0 0,0 0 0 0 0,1 0 0 0 0,-1 0 0 0 0,0 0-1 0 0,0 0 1 0 0,0 0 0 0 0,1 0 0 0 0,-1-1 113 0 0,-13-13-1145 0 0</inkml:trace>
  <inkml:trace contextRef="#ctx0" brushRef="#br0" timeOffset="227785.951">23238 6091 1280 0 0,'-28'-45'7059'0'0,"18"72"-5577"0"0,6-12-1440 0 0,0 1 0 0 0,1 0 0 0 0,0 1 0 0 0,2-1 0 0 0,0 0 1 0 0,0 1-1 0 0,2-1 0 0 0,0 0 0 0 0,1 1 0 0 0,0-1 0 0 0,2 0 0 0 0,4 14-42 0 0,-6-23 43 0 0,1 1 0 0 0,0-1 0 0 0,1 0 0 0 0,0 0 0 0 0,0 0 0 0 0,0 0 0 0 0,1-1 0 0 0,0 0 0 0 0,0 0 0 0 0,1 0 0 0 0,-1 0 0 0 0,1-1 0 0 0,1 0 0 0 0,-1 0 0 0 0,1-1 0 0 0,-1 0 0 0 0,1 0 0 0 0,1 0 0 0 0,-1-1 0 0 0,0 0-43 0 0,-3-3 3 0 0,0 1 0 0 0,0-1 0 0 0,1 1 1 0 0,-1-1-1 0 0,0 0 0 0 0,0-1 0 0 0,0 1 1 0 0,0-1-1 0 0,0 0 0 0 0,0 0 0 0 0,-1 0 0 0 0,1 0 1 0 0,0-1-1 0 0,0 1 0 0 0,-1-1 0 0 0,1 0 1 0 0,-1 0-1 0 0,1 0 0 0 0,-1-1 0 0 0,0 1 0 0 0,0-1 1 0 0,0 0-1 0 0,0 0 0 0 0,0 0 0 0 0,-1 0 1 0 0,0 0-1 0 0,1-1 0 0 0,-1 1 0 0 0,0-1 1 0 0,-1 1-1 0 0,1-1 0 0 0,0-2-3 0 0,33-126-314 0 0,-34 130 303 0 0,-1-1 0 0 0,1 1-1 0 0,-1-1 1 0 0,1 1 0 0 0,-1-1 0 0 0,0 1-1 0 0,0-1 1 0 0,0 1 0 0 0,0-1 0 0 0,0 0 0 0 0,-1 1-1 0 0,1-1 1 0 0,-1 1 0 0 0,0 0 0 0 0,1-1 0 0 0,-1 1-1 0 0,0-1 1 0 0,0 1 0 0 0,-1 0 0 0 0,1 0-1 0 0,0 0 1 0 0,-1 0 0 0 0,1 0 0 0 0,-1 0 0 0 0,0 0-1 0 0,0 0 1 0 0,0 0 0 0 0,0 1 0 0 0,0-1 0 0 0,0 1-1 0 0,0-1 1 0 0,0 1 0 0 0,-1 0 0 0 0,1 0 11 0 0,-22 78-100 0 0,26-64 9 0 0,1 0-1 0 0,0 0 1 0 0,1-1 0 0 0,0 0 0 0 0,1 0 0 0 0,0 0 0 0 0,1 0 0 0 0,0-1 0 0 0,1 0 0 0 0,0 0 0 0 0,1 0 0 0 0,0-1 0 0 0,8 7 91 0 0,37 60-5425 0 0,-48-71 4116 0 0,-1-3 25 0 0</inkml:trace>
  <inkml:trace contextRef="#ctx0" brushRef="#br0" timeOffset="228064.003">23972 5969 1416 0 0,'20'77'1010'0'0,"-4"0"0"0"0,-3 1-1 0 0,-3 0 1 0 0,-4 1 0 0 0,-3 21-1010 0 0,-4-79 60 0 0,-1 0 0 0 0,-1-1 1 0 0,-1 1-1 0 0,-1-1 0 0 0,-1 1 1 0 0,0-2-1 0 0,-2 1 0 0 0,0-1 1 0 0,-1 0-1 0 0,-1 0 0 0 0,-1-1 1 0 0,0-1-1 0 0,-2 0 1 0 0,0 0-1 0 0,0-1 0 0 0,-2-1 1 0 0,0-1-1 0 0,0 0 0 0 0,-2 0 1 0 0,0-2-1 0 0,-2 1-60 0 0,-6 2-413 0 0,0-1 0 0 0,-1-1 0 0 0,0-1 0 0 0,-1-2 0 0 0,-1 0 0 0 0,1-2 1 0 0,-1-1-1 0 0,-1-2 0 0 0,1 0 0 0 0,-1-2 0 0 0,0-1 0 0 0,-20-2 413 0 0,-12 0-1177 0 0</inkml:trace>
  <inkml:trace contextRef="#ctx0" brushRef="#br0" timeOffset="228762.018">20888 6078 1544 0 0,'8'-24'3527'0'0,"-46"37"-2508"0"0,10 4-815 0 0,0 2 0 0 0,1 1 1 0 0,1 1-1 0 0,1 1 0 0 0,2 2 1 0 0,0 0-1 0 0,1 1 0 0 0,1 2 0 0 0,2 0 1 0 0,-13 23-205 0 0,25-41 43 0 0,1 1 0 0 0,0 1 0 0 0,0-1 0 0 0,1 1 1 0 0,0 0-1 0 0,1 0 0 0 0,1 0 0 0 0,-1 1 0 0 0,2-1 0 0 0,0 1 1 0 0,0 0-1 0 0,1 0 0 0 0,0 0 0 0 0,1 0 0 0 0,1 0 0 0 0,0 7-43 0 0,6 0-20 0 0,0-2-1 0 0,1 1 0 0 0,1-1 0 0 0,1 0 0 0 0,0-1 0 0 0,1 0 1 0 0,1-1-1 0 0,0 0 0 0 0,1-1 0 0 0,0 0 0 0 0,1-1 0 0 0,1-1 0 0 0,0 0 1 0 0,16 9 20 0 0,12 7-603 0 0,1-2 0 0 0,1-3 0 0 0,1-1 0 0 0,1-2 0 0 0,14 2 603 0 0,65 14-2071 0 0,-65-24 841 0 0</inkml:trace>
  <inkml:trace contextRef="#ctx0" brushRef="#br0" timeOffset="230180.858">24310 6338 1576 0 0,'0'0'372'0'0,"0"0"-54"0"0,0 0-19 0 0,0 0 66 0 0,0 0-27 0 0,0 0-22 0 0,0 0 6 0 0,0 0-79 0 0,0 0-25 0 0,0 0-25 0 0,0 0-34 0 0,0 0-60 0 0,0 0-5 0 0,0 0 59 0 0,0 0 28 0 0,25-1 572 0 0,173 40 631 0 0,-163-37-1248 0 0,0-1 0 0 0,0-2 0 0 0,1-1 0 0 0,-1-2-1 0 0,-1-1 1 0 0,25-8-136 0 0,-50 13-1 0 0,-1-1-1 0 0,0 0 1 0 0,1 0-1 0 0,-1-1 1 0 0,0 0-1 0 0,0-1 1 0 0,0 0-1 0 0,-1 0 1 0 0,1 0-1 0 0,-1-1 1 0 0,1 0-1 0 0,-1-1 1 0 0,0 1-1 0 0,-1-1 0 0 0,1-1 1 0 0,-1 1-1 0 0,0-1 1 0 0,0 0-1 0 0,-1-1 1 0 0,0 1-1 0 0,0-1 1 0 0,-1 0-1 0 0,1 0 1 0 0,-1-1-1 0 0,-1 1 1 0 0,0-1-1 0 0,2-5 2 0 0,-8 5-27 0 0,-1 0-1 0 0,0 1 0 0 0,0 0 1 0 0,-1 0-1 0 0,0 0 0 0 0,0 1 0 0 0,-1 0 1 0 0,1 0-1 0 0,-1 0 0 0 0,-1 1 1 0 0,1-1-1 0 0,-1 1 0 0 0,0 1 1 0 0,0 0-1 0 0,0 0 0 0 0,-1 0 0 0 0,1 1 1 0 0,-1 0-1 0 0,0 0 0 0 0,0 1 1 0 0,0 0-1 0 0,0 0 0 0 0,0 1 0 0 0,-1 0 1 0 0,1 1-1 0 0,0-1 0 0 0,-5 2 28 0 0,-10-1 16 0 0,-1 1 1 0 0,1 1-1 0 0,-1 1 0 0 0,1 2 0 0 0,0 0 0 0 0,0 1 0 0 0,1 1 0 0 0,0 1 0 0 0,0 2 0 0 0,-3 2-16 0 0,15-8 24 0 0,1 1 0 0 0,0 0 1 0 0,0 1-1 0 0,0 0 0 0 0,1 0 0 0 0,0 1 0 0 0,0 0 0 0 0,1 1 0 0 0,0-1 1 0 0,0 1-1 0 0,1 1 0 0 0,0-1 0 0 0,0 1 0 0 0,1 0 0 0 0,0 1 0 0 0,0-1 1 0 0,1 1-1 0 0,1 0 0 0 0,0 0 0 0 0,0 0 0 0 0,1 0 0 0 0,0 1 0 0 0,0 7-24 0 0,5-7 18 0 0,0 1 0 0 0,2-1 0 0 0,-1 0 0 0 0,1 0 0 0 0,1 0 0 0 0,0-1 0 0 0,0 0 0 0 0,1 0 0 0 0,0 0 0 0 0,1-1 0 0 0,0 0 0 0 0,0-1 0 0 0,1 1 0 0 0,1-2 0 0 0,-1 1 0 0 0,1-1 0 0 0,0-1 0 0 0,0 0 0 0 0,1 0 0 0 0,0-1 0 0 0,0-1 0 0 0,0 1 0 0 0,1-2 0 0 0,-1 0 0 0 0,1 0 0 0 0,0-1 0 0 0,3 0-18 0 0,11 5-424 0 0,1-1 0 0 0,0-1-1 0 0,0-2 1 0 0,0-1-1 0 0,0-1 1 0 0,1-1-1 0 0,-1-1 1 0 0,0-2-1 0 0,0 0 1 0 0,0-2-1 0 0,-1-1 1 0 0,1-1-1 0 0,-2-1 1 0 0,15-8 424 0 0,5-6-1241 0 0</inkml:trace>
  <inkml:trace contextRef="#ctx0" brushRef="#br0" timeOffset="230570.084">24778 5656 928 0 0,'0'-8'4719'0'0,"79"-7"-3817"0"0,-77 14-786 0 0,112-10 222 0 0,73-14-4575 0 0,-160 18 3035 0 0</inkml:trace>
  <inkml:trace contextRef="#ctx0" brushRef="#br0" timeOffset="231112.266">25516 5112 976 0 0,'3'-1'3031'0'0,"-17"58"-2127"0"0,2 1 0 0 0,3 0-1 0 0,3 1 1 0 0,2 0 0 0 0,3 5-904 0 0,2-53 26 0 0,0 0-1 0 0,1 0 0 0 0,0 0 1 0 0,1 0-1 0 0,0 0 1 0 0,1-1-1 0 0,0 0 1 0 0,1 1-1 0 0,0-1 1 0 0,0-1-1 0 0,1 1 0 0 0,0-1 1 0 0,1 0-1 0 0,0-1 1 0 0,0 1-1 0 0,1-1 1 0 0,0-1-1 0 0,1 1 1 0 0,-1-1-1 0 0,2-1 0 0 0,-1 0 1 0 0,0 0-1 0 0,1-1 1 0 0,0 0-1 0 0,1-1 1 0 0,-1 0-1 0 0,1 0 1 0 0,-1-1-1 0 0,1-1 1 0 0,10 2-26 0 0,28-13-5814 0 0,-49 3 4538 0 0</inkml:trace>
  <inkml:trace contextRef="#ctx0" brushRef="#br0" timeOffset="231393.626">25249 5421 2528 0 0,'31'-5'5041'0'0,"49"-13"-3378"0"0,28-5-1171 0 0,-80 18-508 0 0,98-21-525 0 0,-47 1-3094 0 0,-57 11 819 0 0,-18 6 1540 0 0</inkml:trace>
  <inkml:trace contextRef="#ctx0" brushRef="#br0" timeOffset="231893.315">25731 4914 1004 0 0,'16'-26'3269'0'0,"68"-5"-2030"0"0,-83 31-1172 0 0,3-2-36 0 0,-1 0 1 0 0,1 1-1 0 0,-1 0 0 0 0,1-1 0 0 0,0 1 0 0 0,0 1 1 0 0,-1-1-1 0 0,1 0 0 0 0,0 1 0 0 0,0 0 0 0 0,0 0 1 0 0,0 0-1 0 0,0 0 0 0 0,-1 1 0 0 0,1-1 0 0 0,0 1 1 0 0,0 0-1 0 0,0 0 0 0 0,-1 1 0 0 0,1-1 0 0 0,-1 1 1 0 0,1 0-1 0 0,-1 0 0 0 0,0 0 0 0 0,1 0 0 0 0,-1 0 1 0 0,0 1-1 0 0,0-1 0 0 0,-1 1 0 0 0,1 0 0 0 0,-1 0 1 0 0,1 0-1 0 0,-1 0 0 0 0,0 1 0 0 0,0-1 0 0 0,0 0 1 0 0,0 1-1 0 0,-1-1 0 0 0,0 1 0 0 0,1 0 0 0 0,-1 0 1 0 0,-1-1-1 0 0,1 1 0 0 0,0 1-31 0 0,-3 10 117 0 0,1 0 1 0 0,-2 0-1 0 0,0 0 1 0 0,-1 0-1 0 0,0 0 1 0 0,-1-1-1 0 0,-1 0 0 0 0,0 0 1 0 0,-1 0-1 0 0,-1-1 1 0 0,0 0-1 0 0,0 0 1 0 0,-2-1-1 0 0,1 0 0 0 0,-9 7-117 0 0,17-18 7 0 0,1 0 1 0 0,-1-1-1 0 0,0 1 0 0 0,1 0 0 0 0,-1 0 0 0 0,0 0 0 0 0,1 0 0 0 0,-1 0 0 0 0,1 0 0 0 0,-1 0 0 0 0,1 0 0 0 0,0 0 0 0 0,-1 0 0 0 0,1 0 0 0 0,0 0 0 0 0,0 0 0 0 0,0 0 0 0 0,0 1 0 0 0,0-1 0 0 0,0 0 0 0 0,0 0 0 0 0,0 0 0 0 0,0 0 0 0 0,0 0 0 0 0,0 0 0 0 0,1 0 0 0 0,-1 0 0 0 0,1 0 0 0 0,-1 0 0 0 0,1 0 0 0 0,-1 0 0 0 0,1 0 0 0 0,-1 0 0 0 0,1 0 1 0 0,0 0-1 0 0,-1 0 0 0 0,1-1 0 0 0,0 1 0 0 0,0 0 0 0 0,0 0 0 0 0,0-1 0 0 0,0 1 0 0 0,0-1 0 0 0,0 1 0 0 0,0-1 0 0 0,0 1 0 0 0,0-1 0 0 0,0 1 0 0 0,0-1 0 0 0,0 0 0 0 0,0 0 0 0 0,1 1-7 0 0,60 14-347 0 0,124-12-5499 0 0,-159-3 4728 0 0</inkml:trace>
  <inkml:trace contextRef="#ctx0" brushRef="#br0" timeOffset="232217.931">26333 5341 888 0 0,'-49'43'1201'0'0,"2"2"0"0"0,2 2 0 0 0,2 2 1 0 0,2 2-1 0 0,3 1 0 0 0,-1 6-1201 0 0,-111 170 248 0 0,68-148-5650 0 0,71-71 4017 0 0</inkml:trace>
  <inkml:trace contextRef="#ctx0" brushRef="#br0" timeOffset="232696.993">26211 5813 1528 0 0,'21'-32'4116'0'0,"45"4"-3372"0"0,-50 23-260 0 0,-12 3-441 0 0,-1 1 0 0 0,1 0 0 0 0,0 0 0 0 0,0 0 0 0 0,0 1 0 0 0,-1-1 0 0 0,1 1 0 0 0,0 0-1 0 0,0 0 1 0 0,0 0 0 0 0,0 1 0 0 0,0-1 0 0 0,-1 1 0 0 0,1 0 0 0 0,0 0 0 0 0,0 0 0 0 0,-1 1 0 0 0,1-1 0 0 0,-1 1 0 0 0,1 0 0 0 0,-1 0 0 0 0,0 0 0 0 0,0 0 0 0 0,0 1 0 0 0,0-1-1 0 0,0 1 1 0 0,0 0 0 0 0,-1 0 0 0 0,1 0 0 0 0,-1 0 0 0 0,0 0 0 0 0,0 0 0 0 0,0 1 0 0 0,0-1 0 0 0,-1 1 0 0 0,1 0 0 0 0,-1-1 0 0 0,0 1 0 0 0,0 0 0 0 0,0-1 0 0 0,-1 1 0 0 0,1 0-1 0 0,-1 0 1 0 0,0 0 0 0 0,0 0 0 0 0,0 0 0 0 0,-1 0 0 0 0,1-1 0 0 0,-1 1 0 0 0,0 0 0 0 0,0 0 0 0 0,0-1 0 0 0,-1 1 0 0 0,-1 3-43 0 0,-127 221 1999 0 0,110-179-1332 0 0,25-46-578 0 0,9 1-258 0 0,1 0-1 0 0,1-1 1 0 0,-1-1 0 0 0,0 0 0 0 0,1-1 0 0 0,-1 0-1 0 0,1-1 1 0 0,-1-1 0 0 0,0-1 0 0 0,1 0 0 0 0,-1-1 0 0 0,0-1-1 0 0,0 0 1 0 0,0-1 0 0 0,8-4 169 0 0,31-5-2010 0 0,26-11-2145 0 0,-65 20 3016 0 0</inkml:trace>
  <inkml:trace contextRef="#ctx0" brushRef="#br0" timeOffset="233041.567">26490 6604 2068 0 0,'12'-3'5593'0'0,"3"-4"-3328"0"0,9-9-3668 0 0,-8 0-3782 0 0,-12 10 3863 0 0</inkml:trace>
  <inkml:trace contextRef="#ctx0" brushRef="#br0" timeOffset="233975.225">27350 6204 840 0 0,'-2'-4'147'0'0,"0"-1"0"0"0,0 1-1 0 0,-1 0 1 0 0,1 0 0 0 0,-1 0 0 0 0,0 0 0 0 0,0 0-1 0 0,-1 1 1 0 0,1-1 0 0 0,-1 1 0 0 0,0 0-1 0 0,0 0 1 0 0,0 0 0 0 0,0 1 0 0 0,0-1 0 0 0,-1 1-1 0 0,1 0 1 0 0,-1 0 0 0 0,1 1 0 0 0,-1-1-1 0 0,0 1 1 0 0,0 0 0 0 0,0 0 0 0 0,1 1 0 0 0,-1-1-1 0 0,0 1 1 0 0,0 0 0 0 0,0 1 0 0 0,0-1 0 0 0,0 1-1 0 0,0 0 1 0 0,1 0 0 0 0,-5 2-147 0 0,-11 1 133 0 0,0 1 0 0 0,1 2 1 0 0,0 0-1 0 0,0 1 0 0 0,0 0 0 0 0,1 2 1 0 0,0 0-1 0 0,1 1 0 0 0,0 1 1 0 0,1 1-1 0 0,0 0 0 0 0,1 1 0 0 0,0 0 1 0 0,1 2-1 0 0,1-1 0 0 0,1 2 0 0 0,0-1 1 0 0,-2 7-134 0 0,13-21 12 0 0,0 0 1 0 0,0 0-1 0 0,0 0 1 0 0,1 0-1 0 0,-1 0 1 0 0,1 0-1 0 0,-1 0 1 0 0,1 1-1 0 0,0-1 1 0 0,0 0-1 0 0,0 0 1 0 0,0 0-1 0 0,0 0 1 0 0,1 0-1 0 0,-1 1 1 0 0,0-1-1 0 0,1 0 1 0 0,0 0-1 0 0,0 0 1 0 0,-1 0-1 0 0,1 0 1 0 0,0 0-1 0 0,0 0 1 0 0,1-1-1 0 0,-1 1 1 0 0,0 0-1 0 0,1 0 1 0 0,-1-1-1 0 0,1 1 1 0 0,-1-1-1 0 0,1 0 1 0 0,0 1-1 0 0,-1-1 1 0 0,1 0 0 0 0,0 0-1 0 0,0 0 1 0 0,0 0-1 0 0,0 0 1 0 0,0 0-1 0 0,0-1 1 0 0,0 1-1 0 0,0-1 1 0 0,1 1-1 0 0,-1-1 1 0 0,2 0-13 0 0,107 11-136 0 0,-111-11 135 0 0,13-1-58 0 0,0 0 1 0 0,0-1 0 0 0,-1 0-1 0 0,1-1 1 0 0,-1 0 0 0 0,1-1-1 0 0,-1-1 1 0 0,0 0 0 0 0,-1 0-1 0 0,1-1 1 0 0,-1-1-1 0 0,0 0 1 0 0,-1 0 0 0 0,1-1-1 0 0,-2 0 1 0 0,1-1 0 0 0,-1 0-1 0 0,0-1 1 0 0,-1 0 0 0 0,0 0-1 0 0,-1-1 1 0 0,0 1-1 0 0,3-10 59 0 0,10-18-59 0 0,-1-1-1 0 0,-3 0 1 0 0,-1-2-1 0 0,-2 0 1 0 0,-1 0-1 0 0,1-22 60 0 0,19-176 2127 0 0,-69 590-1520 0 0,36-336-596 0 0,-1 4-20 0 0,0 0 0 0 0,2 0 0 0 0,0 0 0 0 0,1 0 1 0 0,0 0-1 0 0,2 0 0 0 0,0 0 0 0 0,1-1 1 0 0,1 1-1 0 0,1-1 0 0 0,1 0 0 0 0,0-1 1 0 0,1 1-1 0 0,10 15 9 0 0,-15-30-35 0 0,-1-1 0 0 0,1 1 0 0 0,-1-1 0 0 0,1 1 0 0 0,0-1 0 0 0,0 0 0 0 0,0 0 0 0 0,0-1 0 0 0,0 1 1 0 0,0 0-1 0 0,0-1 0 0 0,1 0 0 0 0,-1 0 0 0 0,1 0 0 0 0,-1 0 0 0 0,1 0 0 0 0,-1-1 0 0 0,1 1 0 0 0,-1-1 0 0 0,1 0 0 0 0,-1 0 0 0 0,1-1 0 0 0,-1 1 0 0 0,1-1 1 0 0,-1 1-1 0 0,1-1 0 0 0,-1 0 0 0 0,1-1 0 0 0,-1 1 0 0 0,0 0 0 0 0,0-1 0 0 0,1 0 0 0 0,-1 0 0 0 0,-1 0 0 0 0,1 0 0 0 0,0 0 0 0 0,0-1 0 0 0,1-1 35 0 0,92-106-673 0 0,-57 42 725 0 0,-3-2 0 0 0,-3-1 0 0 0,-3-1 0 0 0,5-29-52 0 0,-3 15 1177 0 0,-10 22 1362 0 0,-21 200-1617 0 0,20 88-748 0 0,-38 18-2360 0 0,15-237 1815 0 0,0 1 1 0 0,0-1 0 0 0,0 0 0 0 0,0 1 0 0 0,-1-1 0 0 0,0 0 0 0 0,0-1-1 0 0,0 1 1 0 0,-1 0 0 0 0,1-1 0 0 0,-1 0 0 0 0,0 0 0 0 0,-1 0 0 0 0,1 0-1 0 0,0-1 1 0 0,-1 1 0 0 0,0-1 0 0 0,-3 1 370 0 0,-5 2-1257 0 0</inkml:trace>
  <inkml:trace contextRef="#ctx0" brushRef="#br0" timeOffset="234226.521">27640 6048 2632 0 0,'4'-7'1140'0'0,"10"-6"-112"0"0,2 1-115 0 0,2 0-157 0 0,1 2-80 0 0,6 2-36 0 0,4 3-44 0 0,-1-3-56 0 0,2 6-196 0 0,4-1-188 0 0,0 1-264 0 0,5-3 12 0 0,-19 5-484 0 0,6 0-472 0 0,8 0-428 0 0,0 0 95 0 0,0 0 73 0 0,-4 0 32 0 0</inkml:trace>
  <inkml:trace contextRef="#ctx0" brushRef="#br0" timeOffset="239412.525">21183 6253 936 0 0,'0'0'296'0'0,"0"0"-21"0"0,0 0 31 0 0,0 0-18 0 0,0 0-6 0 0,0 0 47 0 0,0 0-23 0 0,0 0-39 0 0,0 0-49 0 0,0 0-61 0 0,0 0-22 0 0,0 0-40 0 0,0 0 1 0 0,0 0 52 0 0,0 0-44 0 0,0 0-28 0 0,0 0-12 0 0,0 0 9 0 0,0 0 3 0 0,0 0-66 0 0,0 0 83 0 0,0 0-2 0 0,0 0-45 0 0,0 0-30 0 0,0 0 43 0 0,0 0-5 0 0,0 0 0 0 0,0 0-40 0 0,0 0 3 0 0,0 0 48 0 0,0 0-3 0 0,0 0-20 0 0,0 0 0 0 0,0 0 38 0 0,0 0 7 0 0,0 0 36 0 0,0 0-9 0 0,0 0-47 0 0,0 0-45 0 0,0 0-11 0 0,0 0-2 0 0,0 0-2 0 0,0 0 5 0 0,0 0 39 0 0,0 0 49 0 0,0 0 10 0 0,0 0-30 0 0,0 0-18 0 0,0 0-40 0 0,0 0-18 0 0,0 0-44 0 0,0 0 17 0 0,0 0 121 0 0,0 0 24 0 0,0 0-72 0 0,0 0-17 0 0,0 0-4 0 0,0 0-54 0 0,-11-17 143 0 0,-124 121-412 0 0,124-96-3652 0 0,10-7 2575 0 0</inkml:trace>
  <inkml:trace contextRef="#ctx0" brushRef="#br0" timeOffset="241848.852">21768 7741 1100 0 0,'0'0'625'0'0,"0"0"-108"0"0,0-24 880 0 0,0 21-1372 0 0,-1 1 0 0 0,1-1 0 0 0,-1 1 0 0 0,1 0 0 0 0,-1-1 1 0 0,0 1-1 0 0,0 0 0 0 0,0 0 0 0 0,0-1 0 0 0,-1 1 0 0 0,1 0 0 0 0,0 0 0 0 0,-1 0 0 0 0,0 1 0 0 0,1-1 1 0 0,-1 0-1 0 0,0 0 0 0 0,0 1 0 0 0,0-1 0 0 0,0 1 0 0 0,0 0 0 0 0,0 0 0 0 0,0 0 0 0 0,-1 0 0 0 0,1 0 0 0 0,0 0 1 0 0,-1 0-1 0 0,1 1 0 0 0,0-1 0 0 0,-1 1 0 0 0,1 0 0 0 0,-1-1 0 0 0,1 1 0 0 0,-1 0 0 0 0,1 1 0 0 0,-2-1-25 0 0,-21-5 126 0 0,0 1-1 0 0,-1 1 0 0 0,1 1 1 0 0,-1 1-1 0 0,0 1 0 0 0,1 2 0 0 0,-1 0 1 0 0,1 2-1 0 0,0 1 0 0 0,0 1 1 0 0,0 1-1 0 0,1 1 0 0 0,0 1 1 0 0,-11 6-126 0 0,18 1 99 0 0,0 0 0 0 0,2 1 1 0 0,0 1-1 0 0,1 0 0 0 0,1 1 1 0 0,0 0-1 0 0,2 1 0 0 0,0 1 1 0 0,1 0-1 0 0,1 0 1 0 0,1 1-1 0 0,1 0 0 0 0,1 0 1 0 0,1 1-1 0 0,1-1 0 0 0,1 1 1 0 0,1 0-1 0 0,1 1-99 0 0,-7 23 4 0 0,-142 716 1571 0 0,119-493-513 0 0,31-263-1047 0 0,1 0-1 0 0,0 0 0 0 0,0-1 1 0 0,0 1-1 0 0,0 0 0 0 0,1-1 1 0 0,0 1-1 0 0,1-1 0 0 0,0 1 0 0 0,0-1 1 0 0,0 0-1 0 0,0 0 0 0 0,1-1 1 0 0,0 1-1 0 0,0-1 0 0 0,1 0 1 0 0,0 0-1 0 0,-1 0 0 0 0,2 0 1 0 0,-1-1-1 0 0,0 0 0 0 0,1 0 1 0 0,0-1-1 0 0,0 1 0 0 0,0-1 0 0 0,0 0 1 0 0,0-1-1 0 0,1 0 0 0 0,-1 0 1 0 0,4 1-15 0 0,212 24-545 0 0,-208-27 418 0 0,137-2-2769 0 0,57-34-1368 0 0,-160 22 2904 0 0</inkml:trace>
  <inkml:trace contextRef="#ctx0" brushRef="#br0" timeOffset="242391.658">22050 7844 1708 0 0,'0'-18'4153'0'0,"-20"35"-3180"0"0,2 20-837 0 0,2 1-1 0 0,2 1 1 0 0,2 0-1 0 0,1 0 1 0 0,2 2 0 0 0,1-1-1 0 0,2 1 1 0 0,3-1-1 0 0,1 2 1 0 0,2 28-136 0 0,-19 172 103 0 0,6-192-506 0 0,-7-30-2991 0 0,19-20 2144 0 0,1 0-140 0 0</inkml:trace>
  <inkml:trace contextRef="#ctx0" brushRef="#br0" timeOffset="242675.126">22074 7863 1216 0 0,'2'-2'55'0'0,"0"1"0"0"0,1-1 0 0 0,-1 1 0 0 0,1 0 0 0 0,0-1 0 0 0,0 2 0 0 0,-1-1 0 0 0,1 0 0 0 0,0 0 0 0 0,0 1 0 0 0,0-1 0 0 0,0 1 0 0 0,-1 0 0 0 0,1 0 0 0 0,0 0 0 0 0,0 1 0 0 0,0-1-1 0 0,0 0 1 0 0,0 1 0 0 0,0 0 0 0 0,-1 0 0 0 0,1 0 0 0 0,0 0 0 0 0,-1 0 0 0 0,1 0 0 0 0,-1 1 0 0 0,1-1 0 0 0,-1 1 0 0 0,0 0 0 0 0,1 0 0 0 0,-1 0 0 0 0,0 0 0 0 0,0 0 0 0 0,0 0 0 0 0,-1 1 0 0 0,1-1 0 0 0,0 0 0 0 0,-1 1 0 0 0,1 1-55 0 0,2 2 31 0 0,-1 0 1 0 0,1 0 0 0 0,-2 0 0 0 0,1 1 0 0 0,-1-1-1 0 0,1 1 1 0 0,-2-1 0 0 0,1 1 0 0 0,-1 0-1 0 0,0 0 1 0 0,0 0 0 0 0,-1 0 0 0 0,0 0-1 0 0,0-1 1 0 0,-1 1 0 0 0,0 0 0 0 0,-1 5-32 0 0,-6 8 75 0 0,-1-1 0 0 0,-1 1-1 0 0,0-2 1 0 0,-2 0 0 0 0,0 0 0 0 0,-1-1 0 0 0,0 0 0 0 0,-2-1 0 0 0,0-1 0 0 0,0 0 0 0 0,-2-1 0 0 0,0-1 0 0 0,0-1 0 0 0,-1 0 0 0 0,-1-1 0 0 0,0-1 0 0 0,0-1-1 0 0,-5 1-74 0 0,-3-3-2005 0 0,27-7 986 0 0</inkml:trace>
  <inkml:trace contextRef="#ctx0" brushRef="#br0" timeOffset="243468.711">22232 8019 1048 0 0,'1'-15'2667'0'0,"-3"17"-1011"0"0,-8 15-1447 0 0,0 0-98 0 0,0 0 0 0 0,2 0 1 0 0,-1 1-1 0 0,2 0 0 0 0,1 0 1 0 0,0 1-1 0 0,1 0 0 0 0,1 0 0 0 0,1 1 1 0 0,0-1-1 0 0,1 8-111 0 0,5-21 22 0 0,-1-1 0 0 0,1 1 0 0 0,1-1 0 0 0,-1 0 0 0 0,1 0-1 0 0,0 0 1 0 0,0-1 0 0 0,0 1 0 0 0,0-1 0 0 0,1 0 0 0 0,0 0 0 0 0,0-1 0 0 0,0 1 0 0 0,0-1 0 0 0,0 0 0 0 0,1-1 0 0 0,-1 1 0 0 0,1-1-1 0 0,0 0 1 0 0,0 0 0 0 0,0-1 0 0 0,0 0 0 0 0,0 0 0 0 0,0 0 0 0 0,0-1 0 0 0,0 0 0 0 0,0 0 0 0 0,0-1 0 0 0,0 1 0 0 0,0-1 0 0 0,0 0-1 0 0,0-1 1 0 0,6-2-22 0 0,-1 1 30 0 0,1 0-1 0 0,-1-1 1 0 0,0 0 0 0 0,0-1-1 0 0,0 0 1 0 0,-1-1-1 0 0,1-1 1 0 0,-1 1-1 0 0,-1-1 1 0 0,1-1 0 0 0,-1 0-1 0 0,-1 0 1 0 0,0-1-1 0 0,0 0 1 0 0,0 0-1 0 0,-1-1 1 0 0,-1 0 0 0 0,1 0-1 0 0,-2-1 1 0 0,4-7-30 0 0,-9 17 6 0 0,0 0 0 0 0,0 0 0 0 0,-1 0 0 0 0,1 0 0 0 0,0 0 0 0 0,0 0 0 0 0,-1 0 0 0 0,1 0 0 0 0,0 0 0 0 0,-1 1 0 0 0,1-1 0 0 0,-1 0 0 0 0,1 0 0 0 0,-1 0 0 0 0,0 1 0 0 0,1-1 0 0 0,-1 0 0 0 0,0 0 0 0 0,1 1 0 0 0,-1-1 0 0 0,0 1 0 0 0,0-1 0 0 0,0 0 0 0 0,0 1 0 0 0,1 0 0 0 0,-1-1-1 0 0,0 1 1 0 0,0-1 0 0 0,0 1 0 0 0,0 0 0 0 0,0 0 0 0 0,0 0 0 0 0,0 0 0 0 0,0-1 0 0 0,0 1 0 0 0,0 0 0 0 0,0 1 0 0 0,0-1 0 0 0,0 0 0 0 0,0 0 0 0 0,0 0 0 0 0,0 1 0 0 0,0-1 0 0 0,0 0 0 0 0,0 1 0 0 0,0-1 0 0 0,1 1 0 0 0,-1-1 0 0 0,0 1 0 0 0,0-1 0 0 0,0 1 0 0 0,1-1 0 0 0,-1 1 0 0 0,0 0 0 0 0,1 0 0 0 0,-1-1 0 0 0,0 1 0 0 0,1 0 0 0 0,-1 0 0 0 0,1 0 0 0 0,-1 0 0 0 0,1 0 0 0 0,0-1 0 0 0,-1 1 0 0 0,1 0 0 0 0,0 0 0 0 0,0 0 0 0 0,-1 1-6 0 0,-6 7-1 0 0,0 1-1 0 0,0 0 0 0 0,1 0 1 0 0,0 0-1 0 0,1 1 1 0 0,0 0-1 0 0,1 0 0 0 0,0 0 1 0 0,0 0-1 0 0,1 1 1 0 0,1 0-1 0 0,0-1 0 0 0,1 1 1 0 0,0 0-1 0 0,1 9 2 0 0,1-19-28 0 0,1 1 1 0 0,-1 0-1 0 0,1 0 1 0 0,0 0-1 0 0,0-1 0 0 0,0 1 1 0 0,0-1-1 0 0,0 0 1 0 0,1 0-1 0 0,-1 1 0 0 0,1-1 1 0 0,-1-1-1 0 0,1 1 0 0 0,0 0 1 0 0,0-1-1 0 0,0 1 1 0 0,0-1-1 0 0,0 0 0 0 0,0 0 1 0 0,0 0-1 0 0,0-1 0 0 0,0 1 1 0 0,1-1-1 0 0,-1 1 1 0 0,0-1-1 0 0,0 0 0 0 0,1 0 1 0 0,-1-1-1 0 0,0 1 0 0 0,0 0 1 0 0,0-1-1 0 0,0 0 1 0 0,1 0-1 0 0,-1 0 0 0 0,2-2 28 0 0,7-2-70 0 0,-1 0-1 0 0,1-2 0 0 0,-2 1 0 0 0,1-2 0 0 0,-1 1 1 0 0,0-1-1 0 0,0-1 0 0 0,-1 0 0 0 0,0 0 1 0 0,-1-1-1 0 0,0 0 0 0 0,-1 0 0 0 0,0-1 0 0 0,0 0 1 0 0,-1 0-1 0 0,0 0 0 0 0,0-4 71 0 0,71-214 236 0 0,-59 46 2695 0 0,-39 185-2652 0 0,15 20-257 0 0,1 1 1 0 0,0 0-1 0 0,2 1 1 0 0,0-1-1 0 0,2 1 1 0 0,1-1-1 0 0,1 1 1 0 0,1 6-23 0 0,-1 31-359 0 0,-10 186-5740 0 0,-3-224 4715 0 0</inkml:trace>
  <inkml:trace contextRef="#ctx0" brushRef="#br0" timeOffset="243671.973">22584 8149 1028 0 0,'2'-6'1116'0'0,"-1"-1"-136"0"0,8-10-112 0 0,2 1-164 0 0,-4 7-52 0 0,4 1-95 0 0,10 0-25 0 0,4-4-96 0 0,2 5-60 0 0,6 4-108 0 0,1 0-208 0 0,11 1 4 0 0,-3 2-524 0 0,5-2-188 0 0,-3 1-453 0 0,0 1 77 0 0,1 0-348 0 0,-4-4 20 0 0</inkml:trace>
  <inkml:trace contextRef="#ctx0" brushRef="#br0" timeOffset="244260.413">23764 7671 1008 0 0,'0'-1'103'0'0,"0"-1"0"0"0,0 1 0 0 0,0-1 0 0 0,0 1 0 0 0,0-1 0 0 0,0 1 0 0 0,1-1 0 0 0,-1 1 0 0 0,0-1 0 0 0,1 1 0 0 0,-1-1 0 0 0,1 1 0 0 0,0 0 0 0 0,-1-1 0 0 0,1 1-1 0 0,0 0 1 0 0,0 0 0 0 0,0-1 0 0 0,0 1 0 0 0,0 0 0 0 0,0 0 0 0 0,0 0 0 0 0,0 0 0 0 0,0 0 0 0 0,1 0 0 0 0,-1 1 0 0 0,0-1 0 0 0,1 0 0 0 0,-1 1 0 0 0,0-1 0 0 0,1 0 0 0 0,-1 1 0 0 0,1 0 0 0 0,-1-1 0 0 0,1 1 0 0 0,0 0-103 0 0,2 0 42 0 0,1 0 0 0 0,-1 0 0 0 0,0 1 0 0 0,0-1 0 0 0,0 1-1 0 0,0 0 1 0 0,0 1 0 0 0,0-1 0 0 0,-1 0 0 0 0,1 1 0 0 0,0 0 0 0 0,-1 0 0 0 0,1 0 0 0 0,-1 1 0 0 0,0-1 0 0 0,1 1 0 0 0,-1-1 0 0 0,0 1 0 0 0,-1 0 0 0 0,3 3-42 0 0,-2 2 82 0 0,0 0 0 0 0,0 0 0 0 0,-1 1 1 0 0,0-1-1 0 0,-1 0 0 0 0,0 1 0 0 0,0 0 1 0 0,-1-1-1 0 0,0 1 0 0 0,0 0 0 0 0,-1-1 0 0 0,0 1 1 0 0,-1-1-1 0 0,1 1 0 0 0,-2-1 0 0 0,1 0 0 0 0,-1 0 1 0 0,-1 0-1 0 0,1 0 0 0 0,-1 0 0 0 0,-1-1 0 0 0,1 0 1 0 0,-3 3-83 0 0,-8 10 244 0 0,0 0 0 0 0,-2-1 0 0 0,0-1 1 0 0,-1-1-1 0 0,0 0 0 0 0,-1-1 0 0 0,-1-1 0 0 0,-8 3-244 0 0,-37 31 100 0 0,169-110-6830 0 0,-74 43 5402 0 0</inkml:trace>
  <inkml:trace contextRef="#ctx0" brushRef="#br0" timeOffset="244560.948">24205 7664 996 0 0,'-21'4'460'0'0,"-1"0"-1"0"0,1 1 1 0 0,0 1-1 0 0,1 1 0 0 0,-1 1 1 0 0,1 0-1 0 0,1 2 1 0 0,0 0-1 0 0,0 2 1 0 0,1 0-1 0 0,0 0 1 0 0,1 2-1 0 0,-6 6-459 0 0,16-14 100 0 0,0 0-1 0 0,1 0 1 0 0,-1 1 0 0 0,1 0-1 0 0,0 0 1 0 0,1 1-1 0 0,0-1 1 0 0,0 1-1 0 0,1 0 1 0 0,0 1 0 0 0,0-1-1 0 0,1 1 1 0 0,0-1-1 0 0,0 1 1 0 0,1 0-1 0 0,0 0 1 0 0,1 1-1 0 0,-1 7-99 0 0,5-11-164 0 0,-1 0 0 0 0,1 0-1 0 0,0 0 1 0 0,0 0 0 0 0,1-1-1 0 0,0 1 1 0 0,0-1-1 0 0,0 0 1 0 0,1 0 0 0 0,-1 0-1 0 0,1-1 1 0 0,0 1 0 0 0,1-1-1 0 0,-1 0 1 0 0,1-1-1 0 0,0 1 1 0 0,0-1 0 0 0,0-1-1 0 0,0 1 1 0 0,0-1-1 0 0,0 0 1 0 0,1 0 0 0 0,-1-1-1 0 0,1 1 1 0 0,0-1 0 0 0,-1-1-1 0 0,1 0 1 0 0,0 0-1 0 0,-1 0 1 0 0,1 0 0 0 0,0-1 164 0 0,9 1-1370 0 0</inkml:trace>
  <inkml:trace contextRef="#ctx0" brushRef="#br0" timeOffset="244829.013">24291 7834 1576 0 0,'4'0'4684'0'0,"157"-10"-3469"0"0,2-17-5178 0 0,-129 19 2623 0 0</inkml:trace>
  <inkml:trace contextRef="#ctx0" brushRef="#br0" timeOffset="245138.804">25087 7639 1496 0 0,'2'15'4039'0'0,"-28"52"-2884"0"0,-158 361 323 0 0,170-393-2396 0 0,0-21-3580 0 0,12-14 3126 0 0</inkml:trace>
  <inkml:trace contextRef="#ctx0" brushRef="#br0" timeOffset="245609.039">25146 7666 1132 0 0,'-13'45'4882'0'0,"10"-43"-4824"0"0,1 1 0 0 0,0 0 0 0 0,0 0 0 0 0,0 0 0 0 0,1 0 0 0 0,-1 0 0 0 0,1 1 0 0 0,-1-1-1 0 0,1 0 1 0 0,0 1 0 0 0,0-1 0 0 0,1 1 0 0 0,-1-1 0 0 0,1 1 0 0 0,0-1 0 0 0,-1 1 0 0 0,2-1 0 0 0,-1 1 0 0 0,0-1 0 0 0,1 1-1 0 0,-1-1 1 0 0,1 1 0 0 0,0-1 0 0 0,0 0 0 0 0,1 1 0 0 0,-1-1 0 0 0,1 0 0 0 0,-1 0 0 0 0,1 0 0 0 0,0 0 0 0 0,0 0 0 0 0,1 0-1 0 0,-1-1 1 0 0,0 1 0 0 0,1-1 0 0 0,0 1 0 0 0,-1-1 0 0 0,1 0 0 0 0,0 0 0 0 0,0 0 0 0 0,0 0 0 0 0,3 0-58 0 0,4 1 25 0 0,0 0 1 0 0,0-1 0 0 0,0 0 0 0 0,0-1-1 0 0,0 0 1 0 0,0 0 0 0 0,0-1-1 0 0,1-1 1 0 0,-1 0 0 0 0,0 0-1 0 0,0-1 1 0 0,0 0 0 0 0,0 0 0 0 0,-1-2-1 0 0,1 1 1 0 0,-1-1 0 0 0,1 0-1 0 0,-1-1 1 0 0,0 0 0 0 0,-1 0-1 0 0,1-1 1 0 0,-1 0 0 0 0,-1-1-1 0 0,8-7-25 0 0,-8 3 299 0 0,-10 38-277 0 0,45 177-6681 0 0,-41-191 5326 0 0</inkml:trace>
  <inkml:trace contextRef="#ctx0" brushRef="#br0" timeOffset="245997.224">23912 8421 1816 0 0,'-34'2'3187'0'0,"41"-6"-136"0"0,745-83-362 0 0,-436 77-3968 0 0,-176 9-1805 0 0,-100 23-431 0 0,-43-17 2066 0 0</inkml:trace>
  <inkml:trace contextRef="#ctx0" brushRef="#br0" timeOffset="246430.76">24582 8846 1088 0 0,'4'68'3708'0'0,"-4"-56"-3482"0"0,0 1 1 0 0,0-1-1 0 0,-1 1 0 0 0,-1-1 0 0 0,0 1 0 0 0,0-1 0 0 0,-1 0 0 0 0,-1 0 0 0 0,0 0 0 0 0,-1 0 0 0 0,0-1 0 0 0,-1 1 0 0 0,0-2 0 0 0,-1 1 0 0 0,0 0 0 0 0,-1-1 0 0 0,0-1 0 0 0,0 1 0 0 0,-8 5-225 0 0,9-8 118 0 0,-1-1 0 0 0,0 0 1 0 0,-1-1-1 0 0,0 1 1 0 0,0-2-1 0 0,0 1 1 0 0,0-1-1 0 0,-1 0 0 0 0,1-1 1 0 0,-1-1-1 0 0,0 1 1 0 0,0-1-1 0 0,0-1 1 0 0,0 0-1 0 0,-5 0-119 0 0,10-2 16 0 0,1 1 0 0 0,0-1-1 0 0,-1 0 1 0 0,1-1 0 0 0,0 1 0 0 0,0-1 0 0 0,0 0-1 0 0,0 0 1 0 0,0 0 0 0 0,1 0 0 0 0,-1-1 0 0 0,0 1 0 0 0,1-1-1 0 0,0 0 1 0 0,0 0 0 0 0,0-1 0 0 0,0 1 0 0 0,0 0-1 0 0,0-1 1 0 0,1 0 0 0 0,0 0 0 0 0,0 1 0 0 0,0-1-1 0 0,0-1 1 0 0,1 1 0 0 0,-1 0 0 0 0,1 0 0 0 0,0 0-1 0 0,0-1 1 0 0,1 1 0 0 0,-1-1 0 0 0,1 1 0 0 0,0 0-1 0 0,0-1 1 0 0,1 1 0 0 0,-1-1 0 0 0,1 1 0 0 0,0-1-16 0 0,13-16-88 0 0,1 2 1 0 0,0 0-1 0 0,2 0 1 0 0,0 2-1 0 0,1 0 1 0 0,0 1-1 0 0,2 1 1 0 0,-1 0-1 0 0,2 2 1 0 0,0 0-1 0 0,1 2 1 0 0,0 0 0 0 0,1 1-1 0 0,0 2 1 0 0,14-4 87 0 0,259-69-7771 0 0,-258 73 6298 0 0</inkml:trace>
  <inkml:trace contextRef="#ctx0" brushRef="#br0" timeOffset="246801.981">25701 8276 1448 0 0,'-6'0'860'0'0,"3"-2"-48"0"0,3 1-68 0 0,0-1-200 0 0,3 0-16 0 0,6-1-12 0 0,18 0-155 0 0,3-6 67 0 0,9 6 0 0 0,2-4-152 0 0,2 4-216 0 0,-2 3-40 0 0,5-2-4 0 0,0-1-604 0 0,-5 1-396 0 0,-22 2-345 0 0,8 0 53 0 0,5 0 24 0 0</inkml:trace>
  <inkml:trace contextRef="#ctx0" brushRef="#br0" timeOffset="247066.195">25722 8516 1148 0 0,'30'0'748'0'0,"9"-1"0"0"0,-17 1-108 0 0,8 0-96 0 0,44-12-12 0 0,-27 7-152 0 0,-5-2-152 0 0,10 4-20 0 0,-6-4-440 0 0,4 2-272 0 0,-2-3-628 0 0,-2-2 48 0 0,0 2-304 0 0</inkml:trace>
  <inkml:trace contextRef="#ctx0" brushRef="#br0" timeOffset="247550.062">27196 7663 988 0 0,'0'14'3794'0'0,"-11"29"-3027"0"0,9-35-414 0 0,-135 353 3696 0 0,100-279-3360 0 0,36-79-663 0 0,-14 27 200 0 0,2 1 0 0 0,0 0 0 0 0,3 1 0 0 0,0 0 0 0 0,2 0-1 0 0,2 1 1 0 0,0 0 0 0 0,3 1-226 0 0,3-31-12 0 0,0-1 1 0 0,0 1-1 0 0,1 0 0 0 0,-1-1 1 0 0,1 1-1 0 0,0 0 0 0 0,0-1 1 0 0,0 1-1 0 0,0-1 0 0 0,0 1 1 0 0,1-1-1 0 0,-1 0 0 0 0,1 0 1 0 0,-1 1-1 0 0,1-1 0 0 0,0 0 0 0 0,0 0 1 0 0,0-1-1 0 0,0 1 0 0 0,0 0 1 0 0,0-1-1 0 0,0 1 0 0 0,1-1 1 0 0,-1 0-1 0 0,1 1 0 0 0,-1-1 1 0 0,1 0-1 0 0,-1-1 0 0 0,1 1 1 0 0,-1 0-1 0 0,1-1 0 0 0,0 0 0 0 0,-1 1 1 0 0,1-1-1 0 0,0 0 0 0 0,0 0 1 0 0,-1 0-1 0 0,2-1 12 0 0,95-17-1985 0 0,20-60-5090 0 0,-100 62 5662 0 0</inkml:trace>
  <inkml:trace contextRef="#ctx0" brushRef="#br0" timeOffset="247767.038">26938 8091 1312 0 0,'-10'-2'1803'0'0,"-13"-2"1887"0"0,32-4-1106 0 0,269-36-1948 0 0,-109 23-3731 0 0,7-4-1286 0 0,-126 14 3016 0 0</inkml:trace>
  <inkml:trace contextRef="#ctx0" brushRef="#br0" timeOffset="248561.949">27766 7453 1204 0 0,'34'-14'504'0'0,"1"3"0"0"0,0 0-1 0 0,0 2 1 0 0,1 2 0 0 0,0 2 0 0 0,0 1-1 0 0,1 1 1 0 0,-1 2 0 0 0,12 2-504 0 0,-43-1 52 0 0,1 1 0 0 0,-1-1 1 0 0,0 1-1 0 0,0 0 0 0 0,0 0 1 0 0,0 1-1 0 0,0-1 0 0 0,0 1 1 0 0,0 0-1 0 0,0 1 0 0 0,0-1 1 0 0,-1 1-1 0 0,0 0 0 0 0,1 0 1 0 0,-1 0-1 0 0,0 1 0 0 0,0-1 1 0 0,-1 1-1 0 0,1 0 0 0 0,-1 0 1 0 0,0 0-1 0 0,0 1 0 0 0,0-1 1 0 0,-1 1-1 0 0,1-1 0 0 0,-1 1 0 0 0,0 0 1 0 0,0 0-1 0 0,-1 0 0 0 0,0 0 1 0 0,0 0-1 0 0,0 0 0 0 0,0 1 1 0 0,-1 1-53 0 0,-46 285 2331 0 0,-114 428 310 0 0,156-695-2476 0 0,-2 1 0 0 0,-1-1 0 0 0,-1-1 0 0 0,-1 1 0 0 0,-1-1 0 0 0,-1-1 0 0 0,-1 0 0 0 0,-1 0 0 0 0,-1-1 0 0 0,-1-1 1 0 0,-1 0-1 0 0,-1-1 0 0 0,0-1 0 0 0,-2-1 0 0 0,0 0 0 0 0,-1-2 0 0 0,0 0 0 0 0,-2-1 0 0 0,-18 10-165 0 0,-186 34-796 0 0,66-52-3502 0 0,-168-52-2877 0 0,264 40 5991 0 0</inkml:trace>
  <inkml:trace contextRef="#ctx0" brushRef="#br0" timeOffset="269268.715">6773 9441 1008 0 0,'-2'-1'5770'0'0,"12"0"-3677"0"0,18 7-2061 0 0,0-1-1 0 0,1-2 0 0 0,-1-1 0 0 0,1-1 1 0 0,-1-1-1 0 0,1-2 0 0 0,-1-1 0 0 0,0-1 1 0 0,0-1-1 0 0,0-1 0 0 0,0-2 0 0 0,24-11-31 0 0,-46 18-46 0 0,-1 0-1 0 0,0-1 1 0 0,1 0 0 0 0,-1 0-1 0 0,0 0 1 0 0,0-1-1 0 0,0 0 1 0 0,-1 1 0 0 0,1-2-1 0 0,-1 1 1 0 0,1-1-1 0 0,-1 1 1 0 0,0-1 0 0 0,0 0-1 0 0,-1-1 1 0 0,1 1-1 0 0,-1-1 1 0 0,0 1 0 0 0,0-1-1 0 0,-1 0 1 0 0,1 0 0 0 0,-1 0-1 0 0,0 0 1 0 0,0-1 46 0 0,-6-1-37 0 0,0 1 0 0 0,0 0 0 0 0,-1 0 0 0 0,0 0 0 0 0,0 0 0 0 0,0 1 0 0 0,0 0 0 0 0,-1 0 0 0 0,0 1 0 0 0,0-1 0 0 0,0 1 0 0 0,-1 0 0 0 0,1 1 0 0 0,-1 0 0 0 0,0 0 0 0 0,0 0 0 0 0,0 1 0 0 0,0 0 0 0 0,-1 0 0 0 0,1 1 0 0 0,-5-1 37 0 0,-6-1 36 0 0,-1 0-1 0 0,1 2 1 0 0,-1 0 0 0 0,0 1-1 0 0,0 0 1 0 0,1 2-1 0 0,-1 0 1 0 0,1 1 0 0 0,-17 5-36 0 0,28-6 13 0 0,1 0 0 0 0,0 0 0 0 0,0 0 1 0 0,0 1-1 0 0,0 0 0 0 0,0 0 0 0 0,0 1 0 0 0,1 0 1 0 0,-1-1-1 0 0,1 2 0 0 0,0-1 0 0 0,0 1 0 0 0,1 0 1 0 0,-1 0-1 0 0,1 0 0 0 0,0 0 0 0 0,0 1 1 0 0,1-1-1 0 0,0 1 0 0 0,0 0 0 0 0,0 0 0 0 0,1 1 1 0 0,0-1-1 0 0,0 0 0 0 0,0 1 0 0 0,1-1 1 0 0,0 1-1 0 0,0 6-13 0 0,4-3 24 0 0,0 0 0 0 0,0 0 0 0 0,1 0 0 0 0,1-1 1 0 0,-1 1-1 0 0,2-1 0 0 0,-1 0 0 0 0,1 0 0 0 0,0-1 1 0 0,1 1-1 0 0,0-2 0 0 0,1 1 0 0 0,-1-1 0 0 0,1 0 0 0 0,1 0 1 0 0,-1-1-1 0 0,1 0 0 0 0,0-1 0 0 0,1 0 0 0 0,-1 0 1 0 0,1-1-1 0 0,8 2-24 0 0,213 55-549 0 0,-70-52-2983 0 0,-120-12 2092 0 0,28-12-42 0 0</inkml:trace>
  <inkml:trace contextRef="#ctx0" brushRef="#br0" timeOffset="269532.77">7157 9031 1492 0 0,'-4'0'740'0'0,"-1"2"-60"0"0,5-2-40 0 0,0 0-144 0 0,3 2-84 0 0,6-2-32 0 0,2 0-108 0 0,19 1-100 0 0,-12-1-16 0 0,10 0-488 0 0,6 0-268 0 0,41-11-660 0 0,-36 7 28 0 0</inkml:trace>
  <inkml:trace contextRef="#ctx0" brushRef="#br0" timeOffset="270014.073">7797 8826 1132 0 0,'-17'92'5996'0'0,"-9"75"-5021"0"0,66-34-96 0 0,-38-129-884 0 0,1-1-1 0 0,0 1 1 0 0,0 0-1 0 0,0-1 1 0 0,0 0-1 0 0,0 1 1 0 0,1-2 0 0 0,0 1-1 0 0,-1 0 1 0 0,1-1-1 0 0,0 1 1 0 0,0-1-1 0 0,1 0 1 0 0,-1 0-1 0 0,0-1 1 0 0,1 1 0 0 0,-1-1-1 0 0,1 0 1 0 0,-1 0-1 0 0,1-1 1 0 0,4 1 5 0 0,91-36-3613 0 0,-79 8 1067 0 0,-19 13 1077 0 0</inkml:trace>
  <inkml:trace contextRef="#ctx0" brushRef="#br0" timeOffset="270248.175">7596 8991 1792 0 0,'44'1'5277'0'0,"71"-1"-1939"0"0,72-32-8511 0 0,-153 12 2337 0 0,-25 11 1466 0 0</inkml:trace>
  <inkml:trace contextRef="#ctx0" brushRef="#br0" timeOffset="270591.888">8000 8695 1288 0 0,'2'0'94'0'0,"0"0"-1"0"0,1 0 1 0 0,-1 1-1 0 0,1-1 1 0 0,-1 1-1 0 0,0 0 1 0 0,1 0-1 0 0,-1 0 1 0 0,0 0-1 0 0,0 0 1 0 0,1 0 0 0 0,-1 1-1 0 0,0-1 1 0 0,-1 1-1 0 0,1-1 1 0 0,0 1-1 0 0,0 0 1 0 0,-1-1-1 0 0,1 1 1 0 0,0 0-1 0 0,-1 0 1 0 0,0 1-1 0 0,0-1 1 0 0,0 0 0 0 0,0 0-1 0 0,0 0 1 0 0,0 1-1 0 0,0-1 1 0 0,-1 1-1 0 0,1-1 1 0 0,-1 0-1 0 0,1 1 1 0 0,-1-1-1 0 0,0 1 1 0 0,0-1-1 0 0,0 1 1 0 0,-1-1 0 0 0,1 2-94 0 0,-23 93 2644 0 0,22-95-2614 0 0,0-1-1 0 0,0 0 0 0 0,0 0 1 0 0,1 1-1 0 0,-1-1 0 0 0,0 1 1 0 0,1-1-1 0 0,-1 0 0 0 0,1 1 1 0 0,0-1-1 0 0,-1 1 0 0 0,1 0 1 0 0,0-1-1 0 0,0 1 0 0 0,0-1 1 0 0,0 1-1 0 0,0-1 0 0 0,0 1 1 0 0,1-1-1 0 0,-1 1 0 0 0,0-1 1 0 0,1 1-1 0 0,-1-1 0 0 0,1 1 0 0 0,-1-1 1 0 0,1 0-1 0 0,0 1 0 0 0,0-1 1 0 0,0 0-1 0 0,0 0 0 0 0,0 1 1 0 0,0-1-1 0 0,0 0 0 0 0,0 0 1 0 0,0 0-1 0 0,0 0 0 0 0,0 0 1 0 0,1 0-1 0 0,-1-1 0 0 0,0 1 1 0 0,1 0-1 0 0,-1-1 0 0 0,1 1 1 0 0,-1-1-1 0 0,1 1 0 0 0,-1-1 1 0 0,1 0-1 0 0,-1 1 0 0 0,1-1 1 0 0,-1 0-1 0 0,1 0 0 0 0,-1 0 1 0 0,1 0-1 0 0,-1-1 0 0 0,1 1 1 0 0,-1 0-1 0 0,1 0 0 0 0,-1-1 1 0 0,1 1-1 0 0,-1-1 0 0 0,1 0 1 0 0,-1 1-1 0 0,0-1-29 0 0,202-21-5901 0 0,-172 15 4491 0 0</inkml:trace>
  <inkml:trace contextRef="#ctx0" brushRef="#br0" timeOffset="270858.449">8501 8838 888 0 0,'-81'92'4364'0'0,"47"-54"-3760"0"0,1 2-1 0 0,2 2 1 0 0,1 0-1 0 0,3 2 1 0 0,1 1-1 0 0,3 1 1 0 0,-3 12-604 0 0,20-42-391 0 0,-8 17-162 0 0,2-16-5292 0 0,12-17 4473 0 0</inkml:trace>
  <inkml:trace contextRef="#ctx0" brushRef="#br0" timeOffset="271215.308">8487 9150 1312 0 0,'3'-1'132'0'0,"0"1"0"0"0,0 1 0 0 0,0-1 0 0 0,0 0 1 0 0,0 1-1 0 0,0-1 0 0 0,0 1 0 0 0,0 0 0 0 0,-1 0 0 0 0,1 0 0 0 0,0 1 0 0 0,0-1 0 0 0,-1 1 0 0 0,1-1 0 0 0,-1 1 1 0 0,1 0-1 0 0,-1 0 0 0 0,0 0 0 0 0,0 0 0 0 0,0 0 0 0 0,0 0 0 0 0,0 1 0 0 0,0-1 0 0 0,-1 1 0 0 0,1-1 1 0 0,-1 1-1 0 0,1 0 0 0 0,-1 0 0 0 0,0 0 0 0 0,0-1 0 0 0,-1 1 0 0 0,1 0 0 0 0,0 0 0 0 0,-1 0 0 0 0,0 0 0 0 0,0 0 1 0 0,0 0-1 0 0,0 3-132 0 0,-34 114 2862 0 0,4-48-521 0 0,52-61-2568 0 0,-5-8-396 0 0,0-1 0 0 0,0 0 0 0 0,0-1 0 0 0,1-1 0 0 0,-1 0 0 0 0,0-2 0 0 0,0 0 0 0 0,0-1 0 0 0,0 0 0 0 0,9-4 623 0 0,-10 4-367 0 0,11-3-1022 0 0,-1 1-61 0 0</inkml:trace>
  <inkml:trace contextRef="#ctx0" brushRef="#br0" timeOffset="271994.127">9168 9433 1392 0 0,'-18'3'497'0'0,"1"1"0"0"0,0 0 0 0 0,0 2 0 0 0,1 0 0 0 0,-1 0 0 0 0,1 2 0 0 0,1 0 0 0 0,-1 1 0 0 0,2 0 0 0 0,-9 7-497 0 0,20-14 82 0 0,-10 7 108 0 0,0 1 1 0 0,0 0-1 0 0,0 1 1 0 0,2 0-1 0 0,-1 1 1 0 0,1 0-1 0 0,1 1 1 0 0,0 0-1 0 0,1 1 1 0 0,0 1-191 0 0,9-14 81 0 0,0-1-33 0 0,3 2-51 0 0,8 2-47 0 0,0-2 1 0 0,1 0 0 0 0,-1 0-1 0 0,1-1 1 0 0,-1 0 0 0 0,1-1-1 0 0,-1 0 1 0 0,1-1 0 0 0,-1-1-1 0 0,0 1 1 0 0,1-2 0 0 0,-1 0-1 0 0,0 0 1 0 0,0-1 0 0 0,0 0-1 0 0,-1-1 1 0 0,0 0 0 0 0,0-1-1 0 0,0 0 1 0 0,5-4 49 0 0,8-9-39 0 0,-2 0-1 0 0,0-1 1 0 0,-1-1 0 0 0,-1-1-1 0 0,-1-1 1 0 0,-1 0 0 0 0,-1-2-1 0 0,-2 0 1 0 0,0 0 0 0 0,-1-1-1 0 0,-2-1 1 0 0,0 0 0 0 0,-2-1-1 0 0,-2 1 1 0 0,0-2 0 0 0,0-11 39 0 0,11-18 960 0 0,-55 111-79 0 0,23-20-797 0 0,2 1-1 0 0,2 0 1 0 0,1 1-1 0 0,2 0 1 0 0,1 0-1 0 0,2 0 1 0 0,1 1-1 0 0,2 5-83 0 0,0-33-8 0 0,0-1 0 0 0,1 1 1 0 0,1-1-1 0 0,-1 1 0 0 0,1-1 0 0 0,0 0 0 0 0,1 1 0 0 0,0-1 0 0 0,0 0 1 0 0,0 0-1 0 0,1 0 0 0 0,0 0 0 0 0,1-1 0 0 0,-1 1 0 0 0,1-1 1 0 0,1 0-1 0 0,-1 0 0 0 0,1 0 0 0 0,0 0 0 0 0,0-1 0 0 0,1 0 0 0 0,-1 0 1 0 0,1-1-1 0 0,0 1 0 0 0,0-1 0 0 0,1 0 0 0 0,0-1 0 0 0,-1 0 0 0 0,1 0 1 0 0,0 0-1 0 0,0-1 0 0 0,1 0 8 0 0,-1-1-81 0 0,1-1 1 0 0,-1 0-1 0 0,1 0 1 0 0,0 0-1 0 0,-1-1 1 0 0,1 0-1 0 0,-1-1 1 0 0,1 0-1 0 0,-1 0 0 0 0,0-1 1 0 0,0 1-1 0 0,0-2 1 0 0,0 1-1 0 0,0-1 1 0 0,-1 0-1 0 0,1 0 1 0 0,-1-1-1 0 0,0 1 1 0 0,0-2-1 0 0,-1 1 0 0 0,0 0 1 0 0,0-1-1 0 0,3-5 81 0 0,91-166-1035 0 0,-63 100 1703 0 0,7-12 2472 0 0,-46 170-1559 0 0,15 277-1322 0 0,-17-291-3429 0 0,-28-52-2067 0 0,24-18 3831 0 0</inkml:trace>
  <inkml:trace contextRef="#ctx0" brushRef="#br0" timeOffset="272244.917">9473 9488 1128 0 0,'36'-49'7083'0'0,"75"30"-8059"0"0,-88 18 704 0 0,82-11-3116 0 0,-83 8 1941 0 0</inkml:trace>
  <inkml:trace contextRef="#ctx0" brushRef="#br0" timeOffset="272506.776">10003 9238 1612 0 0,'18'-3'4852'0'0,"27"-3"-4232"0"0,295-17-804 0 0,-287 20-1317 0 0,14-7-1234 0 0,-40 3 1295 0 0</inkml:trace>
  <inkml:trace contextRef="#ctx0" brushRef="#br0" timeOffset="272832.224">10329 8930 1768 0 0,'-45'30'6569'0'0,"17"62"-5262"0"0,24-76-671 0 0,-38 474 753 0 0,39-480-1489 0 0,2 2-427 0 0,-1-1 0 0 0,-1 1 0 0 0,0-1 0 0 0,0 1 0 0 0,-1-1 0 0 0,-1 0 0 0 0,1-1 0 0 0,-2 1 0 0 0,0-1 0 0 0,0 0 0 0 0,-1 0 0 0 0,0-1 0 0 0,0 1 0 0 0,-1-2 0 0 0,0 1 0 0 0,-1-1 0 0 0,-2 1 527 0 0,-6-1-1266 0 0</inkml:trace>
  <inkml:trace contextRef="#ctx0" brushRef="#br0" timeOffset="255155.196">2026 9526 1368 0 0,'0'0'429'0'0,"0"0"-84"0"0,-23-1 921 0 0,-14-3 262 0 0,51 7 873 0 0,128 11-1679 0 0,0-7 0 0 0,83-8-722 0 0,-84 0-401 0 0,-139 1 137 0 0,-2 0-155 0 0,10 17-2471 0 0,-17-15 1663 0 0,-12 4-29 0 0</inkml:trace>
  <inkml:trace contextRef="#ctx0" brushRef="#br0" timeOffset="255434.818">1981 9781 1996 0 0,'47'10'3322'0'0,"349"-1"-1063"0"0,-165 9-3849 0 0,-214-15-943 0 0,-16-3 1255 0 0</inkml:trace>
  <inkml:trace contextRef="#ctx0" brushRef="#br0" timeOffset="257473.973">3196 9721 1732 0 0,'5'-3'4062'0'0,"24"-9"-2679"0"0,66 2-76 0 0,-92 12-1287 0 0,0 0-1 0 0,1 0 1 0 0,-1 0-1 0 0,0 0 1 0 0,-1 0-1 0 0,1 1 1 0 0,0-1-1 0 0,-1 1 1 0 0,1 0-1 0 0,-1 0 1 0 0,0 0-1 0 0,0 0 1 0 0,0 0-1 0 0,0 0 1 0 0,0 1-1 0 0,-1-1 1 0 0,0 1-1 0 0,1-1 1 0 0,-1 1-1 0 0,0-1 1 0 0,-1 1-1 0 0,1 0 1 0 0,-1-1-1 0 0,0 1 1 0 0,0 0-1 0 0,0-1 1 0 0,0 1-1 0 0,0 0 1 0 0,-1-1-1 0 0,0 1 1 0 0,0 0-1 0 0,0 0-19 0 0,-7 11 37 0 0,0-1 0 0 0,-1 0-1 0 0,0-1 1 0 0,-1 0 0 0 0,-1 0 0 0 0,0-1 0 0 0,0 0-1 0 0,-1-1 1 0 0,-1-1 0 0 0,0 0 0 0 0,0 0-1 0 0,-1-2 1 0 0,-1 1 0 0 0,-11 4-37 0 0,-3 5 141 0 0,109-14-623 0 0,143-60-5354 0 0,-192 41 4346 0 0</inkml:trace>
  <inkml:trace contextRef="#ctx0" brushRef="#br0" timeOffset="257972.541">3729 9755 936 0 0,'-12'48'2985'0'0,"-66"112"979"0"0,111-203-3048 0 0,49-100-439 0 0,-82 142-521 0 0,0 1 33 0 0,0 41 12 0 0,40 198-1085 0 0,-40-234 833 0 0,1-1 0 0 0,-1 0 0 0 0,0 0 0 0 0,-1 1-1 0 0,1-1 1 0 0,-1 0 0 0 0,0 0 0 0 0,0 0 0 0 0,0 0 0 0 0,0 0 0 0 0,-1 0-1 0 0,0 0 1 0 0,0 0 0 0 0,0-1 0 0 0,0 1 0 0 0,0 0 0 0 0,-1-1 0 0 0,1 0 0 0 0,-1 0-1 0 0,0 0 1 0 0,-1 1 251 0 0,-11 11-1398 0 0</inkml:trace>
  <inkml:trace contextRef="#ctx0" brushRef="#br0" timeOffset="258579.851">3098 9626 1132 0 0,'-25'56'3339'0'0,"15"-3"-2471"0"0,1 0 0 0 0,3 1 1 0 0,3-1-1 0 0,1 1 0 0 0,5 24-868 0 0,-3-2 802 0 0,0-72-837 0 0,-1 0-1 0 0,0 1 1 0 0,-1-1-1 0 0,1 0 1 0 0,-1 0-1 0 0,0 0 1 0 0,0 0-1 0 0,0 0 1 0 0,0-1-1 0 0,-1 1 1 0 0,1-1-1 0 0,-1 1 1 0 0,0-1-1 0 0,0 0 1 0 0,0 0 0 0 0,-1 0-1 0 0,1 0 1 0 0,-1-1-1 0 0,1 1 1 0 0,-1-1-1 0 0,0 0 1 0 0,0 0-1 0 0,0-1 1 0 0,0 1-1 0 0,0-1 1 0 0,-1 0-1 0 0,1 0 1 0 0,0 0-1 0 0,0 0 1 0 0,-1-1-1 0 0,1 0 1 0 0,-1 0-1 0 0,1 0 1 0 0,0 0-1 0 0,-1-1 1 0 0,1 1-1 0 0,-4-2 36 0 0,-78-64-5260 0 0,74 50 4039 0 0</inkml:trace>
  <inkml:trace contextRef="#ctx0" brushRef="#br0" timeOffset="258972.806">3028 9655 916 0 0,'6'-9'3679'0'0,"17"-1"-2902"0"0,45-8 44 0 0,0 3-1 0 0,2 3 0 0 0,-1 3 0 0 0,1 4 0 0 0,1 2 0 0 0,54 5-820 0 0,-81-2 170 0 0,225 30-154 0 0,-160-15-324 0 0,-101-8-945 0 0,-10-2-4810 0 0,0-5 4704 0 0</inkml:trace>
  <inkml:trace contextRef="#ctx0" brushRef="#br0" timeOffset="256649.153">3517 9031 1132 0 0,'0'0'747'0'0,"0"0"-88"0"0,0 0-93 0 0,3-16 898 0 0,26 21 2462 0 0,-21 33-4197 0 0,-8-22 594 0 0,19 83-302 0 0,-19-96-215 0 0,0-1 0 0 0,0 1-1 0 0,0 0 1 0 0,0 0 0 0 0,-1 0-1 0 0,0 0 1 0 0,1-1-1 0 0,-1 1 1 0 0,0 0 0 0 0,0-1-1 0 0,0 1 1 0 0,-1 0-1 0 0,1-1 1 0 0,-1 1 0 0 0,1-1-1 0 0,-1 0 1 0 0,0 0-1 0 0,0 1 1 0 0,0-1 0 0 0,0 0-1 0 0,0-1 1 0 0,0 1-1 0 0,-1 0 1 0 0,1-1 0 0 0,-1 1-1 0 0,1-1 1 0 0,-1 0 0 0 0,1 0-1 0 0,-1 0 1 0 0,0 0-1 0 0,-1 1 195 0 0,4-2-1 0 0,-18 9-1399 0 0</inkml:trace>
  <inkml:trace contextRef="#ctx0" brushRef="#br0" timeOffset="256897.453">3164 9383 1944 0 0,'57'-3'7264'0'0,"77"-2"-6122"0"0,150-8-59 0 0,86 7-3369 0 0,-291 22-84 0 0,-70 0-1684 0 0,-16-14 2799 0 0</inkml:trace>
  <inkml:trace contextRef="#ctx0" brushRef="#br0" timeOffset="263898.273">3754 9011 1008 0 0,'0'0'262'0'0,"0"0"-25"0"0,0 0 31 0 0,0 0-55 0 0,0 0-12 0 0,0 0 5 0 0,0 0-48 0 0,0 0-4 0 0,0 0 9 0 0,0 0-50 0 0,0 0 36 0 0,0 0-6 0 0,0 0-12 0 0,0 0-11 0 0,0 0-11 0 0,0 0 6 0 0,0 0 37 0 0,0 0-58 0 0,0 0-6 0 0,0 0 0 0 0,0 0-4 0 0,0 0 3 0 0,0 0 21 0 0,0 0-19 0 0,0 0-26 0 0,0 0-27 0 0,0 0-9 0 0,0 0 3 0 0,0 0-2 0 0,0 0-1 0 0,0 0 17 0 0,0 0 87 0 0,0 0-5 0 0,0 0-83 0 0,0 0-4 0 0,5 29 594 0 0,-71 130 1742 0 0,-10-106-1788 0 0,37-39 176 0 0,37-14-747 0 0,-23 0 315 0 0,23 0-282 0 0,-26-20 115 0 0,24 13-153 0 0,0 0 0 0 0,1-1-1 0 0,0 1 1 0 0,1-1-1 0 0,0 1 1 0 0,0-1 0 0 0,0 0-1 0 0,1 0 1 0 0,0 0 0 0 0,1 0-1 0 0,0 0 1 0 0,0 0 0 0 0,0 0-1 0 0,1 0 1 0 0,0 0 0 0 0,1 0-1 0 0,0 0 1 0 0,0 1 0 0 0,1-1-1 0 0,0 1 1 0 0,0-1 0 0 0,1 1-1 0 0,0 0 1 0 0,0 0-1 0 0,0 1 1 0 0,2-2-11 0 0,3-5-3 0 0,1-1-1 0 0,1 1 0 0 0,0 1 1 0 0,1 0-1 0 0,0 1 1 0 0,1 0-1 0 0,0 1 1 0 0,0 0-1 0 0,1 1 0 0 0,1 0 1 0 0,-1 2-1 0 0,7-3 4 0 0,12-2-12 0 0,1 0 0 0 0,1 3-1 0 0,-1 1 1 0 0,2 1 0 0 0,-1 2-1 0 0,0 2 1 0 0,1 1 0 0 0,6 1 12 0 0,117 23 18 0 0,-150-22 837 0 0,-9 1-1097 0 0,0-1 0 0 0,0 0-1 0 0,0 1 1 0 0,0-1 0 0 0,0 0 0 0 0,0 0-1 0 0,0 1 1 0 0,0-1 0 0 0,0 0-1 0 0,0 1 1 0 0,0-1 0 0 0,0 0-1 0 0,0 0 1 0 0,0 1 0 0 0,0-1-1 0 0,0 0 1 0 0,1 0 0 0 0,-1 1-1 0 0,0-1 1 0 0,0 0 0 0 0,0 0-1 0 0,1 1 1 0 0,-1-1 0 0 0,0 0-1 0 0,0 0 1 0 0,0 0 0 0 0,1 0-1 0 0,-1 1 1 0 0,0-1 0 0 0,0 0 0 0 0,1 0-1 0 0,-1 0 1 0 0,0 0 0 0 0,1 0-1 0 0,-1 0 243 0 0,-4 2-1396 0 0</inkml:trace>
  <inkml:trace contextRef="#ctx0" brushRef="#br0" timeOffset="264411.557">3807 9065 1216 0 0,'4'-23'5049'0'0,"-31"-29"-3723"0"0,-68 9-1236 0 0,48 39-3750 0 0,36 4 2943 0 0</inkml:trace>
  <inkml:trace contextRef="#ctx0" brushRef="#br0" timeOffset="265225.101">4440 9318 3056 0 0,'-5'-37'5948'0'0,"-20"13"-5218"0"0,27 9-3012 0 0,2 13-1840 0 0,2 3 2588 0 0</inkml:trace>
  <inkml:trace contextRef="#ctx0" brushRef="#br0" timeOffset="265710.645">5185 9006 1152 0 0,'-3'-2'143'0'0,"-1"0"0"0"0,0 0 0 0 0,0 0 1 0 0,0 0-1 0 0,0 1 0 0 0,0-1 0 0 0,0 1 0 0 0,0 0 0 0 0,0 0 0 0 0,-1 1 1 0 0,1-1-1 0 0,0 1 0 0 0,-1 0 0 0 0,1 0 0 0 0,0 0 0 0 0,0 1 0 0 0,-1 0 0 0 0,1 0 1 0 0,0 0-1 0 0,0 0 0 0 0,0 0 0 0 0,0 1 0 0 0,0 0 0 0 0,0 0 0 0 0,0 0 1 0 0,1 0-1 0 0,-1 0 0 0 0,1 1 0 0 0,-1 0 0 0 0,1-1 0 0 0,0 1 0 0 0,0 1 0 0 0,0-1 1 0 0,1 0-1 0 0,-1 1 0 0 0,-1 3-143 0 0,-4 4 147 0 0,1 1 0 0 0,0-1 0 0 0,1 1-1 0 0,0 1 1 0 0,1-1 0 0 0,1 1 0 0 0,0 0 0 0 0,0 0 0 0 0,2 0 0 0 0,-1 1 0 0 0,2 0-147 0 0,28 212 1313 0 0,-14-171-1047 0 0,12 161 538 0 0,-25-208-864 0 0,-1 0 0 0 0,1 0 1 0 0,-1 0-1 0 0,-1-1 1 0 0,0 1-1 0 0,0-1 0 0 0,0 1 1 0 0,-1-1-1 0 0,0 1 1 0 0,0-1-1 0 0,-1 0 1 0 0,0-1-1 0 0,0 1 0 0 0,0-1 1 0 0,-1 1-1 0 0,0-1 1 0 0,-1-1-1 0 0,1 1 0 0 0,-1-1 1 0 0,0 0-1 0 0,0 0 1 0 0,-1 0-1 0 0,1-1 0 0 0,-5 2 60 0 0,-43-24-3322 0 0,21-10 488 0 0,22 16 1461 0 0</inkml:trace>
  <inkml:trace contextRef="#ctx0" brushRef="#br0" timeOffset="266067.127">4458 10010 1132 0 0,'17'-2'6133'0'0,"40"-3"-3808"0"0,35-4-1823 0 0,-2 2-158 0 0,73-10-1006 0 0,-59-9-3519 0 0,-80 15 1264 0 0,-15 6 1481 0 0</inkml:trace>
  <inkml:trace contextRef="#ctx0" brushRef="#br0" timeOffset="266693.321">5427 9876 1128 0 0,'-7'36'3326'0'0,"-11"-14"-2717"0"0,-1-1-1 0 0,-1-1 1 0 0,-1 0 0 0 0,-1-1 0 0 0,0-2-1 0 0,-1 0 1 0 0,-1-2 0 0 0,-1 0 0 0 0,0-2 0 0 0,-6 2-609 0 0,30-15 272 0 0,1 0-66 0 0,0 0-49 0 0,-9-26 173 0 0,11 22-380 0 0,1 0 0 0 0,-1 0 0 0 0,1 1 1 0 0,0-1-1 0 0,0 1 0 0 0,0-1 0 0 0,1 1 0 0 0,-1 0 0 0 0,1 0 0 0 0,0 1 1 0 0,-1-1-1 0 0,1 1 0 0 0,0 0 0 0 0,1 0 0 0 0,-1 0 0 0 0,0 0 0 0 0,0 1 0 0 0,1 0 1 0 0,-1 0-1 0 0,1 0 0 0 0,-1 0 0 0 0,1 1 0 0 0,0-1 0 0 0,-1 1 0 0 0,1 1 0 0 0,-1-1 1 0 0,1 0-1 0 0,-1 1 0 0 0,1 0 0 0 0,-1 0 0 0 0,3 1 50 0 0,23-1 7 0 0,144 13-221 0 0,-162-14 227 0 0,0 0 0 0 0,1 0 0 0 0,-1-1 0 0 0,1 0 0 0 0,-1-2 0 0 0,0 1 0 0 0,0-1 0 0 0,0-1 0 0 0,0 0-1 0 0,-1-1 1 0 0,0 0 0 0 0,1 0 0 0 0,0-2-13 0 0,-13 4 6 0 0,1 0-1 0 0,0 0 0 0 0,-1 0 1 0 0,1 1-1 0 0,-1-1 1 0 0,0 0-1 0 0,0 0 1 0 0,0 1-1 0 0,0-1 0 0 0,0 1 1 0 0,0-1-1 0 0,-1 1 1 0 0,1-1-1 0 0,-1 1 0 0 0,0 0 1 0 0,0 0-1 0 0,0 0 1 0 0,0 0-1 0 0,0 0 1 0 0,0 0-1 0 0,-1 0 0 0 0,1 1 1 0 0,0-1-1 0 0,-1 1 1 0 0,0 0-1 0 0,-1-1-5 0 0,4 2 0 0 0,-175-81-739 0 0,79 45-3184 0 0,71 21 966 0 0,21 8 1549 0 0</inkml:trace>
  <inkml:trace contextRef="#ctx0" brushRef="#br0" timeOffset="268133.832">6191 9091 1268 0 0,'0'64'3560'0'0,"-36"126"-1958"0"0,24-126-1098 0 0,-8 105 702 0 0,20-163-1156 0 0,0 0 0 0 0,1 0 0 0 0,-1 0 0 0 0,1-1 0 0 0,1 1 0 0 0,-1 0 0 0 0,1 0 0 0 0,0-1 0 0 0,0 1 0 0 0,0-1 0 0 0,1 1 0 0 0,0-1 0 0 0,0 0 0 0 0,1 0 0 0 0,-1 0 0 0 0,1-1 0 0 0,0 1 0 0 0,0-1 0 0 0,1 0 0 0 0,-1 0 0 0 0,1-1 0 0 0,0 1 0 0 0,0-1 0 0 0,0 0 0 0 0,1 0-50 0 0,3 1-125 0 0,1-1 0 0 0,-1 0 1 0 0,1-1-1 0 0,0 0 1 0 0,0-1-1 0 0,0 0 1 0 0,0 0-1 0 0,-1-1 1 0 0,1-1-1 0 0,0 1 1 0 0,0-2-1 0 0,0 1 1 0 0,0-1-1 0 0,8-4 125 0 0,73-39-4603 0 0,-74 31 3232 0 0</inkml:trace>
  <inkml:trace contextRef="#ctx0" brushRef="#br0" timeOffset="268381.957">5969 9348 1288 0 0,'-9'-1'1104'0'0,"-11"-3"3389"0"0,31-2-1546 0 0,218-13-3758 0 0,-40 7-5208 0 0,-151 7 4629 0 0</inkml:trace>
  <inkml:trace contextRef="#ctx0" brushRef="#br0" timeOffset="275798.319">11639 8438 1300 0 0,'0'0'445'0'0,"3"-17"2294"0"0,12 3-1731 0 0,-15 12-758 0 0,0 2-67 0 0,4-4 13 0 0,20-16 126 0 0,-43 44-164 0 0,1 1-1 0 0,1 1 0 0 0,1 1 0 0 0,1 0 1 0 0,2 1-1 0 0,1 0 0 0 0,1 1 0 0 0,1 0 1 0 0,-5 29-158 0 0,-54 274 985 0 0,61-316-6359 0 0,7-23 4008 0 0</inkml:trace>
  <inkml:trace contextRef="#ctx0" brushRef="#br0" timeOffset="276385.354">11701 8358 1256 0 0,'0'-1'188'0'0,"-1"-12"4633"0"0,-7 34-3727 0 0,-6 17-786 0 0,-28 119 800 0 0,41-152-1068 0 0,0 1 0 0 0,1-1 0 0 0,0 0 1 0 0,0 1-1 0 0,1-1 0 0 0,-1 0 0 0 0,1 0 1 0 0,0 1-1 0 0,1-1 0 0 0,-1 0 0 0 0,1 0 0 0 0,0 0 1 0 0,0 0-1 0 0,1 0 0 0 0,-1-1 0 0 0,1 1 1 0 0,0-1-1 0 0,1 0 0 0 0,-1 0 0 0 0,1 0 0 0 0,-1 0 1 0 0,1 0-1 0 0,0-1 0 0 0,0 0 0 0 0,1 1 0 0 0,-1-2 1 0 0,1 1-1 0 0,0 0-40 0 0,111 16 421 0 0,-105-21-440 0 0,0-1-1 0 0,0 0 0 0 0,0 0 0 0 0,0-1 1 0 0,-1 0-1 0 0,0-1 0 0 0,0 0 1 0 0,0-1-1 0 0,-1 0 0 0 0,1-1 1 0 0,-1 0-1 0 0,-1 0 0 0 0,0 0 0 0 0,0-1 1 0 0,0-1-1 0 0,-1 0 0 0 0,0 0 1 0 0,-1 0-1 0 0,1 0 0 0 0,-2-1 1 0 0,0 0-1 0 0,3-8 20 0 0,8-89-367 0 0,-17 105 372 0 0,0-1 0 0 0,0 0 0 0 0,0 0 0 0 0,0 1 0 0 0,0-1 0 0 0,0 0 0 0 0,-1 1 0 0 0,1-1 0 0 0,-1 1 0 0 0,0 0 0 0 0,0-1 0 0 0,0 1 0 0 0,0 0 0 0 0,0 0 0 0 0,0 0 0 0 0,0 1 0 0 0,-1-1 0 0 0,1 0 0 0 0,-1 1 0 0 0,1 0 0 0 0,-1-1 0 0 0,0 1 0 0 0,1 0 0 0 0,-1 0 0 0 0,0 1 1 0 0,0-1-1 0 0,0 0 0 0 0,0 1 0 0 0,0 0 0 0 0,0 0 0 0 0,-2 0-5 0 0,1 2 0 0 0,1 0 1 0 0,0 1 0 0 0,0-1 0 0 0,1 1 0 0 0,-1 0 0 0 0,0-1 0 0 0,1 1-1 0 0,0 0 1 0 0,-1 1 0 0 0,1-1 0 0 0,1 0 0 0 0,-1 1 0 0 0,0-1 0 0 0,1 1-1 0 0,0 0 1 0 0,-1-1 0 0 0,1 1 0 0 0,1 0 0 0 0,-1 0 0 0 0,1-1 0 0 0,-1 1-1 0 0,1 0 1 0 0,0 0 0 0 0,1 0 0 0 0,-1 0 0 0 0,0-1 0 0 0,1 1 0 0 0,0 0-1 0 0,-1-2-2 0 0,53 130-784 0 0,-24-80-455 0 0,11 56-3356 0 0,-39-94 3561 0 0</inkml:trace>
  <inkml:trace contextRef="#ctx0" brushRef="#br0" timeOffset="276825.632">10990 9175 1856 0 0,'-11'1'4997'0'0,"41"0"-3907"0"0,253-22 607 0 0,-55 3-1195 0 0,214-15-535 0 0,-148 15-3415 0 0,-251 17 867 0 0,-42 1 1829 0 0</inkml:trace>
  <inkml:trace contextRef="#ctx0" brushRef="#br0" timeOffset="277588.709">11093 9560 2224 0 0,'6'-6'294'0'0,"1"1"-1"0"0,0 0 1 0 0,0 0 0 0 0,0 1-1 0 0,0 0 1 0 0,1 0 0 0 0,0 1-1 0 0,-1 0 1 0 0,1 0 0 0 0,0 1-1 0 0,1 0 1 0 0,-1 0 0 0 0,0 1-1 0 0,7 0-293 0 0,-13 0 18 0 0,0 1 0 0 0,1 0-1 0 0,-1 1 1 0 0,0-1 0 0 0,1 0 0 0 0,-1 1-1 0 0,1-1 1 0 0,-1 1 0 0 0,0 0-1 0 0,0 0 1 0 0,0 0 0 0 0,1 0 0 0 0,-1 0-1 0 0,0 0 1 0 0,0 0 0 0 0,0 1-1 0 0,0-1 1 0 0,-1 1 0 0 0,1-1-1 0 0,0 1 1 0 0,-1 0 0 0 0,1 0 0 0 0,-1 0-1 0 0,1 0 1 0 0,-1 0 0 0 0,0 0-1 0 0,0 0 1 0 0,0 0 0 0 0,0 0 0 0 0,0 1-1 0 0,-1-1 1 0 0,1 0 0 0 0,-1 1-1 0 0,1-1 1 0 0,-1 0 0 0 0,0 1 0 0 0,0-1-1 0 0,0 1 1 0 0,0-1 0 0 0,-1 2-18 0 0,-23 94 515 0 0,-105 78 1820 0 0,129-175-2228 0 0,0-1-24 0 0,42 16-29 0 0,103-39-1040 0 0,32-31-4569 0 0,-143 38 4122 0 0</inkml:trace>
  <inkml:trace contextRef="#ctx0" brushRef="#br0" timeOffset="277885.935">11712 9550 1024 0 0,'-27'46'3885'0'0,"18"-32"-3520"0"0,-67 193 1986 0 0,73-199-2356 0 0,-12 12-3381 0 0,15-20 1979 0 0,0 0-104 0 0</inkml:trace>
  <inkml:trace contextRef="#ctx0" brushRef="#br0" timeOffset="278168.716">11639 9583 1472 0 0,'23'-44'6370'0'0,"5"57"-5168"0"0,160 211-63 0 0,-147-170-1634 0 0,-24-16-2598 0 0,-17-36 1706 0 0,-12 5-1330 0 0,3-6 1374 0 0</inkml:trace>
  <inkml:trace contextRef="#ctx0" brushRef="#br0" timeOffset="278713.614">11033 9451 1392 0 0,'-3'2'141'0'0,"0"0"-1"0"0,0 0 1 0 0,1 0 0 0 0,-1 1-1 0 0,1-1 1 0 0,0 1 0 0 0,-1-1-1 0 0,1 1 1 0 0,0 0-1 0 0,0 0 1 0 0,1 0 0 0 0,-1 0-1 0 0,1 0 1 0 0,-1 0 0 0 0,1 0-1 0 0,0 0 1 0 0,0 1 0 0 0,1-1-1 0 0,-1 0 1 0 0,1 1-1 0 0,-1-1 1 0 0,1 1 0 0 0,0-1-1 0 0,0 1 1 0 0,1-1 0 0 0,-1 0-1 0 0,1 1-140 0 0,-3 14 402 0 0,-2 15 36 0 0,2 0 0 0 0,1 0 1 0 0,1 1-1 0 0,2-1 1 0 0,2 0-1 0 0,1 0 0 0 0,1-1 1 0 0,1 0-1 0 0,10 23-438 0 0,12 76 1303 0 0,-31-128-1323 0 0,0 0 0 0 0,0 0 0 0 0,0 0 0 0 0,0 0 0 0 0,-1 0 0 0 0,1 0 1 0 0,-1-1-1 0 0,1 1 0 0 0,-1-1 0 0 0,0 0 0 0 0,0 0 0 0 0,0 0 0 0 0,0 0 0 0 0,-1-1 0 0 0,1 1 0 0 0,0-1 0 0 0,-1 0 0 0 0,1 0 1 0 0,-1 0-1 0 0,1 0 0 0 0,-1 0 0 0 0,1-1 0 0 0,-1 0 0 0 0,0 0 0 0 0,1 0 0 0 0,-1 0 0 0 0,0 0 0 0 0,1-1 0 0 0,-1 1 1 0 0,1-1-1 0 0,-2-1 20 0 0,-62-26-1349 0 0,61 24 920 0 0,0 0-1 0 0,0 0 0 0 0,0 0 0 0 0,1-1 1 0 0,-1 0-1 0 0,1 0 0 0 0,0-1 1 0 0,1 1-1 0 0,-1-1 0 0 0,1 0 0 0 0,0 0 1 0 0,1-1-1 0 0,-1 1 0 0 0,1-1 1 0 0,0-1 429 0 0,-4-16-1380 0 0</inkml:trace>
  <inkml:trace contextRef="#ctx0" brushRef="#br0" timeOffset="279118.807">10940 9501 1748 0 0,'1'0'93'0'0,"-1"0"-1"0"0,1 0 1 0 0,-1 0-1 0 0,0 0 1 0 0,1 0 0 0 0,-1 0-1 0 0,1 0 1 0 0,-1 0-1 0 0,1 0 1 0 0,-1 0 0 0 0,0 0-1 0 0,1-1 1 0 0,-1 1-1 0 0,1 0 1 0 0,-1 0-1 0 0,0 0 1 0 0,1-1 0 0 0,-1 1-1 0 0,0 0 1 0 0,1 0-1 0 0,-1-1 1 0 0,0 1-1 0 0,1 0 1 0 0,-1-1 0 0 0,0 1-1 0 0,0-1 1 0 0,1 1-1 0 0,-1 0 1 0 0,0-1-1 0 0,0 1 1 0 0,0-1 0 0 0,0 1-1 0 0,0 0 1 0 0,1-1-1 0 0,-1 1 1 0 0,0-1 0 0 0,0 1-1 0 0,0-1 1 0 0,0 1-1 0 0,0 0 1 0 0,0-1-1 0 0,0 1 1 0 0,-1-1 0 0 0,1 1-1 0 0,0-1 1 0 0,0 1-1 0 0,0 0 1 0 0,0-1-1 0 0,0 1 1 0 0,-1-1 0 0 0,1 1-1 0 0,0 0 1 0 0,0-1-1 0 0,-1 1 1 0 0,1 0-1 0 0,0-1 1 0 0,-1 1 0 0 0,1 0-1 0 0,0-1 1 0 0,-1 1-1 0 0,1 0-92 0 0,46-15 420 0 0,-44 15-228 0 0,128-25 307 0 0,1 6 0 0 0,1 6 0 0 0,0 5 0 0 0,0 6 0 0 0,20 7-499 0 0,25-3 355 0 0,-176-2-314 0 0,42 0-5719 0 0,-23 2 2847 0 0,-5 9 1386 0 0</inkml:trace>
  <inkml:trace contextRef="#ctx0" brushRef="#br0" timeOffset="279598.626">12942 8361 1504 0 0,'-9'1'214'0'0,"-1"1"0"0"0,1 0 0 0 0,0 0 0 0 0,-1 1 0 0 0,1 0 0 0 0,0 1 0 0 0,1-1 0 0 0,-1 2 0 0 0,1-1 0 0 0,0 1 0 0 0,0 1 0 0 0,0 0 0 0 0,1 0 0 0 0,-1 0 0 0 0,2 1 0 0 0,-1 0 0 0 0,1 0 0 0 0,0 0 0 0 0,0 1 0 0 0,1 0 0 0 0,0 0 0 0 0,1 1 0 0 0,-1-1 0 0 0,2 1 0 0 0,-4 9-214 0 0,-3 12 468 0 0,1 1-1 0 0,2 0 1 0 0,1 0-1 0 0,1 0 0 0 0,2 1 1 0 0,1 0-1 0 0,2 12-467 0 0,36 130 1059 0 0,-7-70-448 0 0,14 107 146 0 0,-43-204-877 0 0,-1-1 0 0 0,0 1 0 0 0,0 0 0 0 0,-1-1 1 0 0,0 0-1 0 0,0 1 0 0 0,0-1 0 0 0,-1 0 0 0 0,0 0 0 0 0,-1 0 0 0 0,1 0 0 0 0,-1-1 0 0 0,0 1 0 0 0,0-1 0 0 0,-1 0 1 0 0,1 0-1 0 0,-1-1 0 0 0,0 1 0 0 0,0-1 0 0 0,-1 0 0 0 0,1-1 0 0 0,-1 1 0 0 0,0-1 0 0 0,0 0 0 0 0,0-1 0 0 0,-1 1 0 0 0,1-1 1 0 0,0 0-1 0 0,-1-1 0 0 0,1 1 0 0 0,-1-2 0 0 0,0 1 0 0 0,1 0 0 0 0,-1-1 0 0 0,-2-1 120 0 0,-80 5-5591 0 0,69-4 4214 0 0</inkml:trace>
  <inkml:trace contextRef="#ctx0" brushRef="#br0" timeOffset="280063.297">12473 9715 1436 0 0,'-56'15'5107'0'0,"85"-23"-1010"0"0,396-40-2408 0 0,-421 47-1754 0 0,13-7-938 0 0,-20-7-3321 0 0,10 5-41 0 0,-4 8 2941 0 0</inkml:trace>
  <inkml:trace contextRef="#ctx0" brushRef="#br0" timeOffset="280623.253">13404 9621 1576 0 0,'-11'22'432'0'0,"-1"-1"1"0"0,-1 0-1 0 0,-2-1 1 0 0,0-1-1 0 0,0 0 0 0 0,-2-1 1 0 0,0-1-1 0 0,-1 0 0 0 0,-1-2 1 0 0,-1 0-1 0 0,0-1 0 0 0,0-1 1 0 0,-2-1-1 0 0,1 0 0 0 0,-2-2 1 0 0,1-1-1 0 0,-1-1 0 0 0,-1 0 1 0 0,1-2-1 0 0,-1-1 0 0 0,0-1 1 0 0,-12 1-433 0 0,34-5 5 0 0,0-1 1 0 0,-1 1-1 0 0,1 0 1 0 0,0-1-1 0 0,0 1 1 0 0,-1-1-1 0 0,1 1 1 0 0,0-1-1 0 0,0 0 0 0 0,0 0 1 0 0,0 0-1 0 0,0 0 1 0 0,0 0-1 0 0,0-1 1 0 0,0 1-1 0 0,1-1 1 0 0,-1 1-1 0 0,0-1 1 0 0,1 1-1 0 0,-1-1 1 0 0,1 0-1 0 0,0 0 1 0 0,0 0-1 0 0,0 0 1 0 0,-1 0-1 0 0,2 0 1 0 0,-1 0-1 0 0,0 0 1 0 0,0 0-1 0 0,1-1 1 0 0,-1 1-1 0 0,1 0 1 0 0,0 0-1 0 0,-1-1 0 0 0,1 1 1 0 0,0 0-1 0 0,0 0 1 0 0,1-1-1 0 0,-1 1 1 0 0,0 0-1 0 0,1 0 1 0 0,-1-1-1 0 0,1 1 1 0 0,0 0-1 0 0,0 0 1 0 0,0 0-1 0 0,0 0 1 0 0,0 0-1 0 0,0 0 1 0 0,1 0-1 0 0,-1 0 1 0 0,0 1-1 0 0,1-1 1 0 0,0 0-1 0 0,-1 1 1 0 0,1 0-1 0 0,0-1 1 0 0,0 1-1 0 0,0-1-5 0 0,10-6-76 0 0,-1 0 0 0 0,1 0 0 0 0,1 1 0 0 0,-1 0 0 0 0,1 1 0 0 0,0 1-1 0 0,1 0 1 0 0,-1 1 0 0 0,1 0 0 0 0,0 1 0 0 0,0 1 0 0 0,0 0 0 0 0,0 1 0 0 0,0 0 0 0 0,1 2 0 0 0,-1-1 0 0 0,0 2 0 0 0,0-1 0 0 0,0 2-1 0 0,0 0 1 0 0,0 1 0 0 0,-1 0 0 0 0,0 1 0 0 0,1 1 0 0 0,-2 0 0 0 0,1 0 0 0 0,3 3 76 0 0,22 5 67 0 0,2-2 1 0 0,0-2-1 0 0,0-1 1 0 0,1-2-1 0 0,0-2 0 0 0,0-2 1 0 0,17-2-68 0 0,-55-1 19 0 0,0-1 0 0 0,-1 1 0 0 0,1-1 1 0 0,0 0-1 0 0,0 0 0 0 0,-1 0 0 0 0,1 0 0 0 0,-1 0 0 0 0,1-1 1 0 0,-1 1-1 0 0,1-1 0 0 0,-1 0 0 0 0,0 1 0 0 0,0-1 0 0 0,0 0 1 0 0,0 0-1 0 0,0 0 0 0 0,0-1 0 0 0,-1 1 0 0 0,1 0 0 0 0,-1-1 1 0 0,1 1-1 0 0,-1-1 0 0 0,0 1 0 0 0,0-1 0 0 0,0 0 0 0 0,0 1 1 0 0,-1-1-1 0 0,1 0 0 0 0,-1 0 0 0 0,1 0 0 0 0,-1 1 0 0 0,0-1 1 0 0,0 0-1 0 0,-1 0 0 0 0,1 0 0 0 0,0 0 0 0 0,-1 1 0 0 0,0-1 1 0 0,0-1-20 0 0,-4-8-11 0 0,0 0 1 0 0,-1 0 0 0 0,0 1 0 0 0,-1 0 0 0 0,0 0 0 0 0,-1 0-1 0 0,0 1 1 0 0,-1 0 0 0 0,0 1 0 0 0,0 0 0 0 0,-1 0 0 0 0,0 1-1 0 0,-1 0 1 0 0,0 1 0 0 0,-9-5 10 0 0,-116-56-3078 0 0,55 29-1944 0 0,64 29 3707 0 0</inkml:trace>
  <inkml:trace contextRef="#ctx0" brushRef="#br0" timeOffset="281387.038">13205 8331 1516 0 0,'-13'13'411'0'0,"-1"-1"-1"0"0,0-1 1 0 0,0 0-1 0 0,-2 0 1 0 0,1-2 0 0 0,-1 0-1 0 0,0-1 1 0 0,-1 0-1 0 0,0-2 1 0 0,0 0-1 0 0,-1-1 1 0 0,0 0-1 0 0,0-1 1 0 0,-11 0-411 0 0,24-6 47 0 0,1 1 0 0 0,0-1 0 0 0,0 0-1 0 0,0 0 1 0 0,0-1 0 0 0,1 1 0 0 0,-1-1 0 0 0,0 0 0 0 0,1 0 0 0 0,0 0-1 0 0,0 0 1 0 0,0 0 0 0 0,0-1 0 0 0,0 0 0 0 0,1 1 0 0 0,0-1 0 0 0,-1 0-1 0 0,2 0 1 0 0,-1 0 0 0 0,0 0 0 0 0,1-1 0 0 0,-1 1 0 0 0,1 0 0 0 0,1-1-1 0 0,-1 1 1 0 0,0-1 0 0 0,1 1 0 0 0,0-1 0 0 0,0 1 0 0 0,1-1 0 0 0,-1 1-1 0 0,1-4-46 0 0,1 6-3 0 0,-1 0 0 0 0,1 0 0 0 0,-1 1 0 0 0,1-1-1 0 0,0 1 1 0 0,0-1 0 0 0,-1 1 0 0 0,1 0 0 0 0,0-1-1 0 0,0 1 1 0 0,0 0 0 0 0,1 0 0 0 0,-1 1 0 0 0,0-1-1 0 0,0 0 1 0 0,0 1 0 0 0,1-1 0 0 0,-1 1 0 0 0,0 0-1 0 0,0 0 1 0 0,1 0 0 0 0,-1 0 0 0 0,0 0 0 0 0,1 0-1 0 0,-1 0 1 0 0,0 1 0 0 0,0-1 0 0 0,1 1 0 0 0,-1 0-1 0 0,0 0 1 0 0,0 0 0 0 0,0 0 0 0 0,0 0 0 0 0,0 0-1 0 0,0 0 1 0 0,1 2 3 0 0,-1-3-1 0 0,97 37-41 0 0,-62-22 22 0 0,0-1 1 0 0,0-2-1 0 0,1-2 1 0 0,1-1-1 0 0,36 2 20 0 0,-63-10 11 0 0,-3 1 0 0 0,0 0 1 0 0,0-1-1 0 0,1 0 1 0 0,-1-1-1 0 0,0 0 1 0 0,1-1-1 0 0,-1 0 1 0 0,0 0-1 0 0,0-1 1 0 0,0 0-1 0 0,0 0 1 0 0,0-1-1 0 0,0 0 1 0 0,0-1-1 0 0,-1 0 1 0 0,0-1-1 0 0,0 1 1 0 0,7-6-12 0 0,-14 6-2 0 0,0 0 0 0 0,0 0 1 0 0,0 0-1 0 0,-1 0 0 0 0,1-1 1 0 0,-1 1-1 0 0,0 0 0 0 0,0 0 1 0 0,-1 0-1 0 0,1 0 0 0 0,-1 0 1 0 0,0 0-1 0 0,0 0 0 0 0,0 0 0 0 0,-1 0 1 0 0,1 0-1 0 0,-1 0 0 0 0,0 0 1 0 0,0 1-1 0 0,0-1 0 0 0,-1 1 1 0 0,1 0-1 0 0,-1-1 0 0 0,0 1 1 0 0,0 0-1 0 0,0 1 0 0 0,0-1 1 0 0,0 0-1 0 0,-1 1 0 0 0,1 0 1 0 0,-1 0-1 0 0,0 0 0 0 0,1 0 0 0 0,-5-1 2 0 0,-87-52-1017 0 0,50 46-3700 0 0,36 9 3396 0 0</inkml:trace>
  <inkml:trace contextRef="#ctx0" brushRef="#br0" timeOffset="282168.829">13410 8199 1520 0 0,'-18'0'488'0'0,"-19"-18"-56"0"0,24 20-56 0 0,-8 4-176 0 0,-6-1-20 0 0,2 2 100 0 0,-3 5-32 0 0,5-4-24 0 0,-6 7-28 0 0,6-3-288 0 0,0 3-188 0 0,2-2-152 0 0,1 2-416 0 0,6 2-512 0 0</inkml:trace>
  <inkml:trace contextRef="#ctx0" brushRef="#br0" timeOffset="283480.13">13595 8936 1080 0 0,'0'0'405'0'0,"0"0"-48"0"0,0 0-46 0 0,0 0-11 0 0,0 0 83 0 0,0 0-34 0 0,0 0-122 0 0,0 0-105 0 0,0 0-29 0 0,0 0 6 0 0,0 0 53 0 0,0 0 20 0 0,0 0 80 0 0,25 5 1098 0 0,-15 1-1229 0 0,0 0 0 0 0,0 0 0 0 0,0-2-1 0 0,1 1 1 0 0,-1-1 0 0 0,1-1 0 0 0,0 0 0 0 0,0 0 0 0 0,1-1 0 0 0,-1 0 0 0 0,0-1-1 0 0,1-1 1 0 0,2 0-121 0 0,4 1 100 0 0,0 0-1 0 0,0-2 1 0 0,0 0-1 0 0,0-1 1 0 0,0-1-1 0 0,-1-1 1 0 0,1 0-1 0 0,-1-1 1 0 0,0-1-1 0 0,0-1 1 0 0,-1 0-1 0 0,0-1 1 0 0,11-7-100 0 0,-25 14-13 0 0,-1 0 1 0 0,1-1-1 0 0,0 1 0 0 0,-1 0 1 0 0,1 0-1 0 0,0-1 1 0 0,-1 1-1 0 0,0-1 1 0 0,1 1-1 0 0,-1-1 0 0 0,0 0 1 0 0,0 0-1 0 0,0 1 1 0 0,0-1-1 0 0,0 0 1 0 0,0 0-1 0 0,0 0 0 0 0,-1 0 1 0 0,1 0-1 0 0,-1 0 1 0 0,1 0-1 0 0,-1 0 1 0 0,0 0-1 0 0,0 0 0 0 0,0 0 1 0 0,0-1-1 0 0,0 1 1 0 0,0 0-1 0 0,-1 0 1 0 0,1 0-1 0 0,-1 0 0 0 0,1 0 1 0 0,-1 0-1 0 0,0 0 1 0 0,0 0-1 0 0,0 1 1 0 0,0-1-1 0 0,0 0 0 0 0,0 0 1 0 0,0 1-1 0 0,-1-1 1 0 0,1 1-1 0 0,-1-1 1 0 0,1 1-1 0 0,-1-1 0 0 0,1 1 1 0 0,-1 0-1 0 0,0 0 1 0 0,-1-1 12 0 0,-102-39-304 0 0,81 40 337 0 0,1 0 0 0 0,0 2 0 0 0,0 1 0 0 0,0 0 1 0 0,0 2-1 0 0,0 1 0 0 0,1 0 0 0 0,-1 2 0 0 0,2 1 1 0 0,-1 0-1 0 0,1 2 0 0 0,0 0 0 0 0,-11 9-33 0 0,28-18 21 0 0,0 1 1 0 0,0-1-1 0 0,0 1 0 0 0,1 0 0 0 0,-1 1 1 0 0,1-1-1 0 0,-1 0 0 0 0,1 1 0 0 0,0 0 1 0 0,0 0-1 0 0,0 0 0 0 0,0 0 0 0 0,1 0 1 0 0,-1 1-1 0 0,1-1 0 0 0,0 1 0 0 0,0 0 1 0 0,0 0-1 0 0,1-1 0 0 0,-1 1 0 0 0,1 0 1 0 0,0 0-1 0 0,0 0 0 0 0,0 1 0 0 0,1-1 1 0 0,-1 0-1 0 0,1 0 0 0 0,0 0 1 0 0,0 0-1 0 0,1 1 0 0 0,-1-1 0 0 0,1 0 1 0 0,0 0-1 0 0,1 3-21 0 0,6 6 28 0 0,1 1 1 0 0,0-1-1 0 0,2-1 1 0 0,-1 0-1 0 0,1 0 1 0 0,1-1-1 0 0,0-1 1 0 0,0 0-1 0 0,1 0 1 0 0,1-2-1 0 0,0 1 1 0 0,0-2-1 0 0,0 0 1 0 0,1 0-1 0 0,0-2 1 0 0,0 0-1 0 0,0 0 1 0 0,13 1-30 0 0,179 21-3115 0 0,-146-30 467 0 0,-3-13 1243 0 0</inkml:trace>
  <inkml:trace contextRef="#ctx0" brushRef="#br0" timeOffset="283870.78">14009 8510 1316 0 0,'101'-2'5489'0'0,"228"7"-6063"0"0,-289-3-653 0 0,-37-2 274 0 0,-1 0-119 0 0,7 0-303 0 0</inkml:trace>
  <inkml:trace contextRef="#ctx0" brushRef="#br0" timeOffset="284417.798">14939 8126 836 0 0,'-10'24'4614'0'0,"-4"3"-4268"0"0,2 1 0 0 0,1 0 0 0 0,1 1-1 0 0,1 1 1 0 0,2-1 0 0 0,1 1 0 0 0,2 0 0 0 0,0 1 0 0 0,2-1 0 0 0,2 21-346 0 0,0-41 37 0 0,1 0 0 0 0,1 0 0 0 0,0 0 0 0 0,0-1-1 0 0,1 1 1 0 0,0-1 0 0 0,0 0 0 0 0,1 1 0 0 0,1-2 0 0 0,-1 1 0 0 0,1 0 0 0 0,1-1 0 0 0,0 0 0 0 0,0 0 0 0 0,0-1 0 0 0,1 0 0 0 0,0 0 0 0 0,1 0 0 0 0,-1-1 0 0 0,1 0-1 0 0,0 0 1 0 0,1-1 0 0 0,0 0 0 0 0,-1-1 0 0 0,1 0 0 0 0,1 0 0 0 0,-1-1 0 0 0,0 0 0 0 0,1-1 0 0 0,8 2-37 0 0,-16-4-34 0 0,1 1-170 0 0,0-1 0 0 0,0 1 1 0 0,0 0-1 0 0,0-1 1 0 0,1 0-1 0 0,-1 1 0 0 0,0-1 1 0 0,0 0-1 0 0,1-1 0 0 0,-1 1 1 0 0,0-1-1 0 0,0 1 1 0 0,0-1-1 0 0,0 0 0 0 0,1 0 1 0 0,-1 0-1 0 0,0-1 0 0 0,-1 1 1 0 0,1-1-1 0 0,0 0 1 0 0,0 1-1 0 0,-1-1 0 0 0,1 0 1 0 0,-1-1-1 0 0,0 1 0 0 0,1 0 1 0 0,-1-1-1 0 0,0 1 1 0 0,0-1-1 0 0,-1 0 0 0 0,1 0 1 0 0,0 1-1 0 0,-1-1 0 0 0,0 0 1 0 0,0 0-1 0 0,0-1 204 0 0,-1-6-1524 0 0</inkml:trace>
  <inkml:trace contextRef="#ctx0" brushRef="#br0" timeOffset="284664.932">14661 8400 1600 0 0,'-11'-2'7046'0'0,"59"0"-5890"0"0,122-19-1477 0 0,-59-6-3369 0 0,-61 10 1053 0 0,-34 5 1375 0 0</inkml:trace>
  <inkml:trace contextRef="#ctx0" brushRef="#br0" timeOffset="285209.636">15056 7978 1172 0 0,'0'0'615'0'0,"22"-17"3329"0"0,-18 15-3913 0 0,0 0 1 0 0,0 0-1 0 0,0 0 0 0 0,0 0 1 0 0,0 1-1 0 0,1 0 0 0 0,-1 0 1 0 0,1 0-1 0 0,-1 0 0 0 0,1 1 1 0 0,-1 0-1 0 0,1 0 0 0 0,-1 0 0 0 0,1 0 1 0 0,-1 1-1 0 0,1 0 0 0 0,-1 0 1 0 0,1 0-1 0 0,-1 0 0 0 0,0 1 1 0 0,0-1-1 0 0,0 1 0 0 0,0 0 1 0 0,0 0-1 0 0,0 1 0 0 0,0-1 0 0 0,0 1 1 0 0,-1 0-1 0 0,0 0 0 0 0,1 0 1 0 0,-1 1-1 0 0,0-1 0 0 0,-1 1 1 0 0,1-1-1 0 0,0 1 0 0 0,-1 0 0 0 0,0 0 1 0 0,0 0-1 0 0,0 0 0 0 0,-1 1 1 0 0,1-1-1 0 0,-1 0 0 0 0,0 1-31 0 0,-3 7 134 0 0,-1-1-1 0 0,0 0 0 0 0,-1 0 0 0 0,0 0 1 0 0,-1 0-1 0 0,0-1 0 0 0,0 0 0 0 0,-1 0 0 0 0,-1 0 1 0 0,0 0-1 0 0,0-1 0 0 0,0-1 0 0 0,-1 1 1 0 0,-1-1-1 0 0,-3 3-133 0 0,-41 51 1340 0 0,53-61-1321 0 0,-1 0-1 0 0,1 0 0 0 0,0 0 0 0 0,0 0 1 0 0,0 0-1 0 0,0 0 0 0 0,0 0 0 0 0,0 0 1 0 0,0 0-1 0 0,0 0 0 0 0,0 0 0 0 0,1 0 1 0 0,-1 0-1 0 0,0 0 0 0 0,1-1 0 0 0,-1 1 1 0 0,0 0-1 0 0,1 0 0 0 0,-1 0 0 0 0,1 0 1 0 0,0 0-1 0 0,-1 0 0 0 0,1-1 0 0 0,0 1 1 0 0,-1 0-1 0 0,1-1 0 0 0,0 1 0 0 0,0 0 1 0 0,-1-1-1 0 0,1 1 0 0 0,0-1 0 0 0,0 1 1 0 0,0-1-1 0 0,0 1 0 0 0,0-1 0 0 0,0 0 1 0 0,0 0-1 0 0,0 1 0 0 0,0-1 0 0 0,0 0 1 0 0,0 0-1 0 0,0 0 0 0 0,1 0-18 0 0,2 1-58 0 0,13 4-472 0 0,1-1 1 0 0,0 0-1 0 0,0-2 0 0 0,0 0 1 0 0,0-1-1 0 0,1-1 0 0 0,-1-1 1 0 0,0 0-1 0 0,0-2 0 0 0,0 0 1 0 0,0-1-1 0 0,1-1 530 0 0,31-4-1771 0 0,-26 6 319 0 0</inkml:trace>
  <inkml:trace contextRef="#ctx0" brushRef="#br0" timeOffset="285522.095">15726 8151 1184 0 0,'-119'95'5917'0'0,"-4"104"-4014"0"0,104-163-1441 0 0,-115 209-176 0 0,120-219-782 0 0,-44 50-6194 0 0,52-74 5256 0 0</inkml:trace>
  <inkml:trace contextRef="#ctx0" brushRef="#br0" timeOffset="285972.247">15584 8623 1272 0 0,'18'-30'4713'0'0,"73"2"-2727"0"0,-87 30-1939 0 0,1 1 0 0 0,-1 0 0 0 0,1 0 0 0 0,-1 0 0 0 0,0 1 0 0 0,0-1 0 0 0,-1 1 0 0 0,1 0 0 0 0,-1 0 0 0 0,1 0 0 0 0,-1 1 0 0 0,-1-1 0 0 0,1 1 0 0 0,-1 0 0 0 0,1-1 0 0 0,-2 1 0 0 0,1 0 0 0 0,0 1 0 0 0,-1-1 0 0 0,0 0 0 0 0,0 0 0 0 0,0 0 1 0 0,-1 1-1 0 0,0-1 0 0 0,0 0 0 0 0,0 1 0 0 0,-1-1 0 0 0,0 5-47 0 0,-55 110 1137 0 0,12-65 170 0 0,83-39-1299 0 0,-9-11-848 0 0,0-1-1 0 0,0-2 0 0 0,1-1 0 0 0,-1-2 0 0 0,1 0 1 0 0,-1-2-1 0 0,1-2 0 0 0,-1-1 0 0 0,-1-1 0 0 0,29-11 841 0 0,-27 8-1496 0 0</inkml:trace>
  <inkml:trace contextRef="#ctx0" brushRef="#br0" timeOffset="286719.297">16557 8385 1372 0 0,'-8'70'2972'0'0,"-18"269"1121"0"0,-12-88-2155 0 0,38-251-1933 0 0,-1-1-1 0 0,1 1 1 0 0,0-1 0 0 0,0 1 0 0 0,-1-1 0 0 0,1 1-1 0 0,-1 0 1 0 0,1-1 0 0 0,0 1 0 0 0,-1-1-1 0 0,1 1 1 0 0,-1 0 0 0 0,1 0 0 0 0,-1-1 0 0 0,1 1-1 0 0,-1 0 1 0 0,1 0 0 0 0,-1-1 0 0 0,0 1-1 0 0,1 0 1 0 0,-1 0 0 0 0,1 0 0 0 0,-1 0 0 0 0,1 0-1 0 0,-1 0 1 0 0,1 0 0 0 0,-1 0 0 0 0,0 0-1 0 0,1 0 1 0 0,-1 0 0 0 0,1 0 0 0 0,-1 0-1 0 0,1 0 1 0 0,-1 1 0 0 0,0-1 0 0 0,1 0 0 0 0,-1 0-1 0 0,1 1 1 0 0,-1-1 0 0 0,1 0 0 0 0,0 1-1 0 0,-1-1 1 0 0,1 0 0 0 0,-1 1 0 0 0,1-1 0 0 0,0 1-1 0 0,-1-1 1 0 0,1 1 0 0 0,0-1 0 0 0,-1 1-1 0 0,1-1-4 0 0,-24-73-810 0 0,21 61 753 0 0,-10-34-375 0 0,11 31 356 0 0,-1 1 0 0 0,-1-1 0 0 0,0 1 0 0 0,-1 0-1 0 0,-1 0 1 0 0,0 0 0 0 0,-1 1 0 0 0,-1 0 0 0 0,0 0 0 0 0,0 0 0 0 0,-1 1 0 0 0,-1 1 0 0 0,0 0-1 0 0,-4-3 77 0 0,8 11 25 0 0,0 1-1 0 0,0 1 0 0 0,-1-1 0 0 0,1 1 0 0 0,0 0 1 0 0,-1 1-1 0 0,1-1 0 0 0,-1 1 0 0 0,1 1 0 0 0,-1-1 1 0 0,1 1-1 0 0,-1 0 0 0 0,1 0 0 0 0,0 1 0 0 0,0 0 1 0 0,-1 0-1 0 0,1 1 0 0 0,1-1 0 0 0,-1 1 0 0 0,0 1 0 0 0,1-1 1 0 0,-1 1-1 0 0,1 0 0 0 0,0 0 0 0 0,0 0 0 0 0,1 1 1 0 0,-1-1-1 0 0,0 3-24 0 0,-1-3 31 0 0,1 1 1 0 0,-1 0 0 0 0,1 0-1 0 0,0 1 1 0 0,0-1 0 0 0,0 1-1 0 0,1 1 1 0 0,0-1 0 0 0,0 0-1 0 0,1 1 1 0 0,0 0 0 0 0,0 0-1 0 0,0 0 1 0 0,1 0 0 0 0,0 0-1 0 0,0 0 1 0 0,1 1 0 0 0,0-1-1 0 0,0 1 1 0 0,1-1 0 0 0,0 0-1 0 0,0 1 1 0 0,1-1 0 0 0,0 1-1 0 0,0-1 1 0 0,1 1 0 0 0,0-1-1 0 0,0 0 1 0 0,0 0-1 0 0,1 0 1 0 0,0 0 0 0 0,1-1-1 0 0,0 1 1 0 0,0-1 0 0 0,0 0-1 0 0,0 0 1 0 0,1 0 0 0 0,0-1-1 0 0,1 1 1 0 0,-1-1 0 0 0,1 0-1 0 0,0-1 1 0 0,0 1 0 0 0,0-1-1 0 0,1-1 1 0 0,0 1-32 0 0,10 4-84 0 0,1-1 1 0 0,0-1-1 0 0,1 0 1 0 0,-1-2-1 0 0,1 0 0 0 0,0-1 1 0 0,0-1-1 0 0,0 0 0 0 0,0-2 1 0 0,0 0-1 0 0,0-1 1 0 0,1-1-1 0 0,14-4 84 0 0,-16 2-346 0 0,1 0 1 0 0,0-1-1 0 0,-1-1 1 0 0,0-1-1 0 0,-1-1 1 0 0,0 0-1 0 0,0-1 1 0 0,0-1-1 0 0,-1-1 0 0 0,-1 0 1 0 0,0-1-1 0 0,0 0 1 0 0,9-12 345 0 0,3-7-834 0 0,-1 1 92 0 0</inkml:trace>
  <inkml:trace contextRef="#ctx0" brushRef="#br0" timeOffset="286953.346">16870 8713 2912 0 0,'91'-185'4934'0'0,"-98"204"-4564"0"0,-12 29 94 0 0,2 0-1 0 0,3 0 1 0 0,2 2 0 0 0,1-1-1 0 0,3 2 1 0 0,-1 47-464 0 0,10-91-54 0 0,0 0 0 0 0,0 0 0 0 0,1-1 0 0 0,0 1 0 0 0,0 0 0 0 0,0 0 0 0 0,1-1 0 0 0,0 0 1 0 0,0 1-1 0 0,1-1 0 0 0,0 0 0 0 0,0-1 0 0 0,0 1 0 0 0,1-1 0 0 0,-1 0 0 0 0,1 0 0 0 0,1 0 0 0 0,-1-1 0 0 0,1 1 1 0 0,-1-1-1 0 0,1-1 0 0 0,0 1 0 0 0,1-1 0 0 0,-1 0 0 0 0,1 0 0 0 0,-1-1 0 0 0,1 0 0 0 0,0 0 0 0 0,0-1 1 0 0,0 1-1 0 0,0-2 0 0 0,0 1 0 0 0,0-1 0 0 0,0 0 0 0 0,0 0 0 0 0,0-1 0 0 0,0 0 0 0 0,0 0 0 0 0,-1-1 0 0 0,7-1 54 0 0,74-57-5535 0 0,-76 43 4161 0 0</inkml:trace>
  <inkml:trace contextRef="#ctx0" brushRef="#br0" timeOffset="287185.164">16656 8786 1960 0 0,'70'0'6589'0'0,"21"0"-4710"0"0,212 0-8988 0 0,-262 0 5622 0 0</inkml:trace>
  <inkml:trace contextRef="#ctx0" brushRef="#br0" timeOffset="310435.548">5560 8701 916 0 0,'0'0'301'0'0,"0"0"-49"0"0,0 0 9 0 0,3-18 1333 0 0,32-16-202 0 0,-18 8 2151 0 0,-64 109-3295 0 0,26-56-208 0 0,0-1 0 0 0,-3-1 0 0 0,0-1 0 0 0,-1-1 0 0 0,-1-2 0 0 0,-1 0 0 0 0,-1-2 0 0 0,-9 4-40 0 0,27-16 8 0 0,-4 2 1 0 0,0-1 1 0 0,-1 0-1 0 0,0-1 1 0 0,0-1-1 0 0,0 0 1 0 0,-1-1-1 0 0,0-1 1 0 0,0 0-1 0 0,0-1 1 0 0,-1-1-1 0 0,1-1 1 0 0,-3 0-10 0 0,-56-66 229 0 0,58-2-443 0 0,17 66 230 0 0,3-21-64 0 0,-2 20 68 0 0,1 0-41 0 0,-1 0 0 0 0,1-1-1 0 0,0 1 1 0 0,0 0 0 0 0,0 0-1 0 0,0 0 1 0 0,0 1 0 0 0,0-1 0 0 0,1 0-1 0 0,-1 1 1 0 0,0 0 0 0 0,1-1-1 0 0,-1 1 1 0 0,1 0 0 0 0,-1 0-1 0 0,1 0 1 0 0,0 1 0 0 0,-1-1-1 0 0,1 1 1 0 0,0-1 0 0 0,0 1-1 0 0,0 0 1 0 0,-1 0 0 0 0,1 0-1 0 0,0 0 22 0 0,-2 1-18 0 0,5 1 15 0 0,86 36-179 0 0,-54-19 267 0 0,0-3-1 0 0,2-1 0 0 0,0-1 0 0 0,1-3 0 0 0,0-1 0 0 0,0-2 0 0 0,1-2 0 0 0,17 0-84 0 0,-19-6 90 0 0,-24 2-69 0 0,0-2 0 0 0,1 0 0 0 0,-1 0 0 0 0,1-2 0 0 0,-1 0 0 0 0,0-1 0 0 0,0 0 0 0 0,0-1 0 0 0,-1-1 0 0 0,1-1 0 0 0,3-2-21 0 0,-17 7 11 0 0,1 0-1 0 0,-1 0 1 0 0,0 0 0 0 0,0-1-1 0 0,0 1 1 0 0,1-1 0 0 0,-1 1-1 0 0,-1-1 1 0 0,1 0-1 0 0,0 0 1 0 0,0 0 0 0 0,-1 0-1 0 0,1 0 1 0 0,-1 0 0 0 0,1-1-1 0 0,-1 1 1 0 0,0 0-1 0 0,0-1 1 0 0,0 1 0 0 0,0-1-1 0 0,-1 1 1 0 0,1-1 0 0 0,-1 1-1 0 0,1-1 1 0 0,-1 1-1 0 0,0-1 1 0 0,0 0 0 0 0,0 1-1 0 0,0-1 1 0 0,-1 1 0 0 0,1-1-1 0 0,-1 0 1 0 0,1 1-1 0 0,-1-1 1 0 0,0 1 0 0 0,0 0-1 0 0,0-1 1 0 0,0 1 0 0 0,0 0-1 0 0,-1-1 1 0 0,1 1-1 0 0,-1 0 1 0 0,0 0 0 0 0,0 0-11 0 0,-89-75 97 0 0,57 61-374 0 0,-41-21-1402 0 0,29 8-3325 0 0,39 24 3641 0 0</inkml:trace>
  <inkml:trace contextRef="#ctx0" brushRef="#br0" timeOffset="314716.815">9761 9058 1060 0 0,'14'0'393'0'0,"-10"-3"3602"0"0,12-44-2247 0 0,-19 53-1095 0 0,-9 50-654 0 0,2-13 61 0 0,-41 177-296 0 0,31-64 269 0 0,13-19 63 0 0,48-71-60 0 0,-37-63-153 0 0,1 0 0 0 0,-1 0 0 0 0,1-1 0 0 0,0 0 0 0 0,0 0 0 0 0,-1 0 1 0 0,1 0-1 0 0,0-1 0 0 0,1 0 0 0 0,-1 0 0 0 0,0 0 0 0 0,0-1 0 0 0,0 0 0 0 0,1 0 1 0 0,-1 0-1 0 0,0 0 0 0 0,0-1 0 0 0,0 0 0 0 0,1 0 0 0 0,-1 0 0 0 0,0-1 1 0 0,0 0-1 0 0,-1 0 0 0 0,1 0 0 0 0,0 0 0 0 0,-1-1 0 0 0,1 0 0 0 0,-1 0 0 0 0,0 0 1 0 0,0 0-1 0 0,0-1 0 0 0,0 0 0 0 0,-1 1 0 0 0,4-5 117 0 0,1-6-1267 0 0</inkml:trace>
  <inkml:trace contextRef="#ctx0" brushRef="#br0" timeOffset="315625.538">9468 9368 1356 0 0,'-81'16'4243'0'0,"151"-14"-2572"0"0,85-11-1219 0 0,94 6 344 0 0,-209 1 279 0 0,-34 6-1969 0 0,-20 1-4801 0 0,9-3 4211 0 0</inkml:trace>
  <inkml:trace contextRef="#ctx0" brushRef="#br0" timeOffset="325741.371">4652 10206 936 0 0,'0'0'191'0'0,"0"0"36"0"0,0 0 17 0 0,0 0-63 0 0,0 0-53 0 0,0 0 34 0 0,0 0-37 0 0,0 0-31 0 0,0 0 22 0 0,0 0-34 0 0,0 0-71 0 0,0 0 74 0 0,0 0-3 0 0,0 0-59 0 0,0 0 18 0 0,0 0-14 0 0,-2-15 399 0 0,-2 23-396 0 0,1 1 0 0 0,0-1 0 0 0,0 1 0 0 0,1-1-1 0 0,0 1 1 0 0,1 0 0 0 0,0-1 0 0 0,0 1 0 0 0,1 0 0 0 0,0 0 0 0 0,0 0 0 0 0,1 0-1 0 0,0 0 1 0 0,1 0-30 0 0,0 27 12 0 0,7 60 73 0 0,-3-69 90 0 0,-6-26-162 0 0,0 0 0 0 0,0 0 0 0 0,0 0 0 0 0,0 0 0 0 0,0 0 0 0 0,0-1 0 0 0,0 1 0 0 0,0 0 0 0 0,0 0 0 0 0,0 0 0 0 0,1 0 0 0 0,-1 0-1 0 0,0 0 1 0 0,1 0 0 0 0,-1-1 0 0 0,1 1 0 0 0,-1 0 0 0 0,1 0 0 0 0,-1-1 0 0 0,1 1 0 0 0,0 0 0 0 0,-1-1 0 0 0,1 1 0 0 0,0 0 0 0 0,-1-1 0 0 0,1 1 0 0 0,0-1 0 0 0,0 1 0 0 0,0-1 0 0 0,-1 0 0 0 0,1 1 0 0 0,0-1-1 0 0,0 0 1 0 0,0 1 0 0 0,0-1 0 0 0,0 0 0 0 0,0 0 0 0 0,0 0 0 0 0,0 0 0 0 0,0 0 0 0 0,-1 0 0 0 0,1 0 0 0 0,0 0 0 0 0,0 0 0 0 0,0-1 0 0 0,0 1 0 0 0,0 0-13 0 0,240-12 416 0 0,-38 7-276 0 0,164-41-156 0 0,-94 35 174 0 0,90-7-202 0 0,-184 0 33 0 0,207 18-95 0 0,-141-25 185 0 0,310 25-95 0 0,-433-22 33 0 0,96 5 481 0 0,652-55 915 0 0,-457 31-1060 0 0,35-18 0 0 0,-189 28 456 0 0,-171 12 890 0 0,-83 13-1633 0 0,0-1 1 0 0,-1 0-1 0 0,0 0 0 0 0,0-1 0 0 0,-1 1 0 0 0,1-1 0 0 0,-2 0 0 0 0,1 0 1 0 0,-1 0-1 0 0,0 0 0 0 0,-1 0 0 0 0,0 0 0 0 0,0-1 0 0 0,-1 1 0 0 0,0 0 0 0 0,0-1 1 0 0,-1 1-1 0 0,-1-7-66 0 0,1-5 31 0 0,0 19-170 0 0,-1 0 0 0 0,1-1 0 0 0,-1 1 0 0 0,0 0 0 0 0,0 0-1 0 0,0 0 1 0 0,0 0 0 0 0,0 0 0 0 0,0 1 0 0 0,0-1 0 0 0,0 1-1 0 0,0-1 1 0 0,0 1 0 0 0,0-1 0 0 0,0 1 0 0 0,0 0-1 0 0,0 0 1 0 0,0 0 0 0 0,0 1 0 0 0,0-1 0 0 0,-1 0 0 0 0,1 1-1 0 0,0-1 1 0 0,0 1 0 0 0,0 0 0 0 0,0-1 0 0 0,1 1 0 0 0,-2 1 139 0 0,1-2-196 0 0,-78 18-4015 0 0,49-11 2930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1240 0 0,'1'11'4757'0'0,"32"-4"-3583"0"0,213-17 1782 0 0,101-29-4508 0 0,-295 46-3841 0 0,-56-3 4167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 1348 0 0,'-1'1'77'0'0,"1"-1"-1"0"0,-1 1 1 0 0,1-1 0 0 0,0 1 0 0 0,0-1-1 0 0,-1 1 1 0 0,1-1 0 0 0,0 1-1 0 0,0-1 1 0 0,-1 1 0 0 0,1 0-1 0 0,0-1 1 0 0,0 1 0 0 0,0-1-1 0 0,0 1 1 0 0,0-1 0 0 0,0 1-1 0 0,0 0 1 0 0,0-1 0 0 0,0 1-1 0 0,0-1 1 0 0,0 1 0 0 0,0-1-1 0 0,0 1 1 0 0,1 0 0 0 0,-1-1-1 0 0,0 1 1 0 0,0-1 0 0 0,1 1 0 0 0,-1-1-1 0 0,0 1 1 0 0,1-1 0 0 0,-1 1-1 0 0,0-1 1 0 0,1 0 0 0 0,-1 1-1 0 0,1-1 1 0 0,-1 1 0 0 0,1-1-1 0 0,-1 0 1 0 0,1 1 0 0 0,-1-1-1 0 0,1 0 1 0 0,-1 0 0 0 0,1 1-1 0 0,-1-1 1 0 0,1 0 0 0 0,-1 0-1 0 0,1 0 1 0 0,0 0 0 0 0,-1 0 0 0 0,1 0-1 0 0,-1 0 1 0 0,1 0 0 0 0,0 0-1 0 0,-1 0 1 0 0,1 0 0 0 0,-1 0-1 0 0,1 0 1 0 0,-1 0 0 0 0,1-1-1 0 0,0 1 1 0 0,-1 0 0 0 0,1 0-1 0 0,-1-1 1 0 0,1 1 0 0 0,-1 0-77 0 0,61 1 849 0 0,-50-1-454 0 0,245-12 1003 0 0,68-28-5568 0 0,-220 17 1580 0 0,-56 13 1318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57 1392 0 0,'-95'77'3835'0'0,"84"-64"-3614"0"0,0 1-1 0 0,0 0 0 0 0,1 1 1 0 0,1 0-1 0 0,0 0 1 0 0,2 1-1 0 0,-1 0 1 0 0,2 0-1 0 0,0 0 0 0 0,1 1 1 0 0,1 0-1 0 0,0 1 1 0 0,1-1-1 0 0,1 0 1 0 0,1 1-1 0 0,1-1 0 0 0,0 1 1 0 0,1 0-1 0 0,1-1 1 0 0,0 0-1 0 0,1 1 1 0 0,1-1-1 0 0,1 0 0 0 0,1-1 1 0 0,0 1-1 0 0,1-1 1 0 0,1 0-1 0 0,0-1 1 0 0,1 0-1 0 0,0 0 0 0 0,4 3-220 0 0,5 0 117 0 0,1-1 0 0 0,1-1-1 0 0,0 0 1 0 0,1-2-1 0 0,1 0 1 0 0,0-2-1 0 0,0 0 1 0 0,1-1 0 0 0,1-1-1 0 0,0-2 1 0 0,0 0-1 0 0,1-2 1 0 0,0 0-1 0 0,0-2 1 0 0,0-1 0 0 0,0 0-1 0 0,1-2 1 0 0,-1-1-1 0 0,5-2-116 0 0,89-16 67 0 0,-109 16-72 0 0,1-1 1 0 0,-1 0 0 0 0,0 0-1 0 0,0-1 1 0 0,0-1-1 0 0,0 0 1 0 0,-1 0-1 0 0,0-1 1 0 0,0 0-1 0 0,0 0 1 0 0,-1-1-1 0 0,0 0 1 0 0,0-1-1 0 0,-1 0 1 0 0,0 0-1 0 0,0-1 1 0 0,-1 1-1 0 0,0-1 1 0 0,0-1-1 0 0,-1 1 1 0 0,-1-1-1 0 0,1 0 1 0 0,-2 0-1 0 0,1 0 1 0 0,-1-1-1 0 0,-1 1 1 0 0,0-1-1 0 0,0 1 1 0 0,-1-1-1 0 0,-1 0 1 0 0,0 0-1 0 0,0 0 1 0 0,-1 1-1 0 0,-2-12 5 0 0,-6-7-27 0 0,-1-1 0 0 0,-1 1-1 0 0,-2 1 1 0 0,-1 0 0 0 0,-1 0 0 0 0,-1 2-1 0 0,-1 0 1 0 0,-2 1 0 0 0,0 0 0 0 0,-2 2-1 0 0,0 1 1 0 0,-2 0 0 0 0,0 2-1 0 0,-1 0 1 0 0,-9-3 27 0 0,-161-78-2746 0 0,98 81-5634 0 0,93 20 7270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1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7 445 888 0 0,'-6'0'5751'0'0,"90"0"-4167"0"0,190-24-222 0 0,327-43-3360 0 0,-485 37-1935 0 0,-97 21 2547 0 0</inkml:trace>
  <inkml:trace contextRef="#ctx0" brushRef="#br0" timeOffset="295.145">595 35 1648 0 0,'12'-35'6956'0'0,"4"54"-5586"0"0,28 126-948 0 0,-6 1 0 0 0,-6 2 1 0 0,1 65-423 0 0,12 47-6156 0 0,-40-219 3613 0 0,-2-31 1337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1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64 279 1172 0 0,'0'0'427'0'0,"0"0"-55"0"0,3-2-43 0 0,9-10-19 0 0,-9 10 66 0 0,-3 2-27 0 0,0 0 5 0 0,4-6-31 0 0,20-26 588 0 0,-22 130 543 0 0,-47 131-752 0 0,23-139 1 0 0,5 1 0 0 0,4 1 0 0 0,-2 87-703 0 0,16-176 18 0 0,-1 1 1 0 0,0 0 0 0 0,1 0-1 0 0,0-1 1 0 0,0 1 0 0 0,0 0 0 0 0,0-1-1 0 0,0 1 1 0 0,1-1 0 0 0,0 1 0 0 0,0-1-1 0 0,0 0 1 0 0,0 0 0 0 0,0 0 0 0 0,0 0-1 0 0,1 0 1 0 0,0 0 0 0 0,-1-1 0 0 0,1 1-1 0 0,0-1 1 0 0,0 0 0 0 0,0 0 0 0 0,1 0-1 0 0,-1 0 1 0 0,0 0 0 0 0,1-1 0 0 0,-1 0-1 0 0,1 1 1 0 0,0-1 0 0 0,-1-1-1 0 0,1 1 1 0 0,2 0-19 0 0,133 7 331 0 0,-108-9-303 0 0,267 1-116 0 0,-279-35-2477 0 0,-65-38-2058 0 0,31 51 3497 0 0</inkml:trace>
  <inkml:trace contextRef="#ctx0" brushRef="#br0" timeOffset="294.91">29 574 1552 0 0,'36'-6'4988'0'0,"45"-6"-4238"0"0,285 12 45 0 0,-363 16-3115 0 0,-58-10-931 0 0,36-6 2049 0 0</inkml:trace>
  <inkml:trace contextRef="#ctx0" brushRef="#br0" timeOffset="576.62">11 264 1468 0 0,'18'-33'5008'0'0,"73"-21"-3439"0"0,-51 40-1376 0 0,0 1 0 0 0,0 3-1 0 0,1 1 1 0 0,1 1-1 0 0,-1 3 1 0 0,17 0-193 0 0,150 0-5245 0 0,-171 3 4013 0 0,20-6-24 0 0</inkml:trace>
  <inkml:trace contextRef="#ctx0" brushRef="#br0" timeOffset="839.924">1801 146 1348 0 0,'1'19'345'0'0,"-1"0"-1"0"0,-1 0 1 0 0,0 0 0 0 0,-2 0-1 0 0,0 0 1 0 0,-1 0 0 0 0,-1-1-1 0 0,-1 0 1 0 0,-7 17-345 0 0,-2 9 442 0 0,-81 349 1767 0 0,94-381-2171 0 0,2-5-228 0 0,-1 1 0 0 0,1-1 0 0 0,-1 1 0 0 0,-1-1 0 0 0,1 0 0 0 0,-1 0 0 0 0,-1 0 0 0 0,1 0 0 0 0,-1 0 0 0 0,-1 0-1 0 0,1 0 1 0 0,-1-1 0 0 0,0 0 0 0 0,0 0 0 0 0,-1 0 0 0 0,0 0 0 0 0,0-1 0 0 0,0 1 0 0 0,-1-1 0 0 0,0-1 0 0 0,-1 2 190 0 0,4-6-1152 0 0</inkml:trace>
  <inkml:trace contextRef="#ctx0" brushRef="#br0" timeOffset="1105.782">1327 494 1336 0 0,'-16'-55'7834'0'0,"57"69"-6527"0"0,4 5-1086 0 0,1-1-363 0 0,0 2 0 0 0,-1 2-1 0 0,-2 1 1 0 0,0 3 0 0 0,-2 1-1 0 0,0 2 1 0 0,4 8 142 0 0,33 40-4762 0 0,-78-75 3532 0 0,0-2 24 0 0,0 0-30 0 0</inkml:trace>
  <inkml:trace contextRef="#ctx0" brushRef="#br0" timeOffset="1353.777">1126 248 1648 0 0,'-12'8'238'0'0,"0"0"0"0"0,1 1 0 0 0,1 0 0 0 0,-1 1-1 0 0,1 0 1 0 0,1 1 0 0 0,0 0 0 0 0,1 0 0 0 0,0 1 0 0 0,0 0 0 0 0,1 1-1 0 0,1-1 1 0 0,0 1 0 0 0,1 0 0 0 0,0 1 0 0 0,1 0 0 0 0,1-1 0 0 0,0 1-1 0 0,1 0 1 0 0,0 3-238 0 0,2 2 124 0 0,1 0 0 0 0,1 0 0 0 0,1 0 0 0 0,0 0 0 0 0,1-1 0 0 0,1 1 0 0 0,1-1 0 0 0,1-1 0 0 0,0 1 0 0 0,2-1 0 0 0,0 0 0 0 0,0-1 0 0 0,2 0 0 0 0,0 0 0 0 0,0-1 0 0 0,2-1 0 0 0,4 5-124 0 0,251 209-314 0 0,-249-214-260 0 0,1-1-1 0 0,0 0 0 0 0,1-2 1 0 0,1 0-1 0 0,-1-2 1 0 0,1 0-1 0 0,1-1 0 0 0,0-1 1 0 0,10 1 574 0 0,-11-7-1268 0 0</inkml:trace>
  <inkml:trace contextRef="#ctx0" brushRef="#br0" timeOffset="1617.969">2081 3 1792 0 0,'10'-2'176'0'0,"1"2"-1"0"0,0-1 1 0 0,0 1-1 0 0,-1 1 0 0 0,1 0 1 0 0,0 0-1 0 0,-1 1 1 0 0,1 1-1 0 0,-1 0 1 0 0,1 0-1 0 0,-1 1 1 0 0,0 0-1 0 0,-1 1 1 0 0,1 0-1 0 0,-1 0 0 0 0,0 1 1 0 0,0 0-1 0 0,0 1 1 0 0,-1 0-1 0 0,0 0 1 0 0,-1 1-1 0 0,3 3-175 0 0,145 198 1884 0 0,-141-187-1710 0 0,0 0-1 0 0,-1 1 1 0 0,-2 0-1 0 0,0 1 1 0 0,-2 1-1 0 0,0-1 1 0 0,-2 1-1 0 0,0 1 1 0 0,-2-1-1 0 0,-1 1 1 0 0,-1 0-1 0 0,-1 0 1 0 0,-2 0-1 0 0,0 0 1 0 0,-3 14-174 0 0,-4-7-11 0 0,-1 0 1 0 0,-2 0-1 0 0,-2-1 1 0 0,0-1-1 0 0,-2 0 1 0 0,-2 0-1 0 0,0-1 1 0 0,-2-2-1 0 0,-4 3 11 0 0,-28 6-2915 0 0,47-36 1900 0 0,0-5-20 0 0,-14-26-1693 0 0,21 5 1581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2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75 2012 0 0,'36'-37'10125'0'0,"-27"151"-9264"0"0,2-74-697 0 0,114 318 946 0 0,-125-356-1169 0 0,0 0 1 0 0,0-1-1 0 0,-1 1 1 0 0,1 0-1 0 0,0 0 1 0 0,-1-1-1 0 0,1 1 1 0 0,-1 0-1 0 0,1-1 1 0 0,-1 1 0 0 0,0 0-1 0 0,0-1 1 0 0,0 1-1 0 0,0-1 1 0 0,0 1-1 0 0,0-1 1 0 0,0 0-1 0 0,-1 1 1 0 0,1-1-1 0 0,0 0 1 0 0,-1 0-1 0 0,1 0 1 0 0,-1 0-1 0 0,1 0 1 0 0,-1 0-1 0 0,1 0 1 0 0,-1-1-1 0 0,0 1 1 0 0,1-1-1 0 0,-1 1 1 0 0,0-1-1 0 0,0 1 1 0 0,1-1-1 0 0,-1 0 1 0 0,0 0-1 0 0,0 0 1 0 0,0 0-1 0 0,1 0 1 0 0,-1 0-1 0 0,-1-1 59 0 0,-11 4-512 0 0,13-2 384 0 0,-36 4-334 0 0,81-2 475 0 0,19-13-1595 0 0,-36-1-1466 0 0,-19 0 484 0 0,-5 5 1335 0 0</inkml:trace>
  <inkml:trace contextRef="#ctx0" brushRef="#br0" timeOffset="406.209">329 15 2052 0 0,'6'-13'5458'0'0,"-21"12"-3649"0"0,-22 9-1273 0 0,-126 89-353 0 0,70-10-5781 0 0,79-74 4436 0 0,1-4-48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2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9831 766 944 0 0,'-6'16'4863'0'0,"-21"102"-3299"0"0,10 300 1823 0 0,37-193-2619 0 0,-11-29 80 0 0,-10-195-853 0 0,0 0 0 0 0,1 0 0 0 0,-1 0 0 0 0,0 0 0 0 0,1-1 0 0 0,-1 1 0 0 0,0 0 0 0 0,0-1 0 0 0,0 1 0 0 0,0-1 0 0 0,0 1 0 0 0,0-1 0 0 0,0 1 0 0 0,0-1 0 0 0,0 1 0 0 0,0-1 0 0 0,0 0 0 0 0,0 0 0 0 0,0 0 0 0 0,0 1 0 0 0,0-1 0 0 0,0 0 0 0 0,0 0 0 0 0,0 0 0 0 0,0-1 0 0 0,0 1 0 0 0,0 0 0 0 0,0 0 0 0 0,-1-1 0 0 0,1 1 0 0 0,0 0 0 0 0,1-1 0 0 0,-1 1 0 0 0,0-1 0 0 0,0 1 0 0 0,0-1 0 0 0,0 0 0 0 0,0 1 0 0 0,0-1 0 0 0,1 0 0 0 0,-1 1 0 0 0,0-1 0 0 0,0 0 0 0 0,1 0 0 0 0,-1 0 0 0 0,1 0 0 0 0,-1 0 0 0 0,1 0 0 0 0,-1 0 0 0 0,1 0 0 0 0,0 0 0 0 0,-1 0 0 0 0,1 0 5 0 0,-20-25-373 0 0,2-1-1 0 0,1-1 0 0 0,1-1 1 0 0,1 0-1 0 0,2-1 1 0 0,-8-23 373 0 0,11 25-135 0 0,-1 0 1 0 0,-1 1 0 0 0,-1 0-1 0 0,-2 1 1 0 0,-1 0 0 0 0,-1 1-1 0 0,-1 1 1 0 0,-8-7 134 0 0,24 28 1 0 0,-1 0 0 0 0,0 0 0 0 0,0 0 0 0 0,0 0 0 0 0,-1 1 0 0 0,1-1 0 0 0,-1 1 0 0 0,0 0-1 0 0,1 0 1 0 0,-1 0 0 0 0,0 0 0 0 0,0 1 0 0 0,0 0 0 0 0,0 0 0 0 0,0 0 0 0 0,0 0 0 0 0,-1 1 0 0 0,1-1 0 0 0,0 1 0 0 0,0 0 0 0 0,0 0 0 0 0,-1 1 0 0 0,1-1 0 0 0,0 1 0 0 0,0 0 0 0 0,0 0 0 0 0,0 0 0 0 0,0 1 0 0 0,0-1 0 0 0,0 1 0 0 0,0 0 0 0 0,1 0 0 0 0,-1 1 0 0 0,1-1 0 0 0,-2 2-1 0 0,-3 3 37 0 0,0 0 1 0 0,1 1-1 0 0,0 0 1 0 0,0 0-1 0 0,0 1 1 0 0,2 0-1 0 0,-1 0 1 0 0,1 0-1 0 0,0 1 1 0 0,1-1-1 0 0,0 1 1 0 0,0 0-1 0 0,-1 7-37 0 0,-11 131 632 0 0,19-135-618 0 0,0 0 0 0 0,0 0-1 0 0,1 0 1 0 0,1-1 0 0 0,0 1 0 0 0,1-1 0 0 0,0-1 0 0 0,0 1 0 0 0,2-1 0 0 0,-1 0 0 0 0,2 0 0 0 0,-1-1 0 0 0,1 0 0 0 0,1-1 0 0 0,0 0 0 0 0,0 0 0 0 0,0-1 0 0 0,1-1 0 0 0,1 0 0 0 0,-1 0 0 0 0,1-1 0 0 0,0 0 0 0 0,1-1 0 0 0,-1-1 0 0 0,1 0 0 0 0,0 0 0 0 0,0-1 0 0 0,0-1 0 0 0,0 0-1 0 0,1-1 1 0 0,-1-1 0 0 0,0 0 0 0 0,1-1 0 0 0,-1 0 0 0 0,7-2-14 0 0,10-4-149 0 0,-1-1-1 0 0,1-2 0 0 0,-2-1 1 0 0,1-1-1 0 0,-2-1 1 0 0,0-2-1 0 0,0 0 0 0 0,-2-2 1 0 0,0-1-1 0 0,0-1 1 0 0,-2-1-1 0 0,-1-1 0 0 0,5-7 150 0 0,25-35-11 0 0,-4-2-1 0 0,-2-1 0 0 0,-3-3 0 0 0,-3-2 12 0 0,12-88 3688 0 0,-52 159-3608 0 0,0 0 4 0 0,0 0-2 0 0,-31-11 1002 0 0,29-4-739 0 0,-4 55-450 0 0,-13 75 331 0 0,4-1 0 0 0,6 2 0 0 0,4 22-226 0 0,5-127 10 0 0,1 0 1 0 0,-1 0-1 0 0,2-1 0 0 0,0 1 1 0 0,0 0-1 0 0,1 0 0 0 0,0-1 0 0 0,0 0 1 0 0,1 1-1 0 0,1-1 0 0 0,0-1 1 0 0,0 1-1 0 0,6 6-10 0 0,-8-12-25 0 0,0 0 0 0 0,0-1 0 0 0,0 0-1 0 0,1 1 1 0 0,0-1 0 0 0,-1 0 0 0 0,1-1 0 0 0,0 1 0 0 0,0-1 0 0 0,1 0-1 0 0,-1 0 1 0 0,0 0 0 0 0,1 0 0 0 0,-1-1 0 0 0,1 0 0 0 0,-1 0 0 0 0,1 0-1 0 0,0 0 1 0 0,0-1 0 0 0,-1 1 0 0 0,1-2 0 0 0,0 1 0 0 0,-1 0-1 0 0,1-1 1 0 0,0 0 0 0 0,-1 0 0 0 0,1 0 0 0 0,0 0 0 0 0,-1-1 0 0 0,0 0-1 0 0,1 0 1 0 0,-1 0 0 0 0,4-3 25 0 0,5-2-492 0 0,-1-1 0 0 0,1 0-1 0 0,-1-1 1 0 0,-1 0 0 0 0,0-1 0 0 0,0 0-1 0 0,-1-1 1 0 0,0 0 0 0 0,-1-1-1 0 0,5-7 493 0 0,27-106-5601 0 0,-41 94 4351 0 0</inkml:trace>
  <inkml:trace contextRef="#ctx0" brushRef="#br0" timeOffset="282.112">9858 1241 1416 0 0,'-20'10'6572'0'0,"62"-10"-4233"0"0,-24 0-2297 0 0,256-20 1853 0 0,-22 12-1742 0 0,-83 6-5417 0 0,-156 8 1299 0 0,-18-9 2741 0 0</inkml:trace>
  <inkml:trace contextRef="#ctx0" brushRef="#br0" timeOffset="-5014.88">5025 211 1356 0 0,'-15'23'371'0'0,"-2"-1"-1"0"0,0 0 1 0 0,-2-1-1 0 0,0-1 1 0 0,-1-1 0 0 0,-1 0-1 0 0,-1-2 1 0 0,0-1-1 0 0,-2 0 1 0 0,1-2 0 0 0,-2 0-1 0 0,0-2 1 0 0,0-1-1 0 0,-1-1 1 0 0,-1-1-1 0 0,0-1 1 0 0,-2-1-371 0 0,-197 35 1418 0 0,222-42-1409 0 0,-1 1 1 0 0,0-1-1 0 0,0 0 0 0 0,1 0 1 0 0,-1-1-1 0 0,0 1 0 0 0,1-1 1 0 0,-1 0-1 0 0,1 0 0 0 0,-1-1 1 0 0,1 1-1 0 0,-1-1 0 0 0,1 0 1 0 0,0 0-1 0 0,0-1 0 0 0,0 1 0 0 0,0-1 1 0 0,0 0-1 0 0,0 0 0 0 0,1 0 1 0 0,0 0-1 0 0,-1-1 0 0 0,1 1 1 0 0,0-1-1 0 0,1 0 0 0 0,-1 0 1 0 0,1 0-1 0 0,0 0 0 0 0,0 0 1 0 0,0-1-1 0 0,0 0-9 0 0,4 0-9 0 0,1 0 0 0 0,0 1-1 0 0,0-1 1 0 0,0 0 0 0 0,1 1 0 0 0,-1 0 0 0 0,1 0 0 0 0,0 0-1 0 0,0 0 1 0 0,1 1 0 0 0,-1 0 0 0 0,1-1 0 0 0,0 2 0 0 0,-1-1-1 0 0,1 0 1 0 0,1 1 0 0 0,-1 0 0 0 0,0 0 0 0 0,0 1 0 0 0,1 0 0 0 0,-1-1-1 0 0,1 2 1 0 0,1-1 9 0 0,19-2-2 0 0,0 2 0 0 0,-1 1-1 0 0,1 1 1 0 0,0 1 0 0 0,-1 1 0 0 0,1 2-1 0 0,-1 0 1 0 0,0 2 0 0 0,-1 1 0 0 0,9 3 2 0 0,76 20-4 0 0,229 9 107 0 0,-333-40-107 0 0,0 1 1 0 0,0-1-1 0 0,-1-1 1 0 0,1 1-1 0 0,0-1 1 0 0,0 0-1 0 0,-1 0 0 0 0,1 0 1 0 0,-1-1-1 0 0,1 1 1 0 0,-1-1-1 0 0,1 0 1 0 0,-1 0-1 0 0,0-1 1 0 0,0 1-1 0 0,0-1 0 0 0,0 0 1 0 0,-1 0-1 0 0,1 0 1 0 0,-1-1-1 0 0,0 1 1 0 0,0-1-1 0 0,0 0 1 0 0,0 0-1 0 0,-1 0 1 0 0,1 0-1 0 0,-1 0 0 0 0,0-1 1 0 0,0 1-1 0 0,-1-1 1 0 0,1 1-1 0 0,-1-1 1 0 0,0 0-1 0 0,0 1 1 0 0,-1-1-1 0 0,1 0 0 0 0,-1 0 1 0 0,0 1-1 0 0,0-1 1 0 0,-1-2 3 0 0,-7-5-42 0 0,0 0 0 0 0,-1 1 0 0 0,-1 1 0 0 0,1-1 0 0 0,-2 1-1 0 0,1 1 1 0 0,-1 0 0 0 0,-1 1 0 0 0,0 0 0 0 0,0 0 0 0 0,0 1 0 0 0,-1 1 0 0 0,0 0 0 0 0,0 1 0 0 0,-1 1 0 0 0,1 0 0 0 0,-1 0 0 0 0,0 1 0 0 0,0 1 0 0 0,0 0 0 0 0,0 2 0 0 0,-1-1-1 0 0,1 1 1 0 0,-2 2 42 0 0,2-2-433 0 0,0 1 0 0 0,0 1 0 0 0,0 1 0 0 0,0 0-1 0 0,0 0 1 0 0,1 1 0 0 0,-1 1 0 0 0,1 1 0 0 0,0 0-1 0 0,1 0 1 0 0,-8 6 433 0 0,-6 1-1444 0 0</inkml:trace>
  <inkml:trace contextRef="#ctx0" brushRef="#br0" timeOffset="-4265.606">5377 1531 1796 0 0,'124'12'3498'0'0,"57"-46"-2451"0"0,-126 23-792 0 0,0-2 0 0 0,-1-2 0 0 0,-1-3-1 0 0,0-2 1 0 0,-2-2 0 0 0,24-15-255 0 0,-68 33 15 0 0,-1 1 0 0 0,0-1 0 0 0,1 0 0 0 0,-1-1-1 0 0,-1 0 1 0 0,1 0 0 0 0,-1 0 0 0 0,0 0 0 0 0,0-1 0 0 0,-1 0 0 0 0,1 0 0 0 0,-1 0-1 0 0,-1 0 1 0 0,1-1 0 0 0,-1 0 0 0 0,0 1 0 0 0,0-1 0 0 0,-1 0 0 0 0,1-6-15 0 0,-5 9 0 0 0,-1-1 0 0 0,0 0 0 0 0,0 1 0 0 0,0 0 1 0 0,0 0-1 0 0,-1 0 0 0 0,1 0 0 0 0,-1 0 0 0 0,0 1 0 0 0,0 0 0 0 0,0-1 1 0 0,-1 1-1 0 0,1 1 0 0 0,-1-1 0 0 0,0 1 0 0 0,0 0 0 0 0,1 0 1 0 0,-2 0-1 0 0,1 1 0 0 0,0-1 0 0 0,0 1 0 0 0,0 1 0 0 0,0-1 0 0 0,-1 1 1 0 0,1 0-1 0 0,-2 0 0 0 0,-217 13 572 0 0,206-11-488 0 0,-1 0-1 0 0,1 2 0 0 0,0 0 0 0 0,1 1 0 0 0,-1 1 0 0 0,1 0 1 0 0,0 2-1 0 0,0 0 0 0 0,1 0 0 0 0,0 2 0 0 0,1 0 0 0 0,0 1 1 0 0,0 0-1 0 0,1 1 0 0 0,1 1 0 0 0,0 0 0 0 0,1 1 1 0 0,0 0-1 0 0,1 1 0 0 0,1 0 0 0 0,0 1 0 0 0,1 0 0 0 0,1 1 1 0 0,0-1-1 0 0,1 2 0 0 0,1-1 0 0 0,1 1 0 0 0,1 0 0 0 0,0 0 1 0 0,1 0-1 0 0,0 3-83 0 0,4-10 32 0 0,0 0 1 0 0,1 0 0 0 0,0-1-1 0 0,1 1 1 0 0,0-1 0 0 0,0 0 0 0 0,1 0-1 0 0,1 0 1 0 0,0 0 0 0 0,0-1-1 0 0,0 0 1 0 0,2 0 0 0 0,-1 0-1 0 0,1-1 1 0 0,0 0 0 0 0,0 0-1 0 0,1 0 1 0 0,0-1 0 0 0,1-1-1 0 0,0 1 1 0 0,7 3-33 0 0,5 3-16 0 0,1 0 0 0 0,0-2 0 0 0,0-1 1 0 0,1-1-1 0 0,0 0 0 0 0,1-2 0 0 0,0-1 0 0 0,0-1 0 0 0,4 0 16 0 0,244-10-2083 0 0,-247 1 1505 0 0,-1-1 0 0 0,0 0 0 0 0,0-2 0 0 0,-1-1 0 0 0,0-1 1 0 0,0-1-1 0 0,-1-1 0 0 0,0-1 0 0 0,-1 0 0 0 0,0-2 0 0 0,-1 0 1 0 0,4-6 577 0 0,18-22-1134 0 0</inkml:trace>
  <inkml:trace contextRef="#ctx0" brushRef="#br0" timeOffset="-4001.954">5744 944 1756 0 0,'64'-5'4301'0'0,"61"-15"-3648"0"0,-43 7-398 0 0,92-11-399 0 0,111-18-4273 0 0,-246 35 3177 0 0</inkml:trace>
  <inkml:trace contextRef="#ctx0" brushRef="#br0" timeOffset="-9764.963">54 976 1048 0 0,'4'-29'5611'0'0,"4"44"-2872"0"0,28 370-1426 0 0,8-23-1140 0 0,-37-234-1471 0 0,-22-88-1088 0 0,-4-36-2278 0 0,15-9 3428 0 0</inkml:trace>
  <inkml:trace contextRef="#ctx0" brushRef="#br0" timeOffset="-9197.834">31 799 1504 0 0,'-21'18'4592'0'0,"12"36"-3425"0"0,21 84 750 0 0,-3-113-1795 0 0,-4-5-9 0 0,0-1 0 0 0,1 1 0 0 0,1-1 0 0 0,1 0 0 0 0,1 0 0 0 0,1-1 0 0 0,0 0 0 0 0,1-1 0 0 0,1 0 0 0 0,1-1 0 0 0,0-1 0 0 0,1 0 0 0 0,0 0 0 0 0,2-1 0 0 0,-1-1 0 0 0,2-1 0 0 0,0 0 0 0 0,5 2-113 0 0,-18-13-4 0 0,0 0 0 0 0,0 0 0 0 0,0-1 0 0 0,0 1 0 0 0,0-1 0 0 0,0 1 1 0 0,0-2-1 0 0,0 1 0 0 0,1 0 0 0 0,-1-1 0 0 0,0 1 0 0 0,0-1 0 0 0,0 0 0 0 0,0-1 0 0 0,0 1 1 0 0,-1-1-1 0 0,1 1 0 0 0,0-1 0 0 0,0 0 0 0 0,-1-1 0 0 0,0 1 0 0 0,1-1 0 0 0,-1 1 0 0 0,0-1 1 0 0,0 0-1 0 0,0 0 0 0 0,-1 0 0 0 0,1 0 0 0 0,-1-1 0 0 0,0 1 0 0 0,0-1 0 0 0,0 0 1 0 0,0 1-1 0 0,0-1 0 0 0,-1 0 0 0 0,0 0 4 0 0,38-149-487 0 0,-35 0 1568 0 0,-4 151-1001 0 0,-4-8 147 0 0,1 25-141 0 0,49 234 99 0 0,30-109-2365 0 0,-6-61-4793 0 0,-68-78 5822 0 0</inkml:trace>
  <inkml:trace contextRef="#ctx0" brushRef="#br0" timeOffset="-8916.725">851 1216 1184 0 0,'19'-6'5879'0'0,"1"-2"-3574"0"0,66-41-7900 0 0,-71 37 4426 0 0</inkml:trace>
  <inkml:trace contextRef="#ctx0" brushRef="#br0" timeOffset="-8654.706">2138 733 2384 0 0,'2'-4'597'0'0,"-2"5"-466"0"0,1 0 0 0 0,-1 0 0 0 0,0-1 0 0 0,0 1-1 0 0,1 0 1 0 0,-1-1 0 0 0,1 1 0 0 0,-1 0 0 0 0,0-1 0 0 0,1 1 0 0 0,-1-1 0 0 0,1 1-1 0 0,-1-1 1 0 0,1 1 0 0 0,0-1 0 0 0,-1 1 0 0 0,1-1 0 0 0,-1 1 0 0 0,1-1-1 0 0,0 0 1 0 0,-1 1 0 0 0,1-1 0 0 0,0 0 0 0 0,0 0 0 0 0,-1 1 0 0 0,1-1 0 0 0,0 0-1 0 0,-1 0 1 0 0,1 0 0 0 0,0 0 0 0 0,0 0 0 0 0,-1 0 0 0 0,1 0 0 0 0,0 0 0 0 0,0 0-1 0 0,-1 0 1 0 0,1-1 0 0 0,0 1 0 0 0,0 0 0 0 0,-1 0 0 0 0,1-1 0 0 0,0 1-1 0 0,-1-1 1 0 0,1 1 0 0 0,-1 0 0 0 0,1-1 0 0 0,0 1 0 0 0,-1-1 0 0 0,1 1 0 0 0,-1-1-1 0 0,1 0 1 0 0,-1 1 0 0 0,1-1 0 0 0,-1 1 0 0 0,0-1 0 0 0,1 0 0 0 0,-1 1 0 0 0,0-1-1 0 0,0 0 1 0 0,1 0 0 0 0,-1 1 0 0 0,0-1 0 0 0,0 0 0 0 0,0 1 0 0 0,0-1-1 0 0,0 0 1 0 0,0 0 0 0 0,0 1 0 0 0,0-1-131 0 0,32 205 981 0 0,-19-142-1405 0 0,11 103-4654 0 0,-59-102 1328 0 0,18-50 2546 0 0</inkml:trace>
  <inkml:trace contextRef="#ctx0" brushRef="#br0" timeOffset="-8406.338">1665 1373 2120 0 0,'36'22'4228'0'0,"43"-15"-2994"0"0,-61-7-675 0 0,244-14 1636 0 0,-253 13-2204 0 0,336-38-363 0 0,-119 29-5896 0 0,-204 12 5028 0 0,2 11 33 0 0</inkml:trace>
  <inkml:trace contextRef="#ctx0" brushRef="#br0" timeOffset="-8000.881">1667 1868 2052 0 0,'5'-16'3699'0'0,"43"1"-2320"0"0,-39 12-1272 0 0,0 1-1 0 0,1 0 1 0 0,-1 1 0 0 0,0 0-1 0 0,1 1 1 0 0,-1 0 0 0 0,1 0-1 0 0,-1 1 1 0 0,0 0 0 0 0,1 0-1 0 0,-1 1 1 0 0,0 1-1 0 0,0 0 1 0 0,0 0 0 0 0,0 0-1 0 0,-1 1 1 0 0,1 0 0 0 0,-1 1-1 0 0,0 0 1 0 0,-1 0 0 0 0,1 1-1 0 0,-1 0 1 0 0,0 0 0 0 0,0 1-1 0 0,-1 0 1 0 0,0 0 0 0 0,0 1-1 0 0,0-1 1 0 0,-1 1 0 0 0,4 8-107 0 0,-10-8 84 0 0,0 0 1 0 0,-1 0-1 0 0,1 0 0 0 0,-1 0 1 0 0,-1 0-1 0 0,0 0 1 0 0,0 0-1 0 0,0-1 1 0 0,-1 1-1 0 0,0-1 1 0 0,-1 0-1 0 0,0-1 1 0 0,0 1-1 0 0,0-1 0 0 0,-1 0 1 0 0,1 0-1 0 0,-2 0 1 0 0,1-1-1 0 0,0 0 1 0 0,-1 0-1 0 0,0-1 1 0 0,-3 2-85 0 0,-8 9 274 0 0,-52 43 689 0 0,70-57-967 0 0,16 4-142 0 0,4-6-303 0 0,0-1 0 0 0,0-1 0 0 0,0 0 0 0 0,-1-2-1 0 0,1 0 1 0 0,-1-1 0 0 0,0-1 0 0 0,-1-1 0 0 0,0-1 0 0 0,0 0-1 0 0,7-6 450 0 0,-1 3-1163 0 0,78-47-2983 0 0,-73 36 2881 0 0</inkml:trace>
  <inkml:trace contextRef="#ctx0" brushRef="#br0" timeOffset="-7563.854">2373 1824 1428 0 0,'7'-11'5501'0'0,"-8"38"-3922"0"0,-10 38-1268 0 0,-14 39 570 0 0,-20 23 224 0 0,180-433-653 0 0,-100 241 90 0 0,-34 64-510 0 0,19 40 19 0 0,-4-3-384 0 0,-1 2 1 0 0,-2 0 0 0 0,-1 1 0 0 0,-3 0-1 0 0,-1 0 1 0 0,-1 1 0 0 0,-3 0 0 0 0,0 25 332 0 0,-5-59-295 0 0,-1-1 1 0 0,1 1 0 0 0,-2 0-1 0 0,1-1 1 0 0,0 0 0 0 0,-1 1-1 0 0,0-1 1 0 0,0 0 0 0 0,-1 0-1 0 0,1-1 1 0 0,-1 1 0 0 0,0-1-1 0 0,0 1 1 0 0,-1-1 0 0 0,1-1-1 0 0,-1 1 1 0 0,0-1 0 0 0,0 1-1 0 0,0-1 1 0 0,0-1 0 0 0,-1 1-1 0 0,-4 1 295 0 0,-20 3-1184 0 0</inkml:trace>
  <inkml:trace contextRef="#ctx0" brushRef="#br0" timeOffset="-7164.824">1502 1679 1652 0 0,'-8'29'771'0'0,"2"1"-1"0"0,1-1 1 0 0,1 1 0 0 0,2 0-1 0 0,1 0 1 0 0,1 0 0 0 0,2-1-1 0 0,1 1 1 0 0,2 3-771 0 0,11 192 2477 0 0,-17-218-2478 0 0,0 0 0 0 0,0 0 0 0 0,-1 1 0 0 0,0-2 0 0 0,0 1 0 0 0,-1 0 0 0 0,1 0 0 0 0,-1-1 0 0 0,-1 1 0 0 0,1-1 0 0 0,-1 0 0 0 0,-1 0 0 0 0,1 0-1 0 0,-1-1 1 0 0,0 1 0 0 0,0-1 0 0 0,0-1 0 0 0,-1 1 0 0 0,1-1 0 0 0,-1 1 0 0 0,0-2 0 0 0,-1 1 0 0 0,1-1 0 0 0,-1 0 0 0 0,1 0 0 0 0,-1 0 0 0 0,0-1 0 0 0,0 0 0 0 0,0-1 0 0 0,0 0 0 0 0,0 0 0 0 0,-1 0 0 0 0,1-1 0 0 0,-4 0 1 0 0,2-3-374 0 0,0 0 0 0 0,1 0 0 0 0,0-1 1 0 0,-1 0-1 0 0,1 0 0 0 0,1-1 0 0 0,-1 0 1 0 0,1 0-1 0 0,-1-1 0 0 0,2 0 0 0 0,-1 0 0 0 0,1-1 1 0 0,0 0-1 0 0,0 0 0 0 0,1 0 0 0 0,0-1 1 0 0,0 0-1 0 0,0 0 0 0 0,1 0 0 0 0,-2-7 374 0 0,-7-18-1246 0 0</inkml:trace>
  <inkml:trace contextRef="#ctx0" brushRef="#br0" timeOffset="-6852.213">1318 1709 2816 0 0,'39'-20'3407'0'0,"-36"19"-3222"0"0,148-34 952 0 0,1 6 1 0 0,2 7-1 0 0,0 6 1 0 0,48 6-1138 0 0,254-15 1146 0 0,-432 25-1330 0 0,37-6 635 0 0,-36-11-5476 0 0,-25 15 4055 0 0,0 2-2029 0 0,0 0 1758 0 0</inkml:trace>
  <inkml:trace contextRef="#ctx0" brushRef="#br0" timeOffset="-6448.055">4090 764 2716 0 0,'-7'-6'297'0'0,"0"1"-1"0"0,0-1 0 0 0,-1 1 1 0 0,1 0-1 0 0,-1 1 0 0 0,0 0 1 0 0,-1 0-1 0 0,1 0 0 0 0,-1 1 1 0 0,1 1-1 0 0,-1 0 0 0 0,0 0 0 0 0,0 0 1 0 0,0 1-1 0 0,0 0 0 0 0,0 1 1 0 0,-1 0-1 0 0,1 1 0 0 0,0 0 1 0 0,-7 1-297 0 0,2 5 120 0 0,1 0 1 0 0,0 0-1 0 0,0 2 1 0 0,1-1-1 0 0,0 2 1 0 0,1-1-1 0 0,0 2 1 0 0,0-1-1 0 0,1 1 0 0 0,1 1 1 0 0,-1 0-1 0 0,2 0 1 0 0,0 1-1 0 0,0 0 1 0 0,2 1-1 0 0,-1-1 1 0 0,2 1-1 0 0,0 0 1 0 0,-2 11-121 0 0,-6 19 270 0 0,2 1 0 0 0,2 1 0 0 0,2 0 0 0 0,2 0 0 0 0,1 44-270 0 0,16 229 635 0 0,-3-72-1475 0 0,-31-136-1034 0 0,19-103 1512 0 0,0 0 0 0 0,0-1 0 0 0,-1 0 0 0 0,0 0 0 0 0,0 0 0 0 0,-1 0 0 0 0,0-1-1 0 0,0 1 1 0 0,-1-1 0 0 0,0-1 0 0 0,0 1 0 0 0,0-1 0 0 0,0 0 0 0 0,-1 0 0 0 0,0-1-1 0 0,0 0 1 0 0,0 0 0 0 0,0 0 0 0 0,-1-1 0 0 0,-1 0 362 0 0,-18 3-1189 0 0</inkml:trace>
  <inkml:trace contextRef="#ctx0" brushRef="#br0" timeOffset="-6167.874">3089 2426 1632 0 0,'13'8'6728'0'0,"53"-26"-6431"0"0,-55 15 320 0 0,272-62-456 0 0,-42 13-6183 0 0,-201 39 4565 0 0</inkml:trace>
  <inkml:trace contextRef="#ctx0" brushRef="#br0" timeOffset="-5743.746">3996 2220 1160 0 0,'-1'20'415'0'0,"-2"0"-1"0"0,0 1 0 0 0,-1-1 1 0 0,-1 0-1 0 0,0-1 1 0 0,-2 1-1 0 0,0-1 0 0 0,-2-1 1 0 0,0 1-1 0 0,-1-1 1 0 0,0-1-1 0 0,-2 0 0 0 0,0 0 1 0 0,-1-1-1 0 0,0-1 1 0 0,-1 0-1 0 0,-1-1 1 0 0,0-1-1 0 0,-1 0 0 0 0,-1-1 1 0 0,0 0-1 0 0,0-2 1 0 0,-1 0-1 0 0,-1-1 0 0 0,-12 4-414 0 0,29-11 20 0 0,-1-1 0 0 0,1 1-1 0 0,-1-1 1 0 0,1 0 0 0 0,-1 0 0 0 0,1 0-1 0 0,-1 0 1 0 0,0-1 0 0 0,1 1-1 0 0,-1-1 1 0 0,0 1 0 0 0,1-1-1 0 0,-1 0 1 0 0,0 0 0 0 0,0 0-1 0 0,1-1 1 0 0,-1 1 0 0 0,0-1-1 0 0,1 1 1 0 0,-1-1 0 0 0,0 0 0 0 0,1 0-1 0 0,-1 0 1 0 0,1 0 0 0 0,-1-1-1 0 0,1 1 1 0 0,0-1 0 0 0,0 1-1 0 0,-1-1 1 0 0,1 0 0 0 0,0 0-1 0 0,0 0 1 0 0,1 0 0 0 0,-1 0-1 0 0,0 0 1 0 0,1 0 0 0 0,-1-1 0 0 0,1 1-1 0 0,0-1 1 0 0,0 1 0 0 0,0-1-1 0 0,0 1 1 0 0,0-1 0 0 0,0 0-1 0 0,1 1 1 0 0,-1-1 0 0 0,1 0-1 0 0,0 1 1 0 0,0-1 0 0 0,0 0-1 0 0,0-2-19 0 0,10-4-67 0 0,-1-1-1 0 0,1 1 0 0 0,1 0 0 0 0,-1 1 1 0 0,2 0-1 0 0,-1 1 0 0 0,1 1 0 0 0,0-1 0 0 0,0 2 1 0 0,1 0-1 0 0,0 0 0 0 0,-1 1 0 0 0,2 1 1 0 0,-1 0-1 0 0,0 1 0 0 0,1 0 0 0 0,-1 1 0 0 0,1 0 1 0 0,12 2 67 0 0,-1-4-61 0 0,347 0-586 0 0,-359 2 649 0 0,2 1 65 0 0,-1-1 0 0 0,0 0 0 0 0,1-1 0 0 0,-1-1 0 0 0,0 0 0 0 0,0-1 0 0 0,0-1 0 0 0,-1 0 0 0 0,1-1 0 0 0,-1 0 0 0 0,10-7-67 0 0,-22 12 16 0 0,0 0 0 0 0,1 0 0 0 0,-1-1 0 0 0,0 1 0 0 0,0-1 0 0 0,0 1 1 0 0,0-1-1 0 0,-1 1 0 0 0,1-1 0 0 0,0 1 0 0 0,-1-1 0 0 0,1 0 0 0 0,-1 1 0 0 0,1-1 1 0 0,-1 0-1 0 0,0 0 0 0 0,0 1 0 0 0,0-1 0 0 0,0 0 0 0 0,0 1 0 0 0,0-1 0 0 0,0 0 1 0 0,0 0-1 0 0,-1 1 0 0 0,1-1 0 0 0,-1 0 0 0 0,1 1 0 0 0,-1-1 0 0 0,0 0 1 0 0,0 1-1 0 0,0-1 0 0 0,1 1 0 0 0,-1 0 0 0 0,-1-1 0 0 0,1 1 0 0 0,0 0 0 0 0,0-1 1 0 0,0 1-1 0 0,-1 0 0 0 0,1 0 0 0 0,-1 0 0 0 0,0-1-16 0 0,-66-39 142 0 0,-2 15 132 0 0,-61-30-3455 0 0,125 52 2786 0 0,0 0 0 0 0,0 0 0 0 0,0-1 0 0 0,0 0 0 0 0,1-1 0 0 0,0 1 0 0 0,0-1 0 0 0,0 0 0 0 0,1 0 0 0 0,0 0 1 0 0,0-1-1 0 0,1 1 0 0 0,-1-1 0 0 0,2 0 0 0 0,-1 0 0 0 0,1 0 0 0 0,-2-5 395 0 0,0-18-1210 0 0</inkml:trace>
  <inkml:trace contextRef="#ctx0" brushRef="#br0" timeOffset="-2588.043">7043 241 1132 0 0,'54'-73'3033'0'0,"-54"73"-2981"0"0,0 0-1 0 0,1 0 1 0 0,-1 0-1 0 0,0 1 1 0 0,1-1-1 0 0,-1 0 1 0 0,0 0-1 0 0,1 0 1 0 0,-1 0 0 0 0,0 0-1 0 0,1 0 1 0 0,-1 0-1 0 0,1 0 1 0 0,-1 0-1 0 0,0 0 1 0 0,1 0 0 0 0,-1-1-1 0 0,0 1 1 0 0,1 0-1 0 0,-1 0 1 0 0,0 0-1 0 0,1 0 1 0 0,-1-1-1 0 0,0 1 1 0 0,0 0 0 0 0,1 0-1 0 0,-1 0 1 0 0,0-1-1 0 0,0 1 1 0 0,1 0-1 0 0,-1 0 1 0 0,0-1-1 0 0,0 1 1 0 0,1 0-52 0 0,-6 34 392 0 0,-8 230 1209 0 0,50-5-471 0 0,-37-250-1091 0 0,1-1-1 0 0,0 1 1 0 0,1 0-1 0 0,0 0 1 0 0,0 0-1 0 0,1-1 0 0 0,0 0 1 0 0,0 1-1 0 0,1-1 1 0 0,0 0-1 0 0,1-1 0 0 0,0 1 1 0 0,0-1-1 0 0,1 0 1 0 0,-1 0-1 0 0,1 0 0 0 0,1-1 1 0 0,-1 0-1 0 0,1 0 1 0 0,1-1-1 0 0,-1 0 1 0 0,0 0-1 0 0,1 0 0 0 0,0-1 1 0 0,0-1-1 0 0,1 1 1 0 0,-1-1-1 0 0,1-1 0 0 0,-1 1 1 0 0,1-1-1 0 0,3-1-38 0 0,106-27-1688 0 0,-113 23 1427 0 0,-1 0-1 0 0,0 0 1 0 0,0 0-1 0 0,0-1 1 0 0,0 1-1 0 0,-1-1 1 0 0,1 0-1 0 0,-1-1 0 0 0,0 1 1 0 0,-1 0-1 0 0,1-1 1 0 0,-1 0-1 0 0,1 1 1 0 0,-1-1-1 0 0,-1 0 1 0 0,1 0-1 0 0,-1 0 0 0 0,0 0 1 0 0,0 0-1 0 0,0-1 1 0 0,-1 1-1 0 0,0-1 262 0 0,1-10-1126 0 0</inkml:trace>
  <inkml:trace contextRef="#ctx0" brushRef="#br0" timeOffset="-2337.087">6826 508 1048 0 0,'-59'16'5257'0'0,"81"-9"-2711"0"0,277-33-2516 0 0,-100-27-5343 0 0,-165 39 3893 0 0</inkml:trace>
  <inkml:trace contextRef="#ctx0" brushRef="#br0" timeOffset="-1824.478">7449 9 1884 0 0,'15'-8'4545'0'0,"26"10"-3842"0"0,-35-1-380 0 0,0 1-265 0 0,1 0 0 0 0,-1 0-1 0 0,1 0 1 0 0,-1 1-1 0 0,0 0 1 0 0,0 1 0 0 0,0-1-1 0 0,0 1 1 0 0,-1 0-1 0 0,1 1 1 0 0,-1-1 0 0 0,0 1-1 0 0,0 0 1 0 0,-1 0-1 0 0,1 1 1 0 0,-1-1 0 0 0,-1 1-1 0 0,1 0 1 0 0,-1 0-1 0 0,0 0 1 0 0,0 1 0 0 0,-1-1-1 0 0,1 1 1 0 0,-1-1-1 0 0,-1 1 1 0 0,0 0 0 0 0,0-1-1 0 0,0 1 1 0 0,0 0 0 0 0,-1 7-58 0 0,-42 114 1272 0 0,19-79-726 0 0,24-47-559 0 0,-1 0 0 0 0,1 1 0 0 0,0-1 0 0 0,0 0 0 0 0,0 1-1 0 0,0-1 1 0 0,1 0 0 0 0,-1 0 0 0 0,1 0 0 0 0,-1 0 0 0 0,1 0-1 0 0,0 0 1 0 0,-1-1 0 0 0,1 1 0 0 0,0 0 0 0 0,0-1 0 0 0,0 0-1 0 0,1 1 1 0 0,-1-1 0 0 0,0 0 0 0 0,0 0 0 0 0,1 0 0 0 0,-1 0-1 0 0,0-1 1 0 0,1 1 0 0 0,-1-1 0 0 0,1 1 0 0 0,-1-1 0 0 0,1 0-1 0 0,-1 0 1 0 0,1 0 0 0 0,-1 0 0 0 0,1 0 0 0 0,-1-1 0 0 0,2 0 13 0 0,218-15-6452 0 0,-190 10 5264 0 0,-2 4 42 0 0</inkml:trace>
  <inkml:trace contextRef="#ctx0" brushRef="#br0" timeOffset="-1484.394">8186 484 1592 0 0,'-191'221'5271'0'0,"-122"147"-2051"0"0,311-366-3699 0 0,-11 16 235 0 0,8-14-5616 0 0,3-8 4600 0 0</inkml:trace>
  <inkml:trace contextRef="#ctx0" brushRef="#br0" timeOffset="-1111.033">8119 909 1664 0 0,'162'-8'3664'0'0,"-156"7"-3605"0"0,0 1 0 0 0,0-1 0 0 0,0 1 0 0 0,0 0 0 0 0,0 1 0 0 0,0 0 0 0 0,0 0 0 0 0,0 0 1 0 0,0 0-1 0 0,0 1 0 0 0,0 0 0 0 0,-1 0 0 0 0,1 1 0 0 0,-1 0 0 0 0,1 0 0 0 0,-1 0 0 0 0,0 0 0 0 0,0 1 0 0 0,0 0 0 0 0,-1 0 1 0 0,0 0-1 0 0,1 0 0 0 0,-1 1 0 0 0,-1 0 0 0 0,1 0 0 0 0,-1 0 0 0 0,0 0 0 0 0,0 1 0 0 0,0-1 0 0 0,-1 1 0 0 0,0-1 0 0 0,0 1 1 0 0,0 0-1 0 0,-1 0 0 0 0,1 0 0 0 0,-2 0 0 0 0,1 0 0 0 0,-1 0 0 0 0,0 4-59 0 0,-6 5 232 0 0,-1 0-1 0 0,0-1 1 0 0,-1 0 0 0 0,-1 0 0 0 0,0-1-1 0 0,-1 0 1 0 0,-1 0 0 0 0,0-1-1 0 0,0 0 1 0 0,-1-1 0 0 0,-1-1-1 0 0,0 0 1 0 0,-12 7-232 0 0,-7 9 522 0 0,32-25-518 0 0,-1 1 1 0 0,0-1-1 0 0,0 1 0 0 0,1 0 0 0 0,-1-1 0 0 0,1 1 0 0 0,0 0 0 0 0,-1-1 1 0 0,1 1-1 0 0,0 0 0 0 0,0-1 0 0 0,0 1 0 0 0,0 0 0 0 0,0 0 0 0 0,1-1 1 0 0,-1 1-1 0 0,0 0 0 0 0,1-1 0 0 0,-1 1 0 0 0,1-1 0 0 0,0 1 0 0 0,-1 0 0 0 0,1-1 1 0 0,0 1-1 0 0,0-1 0 0 0,0 0 0 0 0,0 1 0 0 0,0-1 0 0 0,0 0 0 0 0,1 1 1 0 0,-1-1-1 0 0,0 0 0 0 0,1 0 0 0 0,-1 0 0 0 0,0 0 0 0 0,1-1 0 0 0,-1 1 1 0 0,1 0-1 0 0,0 0 0 0 0,-1-1 0 0 0,1 1 0 0 0,0-1 0 0 0,-1 0 0 0 0,1 1 0 0 0,0-1 1 0 0,-1 0-1 0 0,1 0 0 0 0,0 0 0 0 0,-1 0 0 0 0,1 0 0 0 0,0 0 0 0 0,0-1 1 0 0,-1 1-1 0 0,1-1 0 0 0,0 1 0 0 0,-1-1 0 0 0,1 1 0 0 0,-1-1 0 0 0,2-1-4 0 0,54 0-1610 0 0,-1-3-1 0 0,0-2 0 0 0,-1-2 1 0 0,0-3-1 0 0,10-5 1611 0 0,-16 2-1437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4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1008 0 0,'0'0'738'0'0,"3"20"1327"0"0,3-18-1991 0 0,0 0-1 0 0,0 0 1 0 0,1 0-1 0 0,-1 0 1 0 0,1-1 0 0 0,-1 0-1 0 0,1-1 1 0 0,-1 1-1 0 0,1-1 1 0 0,0-1 0 0 0,-1 1-1 0 0,1-1 1 0 0,-1 0-1 0 0,1-1 1 0 0,-1 1 0 0 0,4-3-74 0 0,8 1 90 0 0,253-29 216 0 0,165 5-306 0 0,-424 27-85 0 0,102-2-3143 0 0,-77 2 2072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0 964 0 0,'-1'1'73'0'0,"0"0"0"0"0,0 0 0 0 0,0 0 0 0 0,-1 0 0 0 0,1 1 0 0 0,0-1-1 0 0,0 0 1 0 0,1 1 0 0 0,-1-1 0 0 0,0 0 0 0 0,0 1 0 0 0,1-1 0 0 0,-1 1 0 0 0,0-1 0 0 0,1 1 0 0 0,0 0-1 0 0,-1-1 1 0 0,1 1 0 0 0,0-1 0 0 0,0 1 0 0 0,0 0 0 0 0,0-1 0 0 0,0 1 0 0 0,0-1 0 0 0,0 1 0 0 0,1 0-1 0 0,-1-1 1 0 0,1 1 0 0 0,-1-1 0 0 0,1 1 0 0 0,-1-1 0 0 0,1 1 0 0 0,0-1 0 0 0,0 0 0 0 0,0 1 0 0 0,0-1-1 0 0,0 0 1 0 0,0 1 0 0 0,0-1 0 0 0,0 0 0 0 0,0 0 0 0 0,0 0 0 0 0,1 0 0 0 0,-1 0 0 0 0,0 0 0 0 0,1-1 0 0 0,-1 1-1 0 0,1 0 1 0 0,-1-1 0 0 0,1 1 0 0 0,-1-1 0 0 0,1 1 0 0 0,0-1 0 0 0,-1 0 0 0 0,1 0 0 0 0,-1 0 0 0 0,1 0-1 0 0,0 0 1 0 0,-1 0 0 0 0,1 0 0 0 0,0 0-73 0 0,53 11 352 0 0,1-2 1 0 0,0-3-1 0 0,0-2 0 0 0,1-2 0 0 0,43-6-352 0 0,6 2-263 0 0,191-18-2175 0 0,-138 8 37 0 0,-81 3 1247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51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1212 0 0,'7'0'1300'0'0,"-5"0"-236"0"0,1 0-160 0 0,3 0-152 0 0,-5 0-331 0 0,5 0-341 0 0,-4 1 0 0 0,-2-1-861 0 0,-2 4-503 0 0,-4-1 140 0 0,-15 4 24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4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1240 0 0,'1'1'156'0'0,"-1"0"-1"0"0,0-1 0 0 0,0 1 1 0 0,0-1-1 0 0,1 1 1 0 0,-1-1-1 0 0,0 1 1 0 0,0-1-1 0 0,1 1 0 0 0,-1-1 1 0 0,0 1-1 0 0,1-1 1 0 0,-1 1-1 0 0,1-1 0 0 0,-1 0 1 0 0,1 1-1 0 0,-1-1 1 0 0,1 0-1 0 0,-1 1 1 0 0,1-1-1 0 0,-1 0 0 0 0,1 0 1 0 0,-1 1-1 0 0,1-1 1 0 0,-1 0-1 0 0,1 0 1 0 0,0 0-1 0 0,-1 0 0 0 0,1 0 1 0 0,-1 0-1 0 0,1 0 1 0 0,-1 0-1 0 0,1 0 1 0 0,0 0-1 0 0,-1 0 0 0 0,1 0 1 0 0,-1 0-1 0 0,1 0-155 0 0,-11 81-214 0 0,9-73 604 0 0,-22 234 811 0 0,11 1 1 0 0,13 105-1202 0 0,0-149-692 0 0,-13-76-1160 0 0,-11-106-2127 0 0,15-23 2773 0 0</inkml:trace>
  <inkml:trace contextRef="#ctx0" brushRef="#br0" timeOffset="743.436">153 104 1184 0 0,'13'-41'6113'0'0,"-6"32"-4324"0"0,-8 33-1409 0 0,-27 319 379 0 0,28-336-729 0 0,-1 1 0 0 0,2-1 0 0 0,-1 1 0 0 0,1 0-1 0 0,0-1 1 0 0,0 1 0 0 0,1-1 0 0 0,0 0 0 0 0,1 0 0 0 0,-1 1 0 0 0,1-2 0 0 0,1 1 0 0 0,-1 0-1 0 0,1-1 1 0 0,0 1 0 0 0,1-1 0 0 0,0 0 0 0 0,0 0 0 0 0,0-1 0 0 0,0 0 0 0 0,1 0 0 0 0,0 0-1 0 0,0 0 1 0 0,0-1 0 0 0,1 0 0 0 0,-1 0 0 0 0,1-1 0 0 0,0 0 0 0 0,0 0 0 0 0,0-1 0 0 0,1 0-1 0 0,-1 0 1 0 0,0 0 0 0 0,1-1 0 0 0,-1 0 0 0 0,3-1-30 0 0,4 0 20 0 0,0-1-1 0 0,0 0 1 0 0,0-2-1 0 0,-1 1 1 0 0,1-2 0 0 0,-1 0-1 0 0,1 0 1 0 0,-1-2-1 0 0,-1 1 1 0 0,1-1 0 0 0,-1-1-1 0 0,0-1 1 0 0,-1 1-1 0 0,1-2 1 0 0,-2 1 0 0 0,1-2-1 0 0,-1 1 1 0 0,0-2-1 0 0,-1 1 1 0 0,-1-1 0 0 0,1 0-1 0 0,-2-1 1 0 0,0 0-1 0 0,0 0 1 0 0,-1-1 0 0 0,0 0-1 0 0,-1 0 1 0 0,-1 0-1 0 0,0 0 1 0 0,-1-2-20 0 0,17-96 767 0 0,-23 126-777 0 0,1-1 0 0 0,1 0 0 0 0,1 1 0 0 0,0-1 0 0 0,0 1-1 0 0,1-1 1 0 0,1 1 0 0 0,1-1 0 0 0,0 0 0 0 0,1 0 0 0 0,0 0 0 0 0,3 4 10 0 0,41 90-1505 0 0,4-56-3272 0 0,-50-51 4306 0 0,10-2-2811 0 0,14-15 2098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1:5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4362 895 1356 0 0,'11'4'3226'0'0,"20"-6"-2587"0"0,-28 2-379 0 0,413-56 1359 0 0,-223 33-5305 0 0,-156 17 2460 0 0</inkml:trace>
  <inkml:trace contextRef="#ctx0" brushRef="#br0" timeOffset="248.235">4530 1069 2672 0 0,'6'6'756'0'0,"1"-1"-160"0"0,16 5-36 0 0,4-1-72 0 0,6 1-67 0 0,3-9-157 0 0,3 6-136 0 0,6-7 48 0 0,3 2-12 0 0,0-2-604 0 0,-25 0-109 0 0,50-15-803 0 0,-18 8 40 0 0,0-6 8 0 0</inkml:trace>
  <inkml:trace contextRef="#ctx0" brushRef="#br0" timeOffset="636.329">6159 565 836 0 0,'13'-16'4061'0'0,"-20"21"-1638"0"0,-17 48-2146 0 0,3 2 1 0 0,2 1-1 0 0,2 0 1 0 0,3 1-1 0 0,2 0 1 0 0,3 1-1 0 0,2 1 1 0 0,1 39-278 0 0,-1 334-1805 0 0,7-432 1713 0 0,0-1 1 0 0,0 1 0 0 0,0-1-1 0 0,0 1 1 0 0,0-1 0 0 0,0 1-1 0 0,0 0 1 0 0,0-1 0 0 0,0 1-1 0 0,0-1 1 0 0,-1 1 0 0 0,1 0-1 0 0,0-1 1 0 0,0 1 0 0 0,0 0-1 0 0,-1-1 1 0 0,1 1 0 0 0,0 0-1 0 0,0-1 1 0 0,-1 1 0 0 0,1 0-1 0 0,0-1 1 0 0,-1 1 0 0 0,1 0-1 0 0,0 0 1 0 0,-1-1 0 0 0,1 1-1 0 0,0 0 1 0 0,-1 0 0 0 0,1 0-1 0 0,-1 0 1 0 0,1-1 0 0 0,0 1-1 0 0,-1 0 1 0 0,1 0 0 0 0,-1 0 0 0 0,1 0-1 0 0,-1 0 1 0 0,1 0 0 0 0,0 0-1 0 0,-1 0 1 0 0,1 0 0 0 0,-1 0-1 0 0,1 1 1 0 0,0-1 0 0 0,-1 0-1 0 0,1 0 1 0 0,-1 0 0 0 0,1 0-1 0 0,0 1 1 0 0,-1-1 0 0 0,1 0-1 0 0,0 0 1 0 0,-1 1 0 0 0,1-1-1 0 0,0 0 92 0 0,-3-25-1192 0 0</inkml:trace>
  <inkml:trace contextRef="#ctx0" brushRef="#br0" timeOffset="1130.035">6187 563 1392 0 0,'0'0'73'0'0,"0"-1"1"0"0,0 0-1 0 0,0 1 0 0 0,0-1 0 0 0,0 0 0 0 0,0 1 0 0 0,-1-1 1 0 0,1 0-1 0 0,0 1 0 0 0,0-1 0 0 0,-1 0 0 0 0,1 1 1 0 0,-1-1-1 0 0,1 1 0 0 0,0-1 0 0 0,-1 0 0 0 0,1 1 0 0 0,-1-1 1 0 0,1 1-1 0 0,-1 0 0 0 0,0-1 0 0 0,1 1 0 0 0,-1-1 1 0 0,1 1-1 0 0,-1 0 0 0 0,0-1 0 0 0,1 1 0 0 0,-1 0 1 0 0,0 0-1 0 0,1 0 0 0 0,-1-1 0 0 0,0 1 0 0 0,1 0 0 0 0,-1 0 1 0 0,0 0-1 0 0,0 0 0 0 0,1 0 0 0 0,-1 0 0 0 0,0 0 1 0 0,1 1-1 0 0,-1-1 0 0 0,0 0 0 0 0,1 0 0 0 0,-1 0 1 0 0,0 1-1 0 0,1-1 0 0 0,-1 0 0 0 0,0 1 0 0 0,1-1 0 0 0,-1 1 1 0 0,1-1-1 0 0,-1 1 0 0 0,1-1 0 0 0,-1 1 0 0 0,1-1 1 0 0,-1 1-1 0 0,1-1 0 0 0,-1 1 0 0 0,1-1 0 0 0,0 1 1 0 0,-1 0-74 0 0,-5 11 120 0 0,0 0 0 0 0,0 0 1 0 0,1 1-1 0 0,1 0 1 0 0,0-1-1 0 0,1 1 0 0 0,0 1 1 0 0,1-1-1 0 0,0 0 1 0 0,1 1-1 0 0,1-1 1 0 0,0 0-1 0 0,1 1 0 0 0,1-1 1 0 0,0 0-1 0 0,0 1 1 0 0,1-1-1 0 0,1 0 1 0 0,0-1-1 0 0,1 1 0 0 0,0-1 1 0 0,1 0-1 0 0,1 0 1 0 0,0 0-1 0 0,0-1 0 0 0,6 7-120 0 0,-4-13 47 0 0,0-1-1 0 0,0 1 0 0 0,0-1 0 0 0,1-1 0 0 0,-1 0 0 0 0,1 0 0 0 0,0-1 0 0 0,-1 0 0 0 0,1-1 0 0 0,0 0 0 0 0,0 0 0 0 0,0-1 0 0 0,0-1 0 0 0,0 0 0 0 0,0 0 0 0 0,0-1 0 0 0,0 0 0 0 0,0 0 0 0 0,-1-1 0 0 0,1-1 0 0 0,-1 1 0 0 0,0-2 1 0 0,0 1-1 0 0,0-1 0 0 0,-1 0 0 0 0,0-1 0 0 0,0 0 0 0 0,0-1 0 0 0,-1 1 0 0 0,1-1 0 0 0,-2-1 0 0 0,1 1 0 0 0,-1-2-46 0 0,3-6 109 0 0,-1 0 0 0 0,-1-1 0 0 0,0-1 0 0 0,-2 1 0 0 0,1-1 0 0 0,-2 0 0 0 0,0 0 0 0 0,-2 0 0 0 0,1 0 0 0 0,-2-1 0 0 0,0 1 0 0 0,-2-1 0 0 0,-1-13-109 0 0,2 30 8 0 0,0 0 0 0 0,0 0-1 0 0,0 1 1 0 0,0-1 0 0 0,-1 0-1 0 0,1 0 1 0 0,0 0 0 0 0,-1 0-1 0 0,1 1 1 0 0,-1-1 0 0 0,1 0-1 0 0,-1 0 1 0 0,1 1 0 0 0,-1-1-1 0 0,1 0 1 0 0,-1 1 0 0 0,0-1-1 0 0,1 0 1 0 0,-1 1 0 0 0,0-1-1 0 0,0 1 1 0 0,1-1 0 0 0,-1 1-1 0 0,0 0 1 0 0,0-1 0 0 0,0 1-1 0 0,1 0 1 0 0,-1-1 0 0 0,0 1-1 0 0,0 0 1 0 0,0 0 0 0 0,0 0-1 0 0,0 0 1 0 0,0 0 0 0 0,0 0-1 0 0,1 0 1 0 0,-1 0 0 0 0,0 0-1 0 0,0 0 1 0 0,0 1 0 0 0,0-1-1 0 0,0 0 1 0 0,0 0 0 0 0,1 1-1 0 0,-1-1 1 0 0,0 1 0 0 0,0-1-1 0 0,1 1 1 0 0,-1-1 0 0 0,0 1-1 0 0,1-1 1 0 0,-1 1 0 0 0,0 0-1 0 0,1-1 1 0 0,-1 1-1 0 0,1 0 1 0 0,-1 0 0 0 0,1-1-1 0 0,-1 1 1 0 0,1 0 0 0 0,-1 0-1 0 0,1 0 1 0 0,0-1 0 0 0,0 1-1 0 0,-1 1-7 0 0,-5 11-18 0 0,0 1-1 0 0,1 1 0 0 0,0-1 0 0 0,1 1 0 0 0,1 0 0 0 0,0 0 0 0 0,1 0 0 0 0,1 0 0 0 0,0 0 0 0 0,1 0 1 0 0,1 0-1 0 0,0 0 0 0 0,1 1 0 0 0,1-1 0 0 0,0-1 0 0 0,1 1 0 0 0,0 0 0 0 0,7 12 19 0 0,-2 11-515 0 0,32 185-8350 0 0,-41-208 7659 0 0</inkml:trace>
  <inkml:trace contextRef="#ctx0" brushRef="#br0" timeOffset="-1259.048">3345 635 988 0 0,'-37'54'3272'0'0,"-31"26"-2479"0"0,5 2 1 0 0,2 4 0 0 0,5 1 0 0 0,-40 86-794 0 0,80-151-727 0 0,2-2-3427 0 0,14-20 2960 0 0</inkml:trace>
  <inkml:trace contextRef="#ctx0" brushRef="#br0" timeOffset="-977.132">2936 750 1060 0 0,'24'-4'5698'0'0,"22"61"-5437"0"0,-38-47 211 0 0,26 32-195 0 0,3-3 0 0 0,1 0 0 0 0,1-3-1 0 0,3-1 1 0 0,7 2-277 0 0,126 116-2131 0 0,-157-127-1573 0 0,-18-26 2588 0 0</inkml:trace>
  <inkml:trace contextRef="#ctx0" brushRef="#br0" timeOffset="-699.152">2740 568 916 0 0,'-21'12'253'0'0,"0"0"0"0"0,1 1 0 0 0,0 2-1 0 0,1 0 1 0 0,1 0 0 0 0,0 2 0 0 0,1 0 0 0 0,1 1-1 0 0,1 1 1 0 0,0 0 0 0 0,2 1 0 0 0,0 1 0 0 0,1 0 0 0 0,1 1-1 0 0,1 0 1 0 0,1 0 0 0 0,1 1 0 0 0,1 0 0 0 0,1 1 0 0 0,-1 15-253 0 0,6 89 870 0 0,8-106-817 0 0,1 1 1 0 0,1-2-1 0 0,0 1 0 0 0,2-1 0 0 0,1-1 1 0 0,0 0-1 0 0,2-1 0 0 0,0 0 0 0 0,1-1 0 0 0,1 0 1 0 0,0-1-1 0 0,1-1 0 0 0,1-1 0 0 0,1-1 0 0 0,0 0 1 0 0,14 6-54 0 0,-13-8-445 0 0,0 0 0 0 0,1-2 0 0 0,1-1 0 0 0,0 0 0 0 0,0-2 0 0 0,0-1 0 0 0,1 0 0 0 0,0-2 0 0 0,0 0 0 0 0,21 0 445 0 0,-21-4-1129 0 0</inkml:trace>
  <inkml:trace contextRef="#ctx0" brushRef="#br0" timeOffset="-435.586">3773 530 2344 0 0,'26'37'449'0'0,"-2"1"0"0"0,-2 1-1 0 0,-2 2 1 0 0,-1 0 0 0 0,-2 0-1 0 0,-2 2 1 0 0,-1 0 0 0 0,-3 0 0 0 0,-1 1-1 0 0,-3 1 1 0 0,-1 0 0 0 0,-1 28-449 0 0,-6-53 56 0 0,-1 0 1 0 0,0 0-1 0 0,-2 0 1 0 0,0-1-1 0 0,-1 1 0 0 0,-1-1 1 0 0,-1 0-1 0 0,-1-1 1 0 0,0 0-1 0 0,-1 0 1 0 0,-1 0-1 0 0,-1-1 1 0 0,0-1-1 0 0,-2 0 1 0 0,1-1-1 0 0,-2 0 1 0 0,0-1-1 0 0,-1 0 0 0 0,-13 9-56 0 0,24-20-200 0 0,1 0 0 0 0,-1-1-1 0 0,1 0 1 0 0,-1 0-1 0 0,0 0 1 0 0,0 0-1 0 0,0 0 1 0 0,0-1-1 0 0,0 1 1 0 0,0-1 0 0 0,0 0-1 0 0,-1-1 1 0 0,1 1-1 0 0,0-1 1 0 0,0 0-1 0 0,-1 0 1 0 0,1 0-1 0 0,0 0 1 0 0,-1-1 0 0 0,1 0-1 0 0,0 0 1 0 0,0 0-1 0 0,0 0 1 0 0,0-1-1 0 0,0 1 1 0 0,0-1-1 0 0,0 0 1 0 0,0 0 200 0 0,-14-18-1213 0 0</inkml:trace>
  <inkml:trace contextRef="#ctx0" brushRef="#br0" timeOffset="-2305.662">1023 585 1164 0 0,'0'0'362'0'0,"0"0"154"0"0,2-22 1561 0 0,13-12-871 0 0,-15 766 2123 0 0,-1-715-3233 0 0,0 0 0 0 0,1-1 0 0 0,1 1-1 0 0,0 0 1 0 0,2 0 0 0 0,-1 0 0 0 0,2-1 0 0 0,0 1-1 0 0,2-1 1 0 0,-1 0 0 0 0,2-1 0 0 0,0 1 0 0 0,1-1 0 0 0,1 0-96 0 0,-2-10 43 0 0,1 0 1 0 0,0 0 0 0 0,1-1-1 0 0,-1 0 1 0 0,1-1 0 0 0,-1 0-1 0 0,1 0 1 0 0,0-1 0 0 0,0 0 0 0 0,1 0-1 0 0,-1-1 1 0 0,0 0 0 0 0,0-1-1 0 0,1 0 1 0 0,-1-1 0 0 0,8-1-44 0 0,2 2 77 0 0,363-63-300 0 0,-205 17-2676 0 0,-173 18-1990 0 0,-17 10 3580 0 0</inkml:trace>
  <inkml:trace contextRef="#ctx0" brushRef="#br0" timeOffset="-2009.067">1094 947 1332 0 0,'-19'-5'4465'0'0,"59"-4"-3301"0"0,463-51-1519 0 0,-467 50-3179 0 0,-34 5 2330 0 0</inkml:trace>
  <inkml:trace contextRef="#ctx0" brushRef="#br0" timeOffset="-1729.155">1108 557 1756 0 0,'-3'-10'4697'0'0,"29"-3"-3540"0"0,44-6-876 0 0,354-22 1246 0 0,-139 37-4828 0 0,-223 15 654 0 0,-55-9 1305 0 0</inkml:trace>
  <inkml:trace contextRef="#ctx0" brushRef="#br0" timeOffset="2763.446">75 218 964 0 0,'-60'10'2038'0'0,"46"-4"-1096"0"0,13-5-476 0 0,21-3-334 0 0,372-13-140 0 0,207-1 655 0 0,847-68-697 0 0,1040-27-528 0 0,-486 104 166 0 0,-1662 7 1374 0 0,-262 21-689 0 0,195 5 319 0 0,-205-26 1049 0 0,-65 0-1625 0 0,-1 0-50 0 0,25 18 156 0 0,-13 225 98 0 0,-31-13 63 0 0,-42 798 1139 0 0,61-712-1106 0 0,0-314-608 0 0,-11 5-965 0 0,-71-70-3675 0 0,56 40 3759 0 0</inkml:trace>
  <inkml:trace contextRef="#ctx0" brushRef="#br0" timeOffset="4381.803">29 380 1868 0 0,'0'0'476'0'0,"0"0"-154"0"0,0 0-64 0 0,3-17 574 0 0,0 20-786 0 0,1-1 0 0 0,-1 1 0 0 0,1-1-1 0 0,-1 1 1 0 0,0 0 0 0 0,0 0 0 0 0,0 0-1 0 0,0 1 1 0 0,-1-1 0 0 0,0 1 0 0 0,1-1-1 0 0,-1 1 1 0 0,0 0 0 0 0,-1 0 0 0 0,1 0-1 0 0,-1 0 1 0 0,1 0 0 0 0,-1 0 0 0 0,-1 0-1 0 0,1 1 1 0 0,0-1 0 0 0,-1 0 0 0 0,0 0-1 0 0,0 1 1 0 0,0-1 0 0 0,-1 0 0 0 0,0 1-1 0 0,1-1 1 0 0,-1 0 0 0 0,-1 1-46 0 0,2 19 95 0 0,16 835 1836 0 0,-17-601-1825 0 0,22-40-1 0 0,-22-193-57 0 0,2-1 0 0 0,0 1 0 0 0,2-1 0 0 0,0 0-1 0 0,2 0 1 0 0,0 0 0 0 0,2-1 0 0 0,1 0 0 0 0,1 0 0 0 0,0 0 0 0 0,2-1 0 0 0,3 2-48 0 0,-8-19 20 0 0,1 0 1 0 0,-1-1 0 0 0,1 0-1 0 0,0 0 1 0 0,1-1-1 0 0,-1 0 1 0 0,0 0 0 0 0,1-1-1 0 0,0 0 1 0 0,0 0-1 0 0,-1-1 1 0 0,1 0 0 0 0,0 0-1 0 0,0-1 1 0 0,0 0-1 0 0,0 0 1 0 0,0-1 0 0 0,8-2-21 0 0,10 3 61 0 0,161-12-42 0 0,309-19 236 0 0,447-4-330 0 0,1650-24 170 0 0,-2084 54-219 0 0,-257-8 45 0 0,1033-42-258 0 0,-958 24 437 0 0,82-33 484 0 0,-53 47-402 0 0,-354 17-85 0 0,28 0 471 0 0,-3-8-1044 0 0,-17-34-5840 0 0,-11 34 5138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3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96 2556 0 0,'-14'-16'5403'0'0,"53"7"-4080"0"0,-29 7-1331 0 0,417-39 1574 0 0,-228 19-2770 0 0,-66 17-5176 0 0,-131 5 5120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1160 0 0,'21'25'4254'0'0,"57"-16"-3508"0"0,-67-9-385 0 0,373-1 971 0 0,-121-30-6159 0 0,-216 22 3693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3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1472 0 0,'0'0'390'0'0,"0"0"0"0"0,0 0-36 0 0,0 0-56 0 0,0 0-89 0 0,0 0-36 0 0,0 0-17 0 0,0 0 10 0 0,0 0 89 0 0,0 0-22 0 0,0 0-101 0 0,24 4 693 0 0,-18 1-786 0 0,0 1 1 0 0,-1-1-1 0 0,0 2 0 0 0,1-1 0 0 0,-2 1 0 0 0,1-1 1 0 0,-1 1-1 0 0,0 0 0 0 0,-1 1 0 0 0,0-1 0 0 0,0 1 1 0 0,0-1-1 0 0,-1 1 0 0 0,0 0 0 0 0,0 3-39 0 0,100 327 842 0 0,-1-113 251 0 0,-55-229-104 0 0,-42 1-1012 0 0,24-18 133 0 0,0-2 1 0 0,-2 0-1 0 0,-1-2 0 0 0,-1-1 0 0 0,-1-1 0 0 0,-1-1 1 0 0,17-29-111 0 0,12-12 123 0 0,236-356 1213 0 0,-256 373-2249 0 0,-31 52 513 0 0,0 0-126 0 0,0 0-155 0 0,10 31-5147 0 0,-5-25 4511 0 0</inkml:trace>
  <inkml:trace contextRef="#ctx0" brushRef="#br0" timeOffset="373.636">2118 291 1288 0 0,'-44'11'3215'0'0,"12"18"-3005"0"0,1 1 0 0 0,1 2 0 0 0,2 0 0 0 0,2 2 1 0 0,1 1-1 0 0,1 1 0 0 0,2 1 0 0 0,2 1 0 0 0,2 1 0 0 0,-11 32-210 0 0,8-27-26 0 0,19-39-211 0 0,0-1 0 0 0,0 1 0 0 0,0-1-1 0 0,-1 0 1 0 0,0 0 0 0 0,0 0 0 0 0,0 0 0 0 0,0 0 0 0 0,-1 0 0 0 0,1-1-1 0 0,-1 0 1 0 0,0 0 0 0 0,0 0 0 0 0,0 0 0 0 0,-1 0 0 0 0,1-1 0 0 0,-1 0 0 0 0,-4 2 237 0 0,-7 0-1150 0 0</inkml:trace>
  <inkml:trace contextRef="#ctx0" brushRef="#br0" timeOffset="668.486">1583 296 944 0 0,'0'-11'1368'0'0,"7"-22"5303"0"0,17 50-5762 0 0,398 391-398 0 0,-371-335-1707 0 0,-37-15-3103 0 0,-18-47 3003 0 0,-16 7 40 0 0</inkml:trace>
  <inkml:trace contextRef="#ctx0" brushRef="#br0" timeOffset="964.296">1304 134 2396 0 0,'-12'7'215'0'0,"0"1"-1"0"0,1 1 1 0 0,0 0-1 0 0,0 0 0 0 0,1 1 1 0 0,0 0-1 0 0,1 1 1 0 0,0 0-1 0 0,1 1 1 0 0,0 0-1 0 0,1 0 1 0 0,0 1-1 0 0,1-1 0 0 0,0 1 1 0 0,1 1-1 0 0,1-1 1 0 0,0 1-1 0 0,1 0 1 0 0,0 0-215 0 0,1 4 110 0 0,1-1 1 0 0,1 1 0 0 0,1-1 0 0 0,0 1-1 0 0,2-1 1 0 0,-1 1 0 0 0,2-1 0 0 0,1 0-1 0 0,0 0 1 0 0,1 0 0 0 0,0-1 0 0 0,2 0-1 0 0,0 0 1 0 0,1-1 0 0 0,0 0 0 0 0,1-1-1 0 0,1 0 1 0 0,0 0 0 0 0,1-1 0 0 0,8 7-111 0 0,13 12-457 0 0,2-1 1 0 0,2-2 0 0 0,1-1-1 0 0,0-2 1 0 0,2-2 0 0 0,1-1-1 0 0,12 3 457 0 0,30 8-2694 0 0,-42-26 1369 0 0</inkml:trace>
  <inkml:trace contextRef="#ctx0" brushRef="#br0" timeOffset="1245.324">2435 0 1588 0 0,'23'26'415'0'0,"-2"1"0"0"0,0 1-1 0 0,-2 0 1 0 0,0 2 0 0 0,-3 0-1 0 0,0 1 1 0 0,-2 0 0 0 0,-1 1-1 0 0,-2 1 1 0 0,-1 0 0 0 0,-2 0 0 0 0,-1 1-1 0 0,-1 0 1 0 0,-2 0 0 0 0,-2 1-1 0 0,-1 14-414 0 0,-6-21 36 0 0,-1 1 0 0 0,-1-1 0 0 0,-2 0 0 0 0,0-1 0 0 0,-2 0 0 0 0,-2 0 0 0 0,0-2 0 0 0,-1 1 0 0 0,-2-2 0 0 0,0 0 0 0 0,-2-1 0 0 0,0 0-1 0 0,-2-2 1 0 0,0 0 0 0 0,-2-1 0 0 0,0-1 0 0 0,-23 14-36 0 0,42-30-241 0 0,0 0 0 0 0,-1 0 0 0 0,1-1-1 0 0,-1 1 1 0 0,0-1 0 0 0,0 0 0 0 0,0 0 0 0 0,0 0 0 0 0,0 0-1 0 0,-1-1 1 0 0,1 0 0 0 0,0 0 0 0 0,-1 0 0 0 0,1 0 0 0 0,-1-1-1 0 0,1 0 1 0 0,0 1 0 0 0,-1-2 0 0 0,1 1 0 0 0,-1 0-1 0 0,1-1 1 0 0,-3-1 241 0 0,-22-14-1204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3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165 680 988 0 0,'11'-32'5331'0'0,"30"51"-4681"0"0,7 81-332 0 0,-35-62-153 0 0,-2-1 0 0 0,-1 2 1 0 0,-2-1-1 0 0,-2 1 0 0 0,-1 0 1 0 0,-1 19-166 0 0,-5-46 76 0 0,-1 0-1 0 0,1 0 1 0 0,-2-1 0 0 0,0 1 0 0 0,0-1 0 0 0,-1 0 0 0 0,0 0 0 0 0,-1 0-1 0 0,0-1 1 0 0,-1 1 0 0 0,0-1 0 0 0,-1 0 0 0 0,0-1 0 0 0,-1 0-1 0 0,1 0 1 0 0,-2-1 0 0 0,1 1 0 0 0,-1-2 0 0 0,0 1 0 0 0,-1-1 0 0 0,0-1-1 0 0,0 0 1 0 0,0 0 0 0 0,-1-1 0 0 0,0 0 0 0 0,0-1 0 0 0,0-1-1 0 0,0 1 1 0 0,-2-1-76 0 0,7-6 21 0 0,-1-1-1 0 0,1 1 0 0 0,0-1 0 0 0,0-1 1 0 0,0 1-1 0 0,1-1 0 0 0,-1 1 1 0 0,1-2-1 0 0,0 1 0 0 0,1-1 1 0 0,-1 1-1 0 0,1-1 0 0 0,0 0 0 0 0,1-1 1 0 0,-1 1-1 0 0,1-1 0 0 0,0 1 1 0 0,1-1-1 0 0,0 0 0 0 0,0 0 0 0 0,0 0 1 0 0,1 0-1 0 0,-1-7-20 0 0,-6-111 35 0 0,49-53-103 0 0,-31 150-18 0 0,1 1-1 0 0,0 0 0 0 0,3 1 1 0 0,0 0-1 0 0,1 1 1 0 0,1 0-1 0 0,2 2 0 0 0,0 0 1 0 0,2 1-1 0 0,0 1 0 0 0,1 0 1 0 0,2 2-1 0 0,0 1 0 0 0,0 0 1 0 0,2 2-1 0 0,24-12 87 0 0,23 9-1460 0 0,-36 18-3014 0 0,-29 1 3194 0 0</inkml:trace>
  <inkml:trace contextRef="#ctx0" brushRef="#br0" timeOffset="403.402">679 41 2452 0 0,'5'-4'118'0'0,"1"0"1"0"0,-1 0-1 0 0,1 0 0 0 0,0 0 0 0 0,0 1 0 0 0,0 0 0 0 0,1 0 1 0 0,-1 1-1 0 0,1-1 0 0 0,-1 2 0 0 0,1-1 0 0 0,0 1 0 0 0,0 0 1 0 0,0 0-1 0 0,0 1 0 0 0,0-1 0 0 0,-1 2 0 0 0,1-1 0 0 0,0 1 1 0 0,0 0-1 0 0,0 0 0 0 0,0 1 0 0 0,-1 0 0 0 0,1 0 0 0 0,-1 1 1 0 0,1 0-1 0 0,-1 0 0 0 0,0 0 0 0 0,0 1 0 0 0,-1 0 0 0 0,1 0 1 0 0,-1 0-1 0 0,1 1 0 0 0,-1 0-118 0 0,-1 1 53 0 0,0 0 1 0 0,0 1-1 0 0,-1-1 1 0 0,0 1-1 0 0,0 0 1 0 0,-1-1-1 0 0,0 1 1 0 0,0 0-1 0 0,0 0 1 0 0,-1 1-1 0 0,0-1 1 0 0,-1 0-1 0 0,0 0 1 0 0,0 0-1 0 0,0 1 0 0 0,-1-1 1 0 0,0 0-1 0 0,0 0 1 0 0,-1 0-1 0 0,0 0 1 0 0,0 0-1 0 0,0 0 1 0 0,-1 0-1 0 0,0-1 1 0 0,-1 0-1 0 0,-1 4-53 0 0,-118 155 1934 0 0,122-164-1925 0 0,1 0 1 0 0,-1-1 0 0 0,1 1 0 0 0,-1 0 0 0 0,1-1 0 0 0,-1 1-1 0 0,1 0 1 0 0,0 0 0 0 0,-1-1 0 0 0,1 1 0 0 0,0 0-1 0 0,-1 0 1 0 0,1-1 0 0 0,0 1 0 0 0,0 0 0 0 0,0 0 0 0 0,0 0-1 0 0,0 0 1 0 0,0-1 0 0 0,0 1 0 0 0,0 0 0 0 0,0 0 0 0 0,0 0-1 0 0,1 0 1 0 0,-1-1 0 0 0,0 1 0 0 0,0 0 0 0 0,1 0 0 0 0,-1-1-1 0 0,1 1 1 0 0,-1 0 0 0 0,0 0 0 0 0,1-1 0 0 0,0 1 0 0 0,-1 0-1 0 0,1-1 1 0 0,-1 1 0 0 0,1-1 0 0 0,0 1 0 0 0,-1-1-1 0 0,1 1 1 0 0,0-1 0 0 0,-1 1 0 0 0,1-1 0 0 0,0 0 0 0 0,0 0-1 0 0,-1 1 1 0 0,1-1 0 0 0,0 0 0 0 0,0 0 0 0 0,0 0 0 0 0,0 1-1 0 0,-1-1 1 0 0,1 0 0 0 0,0 0 0 0 0,0-1 0 0 0,0 1 0 0 0,0 0-10 0 0,50 6-102 0 0,174-20-2682 0 0,-71 3-1238 0 0,-111 7 2754 0 0</inkml:trace>
  <inkml:trace contextRef="#ctx0" brushRef="#br0" timeOffset="712.562">953 827 2292 0 0,'28'0'844'0'0,"4"-4"-156"0"0,-10 4-104 0 0,8 0-4 0 0,9 0-79 0 0,46-13-65 0 0,-30 8-92 0 0,2-2-12 0 0,-2-1-100 0 0,-1 3-144 0 0,-3-3-8 0 0,6 1-360 0 0,-12 0-104 0 0,-3-3-392 0 0,-4 4 71 0 0,1 1-671 0 0,-13-4 32 0 0,-8 1 216 0 0</inkml:trace>
  <inkml:trace contextRef="#ctx0" brushRef="#br0" timeOffset="992.947">1371 536 840 0 0,'-4'-4'1585'0'0,"3"4"-1497"0"0,1-1 1 0 0,0 0 0 0 0,0 1-1 0 0,-1-1 1 0 0,1 1 0 0 0,-1-1-1 0 0,1 1 1 0 0,0-1 0 0 0,-1 1-1 0 0,1-1 1 0 0,-1 1 0 0 0,0-1-1 0 0,1 1 1 0 0,-1-1 0 0 0,1 1 0 0 0,-1 0-1 0 0,1-1 1 0 0,-1 1 0 0 0,0 0-1 0 0,1 0 1 0 0,-1-1 0 0 0,0 1-1 0 0,1 0 1 0 0,-1 0 0 0 0,0 0-1 0 0,0 0 1 0 0,1 0 0 0 0,-1 0-1 0 0,0 0 1 0 0,1 0 0 0 0,-1 0-1 0 0,0 0 1 0 0,1 0 0 0 0,-1 1-1 0 0,0-1 1 0 0,1 0 0 0 0,-1 0-1 0 0,0 1 1 0 0,1-1 0 0 0,-1 0-1 0 0,1 1 1 0 0,-1-1 0 0 0,1 1 0 0 0,-1-1-1 0 0,0 0 1 0 0,1 1 0 0 0,0-1-1 0 0,-1 1 1 0 0,1 0 0 0 0,-1-1-1 0 0,1 1 1 0 0,0-1 0 0 0,-1 1-1 0 0,1 0 1 0 0,0-1 0 0 0,0 1-1 0 0,-1 0-88 0 0,-4 9 132 0 0,1 0-1 0 0,0 1 1 0 0,0-1-1 0 0,1 1 1 0 0,0 0-1 0 0,1 0 1 0 0,0 0-1 0 0,1 0 1 0 0,0 1-1 0 0,1-1 0 0 0,1 11-131 0 0,48 206 577 0 0,-35-180-693 0 0,17 43-706 0 0,14 65-4716 0 0,-43-142 4148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2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17 773 1088 0 0,'2'-13'7133'0'0,"12"20"-7036"0"0,0-1 0 0 0,0 0 0 0 0,1 0-1 0 0,0-2 1 0 0,0 0 0 0 0,0 0 0 0 0,1-2-1 0 0,-1 0 1 0 0,1 0 0 0 0,9-2-97 0 0,184-39 473 0 0,-196 36-514 0 0,0-1 0 0 0,0-1 0 0 0,0 0 0 0 0,-1-1 0 0 0,0 0 0 0 0,0-1 0 0 0,0 0 0 0 0,-1-1 0 0 0,0 0 0 0 0,0-1 0 0 0,-1 0 0 0 0,0 0 0 0 0,-1-1-1 0 0,6-9 42 0 0,-19 5-358 0 0,-11 9 352 0 0,0 0 0 0 0,0 1 0 0 0,-1 1-1 0 0,1 0 1 0 0,-1 1 0 0 0,0 1-1 0 0,0 0 1 0 0,0 1 0 0 0,1 1 0 0 0,-1 0-1 0 0,0 1 1 0 0,1 1 0 0 0,-1 1 0 0 0,1 0-1 0 0,0 1 1 0 0,0 0 0 0 0,0 1-1 0 0,1 1 1 0 0,-7 5 6 0 0,2-7 78 0 0,0 2 0 0 0,0 1 0 0 0,1 0 0 0 0,0 1-1 0 0,1 1 1 0 0,0 0 0 0 0,1 2 0 0 0,0 0 0 0 0,0 1 0 0 0,1 0 0 0 0,1 1-1 0 0,1 1 1 0 0,0 0 0 0 0,-7 10-78 0 0,18-20 23 0 0,0-1 1 0 0,1 1-1 0 0,-1 0 0 0 0,1 0 0 0 0,0-1 0 0 0,0 1 0 0 0,0 0 1 0 0,1 0-1 0 0,0 0 0 0 0,0 0 0 0 0,0 0 0 0 0,0 0 0 0 0,1 0 1 0 0,0-1-1 0 0,0 1 0 0 0,0 0 0 0 0,1 0 0 0 0,0-1 1 0 0,-1 1-1 0 0,2-1 0 0 0,-1 1 0 0 0,0-1 0 0 0,1 0 0 0 0,0 0 1 0 0,0 0-1 0 0,0 0 0 0 0,0-1 0 0 0,1 1 0 0 0,-1-1 0 0 0,1 0 1 0 0,0 0-1 0 0,0 0 0 0 0,0 0 0 0 0,1-1 0 0 0,-1 0 0 0 0,3 1-23 0 0,173 55-88 0 0,77-49-2377 0 0,-29-45-2784 0 0,-193 24 4025 0 0</inkml:trace>
  <inkml:trace contextRef="#ctx0" brushRef="#br0" timeOffset="374.896">353 348 1996 0 0,'-4'0'613'0'0,"4"-1"-504"0"0,0 1 1 0 0,0-1 0 0 0,0 0 0 0 0,0 1-1 0 0,0-1 1 0 0,0 1 0 0 0,0-1 0 0 0,0 1-1 0 0,0-1 1 0 0,0 1 0 0 0,0-1-1 0 0,0 1 1 0 0,0-1 0 0 0,-1 1 0 0 0,1-1-1 0 0,0 1 1 0 0,0-1 0 0 0,-1 1 0 0 0,1-1-1 0 0,0 1 1 0 0,-1-1 0 0 0,1 1-1 0 0,0-1 1 0 0,-1 1 0 0 0,1 0 0 0 0,-1-1-1 0 0,1 1 1 0 0,0 0 0 0 0,-1-1 0 0 0,1 1-1 0 0,-1 0 1 0 0,1 0 0 0 0,-1-1-1 0 0,1 1 1 0 0,-1 0 0 0 0,0 0 0 0 0,1 0-1 0 0,-1 0 1 0 0,1 0 0 0 0,-1 0 0 0 0,1 0-1 0 0,-1 0 1 0 0,1 0 0 0 0,-1 0-1 0 0,1 0 1 0 0,-1 0 0 0 0,1 0 0 0 0,-1 0-1 0 0,0 0 1 0 0,1 1 0 0 0,-1-1 0 0 0,1 0-1 0 0,-1 0 1 0 0,1 1 0 0 0,0-1-1 0 0,-1 0-109 0 0,74-13 374 0 0,1 2 0 0 0,0 4-1 0 0,1 2 1 0 0,32 5-374 0 0,-106 0-283 0 0,-1 0 24 0 0,16 0-2020 0 0,-14-1-1664 0 0,-2 1 2751 0 0</inkml:trace>
  <inkml:trace contextRef="#ctx0" brushRef="#br0" timeOffset="1078.373">797 22 2108 0 0,'4'-10'3832'0'0,"6"7"-3719"0"0,1 0 0 0 0,0 1 0 0 0,-1 1 1 0 0,1-1-1 0 0,0 2 0 0 0,0 0 0 0 0,0 0 0 0 0,-1 1 0 0 0,1 0 0 0 0,0 1 1 0 0,0 0-1 0 0,-1 1 0 0 0,0 0 0 0 0,1 0 0 0 0,-1 1 0 0 0,0 1 1 0 0,-1 0-1 0 0,1 0 0 0 0,-1 1 0 0 0,0 0 0 0 0,0 0 0 0 0,6 8-113 0 0,-13-12 35 0 0,-1 0-1 0 0,1 1 0 0 0,-1-1 0 0 0,0 1 0 0 0,0 0 0 0 0,0-1 0 0 0,0 1 0 0 0,-1 0 0 0 0,1-1 0 0 0,-1 1 0 0 0,1 0 1 0 0,-1 0-1 0 0,0 0 0 0 0,0-1 0 0 0,0 1 0 0 0,-1 0 0 0 0,1 0 0 0 0,0 0 0 0 0,-1-1 0 0 0,0 1 0 0 0,0 0 1 0 0,0-1-1 0 0,0 1 0 0 0,0 0 0 0 0,-1-1 0 0 0,1 0 0 0 0,-1 1 0 0 0,1-1 0 0 0,-1 0 0 0 0,0 0 0 0 0,0 0 0 0 0,0 0 1 0 0,0 0-1 0 0,0 0 0 0 0,0 0 0 0 0,-3 0-34 0 0,-88 60 699 0 0,-50-8-739 0 0,167-65-5561 0 0,19-8 3370 0 0,-15 9 951 0 0</inkml:trace>
  <inkml:trace contextRef="#ctx0" brushRef="#br0" timeOffset="1360.088">1322 40 1520 0 0,'-62'26'4272'0'0,"42"-20"-4015"0"0,2 1 1 0 0,-1 1-1 0 0,1 0 1 0 0,0 2-1 0 0,0 0 0 0 0,1 1 1 0 0,1 0-1 0 0,0 1 1 0 0,1 1-1 0 0,0 1 0 0 0,1 0 1 0 0,-1 2-258 0 0,14-14-24 0 0,0-1 0 0 0,0 0-1 0 0,-1 1 1 0 0,2-1 0 0 0,-1 1 0 0 0,0-1 0 0 0,0 1 0 0 0,0 0 0 0 0,1-1 0 0 0,-1 1 0 0 0,1 0 0 0 0,-1-1-1 0 0,1 1 1 0 0,0 0 0 0 0,0 0 0 0 0,-1-1 0 0 0,1 1 0 0 0,0 0 0 0 0,1 0 0 0 0,-1-1 0 0 0,0 1-1 0 0,1 0 1 0 0,-1 0 0 0 0,0-1 0 0 0,1 1 0 0 0,0 0 0 0 0,-1-1 0 0 0,1 1 0 0 0,0-1 0 0 0,0 1 0 0 0,0-1-1 0 0,0 1 1 0 0,0-1 0 0 0,0 0 0 0 0,1 1 0 0 0,-1-1 0 0 0,0 0 0 0 0,1 0 0 0 0,-1 0 0 0 0,1 0-1 0 0,-1 0 1 0 0,1 0 0 0 0,-1 0 0 0 0,1-1 0 0 0,0 1 0 0 0,-1-1 0 0 0,1 1 0 0 0,0-1 0 0 0,-1 1-1 0 0,1-1 1 0 0,1 0 24 0 0,92 12-4095 0 0,-77-12 2847 0 0</inkml:trace>
  <inkml:trace contextRef="#ctx0" brushRef="#br0" timeOffset="1688.159">1622 123 2596 0 0,'-25'22'3089'0'0,"-104"73"-106"0"0,-131 121-397 0 0,147-94-5621 0 0,115-119-1365 0 0,10-3 3462 0 0,-12 0 919 0 0,10-3-1095 0 0</inkml:trace>
  <inkml:trace contextRef="#ctx0" brushRef="#br0" timeOffset="1985.115">1645 390 1920 0 0,'22'7'5724'0'0,"-19"23"-3453"0"0,-4-17-2206 0 0,14 272-513 0 0,-12-283-679 0 0,-1 6-4152 0 0,0-8 4117 0 0</inkml:trace>
  <inkml:trace contextRef="#ctx0" brushRef="#br0" timeOffset="2531.956">1645 370 1268 0 0,'7'-36'4417'0'0,"38"4"-3899"0"0,35 13-232 0 0,-79 18-272 0 0,1 1 0 0 0,0 0 0 0 0,-1-1 0 0 0,1 1 0 0 0,0 0 0 0 0,0 0 0 0 0,-1 0 0 0 0,1 0 0 0 0,0 1 0 0 0,-1-1 0 0 0,1 0 0 0 0,0 1 0 0 0,-1-1 0 0 0,1 1 0 0 0,0 0 0 0 0,-1-1 0 0 0,1 1 0 0 0,-1 0 0 0 0,1 0 0 0 0,-1 0 0 0 0,0 0 0 0 0,1 0 0 0 0,-1 0 0 0 0,0 0 0 0 0,0 1 0 0 0,0-1 0 0 0,0 0 0 0 0,0 1 0 0 0,0-1 0 0 0,0 1 0 0 0,0-1 0 0 0,0 1 0 0 0,-1-1 0 0 0,1 1 0 0 0,-1 0 0 0 0,1-1 0 0 0,-1 1 0 0 0,1 0 0 0 0,-1-1 0 0 0,0 1 0 0 0,0 0 0 0 0,0 0 0 0 0,0-1 0 0 0,0 1 0 0 0,0 0 0 0 0,-1 0-14 0 0,-37 106 1910 0 0,38-107-1789 0 0,0-1-21 0 0,24 20 88 0 0,75 8 85 0 0,16 13 37 0 0,-114-40-296 0 0,0 0 0 0 0,-1 0 0 0 0,1 0 1 0 0,0 0-1 0 0,-1 0 0 0 0,1 0 0 0 0,-1 0 0 0 0,1 0 0 0 0,-1 0 0 0 0,1 0 1 0 0,-1 0-1 0 0,0 0 0 0 0,1 0 0 0 0,-1 1 0 0 0,0-1 0 0 0,0 0 0 0 0,0 0 1 0 0,0 0-1 0 0,0 0 0 0 0,0 1 0 0 0,0-1 0 0 0,0 0 0 0 0,-1 0 0 0 0,1 0 1 0 0,0 0-1 0 0,-1 0 0 0 0,1 0 0 0 0,-1 0 0 0 0,1 1 0 0 0,-1-1 1 0 0,1 0-1 0 0,-1-1 0 0 0,0 1 0 0 0,0 0 0 0 0,1 0 0 0 0,-1 0 0 0 0,0 0 1 0 0,0 0-1 0 0,0-1 0 0 0,0 1 0 0 0,0 0 0 0 0,0-1 0 0 0,0 1 0 0 0,0-1 1 0 0,0 1-1 0 0,0-1 0 0 0,0 0 0 0 0,0 1 0 0 0,0-1 0 0 0,-1 0 0 0 0,1 0 1 0 0,-1 0-15 0 0,-65 21 196 0 0,58-20-319 0 0,0 0 0 0 0,0 0-1 0 0,0 0 1 0 0,-1-1 0 0 0,1-1 0 0 0,0 0 0 0 0,0 0 0 0 0,0 0-1 0 0,0-1 1 0 0,0-1 0 0 0,1 0 0 0 0,-1 0 0 0 0,-7-4 123 0 0,12 5-272 0 0,1 0 0 0 0,0-1 1 0 0,0 1-1 0 0,0-1 1 0 0,0 0-1 0 0,0 0 1 0 0,0 0-1 0 0,1-1 1 0 0,0 1-1 0 0,-1 0 1 0 0,1-1-1 0 0,1 0 0 0 0,-1 1 1 0 0,0-1-1 0 0,1 0 1 0 0,0 0-1 0 0,0 0 1 0 0,0 0-1 0 0,0 0 1 0 0,1 0-1 0 0,-1-3 272 0 0,1-2-1223 0 0</inkml:trace>
  <inkml:trace contextRef="#ctx0" brushRef="#br0" timeOffset="3266.451">2492 563 1708 0 0,'-23'3'369'0'0,"1"0"1"0"0,-1 2-1 0 0,1 0 0 0 0,1 2 0 0 0,-1 0 1 0 0,1 2-1 0 0,0 0 0 0 0,1 1 0 0 0,0 1 0 0 0,0 1 1 0 0,2 1-1 0 0,-1 0 0 0 0,2 1 0 0 0,0 1 1 0 0,-6 8-370 0 0,0 29 941 0 0,25-50-938 0 0,0 0 1 0 0,0 1-1 0 0,1-1 0 0 0,-1 0 0 0 0,1 0 1 0 0,0 0-1 0 0,-1 0 0 0 0,1-1 0 0 0,0 1 1 0 0,0-1-1 0 0,0 0 0 0 0,0 1 0 0 0,0-2 1 0 0,0 1-1 0 0,1 0 0 0 0,-1 0 0 0 0,0-1 1 0 0,0 0-1 0 0,1 0 0 0 0,-1 0 0 0 0,0 0 1 0 0,0 0-1 0 0,4-1-3 0 0,177-54-228 0 0,-169 48 267 0 0,0 0-1 0 0,-1-1 1 0 0,0 0-1 0 0,0-1 1 0 0,-1 0 0 0 0,0-2-1 0 0,-1 1 1 0 0,0-1-1 0 0,-1-1 1 0 0,0 0-1 0 0,0-1 1 0 0,-2 0-1 0 0,0 0 1 0 0,0-1-1 0 0,-1-1 1 0 0,-1 1-1 0 0,0-1 1 0 0,-1 0-1 0 0,-1-1 1 0 0,0 1-1 0 0,-1-1 1 0 0,-1 0-1 0 0,0 0 1 0 0,-1 0-1 0 0,-1 0 1 0 0,-1-4-39 0 0,0 15 68 0 0,-1 1 0 0 0,0-1 1 0 0,-1 0-1 0 0,1 1 0 0 0,-1-1 0 0 0,0 1 1 0 0,0-1-1 0 0,0 1 0 0 0,-1 0 0 0 0,1 0 1 0 0,-1 0-1 0 0,0 0 0 0 0,0 1 0 0 0,-1-1 1 0 0,1 1-1 0 0,-1 0 0 0 0,1 0 0 0 0,-1 0 1 0 0,0 0-1 0 0,0 1 0 0 0,0-1 0 0 0,-1 1 1 0 0,1 0-1 0 0,-1 0 0 0 0,1 1 1 0 0,-1-1-1 0 0,1 1 0 0 0,-1 0 0 0 0,0 1 1 0 0,0-1-1 0 0,1 1 0 0 0,-5 0-68 0 0,2 4 113 0 0,0 1-83 0 0,1 1-1 0 0,0-1 0 0 0,0 2 0 0 0,0-1 0 0 0,1 1 1 0 0,0-1-1 0 0,0 1 0 0 0,1 1 0 0 0,0-1 1 0 0,0 1-1 0 0,1-1 0 0 0,0 1 0 0 0,0 0 0 0 0,1 0 1 0 0,0 1-1 0 0,0-1 0 0 0,1 0-29 0 0,-2 17 15 0 0,1-1 1 0 0,1 1-1 0 0,1 0 0 0 0,2-1 0 0 0,0 1 0 0 0,2-1 1 0 0,0 0-1 0 0,2 0 0 0 0,0 0 0 0 0,2-1 0 0 0,2 3-15 0 0,63 110-957 0 0,-35-81-4295 0 0,-36-49 2593 0 0,-2-5 1397 0 0</inkml:trace>
  <inkml:trace contextRef="#ctx0" brushRef="#br0" timeOffset="3703.885">2694 715 1292 0 0,'4'-2'123'0'0,"0"1"-1"0"0,-1-1 0 0 0,1 1 1 0 0,0 0-1 0 0,-1 0 1 0 0,1 1-1 0 0,0-1 1 0 0,0 1-1 0 0,0-1 1 0 0,0 1-1 0 0,0 1 1 0 0,0-1-1 0 0,0 0 0 0 0,-1 1 1 0 0,1 0-1 0 0,0 0 1 0 0,0 0-1 0 0,-1 0 1 0 0,1 1-1 0 0,0-1 1 0 0,-1 1-1 0 0,1 0 0 0 0,-1 0 1 0 0,0 0-1 0 0,0 1 1 0 0,0-1-1 0 0,0 1 1 0 0,0-1-1 0 0,0 1 1 0 0,-1 0-1 0 0,0 0 1 0 0,1 1-1 0 0,-1-1 0 0 0,0 0 1 0 0,0 1-1 0 0,-1-1 1 0 0,1 1-1 0 0,0 2-122 0 0,0-3 164 0 0,-1 1 0 0 0,0-1 0 0 0,0 1 0 0 0,0-1 0 0 0,0 1 0 0 0,-1 0 0 0 0,1-1 0 0 0,-1 1-1 0 0,0 0 1 0 0,0-1 0 0 0,0 1 0 0 0,-1 0 0 0 0,1-1 0 0 0,-1 1 0 0 0,0 0 0 0 0,0-1 0 0 0,0 1 0 0 0,-1-1 0 0 0,1 1-1 0 0,-1-1 1 0 0,0 0 0 0 0,0 0 0 0 0,0 0 0 0 0,0 0 0 0 0,0 0 0 0 0,-1 0 0 0 0,1 0 0 0 0,-1-1 0 0 0,0 1 0 0 0,0-1-1 0 0,0 0 1 0 0,0 0 0 0 0,0 0 0 0 0,0 0 0 0 0,0-1 0 0 0,-1 1 0 0 0,1-1 0 0 0,-1 0 0 0 0,-2 1-164 0 0,19-35 53 0 0,9 14-232 0 0,0 1-1 0 0,1 1 1 0 0,0 1 0 0 0,2 1-1 0 0,-1 1 1 0 0,2 1 0 0 0,1 1 179 0 0,31-18-361 0 0,-25 15 250 0 0,-48 30 596 0 0,-13 3-111 0 0,18-13-291 0 0,0 1 0 0 0,1-1-1 0 0,-1 2 1 0 0,1-1 0 0 0,0 1-1 0 0,1 1 1 0 0,0-1-1 0 0,0 2 1 0 0,1-1 0 0 0,0 1-1 0 0,0 0 1 0 0,1 0-1 0 0,0 1 1 0 0,0 0 0 0 0,1 0-1 0 0,0 2-82 0 0,7-7-5 0 0,0 0 1 0 0,0 0-1 0 0,1 0 0 0 0,0 0 0 0 0,0-1 0 0 0,0 1 0 0 0,0-1 1 0 0,1 0-1 0 0,-1 0 0 0 0,1 0 0 0 0,0 0 0 0 0,0-1 1 0 0,1 1-1 0 0,-1-1 0 0 0,1 0 0 0 0,0 0 0 0 0,-1-1 0 0 0,1 0 1 0 0,0 0-1 0 0,1 0 0 0 0,-1 0 0 0 0,2 0 5 0 0,20 5-755 0 0,-1-1-1 0 0,1-1 0 0 0,0-1 1 0 0,0-1-1 0 0,0-2 1 0 0,1-1-1 0 0,-1-1 0 0 0,0-1 1 0 0,0-1-1 0 0,0-2 0 0 0,0-1 1 0 0,-1 0-1 0 0,3-3 756 0 0,4-3-1228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3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2040 0 0,'164'6'5015'0'0,"-96"-8"-4382"0"0,20 0-62 0 0,127 9-3055 0 0,-208 4-68 0 0,-13-7 1345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4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1720 0 0,'-2'3'708'0'0,"4"2"16"0"0,1 0-136 0 0,6-1-140 0 0,12 6 0 0 0,6-2-36 0 0,3 0-40 0 0,6-3-59 0 0,10 0-77 0 0,-3-1 36 0 0,7-3-316 0 0,-2-1 4 0 0,-24 0-937 0 0,14 0-335 0 0,6 0 48 0 0,6 0 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4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387 509 1336 0 0,'5'5'4770'0'0,"9"40"-4373"0"0,-11-37 10 0 0,44 246 1851 0 0,-43-129-1470 0 0,-7-115-753 0 0,0 0-1 0 0,-1 0 0 0 0,0-1 1 0 0,-1 1-1 0 0,0-1 0 0 0,0 0 1 0 0,-1 0-1 0 0,0-1 0 0 0,-1 1 1 0 0,0-2-1 0 0,0 1 0 0 0,-1-1 1 0 0,0 0-1 0 0,0 0 0 0 0,-1-1 1 0 0,1 0-1 0 0,-1-1 1 0 0,-1 0-1 0 0,1 0 0 0 0,-1-1 1 0 0,1 0-1 0 0,-1-1 0 0 0,-1 0 1 0 0,1 0-1 0 0,0-1 0 0 0,0-1 1 0 0,-1 1-1 0 0,1-2 0 0 0,-1 0 1 0 0,0 0-1 0 0,-6-1-34 0 0,8 0-16 0 0,-1-1-1 0 0,1 0 1 0 0,-1-1 0 0 0,1 0-1 0 0,0 0 1 0 0,0-1 0 0 0,0 0-1 0 0,0 0 1 0 0,1-1 0 0 0,0 0-1 0 0,0-1 1 0 0,0 0 0 0 0,0 0-1 0 0,1 0 1 0 0,0-1 0 0 0,1 0 0 0 0,-1-1-1 0 0,1 0 1 0 0,1 1 0 0 0,0-2-1 0 0,0 1 1 0 0,0-1 0 0 0,1 0-1 0 0,0 0 1 0 0,1 0 0 0 0,0 0-1 0 0,1 0 1 0 0,-1-1 0 0 0,2 1-1 0 0,-1-1 1 0 0,1-6 16 0 0,2 4-30 0 0,-1 1 1 0 0,2-1-1 0 0,0 1 1 0 0,0 0-1 0 0,1 0 1 0 0,0 0-1 0 0,1 0 0 0 0,1 0 1 0 0,-1 1-1 0 0,2 0 1 0 0,-1 0-1 0 0,1 0 1 0 0,1 1-1 0 0,0-1 1 0 0,0 2-1 0 0,1-1 0 0 0,0 1 1 0 0,0 0-1 0 0,1 1 1 0 0,5-4 29 0 0,201-110-237 0 0,-29 66-412 0 0,10-4-5497 0 0,-179 51 5010 0 0</inkml:trace>
  <inkml:trace contextRef="#ctx0" brushRef="#br0" timeOffset="389.003">994 3 1312 0 0,'6'-1'177'0'0,"1"0"0"0"0,0 0 1 0 0,0 1-1 0 0,-1 0 0 0 0,1 1 0 0 0,0-1 0 0 0,-1 1 0 0 0,1 0 1 0 0,0 1-1 0 0,-1 0 0 0 0,1 0 0 0 0,-1 0 0 0 0,0 1 0 0 0,0 0 1 0 0,0 0-1 0 0,0 0 0 0 0,0 1 0 0 0,-1 0 0 0 0,0 0 0 0 0,0 1 1 0 0,0-1-1 0 0,0 1 0 0 0,0 0 0 0 0,-1 0 0 0 0,0 1 0 0 0,0-1 1 0 0,-1 1-1 0 0,1 0 0 0 0,1 5-177 0 0,-2 0 176 0 0,0 0-1 0 0,0 0 1 0 0,-2 0 0 0 0,1 1 0 0 0,-1-1-1 0 0,-1 0 1 0 0,0 1 0 0 0,-1-1-1 0 0,0 0 1 0 0,0 0 0 0 0,-2 1 0 0 0,1-1-1 0 0,-1 0 1 0 0,-1-1 0 0 0,0 1 0 0 0,0-1-1 0 0,-1 1 1 0 0,0-1 0 0 0,-1-1-1 0 0,0 1 1 0 0,-1-1 0 0 0,0 0 0 0 0,0 0-1 0 0,-6 4-175 0 0,-38 67 1909 0 0,52-78-1862 0 0,0 1 0 0 0,1-1 1 0 0,-1 1-1 0 0,1-1 0 0 0,-1 1 0 0 0,1-1 0 0 0,0 0 1 0 0,-1 1-1 0 0,1-1 0 0 0,0 0 0 0 0,1 0 1 0 0,-1-1-1 0 0,0 1 0 0 0,0 0 0 0 0,1-1 1 0 0,-1 1-1 0 0,1-1 0 0 0,-1 0 0 0 0,1 0 1 0 0,0 0-1 0 0,0 0 0 0 0,-1 0 0 0 0,1-1 1 0 0,0 1-1 0 0,0-1 0 0 0,0 0 0 0 0,-1 0 0 0 0,1 0 1 0 0,0 0-1 0 0,0 0 0 0 0,0-1 0 0 0,2 0-47 0 0,-3 2 22 0 0,237-15-1879 0 0,73-57-6741 0 0,-274 57 7368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37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22 420 1172 0 0,'-1'-27'5244'0'0,"-6"34"-2719"0"0,0 43-2200 0 0,3 1-1 0 0,2 0 0 0 0,2 0 0 0 0,2 0 1 0 0,3-1-1 0 0,5 19-324 0 0,4 73 203 0 0,0 130-328 0 0,-13-158-3695 0 0,-20-103-195 0 0,15-19 2857 0 0</inkml:trace>
  <inkml:trace contextRef="#ctx0" brushRef="#br0" timeOffset="515.891">26 402 1348 0 0,'0'0'259'0'0,"-1"0"0"0"0,1 1 0 0 0,-1-1 0 0 0,1 0 0 0 0,0 1 0 0 0,-1-1 0 0 0,1 0-1 0 0,-1 0 1 0 0,1 1 0 0 0,0-1 0 0 0,-1 0 0 0 0,1 0 0 0 0,-1 0 0 0 0,1 0 0 0 0,-1 0 0 0 0,1 0 0 0 0,-1 0 0 0 0,1 0-1 0 0,-1 0 1 0 0,1 0 0 0 0,-1 0 0 0 0,1 0 0 0 0,-1 0-259 0 0,1 12-24 0 0,-1 4 142 0 0,0-1 1 0 0,1 1-1 0 0,0-1 1 0 0,1 1-1 0 0,1-1 1 0 0,1 0-1 0 0,0 1 1 0 0,1-1-1 0 0,0-1 1 0 0,1 1 0 0 0,1 0-1 0 0,0-1 1 0 0,1 0-1 0 0,1-1 1 0 0,0 0-1 0 0,1 0 1 0 0,0 0-1 0 0,1-1 1 0 0,0-1-1 0 0,1 0 1 0 0,0 0-1 0 0,1-1 1 0 0,0 0-1 0 0,1-1 1 0 0,0-1 0 0 0,0 0-1 0 0,1 0 1 0 0,5 1-119 0 0,-12-6 5 0 0,0 0 1 0 0,1 0-1 0 0,-1 0 0 0 0,1-1 1 0 0,0 0-1 0 0,0-1 1 0 0,0 0-1 0 0,0 0 1 0 0,-1 0-1 0 0,1-1 0 0 0,0 0 1 0 0,0-1-1 0 0,0 0 1 0 0,0 0-1 0 0,0-1 1 0 0,0 0-1 0 0,-1 0 0 0 0,1 0 1 0 0,-1-1-1 0 0,1-1 1 0 0,-1 1-1 0 0,0-1 1 0 0,0 0-1 0 0,-1-1 0 0 0,1 1 1 0 0,-1-1-1 0 0,0-1 1 0 0,0 1-1 0 0,-1-1 1 0 0,0 0-1 0 0,0 0 0 0 0,0-1 1 0 0,-1 1-1 0 0,0-1 1 0 0,0 0-1 0 0,0 0 1 0 0,-1-1-1 0 0,0 1 0 0 0,-1-1 1 0 0,1 1-1 0 0,0-7-5 0 0,-3 0-11 0 0,0 0-1 0 0,-1 0 0 0 0,0 0 0 0 0,-1 0 0 0 0,0 0 0 0 0,-1 0 1 0 0,-1 1-1 0 0,0-1 0 0 0,-1 1 0 0 0,-1 0 0 0 0,-6-11 12 0 0,-3 53 54 0 0,14-14-82 0 0,1 0-1 0 0,0 0 0 0 0,1-1 1 0 0,0 1-1 0 0,1 0 1 0 0,1 0-1 0 0,1-1 0 0 0,0 1 1 0 0,0-1-1 0 0,2 0 1 0 0,0 0-1 0 0,0-1 0 0 0,1 0 1 0 0,6 8 28 0 0,78 109-3282 0 0,-51-77 29 0 0,-28-35 1910 0 0,-3-2-15 0 0</inkml:trace>
  <inkml:trace contextRef="#ctx0" brushRef="#br0" timeOffset="904.393">803 37 984 0 0,'11'4'182'0'0,"0"1"0"0"0,0 0 0 0 0,0 1 0 0 0,-1 1 0 0 0,1-1 0 0 0,-2 2 0 0 0,1-1 0 0 0,-1 1 0 0 0,0 1 0 0 0,-1-1 0 0 0,0 2 0 0 0,0-1 0 0 0,-1 1 0 0 0,0 0 0 0 0,-1 0 0 0 0,0 1 0 0 0,-1 0 0 0 0,0 0 0 0 0,0 1 0 0 0,-1-1 0 0 0,-1 1 0 0 0,0 0 0 0 0,-1 0 0 0 0,0 0 0 0 0,0 0 0 0 0,-2 0 0 0 0,1 2-182 0 0,-9 7 425 0 0,-1 1 0 0 0,0-2 0 0 0,-2 1 0 0 0,0-1 0 0 0,-2-1 0 0 0,0 0 0 0 0,0-1 0 0 0,-2 0 0 0 0,-1-2 0 0 0,0 1 0 0 0,-2-1-425 0 0,18-15 14 0 0,-1-1-1 0 0,1 1 1 0 0,-1-1 0 0 0,1 1-1 0 0,-1-1 1 0 0,1 1 0 0 0,0 0-1 0 0,-1-1 1 0 0,1 1 0 0 0,-1 0-1 0 0,1-1 1 0 0,0 1 0 0 0,0 0-1 0 0,-1-1 1 0 0,1 1 0 0 0,0 0 0 0 0,0 0-1 0 0,0-1 1 0 0,0 1 0 0 0,0 0-1 0 0,0-1 1 0 0,0 1 0 0 0,0 0-1 0 0,0 0 1 0 0,0-1 0 0 0,1 1-1 0 0,-1 0 1 0 0,0 0 0 0 0,0-1-1 0 0,1 1 1 0 0,-1 0 0 0 0,0-1-1 0 0,1 1 1 0 0,-1-1 0 0 0,1 1-1 0 0,-1 0 1 0 0,1-1 0 0 0,-1 1-1 0 0,1-1 1 0 0,-1 1 0 0 0,1-1-1 0 0,-1 1 1 0 0,1-1 0 0 0,0 0 0 0 0,-1 1-1 0 0,1-1 1 0 0,0 0 0 0 0,-1 1-1 0 0,1-1 1 0 0,0 0 0 0 0,-1 0-1 0 0,1 0 1 0 0,0 0 0 0 0,0 0-1 0 0,-1 1 1 0 0,1-1 0 0 0,0-1-1 0 0,0 1 1 0 0,-1 0 0 0 0,1 0-1 0 0,0 0 1 0 0,-1 0 0 0 0,1 0-1 0 0,0-1 1 0 0,0 1 0 0 0,-1 0-14 0 0,72 2-876 0 0,-60-3 689 0 0,276-22-6462 0 0,-255 18 5393 0 0,-6 2 4 0 0</inkml:trace>
  <inkml:trace contextRef="#ctx0" brushRef="#br0" timeOffset="1463.932">1521 804 1468 0 0,'-20'-7'6659'0'0,"374"-44"-4269"0"0,-17 4-5093 0 0,-138 8-1878 0 0,-162 29 3348 0 0</inkml:trace>
  <inkml:trace contextRef="#ctx0" brushRef="#br0" timeOffset="1807.353">2867 413 1504 0 0,'9'-20'5061'0'0,"-17"27"-2296"0"0,-4 24-2568 0 0,2 0-1 0 0,1 1 1 0 0,2 0-1 0 0,1 1 1 0 0,1-1-1 0 0,2 1 1 0 0,1 18-197 0 0,-1-6 130 0 0,2 358-2313 0 0,-19-332-1970 0 0,15-69 2862 0 0,0-3 30 0 0</inkml:trace>
  <inkml:trace contextRef="#ctx0" brushRef="#br0" timeOffset="2287.905">2901 332 1076 0 0,'-12'0'4657'0'0,"-14"43"-3543"0"0,22-34-1006 0 0,0 1 0 0 0,0-1 0 0 0,1 1 0 0 0,1-1 0 0 0,0 1 0 0 0,0 0 0 0 0,1 0 0 0 0,0 0 0 0 0,0 0 0 0 0,2 0 0 0 0,-1 0 0 0 0,1 0 0 0 0,0 0 0 0 0,1 0 0 0 0,0 0 0 0 0,1-1 0 0 0,0 1 0 0 0,0-1 0 0 0,1 0-1 0 0,0 1 1 0 0,1-2 0 0 0,0 1 0 0 0,1 0 0 0 0,-1-1 0 0 0,1 0 0 0 0,1-1 0 0 0,0 1 0 0 0,0-1 0 0 0,0 0 0 0 0,1-1 0 0 0,0 0 0 0 0,0 0 0 0 0,1-1 0 0 0,-1 0 0 0 0,1 0 0 0 0,0-1 0 0 0,1 0 0 0 0,-1-1 0 0 0,1 0 0 0 0,6 1-108 0 0,-8-2 12 0 0,0 0 0 0 0,-1-1 0 0 0,1 0-1 0 0,0-1 1 0 0,0 0 0 0 0,0 0 0 0 0,0-1 0 0 0,-1 1 0 0 0,1-2 0 0 0,0 1 0 0 0,-1-1 0 0 0,1 0 0 0 0,-1-1 0 0 0,1 0 0 0 0,-1 0 0 0 0,0-1 0 0 0,0 1 0 0 0,-1-1 0 0 0,1-1 0 0 0,-1 1-1 0 0,0-1 1 0 0,0-1 0 0 0,0 1 0 0 0,-1-1 0 0 0,0 0 0 0 0,0 0 0 0 0,0 0 0 0 0,-1-1 0 0 0,0 1 0 0 0,0-1 0 0 0,-1 0 0 0 0,1-1 0 0 0,-2 1 0 0 0,1-1-12 0 0,13-132 208 0 0,-16 141-201 0 0,-1 0 0 0 0,1-1 1 0 0,-1 1-1 0 0,0 0 1 0 0,0-1-1 0 0,1 1 0 0 0,-1-1 1 0 0,0 1-1 0 0,0-1 0 0 0,0 0 1 0 0,1 1-1 0 0,-1-1 0 0 0,0 0 1 0 0,0 0-1 0 0,0 1 0 0 0,0-1 1 0 0,0 0-1 0 0,0 0 0 0 0,0 0 1 0 0,1 0-1 0 0,-1 0 1 0 0,0 0-1 0 0,0 0 0 0 0,0 0 1 0 0,0-1-1 0 0,0 1 0 0 0,0 0 1 0 0,0 0-1 0 0,1-1 0 0 0,-1 1 1 0 0,0-1-1 0 0,0 1 0 0 0,0-1 1 0 0,1 1-1 0 0,-1-1 1 0 0,0 1-1 0 0,1-1 0 0 0,-1 0 1 0 0,0 1-1 0 0,1-1 0 0 0,-1 0 1 0 0,1 1-1 0 0,-1-1 0 0 0,1 0 1 0 0,-1 0-1 0 0,1 0 0 0 0,0 1 1 0 0,-1-1-1 0 0,1 0 0 0 0,0 0 1 0 0,0 0-1 0 0,0 0 1 0 0,-1 0-1 0 0,1 0 0 0 0,0 0 1 0 0,0 1-1 0 0,0-1 0 0 0,1 0 1 0 0,-1 0-1 0 0,0 0 0 0 0,0 0 1 0 0,0 0-1 0 0,1 0 0 0 0,-1 0 1 0 0,0 0-8 0 0,0 23-153 0 0,1 1-1 0 0,1-1 1 0 0,1 0 0 0 0,1 0 0 0 0,1-1-1 0 0,1 1 1 0 0,1-1 0 0 0,0 0 0 0 0,2 0 0 0 0,0-1-1 0 0,1-1 1 0 0,7 10 153 0 0,37 86-6944 0 0,-53-108 5653 0 0</inkml:trace>
  <inkml:trace contextRef="#ctx0" brushRef="#br0" timeOffset="2599.639">3747 0 1896 0 0,'12'6'239'0'0,"-1"0"0"0"0,0 1-1 0 0,0 0 1 0 0,-1 1 0 0 0,0 0-1 0 0,0 1 1 0 0,-1 0 0 0 0,0 1 0 0 0,-1-1-1 0 0,1 2 1 0 0,-2-1 0 0 0,0 1-1 0 0,0 0 1 0 0,-1 1 0 0 0,0-1 0 0 0,-1 1-1 0 0,-1 0 1 0 0,0 1 0 0 0,0-1-1 0 0,-1 1 1 0 0,-1 0 0 0 0,0-1 0 0 0,-1 1-1 0 0,0 0 1 0 0,-1 9-239 0 0,-2-9 274 0 0,-1 0 1 0 0,-1 0-1 0 0,0 0 0 0 0,-1-1 1 0 0,0 1-1 0 0,0-1 0 0 0,-2-1 1 0 0,1 1-1 0 0,-2-1 0 0 0,1 0 1 0 0,-2-1-1 0 0,1 0 0 0 0,-2 1-274 0 0,9-10 9 0 0,1-1 0 0 0,0 1 0 0 0,-1 0 0 0 0,1-1-1 0 0,0 1 1 0 0,0-1 0 0 0,0 1 0 0 0,-1 0-1 0 0,1-1 1 0 0,0 1 0 0 0,0 0 0 0 0,0-1 0 0 0,0 1-1 0 0,0 0 1 0 0,0 0 0 0 0,0-1 0 0 0,1 1-1 0 0,-1 0 1 0 0,0-1 0 0 0,0 1 0 0 0,0-1 0 0 0,1 1-1 0 0,-1 0 1 0 0,0-1 0 0 0,1 1 0 0 0,-1-1 0 0 0,0 1-1 0 0,1 0 1 0 0,-1-1 0 0 0,1 1 0 0 0,-1-1-1 0 0,1 0 1 0 0,-1 1 0 0 0,1-1 0 0 0,-1 1 0 0 0,1-1-1 0 0,0 0 1 0 0,-1 1 0 0 0,1-1 0 0 0,-1 0-1 0 0,1 0 1 0 0,0 1 0 0 0,-1-1 0 0 0,1 0 0 0 0,0 0-1 0 0,-1 0 1 0 0,1 0 0 0 0,0 0 0 0 0,-1 0 0 0 0,1 0-1 0 0,0 0 1 0 0,-1 0 0 0 0,1 0 0 0 0,0 0-1 0 0,-1-1 1 0 0,1 1 0 0 0,0 0 0 0 0,-1 0 0 0 0,1-1-1 0 0,-1 1 1 0 0,1 0 0 0 0,0-1 0 0 0,-1 1-1 0 0,1 0 1 0 0,-1-1 0 0 0,1 1-9 0 0,1 0-61 0 0,26-2-944 0 0,0 0-1 0 0,-1-1 1 0 0,0-2-1 0 0,0-1 1 0 0,0-1-1 0 0,-1-1 1 0 0,0-2-1 0 0,0 0 1006 0 0,1-4-1425 0 0,-3-1-39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678 768 1868 0 0,'-25'-50'2526'0'0,"18"44"-2302"0"0,-8-27 1932 0 0,15 37-707 0 0,156 536-722 0 0,-77-298-284 0 0,-77-240-427 0 0,0 0 0 0 0,0-1 0 0 0,0 1 0 0 0,0 0 0 0 0,0-1 1 0 0,1 0-1 0 0,-1 1 0 0 0,0-1 0 0 0,1 0 0 0 0,-1 0 0 0 0,1 0 0 0 0,-1-1 1 0 0,1 1-1 0 0,-1-1 0 0 0,1 1 0 0 0,0-1 0 0 0,-1 0 0 0 0,1 0 0 0 0,-1 0 0 0 0,1 0 1 0 0,0 0-1 0 0,-1-1 0 0 0,1 1 0 0 0,-1-1 0 0 0,1 0 0 0 0,-1 0 0 0 0,1 0 0 0 0,-1 0 1 0 0,1 0-1 0 0,-1 0 0 0 0,0-1 0 0 0,0 1 0 0 0,0-1 0 0 0,1 1 0 0 0,-2-1 0 0 0,1 0 1 0 0,0 0-1 0 0,0 0 0 0 0,0 0 0 0 0,-1 0 0 0 0,0 0 0 0 0,1-1 0 0 0,-1 1 0 0 0,0 0 1 0 0,0-1-1 0 0,0 1 0 0 0,0-1 0 0 0,0 0-16 0 0,149-166 667 0 0,-7-7 0 0 0,64-110-667 0 0,-136 189-101 0 0,-24 144-6600 0 0,-35-37 5433 0 0,-3-1 53 0 0</inkml:trace>
  <inkml:trace contextRef="#ctx0" brushRef="#br0" timeOffset="355.117">2726 789 1880 0 0,'-16'16'2344'0'0,"-44"40"620"0"0,-91 119-2189 0 0,28 78-1081 0 0,68-204-3711 0 0,37-46 2797 0 0</inkml:trace>
  <inkml:trace contextRef="#ctx0" brushRef="#br0" timeOffset="605.273">2154 916 2136 0 0,'6'-16'2641'0'0,"-6"15"-2557"0"0,0 0 0 0 0,0 0-1 0 0,0 0 1 0 0,0 0 0 0 0,0 0-1 0 0,0 1 1 0 0,1-1 0 0 0,-1 0-1 0 0,0 0 1 0 0,0 0-1 0 0,1 0 1 0 0,-1 1 0 0 0,1-1-1 0 0,-1 0 1 0 0,0 0 0 0 0,1 1-1 0 0,0-1 1 0 0,-1 0 0 0 0,1 1-1 0 0,-1-1 1 0 0,1 0-1 0 0,0 1 1 0 0,-1-1 0 0 0,1 1-1 0 0,0-1 1 0 0,0 1 0 0 0,-1 0-1 0 0,1-1 1 0 0,0 1 0 0 0,0 0-1 0 0,0-1 1 0 0,-1 1-1 0 0,1 0 1 0 0,0 0 0 0 0,0 0-1 0 0,0 0 1 0 0,0 0 0 0 0,0 0-1 0 0,0 0 1 0 0,-1 0 0 0 0,1 0-1 0 0,0 0 1 0 0,0 0 0 0 0,0 0-1 0 0,0 1 1 0 0,0-1-84 0 0,258 125 1980 0 0,-131-54-1673 0 0,12 11-1131 0 0,-87-39-3057 0 0,-52-42 2561 0 0,-3 0 85 0 0,-8 5 63 0 0</inkml:trace>
  <inkml:trace contextRef="#ctx0" brushRef="#br0" timeOffset="887.145">2163 644 2428 0 0,'-17'4'229'0'0,"0"0"-1"0"0,0 1 0 0 0,0 0 1 0 0,1 2-1 0 0,0 0 0 0 0,1 0 1 0 0,-1 2-1 0 0,1 0 0 0 0,1 0 1 0 0,0 2-1 0 0,0 0 0 0 0,1 0 1 0 0,0 1-1 0 0,1 1 0 0 0,1 0 1 0 0,0 1-1 0 0,1 0 0 0 0,0 0 1 0 0,1 1-1 0 0,0 0 0 0 0,2 1 0 0 0,0 0 1 0 0,0 0-1 0 0,2 1 0 0 0,0-1 1 0 0,1 1-1 0 0,0 0 0 0 0,0 16-228 0 0,9-13 63 0 0,0 1 0 0 0,2-1 0 0 0,0 0 0 0 0,2-1 0 0 0,0 0 0 0 0,1 0 0 0 0,1-1 0 0 0,0 0-1 0 0,2-1 1 0 0,0 0 0 0 0,1-1 0 0 0,0-1 0 0 0,1 0 0 0 0,1-1 0 0 0,0 0 0 0 0,1-1-1 0 0,1-2 1 0 0,0 1 0 0 0,10 3-63 0 0,160 69-1648 0 0,-52-64-2578 0 0,-101-24 2994 0 0,24-14 10 0 0</inkml:trace>
  <inkml:trace contextRef="#ctx0" brushRef="#br0" timeOffset="1135.67">3016 594 1324 0 0,'8'1'157'0'0,"0"1"0"0"0,0-1 0 0 0,-1 1 0 0 0,1 1 0 0 0,0-1 0 0 0,-1 1 0 0 0,0 1 0 0 0,0-1 0 0 0,0 1 0 0 0,0 0 0 0 0,-1 1 0 0 0,1 0 0 0 0,-1 0 0 0 0,0 0 0 0 0,0 1 0 0 0,-1 0 0 0 0,0 0 0 0 0,0 0 0 0 0,0 0 0 0 0,-1 1 0 0 0,0 0 0 0 0,0 0 0 0 0,-1 0 0 0 0,0 1 0 0 0,2 4-157 0 0,3 11 337 0 0,-1 1 0 0 0,0-1 0 0 0,-2 1 0 0 0,-1 0 0 0 0,0 0 0 0 0,-2 1 0 0 0,-1 16-337 0 0,-3-12 144 0 0,-2 1 0 0 0,0-1 1 0 0,-2-1-1 0 0,-2 1 0 0 0,0-1 0 0 0,-2 0 0 0 0,-1-1 1 0 0,-1 0-1 0 0,-1 0 0 0 0,-2-2 0 0 0,-9 13-144 0 0,9-5-252 0 0,-24 33-3976 0 0,32-63 3045 0 0,5-3-4 0 0</inkml:trace>
  <inkml:trace contextRef="#ctx0" brushRef="#br0" timeOffset="1597.381">3646 913 2556 0 0,'14'-4'5637'0'0,"65"-9"-4550"0"0,327-41-1167 0 0,-346 37-4972 0 0,-59 16 3688 0 0,-1 1-28 0 0</inkml:trace>
  <inkml:trace contextRef="#ctx0" brushRef="#br0" timeOffset="1859.177">3704 1054 956 0 0,'19'16'3688'0'0,"27"-9"-2589"0"0,-46-7-1053 0 0,176-8 2021 0 0,-75-11-1815 0 0,88-30-4889 0 0,-170 37 3354 0 0</inkml:trace>
  <inkml:trace contextRef="#ctx0" brushRef="#br0" timeOffset="2556.103">4899 878 2352 0 0,'20'13'5109'0'0,"4"57"-5007"0"0,-20-54 408 0 0,32 136 521 0 0,-27-108-781 0 0,-5 65 513 0 0,-6-102-730 0 0,-1 0 0 0 0,0 0 0 0 0,0-1 1 0 0,0 1-1 0 0,-1-1 0 0 0,0 0 0 0 0,0 0 0 0 0,-1 0 0 0 0,1-1 0 0 0,-1 0 1 0 0,0 0-1 0 0,-1 0 0 0 0,0 0 0 0 0,1-1 0 0 0,-1 0 0 0 0,-1 0 0 0 0,1 0 1 0 0,0-1-1 0 0,-1 0 0 0 0,0 0 0 0 0,0-1 0 0 0,0 0 0 0 0,0 0 1 0 0,0-1-1 0 0,-2 1-33 0 0,-4-2 3 0 0,1 0 1 0 0,0-1-1 0 0,-1-1 1 0 0,1 0-1 0 0,0 0 1 0 0,0-1-1 0 0,0-1 1 0 0,1 0-1 0 0,-1-1 1 0 0,1 0 0 0 0,0 0-1 0 0,0-1 1 0 0,0-1-1 0 0,1 0 1 0 0,0 0-1 0 0,1-1 1 0 0,0 0-1 0 0,0-1 1 0 0,0 0-1 0 0,1-1 1 0 0,1 1-1 0 0,-1-1 1 0 0,2-1-1 0 0,-1 1 1 0 0,1-1-1 0 0,1 0 1 0 0,0-1 0 0 0,1 1-1 0 0,0-1 1 0 0,1 0-1 0 0,0 0 1 0 0,1 0-1 0 0,0-1 1 0 0,0-8-4 0 0,6 6 5 0 0,0-1 0 0 0,1 1 0 0 0,1 0 0 0 0,0 1 1 0 0,1-1-1 0 0,1 1 0 0 0,0 1 0 0 0,1-1 0 0 0,0 1 1 0 0,1 1-1 0 0,1 0 0 0 0,0 0 0 0 0,0 1 0 0 0,1 1 1 0 0,0 0-1 0 0,1 0 0 0 0,0 1 0 0 0,1 1 0 0 0,0 0 1 0 0,0 1-1 0 0,1 0 0 0 0,0 2 0 0 0,0-1 0 0 0,6 0-5 0 0,26-13-372 0 0,2 1-1 0 0,0 2 0 0 0,1 3 0 0 0,0 2 0 0 0,1 2 0 0 0,49-2 373 0 0,28 3-5867 0 0,-117 8 4693 0 0</inkml:trace>
  <inkml:trace contextRef="#ctx0" brushRef="#br0" timeOffset="2978.368">5599 346 1756 0 0,'21'-39'4720'0'0,"86"12"-3109"0"0,-99 28-1558 0 0,0 0 1 0 0,-1 1-1 0 0,1 1 0 0 0,0-1 1 0 0,-1 1-1 0 0,0 0 1 0 0,1 1-1 0 0,-1 0 1 0 0,-1 0-1 0 0,1 0 0 0 0,0 1 1 0 0,-1 0-1 0 0,0 0 1 0 0,0 1-1 0 0,-1-1 1 0 0,0 1-1 0 0,0 1 1 0 0,0-1-1 0 0,0 1 0 0 0,-1 0 1 0 0,0 0-1 0 0,-1 0 1 0 0,0 0-1 0 0,0 1 1 0 0,0-1-1 0 0,-1 1 0 0 0,0 0 1 0 0,0-1-1 0 0,-1 1 1 0 0,0 0-1 0 0,-1 0 1 0 0,0 0-1 0 0,0 0 0 0 0,0 0 1 0 0,-1 0-1 0 0,0 0 1 0 0,-1 0-1 0 0,0 0 1 0 0,0-1-1 0 0,-1 1 0 0 0,1-1 1 0 0,-2 1-1 0 0,-3 5-53 0 0,-42 102 1803 0 0,49-114-1704 0 0,91 6-565 0 0,245-112-8201 0 0,-294 89 7542 0 0</inkml:trace>
  <inkml:trace contextRef="#ctx0" brushRef="#br0" timeOffset="4263.476">349 136 1440 0 0,'-108'8'2272'0'0,"106"-8"-2064"0"0,11 2 414 0 0,181-12 420 0 0,751-22-329 0 0,1536-54-728 0 0,-1564 69-36 0 0,1019 17 890 0 0,-1848 48 133 0 0,-81-47-908 0 0,0 0 1 0 0,0 0-1 0 0,-1 0 0 0 0,1 0 0 0 0,0 0 0 0 0,-1 1 1 0 0,0-1-1 0 0,1 1 0 0 0,-1 0 0 0 0,0-1 1 0 0,1 1-1 0 0,-1 0 0 0 0,0 0 0 0 0,-1 0 0 0 0,1 1 1 0 0,0-1-1 0 0,0 0 0 0 0,-1 1 0 0 0,0-1 1 0 0,1 1-1 0 0,-1 0 0 0 0,0-1 0 0 0,0 1 1 0 0,0 0-1 0 0,-1 0 0 0 0,1 0 0 0 0,-1 1-64 0 0,19 248 360 0 0,-32 105-186 0 0,-27 298 79 0 0,39-638-367 0 0,-24 60-2087 0 0,2-79-515 0 0,-50-29 363 0 0,43 13 1266 0 0</inkml:trace>
  <inkml:trace contextRef="#ctx0" brushRef="#br0" timeOffset="5535.173">172 161 1392 0 0,'-13'14'218'0'0,"1"1"0"0"0,1 0 1 0 0,0 1-1 0 0,1 0 0 0 0,1 1 0 0 0,1 0 0 0 0,0 0 0 0 0,1 1 0 0 0,1 0 0 0 0,0 0 1 0 0,2 1-1 0 0,0-1 0 0 0,1 1 0 0 0,1 0 0 0 0,1 0 0 0 0,0 9-218 0 0,-1-13 98 0 0,-32 363 3050 0 0,15 295-3148 0 0,19-648 29 0 0,2-1-1 0 0,1 1 1 0 0,1-1-1 0 0,0 1 1 0 0,2-1 0 0 0,1-1-1 0 0,10 23-28 0 0,-10-30 24 0 0,1 0 1 0 0,0 0-1 0 0,2-1 0 0 0,0 0 1 0 0,0-1-1 0 0,1 0 0 0 0,1 0 1 0 0,0-1-1 0 0,1-1 0 0 0,1 0 1 0 0,0-1-1 0 0,0 0 0 0 0,1-1 0 0 0,0-1 1 0 0,1 0-1 0 0,0-1 0 0 0,0-1 1 0 0,1 0-1 0 0,0-2 0 0 0,0 0 1 0 0,16 3-25 0 0,40 6 60 0 0,1-4 0 0 0,-1-3 0 0 0,1-3 0 0 0,51-4-60 0 0,-102 0 21 0 0,427-12 33 0 0,693-57-8 0 0,915-116 77 0 0,-684 61-1053 0 0,-716 37 1234 0 0,-350-9 1344 0 0,-138 62-1514 0 0,-168 34-193 0 0,17-3 22 0 0,-26 8-3761 0 0,-12-2 122 0 0,12-5 2571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3:3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138 136 904 0 0,'-23'0'699'0'0,"5"-4"-597"0"0,-20 18 863 0 0,27 13-849 0 0,0 0-1 0 0,2 1 1 0 0,2 1 0 0 0,0-1-1 0 0,2 1 1 0 0,1 0-1 0 0,1 0 1 0 0,1 1-1 0 0,3 27-115 0 0,36 489 1003 0 0,-36-145-552 0 0,39-95-32 0 0,10 364 443 0 0,-27-435-410 0 0,54 224-452 0 0,14 71 290 0 0,-75-138 114 0 0,-38-238-202 0 0,-78 429 952 0 0,44-259-774 0 0,38 49-66 0 0,20-256-19 0 0,-2-108-285 0 0,2-1 0 0 0,-1 0 0 0 0,1 0 0 0 0,0 0 0 0 0,1 0 0 0 0,0 0 0 0 0,0 0 0 0 0,0-1 0 0 0,1 1-1 0 0,1-1 1 0 0,-1 0 0 0 0,1 0 0 0 0,0 0 0 0 0,0-1 0 0 0,1 0 0 0 0,0 0 0 0 0,0 0 0 0 0,1-1 0 0 0,-1 0 0 0 0,1 0 0 0 0,0-1 0 0 0,0 0 0 0 0,1 0-1 0 0,-1 0 1 0 0,1-1 0 0 0,0 0 0 0 0,0-1 0 0 0,0 0 0 0 0,0 0 0 0 0,1-1 0 0 0,-1 0 0 0 0,0 0 0 0 0,1-1 0 0 0,-1 0 0 0 0,7-1-10 0 0,333-8-72 0 0,-345 9 72 0 0,389-47-7134 0 0,187-54 7134 0 0,-482 78-1178 0 0</inkml:trace>
  <inkml:trace contextRef="#ctx0" brushRef="#br0" timeOffset="1943.811">920 572 1416 0 0,'0'0'337'0'0,"0"0"-112"0"0,0 0 27 0 0,0 0 10 0 0,0 0-82 0 0,0 0 4 0 0,0 0-54 0 0,0 0 51 0 0,0 0-11 0 0,0 0-104 0 0,0 0-57 0 0,0 0 12 0 0,0 0 18 0 0,0 0 0 0 0,-3-3 60 0 0,2 2-88 0 0,0 0-1 0 0,0 0 0 0 0,0 0 1 0 0,0 0-1 0 0,0 0 0 0 0,-1 0 1 0 0,1 0-1 0 0,0 1 0 0 0,-1-1 0 0 0,1 1 1 0 0,0-1-1 0 0,-1 1 0 0 0,1-1 1 0 0,-1 1-1 0 0,1 0 0 0 0,-1 0 1 0 0,1-1-1 0 0,-1 1 0 0 0,1 0 1 0 0,-1 0-1 0 0,1 1 0 0 0,-1-1 1 0 0,1 0-1 0 0,-1 0 0 0 0,1 1 0 0 0,0-1 1 0 0,-1 1-1 0 0,1-1 0 0 0,0 1 1 0 0,-1 0-1 0 0,1-1 0 0 0,0 1 1 0 0,-1 0-1 0 0,1 0 0 0 0,0 0 1 0 0,0 0-1 0 0,0 0 0 0 0,0 0 0 0 0,0 0 1 0 0,0 1-1 0 0,0-1 0 0 0,1 0 1 0 0,-1 0-1 0 0,0 1 0 0 0,0 0-10 0 0,-19 25 168 0 0,0 1 0 0 0,2 0 0 0 0,2 1-1 0 0,0 1 1 0 0,2 1 0 0 0,1 0 0 0 0,2 0-1 0 0,1 1 1 0 0,1 1 0 0 0,2 0 0 0 0,1 0 0 0 0,2 0-1 0 0,1 1 1 0 0,2-1 0 0 0,1 1 0 0 0,3 19-168 0 0,41 193 756 0 0,-26-180-386 0 0,-1-2-29 0 0,25 170 712 0 0,-43-225-1038 0 0,0-1 0 0 0,-1 1 0 0 0,0 0 0 0 0,0 0 0 0 0,-1-1 0 0 0,0 1 0 0 0,0-1 0 0 0,-1 0-1 0 0,0 0 1 0 0,-1 0 0 0 0,0-1 0 0 0,0 1 0 0 0,0-1 0 0 0,-1 0 0 0 0,0-1 0 0 0,-1 0 0 0 0,1 1 0 0 0,-1-2 0 0 0,0 1 0 0 0,0-1 0 0 0,-1 0 0 0 0,0-1 0 0 0,-7 4-15 0 0,14-8-686 0 0,3-22-5262 0 0,3 19 4647 0 0</inkml:trace>
  <inkml:trace contextRef="#ctx0" brushRef="#br0" timeOffset="2429.322">492 2309 1556 0 0,'-12'11'2599'0'0,"25"-5"1563"0"0,209-51-2279 0 0,-122 20-874 0 0,-99 25-1773 0 0,-1-1 2411 0 0,1 0-3542 0 0,2-1-5946 0 0,9-11 6321 0 0</inkml:trace>
  <inkml:trace contextRef="#ctx0" brushRef="#br0" timeOffset="3111.489">1367 2158 996 0 0,'1'-1'76'0'0,"0"1"-2"0"0,0-1 0 0 0,1 1 0 0 0,-1-1 0 0 0,0 1 0 0 0,0-1-1 0 0,1 1 1 0 0,-1-1 0 0 0,0 0 0 0 0,0 1 0 0 0,0-1 0 0 0,0 0 0 0 0,0 0 0 0 0,0 0 0 0 0,0 0 0 0 0,0 0 0 0 0,0 0 0 0 0,0 0 0 0 0,0 0 0 0 0,-1-1 0 0 0,1 1 0 0 0,0 0 0 0 0,-1 0 0 0 0,1 0 0 0 0,-1-1 0 0 0,0 1 0 0 0,1 0 0 0 0,-1-1 0 0 0,0 1 0 0 0,0-1 0 0 0,0 1-1 0 0,0 0 1 0 0,0-1 0 0 0,0 1 0 0 0,0 0 0 0 0,0-1 0 0 0,0 1 0 0 0,-1 0 0 0 0,1-1 0 0 0,0 1 0 0 0,-1 0 0 0 0,1-1 0 0 0,-1 1 0 0 0,0 0 0 0 0,1 0 0 0 0,-1 0 0 0 0,0 0 0 0 0,0-1 0 0 0,0 1 0 0 0,0 0 0 0 0,0 1 0 0 0,0-1 0 0 0,0 0 0 0 0,0 0 0 0 0,0 0-1 0 0,0 0 1 0 0,-1 1 0 0 0,1-1 0 0 0,0 1 0 0 0,0-1 0 0 0,-1 1 0 0 0,1-1 0 0 0,-1 1-74 0 0,-10-5 41 0 0,-1 1 0 0 0,1 0 0 0 0,-1 1 0 0 0,1 1 0 0 0,-1 0-1 0 0,0 0 1 0 0,0 1 0 0 0,0 1 0 0 0,0 0 0 0 0,0 1 0 0 0,0 1 0 0 0,1-1 0 0 0,-1 2 0 0 0,0 0-1 0 0,1 1 1 0 0,0 0 0 0 0,0 0 0 0 0,0 2 0 0 0,-5 2-41 0 0,9-4 38 0 0,0 0 1 0 0,-1 1-1 0 0,1 1 1 0 0,1-1-1 0 0,-1 1 1 0 0,1 0-1 0 0,0 1 1 0 0,0 0-1 0 0,1 0 0 0 0,0 0 1 0 0,0 1-1 0 0,1-1 1 0 0,0 2-1 0 0,0-1 1 0 0,1 0-1 0 0,0 1 1 0 0,1 0-1 0 0,0 0 0 0 0,0 0 1 0 0,0 0-1 0 0,1 1 1 0 0,1-1-1 0 0,0 0 1 0 0,0 1-1 0 0,1-1 1 0 0,0 1-1 0 0,1-1 0 0 0,-1 1 1 0 0,2-1-1 0 0,0 4-38 0 0,1-8 27 0 0,-1 0-1 0 0,1 0 0 0 0,0-1 1 0 0,0 1-1 0 0,1-1 1 0 0,-1 1-1 0 0,1-1 0 0 0,0-1 1 0 0,0 1-1 0 0,1 0 1 0 0,-1-1-1 0 0,1 0 0 0 0,-1 0 1 0 0,1 0-1 0 0,0-1 0 0 0,0 1 1 0 0,0-1-1 0 0,1 0 1 0 0,-1-1-1 0 0,0 1 0 0 0,1-1 1 0 0,-1 0-1 0 0,1-1 0 0 0,-1 1 1 0 0,1-1-1 0 0,-1 0 1 0 0,1 0-1 0 0,-1-1 0 0 0,1 0 1 0 0,-1 0-1 0 0,1 0 0 0 0,-1 0 1 0 0,0-1-1 0 0,1 0 1 0 0,-1 0-1 0 0,0-1 0 0 0,0 1 1 0 0,-1-1-1 0 0,3-2-26 0 0,4-2 9 0 0,0-2 0 0 0,0 0 0 0 0,-1 0 0 0 0,0-1 0 0 0,-1 0-1 0 0,0 0 1 0 0,-1-1 0 0 0,0 0 0 0 0,0-1 0 0 0,-1 0 0 0 0,-1 0 0 0 0,0 0 0 0 0,-1-1-1 0 0,0 0 1 0 0,-1 0 0 0 0,1-7-9 0 0,0 5 64 0 0,-5 16-71 0 0,1-1 1 0 0,-1 0-1 0 0,0 1 0 0 0,1-1 0 0 0,-1 1 1 0 0,0-1-1 0 0,1 0 0 0 0,-1 1 0 0 0,1-1 1 0 0,-1 0-1 0 0,1 1 0 0 0,-1-1 0 0 0,1 0 1 0 0,-1 0-1 0 0,1 1 0 0 0,-1-1 0 0 0,1 0 1 0 0,-1 0-1 0 0,1 0 0 0 0,-1 0 0 0 0,1 0 1 0 0,-1 0-1 0 0,1 0 0 0 0,-1 0 0 0 0,1 0 1 0 0,0 0-1 0 0,-1 0 0 0 0,1 0 1 0 0,-1 0-1 0 0,1 0 0 0 0,-1 0 0 0 0,1-1 1 0 0,-1 1-1 0 0,1 0 7 0 0,-1 7-23 0 0,0 1 1 0 0,1-1-1 0 0,0 0 1 0 0,1 1 0 0 0,0-1-1 0 0,0 0 1 0 0,0 0-1 0 0,1 0 1 0 0,0 0-1 0 0,0-1 1 0 0,1 1 0 0 0,0-1-1 0 0,0 0 1 0 0,0 0-1 0 0,1 0 1 0 0,0 0-1 0 0,0-1 1 0 0,1 0 0 0 0,-1 0-1 0 0,1 0 1 0 0,0-1-1 0 0,0 0 1 0 0,1 0-1 0 0,-1-1 1 0 0,1 1 0 0 0,0-1-1 0 0,0-1 1 0 0,0 1-1 0 0,0-1 1 0 0,0-1-1 0 0,6 2 23 0 0,-3-4-363 0 0,1 0 0 0 0,-1 0-1 0 0,0-1 1 0 0,0 0-1 0 0,0-1 1 0 0,0 0 0 0 0,-1-1-1 0 0,1 0 1 0 0,-1 0-1 0 0,0-1 1 0 0,0 0 0 0 0,0-1-1 0 0,-1 0 1 0 0,0 0 0 0 0,7-8 363 0 0,-14 14-29 0 0,30-25-1281 0 0</inkml:trace>
  <inkml:trace contextRef="#ctx0" brushRef="#br0" timeOffset="4389.537">1200 321 904 0 0,'0'-20'2721'0'0,"27"-16"-2394"0"0,-27 34-318 0 0,-1 1-1 0 0,1-1 0 0 0,0 0 0 0 0,-1 1 0 0 0,1-1 0 0 0,-1 1 0 0 0,0-1 0 0 0,1 0 1 0 0,-1 1-1 0 0,0-1 0 0 0,0 1 0 0 0,0 0 0 0 0,0-1 0 0 0,0 1 0 0 0,0 0 1 0 0,-1 0-1 0 0,1-1 0 0 0,0 1 0 0 0,-1 0 0 0 0,1 0 0 0 0,0 1 0 0 0,-1-1 1 0 0,1 0-1 0 0,-1 0 0 0 0,0 1 0 0 0,1-1 0 0 0,-1 1 0 0 0,1-1 0 0 0,-1 1 1 0 0,0 0-1 0 0,0-1 0 0 0,1 1 0 0 0,-2 0-8 0 0,-6 1 1 0 0,-1-1 0 0 0,1 1 0 0 0,0 1 0 0 0,0 0 0 0 0,0 0-1 0 0,0 1 1 0 0,0 0 0 0 0,0 1 0 0 0,1 0 0 0 0,-1 0 0 0 0,1 0 0 0 0,0 1 0 0 0,1 1 0 0 0,-1-1 0 0 0,1 1 0 0 0,0 1-1 0 0,0-1 1 0 0,1 1 0 0 0,0 0 0 0 0,0 0 0 0 0,1 1 0 0 0,0 0 0 0 0,0 0 0 0 0,1 0 0 0 0,0 1 0 0 0,0-1-1 0 0,1 1 1 0 0,-1 4-1 0 0,-2 2 43 0 0,1 0 0 0 0,1 1-1 0 0,0-1 1 0 0,1 1-1 0 0,0 0 1 0 0,2 0 0 0 0,0 0-1 0 0,1 0 1 0 0,1 11-43 0 0,-1-17 102 0 0,2-8-86 0 0,0 0 1 0 0,0 0 0 0 0,0 0-1 0 0,0 0 1 0 0,0-1 0 0 0,0 1-1 0 0,1-1 1 0 0,-1 1-1 0 0,1-1 1 0 0,-1 0 0 0 0,1 0-1 0 0,0 0 1 0 0,-1 0 0 0 0,1 0-1 0 0,0-1 1 0 0,-1 1 0 0 0,1-1-1 0 0,0 0 1 0 0,0 0-1 0 0,0 0 1 0 0,-1 0 0 0 0,1 0-1 0 0,0-1 1 0 0,0 1 0 0 0,0-1-1 0 0,-1 0 1 0 0,1 0 0 0 0,0 1-1 0 0,-1-2 1 0 0,1 1-1 0 0,-1 0 1 0 0,1-1 0 0 0,-1 1-1 0 0,0-1 1 0 0,0 1 0 0 0,0-1-1 0 0,1 0 1 0 0,-2 0 0 0 0,1 0-1 0 0,0-1-16 0 0,75-118 386 0 0,-47 69-398 0 0,-29 52-53 0 0,-1 0 19 0 0,0 0 63 0 0,0 18-4 0 0,1 0 0 0 0,1 0 0 0 0,0 0 1 0 0,2 0-1 0 0,0-1 0 0 0,1 1 0 0 0,0-1 1 0 0,2 0-1 0 0,0-1 0 0 0,1 1 1 0 0,5 7-14 0 0,-7-16-133 0 0,1 0 0 0 0,-1-1 0 0 0,1 0 1 0 0,0-1-1 0 0,1 1 0 0 0,-1-1 1 0 0,1-1-1 0 0,1 1 0 0 0,-1-1 1 0 0,1-1-1 0 0,-1 0 0 0 0,1 0 1 0 0,1-1-1 0 0,-1 0 0 0 0,0 0 1 0 0,1-1-1 0 0,-1 0 0 0 0,1-1 1 0 0,0 0-1 0 0,0-1 0 0 0,-1 0 1 0 0,1 0-1 0 0,0-1 0 0 0,0 0 1 0 0,-1-1-1 0 0,1 0 133 0 0,48-12-1133 0 0</inkml:trace>
  <inkml:trace contextRef="#ctx0" brushRef="#br0" timeOffset="5152.622">2005 907 976 0 0,'0'-3'66'0'0,"1"0"-1"0"0,-1 0 1 0 0,0 0-1 0 0,0 0 1 0 0,0 0 0 0 0,0 0-1 0 0,-1 0 1 0 0,1 0-1 0 0,-1 0 1 0 0,0 0-1 0 0,0 0 1 0 0,0 0 0 0 0,0 1-1 0 0,-1-1 1 0 0,1 0-1 0 0,-1 0 1 0 0,1 1-1 0 0,-1-1 1 0 0,0 1 0 0 0,0 0-1 0 0,0-1 1 0 0,0 1-1 0 0,0 0 1 0 0,-1 0-1 0 0,1 1 1 0 0,-1-1 0 0 0,1 0-1 0 0,-1 1 1 0 0,0-1-1 0 0,0 1 1 0 0,1 0-1 0 0,-1 0 1 0 0,0 0 0 0 0,0 0-1 0 0,0 1 1 0 0,0-1-1 0 0,0 1 1 0 0,0 0-1 0 0,0-1 1 0 0,-1 2 0 0 0,1-1-1 0 0,0 0 1 0 0,0 0-1 0 0,0 1 1 0 0,0 0 0 0 0,0 0-67 0 0,-8 1 58 0 0,1 1 0 0 0,-1 0 0 0 0,1 1 0 0 0,0 0 0 0 0,-1 0-1 0 0,2 1 1 0 0,-1 1 0 0 0,1 0 0 0 0,0 0 0 0 0,0 1 0 0 0,0 0-1 0 0,-3 5-56 0 0,1 1 118 0 0,0 0 0 0 0,1 1 0 0 0,1 0 0 0 0,0 1-1 0 0,1 0 1 0 0,1 1 0 0 0,1-1 0 0 0,0 1-1 0 0,1 1 1 0 0,0-1 0 0 0,1 1 0 0 0,1 0-1 0 0,1 0 1 0 0,0 0 0 0 0,2 0 0 0 0,0 0-1 0 0,0 0 1 0 0,2 0 0 0 0,0 0 0 0 0,1-1 0 0 0,0 1-1 0 0,5 10-117 0 0,119 348 1889 0 0,-123-282-1771 0 0,-47-16-1120 0 0,8-71-3170 0 0,13-17 2975 0 0,3-2 28 0 0</inkml:trace>
  <inkml:trace contextRef="#ctx0" brushRef="#br0" timeOffset="5431.4">1516 1484 916 0 0,'-5'-5'3634'0'0,"30"-6"-2910"0"0,172-48 663 0 0,33 12-1779 0 0,-215 32-3763 0 0,-13 9 2965 0 0</inkml:trace>
  <inkml:trace contextRef="#ctx0" brushRef="#br0" timeOffset="5807.605">2332 1122 1240 0 0,'-2'5'3469'0'0,"-21"20"-3051"0"0,15-13-366 0 0,0-1 0 0 0,1 2 1 0 0,1-1-1 0 0,0 1 0 0 0,0 0 0 0 0,1 1 0 0 0,1-1 0 0 0,0 1 0 0 0,1 0 1 0 0,0 0-1 0 0,2 0 0 0 0,-1 0 0 0 0,2 0 0 0 0,0 1 0 0 0,0-1 0 0 0,1 0 0 0 0,1 0 1 0 0,1 0-1 0 0,0 0 0 0 0,1 3-52 0 0,-2-11-51 0 0,1 1 0 0 0,-1-1 0 0 0,1 1 0 0 0,0-1 1 0 0,1 0-1 0 0,-1 0 0 0 0,1 0 0 0 0,1-1 0 0 0,-1 0 0 0 0,1 1 0 0 0,0-1 0 0 0,0-1 1 0 0,0 1-1 0 0,0-1 0 0 0,1 0 0 0 0,0 0 0 0 0,0 0 0 0 0,0-1 0 0 0,0 0 0 0 0,1 0 0 0 0,-1-1 1 0 0,1 0-1 0 0,0 0 0 0 0,0 0 0 0 0,-1-1 0 0 0,5 0 51 0 0,-9-1-899 0 0,0 0-314 0 0,7 0-14 0 0</inkml:trace>
  <inkml:trace contextRef="#ctx0" brushRef="#br0" timeOffset="6212.366">2529 1196 1504 0 0,'20'-16'4234'0'0,"35"21"-3610"0"0,-50-3-592 0 0,0-1 1 0 0,0 1-1 0 0,-1 1 0 0 0,1-1 1 0 0,0 1-1 0 0,-1-1 1 0 0,0 1-1 0 0,0 1 0 0 0,0-1 1 0 0,0 1-1 0 0,0-1 0 0 0,0 1 1 0 0,-1 0-1 0 0,0 0 0 0 0,0 1 1 0 0,0-1-1 0 0,0 1 1 0 0,-1-1-1 0 0,0 1 0 0 0,0 0 1 0 0,0 0-1 0 0,0 0 0 0 0,-1 0 1 0 0,0 0-1 0 0,0 0 1 0 0,0 1-1 0 0,-1-1 0 0 0,0 0 1 0 0,0 0-1 0 0,0 0 0 0 0,0 1 1 0 0,-1-1-1 0 0,0 0 0 0 0,0 0 1 0 0,0 0-1 0 0,-1 0 1 0 0,0 0-1 0 0,0 0 0 0 0,0 0 1 0 0,-1 0-33 0 0,-2 4 27 0 0,-1-1 0 0 0,0 0 1 0 0,0 0-1 0 0,-1-1 0 0 0,0 0 0 0 0,0 0 1 0 0,0 0-1 0 0,-1-1 0 0 0,0 0 1 0 0,-1-1-1 0 0,1 0 0 0 0,-7 3-27 0 0,10-11-3279 0 0,19-19 1148 0 0,0 8 605 0 0</inkml:trace>
  <inkml:trace contextRef="#ctx0" brushRef="#br0" timeOffset="6539.21">2826 1112 1336 0 0,'-7'6'161'0'0,"0"0"-1"0"0,1 1 1 0 0,-1-1 0 0 0,1 1 0 0 0,1 0-1 0 0,-1 1 1 0 0,1 0 0 0 0,0-1-1 0 0,1 1 1 0 0,0 1 0 0 0,0-1-1 0 0,1 1 1 0 0,0-1 0 0 0,0 1-1 0 0,1 0 1 0 0,1 0 0 0 0,-1 0-1 0 0,1 0 1 0 0,1 1 0 0 0,-1-1-1 0 0,2 0 1 0 0,-1 0 0 0 0,1 1-161 0 0,1-3-26 0 0,0 0 0 0 0,0 0 0 0 0,1 0 0 0 0,0 0 0 0 0,0 0 0 0 0,0-1 0 0 0,1 1 0 0 0,0-1 0 0 0,0 0 0 0 0,1 0 0 0 0,-1 0 0 0 0,1-1 0 0 0,1 0-1 0 0,-1 1 1 0 0,1-2 0 0 0,0 1 0 0 0,0-1 0 0 0,0 0 0 0 0,1 0 0 0 0,-1-1 0 0 0,1 0 0 0 0,0 0 0 0 0,0 0 0 0 0,0-1 0 0 0,0 0 0 0 0,0-1 0 0 0,1 1 0 0 0,-1-1 0 0 0,0-1 0 0 0,1 1 0 0 0,-1-1 0 0 0,1-1 0 0 0,-1 1 0 0 0,0-1 0 0 0,1-1 26 0 0,22-10-760 0 0,-6 2-453 0 0</inkml:trace>
  <inkml:trace contextRef="#ctx0" brushRef="#br0" timeOffset="6836.459">3234 1014 1184 0 0,'7'27'386'0'0,"0"-11"-119"0"0,-1 0 0 0 0,0 1 0 0 0,-1 0 0 0 0,-1 0 0 0 0,-1 1-1 0 0,0-1 1 0 0,-1 0 0 0 0,-1 1 0 0 0,-1 0 0 0 0,-1-1 0 0 0,0 1 0 0 0,-1-1 0 0 0,-1 1 0 0 0,0-1-1 0 0,-1 0 1 0 0,-2 0 0 0 0,-4 12-267 0 0,-105 105 1134 0 0,73-101-2906 0 0,41-33 519 0 0,1 0 18 0 0,0 0 10 0 0</inkml:trace>
  <inkml:trace contextRef="#ctx0" brushRef="#br0" timeOffset="7430.057">3810 1334 1312 0 0,'0'0'58'0'0,"1"-1"0"0"0,0 1 0 0 0,0-1-1 0 0,0 1 1 0 0,0-1 0 0 0,0 0 0 0 0,-1 1 0 0 0,1-1 0 0 0,0 0-1 0 0,0 1 1 0 0,-1-1 0 0 0,1 0 0 0 0,-1 0 0 0 0,1 0 0 0 0,-1 0 0 0 0,1 0-1 0 0,-1 0 1 0 0,1 0 0 0 0,-1 0 0 0 0,0 0 0 0 0,0 1 0 0 0,1-1-1 0 0,-1-1 1 0 0,0 1 0 0 0,0 0 0 0 0,0 0 0 0 0,0 0 0 0 0,0 0-1 0 0,0 0 1 0 0,0 0 0 0 0,-1 0 0 0 0,1 0 0 0 0,0 0 0 0 0,-1 0-1 0 0,1 0 1 0 0,0 1 0 0 0,-1-1 0 0 0,1 0 0 0 0,-1 0 0 0 0,1 0-1 0 0,-1 0 1 0 0,0 0 0 0 0,1 1 0 0 0,-1-1 0 0 0,0 0 0 0 0,1 1-1 0 0,-1-1 1 0 0,0 0 0 0 0,0 1 0 0 0,0-1 0 0 0,0 1 0 0 0,0-1-1 0 0,0 1 1 0 0,0-1 0 0 0,0 1 0 0 0,0 0 0 0 0,1 0 0 0 0,-2-1-58 0 0,-69-3 643 0 0,57 7-575 0 0,1 1 1 0 0,0 0-1 0 0,0 1 1 0 0,0 1-1 0 0,1 0 1 0 0,0 0-1 0 0,0 1 1 0 0,0 1-1 0 0,1 0 1 0 0,0 1-1 0 0,1 0 1 0 0,0 0-1 0 0,0 1 1 0 0,1 1-1 0 0,0-1 1 0 0,1 1-1 0 0,0 1 1 0 0,1 0-1 0 0,0 0 1 0 0,1 1-69 0 0,6-12 3 0 0,16 23 179 0 0,90-4-231 0 0,-83-21 10 0 0,-13 0-13 0 0,1-1 0 0 0,0 0-1 0 0,-1 0 1 0 0,1-1 0 0 0,-1-1 0 0 0,0 0-1 0 0,0 0 1 0 0,-1-1 0 0 0,1 0-1 0 0,-1-1 1 0 0,0 0 0 0 0,0 0-1 0 0,-1-1 1 0 0,1 0 0 0 0,-2-1 0 0 0,1 0-1 0 0,-1 0 1 0 0,0 0 0 0 0,-1-1-1 0 0,0 0 1 0 0,0 0 0 0 0,-1-1 0 0 0,3-7 52 0 0,3-6 71 0 0,0-1 0 0 0,-2 0 0 0 0,-1-1 0 0 0,-1 0 0 0 0,-1 0 1 0 0,-1 0-1 0 0,-1-1 0 0 0,-2 0 0 0 0,0-1-71 0 0,-5 20 39 0 0,1 1 1 0 0,-1 0-1 0 0,0-1 0 0 0,0 1 0 0 0,-1 1 1 0 0,1-1-1 0 0,-1 0 0 0 0,-1 1 0 0 0,1 0 1 0 0,-1 0-1 0 0,0 0 0 0 0,0 1 0 0 0,0-1 0 0 0,-1 1 1 0 0,0 0-1 0 0,1 1 0 0 0,-1-1 0 0 0,-1 1 1 0 0,1 1-1 0 0,0-1 0 0 0,-1 1 0 0 0,1 0 1 0 0,-1 0-1 0 0,0 1 0 0 0,-4-1-39 0 0,10 2 9 0 0,1 0 29 0 0,-25 13-20 0 0,20-5-12 0 0,0 1-1 0 0,0 0 0 0 0,1 0 1 0 0,1 1-1 0 0,-1-1 0 0 0,1 1 1 0 0,1 0-1 0 0,0 0 0 0 0,0 0 1 0 0,1 0-1 0 0,1 0 0 0 0,-1 0 1 0 0,1 0-1 0 0,1 0 0 0 0,1 4-5 0 0,-2 7 0 0 0,36 116 52 0 0,-3-55-99 0 0,6 20-4167 0 0,-39-95 2770 0 0</inkml:trace>
  <inkml:trace contextRef="#ctx0" brushRef="#br0" timeOffset="7882.226">4110 1261 1088 0 0,'8'11'465'0'0,"0"1"0"0"0,-1 0-1 0 0,0 0 1 0 0,-1 1 0 0 0,0 0-1 0 0,-1 0 1 0 0,-1 0 0 0 0,0 1-1 0 0,0-1 1 0 0,-2 1 0 0 0,0 0 0 0 0,0 0-1 0 0,-1 0 1 0 0,-1 0 0 0 0,0 0-465 0 0,0-13 170 0 0,-10 3 39 0 0,63-101-72 0 0,42-38-371 0 0,-140 157 406 0 0,39-19-189 0 0,2 1-1 0 0,-1 0 0 0 0,0 0 0 0 0,1 0 0 0 0,0 0 0 0 0,0 1 0 0 0,0 0 0 0 0,0-1 0 0 0,1 1 0 0 0,0 1 0 0 0,0-1 1 0 0,0 0-1 0 0,0 1 0 0 0,1 0 0 0 0,0 0 0 0 0,1-1 0 0 0,-1 1 0 0 0,1 0 0 0 0,0 0 0 0 0,0 0 0 0 0,1 0 1 0 0,0 1-1 0 0,0-1 0 0 0,0 0 0 0 0,1 0 0 0 0,0 0 0 0 0,0 0 0 0 0,0 0 0 0 0,1 0 0 0 0,0-1 0 0 0,0 1 1 0 0,1 0-1 0 0,-1-1 0 0 0,1 0 0 0 0,1 1 0 0 0,-1-1 0 0 0,1 0 0 0 0,-1-1 0 0 0,1 1 0 0 0,1-1 0 0 0,-1 1 0 0 0,1-1 1 0 0,-1-1-1 0 0,1 1 0 0 0,0-1 0 0 0,0 1 0 0 0,1-1 0 0 0,4 1 18 0 0,13 5-683 0 0,0-2 0 0 0,1 0 0 0 0,0-2 0 0 0,0-1 0 0 0,1 0 0 0 0,-1-2 0 0 0,1-1 0 0 0,10-1 683 0 0,-16 0-1330 0 0</inkml:trace>
  <inkml:trace contextRef="#ctx0" brushRef="#br0" timeOffset="10750.997">2110 2748 1132 0 0,'-23'20'5294'0'0,"31"-9"-5385"0"0,92-11 669 0 0,261-25 432 0 0,-348 25-1069 0 0,36 0 200 0 0,-20 0-2780 0 0,-24-6 621 0 0,-7 6 750 0 0</inkml:trace>
  <inkml:trace contextRef="#ctx0" brushRef="#br0" timeOffset="11015.79">2110 3103 2340 0 0,'356'-36'4929'0'0,"-181"13"-4605"0"0,-64 16-4426 0 0,-92-2 2867 0 0</inkml:trace>
  <inkml:trace contextRef="#ctx0" brushRef="#br0" timeOffset="11548.052">3625 2623 1312 0 0,'-12'4'226'0'0,"1"1"-1"0"0,0 0 0 0 0,0 1 1 0 0,0 1-1 0 0,1 0 0 0 0,0 0 1 0 0,0 1-1 0 0,1 0 1 0 0,0 0-1 0 0,0 1 0 0 0,1 1 1 0 0,0-1-1 0 0,1 1 0 0 0,0 1 1 0 0,0-1-1 0 0,1 1 1 0 0,1 0-1 0 0,0 1 0 0 0,0-1 1 0 0,1 1-1 0 0,1 0 1 0 0,0 0-1 0 0,0 0 0 0 0,1 5-225 0 0,0-8 97 0 0,0-1-1 0 0,1 1 1 0 0,0-1-1 0 0,0 1 0 0 0,1-1 1 0 0,0 1-1 0 0,1 0 1 0 0,0-1-1 0 0,0 1 1 0 0,1-1-1 0 0,0 0 0 0 0,1 1 1 0 0,0-1-1 0 0,0 0 1 0 0,0 0-1 0 0,1-1 1 0 0,0 1-1 0 0,1-1 0 0 0,0 0 1 0 0,0 0-1 0 0,0 0 1 0 0,1-1-1 0 0,0 1 1 0 0,0-2-1 0 0,1 1 0 0 0,-1-1 1 0 0,2 1-97 0 0,9 2 68 0 0,0-1-1 0 0,1-1 1 0 0,-1 0 0 0 0,1-1 0 0 0,0-2 0 0 0,1 1-1 0 0,-1-2 1 0 0,1 0 0 0 0,-1-2 0 0 0,1 0 0 0 0,-1 0-1 0 0,1-2 1 0 0,-1-1 0 0 0,1 0 0 0 0,-1-1 0 0 0,0-1-1 0 0,-1 0 1 0 0,1-2 0 0 0,-1 0 0 0 0,0-1 0 0 0,-1 0-1 0 0,15-11-67 0 0,-23 11 3 0 0,1-1 0 0 0,-2 1 0 0 0,1-2 0 0 0,-1 1 0 0 0,-1-1 0 0 0,0 0 0 0 0,0 0 0 0 0,-1-1 0 0 0,-1 0 0 0 0,1 0 0 0 0,-2 0 0 0 0,1 0 0 0 0,-2-1 0 0 0,1 1 0 0 0,-2-1-1 0 0,1 0 1 0 0,-2 1 0 0 0,1-1 0 0 0,-2 0 0 0 0,0 0 0 0 0,0 1 0 0 0,-1-1 0 0 0,0 1 0 0 0,-1-1 0 0 0,0 1 0 0 0,-1 0 0 0 0,-1 0 0 0 0,1 0 0 0 0,-2 1 0 0 0,1-1 0 0 0,-1 1 0 0 0,-1 0 0 0 0,0 1 0 0 0,0 0-1 0 0,-1 0 1 0 0,0 1 0 0 0,-1 0 0 0 0,-3-3-3 0 0,-3 0-33 0 0,-1 1-1 0 0,0 1 0 0 0,0 0 0 0 0,-1 1 1 0 0,0 1-1 0 0,-1 0 0 0 0,1 1 1 0 0,-1 1-1 0 0,0 1 0 0 0,-10-1 34 0 0,-61-2-5295 0 0,87 7 3951 0 0,0 0 55 0 0,-7 0 78 0 0</inkml:trace>
  <inkml:trace contextRef="#ctx0" brushRef="#br0" timeOffset="12746.605">968 4006 848 0 0,'0'0'501'0'0,"0"0"-161"0"0,0 0-47 0 0,0 0 31 0 0,0 0-132 0 0,0 0-74 0 0,0 0 0 0 0,0 0 46 0 0,0 0 46 0 0,0 0 7 0 0,0 0-19 0 0,-20 18 283 0 0,35 190 1168 0 0,5-52-2062 0 0,-39-120-1792 0 0,6-20 1014 0 0</inkml:trace>
  <inkml:trace contextRef="#ctx0" brushRef="#br0" timeOffset="13169.866">1029 3898 1008 0 0,'0'-1'82'0'0,"1"0"59"0"0,0 1-1 0 0,0-1 0 0 0,0 0 0 0 0,0 0 0 0 0,0 0 0 0 0,-1 0 0 0 0,1 0 0 0 0,0 0 0 0 0,-1 0 0 0 0,1 0 0 0 0,0 0 0 0 0,-1 0 0 0 0,1 0 0 0 0,-1 0 0 0 0,0 0 0 0 0,1-1 0 0 0,-1 1 0 0 0,0 0 1 0 0,0 0-1 0 0,0 0 0 0 0,0 0 0 0 0,0-1 0 0 0,0 1 0 0 0,0 0 0 0 0,0 0 0 0 0,0 0 0 0 0,-1-1 0 0 0,1 1 0 0 0,0 0 0 0 0,-1 0 0 0 0,1 0 0 0 0,-1 0 0 0 0,1 0 0 0 0,-1 0 0 0 0,0 0 1 0 0,1 0-1 0 0,-1 0 0 0 0,0 0 0 0 0,0 0 0 0 0,1 0 0 0 0,-1 0 0 0 0,0 1 0 0 0,0-1 0 0 0,0 0 0 0 0,0 1 0 0 0,0-1 0 0 0,0 0 0 0 0,-1 1 0 0 0,1 0 0 0 0,0-1 0 0 0,0 1 0 0 0,-1-1-140 0 0,-8-3 594 0 0,-13-3-1439 0 0,26 22-3995 0 0,0-13 3574 0 0</inkml:trace>
  <inkml:trace contextRef="#ctx0" brushRef="#br0" timeOffset="13498.862">1344 3924 1672 0 0,'-3'9'4591'0'0,"-10"48"-3562"0"0,10-19-724 0 0,2 0 1 0 0,1-1-1 0 0,2 1 1 0 0,2 0-1 0 0,1-1 1 0 0,2 0-1 0 0,9 30-305 0 0,8 14 267 0 0,26 174 136 0 0,-50-252-546 0 0,0-1 0 0 0,-1 1 0 0 0,0-1 0 0 0,1 1 0 0 0,-1-1 0 0 0,0 0 0 0 0,0 1 0 0 0,-1-1 0 0 0,1 0 0 0 0,0 0 0 0 0,-1 0 0 0 0,1 0 0 0 0,-1 0 0 0 0,0 0 0 0 0,0 0 0 0 0,0 0 1 0 0,1-1-1 0 0,-2 1 0 0 0,1-1 0 0 0,0 1 0 0 0,0-1 0 0 0,0 0 0 0 0,-1 0 0 0 0,1 0 0 0 0,0 0 0 0 0,-1 0 0 0 0,1-1 0 0 0,-1 1 0 0 0,1-1 0 0 0,-1 1 0 0 0,1-1 0 0 0,-1 0 0 0 0,0 0 1 0 0,1 0-1 0 0,-1 0 0 0 0,1-1 0 0 0,-1 1 0 0 0,1-1 0 0 0,-1 0 0 0 0,1 1 0 0 0,-1-1 0 0 0,1 0 0 0 0,0 0 0 0 0,0-1 0 0 0,-1 1 0 0 0,1 0 0 0 0,0-1 0 0 0,0 1 0 0 0,0-1 0 0 0,0 0 0 0 0,0 0 1 0 0,1 1-1 0 0,-2-2 143 0 0,-18-11-1308 0 0</inkml:trace>
  <inkml:trace contextRef="#ctx0" brushRef="#br0" timeOffset="13704.713">1153 4328 880 0 0,'23'-33'7861'0'0,"44"0"-7287"0"0,-62 31-261 0 0,186-59-1684 0 0,-27 10-3806 0 0,-130 39 3957 0 0</inkml:trace>
  <inkml:trace contextRef="#ctx0" brushRef="#br0" timeOffset="14134.591">2393 3828 1160 0 0,'-12'3'238'0'0,"0"1"-1"0"0,1 0 0 0 0,-1 1 1 0 0,1 1-1 0 0,0-1 1 0 0,1 2-1 0 0,0 0 1 0 0,0 0-1 0 0,0 0 1 0 0,1 1-1 0 0,0 1 1 0 0,0 0-1 0 0,1 0 0 0 0,0 0 1 0 0,1 1-1 0 0,0 0 1 0 0,1 1-1 0 0,0 0 1 0 0,0 0-1 0 0,1 0 1 0 0,1 0-1 0 0,0 1 1 0 0,0 0-1 0 0,1-1 0 0 0,1 2 1 0 0,0-1-1 0 0,0 5-237 0 0,-1 10 254 0 0,2-1-1 0 0,0 1 0 0 0,2-1 1 0 0,1 1-1 0 0,1-1 0 0 0,1 0 1 0 0,2 0-1 0 0,1 4-253 0 0,37 214 406 0 0,-76-158-1684 0 0,-15-50-3420 0 0,44-36 3508 0 0,-7 0 28 0 0</inkml:trace>
  <inkml:trace contextRef="#ctx0" brushRef="#br0" timeOffset="14429.236">2049 4316 1192 0 0,'-18'-4'5964'0'0,"35"-6"-4004"0"0,32-6-1358 0 0,13 4-349 0 0,55-13-941 0 0,-44-1-4149 0 0,-60 19 3463 0 0,-4 0 2 0 0</inkml:trace>
  <inkml:trace contextRef="#ctx0" brushRef="#br0" timeOffset="14754.425">2782 4063 1312 0 0,'-33'26'3886'0'0,"-40"51"-2596"0"0,68-70-1210 0 0,2 0 0 0 0,-1 0 1 0 0,1 0-1 0 0,0 0 0 0 0,1 1 0 0 0,-1-1 1 0 0,1 1-1 0 0,1 0 0 0 0,0 0 0 0 0,0 0 1 0 0,0-1-1 0 0,1 1 0 0 0,0 0 0 0 0,1 0 1 0 0,0 0-1 0 0,0 0 0 0 0,2 5-80 0 0,76 98 198 0 0,-26-89-4452 0 0,-44-24 2837 0 0,6-11-54 0 0</inkml:trace>
  <inkml:trace contextRef="#ctx0" brushRef="#br0" timeOffset="15172.149">2894 4133 1316 0 0,'11'-9'3266'0'0,"46"10"-1829"0"0,-53 0-1395 0 0,0 0 0 0 0,0 1 0 0 0,0 0 0 0 0,0 0 1 0 0,0 0-1 0 0,0 0 0 0 0,-1 1 0 0 0,1-1 1 0 0,-1 1-1 0 0,0 0 0 0 0,0 0 0 0 0,0 0 0 0 0,0 0 1 0 0,0 0-1 0 0,-1 1 0 0 0,1 0 0 0 0,-1-1 1 0 0,0 1-1 0 0,0 0 0 0 0,0 0 0 0 0,-1 0 0 0 0,0 0 1 0 0,1 0-1 0 0,-1 0 0 0 0,-1 1 0 0 0,1-1 0 0 0,0 0 1 0 0,-1 1-1 0 0,0-1 0 0 0,0 0 0 0 0,-1 1 1 0 0,1-1-1 0 0,-1 0 0 0 0,0 1-42 0 0,-7 7 199 0 0,-1 0 0 0 0,-1-1 0 0 0,0 0 0 0 0,-1 0 0 0 0,0-1 0 0 0,0 0 0 0 0,-1-1 0 0 0,0 0 0 0 0,-1-1 0 0 0,0 0 0 0 0,0-1 0 0 0,-1-1 0 0 0,1 0 0 0 0,-5 0-199 0 0,17-5-49 0 0,65-56-2492 0 0,39-12-1497 0 0,-76 50 2798 0 0</inkml:trace>
  <inkml:trace contextRef="#ctx0" brushRef="#br0" timeOffset="15452.254">3127 4098 1860 0 0,'-5'2'240'0'0,"1"1"1"0"0,0 0-1 0 0,-1 0 0 0 0,1 1 1 0 0,1-1-1 0 0,-1 1 0 0 0,0 0 0 0 0,1 0 1 0 0,0 0-1 0 0,0 0 0 0 0,0 0 0 0 0,0 1 1 0 0,1-1-1 0 0,-1 1 0 0 0,1 0 1 0 0,1 0-1 0 0,-1 0 0 0 0,1 0 0 0 0,-1 0 1 0 0,2 0-1 0 0,-1 2-240 0 0,1-5 239 0 0,0 1 11 0 0,2 6-182 0 0,0 0 1 0 0,1 0 0 0 0,0 0-1 0 0,1 0 1 0 0,0-1-1 0 0,1 1 1 0 0,-1-1 0 0 0,2 0-1 0 0,-1 0 1 0 0,1-1 0 0 0,0 1-1 0 0,1-1 1 0 0,-1-1 0 0 0,1 1-1 0 0,1-1 1 0 0,-1 0-1 0 0,4 1-68 0 0,-8-6-215 0 0,0 1-1 0 0,1-1 1 0 0,0 0-1 0 0,-1 0 0 0 0,1 0 1 0 0,-1-1-1 0 0,1 1 1 0 0,0-1-1 0 0,0 0 0 0 0,-1 0 1 0 0,1 0-1 0 0,0-1 1 0 0,-1 1-1 0 0,1-1 0 0 0,0 0 1 0 0,-1 0-1 0 0,1 0 0 0 0,-1 0 1 0 0,1-1-1 0 0,-1 1 1 0 0,0-1-1 0 0,1 0 0 0 0,-1 0 1 0 0,0 0-1 0 0,0-1 1 0 0,1 0 215 0 0,11-10-1200 0 0</inkml:trace>
  <inkml:trace contextRef="#ctx0" brushRef="#br0" timeOffset="15930">3367 4009 1532 0 0,'13'8'3581'0'0,"25"29"-2903"0"0,-30-29-568 0 0,-1 0 0 0 0,1 0 1 0 0,-2 1-1 0 0,1 0 0 0 0,-1 1 0 0 0,0-1 0 0 0,-1 1 0 0 0,0 0 0 0 0,-1 1 1 0 0,0-1-1 0 0,-1 1 0 0 0,0-1 0 0 0,0 1 0 0 0,-1 0 0 0 0,-1 0 0 0 0,0 0 1 0 0,0 0-1 0 0,-1 1 0 0 0,-1-1 0 0 0,1 0 0 0 0,-2 0 0 0 0,0 0 0 0 0,0 0 0 0 0,-1 0 1 0 0,0-1-1 0 0,-1 1 0 0 0,0-1 0 0 0,-1 0 0 0 0,0 0 0 0 0,0 0 0 0 0,-1-1 1 0 0,-1 1-1 0 0,1-2 0 0 0,-1 1 0 0 0,-1-1 0 0 0,0 0 0 0 0,-5 4-110 0 0,5-4-33 0 0,-1 0 0 0 0,0-1 0 0 0,0 0 0 0 0,0-1 0 0 0,-1 0 0 0 0,0 0 0 0 0,0-1-1 0 0,-1 0 1 0 0,1-1 0 0 0,-1 0 0 0 0,0-1 0 0 0,0 0 0 0 0,-1-1 0 0 0,-2 0 33 0 0,12-2-940 0 0,-10-42-4338 0 0,23 23 4069 0 0</inkml:trace>
  <inkml:trace contextRef="#ctx0" brushRef="#br0" timeOffset="16194.692">3922 4074 1556 0 0,'0'0'765'0'0,"-2"7"2608"0"0,-3 25-2035 0 0,45 197-378 0 0,-40-228-1792 0 0,0-1-421 0 0,-11 8-1387 0 0,5-9 1381 0 0</inkml:trace>
  <inkml:trace contextRef="#ctx0" brushRef="#br0" timeOffset="16460.258">3806 3876 1648 0 0,'0'-5'952'0'0,"0"2"-72"0"0,0-1-156 0 0,2 1-200 0 0,-2 0-12 0 0,-2-1-103 0 0,4 3-85 0 0,0 1-16 0 0,-2-2-120 0 0,3 2-124 0 0,-1 0 0 0 0,1 2-312 0 0,3 1-84 0 0,-1 0-152 0 0,0 2-269 0 0,15 5-511 0 0,-2 2 8 0 0,-8-2-36 0 0</inkml:trace>
  <inkml:trace contextRef="#ctx0" brushRef="#br0" timeOffset="16894.995">4009 4311 836 0 0,'12'25'3400'0'0,"-11"-26"-3340"0"0,-1 0 0 0 0,0 1 1 0 0,0-1-1 0 0,0 1 0 0 0,0-1 0 0 0,0 0 0 0 0,0 1 1 0 0,1-1-1 0 0,-1 1 0 0 0,0-1 0 0 0,0 1 0 0 0,1-1 1 0 0,-1 1-1 0 0,0-1 0 0 0,1 1 0 0 0,-1-1 0 0 0,1 1 1 0 0,-1-1-1 0 0,0 1 0 0 0,1 0 0 0 0,-1-1 0 0 0,1 1 0 0 0,-1 0 1 0 0,1-1-1 0 0,0 1 0 0 0,-1 0 0 0 0,1 0 0 0 0,-1-1 1 0 0,1 1-1 0 0,-1 0 0 0 0,1 0 0 0 0,0 0 0 0 0,-1 0 1 0 0,1 0-1 0 0,-1 0 0 0 0,1 0 0 0 0,0 0 0 0 0,-1 0 1 0 0,1 0-1 0 0,-1 0 0 0 0,1 0 0 0 0,0 0 0 0 0,-1 1 1 0 0,1-1-1 0 0,-1 0 0 0 0,1 0 0 0 0,-1 1 0 0 0,1-1 0 0 0,-1 0 1 0 0,1 1-1 0 0,-1-1 0 0 0,1 0 0 0 0,-1 1 0 0 0,1-1 1 0 0,-1 1-1 0 0,0-1 0 0 0,1 1 0 0 0,-1-1 0 0 0,0 1 1 0 0,1-1-1 0 0,-1 1 0 0 0,0-1 0 0 0,0 1 0 0 0,1-1 1 0 0,-1 1-1 0 0,0 0-60 0 0,147-246 492 0 0,-145 246-518 0 0,1 0-1 0 0,0 0 1 0 0,-1 0-1 0 0,1 0 1 0 0,-1 0-1 0 0,1 1 0 0 0,-1-1 1 0 0,1 1-1 0 0,-1-1 1 0 0,0 1-1 0 0,0 0 1 0 0,0 0-1 0 0,0 0 0 0 0,0 0 1 0 0,0 0-1 0 0,-1 1 1 0 0,1-1-1 0 0,-1 0 1 0 0,1 1-1 0 0,-1-1 0 0 0,0 1 1 0 0,0-1-1 0 0,0 1 1 0 0,0 0-1 0 0,-1 0 1 0 0,1-1-1 0 0,-1 1 0 0 0,1 0 1 0 0,-1 0-1 0 0,0 1 27 0 0,9 16-43 0 0,-3-10 104 0 0,0 0 1 0 0,-1 0-1 0 0,0 0 0 0 0,0 1 1 0 0,-1-1-1 0 0,-1 1 1 0 0,0 0-1 0 0,0 0 1 0 0,-1 1-1 0 0,0-1 1 0 0,-1 0-1 0 0,0 1 0 0 0,-1-1 1 0 0,-1 1-1 0 0,1-1 1 0 0,-2 0-1 0 0,0 1 1 0 0,0-1-1 0 0,-1 0 1 0 0,-2 7-62 0 0,-38 39-748 0 0,6-37-2650 0 0,35-19 1956 0 0,2-1 56 0 0</inkml:trace>
  <inkml:trace contextRef="#ctx0" brushRef="#br0" timeOffset="17488.715">4946 4186 1256 0 0,'-92'27'3924'0'0,"83"-22"-3772"0"0,0 1 1 0 0,1 0-1 0 0,0 0 1 0 0,0 1 0 0 0,0 0-1 0 0,1 0 1 0 0,0 1-1 0 0,0-1 1 0 0,1 2 0 0 0,0-1-1 0 0,1 1 1 0 0,-1 0-1 0 0,2 0 1 0 0,-1 0 0 0 0,1 1-1 0 0,1 0 1 0 0,0-1-1 0 0,0 1 1 0 0,1 0 0 0 0,0 1-1 0 0,0 3-152 0 0,3-8 52 0 0,-1-1-1 0 0,1 1 1 0 0,0-1-1 0 0,0 0 1 0 0,0 1-1 0 0,1-1 1 0 0,0 0 0 0 0,0 0-1 0 0,0 0 1 0 0,0 0-1 0 0,1 0 1 0 0,0-1-1 0 0,0 1 1 0 0,0-1-1 0 0,1 0 1 0 0,0 0 0 0 0,-1 0-1 0 0,1 0 1 0 0,0-1-1 0 0,1 1 1 0 0,-1-1-1 0 0,1 0 1 0 0,0 0-1 0 0,-1-1 1 0 0,1 0 0 0 0,0 1-1 0 0,0-2 1 0 0,3 2-52 0 0,152 22 584 0 0,-148-26-585 0 0,-1 0 1 0 0,0 0 0 0 0,0-1 0 0 0,0-1-1 0 0,0 0 1 0 0,0 0 0 0 0,0-1-1 0 0,-1-1 1 0 0,0 0 0 0 0,0 0 0 0 0,0-1-1 0 0,0 0 1 0 0,-1 0 0 0 0,2-3 0 0 0,-7 6-34 0 0,0 0 1 0 0,-1 0-1 0 0,0-1 1 0 0,1 1-1 0 0,-1-1 0 0 0,0 1 1 0 0,-1-1-1 0 0,1 0 1 0 0,-1 0-1 0 0,0 0 0 0 0,0-1 1 0 0,0 1-1 0 0,0 0 1 0 0,-1-1-1 0 0,1 0 0 0 0,-1 1 1 0 0,-1-1-1 0 0,1 1 1 0 0,0-1-1 0 0,-1 0 0 0 0,0 1 1 0 0,0-1-1 0 0,-1 0 1 0 0,1 0-1 0 0,-1 1 0 0 0,0-1 1 0 0,0 1-1 0 0,-1-1 1 0 0,1 1-1 0 0,-1-1 1 0 0,0 1-1 0 0,0 0 0 0 0,-1 0 1 0 0,1 0-1 0 0,-1-1 34 0 0,-6-5-82 0 0,0 0 0 0 0,0 0 0 0 0,-1 0 0 0 0,0 2 0 0 0,-1-1 0 0 0,1 1 0 0 0,-2 1 0 0 0,1 0 0 0 0,-1 0 0 0 0,0 1 0 0 0,-1 1 0 0 0,1 0-1 0 0,-4 0 83 0 0,-74-39-2831 0 0,78 32 848 0 0,10 7 728 0 0</inkml:trace>
  <inkml:trace contextRef="#ctx0" brushRef="#br0" timeOffset="18030.193">5516 4225 1484 0 0,'-15'2'322'0'0,"-1"2"0"0"0,1 0 0 0 0,0 0 1 0 0,0 2-1 0 0,1 0 0 0 0,-1 1 0 0 0,1 0 0 0 0,0 1 0 0 0,1 0 0 0 0,0 1 0 0 0,1 1 0 0 0,0 0 1 0 0,0 1-1 0 0,1 0 0 0 0,0 1 0 0 0,1 0 0 0 0,-6 9-322 0 0,15-20 23 0 0,0 1 0 0 0,-1-1-1 0 0,1 0 1 0 0,1 0 0 0 0,-1 1 0 0 0,0-1-1 0 0,0 0 1 0 0,0 1 0 0 0,1-1 0 0 0,-1 1 0 0 0,1-1-1 0 0,-1 1 1 0 0,1-1 0 0 0,0 1 0 0 0,-1-1-1 0 0,1 1 1 0 0,0 0 0 0 0,0-1 0 0 0,0 1 0 0 0,0-1-1 0 0,0 1 1 0 0,1 0 0 0 0,-1-1 0 0 0,0 1 0 0 0,1-1-1 0 0,-1 1 1 0 0,1-1 0 0 0,-1 1 0 0 0,1-1-1 0 0,0 0 1 0 0,0 1 0 0 0,0-1 0 0 0,0 0 0 0 0,0 1-1 0 0,0-1 1 0 0,0 0 0 0 0,0 0 0 0 0,0 0-1 0 0,0 0 1 0 0,1 0 0 0 0,-1 0 0 0 0,0 0 0 0 0,1 0-1 0 0,-1-1 1 0 0,1 1 0 0 0,-1-1 0 0 0,1 1-1 0 0,-1-1 1 0 0,1 1 0 0 0,-1-1 0 0 0,1 0 0 0 0,-1 0-1 0 0,1 1 1 0 0,-1-1 0 0 0,1 0 0 0 0,0-1-23 0 0,80-6 233 0 0,-66 3-227 0 0,-1-1 0 0 0,0 0 0 0 0,0 0-1 0 0,0-2 1 0 0,-1 0 0 0 0,0 0 0 0 0,0-1 0 0 0,-1-1 0 0 0,0-1 0 0 0,0 0 0 0 0,-1 0 0 0 0,-1-1 0 0 0,0 0 0 0 0,0-1-1 0 0,-1-1 1 0 0,-1 0 0 0 0,0 0 0 0 0,0 0 0 0 0,-1-1 0 0 0,-1-1 0 0 0,-1 1 0 0 0,0-1 0 0 0,2-8-6 0 0,17-160 520 0 0,-27 174-432 0 0,0 1-1 0 0,-1-1 1 0 0,0 1 0 0 0,0 0-1 0 0,-1 0 1 0 0,0 0 0 0 0,0 0 0 0 0,-1 1-1 0 0,0 0 1 0 0,0 0 0 0 0,0 0-1 0 0,-1 0 1 0 0,0 1 0 0 0,-1 0 0 0 0,0 0-1 0 0,-2-1-87 0 0,-7 7 365 0 0,11 4-356 0 0,1-1 1 0 0,-1 2-1 0 0,1-1 0 0 0,0 1 1 0 0,0-1-1 0 0,1 1 1 0 0,0 0-1 0 0,-1 0 0 0 0,1 1 1 0 0,1-1-1 0 0,-1 0 0 0 0,1 1 1 0 0,0 0-1 0 0,1 0 1 0 0,-1-1-1 0 0,1 1 0 0 0,0 0 1 0 0,0 0-1 0 0,1 6-9 0 0,-1 13-128 0 0,2 0 0 0 0,1 1-1 0 0,1-1 1 0 0,1 0 0 0 0,1 0 0 0 0,1 0 0 0 0,1-1 0 0 0,1 0-1 0 0,1 0 1 0 0,2-1 0 0 0,0 0 0 0 0,9 12 128 0 0,-9-15-350 0 0,-6-7-162 0 0,1-1-1 0 0,1 1 1 0 0,0-1 0 0 0,0-1-1 0 0,1 1 1 0 0,1-2 0 0 0,0 1 0 0 0,0-1-1 0 0,1 0 1 0 0,0-1 0 0 0,1 0-1 0 0,0-1 1 0 0,9 6 512 0 0,-6-10-1207 0 0</inkml:trace>
  <inkml:trace contextRef="#ctx0" brushRef="#br0" timeOffset="18497.593">6123 4231 1468 0 0,'-3'-4'136'0'0,"1"1"-1"0"0,0-1 1 0 0,-1 0-1 0 0,0 1 0 0 0,0 0 1 0 0,0 0-1 0 0,0 0 1 0 0,0 0-1 0 0,-1 0 1 0 0,1 0-1 0 0,-1 1 1 0 0,0 0-1 0 0,0 0 1 0 0,0 0-1 0 0,0 0 1 0 0,0 0-1 0 0,0 1 1 0 0,0 0-1 0 0,0 0 0 0 0,-1 0 1 0 0,1 0-1 0 0,0 1 1 0 0,-1 0-1 0 0,1 0 1 0 0,-1 0-1 0 0,1 0 1 0 0,0 1-1 0 0,-1-1 1 0 0,1 1-1 0 0,0 0 1 0 0,-1 1-1 0 0,1-1 0 0 0,-3 2-135 0 0,-125 75 1393 0 0,124-72-1286 0 0,1 1 0 0 0,0 0 0 0 0,0 0 0 0 0,0 1 0 0 0,1 0 0 0 0,0 0 0 0 0,0 0 0 0 0,1 1 0 0 0,0 0 0 0 0,1 0 0 0 0,0 0 0 0 0,0 0 0 0 0,1 1 0 0 0,0-1 0 0 0,1 1 0 0 0,0 0 0 0 0,0 8-107 0 0,4-15 15 0 0,1 0 0 0 0,-1 0 1 0 0,1 0-1 0 0,0 0 1 0 0,0-1-1 0 0,0 1 1 0 0,0-1-1 0 0,1 0 1 0 0,-1 1-1 0 0,1-2 1 0 0,-1 1-1 0 0,1 0 1 0 0,0-1-1 0 0,-1 0 1 0 0,1 1-1 0 0,0-1 1 0 0,0-1-1 0 0,0 1 1 0 0,0-1-1 0 0,0 1 1 0 0,0-1-1 0 0,3-1-15 0 0,14 0 35 0 0,-1-2 1 0 0,0 0-1 0 0,1-1 0 0 0,-1-1 0 0 0,-1-1 0 0 0,1-1 1 0 0,-1 0-1 0 0,0-2 0 0 0,-1 0 0 0 0,0-1 0 0 0,0-1 1 0 0,-1 0-1 0 0,-1-2 0 0 0,0 0 0 0 0,0 0 0 0 0,-1-2 1 0 0,-1 0-1 0 0,-1 0 0 0 0,0-2 0 0 0,-1 1 0 0 0,-1-2 1 0 0,0 1-1 0 0,-1-1 0 0 0,-1-1 0 0 0,-1 0 0 0 0,-1 0 1 0 0,0-1-1 0 0,-1 0 0 0 0,-2 0 0 0 0,0 0 0 0 0,-1 0 1 0 0,-1-1-1 0 0,-1 1 0 0 0,0-1 0 0 0,-3-12-35 0 0,-35-32 1583 0 0,35 67-1563 0 0,0 0 0 0 0,0 1 0 0 0,0-1 0 0 0,0 1 0 0 0,1-1 0 0 0,-1 1 0 0 0,1-1 0 0 0,0 1 0 0 0,0 0 0 0 0,0-1 0 0 0,0 1 0 0 0,0 0 0 0 0,0 0 0 0 0,1 0 0 0 0,-1 0 0 0 0,1 0 0 0 0,0 0 0 0 0,0 0 0 0 0,0 0 0 0 0,1 0 0 0 0,-1 0 0 0 0,0 0 0 0 0,1-1 0 0 0,0 2-20 0 0,-1 5 16 0 0,3 16-211 0 0,2-1 0 0 0,0 0 0 0 0,1 0 0 0 0,1 0 0 0 0,2-1 0 0 0,0 0 0 0 0,2 0 0 0 0,0-1 0 0 0,1-1 0 0 0,14 18 195 0 0,23 48-2716 0 0,2 9-2627 0 0,-45-82 3875 0 0</inkml:trace>
  <inkml:trace contextRef="#ctx0" brushRef="#br0" timeOffset="18777.291">6652 4313 1552 0 0,'17'-25'10083'0'0,"-12"6"-6878"0"0,-8 4-5745 0 0,-10 5-6964 0 0,6 7 8320 0 0</inkml:trace>
  <inkml:trace contextRef="#ctx0" brushRef="#br0" timeOffset="20909.526">90 102 1048 0 0,'0'0'219'0'0,"0"0"-45"0"0,0 0 22 0 0,0 0 39 0 0,0 0-71 0 0,0 0-21 0 0,0 0 33 0 0,0 0-97 0 0,0 0 74 0 0,0 0-77 0 0,0 0-59 0 0,0 0 7 0 0,0 0 27 0 0,0 0 60 0 0,0 0-100 0 0,0 0-20 0 0,0 0 33 0 0,2-5 16 0 0,-1 2-38 0 0,0 1 0 0 0,1-1 0 0 0,-1 1 1 0 0,1 0-1 0 0,0-1 0 0 0,0 1 1 0 0,0 0-1 0 0,0 0 0 0 0,0 0 1 0 0,0 1-1 0 0,1-1 0 0 0,-1 0 0 0 0,1 1 1 0 0,-1 0-1 0 0,1-1 0 0 0,-1 1 1 0 0,1 0-1 0 0,0 0 0 0 0,-1 1 0 0 0,1-1 1 0 0,0 0-1 0 0,0 1 0 0 0,0 0 1 0 0,0 0-1 0 0,-1 0 0 0 0,1 0 0 0 0,0 0 1 0 0,0 0-1 0 0,0 1-2 0 0,12-3-12 0 0,318-15-46 0 0,-116-2-4 0 0,1023 17 504 0 0,-976 23-411 0 0,18-3-137 0 0,176-14 106 0 0,-251-6 160 0 0,2083 2 573 0 0,-2091-10-724 0 0,59-6 64 0 0,746-19-511 0 0,-968 37-117 0 0,15 9-476 0 0</inkml:trace>
  <inkml:trace contextRef="#ctx0" brushRef="#br0" timeOffset="22311.099">1038 5610 996 0 0,'-1'19'1808'0'0,"6"-16"-1781"0"0,-1 0-1 0 0,1 0 1 0 0,0-1 0 0 0,-1 0-1 0 0,1 0 1 0 0,0 0-1 0 0,0 0 1 0 0,1-1-1 0 0,-1 0 1 0 0,0 0 0 0 0,0 0-1 0 0,1-1 1 0 0,-1 0-1 0 0,0 0 1 0 0,1 0 0 0 0,-1-1-1 0 0,0 1 1 0 0,1-1-1 0 0,4-2-26 0 0,12 2 7 0 0,1281 1 1102 0 0,-1026-14-966 0 0,1150-48 1044 0 0,-507 52-592 0 0,47 1-636 0 0,-567-6 162 0 0,304-11 313 0 0,-287 9-111 0 0,-216-2-71 0 0,-89 13-2157 0 0,-97-9 115 0 0,-11 7 970 0 0</inkml:trace>
  <inkml:trace contextRef="#ctx0" brushRef="#br0" timeOffset="24101.397">7152 307 936 0 0,'18'296'1082'0'0,"-18"537"701"0"0,-18-582-1557 0 0,5-29-61 0 0,-1 247 188 0 0,16-299-256 0 0,-14 242-185 0 0,-3 71 694 0 0,39-200-554 0 0,6 478 465 0 0,-52-515-593 0 0,-30 352-127 0 0,36-421 237 0 0,15-48 1095 0 0,1-128-1075 0 0,0 27 290 0 0,1-28-333 0 0,-1 0 0 0 0,1 0 0 0 0,-1 0 0 0 0,0 0 0 0 0,1 0 0 0 0,-1-1 0 0 0,1 1 0 0 0,-1 1 0 0 0,1-1 0 0 0,-1 0 0 0 0,1 0 0 0 0,-1 0 0 0 0,1 0 0 0 0,-1 0 0 0 0,1 0 0 0 0,-1 0 0 0 0,1 1 0 0 0,-1-1 0 0 0,0 0 0 0 0,1 0 0 0 0,-1 1 0 0 0,1-1 0 0 0,-1 0 0 0 0,0 1 0 0 0,1-1 0 0 0,-1 0 0 0 0,0 1 1 0 0,1-1-1 0 0,-1 0 0 0 0,0 1 0 0 0,0-1 0 0 0,1 1 0 0 0,-1-1 0 0 0,0 0 0 0 0,0 1 0 0 0,0-1 0 0 0,0 1 0 0 0,0-1 0 0 0,1 1 0 0 0,-1-1 0 0 0,0 1 0 0 0,0-1 0 0 0,0 1 0 0 0,0-1 0 0 0,0 1 0 0 0,0-1 0 0 0,-1 1 0 0 0,1-1 0 0 0,0 1 0 0 0,0-1 0 0 0,0 0 0 0 0,0 1 0 0 0,0-1 0 0 0,-1 1 0 0 0,1-1-11 0 0,-2-9-4997 0 0,-4 6 3769 0 0</inkml:trace>
  <inkml:trace contextRef="#ctx0" brushRef="#br0" timeOffset="61487.224">746 4855 876 0 0,'0'0'337'0'0,"0"0"-113"0"0,0 0-25 0 0,0 0 29 0 0,0 0-56 0 0,0 0-17 0 0,0 0 8 0 0,0 0-7 0 0,0 0 6 0 0,3-22 1456 0 0,9 2-1560 0 0,-12 19-44 0 0,-1 0 0 0 0,1 0 1 0 0,0 0-1 0 0,-1 1 0 0 0,1-1 1 0 0,-1 0-1 0 0,0 0 0 0 0,1 1 1 0 0,-1-1-1 0 0,1 0 0 0 0,-1 1 1 0 0,0-1-1 0 0,0 1 0 0 0,1-1 1 0 0,-1 1-1 0 0,0-1 0 0 0,0 1 1 0 0,0-1-1 0 0,1 1 0 0 0,-1 0 1 0 0,0 0-1 0 0,0-1 0 0 0,0 1 1 0 0,0 0-1 0 0,0 0 0 0 0,0 0 1 0 0,1 0-1 0 0,-1 0 0 0 0,0 0 1 0 0,0 0-1 0 0,0 0 0 0 0,0 0 1 0 0,0 0-1 0 0,0 1 0 0 0,0-1 1 0 0,1 0-1 0 0,-1 1 0 0 0,0-1 1 0 0,0 1-1 0 0,0-1 0 0 0,1 1 0 0 0,-1-1 1 0 0,0 1-1 0 0,0-1 0 0 0,1 1 1 0 0,-1-1-1 0 0,0 1 0 0 0,1 0 1 0 0,-1 0-15 0 0,-9 9 98 0 0,1-1 0 0 0,0 2 0 0 0,0-1 1 0 0,1 1-1 0 0,0 1 0 0 0,1-1 0 0 0,0 1 1 0 0,1 1-1 0 0,1-1 0 0 0,0 1 0 0 0,0 0 0 0 0,1 0 1 0 0,-1 10-99 0 0,-14 206 1600 0 0,51-74-1068 0 0,-5-28 345 0 0,-26-120-903 0 0,0 0 1 0 0,-1 0-1 0 0,0 0 0 0 0,0 0 0 0 0,0 0 1 0 0,-1 0-1 0 0,0 0 0 0 0,0 0 1 0 0,-1 0-1 0 0,0 0 0 0 0,0-1 0 0 0,0 1 1 0 0,-1-1-1 0 0,0 1 0 0 0,-1-1 0 0 0,1 0 1 0 0,-1 0-1 0 0,0-1 0 0 0,-1 1 0 0 0,1-1 1 0 0,-1 0-1 0 0,0 0 0 0 0,0 0 0 0 0,-1-1 1 0 0,1 1-1 0 0,-1-2 0 0 0,0 1 0 0 0,-1 0 26 0 0,-46-31-4907 0 0,40 13 3779 0 0</inkml:trace>
  <inkml:trace contextRef="#ctx0" brushRef="#br0" timeOffset="61844.822">328 5283 1544 0 0,'48'-18'3162'0'0,"182"-28"-689"0"0,-229 46-2813 0 0,8-2 982 0 0,-5 1-4911 0 0,-4 1 3173 0 0</inkml:trace>
  <inkml:trace contextRef="#ctx0" brushRef="#br0" timeOffset="62734.912">487 5230 1196 0 0,'0'0'407'0'0,"-15"2"481"0"0,15 0-813 0 0,0-1 1 0 0,0 0-1 0 0,0 0 1 0 0,0 1-1 0 0,0-1 1 0 0,0 0-1 0 0,0 0 1 0 0,1 0-1 0 0,-1 0 1 0 0,0 1-1 0 0,1-1 1 0 0,-1 0-1 0 0,1 0 1 0 0,0 0-1 0 0,-1 0 1 0 0,1 0-1 0 0,0 0 1 0 0,-1 0-1 0 0,1 0 1 0 0,0 0-1 0 0,0 0 1 0 0,0-1-1 0 0,0 1 0 0 0,0 0 1 0 0,0 0-1 0 0,0-1 1 0 0,0 1-1 0 0,0-1 1 0 0,0 1-1 0 0,0-1 1 0 0,1 0-1 0 0,-1 1 1 0 0,0-1-1 0 0,0 0 1 0 0,0 0-1 0 0,1 1 1 0 0,-1-1-1 0 0,0 0 1 0 0,0 0-1 0 0,0 0 1 0 0,1-1-1 0 0,0 1-75 0 0,272-42 1502 0 0,-267 41-829 0 0,10-7-4361 0 0,-16 7 3430 0 0,4-2-596 0 0</inkml:trace>
  <inkml:trace contextRef="#ctx0" brushRef="#br0" timeOffset="63168.821">1203 4913 1240 0 0,'-17'7'248'0'0,"0"1"0"0"0,0 1 0 0 0,1 0 0 0 0,0 1 0 0 0,1 1-1 0 0,0 1 1 0 0,1 0 0 0 0,0 0 0 0 0,1 2 0 0 0,0 0 0 0 0,1 0 0 0 0,1 1 0 0 0,0 0-1 0 0,1 1 1 0 0,1 0 0 0 0,0 1 0 0 0,1 0 0 0 0,1 0 0 0 0,1 1 0 0 0,0 0 0 0 0,1 0 0 0 0,1 0-1 0 0,1 1 1 0 0,1-1-248 0 0,5-6-23 0 0,0-1 0 0 0,1 1 0 0 0,0-1 0 0 0,1-1 0 0 0,0 1 0 0 0,1-1 0 0 0,0 1 0 0 0,1-2 0 0 0,0 1-1 0 0,0-1 1 0 0,1 0 0 0 0,0 0 0 0 0,1-1 0 0 0,0 0 0 0 0,0-1 0 0 0,0 0 0 0 0,1 0 0 0 0,1-1 0 0 0,-1 0 0 0 0,1-1 0 0 0,-1 0 0 0 0,1-1-1 0 0,1 0 1 0 0,-1-1 0 0 0,1 0 0 0 0,-1-1 0 0 0,1 0 0 0 0,0-1 0 0 0,0 0 23 0 0,46-3-3856 0 0,-29-16 2640 0 0</inkml:trace>
  <inkml:trace contextRef="#ctx0" brushRef="#br0" timeOffset="63699.359">1169 5190 1148 0 0,'-28'5'4317'0'0,"36"-5"-1775"0"0,-3-1-2590 0 0,289-22 2141 0 0,-292 23-2065 0 0,20-20-7168 0 0,-19 15 5980 0 0</inkml:trace>
  <inkml:trace contextRef="#ctx0" brushRef="#br0" timeOffset="64153.453">1648 5003 1316 0 0,'13'-6'3630'0'0,"9"-3"-2973"0"0,-17 8-602 0 0,0-1-1 0 0,1 1 1 0 0,-1 1-1 0 0,0-1 0 0 0,0 1 1 0 0,1 0-1 0 0,-1 0 1 0 0,0 0-1 0 0,1 1 1 0 0,-1-1-1 0 0,0 1 1 0 0,0 1-1 0 0,0-1 0 0 0,0 1 1 0 0,0 0-1 0 0,0 0 1 0 0,0 0-1 0 0,-1 1 1 0 0,1 0-1 0 0,-1 0 0 0 0,1 0 1 0 0,-1 0-1 0 0,0 0 1 0 0,0 1-1 0 0,-1 0 1 0 0,1 0-1 0 0,-1 0 1 0 0,0 0-1 0 0,0 1 0 0 0,0-1 1 0 0,0 1-1 0 0,-1 0 1 0 0,0 0-1 0 0,0 0 1 0 0,0 0-1 0 0,-1 0 1 0 0,0 0-1 0 0,1 1-54 0 0,-6 6 64 0 0,-1 0-1 0 0,0 0 1 0 0,-1-1-1 0 0,0 0 1 0 0,0 0-1 0 0,-1 0 1 0 0,-1-1-1 0 0,0 0 1 0 0,0 0-1 0 0,-1-1 1 0 0,0 0-1 0 0,-8 6-63 0 0,-1-1-12 0 0,-26 36-2877 0 0,50-53 381 0 0,-3 0 1263 0 0</inkml:trace>
  <inkml:trace contextRef="#ctx0" brushRef="#br0" timeOffset="64590.702">2062 4985 1128 0 0,'0'0'383'0'0,"-34"2"2149"0"0,-85 64-874 0 0,115-64-1607 0 0,1 0 1 0 0,-1 1-1 0 0,1-1 0 0 0,-1 1 0 0 0,1 0 0 0 0,0 0 1 0 0,0 0-1 0 0,0 0 0 0 0,0 0 0 0 0,1 1 1 0 0,-1-1-1 0 0,1 1 0 0 0,0-1 0 0 0,0 1 0 0 0,0 0 1 0 0,0 0-1 0 0,1 0 0 0 0,0 0 0 0 0,0 1 0 0 0,0-1 1 0 0,0 0-1 0 0,1 0 0 0 0,-1 0 0 0 0,1 1 1 0 0,0-1-1 0 0,0 0 0 0 0,1 1 0 0 0,-1-1 0 0 0,1 0 1 0 0,0 0-1 0 0,0 0 0 0 0,1 1 0 0 0,-1-1 0 0 0,1 0 1 0 0,0-1-1 0 0,0 1 0 0 0,0 0 0 0 0,0-1 0 0 0,1 1 1 0 0,-1-1-1 0 0,1 1 0 0 0,0-1 0 0 0,0 0 1 0 0,0 0-1 0 0,1-1 0 0 0,-1 1 0 0 0,0-1 0 0 0,2 1-51 0 0,72 36-86 0 0,-20-31-4018 0 0,-43-11 2857 0 0,12-14 33 0 0</inkml:trace>
  <inkml:trace contextRef="#ctx0" brushRef="#br0" timeOffset="64886.665">2421 4931 1392 0 0,'8'13'219'0'0,"0"0"0"0"0,-2 1-1 0 0,1 0 1 0 0,-2 0 0 0 0,0 0 0 0 0,0 1 0 0 0,-1-1-1 0 0,-1 1 1 0 0,-1 0 0 0 0,0 0 0 0 0,-1 1 0 0 0,0-1-1 0 0,-1 0 1 0 0,-1 0 0 0 0,-1 0 0 0 0,0 0-1 0 0,0 0 1 0 0,-2 0 0 0 0,0 0 0 0 0,-1-1 0 0 0,0 0-1 0 0,-1 0 1 0 0,0 0 0 0 0,-2-1 0 0 0,1 0 0 0 0,-2 0-1 0 0,-8 11-218 0 0,-145 105 158 0 0,96-129-4452 0 0,52-13 3167 0 0</inkml:trace>
  <inkml:trace contextRef="#ctx0" brushRef="#br0" timeOffset="65543.771">2750 5156 2108 0 0,'14'4'3229'0'0,"25"-6"-2807"0"0,-33 1-59 0 0,371-40 1473 0 0,-382 36-6982 0 0,-3 5 3982 0 0</inkml:trace>
  <inkml:trace contextRef="#ctx0" brushRef="#br0" timeOffset="65794.462">2789 5338 1404 0 0,'4'3'864'0'0,"-1"2"-16"0"0,4-1-116 0 0,0-1-100 0 0,2 0-40 0 0,16 2-95 0 0,2-3-13 0 0,1 1-96 0 0,6-1-28 0 0,-4-2-96 0 0,4 0-204 0 0,-16 0-172 0 0,7 0 4 0 0,7 0-516 0 0,0 0-677 0 0,34-17 69 0 0,-40 11 56 0 0,-1-1-40 0 0</inkml:trace>
  <inkml:trace contextRef="#ctx0" brushRef="#br0" timeOffset="66602.895">3538 5173 1228 0 0,'-65'31'3662'0'0,"66"-31"-3528"0"0,-1 0 0 0 0,0 1 0 0 0,1-1-1 0 0,-1 0 1 0 0,0 0 0 0 0,1 1 0 0 0,-1-1-1 0 0,0 0 1 0 0,0 1 0 0 0,1-1 0 0 0,-1 1-1 0 0,0-1 1 0 0,0 0 0 0 0,1 1 0 0 0,-1-1-1 0 0,0 1 1 0 0,0-1 0 0 0,0 1-1 0 0,0-1 1 0 0,0 0 0 0 0,0 1 0 0 0,0-1-1 0 0,0 1 1 0 0,0-1 0 0 0,0 1 0 0 0,0-1-1 0 0,0 1 1 0 0,0-1 0 0 0,0 0 0 0 0,0 1-134 0 0,20-5 96 0 0,305-39 1145 0 0,-179 24-584 0 0,-150 19-266 0 0,-9-1-1168 0 0,15-8-5367 0 0,1 5 4861 0 0,-1-1 187 0 0</inkml:trace>
  <inkml:trace contextRef="#ctx0" brushRef="#br0" timeOffset="67129.437">4718 4701 1128 0 0,'-10'2'215'0'0,"0"-1"0"0"0,0 2 0 0 0,0-1 1 0 0,0 1-1 0 0,0 1 0 0 0,1 0 0 0 0,-1 0 0 0 0,1 1 0 0 0,0 0 0 0 0,0 1 0 0 0,1 0 0 0 0,0 0 0 0 0,0 0 1 0 0,0 1-1 0 0,1 1 0 0 0,0-1 0 0 0,0 1 0 0 0,1 0 0 0 0,0 1 0 0 0,0 0 0 0 0,1 0 0 0 0,1 0 0 0 0,-1 0 1 0 0,1 1-1 0 0,1-1 0 0 0,0 1 0 0 0,0 0 0 0 0,1 0 0 0 0,-1 5-215 0 0,0 4 211 0 0,1 0-1 0 0,0 0 1 0 0,1 0 0 0 0,1 1-1 0 0,1-1 1 0 0,1 0-1 0 0,1 0 1 0 0,0 0 0 0 0,1 0-1 0 0,1-1 1 0 0,4 7-211 0 0,31 68 746 0 0,-32-78-617 0 0,0 1-1 0 0,-1 0 1 0 0,0 1 0 0 0,-1-1-1 0 0,-1 1 1 0 0,-1 0-1 0 0,0 0 1 0 0,-2 1-1 0 0,1 8-128 0 0,-58 46-240 0 0,19-60-2747 0 0,-12-60-2131 0 0,34 31 3905 0 0</inkml:trace>
  <inkml:trace contextRef="#ctx0" brushRef="#br0" timeOffset="67489.661">4330 5106 1944 0 0,'61'-18'2854'0'0,"322"-40"323"0"0,-372 56-3244 0 0,-5 1 880 0 0,-25-1-2032 0 0,10-3-3191 0 0,9 3 3162 0 0</inkml:trace>
  <inkml:trace contextRef="#ctx0" brushRef="#br0" timeOffset="67799.718">5285 4893 876 0 0,'-15'9'347'0'0,"-1"0"-1"0"0,1 1 1 0 0,1 1-1 0 0,0 0 1 0 0,1 1-1 0 0,0 1 1 0 0,0 0 0 0 0,2 1-1 0 0,0 0 1 0 0,0 0-1 0 0,1 1 1 0 0,1 1-1 0 0,0 0 1 0 0,2 0-1 0 0,0 0 1 0 0,0 1 0 0 0,2 0-1 0 0,0 1 1 0 0,-1 9-347 0 0,6-18 76 0 0,1 0 1 0 0,0 0 0 0 0,0-1 0 0 0,1 1-1 0 0,0 0 1 0 0,1 0 0 0 0,0-1 0 0 0,0 0-1 0 0,1 1 1 0 0,0-1 0 0 0,0 0-1 0 0,1-1 1 0 0,0 1 0 0 0,0-1 0 0 0,1 0-1 0 0,0-1 1 0 0,0 1 0 0 0,1-1 0 0 0,0 0-1 0 0,0-1 1 0 0,0 1 0 0 0,1-1-1 0 0,-1-1 1 0 0,8 4-77 0 0,-3-2-489 0 0,1 0 0 0 0,-1 0 0 0 0,1-1 0 0 0,0-1 0 0 0,1 0 0 0 0,-1 0-1 0 0,1-2 1 0 0,0 0 0 0 0,0 0 0 0 0,7-1 489 0 0,-8-4-1238 0 0,6-9 29 0 0</inkml:trace>
  <inkml:trace contextRef="#ctx0" brushRef="#br0" timeOffset="68221.605">5427 4958 1744 0 0,'85'-3'3697'0'0,"-83"3"-3671"0"0,1 1 16 0 0,0 0 0 0 0,0 0 0 0 0,1 0 1 0 0,-1 0-1 0 0,0 1 0 0 0,0-1 0 0 0,-1 1 1 0 0,1 0-1 0 0,0 0 0 0 0,0 0 0 0 0,-1 0 1 0 0,0 0-1 0 0,1 1 0 0 0,-1-1 0 0 0,0 1 1 0 0,0 0-1 0 0,0-1 0 0 0,0 1 0 0 0,-1 0 1 0 0,1 0-1 0 0,-1 0 0 0 0,1 0 1 0 0,-1 0-1 0 0,0 0 0 0 0,-1 1 0 0 0,1-1 1 0 0,0 0-1 0 0,-1 1 0 0 0,0-1 0 0 0,1 0 1 0 0,-2 1-43 0 0,-8 9 96 0 0,0 0 1 0 0,-2-1 0 0 0,0 0 0 0 0,0 0 0 0 0,-1-1 0 0 0,0-1 0 0 0,-1 0 0 0 0,0-1 0 0 0,0 0-1 0 0,-1-1 1 0 0,0-1 0 0 0,-1 0 0 0 0,0-1 0 0 0,0 0 0 0 0,-10 1-97 0 0,9 0 5 0 0,17-8-106 0 0,-1 1 1 0 0,0-1-1 0 0,0 1 0 0 0,0-1 0 0 0,0 1 0 0 0,0-1 0 0 0,1 1 0 0 0,-1-1 0 0 0,0 1 0 0 0,0-1 0 0 0,0 1 0 0 0,0-1 0 0 0,0 1 0 0 0,0-1 1 0 0,-1 1-1 0 0,1-1 0 0 0,0 1 0 0 0,0-1 0 0 0,0 1 0 0 0,0-1 0 0 0,-1 1 0 0 0,1 0 0 0 0,0-1 0 0 0,0 1 0 0 0,-1-1 0 0 0,1 1 0 0 0,0-1 1 0 0,-1 1-1 0 0,1 0 0 0 0,0-1 0 0 0,-1 1 0 0 0,1 0 0 0 0,-1-1 0 0 0,1 1 0 0 0,-1 0 0 0 0,1 0 0 0 0,0 0 0 0 0,-1-1 0 0 0,1 1 0 0 0,-1 0 1 0 0,1 0-1 0 0,-1 0 0 0 0,1 0 0 0 0,-1 0 0 0 0,1 0 0 0 0,-1 0 0 0 0,1 0 0 0 0,-1 0 0 0 0,1 0 0 0 0,-1 0 0 0 0,0 0 101 0 0,15-14-1244 0 0</inkml:trace>
  <inkml:trace contextRef="#ctx0" brushRef="#br0" timeOffset="68516.341">5751 4928 1068 0 0,'-101'38'5154'0'0,"97"-35"-5077"0"0,1 0 1 0 0,-1 1-1 0 0,1-1 1 0 0,0 1-1 0 0,0 0 1 0 0,1 0-1 0 0,-1 0 1 0 0,1 0 0 0 0,0 0-1 0 0,0 1 1 0 0,0-1-1 0 0,0 1 1 0 0,1-1-1 0 0,0 1 1 0 0,0 0-1 0 0,0-1 1 0 0,1 1-1 0 0,-1 0 1 0 0,1 0 0 0 0,0-1-1 0 0,1 1 1 0 0,-1 0-1 0 0,1 0 1 0 0,0-1-1 0 0,0 1 1 0 0,0 0-1 0 0,1-1 1 0 0,-1 1-1 0 0,1-1 1 0 0,0 0-1 0 0,1 2-77 0 0,84 97 705 0 0,-7-69-4827 0 0,-78-34 2972 0 0,-2 0-40 0 0,0 0-2 0 0</inkml:trace>
  <inkml:trace contextRef="#ctx0" brushRef="#br0" timeOffset="68812.284">6080 4803 948 0 0,'8'3'220'0'0,"-1"0"1"0"0,1 0-1 0 0,-1 1 1 0 0,0 0-1 0 0,0 1 0 0 0,0-1 1 0 0,-1 1-1 0 0,1 1 1 0 0,-1-1-1 0 0,-1 1 0 0 0,1 0 1 0 0,-1 0-1 0 0,0 1 1 0 0,0-1-1 0 0,-1 1 0 0 0,0 0 1 0 0,0 1-1 0 0,0-1 1 0 0,-1 1-1 0 0,0-1 0 0 0,-1 1 1 0 0,0 0-1 0 0,0 0 1 0 0,0 0-1 0 0,-1 5-220 0 0,2 0 155 0 0,-1 0-1 0 0,-1 0 1 0 0,0 1 0 0 0,-1-1 0 0 0,0 0 0 0 0,-1 0-1 0 0,-1 0 1 0 0,0 0 0 0 0,0 0 0 0 0,-1 0-1 0 0,-1-1 1 0 0,0 1 0 0 0,-1-1 0 0 0,0 0-1 0 0,-1 0 1 0 0,-1-1 0 0 0,0 1 0 0 0,0-1-1 0 0,-1-1 1 0 0,0 0 0 0 0,-1 0 0 0 0,0 0-155 0 0,-14 15-101 0 0,-1-2 1 0 0,-1-1 0 0 0,-1-1-1 0 0,-1-1 1 0 0,0-2 0 0 0,-2 0-1 0 0,0-2 1 0 0,-10 3 100 0 0,6-5-872 0 0,-1-2 0 0 0,0-1 0 0 0,-1-1 1 0 0,-1-3-1 0 0,1 0 0 0 0,-1-3 0 0 0,-32 1 872 0 0,32-5-1049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2:0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1399 968 0 0,'-28'-57'1932'0'0,"15"11"3352"0"0,13 47-4571 0 0,0 18-636 0 0,-12 226-38 0 0,-4 126 869 0 0,17-255-603 0 0,17-3 217 0 0,-13-108-485 0 0,1 1 0 0 0,-1-1 0 0 0,1 0-1 0 0,1-1 1 0 0,-1 0 0 0 0,1 0 0 0 0,-1 0-1 0 0,1 0 1 0 0,0-1 0 0 0,0 0 0 0 0,1-1 0 0 0,-1 0-1 0 0,0 0 1 0 0,1 0 0 0 0,0-1 0 0 0,-1 0-1 0 0,1-1 1 0 0,0 1 0 0 0,-1-1 0 0 0,1-1 0 0 0,0 0-1 0 0,-1 0 1 0 0,1 0 0 0 0,-1-1 0 0 0,1 0-1 0 0,1-1-36 0 0,589-83-238 0 0,-523 76-1118 0 0,-152-4-5506 0 0,47 5 5694 0 0</inkml:trace>
  <inkml:trace contextRef="#ctx0" brushRef="#br0" timeOffset="340.206">804 1715 2048 0 0,'-16'-3'4196'0'0,"35"2"-2326"0"0,255-10 0 0 0,73-12-1858 0 0,-348 23-114 0 0,0 0 1 0 0,0 1-1 0 0,0-1 0 0 0,0 0 0 0 0,0 0 1 0 0,0 0-1 0 0,0 0 0 0 0,0 0 0 0 0,0 0 1 0 0,0 0-1 0 0,0 0 0 0 0,0 0 0 0 0,0 0 0 0 0,0 0 1 0 0,0-1-1 0 0,0 1 0 0 0,0 0 0 0 0,1-1 1 0 0,-1 1-1 0 0,0 0 0 0 0,0-1 0 0 0,0 0 1 0 0,0 1-1 0 0,1-1 0 0 0,-1 1 0 0 0,0-1 0 0 0,0 0 1 0 0,1 1-1 0 0,-1-1 0 0 0,1 0 0 0 0,-1 0 1 0 0,1 0-1 0 0,-1 1 0 0 0,1-1 0 0 0,-1 0 0 0 0,1 0 1 0 0,-1 0-1 0 0,1 0 0 0 0,0 0 0 0 0,0 0 1 0 0,0 0-1 0 0,-1 0 0 0 0,1 0 0 0 0,0 0 1 0 0,0 0-1 0 0,0 0 0 0 0,1 0 0 0 0,-1 0 0 0 0,0 0 1 0 0,0 0-1 0 0,0 0 0 0 0,1 1 0 0 0,-1-1 1 0 0,0 0-1 0 0,1 0 0 0 0,-1 0 0 0 0,1 0 1 0 0,-1 0-1 0 0,1 0 0 0 0,0 1 0 0 0,-1-1 0 0 0,1 0 1 0 0,0 1-1 0 0,-1-1 0 0 0,1 0 0 0 0,0 1 1 0 0,0-1-1 0 0,-1 1 0 0 0,1-1 0 0 0,1 1 102 0 0,-26-12-1296 0 0</inkml:trace>
  <inkml:trace contextRef="#ctx0" brushRef="#br0" timeOffset="633.924">705 1154 1132 0 0,'7'-15'4631'0'0,"41"9"-4240"0"0,-30 5 77 0 0,345-16 1445 0 0,173 37-1554 0 0,-467 0-1323 0 0,-76-10-4067 0 0,6-8 3856 0 0</inkml:trace>
  <inkml:trace contextRef="#ctx0" brushRef="#br0" timeOffset="1080.902">3043 1229 1128 0 0,'-30'-17'4695'0'0,"-35"34"-3807"0"0,37 3-679 0 0,1 0 1 0 0,0 2-1 0 0,2 1 1 0 0,1 1 0 0 0,1 1-1 0 0,0 0 1 0 0,2 2-1 0 0,2 1 1 0 0,0 1 0 0 0,2 0-1 0 0,1 1 1 0 0,1 1 0 0 0,-3 13-210 0 0,16-40 18 0 0,-154 303-294 0 0,97-271-4670 0 0,53-38 3712 0 0,-14-10 28 0 0</inkml:trace>
  <inkml:trace contextRef="#ctx0" brushRef="#br0" timeOffset="1376.248">2305 1209 1508 0 0,'-2'-16'2236'0'0,"3"16"-2149"0"0,-1 0 0 0 0,1 0 0 0 0,-1 0 0 0 0,1 0 0 0 0,0 0 0 0 0,-1 0 0 0 0,1 0 0 0 0,0 0 0 0 0,-1 0 0 0 0,1 0 0 0 0,-1 0 0 0 0,1 0 0 0 0,0-1 0 0 0,-1 1 0 0 0,1 0 0 0 0,-1 0 0 0 0,1-1 0 0 0,0 1 0 0 0,-1-1 0 0 0,1 1 0 0 0,-1 0 0 0 0,1-1 0 0 0,-1 1 0 0 0,0-1 0 0 0,1 1 0 0 0,-1-1 0 0 0,1 1 0 0 0,-1-1 0 0 0,0 1-1 0 0,1-1 1 0 0,-1 1 0 0 0,0-1 0 0 0,0 0 0 0 0,0 1 0 0 0,1-1 0 0 0,-1 1 0 0 0,0-1 0 0 0,0 0 0 0 0,0 1 0 0 0,0-1 0 0 0,0 0 0 0 0,0 1 0 0 0,0-1 0 0 0,0 0 0 0 0,0 1 0 0 0,0-1 0 0 0,-1 1 0 0 0,1-1 0 0 0,0 0 0 0 0,0 1 0 0 0,0-1 0 0 0,-1 1 0 0 0,1-1 0 0 0,0 1 0 0 0,-1-1 0 0 0,1 0 0 0 0,-1 1 0 0 0,1 0 0 0 0,0-1 0 0 0,-1 1 0 0 0,0-1-87 0 0,219 251 1214 0 0,-22-49-977 0 0,-63-72-4477 0 0,-99-104 1601 0 0,-23-18 1413 0 0</inkml:trace>
  <inkml:trace contextRef="#ctx0" brushRef="#br0" timeOffset="1970.183">3126 807 1724 0 0,'54'-27'3155'0'0,"-47"28"-3103"0"0,1 0-1 0 0,-1 1 0 0 0,0 0 1 0 0,0 1-1 0 0,0 0 0 0 0,0 0 0 0 0,0 0 1 0 0,0 1-1 0 0,-1 0 0 0 0,0 0 1 0 0,0 1-1 0 0,0 0 0 0 0,0 0 0 0 0,-1 0 1 0 0,0 0-1 0 0,0 1 0 0 0,0 0 1 0 0,-1 0-1 0 0,1 2-51 0 0,0 7 155 0 0,-1 0-1 0 0,0 0 1 0 0,-1 1 0 0 0,-1-1-1 0 0,0 1 1 0 0,-1 0 0 0 0,-1-1-1 0 0,-1 1 1 0 0,0 0 0 0 0,-1-1 0 0 0,0 1-1 0 0,-2-1 1 0 0,0 1 0 0 0,0-1-1 0 0,-1 0 1 0 0,-1-1 0 0 0,-1 1-1 0 0,0-1 1 0 0,-1-1 0 0 0,0 1-1 0 0,-1-1 1 0 0,0-1 0 0 0,-1 0 0 0 0,-1 0-1 0 0,0-1 1 0 0,-6 5-155 0 0,14-12 54 0 0,-23 45 926 0 0,32-48-1014 0 0,18-3-551 0 0,0-1 0 0 0,0-1-1 0 0,0-1 1 0 0,0-1 0 0 0,-1-1-1 0 0,0-1 1 0 0,0-1 0 0 0,-1-1-1 0 0,0-1 1 0 0,-1-1 0 0 0,0-1-1 0 0,0-1 586 0 0,0 2-554 0 0,22-13-692 0 0</inkml:trace>
  <inkml:trace contextRef="#ctx0" brushRef="#br0" timeOffset="2247.941">3946 770 2328 0 0,'24'20'2413'0'0,"-14"4"-2169"0"0,-1 0 0 0 0,-1 1-1 0 0,-2 0 1 0 0,0 0 0 0 0,-2 0-1 0 0,-1 0 1 0 0,0 1 0 0 0,-2 0-244 0 0,5 41 320 0 0,4-15-59 0 0,-3 0 0 0 0,-2 1 0 0 0,-3-1 0 0 0,-1 1 0 0 0,-3 0 0 0 0,-3-1 0 0 0,-1 1 0 0 0,-3-1 0 0 0,-2-1 1 0 0,-18 49-262 0 0,19-77-92 0 0,-2-1 0 0 0,0 0 1 0 0,-1-1-1 0 0,-2 0 0 0 0,0-2 1 0 0,-1 1-1 0 0,0-2 0 0 0,-2 0 1 0 0,0-1-1 0 0,-1-1 0 0 0,-1-1 0 0 0,-15 9 92 0 0,8-7-623 0 0,-2-2 0 0 0,0-1 0 0 0,-1-1 0 0 0,0-1 0 0 0,-1-2 0 0 0,0-1 0 0 0,0-1 0 0 0,-1-2 0 0 0,-18 1 623 0 0,-18 0-1134 0 0</inkml:trace>
  <inkml:trace contextRef="#ctx0" brushRef="#br0" timeOffset="2605.291">2063 898 1028 0 0,'-19'13'336'0'0,"1"0"0"0"0,0 0 0 0 0,1 2 0 0 0,0 0 0 0 0,1 1 0 0 0,1 1-1 0 0,1 0 1 0 0,0 1 0 0 0,1 0 0 0 0,1 1 0 0 0,1 1 0 0 0,1 0 0 0 0,1 0 0 0 0,0 1 0 0 0,1 0 0 0 0,2 1-1 0 0,0 0 1 0 0,1 0 0 0 0,1 0 0 0 0,2 0 0 0 0,0 2-336 0 0,8 4 90 0 0,1-1 1 0 0,2 1-1 0 0,0-1 0 0 0,2-1 0 0 0,1 0 1 0 0,2-1-1 0 0,0 0 0 0 0,1-1 1 0 0,1 0-1 0 0,2-1 0 0 0,0-1 0 0 0,2-1 1 0 0,0-1-1 0 0,1-1 0 0 0,1 0 1 0 0,0-2-1 0 0,3 1-90 0 0,22 17-1059 0 0,2-1 0 0 0,1-3 0 0 0,1-1 0 0 0,1-3 0 0 0,2-3 0 0 0,53 17 1059 0 0,-59-26-1211 0 0</inkml:trace>
  <inkml:trace contextRef="#ctx0" brushRef="#br0" timeOffset="7884.006">4700 1109 848 0 0,'0'0'551'0'0,"0"0"8"0"0,-23-6 1063 0 0,-44-35 1888 0 0,66 41-3359 0 0,1 0-34 0 0,0 0 11 0 0,0 0 49 0 0,85-3 1305 0 0,146-9-905 0 0,427 3-683 0 0,-696 23-5932 0 0,9-9 4816 0 0</inkml:trace>
  <inkml:trace contextRef="#ctx0" brushRef="#br0" timeOffset="8130.85">4566 1419 2464 0 0,'0'0'65'0'0,"-1"1"1"0"0,1 0-1 0 0,-1 0 0 0 0,1 0 0 0 0,0 0 0 0 0,-1 0 1 0 0,1 0-1 0 0,0 0 0 0 0,0 0 0 0 0,-1 0 0 0 0,1 0 1 0 0,0 0-1 0 0,0 0 0 0 0,0 0 0 0 0,0 0 0 0 0,1 0 1 0 0,-1 0-1 0 0,0 0 0 0 0,0 0 0 0 0,1 0 0 0 0,-1 0 1 0 0,0-1-1 0 0,1 1 0 0 0,-1 0 0 0 0,1 0 1 0 0,-1 0-1 0 0,1 0 0 0 0,-1 0 0 0 0,1-1 0 0 0,0 1 1 0 0,-1 0-1 0 0,1-1 0 0 0,0 1 0 0 0,0 0 0 0 0,-1-1 1 0 0,1 1-1 0 0,0-1 0 0 0,0 1 0 0 0,0-1 0 0 0,0 1 1 0 0,0-1-1 0 0,0 0 0 0 0,0 1 0 0 0,0-1 0 0 0,0 0 1 0 0,0 0-1 0 0,0 0 0 0 0,0 0 0 0 0,0 0 0 0 0,0 0 1 0 0,0 0-1 0 0,0 0 0 0 0,0 0 0 0 0,0 0 0 0 0,-1-1 1 0 0,2 1-66 0 0,80 3 1029 0 0,-67-4-635 0 0,311-35 1121 0 0,74 5-699 0 0,-130 23-7446 0 0,-261 8 5354 0 0</inkml:trace>
  <inkml:trace contextRef="#ctx0" brushRef="#br0" timeOffset="11189.813">9162 970 2300 0 0,'10'-22'3641'0'0,"-4"10"-197"0"0,-8 35-2533 0 0,-12 322 179 0 0,42-65-718 0 0,-18-26-1270 0 0,-11-255 791 0 0,1 0-1 0 0,0 0 0 0 0,-1 1 0 0 0,1-1 1 0 0,-1 0-1 0 0,1 0 0 0 0,-1 1 0 0 0,1-1 1 0 0,-1 0-1 0 0,0 0 0 0 0,1 1 0 0 0,-1-1 1 0 0,0 1-1 0 0,1-1 0 0 0,-1 1 0 0 0,0-1 1 0 0,0 1-1 0 0,1-1 0 0 0,-1 1 0 0 0,0 0 1 0 0,0-1-1 0 0,0 1 0 0 0,0 0 0 0 0,0 0 1 0 0,0-1-1 0 0,1 1 0 0 0,-1 0 0 0 0,0 0 1 0 0,0 0-1 0 0,0 0 0 0 0,0 0 0 0 0,0 0 1 0 0,0 1-1 0 0,0-1 0 0 0,0 0 0 0 0,1 0 1 0 0,-1 1-1 0 0,0-1 0 0 0,0 0 1 0 0,0 1-1 0 0,0-1 0 0 0,1 1 0 0 0,-1-1 1 0 0,0 1-1 0 0,1 0 0 0 0,-1-1 0 0 0,0 1 1 0 0,1-1-1 0 0,-1 1 0 0 0,1 0 0 0 0,-1 0 1 0 0,1-1-1 0 0,-1 1 0 0 0,1 0 0 0 0,-1 0 1 0 0,1 0-1 0 0,0 0 0 0 0,-1-1 0 0 0,1 1 1 0 0,0 0-1 0 0,0 0 0 0 0,0 0 0 0 0,0 0 108 0 0,-11-21-1186 0 0,2-4-160 0 0</inkml:trace>
  <inkml:trace contextRef="#ctx0" brushRef="#br0" timeOffset="11795.865">9196 968 1416 0 0,'-4'-34'5689'0'0,"3"55"-3498"0"0,52 232-877 0 0,-48-243-1266 0 0,1-1-1 0 0,0 0 1 0 0,1 0-1 0 0,0 0 1 0 0,1-1-1 0 0,0 1 1 0 0,0-1-1 0 0,0 0 1 0 0,1-1-1 0 0,1 0 1 0 0,-1 0-1 0 0,1-1 1 0 0,0 1-1 0 0,0-2 1 0 0,1 1-1 0 0,0-1 1 0 0,0-1-1 0 0,0 1 1 0 0,1-1-1 0 0,-1-1 1 0 0,1 0-1 0 0,0 0 1 0 0,0-1-1 0 0,6 0-47 0 0,-5 0-10 0 0,0 0-1 0 0,0-1 1 0 0,0 0-1 0 0,0-1 1 0 0,0 0-1 0 0,0-1 1 0 0,0 0-1 0 0,0-1 1 0 0,-1 0-1 0 0,1-1 1 0 0,0 0-1 0 0,-1 0 1 0 0,0-1-1 0 0,0-1 1 0 0,0 0-1 0 0,0 0 1 0 0,-1-1-1 0 0,1 0 0 0 0,-2 0 1 0 0,1-1-1 0 0,-1-1 1 0 0,0 1-1 0 0,0-1 1 0 0,-1 0-1 0 0,0-1 1 0 0,-1 0-1 0 0,1 0 1 0 0,-2-1-1 0 0,0 1 1 0 0,0-1-1 0 0,0 0 1 0 0,2-10 10 0 0,-5 12-19 0 0,-1 0 1 0 0,-1 0 0 0 0,1 0-1 0 0,-1 1 1 0 0,0-1-1 0 0,-1 0 1 0 0,0 0 0 0 0,0 0-1 0 0,-1 1 1 0 0,0-1 0 0 0,0 0-1 0 0,0 1 1 0 0,-1 0-1 0 0,-3-5 19 0 0,-21-22-9 0 0,27 34 9 0 0,-1-1 0 0 0,1 1 0 0 0,-1 0 0 0 0,0 0 0 0 0,1 0 0 0 0,-1 0 0 0 0,1 0 0 0 0,-1 0 0 0 0,0 0 0 0 0,1 0 0 0 0,-1 0 0 0 0,0 0 0 0 0,1 0 0 0 0,-1 0 0 0 0,1 0 0 0 0,-1 0 0 0 0,0 0 0 0 0,1 0 0 0 0,-1 1 0 0 0,1-1 0 0 0,-1 0 0 0 0,1 1 0 0 0,-1-1 0 0 0,0 0 0 0 0,1 1 0 0 0,-1-1 0 0 0,1 1 0 0 0,0-1 0 0 0,-1 0 0 0 0,1 1 0 0 0,-1-1 0 0 0,1 1 0 0 0,0-1 0 0 0,-1 1 0 0 0,1 0 0 0 0,0-1 0 0 0,0 1 0 0 0,-1-1 0 0 0,1 1 0 0 0,0 0 0 0 0,0-1 0 0 0,0 1 0 0 0,0-1 0 0 0,0 1 0 0 0,0 0 0 0 0,0-1 0 0 0,0 1 0 0 0,0 0 0 0 0,0-1 0 0 0,0 1 0 0 0,0-1 0 0 0,0 1 0 0 0,0 0 0 0 0,1-1 0 0 0,-1 1 0 0 0,0-1 0 0 0,0 1 0 0 0,1-1 0 0 0,-1 1 0 0 0,0 0 0 0 0,1-1 0 0 0,-1 0 0 0 0,1 1 0 0 0,-1-1 0 0 0,0 1 0 0 0,1-1 0 0 0,-1 1 0 0 0,1-1 0 0 0,0 1 0 0 0,3 27-24 0 0,2 0 1 0 0,1-1-1 0 0,1 1 0 0 0,1-1 1 0 0,2-1-1 0 0,0 0 0 0 0,8 11 24 0 0,65 101-3217 0 0,-68-103-1827 0 0,-16-35 3956 0 0</inkml:trace>
  <inkml:trace contextRef="#ctx0" brushRef="#br0" timeOffset="12229.889">9888 610 1256 0 0,'16'-21'6000'0'0,"21"28"-4643"0"0,32 31-1265 0 0,-60-27 46 0 0,-1-1 0 0 0,-1 2 1 0 0,1-1-1 0 0,-2 1 0 0 0,0 0 0 0 0,0 0 1 0 0,-1 1-1 0 0,-1-1 0 0 0,0 1 0 0 0,0 0 1 0 0,-1 0-1 0 0,-1 1 0 0 0,0-1 0 0 0,-1 1 1 0 0,-1-1-1 0 0,0 1 0 0 0,-1-1 0 0 0,0 0 1 0 0,-1 1-1 0 0,0-1 0 0 0,-1 0 0 0 0,-3 8-138 0 0,0 33 1544 0 0,64-36-988 0 0,-27-19-937 0 0,0-2 0 0 0,0-1 0 0 0,0-1 0 0 0,-1-2 0 0 0,0-1 0 0 0,-1-1 0 0 0,17-8 381 0 0,-26 10-651 0 0,192-97-6395 0 0,-182 87 5884 0 0</inkml:trace>
  <inkml:trace contextRef="#ctx0" brushRef="#br0" timeOffset="9583.568">7000 1040 1076 0 0,'0'0'285'0'0,"0"0"-14"0"0,0 0 40 0 0,0 0-42 0 0,0 0 22 0 0,0 0-16 0 0,0 0-33 0 0,0 0-14 0 0,0 0 26 0 0,0 0-6 0 0,0 0-4 0 0,0 0 23 0 0,0 0 7 0 0,0 0-72 0 0,0 0-37 0 0,0 0 31 0 0,0 0 19 0 0,0 0 12 0 0,0 0-52 0 0,22 0 991 0 0,-20 1-1155 0 0,-1 0-1 0 0,1 1 0 0 0,0-1 0 0 0,0 0 1 0 0,0 1-1 0 0,-1 0 0 0 0,1-1 0 0 0,-1 1 1 0 0,1 0-1 0 0,-1 0 0 0 0,0 0 0 0 0,0 0 1 0 0,0 0-1 0 0,0 0 0 0 0,0 0 0 0 0,0 0 1 0 0,0 0-1 0 0,-1 0 0 0 0,1 1 0 0 0,-1-1 1 0 0,0 0-1 0 0,1 0 0 0 0,-1 1 0 0 0,0-1 1 0 0,0 0-1 0 0,-1 0 0 0 0,1 1 0 0 0,0-1 1 0 0,-1 0-1 0 0,1 1-10 0 0,2 23 87 0 0,43 262 748 0 0,-20-38 406 0 0,-26-240-1169 0 0,0 0-1 0 0,-1 0 0 0 0,-1-1 1 0 0,0 1-1 0 0,0-1 0 0 0,-1 1 1 0 0,0-1-1 0 0,0 0 1 0 0,-1-1-1 0 0,-1 1 0 0 0,1-1 1 0 0,-1 0-1 0 0,-1 0 0 0 0,1-1 1 0 0,-1 0-1 0 0,0 0 1 0 0,-7 5-72 0 0,10-10 21 0 0,0 0 0 0 0,0 0 0 0 0,-1 0 0 0 0,1 0 0 0 0,0-1 0 0 0,-1 0 0 0 0,1 0 1 0 0,-1 0-1 0 0,1 0 0 0 0,-1-1 0 0 0,0 1 0 0 0,1-1 0 0 0,-1-1 0 0 0,1 1 0 0 0,-1 0 0 0 0,1-1 1 0 0,-1 0-1 0 0,1 0 0 0 0,-1-1 0 0 0,1 1 0 0 0,0-1 0 0 0,-1 0 0 0 0,1 0 0 0 0,0 0 0 0 0,0-1 1 0 0,1 1-1 0 0,-1-1 0 0 0,0 0 0 0 0,-1-2-21 0 0,-84-106 141 0 0,76 81-117 0 0,1-2 0 0 0,1 1 0 0 0,2-1 0 0 0,1-1-1 0 0,2 0 1 0 0,1 0 0 0 0,1 0 0 0 0,2-1 0 0 0,1 1 0 0 0,2-3-24 0 0,1 17-16 0 0,0 0 1 0 0,1 1 0 0 0,1-1 0 0 0,1 1-1 0 0,1 0 1 0 0,0 1 0 0 0,1-1-1 0 0,1 1 1 0 0,0 1 0 0 0,1-1 0 0 0,1 2-1 0 0,1-1 1 0 0,0 1 0 0 0,1 1-1 0 0,1 0 1 0 0,0 1 0 0 0,1 0 0 0 0,0 1-1 0 0,1 0 1 0 0,0 1 0 0 0,1 1-1 0 0,0 1 1 0 0,1 0 0 0 0,0 1 0 0 0,0 1-1 0 0,9-3 16 0 0,117-14-2179 0 0,-85 16-1776 0 0,-37 4 1563 0 0,-15 2 1326 0 0</inkml:trace>
  <inkml:trace contextRef="#ctx0" brushRef="#br0" timeOffset="10036.826">7445 548 1300 0 0,'11'-15'4627'0'0,"41"9"-3425"0"0,-46 6-1163 0 0,0 1-1 0 0,0 0 0 0 0,1 1 0 0 0,-1-1 1 0 0,0 1-1 0 0,0 0 0 0 0,0 1 0 0 0,-1-1 1 0 0,1 1-1 0 0,-1 0 0 0 0,1 1 1 0 0,-1-1-1 0 0,0 1 0 0 0,0 0 0 0 0,-1 1 1 0 0,1-1-1 0 0,-1 1 0 0 0,0 0 0 0 0,0 0 1 0 0,0 0-1 0 0,-1 0 0 0 0,0 1 0 0 0,0-1 1 0 0,0 1-1 0 0,-1 0 0 0 0,1 0 1 0 0,-1 0-1 0 0,-1 0 0 0 0,1 0 0 0 0,-1 0 1 0 0,0 0-1 0 0,-1 1 0 0 0,0-1 0 0 0,0 0 1 0 0,0 1-1 0 0,0-1 0 0 0,-1 0 0 0 0,0 1 1 0 0,-1-1-1 0 0,1 0 0 0 0,-1 0 1 0 0,0 0-1 0 0,-2 3-38 0 0,-12 16 373 0 0,0-1 1 0 0,-1-1-1 0 0,-1-1 0 0 0,-2 0 1 0 0,0-1-1 0 0,-20 15-373 0 0,27-24 258 0 0,47-13-49 0 0,163-28-1307 0 0,56-2-6393 0 0,-231 31 6294 0 0</inkml:trace>
  <inkml:trace contextRef="#ctx0" brushRef="#br0" timeOffset="10411.534">7825 1377 1360 0 0,'306'-58'7434'0'0,"188"-2"-8500"0"0,-333 30-3408 0 0,-155 26 3308 0 0</inkml:trace>
  <inkml:trace contextRef="#ctx0" brushRef="#br0" timeOffset="10722.044">8375 1072 2340 0 0,'-16'-8'5069'0'0,"15"24"-3648"0"0,1 3-1413 0 0,23 267 1062 0 0,0-112-1072 0 0,-19-128-424 0 0,2 24-723 0 0,-5-23-3979 0 0,-1-45 3953 0 0</inkml:trace>
  <inkml:trace contextRef="#ctx0" brushRef="#br0" timeOffset="279849.782">100 723 964 0 0,'0'0'438'0'0,"0"0"-16"0"0,0 0-54 0 0,0 0-93 0 0,0 0-21 0 0,0 0 82 0 0,0 0 29 0 0,-18-3 1911 0 0,21-1-2262 0 0,-1 0 0 0 0,0 0 0 0 0,1 0 0 0 0,0 1 0 0 0,0-1 0 0 0,0 1 0 0 0,0-1 0 0 0,1 1 0 0 0,-1 0 0 0 0,1 0 0 0 0,0 1 0 0 0,0-1 0 0 0,0 1 0 0 0,0 0 0 0 0,0 0 0 0 0,1 0 0 0 0,-1 0 0 0 0,1 1-1 0 0,-1 0 1 0 0,1 0 0 0 0,-1 0 0 0 0,1 0 0 0 0,0 1 0 0 0,-1 0 0 0 0,1 0 0 0 0,0 0 0 0 0,-1 0 0 0 0,1 1 0 0 0,0 0 0 0 0,1 0-14 0 0,28-3 5 0 0,553-44 161 0 0,606 17 167 0 0,-701 19-302 0 0,257-45 52 0 0,202-8-101 0 0,-209 25-208 0 0,-372 35 208 0 0,-176-13 70 0 0,1292-108-261 0 0,1081-124 116 0 0,-1140 218-195 0 0,-1215 57 396 0 0,-169-21-75 0 0,12 0-42 0 0,0 2 0 0 0,0 3 0 0 0,-1 2 0 0 0,0 2 0 0 0,37 18 9 0 0,-80-27-3 0 0,1 0 0 0 0,-1 2 0 0 0,-1-1 1 0 0,0 1-1 0 0,0 1 0 0 0,0 0 0 0 0,-1 0 1 0 0,0 1-1 0 0,-1 0 0 0 0,0 0 0 0 0,-1 1 1 0 0,0 0-1 0 0,0 0 0 0 0,-1 1 0 0 0,-1 0 1 0 0,0 0-1 0 0,-1 0 0 0 0,0 1 0 0 0,-1-1 1 0 0,1 9 2 0 0,15 273-51 0 0,-20-229 61 0 0,-22 131-72 0 0,-46 433 390 0 0,44-504-566 0 0,-18 32 535 0 0,-102 6-168 0 0,132-147-95 0 0,-1-1 1 0 0,0 0-1 0 0,-1-1 0 0 0,0-1 0 0 0,-1 0 0 0 0,-1-1 0 0 0,0-1 0 0 0,-1-1 1 0 0,-17 8-35 0 0,10-5-15 0 0,-1-2 0 0 0,-1 0-1 0 0,0-2 1 0 0,0-2 0 0 0,-1 0 0 0 0,0-1 0 0 0,0-2 0 0 0,0-1 0 0 0,-22-1 15 0 0,-338-13-90 0 0,132 9-266 0 0,9 9 562 0 0,-559 66-678 0 0,-1076 2 917 0 0,1494-49-564 0 0,-872 53 529 0 0,-47-26-395 0 0,-880-5-30 0 0,1958-64 35 0 0,-1008-8 94 0 0,1110 24-135 0 0,-266-51-43 0 0,119 26-647 0 0,273 25 451 0 0,-29 0-2397 0 0,21 0 1559 0 0</inkml:trace>
  <inkml:trace contextRef="#ctx0" brushRef="#br0" timeOffset="280816.641">56 710 1096 0 0,'12'-11'3922'0'0,"3"263"-3855"0"0,-17-164-32 0 0,2 1410 2414 0 0,-3-1490-2548 0 0,-7-13-4500 0 0,5 0 3500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6:5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1655 1120 0 0,'0'0'321'0'0,"0"0"3"0"0,0 0 4 0 0,0 0 37 0 0,0 0-39 0 0,0 0-46 0 0,0 0-29 0 0,0 0-29 0 0,0 0-23 0 0,0 0-9 0 0,0 0 46 0 0,0 0-13 0 0,0 0-6 0 0,0 0 27 0 0,0 0-73 0 0,0 0 27 0 0,0 0-51 0 0,0 0-54 0 0,0 0 42 0 0,0 0-7 0 0,0 0-26 0 0,0 0 61 0 0,0 0-11 0 0,0 0-36 0 0,0 0 26 0 0,0 0-9 0 0,0 0 21 0 0,0 0-17 0 0,0 0 9 0 0,0 0-58 0 0,0 0-10 0 0,0 0-8 0 0,0 0 8 0 0,0 0 3 0 0,0 0-11 0 0,0 0-10 0 0,0 0-17 0 0,0 0 2 0 0,0 0 2 0 0,0 0 1 0 0,0 0-12 0 0,0 0 6 0 0,0 0-32 0 0,0 0 12 0 0,0 0 8 0 0,0 0 15 0 0,0 0 20 0 0,0 0-36 0 0,0 0-12 0 0,0 0-21 0 0,0 0-13 0 0,0 0 7 0 0,0 0 5 0 0,0 0-20 0 0,0 0 54 0 0,0 0-9 0 0,0 0-23 0 0,0 0 26 0 0,0 0 1 0 0,0 0-42 0 0,0 0 10 0 0,0 0-26 0 0,0 0-15 0 0,0 0 40 0 0,0 0-23 0 0,0 0-14 0 0,0 0 80 0 0,0 0-31 0 0,0 0 14 0 0,0 0 14 0 0,0 0 14 0 0,0 0-65 0 0,0 0-31 0 0,0 0 32 0 0,0 0-24 0 0,0 0 56 0 0,0 0 36 0 0,0 0-26 0 0,0 0 37 0 0,0 0 46 0 0,0 0-39 0 0,0 0-40 0 0,0 0 44 0 0,0 0 30 0 0,0 0-29 0 0,0 0 28 0 0,0 0-35 0 0,0 0-13 0 0,0 0-19 0 0,21 2 115 0 0,-19 6-154 0 0,0 0-1 0 0,0 0 1 0 0,0 0-1 0 0,-1 0 1 0 0,0 0-1 0 0,-1 0 0 0 0,0 1 1 0 0,0-1-1 0 0,-1 0 1 0 0,0 0-1 0 0,0 0 1 0 0,-1 0-1 0 0,0 0 1 0 0,-1 3 6 0 0,-5 35-42 0 0,-19 515 24 0 0,27-141-133 0 0,0-418 70 0 0,1 8-4930 0 0,-2-15 3670 0 0</inkml:trace>
  <inkml:trace contextRef="#ctx0" brushRef="#br0" timeOffset="917.598">536 1686 1256 0 0,'-1'-7'763'0'0,"2"7"-723"0"0,-1 0 1 0 0,1 0-1 0 0,-1 1 1 0 0,1-1-1 0 0,0 0 1 0 0,-1 0-1 0 0,1 0 1 0 0,-1 0-1 0 0,1 0 1 0 0,0 0-1 0 0,-1 0 0 0 0,1 0 1 0 0,-1 0-1 0 0,1-1 1 0 0,0 1-1 0 0,-1 0 1 0 0,1 0-1 0 0,-1 0 1 0 0,1-1-1 0 0,-1 1 1 0 0,1 0-1 0 0,-1-1 1 0 0,1 1-1 0 0,-1 0 0 0 0,1-1 1 0 0,-1 1-1 0 0,1-1 1 0 0,-1 1-1 0 0,0 0 1 0 0,1-1-1 0 0,-1 1 1 0 0,0-1-1 0 0,1 0 1 0 0,-1 1-1 0 0,0-1 0 0 0,1 1 1 0 0,-1-1-1 0 0,0 1 1 0 0,0-1-1 0 0,0 1 1 0 0,0-1-1 0 0,0 0 1 0 0,0 1-1 0 0,0-1 1 0 0,0 1-1 0 0,0-1 1 0 0,0 0-1 0 0,0 1 0 0 0,0-1 1 0 0,0 1-1 0 0,0-1 1 0 0,0 0-1 0 0,-1 1 1 0 0,1-1-41 0 0,11 18 53 0 0,0 2 0 0 0,-1-1 1 0 0,-1 1-1 0 0,0 1 1 0 0,-2-1-1 0 0,0 1 0 0 0,-2 1 1 0 0,2 10-54 0 0,19 55 4 0 0,19 169 137 0 0,-28-113 257 0 0,3 10-49 0 0,17-156 212 0 0,-18-12-517 0 0,-1-1-1 0 0,0-1 1 0 0,-2-1 0 0 0,0 0-1 0 0,-1-1 1 0 0,-1 0 0 0 0,-1-1-1 0 0,0-1 1 0 0,-2 0 0 0 0,1-6-44 0 0,3 1 0 0 0,250-443 58 0 0,-198 365 36 0 0,-50 159-171 0 0,-40 264 169 0 0,-42 219 489 0 0,65-419-59 0 0,0-116-644 0 0,0-2-24 0 0,0 0-46 0 0,-4 1-4276 0 0,4-7 3137 0 0</inkml:trace>
  <inkml:trace contextRef="#ctx0" brushRef="#br0" timeOffset="1510.5">1894 2276 1008 0 0,'-117'171'3161'0'0,"-34"102"-687"0"0,77-144-2057 0 0,67-122-4445 0 0,8-13 2732 0 0</inkml:trace>
  <inkml:trace contextRef="#ctx0" brushRef="#br0" timeOffset="1896.913">1419 2345 1436 0 0,'12'-6'3415'0'0,"40"46"-2591"0"0,341 313 1296 0 0,-289-236-1950 0 0,-104-116-373 0 0,8 4-112 0 0,1-8-3910 0 0,5-8 2819 0 0</inkml:trace>
  <inkml:trace contextRef="#ctx0" brushRef="#br0" timeOffset="2579.892">2918 1555 968 0 0,'-11'168'2995'0'0,"-70"245"-21"0"0,79-406-2932 0 0,0 0 0 0 0,1 1-1 0 0,0-1 1 0 0,0 1 0 0 0,1-1-1 0 0,0 1 1 0 0,0-1-1 0 0,1 1 1 0 0,0-1 0 0 0,0 1-1 0 0,1-1 1 0 0,0 1 0 0 0,0-1-1 0 0,1 0 1 0 0,0 0 0 0 0,0 0-1 0 0,0-1 1 0 0,1 1-1 0 0,0-1 1 0 0,1 0 0 0 0,-1 0-1 0 0,1 0 1 0 0,0 0 0 0 0,1-1-1 0 0,-1 0 1 0 0,1 0 0 0 0,0 0-1 0 0,0-1 1 0 0,0 0 0 0 0,1 0-1 0 0,0-1 1 0 0,-1 0-1 0 0,8 3-41 0 0,3-1-69 0 0,1-1-1 0 0,-1-1 0 0 0,1 0 1 0 0,0-1-1 0 0,0-1 0 0 0,-1 0 1 0 0,1-2-1 0 0,0 0 0 0 0,0-1 1 0 0,3-1 69 0 0,106-45-4285 0 0,-109 37 2963 0 0</inkml:trace>
  <inkml:trace contextRef="#ctx0" brushRef="#br0" timeOffset="2892.268">2347 1943 1404 0 0,'1'0'155'0'0,"-1"-1"-1"0"0,1 1 1 0 0,-1 0 0 0 0,0 0 0 0 0,1-1-1 0 0,-1 1 1 0 0,0 0 0 0 0,1-1-1 0 0,-1 1 1 0 0,0 0 0 0 0,0-1-1 0 0,1 1 1 0 0,-1-1 0 0 0,0 1-1 0 0,0-1 1 0 0,0 1 0 0 0,1 0-1 0 0,-1-1 1 0 0,0 1 0 0 0,0-1-1 0 0,0 1 1 0 0,0-1 0 0 0,0 1 0 0 0,0-1-1 0 0,0 1 1 0 0,0-1 0 0 0,0 1-1 0 0,0 0 1 0 0,0-1 0 0 0,0 1-1 0 0,-1-1 1 0 0,1 1-155 0 0,11-2-133 0 0,371-33 1876 0 0,-126 32-6110 0 0,-229 3 3166 0 0</inkml:trace>
  <inkml:trace contextRef="#ctx0" brushRef="#br0" timeOffset="3283.085">2250 1601 1520 0 0,'-11'18'154'0'0,"1"1"0"0"0,1 0-1 0 0,1 0 1 0 0,0 1 0 0 0,2 0 0 0 0,0 0-1 0 0,1 0 1 0 0,1 1 0 0 0,1 0 0 0 0,1 0-1 0 0,1-1 1 0 0,1 1 0 0 0,1 0 0 0 0,0 0 0 0 0,2 0-1 0 0,0 0 1 0 0,1 0 0 0 0,2-1 0 0 0,0 0-1 0 0,1 0 1 0 0,0-1 0 0 0,2 0 0 0 0,1 0-1 0 0,0-1 1 0 0,1 0 0 0 0,7 9-154 0 0,30 45 182 0 0,2-3 0 0 0,4-1 0 0 0,2-3 0 0 0,3-2 0 0 0,48 37-182 0 0,69 19-717 0 0,-38-89-2680 0 0,-112-30 1959 0 0</inkml:trace>
  <inkml:trace contextRef="#ctx0" brushRef="#br0" timeOffset="3594.544">3869 1478 1332 0 0,'24'29'338'0'0,"-2"1"0"0"0,-2 0 0 0 0,0 2 0 0 0,-2 1 1 0 0,-2 0-1 0 0,-1 1 0 0 0,-1 0 0 0 0,-2 1 0 0 0,-2 1 0 0 0,-1 0 0 0 0,-2 0 0 0 0,-1 1 0 0 0,0 28-338 0 0,-6 71 1238 0 0,-7-104-1056 0 0,-1 0 0 0 0,-2 0 0 0 0,-1-1 0 0 0,-2 0 0 0 0,0-1 0 0 0,-3-1 0 0 0,0 0 0 0 0,-16 20-182 0 0,11-20-313 0 0,-1-2 0 0 0,-1 0 0 0 0,-1-2 0 0 0,-1-1 0 0 0,-2 0 1 0 0,0-2-1 0 0,-2-1 0 0 0,-5 2 313 0 0,-6-11-2662 0 0,37-12 1298 0 0</inkml:trace>
  <inkml:trace contextRef="#ctx0" brushRef="#br0" timeOffset="4948.772">4861 2051 996 0 0,'16'-32'4916'0'0,"46"23"-4986"0"0,-29 9 559 0 0,839-51 1031 0 0,-754 40-1373 0 0,-111 11-4855 0 0,-14 0 3494 0 0</inkml:trace>
  <inkml:trace contextRef="#ctx0" brushRef="#br0" timeOffset="5212.456">5029 2221 1508 0 0,'171'7'3250'0'0,"-153"-7"-3164"0"0,382 0 940 0 0,-133 0-3988 0 0,-249 0 1762 0 0</inkml:trace>
  <inkml:trace contextRef="#ctx0" brushRef="#br0" timeOffset="9520.092">7059 2130 1132 0 0,'0'0'331'0'0,"0"0"-45"0"0,0 0 61 0 0,0 0-78 0 0,0 0-36 0 0,0 0-9 0 0,0 0-37 0 0,0 0 6 0 0,0 0-11 0 0,0 0-32 0 0,0 0-8 0 0,0 0-62 0 0,0 0 35 0 0,0 0-32 0 0,0 0-37 0 0,0 0 49 0 0,0 0 40 0 0,0 0-62 0 0,0 0-48 0 0,0 0 49 0 0,0 0-46 0 0,0 0-41 0 0,0 0 18 0 0,0 0 61 0 0,0 0-60 0 0,0 0 8 0 0,0 0-39 0 0,0 0 61 0 0,0 0-63 0 0,0 0 27 0 0,0 0 30 0 0,0 0 9 0 0,0 0-12 0 0,0 0-6 0 0,0 0 0 0 0,0 0 14 0 0,29 10 376 0 0,264-7 652 0 0,68-53-339 0 0,-320 43-660 0 0,1-1 0 0 0,-1-2 0 0 0,0-2 0 0 0,-1-2 0 0 0,-1-1 0 0 0,0-2 0 0 0,-2-2 0 0 0,30-19-64 0 0,-64 36 8 0 0,0 0 1 0 0,0-1-1 0 0,0 1 0 0 0,0-1 0 0 0,0 1 0 0 0,-1-1 0 0 0,1 0 0 0 0,-1 0 0 0 0,0 0 0 0 0,0 0 0 0 0,0-1 1 0 0,0 1-1 0 0,0-1 0 0 0,-1 1 0 0 0,0-1 0 0 0,1 1 0 0 0,-1-1 0 0 0,-1 0 0 0 0,1 0 0 0 0,0 1 1 0 0,-1-1-1 0 0,0 0 0 0 0,0 0 0 0 0,0 0 0 0 0,0 1 0 0 0,-1-1 0 0 0,1 0 0 0 0,-1 0 0 0 0,0 1 0 0 0,0-1 1 0 0,-1 0-1 0 0,1 1 0 0 0,-1-1 0 0 0,1 1 0 0 0,-1 0 0 0 0,0-1 0 0 0,0 1 0 0 0,-1 0 0 0 0,1 0 1 0 0,-1 0-1 0 0,0 0-8 0 0,-7-8 4 0 0,0 0 0 0 0,0 0 0 0 0,-1 1 0 0 0,0 1 0 0 0,0 0 0 0 0,-1 1 0 0 0,-1 0 0 0 0,1 0 0 0 0,-1 1 0 0 0,-6-1-4 0 0,-33-8-2 0 0,-1 3 0 0 0,0 2-1 0 0,0 3 1 0 0,-1 1 0 0 0,0 4 0 0 0,-1 1 0 0 0,-27 4 2 0 0,-89 31-12 0 0,137-20 36 0 0,2 3 0 0 0,0 0 0 0 0,1 2-1 0 0,1 1 1 0 0,1 2 0 0 0,0 0 0 0 0,2 2-1 0 0,0 2 1 0 0,2 0 0 0 0,1 1 0 0 0,1 2-1 0 0,1 0 1 0 0,1 2 0 0 0,2 0-1 0 0,1 1 1 0 0,1 1 0 0 0,2 0 0 0 0,2 1-1 0 0,0 1 1 0 0,2 0 0 0 0,2 0 0 0 0,1 1-1 0 0,-2 34-23 0 0,8-58 38 0 0,0 0 0 0 0,1 0 0 0 0,0 0 0 0 0,1 0-1 0 0,0 0 1 0 0,1 0 0 0 0,0 0 0 0 0,1 0 0 0 0,0 0 0 0 0,1-1-1 0 0,0 1 1 0 0,0-1 0 0 0,1 1 0 0 0,1-1 0 0 0,0 0-1 0 0,0-1 1 0 0,1 1 0 0 0,0-1 0 0 0,1 0 0 0 0,0-1-1 0 0,0 1 1 0 0,1-1 0 0 0,0-1 0 0 0,3 3-38 0 0,16 4 48 0 0,1-2 0 0 0,0-1 0 0 0,0 0 0 0 0,1-3 0 0 0,1 0 0 0 0,-1-2 0 0 0,1-1 0 0 0,0-1 0 0 0,0-2 0 0 0,1-1 0 0 0,-1-1 0 0 0,19-4-48 0 0,-38 4 17 0 0,277-33 58 0 0,37-29-1381 0 0,-306 57 362 0 0,-12 2-3570 0 0,-7 3 3143 0 0</inkml:trace>
  <inkml:trace contextRef="#ctx0" brushRef="#br0" timeOffset="10501.585">8524 789 1336 0 0,'20'-25'1685'0'0,"44"-43"3201"0"0,-76 143-3970 0 0,-91 316-115 0 0,70-52-542 0 0,29-220-3918 0 0,9-156-203 0 0,-4 24 2576 0 0</inkml:trace>
  <inkml:trace contextRef="#ctx0" brushRef="#br0" timeOffset="11259.749">8707 668 1048 0 0,'-7'-23'3864'0'0,"-7"67"-2832"0"0,10-29-1045 0 0,-12 42 484 0 0,2 2-1 0 0,3 0 1 0 0,2 0-1 0 0,3 1 0 0 0,2 31-470 0 0,5-84 32 0 0,0 0 0 0 0,1 0-1 0 0,0-1 1 0 0,0 1-1 0 0,1-1 1 0 0,0 1-1 0 0,0-1 1 0 0,0 0 0 0 0,1 0-1 0 0,0 0 1 0 0,0-1-1 0 0,0 1 1 0 0,1-1-1 0 0,0 0 1 0 0,0 0-1 0 0,0-1 1 0 0,1 0 0 0 0,-1 0-1 0 0,1 0 1 0 0,0 0-1 0 0,0-1 1 0 0,0 0-1 0 0,1 0 1 0 0,-1-1 0 0 0,1 0-1 0 0,-1 0 1 0 0,1 0-1 0 0,0-1 1 0 0,0 0-1 0 0,0 0 1 0 0,0-1-1 0 0,0 0 1 0 0,0 0 0 0 0,0 0-1 0 0,1-2-31 0 0,9 1-9 0 0,-1-1 0 0 0,1 0 0 0 0,-1-2 0 0 0,1 0-1 0 0,-1-1 1 0 0,0 0 0 0 0,-1-1 0 0 0,1-1 0 0 0,-1-1 0 0 0,-1 0-1 0 0,1-1 1 0 0,-1 0 0 0 0,-1-1 0 0 0,0 0 0 0 0,0-2 0 0 0,-1 1-1 0 0,-1-2 1 0 0,0 1 0 0 0,0-1 0 0 0,-2-1 0 0 0,1 0 0 0 0,-2 0-1 0 0,0-1 1 0 0,0 0 0 0 0,-2-1 0 0 0,0 1 0 0 0,2-9 9 0 0,-7-134 286 0 0,-1 156-327 0 0,-5-5-75 0 0,-11 8 150 0 0,7 28-44 0 0,2 0 0 0 0,0 0 0 0 0,2 0 0 0 0,2 1 0 0 0,0 0 0 0 0,2 0 0 0 0,1 0 0 0 0,3 21 10 0 0,-1 17-91 0 0,14 31-585 0 0,-2-36-4331 0 0,-12-59 3633 0 0</inkml:trace>
  <inkml:trace contextRef="#ctx0" brushRef="#br0" timeOffset="11769.52">9838 634 988 0 0,'3'7'4194'0'0,"-39"115"-2985"0"0,34-118-1163 0 0,-14 38 346 0 0,1 0-1 0 0,2 1 0 0 0,2 0 1 0 0,2 1-1 0 0,2 0 0 0 0,-1 40-391 0 0,11-73-40 0 0,0-1-1 0 0,0 1 0 0 0,1 0 1 0 0,0-1-1 0 0,1 0 0 0 0,1 0 1 0 0,-1 0-1 0 0,1-1 0 0 0,1 0 1 0 0,0 0-1 0 0,0 0 0 0 0,1-1 1 0 0,0 0-1 0 0,0-1 0 0 0,1 0 1 0 0,0 0-1 0 0,0-1 0 0 0,1 0 1 0 0,0 0-1 0 0,0-1 0 0 0,0 0 1 0 0,0-1-1 0 0,1 0 0 0 0,0-1 1 0 0,-1 0-1 0 0,1-1 0 0 0,1 0 1 0 0,-1-1-1 0 0,0 0 0 0 0,0-1 1 0 0,10 0 40 0 0,-18 0-213 0 0,1 1 0 0 0,-1-1 0 0 0,1 0 1 0 0,0 0-1 0 0,-1 0 0 0 0,1-1 0 0 0,-1 1 1 0 0,1-1-1 0 0,0 0 0 0 0,-1 0 0 0 0,0 0 0 0 0,1-1 1 0 0,-1 1-1 0 0,0-1 0 0 0,0 1 0 0 0,1-1 1 0 0,-1 0-1 0 0,-1-1 0 0 0,1 1 0 0 0,0 0 1 0 0,0-1-1 0 0,-1 1 0 0 0,0-1 0 0 0,1 0 213 0 0,3-5-1290 0 0</inkml:trace>
  <inkml:trace contextRef="#ctx0" brushRef="#br0" timeOffset="12076.801">9500 981 1004 0 0,'2'-2'6738'0'0,"91"-6"-6360"0"0,-65 6 202 0 0,186-11 44 0 0,-73 11-7114 0 0,-132 2 5188 0 0</inkml:trace>
  <inkml:trace contextRef="#ctx0" brushRef="#br0" timeOffset="12494.43">10323 904 1416 0 0,'3'-4'3189'0'0,"31"-4"-2660"0"0,433-17 1344 0 0,-115 10-5824 0 0,-331 12 2675 0 0</inkml:trace>
  <inkml:trace contextRef="#ctx0" brushRef="#br0" timeOffset="12867.883">10736 629 888 0 0,'0'1'74'0'0,"0"-1"1"0"0,0 1-1 0 0,0-1 1 0 0,0 1-1 0 0,-1-1 0 0 0,1 1 1 0 0,0-1-1 0 0,0 1 0 0 0,0-1 1 0 0,0 0-1 0 0,0 1 1 0 0,-1-1-1 0 0,1 1 0 0 0,0-1 1 0 0,0 0-1 0 0,-1 1 0 0 0,1-1 1 0 0,0 1-1 0 0,-1-1 0 0 0,1 0 1 0 0,0 0-1 0 0,-1 1 1 0 0,1-1-1 0 0,0 0 0 0 0,-1 1 1 0 0,1-1-1 0 0,-1 0 0 0 0,1 0 1 0 0,-1 0-1 0 0,1 0 1 0 0,0 1-1 0 0,-1-1 0 0 0,1 0 1 0 0,-1 0-1 0 0,1 0 0 0 0,-1 0 1 0 0,1 0-1 0 0,-1 0 0 0 0,1 0 1 0 0,-1 0-1 0 0,1 0 1 0 0,-1 0-1 0 0,1-1 0 0 0,0 1 1 0 0,-1 0-1 0 0,1 0 0 0 0,-1 0 1 0 0,1 0-1 0 0,-1-1 1 0 0,1 1-1 0 0,0 0 0 0 0,-1 0 1 0 0,1-1-1 0 0,0 1 0 0 0,-1 0 1 0 0,1-1-1 0 0,0 1 0 0 0,-1 0 1 0 0,1-1-1 0 0,0 1 1 0 0,0-1-1 0 0,-1 1 0 0 0,1 0 1 0 0,0-1-1 0 0,0 1 0 0 0,0-1 1 0 0,0 1-1 0 0,-1-1 1 0 0,1 1-1 0 0,0-1-74 0 0,-9 251 1513 0 0,29-69-2153 0 0,-6-139-2745 0 0,-10-37 2003 0 0</inkml:trace>
  <inkml:trace contextRef="#ctx0" brushRef="#br0" timeOffset="13366.549">11866 421 1336 0 0,'12'-2'3821'0'0,"-9"50"-3339"0"0,-3-43-164 0 0,37 275-489 0 0,-67-235-2981 0 0,19-38 1954 0 0</inkml:trace>
  <inkml:trace contextRef="#ctx0" brushRef="#br0" timeOffset="13673.661">11431 931 1360 0 0,'11'1'3503'0'0,"52"0"-2393"0"0,183-26 49 0 0,244-7-924 0 0,-397 27-2618 0 0,-89 10 423 0 0,-8-3 728 0 0</inkml:trace>
  <inkml:trace contextRef="#ctx0" brushRef="#br0" timeOffset="14141.884">11529 1106 1160 0 0,'15'-7'422'0'0,"0"0"-1"0"0,1 1 1 0 0,-1 1-1 0 0,2 0 1 0 0,-1 1-1 0 0,0 1 1 0 0,1 0-1 0 0,0 1 1 0 0,-1 1-1 0 0,3 1-421 0 0,-14 0 45 0 0,-1 0-1 0 0,1 1 1 0 0,-1-1-1 0 0,0 1 1 0 0,0 0-1 0 0,1 0 1 0 0,-1 0-1 0 0,0 1 1 0 0,0 0-1 0 0,0 0 1 0 0,0 0-1 0 0,0 0 1 0 0,-1 0-1 0 0,1 1 1 0 0,-1-1-1 0 0,1 1 1 0 0,-1 0-1 0 0,0 0 1 0 0,0 1-1 0 0,-1-1 1 0 0,1 1-1 0 0,0-1 1 0 0,-1 1-1 0 0,0 0 1 0 0,0 0-1 0 0,0 0 1 0 0,-1 0-1 0 0,1 0 1 0 0,-1 0-1 0 0,0 0 1 0 0,0 0-1 0 0,0 1 1 0 0,-1-1-1 0 0,1 0 1 0 0,-1 1-1 0 0,0-1 1 0 0,0 1-1 0 0,-1-1 1 0 0,1 0-1 0 0,-2 2-44 0 0,-7 11 130 0 0,-1-1 0 0 0,-1 0 1 0 0,-1 0-1 0 0,0-2 0 0 0,-1 1 0 0 0,0-2 0 0 0,-1 0 0 0 0,-1 0 0 0 0,0-1 0 0 0,-1-1 0 0 0,0-1 0 0 0,0 0 0 0 0,-13 5-130 0 0,7-1 106 0 0,22-15-103 0 0,1 1 0 0 0,-1 0 0 0 0,1 0 0 0 0,-1 0 0 0 0,1-1 0 0 0,0 1 0 0 0,-1 0 0 0 0,1 0 0 0 0,-1 0 0 0 0,1 0 0 0 0,-1 0 0 0 0,1 0 0 0 0,-1 0 0 0 0,1 0 0 0 0,-1 0 0 0 0,1 0 0 0 0,-1 1 0 0 0,1-1 0 0 0,-1 0 0 0 0,1 0 0 0 0,-1 0 0 0 0,1 1 0 0 0,-1-1 0 0 0,1 0 0 0 0,-1 0 0 0 0,1 1 0 0 0,-1-1 0 0 0,0 0 0 0 0,1 1 0 0 0,-1-1 0 0 0,0 1 0 0 0,1-1 0 0 0,-1 1 0 0 0,0-1 0 0 0,1 0-1 0 0,-1 1 1 0 0,0-1 0 0 0,0 1 0 0 0,0-1 0 0 0,1 1 0 0 0,-1-1 0 0 0,0 1 0 0 0,0-1 0 0 0,0 1 0 0 0,0 0 0 0 0,0-1 0 0 0,0 1 0 0 0,0-1 0 0 0,0 1 0 0 0,0-1 0 0 0,0 1 0 0 0,0-1 0 0 0,0 1 0 0 0,-1-1 0 0 0,1 1 0 0 0,0-1 0 0 0,0 1 0 0 0,0-1 0 0 0,-1 1 0 0 0,1-1 0 0 0,0 1-3 0 0,66 1-170 0 0,-57-2 126 0 0,185-14-863 0 0,7-9-2748 0 0,-172 20 2301 0 0,-2 1-118 0 0</inkml:trace>
  <inkml:trace contextRef="#ctx0" brushRef="#br0" timeOffset="14719.563">12766 864 1096 0 0,'10'14'276'0'0,"-1"0"0"0"0,0 0 0 0 0,-1 1-1 0 0,-1 0 1 0 0,0 0 0 0 0,-1 1 0 0 0,-1 0 0 0 0,-1 0 0 0 0,0 0-1 0 0,0 1-275 0 0,-5-11 102 0 0,1 0 0 0 0,-1-1 0 0 0,1 1 0 0 0,-2 0 0 0 0,1-1 0 0 0,0 1 0 0 0,-1-1 0 0 0,0 1-1 0 0,-1-1 1 0 0,1 0 0 0 0,-1 0 0 0 0,0 0 0 0 0,0 0 0 0 0,-1-1 0 0 0,1 1 0 0 0,-1-1 0 0 0,0 0 0 0 0,0 0-1 0 0,0 0 1 0 0,-1-1 0 0 0,0 1 0 0 0,1-1 0 0 0,-1 0 0 0 0,0 0 0 0 0,0-1 0 0 0,-1 1 0 0 0,1-1 0 0 0,0 0-1 0 0,-1-1 1 0 0,1 1 0 0 0,-1-1 0 0 0,0-1 0 0 0,1 1 0 0 0,-1-1 0 0 0,0 1 0 0 0,0-2 0 0 0,-2 1-102 0 0,3-2 31 0 0,0 1 0 0 0,0-1 0 0 0,0-1 0 0 0,1 1 0 0 0,-1 0 1 0 0,1-1-1 0 0,-1 0 0 0 0,1 0 0 0 0,0-1 0 0 0,0 1 0 0 0,1-1 1 0 0,-1 1-1 0 0,1-1 0 0 0,-1 0 0 0 0,1-1 0 0 0,1 1 0 0 0,-1-1 0 0 0,0 1 1 0 0,1-1-1 0 0,0 0 0 0 0,0 0 0 0 0,1 1 0 0 0,-1-1 0 0 0,1-1 0 0 0,0 1 1 0 0,0 0-1 0 0,1 0 0 0 0,0 0 0 0 0,0 0 0 0 0,0-1 0 0 0,0 1 1 0 0,1 0-1 0 0,0 0 0 0 0,0 0 0 0 0,0 0 0 0 0,1-1-31 0 0,1-6 27 0 0,1 0-1 0 0,0 0 1 0 0,1 0-1 0 0,1 1 1 0 0,-1 0 0 0 0,2 0-1 0 0,0 0 1 0 0,0 1-1 0 0,1 0 1 0 0,0 0 0 0 0,1 1-1 0 0,0 0 1 0 0,0 0-1 0 0,1 1 1 0 0,0 0-1 0 0,0 1 1 0 0,1 0 0 0 0,0 1-1 0 0,0 0 1 0 0,1 1-1 0 0,-1 0 1 0 0,1 1 0 0 0,4-1-27 0 0,23-7-495 0 0,1 1 0 0 0,0 3 0 0 0,0 1 1 0 0,0 1-1 0 0,1 3 0 0 0,32 1 495 0 0,-35 2-3481 0 0,-36 0 2189 0 0</inkml:trace>
  <inkml:trace contextRef="#ctx0" brushRef="#br0" timeOffset="15126.84">13278 276 1216 0 0,'2'-3'87'0'0,"0"0"1"0"0,-1 0-1 0 0,1 1 1 0 0,1-1-1 0 0,-1 0 0 0 0,0 1 1 0 0,1-1-1 0 0,-1 1 0 0 0,1 0 1 0 0,0 0-1 0 0,0 0 1 0 0,0 0-1 0 0,0 1 0 0 0,0-1 1 0 0,0 1-1 0 0,0 0 1 0 0,0 0-1 0 0,0 0 0 0 0,1 0 1 0 0,-1 0-1 0 0,1 1 0 0 0,-1-1 1 0 0,0 1-1 0 0,1 0 1 0 0,-1 0-1 0 0,1 0 0 0 0,-1 1 1 0 0,0-1-1 0 0,1 1 0 0 0,-1 0 1 0 0,0 0-1 0 0,1 0 1 0 0,-1 0-1 0 0,0 0 0 0 0,0 1 1 0 0,0 0-1 0 0,0-1 0 0 0,1 2-87 0 0,2 3 80 0 0,1 1 0 0 0,-2 0 1 0 0,1 0-1 0 0,-1 0 0 0 0,0 1 0 0 0,0-1 0 0 0,-1 1 0 0 0,0 0 0 0 0,-1 1 0 0 0,1-1 0 0 0,-2 0 0 0 0,1 1 0 0 0,-1 0 0 0 0,0 0 0 0 0,-1 0 0 0 0,0 0 0 0 0,-1-1 0 0 0,0 1 0 0 0,0 0 0 0 0,-1 8-80 0 0,-4-2 206 0 0,0 1 0 0 0,-1-1-1 0 0,-1 0 1 0 0,0-1 0 0 0,-1 0 0 0 0,-1 0-1 0 0,0-1 1 0 0,-1 0 0 0 0,0 0-1 0 0,-1-1 1 0 0,0-1 0 0 0,-12 10-206 0 0,18-16 103 0 0,-58 59 1048 0 0,63-63-1117 0 0,23 15-137 0 0,-8-12-346 0 0,1-1 0 0 0,0 0 0 0 0,0-2 0 0 0,0 1 0 0 0,0-2 0 0 0,0 0 0 0 0,0-1 0 0 0,0 0 0 0 0,0-2 1 0 0,0 0-1 0 0,-1 0 0 0 0,1-1 0 0 0,5-3 449 0 0,1 1-521 0 0,16-4-769 0 0</inkml:trace>
  <inkml:trace contextRef="#ctx0" brushRef="#br0" timeOffset="15592.56">14053 469 1604 0 0,'13'3'3951'0'0,"-19"20"-2190"0"0,5-21-1748 0 0,-98 287 2170 0 0,96-280-2150 0 0,0 1 1 0 0,0 0 0 0 0,0 0-1 0 0,1 0 1 0 0,1 0 0 0 0,0 0 0 0 0,0 0-1 0 0,1 0 1 0 0,0 0 0 0 0,1 0 0 0 0,0 0-1 0 0,0 0 1 0 0,1 0 0 0 0,1 0-1 0 0,0 0 1 0 0,0 0 0 0 0,1-1 0 0 0,0 0-1 0 0,0 0 1 0 0,1 0 0 0 0,0 0 0 0 0,1-1-1 0 0,0 1 1 0 0,1-1 0 0 0,-1-1-1 0 0,1 1 1 0 0,1-1 0 0 0,-1-1 0 0 0,1 1-1 0 0,0-1 1 0 0,1-1 0 0 0,0 1 0 0 0,-1-2-1 0 0,8 4-33 0 0,70-2-2029 0 0,-50-48-3311 0 0,-36 32 3959 0 0</inkml:trace>
  <inkml:trace contextRef="#ctx0" brushRef="#br0" timeOffset="15857.036">13475 749 1568 0 0,'14'5'3131'0'0,"19"-3"-2592"0"0,-32-2-419 0 0,289 0 1497 0 0,-70-27-5519 0 0,-182 17 2621 0 0</inkml:trace>
  <inkml:trace contextRef="#ctx0" brushRef="#br0" timeOffset="16355.345">14428 328 1076 0 0,'62'-27'4463'0'0,"-61"27"-4335"0"0,12 0 257 0 0,-10 0-368 0 0,-1 0 1 0 0,0 0 0 0 0,1 1-1 0 0,-1-1 1 0 0,1 0-1 0 0,-1 1 1 0 0,0 0-1 0 0,1 0 1 0 0,-1-1-1 0 0,0 1 1 0 0,0 0 0 0 0,0 1-1 0 0,0-1 1 0 0,0 0-1 0 0,0 1 1 0 0,0-1-1 0 0,0 1 1 0 0,0 0-1 0 0,-1-1 1 0 0,1 1 0 0 0,-1 0-1 0 0,1 0 1 0 0,-1 0-1 0 0,0 0 1 0 0,0 0-1 0 0,1 0 1 0 0,-2 1 0 0 0,1-1-1 0 0,0 0 1 0 0,0 1-1 0 0,-1-1 1 0 0,1 0-1 0 0,-1 1 1 0 0,0-1-1 0 0,0 0 1 0 0,0 1 0 0 0,0-1-1 0 0,0 1 1 0 0,0-1-1 0 0,0 1-17 0 0,-25 99 1137 0 0,-38 37 630 0 0,64-136-1747 0 0,1 0 0 0 0,-1 0 0 0 0,1 0 0 0 0,-1 0 0 0 0,1 0 0 0 0,0-1 0 0 0,0 1 0 0 0,1 0 0 0 0,-1-1 0 0 0,0 0 0 0 0,1 1 0 0 0,-1-1 0 0 0,1 0 0 0 0,0 0 0 0 0,0-1 0 0 0,0 1 0 0 0,0-1 0 0 0,0 1 0 0 0,0-1 0 0 0,0 0 0 0 0,0 0 0 0 0,0 0 0 0 0,1 0 0 0 0,-1-1 0 0 0,0 1 0 0 0,2-1-20 0 0,239 12-4041 0 0,-108-24 1248 0 0,-78 2 1409 0 0</inkml:trace>
  <inkml:trace contextRef="#ctx0" brushRef="#br0" timeOffset="19258.505">733 749 928 0 0,'0'0'99'0'0,"0"0"-68"0"0,0 0-10 0 0,0 0 15 0 0,0 0 70 0 0,0 0-22 0 0,0 0-47 0 0,0 0 14 0 0,3-3 15 0 0,3 0-25 0 0,0 0-1 0 0,1 0 0 0 0,0 0 1 0 0,0 1-1 0 0,-1 0 0 0 0,1 0 0 0 0,1 1 1 0 0,-1 0-1 0 0,0 0 0 0 0,0 0 0 0 0,0 1 1 0 0,0 0-1 0 0,0 1 0 0 0,1 0 1 0 0,6 1-41 0 0,20-1 31 0 0,309-34 389 0 0,1210-72-177 0 0,-733 74-199 0 0,98-3-242 0 0,470-28-162 0 0,251-26 136 0 0,-915 66 325 0 0,124 10-132 0 0,-513 14 62 0 0,900-2-283 0 0,-988-11 121 0 0,411-23 180 0 0,-85-25 127 0 0,28-23-79 0 0,-33 20-388 0 0,439-28 257 0 0,-545 85-100 0 0,-247 29 158 0 0,-178-21-21 0 0,42 3 41 0 0,-1 3 0 0 0,0 3 0 0 0,62 18-44 0 0,-130-26 6 0 0,0 1 1 0 0,0 0-1 0 0,0 0 0 0 0,-1 1 1 0 0,0 0-1 0 0,0 0 0 0 0,0 1 1 0 0,-1 1-1 0 0,0-1 0 0 0,0 1 1 0 0,-1 0-1 0 0,0 1 0 0 0,0 0 1 0 0,-1 0-1 0 0,-1 1 0 0 0,1-1 1 0 0,-1 1-1 0 0,-1 0 0 0 0,0 1 1 0 0,0-1-1 0 0,-1 1 0 0 0,-1-1 1 0 0,1 1-1 0 0,-2 0 0 0 0,1 8-6 0 0,2 2 53 0 0,4 13 62 0 0,-1 1 0 0 0,-1 0 0 0 0,-2 0 0 0 0,-2 0 1 0 0,-1 1-1 0 0,-2-1 0 0 0,-2 0 0 0 0,-5 29-115 0 0,-57 290 432 0 0,-86 353 686 0 0,45-3-222 0 0,77-537-673 0 0,10-165-3316 0 0,-13-17 2105 0 0</inkml:trace>
  <inkml:trace contextRef="#ctx0" brushRef="#br0" timeOffset="21935.883">914 654 1164 0 0,'0'0'227'0'0,"15"-2"258"0"0,-3-49 527 0 0,-161 34-352 0 0,114 17-552 0 0,-5 3-91 0 0,-1 2 0 0 0,0 2 0 0 0,1 1 1 0 0,0 2-1 0 0,1 2 0 0 0,1 1 0 0 0,-7 5-17 0 0,33-13-2 0 0,1 1 1 0 0,-1 1-1 0 0,1 0 0 0 0,0 0 0 0 0,0 1 0 0 0,1 0 0 0 0,0 1 0 0 0,0 0 0 0 0,1 1 1 0 0,0 0-1 0 0,1 1 0 0 0,0-1 0 0 0,1 1 0 0 0,0 1 0 0 0,1-1 0 0 0,0 1 0 0 0,1 1 1 0 0,0-1-1 0 0,1 1 0 0 0,0-1 0 0 0,1 1 0 0 0,-1 12 2 0 0,-116 582 834 0 0,15 256-574 0 0,93-732-287 0 0,0 368 119 0 0,41-370-16 0 0,17-1-88 0 0,19 28-78 0 0,-61-146 84 0 0,1-1 1 0 0,0 1-1 0 0,0-1 1 0 0,1 1 0 0 0,0-2-1 0 0,1 1 1 0 0,0-1-1 0 0,0 0 1 0 0,1 0-1 0 0,0-1 1 0 0,0 0-1 0 0,1 0 1 0 0,-1-1-1 0 0,2 0 1 0 0,-1-1 0 0 0,1 0-1 0 0,6 3 6 0 0,30 4-17 0 0,1-2 0 0 0,0-2-1 0 0,0-2 1 0 0,0-2 0 0 0,33-2 17 0 0,-13 2 43 0 0,1039 1-193 0 0,-237 1 300 0 0,351 63-40 0 0,-731-40-74 0 0,1032 82-208 0 0,-497-27 220 0 0,151-51-841 0 0,-814-50 493 0 0,1169-67 242 0 0,178-135-132 0 0,-1431 178 161 0 0,475-78-5 0 0,-204 34 297 0 0,347-50-604 0 0,-558 55 634 0 0,-60 2-46 0 0,-202 56-227 0 0,135-61 35 0 0,-197 75 57 0 0,-1 0 1 0 0,0-1-1 0 0,-1 0 0 0 0,0-1 0 0 0,-1 0 1 0 0,0-1-1 0 0,0 0 0 0 0,-1-1 0 0 0,-1 0 1 0 0,0 0-1 0 0,0-1 0 0 0,-1 0 0 0 0,-1 0 1 0 0,2-7-114 0 0,6-15 217 0 0,2 1 0 0 0,1 1-1 0 0,1 1 1 0 0,2 0-1 0 0,1 2 1 0 0,2 0-1 0 0,20-20-215 0 0,-25 24 318 0 0,-16 21-3878 0 0,-33 4 2315 0 0,0-1-187 0 0</inkml:trace>
  <inkml:trace contextRef="#ctx0" brushRef="#br0" timeOffset="45390.493">12405 2436 996 0 0,'0'0'171'0'0,"0"0"34"0"0,0 0 40 0 0,0 0 46 0 0,0 0-87 0 0,0 0-53 0 0,0 0-23 0 0,0 0 49 0 0,0 0-31 0 0,0 0 19 0 0,0 0-41 0 0,0 0 38 0 0,1-22 1852 0 0,6-7-1959 0 0,-7 21 2361 0 0,0 7-1939 0 0,2 1-419 0 0,-3 0 5 0 0,0 2-75 0 0,2-1-1023 0 0,-1-2-1771 0 0,0 1 2279 0 0</inkml:trace>
  <inkml:trace contextRef="#ctx0" brushRef="#br0" timeOffset="46077.656">12414 2360 1280 0 0,'0'-13'523'0'0,"3"9"3159"0"0,-2 6-3660 0 0,1 1 0 0 0,-1 0 0 0 0,0-1 1 0 0,0 1-1 0 0,0 0 0 0 0,0-1 0 0 0,-1 1 1 0 0,1 0-1 0 0,-1 0 0 0 0,1 0 0 0 0,-1-1 1 0 0,0 1-1 0 0,0 0 0 0 0,-1 0 0 0 0,1 0 1 0 0,0 0-1 0 0,-1-1 0 0 0,0 1 0 0 0,0 0 1 0 0,0 0-1 0 0,0-1 0 0 0,0 1 0 0 0,0-1 1 0 0,0 1-1 0 0,-1-1 0 0 0,0 1 1 0 0,1-1-1 0 0,-1 0 0 0 0,0 0 0 0 0,0 0 1 0 0,0 0-1 0 0,0 0 0 0 0,-1 0 0 0 0,0 0-22 0 0,-10 21 103 0 0,-1 2-17 0 0,2-1 1 0 0,0 2-1 0 0,2 0 1 0 0,0 0-1 0 0,2 1 0 0 0,1 0 1 0 0,1 0-1 0 0,2 1 1 0 0,0 0-1 0 0,2 0-86 0 0,2-23 13 0 0,0 0 0 0 0,1 0 0 0 0,-1 0 0 0 0,1 0 0 0 0,0 0 1 0 0,1 0-1 0 0,-1-1 0 0 0,1 1 0 0 0,0 0 0 0 0,0-1 0 0 0,0 1 0 0 0,1-1 0 0 0,0 0 0 0 0,0 0 0 0 0,0 0 0 0 0,0 0 1 0 0,0 0-1 0 0,1-1 0 0 0,0 1 0 0 0,0-1 0 0 0,0 0 0 0 0,0 0 0 0 0,0-1 0 0 0,0 1 0 0 0,1-1 0 0 0,-1 0 1 0 0,1 0-1 0 0,0 0 0 0 0,-1-1 0 0 0,1 0 0 0 0,0 1-13 0 0,161 14-185 0 0,-52-53-4191 0 0,-107 29 3143 0 0</inkml:trace>
  <inkml:trace contextRef="#ctx0" brushRef="#br0" timeOffset="46344.298">12078 2615 1508 0 0,'0'-1'159'0'0,"1"1"0"0"0,-1 0-1 0 0,0-1 1 0 0,0 1 0 0 0,0 0 0 0 0,1 0 0 0 0,-1-1-1 0 0,0 1 1 0 0,0-1 0 0 0,0 1 0 0 0,0 0-1 0 0,0-1 1 0 0,1 1 0 0 0,-1 0 0 0 0,0-1 0 0 0,0 1-1 0 0,0-1 1 0 0,0 1 0 0 0,0 0 0 0 0,0-1-1 0 0,0 1 1 0 0,0-1 0 0 0,-1 1 0 0 0,1 0 0 0 0,0-1-1 0 0,0 1 1 0 0,0 0 0 0 0,0-1 0 0 0,0 1-1 0 0,-1 0 1 0 0,1-1 0 0 0,0 1 0 0 0,0 0 0 0 0,0-1-1 0 0,-1 1 1 0 0,1 0-159 0 0,14-4-13 0 0,292-51 655 0 0,-118 27-5911 0 0,-157 23 3925 0 0</inkml:trace>
  <inkml:trace contextRef="#ctx0" brushRef="#br0" timeOffset="46706.211">13232 2428 856 0 0,'-25'3'428'0'0,"0"0"1"0"0,0 2-1 0 0,0 1 0 0 0,1 0 1 0 0,0 2-1 0 0,1 1 0 0 0,-1 1 1 0 0,2 1-1 0 0,-8 5-428 0 0,25-13 82 0 0,-1 0 1 0 0,1 0-1 0 0,-1 1 0 0 0,1-1 0 0 0,0 1 0 0 0,1 0 1 0 0,-1 1-1 0 0,1-1 0 0 0,0 1 0 0 0,0 0 1 0 0,0 0-1 0 0,0 0 0 0 0,1 1 0 0 0,0-1 1 0 0,0 1-1 0 0,1-1 0 0 0,-1 1 0 0 0,1 0 0 0 0,0 0 1 0 0,1 0-1 0 0,-1 4-82 0 0,4-5 29 0 0,0 0 1 0 0,0 0-1 0 0,1 0 0 0 0,0-1 1 0 0,0 1-1 0 0,0-1 0 0 0,0 0 1 0 0,1 0-1 0 0,0 0 0 0 0,0 0 1 0 0,0-1-1 0 0,0 0 0 0 0,0 1 1 0 0,1-1-1 0 0,-1-1 0 0 0,1 1 1 0 0,0-1-1 0 0,0 0 0 0 0,0 0 1 0 0,0 0-1 0 0,0-1 0 0 0,0 1 1 0 0,0-1-1 0 0,1-1-29 0 0,148 25-3959 0 0,-132-25 2632 0 0</inkml:trace>
  <inkml:trace contextRef="#ctx0" brushRef="#br0" timeOffset="46999.797">12922 2663 1468 0 0,'-12'-5'4573'0'0,"32"-5"-3457"0"0,35-8-930 0 0,104-13 386 0 0,1 0-5432 0 0,-147 28 3489 0 0</inkml:trace>
  <inkml:trace contextRef="#ctx0" brushRef="#br0" timeOffset="48089.658">13538 2486 836 0 0,'-37'57'2534'0'0,"13"-33"375"0"0,21 185-2127 0 0,22-128-399 0 0,-19-74-353 0 0,-1 26 607 0 0,-5-47-285 0 0,-3-213-638 0 0,11 205 269 0 0,1 1-1 0 0,0 0 0 0 0,2-1 1 0 0,0 2-1 0 0,1-1 0 0 0,1 0 1 0 0,2 1-1 0 0,0 1 0 0 0,0-1 1 0 0,2 1-1 0 0,0 1 0 0 0,2 0 1 0 0,0 1-1 0 0,1 0 0 0 0,0 1 1 0 0,1 1-1 0 0,1 0 0 0 0,14-10 18 0 0,-29 24-3 0 0,-1 0-1 0 0,1 1 0 0 0,-1-1 0 0 0,1 1 0 0 0,-1-1 1 0 0,1 0-1 0 0,-1 1 0 0 0,1-1 0 0 0,-1 1 0 0 0,1-1 1 0 0,0 1-1 0 0,-1 0 0 0 0,1-1 0 0 0,0 1 0 0 0,-1-1 0 0 0,1 1 1 0 0,0 0-1 0 0,0 0 0 0 0,-1 0 0 0 0,1-1 0 0 0,0 1 1 0 0,0 0-1 0 0,0 0 0 0 0,-1 0 0 0 0,1 0 0 0 0,0 0 1 0 0,0 0-1 0 0,-1 0 0 0 0,1 0 0 0 0,0 1 0 0 0,0-1 1 0 0,-1 0-1 0 0,1 0 0 0 0,0 1 0 0 0,0-1 0 0 0,-1 0 1 0 0,1 1-1 0 0,0-1 0 0 0,-1 1 0 0 0,1-1 0 0 0,-1 1 1 0 0,1-1-1 0 0,0 1 0 0 0,-1-1 0 0 0,1 1 0 0 0,-1 0 1 0 0,0-1-1 0 0,1 1 0 0 0,-1 0 0 0 0,1-1 0 0 0,-1 1 0 0 0,0 0 1 0 0,0-1-1 0 0,1 1 0 0 0,-1 0 0 0 0,0 0 0 0 0,0 0 1 0 0,0-1-1 0 0,0 1 0 0 0,0 0 0 0 0,0 0 0 0 0,0-1 1 0 0,0 1-1 0 0,0 0 0 0 0,0 0 0 0 0,0 0 0 0 0,0-1 1 0 0,-1 1-1 0 0,1 0 4 0 0,-11 55-106 0 0,-4-27 129 0 0,-1-1 0 0 0,-1 0 0 0 0,-1-1 0 0 0,-1-2-1 0 0,-1 1 1 0 0,-2-2 0 0 0,0-1 0 0 0,-1-1 0 0 0,-2-1 0 0 0,0-1-1 0 0,-1-1 1 0 0,-13 6-23 0 0,27-16 92 0 0,13-9-62 0 0,-1 0 1 0 0,1 1-1 0 0,0-1 1 0 0,0 0-1 0 0,-1 0 1 0 0,1 0-1 0 0,0 1 0 0 0,0-1 1 0 0,-1 0-1 0 0,1 1 1 0 0,0-1-1 0 0,-1 1 1 0 0,1-1-1 0 0,0 0 1 0 0,-1 1-1 0 0,1 0 1 0 0,-1-1-1 0 0,1 1 1 0 0,-1-1-1 0 0,1 1 1 0 0,-1 0-1 0 0,1-1 0 0 0,-1 1 1 0 0,0 0-1 0 0,1-1 1 0 0,-1 1-1 0 0,0 0 1 0 0,1 0-1 0 0,-1-1 1 0 0,0 1-1 0 0,0 0 1 0 0,0 0-1 0 0,0-1 1 0 0,0 1-1 0 0,0 0 1 0 0,0 0-1 0 0,0 0 0 0 0,0-1 1 0 0,0 1-1 0 0,0 0 1 0 0,-1 0-1 0 0,1-1 1 0 0,0 1-1 0 0,0 0 1 0 0,-1 0-1 0 0,1-1 1 0 0,-1 1-1 0 0,1 0 1 0 0,0-1-1 0 0,-1 1 1 0 0,1-1-1 0 0,-1 1 0 0 0,0 0 1 0 0,1-1-1 0 0,-1 1-30 0 0,21 2-152 0 0,55 18-151 0 0,-1 3 0 0 0,-2 3-1 0 0,-1 4 1 0 0,-1 2 0 0 0,-1 3 0 0 0,32 26 303 0 0,-9-14-4989 0 0,-86-46 3633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8:1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4701 1238 1356 0 0,'0'0'402'0'0,"0"0"-139"0"0,0 0 12 0 0,0 0-11 0 0,0 0-74 0 0,0 0-1 0 0,0 0-47 0 0,0 0 30 0 0,0 0-19 0 0,0 0-76 0 0,0 0-24 0 0,0 0 4 0 0,0 0 39 0 0,0 0 28 0 0,0 0-1 0 0,0 0-25 0 0,0 0 20 0 0,0 0 17 0 0,0 0 12 0 0,17 6 317 0 0,-39 76 52 0 0,-101 387 1794 0 0,102-321-1793 0 0,21-129-1573 0 0,5-30-2931 0 0,-5 5 2749 0 0</inkml:trace>
  <inkml:trace contextRef="#ctx0" brushRef="#br0" timeOffset="717.358">4794 1219 924 0 0,'33'-40'4894'0'0,"-38"45"-3464"0"0,-47 137-1157 0 0,37 2 686 0 0,15-140-936 0 0,1 0 0 0 0,-1-1 0 0 0,1 1 0 0 0,0 0 0 0 0,0-1 0 0 0,1 1 0 0 0,-1 0 0 0 0,1-1 0 0 0,0 0 0 0 0,-1 1 0 0 0,2-1 0 0 0,-1 0 0 0 0,0 0 0 0 0,1 0 0 0 0,-1 0 0 0 0,1 0 0 0 0,0-1 0 0 0,0 1 0 0 0,0-1 0 0 0,0 0 0 0 0,0 0 0 0 0,0 0 0 0 0,1 0 0 0 0,-1-1 0 0 0,1 1 0 0 0,-1-1 0 0 0,1 0 0 0 0,0 0 0 0 0,-1 0 0 0 0,1 0 0 0 0,0-1 0 0 0,0 0 0 0 0,0 1 0 0 0,0-1 0 0 0,2-1-23 0 0,133-11 387 0 0,-127 9-366 0 0,0-1 1 0 0,0 1 0 0 0,0-2-1 0 0,-1 0 1 0 0,0 0 0 0 0,1-1-1 0 0,-2-1 1 0 0,1 1 0 0 0,-1-2-1 0 0,0 1 1 0 0,-1-2 0 0 0,1 1-1 0 0,-2-1 1 0 0,1 0 0 0 0,-1-1-1 0 0,-1 0 1 0 0,0 0 0 0 0,0-1 0 0 0,-1 0-1 0 0,0 0 1 0 0,-1-1 0 0 0,0 1-1 0 0,1-8-21 0 0,-6 17 42 0 0,-2-20-28 0 0,1 21-14 0 0,0 0 0 0 0,1 0-1 0 0,-1 0 1 0 0,0 0-1 0 0,0 0 1 0 0,1 1 0 0 0,-1-1-1 0 0,0 0 1 0 0,0 0 0 0 0,0 1-1 0 0,0-1 1 0 0,0 1-1 0 0,0-1 1 0 0,0 1 0 0 0,0-1-1 0 0,-1 1 1 0 0,1-1 0 0 0,0 1-1 0 0,0 0 1 0 0,0 0-1 0 0,0-1 1 0 0,-1 1 0 0 0,1 0-1 0 0,0 0 1 0 0,0 0 0 0 0,0 1-1 0 0,0-1 1 0 0,-1 0-1 0 0,1 0 1 0 0,0 1 0 0 0,0-1-1 0 0,0 0 1 0 0,0 1 0 0 0,0-1-1 0 0,0 1 1 0 0,0-1-1 0 0,0 1 1 0 0,0 0 0 0 0,0 0-1 0 0,0-1 1 0 0,0 1 0 0 0,0 0-1 0 0,0 0 1 0 0,1 0-1 0 0,-1 0 1 0 0,0 0 0 0 0,1 0-1 0 0,-1 0 1 0 0,1 0 0 0 0,-1 0-1 0 0,1 0 1 0 0,-1 0-1 0 0,1 0 1 0 0,0 0 0 0 0,-1 1-1 0 0,1-1 1 0 0,0 0 0 0 0,0 0-1 0 0,0 0 1 0 0,-20 133-468 0 0,84 9-2995 0 0,-48-130 954 0 0,-10-8 1069 0 0</inkml:trace>
  <inkml:trace contextRef="#ctx0" brushRef="#br0" timeOffset="1044.376">5725 1188 1428 0 0,'-12'47'5595'0'0,"5"141"-5617"0"0,7-184-180 0 0,-1 0 0 0 0,1 1 0 0 0,-1-1 0 0 0,0 1 0 0 0,0-1 1 0 0,0 0-1 0 0,-1 1 0 0 0,0-1 0 0 0,1 0 0 0 0,-1 0 0 0 0,-1 0 0 0 0,1-1 1 0 0,-1 1-1 0 0,1 0 0 0 0,-1-1 0 0 0,0 0 0 0 0,0 1 0 0 0,-1-1 0 0 0,1 0 1 0 0,-2 0 201 0 0,-11 9-1280 0 0</inkml:trace>
  <inkml:trace contextRef="#ctx0" brushRef="#br0" timeOffset="1356.181">5452 1418 1112 0 0,'-3'-10'3881'0'0,"17"-4"-549"0"0,63-8-3082 0 0,2 4 0 0 0,-1 4-1 0 0,2 3 1 0 0,-1 3 0 0 0,12 4-250 0 0,8 1-2741 0 0,-96-2-1506 0 0,-3 5 3033 0 0</inkml:trace>
  <inkml:trace contextRef="#ctx0" brushRef="#br0" timeOffset="2215.401">6447 1326 1348 0 0,'3'-13'6707'0'0,"37"291"-5949"0"0,-42-270-733 0 0,-1-1 0 0 0,0 1 0 0 0,0-1 0 0 0,-1 0 0 0 0,0 0 0 0 0,0-1 0 0 0,-1 1 0 0 0,0-1 1 0 0,0 0-1 0 0,0 0 0 0 0,-1-1 0 0 0,1 1 0 0 0,-1-1 0 0 0,-1-1 0 0 0,1 1 0 0 0,-1-1 0 0 0,0 0 0 0 0,0 0 0 0 0,0-1 0 0 0,0 0 0 0 0,0 0 1 0 0,-1-1-1 0 0,0 0 0 0 0,1 0 0 0 0,-1-1 0 0 0,0 0 0 0 0,0 0 0 0 0,0-1 0 0 0,1 0 0 0 0,-1 0 0 0 0,-6-2-25 0 0,8 2 11 0 0,0-1 1 0 0,0 0-1 0 0,1 0 0 0 0,-1 0 0 0 0,0-1 1 0 0,0 0-1 0 0,1 0 0 0 0,0-1 0 0 0,-1 0 1 0 0,1 0-1 0 0,0 0 0 0 0,0 0 0 0 0,0-1 1 0 0,1 0-1 0 0,-1 0 0 0 0,1 0 0 0 0,0 0 1 0 0,0-1-1 0 0,0 1 0 0 0,1-1 0 0 0,0 0 1 0 0,0 0-1 0 0,0-1 0 0 0,0 1 0 0 0,1-1 1 0 0,0 1-1 0 0,0-1 0 0 0,1 0 0 0 0,-1 1 1 0 0,0-7-12 0 0,4-3 6 0 0,0-1 0 0 0,0 0 0 0 0,1 1 0 0 0,1-1 0 0 0,1 1 0 0 0,0 0 0 0 0,1 1 1 0 0,1-1-1 0 0,0 1 0 0 0,1 0 0 0 0,0 1 0 0 0,1 0 0 0 0,1 0 0 0 0,0 1 1 0 0,0 0-1 0 0,1 1 0 0 0,1 0 0 0 0,0 0 0 0 0,1 2 0 0 0,0-1 0 0 0,0 2 0 0 0,0 0 1 0 0,1 0-1 0 0,1 1 0 0 0,-1 1 0 0 0,14-4-6 0 0,136-44-1410 0 0,-88 49-3879 0 0,-65 5 4017 0 0</inkml:trace>
  <inkml:trace contextRef="#ctx0" brushRef="#br0" timeOffset="2702.206">6693 849 1024 0 0,'54'-56'3010'0'0,"63"22"-1443"0"0,-114 34-1543 0 0,1 0 0 0 0,-1 0 0 0 0,0 0 0 0 0,0 1 0 0 0,0-1 0 0 0,0 1 0 0 0,0 0 1 0 0,0-1-1 0 0,0 1 0 0 0,0 1 0 0 0,0-1 0 0 0,0 0 0 0 0,0 1 0 0 0,0-1 1 0 0,-1 1-1 0 0,1 0 0 0 0,-1 0 0 0 0,1 0 0 0 0,-1 0 0 0 0,0 1 0 0 0,0-1 1 0 0,0 0-1 0 0,0 1 0 0 0,0 0 0 0 0,-1-1 0 0 0,1 1 0 0 0,-1 0 0 0 0,1 0 0 0 0,-1 0 1 0 0,0 0-1 0 0,0 0 0 0 0,-1 0 0 0 0,1 0 0 0 0,0 0 0 0 0,-1 0 0 0 0,0 0 1 0 0,0 1-1 0 0,0-1 0 0 0,0 2-24 0 0,-1 4 91 0 0,1 0 1 0 0,-2 1 0 0 0,1-1-1 0 0,-1 0 1 0 0,0 0-1 0 0,-1 0 1 0 0,0 0-1 0 0,-1 0 1 0 0,0-1-1 0 0,0 1 1 0 0,-1-1-1 0 0,0 0 1 0 0,-1 1-92 0 0,-113 98 1754 0 0,187-94-3065 0 0,72-33-3566 0 0,-107 15 3595 0 0</inkml:trace>
  <inkml:trace contextRef="#ctx0" brushRef="#br0" timeOffset="3150.439">7398 971 1004 0 0,'-3'4'3539'0'0,"-12"16"-2323"0"0,-40 218 1871 0 0,49-198-2715 0 0,2-27-279 0 0,2 0 1 0 0,-1 1 0 0 0,2-1 0 0 0,0 0 0 0 0,0 1 0 0 0,1-1 0 0 0,1 1 0 0 0,0-1 0 0 0,1 0 0 0 0,0 1 0 0 0,1-1 0 0 0,1 0-1 0 0,0-1 1 0 0,1 1 0 0 0,0-1 0 0 0,1 1 0 0 0,0-1 0 0 0,1-1 0 0 0,0 0 0 0 0,1 0 0 0 0,0 0 0 0 0,7 6-94 0 0,-11-14-74 0 0,1-1 0 0 0,-1 0 0 0 0,1 0 0 0 0,-1 0 0 0 0,1 0 1 0 0,0-1-1 0 0,0 0 0 0 0,0 0 0 0 0,0 0 0 0 0,0-1 0 0 0,0 0 1 0 0,0 0-1 0 0,0 0 0 0 0,-1 0 0 0 0,1-1 0 0 0,0 1 0 0 0,0-1 1 0 0,0-1-1 0 0,0 1 0 0 0,-1-1 0 0 0,1 0 0 0 0,0 0 0 0 0,1-1 74 0 0,1-1-457 0 0,0 0-1 0 0,0 0 0 0 0,0 0 0 0 0,-1-1 0 0 0,1 0 1 0 0,-1-1-1 0 0,-1 1 0 0 0,1-1 0 0 0,-1 0 0 0 0,0-1 1 0 0,0 1-1 0 0,-1-1 0 0 0,0 0 0 0 0,2-3 458 0 0,3-12-1276 0 0</inkml:trace>
  <inkml:trace contextRef="#ctx0" brushRef="#br0" timeOffset="3414.954">7073 1286 1700 0 0,'-3'2'668'0'0,"-1"-1"0"0"0,0 1 88 0 0,4 0-140 0 0,2-2 12 0 0,4 0-131 0 0,1 1-61 0 0,23-2-48 0 0,-12 1-76 0 0,7 0-16 0 0,40-14-252 0 0,-22 6-160 0 0,1 0 12 0 0,8-4-476 0 0,-2-1-389 0 0,-2 1-371 0 0,-2 0 180 0 0,-1-3-128 0 0</inkml:trace>
  <inkml:trace contextRef="#ctx0" brushRef="#br0" timeOffset="3678.43">8044 873 1388 0 0,'51'18'4648'0'0,"3"60"-3491"0"0,-53-76-1065 0 0,13 28 156 0 0,-1 0 0 0 0,-2 1 0 0 0,-2 1 0 0 0,0 0 0 0 0,-2 0 0 0 0,-2 0 0 0 0,-1 1 1 0 0,-1 0-1 0 0,-2 0 0 0 0,-2 25-248 0 0,-3-33-38 0 0,-1 1 0 0 0,-2-1 0 0 0,0 0 1 0 0,-2 0-1 0 0,0-1 0 0 0,-2 0 0 0 0,-1-1 1 0 0,0 0-1 0 0,-2-1 0 0 0,-1 0 0 0 0,0-1 1 0 0,-2-1-1 0 0,0-1 0 0 0,-1 0 0 0 0,-1-1 1 0 0,-1-1-1 0 0,0-1 0 0 0,-1 0 0 0 0,-1-2 1 0 0,0-1-1 0 0,-18 8 38 0 0,9-6-749 0 0,0-2 1 0 0,-1-1-1 0 0,0-2 0 0 0,0-1 1 0 0,-1-1-1 0 0,-1-2 0 0 0,1-1 1 0 0,-9-1 748 0 0,-19-1-1308 0 0</inkml:trace>
  <inkml:trace contextRef="#ctx0" brushRef="#br0" timeOffset="4238.172">4705 1101 1428 0 0,'-23'3'443'0'0,"1"1"0"0"0,-1 1 0 0 0,1 1 0 0 0,0 1 0 0 0,1 1 0 0 0,0 1 0 0 0,0 0 0 0 0,1 2 0 0 0,0 0 0 0 0,1 2 0 0 0,0 0-1 0 0,-17 15-442 0 0,26-19 136 0 0,0 0 0 0 0,0 1 0 0 0,1 0 0 0 0,0 0 0 0 0,0 1 0 0 0,2 0 0 0 0,-1 0 0 0 0,1 1 0 0 0,1 0 0 0 0,0 0 0 0 0,1 1-1 0 0,0-1 1 0 0,1 1 0 0 0,0 0 0 0 0,1 1 0 0 0,1-1 0 0 0,0 0 0 0 0,0 1 0 0 0,2-1 0 0 0,0 1 0 0 0,0 0 0 0 0,3 13-136 0 0,3-4 42 0 0,1 1 1 0 0,1-1 0 0 0,1 0-1 0 0,1 0 1 0 0,1-1-1 0 0,1-1 1 0 0,1 0 0 0 0,1 0-1 0 0,1-1 1 0 0,0-1 0 0 0,2-1-1 0 0,0 0 1 0 0,1-1 0 0 0,0-1-1 0 0,2-1 1 0 0,0 0 0 0 0,11 5-43 0 0,19 11-602 0 0,2-2 1 0 0,1-2 0 0 0,1-3 0 0 0,2-2 0 0 0,0-2-1 0 0,55 11 602 0 0,148 8-4369 0 0,-213-38 3059 0 0</inkml:trace>
  <inkml:trace contextRef="#ctx0" brushRef="#br0" timeOffset="5282.155">8424 1376 1164 0 0,'0'0'728'0'0,"0"0"-105"0"0,0 0-14 0 0,0 0-59 0 0,0 0-83 0 0,0 0-25 0 0,0 0-54 0 0,0 0-99 0 0,0 0-95 0 0,0 0 5 0 0,0 0 81 0 0,0 0 0 0 0,0 0-68 0 0,0 0 6 0 0,0 0-18 0 0,0 0-36 0 0,0 0-82 0 0,0 0 12 0 0,0 0 59 0 0,0 0 11 0 0,0 0-17 0 0,0 0-38 0 0,0 0 56 0 0,0 0-12 0 0,0 0-14 0 0,0 0-39 0 0,0 0-13 0 0,0 0-40 0 0,0 0 54 0 0,0 0-39 0 0,0 0-5 0 0,0 0-22 0 0,0 0 35 0 0,0 0 29 0 0,0 0-29 0 0,0 0 14 0 0,0 0 41 0 0,3 3 1 0 0,9 2-64 0 0,-1 0 0 0 0,1 0 0 0 0,1-1 0 0 0,-1-1 0 0 0,1 0 0 0 0,-1-1 0 0 0,1 0 0 0 0,0-1 0 0 0,-1 0 0 0 0,1-1 0 0 0,0 0 0 0 0,0-1 0 0 0,0-1 0 0 0,-1 0 0 0 0,2-1-62 0 0,-9 3 11 0 0,15-2 23 0 0,0 0 0 0 0,0 0 0 0 0,-1-2-1 0 0,1-1 1 0 0,-1 0 0 0 0,0-1 0 0 0,0-2 0 0 0,0 1 0 0 0,-1-2-1 0 0,-1-1 1 0 0,1 0 0 0 0,-2-1 0 0 0,5-4-34 0 0,-19 14-6 0 0,-1-1-1 0 0,1 0 1 0 0,-1 1-1 0 0,0-1 1 0 0,1 0-1 0 0,-1 0 1 0 0,0 0-1 0 0,0 0 1 0 0,0 0 0 0 0,0 0-1 0 0,-1 0 1 0 0,1 0-1 0 0,0-1 1 0 0,-1 1-1 0 0,0 0 1 0 0,1 0-1 0 0,-1-1 1 0 0,0 1 0 0 0,0 0-1 0 0,0 0 1 0 0,-1-1-1 0 0,1 1 1 0 0,0 0-1 0 0,-1 0 1 0 0,1 0-1 0 0,-1-1 1 0 0,0 1 0 0 0,0 0-1 0 0,0 0 1 0 0,0 0-1 0 0,0 0 1 0 0,0 0-1 0 0,-1 1 1 0 0,1-1-1 0 0,-1 0 1 0 0,1 0 0 0 0,-1 1-1 0 0,1-1 1 0 0,-1 1-1 0 0,0 0 1 0 0,0-1-1 0 0,0 1 1 0 0,0 0-1 0 0,0 0 1 0 0,0 0 0 0 0,0 0-1 0 0,0 1 1 0 0,-1-1 6 0 0,-108-28-302 0 0,88 28 325 0 0,0 0-1 0 0,-1 1 0 0 0,1 1 1 0 0,0 1-1 0 0,0 1 1 0 0,0 2-1 0 0,0 0 0 0 0,0 1 1 0 0,1 1-1 0 0,0 1 1 0 0,1 1-1 0 0,0 1 0 0 0,0 1 1 0 0,1 1-1 0 0,0 1 1 0 0,1 0-1 0 0,1 1 0 0 0,0 2 1 0 0,1-1-1 0 0,1 2 1 0 0,0 0-1 0 0,-2 5-22 0 0,15-17 15 0 0,0 1 0 0 0,0 0 0 0 0,0 0 0 0 0,1 0 0 0 0,-1 0-1 0 0,2 1 1 0 0,-1-1 0 0 0,1 0 0 0 0,0 1 0 0 0,0-1 0 0 0,0 1 0 0 0,1 0 0 0 0,0-1 0 0 0,1 1 0 0 0,-1-1 0 0 0,1 1-1 0 0,1-1 1 0 0,-1 1 0 0 0,1-1 0 0 0,0 0 0 0 0,0 0 0 0 0,1 0 0 0 0,0 0 0 0 0,0 0 0 0 0,0 0 0 0 0,1-1 0 0 0,0 0 0 0 0,0 1-1 0 0,0-1 1 0 0,1-1 0 0 0,-1 1 0 0 0,1-1 0 0 0,5 4-15 0 0,6 4-7 0 0,1-1 1 0 0,-1 0-1 0 0,2-2 0 0 0,-1 0 0 0 0,1 0 1 0 0,1-2-1 0 0,0 0 0 0 0,-1-2 0 0 0,2 0 1 0 0,15 2 6 0 0,18 0-604 0 0,1-2 0 0 0,0-2 0 0 0,0-3 0 0 0,1-3 0 0 0,-2-1 0 0 0,1-3 0 0 0,31-9 604 0 0,89-47-3835 0 0,-126 36 2670 0 0</inkml:trace>
  <inkml:trace contextRef="#ctx0" brushRef="#br0" timeOffset="6509.937">8938 449 1400 0 0,'0'0'760'0'0,"3"-15"376"0"0,33-16 926 0 0,-23 23 245 0 0,-26 31-1901 0 0,-2 6-343 0 0,2 0 1 0 0,0 1 0 0 0,2 0-1 0 0,2 0 1 0 0,1 1 0 0 0,1 1-1 0 0,1-1 1 0 0,2 1 0 0 0,2 0-1 0 0,0 11-63 0 0,0 112-4329 0 0,2-151 4134 0 0,-3-1-1052 0 0,-8 2 19 0 0</inkml:trace>
  <inkml:trace contextRef="#ctx0" brushRef="#br0" timeOffset="7121.379">9018 438 1212 0 0,'3'-21'3868'0'0,"-12"36"-1468"0"0,-27 155-1533 0 0,37-165-835 0 0,0 0 0 0 0,0-1-1 0 0,1 1 1 0 0,0-1 0 0 0,0 1 0 0 0,0-1 0 0 0,1 0 0 0 0,-1 0 0 0 0,1 0 0 0 0,0 0-1 0 0,0 0 1 0 0,0 0 0 0 0,1-1 0 0 0,-1 0 0 0 0,1 0 0 0 0,0 0 0 0 0,0 0 0 0 0,0 0-1 0 0,0-1 1 0 0,1 0 0 0 0,-1 0 0 0 0,0 0 0 0 0,1 0 0 0 0,0-1 0 0 0,-1 1 0 0 0,1-1-1 0 0,0-1 1 0 0,0 1 0 0 0,0-1 0 0 0,-1 1 0 0 0,1-1 0 0 0,0-1 0 0 0,0 1 0 0 0,0-1 0 0 0,-1 0-1 0 0,1 0 1 0 0,0 0 0 0 0,0 0 0 0 0,-1-1 0 0 0,1 0 0 0 0,-1 0 0 0 0,0 0 0 0 0,1-1-32 0 0,6-1 33 0 0,0 0 1 0 0,-1-1 0 0 0,1 0 0 0 0,-1-1-1 0 0,-1 0 1 0 0,1 0 0 0 0,-1-1 0 0 0,0-1-1 0 0,0 1 1 0 0,-1-1 0 0 0,0-1 0 0 0,-1 0-1 0 0,0 0 1 0 0,0 0 0 0 0,-1-1 0 0 0,4-6-34 0 0,12-31 180 0 0,-21 46-178 0 0,-1 1 0 0 0,1-1 1 0 0,-1 1-1 0 0,1-1 0 0 0,-1 0 1 0 0,1 1-1 0 0,-1-1 0 0 0,1 0 0 0 0,-1 1 1 0 0,0-1-1 0 0,1 0 0 0 0,-1 1 1 0 0,0-1-1 0 0,0 0 0 0 0,1 1 1 0 0,-1-1-1 0 0,0 0 0 0 0,0 0 0 0 0,0 1 1 0 0,0-1-1 0 0,0 0 0 0 0,0 0 1 0 0,0 0-1 0 0,0 1 0 0 0,0-1 1 0 0,-1 0-1 0 0,1 1 0 0 0,0-1 1 0 0,0 0-1 0 0,-1 0 0 0 0,1 1 0 0 0,0-1 1 0 0,-1 0-1 0 0,1 1 0 0 0,-1-1 1 0 0,1 1-1 0 0,-1-1 0 0 0,1 0 1 0 0,-1 1-1 0 0,1-1 0 0 0,-1 1 0 0 0,1-1 1 0 0,-1 1-1 0 0,0 0 0 0 0,1-1 1 0 0,-1 1-1 0 0,0 0 0 0 0,1-1 1 0 0,-1 1-1 0 0,0 0 0 0 0,0 0 0 0 0,1 0 1 0 0,-1-1-1 0 0,0 1 0 0 0,0 0 1 0 0,1 0-1 0 0,-1 0 0 0 0,0 0 1 0 0,0 0-1 0 0,1 0 0 0 0,-1 1 0 0 0,0-1 1 0 0,0 0-1 0 0,1 0 0 0 0,-1 1 1 0 0,0-1-3 0 0,-3 3-14 0 0,0 1 1 0 0,1 0 0 0 0,-1 0 0 0 0,1 0-1 0 0,0 0 1 0 0,0 0 0 0 0,1 1 0 0 0,-1-1-1 0 0,1 1 1 0 0,0 0 0 0 0,0-1-1 0 0,0 1 1 0 0,1 0 0 0 0,0 0 0 0 0,0 0-1 0 0,0 0 1 0 0,0 1 0 0 0,1-1 0 0 0,0 0-1 0 0,0 0 1 0 0,0 0 0 0 0,1 1 0 0 0,0-1-1 0 0,0 0 1 0 0,0 1 13 0 0,0 13-318 0 0,35 111-1811 0 0,3-50-2980 0 0,-32-68 3831 0 0</inkml:trace>
  <inkml:trace contextRef="#ctx0" brushRef="#br0" timeOffset="7616.879">9616 873 1936 0 0,'20'-11'4551'0'0,"9"-26"-3769"0"0,-18 21-248 0 0,6-10-294 0 0,-2-1 0 0 0,0 0 0 0 0,-2-1 1 0 0,-1-1-1 0 0,-2 0 0 0 0,-1 0 0 0 0,-1-1 0 0 0,-1 0 1 0 0,-2-1-1 0 0,-1 0 0 0 0,-1 1 0 0 0,-2-1 0 0 0,-1 0 1 0 0,-2-10-241 0 0,2 40 10 0 0,0-1 0 0 0,0 0 1 0 0,0 0-1 0 0,0 1 0 0 0,0-1 1 0 0,-1 0-1 0 0,1 1 1 0 0,-1-1-1 0 0,1 0 0 0 0,-1 1 1 0 0,0-1-1 0 0,0 1 0 0 0,0-1 1 0 0,1 1-1 0 0,-1-1 0 0 0,-1 1 1 0 0,1-1-1 0 0,0 1 1 0 0,0 0-1 0 0,0 0 0 0 0,-1 0 1 0 0,1 0-1 0 0,-1 0 0 0 0,1 0 1 0 0,-1 0-1 0 0,1 0 0 0 0,-1 0 1 0 0,1 1-1 0 0,-1-1 1 0 0,0 1-1 0 0,1-1 0 0 0,-1 1 1 0 0,0 0-1 0 0,1-1 0 0 0,-1 1 1 0 0,0 0-1 0 0,0 0 0 0 0,1 0 1 0 0,-1 0-1 0 0,0 1 0 0 0,0-1 1 0 0,1 0-1 0 0,-1 1 1 0 0,0-1-1 0 0,1 1 0 0 0,-1 0 1 0 0,1-1-1 0 0,-1 1 0 0 0,1 0 1 0 0,-2 1-11 0 0,-5 10-1 0 0,0 2 1 0 0,0-1-1 0 0,1 1 0 0 0,1 0 1 0 0,0 0-1 0 0,1 1 1 0 0,1 0-1 0 0,0 0 1 0 0,1 0-1 0 0,1 0 1 0 0,0 0-1 0 0,1 1 0 0 0,1-1 1 0 0,0 1-1 0 0,1-1 1 0 0,1 1-1 0 0,0-1 1 0 0,1 0-1 0 0,1 0 0 0 0,2 7 1 0 0,10 51-491 0 0,11 22-3670 0 0,-26-83 433 0 0,-1-5 2636 0 0</inkml:trace>
  <inkml:trace contextRef="#ctx0" brushRef="#br0" timeOffset="7909.079">9518 633 2664 0 0,'8'-9'5031'0'0,"368"-52"-4191"0"0,-291 45-5991 0 0,-76 15 3711 0 0</inkml:trace>
  <inkml:trace contextRef="#ctx0" brushRef="#br0" timeOffset="8220.34">10234 608 1132 0 0,'23'6'5160'0'0,"34"-10"-4167"0"0,-42 2-558 0 0,99-15 516 0 0,3-2-901 0 0,-41 15-2894 0 0,-74 4 2025 0 0,11-11-749 0 0,-10 7 374 0 0</inkml:trace>
  <inkml:trace contextRef="#ctx0" brushRef="#br0" timeOffset="8516.085">10606 359 2700 0 0,'-11'-7'1549'0'0,"10"6"-1465"0"0,1 0 0 0 0,-1 0-1 0 0,0 1 1 0 0,0-1 0 0 0,0 0 0 0 0,1 1 0 0 0,-1-1 0 0 0,0 0 0 0 0,0 1-1 0 0,0-1 1 0 0,0 1 0 0 0,0-1 0 0 0,0 1 0 0 0,0-1 0 0 0,0 1 0 0 0,0 0-1 0 0,0 0 1 0 0,0 0 0 0 0,0-1 0 0 0,0 1 0 0 0,-1 0 0 0 0,1 0 0 0 0,0 0 0 0 0,0 1-1 0 0,0-1 1 0 0,0 0 0 0 0,0 0 0 0 0,0 0 0 0 0,0 1 0 0 0,0-1 0 0 0,0 1-1 0 0,0-1 1 0 0,0 1 0 0 0,0-1 0 0 0,0 1 0 0 0,0-1 0 0 0,0 1 0 0 0,1 0 0 0 0,-1 0-1 0 0,0-1 1 0 0,0 1 0 0 0,1 0 0 0 0,-1 0 0 0 0,0 0 0 0 0,1 0 0 0 0,-1 0-1 0 0,1 0 1 0 0,-1 0 0 0 0,1 0 0 0 0,0 0 0 0 0,-1 0 0 0 0,1 0 0 0 0,0 0-1 0 0,0 0-83 0 0,-7 17 131 0 0,2-1-1 0 0,0 0 0 0 0,1 1 1 0 0,1 0-1 0 0,1 0 0 0 0,0 0 0 0 0,1 0 1 0 0,1 0-1 0 0,1 0 0 0 0,2 8-130 0 0,-2 25-48 0 0,-1 78-1809 0 0,0-44-3415 0 0,0-74 4153 0 0</inkml:trace>
  <inkml:trace contextRef="#ctx0" brushRef="#br0" timeOffset="9027.455">11205 178 996 0 0,'-18'50'5958'0'0,"16"61"-5936"0"0,2-78 587 0 0,1-28-808 0 0,-1-1 1 0 0,1 0 0 0 0,-1 1-1 0 0,-1-1 1 0 0,1 0 0 0 0,0 0 0 0 0,-1 1-1 0 0,0-1 1 0 0,0 0 0 0 0,0 0-1 0 0,-1 0 1 0 0,0 0 0 0 0,1 0-1 0 0,-1 0 1 0 0,0 0 0 0 0,-1-1 0 0 0,1 1-1 0 0,-1-1 1 0 0,0 1 0 0 0,0-1-1 0 0,-2 2 199 0 0,-13 10-1236 0 0</inkml:trace>
  <inkml:trace contextRef="#ctx0" brushRef="#br0" timeOffset="9278.912">10849 648 3016 0 0,'279'-52'4787'0'0,"-118"29"-3790"0"0,-50 18-4222 0 0,-98 15 848 0 0,-18-5 1175 0 0</inkml:trace>
  <inkml:trace contextRef="#ctx0" brushRef="#br0" timeOffset="9573.19">11006 748 928 0 0,'62'2'4306'0'0,"-58"0"-4225"0"0,-1-1-1 0 0,1 1 1 0 0,0 1 0 0 0,0-1 0 0 0,-1 0-1 0 0,0 1 1 0 0,1 0 0 0 0,-1 0-1 0 0,0 0 1 0 0,0 0 0 0 0,0 0-1 0 0,-1 0 1 0 0,1 1 0 0 0,-1 0 0 0 0,0-1-1 0 0,0 1 1 0 0,0 0 0 0 0,-1 0-1 0 0,1 0 1 0 0,0 2-81 0 0,0 7 148 0 0,0 0 0 0 0,0 0 0 0 0,-1 0 0 0 0,-1 1 0 0 0,0-1 0 0 0,-1 0 0 0 0,-1 0 0 0 0,0 0 0 0 0,0 0 0 0 0,-1 0 0 0 0,-1 0 0 0 0,0-1 0 0 0,-1 1 0 0 0,0-1 0 0 0,-1 0 0 0 0,-1-1 0 0 0,1 1 0 0 0,-2-1 0 0 0,-1 1-148 0 0,-8 20 612 0 0,16-31-462 0 0,1-1-41 0 0,3 2 28 0 0,12 3-228 0 0,0-1 1 0 0,0 0 0 0 0,0-2-1 0 0,0 0 1 0 0,1 0-1 0 0,-1-1 1 0 0,0-1 0 0 0,1-1-1 0 0,-1 0 1 0 0,0-1 0 0 0,1-1-1 0 0,-1 0 1 0 0,7-3 90 0 0,170-46-6079 0 0,-159 36 4837 0 0</inkml:trace>
  <inkml:trace contextRef="#ctx0" brushRef="#br0" timeOffset="10178.188">11657 451 1588 0 0,'-4'12'3180'0'0,"0"141"-991"0"0,3-147-2114 0 0,0-1 0 0 0,0 0 0 0 0,-1 0 1 0 0,1 0-1 0 0,-1 0 0 0 0,0 0 0 0 0,0 0 0 0 0,-1-1 1 0 0,1 1-1 0 0,-1-1 0 0 0,0 0 0 0 0,-1 1 1 0 0,1-1-1 0 0,-1-1 0 0 0,1 1 0 0 0,-1 0 0 0 0,0-1 1 0 0,-1 0-1 0 0,1 0 0 0 0,0 0 0 0 0,-1 0 0 0 0,0-1 1 0 0,1 0-1 0 0,-1 0 0 0 0,0 0 0 0 0,0 0 0 0 0,-3-1-75 0 0,5-2 35 0 0,0 0 0 0 0,1-1-1 0 0,-1 0 1 0 0,1 0 0 0 0,-1 1-1 0 0,1-1 1 0 0,0-1-1 0 0,0 1 1 0 0,0 0 0 0 0,0-1-1 0 0,0 1 1 0 0,0-1-1 0 0,0 1 1 0 0,1-1 0 0 0,0 0-1 0 0,-1 0 1 0 0,1 1 0 0 0,0-1-1 0 0,0 0 1 0 0,1 0-1 0 0,-1 0 1 0 0,1 0 0 0 0,-1 0-1 0 0,1 0 1 0 0,0-1-1 0 0,0 1 1 0 0,0 0 0 0 0,1 0-1 0 0,-1 0 1 0 0,1 0 0 0 0,-1 0-1 0 0,1 0 1 0 0,0 0-1 0 0,0 0 1 0 0,1 1 0 0 0,0-3-35 0 0,11-14-143 0 0,0 1 1 0 0,2 1 0 0 0,0 0 0 0 0,0 1 0 0 0,2 0-1 0 0,0 1 1 0 0,1 1 0 0 0,0 1 0 0 0,1 1 0 0 0,0 0-1 0 0,1 2 1 0 0,1 0 0 0 0,-1 1 0 0 0,2 1 0 0 0,-1 1-1 0 0,1 1 1 0 0,16-3 142 0 0,32-16-3164 0 0,-58 20 1799 0 0,-5 0-26 0 0</inkml:trace>
  <inkml:trace contextRef="#ctx0" brushRef="#br0" timeOffset="10532.963">12010 1 1312 0 0,'5'0'101'0'0,"0"1"0"0"0,0-1 1 0 0,0 1-1 0 0,0 0 0 0 0,0 0 0 0 0,0 1 0 0 0,-1 0 1 0 0,1 0-1 0 0,0 0 0 0 0,-1 0 0 0 0,0 1 0 0 0,0-1 0 0 0,1 1 1 0 0,-1 0-1 0 0,-1 0 0 0 0,1 1 0 0 0,0-1 0 0 0,-1 1 0 0 0,0 0 1 0 0,0 0-1 0 0,0 0 0 0 0,0 0 0 0 0,-1 0 0 0 0,1 1 1 0 0,-1-1-1 0 0,0 1 0 0 0,-1 0 0 0 0,1-1 0 0 0,-1 1 0 0 0,0 0 1 0 0,0 0-1 0 0,0 0 0 0 0,-1 0 0 0 0,0 0 0 0 0,0 0 0 0 0,0 0 1 0 0,0 0-1 0 0,-1 0 0 0 0,0 0 0 0 0,0 0-101 0 0,-54 112 2138 0 0,50-108-1932 0 0,6-10-191 0 0,0 1-1 0 0,0-1 1 0 0,-1 1-1 0 0,1 0 0 0 0,0-1 1 0 0,0 1-1 0 0,0 0 1 0 0,0 0-1 0 0,0 0 1 0 0,0 0-1 0 0,0 0 0 0 0,0 0 1 0 0,0 0-1 0 0,0 0 1 0 0,0 0-1 0 0,0 0 0 0 0,0 0 1 0 0,0 1-1 0 0,0-1 1 0 0,0 0-1 0 0,-1 1 1 0 0,1-1-1 0 0,0 0 0 0 0,0 1 1 0 0,0-1-1 0 0,0 1 1 0 0,-1 0-1 0 0,1-1 0 0 0,0 1 1 0 0,0 0-1 0 0,-1-1 1 0 0,1 1-1 0 0,-1 0 1 0 0,1 0-1 0 0,-1-1 0 0 0,1 1 1 0 0,-1 0-1 0 0,1 0 1 0 0,-1 0-1 0 0,0 0 0 0 0,1 0 1 0 0,-1 0-1 0 0,0 0 1 0 0,0 0-1 0 0,0 0 1 0 0,0 0-1 0 0,0 0 0 0 0,0 0 1 0 0,0 0-1 0 0,0-1 1 0 0,0 1-1 0 0,0 0 0 0 0,0 0 1 0 0,0 0-1 0 0,-1 0 1 0 0,1 0-1 0 0,-1 0 1 0 0,1 0-1 0 0,0 0 0 0 0,-1 0 1 0 0,1-1-1 0 0,-1 1 1 0 0,0 0-1 0 0,1 0 0 0 0,-1-1 1 0 0,0 1-1 0 0,1 0 1 0 0,-1-1-1 0 0,0 1-14 0 0,198-19-5912 0 0,-168 13 4658 0 0</inkml:trace>
  <inkml:trace contextRef="#ctx0" brushRef="#br0" timeOffset="10890.191">12530 249 1424 0 0,'-25'49'4089'0'0,"15"-34"-3870"0"0,1 0 1 0 0,0 1-1 0 0,1 1 1 0 0,1-1-1 0 0,1 1 1 0 0,0 0-1 0 0,1 0 1 0 0,1 1 0 0 0,1 0-1 0 0,0-1 1 0 0,1 1-1 0 0,1 0 1 0 0,1 0-1 0 0,1 0 1 0 0,0 0 0 0 0,1 0-1 0 0,1 0 1 0 0,1 0-1 0 0,0-1 1 0 0,1 0-1 0 0,1 0 1 0 0,1 0 0 0 0,0-1-1 0 0,2 1 1 0 0,7 11-220 0 0,14-2 533 0 0,-29-24-755 0 0,1-1 1 0 0,-1 1-1 0 0,1-1 1 0 0,0 1-1 0 0,-1-1 0 0 0,1 1 1 0 0,0-1-1 0 0,0 0 0 0 0,0 0 1 0 0,0 0-1 0 0,0 0 0 0 0,0 0 1 0 0,0-1-1 0 0,0 1 0 0 0,0 0 1 0 0,0-1-1 0 0,0 0 0 0 0,1 1 1 0 0,-1-1-1 0 0,0 0 0 0 0,0 0 1 0 0,0 0-1 0 0,1-1 0 0 0,-1 1 1 0 0,0 0-1 0 0,0-1 0 0 0,0 0 1 0 0,0 1-1 0 0,0-1 1 0 0,0 0-1 0 0,0 0 0 0 0,0 0 1 0 0,0 0-1 0 0,0 0 0 0 0,0-1 1 0 0,0 1-1 0 0,-1-1 0 0 0,1 0 222 0 0,1-8-1288 0 0</inkml:trace>
  <inkml:trace contextRef="#ctx0" brushRef="#br0" timeOffset="11137.719">12041 603 1028 0 0,'169'-31'6985'0'0,"90"-20"-10287"0"0,-226 38 2005 0 0,2 4 27 0 0</inkml:trace>
  <inkml:trace contextRef="#ctx0" brushRef="#br0" timeOffset="11555.1">12789 128 1044 0 0,'2'-3'237'0'0,"-1"1"0"0"0,1-1-1 0 0,-1 1 1 0 0,1 0 0 0 0,0 0 0 0 0,0-1-1 0 0,0 1 1 0 0,1 1 0 0 0,-1-1 0 0 0,0 0-1 0 0,1 1 1 0 0,-1-1 0 0 0,1 1 0 0 0,-1-1 0 0 0,1 1-1 0 0,0 0 1 0 0,0 0 0 0 0,-1 1 0 0 0,1-1-1 0 0,0 0 1 0 0,0 1 0 0 0,0 0 0 0 0,0 0-1 0 0,0 0 1 0 0,-1 0 0 0 0,1 0 0 0 0,0 0-1 0 0,0 1 1 0 0,2 0-237 0 0,0 1 38 0 0,-1 0-1 0 0,0 0 1 0 0,0 1-1 0 0,0 0 1 0 0,0-1-1 0 0,0 2 1 0 0,0-1-1 0 0,-1 0 1 0 0,0 1 0 0 0,1-1-1 0 0,-1 1 1 0 0,-1 0-1 0 0,1 0 1 0 0,0 0-1 0 0,-1 0 1 0 0,0 1-1 0 0,0-1 1 0 0,0 1-1 0 0,-1-1 1 0 0,0 1-1 0 0,1 0 1 0 0,-1-1 0 0 0,-1 1-1 0 0,1 0 1 0 0,-1 0-1 0 0,0 0-37 0 0,-1 11 181 0 0,-1 1 1 0 0,0-1-1 0 0,-1 0 0 0 0,-1 1 0 0 0,0-1 1 0 0,-2-1-1 0 0,0 1 0 0 0,0-1 0 0 0,-1 0 1 0 0,-1 0-1 0 0,-1-1 0 0 0,0 0 0 0 0,-1-1 1 0 0,-4 5-182 0 0,-1 18 745 0 0,14-35-569 0 0,7 1-35 0 0,14 1-346 0 0,0-1 0 0 0,0 0 1 0 0,0-1-1 0 0,1-2 1 0 0,-1 0-1 0 0,0-1 0 0 0,0 0 1 0 0,14-5 204 0 0,-32 6-11 0 0,316-67-8242 0 0,-270 55 7036 0 0</inkml:trace>
  <inkml:trace contextRef="#ctx0" brushRef="#br0" timeOffset="-48565.946">618 1036 1004 0 0,'0'0'280'0'0,"0"0"-26"0"0,0 0 32 0 0,-4-23 912 0 0,-7-35 65 0 0,11 57-1064 0 0,0 1 3 0 0,-3-40 699 0 0,-4 37-894 0 0,0 0 0 0 0,0 0 1 0 0,-1 1-1 0 0,1 1 0 0 0,-1-1 1 0 0,1 1-1 0 0,-1 0 0 0 0,0 1 1 0 0,1 0-1 0 0,-1 0 0 0 0,0 1 1 0 0,0-1-1 0 0,1 2 0 0 0,-1-1 1 0 0,1 1-1 0 0,-1 0 0 0 0,1 1 1 0 0,0 0-1 0 0,0 0 0 0 0,0 1 1 0 0,0-1-1 0 0,1 1 0 0 0,0 1 1 0 0,-1-1-1 0 0,1 1 0 0 0,1 0 1 0 0,-5 5-8 0 0,-1-1-3 0 0,0 0 0 0 0,1 1 1 0 0,0 0-1 0 0,0 1 0 0 0,1 0 1 0 0,0 0-1 0 0,1 1 1 0 0,1 0-1 0 0,0 1 0 0 0,0 0 1 0 0,1 0-1 0 0,-2 9 3 0 0,7-20 9 0 0,0 1 0 0 0,1-1 0 0 0,-1 1 0 0 0,1-1 0 0 0,0 1 0 0 0,0 0 0 0 0,0-1 0 0 0,0 1 0 0 0,0-1 0 0 0,1 1 0 0 0,-1-1 0 0 0,1 1 0 0 0,0-1 0 0 0,-1 1 0 0 0,1-1 0 0 0,0 1 0 0 0,1-1 0 0 0,-1 0 0 0 0,0 0 0 0 0,1 1 0 0 0,-1-1 0 0 0,1 0 0 0 0,0 0 0 0 0,-1 0 0 0 0,1-1 0 0 0,0 1 0 0 0,0 0 0 0 0,0-1 0 0 0,0 1 0 0 0,1-1-1 0 0,-1 0 1 0 0,0 0 0 0 0,2 1-9 0 0,9 6 84 0 0,-4-5-52 0 0,0-1 0 0 0,0 0 1 0 0,0 0-1 0 0,0-1 1 0 0,1-1-1 0 0,-1 1 0 0 0,0-2 1 0 0,1 1-1 0 0,-1-1 1 0 0,0 0-1 0 0,0-1 0 0 0,1 0 1 0 0,-1-1-1 0 0,-1 0 1 0 0,1 0-1 0 0,0-1 0 0 0,-1 0 1 0 0,0-1-1 0 0,1 1 1 0 0,-2-1-1 0 0,1-1 0 0 0,4-4-32 0 0,16-14 128 0 0,-2-2 0 0 0,0-1 0 0 0,-2-1 0 0 0,-1-1 0 0 0,-1-1-1 0 0,-1-1 1 0 0,-2-1 0 0 0,-1 0 0 0 0,-2-2 0 0 0,-1 0 0 0 0,-2-1 0 0 0,-1 0-1 0 0,6-32-127 0 0,-11-37 1252 0 0,-7 103-1251 0 0,0 0 0 0 0,0 0 0 0 0,0 0 0 0 0,0-1 0 0 0,-1 1 0 0 0,1 0 0 0 0,0 0 0 0 0,-1 0-1 0 0,1 0 1 0 0,-1 0 0 0 0,1 0 0 0 0,-1 0 0 0 0,1 0 0 0 0,-1 0 0 0 0,0 1 0 0 0,0-1 0 0 0,1 0 0 0 0,-1 0 0 0 0,0 0 0 0 0,0 1 0 0 0,0-1 0 0 0,0 0 0 0 0,0 1 0 0 0,0-1 0 0 0,0 1 0 0 0,0-1 0 0 0,0 1 0 0 0,0 0 0 0 0,0-1-1 0 0,0 1 1 0 0,0 0 0 0 0,0 0 0 0 0,0 0 0 0 0,0 0 0 0 0,-1 0 0 0 0,1 0 0 0 0,0 0 0 0 0,0 0 0 0 0,0 0 0 0 0,0 0 0 0 0,0 1 0 0 0,0-1 0 0 0,0 0 0 0 0,0 1 0 0 0,0-1 0 0 0,0 1 0 0 0,0-1 0 0 0,0 1 0 0 0,0-1-1 0 0,0 1 1 0 0,0 0 0 0 0,0-1 0 0 0,0 1 0 0 0,1 0 0 0 0,-1 0 0 0 0,0 0 0 0 0,0 0 0 0 0,1 0 0 0 0,-1 0 0 0 0,1 0 0 0 0,-1 0 0 0 0,1 0 0 0 0,-1 0-1 0 0,-2 19 2 0 0,0-1-1 0 0,2 1 1 0 0,0 0-1 0 0,1 0 1 0 0,1-1 0 0 0,1 1-1 0 0,1 0 1 0 0,0-1-1 0 0,2 0 1 0 0,0 1 0 0 0,5 10-2 0 0,15 77-318 0 0,-20 40-2044 0 0,-56-49-1723 0 0,34-78 2769 0 0</inkml:trace>
  <inkml:trace contextRef="#ctx0" brushRef="#br0" timeOffset="-48269.653">114 1448 1532 0 0,'9'5'3026'0'0,"22"-8"-2656"0"0,-28 3-136 0 0,416-67 2150 0 0,-202 47-2838 0 0,-73 16-4199 0 0,-124 4 3362 0 0</inkml:trace>
  <inkml:trace contextRef="#ctx0" brushRef="#br0" timeOffset="-46275.372">1153 799 1652 0 0,'0'0'594'0'0,"0"0"-63"0"0,0 0-49 0 0,0 0-52 0 0,0 0-102 0 0,0 0-19 0 0,0 0 47 0 0,0 0-63 0 0,0 0-48 0 0,0 0-41 0 0,0 0-26 0 0,0 0-11 0 0,0 0-49 0 0,0 0-16 0 0,-6 11 150 0 0,-1 15-164 0 0,1 0 1 0 0,2 1-1 0 0,0 0 0 0 0,2 0 0 0 0,0 0 0 0 0,2 0 1 0 0,3 18-89 0 0,-2 18 18 0 0,11 0 88 0 0,-1 0-2901 0 0,-15-68 809 0 0,-1 2 948 0 0</inkml:trace>
  <inkml:trace contextRef="#ctx0" brushRef="#br0" timeOffset="-45701.66">1183 779 1076 0 0,'44'65'2520'0'0,"19"75"-1404"0"0,-63-138-1071 0 0,0-1 0 0 0,1 0 0 0 0,0 0 0 0 0,-1 0 0 0 0,1 0 0 0 0,0 0 0 0 0,-1 0 0 0 0,1 0 0 0 0,0 0 0 0 0,0-1 0 0 0,0 1 0 0 0,0 0 0 0 0,0 0 0 0 0,0-1 0 0 0,0 1 0 0 0,0 0 1 0 0,0-1-1 0 0,0 1 0 0 0,0-1 0 0 0,0 0 0 0 0,0 1 0 0 0,1-1 0 0 0,-1 0 0 0 0,0 1 0 0 0,0-1 0 0 0,0 0 0 0 0,1 0 0 0 0,-1 0 0 0 0,0 0 0 0 0,0 0 0 0 0,0-1 0 0 0,1 1 0 0 0,-1 0 0 0 0,0 0 0 0 0,0-1 0 0 0,0 1 0 0 0,0-1 0 0 0,0 1 0 0 0,1-1 0 0 0,-1 0 0 0 0,0 1 0 0 0,0-1 0 0 0,0 0 0 0 0,-1 1 0 0 0,1-1 0 0 0,0 0 0 0 0,0 0 0 0 0,0 0 0 0 0,-1 0 0 0 0,1 0-45 0 0,161-178 902 0 0,-52 50-530 0 0,-101 192-479 0 0,-28 186 238 0 0,18-112 161 0 0,0 0-4911 0 0,1-135 3388 0 0,-2 9 104 0 0</inkml:trace>
  <inkml:trace contextRef="#ctx0" brushRef="#br0" timeOffset="-45435.873">1963 1036 1388 0 0,'-65'192'3672'0'0,"-26"-13"-3384"0"0,73-158-3311 0 0,9-18 1798 0 0</inkml:trace>
  <inkml:trace contextRef="#ctx0" brushRef="#br0" timeOffset="-45170.369">1691 1229 1256 0 0,'15'-39'4949'0'0,"22"41"-3319"0"0,44 51-1750 0 0,-73-47 323 0 0,41 33-125 0 0,75 54-102 0 0,-34-52-3486 0 0,-81-39 2213 0 0,-7-2-20 0 0</inkml:trace>
  <inkml:trace contextRef="#ctx0" brushRef="#br0" timeOffset="-44717.316">2420 709 1268 0 0,'6'13'4643'0'0,"-16"72"-3769"0"0,-11 117 822 0 0,22-197-1666 0 0,0 0-1 0 0,0 0 0 0 0,0 0 0 0 0,1 0 0 0 0,-1 0 0 0 0,1-1 0 0 0,0 1 1 0 0,1-1-1 0 0,-1 1 0 0 0,1-1 0 0 0,-1 0 0 0 0,2 0 0 0 0,-1 0 0 0 0,0 0 1 0 0,1 0-1 0 0,-1-1 0 0 0,1 0 0 0 0,0 0 0 0 0,0 0 0 0 0,0 0 1 0 0,1 0-1 0 0,-1-1 0 0 0,1 0 0 0 0,-1 0 0 0 0,4 1-29 0 0,46 8-3190 0 0,-40-24 610 0 0,-10 6 1412 0 0</inkml:trace>
  <inkml:trace contextRef="#ctx0" brushRef="#br0" timeOffset="-44469.81">2100 1006 2296 0 0,'51'-7'3365'0'0,"305"-73"-1940"0"0,-303 56-5126 0 0,-49 18 2516 0 0</inkml:trace>
  <inkml:trace contextRef="#ctx0" brushRef="#br0" timeOffset="-44204.547">2122 776 1660 0 0,'-6'4'126'0'0,"0"0"0"0"0,1 0 0 0 0,0 0 0 0 0,-1 1 1 0 0,2 0-1 0 0,-1 0 0 0 0,1 0 0 0 0,-1 0 0 0 0,1 1 0 0 0,1 0 0 0 0,-1 0 0 0 0,1 0 0 0 0,0 0 0 0 0,1 0 0 0 0,-1 1 0 0 0,1-1 1 0 0,0 1-1 0 0,1 0 0 0 0,0-1 0 0 0,0 1 0 0 0,0 0 0 0 0,1 0 0 0 0,0 0 0 0 0,0 0 0 0 0,1-1 0 0 0,-1 1 0 0 0,2 0 0 0 0,0 1-126 0 0,5 12 117 0 0,2-1-1 0 0,0 0 1 0 0,1-1-1 0 0,1 0 0 0 0,1 0 1 0 0,0-1-1 0 0,2-1 1 0 0,0 0-1 0 0,0-1 0 0 0,1 0 1 0 0,1-2-1 0 0,1 1 0 0 0,0-2 1 0 0,0 0-1 0 0,10 3-116 0 0,-9-4-471 0 0,1-1 1 0 0,0 0-1 0 0,1-2 0 0 0,0 0 1 0 0,0-2-1 0 0,1 0 0 0 0,0-1 0 0 0,0-1 1 0 0,17 1 470 0 0,-9-5-1288 0 0</inkml:trace>
  <inkml:trace contextRef="#ctx0" brushRef="#br0" timeOffset="-43924.734">2863 583 1564 0 0,'9'7'303'0'0,"0"0"1"0"0,0 0-1 0 0,-1 1 0 0 0,0 1 0 0 0,-1-1 0 0 0,0 1 0 0 0,0 1 1 0 0,-1-1-1 0 0,0 1 0 0 0,0 0 0 0 0,-1 0 0 0 0,1 6-303 0 0,11 16 462 0 0,-5-8-207 0 0,0 0-1 0 0,-2 1 1 0 0,-1 0 0 0 0,-1 0-1 0 0,-1 1 1 0 0,-2 0 0 0 0,0 0-1 0 0,-2 1 1 0 0,0-1 0 0 0,-2 22-255 0 0,-5-30 16 0 0,-1-1 1 0 0,0 0-1 0 0,-2 0 1 0 0,0-1-1 0 0,0 0 1 0 0,-2 0-1 0 0,0-1 1 0 0,-1 0-1 0 0,0-1 0 0 0,-1 0 1 0 0,-1 0-1 0 0,0-1 1 0 0,-1-1-1 0 0,0 0 1 0 0,-1 0-1 0 0,0-2 1 0 0,-5 4-17 0 0,-15 0-3683 0 0,32-14 2387 0 0,2 0 44 0 0</inkml:trace>
  <inkml:trace contextRef="#ctx0" brushRef="#br0" timeOffset="-47521.064">171 2010 1112 0 0,'-13'9'218'0'0,"-1"1"1"0"0,1 1-1 0 0,1 0 0 0 0,0 0 0 0 0,1 2 1 0 0,0-1-1 0 0,0 1 0 0 0,2 1 0 0 0,0 0 1 0 0,0 0-1 0 0,1 1 0 0 0,1 0 1 0 0,1 0-1 0 0,0 1 0 0 0,1 0 0 0 0,0 0 1 0 0,1 0-1 0 0,1 0 0 0 0,1 4-218 0 0,3-18 35 0 0,1 0-1 0 0,0 1 1 0 0,0-1 0 0 0,0 0-1 0 0,1 0 1 0 0,-1 0-1 0 0,0 0 1 0 0,1 0-1 0 0,-1 0 1 0 0,1-1 0 0 0,0 0-1 0 0,-1 1 1 0 0,1-1-1 0 0,0 0 1 0 0,0 0 0 0 0,0 0-1 0 0,0-1 1 0 0,0 1-1 0 0,0-1 1 0 0,0 1 0 0 0,0-1-1 0 0,0 0 1 0 0,3-1-35 0 0,-5 2 30 0 0,11-3-25 0 0,-1 0 0 0 0,1 0 1 0 0,-1-1-1 0 0,0-1 1 0 0,0 0-1 0 0,0 0 1 0 0,0-1-1 0 0,-1-1 0 0 0,0 1 1 0 0,0-2-1 0 0,0 1 1 0 0,-1-1-1 0 0,0-1 1 0 0,0 0-1 0 0,-1 0 0 0 0,0-1 1 0 0,-1 0-1 0 0,0 0 1 0 0,0 0-1 0 0,-1-1 1 0 0,1-2-6 0 0,34-61 77 0 0,-3-1 0 0 0,-4-2 0 0 0,-3-2 0 0 0,19-77-77 0 0,-41 120 745 0 0,-9 24-264 0 0,-10 25-391 0 0,-5 24-76 0 0,0 0-1 0 0,3 1 0 0 0,1 1 0 0 0,2-1 1 0 0,2 2-1 0 0,2-1 0 0 0,1 1 0 0 0,2-1 1 0 0,3 31-14 0 0,33 75-532 0 0,-33-141 323 0 0,0 0 0 0 0,1 0 1 0 0,-1 0-1 0 0,1-1 0 0 0,0 1 1 0 0,1 0-1 0 0,-1-1 0 0 0,1 0 1 0 0,0 1-1 0 0,0-1 0 0 0,0 0 1 0 0,1-1-1 0 0,-1 1 1 0 0,1-1-1 0 0,0 1 0 0 0,0-1 1 0 0,0 0-1 0 0,0 0 0 0 0,0-1 1 0 0,1 1-1 0 0,1-1 209 0 0,6 0-1321 0 0</inkml:trace>
  <inkml:trace contextRef="#ctx0" brushRef="#br0" timeOffset="-47255.808">891 1850 1212 0 0,'0'0'100'0'0,"0"1"1"0"0,-1 0-1 0 0,1-1 0 0 0,0 1 1 0 0,-1 0-1 0 0,1-1 0 0 0,-1 1 1 0 0,1 0-1 0 0,-1-1 0 0 0,1 1 1 0 0,-1-1-1 0 0,1 1 0 0 0,-1 0 0 0 0,1-1 1 0 0,-1 0-1 0 0,0 1 0 0 0,1-1 1 0 0,-1 1-1 0 0,0-1 0 0 0,0 0 1 0 0,1 0-1 0 0,-1 1 0 0 0,0-1 1 0 0,0 0-1 0 0,1 0 0 0 0,-1 0 1 0 0,0 0-1 0 0,0 0 0 0 0,0 0 0 0 0,1 0 1 0 0,-1 0-1 0 0,0 0 0 0 0,0 0 1 0 0,1 0-1 0 0,-1 0 0 0 0,0-1 1 0 0,0 1-1 0 0,1 0 0 0 0,-1-1 1 0 0,0 1-1 0 0,0 0 0 0 0,1-1 1 0 0,-1 1-1 0 0,1-1 0 0 0,-1 1 0 0 0,0-1 1 0 0,1 1-1 0 0,-1-1 0 0 0,1 0 1 0 0,-1 1-1 0 0,1-1 0 0 0,-1 1 1 0 0,1-1-1 0 0,0 0 0 0 0,-1 0-100 0 0,-11 454 5 0 0,12-445-263 0 0,0-1 0 0 0,0 0 0 0 0,-1 0 0 0 0,0 1 0 0 0,0-1 0 0 0,-1 0 0 0 0,1 0 0 0 0,-2 0 0 0 0,1 0 0 0 0,-1-1 0 0 0,0 1 0 0 0,-1-1 0 0 0,1 1 0 0 0,-1-1 0 0 0,-1 1 258 0 0,-5 3-1152 0 0</inkml:trace>
  <inkml:trace contextRef="#ctx0" brushRef="#br0" timeOffset="-47005.802">570 2135 1272 0 0,'-9'-16'5405'0'0,"32"2"-3929"0"0,38-5-1278 0 0,-60 19-72 0 0,215-35-755 0 0,-62 14-3733 0 0,-122 16 3072 0 0</inkml:trace>
  <inkml:trace contextRef="#ctx0" brushRef="#br0" timeOffset="-42707.41">3455 1604 1404 0 0,'-13'-3'5613'0'0,"24"-9"-3733"0"0,28-6-2171 0 0,225-23 1136 0 0,-150 37-4229 0 0,-113 4 2143 0 0,2 1-16 0 0,12 1 32 0 0</inkml:trace>
  <inkml:trace contextRef="#ctx0" brushRef="#br0" timeOffset="-42454.828">3347 1810 2492 0 0,'7'0'796'0'0,"2"1"-144"0"0,16 1-48 0 0,-9-2-108 0 0,8 0-108 0 0,8 0 37 0 0,6 0-45 0 0,3 0-100 0 0,40-17-128 0 0,-36 14-92 0 0,-2 1-148 0 0,-24 2 8 0 0,11 0-240 0 0,6 0-72 0 0,-1 0-177 0 0,3 0-299 0 0,24 15-484 0 0,-39-8 88 0 0</inkml:trace>
  <inkml:trace contextRef="#ctx0" brushRef="#br0" timeOffset="13356.079">308 3108 1120 0 0,'15'-18'1836'0'0,"-7"-3"-109"0"0,19-3-905 0 0,-25 19 1656 0 0,-23 30-2340 0 0,4 5-103 0 0,2 2 0 0 0,2 0 0 0 0,1 0 0 0 0,1 2 1 0 0,2-1-1 0 0,1 1 0 0 0,2 0 0 0 0,1 1 0 0 0,2-1 0 0 0,1 1 0 0 0,3 33-35 0 0,16 21 261 0 0,-16-88-254 0 0,-1-1-33 0 0,5 13-5170 0 0,-5-19 3855 0 0</inkml:trace>
  <inkml:trace contextRef="#ctx0" brushRef="#br0" timeOffset="14027.591">342 3070 1484 0 0,'3'0'92'0'0,"1"0"-1"0"0,-1 1 1 0 0,0 0 0 0 0,0 0-1 0 0,1 0 1 0 0,-1 0-1 0 0,0 0 1 0 0,0 1 0 0 0,0-1-1 0 0,0 1 1 0 0,-1 0 0 0 0,1 0-1 0 0,0 0 1 0 0,-1 0-1 0 0,1 0 1 0 0,-1 1 0 0 0,0-1-1 0 0,0 1 1 0 0,0 0 0 0 0,0-1-1 0 0,0 1 1 0 0,0 0-1 0 0,-1 0 1 0 0,1 3-92 0 0,19 29 403 0 0,-2 2 0 0 0,-1 1 0 0 0,-2 0 1 0 0,-2 1-1 0 0,-2 0 0 0 0,6 32-403 0 0,-3-33 1823 0 0,152-332-1373 0 0,-11 81-588 0 0,-110 174 78 0 0,-40 101 146 0 0,-23 92 78 0 0,-35 222 172 0 0,51-293-1310 0 0,22-81-3812 0 0,-17-6 3375 0 0</inkml:trace>
  <inkml:trace contextRef="#ctx0" brushRef="#br0" timeOffset="14991.252">1320 3435 944 0 0,'0'0'427'0'0,"0"0"-64"0"0,0 0 31 0 0,0 0-125 0 0,18-3 642 0 0,-33-3 3392 0 0,-49 69-3815 0 0,-10 56 461 0 0,20-4-338 0 0,44-92-1968 0 0,8-18-4422 0 0,2-5 4460 0 0</inkml:trace>
  <inkml:trace contextRef="#ctx0" brushRef="#br0" timeOffset="15579.111">1090 3358 860 0 0,'21'37'7286'0'0,"89"119"-6138"0"0,77 57-137 0 0,-178-202-455 0 0,-8-12-718 0 0,-1 1 0 0 0,0 0 0 0 0,0-1 0 0 0,1 1 0 0 0,-1 0 0 0 0,0 0 0 0 0,0-1 0 0 0,1 1 0 0 0,-1 0 1 0 0,0 0-1 0 0,1 0 0 0 0,-1-1 0 0 0,0 1 0 0 0,1 0 0 0 0,-1 0 0 0 0,0 0 0 0 0,1 0 0 0 0,-1 0 0 0 0,0 0 0 0 0,1 0 0 0 0,-1 0 0 0 0,1 0 0 0 0,-1 0 1 0 0,0 0-1 0 0,1 0 0 0 0,-1 0 0 0 0,0 0 0 0 0,1 0 0 0 0,-1 0 0 0 0,0 0 0 0 0,1 0 0 0 0,-1 1 0 0 0,0-1 0 0 0,1 0 0 0 0,-1 0 0 0 0,0 0 0 0 0,1 0 0 0 0,-1 1 1 0 0,0-1-1 0 0,1 0 0 0 0,-1 0 0 0 0,0 1 0 0 0,0-1 0 0 0,0 0 0 0 0,1 1 0 0 0,-1-1 0 0 0,0 0 0 0 0,0 1 0 0 0,0-1 162 0 0,-4-8-1374 0 0</inkml:trace>
  <inkml:trace contextRef="#ctx0" brushRef="#br0" timeOffset="16920.698">1418 2586 1604 0 0,'3'-3'815'0'0,"17"-29"3486"0"0,10 11-3696 0 0,-30 21-358 0 0,-32 41 1104 0 0,-155 229-937 0 0,161-224-6489 0 0,26-45 4789 0 0</inkml:trace>
  <inkml:trace contextRef="#ctx0" brushRef="#br0" timeOffset="17531.386">2120 2985 888 0 0,'-22'13'4245'0'0,"-11"9"-3700"0"0,22-11-363 0 0,1 0 1 0 0,0 0 0 0 0,1 1-1 0 0,0 0 1 0 0,1 0-1 0 0,0 1 1 0 0,1 0-1 0 0,0 1 1 0 0,1 0 0 0 0,1 0-1 0 0,0 0 1 0 0,1 0-1 0 0,0 1 1 0 0,1 0-1 0 0,1-1 1 0 0,1 1 0 0 0,0 0-1 0 0,1 3-182 0 0,0-12 52 0 0,1 0 0 0 0,-1 0-1 0 0,2 0 1 0 0,-1 0 0 0 0,1 0-1 0 0,0 0 1 0 0,0 0 0 0 0,0-1-1 0 0,1 1 1 0 0,0-1 0 0 0,0 1 0 0 0,1-1-1 0 0,-1 0 1 0 0,1-1 0 0 0,0 1-1 0 0,0-1 1 0 0,1 1 0 0 0,-1-1-1 0 0,1 0 1 0 0,0-1 0 0 0,0 1 0 0 0,0-1-1 0 0,1 0 1 0 0,-1 0 0 0 0,1-1-1 0 0,-1 0 1 0 0,1 0 0 0 0,5 1-52 0 0,2 1 77 0 0,1 0 0 0 0,-1-1 1 0 0,1 0-1 0 0,0-1 0 0 0,0-1 1 0 0,0-1-1 0 0,0 0 0 0 0,0 0 1 0 0,0-1-1 0 0,0-1 0 0 0,12-3-77 0 0,-17 3 12 0 0,0 0-1 0 0,0-1 0 0 0,-1 0 0 0 0,1-1 1 0 0,-1 1-1 0 0,0-2 0 0 0,0 1 1 0 0,0-1-1 0 0,0 0 0 0 0,-1-1 0 0 0,0 0 1 0 0,0 0-1 0 0,0 0 0 0 0,-1-1 0 0 0,0 0 1 0 0,-1 0-1 0 0,1-1 0 0 0,-1 0 1 0 0,-1 0-1 0 0,1 0 0 0 0,-1 0 0 0 0,-1 0 1 0 0,0-1-1 0 0,0 0 0 0 0,0 0 0 0 0,-1 0 1 0 0,-1 0-1 0 0,1 0 0 0 0,-2 0 1 0 0,1 0-1 0 0,-1 0 0 0 0,-1-3-11 0 0,-1 1-22 0 0,-1 0-1 0 0,0 0 1 0 0,-1 1-1 0 0,0-1 1 0 0,-1 1-1 0 0,0 0 1 0 0,0 0 0 0 0,-1 1-1 0 0,-1-1 1 0 0,0 2-1 0 0,0-1 1 0 0,0 0-1 0 0,-1 1 1 0 0,0 1 0 0 0,-1 0-1 0 0,0 0 1 0 0,-7-5 22 0 0,-141-47-2132 0 0,143 55 999 0 0,-3 0-4408 0 0,16 2 4301 0 0</inkml:trace>
  <inkml:trace contextRef="#ctx0" brushRef="#br0" timeOffset="17872.503">1629 2945 1612 0 0,'-14'12'310'0'0,"0"2"-1"0"0,0-1 1 0 0,1 2-1 0 0,1 0 1 0 0,1 0-1 0 0,0 1 1 0 0,1 1-1 0 0,1 0 1 0 0,0 0-1 0 0,1 0 1 0 0,1 1-1 0 0,1 1 1 0 0,0-1-1 0 0,2 1 1 0 0,0 0-1 0 0,1 0 1 0 0,1 0 0 0 0,0 0-1 0 0,2 0 1 0 0,0 1-1 0 0,2 12-309 0 0,3-10 121 0 0,1 0-1 0 0,0 0 1 0 0,2 0-1 0 0,1-1 0 0 0,0 0 1 0 0,1 0-1 0 0,2-1 1 0 0,0-1-1 0 0,1 0 1 0 0,5 5-121 0 0,-6-9-162 0 0,0 0 1 0 0,2-1-1 0 0,-1-1 1 0 0,2 0-1 0 0,-1-1 1 0 0,2 0-1 0 0,0-1 1 0 0,0-1-1 0 0,1-1 1 0 0,0 0-1 0 0,0-1 1 0 0,1-1-1 0 0,0-1 1 0 0,1 0-1 0 0,-1-1 1 0 0,1-1-1 0 0,0-1 1 0 0,5-1 161 0 0,-14-1-304 0 0,-1-1 1 0 0,1-1 0 0 0,-1 0-1 0 0,0 0 1 0 0,1-1-1 0 0,-1 0 1 0 0,0 0-1 0 0,0-1 1 0 0,0 0-1 0 0,0-1 1 0 0,-1 0-1 0 0,1 0 1 0 0,0-2 303 0 0,18-13-1517 0 0</inkml:trace>
  <inkml:trace contextRef="#ctx0" brushRef="#br0" timeOffset="18167.294">2456 2868 1112 0 0,'34'12'3496'0'0,"-12"16"-3065"0"0,-1 1 1 0 0,-2 1-1 0 0,0 1 0 0 0,-3 1 1 0 0,0 0-1 0 0,-2 1 0 0 0,-2 0 1 0 0,0 1-1 0 0,-3 1 0 0 0,2 14-431 0 0,-7-25 153 0 0,0-1 0 0 0,-2 0 0 0 0,-1 1 0 0 0,-1-1 0 0 0,-1 1 0 0 0,0-1 0 0 0,-2 1 0 0 0,-1-1 0 0 0,-1 0-1 0 0,-1 0 1 0 0,-1-1 0 0 0,-7 16-153 0 0,-77 84-2196 0 0,81-115 1672 0 0,0 0-1 0 0,0-1 0 0 0,0 0 0 0 0,-1 0 1 0 0,0-1-1 0 0,0 0 0 0 0,0-1 1 0 0,-1-1-1 0 0,1 0 0 0 0,-1 0 0 0 0,0-1 1 0 0,-5 0 524 0 0,-1-1-1360 0 0</inkml:trace>
  <inkml:trace contextRef="#ctx0" brushRef="#br0" timeOffset="29404.238">3039 3133 1196 0 0,'0'0'396'0'0,"0"0"-40"0"0,-4 0-54 0 0,-10 0-47 0 0,11 0 17 0 0,-3-1 33 0 0,-34-3 2374 0 0,363-28-749 0 0,269-25-840 0 0,-581 57-851 0 0,32 0-1019 0 0,-58 23-1607 0 0,-26-3 156 0 0,15-9 933 0 0</inkml:trace>
  <inkml:trace contextRef="#ctx0" brushRef="#br0" timeOffset="29699.871">3153 3375 2036 0 0,'134'-13'3300'0'0,"289"-29"-1718"0"0,-301 35-4424 0 0,-122 7 2222 0 0</inkml:trace>
  <inkml:trace contextRef="#ctx0" brushRef="#br0" timeOffset="30507.314">4666 2903 1552 0 0,'0'0'546'0'0,"16"-3"305"0"0,17-37 588 0 0,11 3 2680 0 0,-110 123-3487 0 0,-249 502 431 0 0,256-472-811 0 0,50-106-335 0 0,-5-20-7230 0 0,12 2 6319 0 0</inkml:trace>
  <inkml:trace contextRef="#ctx0" brushRef="#br0" timeOffset="31160.457">4755 2856 1684 0 0,'22'-28'3871'0'0,"-23"28"-3040"0"0,-7 19-338 0 0,-5 10-285 0 0,1 0 1 0 0,1 0-1 0 0,1 1 1 0 0,2 1 0 0 0,1 0-1 0 0,2 0 1 0 0,1 0-1 0 0,0 12-208 0 0,4-36 46 0 0,1 1 0 0 0,0-1 0 0 0,0 1-1 0 0,0-1 1 0 0,1 0 0 0 0,0 0-1 0 0,0 0 1 0 0,1 0 0 0 0,0 0-1 0 0,0 0 1 0 0,1-1 0 0 0,0 1-1 0 0,0-1 1 0 0,0 0 0 0 0,1 0-1 0 0,0 0 1 0 0,0-1 0 0 0,0 0 0 0 0,1 0-1 0 0,0 0 1 0 0,0-1 0 0 0,0 0-1 0 0,0 0 1 0 0,1 0 0 0 0,0-1-1 0 0,-1 0 1 0 0,1 0 0 0 0,0-1-1 0 0,1 1 1 0 0,-1-2 0 0 0,0 1 0 0 0,1-1-1 0 0,-1 0 1 0 0,5-1-46 0 0,7-1-1 0 0,1-1 1 0 0,-1-1-1 0 0,0-1 0 0 0,0 0 1 0 0,0-2-1 0 0,-1 0 0 0 0,1-1 1 0 0,-2-1-1 0 0,1 0 1 0 0,-1-2-1 0 0,0 0 0 0 0,-1-1 1 0 0,0 0-1 0 0,-1-1 0 0 0,0-1 1 0 0,-1-1-1 0 0,-1 0 0 0 0,0 0 1 0 0,-1-2-1 0 0,0 1 0 0 0,-1-2 1 0 0,-1 1-1 0 0,-1-1 1 0 0,0-1-1 0 0,5-16 1 0 0,-4-19-120 0 0,-45 46 89 0 0,29 11 13 0 0,0 0 1 0 0,0 0 0 0 0,1 1 0 0 0,0 0 0 0 0,-1 0 0 0 0,2 0 0 0 0,-1 1 0 0 0,0-1 0 0 0,1 1 0 0 0,0 0 0 0 0,1 0 0 0 0,-1 1-1 0 0,1-1 1 0 0,1 1 0 0 0,-1 0 0 0 0,1 0 0 0 0,0-1 0 0 0,0 2 0 0 0,1-1 0 0 0,0 0 0 0 0,0 0 0 0 0,1 0 0 0 0,0 0 0 0 0,0 0-1 0 0,1 1 1 0 0,0-1 0 0 0,0 0 0 0 0,0 0 0 0 0,1 0 0 0 0,0 0 0 0 0,1 0 0 0 0,0-1 0 0 0,0 1 0 0 0,0-1 0 0 0,0 0 0 0 0,1 1-1 0 0,0-2 1 0 0,1 1 0 0 0,-1 0 0 0 0,1-1 0 0 0,0 0 0 0 0,1 0 0 0 0,-1 0 0 0 0,1-1 0 0 0,5 4 17 0 0,0 2-626 0 0,0-1 1 0 0,0 0-1 0 0,1-1 1 0 0,0 0-1 0 0,0 0 0 0 0,1-2 1 0 0,0 1-1 0 0,0-2 1 0 0,0 0-1 0 0,1 0 1 0 0,3-1 625 0 0,5 0-1436 0 0</inkml:trace>
  <inkml:trace contextRef="#ctx0" brushRef="#br0" timeOffset="32276.122">5939 3006 1428 0 0,'0'0'677'0'0,"0"0"-103"0"0,2-22 2249 0 0,7 15-2731 0 0,0 1-1 0 0,1 1 1 0 0,-1 0 0 0 0,1 0-1 0 0,0 1 1 0 0,0 0 0 0 0,0 1 0 0 0,1 0-1 0 0,-1 0 1 0 0,1 1 0 0 0,-1 1 0 0 0,1 0-1 0 0,0 0 1 0 0,0 1 0 0 0,0 0-1 0 0,8 2-91 0 0,18-3 219 0 0,441-35 342 0 0,-438 38-1642 0 0,-40-2 1005 0 0,0 0-1 0 0,-1 0 0 0 0,1 0 0 0 0,-1 1 0 0 0,1-1 0 0 0,0 0 0 0 0,-1 1 1 0 0,1-1-1 0 0,0 0 0 0 0,-1 0 0 0 0,1 1 0 0 0,0-1 0 0 0,-1 1 1 0 0,1-1-1 0 0,0 0 0 0 0,0 1 0 0 0,-1-1 0 0 0,1 1 0 0 0,0-1 1 0 0,0 0-1 0 0,0 1 0 0 0,0-1 0 0 0,0 1 0 0 0,-1-1 0 0 0,1 1 0 0 0,0-1 1 0 0,0 1-1 0 0,0-1 0 0 0,0 0 0 0 0,0 1 0 0 0,0-1 0 0 0,1 1 1 0 0,-1-1-1 0 0,0 1 0 0 0,0-1 0 0 0,0 1 0 0 0,0-1 0 0 0,0 0 1 0 0,1 1-1 0 0,-1-1 0 0 0,0 1 0 0 0,0-1 0 0 0,1 0 0 0 0,-1 1 0 0 0,0-1 1 0 0,1 0-1 0 0,-1 1 0 0 0,0-1 0 0 0,1 0 0 0 0,-1 1 0 0 0,0-1 1 0 0,1 0-1 0 0,-1 0 0 0 0,1 0 77 0 0,-20 10-1291 0 0</inkml:trace>
  <inkml:trace contextRef="#ctx0" brushRef="#br0" timeOffset="32522.475">6129 3160 1436 0 0,'127'-5'3484'0'0,"146"5"-1399"0"0,-21 0-6168 0 0,-218 0 2861 0 0</inkml:trace>
  <inkml:trace contextRef="#ctx0" brushRef="#br0" timeOffset="33006.707">7505 2700 1292 0 0,'-6'19'4099'0'0,"-26"79"-3315"0"0,-89 322 2507 0 0,119-415-3248 0 0,1 0 0 0 0,-1 0 0 0 0,1-1 0 0 0,1 1 0 0 0,-1 0 0 0 0,0 0 0 0 0,1 0 0 0 0,0 0 0 0 0,0 0 0 0 0,1 0 0 0 0,-1 0 0 0 0,1-1 0 0 0,0 1 0 0 0,0 0 0 0 0,1 0 0 0 0,-1-1 0 0 0,1 1 0 0 0,0-1 0 0 0,1 1 0 0 0,-1-1 0 0 0,1 0 0 0 0,-1 0 0 0 0,1 0 0 0 0,1 0 0 0 0,-1 0 0 0 0,0-1 0 0 0,1 1 0 0 0,0-1 0 0 0,0 0 0 0 0,0 0 0 0 0,0-1 1 0 0,0 1-1 0 0,0-1 0 0 0,1 0 0 0 0,-1 0 0 0 0,1 0 0 0 0,2 0-43 0 0,23 3-66 0 0,1-1 0 0 0,0-1 0 0 0,0-2 1 0 0,0-1-1 0 0,0-2 0 0 0,-1-1 0 0 0,1-1 1 0 0,-1-1-1 0 0,0-2 0 0 0,0-2 0 0 0,0 0 1 0 0,-1-2-1 0 0,6-4 66 0 0,19-33-5569 0 0,-54 46 4207 0 0,0 2 14 0 0</inkml:trace>
  <inkml:trace contextRef="#ctx0" brushRef="#br0" timeOffset="33289.11">7356 3075 1428 0 0,'-10'-11'4943'0'0,"43"-1"-3793"0"0,57-6-1008 0 0,10 7 30 0 0,123-31-3696 0 0,-217 38 2221 0 0,-5 3-81 0 0</inkml:trace>
  <inkml:trace contextRef="#ctx0" brushRef="#br0" timeOffset="33570.998">7471 2821 1132 0 0,'17'-23'5505'0'0,"37"4"-5110"0"0,-42 15 114 0 0,212-26 768 0 0,1 28-3082 0 0,-36-11-2717 0 0,-158 11 3119 0 0</inkml:trace>
  <inkml:trace contextRef="#ctx0" brushRef="#br0" timeOffset="33897.286">8773 2756 1016 0 0,'-19'57'3405'0'0,"-121"247"-942"0"0,137-292-2622 0 0,-1-1 0 0 0,0 1-1 0 0,-1-1 1 0 0,0 0 0 0 0,-1 0 0 0 0,0 0-1 0 0,-1-1 1 0 0,0 0 0 0 0,0 0 0 0 0,-1-1 0 0 0,0 0-1 0 0,-1 0 1 0 0,0-1 0 0 0,-1 0 0 0 0,1-1-1 0 0,-6 3 160 0 0,-4 0-1251 0 0,1-1 38 0 0</inkml:trace>
  <inkml:trace contextRef="#ctx0" brushRef="#br0" timeOffset="34178.827">8394 2963 1048 0 0,'6'-21'5393'0'0,"22"33"-3774"0"0,21 19-1437 0 0,-2 3-1 0 0,-1 2 1 0 0,-2 2-1 0 0,-2 2 0 0 0,1 4-181 0 0,-42-44-47 0 0,23 32-346 0 0,-20-11-3629 0 0,-7-19 2689 0 0,-13 11 69 0 0</inkml:trace>
  <inkml:trace contextRef="#ctx0" brushRef="#br0" timeOffset="34538.727">8359 2735 936 0 0,'-8'3'169'0'0,"0"0"0"0"0,0 1 0 0 0,1 0 0 0 0,0 1 0 0 0,0-1 0 0 0,0 1 0 0 0,1 1 0 0 0,-1-1 0 0 0,1 1 0 0 0,0 0 0 0 0,1 1 0 0 0,0-1 0 0 0,0 1 0 0 0,0 0 0 0 0,1 1 0 0 0,0-1 0 0 0,0 1 0 0 0,1-1 0 0 0,0 1 0 0 0,0 0 0 0 0,1 0 0 0 0,0 1 0 0 0,0-1 0 0 0,1 0 0 0 0,0 1 0 0 0,1-1 0 0 0,0 1 0 0 0,0-1 0 0 0,0 0 0 0 0,1 1 0 0 0,1-1 0 0 0,-1 0 0 0 0,1 1 0 0 0,1-1 0 0 0,0 0 0 0 0,0 0 0 0 0,0-1-169 0 0,8 17 108 0 0,0-1 1 0 0,1 0-1 0 0,1-1 0 0 0,2 0 0 0 0,0-1 0 0 0,1-1 0 0 0,1-1 0 0 0,1 0 0 0 0,0-1 0 0 0,22 15-108 0 0,120 87-4050 0 0,-156-118 3864 0 0,16 11-1016 0 0,-3-6 22 0 0</inkml:trace>
  <inkml:trace contextRef="#ctx0" brushRef="#br0" timeOffset="34851.881">9310 2745 1636 0 0,'12'19'447'0'0,"0"1"0"0"0,-1 0 0 0 0,-2 1 0 0 0,0 0 0 0 0,-1 0 0 0 0,-1 1 0 0 0,-1 0 0 0 0,-1 1 0 0 0,0-1 0 0 0,-2 1 0 0 0,-1 0 0 0 0,-1 0-1 0 0,-1 0 1 0 0,-1 9-447 0 0,-1-12 139 0 0,0-1 0 0 0,-1 0 0 0 0,-1 0 0 0 0,0 0 0 0 0,-2-1 0 0 0,0 1 0 0 0,-1-1 0 0 0,-1 0 0 0 0,-1-1 0 0 0,0 0 0 0 0,-1-1 0 0 0,-1 0 0 0 0,-10 12-139 0 0,11-15-351 0 0,-2 0 1 0 0,0 0-1 0 0,0-1 0 0 0,-1-1 1 0 0,0 0-1 0 0,-1-1 0 0 0,0-1 1 0 0,-1 0-1 0 0,0 0 0 0 0,-1-1 351 0 0,-20 1-2796 0 0,33-9 1291 0 0</inkml:trace>
  <inkml:trace contextRef="#ctx0" brushRef="#br0" timeOffset="35145.273">9676 3045 2000 0 0,'36'2'9229'0'0,"-57"15"-10512"0"0,-167 33-5730 0 0,132-38 5780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62 1452 0 0,'-34'-3'4874'0'0,"24"-1"-2655"0"0,26-1-552 0 0,416-39 712 0 0,-143 38-4677 0 0,-287 6 1638 0 0,4 6-932 0 0,-16 2-1275 0 0,-34 4 350 0 0,16-8 1208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0:4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170 407 1224 0 0,'-42'5'1614'0'0,"9"20"-814"0"0,88-20 570 0 0,269-21-1228 0 0,248-41 188 0 0,9 4-198 0 0,404-21-275 0 0,-659 40 299 0 0,223 3-320 0 0,-296 18 359 0 0,1008-102 904 0 0,-937 85-735 0 0,194 11-364 0 0,-387 46-24 0 0,-113-14 99 0 0,0 1 0 0 0,-1 1-1 0 0,0 1 1 0 0,-1 0 0 0 0,-1 1-1 0 0,-1 0 1 0 0,0 1 0 0 0,-2 1-1 0 0,0 0 1 0 0,-1 1 0 0 0,-1 0-1 0 0,0 1 1 0 0,-2 0 0 0 0,0 1-1 0 0,-2-1 1 0 0,0 1 0 0 0,-2 0-1 0 0,0 1 1 0 0,0 13-75 0 0,25 288 832 0 0,-11 292 1293 0 0,-38-579-1854 0 0,15-33-246 0 0,0 0-1 0 0,0-1 1 0 0,-1 1-1 0 0,1-1 1 0 0,-1 0-1 0 0,0-1 1 0 0,0 1-1 0 0,0-1 0 0 0,0 0 1 0 0,0-1-1 0 0,0 1 1 0 0,-1-1-1 0 0,1-1 1 0 0,0 1-1 0 0,-1-1 0 0 0,1 0 1 0 0,-2 0-25 0 0,6 0 3 0 0,-434 18-229 0 0,-81 1 5 0 0,-848-18 127 0 0,1149 18 0 0 0,-413 27-512 0 0,140-46-84 0 0,146 8 626 0 0,-121-8-63 0 0,231-17 98 0 0,-78 6 127 0 0,151-2-184 0 0,-30 13 1010 0 0,124-9-848 0 0,-71-4-23 0 0,-95 62-18 0 0,40-3 245 0 0,142-38-200 0 0,49-8-149 0 0,1 0-38 0 0,0 0-21 0 0,0 0-59 0 0,0 0-74 0 0,-13-4-1945 0 0,-49-89-4009 0 0,54 72 4906 0 0</inkml:trace>
  <inkml:trace contextRef="#ctx0" brushRef="#br0" timeOffset="828.369">274 479 868 0 0,'10'-37'6259'0'0,"-17"48"-4813"0"0,4 558-457 0 0,29-293-289 0 0,-21-41 47 0 0,-5-234-675 0 0,-2 35-964 0 0,-77-81-6433 0 0,51 24 6121 0 0</inkml:trace>
  <inkml:trace contextRef="#ctx0" brushRef="#br0" timeOffset="12584.435">1403 627 1160 0 0,'14'1'636'0'0,"-7"-5"3191"0"0,-79 118-1428 0 0,-186 332-127 0 0,205-350-2047 0 0,31-112-8320 0 0,17 11 6695 0 0</inkml:trace>
  <inkml:trace contextRef="#ctx0" brushRef="#br0" timeOffset="12975.57">948 672 1684 0 0,'0'1'99'0'0,"1"-1"1"0"0,-1 0-1 0 0,0 1 0 0 0,0-1 0 0 0,1 1 1 0 0,-1-1-1 0 0,0 0 0 0 0,1 1 1 0 0,-1-1-1 0 0,0 0 0 0 0,1 0 0 0 0,-1 1 1 0 0,0-1-1 0 0,1 0 0 0 0,-1 0 0 0 0,1 1 1 0 0,-1-1-1 0 0,0 0 0 0 0,1 0 0 0 0,-1 0 1 0 0,1 0-1 0 0,-1 0 0 0 0,1 0 0 0 0,-1 0 1 0 0,0 0-1 0 0,1 0 0 0 0,-1 0 1 0 0,1 0-1 0 0,-1 0 0 0 0,1 0 0 0 0,-1 0 1 0 0,1 0-1 0 0,-1 0 0 0 0,0 0 0 0 0,1-1 1 0 0,-1 1-1 0 0,1 0 0 0 0,-1 0 0 0 0,0 0 1 0 0,1-1-1 0 0,-1 1 0 0 0,1 0 0 0 0,-1-1 1 0 0,0 1-1 0 0,0 0 0 0 0,1-1 1 0 0,-1 1-1 0 0,0 0 0 0 0,1-1 0 0 0,-1 1 1 0 0,0 0-1 0 0,0-1 0 0 0,0 1 0 0 0,0-1 1 0 0,1 1-1 0 0,-1-1 0 0 0,0 1 0 0 0,0 0 1 0 0,0-1-1 0 0,0 1 0 0 0,0-1 0 0 0,0 1 1 0 0,0-1-1 0 0,0 1-99 0 0,31 39-244 0 0,-25-31 764 0 0,204 277 1227 0 0,-92-120-1153 0 0,-113-158-1488 0 0,1 4-2931 0 0,-7-22 871 0 0,-1 4 1541 0 0</inkml:trace>
  <inkml:trace contextRef="#ctx0" brushRef="#br0" timeOffset="13757.92">1510 846 1324 0 0,'-6'4'3949'0'0,"16"47"-3301"0"0,-7-46-587 0 0,1 1 0 0 0,0 0 1 0 0,0-1-1 0 0,1 0 1 0 0,-1 0-1 0 0,1 0 0 0 0,0 0 1 0 0,1-1-1 0 0,-1 0 1 0 0,1 0-1 0 0,0 0 0 0 0,0-1 1 0 0,0 0-1 0 0,0 0 1 0 0,1 0-1 0 0,-1-1 0 0 0,1 0 1 0 0,-1 0-1 0 0,1-1 1 0 0,0 0-1 0 0,0 0 1 0 0,0-1-1 0 0,-1 1 0 0 0,1-2 1 0 0,0 1-1 0 0,0-1 1 0 0,0 0-1 0 0,6-1-61 0 0,184-68 579 0 0,-111 20-509 0 0,-68 37-120 0 0,1 1 0 0 0,0 0-1 0 0,0 2 1 0 0,2 0-1 0 0,-1 1 1 0 0,1 1 0 0 0,0 2-1 0 0,1 0 1 0 0,0 0 0 0 0,-1 2-1 0 0,17 0 51 0 0,-32 6-38 0 0,0 1 0 0 0,-1 1-1 0 0,1-1 1 0 0,-1 1 0 0 0,1 0-1 0 0,-1 0 1 0 0,-1 1 0 0 0,1 0-1 0 0,-1-1 1 0 0,1 2-1 0 0,-1-1 1 0 0,-1 0 0 0 0,1 1-1 0 0,-1 0 1 0 0,0-1 0 0 0,0 1-1 0 0,-1 0 1 0 0,1 1 0 0 0,-1-1-1 0 0,0 5 39 0 0,-1-9-59 0 0,15 75-3375 0 0,-16-67 2135 0 0</inkml:trace>
  <inkml:trace contextRef="#ctx0" brushRef="#br0" timeOffset="14777.441">2659 812 1760 0 0,'0'0'614'0'0,"0"0"-37"0"0,0 0-60 0 0,0 0-74 0 0,0 0-17 0 0,0 0-1 0 0,0 0-84 0 0,0 0-78 0 0,0 0 26 0 0,0 0 0 0 0,0 0-59 0 0,0 0 3 0 0,0 0-22 0 0,0 0-76 0 0,0 0 27 0 0,0 0-48 0 0,0 0-56 0 0,0 0 18 0 0,0 0 64 0 0,0 0-33 0 0,0 0 10 0 0,4 2 21 0 0,11 6-22 0 0,0-2 1 0 0,0 0-1 0 0,1 0 1 0 0,0-2-1 0 0,0 1 1 0 0,0-2-1 0 0,1-1 1 0 0,-1 0-1 0 0,1-1 1 0 0,-1 0-1 0 0,1-1 1 0 0,16-3-117 0 0,0 0 84 0 0,0-2 1 0 0,-1-1 0 0 0,0-2-1 0 0,0 0 1 0 0,0-3-1 0 0,-1 0 1 0 0,-1-2 0 0 0,0-1-1 0 0,-1-2 1 0 0,6-5-85 0 0,-33 21-13 0 0,-1-1 1 0 0,0 1 0 0 0,1 0-1 0 0,-1-1 1 0 0,0 0-1 0 0,0 1 1 0 0,0-1-1 0 0,1 0 1 0 0,-1 0-1 0 0,0 1 1 0 0,0-1-1 0 0,0 0 1 0 0,0 0-1 0 0,0 0 1 0 0,-1 0-1 0 0,1 0 1 0 0,0-1 0 0 0,0 1-1 0 0,-1 0 1 0 0,1 0-1 0 0,0 0 1 0 0,-1-1-1 0 0,0 1 1 0 0,1 0-1 0 0,-1-1 1 0 0,0 1-1 0 0,1 0 1 0 0,-1-1-1 0 0,0 1 1 0 0,0 0-1 0 0,0-1 1 0 0,0 1 0 0 0,0-1-1 0 0,-1 1 1 0 0,1 0-1 0 0,0-1 1 0 0,-1 1-1 0 0,1 0 1 0 0,0 0-1 0 0,-1-1 1 0 0,0 1-1 0 0,1 0 1 0 0,-1 0-1 0 0,0 0 1 0 0,0-1-1 0 0,1 1 1 0 0,-1 0 0 0 0,0 0-1 0 0,0 0 1 0 0,0 1-1 0 0,0-1 1 0 0,0 0-1 0 0,-1 0 1 0 0,1 0-1 0 0,0 1 1 0 0,0-1-1 0 0,-1 0 13 0 0,-80-14-485 0 0,46 20 437 0 0,1 2 0 0 0,0 1 0 0 0,1 2 0 0 0,0 2 0 0 0,0 1 0 0 0,1 1 0 0 0,1 2 0 0 0,-17 11 48 0 0,41-24 6 0 0,-1 1 1 0 0,0 0-1 0 0,1 1 1 0 0,0-1-1 0 0,0 2 1 0 0,0-1-1 0 0,1 1 1 0 0,-1 0-1 0 0,1 1 1 0 0,1 0-1 0 0,-1 0 0 0 0,1 0 1 0 0,1 1-1 0 0,-1 0 1 0 0,1 0-1 0 0,1 0 1 0 0,0 1-1 0 0,0-1 1 0 0,0 1-1 0 0,1 0 1 0 0,-1 6-7 0 0,6-10 4 0 0,0 0-1 0 0,1-1 1 0 0,0 1 0 0 0,0 0 0 0 0,0-1-1 0 0,1 0 1 0 0,-1 0 0 0 0,1 0 0 0 0,0 0-1 0 0,0 0 1 0 0,1-1 0 0 0,-1 0 0 0 0,1 1-1 0 0,-1-2 1 0 0,1 1 0 0 0,0-1 0 0 0,0 1-1 0 0,0-1 1 0 0,0-1 0 0 0,1 1 0 0 0,-1-1-1 0 0,4 1-3 0 0,18 3-417 0 0,0-1 0 0 0,0-1-1 0 0,1-1 1 0 0,0-1 0 0 0,-1-2-1 0 0,1-1 1 0 0,-1-1-1 0 0,0-1 1 0 0,0-1 0 0 0,0-2-1 0 0,-1-1 1 0 0,2-1 417 0 0,7-1-1363 0 0</inkml:trace>
  <inkml:trace contextRef="#ctx0" brushRef="#br0" timeOffset="15074.602">3620 681 1392 0 0,'-53'48'3076'0'0,"-95"101"-1402"0"0,35-31-1588 0 0,83-107-3099 0 0,28-11 1710 0 0</inkml:trace>
  <inkml:trace contextRef="#ctx0" brushRef="#br0" timeOffset="15355.708">3245 786 876 0 0,'17'-35'6636'0'0,"22"30"-4848"0"0,47 33-1684 0 0,112 72 471 0 0,-71-25-4519 0 0,-110-62 1225 0 0,-14-11 1283 0 0</inkml:trace>
  <inkml:trace contextRef="#ctx0" brushRef="#br0" timeOffset="15652.898">3882 729 1972 0 0,'-3'-16'4860'0'0,"-29"26"-2773"0"0,25 0-2001 0 0,1 1-1 0 0,0 1 1 0 0,0-1 0 0 0,1 1 0 0 0,0 0-1 0 0,1 1 1 0 0,1-1 0 0 0,0 1 0 0 0,1-1 0 0 0,0 1-1 0 0,0 0 1 0 0,2 0 0 0 0,0 0 0 0 0,0 0-1 0 0,1-1 1 0 0,1 7-86 0 0,-1 19 114 0 0,61 226-17 0 0,-61-249-47 0 0,0-14-161 0 0,-1-1 0 0 0,0 0 0 0 0,1 1 0 0 0,-1-1 0 0 0,0 1-1 0 0,0-1 1 0 0,1 1 0 0 0,-1-1 0 0 0,0 1 0 0 0,0-1-1 0 0,0 0 1 0 0,1 1 0 0 0,-1-1 0 0 0,0 1 0 0 0,0 0-1 0 0,0-1 1 0 0,0 1 0 0 0,0-1 0 0 0,0 1 0 0 0,0-1 0 0 0,0 1-1 0 0,0-1 1 0 0,0 1 0 0 0,0-1 0 0 0,0 1 0 0 0,-1-1-1 0 0,1 1 1 0 0,0-1 0 0 0,0 1 0 0 0,-1-1 0 0 0,1 0-1 0 0,0 1 1 0 0,0-1 0 0 0,-1 1 0 0 0,1-1 0 0 0,0 0-1 0 0,-1 1 1 0 0,1-1 0 0 0,-1 1 0 0 0,1-1 0 0 0,0 0 0 0 0,-1 0-1 0 0,1 1 1 0 0,-1-1 0 0 0,1 0 0 0 0,-1 0 0 0 0,1 0-1 0 0,-1 1 1 0 0,1-1 0 0 0,-1 0 0 0 0,1 0 0 0 0,-1 0-1 0 0,1 0 1 0 0,-1 0 0 0 0,1 0 0 0 0,-1 0 0 0 0,1 0-1 0 0,-1 0 1 0 0,1 0 0 0 0,-1 0 0 0 0,1-1 0 0 0,-1 1 0 0 0,1 0-1 0 0,-1 0 1 0 0,1 0 0 0 0,-1-1 0 0 0,1 1 0 0 0,-1 0 111 0 0,-3-4-1188 0 0</inkml:trace>
  <inkml:trace contextRef="#ctx0" brushRef="#br0" timeOffset="15965.363">3823 774 1240 0 0,'4'-74'4452'0'0,"-3"68"-4350"0"0,0 1 0 0 0,0-1-1 0 0,0 1 1 0 0,1 0 0 0 0,0-1 0 0 0,0 1-1 0 0,1 0 1 0 0,-1 0 0 0 0,1 1 0 0 0,0-1-1 0 0,0 0 1 0 0,1 1 0 0 0,0 0 0 0 0,-1 0 0 0 0,1 0-1 0 0,0 0 1 0 0,1 0 0 0 0,-1 1 0 0 0,1 0-1 0 0,0 0 1 0 0,-1 0 0 0 0,1 1 0 0 0,0-1-1 0 0,1 1 1 0 0,-1 0 0 0 0,0 1 0 0 0,1-1 0 0 0,-1 1-1 0 0,1 0 1 0 0,-1 1 0 0 0,2-1-102 0 0,-2 2 33 0 0,0 0 0 0 0,0 0 0 0 0,-1 0 0 0 0,1 1 0 0 0,0 0 0 0 0,-1-1 1 0 0,0 2-1 0 0,1-1 0 0 0,-1 0 0 0 0,0 1 0 0 0,0 0 0 0 0,0 0 0 0 0,-1 0 0 0 0,1 0 0 0 0,-1 1 0 0 0,1 0 1 0 0,-1-1-1 0 0,0 1 0 0 0,-1 0 0 0 0,1 0 0 0 0,-1 1 0 0 0,0-1 0 0 0,0 0 0 0 0,0 1 0 0 0,0-1 0 0 0,-1 1 1 0 0,0 0-1 0 0,0 0 0 0 0,0-1 0 0 0,0 1 0 0 0,-1 0 0 0 0,0 0 0 0 0,0 0 0 0 0,0 0 0 0 0,-1 0 0 0 0,1-1 1 0 0,-2 5-34 0 0,-8 8-23 0 0,0 0 1 0 0,-2-1 0 0 0,0 0-1 0 0,0-1 1 0 0,-1 0 0 0 0,-1-1 0 0 0,-1-1-1 0 0,0 0 1 0 0,-1-1 0 0 0,0 0-1 0 0,0-2 1 0 0,-1 0 0 0 0,-1 0-1 0 0,0-2 1 0 0,0 0 0 0 0,-12 2 22 0 0,28-9-866 0 0,1-1 766 0 0,0 0 0 0 0,1 0-1 0 0,-1 0 1 0 0,0 0 0 0 0,1 0 0 0 0,-1 0 0 0 0,0 0 0 0 0,1 0-1 0 0,-1 0 1 0 0,0-1 0 0 0,1 1 0 0 0,-1 0 0 0 0,1 0 0 0 0,-1-1 0 0 0,0 1-1 0 0,1 0 1 0 0,-1-1 0 0 0,1 1 0 0 0,-1-1 0 0 0,1 1 0 0 0,-1-1-1 0 0,1 1 1 0 0,0-1 0 0 0,-1 1 0 0 0,1-1 0 0 0,-1 1 0 0 0,1-1 0 0 0,0 1-1 0 0,0-1 1 0 0,-1 0 0 0 0,1 1 0 0 0,0-1 0 0 0,0 0 0 0 0,0 1-1 0 0,0-1 1 0 0,-1 0 0 0 0,1 1 0 0 0,0-1 0 0 0,0 0 0 0 0,0 1 0 0 0,1-1-1 0 0,-1 0 1 0 0,0 1 0 0 0,0-1 0 0 0,0 0 0 0 0,0 1 0 0 0,1-1 0 0 0,-1 1-1 0 0,0-1 1 0 0,0 0 0 0 0,1 1 0 0 0,-1-1 0 0 0,1 1 0 0 0,-1-1-1 0 0,0 1 1 0 0,1-1 100 0 0,13-14-1316 0 0</inkml:trace>
  <inkml:trace contextRef="#ctx0" brushRef="#br0" timeOffset="16434.073">4566 592 1404 0 0,'-27'-14'5396'0'0,"0"32"-3497"0"0,23 13-1736 0 0,1 0-1 0 0,1 0 0 0 0,1 0 1 0 0,2 1-1 0 0,1-1 0 0 0,2 0 1 0 0,1 0-1 0 0,1 0 0 0 0,2-1 1 0 0,6 15-163 0 0,24 140-585 0 0,-37-170 481 0 0,-15 5-6052 0 0,8-20 4826 0 0</inkml:trace>
  <inkml:trace contextRef="#ctx0" brushRef="#br0" timeOffset="17186.457">4557 576 1312 0 0,'-6'-4'4211'0'0,"127"-57"-1535"0"0,-119 60-2676 0 0,0 1 0 0 0,0-1 1 0 0,1 1-1 0 0,-1 0 0 0 0,0-1 0 0 0,0 1 1 0 0,0 0-1 0 0,0 0 0 0 0,0 0 0 0 0,0 1 1 0 0,1-1-1 0 0,-1 0 0 0 0,0 1 1 0 0,0-1-1 0 0,0 1 0 0 0,0 0 0 0 0,0 0 1 0 0,0 0-1 0 0,-1 0 0 0 0,1 0 0 0 0,0 0 1 0 0,0 0-1 0 0,-1 1 0 0 0,1-1 0 0 0,-1 0 1 0 0,1 1-1 0 0,-1 0 0 0 0,1-1 1 0 0,-1 1-1 0 0,0 0 0 0 0,0 0 0 0 0,0-1 1 0 0,0 1-1 0 0,0 0 0 0 0,0 0 0 0 0,-1 0 1 0 0,1 0-1 0 0,0 0 0 0 0,-1 1 1 0 0,0-1-1 0 0,1 0 0 0 0,-1 0 0 0 0,0 0 1 0 0,0 0-1 0 0,0 0 0 0 0,-1 0 0 0 0,1 2 0 0 0,-15 85 93 0 0,-20 5-208 0 0,35-93 161 0 0,0-1-57 0 0,62 12 34 0 0,-54-13-19 0 0,1 1 0 0 0,-1 0 0 0 0,1 1 0 0 0,-1 0 0 0 0,1 1 0 0 0,-1-1 0 0 0,0 1 0 0 0,0 1 0 0 0,0 0 0 0 0,0 0 0 0 0,0 1 1 0 0,-1-1-1 0 0,1 2 0 0 0,-1-1 0 0 0,0 1 0 0 0,0 0 0 0 0,-1 0 0 0 0,0 1 0 0 0,0 0 0 0 0,5 6-4 0 0,-13-8 8 0 0,1 0-1 0 0,-1 0 1 0 0,0 1 0 0 0,0-1 0 0 0,0 0-1 0 0,0 0 1 0 0,-1-1 0 0 0,0 1-1 0 0,0-1 1 0 0,0 1 0 0 0,0-1 0 0 0,0 0-1 0 0,-1 0 1 0 0,1 0 0 0 0,-1 0-1 0 0,0-1 1 0 0,0 1 0 0 0,0-1-1 0 0,0 0 1 0 0,-1 0-8 0 0,-86 35-506 0 0,83-35 153 0 0,0 0 0 0 0,0-1 0 0 0,0 0 0 0 0,-1 0 0 0 0,1-1 0 0 0,0 0 0 0 0,-1-1 0 0 0,1 0 0 0 0,0 0 0 0 0,0 0 0 0 0,-1-1 0 0 0,1-1 0 0 0,0 1 0 0 0,1-1 0 0 0,-1 0 0 0 0,-3-3 353 0 0,-10-8-1452 0 0</inkml:trace>
  <inkml:trace contextRef="#ctx0" brushRef="#br0" timeOffset="17514.715">4342 526 1648 0 0,'-17'9'325'0'0,"0"1"-1"0"0,1 2 1 0 0,0-1 0 0 0,1 2-1 0 0,0 0 1 0 0,1 1-1 0 0,0 0 1 0 0,1 1 0 0 0,1 0-1 0 0,1 1 1 0 0,0 1-1 0 0,1 0 1 0 0,0 0 0 0 0,2 1-1 0 0,0 0 1 0 0,1 0-1 0 0,0 1 1 0 0,2 0 0 0 0,0 0-1 0 0,2 0 1 0 0,0 1-1 0 0,0 8-324 0 0,4-18 66 0 0,0 1 0 0 0,0 0-1 0 0,1-1 1 0 0,1 1-1 0 0,0-1 1 0 0,0 1 0 0 0,1-1-1 0 0,0 0 1 0 0,1-1-1 0 0,0 1 1 0 0,0-1-1 0 0,1 0 1 0 0,0 0 0 0 0,1 0-1 0 0,0-1 1 0 0,0 0-1 0 0,1-1 1 0 0,0 0-1 0 0,1 0 1 0 0,6 4-66 0 0,193 91-1402 0 0,-196-97 820 0 0,0-1 1 0 0,0 0-1 0 0,1-1 1 0 0,-1-1-1 0 0,1 0 1 0 0,0 0-1 0 0,0-2 1 0 0,0 1-1 0 0,0-2 1 0 0,-1 1-1 0 0,10-3 582 0 0,27-10-1214 0 0</inkml:trace>
  <inkml:trace contextRef="#ctx0" brushRef="#br0" timeOffset="17827.162">5190 447 888 0 0,'17'15'448'0'0,"-1"0"0"0"0,-1 1 0 0 0,-1 0 0 0 0,0 2 0 0 0,-1-1 0 0 0,-1 2 0 0 0,0 0 0 0 0,-2 0 0 0 0,0 1 0 0 0,-1 0 0 0 0,-1 0 0 0 0,-1 1 0 0 0,-1 0 0 0 0,-1 1 0 0 0,-1-1 0 0 0,0 1 0 0 0,-2 0 0 0 0,-1 0 0 0 0,0 0 0 0 0,-3 19-448 0 0,1-27 29 0 0,-2 0 1 0 0,1 0 0 0 0,-2-1 0 0 0,0 1 0 0 0,0-1 0 0 0,-1 0 0 0 0,-1 0 0 0 0,0 0 0 0 0,-1-1-1 0 0,-1 0 1 0 0,1-1 0 0 0,-2 1 0 0 0,-9 9-30 0 0,-91 62-4784 0 0,72-75 2214 0 0,34-7 1420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1844 0 0,'58'23'3840'0'0,"-54"-23"-3603"0"0,423 5 3224 0 0,-144-27-7324 0 0,-259 21 1142 0 0,-15 1 1255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8:5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38 274 968 0 0,'0'0'305'0'0,"0"0"-40"0"0,0 0 47 0 0,0 0-14 0 0,0 0 17 0 0,0 0-63 0 0,0 0-17 0 0,0 0 78 0 0,0 0 7 0 0,0 0-16 0 0,0 0 68 0 0,0 0-41 0 0,-2-6-71 0 0,-10-23 336 0 0,12 29-549 0 0,0 1-1 0 0,0-1 1 0 0,0 0-1 0 0,0 1 0 0 0,0-1 1 0 0,0 1-1 0 0,0-1 1 0 0,0 0-1 0 0,0 1 0 0 0,0-1 1 0 0,1 0-1 0 0,-1 1 0 0 0,0-1 1 0 0,0 0-1 0 0,0 0 1 0 0,0 1-1 0 0,1-1 0 0 0,-1 0 1 0 0,0 1-1 0 0,0-1 0 0 0,0 0 1 0 0,1 0-1 0 0,-1 1 1 0 0,0-1-1 0 0,1 0 0 0 0,-1 0 1 0 0,0 0-1 0 0,1 0 0 0 0,-1 1 1 0 0,0-1-1 0 0,0 0 1 0 0,1 0-1 0 0,-1 0 0 0 0,0 0 1 0 0,1 0-1 0 0,-1 0 1 0 0,1 0-1 0 0,-1 0 0 0 0,0 0 1 0 0,1 0-1 0 0,-1 0 0 0 0,1 0-46 0 0,-5 34 43 0 0,-25 294 1229 0 0,55-91-405 0 0,-13-139-1303 0 0,-32-79-1374 0 0,4-31-3098 0 0,13 5 3390 0 0</inkml:trace>
  <inkml:trace contextRef="#ctx0" brushRef="#br0" timeOffset="726.929">102 284 1440 0 0,'4'-8'2537'0'0,"11"18"-201"0"0,80 271-1214 0 0,-22-106-449 0 0,-71-175-623 0 0,0 0-1 0 0,0 0 1 0 0,0 0-1 0 0,0 0 1 0 0,0 0-1 0 0,0 0 1 0 0,0 0-1 0 0,0-1 1 0 0,0 1 0 0 0,0-1-1 0 0,0 0 1 0 0,0 1-1 0 0,0-1 1 0 0,0 0-1 0 0,0 0 1 0 0,0 0-1 0 0,0 0 1 0 0,-1-1 0 0 0,1 1-1 0 0,0 0 1 0 0,-1-1-1 0 0,1 1 1 0 0,-1-1-1 0 0,0 0 1 0 0,0 1-1 0 0,1-1 1 0 0,-1 0 0 0 0,0 0-1 0 0,0 0 1 0 0,-1 0-1 0 0,1 0 1 0 0,0 0-1 0 0,-1 0 1 0 0,1 0-1 0 0,-1 0 1 0 0,1 0 0 0 0,-1 0-50 0 0,10-12 164 0 0,218-251 331 0 0,-119 163-300 0 0,-109 102-226 0 0,0 0 19 0 0,4 25 26 0 0,-31 284-233 0 0,13-173 248 0 0,14-100-280 0 0,0 25-335 0 0,0-21-3495 0 0,0-39 2888 0 0,0-1-227 0 0,0 0-26 0 0</inkml:trace>
  <inkml:trace contextRef="#ctx0" brushRef="#br0" timeOffset="1066.831">1265 669 1452 0 0,'-4'14'3473'0'0,"-20"23"-2994"0"0,19-31-165 0 0,-116 201 1606 0 0,23-34-1276 0 0,95-170-886 0 0,1 1 0 0 0,-1-1 0 0 0,0 1 0 0 0,0-1 0 0 0,-1 0 0 0 0,1 0 0 0 0,-1-1 0 0 0,1 1 0 0 0,-1-1 0 0 0,0 1 1 0 0,0-1-1 0 0,0 0 0 0 0,0-1 0 0 0,0 1 0 0 0,0-1 0 0 0,-1 1 0 0 0,1-1 0 0 0,0-1 0 0 0,-1 1 0 0 0,1-1 0 0 0,-1 1 0 0 0,0-1 242 0 0,-7 0-1479 0 0</inkml:trace>
  <inkml:trace contextRef="#ctx0" brushRef="#br0" timeOffset="1422.944">909 800 888 0 0,'0'0'84'0'0,"-1"-1"0"0"0,0 0 0 0 0,1 0 1 0 0,-1 1-1 0 0,1-1 0 0 0,0 0 0 0 0,-1 0 0 0 0,1 0 0 0 0,0 0 0 0 0,0 1 1 0 0,-1-1-1 0 0,1 0 0 0 0,0 0 0 0 0,0 0 0 0 0,0 0 0 0 0,0 0 0 0 0,0 0 0 0 0,0 0 1 0 0,0 1-1 0 0,0-1 0 0 0,0 0 0 0 0,1 0 0 0 0,-1 0 0 0 0,0 0 0 0 0,1 0 1 0 0,-1 1-1 0 0,0-1 0 0 0,1 0 0 0 0,-1 0 0 0 0,1 0 0 0 0,-1 1 0 0 0,1-1 0 0 0,-1 0 1 0 0,1 1-1 0 0,0-1 0 0 0,-1 1 0 0 0,1-1 0 0 0,0 1 0 0 0,0-1 0 0 0,-1 1 1 0 0,1-1-1 0 0,0 1 0 0 0,0-1 0 0 0,0 1 0 0 0,0 0 0 0 0,-1 0 0 0 0,1-1 0 0 0,0 1 1 0 0,0 0-1 0 0,0 0 0 0 0,0 0 0 0 0,0 0 0 0 0,0 0 0 0 0,0 0 0 0 0,-1 0 1 0 0,1 0-1 0 0,0 0 0 0 0,0 1 0 0 0,0-1 0 0 0,0 0 0 0 0,0 1 0 0 0,-1-1 0 0 0,1 0 1 0 0,0 1-1 0 0,0-1 0 0 0,0 1 0 0 0,-1-1 0 0 0,1 1 0 0 0,0 0-84 0 0,321 339 1840 0 0,-309-328-2047 0 0,33 39-397 0 0,-32-16-3025 0 0,-15-35 2386 0 0,-3-1 29 0 0</inkml:trace>
  <inkml:trace contextRef="#ctx0" brushRef="#br0" timeOffset="2013.626">1300 13 1164 0 0,'1'-13'2588'0'0,"-9"20"-59"0"0,-122 316-620 0 0,70-210-2894 0 0,60-112-141 0 0,0-1-202 0 0,-1-2 4 0 0,-5-8-11 0 0</inkml:trace>
  <inkml:trace contextRef="#ctx0" brushRef="#br0" timeOffset="2306.872">1578 110 1508 0 0,'-57'66'4992'0'0,"-16"51"-3524"0"0,48-75-727 0 0,-65 101-1394 0 0,85-140-192 0 0,0 0-3358 0 0,5-3 2919 0 0</inkml:trace>
  <inkml:trace contextRef="#ctx0" brushRef="#br0" timeOffset="2932.706">2369 375 1036 0 0,'-22'-6'3340'0'0,"-40"51"-1924"0"0,52-34-1169 0 0,0 0 1 0 0,0 0 0 0 0,1 1-1 0 0,0 0 1 0 0,1 1-1 0 0,1 0 1 0 0,0 0-1 0 0,1 1 1 0 0,0-1 0 0 0,1 1-1 0 0,1 1 1 0 0,0-1-1 0 0,1 1 1 0 0,0-1-1 0 0,1 1 1 0 0,0 10-248 0 0,3-20 52 0 0,-1 1 1 0 0,1 0-1 0 0,0-1 0 0 0,1 1 0 0 0,-1 0 1 0 0,1-1-1 0 0,0 1 0 0 0,0-1 1 0 0,1 0-1 0 0,0 0 0 0 0,0 0 1 0 0,0 0-1 0 0,0 0 0 0 0,1-1 1 0 0,-1 0-1 0 0,1 1 0 0 0,1-1 1 0 0,-1-1-1 0 0,0 1 0 0 0,1 0 0 0 0,0-1 1 0 0,0 0-1 0 0,0 0 0 0 0,0-1 1 0 0,0 1-1 0 0,1-1 0 0 0,-1 0 1 0 0,1-1-1 0 0,-1 1 0 0 0,2-1-52 0 0,175 20 880 0 0,-173-20-891 0 0,-1-1-1 0 0,1 0 1 0 0,0-1-1 0 0,-1 0 1 0 0,1 0-1 0 0,-1-1 1 0 0,0 0-1 0 0,1 0 0 0 0,-1-1 1 0 0,0 0-1 0 0,0-1 1 0 0,-1 0-1 0 0,1 0 1 0 0,-1 0-1 0 0,0-1 1 0 0,0 0-1 0 0,0 0 0 0 0,-1-1 1 0 0,1 0-1 0 0,-1 0 1 0 0,-1-1-1 0 0,1 1 1 0 0,-1-1-1 0 0,-1-1 1 0 0,1 1-1 0 0,-1-1 0 0 0,0 1 1 0 0,-1-1-1 0 0,0 0 1 0 0,2-8 11 0 0,-6 3-42 0 0,-1 0 1 0 0,0 1-1 0 0,-1-1 1 0 0,-1 1-1 0 0,0 0 1 0 0,-1 0-1 0 0,0 0 0 0 0,0 1 1 0 0,-1 0-1 0 0,-1 0 1 0 0,0 0-1 0 0,-1 1 1 0 0,0 0-1 0 0,0 0 1 0 0,-1 1-1 0 0,0 0 1 0 0,-1 0-1 0 0,0 1 1 0 0,0 1-1 0 0,-1 0 0 0 0,1 0 1 0 0,-2 1-1 0 0,-1-1 42 0 0,-22-19-418 0 0,24 18 127 0 0,-40-51-7259 0 0,48 53 6049 0 0</inkml:trace>
  <inkml:trace contextRef="#ctx0" brushRef="#br0" timeOffset="3287.017">1871 254 1416 0 0,'-15'8'306'0'0,"1"2"-1"0"0,0 0 1 0 0,0 0-1 0 0,1 2 1 0 0,1-1-1 0 0,0 2 1 0 0,0-1 0 0 0,1 2-1 0 0,1 0 1 0 0,0 0-1 0 0,1 0 1 0 0,1 1-1 0 0,0 1 1 0 0,1-1-1 0 0,0 1 1 0 0,2 1 0 0 0,0-1-1 0 0,0 1 1 0 0,2 0-1 0 0,0 0 1 0 0,1 1-306 0 0,8 4 122 0 0,0-1 1 0 0,2 0-1 0 0,1-1 1 0 0,0 1-1 0 0,2-2 1 0 0,0 1 0 0 0,1-1-1 0 0,1-1 1 0 0,1 0-1 0 0,0-1 1 0 0,1-1-1 0 0,1 0 1 0 0,0-1-1 0 0,5 2-122 0 0,-2 2 58 0 0,12 13-104 0 0,156 132-1309 0 0,-176-157 851 0 0,0-1 0 0 0,0 0 0 0 0,1-1 0 0 0,0 0 0 0 0,0-1 0 0 0,0 0 0 0 0,1-1 0 0 0,-1-1 0 0 0,1 0 1 0 0,-1 0-1 0 0,9-1 504 0 0,3-1-1314 0 0</inkml:trace>
  <inkml:trace contextRef="#ctx0" brushRef="#br0" timeOffset="3600.029">2863 194 1380 0 0,'20'13'428'0'0,"-2"2"0"0"0,1 0-1 0 0,-2 1 1 0 0,0 1 0 0 0,-1 1 0 0 0,-1 0 0 0 0,0 1-1 0 0,-1 0 1 0 0,-2 1 0 0 0,0 1 0 0 0,-1 0 0 0 0,-1 1-1 0 0,7 21-427 0 0,-10-30 168 0 0,-1 1 0 0 0,0-1 0 0 0,-1 1 0 0 0,-1 1 0 0 0,0-1 0 0 0,-1 1 0 0 0,-1-1 0 0 0,0 1 0 0 0,-1 0 0 0 0,0 0 0 0 0,-1 0 0 0 0,-1 0 0 0 0,0-1 0 0 0,-1 1 0 0 0,-1 0 0 0 0,0-1 0 0 0,-1 1 0 0 0,-1-1-1 0 0,0 0 1 0 0,-1-1 0 0 0,0 1 0 0 0,-1-1 0 0 0,-5 7-168 0 0,-1-2-151 0 0,-1 0 0 0 0,-1-1 0 0 0,0-1 0 0 0,-1-1 0 0 0,-1 0 0 0 0,0-1 0 0 0,-1-1 1 0 0,0-1-1 0 0,-4 2 151 0 0,19-13-590 0 0,-12 5-406 0 0,5-10-3397 0 0,-5-13 2926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1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119 312 1172 0 0,'-1'-3'3253'0'0,"-31"92"-965"0"0,-17 170 552 0 0,48-145-1263 0 0,44-75-660 0 0,115-19-123 0 0,-115-21-702 0 0,-17-1-444 0 0,1-1 0 0 0,-1-1 0 0 0,0-1 0 0 0,0-2 0 0 0,-1 0 0 0 0,1-2 0 0 0,-2-1 0 0 0,1-1 0 0 0,-2-1 0 0 0,18-11 352 0 0,-20-15-5877 0 0,-21 38 4593 0 0</inkml:trace>
  <inkml:trace contextRef="#ctx0" brushRef="#br0" timeOffset="261.412">0 508 2420 0 0,'25'-10'3481'0'0,"3"-2"-3039"0"0,419-58 1341 0 0,-393 54-6255 0 0,-53 15 3235 0 0,-1 1-20 0 0</inkml:trace>
  <inkml:trace contextRef="#ctx0" brushRef="#br0" timeOffset="541.849">205 257 1316 0 0,'-8'-17'5422'0'0,"32"6"-3918"0"0,-22 11-1552 0 0,190-33 1115 0 0,8 32-3606 0 0,-109 2-269 0 0,-48-1 1534 0 0</inkml:trace>
  <inkml:trace contextRef="#ctx0" brushRef="#br0" timeOffset="851.181">1512 262 1780 0 0,'-6'14'3886'0'0,"-14"14"-3142"0"0,6-9-384 0 0,-254 410 1831 0 0,207-358-3237 0 0,8-48-3453 0 0,51-23 3111 0 0</inkml:trace>
  <inkml:trace contextRef="#ctx0" brushRef="#br0" timeOffset="1164.016">1106 331 836 0 0,'-7'-33'5143'0'0,"25"37"-2389"0"0,166 235-1197 0 0,-123-139-1702 0 0,-41-28-2917 0 0,-48-52-1493 0 0,24-20 3283 0 0</inkml:trace>
  <inkml:trace contextRef="#ctx0" brushRef="#br0" timeOffset="1694.003">1616 21 1148 0 0,'17'-18'3855'0'0,"27"16"-2180"0"0,-39 5-1626 0 0,0 1 0 0 0,0-1 0 0 0,0 1 0 0 0,-1 1 1 0 0,0-1-1 0 0,0 1 0 0 0,0-1 0 0 0,-1 1 0 0 0,1 0 0 0 0,-1 0 0 0 0,0 1 1 0 0,-1-1-1 0 0,1 1 0 0 0,-1-1 0 0 0,0 1 0 0 0,-1 0 0 0 0,1 0 0 0 0,-1 0 1 0 0,0 0-1 0 0,-1 0 0 0 0,1 0 0 0 0,-1 0 0 0 0,0 0 0 0 0,-1 0 0 0 0,1 0 1 0 0,-1 0-1 0 0,-2 5-49 0 0,-68 153 1128 0 0,3-57-139 0 0,68-105-905 0 0,3 0-145 0 0,-1 1 1 0 0,1-1-1 0 0,0 1 0 0 0,1-1 0 0 0,-1 0 0 0 0,0 0 0 0 0,1-1 1 0 0,-1 1-1 0 0,1-1 0 0 0,-1 1 0 0 0,1-1 0 0 0,-1 0 0 0 0,1 0 0 0 0,0-1 1 0 0,0 1-1 0 0,0-1 0 0 0,-1 0 0 0 0,1 0 0 0 0,0 0 0 0 0,0-1 1 0 0,0 1-1 0 0,-1-1 0 0 0,1 0 0 0 0,0 0 0 0 0,-1 0 0 0 0,1 0 0 0 0,0-1 61 0 0,152-48-5341 0 0,-118 33 3831 0 0</inkml:trace>
  <inkml:trace contextRef="#ctx0" brushRef="#br0" timeOffset="1975.913">2322 117 1228 0 0,'19'-11'5900'0'0,"-19"44"-4546"0"0,-1-11-1293 0 0,1 25 166 0 0,4-24-161 0 0,-2 0-1 0 0,0 1 1 0 0,-2-1-1 0 0,-1 0 1 0 0,0 0-1 0 0,-2 0 1 0 0,0 0-1 0 0,-2 0 1 0 0,-1-1-1 0 0,0 0 1 0 0,-2 0 0 0 0,0 0-1 0 0,-2-1 1 0 0,0 0-1 0 0,-1-1 1 0 0,-1 0-1 0 0,-1-1 1 0 0,-1 0-1 0 0,-1-1 1 0 0,-4 4-66 0 0,3-10-150 0 0,0-1 1 0 0,-1 0-1 0 0,0-1 1 0 0,-1-1-1 0 0,0-1 1 0 0,0 0-1 0 0,-1-2 1 0 0,0 0-1 0 0,0-1 0 0 0,0-1 1 0 0,-4 0 149 0 0,-6 0-733 0 0,-1-2 1 0 0,1-1 0 0 0,0-1-1 0 0,-1-2 1 0 0,1 0-1 0 0,0-2 1 0 0,-1-2 732 0 0,-33-9-1401 0 0</inkml:trace>
  <inkml:trace contextRef="#ctx0" brushRef="#br0" timeOffset="2332.435">934 96 1428 0 0,'-10'9'281'0'0,"1"1"0"0"0,0 0 0 0 0,1 0 0 0 0,0 1-1 0 0,1 0 1 0 0,0 0 0 0 0,0 1 0 0 0,2 0 0 0 0,-1 0 0 0 0,1 0 0 0 0,1 1 0 0 0,0-1-1 0 0,1 1 1 0 0,1 0 0 0 0,0 0 0 0 0,0 1 0 0 0,1-1 0 0 0,1 0 0 0 0,1 8-281 0 0,3-2 132 0 0,0-1 0 0 0,2 1 0 0 0,0-1 1 0 0,1 0-1 0 0,1-1 0 0 0,1 1 0 0 0,0-2 1 0 0,1 1-1 0 0,1-1 0 0 0,0-1 0 0 0,1 0 1 0 0,1-1-1 0 0,0 0 0 0 0,1-1 0 0 0,1 0 1 0 0,0-1-1 0 0,1-1 0 0 0,0 0 1 0 0,4 1-133 0 0,168 76-978 0 0,-168-82 415 0 0,1-1 0 0 0,-1 0-1 0 0,1-2 1 0 0,0 0 0 0 0,0-2 0 0 0,0 0-1 0 0,0-1 1 0 0,0-1 0 0 0,5-2 563 0 0,35-9-1115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0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200 354 976 0 0,'3'-3'471'0'0,"18"-31"1271"0"0,17 7-1239 0 0,-20 8 945 0 0,-20 36-333 0 0,-238 667 1040 0 0,203-567-1706 0 0,36-157-6070 0 0,2 27 4187 0 0</inkml:trace>
  <inkml:trace contextRef="#ctx0" brushRef="#br0" timeOffset="621.045">261 301 1100 0 0,'4'-12'1886'0'0,"7"-19"2197"0"0,-11 55-2881 0 0,-28 260-850 0 0,28-276-312 0 0,0 0-1 0 0,1 0 0 0 0,0 0 0 0 0,0 0 0 0 0,1 0 0 0 0,0 0 0 0 0,0 0 0 0 0,1-1 0 0 0,-1 1 0 0 0,2-1 0 0 0,-1 0 1 0 0,1 0-1 0 0,0 0 0 0 0,1 0 0 0 0,0-1 0 0 0,0 1 0 0 0,0-1 0 0 0,1 0 0 0 0,0-1 0 0 0,0 0 0 0 0,0 1 0 0 0,1-2 1 0 0,-1 1-1 0 0,1-1 0 0 0,0 0 0 0 0,1-1 0 0 0,-1 0 0 0 0,1 0 0 0 0,-1 0 0 0 0,6 0-39 0 0,2-1 54 0 0,0-2 0 0 0,1 0 0 0 0,-1 0 0 0 0,0-2 0 0 0,0 0 0 0 0,0 0 0 0 0,0-1 0 0 0,0-1 0 0 0,0-1 0 0 0,12-5-54 0 0,-12 1 26 0 0,-1-1 1 0 0,0 0 0 0 0,0-1 0 0 0,-1-1 0 0 0,0 0-1 0 0,-1 0 1 0 0,0-2 0 0 0,-1 1 0 0 0,-1-1 0 0 0,0-1 0 0 0,-1 0-1 0 0,0 0 1 0 0,-1-1-27 0 0,5-5 0 0 0,3-15-121 0 0,-19 49 40 0 0,0 0-1 0 0,0 0 1 0 0,2 0 0 0 0,-1 0 0 0 0,2 0-1 0 0,0 0 1 0 0,0 1 0 0 0,1-1 0 0 0,1 0-1 0 0,0 0 1 0 0,1 0 0 0 0,1 1 81 0 0,8 85-3605 0 0,-12-66 1104 0 0,0-21 1111 0 0</inkml:trace>
  <inkml:trace contextRef="#ctx0" brushRef="#br0" timeOffset="1123.231">853 60 2216 0 0,'8'-30'3132'0'0,"76"0"-1545"0"0,-79 33-1560 0 0,0 0 1 0 0,-1 0 0 0 0,0 1 0 0 0,0-1 0 0 0,0 1 0 0 0,0 0-1 0 0,-1 0 1 0 0,1 0 0 0 0,-1 0 0 0 0,0 1 0 0 0,0-1 0 0 0,0 1-1 0 0,-1 0 1 0 0,0 0 0 0 0,0 0 0 0 0,0 0 0 0 0,0 0 0 0 0,-1 0-1 0 0,0 0 1 0 0,0 1 0 0 0,-1-1 0 0 0,1 0 0 0 0,-1 1 0 0 0,0-1-1 0 0,0 1 1 0 0,-1-1 0 0 0,0 4-28 0 0,-2 14 225 0 0,0-1-1 0 0,-2 1 1 0 0,0-1-1 0 0,-1 0 1 0 0,-2 0-1 0 0,0-1 1 0 0,-1 0-1 0 0,-1 0 1 0 0,-1-1-1 0 0,-1 0 1 0 0,-9 11-225 0 0,20-30 121 0 0,1-1-34 0 0,4 2-25 0 0,114 16-563 0 0,-88-18 111 0 0,75-11-860 0 0,3 0-3578 0 0,-105 11 3571 0 0</inkml:trace>
  <inkml:trace contextRef="#ctx0" brushRef="#br0" timeOffset="1420.732">1175 596 2412 0 0,'15'0'3335'0'0,"34"-5"-2969"0"0,-46 5-138 0 0,356-51 1252 0 0,-317 48-6451 0 0,-36-7 3557 0 0</inkml:trace>
  <inkml:trace contextRef="#ctx0" brushRef="#br0" timeOffset="1734.143">1484 329 1324 0 0,'-31'-25'4728'0'0,"3"59"-3503"0"0,20-4-950 0 0,1 1 0 0 0,2-1 0 0 0,1 1 0 0 0,2 0 0 0 0,0 0 0 0 0,3 0 0 0 0,3 28-275 0 0,-2 25 164 0 0,-14 2-1178 0 0,-22-43-4630 0 0,30-41 4420 0 0</inkml:trace>
  <inkml:trace contextRef="#ctx0" brushRef="#br0" timeOffset="2494.038">2049 544 1044 0 0,'17'-22'5496'0'0,"-13"37"-4486"0"0,-19 120-113 0 0,3-83-579 0 0,12-44-249 0 0,-1 0 0 0 0,0 0 0 0 0,-1 0 0 0 0,0 0 1 0 0,0 0-1 0 0,-1-1 0 0 0,0 1 0 0 0,0-1 1 0 0,0 0-1 0 0,-1 0 0 0 0,-1 0 0 0 0,1 0 0 0 0,-1-1 1 0 0,0 0-1 0 0,0 0 0 0 0,-1 0 0 0 0,1 0 0 0 0,-1-1 1 0 0,-1 0-1 0 0,0 0-69 0 0,2-5 19 0 0,-1 1 0 0 0,0-1 0 0 0,0 0 0 0 0,0 0 0 0 0,0-1 0 0 0,0 0 0 0 0,0 0 0 0 0,0 0 0 0 0,0-1 0 0 0,1 0 0 0 0,-1 0 0 0 0,0 0 0 0 0,1-1 0 0 0,0 1 0 0 0,0-1 0 0 0,0-1 0 0 0,0 1 0 0 0,0-1 0 0 0,0 0 0 0 0,1 0 0 0 0,0 0 0 0 0,0-1 0 0 0,0 1 0 0 0,0-1 0 0 0,1 0 0 0 0,0 0 0 0 0,0 0 0 0 0,0 0 0 0 0,1-1 0 0 0,-1 1 0 0 0,1-1 0 0 0,1 0 0 0 0,-1 0 0 0 0,0-4-19 0 0,-4-3 10 0 0,0 0 1 0 0,0-1-1 0 0,1 0 0 0 0,1 0 1 0 0,0-1-1 0 0,1 1 0 0 0,1-1 1 0 0,0 1-1 0 0,1-1 1 0 0,1 0-1 0 0,0 1 0 0 0,1-1 1 0 0,0 0-1 0 0,2 1 0 0 0,-1-1 1 0 0,2 1-1 0 0,0-1 0 0 0,0 1 1 0 0,2 1-1 0 0,0-1 1 0 0,0 1-1 0 0,1 0 0 0 0,1 0 1 0 0,0 1-1 0 0,0 0 0 0 0,1 0 1 0 0,1 1-1 0 0,6-5-10 0 0,1 3-97 0 0,-1 1 0 0 0,2 1 0 0 0,0 1 0 0 0,0 0 0 0 0,1 2 0 0 0,0 0 0 0 0,0 1 0 0 0,1 0 0 0 0,-1 2 0 0 0,2 1 0 0 0,-1 0 0 0 0,0 1 0 0 0,1 2 0 0 0,-1 0 0 0 0,13 1 97 0 0,-5 13-1137 0 0,-7-1-4834 0 0,-18-12 4633 0 0</inkml:trace>
  <inkml:trace contextRef="#ctx0" brushRef="#br0" timeOffset="2880.657">2369 19 1648 0 0,'53'-10'3651'0'0,"25"64"-3028"0"0,-72-44-472 0 0,0 0 0 0 0,-1 1 1 0 0,0 0-1 0 0,-1 0 0 0 0,0 0 0 0 0,-1 0 1 0 0,0 1-1 0 0,-1 0 0 0 0,-1-1 0 0 0,1 1 1 0 0,-2 0-1 0 0,1 0 0 0 0,-2-1 0 0 0,0 5-151 0 0,-65 138 3000 0 0,125-139-2893 0 0,238-46-8314 0 0,-269 23 6824 0 0</inkml:trace>
  <inkml:trace contextRef="#ctx0" brushRef="#br0" timeOffset="3285.563">2728 487 1664 0 0,'61'-21'3675'0'0,"-45"18"-3309"0"0,82-16 400 0 0,1 4 1 0 0,0 5 0 0 0,55 2-767 0 0,-146 8-19 0 0,124 0-5329 0 0,-130 0 4070 0 0</inkml:trace>
  <inkml:trace contextRef="#ctx0" brushRef="#br0" timeOffset="3533.672">2894 604 1196 0 0,'0'12'5188'0'0,"42"-1"-3868"0"0,265-26-411 0 0,-106-16-6678 0 0,-166 22 4365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5:4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1 179 916 0 0,'0'0'257'0'0,"0"0"91"0"0,0 0-47 0 0,0 0-109 0 0,0 0-14 0 0,0 0-8 0 0,0 0 55 0 0,0 13-21 0 0,0-7 7591 0 0,33 76-7786 0 0,-15 188 133 0 0,-7-16 56 0 0,8 19 103 0 0,6-40-24 0 0,-23-210-1035 0 0,-8-32-1374 0 0,-14-43-2366 0 0,14 37 4007 0 0,-5-10-687 0 0</inkml:trace>
  <inkml:trace contextRef="#ctx0" brushRef="#br0" timeOffset="991.442">34 199 1468 0 0,'0'-1'62'0'0,"0"0"0"0"0,0 0 0 0 0,0 0 0 0 0,0 1 0 0 0,0-1 0 0 0,0 0 0 0 0,0 0 1 0 0,0 0-1 0 0,0 0 0 0 0,0 1 0 0 0,0-1 0 0 0,0 0 0 0 0,1 0 0 0 0,-1 0 0 0 0,0 0 0 0 0,1 1 0 0 0,-1-1 0 0 0,0 0 0 0 0,1 0 0 0 0,-1 1 0 0 0,1-1 0 0 0,-1 0 0 0 0,1 1 0 0 0,0-1 0 0 0,-1 1 0 0 0,1-1 0 0 0,-1 1 0 0 0,1-1 0 0 0,0 1 1 0 0,0-1-1 0 0,-1 1 0 0 0,1-1 0 0 0,0 1 0 0 0,0 0 0 0 0,0 0 0 0 0,-1-1 0 0 0,1 1 0 0 0,0 0 0 0 0,0 0 0 0 0,0 0 0 0 0,0 0 0 0 0,-1 0 0 0 0,1 0 0 0 0,0 0 0 0 0,0 0 0 0 0,0 0 0 0 0,0 0 0 0 0,-1 0 0 0 0,1 1 0 0 0,0-1 1 0 0,0 0-1 0 0,0 1 0 0 0,-1-1 0 0 0,1 0 0 0 0,0 1 0 0 0,-1-1 0 0 0,1 1 0 0 0,0-1 0 0 0,-1 1 0 0 0,1 0-62 0 0,49 36-66 0 0,-46-34 243 0 0,35 37 104 0 0,-1 1 0 0 0,-2 2-1 0 0,-3 2 1 0 0,-1 1 0 0 0,-2 1-1 0 0,-2 2 1 0 0,-2 0-1 0 0,13 41-280 0 0,58 142 791 0 0,-97-233-784 0 0,0 0 0 0 0,0 0 0 0 0,-1 1-1 0 0,1-1 1 0 0,0 0 0 0 0,0 0 0 0 0,1 1 0 0 0,-1-1 0 0 0,0 0-1 0 0,0 0 1 0 0,0 1 0 0 0,0-1 0 0 0,1 0 0 0 0,-1 1 0 0 0,0-1-1 0 0,1 0 1 0 0,-1 1 0 0 0,0-1 0 0 0,1 0 0 0 0,-1 1 0 0 0,1-1-1 0 0,-1 1 1 0 0,1-1 0 0 0,-1 1 0 0 0,1-1 0 0 0,-1 1 0 0 0,1-1-1 0 0,0 1 1 0 0,-1-1 0 0 0,1 1 0 0 0,0 0 0 0 0,-1-1 0 0 0,1 1-1 0 0,0 0 1 0 0,0 0 0 0 0,-1 0 0 0 0,1-1 0 0 0,0 1 0 0 0,0 0-1 0 0,-1 0 1 0 0,1 0 0 0 0,0 0 0 0 0,0 0 0 0 0,-1 0 0 0 0,1 1-1 0 0,0-1 1 0 0,-1 0 0 0 0,1 0 0 0 0,0 0 0 0 0,0 1 0 0 0,-1-1 0 0 0,1 0-1 0 0,0 1 1 0 0,-1-1 0 0 0,1 0 0 0 0,-1 1 0 0 0,1-1 0 0 0,0 1-1 0 0,-1-1 1 0 0,1 1 0 0 0,-1 0 0 0 0,1-1 0 0 0,-1 1 0 0 0,0-1-1 0 0,1 1 1 0 0,-1 0 0 0 0,1 0-7 0 0,0-4-11 0 0,80-269 231 0 0,-11 24-204 0 0,-15 97-254 0 0,-54 151 235 0 0,0 0 0 0 0,0 0 0 0 0,0 0 0 0 0,1 0 0 0 0,-1 0 1 0 0,0 0-1 0 0,0 0 0 0 0,0 1 0 0 0,1-1 0 0 0,-1 0 0 0 0,0 1 0 0 0,0-1 0 0 0,0 1 1 0 0,0-1-1 0 0,0 1 0 0 0,0-1 0 0 0,0 1 0 0 0,0 0 0 0 0,0-1 0 0 0,0 1 0 0 0,0 0 1 0 0,0 0-1 0 0,0 0 0 0 0,-1 0 0 0 0,1 0 0 0 0,0 0 0 0 0,-1 0 0 0 0,1 0 0 0 0,-1 0 0 0 0,1 0 1 0 0,-1 0-1 0 0,1 0 0 0 0,-1 0 0 0 0,0 1 0 0 0,1-1 0 0 0,-1 0 0 0 0,0 0 0 0 0,0 0 1 0 0,0 1-1 0 0,0-1 0 0 0,0 0 0 0 0,0 0 0 0 0,0 0 0 0 0,-1 1 0 0 0,1-1 0 0 0,0 0 1 0 0,-1 0-1 0 0,1 0 0 0 0,-1 1 3 0 0,2 0-32 0 0,64 480 1004 0 0,-10-28 49 0 0,-49-418-816 0 0,-5-47-2037 0 0,-1 0 1099 0 0,0-25-4450 0 0,0 17 4031 0 0</inkml:trace>
  <inkml:trace contextRef="#ctx0" brushRef="#br0" timeOffset="1412.187">1560 740 1544 0 0,'15'13'4001'0'0,"-36"69"-2769"0"0,21-80-1140 0 0,-86 222 1918 0 0,-16-7-592 0 0,92-192-1328 0 0,-6 7-982 0 0,-1-23-4291 0 0,16-9 3791 0 0,1 0 228 0 0</inkml:trace>
  <inkml:trace contextRef="#ctx0" brushRef="#br0" timeOffset="1737.526">1107 837 1676 0 0,'-2'-15'6234'0'0,"28"41"-5457"0"0,-13-13-569 0 0,488 424 1536 0 0,-470-409-3266 0 0,-30-27 682 0 0,-1-1 22 0 0,17-14-2667 0 0,-13 2 2243 0 0,-2-10 122 0 0</inkml:trace>
  <inkml:trace contextRef="#ctx0" brushRef="#br0" timeOffset="2361.242">2444 92 1312 0 0,'26'18'3567'0'0,"-17"52"-2606"0"0,-9-66-822 0 0,-12 238 2202 0 0,-1-150-1527 0 0,4 0 1 0 0,4 1-1 0 0,5 41-814 0 0,0-129 27 0 0,0 3-16 0 0,0 0 1 0 0,1 0-1 0 0,0 0 1 0 0,0 1-1 0 0,1-1 0 0 0,0-1 1 0 0,1 1-1 0 0,-1 0 1 0 0,1-1-1 0 0,1 1 1 0 0,0-1-1 0 0,0 0 1 0 0,0 0-1 0 0,1 0 1 0 0,0-1-1 0 0,0 1 1 0 0,0-1-1 0 0,1 0 1 0 0,0-1-1 0 0,0 0 1 0 0,1 0-1 0 0,0 0 0 0 0,-1 0 1 0 0,1-1-1 0 0,1-1 1 0 0,-1 1-1 0 0,1-1 1 0 0,-1 0-1 0 0,1-1 1 0 0,0 1-1 0 0,0-2 1 0 0,0 1-1 0 0,0-1 1 0 0,3 0-12 0 0,84-47-1859 0 0,-57-11-3101 0 0,-37 52 3665 0 0,-1-9 45 0 0</inkml:trace>
  <inkml:trace contextRef="#ctx0" brushRef="#br0" timeOffset="2629.455">2196 580 1616 0 0,'-3'-6'5763'0'0,"92"-23"-4611"0"0,-46 21-941 0 0,112-28-522 0 0,-57-2-2920 0 0,-80 24 1129 0 0,-16 7 728 0 0</inkml:trace>
  <inkml:trace contextRef="#ctx0" brushRef="#br0" timeOffset="2970.951">2013 30 1392 0 0,'-13'13'311'0'0,"0"1"1"0"0,1-1-1 0 0,1 2 0 0 0,0 0 0 0 0,0 0 0 0 0,2 1 1 0 0,0 0-1 0 0,1 1 0 0 0,1 0 0 0 0,0 0 1 0 0,1 0-1 0 0,1 1 0 0 0,1 0 0 0 0,0 0 0 0 0,1 1 1 0 0,1-1-1 0 0,1 13-311 0 0,0 6 224 0 0,2-1 1 0 0,2 0-1 0 0,1 1 1 0 0,2-1-1 0 0,2-1 1 0 0,0 1-1 0 0,3-1 1 0 0,9 21-225 0 0,-1-12-22 0 0,1 0-1 0 0,2-2 1 0 0,2 0 0 0 0,2-2 0 0 0,2-1-1 0 0,1-1 1 0 0,2-1 0 0 0,1-2 0 0 0,2-1-1 0 0,1-2 1 0 0,2-1 0 0 0,1-2 0 0 0,1-1-1 0 0,7 0 23 0 0,99 12-4910 0 0,-126-40 3669 0 0</inkml:trace>
  <inkml:trace contextRef="#ctx0" brushRef="#br0" timeOffset="3266.102">3032 0 1224 0 0,'4'1'133'0'0,"0"-1"0"0"0,1 1 0 0 0,-1 0 0 0 0,0 0 0 0 0,0 0 1 0 0,0 0-1 0 0,0 1 0 0 0,-1-1 0 0 0,1 1 0 0 0,0 0 0 0 0,-1 1 0 0 0,1-1 0 0 0,-1 0 0 0 0,1 1 0 0 0,-1 0 0 0 0,0 0 0 0 0,0 0 0 0 0,-1 0 0 0 0,1 0 1 0 0,-1 1-1 0 0,1-1 0 0 0,-1 1 0 0 0,1 1-133 0 0,2 1 224 0 0,26 32 174 0 0,0 2 1 0 0,-3 2-1 0 0,-1 0 0 0 0,-3 2 0 0 0,-1 0 1 0 0,-2 2-1 0 0,-2 0 0 0 0,-2 2 0 0 0,-3-1 0 0 0,-1 2 1 0 0,-3 0-1 0 0,-1 0 0 0 0,-1 26-398 0 0,-8-59 77 0 0,0-1 0 0 0,-1 1 0 0 0,-1 0 0 0 0,-1 0 0 0 0,0-1 0 0 0,-1 1 0 0 0,-1-1 0 0 0,0 0 0 0 0,-1-1 0 0 0,0 1 0 0 0,-4 5-77 0 0,7-14 31 0 0,-15 30 27 0 0,0-1-1 0 0,-3-1 0 0 0,-1 0 0 0 0,-1-2 0 0 0,-2-1 1 0 0,-10 10-58 0 0,-119 76-4412 0 0,150-114 4209 0 0,0-1 0 0 0,0 0 0 0 0,0-1 0 0 0,0 1 0 0 0,-1-1 0 0 0,1 0 0 0 0,0 0 0 0 0,-1 0 0 0 0,1 0 0 0 0,-1-1 0 0 0,1 0 0 0 0,-1 0 0 0 0,1 0 0 0 0,-1 0 0 0 0,1-1 0 0 0,0 0 1 0 0,-1 0-1 0 0,1 0 0 0 0,-2-1 203 0 0,-34-19-1192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3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 1132 0 0,'0'0'200'0'0,"0"0"-49"0"0,0 0 39 0 0,0 0 15 0 0,0 0 25 0 0,0 0-44 0 0,0 0-30 0 0,-23 0 963 0 0,-7 3-810 0 0,111 10 1967 0 0,257-31-1224 0 0,167 16-1777 0 0,-507-2-2624 0 0,-19 5 2117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36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1576 0 0,'1'3'119'0'0,"1"-1"-1"0"0,0 1 1 0 0,0-1-1 0 0,0 0 1 0 0,0 0-1 0 0,0 0 0 0 0,0 0 1 0 0,0 0-1 0 0,0 0 1 0 0,1-1-1 0 0,-1 1 1 0 0,1-1-1 0 0,0 1 1 0 0,-1-1-1 0 0,1 0 1 0 0,0 0-1 0 0,0 0 1 0 0,0 0-1 0 0,-1-1 1 0 0,1 1-1 0 0,0-1 1 0 0,0 0-1 0 0,0 0 1 0 0,0 0-1 0 0,0 0 0 0 0,0 0 1 0 0,0-1-1 0 0,0 1 1 0 0,0-1-1 0 0,-1 0 1 0 0,1 0-1 0 0,1 0-118 0 0,8 1 290 0 0,461-48 1758 0 0,-417 46-2208 0 0,108-4 837 0 0,-56 5-5512 0 0,-106 1 3688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3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365 328 1664 0 0,'0'0'403'0'0,"0"0"0"0"0,0 0-47 0 0,0 0-25 0 0,0 0 20 0 0,0 0-29 0 0,0 0-37 0 0,0 0-41 0 0,0 0-57 0 0,0 0-5 0 0,0 0 8 0 0,0 0 9 0 0,0 0-34 0 0,0 0 7 0 0,0 0-26 0 0,0 0-65 0 0,0 0 37 0 0,0 0-81 0 0,0 0-24 0 0,0 0 30 0 0,0 0 52 0 0,0 0-51 0 0,0 0-29 0 0,0 0 72 0 0,0 0 9 0 0,0 0 8 0 0,0 0 44 0 0,0 0-14 0 0,0 0-48 0 0,0 0-28 0 0,0 0-8 0 0,0 0-8 0 0,0 0-61 0 0,0 0 78 0 0,17 3 2324 0 0,32 44-2339 0 0,-42-42-42 0 0,0 0 1 0 0,1 0-1 0 0,-1-1 0 0 0,1 0 1 0 0,0 0-1 0 0,0-1 0 0 0,1 0 0 0 0,-1-1 1 0 0,0 0-1 0 0,1 0 0 0 0,0-1 1 0 0,-1 0-1 0 0,1 0 0 0 0,0-1 0 0 0,-1 0 1 0 0,1 0-1 0 0,0-1 0 0 0,1-1-2 0 0,19 1-7 0 0,-1-2 24 0 0,1-1 0 0 0,-1-1 0 0 0,-1-2 0 0 0,1-1 0 0 0,-1-1 0 0 0,0-2 0 0 0,-1 0 0 0 0,19-13-17 0 0,-29 17 7 0 0,-2-1-1 0 0,1-1 0 0 0,-1 0 1 0 0,0-1-1 0 0,-1-1 1 0 0,-1 0-1 0 0,1-1 0 0 0,-2 0 1 0 0,1 0-1 0 0,-2-1 1 0 0,0-1-1 0 0,0 0 0 0 0,-2 0 1 0 0,0-1-1 0 0,3-7-6 0 0,-10 18-16 0 0,-1-1 0 0 0,0 1 0 0 0,0 0 0 0 0,0 0 0 0 0,-1 0 0 0 0,1 0 0 0 0,-1 0 0 0 0,0 0 0 0 0,0 0 0 0 0,-1 0 0 0 0,1 0 0 0 0,-1 0 0 0 0,0 1 0 0 0,0-1 0 0 0,0 1 0 0 0,0-1 0 0 0,0 1 0 0 0,-1 0 0 0 0,0 0 0 0 0,0 0 0 0 0,0 0 0 0 0,0 0 0 0 0,0 0 0 0 0,0 1 0 0 0,-1 0 0 0 0,1 0 0 0 0,-1 0 0 0 0,1 0 0 0 0,-1 0 0 0 0,0 1 0 0 0,0-1 0 0 0,-1 1 16 0 0,-132-33-254 0 0,100 32 208 0 0,0 1 0 0 0,0 2 0 0 0,0 2 0 0 0,0 2 0 0 0,0 1 0 0 0,1 2 0 0 0,-27 9 46 0 0,23-4-14 0 0,1 2 0 0 0,1 1-1 0 0,1 2 1 0 0,0 2 0 0 0,2 1 0 0 0,0 2-1 0 0,2 1 1 0 0,0 2 0 0 0,-6 8 14 0 0,22-19 64 0 0,1 0 1 0 0,1 2-1 0 0,0 0 1 0 0,1 0-1 0 0,1 2 0 0 0,1-1 1 0 0,0 2-1 0 0,2-1 1 0 0,0 2-1 0 0,1-1 0 0 0,1 1 1 0 0,1 1-1 0 0,1-1 1 0 0,1 1-1 0 0,1 0 0 0 0,0 0 1 0 0,1 20-65 0 0,4-32 26 0 0,0 0 0 0 0,0-1 0 0 0,1 1 0 0 0,1 0 1 0 0,-1-1-1 0 0,2 1 0 0 0,-1-1 0 0 0,1 0 0 0 0,1 0 0 0 0,-1-1 0 0 0,1 1 0 0 0,1-1 1 0 0,0 0-1 0 0,0 0 0 0 0,1-1 0 0 0,-1 0 0 0 0,2 0 0 0 0,-1 0 0 0 0,1-1 1 0 0,0 0-1 0 0,0-1 0 0 0,1 1 0 0 0,-1-2 0 0 0,1 1 0 0 0,0-1 0 0 0,0-1 1 0 0,2 1-27 0 0,21 8-9 0 0,1-2 1 0 0,0-1 0 0 0,0-1 0 0 0,1-2 0 0 0,-1-2 0 0 0,1-1 0 0 0,6-1 8 0 0,5 0-386 0 0,0-1 0 0 0,0-3 0 0 0,-1-1 0 0 0,1-3 0 0 0,-1-1-1 0 0,22-8 387 0 0,229-97-5346 0 0,-232 78 4101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4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1016 0 0,'28'11'4162'0'0,"26"-9"-3215"0"0,-35-3-373 0 0,202-18 665 0 0,-180 15-1418 0 0,59-8-490 0 0,-38-5-2583 0 0,-54 13 2021 0 0,-2 0 36 0 0</inkml:trace>
  <inkml:trace contextRef="#ctx0" brushRef="#br0" timeOffset="281.521">276 17 1436 0 0,'-13'-16'6918'0'0,"11"33"-5614"0"0,106 370-1098 0 0,-97-352-721 0 0,-2 90-5858 0 0,-23-93 5177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4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113 224 1292 0 0,'-2'-6'5083'0'0,"-11"21"-4475"0"0,10-2-502 0 0,0 0 0 0 0,0 1 1 0 0,2-1-1 0 0,0 1 0 0 0,0 0 1 0 0,1 0-1 0 0,1-1 1 0 0,0 1-1 0 0,1 0 0 0 0,0-1 1 0 0,1 1-1 0 0,1-1 0 0 0,0 0 1 0 0,1 0-1 0 0,0-1 1 0 0,1 1-1 0 0,0-1 0 0 0,1 0 1 0 0,0-1-1 0 0,1 1 0 0 0,1-1 1 0 0,0-1-1 0 0,0 0 1 0 0,10 8-107 0 0,-5-1 129 0 0,-8-11-70 0 0,0 1-1 0 0,0-1 1 0 0,0 1-1 0 0,-1 1 1 0 0,0-1 0 0 0,0 1-1 0 0,-1 0 1 0 0,0 0-1 0 0,0 0 1 0 0,-1 0 0 0 0,0 1-1 0 0,-1-1 1 0 0,1 6-59 0 0,-7-8-55 0 0,0 0 0 0 0,0-1 1 0 0,-1 1-1 0 0,0-1 0 0 0,0 0 0 0 0,0 0 1 0 0,-1 0-1 0 0,0-1 0 0 0,0 0 0 0 0,0 0 1 0 0,0 0-1 0 0,0-1 0 0 0,-1 0 0 0 0,0 0 1 0 0,0-1-1 0 0,1 0 0 0 0,-1 0 0 0 0,-1 0 1 0 0,1-1-1 0 0,0 0 0 0 0,0 0 0 0 0,0-1 1 0 0,-1 0-1 0 0,1 0 0 0 0,-4-2 55 0 0,6 2-273 0 0,0-1 0 0 0,0 0 0 0 0,0 0-1 0 0,0-1 1 0 0,1 0 0 0 0,-1 0 0 0 0,0 0 0 0 0,1 0 0 0 0,0-1-1 0 0,-1 1 1 0 0,1-1 0 0 0,0 0 0 0 0,0 0 0 0 0,1-1-1 0 0,-1 1 1 0 0,1-1 0 0 0,-1 0 0 0 0,1 0 0 0 0,0 0-1 0 0,1 0 1 0 0,-1-1 0 0 0,1 1 0 0 0,-2-4 273 0 0,-5-19-1231 0 0</inkml:trace>
  <inkml:trace contextRef="#ctx0" brushRef="#br0" timeOffset="249.361">52 239 1132 0 0,'-6'-11'4149'0'0,"29"-2"-3282"0"0,159-41-531 0 0,-59 21-3664 0 0,-98 26 2104 0 0</inkml:trace>
  <inkml:trace contextRef="#ctx0" brushRef="#br0" timeOffset="621.088">726 1 1172 0 0,'32'29'4137'0'0,"-19"61"-3190"0"0,-11-72-564 0 0,4 97 659 0 0,-8-89-865 0 0,2 0 0 0 0,1 0 1 0 0,2-1-1 0 0,0 1 1 0 0,2 0-1 0 0,0-1 1 0 0,2 0-1 0 0,0 0 0 0 0,2-1 1 0 0,1 0-1 0 0,12 20-177 0 0,-19-39-96 0 0,1 0-1 0 0,0 0 0 0 0,0-1 1 0 0,0 1-1 0 0,1-1 1 0 0,0 0-1 0 0,0 0 0 0 0,0-1 1 0 0,0 1-1 0 0,1-1 0 0 0,-1 0 1 0 0,1 0-1 0 0,0-1 1 0 0,-1 0-1 0 0,1 0 0 0 0,0 0 1 0 0,0-1-1 0 0,1 0 1 0 0,-1 0-1 0 0,0 0 0 0 0,5-1 97 0 0,-9-1-139 0 0,-1 1 0 0 0,0-1 1 0 0,0 0-1 0 0,1 1 0 0 0,-1-1 0 0 0,0 0 0 0 0,0 0 0 0 0,0 0 0 0 0,0 0 0 0 0,0 0 0 0 0,0 0 0 0 0,0-1 0 0 0,0 1 0 0 0,0 0 0 0 0,0 0 0 0 0,-1-1 0 0 0,1 1 0 0 0,-1 0 0 0 0,1-1 0 0 0,-1 1 0 0 0,1-1 0 0 0,-1 1 0 0 0,0 0 0 0 0,1-1 1 0 0,-1 1-1 0 0,0-1 0 0 0,0 1 0 0 0,0-1 0 0 0,0 1 0 0 0,-1-1 0 0 0,1 1 0 0 0,0-1 0 0 0,-1 1 0 0 0,1-1 0 0 0,-1 1 0 0 0,1 0 0 0 0,-1-1 0 0 0,1 1 0 0 0,-2-1 139 0 0,-6-21-1280 0 0</inkml:trace>
  <inkml:trace contextRef="#ctx0" brushRef="#br0" timeOffset="887.041">525 316 1780 0 0,'12'6'7543'0'0,"70"-5"-7457"0"0,-56-2 509 0 0,292-26-3044 0 0,-160 7-1967 0 0,-128 14 2949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2036 0 0,'0'0'1099'0'0,"5"-1"5203"0"0,1 0-4774 0 0,-3 4-1739 0 0,0 1 0 0 0,0-1 1 0 0,0 1-1 0 0,-1-1 0 0 0,0 1 0 0 0,1 0 0 0 0,-1 0 1 0 0,0 0-1 0 0,-1 0 0 0 0,1 0 0 0 0,-1 0 0 0 0,0 1 0 0 0,0-1 1 0 0,0 1-1 0 0,0-1 0 0 0,-1 0 0 0 0,0 1 0 0 0,0-1 1 0 0,0 1-1 0 0,-1-1 0 0 0,1 1 0 0 0,-1-1 0 0 0,0 0 1 0 0,0 1-1 0 0,0-1 0 0 0,-1 0 0 0 0,0 0 0 0 0,0 0 1 0 0,0 0-1 0 0,0 0 0 0 0,0 0 0 0 0,-1-1 0 0 0,0 1 1 0 0,0-1-1 0 0,0 1 0 0 0,0-1 0 0 0,0 0 0 0 0,-1 0 211 0 0,-13 23-1398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3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59 916 0 0,'-12'-38'4971'0'0,"-20"47"-4334"0"0,22 5-531 0 0,0 1 0 0 0,1 0 0 0 0,1 0 0 0 0,0 1 0 0 0,1 0 0 0 0,1 0 0 0 0,0 1 0 0 0,1 0 0 0 0,1 0 0 0 0,1 0 0 0 0,0 0-1 0 0,1 1 1 0 0,1-1 0 0 0,1 14-106 0 0,2-21 67 0 0,0-1-1 0 0,1-1 1 0 0,0 1-1 0 0,1 0 1 0 0,-1-1-1 0 0,2 0 1 0 0,-1 1-1 0 0,1-2 1 0 0,0 1-1 0 0,1-1 1 0 0,0 1-1 0 0,0-2 0 0 0,1 1 1 0 0,0-1-1 0 0,0 0 1 0 0,0 0-1 0 0,0-1 1 0 0,1 1-1 0 0,0-2 1 0 0,0 1-1 0 0,1-1 1 0 0,-1-1-1 0 0,1 0 1 0 0,0 0-1 0 0,0 0 0 0 0,0-1 1 0 0,0-1-1 0 0,0 1 1 0 0,0-1-1 0 0,1-1 1 0 0,-1 0-1 0 0,5-1-66 0 0,1 2 54 0 0,-1-2-1 0 0,0 0 1 0 0,0-1-1 0 0,0 0 1 0 0,0-1-1 0 0,0 0 1 0 0,-1-1 0 0 0,1-1-1 0 0,-1 0 1 0 0,10-6-54 0 0,-17 8 5 0 0,1-1-1 0 0,-1 0 1 0 0,0 0 0 0 0,0 0 0 0 0,-1-1 0 0 0,1 0 0 0 0,-1 0 0 0 0,0 0 0 0 0,0 0 0 0 0,0-1 0 0 0,-1 0-1 0 0,0 0 1 0 0,0 0 0 0 0,-1-1 0 0 0,1 1 0 0 0,-2-1 0 0 0,1 0 0 0 0,-1 0 0 0 0,0 0 0 0 0,0 0 0 0 0,0 0-1 0 0,-1 0 1 0 0,-1-1 0 0 0,1 1 0 0 0,-1 0 0 0 0,0 0 0 0 0,-1-1 0 0 0,1 1 0 0 0,-1 0 0 0 0,-1 0 0 0 0,0 0-1 0 0,0 0 1 0 0,0 0 0 0 0,-1 0 0 0 0,0 0 0 0 0,0 1 0 0 0,-3-6-5 0 0,-4-4-187 0 0,-1 0 0 0 0,0 1 0 0 0,-1 0 0 0 0,0 1 0 0 0,-1 0 0 0 0,-1 1 0 0 0,0 1 0 0 0,-1 0 0 0 0,0 1 0 0 0,-1 0 0 0 0,-15-7 187 0 0,18 7-2131 0 0,9 7-1685 0 0,3 4 2645 0 0</inkml:trace>
  <inkml:trace contextRef="#ctx0" brushRef="#br0" timeOffset="341.797">695 104 1496 0 0,'37'3'6268'0'0,"-90"-15"-5543"0"0,53 13-1279 0 0,6-7-3771 0 0,-3 3 3123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151 361 924 0 0,'0'0'153'0'0,"0"0"2"0"0,0 0-26 0 0,0 0-42 0 0,0 0 26 0 0,0 0 29 0 0,0 0 23 0 0,0 0 18 0 0,0 0-42 0 0,0 0 9 0 0,0 0-1 0 0,0 0-92 0 0,0 0-7 0 0,0 0 12 0 0,0 0 29 0 0,0 0 43 0 0,0 0-46 0 0,0 0 39 0 0,0 0-36 0 0,0 0-78 0 0,0 0-19 0 0,0 0 4 0 0,0 0 38 0 0,0 0 1 0 0,0 0 66 0 0,0 0-19 0 0,0 0-54 0 0,0 0-43 0 0,0 0 24 0 0,0 0 3 0 0,0 0-4 0 0,0 0 72 0 0,0 0-46 0 0,0 0-68 0 0,0 0 12 0 0,0 0 13 0 0,0 0-44 0 0,0 0 53 0 0,0 0-16 0 0,0 0 4 0 0,0 0 15 0 0,0 0 54 0 0,0 0-99 0 0,0 0 38 0 0,0 0 54 0 0,0 0-84 0 0,0 0-22 0 0,0 0 64 0 0,0 0 0 0 0,0 0-13 0 0,0 0-2 0 0,0 0-35 0 0,0 0 15 0 0,0 0 14 0 0,0 0 10 0 0,0 0-25 0 0,0 0 44 0 0,0 0-5 0 0,0 0-21 0 0,0 0 22 0 0,0 0 14 0 0,0 0-50 0 0,0 0 78 0 0,0 0-10 0 0,0 0-58 0 0,0 0-30 0 0,0 0 1 0 0,0 0 60 0 0,0 0-7 0 0,0 0-16 0 0,0 0 3 0 0,0 0-22 0 0,0 0 17 0 0,0 0-36 0 0,0 0 67 0 0,0 0 2 0 0,0 0 19 0 0,0 0-2 0 0,0 0-16 0 0,0 0-33 0 0,0 0-16 0 0,0 0 31 0 0,0 0 72 0 0,0 0-34 0 0,0 0 31 0 0,0 0 20 0 0,0 0 26 0 0,0 0-80 0 0,0 0 7 0 0,0 0 0 0 0,0 0-8 0 0,0 0 74 0 0,0 0-46 0 0,0 0-39 0 0,0 0 44 0 0,0 0-60 0 0,0 0 15 0 0,0 0 53 0 0,0 0-45 0 0,0 0 22 0 0,0 0-35 0 0,0 0 58 0 0,0 0 26 0 0,0 0 16 0 0,0 0-37 0 0,0 0-20 0 0,0 0-27 0 0,0 0 0 0 0,0 0 37 0 0,0 0 84 0 0,0 0-51 0 0,0 0-42 0 0,0 0 30 0 0,0 0 39 0 0,0 0-10 0 0,0 0-13 0 0,0 0-17 0 0,0 0-38 0 0,0 0 43 0 0,0 0-2 0 0,0 0-95 0 0,0 0 21 0 0,0 0 49 0 0,0 0 16 0 0,0 0 17 0 0,0 0 18 0 0,0 0-29 0 0,0 0-38 0 0,0 0 35 0 0,0 0-80 0 0,0 0 57 0 0,0 0 4 0 0,0 0-59 0 0,0 0 28 0 0,0 0 32 0 0,0 0-19 0 0,0 0 9 0 0,0 0-21 0 0,0 0 35 0 0,0 0-62 0 0,0 0 13 0 0,0 0 61 0 0,0 0-6 0 0,0 0-45 0 0,0 0-28 0 0,0 0 9 0 0,0 0 28 0 0,0 0-6 0 0,0 0 7 0 0,0 0-13 0 0,0 0-24 0 0,0 0-2 0 0,0 0 25 0 0,0 0 4 0 0,0 0-44 0 0,0 0-20 0 0,0 0 46 0 0,0 0-4 0 0,0 0-12 0 0,0 0-10 0 0,0 0-42 0 0,0 0-31 0 0,0 0 54 0 0,0 0-7 0 0,6 2 4 0 0,-3-1 27 0 0,0 1 0 0 0,0-1 0 0 0,0 1 0 0 0,-1 0 0 0 0,1 0-1 0 0,-1 0 1 0 0,1 0 0 0 0,-1 0 0 0 0,0 0 0 0 0,0 1 0 0 0,0-1 0 0 0,0 1-1 0 0,0-1 1 0 0,0 1 0 0 0,-1 0 0 0 0,1 0 0 0 0,-1 0 0 0 0,0 0-1 0 0,0 0 1 0 0,0 0 0 0 0,0 0 0 0 0,-1 0 0 0 0,1 0 0 0 0,-1 1-1 0 0,0-1 1 0 0,0 0 0 0 0,0 1-5 0 0,13 250 951 0 0,18-3-330 0 0,-31-244-617 0 0,1 0 1 0 0,-1 0-1 0 0,2 0 1 0 0,-1 0 0 0 0,1-1-1 0 0,0 1 1 0 0,0 0-1 0 0,1-1 1 0 0,0 1 0 0 0,0-1-1 0 0,0 0 1 0 0,1 0-1 0 0,0 0 1 0 0,0-1 0 0 0,1 1-1 0 0,-1-1 1 0 0,1 0-1 0 0,0 0 1 0 0,1-1 0 0 0,-1 1-1 0 0,1-1 1 0 0,0 0-1 0 0,0-1 1 0 0,0 0 0 0 0,0 1-1 0 0,1-2 1 0 0,-1 1-1 0 0,1-1 1 0 0,0 0 0 0 0,0-1-1 0 0,0 1 1 0 0,0-1 0 0 0,0-1-1 0 0,0 1 1 0 0,0-1-1 0 0,0 0 1 0 0,0-1 0 0 0,0 0-1 0 0,-1 0 1 0 0,1 0-1 0 0,0-1 1 0 0,2-1-5 0 0,113-40-1939 0 0,-69-23-3127 0 0,-52 56 3772 0 0</inkml:trace>
  <inkml:trace contextRef="#ctx0" brushRef="#br0" timeOffset="264.219">0 653 2088 0 0,'37'-2'5422'0'0,"108"-9"-4553"0"0,-22 2-995 0 0,92-25-3664 0 0,-195 23 2624 0 0,-7 0-115 0 0</inkml:trace>
  <inkml:trace contextRef="#ctx0" brushRef="#br0" timeOffset="701.022">628 76 1452 0 0,'1'-3'183'0'0,"0"-1"-1"0"0,1 1 1 0 0,0 0 0 0 0,0-1-1 0 0,0 1 1 0 0,0 0 0 0 0,0 0-1 0 0,0 0 1 0 0,1 1 0 0 0,0-1-1 0 0,-1 0 1 0 0,1 1 0 0 0,0 0-1 0 0,0 0 1 0 0,0 0 0 0 0,0 0-1 0 0,1 0 1 0 0,-1 0 0 0 0,1 1-1 0 0,-1 0 1 0 0,1 0 0 0 0,3-1-183 0 0,2-2 64 0 0,0 1 1 0 0,0 0-1 0 0,0 0 1 0 0,1 1 0 0 0,-1 0-1 0 0,1 1 1 0 0,-1 0-1 0 0,1 1 1 0 0,-1 0 0 0 0,1 0-1 0 0,0 1 1 0 0,-1 0 0 0 0,1 1-1 0 0,-1 0 1 0 0,0 0-1 0 0,1 1 1 0 0,-1 0 0 0 0,0 1-1 0 0,-1 0 1 0 0,1 0 0 0 0,-1 1-1 0 0,0 0 1 0 0,0 1-1 0 0,0-1 1 0 0,-1 2 0 0 0,1-1-1 0 0,-2 1 1 0 0,1 0 0 0 0,-1 0-1 0 0,0 1 1 0 0,0 0-1 0 0,-1 0 1 0 0,0 0 0 0 0,-1 1-1 0 0,0-1 1 0 0,0 1 0 0 0,0 0-1 0 0,-2 0 1 0 0,1 1-1 0 0,-1-1 1 0 0,1 5-65 0 0,-2-1 151 0 0,0 0-1 0 0,-1 1 1 0 0,0-1-1 0 0,-1 0 1 0 0,-1 0-1 0 0,0 0 1 0 0,0 0-1 0 0,-1 0 1 0 0,-1-1-1 0 0,0 1 1 0 0,-2 1-151 0 0,-10 39 1008 0 0,22-44-466 0 0,76 1-1074 0 0,34-33-801 0 0,72-25-5079 0 0,-151 37 5135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631 233 1268 0 0,'3'-3'355'0'0,"42"-48"1669"0"0,-25-2 260 0 0,-20 52-2132 0 0,-3-12 63 0 0,-5 4-193 0 0,0-1-1 0 0,0 1 1 0 0,-1 1-1 0 0,-1 0 1 0 0,1 0 0 0 0,-1 0-1 0 0,-1 2 1 0 0,1-1 0 0 0,-1 1-1 0 0,0 1 1 0 0,-1 0-1 0 0,1 0 1 0 0,-1 1 0 0 0,0 1-1 0 0,0 0 1 0 0,0 0 0 0 0,-1 1-1 0 0,1 1 1 0 0,0 0-1 0 0,-1 1 1 0 0,1 0 0 0 0,-1 1-1 0 0,1 0-21 0 0,-4 2 39 0 0,1 0-1 0 0,0 1 1 0 0,0 0 0 0 0,1 1-1 0 0,-1 1 1 0 0,1 0-1 0 0,0 1 1 0 0,0 1-1 0 0,1 0 1 0 0,0 1-1 0 0,1 0 1 0 0,0 1-1 0 0,0 0 1 0 0,1 1 0 0 0,0 0-1 0 0,1 1 1 0 0,1 0-1 0 0,0 0 1 0 0,0 1-1 0 0,1 1 1 0 0,1-1-1 0 0,0 1 1 0 0,-1 5-39 0 0,4-14 27 0 0,1 1 1 0 0,-1 0-1 0 0,1 0 1 0 0,1 1-1 0 0,-1-1 1 0 0,1 0-1 0 0,0 1 1 0 0,0 0-1 0 0,1-1 1 0 0,0 1-1 0 0,0 0 0 0 0,1 0 1 0 0,-1-1-1 0 0,2 1 1 0 0,-1 0-1 0 0,1 0 1 0 0,0 0-1 0 0,0-1 1 0 0,1 1-1 0 0,0-1 0 0 0,0 1 1 0 0,0-1-1 0 0,1 1 1 0 0,0-1-1 0 0,0 0 1 0 0,1 0-1 0 0,0-1 1 0 0,0 1-1 0 0,0-1 1 0 0,0 0-1 0 0,1 0 0 0 0,0 0 1 0 0,0-1-1 0 0,0 1 1 0 0,1-1-1 0 0,0 0 1 0 0,-1-1-1 0 0,1 0 1 0 0,0 0-1 0 0,1 0 0 0 0,3 1-27 0 0,203 20-2800 0 0,-211-24 2254 0 0,7-6-523 0 0,-13 6 597 0 0</inkml:trace>
  <inkml:trace contextRef="#ctx0" brushRef="#br0" timeOffset="153.243">299 550 3408 0 0,'-16'8'15'0'0,"-21"10"407"0"0,1 1 0 0 0,1 1 0 0 0,1 2 1 0 0,1 2-1 0 0,1 1 0 0 0,1 1 0 0 0,-12 15-422 0 0,42-39 27 0 0,1 1 0 0 0,0-1 0 0 0,0 0-1 0 0,0 1 1 0 0,0-1 0 0 0,0 0 0 0 0,1 0 0 0 0,-1 1 0 0 0,1-1 0 0 0,-1 0-1 0 0,1 0 1 0 0,0 0 0 0 0,0 1 0 0 0,0-1 0 0 0,0 0 0 0 0,0 0 0 0 0,0 0 0 0 0,1-1-1 0 0,-1 1 1 0 0,1 0 0 0 0,-1 0 0 0 0,1-1 0 0 0,0 1 0 0 0,-1-1 0 0 0,1 1-1 0 0,0-1 1 0 0,0 0 0 0 0,0 0 0 0 0,0 0 0 0 0,0 0 0 0 0,0 0 0 0 0,1 0 0 0 0,-1-1-1 0 0,0 1 1 0 0,0-1 0 0 0,1 1 0 0 0,-1-1 0 0 0,0 0 0 0 0,0 0 0 0 0,1 0 0 0 0,-1 0-1 0 0,0 0 1 0 0,1-1 0 0 0,-1 1 0 0 0,0-1 0 0 0,0 1 0 0 0,2-1-27 0 0,23-1-519 0 0,-1-1 0 0 0,1-1 1 0 0,0-2-1 0 0,-1 0 0 0 0,0-2 1 0 0,-1-1-1 0 0,0-1 1 0 0,0-1-1 0 0,-1-1 0 0 0,14-9 519 0 0,-2-1-1270 0 0</inkml:trace>
  <inkml:trace contextRef="#ctx0" brushRef="#br0" timeOffset="401.284">857 255 1024 0 0,'-3'-3'4566'0'0,"-19"28"-3704"0"0,1 14-736 0 0,2 1 0 0 0,1 1 1 0 0,3 1-1 0 0,1 0 0 0 0,2 1 0 0 0,2 1 1 0 0,2 0-1 0 0,-1 25-126 0 0,-11-42-4666 0 0,11-27 3462 0 0</inkml:trace>
  <inkml:trace contextRef="#ctx0" brushRef="#br0" timeOffset="664.223">468 342 976 0 0,'8'-22'6102'0'0,"18"37"-4593"0"0,-22-13-1587 0 0,137 88 1476 0 0,-105-70-1615 0 0,0 2 0 0 0,-1 1-1 0 0,-2 2 1 0 0,0 1 0 0 0,22 24 217 0 0,-33-13-2103 0 0,-27-19-1725 0 0,-18 6 2518 0 0</inkml:trace>
  <inkml:trace contextRef="#ctx0" brushRef="#br0" timeOffset="914.678">185 823 1612 0 0,'-4'15'6284'0'0,"35"-4"-4390"0"0,51 0-1857 0 0,-75-11 476 0 0,281 18 551 0 0,-246-18-2004 0 0,-1-2-1 0 0,0-1 0 0 0,0-3 1 0 0,-1-1-1 0 0,38-12 941 0 0,22-29-3991 0 0,-73 27 2857 0 0</inkml:trace>
  <inkml:trace contextRef="#ctx0" brushRef="#br0" timeOffset="1161.976">1248 128 1332 0 0,'10'-4'7581'0'0,"9"17"-6638"0"0,-13-6-895 0 0,69 113-7481 0 0,-71-106 6202 0 0</inkml:trace>
  <inkml:trace contextRef="#ctx0" brushRef="#br0" timeOffset="1410.309">1316 553 2148 0 0,'-2'5'1248'0'0,"0"0"-156"0"0,4-3-204 0 0,-4 3-35 0 0,2 0-181 0 0,0-2-92 0 0,0-1-140 0 0,0 1-176 0 0,0 1-92 0 0,0-4-272 0 0,0 1 12 0 0,2-2-592 0 0,0-1-736 0 0,-1-1 115 0 0,1-1-7 0 0,0 1 44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1688 0 0,'0'0'721'0'0,"0"-12"178"0"0,0 5 3519 0 0,15-39-2936 0 0,13 40-7391 0 0,-21 7 4618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268 419 988 0 0,'-16'1'339'0'0,"0"0"-1"0"0,0 1 1 0 0,0 1-1 0 0,1 1 1 0 0,-1 0-1 0 0,1 1 1 0 0,0 0-1 0 0,0 1 0 0 0,1 1 1 0 0,0 1-1 0 0,0 0 1 0 0,0 0-1 0 0,1 2 1 0 0,1-1-1 0 0,-1 2 1 0 0,-4 5-339 0 0,15-14 32 0 0,1-1 1 0 0,0 0-1 0 0,-1 0 1 0 0,1 1-1 0 0,0-1 0 0 0,0 1 1 0 0,0-1-1 0 0,0 1 1 0 0,0-1-1 0 0,0 1 0 0 0,1 0 1 0 0,-1-1-1 0 0,0 1 1 0 0,1 0-1 0 0,-1-1 0 0 0,1 1 1 0 0,0 0-1 0 0,0 0 1 0 0,-1 0-1 0 0,1-1 0 0 0,0 1 1 0 0,1 0-1 0 0,-1 0 1 0 0,0 0-1 0 0,0-1 0 0 0,1 1 1 0 0,-1 0-1 0 0,1 0 1 0 0,0-1-1 0 0,-1 1 0 0 0,1 0 1 0 0,0-1-1 0 0,0 1 0 0 0,0-1 1 0 0,0 1-1 0 0,0-1 1 0 0,0 1-1 0 0,1-1 0 0 0,-1 0 1 0 0,0 0-1 0 0,1 0 1 0 0,-1 1-1 0 0,1-1 0 0 0,-1-1 1 0 0,1 1-1 0 0,-1 0 1 0 0,1 0-1 0 0,0 0 0 0 0,0-1 1 0 0,-1 1-1 0 0,1-1 1 0 0,0 0-1 0 0,0 1 0 0 0,-1-1 1 0 0,1 0-1 0 0,0 0 1 0 0,1 0-33 0 0,113 17-98 0 0,-96-16-43 0 0,-11 0 59 0 0,-1 0 1 0 0,1 0 0 0 0,-1-1 0 0 0,1 0 0 0 0,-1-1-1 0 0,1 0 1 0 0,-1 0 0 0 0,1-1 0 0 0,-1 0 0 0 0,0 0 0 0 0,0-1-1 0 0,1 0 1 0 0,-2 0 0 0 0,1-1 0 0 0,0 0 0 0 0,3-3 81 0 0,-12 4-38 0 0,0 0 0 0 0,0 1 0 0 0,0-1 1 0 0,0 0-1 0 0,0 1 0 0 0,-1-1 0 0 0,1 0 1 0 0,-1 1-1 0 0,0 0 0 0 0,0-1 0 0 0,0 1 1 0 0,0 0-1 0 0,0 0 0 0 0,0 0 0 0 0,0 0 0 0 0,-1 1 1 0 0,1-1-1 0 0,-1 0 0 0 0,1 1 0 0 0,-1 0 1 0 0,0 0-1 0 0,0-1 0 0 0,1 2 0 0 0,-1-1 1 0 0,0 0-1 0 0,0 1 0 0 0,0-1 0 0 0,0 1 1 0 0,0 0-1 0 0,-3 0 38 0 0,-67-19 545 0 0,72 19-499 0 0,24 0 180 0 0,33-5-268 0 0,1-1-1 0 0,-1-4 1 0 0,-1-2-1 0 0,47-16 43 0 0,-92 25-41 0 0,-1-1-1 0 0,0 0 0 0 0,0 0 0 0 0,-1-1 1 0 0,1 0-1 0 0,-1 0 0 0 0,0-1 0 0 0,0 0 1 0 0,-1-1-1 0 0,0 0 0 0 0,0 0 0 0 0,-1 0 1 0 0,1-1-1 0 0,-2 0 0 0 0,1 0 1 0 0,-1-1-1 0 0,0 1 0 0 0,-1-1 0 0 0,0 0 1 0 0,0 0-1 0 0,-1-1 0 0 0,0 1 0 0 0,-1-1 1 0 0,0 1-1 0 0,-1-1 0 0 0,0 0 0 0 0,0-2 42 0 0,0 6-11 0 0,1-6 56 0 0,-1 1-1 0 0,0 0 1 0 0,0 0 0 0 0,-1-1-1 0 0,-1 1 1 0 0,1 0-1 0 0,-2-1 1 0 0,0 1-1 0 0,0 0 1 0 0,-1 0-1 0 0,0 0 1 0 0,-1 1-1 0 0,0-1 1 0 0,-1 1 0 0 0,0 0-1 0 0,-1 0 1 0 0,0 0-1 0 0,-5-5-44 0 0,10 12 38 0 0,0 1 0 0 0,0 0 0 0 0,-1 0 0 0 0,1 0 0 0 0,-1 0 0 0 0,1 1 0 0 0,-1-1 0 0 0,0 0 0 0 0,1 1 0 0 0,-1-1 0 0 0,0 1 0 0 0,0-1-1 0 0,0 1 1 0 0,0 0 0 0 0,0 0 0 0 0,-1 0 0 0 0,1 0 0 0 0,0 0 0 0 0,0 0 0 0 0,-1 1 0 0 0,1-1 0 0 0,0 1 0 0 0,-1 0 0 0 0,1 0 0 0 0,-1-1 0 0 0,1 1 0 0 0,0 1 0 0 0,-1-1 0 0 0,1 0-1 0 0,0 1 1 0 0,-1-1 0 0 0,1 1 0 0 0,0 0 0 0 0,-1-1 0 0 0,1 1 0 0 0,0 0 0 0 0,0 1 0 0 0,0-1 0 0 0,0 0 0 0 0,0 0 0 0 0,0 1 0 0 0,0-1 0 0 0,1 1 0 0 0,-1 0-38 0 0,-7 10 31 0 0,2 0 0 0 0,0 0 1 0 0,0 1-1 0 0,1-1 1 0 0,1 2-1 0 0,0-1 0 0 0,1 0 1 0 0,0 1-1 0 0,1 0 1 0 0,1 0-1 0 0,0 0 0 0 0,1 0 1 0 0,0 0-1 0 0,1 0 0 0 0,1 0 1 0 0,0 1-1 0 0,1 2-31 0 0,-1 22 134 0 0,61 272 209 0 0,-7-132-686 0 0,-10-40-4345 0 0,-42-133 3408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0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2584 0 0,'33'16'8589'0'0,"-20"-11"-7590"0"0,-23-12-9472 0 0,4 3 7197 0 0,1 0 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1688 0 0,'-96'204'4612'0'0,"53"14"-3736"0"0,19-79-1365 0 0,-23-43-3032 0 0,33-90 2123 0 0</inkml:trace>
  <inkml:trace contextRef="#ctx0" brushRef="#br0" timeOffset="282.387">0 187 1140 0 0,'212'113'4723'0'0,"-140"-78"-4195"0"0,135 72 562 0 0,-74-30-4175 0 0,-111-65 2032 0 0,-6-6-142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1844 0 0,'4'39'3225'0'0,"83"257"-889"0"0,-85-290-2608 0 0,5 20 523 0 0,-9-16-4064 0 0,-9-7 2614 0 0</inkml:trace>
  <inkml:trace contextRef="#ctx0" brushRef="#br0" timeOffset="200.948">36 107 2808 0 0,'12'-11'488'0'0,"0"1"0"0"0,1 0 0 0 0,1 1 0 0 0,-1 1 0 0 0,2 0 0 0 0,-1 1 0 0 0,1 0 0 0 0,0 2 1 0 0,15-5-489 0 0,145-12-151 0 0,-137 52-4517 0 0,-40-25 3522 0 0</inkml:trace>
  <inkml:trace contextRef="#ctx0" brushRef="#br0" timeOffset="371.584">25 282 988 0 0,'-5'1'1040'0'0,"5"4"-112"0"0,-2-1-80 0 0,4-1-188 0 0,3-3 20 0 0,2 2-87 0 0,2-2-53 0 0,28-2-120 0 0,-19 2 12 0 0,10 0-108 0 0,4 0-240 0 0,38-12-168 0 0,-33 7 12 0 0,-1 2-540 0 0,-3 0-512 0 0,-6-4-277 0 0,5 4 53 0 0,-2-4-148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1412 0 0,'32'226'6812'0'0,"2"3"-10400"0"0,-37-227 2351 0 0,-12 6 2 0 0</inkml:trace>
  <inkml:trace contextRef="#ctx0" brushRef="#br0" timeOffset="262.091">59 1 1008 0 0,'6'-1'182'0'0,"0"1"0"0"0,0 1 0 0 0,0-1-1 0 0,0 1 1 0 0,0 0 0 0 0,0 0 0 0 0,0 0 0 0 0,-1 1 0 0 0,1 0-1 0 0,0 0 1 0 0,-1 1 0 0 0,0-1 0 0 0,1 1 0 0 0,-1 1 0 0 0,0-1 0 0 0,-1 1-1 0 0,1-1 1 0 0,-1 1 0 0 0,3 3-182 0 0,106 155 1597 0 0,-107-148-1498 0 0,0 1 0 0 0,-1-1 0 0 0,-1 1 0 0 0,0 0 0 0 0,-1 1 0 0 0,-1-1 0 0 0,0 1 0 0 0,-1-1 0 0 0,-1 1 0 0 0,0-1 0 0 0,-1 1 0 0 0,-1-1 0 0 0,0 3-99 0 0,1-10-22 0 0,-1-1 1 0 0,0 1-1 0 0,0-1 1 0 0,-1 0-1 0 0,1 0 0 0 0,-2 0 1 0 0,1 0-1 0 0,-1 0 0 0 0,0 0 1 0 0,0-1-1 0 0,-1 0 1 0 0,0 0-1 0 0,0 0 0 0 0,0-1 1 0 0,-1 1-1 0 0,0-1 1 0 0,0 0-1 0 0,0-1 0 0 0,0 0 1 0 0,-1 0-1 0 0,0 0 0 0 0,0-1 1 0 0,0 0-1 0 0,0 0 1 0 0,0 0-1 0 0,-1-1 0 0 0,-1 0 22 0 0,-43-3-3245 0 0,21-16 1959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4 247 1272 0 0,'1'-19'3707'0'0,"-1"35"-2301"0"0,1 36-945 0 0,25 113 240 0 0,27 64-528 0 0,-62-187-4760 0 0,5-46 3322 0 0</inkml:trace>
  <inkml:trace contextRef="#ctx0" brushRef="#br0" timeOffset="246.885">67 62 1632 0 0,'3'-5'134'0'0,"0"0"0"0"0,1 1 0 0 0,-1 0-1 0 0,1 0 1 0 0,0 0 0 0 0,1 0 0 0 0,-1 0 0 0 0,0 1 0 0 0,1 0-1 0 0,0 0 1 0 0,0 0 0 0 0,0 0 0 0 0,0 1 0 0 0,0 0-1 0 0,1 0 1 0 0,-1 0 0 0 0,1 1 0 0 0,-1 0 0 0 0,1 0 0 0 0,-1 0-1 0 0,1 1 1 0 0,0 0 0 0 0,-1 0 0 0 0,1 0 0 0 0,0 1 0 0 0,-1 0-1 0 0,1 0 1 0 0,3 1-134 0 0,2 3 67 0 0,0 1 0 0 0,-1 1-1 0 0,1-1 1 0 0,-1 2 0 0 0,-1-1-1 0 0,1 1 1 0 0,-1 1 0 0 0,-1 0-1 0 0,0 0 1 0 0,0 1 0 0 0,-1 0-1 0 0,0 0 1 0 0,0 0 0 0 0,-1 1-1 0 0,-1 0 1 0 0,0 1 0 0 0,0-1-1 0 0,-1 1 1 0 0,-1 0 0 0 0,0 0-1 0 0,0 0 1 0 0,0 9-67 0 0,-6-10 23 0 0,-1 0 1 0 0,0-1 0 0 0,0 1-1 0 0,-1-1 1 0 0,0 0-1 0 0,-1 0 1 0 0,0-1-1 0 0,-1 1 1 0 0,0-1-1 0 0,0-1 1 0 0,-1 1-1 0 0,0-1 1 0 0,-1-1-1 0 0,1 0 1 0 0,-1 0-1 0 0,-1 0 1 0 0,1-1-1 0 0,-1-1 1 0 0,0 0-1 0 0,-1 0 1 0 0,1-1-1 0 0,-1 0 1 0 0,0 0-1 0 0,0-2 1 0 0,0 1-1 0 0,-2-1-23 0 0,7 1-201 0 0,-1 0-1 0 0,1 0 1 0 0,-1 0-1 0 0,0-1 1 0 0,0 0-1 0 0,0 0 0 0 0,0-1 1 0 0,0 0-1 0 0,0 0 1 0 0,-1-1-1 0 0,1 0 1 0 0,0 0-1 0 0,0-1 1 0 0,0 1-1 0 0,0-2 1 0 0,-1 1-1 0 0,1-1 0 0 0,1 0 1 0 0,-1 0-1 0 0,-3-2 202 0 0,1-8-1418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1732 0 0,'2'2'928'0'0,"1"0"-108"0"0,3-1-96 0 0,-1-1-68 0 0,0 2-43 0 0,3-2-117 0 0,-1-2-68 0 0,0 1-56 0 0,-2-3-300 0 0,2 4-8 0 0,-1-1-776 0 0,1 1-657 0 0,-7 0 61 0 0,0 0 32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39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99 316 880 0 0,'-1'0'3207'0'0,"2"43"-2533"0"0,3 60-367 0 0,30 39 32 0 0,18 155-737 0 0,-68-253-1096 0 0,4-31 191 0 0</inkml:trace>
  <inkml:trace contextRef="#ctx0" brushRef="#br0" timeOffset="265.133">104 346 1448 0 0,'3'-27'4432'0'0,"64"-19"-3384"0"0,150-15-289 0 0,-66 50-3755 0 0,-129 15 2029 0 0,7 14 43 0 0</inkml:trace>
  <inkml:trace contextRef="#ctx0" brushRef="#br0" timeOffset="670.517">1 590 2228 0 0,'25'2'497'0'0,"0"-1"-1"0"0,1 0 1 0 0,-1-2-1 0 0,0-1 1 0 0,0-1 0 0 0,0-2-1 0 0,14-3-496 0 0,46-7 631 0 0,472-39-1532 0 0,-555 54 975 0 0,15-9 1075 0 0,-47 72-251 0 0,28-42-870 0 0,1-1-1 0 0,1 0 0 0 0,1 1 0 0 0,1-1 1 0 0,0 0-1 0 0,1 1 0 0 0,2-2 0 0 0,0 1 0 0 0,4 9-27 0 0,13 63-1916 0 0,-22-90 807 0 0,0-2-204 0 0,0 0 51 0 0</inkml:trace>
  <inkml:trace contextRef="#ctx0" brushRef="#br0" timeOffset="920.948">762 306 2484 0 0,'2'-5'652'0'0,"-1"0"-72"0"0,-1 0-324 0 0,2 2-16 0 0,3 0-32 0 0,-1 1-256 0 0,0 0 28 0 0,1 1-248 0 0,2 1-36 0 0,2-4-428 0 0,0 4-424 0 0</inkml:trace>
  <inkml:trace contextRef="#ctx0" brushRef="#br0" timeOffset="1726.978">1062 440 860 0 0,'42'78'1948'0'0,"-32"-63"-1608"0"0,0 1 1 0 0,-1 1-1 0 0,-1 0 1 0 0,-1 0-1 0 0,0 0 1 0 0,-1 1-1 0 0,-1 0 1 0 0,-1 0-1 0 0,0 0 1 0 0,0 12-341 0 0,-4-29 244 0 0,0-1-46 0 0,0 35 1197 0 0,42-117-1694 0 0,27-41-263 0 0,-68 122 542 0 0,0 1-1 0 0,0-1 1 0 0,0 1-1 0 0,-1-1 1 0 0,1 1-1 0 0,0-1 1 0 0,0 1-1 0 0,0 0 1 0 0,1 0-1 0 0,-1-1 0 0 0,0 1 1 0 0,0 0-1 0 0,0 0 1 0 0,0 0-1 0 0,0 0 1 0 0,0 0-1 0 0,0 0 1 0 0,0 1-1 0 0,0-1 1 0 0,0 0-1 0 0,0 0 1 0 0,0 1-1 0 0,0-1 1 0 0,0 1-1 0 0,0-1 1 0 0,0 1-1 0 0,0-1 0 0 0,0 1 1 0 0,-1-1-1 0 0,1 1 1 0 0,0 0-1 0 0,0 0 1 0 0,-1-1-1 0 0,1 1 1 0 0,0 0-1 0 0,-1 0 1 0 0,1 0-1 0 0,-1 0 1 0 0,1 0-1 0 0,-1 0 1 0 0,1 0-1 0 0,-1 0 1 0 0,0 0-1 0 0,1 0 0 0 0,-1 0 1 0 0,0 0-1 0 0,0 0 1 0 0,0 0-1 0 0,0 0 1 0 0,0 0-1 0 0,0 0 1 0 0,0 0-1 0 0,0 0 21 0 0,5 9 48 0 0,-1-1-53 0 0,1-1-1 0 0,-1 0 1 0 0,2 0-1 0 0,-1 0 1 0 0,1 0-1 0 0,1-1 0 0 0,-1 0 1 0 0,1 0-1 0 0,0-1 1 0 0,1 1-1 0 0,-1-2 1 0 0,1 1-1 0 0,1-1 1 0 0,-1 0-1 0 0,1-1 1 0 0,7 3 5 0 0,-3-2-57 0 0,0 0 1 0 0,0-1-1 0 0,0 0 1 0 0,0-1-1 0 0,1 0 1 0 0,0-2-1 0 0,-1 1 1 0 0,1-2-1 0 0,0 1 1 0 0,-1-2 0 0 0,1 0-1 0 0,0-1 1 0 0,-1 0-1 0 0,1-1 1 0 0,-1-1-1 0 0,0 0 1 0 0,0 0-1 0 0,0-1 1 0 0,0-1-1 0 0,-1 0 1 0 0,0-1-1 0 0,-1-1 1 0 0,1 1 0 0 0,-1-2-1 0 0,5-5 57 0 0,-15 14-10 0 0,0-1 0 0 0,0 0 0 0 0,0 1-1 0 0,0-1 1 0 0,0 0 0 0 0,0 0 0 0 0,-1 0 0 0 0,1 0 0 0 0,0 0-1 0 0,0 0 1 0 0,-1 0 0 0 0,1 0 0 0 0,-1 0 0 0 0,1 0 0 0 0,-1-1-1 0 0,1 1 1 0 0,-1 0 0 0 0,0 0 0 0 0,0 0 0 0 0,1-1 0 0 0,-1 1-1 0 0,0 0 1 0 0,0 0 0 0 0,0 0 0 0 0,0-1 0 0 0,-1 1 0 0 0,1 0-1 0 0,0 0 1 0 0,0 0 0 0 0,-1-1 0 0 0,1 1 0 0 0,-1 0 0 0 0,1 0-1 0 0,-1 0 1 0 0,1 0 0 0 0,-1 0 0 0 0,0 0 0 0 0,1 0 0 0 0,-1 0-1 0 0,0 0 1 0 0,0 0 0 0 0,0 0 0 0 0,0 0 0 0 0,0 1 0 0 0,0-1-1 0 0,0 0 1 0 0,0 1 0 0 0,0-1 0 0 0,0 1 0 0 0,-1-1 10 0 0,-68-14 130 0 0,59 16-84 0 0,1 0 0 0 0,-1 1-1 0 0,0 0 1 0 0,1 1 0 0 0,-1 0 0 0 0,1 1 0 0 0,0 0-1 0 0,0 0 1 0 0,1 1 0 0 0,-1 1 0 0 0,1-1 0 0 0,0 1-1 0 0,1 1 1 0 0,-1 0 0 0 0,1 0 0 0 0,0 1 0 0 0,1 0-1 0 0,0 0 1 0 0,-5 7-46 0 0,12-12 9 0 0,0 0 0 0 0,0 0-1 0 0,0 0 1 0 0,1 0 0 0 0,-1 0 0 0 0,1 0 0 0 0,-1 0-1 0 0,1 0 1 0 0,0 0 0 0 0,0 0 0 0 0,1-1 0 0 0,-1 1-1 0 0,0 0 1 0 0,1-1 0 0 0,0 1 0 0 0,-1-1-1 0 0,1 1 1 0 0,0-1 0 0 0,0 0 0 0 0,1 0 0 0 0,-1 0-1 0 0,0 0 1 0 0,1 0 0 0 0,-1 0 0 0 0,1-1 0 0 0,-1 1-1 0 0,1-1 1 0 0,0 0 0 0 0,0 0 0 0 0,-1 0-1 0 0,1 0 1 0 0,0 0 0 0 0,0-1 0 0 0,0 1 0 0 0,0-1-1 0 0,0 0 1 0 0,0 0 0 0 0,0 0 0 0 0,0 0 0 0 0,0 0-1 0 0,0-1 1 0 0,0 1 0 0 0,0-1 0 0 0,0 0-1 0 0,0 0 1 0 0,0 0 0 0 0,0 0 0 0 0,-1 0 0 0 0,1-1-1 0 0,-1 1 1 0 0,2-2-9 0 0,11 1 17 0 0,0-2-1 0 0,0 0 0 0 0,-1-1 1 0 0,1-1-1 0 0,-1 0 0 0 0,0-1 1 0 0,-1 0-1 0 0,1-1 0 0 0,-1 0 1 0 0,-1-1-1 0 0,0-1 0 0 0,0 0 1 0 0,-1-1-1 0 0,0 0 1 0 0,-1 0-1 0 0,0-1 0 0 0,-1-1 1 0 0,0 1-1 0 0,-1-2 0 0 0,-1 1 1 0 0,0-1-1 0 0,-1 0 0 0 0,0 0 1 0 0,-1-1-1 0 0,0 0 1 0 0,-2 0-1 0 0,0 0 0 0 0,1-8-16 0 0,-4-1-1 0 0,-2 0-1 0 0,0 0 1 0 0,-1 1-1 0 0,-2-1 1 0 0,0 1-1 0 0,-2 0 1 0 0,0 1-1 0 0,-1-1 1 0 0,-8-12 1 0 0,-77-157 2143 0 0,71 213-1563 0 0,18-3-565 0 0,1 0 0 0 0,1 0 1 0 0,1 0-1 0 0,0 0 0 0 0,1 0 0 0 0,1 0 1 0 0,1 0-1 0 0,1 0 0 0 0,0 0 1 0 0,3 8-16 0 0,-5-23-1 0 0,69 274-1853 0 0,-17-79-2650 0 0,-42-151 3225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84 1424 0 0,'20'12'5145'0'0,"-7"70"-5274"0"0,-10-56 612 0 0,59 331 785 0 0,-38-246-1038 0 0,-24-111-340 0 0,-1 0-1 0 0,1-1 1 0 0,0 1 0 0 0,-1-1-1 0 0,1 1 1 0 0,-1 0-1 0 0,1-1 1 0 0,-1 1-1 0 0,0 0 1 0 0,1 0-1 0 0,-1-1 1 0 0,1 1-1 0 0,-1 0 1 0 0,1 0-1 0 0,-1 0 1 0 0,0 0-1 0 0,1 0 1 0 0,-1-1-1 0 0,0 1 1 0 0,1 0-1 0 0,-1 1 1 0 0,1-1-1 0 0,-1 0 1 0 0,0 0 0 0 0,1 0-1 0 0,-1 0 1 0 0,1 0-1 0 0,-1 1 1 0 0,1-1-1 0 0,-1 0 1 0 0,0 0-1 0 0,1 1 1 0 0,-1-1-1 0 0,1 0 1 0 0,-1 1-1 0 0,1-1 1 0 0,-1 1-1 0 0,1-1 1 0 0,0 1-1 0 0,-1-1 1 0 0,1 1-1 0 0,0-1 1 0 0,-1 1 0 0 0,1-1-1 0 0,0 1 1 0 0,-1-1-1 0 0,1 1 1 0 0,0-1-1 0 0,0 1 1 0 0,0 0-1 0 0,0-1 1 0 0,0 1-1 0 0,-1 0 111 0 0,-13-16-1174 0 0</inkml:trace>
  <inkml:trace contextRef="#ctx0" brushRef="#br0" timeOffset="297.181">0 112 1592 0 0,'2'-14'1492'0'0,"-2"14"-1443"0"0,0 0 0 0 0,1 0 0 0 0,-1 1 0 0 0,0-1-1 0 0,1 0 1 0 0,-1 0 0 0 0,0 0 0 0 0,1 1 0 0 0,-1-1 0 0 0,1 0 0 0 0,-1 0 0 0 0,0 0 0 0 0,1 0 0 0 0,-1 0-1 0 0,1 0 1 0 0,-1 0 0 0 0,0 0 0 0 0,1 0 0 0 0,-1 0 0 0 0,1 0 0 0 0,-1 0 0 0 0,0 0 0 0 0,1 0-1 0 0,-1 0 1 0 0,1 0 0 0 0,-1 0 0 0 0,0-1 0 0 0,1 1 0 0 0,-1 0 0 0 0,0 0 0 0 0,1 0 0 0 0,-1-1 0 0 0,0 1-1 0 0,1 0 1 0 0,-1 0 0 0 0,0-1 0 0 0,0 1 0 0 0,1 0 0 0 0,-1-1 0 0 0,0 1 0 0 0,0 0 0 0 0,1-1-1 0 0,-1 1 1 0 0,0 0 0 0 0,0-1 0 0 0,0 1 0 0 0,0-1 0 0 0,0 1 0 0 0,0 0 0 0 0,1-1 0 0 0,-1 1 0 0 0,0-1-1 0 0,0 1 1 0 0,0 0 0 0 0,0-1 0 0 0,0 1 0 0 0,-1-1 0 0 0,1 1-49 0 0,55 50 502 0 0,3-3 0 0 0,1-2-1 0 0,2-2 1 0 0,29 12-502 0 0,83 60 243 0 0,-96-39-2100 0 0,-85-71-1623 0 0,4-6 2383 0 0</inkml:trace>
  <inkml:trace contextRef="#ctx0" brushRef="#br0" timeOffset="604.995">464 16 1180 0 0,'1'-16'5672'0'0,"0"64"-4825"0"0,38 118-123 0 0,22 167-1634 0 0,-58-314-3270 0 0,-3-18 3075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63 888 0 0,'15'-19'1682'0'0,"-7"0"-680"0"0,20-5-336 0 0,-76 109 576 0 0,-294 419 223 0 0,244-341-821 0 0,87-123-1273 0 0,9-35-3019 0 0,2-8 2464 0 0</inkml:trace>
  <inkml:trace contextRef="#ctx0" brushRef="#br0" timeOffset="371.802">1 174 1892 0 0,'0'-23'5692'0'0,"580"525"-3534"0"0,-376-341-1760 0 0,-204-161-501 0 0,-1-1-1 0 0,1 1 1 0 0,0-1-1 0 0,0 1 1 0 0,-1 0-1 0 0,1-1 1 0 0,0 1-1 0 0,0-1 1 0 0,0 1-1 0 0,0 0 0 0 0,0-1 1 0 0,0 1-1 0 0,0-1 1 0 0,-1 1-1 0 0,1-1 1 0 0,0 1-1 0 0,0-1 1 0 0,1 1-1 0 0,-1 0 1 0 0,0-1-1 0 0,0 1 1 0 0,0-1-1 0 0,0 1 1 0 0,0-1-1 0 0,0 1 1 0 0,1 0-1 0 0,-1-1 1 0 0,0 1-1 0 0,0-1 0 0 0,1 1 1 0 0,-1 0-1 0 0,0-1 1 0 0,0 1-1 0 0,1 0 1 0 0,-1-1-1 0 0,0 1 1 0 0,1 0-1 0 0,-1 0 1 0 0,1-1-1 0 0,-1 1 1 0 0,0 0-1 0 0,1 0 1 0 0,-1-1-1 0 0,1 1 1 0 0,-1 0-1 0 0,0 0 1 0 0,1 0-1 0 0,-1 0 0 0 0,1 0 1 0 0,-1 0-1 0 0,1 0 1 0 0,-1 0-1 0 0,1 0 1 0 0,-1 0-1 0 0,1 0 1 0 0,-1 0-1 0 0,0 0 1 0 0,1 0-1 0 0,-1 0 1 0 0,1 1-1 0 0,-1-1 1 0 0,1 0-1 0 0,-1 0 1 0 0,0 0-1 0 0,1 1 1 0 0,-1-1-1 0 0,0 0 0 0 0,1 0 1 0 0,-1 1 103 0 0,-3-5-1241 0 0</inkml:trace>
  <inkml:trace contextRef="#ctx0" brushRef="#br0" timeOffset="7687.792">1032 351 1184 0 0,'0'0'429'0'0,"0"0"-51"0"0,0 0-49 0 0,0 0-17 0 0,-4-17 2390 0 0,3 18-2694 0 0,0 0 0 0 0,-1 1 0 0 0,1-1 0 0 0,0 1 0 0 0,1-1-1 0 0,-1 1 1 0 0,0-1 0 0 0,0 1 0 0 0,1 0 0 0 0,-1-1-1 0 0,1 1 1 0 0,-1 0 0 0 0,1 0 0 0 0,0-1 0 0 0,-1 1 0 0 0,1 0-1 0 0,0 0 1 0 0,0-1 0 0 0,0 1 0 0 0,1 0 0 0 0,-1 0 0 0 0,0-1-1 0 0,1 1 1 0 0,-1 0 0 0 0,1-1 0 0 0,-1 1 0 0 0,1 0-1 0 0,0-1 1 0 0,0 1 0 0 0,0-1 0 0 0,0 1 0 0 0,0-1 0 0 0,0 1-1 0 0,0-1 1 0 0,0 0 0 0 0,0 0 0 0 0,1 1 0 0 0,-1-1-1 0 0,1 0 1 0 0,-1 0 0 0 0,1 0 0 0 0,-1-1 0 0 0,1 1 0 0 0,0 0-8 0 0,3 8 52 0 0,1 0 1 0 0,0-1 0 0 0,1 0-1 0 0,0 0 1 0 0,0-1 0 0 0,1 0-1 0 0,0 0 1 0 0,0 0 0 0 0,1-1-1 0 0,0-1 1 0 0,0 1 0 0 0,0-1-1 0 0,0-1 1 0 0,1 0 0 0 0,0 0-1 0 0,0-1 1 0 0,0 0 0 0 0,0-1-1 0 0,1 0 1 0 0,-1-1 0 0 0,0 0-1 0 0,1 0 1 0 0,-1-1 0 0 0,1 0-1 0 0,-1-1 1 0 0,1-1 0 0 0,-1 1-1 0 0,0-1 1 0 0,0-1 0 0 0,5-2-53 0 0,42-20 108 0 0,-2-2 0 0 0,0-3 0 0 0,-3-2 0 0 0,26-21-108 0 0,109-64 132 0 0,-160 101-117 0 0,1 1 0 0 0,1 2 0 0 0,0 0 0 0 0,1 3 0 0 0,0 0 0 0 0,0 2 0 0 0,1 1 0 0 0,0 1 0 0 0,29-1-15 0 0,-48 8-19 0 0,0 0 0 0 0,0 1-1 0 0,0 0 1 0 0,-1 1 0 0 0,1 1 0 0 0,-1-1-1 0 0,0 2 1 0 0,0-1 0 0 0,0 2 0 0 0,-1-1 0 0 0,1 2-1 0 0,-1-1 1 0 0,-1 1 0 0 0,9 8 19 0 0,56 86-3539 0 0,-66-83 2279 0 0,-2-4 18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27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61 168 2240 0 0,'8'-7'1759'0'0,"13"-11"3137"0"0,-29 41-3711 0 0,-18 17-1115 0 0,20-31-35 0 0,-1 0 0 0 0,1 0 0 0 0,1 1 0 0 0,-1 0 0 0 0,2 0 0 0 0,-1 0 0 0 0,1 0 0 0 0,1 1 0 0 0,0 0 0 0 0,1-1 0 0 0,0 1 0 0 0,0 2-35 0 0,2-12 45 0 0,29 27 200 0 0,223 56 266 0 0,-241-80-496 0 0,-6-3 9 0 0,0 1-1 0 0,0-1 1 0 0,0 1-1 0 0,0 0 1 0 0,0 0-1 0 0,0 1 1 0 0,-1-1-1 0 0,1 1 1 0 0,-1 0-1 0 0,0 0 1 0 0,0 0-1 0 0,0 1 1 0 0,0 0-1 0 0,-1-1 1 0 0,1 1-1 0 0,-1 1 1 0 0,0-1-1 0 0,0 0 1 0 0,-1 1-1 0 0,1-1 1 0 0,0 4-24 0 0,-36 45 443 0 0,15-37-498 0 0,-1 0-1 0 0,0-2 1 0 0,-2 0 0 0 0,1-1-1 0 0,-2-2 1 0 0,1 0-1 0 0,-1-1 1 0 0,-1-1 0 0 0,0-1-1 0 0,0-1 1 0 0,-2-1 55 0 0,23-7-214 0 0,0 0-1 0 0,0 0 1 0 0,-1-1 0 0 0,1 1 0 0 0,0-1-1 0 0,0 1 1 0 0,1-1 0 0 0,-1 0 0 0 0,0 0-1 0 0,0 1 1 0 0,1-1 0 0 0,0 0 0 0 0,-1-1 0 0 0,1 1-1 0 0,0 0 1 0 0,0 0 0 0 0,0-1 0 0 0,0 1-1 0 0,0 0 1 0 0,0-1 0 0 0,1 1 0 0 0,-1-1 0 0 0,1 1-1 0 0,0-1 1 0 0,0 1 0 0 0,0-1 0 0 0,0 1-1 0 0,0-1 1 0 0,0 1 0 0 0,1-1 0 0 0,-1 1 0 0 0,1-1-1 0 0,0 1 1 0 0,0 0 0 0 0,0-1 0 0 0,0 1-1 0 0,0 0 1 0 0,0 0 0 0 0,1-1 214 0 0,11-38-1159 0 0</inkml:trace>
  <inkml:trace contextRef="#ctx0" brushRef="#br0" timeOffset="263.628">120 43 2580 0 0,'11'-7'5934'0'0,"126"-12"-5317"0"0,66 5-1651 0 0,-67 11-4401 0 0,-120 3 3977 0 0</inkml:trace>
  <inkml:trace contextRef="#ctx0" brushRef="#br0" timeOffset="620.032">822 660 1484 0 0,'27'88'4359'0'0,"-26"-71"-3938"0"0,-3-7-315 0 0,0 0-1 0 0,-1-1 1 0 0,0 1 0 0 0,-1-1 0 0 0,0 1-1 0 0,-1-1 1 0 0,1 0 0 0 0,-2-1 0 0 0,1 1-1 0 0,-1-1 1 0 0,-1 0 0 0 0,1 0-1 0 0,-1-1 1 0 0,-1 0 0 0 0,1 0 0 0 0,-1-1-1 0 0,-8 5-105 0 0,1 1-416 0 0,0-1-1 0 0,-1-1 1 0 0,0 0-1 0 0,-1-1 1 0 0,0-1-1 0 0,-1 0 1 0 0,0-1-1 0 0,0-1 1 0 0,0-1-1 0 0,-1-1 0 0 0,1 0 1 0 0,-18 0 416 0 0,2-2-1131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1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 2000 0 0,'-49'22'2021'0'0,"31"-7"-1843"0"0,2 0-1 0 0,-1 1 1 0 0,2 1-1 0 0,0 0 1 0 0,2 1 0 0 0,0 1-1 0 0,0 0 1 0 0,2 1-1 0 0,0 0 1 0 0,2 0 0 0 0,0 1-1 0 0,1 1 1 0 0,1-1-1 0 0,1 1 1 0 0,2 0 0 0 0,0 1-1 0 0,1-1 1 0 0,1 1 0 0 0,1 0-1 0 0,0-1 1 0 0,4 18-178 0 0,1-6 27 0 0,1 0 0 0 0,1 0 0 0 0,3-1 0 0 0,0 0 0 0 0,2 0 0 0 0,2-1 1 0 0,1-1-1 0 0,1 0 0 0 0,1-1 0 0 0,2-1 0 0 0,1 0 0 0 0,2-1 0 0 0,0-1 0 0 0,2-1 1 0 0,0-2-1 0 0,25 20-27 0 0,-30-28-638 0 0,0-1-1 0 0,2 0 1 0 0,-1-2 0 0 0,2 0 0 0 0,0-2 0 0 0,0 0 0 0 0,1-1 0 0 0,17 5 638 0 0,-3-5-1184 0 0</inkml:trace>
  <inkml:trace contextRef="#ctx0" brushRef="#br0" timeOffset="7863.326">654 209 1196 0 0,'0'0'304'0'0,"0"0"36"0"0,0 0-92 0 0,0 0 0 0 0,0 0-21 0 0,0 0-42 0 0,0 0 3 0 0,0 0 40 0 0,-5-15 1348 0 0,-8 28-1433 0 0,1 1 1 0 0,0 1 0 0 0,1 0-1 0 0,1 0 1 0 0,0 1-1 0 0,1 0 1 0 0,1 1 0 0 0,1 0-1 0 0,0 0 1 0 0,1 1-1 0 0,1-1 1 0 0,1 1 0 0 0,-1 7-144 0 0,-1 100 1228 0 0,6-121-1194 0 0,0 1 0 0 0,1-1 0 0 0,0 1-1 0 0,0-1 1 0 0,0 1 0 0 0,0-1 0 0 0,1 1-1 0 0,-1-1 1 0 0,1 0 0 0 0,0 0 0 0 0,1 0 0 0 0,-1 0-1 0 0,1 0 1 0 0,-1 0 0 0 0,1-1 0 0 0,1 1-1 0 0,-1-1 1 0 0,0 0 0 0 0,1 0 0 0 0,-1 0-1 0 0,1 0 1 0 0,0-1 0 0 0,0 0 0 0 0,0 1-1 0 0,0-1 1 0 0,0-1 0 0 0,1 1 0 0 0,-1-1 0 0 0,3 1-34 0 0,141 17 747 0 0,-123-20-693 0 0,0-1 0 0 0,-1-2 1 0 0,1-1-1 0 0,-1 0 1 0 0,0-2-1 0 0,-1-1 0 0 0,0-1 1 0 0,3-2-55 0 0,-15 8 25 0 0,-1-1-1 0 0,0 0 1 0 0,0-1-1 0 0,0 0 1 0 0,-1 0 0 0 0,0-1-1 0 0,0 0 1 0 0,0-1 0 0 0,-1 0-1 0 0,0-1 1 0 0,0 1 0 0 0,-1-1-1 0 0,0-1 1 0 0,0 0 0 0 0,-1 1-1 0 0,0-2 1 0 0,0 1-1 0 0,-1-1 1 0 0,-1 0 0 0 0,0 0-1 0 0,0 0 1 0 0,-1-1 0 0 0,0 1-1 0 0,0-1 1 0 0,-1-2-25 0 0,-5 3-3 0 0,0 0 0 0 0,-1 0 0 0 0,0 1 0 0 0,-1 0 0 0 0,0-1 0 0 0,0 1 0 0 0,-1 1 0 0 0,0-1 0 0 0,-1 1 0 0 0,0 0 0 0 0,0 1 0 0 0,0-1 0 0 0,-1 1 0 0 0,0 1 0 0 0,-1 0 0 0 0,1 0 0 0 0,-1 0 0 0 0,0 1 0 0 0,-1 1 0 0 0,1-1 0 0 0,-1 2 0 0 0,0-1 0 0 0,-10-1 3 0 0,-232-57-474 0 0,143 55-6320 0 0,107 7 5534 0 0</inkml:trace>
  <inkml:trace contextRef="#ctx0" brushRef="#br0" timeOffset="8282.951">1409 292 988 0 0,'18'13'8893'0'0,"-111"-73"-7506"0"0,60 46-2381 0 0,33 14 574 0 0,0 0-164 0 0,0 0-177 0 0,0 0-243 0 0,0 0-382 0 0,-7 5-1307 0 0,7-4 1431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3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8 489 1048 0 0,'13'-12'5617'0'0,"-23"-33"-4267"0"0,0-1-429 0 0,13 34-895 0 0,0 0-1 0 0,1 1 0 0 0,0 0 1 0 0,1 0-1 0 0,1 0 1 0 0,0 0-1 0 0,0 1 0 0 0,1 0 1 0 0,0 0-1 0 0,1 1 1 0 0,0 0-1 0 0,0 0 0 0 0,1 1 1 0 0,0 0-1 0 0,1 1 1 0 0,-1 0-1 0 0,1 0 0 0 0,1 1 1 0 0,-1 0-1 0 0,1 1 1 0 0,0 0-1 0 0,1 1 0 0 0,-1 0 1 0 0,1 0-1 0 0,0 2 1 0 0,-1-1-1 0 0,1 2 0 0 0,0-1 1 0 0,6 2-26 0 0,-12 0 6 0 0,0 1 0 0 0,0 0 0 0 0,-1 0 1 0 0,1 0-1 0 0,0 1 0 0 0,0 0 0 0 0,0 0 0 0 0,-1 0 0 0 0,0 1 1 0 0,1 0-1 0 0,-1 0 0 0 0,0 0 0 0 0,0 1 0 0 0,0 0 0 0 0,-1 0 0 0 0,1 0 1 0 0,-1 0-1 0 0,0 1 0 0 0,-1-1 0 0 0,1 1 0 0 0,-1 0 0 0 0,1 0 1 0 0,-2 1-1 0 0,1-1 0 0 0,0 1 0 0 0,-1-1 0 0 0,0 1 0 0 0,-1 0 1 0 0,1 0-1 0 0,-1 0 0 0 0,0 0 0 0 0,0 0 0 0 0,-1 5-6 0 0,-1 3 8 0 0,0-1 0 0 0,-1 0 1 0 0,-1 0-1 0 0,0-1 0 0 0,-1 1 0 0 0,0 0 0 0 0,-1-1 0 0 0,-1 0 0 0 0,0 0 1 0 0,0-1-1 0 0,-1 0 0 0 0,-1 0 0 0 0,0 0-8 0 0,-13 25 49 0 0,-181 249 328 0 0,203-283-369 0 0,-1-1-1 0 0,1 1 0 0 0,-1-1 1 0 0,1 0-1 0 0,-1 1 0 0 0,1-1 1 0 0,0 1-1 0 0,0-1 0 0 0,-1 0 1 0 0,1 0-1 0 0,0 1 1 0 0,0-1-1 0 0,0 0 0 0 0,1 0 1 0 0,-1 0-1 0 0,0 0 0 0 0,0 0 1 0 0,1 0-1 0 0,-1-1 0 0 0,0 1 1 0 0,1 0-1 0 0,-1-1 0 0 0,0 1 1 0 0,1-1-1 0 0,-1 1 1 0 0,1-1-1 0 0,-1 0 0 0 0,1 1 1 0 0,-1-1-1 0 0,1 0 0 0 0,0 0 1 0 0,-1 0-1 0 0,1 0 0 0 0,-1 0 1 0 0,1-1-1 0 0,-1 1 0 0 0,1 0 1 0 0,-1-1-1 0 0,1 1 0 0 0,-1-1 1 0 0,0 0-1 0 0,1 1 1 0 0,-1-1-1 0 0,0 0 0 0 0,1 0 1 0 0,-1 0-1 0 0,1-1-7 0 0,10 2 37 0 0,228-41 80 0 0,-116 18 646 0 0,-105 14-1723 0 0,-18-20-7187 0 0,-3 24 6715 0 0</inkml:trace>
  <inkml:trace contextRef="#ctx0" brushRef="#br0" timeOffset="435.141">738 17 1392 0 0,'3'-2'113'0'0,"0"0"1"0"0,0 0-1 0 0,0 0 0 0 0,0 1 0 0 0,0-1 1 0 0,0 1-1 0 0,1 0 0 0 0,-1 0 0 0 0,0 0 1 0 0,1 1-1 0 0,-1-1 0 0 0,1 1 0 0 0,-1-1 1 0 0,0 1-1 0 0,1 0 0 0 0,-1 0 0 0 0,1 1 1 0 0,-1-1-1 0 0,1 1 0 0 0,-1 0 1 0 0,0 0-1 0 0,1 0 0 0 0,-1 0 0 0 0,0 0 1 0 0,0 1-1 0 0,0-1 0 0 0,0 1 0 0 0,0 0 1 0 0,0 0-1 0 0,-1 0 0 0 0,1 1 0 0 0,0-1 1 0 0,0 2-114 0 0,84 89 1097 0 0,-67-63-789 0 0,-2 2 0 0 0,0 0 1 0 0,-3 1-1 0 0,0 1 1 0 0,-2 0-1 0 0,-2 1 0 0 0,-1 0 1 0 0,-1 0-1 0 0,-3 1 1 0 0,0 0-1 0 0,-3 1 1 0 0,0 31-309 0 0,-7-36 47 0 0,-1 0 1 0 0,-2 0-1 0 0,-1-1 1 0 0,-1 0-1 0 0,-2 0 1 0 0,-1-1-1 0 0,-1-1 1 0 0,-1 0 0 0 0,-2-1-1 0 0,-1 0 1 0 0,-1-1-1 0 0,-2-1 1 0 0,0-1-1 0 0,-2-1 1 0 0,-23 21-48 0 0,35-34-452 0 0,0 1 0 0 0,-1-2 0 0 0,-1 1 0 0 0,0-1 0 0 0,0-1 0 0 0,0 0 0 0 0,-1-1 0 0 0,-1 0 0 0 0,0-1 0 0 0,1-1 0 0 0,-2 0 0 0 0,1-1 0 0 0,-1 0 0 0 0,0-1 0 0 0,0-1 0 0 0,0 0 0 0 0,0-2 0 0 0,-8 1 452 0 0,-2-2-1137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1280 0 0,'67'17'6096'0'0,"48"-16"-5497"0"0,-66-2-139 0 0,118 12-1331 0 0,-61 16-2532 0 0,-92-20 2106 0 0,-8 0 85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1816 0 0,'-1'2'968'0'0,"-1"-1"-240"0"0,4 1-92 0 0,3-2-52 0 0,4 2-44 0 0,14-1-131 0 0,4 4-105 0 0,5-3 0 0 0,0 0-120 0 0,7 1-252 0 0,2 0 12 0 0,1-1-404 0 0,-1 1-537 0 0,2-1-255 0 0,-6-2 8 0 0,0 2-4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4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824 247 956 0 0,'1'-6'146'0'0,"0"-1"-1"0"0,-1 0 0 0 0,0 1 1 0 0,0-1-1 0 0,0 1 1 0 0,-1-1-1 0 0,0 1 1 0 0,-1-1-1 0 0,1 1 1 0 0,-1-1-1 0 0,0 1 0 0 0,-1 0 1 0 0,1 0-1 0 0,-1 0 1 0 0,0 0-1 0 0,-1 1 1 0 0,0-1-1 0 0,1 1 0 0 0,-2 0 1 0 0,1 0-1 0 0,-5-4-145 0 0,3 0 97 0 0,-1 1 1 0 0,0-1-1 0 0,-1 1 0 0 0,0 0 0 0 0,0 1 0 0 0,-1 0 0 0 0,1 1 0 0 0,-1-1 0 0 0,-1 2 0 0 0,1-1 1 0 0,-1 1-1 0 0,0 1 0 0 0,0 0 0 0 0,-1 0 0 0 0,1 1 0 0 0,-1 0 0 0 0,0 1 0 0 0,0 0 1 0 0,0 1-1 0 0,0 0 0 0 0,1 1 0 0 0,-1 0 0 0 0,0 1 0 0 0,0 0 0 0 0,0 0 0 0 0,0 1 0 0 0,0 1 1 0 0,1 0-1 0 0,-1 0 0 0 0,1 1 0 0 0,0 0 0 0 0,-6 4-97 0 0,4 3 31 0 0,0 1 0 0 0,1 0-1 0 0,1 0 1 0 0,0 1 0 0 0,0 1 0 0 0,2 0 0 0 0,-1 0-1 0 0,2 0 1 0 0,0 1 0 0 0,1 0 0 0 0,0 1 0 0 0,1 0-1 0 0,1-1 1 0 0,0 1 0 0 0,0 12-31 0 0,-10 258 172 0 0,14-217-84 0 0,34 197 7 0 0,-7 20-122 0 0,-66-151-812 0 0,38-133 734 0 0,0-1 1 0 0,0 1-1 0 0,0-1 0 0 0,0 1 0 0 0,0-1 0 0 0,0 0 0 0 0,0 1 1 0 0,-1-1-1 0 0,1 0 0 0 0,0 0 0 0 0,-1 0 0 0 0,1 0 0 0 0,-1 0 0 0 0,1 0 1 0 0,-1 0-1 0 0,0-1 0 0 0,1 1 0 0 0,-1 0 0 0 0,0-1 0 0 0,0 0 0 0 0,1 1 1 0 0,-1-1-1 0 0,0 0 0 0 0,0 0 0 0 0,1 0 0 0 0,-1 0 0 0 0,0 0 1 0 0,0 0-1 0 0,1 0 0 0 0,-1-1 0 0 0,0 1 0 0 0,0-1 0 0 0,1 1 0 0 0,-1-1 1 0 0,1 0-1 0 0,-1 0 0 0 0,0 1 0 0 0,1-1 0 0 0,-1 0 0 0 0,1 0 0 0 0,0-1 1 0 0,-1 1-1 0 0,1 0 0 0 0,0 0 0 0 0,0-1 0 0 0,0 1 105 0 0,-19-19-1398 0 0</inkml:trace>
  <inkml:trace contextRef="#ctx0" brushRef="#br0" timeOffset="249.527">6 927 1580 0 0,'-6'-10'5584'0'0,"30"2"-4067"0"0,43 0-1972 0 0,-60 7 868 0 0,275-19-585 0 0,-94 15-3076 0 0,-118 5 1198 0 0,-40 0 897 0 0</inkml:trace>
  <inkml:trace contextRef="#ctx0" brushRef="#br0" timeOffset="500.661">940 842 1120 0 0,'-47'128'3419'0'0,"12"-53"-2767"0"0,20-33-578 0 0,3-1 1 0 0,2 2-1 0 0,1-1 1 0 0,3 1-1 0 0,1 1 0 0 0,1 8-74 0 0,-15-24-3016 0 0,13-26 1875 0 0</inkml:trace>
  <inkml:trace contextRef="#ctx0" brushRef="#br0" timeOffset="748.544">604 1002 1148 0 0,'24'-26'6864'0'0,"52"57"-6570"0"0,-58-21 247 0 0,224 122-259 0 0,-116-59-3452 0 0,-89-61 81 0 0,-36-12 1687 0 0</inkml:trace>
  <inkml:trace contextRef="#ctx0" brushRef="#br0" timeOffset="1016.817">1510 540 1268 0 0,'-12'3'206'0'0,"0"0"0"0"0,0 0 1 0 0,0 1-1 0 0,0 0 0 0 0,0 1 0 0 0,1 1 0 0 0,0-1 0 0 0,0 2 1 0 0,1 0-1 0 0,-1 0 0 0 0,1 1 0 0 0,1 0 0 0 0,0 1 0 0 0,0-1 1 0 0,1 2-1 0 0,0 0 0 0 0,0 0 0 0 0,1 0 0 0 0,0 1 0 0 0,1 0 1 0 0,0 0-1 0 0,1 0 0 0 0,0 1 0 0 0,1 0 0 0 0,1 0 0 0 0,-1 0 1 0 0,0 11-207 0 0,5-15 18 0 0,0 0 1 0 0,0-1 0 0 0,1 1-1 0 0,-1 0 1 0 0,2 0 0 0 0,-1-1 0 0 0,1 1-1 0 0,1-1 1 0 0,-1 0 0 0 0,1 0-1 0 0,0 0 1 0 0,1 0 0 0 0,0-1-1 0 0,0 1 1 0 0,0-1 0 0 0,1-1 0 0 0,0 1-1 0 0,0-1 1 0 0,0 0 0 0 0,4 2-19 0 0,95 38-3725 0 0,-87-44 2485 0 0</inkml:trace>
  <inkml:trace contextRef="#ctx0" brushRef="#br0" timeOffset="1419.008">1672 585 1388 0 0,'11'4'143'0'0,"-1"1"0"0"0,1-1 0 0 0,-1 1 0 0 0,0 1 0 0 0,-1 0 1 0 0,1 1-1 0 0,-1 0 0 0 0,-1 0 0 0 0,1 0 0 0 0,-1 1 0 0 0,0 1 0 0 0,-1-1 0 0 0,0 1 0 0 0,0 1 0 0 0,-1-1 0 0 0,0 1 0 0 0,-1 0 0 0 0,0 0 0 0 0,-1 1 0 0 0,0 0 0 0 0,0-1 1 0 0,-1 1-1 0 0,-1 1 0 0 0,0-1 0 0 0,0 0 0 0 0,-1 4-143 0 0,-5-5 116 0 0,1-1 0 0 0,-2 1-1 0 0,1-1 1 0 0,-1 0 0 0 0,-1-1 0 0 0,0 1 0 0 0,0-1 0 0 0,0 0-1 0 0,-1 0 1 0 0,0-1 0 0 0,-1 0 0 0 0,0 0 0 0 0,0-1 0 0 0,0 0 0 0 0,-1 0-1 0 0,0-1 1 0 0,0 0 0 0 0,0-1 0 0 0,0 0 0 0 0,-1 0 0 0 0,0-1 0 0 0,0 0-1 0 0,0-1 1 0 0,0 0 0 0 0,0-1 0 0 0,0 0 0 0 0,0 0 0 0 0,-1-1 0 0 0,1 0-1 0 0,0-1-115 0 0,9 1-13 0 0,-1 0-1 0 0,1-1 1 0 0,0 1-1 0 0,0 0 1 0 0,-1-1-1 0 0,1 1 1 0 0,0 0-1 0 0,0-1 1 0 0,0 0-1 0 0,0 1 1 0 0,0-1-1 0 0,0 1 1 0 0,0-1-1 0 0,0 0 1 0 0,0 0-1 0 0,0 0 1 0 0,0 0-1 0 0,0 0 1 0 0,0 0-1 0 0,1 0 1 0 0,-1 0-1 0 0,0 0 1 0 0,1 0-1 0 0,-1 0 1 0 0,1 0-1 0 0,-1 0 1 0 0,1 0-1 0 0,-1-1 1 0 0,1 1-1 0 0,0 0 1 0 0,0 0-1 0 0,0-1 1 0 0,0 1-1 0 0,0 0 1 0 0,0 0-1 0 0,0-1 1 0 0,0 1-1 0 0,0 0 1 0 0,0 0-1 0 0,1-1 1 0 0,-1 1-1 0 0,0 0 1 0 0,1 0-1 0 0,-1 0 1 0 0,1 0-1 0 0,-1 0 1 0 0,1 0-1 0 0,0-1 1 0 0,0 1-1 0 0,-1 1 1 0 0,1-1-1 0 0,0 0 1 0 0,0 0 13 0 0,39-63-947 0 0,175-91-1597 0 0,-184 134 2307 0 0</inkml:trace>
  <inkml:trace contextRef="#ctx0" brushRef="#br0" timeOffset="1668.81">2006 620 3548 0 0,'-134'57'2913'0'0,"124"-51"-2836"0"0,1 0 1 0 0,0 0-1 0 0,0 0 0 0 0,1 1 0 0 0,0 1 1 0 0,0-1-1 0 0,0 1 0 0 0,1 1 0 0 0,0-1 1 0 0,1 1-1 0 0,0 0 0 0 0,1 1 0 0 0,-5 9-77 0 0,13-1 242 0 0,1-11-265 0 0,1-1 1 0 0,-1 0-1 0 0,1-1 1 0 0,1 1-1 0 0,-1-1 0 0 0,1 0 1 0 0,-1-1-1 0 0,1 1 1 0 0,1-1-1 0 0,-1 0 1 0 0,1-1-1 0 0,-1 1 1 0 0,1-1-1 0 0,0 0 0 0 0,0-1 1 0 0,1 0-1 0 0,-1 0 1 0 0,0-1-1 0 0,2 1 23 0 0,97 6-4320 0 0,-86-8 3146 0 0</inkml:trace>
  <inkml:trace contextRef="#ctx0" brushRef="#br0" timeOffset="1919.045">2364 465 1356 0 0,'11'11'269'0'0,"0"-1"0"0"0,-1 1 0 0 0,0 1-1 0 0,-1 0 1 0 0,-1 0 0 0 0,1 1 0 0 0,-2 0-1 0 0,0 1 1 0 0,-1-1 0 0 0,0 1 0 0 0,-1 1 0 0 0,0-1-1 0 0,-1 1 1 0 0,-1-1 0 0 0,0 1 0 0 0,-1 0 0 0 0,-1 0-1 0 0,0 1 1 0 0,-2 13-269 0 0,-1-14 131 0 0,-1 0 0 0 0,-1-1 0 0 0,0 0 0 0 0,-1 0 1 0 0,-1 0-1 0 0,0 0 0 0 0,0-1 0 0 0,-2 0 0 0 0,1-1 0 0 0,-2 1 0 0 0,0-1 0 0 0,0-1 0 0 0,-1 0 0 0 0,0 0 0 0 0,-1-1 0 0 0,0 0 0 0 0,-1-1 0 0 0,0-1 0 0 0,0 1 0 0 0,-1-2 1 0 0,-6 3-132 0 0,-102 33-1188 0 0,119-44 1040 0 0,1 0 0 0 0,-1 0 1 0 0,0 0-1 0 0,1 0 0 0 0,-1 0 0 0 0,1-1 0 0 0,-1 1 0 0 0,1-1 0 0 0,0 1 1 0 0,0-1-1 0 0,0 0 0 0 0,0 1 0 0 0,0-1 0 0 0,0 0 0 0 0,0 0 1 0 0,0 1-1 0 0,1-1 0 0 0,-1 0 0 0 0,1 0 0 0 0,-1 0 0 0 0,1 0 1 0 0,0 0-1 0 0,-1 0 0 0 0,1 0 0 0 0,0 0 0 0 0,1 0 0 0 0,-1 0 0 0 0,0 0 1 0 0,1 0-1 0 0,-1 0 0 0 0,1 0 0 0 0,-1 0 0 0 0,1 0 0 0 0,0 1 1 0 0,0-1 147 0 0,9-20-1266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1312 0 0,'0'0'816'0'0,"20"-3"993"0"0,16-12 873 0 0,-21 53-2116 0 0,18 42-22 0 0,-18-49-444 0 0,-2 1 1 0 0,-1-1-1 0 0,-2 2 1 0 0,-1 0-1 0 0,-1 0 0 0 0,0 20-100 0 0,-8-49-203 0 0,0 1 0 0 0,-1-1-1 0 0,0 1 1 0 0,0 0 0 0 0,0-1-1 0 0,0 0 1 0 0,-1 1 0 0 0,0-1 0 0 0,0 0-1 0 0,0 0 1 0 0,0 0 0 0 0,-1 0-1 0 0,0 0 1 0 0,1 0 0 0 0,-1-1-1 0 0,-1 1 1 0 0,1-1 0 0 0,0 0-1 0 0,-1 0 1 0 0,0 0 0 0 0,1 0-1 0 0,-1-1 1 0 0,0 0 0 0 0,-3 1 203 0 0,-16 10-1192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2384 0 0,'80'-6'7808'0'0,"59"-16"-6994"0"0,-25 3-1226 0 0,-51 7-686 0 0,0 0-6004 0 0,-73 13 5768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14 112 2092 0 0,'-14'11'3432'0'0,"38"-8"-2014"0"0,52-8-467 0 0,1034-97 1858 0 0,-359 84-6110 0 0,-612 34-1620 0 0,-136-16 3733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8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2716 0 0,'0'0'760'0'0,"-4"0"-152"0"0,4 0-248 0 0,2 2-204 0 0,0-2-8 0 0,-1-2-296 0 0,3 2 4 0 0,5 0-360 0 0,-2 0-748 0 0,2 0 156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32 102 1688 0 0,'-7'-1'638'0'0,"-18"-5"1861"0"0,34-3-319 0 0,328-37-1615 0 0,-116 22-4391 0 0,-166 16 2526 0 0,-1 1 60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516 342 1324 0 0,'0'0'709'0'0,"0"0"-69"0"0,0 0 5 0 0,0 0-30 0 0,0 0-28 0 0,0 0-77 0 0,-19-1 2706 0 0,18 0-3200 0 0,0 0-1 0 0,1 1 0 0 0,-1-1 1 0 0,0 0-1 0 0,1 0 1 0 0,-1 0-1 0 0,1 0 1 0 0,-1 0-1 0 0,1 0 1 0 0,-1 0-1 0 0,1 0 0 0 0,-1 0 1 0 0,1 0-1 0 0,0 0 1 0 0,0 0-1 0 0,0 0 1 0 0,0 0-1 0 0,0 0 1 0 0,0-1-1 0 0,0 1 1 0 0,0 0-1 0 0,0 0 0 0 0,0 0 1 0 0,0 0-1 0 0,1 0 1 0 0,-1 0-1 0 0,0 0 1 0 0,1 0-1 0 0,-1 0 1 0 0,1 0-1 0 0,-1 0 0 0 0,1 0 1 0 0,0 0-1 0 0,-1 0 1 0 0,1 0-1 0 0,0 1 1 0 0,-1-1-1 0 0,1 0 1 0 0,0 0-1 0 0,0 1 0 0 0,0-1 1 0 0,0 1-1 0 0,0-1 1 0 0,0 1-1 0 0,0-1 1 0 0,0 1-1 0 0,0-1 1 0 0,0 1-1 0 0,0 0 1 0 0,1-1-16 0 0,62-45 426 0 0,54 17 171 0 0,-116 29-593 0 0,0 0 1 0 0,0 0 0 0 0,-1 0-1 0 0,1 1 1 0 0,0-1 0 0 0,0 1-1 0 0,0-1 1 0 0,0 1-1 0 0,-1 0 1 0 0,1 0 0 0 0,0 0-1 0 0,-1 0 1 0 0,1 0 0 0 0,-1 0-1 0 0,1 0 1 0 0,-1 0 0 0 0,1 1-1 0 0,-1-1 1 0 0,0 0 0 0 0,0 1-1 0 0,0-1 1 0 0,1 1 0 0 0,-1 0-1 0 0,-1-1 1 0 0,1 1 0 0 0,0 0-1 0 0,0-1 1 0 0,-1 1 0 0 0,1 0-1 0 0,-1 0 1 0 0,1 0-1 0 0,-1 0 1 0 0,0 0 0 0 0,0-1-1 0 0,0 1 1 0 0,0 0 0 0 0,0 0-1 0 0,0 0 1 0 0,0 0 0 0 0,-1 0-1 0 0,1 0 1 0 0,-1 1-5 0 0,-22 72 89 0 0,-149 121-10 0 0,117-143 28 0 0,17-15 11 0 0,38-38-114 0 0,3 0-32 0 0,11 1-68 0 0,1 0-1 0 0,-1-2 1 0 0,1 1-1 0 0,-1-2 1 0 0,0 0-1 0 0,0-1 0 0 0,0 0 1 0 0,0-1-1 0 0,0-1 1 0 0,6-3 96 0 0,36-10-586 0 0,152-40-5049 0 0,-183 48 4455 0 0</inkml:trace>
  <inkml:trace contextRef="#ctx0" brushRef="#br0" timeOffset="356.503">1077 337 2036 0 0,'-5'11'3786'0'0,"-26"34"-3318"0"0,17-24-79 0 0,-4 11-475 0 0,1 2 0 0 0,1 0-1 0 0,2 0 1 0 0,1 1 0 0 0,2 1-1 0 0,0 9 87 0 0,8-36-3419 0 0,3-9 2313 0 0</inkml:trace>
  <inkml:trace contextRef="#ctx0" brushRef="#br0" timeOffset="665.039">1089 328 1316 0 0,'19'-18'5087'0'0,"2"48"-3363"0"0,-15-18-1661 0 0,70 157 752 0 0,-47-52-3529 0 0,-45-88-1067 0 0,0-18 2583 0 0</inkml:trace>
  <inkml:trace contextRef="#ctx0" brushRef="#br0" timeOffset="3141.145">298 228 1480 0 0,'0'-8'-338'0'0,"0"-14"6624"0"0,0 19-6135 0 0,0 3-25 0 0,0 0-43 0 0,0 0 62 0 0,0 0-38 0 0,0 0-6 0 0,0 0-12 0 0,0 0-21 0 0,0 0-29 0 0,0 0 3 0 0,0 0 32 0 0,0 0 24 0 0,0 0-44 0 0,3 5-6 0 0,4 103 70 0 0,-10 175 613 0 0,19-123-327 0 0,-16-155-383 0 0,-1 0 0 0 0,0 0 0 0 0,0 1 0 0 0,0-1 0 0 0,-1 0 0 0 0,0 0 0 0 0,0 0-1 0 0,0 0 1 0 0,0-1 0 0 0,-1 1 0 0 0,0-1 0 0 0,1 1 0 0 0,-2-1 0 0 0,1 0 0 0 0,-1 0 0 0 0,1 0-1 0 0,-1 0 1 0 0,0-1 0 0 0,0 0 0 0 0,-1 0 0 0 0,1 0 0 0 0,-1 0 0 0 0,1 0 0 0 0,-1-1 0 0 0,0 0 0 0 0,0 0-1 0 0,0-1 1 0 0,0 1 0 0 0,0-1 0 0 0,0 0 0 0 0,0 0 0 0 0,-1-1 0 0 0,1 1 0 0 0,0-1 0 0 0,-1 0-1 0 0,1-1 1 0 0,0 1 0 0 0,0-1 0 0 0,-1 0 0 0 0,1-1 0 0 0,-3 0-21 0 0,-103-68-1600 0 0,106 64 1160 0 0,0 0 0 0 0,0-1 0 0 0,0 0 0 0 0,1 0 0 0 0,0 0 0 0 0,1-1 0 0 0,0 1 0 0 0,0-1 0 0 0,1 0 0 0 0,-1 0 0 0 0,2 0 0 0 0,-1 0 0 0 0,1 0 0 0 0,0 0 1 0 0,1-8 439 0 0,0-4-1116 0 0</inkml:trace>
  <inkml:trace contextRef="#ctx0" brushRef="#br0" timeOffset="3529.928">234 183 1636 0 0,'-18'-2'2486'0'0,"27"-4"-790"0"0,29-5-799 0 0,402-39 973 0 0,-257 36-1554 0 0,441-16 787 0 0,-588 17-1192 0 0,-36 13-125 0 0,0 0-62 0 0,0 0-246 0 0,0 0-199 0 0,0 0-243 0 0,0 0-287 0 0,0 0-42 0 0,0 0 57 0 0,0 0 82 0 0</inkml:trace>
  <inkml:trace contextRef="#ctx0" brushRef="#br0" timeOffset="4310.175">2051 270 1892 0 0,'10'-10'3490'0'0,"65"-7"-2360"0"0,-70 17-1053 0 0,3-1-36 0 0,-1-1-1 0 0,0 1 1 0 0,0 0 0 0 0,1 0 0 0 0,-1 1-1 0 0,0 0 1 0 0,0 0 0 0 0,1 1 0 0 0,-1 0-1 0 0,0 0 1 0 0,0 1 0 0 0,0 0 0 0 0,0 0-1 0 0,0 1 1 0 0,0-1 0 0 0,0 1-1 0 0,-1 1 1 0 0,1 0 0 0 0,-1 0 0 0 0,0 0-1 0 0,0 0 1 0 0,-1 1 0 0 0,0 0 0 0 0,1 0-1 0 0,-1 1 1 0 0,-1-1 0 0 0,1 1 0 0 0,-1 0-1 0 0,0 0 1 0 0,-1 1 0 0 0,1-1 0 0 0,0 4-41 0 0,-6 2 82 0 0,-1 1 0 0 0,0-1 0 0 0,-1 0 1 0 0,0 0-1 0 0,-1 0 0 0 0,0-1 0 0 0,-1 1 1 0 0,0-1-1 0 0,-1-1 0 0 0,0 1 0 0 0,-1-1 1 0 0,0 0-1 0 0,0-1 0 0 0,-1 0 0 0 0,0 0 1 0 0,-1-1-1 0 0,0 0 0 0 0,0-1 0 0 0,-1 0 1 0 0,0-1-1 0 0,0 0 0 0 0,-1-1 0 0 0,1 0 1 0 0,-1 0-1 0 0,-1-1-82 0 0,-42 27 633 0 0,169-63-1454 0 0,112-44-5925 0 0,-195 63 5311 0 0</inkml:trace>
  <inkml:trace contextRef="#ctx0" brushRef="#br0" timeOffset="4794.34">1967 103 1068 0 0,'-15'-2'3514'0'0,"2"33"-2726"0"0,9 8-238 0 0,1 0 1 0 0,2 0 0 0 0,1 1-1 0 0,2-1 1 0 0,2 0 0 0 0,2 0-1 0 0,2-1 1 0 0,5 16-551 0 0,18 124 1041 0 0,-31-175-1029 0 0,4 171 763 0 0,-5-167-742 0 0,0 0 0 0 0,0 0 0 0 0,0 0 1 0 0,-1 0-1 0 0,0 0 0 0 0,-1-1 0 0 0,1 1 1 0 0,-1-1-1 0 0,-1 1 0 0 0,1-1 1 0 0,-1 0-1 0 0,0 0 0 0 0,-1-1 0 0 0,1 1 1 0 0,-1-1-1 0 0,0 0 0 0 0,0 0 0 0 0,-1 0 1 0 0,1-1-1 0 0,-1 0 0 0 0,0 0 1 0 0,0-1-1 0 0,-1 1-33 0 0,2-3-50 0 0,1 0 0 0 0,-1 0 0 0 0,1-1 0 0 0,-1 0 0 0 0,1 0 0 0 0,-1 0 0 0 0,1 0 0 0 0,-1 0 0 0 0,0-1 0 0 0,1 0 0 0 0,0 0 0 0 0,-1-1 0 0 0,1 1 0 0 0,0-1 0 0 0,0 0 0 0 0,-1 0 0 0 0,1 0 0 0 0,1 0 0 0 0,-1-1 0 0 0,0 1 0 0 0,1-1 0 0 0,-1 0 0 0 0,1-1 0 0 0,0 1 0 0 0,0 0 0 0 0,0-1 0 0 0,0 0 0 0 0,1 1 0 0 0,-1-1 0 0 0,1 0 0 0 0,0 0 0 0 0,0-1 0 0 0,1 1 0 0 0,-1 0 0 0 0,0-4 50 0 0,-1-8-702 0 0,0-1-1 0 0,0 0 0 0 0,2 0 0 0 0,0 1 0 0 0,1-1 1 0 0,1 0-1 0 0,0 0 0 0 0,1 0 0 0 0,1 0 0 0 0,4-12 703 0 0,2-12-1222 0 0</inkml:trace>
  <inkml:trace contextRef="#ctx0" brushRef="#br0" timeOffset="5137.176">1955 143 1948 0 0,'16'-36'3721'0'0,"54"6"-2971"0"0,-62 28-488 0 0,61-15 168 0 0,1 3 0 0 0,1 4 0 0 0,0 2 1 0 0,0 4-1 0 0,41 3-430 0 0,-64 0 138 0 0,194 1-481 0 0,-240 0-223 0 0,4-17-3867 0 0,-7 14 3233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0:59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405 133 948 0 0,'4'7'3792'0'0,"11"10"-2841"0"0,12-7-730 0 0,1-2 0 0 0,-1-1-1 0 0,2-1 1 0 0,-1-2 0 0 0,0-1 0 0 0,1-1-1 0 0,0-1 1 0 0,0-1 0 0 0,-1-2 0 0 0,1-1-1 0 0,-1-1 1 0 0,0-1 0 0 0,0-2-1 0 0,0-1 1 0 0,3-2-221 0 0,24-33-81 0 0,-94 10-129 0 0,19 26 133 0 0,-1 1 1 0 0,0 0-1 0 0,0 2 0 0 0,0 1 1 0 0,-1 0-1 0 0,1 2 1 0 0,-1 0-1 0 0,0 1 0 0 0,-4 2 77 0 0,-16-2-43 0 0,-218 43 212 0 0,240-40-117 0 0,1 2 0 0 0,-1 0 1 0 0,1 1-1 0 0,0 1 0 0 0,1 1 0 0 0,-1 1 1 0 0,2 0-1 0 0,-1 1 0 0 0,1 1 0 0 0,1 1 1 0 0,0 0-1 0 0,1 1 0 0 0,0 1 1 0 0,1 0-1 0 0,0 1 0 0 0,2 1 0 0 0,-1 0 1 0 0,2 0-1 0 0,0 1 0 0 0,1 1 0 0 0,1 0 1 0 0,1 0-1 0 0,0 1 0 0 0,1 0 1 0 0,-2 14-53 0 0,11-21 41 0 0,0 0 1 0 0,1 0 0 0 0,1 0 0 0 0,0 0 0 0 0,0-1 0 0 0,1 1 0 0 0,1-1 0 0 0,0 0 0 0 0,0-1 0 0 0,1 1 0 0 0,0-1 0 0 0,1-1 0 0 0,0 1 0 0 0,1-2 0 0 0,0 1 0 0 0,0-1 0 0 0,1 0 0 0 0,0-1 0 0 0,0 0 0 0 0,1 0 0 0 0,0-1 0 0 0,0-1 0 0 0,0 0 0 0 0,1-1 0 0 0,-1 0-1 0 0,1 0 1 0 0,0-1 0 0 0,1-1 0 0 0,-1 0 0 0 0,1 0-42 0 0,31 8-168 0 0,-1-1-1 0 0,2-3 1 0 0,-1-1-1 0 0,0-2 0 0 0,1-2 1 0 0,29-4 168 0 0,154-45-3440 0 0,-53-40-279 0 0,-127 53 2549 0 0</inkml:trace>
  <inkml:trace contextRef="#ctx0" brushRef="#br0" timeOffset="2022.754">654 109 928 0 0,'0'0'379'0'0,"6"-23"1034"0"0,3 14-1275 0 0,-1 1 1 0 0,1 0 0 0 0,0 1 0 0 0,1 0 0 0 0,0 1 0 0 0,0-1 0 0 0,0 2 0 0 0,1 0-1 0 0,0 0 1 0 0,0 1 0 0 0,0 0 0 0 0,0 1 0 0 0,1 0 0 0 0,10-1-139 0 0,-18 4 54 0 0,0 0 0 0 0,0 0 0 0 0,0 0-1 0 0,1 0 1 0 0,-1 1 0 0 0,0-1 0 0 0,0 1 0 0 0,-1 1 0 0 0,1-1 0 0 0,0 0 0 0 0,0 1 0 0 0,0 0 0 0 0,-1-1 0 0 0,1 2 0 0 0,-1-1 0 0 0,0 0 0 0 0,1 1 0 0 0,-1-1-1 0 0,0 1 1 0 0,0 0 0 0 0,-1 0 0 0 0,1 0 0 0 0,-1 0 0 0 0,1 1 0 0 0,-1-1 0 0 0,0 1 0 0 0,0-1 0 0 0,1 4-54 0 0,-1-1 69 0 0,1-1 0 0 0,-1 0 0 0 0,-1 1-1 0 0,1-1 1 0 0,-1 1 0 0 0,0-1 0 0 0,0 1 0 0 0,0 0 0 0 0,-1-1 0 0 0,0 1 0 0 0,0 0-1 0 0,-1-1 1 0 0,1 1 0 0 0,-1 0 0 0 0,0-1 0 0 0,-1 1 0 0 0,1-1 0 0 0,-1 1 0 0 0,0-1-1 0 0,-1 0 1 0 0,1 0 0 0 0,-1 0 0 0 0,0 0 0 0 0,0 0 0 0 0,-1-1 0 0 0,1 1 0 0 0,-1-1 0 0 0,0 0-1 0 0,0 0 1 0 0,-1 0 0 0 0,0 0-69 0 0,-154 94 770 0 0,115-81-677 0 0,0-2-1 0 0,0-1 1 0 0,-1-3-1 0 0,-1-1 1 0 0,1-3-1 0 0,-47 2-92 0 0,-9-38-1393 0 0,98 27 1127 0 0,-1-1 0 0 0,1 1 0 0 0,-1-1 0 0 0,1 0 0 0 0,0 0 0 0 0,0-1 0 0 0,0 1 0 0 0,1 0 0 0 0,-1-1 0 0 0,1 0 0 0 0,0 0 0 0 0,0 0 0 0 0,0 0 0 0 0,0 0 0 0 0,1 0 0 0 0,0 0 0 0 0,0 0 0 0 0,0 0 0 0 0,0-1 1 0 0,0 1-1 0 0,1-4 266 0 0,0-10-1368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0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289 124 1480 0 0,'17'-3'1630'0'0,"21"-49"1313"0"0,-35 122-1031 0 0,31 111-1391 0 0,-13-19-1352 0 0,-49-147-3616 0 0,19-18 3279 0 0</inkml:trace>
  <inkml:trace contextRef="#ctx0" brushRef="#br0" timeOffset="329.174">363 1 1112 0 0,'-16'3'416'0'0,"-1"0"-1"0"0,1 2 1 0 0,0 0 0 0 0,0 1-1 0 0,1 0 1 0 0,0 1 0 0 0,0 1-1 0 0,0 1 1 0 0,1 0 0 0 0,1 1-1 0 0,-1 0 1 0 0,-5 6-416 0 0,-11 7 613 0 0,14-13-240 0 0,1 1 0 0 0,1 1 0 0 0,-1 0-1 0 0,2 1 1 0 0,0 1 0 0 0,1 0 0 0 0,0 1 0 0 0,-9 14-373 0 0,21-28 314 0 0,2 2-265 0 0,1 0 1 0 0,0 0-1 0 0,0-1 1 0 0,0 1 0 0 0,0-1-1 0 0,0 0 1 0 0,0 0-1 0 0,1 0 1 0 0,-1 0 0 0 0,1-1-1 0 0,-1 1 1 0 0,1-1-1 0 0,0 0 1 0 0,0 0-1 0 0,-1 0 1 0 0,1-1 0 0 0,0 1-1 0 0,0-1 1 0 0,0 0-1 0 0,0 0 1 0 0,1-1-50 0 0,235-15 49 0 0,-202 9-199 0 0,30-5-1443 0 0,0-2 0 0 0,-1-4 0 0 0,-1-2 0 0 0,-1-3 0 0 0,29-16 1593 0 0,-63 22-1217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0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63 1096 0 0,'13'-18'1293'0'0,"-10"18"-780"0"0,-3 0 19 0 0,28-45 2497 0 0,-17 91-2033 0 0,67 280-330 0 0,-77-324-843 0 0,-1 1 0 0 0,1 0 1 0 0,-1 0-1 0 0,0 0 0 0 0,1 0 0 0 0,-2-1 1 0 0,1 1-1 0 0,0 0 0 0 0,0 0 0 0 0,-1 0 1 0 0,0-1-1 0 0,1 1 0 0 0,-1 0 0 0 0,0 0 1 0 0,-1-1-1 0 0,1 1 0 0 0,0-1 1 0 0,-1 1-1 0 0,1-1 0 0 0,-1 0 0 0 0,0 1 1 0 0,0-1-1 0 0,0 0 0 0 0,0 0 0 0 0,0 0 1 0 0,-1 0 176 0 0,-15 12-1234 0 0</inkml:trace>
  <inkml:trace contextRef="#ctx0" brushRef="#br0" timeOffset="262.661">1 638 2356 0 0,'9'8'3028'0'0,"43"-12"-1753"0"0,510-106 1666 0 0,-183 50-4842 0 0,-351 61-2064 0 0,-31 3 2827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0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2096 0 0,'33'41'1434'0'0,"-30"-37"-1327"0"0,-1-1-1 0 0,-1 1 1 0 0,1-1-1 0 0,0 1 1 0 0,-1 0 0 0 0,0 0-1 0 0,0-1 1 0 0,0 1-1 0 0,0 0 1 0 0,-1 0 0 0 0,0 0-1 0 0,1 0 1 0 0,-1 0-1 0 0,-1 0 1 0 0,1 0-1 0 0,-1 0 1 0 0,1 0 0 0 0,-1 0-1 0 0,0 0 1 0 0,-2 3-107 0 0,-2 3 44 0 0,-1 0 0 0 0,0 0 0 0 0,0-1 1 0 0,-1 1-1 0 0,-1-2 0 0 0,1 1 0 0 0,-1-1 0 0 0,-1 0 0 0 0,0-1 1 0 0,0 0-1 0 0,0 0 0 0 0,-1-1 0 0 0,0 0 0 0 0,0-1 1 0 0,0 0-1 0 0,-1 0 0 0 0,0-1 0 0 0,0-1 0 0 0,-8 2-44 0 0,-31-26-4167 0 0,38 3 2965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56 102 1160 0 0,'-23'-4'1992'0'0,"-10"-17"-847"0"0,90 28 1823 0 0,347-40-2671 0 0,-105-7-5197 0 0,-249 29 3586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1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500 104 1372 0 0,'-37'64'3162'0'0,"8"-32"-2682"0"0,-2-2-1 0 0,-1-1 0 0 0,-1-1 0 0 0,-1-2 0 0 0,-2-2 0 0 0,0-1 0 0 0,-2-1 0 0 0,0-2 0 0 0,-1-2 1 0 0,-35 10-480 0 0,73-27 7 0 0,0 0 0 0 0,0-1 0 0 0,0 1 0 0 0,0 0 0 0 0,0-1 0 0 0,0 0 0 0 0,0 1 0 0 0,0-1 0 0 0,0 1 0 0 0,0-1 0 0 0,0 0 0 0 0,-1 0 0 0 0,1 0 0 0 0,0 0 0 0 0,0 0 0 0 0,0 0 0 0 0,0 0 0 0 0,0 0 0 0 0,0 0 0 0 0,-1 0 0 0 0,1-1 0 0 0,0 1 0 0 0,0 0 0 0 0,0-1 0 0 0,0 1 0 0 0,0-1 0 0 0,0 1 0 0 0,0-1 0 0 0,0 1 0 0 0,0-1 1 0 0,1 0-1 0 0,-1 1 0 0 0,0-1 0 0 0,0 0 0 0 0,0 0 0 0 0,1 0 0 0 0,-1 0 0 0 0,0 0 0 0 0,1 0 0 0 0,-1 0 0 0 0,1 0 0 0 0,-1 0 0 0 0,1 0 0 0 0,0 0 0 0 0,-1 0 0 0 0,1 0 0 0 0,0 0 0 0 0,0 0 0 0 0,0 0 0 0 0,-1 0 0 0 0,1-1 0 0 0,0 1 0 0 0,1 0 0 0 0,-1 0 0 0 0,0 0 0 0 0,0 0 0 0 0,0 0 0 0 0,1 0 0 0 0,-1 0 0 0 0,0 0 0 0 0,1 0 1 0 0,-1 0-1 0 0,1 0 0 0 0,0 0 0 0 0,-1 0 0 0 0,1 0 0 0 0,0 0-7 0 0,39-75-297 0 0,-39 74 282 0 0,0 0-1 0 0,1 0 1 0 0,-1-1 0 0 0,0 1 0 0 0,1 0 0 0 0,-1 1 0 0 0,1-1 0 0 0,0 0 0 0 0,-1 0 0 0 0,1 1 0 0 0,0-1 0 0 0,0 1 0 0 0,0-1 0 0 0,0 1 0 0 0,0 0 0 0 0,1 0 0 0 0,-1 0 0 0 0,0 0 0 0 0,0 0 0 0 0,1 0 0 0 0,-1 1 0 0 0,1-1 0 0 0,-1 1 0 0 0,0 0 0 0 0,1-1 0 0 0,-1 1 0 0 0,1 0 0 0 0,-1 0 0 0 0,1 1-1 0 0,-1-1 1 0 0,0 1 0 0 0,1-1 0 0 0,-1 1 0 0 0,1 0 0 0 0,-1 0 0 0 0,0 0 0 0 0,0 0 0 0 0,0 0 0 0 0,1 0 0 0 0,-1 1 15 0 0,28 16-21 0 0,0-2-1 0 0,2-1 1 0 0,-1-1-1 0 0,2-2 1 0 0,0-1-1 0 0,0-1 1 0 0,1-2-1 0 0,0-2 1 0 0,0-1-1 0 0,1-1 1 0 0,-1-2-1 0 0,1-2 1 0 0,24-2 21 0 0,145-30 278 0 0,-199 31-255 0 0,0 0 0 0 0,1 0 1 0 0,-1-1-1 0 0,0 0 0 0 0,-1 0 1 0 0,1 0-1 0 0,0 0 0 0 0,-1-1 0 0 0,1 0 1 0 0,-1 0-1 0 0,0 0 0 0 0,0 0 1 0 0,0-1-1 0 0,0 1 0 0 0,0-1 1 0 0,-1 0-1 0 0,0 0 0 0 0,0-1 0 0 0,0 1 1 0 0,0-1-1 0 0,-1 1 0 0 0,0-1 1 0 0,0 0-1 0 0,0 0 0 0 0,0 0 1 0 0,-1 0-1 0 0,0 0 0 0 0,0 0 0 0 0,0 0 1 0 0,0 0-1 0 0,-1-1 0 0 0,0 1 1 0 0,0 0-1 0 0,-1 0 0 0 0,0-5-23 0 0,-13-7-16 0 0,-1 1-1 0 0,-1 1 0 0 0,0 0 1 0 0,-1 1-1 0 0,-1 1 1 0 0,0 0-1 0 0,-1 1 0 0 0,0 2 1 0 0,-1 0-1 0 0,0 0 1 0 0,0 2-1 0 0,-1 1 0 0 0,0 0 1 0 0,0 2-1 0 0,-1 0 1 0 0,-4 1 16 0 0,10 0-71 0 0,-237-55-6265 0 0,229 46 5076 0 0</inkml:trace>
  <inkml:trace contextRef="#ctx0" brushRef="#br0" timeOffset="249.793">966 213 1768 0 0,'2'3'1112'0'0,"0"0"-88"0"0,-2-1-132 0 0,2-2-151 0 0,-2 2-49 0 0,1-4-92 0 0,-2 2-132 0 0,-1-2-148 0 0,0-1-108 0 0,-1 0-280 0 0,-1 1 16 0 0,0-3-680 0 0,1 0-532 0 0,-6 3 99 0 0,-5-9 57 0 0,-6-1 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3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11 1392 0 0,'0'0'406'0'0,"0"0"-48"0"0,0 0-47 0 0,0 0-36 0 0,0 0-21 0 0,0 0 3 0 0,0 0-72 0 0,0 0-6 0 0,0 0 91 0 0,0 0-15 0 0,1 25 635 0 0,0-18-849 0 0,-1-1 0 0 0,0 1 0 0 0,-1-1 0 0 0,1 1 0 0 0,-1-1-1 0 0,0 0 1 0 0,-1 1 0 0 0,0-1 0 0 0,0 0 0 0 0,0 0-1 0 0,-1 0 1 0 0,0 0 0 0 0,0 0 0 0 0,0-1 0 0 0,-1 1 0 0 0,1-1-1 0 0,-2 0 1 0 0,0 1-41 0 0,-259 327 1258 0 0,255-325-2339 0 0,18-23-284 0 0,16-23-708 0 0,-4 13 687 0 0</inkml:trace>
  <inkml:trace contextRef="#ctx0" brushRef="#br0" timeOffset="249.97">407 12 1440 0 0,'11'-11'1073'0'0,"-11"12"-955"0"0,0-1 0 0 0,0 1 1 0 0,0-1-1 0 0,0 1 0 0 0,0-1 0 0 0,0 1 0 0 0,1-1 1 0 0,-1 1-1 0 0,0-1 0 0 0,0 1 0 0 0,1-1 1 0 0,-1 1-1 0 0,0-1 0 0 0,1 1 0 0 0,-1-1 0 0 0,0 0 1 0 0,1 1-1 0 0,-1-1 0 0 0,1 1 0 0 0,-1-1 1 0 0,0 0-1 0 0,1 0 0 0 0,-1 1 0 0 0,1-1 0 0 0,-1 0 1 0 0,1 0-1 0 0,-1 1 0 0 0,1-1 0 0 0,0 0 1 0 0,-1 0-1 0 0,1 0 0 0 0,-1 0 0 0 0,1 0 0 0 0,-1 0 1 0 0,1 0-119 0 0,-13 211 656 0 0,16-179-610 0 0,1 0-1 0 0,2 0 0 0 0,1-1 1 0 0,1 0-1 0 0,2-1 0 0 0,1 0 1 0 0,1-1-1 0 0,14 22-45 0 0,-14-24 28 0 0,-12-26-236 0 0,9 27-190 0 0,-13-11-3997 0 0,-14-6 3126 0 0</inkml:trace>
  <inkml:trace contextRef="#ctx0" brushRef="#br0" timeOffset="500.219">135 382 1496 0 0,'11'-16'5410'0'0,"26"1"-4902"0"0,-28 12-65 0 0,226-50-768 0 0,-91 27-4055 0 0,-106 16 2880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10 944 0 0,'0'22'3933'0'0,"49"-5"-2179"0"0,-2-11-1234 0 0,0-2 1 0 0,0-3-1 0 0,0-1 1 0 0,0-2-1 0 0,40-8-520 0 0,127-26-4590 0 0,-187 31 3411 0 0,15-2-249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599 114 1128 0 0,'3'0'464'0'0,"2"19"2587"0"0,-20 7-2891 0 0,0-1 0 0 0,-2-1 0 0 0,-1-1 0 0 0,0 0-1 0 0,-2-1 1 0 0,-1-1 0 0 0,-1-1 0 0 0,0-1 0 0 0,-1-1 0 0 0,-1-1 0 0 0,-1-1-1 0 0,0-1 1 0 0,-1-1 0 0 0,-1-2 0 0 0,0 0 0 0 0,-1-2 0 0 0,0-1-1 0 0,0-1 1 0 0,-1-1 0 0 0,0-2 0 0 0,-21 1-160 0 0,48-5-8 0 0,0-1 0 0 0,0 1-1 0 0,-1-1 1 0 0,1 1 0 0 0,0-1 0 0 0,0 0 0 0 0,-1 0-1 0 0,1 0 1 0 0,0 0 0 0 0,0 0 0 0 0,-1 0-1 0 0,1-1 1 0 0,0 1 0 0 0,0-1 0 0 0,0 0 0 0 0,-1 0-1 0 0,1 1 1 0 0,0-1 0 0 0,0-1 0 0 0,0 1-1 0 0,1 0 1 0 0,-1 0 0 0 0,0-1 0 0 0,0 1 0 0 0,1-1-1 0 0,-1 1 1 0 0,1-1 0 0 0,-1 0 0 0 0,1 0-1 0 0,-1 0 1 0 0,1 1 0 0 0,0-1 0 0 0,0 0 0 0 0,0-1-1 0 0,0 1 1 0 0,1 0 0 0 0,-1 0 0 0 0,1 0 0 0 0,-1 0-1 0 0,1-1 1 0 0,-1 1 0 0 0,1 0 0 0 0,0 0-1 0 0,0-1 1 0 0,0 1 0 0 0,1 0 0 0 0,-1 0 0 0 0,0-1-1 0 0,1 1 1 0 0,0 0 0 0 0,-1 0 0 0 0,1 0-1 0 0,0 0 1 0 0,0 0 0 0 0,0 0 0 0 0,0 0 0 0 0,0 0-1 0 0,1 0 1 0 0,-1 0 0 0 0,1 0 0 0 0,0 0 8 0 0,3-6-20 0 0,1 0-1 0 0,-1 0 1 0 0,1 1 0 0 0,0 0 0 0 0,1 0 0 0 0,0 1 0 0 0,0 0 0 0 0,0 0-1 0 0,1 0 1 0 0,0 1 0 0 0,0 0 0 0 0,0 1 0 0 0,0 0 0 0 0,1 0 0 0 0,0 0 0 0 0,0 1-1 0 0,0 1 1 0 0,0 0 0 0 0,0 0 0 0 0,0 1 0 0 0,1 0 0 0 0,-1 0 0 0 0,1 1-1 0 0,-1 0 1 0 0,0 1 0 0 0,1 0 0 0 0,-1 0 0 0 0,0 1 0 0 0,0 0 0 0 0,0 1-1 0 0,0 0 1 0 0,0 1 0 0 0,0-1 0 0 0,-1 2 0 0 0,7 4 20 0 0,57 41-178 0 0,-48-31 229 0 0,1 0 0 0 0,1-2 0 0 0,0-1 0 0 0,1-2 0 0 0,1 0 0 0 0,0-2 1 0 0,1-1-1 0 0,14 3-51 0 0,-35-12 4 0 0,1 2 34 0 0,1-1 0 0 0,-1 0 0 0 0,1 0 1 0 0,0-1-1 0 0,0 0 0 0 0,0-1 1 0 0,0 0-1 0 0,0-1 0 0 0,0 0 1 0 0,1-1-1 0 0,-1 1 0 0 0,0-2 1 0 0,0 0-1 0 0,-1 0 0 0 0,1-1 0 0 0,0 0 1 0 0,-1 0-1 0 0,1-1 0 0 0,-1 0 1 0 0,1-2-39 0 0,-9 3-11 0 0,-1 0 0 0 0,1 0 1 0 0,0-1-1 0 0,-1 1 0 0 0,1-1 1 0 0,-1 1-1 0 0,0 0 1 0 0,0-1-1 0 0,-1 1 0 0 0,1-1 1 0 0,-1 1-1 0 0,1 0 0 0 0,-1-1 1 0 0,0 1-1 0 0,0 0 0 0 0,-1 0 1 0 0,1 0-1 0 0,-1 0 0 0 0,1 0 1 0 0,-1 0-1 0 0,0 0 1 0 0,0 0-1 0 0,0 1 0 0 0,-1-1 1 0 0,1 1-1 0 0,-1 0 0 0 0,1-1 1 0 0,-2 0 10 0 0,-184-135-3469 0 0,162 121 2745 0 0</inkml:trace>
  <inkml:trace contextRef="#ctx0" brushRef="#br0" timeOffset="356.644">1378 51 2224 0 0,'-173'175'4260'0'0,"-11"24"-997"0"0,183-198-3240 0 0,0 1 1 0 0,0-1-1 0 0,0 1 1 0 0,1 0-1 0 0,-1-1 1 0 0,0 1 0 0 0,0 0-1 0 0,1-1 1 0 0,-1 1-1 0 0,1 0 1 0 0,0 0-1 0 0,0-1 1 0 0,-1 1-1 0 0,1 0 1 0 0,0 0-1 0 0,0 0 1 0 0,1-1-1 0 0,-1 1 1 0 0,0 0-1 0 0,1 0 1 0 0,-1-1-1 0 0,1 1 1 0 0,-1 0-1 0 0,1 0 1 0 0,0-1-1 0 0,0 1 1 0 0,-1-1-1 0 0,1 1 1 0 0,0-1-1 0 0,1 1 1 0 0,-1-1-1 0 0,0 0 1 0 0,0 1-1 0 0,1-1 1 0 0,-1 0-1 0 0,0 0 1 0 0,1 0 0 0 0,-1 0-1 0 0,1 0 1 0 0,0 0-1 0 0,-1 0 1 0 0,1-1-1 0 0,0 1 1 0 0,-1-1-1 0 0,1 1 1 0 0,0-1-1 0 0,0 1 1 0 0,-1-1-1 0 0,1 0 1 0 0,1 0-24 0 0,96 16-13 0 0,-89-15-9 0 0,20 2-569 0 0,1-2 0 0 0,-1-1 0 0 0,0-1 1 0 0,1-2-1 0 0,-1-1 0 0 0,0-1 0 0 0,-1-1 0 0 0,12-6 591 0 0,-6-7-2458 0 0,-21 7 1235 0 0</inkml:trace>
  <inkml:trace contextRef="#ctx0" brushRef="#br0" timeOffset="713.753">1611 122 1744 0 0,'6'0'163'0'0,"-1"0"-1"0"0,1 0 0 0 0,0 0 1 0 0,-1 1-1 0 0,1 0 1 0 0,0 0-1 0 0,-1 0 1 0 0,1 1-1 0 0,-1 0 1 0 0,0 0-1 0 0,1 0 0 0 0,-1 1 1 0 0,0 0-1 0 0,-1-1 1 0 0,1 2-1 0 0,0-1 1 0 0,-1 1-1 0 0,1 0-162 0 0,7 3 274 0 0,-8-4-194 0 0,1-1-1 0 0,-1 1 1 0 0,0 0-1 0 0,0 0 0 0 0,0 0 1 0 0,0 1-1 0 0,0-1 0 0 0,-1 1 1 0 0,0 0-1 0 0,0 0 0 0 0,0 0 1 0 0,0 1-1 0 0,0-1 1 0 0,-1 1-1 0 0,0-1 0 0 0,0 1 1 0 0,0 0-1 0 0,0 0 0 0 0,-1 0 1 0 0,0 0-1 0 0,0 0 0 0 0,0 0 1 0 0,-1 0-1 0 0,0 0 1 0 0,0 0-1 0 0,0 0 0 0 0,0 0 1 0 0,-1 0-1 0 0,0 2-79 0 0,-9 4 86 0 0,0-1 1 0 0,0 0-1 0 0,-1-1 0 0 0,0 0 0 0 0,-1-1 1 0 0,0 0-1 0 0,0-1 0 0 0,-1 0 0 0 0,0-1 1 0 0,0 0-1 0 0,-1-1 0 0 0,1-1 1 0 0,-1 0-1 0 0,0-1 0 0 0,-9 1-86 0 0,37-25-751 0 0,127-69-3858 0 0,-104 72 3395 0 0</inkml:trace>
  <inkml:trace contextRef="#ctx0" brushRef="#br0" timeOffset="915.75">2125 112 924 0 0,'-13'0'313'0'0,"0"-1"-1"0"0,-1 2 1 0 0,1 0-1 0 0,0 1 1 0 0,0 0-1 0 0,1 0 0 0 0,-1 2 1 0 0,0 0-1 0 0,1 0 1 0 0,0 1-1 0 0,0 0 1 0 0,0 1-1 0 0,1 1 1 0 0,0 0-1 0 0,0 0 1 0 0,-5 6-313 0 0,11-11 46 0 0,0 1 1 0 0,0 0 0 0 0,1 1-1 0 0,-1-1 1 0 0,1 1-1 0 0,0 0 1 0 0,0 0-1 0 0,0 1 1 0 0,1-1-1 0 0,-1 1 1 0 0,1-1-1 0 0,0 1 1 0 0,1 0 0 0 0,-1 0-1 0 0,1 1 1 0 0,0-1-1 0 0,0 0 1 0 0,0 1-1 0 0,1-1 1 0 0,0 1-1 0 0,0-1 1 0 0,0 1 0 0 0,1 0-1 0 0,0-1 1 0 0,0 1-1 0 0,0 0 1 0 0,1-1-1 0 0,0 1 1 0 0,0 0-1 0 0,0-1 1 0 0,1 1-1 0 0,0-1 1 0 0,0 0 0 0 0,0 1-1 0 0,1-1 1 0 0,0 0-1 0 0,0-1 1 0 0,0 1-1 0 0,0 0 1 0 0,1-1-1 0 0,-1 0 1 0 0,1 1 0 0 0,1-1-1 0 0,1 1-46 0 0,12 3-336 0 0,0-1 1 0 0,0 0-1 0 0,0-2 1 0 0,0 0-1 0 0,1-1 0 0 0,0-1 1 0 0,0-1-1 0 0,0 0 1 0 0,0-2-1 0 0,0 0 0 0 0,0-1 1 0 0,1-1-1 0 0,-2-1 0 0 0,1 0 1 0 0,0-2-1 0 0,14-5 336 0 0,5 0-1150 0 0</inkml:trace>
  <inkml:trace contextRef="#ctx0" brushRef="#br0" timeOffset="1210.584">2754 1 1280 0 0,'-136'156'4287'0'0,"-61"29"-1035"0"0,196-184-3234 0 0,0-1 0 0 0,0 1-1 0 0,0-1 1 0 0,0 1 0 0 0,0 0-1 0 0,0 0 1 0 0,1-1 0 0 0,-1 1-1 0 0,0 0 1 0 0,0 0 0 0 0,1 0-1 0 0,-1 0 1 0 0,1 0 0 0 0,-1 0-1 0 0,1 0 1 0 0,-1 0 0 0 0,1 0-1 0 0,-1 0 1 0 0,1 0 0 0 0,0 0-1 0 0,0 0 1 0 0,-1 0 0 0 0,1 1-1 0 0,0-1 1 0 0,0 0 0 0 0,0 0-1 0 0,0 0 1 0 0,1 0 0 0 0,-1 0-1 0 0,0 0 1 0 0,0 1-1 0 0,1-1 1 0 0,-1 0 0 0 0,1 0-1 0 0,-1 0 1 0 0,1 0 0 0 0,-1 0-1 0 0,1 0 1 0 0,-1 0 0 0 0,1 0-1 0 0,0-1 1 0 0,0 1 0 0 0,-1 0-1 0 0,1 0 1 0 0,0 0 0 0 0,0-1-1 0 0,0 1 1 0 0,0-1 0 0 0,0 1-1 0 0,0 0 1 0 0,0-1 0 0 0,0 0-1 0 0,0 1 1 0 0,0-1 0 0 0,0 0-1 0 0,0 1 1 0 0,0-1 0 0 0,0 0-1 0 0,1 0 1 0 0,-1 0 0 0 0,0 0-1 0 0,1 0-17 0 0,82 6-593 0 0,-76-6 488 0 0,258-40-6649 0 0,-227 30 5444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1:0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264 521 1372 0 0,'-12'3'193'0'0,"0"-1"-1"0"0,0 1 1 0 0,0 1-1 0 0,0 0 1 0 0,1 1-1 0 0,0 0 1 0 0,0 1-1 0 0,0 0 1 0 0,0 0-1 0 0,1 1 1 0 0,0 1 0 0 0,1 0-1 0 0,0 0 1 0 0,0 1-1 0 0,0 0 1 0 0,1 0-1 0 0,1 1 1 0 0,-3 4-193 0 0,2-5 121 0 0,1 2 1 0 0,0-1-1 0 0,0 1 0 0 0,1 0 1 0 0,0 1-1 0 0,1 0 1 0 0,1-1-1 0 0,0 1 1 0 0,0 1-1 0 0,1-1 0 0 0,1 1 1 0 0,0-1-1 0 0,0 1 1 0 0,2 0-1 0 0,-1-1 0 0 0,2 1 1 0 0,-1 0-1 0 0,2-1 1 0 0,0 4-122 0 0,4 2 40 0 0,1-1 1 0 0,1 0-1 0 0,0 0 0 0 0,1-1 1 0 0,1 0-1 0 0,0 0 1 0 0,1-1-1 0 0,1-1 1 0 0,0 0-1 0 0,1 0 1 0 0,1-1-1 0 0,0-1 0 0 0,0-1 1 0 0,1 0-1 0 0,1 0 1 0 0,0-2-1 0 0,0 0 1 0 0,1 0-1 0 0,10 2-40 0 0,-2 0-558 0 0,1-2 0 0 0,0 0 0 0 0,1-2 0 0 0,-1-1 0 0 0,1-1 0 0 0,1-1-1 0 0,-1-1 1 0 0,12-2 558 0 0,-15-1-1092 0 0</inkml:trace>
  <inkml:trace contextRef="#ctx0" brushRef="#br0" timeOffset="448.526">584 658 2448 0 0,'48'-25'4345'0'0,"-43"25"-4301"0"0,1 0 1 0 0,0 0 0 0 0,0 1 0 0 0,-1-1 0 0 0,1 1-1 0 0,-1 1 1 0 0,1-1 0 0 0,-1 1 0 0 0,1 0-1 0 0,-1 0 1 0 0,0 0 0 0 0,0 1 0 0 0,0 0 0 0 0,0 0-1 0 0,0 0 1 0 0,-1 0 0 0 0,1 1 0 0 0,-1 0-1 0 0,0 0 1 0 0,0 0 0 0 0,-1 0 0 0 0,1 1 0 0 0,-1-1-1 0 0,0 1 1 0 0,0 0 0 0 0,0 0 0 0 0,-1 0 0 0 0,1 1-1 0 0,-1-1 1 0 0,-1 0 0 0 0,1 1 0 0 0,-1-1-1 0 0,0 1 1 0 0,0 0 0 0 0,-1-1 0 0 0,1 1 0 0 0,-1 0-1 0 0,0-1 1 0 0,-1 1 0 0 0,0 0 0 0 0,0-1-1 0 0,0 1 1 0 0,0-1 0 0 0,-1 1 0 0 0,0-1 0 0 0,0 0-1 0 0,0 1 1 0 0,-2 1-45 0 0,-4 7 83 0 0,0 1 0 0 0,-1-1 0 0 0,0-1 0 0 0,-1 0-1 0 0,0 0 1 0 0,-2-1 0 0 0,1 0 0 0 0,-1-1 0 0 0,-1 0 0 0 0,0-1 0 0 0,-1 0-83 0 0,2-1-99 0 0,-2-1-448 0 0,21-15-2796 0 0,26-22 635 0 0,-10 12 1335 0 0</inkml:trace>
  <inkml:trace contextRef="#ctx0" brushRef="#br0" timeOffset="731.278">1095 597 1016 0 0,'-120'10'4147'0'0,"108"-6"-3989"0"0,0 0-1 0 0,0 2 0 0 0,1-1 1 0 0,-1 1-1 0 0,1 1 0 0 0,1 0 1 0 0,-1 1-1 0 0,1 0 0 0 0,1 0 1 0 0,-1 1-1 0 0,2 0 0 0 0,-1 1 1 0 0,-2 4-158 0 0,9-12 33 0 0,0 1 0 0 0,0 0 1 0 0,0 0-1 0 0,0 0 1 0 0,0 0-1 0 0,1 0 0 0 0,-1 1 1 0 0,1-1-1 0 0,0 0 0 0 0,0 1 1 0 0,1-1-1 0 0,-1 1 0 0 0,0-1 1 0 0,1 1-1 0 0,0-1 1 0 0,0 1-1 0 0,0-1 0 0 0,0 1 1 0 0,1-1-1 0 0,0 1 0 0 0,-1-1 1 0 0,1 0-1 0 0,0 1 1 0 0,0-1-1 0 0,1 0 0 0 0,-1 1 1 0 0,1-1-1 0 0,0 0 0 0 0,0 0 1 0 0,0 0-1 0 0,0-1 0 0 0,0 1 1 0 0,0 0-1 0 0,1-1 1 0 0,0 1-1 0 0,-1-1 0 0 0,1 0 1 0 0,0 0-1 0 0,0 0 0 0 0,0 0 1 0 0,1 0-34 0 0,138 48-319 0 0,-9-40-4427 0 0,-117-10 3506 0 0</inkml:trace>
  <inkml:trace contextRef="#ctx0" brushRef="#br0" timeOffset="975.98">1239 760 1956 0 0,'1'2'1004'0'0,"5"-1"-140"0"0,-4-1-104 0 0,1 0-88 0 0,2 0-55 0 0,3 0-29 0 0,18-3-164 0 0,-12 3-28 0 0,38-10-80 0 0,-13 3-92 0 0,-2 1-232 0 0,3-3-112 0 0,8 4 12 0 0,-11-5-768 0 0,6 4-517 0 0,-4-4 85 0 0,-2 1 68 0 0,-5-2 16 0 0</inkml:trace>
  <inkml:trace contextRef="#ctx0" brushRef="#br0" timeOffset="1396.407">2000 638 1036 0 0,'-23'47'1466'0'0,"14"-32"-1054"0"0,1 0-1 0 0,1 1 1 0 0,0-1 0 0 0,1 2 0 0 0,1-1 0 0 0,1 1 0 0 0,0-1-1 0 0,1 1 1 0 0,1 0 0 0 0,0 10-412 0 0,4-20 82 0 0,1 0 1 0 0,-1-1 0 0 0,2 0-1 0 0,-1 1 1 0 0,1-1-1 0 0,0 0 1 0 0,0-1-1 0 0,1 1 1 0 0,-1-1-1 0 0,1 0 1 0 0,0 0-1 0 0,1 0 1 0 0,-1-1-1 0 0,1 0 1 0 0,0 0 0 0 0,0 0-1 0 0,0-1 1 0 0,1 0-1 0 0,-1 0 1 0 0,1 0-1 0 0,0-1 1 0 0,0 0-1 0 0,0-1 1 0 0,0 1-1 0 0,0-1 1 0 0,0 0-1 0 0,0-1 1 0 0,0 0 0 0 0,0 0-1 0 0,0-1 1 0 0,0 0-1 0 0,0 0 1 0 0,0 0-1 0 0,1-1-82 0 0,0 2 5 0 0,-1 0-1 0 0,1-1 0 0 0,0 0 1 0 0,-1 0-1 0 0,1 0 1 0 0,0-1-1 0 0,-1 0 1 0 0,0-1-1 0 0,0 0 0 0 0,1 0 1 0 0,-2 0-1 0 0,1-1 1 0 0,0 0-1 0 0,-1 0 0 0 0,1-1 1 0 0,-1 0-1 0 0,-1 0 1 0 0,1 0-1 0 0,-1-1 1 0 0,0 1-1 0 0,0-1 0 0 0,0-1 1 0 0,-1 1-1 0 0,0-1 1 0 0,0 0-1 0 0,-1 1 0 0 0,0-2 1 0 0,0 1-1 0 0,-1 0 1 0 0,1-1-1 0 0,-2 1 1 0 0,2-4-5 0 0,-7-3-49 0 0,0 1 1 0 0,-1 0-1 0 0,-1 0 1 0 0,0 1 0 0 0,0-1-1 0 0,-1 1 1 0 0,-1 0-1 0 0,0 1 1 0 0,-1 0-1 0 0,0 0 1 0 0,0 1 0 0 0,-1 0-1 0 0,0 1 1 0 0,-1 0-1 0 0,0 1 1 0 0,-1 0 0 0 0,0 0-1 0 0,0 1 1 0 0,0 1-1 0 0,-1 0 1 0 0,-12-3 48 0 0,23 8-12 0 0,-10-5-206 0 0,-12-6-663 0 0,17 0-2967 0 0,7 11 2590 0 0,0 1 44 0 0</inkml:trace>
  <inkml:trace contextRef="#ctx0" brushRef="#br0" timeOffset="1679.061">2453 673 836 0 0,'18'13'6613'0'0,"8"-32"-3104"0"0,-31 3-2910 0 0,15 1-6453 0 0,3 9 3314 0 0,-6 3 1413 0 0</inkml:trace>
  <inkml:trace contextRef="#ctx0" brushRef="#br0" timeOffset="2023.751">2912 503 1344 0 0,'-9'4'448'0'0,"4"-3"-282"0"0,0 0-1 0 0,0 0 1 0 0,1 0-1 0 0,-1 1 1 0 0,1-1 0 0 0,-1 1-1 0 0,1 0 1 0 0,0 0 0 0 0,0 1-1 0 0,0-1 1 0 0,0 1 0 0 0,0 0-1 0 0,0 0 1 0 0,1 0 0 0 0,-1 1-1 0 0,1-1 1 0 0,0 1 0 0 0,0 0-1 0 0,0 0 1 0 0,1 0-1 0 0,0 0 1 0 0,-1 0 0 0 0,1 0-1 0 0,0 1 1 0 0,1-1 0 0 0,-1 1-1 0 0,1 0 1 0 0,0-1 0 0 0,0 1-1 0 0,1 0 1 0 0,-1-1 0 0 0,1 1-1 0 0,0 0 1 0 0,0 0-1 0 0,1 0 1 0 0,-1-1 0 0 0,2 4-166 0 0,9 11 264 0 0,2 0 0 0 0,0-1 0 0 0,1 0 0 0 0,0-2 0 0 0,2 1 0 0 0,0-2 0 0 0,0 0 0 0 0,20 13-264 0 0,52 51 714 0 0,-80-71-646 0 0,-4-5-37 0 0,0 0-1 0 0,0 0 1 0 0,0 1 0 0 0,-1-1-1 0 0,1 1 1 0 0,-1 0 0 0 0,0 0-1 0 0,0 0 1 0 0,0 0 0 0 0,-1 0-1 0 0,1 1 1 0 0,-1-1 0 0 0,0 1-1 0 0,0-1 1 0 0,-1 1 0 0 0,1 0-1 0 0,-1 0 1 0 0,0 0 0 0 0,-1 0-1 0 0,1 0 1 0 0,-1 0 0 0 0,0 0-1 0 0,0 0 1 0 0,0 0 0 0 0,-1 0-1 0 0,0 2-30 0 0,-5 0-70 0 0,0 0-1 0 0,0 0 1 0 0,-1 0-1 0 0,1-1 1 0 0,-1 0-1 0 0,-1 0 1 0 0,1-1-1 0 0,-1 0 1 0 0,0 0-1 0 0,0-1 1 0 0,-1 0-1 0 0,1-1 1 0 0,-1 1-1 0 0,0-2 1 0 0,0 1-1 0 0,0-1 1 0 0,0-1-1 0 0,0 1 1 0 0,0-2-1 0 0,0 1 1 0 0,-1-1-1 0 0,1-1 1 0 0,-4 0 70 0 0,3 0-401 0 0,0-1-1 0 0,0 0 1 0 0,0-1 0 0 0,1 0-1 0 0,-1-1 1 0 0,1 0 0 0 0,-1 0-1 0 0,1-1 1 0 0,1 0 0 0 0,-1-1-1 0 0,1 0 1 0 0,0 0 0 0 0,0 0-1 0 0,0-1 1 0 0,1-1 0 0 0,-6-7 401 0 0,-4-9-1230 0 0</inkml:trace>
  <inkml:trace contextRef="#ctx0" brushRef="#br0" timeOffset="2273.732">2803 545 2680 0 0,'-6'-5'1560'0'0,"18"-7"2147"0"0,165-13-3277 0 0,75-12-5922 0 0,-210 29 4303 0 0</inkml:trace>
  <inkml:trace contextRef="#ctx0" brushRef="#br0" timeOffset="2534.827">3486 306 1644 0 0,'23'15'4253'0'0,"23"58"-2951"0"0,-25-29-778 0 0,-2 2-1 0 0,-2 0 1 0 0,-2 1-1 0 0,-1 0 1 0 0,-4 1-1 0 0,-1 1 1 0 0,-2 0-1 0 0,0 38-523 0 0,-32 79 835 0 0,20-146-950 0 0,-1 1 0 0 0,-1-1 0 0 0,0-1 0 0 0,-2 1 0 0 0,0-1 0 0 0,-1-1 0 0 0,-1 0 0 0 0,0 0 0 0 0,-2-1-1 0 0,0 0 1 0 0,-1-1 0 0 0,0-1 0 0 0,-1 0 0 0 0,-8 4 115 0 0,20-17-181 0 0,0-1 0 0 0,0 1 0 0 0,0-1 1 0 0,0 0-1 0 0,0 0 0 0 0,0-1 0 0 0,-1 1 0 0 0,1-1 0 0 0,0 1 1 0 0,0-1-1 0 0,-1 0 0 0 0,1 0 0 0 0,0-1 0 0 0,0 1 1 0 0,-1-1-1 0 0,1 1 0 0 0,0-1 0 0 0,0 0 0 0 0,0 0 0 0 0,0 0 1 0 0,0-1-1 0 0,0 1 0 0 0,0-1 0 0 0,0 0 0 0 0,1 0 0 0 0,-1 0 1 0 0,1 0-1 0 0,-1 0 0 0 0,1 0 0 0 0,0-1 0 0 0,-1 1 0 0 0,1-1 1 0 0,1 1-1 0 0,-1-1 0 0 0,0 0 0 0 0,1 0 0 0 0,-1 0 0 0 0,1 0 1 0 0,0 0-1 0 0,0 0 0 0 0,0 0 0 0 0,0 0 0 0 0,1-1 0 0 0,-1 1 1 0 0,1-1 180 0 0,-10-28-1206 0 0</inkml:trace>
  <inkml:trace contextRef="#ctx0" brushRef="#br0" timeOffset="2986.194">3809 45 1868 0 0,'8'-21'4464'0'0,"63"2"-3009"0"0,-66 18-1408 0 0,0 0 0 0 0,0 0-1 0 0,0 0 1 0 0,0 1 0 0 0,0 0 0 0 0,0 0-1 0 0,0 0 1 0 0,0 1 0 0 0,1 0-1 0 0,-2 0 1 0 0,1 0 0 0 0,0 0-1 0 0,0 1 1 0 0,0 0 0 0 0,0 0-1 0 0,-1 0 1 0 0,1 1 0 0 0,-1-1-1 0 0,0 1 1 0 0,0 0 0 0 0,0 1 0 0 0,0-1-1 0 0,0 0 1 0 0,-1 1 0 0 0,0 0-1 0 0,1 0 1 0 0,-1 0 0 0 0,-1 0-1 0 0,1 1 1 0 0,0-1 0 0 0,-1 1-1 0 0,0-1 1 0 0,0 1 0 0 0,-1 0-1 0 0,1 0 1 0 0,-1 0 0 0 0,0 1-47 0 0,0 5 94 0 0,-1 1 1 0 0,0 0-1 0 0,-1 0 1 0 0,0 0 0 0 0,-1-1-1 0 0,0 1 1 0 0,-1-1-1 0 0,0 1 1 0 0,-1-1-1 0 0,0 0 1 0 0,-1 0-1 0 0,0 0 1 0 0,0-1-1 0 0,-2 0 1 0 0,1 0 0 0 0,-1 0-1 0 0,0-1 1 0 0,-1 0-1 0 0,-3 3-94 0 0,-47 72 1457 0 0,58-83-1341 0 0,18 9 33 0 0,165-22-2311 0 0,-170 9 1931 0 0,250-50-6979 0 0,-223 43 5980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2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397 464 988 0 0,'0'0'182'0'0,"0"0"-13"0"0,0 0-13 0 0,0 0 49 0 0,0 0 55 0 0,0 0-33 0 0,0 0-80 0 0,0 0 64 0 0,-1-4-31 0 0,0 2-148 0 0,0 1 0 0 0,0-1 1 0 0,0 1-1 0 0,0-1 0 0 0,0 1 1 0 0,0-1-1 0 0,0 1 0 0 0,-1 0 1 0 0,1-1-1 0 0,0 1 0 0 0,-1 0 0 0 0,1 0 1 0 0,-1 0-1 0 0,0 0 0 0 0,1 1 1 0 0,-1-1-1 0 0,0 0 0 0 0,1 1 0 0 0,-1-1 1 0 0,0 1-1 0 0,0-1 0 0 0,1 1 1 0 0,-1 0-1 0 0,0 0 0 0 0,0-1 0 0 0,0 2 1 0 0,1-1-1 0 0,-1 0 0 0 0,0 0 1 0 0,0 0-1 0 0,0 1 0 0 0,1-1 0 0 0,-1 1 1 0 0,0 0-33 0 0,-15-1 97 0 0,-174 11 1257 0 0,58 7-2 0 0,173-11-695 0 0,382-21 221 0 0,307-16-381 0 0,150-7 17 0 0,-764 37-222 0 0,-114 0-641 0 0,-1 0-235 0 0,8 0-551 0 0,-5 0-2968 0 0,-3 0 2838 0 0</inkml:trace>
  <inkml:trace contextRef="#ctx0" brushRef="#br0" timeOffset="497.793">1967 57 1428 0 0,'-58'-43'8636'0'0,"232"103"-7898"0"0,-164-56-728 0 0,0 1 0 0 0,0 0-1 0 0,-1 0 1 0 0,0 1 0 0 0,0 1-1 0 0,0-1 1 0 0,-1 1 0 0 0,0 1-1 0 0,-1-1 1 0 0,1 2-1 0 0,-1-1 1 0 0,-1 1 0 0 0,0 0-1 0 0,0 0 1 0 0,0 0 0 0 0,-1 1-1 0 0,-1 0 1 0 0,0 0 0 0 0,0 0-1 0 0,-1 0 1 0 0,0 1 0 0 0,-1 0-1 0 0,0-1 1 0 0,-1 1 0 0 0,0 0-1 0 0,0 0 1 0 0,-1 0 0 0 0,-1 0-1 0 0,0-1 1 0 0,-1 1-1 0 0,1 0 1 0 0,-2 0 0 0 0,0-1-1 0 0,0 0 1 0 0,-1 1 0 0 0,0-1-1 0 0,-1-1 1 0 0,-2 5-10 0 0,-13 14 33 0 0,-2-1 0 0 0,0-2-1 0 0,-2 0 1 0 0,-1-1 0 0 0,0-1 0 0 0,-2-1 0 0 0,-1-2 0 0 0,-20 11-33 0 0,-131 114-3639 0 0,131-102-512 0 0,43-40 2937 0 0</inkml:trace>
  <inkml:trace contextRef="#ctx0" brushRef="#br0" timeOffset="2260.187">2326 1147 1588 0 0,'29'-51'820'0'0,"-29"49"-799"0"0,0 0 0 0 0,-1 0 0 0 0,0 0 0 0 0,1 0 0 0 0,-1 0 0 0 0,0 0 0 0 0,0 0 0 0 0,0 0 0 0 0,0 0 0 0 0,0 0 0 0 0,-1 1 0 0 0,1-1 0 0 0,0 0 0 0 0,-1 1 0 0 0,1 0 0 0 0,-1-1 0 0 0,0 1 0 0 0,0 0 0 0 0,1-1 0 0 0,-1 1 0 0 0,0 0 0 0 0,0 0 0 0 0,0 1 0 0 0,0-1 0 0 0,0 0 0 0 0,0 1 0 0 0,0-1 0 0 0,0 1 0 0 0,0-1 0 0 0,0 1 0 0 0,-1 0 0 0 0,1 0 0 0 0,0 0 0 0 0,0 0 0 0 0,-2 1-21 0 0,4-1 2 0 0,-26-2 81 0 0,0 1 0 0 0,0 1 1 0 0,0 1-1 0 0,0 1 0 0 0,0 1 0 0 0,0 2 1 0 0,-14 4-84 0 0,-18 2 186 0 0,-1 2 0 0 0,2 2 1 0 0,0 3-1 0 0,1 2 1 0 0,1 3-1 0 0,0 2 0 0 0,3 3 1 0 0,0 2-1 0 0,2 2 0 0 0,1 2 1 0 0,-35 32-187 0 0,74-55 72 0 0,1-1 1 0 0,0 1-1 0 0,1 1 0 0 0,0-1 1 0 0,0 2-1 0 0,1-1 1 0 0,1 1-1 0 0,0 0 0 0 0,1 0 1 0 0,1 0-1 0 0,0 1 0 0 0,0 0 1 0 0,1-1-1 0 0,1 1 1 0 0,1 1-1 0 0,0 0-72 0 0,1-8 29 0 0,1 1 0 0 0,0-1 0 0 0,0 0 0 0 0,1 1 1 0 0,0-1-1 0 0,0 0 0 0 0,1 0 0 0 0,0 0 0 0 0,0-1 0 0 0,0 1 0 0 0,1-1 0 0 0,0 0 0 0 0,1 0 1 0 0,-1 0-1 0 0,1 0 0 0 0,0-1 0 0 0,0 0 0 0 0,1 0 0 0 0,0 0 0 0 0,0 0 0 0 0,0-1 1 0 0,0 0-1 0 0,1 0-29 0 0,157 63 116 0 0,-118-57-497 0 0,0-2-1 0 0,0-3 1 0 0,0-1 0 0 0,1-2-1 0 0,-1-3 1 0 0,1-1-1 0 0,-1-2 1 0 0,0-3 0 0 0,0-1-1 0 0,-1-3 1 0 0,21-7 381 0 0,-5-4-1283 0 0</inkml:trace>
  <inkml:trace contextRef="#ctx0" brushRef="#br0" timeOffset="3117.61">2468 1384 1636 0 0,'-2'14'2797'0'0,"-28"161"-1916"0"0,31-166-817 0 0,1-1 0 0 0,0 0 0 0 0,0 0-1 0 0,0 0 1 0 0,1-1 0 0 0,1 1 0 0 0,-1 0 0 0 0,1-1 0 0 0,0 0 0 0 0,1 0 0 0 0,0 0 0 0 0,0-1 0 0 0,0 1-1 0 0,1-1 1 0 0,0 0 0 0 0,0-1 0 0 0,1 0 0 0 0,-1 0 0 0 0,1 0 0 0 0,0-1 0 0 0,0 1 0 0 0,1-2 0 0 0,-1 1 0 0 0,1-1-1 0 0,0 0 1 0 0,0-1 0 0 0,0 0 0 0 0,0 0 0 0 0,0-1 0 0 0,1 0 0 0 0,-1 0 0 0 0,0-1 0 0 0,2 0-64 0 0,5 0-2 0 0,-1 0 0 0 0,1 0 1 0 0,0-2-1 0 0,-1 0 1 0 0,0 0-1 0 0,0-1 0 0 0,1-1 1 0 0,-2-1-1 0 0,1 0 1 0 0,0 0-1 0 0,-1-1 0 0 0,0-1 1 0 0,-1 0-1 0 0,0-1 0 0 0,0-1 1 0 0,0 0-1 0 0,-1 0 1 0 0,0-1-1 0 0,-1 0 0 0 0,0-1 1 0 0,-1 0-1 0 0,0-1 1 0 0,-1 0-1 0 0,0 0 0 0 0,-1-1 1 0 0,2-4 1 0 0,35-121-32 0 0,-75 152-308 0 0,26-3 307 0 0,0 1 0 0 0,0-1-1 0 0,1 1 1 0 0,1 0-1 0 0,0 0 1 0 0,1 1 0 0 0,0-1-1 0 0,1 1 1 0 0,0-1 0 0 0,1 1-1 0 0,0-1 1 0 0,1 1-1 0 0,0-1 1 0 0,1 0 0 0 0,1 1-1 0 0,0-1 1 0 0,1 0-1 0 0,0 0 1 0 0,0-1 0 0 0,1 1-1 0 0,1-1 1 0 0,0 0 0 0 0,1-1-1 0 0,0 1 1 0 0,0-1-1 0 0,1 0 1 0 0,0-1 0 0 0,1 0-1 0 0,0 0 1 0 0,6 3 33 0 0,76 35-3764 0 0,-76-44 2924 0 0</inkml:trace>
  <inkml:trace contextRef="#ctx0" brushRef="#br0" timeOffset="3816.502">3380 1437 1096 0 0,'-5'369'4132'0'0,"31"-440"-2971"0"0,-20 40-1099 0 0,1 1-1 0 0,1-1 1 0 0,2 2-1 0 0,1-1 1 0 0,1 2-1 0 0,1-1 1 0 0,2 2-1 0 0,1 0 1 0 0,1 0-1 0 0,1 2 1 0 0,4-4-62 0 0,27-12-116 0 0,-48 41 59 0 0,-1 0-29 0 0,19 17-108 0 0,-13-7 180 0 0,-1 0-1 0 0,0 0 1 0 0,0 1-1 0 0,-1-1 0 0 0,-1 1 1 0 0,0 0-1 0 0,-1 0 1 0 0,0 0-1 0 0,0 1 1 0 0,-1-1-1 0 0,-1 1 1 0 0,1-1-1 0 0,-2 0 0 0 0,0 1 1 0 0,-1 3 14 0 0,1 20 43 0 0,-23 50 170 0 0,23-85-183 0 0,1 0 0 0 0,0 0 1 0 0,-1 0-1 0 0,1 0 1 0 0,0-1-1 0 0,-1 1 0 0 0,1 0 1 0 0,0 0-1 0 0,-1 0 1 0 0,1 0-1 0 0,-1 0 0 0 0,1 0 1 0 0,0 0-1 0 0,-1 0 1 0 0,1 0-1 0 0,0 0 0 0 0,-1 0 1 0 0,1 1-1 0 0,0-1 1 0 0,-1 0-31 0 0,13-39 1 0 0,2 1 0 0 0,2 1 0 0 0,1 0 1 0 0,2 2-1 0 0,1 0 0 0 0,2 1 0 0 0,9-10-1 0 0,4 12-470 0 0,-34 32 425 0 0,-1 0 46 0 0,18 39-205 0 0,6 93 61 0 0,-22-111 115 0 0,0-1 0 0 0,1 0 1 0 0,0 0-1 0 0,2 0 0 0 0,1 0 0 0 0,0-1 1 0 0,2 0-1 0 0,0 0 0 0 0,1-1 0 0 0,0 0 1 0 0,6 7 27 0 0,18 1-1146 0 0,-31-26 512 0 0,0 0-384 0 0,8 0-229 0 0</inkml:trace>
  <inkml:trace contextRef="#ctx0" brushRef="#br0" timeOffset="5224.689">4201 1417 1484 0 0,'9'-34'4119'0'0,"-14"49"-3235"0"0,3 133-472 0 0,3-136-392 0 0,0 0 0 0 0,0 1 0 0 0,2-1 0 0 0,-1 0 0 0 0,2 0 0 0 0,-1 0 0 0 0,2 0 0 0 0,-1-1 0 0 0,2 0 0 0 0,-1 1 0 0 0,4 2-20 0 0,-8-11 5 0 0,1 0 0 0 0,0 1 0 0 0,0-1 0 0 0,0 0 1 0 0,1 0-1 0 0,-1 0 0 0 0,1 0 0 0 0,-1-1 0 0 0,1 1 0 0 0,0-1 1 0 0,0 1-1 0 0,0-1 0 0 0,1 0 0 0 0,-1 0 0 0 0,0-1 1 0 0,1 1-1 0 0,-1-1 0 0 0,1 1 0 0 0,0-1 0 0 0,-1 0 0 0 0,1 0 1 0 0,0-1-1 0 0,0 1 0 0 0,0-1 0 0 0,-1 0 0 0 0,1 0 1 0 0,0 0-1 0 0,0-1 0 0 0,0 1 0 0 0,-1-1 0 0 0,1 0 1 0 0,0 0-1 0 0,-1 0 0 0 0,1 0 0 0 0,0-1 0 0 0,-1 1 0 0 0,0-1 1 0 0,1 0-1 0 0,2-2-5 0 0,3-3-16 0 0,0 1 0 0 0,0-1 0 0 0,-1-1 0 0 0,0 0 0 0 0,0 0 0 0 0,0-1 0 0 0,-1 1 1 0 0,-1-2-1 0 0,0 1 0 0 0,0-1 0 0 0,0 0 0 0 0,-2 0 0 0 0,2-2 16 0 0,28-176 464 0 0,-61 187-437 0 0,14 89-81 0 0,14-77 51 0 0,0 0 1 0 0,0-1-1 0 0,1 1 1 0 0,0 0-1 0 0,1-1 1 0 0,0 1-1 0 0,1-1 1 0 0,0 0-1 0 0,1 0 1 0 0,0 0-1 0 0,0-1 1 0 0,1 0-1 0 0,0 0 1 0 0,1 0-1 0 0,-1-1 1 0 0,2 0-1 0 0,-1 0 1 0 0,1 0-1 0 0,1-1 1 0 0,-1-1-1 0 0,1 1 1 0 0,0-2-1 0 0,1 1 1 0 0,-1-1-1 0 0,1 0 1 0 0,0-1-1 0 0,0 0 1 0 0,1-1-1 0 0,-1 0 1 0 0,1-1-1 0 0,0 0 1 0 0,0 0 2 0 0,-4-3-27 0 0,0 0 1 0 0,0 0 0 0 0,0 0 0 0 0,0-1-1 0 0,-1 0 1 0 0,1-1 0 0 0,0 1 0 0 0,-1-1-1 0 0,0 0 1 0 0,1-1 0 0 0,-2 0 0 0 0,1 0 0 0 0,0 0-1 0 0,-1-1 1 0 0,1 1 0 0 0,-1-1 0 0 0,-1-1-1 0 0,1 1 1 0 0,-1-1 0 0 0,0 1 0 0 0,0-1-1 0 0,0 0 1 0 0,1-5 26 0 0,59-155-1126 0 0,-52 106 1288 0 0,-2 0 0 0 0,-4-1 0 0 0,-2-1 1 0 0,-2 1-1 0 0,-5-22-162 0 0,3 8 737 0 0,-33-1 294 0 0,-10 112-597 0 0,31-10-413 0 0,1 1 0 0 0,2 0 0 0 0,0 0-1 0 0,2 1 1 0 0,1 0 0 0 0,2 0 0 0 0,0 0-1 0 0,2 1 1 0 0,1-1 0 0 0,1 1 0 0 0,2 7-21 0 0,0-1 6 0 0,2-1 1 0 0,1 1 0 0 0,2-1-1 0 0,1 0 1 0 0,1 0-1 0 0,2-1 1 0 0,2-1 0 0 0,1 0-1 0 0,9 14-6 0 0,-20-39-44 0 0,1-1-1 0 0,0 0 1 0 0,0 0 0 0 0,1 0-1 0 0,0 0 1 0 0,0-1-1 0 0,0 0 1 0 0,1 0-1 0 0,-1 0 1 0 0,1 0 0 0 0,0-1-1 0 0,1 0 1 0 0,-1-1-1 0 0,1 1 1 0 0,-1-1 0 0 0,1-1-1 0 0,0 1 1 0 0,0-1-1 0 0,0 0 1 0 0,1-1 0 0 0,-1 0-1 0 0,0 0 1 0 0,1 0-1 0 0,-1-1 1 0 0,0 0 0 0 0,1 0-1 0 0,-1-1 1 0 0,0 0-1 0 0,1 0 1 0 0,-1-1 0 0 0,0 0-1 0 0,0 0 1 0 0,4-3 44 0 0,5-3-126 0 0,0 0 1 0 0,-1-1 0 0 0,0-1-1 0 0,0-1 1 0 0,-1 0-1 0 0,-1-1 1 0 0,0 0 0 0 0,0-1-1 0 0,-1 0 1 0 0,-1-1-1 0 0,0-1 1 0 0,-1 0 0 0 0,-1 0-1 0 0,0-1 1 0 0,-1 0 0 0 0,-1 0-1 0 0,0-1 1 0 0,0-4 125 0 0,-6 21 12 0 0,-1-1 1 0 0,1 0 0 0 0,-1 0-1 0 0,1 0 1 0 0,-1 0-1 0 0,0 0 1 0 0,1 0 0 0 0,-1 0-1 0 0,0 0 1 0 0,0 0-1 0 0,0 0 1 0 0,1 0-1 0 0,-1 0 1 0 0,0 0 0 0 0,0 0-1 0 0,0 0 1 0 0,-1 0-1 0 0,1 0 1 0 0,0 1 0 0 0,0-1-1 0 0,0 0 1 0 0,-1 0-1 0 0,1 0 1 0 0,-1 0 0 0 0,1 0-1 0 0,-1 0 1 0 0,1 0-1 0 0,-1 0 1 0 0,1 1 0 0 0,-1-1-1 0 0,1 0 1 0 0,-1 0-1 0 0,0 1 1 0 0,0-1-1 0 0,1 0 1 0 0,-1 1 0 0 0,0-1-1 0 0,0 1 1 0 0,0-1-1 0 0,0 1 1 0 0,0 0 0 0 0,0-1-1 0 0,1 1 1 0 0,-1 0-1 0 0,0-1 1 0 0,0 1 0 0 0,0 0-1 0 0,0 0 1 0 0,0 0-1 0 0,0 0 1 0 0,0 0 0 0 0,0 0-1 0 0,0 0 1 0 0,0 0-1 0 0,0 0 1 0 0,0 1-1 0 0,0-1 1 0 0,0 0 0 0 0,0 1-1 0 0,0-1 1 0 0,0 1-1 0 0,0-1 1 0 0,0 1-13 0 0,-58 30 204 0 0,49-23-187 0 0,1 0-1 0 0,1 1 1 0 0,0 0-1 0 0,0 1 0 0 0,1 0 1 0 0,0 0-1 0 0,0 1 1 0 0,1-1-1 0 0,1 1 0 0 0,0 1 1 0 0,0-1-1 0 0,1 1 1 0 0,1 0-1 0 0,0 0 1 0 0,0 0-1 0 0,1 3-16 0 0,2-13 5 0 0,1-1 1 0 0,-1 1-1 0 0,1-1 1 0 0,0 0-1 0 0,-1 1 0 0 0,1-1 1 0 0,0 0-1 0 0,0 0 1 0 0,0 1-1 0 0,0-1 1 0 0,0 0-1 0 0,0 0 0 0 0,0 0 1 0 0,0 0-1 0 0,0 0 1 0 0,0 0-1 0 0,1-1 1 0 0,-1 1-1 0 0,0 0 0 0 0,0-1 1 0 0,1 1-1 0 0,-1-1 1 0 0,1 1-1 0 0,-1-1 0 0 0,1 1 1 0 0,-1-1-1 0 0,0 0 1 0 0,1 0-1 0 0,-1 0 1 0 0,1 0-1 0 0,-1 0 0 0 0,1 0 1 0 0,-1 0-1 0 0,1 0 1 0 0,-1-1-1 0 0,1 1 0 0 0,-1-1 1 0 0,0 1-1 0 0,1-1 1 0 0,-1 1-1 0 0,0-1 1 0 0,2 0-6 0 0,65-23 43 0 0,-58 20-34 0 0,0-1 0 0 0,-1 0 0 0 0,0 0 0 0 0,0-1 0 0 0,0 0-1 0 0,-1-1 1 0 0,1 1 0 0 0,-2-2 0 0 0,1 1 0 0 0,-1-1 0 0 0,0 0 0 0 0,-1-1 0 0 0,0 1-1 0 0,0-1 1 0 0,-1 0 0 0 0,0-1 0 0 0,0 1 0 0 0,-1-1 0 0 0,-1 0 0 0 0,0 0-1 0 0,0-1 1 0 0,-1 1 0 0 0,0-1 0 0 0,0-3-9 0 0,-2 12 34 0 0,-13-28 216 0 0,10 31-245 0 0,0-1 0 0 0,0 0 0 0 0,0 1 1 0 0,0-1-1 0 0,0 1 0 0 0,0 0 0 0 0,0 0 0 0 0,0 0 0 0 0,0 1 1 0 0,0-1-1 0 0,1 1 0 0 0,-1-1 0 0 0,1 1 0 0 0,-1 0 0 0 0,1 0 1 0 0,-1 0-1 0 0,1 0 0 0 0,0 1 0 0 0,0-1 0 0 0,0 1 0 0 0,0-1 0 0 0,0 1 1 0 0,1-1-1 0 0,-1 1 0 0 0,1 0 0 0 0,0 0 0 0 0,0 0 0 0 0,0 0 1 0 0,0 0-1 0 0,0 0 0 0 0,1 0 0 0 0,-1 0 0 0 0,1 0 0 0 0,0 1-5 0 0,-2 1 0 0 0,-1 0 0 0 0,1 0 0 0 0,1 1-1 0 0,-1-1 1 0 0,1 0 0 0 0,0 1-1 0 0,0-1 1 0 0,0 1 0 0 0,1-1 0 0 0,0 1-1 0 0,0-1 1 0 0,0 0 0 0 0,1 1 0 0 0,0-1-1 0 0,0 1 1 0 0,0-1 0 0 0,1 0-1 0 0,0 1 1 0 0,0-1 0 0 0,0 0 0 0 0,0 0-1 0 0,1-1 1 0 0,0 1 0 0 0,0 0 0 0 0,0-1-1 0 0,0 0 1 0 0,1 1 0 0 0,0-1 0 0 0,0-1-1 0 0,0 1 1 0 0,0-1 0 0 0,1 1-1 0 0,-1-1 1 0 0,1-1 0 0 0,0 1 0 0 0,0 0-1 0 0,0-1 1 0 0,0 0 0 0 0,0-1 0 0 0,0 1-1 0 0,1-1 1 0 0,2 1 0 0 0,7-6-15 0 0,-1 0 1 0 0,0-2-1 0 0,0 1 0 0 0,0-2 1 0 0,-1 1-1 0 0,0-2 0 0 0,0 0 0 0 0,-1 0 1 0 0,0-2-1 0 0,-1 1 0 0 0,1-1 1 0 0,-2-1-1 0 0,0 0 0 0 0,0 0 1 0 0,-1-1-1 0 0,0 0 0 0 0,-1-1 0 0 0,0 0 1 0 0,-1 0-1 0 0,-1-1 0 0 0,0 0 1 0 0,3-12 14 0 0,3-16 124 0 0,-1-1 0 0 0,-3 1-1 0 0,-2-2 1 0 0,-1 1 0 0 0,-2 0 0 0 0,-2-1 0 0 0,-4-21-124 0 0,3 18 536 0 0,0 46-526 0 0,1 0-1 0 0,-1 0 0 0 0,0 0 1 0 0,0 1-1 0 0,0-1 1 0 0,0 0-1 0 0,0 0 0 0 0,0 0 1 0 0,0 0-1 0 0,0 1 1 0 0,0-1-1 0 0,0 0 0 0 0,-1 0 1 0 0,1 0-1 0 0,0 1 1 0 0,-1-1-1 0 0,1 0 0 0 0,0 0 1 0 0,-1 1-1 0 0,1-1 1 0 0,-1 0-1 0 0,1 0 1 0 0,-1 1-1 0 0,1-1 0 0 0,-1 1 1 0 0,0-1-1 0 0,1 1 1 0 0,-1-1-1 0 0,0 1 0 0 0,1-1 1 0 0,-1 1-1 0 0,0-1 1 0 0,1 1-1 0 0,-1 0 0 0 0,0-1 1 0 0,0 1-1 0 0,0 0 1 0 0,1 0-1 0 0,-1 0 0 0 0,0-1 1 0 0,0 1-1 0 0,0 0 1 0 0,0 0-1 0 0,0 0 0 0 0,1 1 1 0 0,-1-1-1 0 0,0 0 1 0 0,0 0-1 0 0,0 0 1 0 0,1 0-1 0 0,-1 1 0 0 0,0-1 1 0 0,0 0-1 0 0,1 1 1 0 0,-1-1-1 0 0,0 1 0 0 0,0-1 1 0 0,1 1-1 0 0,-1-1 1 0 0,0 1-1 0 0,1-1 0 0 0,-1 1 1 0 0,1 0-10 0 0,-9 20 33 0 0,0 1 1 0 0,2 0-1 0 0,1 1 1 0 0,1 0 0 0 0,1 0-1 0 0,1 0 1 0 0,0 0-1 0 0,2 0 1 0 0,1 1-1 0 0,2 14-33 0 0,2-7-128 0 0,1 1-1 0 0,2 0 0 0 0,0-1 0 0 0,3-1 1 0 0,0 1-1 0 0,2-2 0 0 0,13 23 129 0 0,22 65-2930 0 0,-43-91 327 0 0,-4-25 1365 0 0</inkml:trace>
  <inkml:trace contextRef="#ctx0" brushRef="#br0" timeOffset="5581.303">5547 1439 936 0 0,'9'-3'4294'0'0,"42"-14"-3565"0"0,156-6 671 0 0,-201 23-1382 0 0,-1 1 0 0 0,0 0 0 0 0,0 1-1 0 0,0-1 1 0 0,0 1 0 0 0,-1 0 0 0 0,1 0 0 0 0,0 0-1 0 0,-1 1 1 0 0,1 0 0 0 0,-1 0 0 0 0,0 0 0 0 0,0 0-1 0 0,0 0 1 0 0,0 1 0 0 0,-1 0 0 0 0,1 0-1 0 0,-1 0 1 0 0,0 0 0 0 0,0 1 0 0 0,-1-1 0 0 0,1 1-1 0 0,-1-1 1 0 0,0 1 0 0 0,0 0 0 0 0,0 0 0 0 0,-1 0-1 0 0,0 0 1 0 0,0 0 0 0 0,0 0 0 0 0,-1 0-1 0 0,1 1 1 0 0,-1-1 0 0 0,-1 0 0 0 0,1 0 0 0 0,-1 0-1 0 0,0 4-17 0 0,1 137-383 0 0,0-146 296 0 0,0 1 0 0 0,1 0 0 0 0,-1 0 0 0 0,0 0 0 0 0,1-1 0 0 0,-1 1 0 0 0,0 0 0 0 0,1 0 0 0 0,-1-1 0 0 0,1 1 0 0 0,-1 0 0 0 0,1-1-1 0 0,0 1 1 0 0,-1-1 0 0 0,1 1 0 0 0,0-1 0 0 0,-1 1 0 0 0,1-1 0 0 0,0 1 0 0 0,-1-1 0 0 0,1 0 0 0 0,0 1 0 0 0,0-1 0 0 0,0 0 0 0 0,-1 1 0 0 0,1-1 0 0 0,0 0 0 0 0,0 0 0 0 0,0 0 0 0 0,0 0 0 0 0,0 0 0 0 0,-1 0 0 0 0,1 0 0 0 0,0 0 0 0 0,0 0 0 0 0,0 0 0 0 0,0-1-1 0 0,-1 1 1 0 0,1 0 0 0 0,0-1 0 0 0,0 1 0 0 0,-1 0 0 0 0,1-1 0 0 0,0 1 0 0 0,0-1 0 0 0,-1 1 0 0 0,1-1 0 0 0,0 1 0 0 0,-1-1 0 0 0,1 0 0 0 0,-1 1 0 0 0,1-1 0 0 0,-1 0 0 0 0,1 1 0 0 0,-1-1 0 0 0,1 0 0 0 0,-1 0 0 0 0,0 1 0 0 0,0-1 0 0 0,1-1 87 0 0,11-15-1248 0 0</inkml:trace>
  <inkml:trace contextRef="#ctx0" brushRef="#br0" timeOffset="5829.18">5937 1231 1768 0 0,'-1'-1'159'0'0,"-13"-36"5444"0"0,52 32-8595 0 0,-19 11 2373 0 0,-3 1 36 0 0</inkml:trace>
  <inkml:trace contextRef="#ctx0" brushRef="#br0" timeOffset="6433.854">6088 1317 1604 0 0,'2'5'2970'0'0,"6"20"-2319"0"0,70 275 722 0 0,-77-297-1345 0 0,0 0 0 0 0,1-1-1 0 0,0 1 1 0 0,0-1 0 0 0,-1 0 0 0 0,1 1 0 0 0,1-1 0 0 0,-1 0-1 0 0,0 0 1 0 0,0 0 0 0 0,1-1 0 0 0,-1 1 0 0 0,1 0 0 0 0,0-1-1 0 0,-1 0 1 0 0,1 0 0 0 0,0 0 0 0 0,0 0 0 0 0,0 0 0 0 0,0 0-1 0 0,0-1 1 0 0,-1 1 0 0 0,1-1 0 0 0,0 0 0 0 0,0 0 0 0 0,0 0 0 0 0,0 0-1 0 0,0-1 1 0 0,0 1 0 0 0,0-1 0 0 0,0 1 0 0 0,0-1 0 0 0,0 0-1 0 0,0 0 1 0 0,-1-1 0 0 0,1 1 0 0 0,0-1 0 0 0,-1 1 0 0 0,1-1-1 0 0,-1 0 1 0 0,0 0 0 0 0,1 0 0 0 0,-1 0-28 0 0,101-90 437 0 0,-37-5 104 0 0,-66 102-538 0 0,-1 0 1 0 0,2 0-1 0 0,-1 0 0 0 0,0-1 1 0 0,1 1-1 0 0,0 0 0 0 0,0-1 1 0 0,0 1-1 0 0,1 0 0 0 0,0-1 1 0 0,0 0-1 0 0,0 1 0 0 0,0-1 1 0 0,1 0-1 0 0,-1 0 0 0 0,1 0 1 0 0,0 0-1 0 0,0-1 1 0 0,1 1-1 0 0,-1-1 0 0 0,1 0 1 0 0,-1 0-1 0 0,1 0 0 0 0,0 0 1 0 0,0-1-1 0 0,1 1 0 0 0,-1-1 1 0 0,0 0-1 0 0,1-1 0 0 0,-1 1 1 0 0,1-1-1 0 0,-1 0 0 0 0,1 0 1 0 0,4 1-4 0 0,12-2-34 0 0,-1 0 1 0 0,1-2-1 0 0,0 0 1 0 0,-1-1-1 0 0,1-1 0 0 0,-1-1 1 0 0,0-1-1 0 0,0 0 1 0 0,17-10 33 0 0,-28 13-43 0 0,0-1 1 0 0,0 0-1 0 0,0 0 1 0 0,-1-1 0 0 0,1 0-1 0 0,-1 0 1 0 0,-1-1-1 0 0,1 0 1 0 0,-1-1-1 0 0,0 1 1 0 0,0-1-1 0 0,-1-1 1 0 0,0 1 0 0 0,0-1-1 0 0,-1 0 1 0 0,0-1-1 0 0,0 1 1 0 0,-1-1-1 0 0,0 0 1 0 0,-1 0-1 0 0,2-5 43 0 0,-30-10 92 0 0,21 20-54 0 0,-1 0-1 0 0,1 1 1 0 0,-1-1 0 0 0,-1 1 0 0 0,1 0 0 0 0,0 1 0 0 0,-1-1 0 0 0,1 1 0 0 0,-1 0-1 0 0,1 0 1 0 0,-1 1 0 0 0,0 0 0 0 0,0 0 0 0 0,0 0 0 0 0,0 0 0 0 0,0 1 0 0 0,0 0-1 0 0,0 1 1 0 0,0-1 0 0 0,0 1 0 0 0,1 0 0 0 0,-1 1 0 0 0,0-1 0 0 0,0 1 0 0 0,1 0-1 0 0,-1 1 1 0 0,1-1 0 0 0,0 1 0 0 0,0 0 0 0 0,0 0 0 0 0,0 1 0 0 0,0 0 0 0 0,0 0-1 0 0,1 0 1 0 0,0 0 0 0 0,0 0 0 0 0,0 1 0 0 0,1 0 0 0 0,-1 0 0 0 0,1 0 0 0 0,0 0-1 0 0,1 0 1 0 0,-1 1 0 0 0,1-1 0 0 0,0 1 0 0 0,0 2-38 0 0,2 1-61 0 0,1 0 0 0 0,0-1 1 0 0,0 1-1 0 0,1-1 0 0 0,1 1 0 0 0,-1-1 0 0 0,1 0 1 0 0,0 0-1 0 0,1 0 0 0 0,0 0 0 0 0,0-1 1 0 0,1 0-1 0 0,0 0 0 0 0,0 0 0 0 0,1 0 1 0 0,0-1-1 0 0,0 1 0 0 0,0-2 0 0 0,1 1 0 0 0,0-1 1 0 0,3 2 60 0 0,102 68-3589 0 0,-90-62 2414 0 0,8 7-112 0 0</inkml:trace>
  <inkml:trace contextRef="#ctx0" brushRef="#br0" timeOffset="7180.018">8289 931 2104 0 0,'12'-19'2431'0'0,"-9"29"-857"0"0,-27 84-971 0 0,-5-1 0 0 0,-3-1 1 0 0,-41 77-604 0 0,-87 104 1156 0 0,160-273-1151 0 0,-1-1 0 0 0,1 0 0 0 0,0 1 0 0 0,0-1 0 0 0,-1 1 0 0 0,1-1 0 0 0,0 1 0 0 0,-1-1 1 0 0,1 0-1 0 0,0 1 0 0 0,-1-1 0 0 0,1 1 0 0 0,-1 0 0 0 0,1-1 0 0 0,-1 1 0 0 0,1-1 0 0 0,-1 1 0 0 0,1 0 0 0 0,-1-1 0 0 0,0 1 1 0 0,1 0-1 0 0,-1 0 0 0 0,1-1 0 0 0,-1 1 0 0 0,0 0 0 0 0,1 0 0 0 0,-1 0 0 0 0,0 0 0 0 0,1 0 0 0 0,-1 0 0 0 0,0 0 0 0 0,1 0 1 0 0,-1 0-1 0 0,1 0 0 0 0,-1 0 0 0 0,0 0 0 0 0,0 0-5 0 0,11-51-266 0 0,2 1 0 0 0,3 0 0 0 0,1 1 0 0 0,3 0 0 0 0,19-35 266 0 0,-32 70 33 0 0,-5 15-49 0 0,-1 0-1 0 0,0-1 1 0 0,1 1-1 0 0,-1 0 1 0 0,1-1-1 0 0,-1 1 0 0 0,1 0 1 0 0,0-1-1 0 0,-1 1 1 0 0,1 0-1 0 0,-1-1 1 0 0,1 1-1 0 0,0-1 1 0 0,0 1-1 0 0,-1-1 0 0 0,1 0 1 0 0,0 1-1 0 0,0-1 1 0 0,-1 0-1 0 0,1 0 1 0 0,0 1-1 0 0,0-1 1 0 0,0 0-1 0 0,0 0 0 0 0,-1 0 1 0 0,1 0-1 0 0,0 0 1 0 0,0 0-1 0 0,0 0 1 0 0,0 0-1 0 0,0 0 1 0 0,-1-1-1 0 0,1 1 0 0 0,0 0 1 0 0,0 0-1 0 0,0-1 1 0 0,-1 1-1 0 0,1 0 1 0 0,0-1-1 0 0,-1 1 1 0 0,1-1-1 0 0,0 1 0 0 0,-1-1 1 0 0,1 0-1 0 0,0 1 1 0 0,-1-1-1 0 0,1 1 1 0 0,-1-1-1 0 0,1 0 1 0 0,-1 0-1 0 0,1 0 17 0 0,4 17-11 0 0,1 0 0 0 0,1 0 0 0 0,0-1 0 0 0,1 0 1 0 0,0 0-1 0 0,2-1 0 0 0,-1 0 0 0 0,2 0 0 0 0,0-1 0 0 0,0-1 0 0 0,1 0 0 0 0,6 4 11 0 0,4-3-1 0 0,0-2 0 0 0,1 0-1 0 0,0-1 1 0 0,0-2 0 0 0,1 0 0 0 0,0-2-1 0 0,1 0 1 0 0,-1-2 0 0 0,1 0-1 0 0,0-2 1 0 0,0-1 0 0 0,0-1 0 0 0,0-1-1 0 0,0-1 1 0 0,0-1 0 0 0,-1-1 0 0 0,1-2-1 0 0,-1 0 1 0 0,0-2 0 0 0,-1 0-1 0 0,0-2 1 0 0,0 0 0 0 0,-1-2 0 0 0,0 0-1 0 0,-1-1 1 0 0,1-2 1 0 0,-6 4-121 0 0,0-1-1 0 0,0 0 1 0 0,-1-1-1 0 0,-1 0 1 0 0,0-2 0 0 0,0 1-1 0 0,-2-2 1 0 0,0 0 0 0 0,-1 0-1 0 0,0-1 1 0 0,-2 0-1 0 0,0-1 1 0 0,0 0 0 0 0,-2 0-1 0 0,0-1 1 0 0,-2 0-1 0 0,0 0 1 0 0,2-20 121 0 0,-2-1-113 0 0</inkml:trace>
  <inkml:trace contextRef="#ctx0" brushRef="#br0" timeOffset="7368.1">8998 882 4920 0 0,'-15'-12'148'0'0,"-2"0"0"0"0,1 1 0 0 0,-2 0 0 0 0,1 2 0 0 0,-1 0-1 0 0,-1 1 1 0 0,1 0 0 0 0,-1 2 0 0 0,-1 0 0 0 0,1 2 0 0 0,-1 0 0 0 0,0 1-1 0 0,-1 0-147 0 0,12 3 45 0 0,0-1-1 0 0,0 1 0 0 0,1 1 0 0 0,-1-1 0 0 0,0 2 1 0 0,0-1-1 0 0,0 1 0 0 0,1 1 0 0 0,-1-1 0 0 0,1 1 1 0 0,0 1-1 0 0,0 0 0 0 0,0 0 0 0 0,0 0 1 0 0,1 1-1 0 0,-1 0 0 0 0,1 1 0 0 0,1-1 0 0 0,-1 1 1 0 0,1 1-1 0 0,0-1 0 0 0,0 1 0 0 0,1 0 0 0 0,0 0 1 0 0,0 1-1 0 0,0 0 0 0 0,1 0 0 0 0,1 0 1 0 0,-1 0-1 0 0,0 3-44 0 0,1 1 26 0 0,0 0 1 0 0,0 0-1 0 0,1 0 1 0 0,1 0-1 0 0,0 1 1 0 0,0-1-1 0 0,1 0 1 0 0,1 1 0 0 0,0-1-1 0 0,1 0 1 0 0,0 0-1 0 0,1 1 1 0 0,0-2-1 0 0,1 1 1 0 0,1 0-1 0 0,-1-1 1 0 0,2 0-1 0 0,0 0 1 0 0,0 0-1 0 0,1-1 1 0 0,0 0-1 0 0,0 0 1 0 0,2-1 0 0 0,-1 1-1 0 0,1-2 1 0 0,0 1-27 0 0,26 23-88 0 0,0-2 1 0 0,2-1-1 0 0,1-2 1 0 0,1-2 0 0 0,2-1-1 0 0,14 5 88 0 0,-30-17-632 0 0,0-1 0 0 0,0-1 0 0 0,1-1 0 0 0,0-1-1 0 0,1-1 1 0 0,0-2 0 0 0,0 0 0 0 0,24 0 632 0 0,-27-5-1341 0 0</inkml:trace>
  <inkml:trace contextRef="#ctx0" brushRef="#br0" timeOffset="7712.078">9487 1211 1148 0 0,'2'25'4263'0'0,"0"38"-3149"0"0,13 13-234 0 0,-103-454-2791 0 0,87 375 1734 0 0,-2-10 728 0 0,-1 5-3541 0 0,1 4 1700 0 0</inkml:trace>
  <inkml:trace contextRef="#ctx0" brushRef="#br0" timeOffset="8475.409">9379 759 1304 0 0,'0'0'501'0'0,"0"0"-46"0"0,0 0-13 0 0,0 0-24 0 0,0 0-77 0 0,0 0-42 0 0,0 0-4 0 0,0 0-31 0 0,0 0-9 0 0,0 0-35 0 0,0 0-10 0 0,23-6 832 0 0,14-59 747 0 0,-37 64-1645 0 0,0 1 28 0 0,-5-19-643 0 0,10 46-4633 0 0,-3-21 3820 0 0</inkml:trace>
  <inkml:trace contextRef="#ctx0" brushRef="#br0" timeOffset="9208.424">9535 1424 1048 0 0,'-6'4'6414'0'0,"27"-18"-5722"0"0,-2-1-682 0 0,-1-1-1 0 0,0-1 1 0 0,-1-1-1 0 0,-1 0 1 0 0,-1-2-1 0 0,-1 1 1 0 0,-1-2-1 0 0,0 0 1 0 0,-1 0-1 0 0,-2-1 1 0 0,0 0-1 0 0,-1-1 1 0 0,-2 0-1 0 0,0-1 1 0 0,-1 1-1 0 0,-2-1 1 0 0,0 0-1 0 0,-1-1 1 0 0,-2-14-10 0 0,-1 36-11 0 0,-1 0 0 0 0,0 0-1 0 0,0 0 1 0 0,0 0 0 0 0,0 0 0 0 0,0 0 0 0 0,-1 0 0 0 0,1 0 0 0 0,-1 1 0 0 0,0-1 0 0 0,1 1 0 0 0,-1-1-1 0 0,-1 1 1 0 0,1 0 0 0 0,0-1 0 0 0,0 1 0 0 0,-1 1 0 0 0,1-1 0 0 0,-1 0 0 0 0,0 0 0 0 0,0 1-1 0 0,1 0 1 0 0,-1-1 0 0 0,0 1 0 0 0,0 0 0 0 0,0 0 0 0 0,0 1 0 0 0,0-1 0 0 0,-2 1 11 0 0,19 60-271 0 0,76 47 196 0 0,-76-94 119 0 0,0 1 1 0 0,-1 0 0 0 0,0 1 0 0 0,-1 0-1 0 0,-1 1 1 0 0,0 0 0 0 0,-1 1 0 0 0,-1 0-1 0 0,-1 0 1 0 0,0 1 0 0 0,4 19-45 0 0,-13-30-9 0 0,-1 0 0 0 0,0 1 0 0 0,0-1 0 0 0,-1 0 0 0 0,0 0 0 0 0,0 0 0 0 0,0-1 0 0 0,-1 1 0 0 0,0-1 0 0 0,-1 0 0 0 0,1 0 0 0 0,-1 0 0 0 0,0 0 0 0 0,-1-1 0 0 0,1 0 0 0 0,-1 0 0 0 0,0 0 0 0 0,0-1 0 0 0,-1 0 0 0 0,1 0 0 0 0,-1-1 0 0 0,0 0 0 0 0,0 0 0 0 0,0 0 0 0 0,0-1 0 0 0,-1 0 0 0 0,1-1 1 0 0,0 1-1 0 0,-1-1 0 0 0,1-1 0 0 0,-1 1 0 0 0,0-1 0 0 0,1-1 0 0 0,-1 1 0 0 0,0-2 9 0 0,4 1-130 0 0,0 0 1 0 0,0 0-1 0 0,0-1 1 0 0,-1 0-1 0 0,2 0 1 0 0,-1 0-1 0 0,0-1 1 0 0,0 1-1 0 0,1-1 1 0 0,-1 0-1 0 0,1 1 1 0 0,0-2-1 0 0,0 1 1 0 0,0 0-1 0 0,0-1 1 0 0,1 1-1 0 0,-1-1 1 0 0,1 0-1 0 0,0 0 1 0 0,0 0-1 0 0,0 0 1 0 0,1 0-1 0 0,-1 0 1 0 0,1-1-1 0 0,0 1 1 0 0,0 0-1 0 0,1-1 1 0 0,-1 1-1 0 0,1 0 1 0 0,0-5 129 0 0,-1-30-692 0 0</inkml:trace>
  <inkml:trace contextRef="#ctx0" brushRef="#br0" timeOffset="9549.534">10270 719 1648 0 0,'4'18'3173'0'0,"0"103"-1726"0"0,3 272 1325 0 0,-5-385-2738 0 0,0 1 1 0 0,1-1-1 0 0,0 0 0 0 0,1 0 0 0 0,0 0 0 0 0,0-1 0 0 0,1 1 1 0 0,0-1-1 0 0,0 0 0 0 0,1 0 0 0 0,-1-1 0 0 0,1 0 0 0 0,1 0 1 0 0,-1 0-1 0 0,1-1 0 0 0,0 0 0 0 0,1 0 0 0 0,-1-1 1 0 0,8 4-35 0 0,56 9-2801 0 0,-47-41-1118 0 0,-23 16 2721 0 0</inkml:trace>
  <inkml:trace contextRef="#ctx0" brushRef="#br0" timeOffset="9812.9">10056 1121 1532 0 0,'-30'4'4575'0'0,"44"-6"-1769"0"0,159-13-2799 0 0,7 11-4749 0 0,-141 2 3512 0 0,17-8 26 0 0</inkml:trace>
  <inkml:trace contextRef="#ctx0" brushRef="#br0" timeOffset="10309.715">10524 1087 1280 0 0,'63'20'3085'0'0,"53"96"-1849"0"0,-109-107-1101 0 0,0 1 1 0 0,-1 0 0 0 0,-1 0 0 0 0,0 0 0 0 0,0 1 0 0 0,-1 0 0 0 0,0 0 0 0 0,-1 0 0 0 0,0 0 0 0 0,-1 0 0 0 0,0 1 0 0 0,-1-1-1 0 0,0 1 1 0 0,-1 5-136 0 0,1-15 35 0 0,-1 0 0 0 0,-1 0 0 0 0,1 0-1 0 0,0 0 1 0 0,0 1 0 0 0,-1-1 0 0 0,1 0-1 0 0,-1 0 1 0 0,0 0 0 0 0,0 0 0 0 0,1 0-1 0 0,-1 0 1 0 0,0 0 0 0 0,-1 0 0 0 0,1-1-1 0 0,0 1 1 0 0,-1 0 0 0 0,1-1 0 0 0,-1 1-1 0 0,1-1 1 0 0,-1 1 0 0 0,1-1 0 0 0,-1 0-1 0 0,0 0 1 0 0,0 1 0 0 0,0-1 0 0 0,0-1-1 0 0,0 1 1 0 0,0 0 0 0 0,0 0 0 0 0,0-1-1 0 0,0 1 1 0 0,0-1 0 0 0,0 0 0 0 0,-1 1-1 0 0,1-1 1 0 0,0 0 0 0 0,0 0 0 0 0,0 0-1 0 0,0-1 1 0 0,0 1 0 0 0,-1-1 0 0 0,1 1-1 0 0,0-1 1 0 0,0 1 0 0 0,0-1 0 0 0,0 0-1 0 0,0 0 1 0 0,0 0 0 0 0,0-1-35 0 0,-1-7-25 0 0,1 1-1 0 0,0-1 1 0 0,1 0 0 0 0,-1 0 0 0 0,2 0-1 0 0,0 0 1 0 0,0 0 0 0 0,0 0 0 0 0,1 0-1 0 0,0 0 1 0 0,1 1 0 0 0,0-1 0 0 0,1 0-1 0 0,0 1 1 0 0,0-1 0 0 0,0 1 0 0 0,1 0-1 0 0,0 0 1 0 0,4-4 25 0 0,-2-1-50 0 0,1-1-14 0 0,1-1 0 0 0,0 2 0 0 0,1-1 0 0 0,1 1 0 0 0,0 1-1 0 0,1 0 1 0 0,0 0 0 0 0,1 1 0 0 0,0 0 0 0 0,1 1 0 0 0,0 1 0 0 0,1 0 0 0 0,13-6 64 0 0,11 5-51 0 0,-32 11 38 0 0,-1 0 0 0 0,1 0 0 0 0,-1 0 0 0 0,1 0 0 0 0,-1 1 0 0 0,1 0 0 0 0,-1 0 0 0 0,0 0 0 0 0,0 1 0 0 0,0 0 0 0 0,-1 0 0 0 0,1 0 1 0 0,0 0-1 0 0,-1 1 0 0 0,0 0 0 0 0,0 0 0 0 0,0 0 0 0 0,-1 0 0 0 0,1 1 0 0 0,-1-1 0 0 0,0 1 0 0 0,0 0 0 0 0,-1 0 0 0 0,1 2 13 0 0,52 129-85 0 0,-31-51-659 0 0,-24-85 76 0 0,-7 1-2038 0 0,0-4 1329 0 0</inkml:trace>
  <inkml:trace contextRef="#ctx0" brushRef="#br0" timeOffset="10557.846">10949 777 1792 0 0,'0'-13'2608'0'0,"0"-21"1572"0"0,-1 30-5023 0 0,-2 21-3559 0 0,1-11 3155 0 0</inkml:trace>
  <inkml:trace contextRef="#ctx0" brushRef="#br0" timeOffset="11151.373">11148 736 964 0 0,'8'-9'1954'0'0,"2"17"1247"0"0,-8 1-3262 0 0,33 285 1579 0 0,-10-95-646 0 0,-16-199-108 0 0,49-51-560 0 0,-49 40-230 0 0,1 1 1 0 0,-1 0-1 0 0,2 1 0 0 0,0 0 0 0 0,0 1 0 0 0,0 0 0 0 0,1 0 0 0 0,0 1 0 0 0,1 1 0 0 0,-1 0 0 0 0,1 1 0 0 0,1 0 0 0 0,-1 1 0 0 0,0 1 0 0 0,1 0 0 0 0,0 0 0 0 0,7 1 26 0 0,-15 2-14 0 0,-1 0-1 0 0,1 1 0 0 0,-1-1 1 0 0,0 1-1 0 0,1 0 0 0 0,-1 1 1 0 0,0-1-1 0 0,0 1 0 0 0,0 0 0 0 0,0 1 1 0 0,0-1-1 0 0,-1 1 0 0 0,1 0 1 0 0,-1 0-1 0 0,1 0 0 0 0,-1 0 0 0 0,0 1 1 0 0,0 0-1 0 0,-1 0 0 0 0,1 0 1 0 0,-1 0-1 0 0,0 0 0 0 0,0 1 0 0 0,0 0 1 0 0,-1-1-1 0 0,1 1 0 0 0,-1 0 1 0 0,0 0-1 0 0,-1 0 0 0 0,1 3 15 0 0,-6 0 22 0 0,0-1 0 0 0,-1 1 0 0 0,1-1 0 0 0,-2 1-1 0 0,1-1 1 0 0,-1-1 0 0 0,0 1 0 0 0,0-1 0 0 0,-1 0 0 0 0,0-1 0 0 0,0 1-1 0 0,0-1 1 0 0,-1-1 0 0 0,1 1 0 0 0,-1-2 0 0 0,0 1 0 0 0,-1-1-1 0 0,-1 1-21 0 0,-178 34-1009 0 0,187-38 899 0 0,-1 0 0 0 0,1 0-1 0 0,0-1 1 0 0,-1 1 0 0 0,1-1 0 0 0,0 0-1 0 0,-1 1 1 0 0,1-1 0 0 0,0 0 0 0 0,-1 0 0 0 0,1 1-1 0 0,0-1 1 0 0,0 0 0 0 0,0 0 0 0 0,0 0-1 0 0,0-1 1 0 0,0 1 0 0 0,0 0 0 0 0,0 0 0 0 0,1 0-1 0 0,-1-1 1 0 0,0 1 0 0 0,1 0 0 0 0,-1-1-1 0 0,1 1 1 0 0,-1 0 0 0 0,1-1 0 0 0,0 1-1 0 0,0-1 1 0 0,-1 1 0 0 0,1-1 0 0 0,0 1 0 0 0,0-1-1 0 0,0 1 1 0 0,1-1 0 0 0,-1 1 0 0 0,0-1-1 0 0,1 1 1 0 0,-1 0 0 0 0,0-1 0 0 0,1 1 0 0 0,0 0-1 0 0,-1-1 1 0 0,1 1 0 0 0,0 0 0 0 0,0-1 110 0 0,9-16-1212 0 0</inkml:trace>
  <inkml:trace contextRef="#ctx0" brushRef="#br0" timeOffset="11979.023">11820 1041 944 0 0,'8'2'5390'0'0,"-17"9"-5256"0"0,0 1 0 0 0,1 0 0 0 0,0 0 0 0 0,1 1-1 0 0,1 0 1 0 0,0 0 0 0 0,1 0 0 0 0,0 1 0 0 0,1 0 0 0 0,0 0 0 0 0,1 0 0 0 0,1 0 0 0 0,0 0 0 0 0,1 13-134 0 0,1-22 19 0 0,1 0-1 0 0,-1-1 1 0 0,1 1 0 0 0,0 0 0 0 0,1 0-1 0 0,-1-1 1 0 0,1 1 0 0 0,0-1 0 0 0,0 1 0 0 0,1-1-1 0 0,-1 0 1 0 0,1 0 0 0 0,0 0 0 0 0,0 0 0 0 0,0-1-1 0 0,0 1 1 0 0,1-1 0 0 0,0 1 0 0 0,-1-1-1 0 0,1-1 1 0 0,0 1 0 0 0,1 0 0 0 0,-1-1 0 0 0,0 0-1 0 0,1 0 1 0 0,-1 0 0 0 0,1-1 0 0 0,0 1 0 0 0,3 0-19 0 0,3 1-29 0 0,0-1 1 0 0,0 0 0 0 0,0 0-1 0 0,1-1 1 0 0,-1 0-1 0 0,0-1 1 0 0,0-1 0 0 0,1 0-1 0 0,-1 0 1 0 0,0-1 0 0 0,0 0-1 0 0,3-2 29 0 0,-4 1-48 0 0,0 0-1 0 0,0-1 1 0 0,0-1-1 0 0,-1 1 1 0 0,0-2-1 0 0,0 1 1 0 0,-1-1-1 0 0,1 0 1 0 0,-1-1-1 0 0,0 0 1 0 0,-1 0-1 0 0,0-1 1 0 0,0 0-1 0 0,0 0 1 0 0,-1 0-1 0 0,-1-1 1 0 0,1 0-1 0 0,-1 0 1 0 0,-1-1-1 0 0,0 1 1 0 0,0-1-1 0 0,-1 0 1 0 0,0 0-1 0 0,-1 0 1 0 0,0-1-1 0 0,0 1 1 0 0,-1-4 48 0 0,-1 13 58 0 0,0 1-68 0 0,0 0 11 0 0,-15-8-88 0 0,-10 17 98 0 0,23-2-14 0 0,0 0-1 0 0,0 0 1 0 0,0 0-1 0 0,1 0 1 0 0,0 0-1 0 0,1 0 1 0 0,0 0-1 0 0,0 0 1 0 0,0 1-1 0 0,1-1 1 0 0,0 0-1 0 0,0 0 1 0 0,1 0-1 0 0,0 0 1 0 0,0-1-1 0 0,0 1 1 0 0,1 0-1 0 0,0-1 1 0 0,1 0-1 0 0,-1 0 1 0 0,1 0-1 0 0,0 0 1 0 0,1 0-1 0 0,-1-1 1 0 0,1 1 0 0 0,0-1-1 0 0,1-1 1 0 0,-1 1-1 0 0,1-1 1 0 0,0 0-1 0 0,0 0 1 0 0,0-1-1 0 0,1 1 1 0 0,-1-1-1 0 0,1-1 1 0 0,-1 1-1 0 0,1-1 1 0 0,0-1-1 0 0,0 1 1 0 0,0-1-1 0 0,0 0 1 0 0,4 0 3 0 0,1 0-76 0 0,0-1 0 0 0,0 0 1 0 0,0-1-1 0 0,0 0 0 0 0,0 0 1 0 0,0-1-1 0 0,0-1 0 0 0,0 0 1 0 0,-1-1-1 0 0,1 0 0 0 0,-1-1 1 0 0,0 0-1 0 0,0-1 0 0 0,-1 0 1 0 0,0 0-1 0 0,0-1 0 0 0,0-1 1 0 0,-1 0-1 0 0,0 0 0 0 0,0-1 1 0 0,0-1 75 0 0,10-12-231 0 0,-1-1 0 0 0,-1-1 0 0 0,-1-1 0 0 0,-1 0 1 0 0,-1-1-1 0 0,-1-1 0 0 0,-2 0 0 0 0,2-6 231 0 0,-3 6 194 0 0,0-1 0 0 0,-1-1 0 0 0,-2 1 0 0 0,-1-1 0 0 0,-2-1 0 0 0,0 1 0 0 0,-2 0 0 0 0,-1-1 0 0 0,-2 0 0 0 0,-1 1 0 0 0,-4-24-194 0 0,-28-47 1976 0 0,-4 152-1376 0 0,30-23-524 0 0,2 1 0 0 0,1 1 1 0 0,1-1-1 0 0,1 1 0 0 0,2-1 1 0 0,1 1-1 0 0,2 0 0 0 0,0-1 1 0 0,2 1-1 0 0,2-1 0 0 0,1 0 1 0 0,1 0-1 0 0,10 24-76 0 0,62 193-2094 0 0,-76-196-1598 0 0,-4-50 2589 0 0</inkml:trace>
  <inkml:trace contextRef="#ctx0" brushRef="#br0" timeOffset="12318.759">12483 1114 1792 0 0,'96'-57'2778'0'0,"-67"46"-2465"0"0,1 1 1 0 0,0 1 0 0 0,0 2-1 0 0,1 1 1 0 0,0 1-1 0 0,0 2 1 0 0,0 1 0 0 0,21 2-314 0 0,-48 2 39 0 0,0 0 0 0 0,0 0 0 0 0,0 1 0 0 0,-1-1 1 0 0,1 1-1 0 0,-1 0 0 0 0,1 0 0 0 0,-1 0 1 0 0,0 0-1 0 0,0 0 0 0 0,0 1 0 0 0,-1 0 0 0 0,1-1 1 0 0,-1 1-1 0 0,0 0 0 0 0,0 0 0 0 0,0 0 0 0 0,-1 1 1 0 0,1-1-1 0 0,-1 1-39 0 0,3 3 78 0 0,4 10-128 0 0,39 89 423 0 0,-29-35-3294 0 0,-17-60 394 0 0,-1-12 1311 0 0</inkml:trace>
  <inkml:trace contextRef="#ctx0" brushRef="#br0" timeOffset="12582.412">12894 772 1520 0 0,'0'-8'1160'0'0,"-2"0"-192"0"0,2 3-128 0 0,0-2-88 0 0,-4 2-139 0 0,4 0-137 0 0,0 2-200 0 0,0-2-128 0 0,0 0-92 0 0,4 3-156 0 0,-2 0 12 0 0,5 1-352 0 0,-2 1-120 0 0,4 1-601 0 0,11 6-115 0 0,-4 1 40 0 0</inkml:trace>
  <inkml:trace contextRef="#ctx0" brushRef="#br0" timeOffset="13188.462">13324 941 1236 0 0,'-13'1'183'0'0,"-1"2"0"0"0,1 0-1 0 0,0 0 1 0 0,0 1 0 0 0,1 0 0 0 0,-1 2 0 0 0,1-1-1 0 0,0 1 1 0 0,1 1 0 0 0,-1 0 0 0 0,1 1 0 0 0,1 0-1 0 0,-1 1 1 0 0,1 0 0 0 0,1 0 0 0 0,0 1 0 0 0,0 0-1 0 0,1 1 1 0 0,0 0 0 0 0,1 0 0 0 0,0 1-1 0 0,1-1 1 0 0,0 2 0 0 0,1-1 0 0 0,-2 8-183 0 0,6-18 25 0 0,0 0 0 0 0,0 1 0 0 0,1 0 0 0 0,-1-1 0 0 0,1 1 0 0 0,-1-1 0 0 0,1 1 0 0 0,0 0 1 0 0,0-1-1 0 0,0 1 0 0 0,0 0 0 0 0,1-1 0 0 0,-1 1 0 0 0,1-1 0 0 0,-1 1 0 0 0,1-1 0 0 0,0 1 0 0 0,0-1 0 0 0,0 1 0 0 0,1-1 1 0 0,-1 0-1 0 0,0 1 0 0 0,1-1 0 0 0,-1 0 0 0 0,1 0 0 0 0,0 0 0 0 0,0 0 0 0 0,0-1 0 0 0,0 1 0 0 0,0 0 0 0 0,0-1 0 0 0,0 1 0 0 0,1-1 1 0 0,-1 0-1 0 0,0 0 0 0 0,1 0 0 0 0,-1 0 0 0 0,1 0 0 0 0,-1 0 0 0 0,1-1 0 0 0,0 1 0 0 0,-1-1 0 0 0,1 0 0 0 0,0 0 0 0 0,1 0-25 0 0,121-20-306 0 0,-113 15 256 0 0,0 0-1 0 0,-1-1 1 0 0,1-1 0 0 0,-1 1 0 0 0,-1-2 0 0 0,0 0-1 0 0,0 0 1 0 0,0-1 0 0 0,-1 0 0 0 0,0 0-1 0 0,-1-1 1 0 0,0-1 0 0 0,-1 1 0 0 0,0-1 0 0 0,0 0-1 0 0,-1-1 1 0 0,-1 1 0 0 0,0-2 50 0 0,6 0 706 0 0,1 41-753 0 0,3 49-262 0 0,-12 24 1008 0 0,49-163-174 0 0,130-122-243 0 0,-177 182-290 0 0,1 1 0 0 0,0 0 0 0 0,-1 0 0 0 0,1 1 0 0 0,0 0 0 0 0,0 0 1 0 0,0 0-1 0 0,-1 1 0 0 0,1-1 0 0 0,0 1 0 0 0,0 1 0 0 0,-1-1 0 0 0,1 1 0 0 0,-1 0 0 0 0,1 0 0 0 0,-1 1 0 0 0,0 0 0 0 0,0 0 0 0 0,0 0 0 0 0,0 0 0 0 0,-1 1 1 0 0,1 0-1 0 0,-1 0 0 0 0,0 0 0 0 0,0 0 0 0 0,0 1 0 0 0,-1-1 0 0 0,1 1 0 0 0,0 3 8 0 0,9 5-72 0 0,-1 2 1 0 0,-1-1-1 0 0,0 2 1 0 0,-2-1-1 0 0,1 2 1 0 0,-2-1-1 0 0,0 1 1 0 0,-1 0-1 0 0,0 1 1 0 0,-2 0-1 0 0,0 0 1 0 0,-1 0-1 0 0,-1 0 1 0 0,-1 1-1 0 0,0 11 72 0 0,-2-21-287 0 0,-2-1 0 0 0,1 1-1 0 0,-1-1 1 0 0,0 1 0 0 0,-1-1 0 0 0,0 0-1 0 0,-1 0 1 0 0,1-1 0 0 0,-1 1 0 0 0,-1-1-1 0 0,1 1 1 0 0,-1-1 0 0 0,-1-1 0 0 0,-4 6 287 0 0,-3 2-788 0 0</inkml:trace>
  <inkml:trace contextRef="#ctx0" brushRef="#br0" timeOffset="15041.516">14809 776 1128 0 0,'0'0'387'0'0,"0"0"-14"0"0,0 0-21 0 0,0 0 48 0 0,0 4 26 0 0,18 137 1062 0 0,89 222 191 0 0,-101-285-4462 0 0,-24-64 1593 0 0</inkml:trace>
  <inkml:trace contextRef="#ctx0" brushRef="#br0" timeOffset="15246.964">14949 612 1612 0 0,'28'-21'660'0'0,"1"-3"-36"0"0,1 3-140 0 0,4 1-52 0 0,-2 1-16 0 0,0 3-160 0 0,2 2-28 0 0,-4 3-12 0 0,4-1-64 0 0,-1 7-12 0 0,-1 2-260 0 0,-17 3-52 0 0,24 16-120 0 0,-18-4-132 0 0,-5 1-472 0 0,-7 6-316 0 0,-5-4 104 0 0</inkml:trace>
  <inkml:trace contextRef="#ctx0" brushRef="#br0" timeOffset="15463.93">14757 1041 916 0 0,'176'-10'4026'0'0,"-83"-4"-3457"0"0,168-4-1549 0 0,-172 6-1431 0 0,-59 7 1139 0 0</inkml:trace>
  <inkml:trace contextRef="#ctx0" brushRef="#br0" timeOffset="15896.778">15504 922 1216 0 0,'-2'53'1904'0'0,"-1"-42"-1763"0"0,1 0 0 0 0,0 0 0 0 0,1 0 0 0 0,0 0 0 0 0,0 0 1 0 0,1 0-1 0 0,1 0 0 0 0,0 1 0 0 0,0-1 0 0 0,1 0 0 0 0,1 0 0 0 0,0-1 1 0 0,0 1-1 0 0,1 0 0 0 0,0-1 0 0 0,1 0 0 0 0,0 0 0 0 0,1 0 0 0 0,0-1 1 0 0,0 0-1 0 0,1 0 0 0 0,0 0 0 0 0,1-1 0 0 0,0 0 0 0 0,0-1 0 0 0,0 0 1 0 0,6 4-142 0 0,-7-9 16 0 0,1 1 0 0 0,-1-1 1 0 0,1 0-1 0 0,-1 0 0 0 0,1-1 1 0 0,0 0-1 0 0,0-1 0 0 0,-1 1 1 0 0,1-1-1 0 0,0-1 1 0 0,0 0-1 0 0,-1 0 0 0 0,1 0 1 0 0,0-1-1 0 0,-1 0 0 0 0,0-1 1 0 0,1 1-1 0 0,-1-1 0 0 0,0-1 1 0 0,0 1-1 0 0,-1-1 0 0 0,1-1 1 0 0,-1 1-1 0 0,0-1 0 0 0,0 0 1 0 0,0-1-1 0 0,-1 1 1 0 0,1-1-1 0 0,-1 0 0 0 0,-1 0 1 0 0,1-1-1 0 0,-1 1 0 0 0,-1-1 1 0 0,3-5-17 0 0,22-200-98 0 0,-50 167 524 0 0,15 93-207 0 0,23 144-111 0 0,-10-164-291 0 0,32 122-566 0 0,7-64-4009 0 0,-39-80 3490 0 0</inkml:trace>
  <inkml:trace contextRef="#ctx0" brushRef="#br0" timeOffset="16407.958">16050 992 916 0 0,'1'57'1166'0'0,"1"-41"-663"0"0,-1 1 0 0 0,-1-1 0 0 0,0 1 0 0 0,-1 0 0 0 0,-1-1 1 0 0,-1 0-1 0 0,0 1 0 0 0,-1-1 0 0 0,-3 6-503 0 0,31-67 542 0 0,3 0 0 0 0,2 2 0 0 0,2 0 0 0 0,1 3 0 0 0,13-11-542 0 0,27-15-353 0 0,-71 66 305 0 0,-1 0-27 0 0,6 5 69 0 0,0 0-1 0 0,-1 1 0 0 0,0 0 1 0 0,0 0-1 0 0,0 0 1 0 0,0 1-1 0 0,-1 0 0 0 0,0 0 1 0 0,-1 0-1 0 0,0 0 1 0 0,0 0-1 0 0,0 1 1 0 0,-1 0-1 0 0,0-1 0 0 0,0 1 1 0 0,-1 0-1 0 0,0 0 1 0 0,-1 0-1 0 0,1 7 7 0 0,11 50-126 0 0,46 31-1521 0 0,12-70-2907 0 0,-54-26 3294 0 0</inkml:trace>
  <inkml:trace contextRef="#ctx0" brushRef="#br0" timeOffset="16670.068">16851 804 1472 0 0,'-10'-1'187'0'0,"-1"1"0"0"0,1 0 0 0 0,-1 0 0 0 0,1 1 0 0 0,-1 0 0 0 0,1 1 1 0 0,-1 0-1 0 0,1 1 0 0 0,0 0 0 0 0,0 1 0 0 0,0 0 0 0 0,1 0 0 0 0,-1 1 0 0 0,1 0 0 0 0,0 1 0 0 0,1 0 0 0 0,-1 0 0 0 0,1 1 0 0 0,0 0 0 0 0,1 0 0 0 0,0 1 0 0 0,0 0 0 0 0,0 1 0 0 0,1-1 1 0 0,0 1-1 0 0,1 0 0 0 0,0 1 0 0 0,1-1 0 0 0,0 1 0 0 0,0 0 0 0 0,1 0 0 0 0,0 0 0 0 0,1 0 0 0 0,0 1-187 0 0,2-6 18 0 0,1 1-1 0 0,0 0 1 0 0,0-1-1 0 0,1 1 1 0 0,0-1-1 0 0,0 0 1 0 0,0 1 0 0 0,1-1-1 0 0,-1 0 1 0 0,1 0-1 0 0,0-1 1 0 0,1 1-1 0 0,-1 0 1 0 0,1-1 0 0 0,0 0-1 0 0,0 0 1 0 0,0 0-1 0 0,1-1 1 0 0,-1 1-1 0 0,1-1 1 0 0,0 0-1 0 0,0 0 1 0 0,0-1 0 0 0,0 1-1 0 0,0-1 1 0 0,3 0-18 0 0,143 31-1264 0 0,-136-34 845 0 0,1 0 1 0 0,-1 0 0 0 0,1-2 0 0 0,-1 0 0 0 0,0-1 0 0 0,0 0-1 0 0,0-1 1 0 0,0-1 0 0 0,-1 0 0 0 0,2-2 418 0 0,22-12-1251 0 0</inkml:trace>
  <inkml:trace contextRef="#ctx0" brushRef="#br0" timeOffset="16934.097">17280 406 1856 0 0,'0'-2'92'0'0,"0"0"0"0"0,1 0 0 0 0,-1 0 0 0 0,0 0 0 0 0,0 0 0 0 0,0 0-1 0 0,-1 0 1 0 0,1 0 0 0 0,0 0 0 0 0,-1 0 0 0 0,1 1 0 0 0,-1-1 0 0 0,0 0 0 0 0,1 0 0 0 0,-1 0 0 0 0,0 1-1 0 0,0-1 1 0 0,0 1 0 0 0,-1-1 0 0 0,1 0 0 0 0,0 1 0 0 0,0 0 0 0 0,-1-1 0 0 0,1 1 0 0 0,-1 0 0 0 0,1 0 0 0 0,-1 0-1 0 0,0 0 1 0 0,1 0 0 0 0,-1 0 0 0 0,0 0 0 0 0,0 0 0 0 0,0 1 0 0 0,1-1 0 0 0,-1 1 0 0 0,0-1 0 0 0,0 1-1 0 0,0 0 1 0 0,0 0 0 0 0,0 0 0 0 0,0 0 0 0 0,0 0 0 0 0,0 0 0 0 0,0 0 0 0 0,0 1 0 0 0,1-1 0 0 0,-1 1-1 0 0,0 0 1 0 0,0-1 0 0 0,0 1 0 0 0,1 0 0 0 0,-1 0 0 0 0,0 0 0 0 0,1 0 0 0 0,-1 0 0 0 0,0 1-92 0 0,-4 15 122 0 0,1 1 0 0 0,0 0 0 0 0,1 0 0 0 0,1 0 0 0 0,1 1 0 0 0,0-1 0 0 0,2 1 0 0 0,0-1 0 0 0,1 1 0 0 0,1-1 0 0 0,0 1 0 0 0,2-1 0 0 0,0 0 0 0 0,1 0 1 0 0,6 13-123 0 0,-4 0 117 0 0,25 88 88 0 0,-18-70-425 0 0,-1 0 0 0 0,-2 1 0 0 0,-3 0 1 0 0,-2 1-1 0 0,-1 15 220 0 0,-6-63-145 0 0,1 1 1 0 0,-1-1 0 0 0,1 1-1 0 0,-1-1 1 0 0,0 1 0 0 0,-1-1-1 0 0,1 0 1 0 0,0 0 0 0 0,-1 0-1 0 0,0 0 1 0 0,0 0 0 0 0,0 0-1 0 0,0 0 1 0 0,0 0 0 0 0,0-1-1 0 0,-1 1 1 0 0,0-1 0 0 0,1 1-1 0 0,-1-1 1 0 0,0 0 0 0 0,0 0-1 0 0,0-1 1 0 0,0 1 0 0 0,0 0-1 0 0,0-1 1 0 0,-1 0 0 0 0,1 0-1 0 0,-1 0 1 0 0,1 0 0 0 0,0-1-1 0 0,-1 1 1 0 0,1-1 0 0 0,-4 0 144 0 0,-9 0-1118 0 0</inkml:trace>
  <inkml:trace contextRef="#ctx0" brushRef="#br0" timeOffset="17092.031">17122 1004 1388 0 0,'6'-12'154'0'0,"1"1"-1"0"0,0-1 1 0 0,1 1-1 0 0,1 1 1 0 0,0-1-1 0 0,0 2 1 0 0,1-1-1 0 0,0 1 1 0 0,0 1-1 0 0,1 0 1 0 0,1 0-1 0 0,-1 1 1 0 0,1 0 0 0 0,0 1-1 0 0,0 1 1 0 0,1 0-1 0 0,0 0 1 0 0,0 1-1 0 0,0 1 1 0 0,0 0-1 0 0,1 1 1 0 0,-1 1-1 0 0,1 0 1 0 0,-1 0-1 0 0,1 2 1 0 0,8 0-154 0 0,-11 0 50 0 0,-1 0-1 0 0,1 1 1 0 0,-1-1 0 0 0,0 2-1 0 0,0 0 1 0 0,0 0 0 0 0,0 1 0 0 0,-1 0-1 0 0,1 0 1 0 0,-1 1 0 0 0,0 1 0 0 0,0-1-1 0 0,-1 1 1 0 0,0 1 0 0 0,0 0-1 0 0,0 0 1 0 0,-1 0 0 0 0,0 1 0 0 0,0 0-1 0 0,-1 1 1 0 0,0-1 0 0 0,-1 1 0 0 0,0 0-1 0 0,0 1 1 0 0,-1-1 0 0 0,0 1-1 0 0,0 0 1 0 0,-1 0 0 0 0,-1 0 0 0 0,0 0-1 0 0,1 9-49 0 0,-3-13-167 0 0,-1 0 0 0 0,0-1 0 0 0,0 1-1 0 0,-1-1 1 0 0,1 1 0 0 0,-1-1 0 0 0,0 1 0 0 0,-1-1-1 0 0,1 0 1 0 0,-1 0 0 0 0,0 0 0 0 0,0 0-1 0 0,-1-1 1 0 0,1 1 0 0 0,-1-1 0 0 0,0 0 0 0 0,0 0-1 0 0,-1 0 1 0 0,1-1 0 0 0,-1 1 0 0 0,0-1-1 0 0,0 0 1 0 0,0-1 0 0 0,0 1 0 0 0,0-1 0 0 0,-5 2 167 0 0,-8-3-1202 0 0</inkml:trace>
  <inkml:trace contextRef="#ctx0" brushRef="#br0" timeOffset="17275.065">17545 604 988 0 0,'0'-10'1368'0'0,"3"2"-284"0"0,-1 1-116 0 0,-2 2-128 0 0,0 0-163 0 0,0 2-137 0 0,0-2-244 0 0,0 3-152 0 0,0-3-108 0 0,0 5-4 0 0,2-2-472 0 0,-4 2-340 0 0,0 2-529 0 0,2-2 61 0 0,2 5 36 0 0</inkml:trace>
  <inkml:trace contextRef="#ctx0" brushRef="#br0" timeOffset="18057.902">18133 807 1184 0 0,'-10'-3'191'0'0,"0"-1"0"0"0,0 2 0 0 0,0-1 0 0 0,-1 2 0 0 0,1-1 0 0 0,-1 1 0 0 0,1 1-1 0 0,-1 0 1 0 0,1 0 0 0 0,-1 1 0 0 0,1 0 0 0 0,-1 1 0 0 0,1 0 0 0 0,0 1 0 0 0,0 0 0 0 0,0 1 0 0 0,0 0 0 0 0,1 0 0 0 0,-1 1-1 0 0,1 0 1 0 0,0 1 0 0 0,0 0 0 0 0,1 0 0 0 0,0 1 0 0 0,0 0 0 0 0,1 0 0 0 0,-1 1 0 0 0,2 0 0 0 0,-1 1 0 0 0,1-1 0 0 0,0 1 0 0 0,1 0-1 0 0,0 1 1 0 0,0 0-191 0 0,4-6 31 0 0,1-1-1 0 0,-1 0 0 0 0,1 0 1 0 0,0 0-1 0 0,0 0 0 0 0,0 1 0 0 0,1-1 1 0 0,-1 0-1 0 0,1 0 0 0 0,-1 0 1 0 0,1 0-1 0 0,0 0 0 0 0,0 0 0 0 0,1 0 1 0 0,-1 0-1 0 0,1 0 0 0 0,-1 0 1 0 0,1-1-1 0 0,0 1 0 0 0,0-1 0 0 0,0 1 1 0 0,0-1-1 0 0,0 0 0 0 0,1 1 1 0 0,-1-1-1 0 0,1 0 0 0 0,-1-1 0 0 0,1 1 1 0 0,0 0-1 0 0,0-1 0 0 0,0 0 1 0 0,-1 1-1 0 0,2-1 0 0 0,-1-1 0 0 0,0 1 1 0 0,1 0-31 0 0,113 17 242 0 0,-101-19-270 0 0,-1 0 1 0 0,1-2-1 0 0,-1 0 0 0 0,1-1 1 0 0,-1 0-1 0 0,0-1 0 0 0,-1-1 1 0 0,1 0-1 0 0,-1-1 0 0 0,-1-1 0 0 0,1 0 1 0 0,-1-1-1 0 0,0 0 0 0 0,-1-1 1 0 0,0 0-1 0 0,-1-1 0 0 0,0 0 1 0 0,-1-1-1 0 0,0 0 0 0 0,-1-1 0 0 0,0 0 1 0 0,3-6 27 0 0,-6 9 61 0 0,-6 9-65 0 0,0 1 0 0 0,0-1 0 0 0,0 0 0 0 0,0 0 0 0 0,0 0 0 0 0,0 0 0 0 0,1 1 0 0 0,-1-1 0 0 0,0 0 0 0 0,0 0-1 0 0,1 0 1 0 0,-1 1 0 0 0,1-1 0 0 0,-1 0 0 0 0,0 1 0 0 0,1-1 0 0 0,0 0 0 0 0,-1 1 0 0 0,1-1 0 0 0,-1 0 0 0 0,1 1 0 0 0,0-1 0 0 0,-1 1 0 0 0,1-1 0 0 0,0 1 0 0 0,-1 0 0 0 0,1-1 0 0 0,0 1-1 0 0,0 0 1 0 0,0-1 0 0 0,-1 1 0 0 0,1 0 0 0 0,0 0 0 0 0,0 0 0 0 0,0 0 0 0 0,0 0 0 0 0,-1 0 0 0 0,1 0 0 0 0,0 0 0 0 0,0 0 0 0 0,0 0 0 0 0,0 0 0 0 0,-1 0 0 0 0,1 1 0 0 0,0-1-1 0 0,0 0 1 0 0,-1 0 0 0 0,1 1 0 0 0,0-1 0 0 0,0 1 0 0 0,-1-1 0 0 0,1 1 0 0 0,0-1 0 0 0,-1 1 0 0 0,1-1 0 0 0,-1 1 0 0 0,1 0 0 0 0,0-1 0 0 0,-1 1 0 0 0,0 0 0 0 0,1-1 0 0 0,-1 1-1 0 0,1 0 1 0 0,-1 0 0 0 0,0-1 0 0 0,1 1 0 0 0,-1 0 0 0 0,0 0 0 0 0,0 0 0 0 0,0 0 4 0 0,25 157-121 0 0,-39-114 737 0 0,55-91-272 0 0,-28 33-330 0 0,1-5 26 0 0,1 2-1 0 0,1 0 0 0 0,0 0 0 0 0,1 2 0 0 0,1 0 1 0 0,0 1-1 0 0,2 0 0 0 0,-1 2 0 0 0,1 1 1 0 0,3-1-40 0 0,-19 11 3 0 0,0 0 0 0 0,0 1 1 0 0,0-1-1 0 0,1 1 1 0 0,-1 0-1 0 0,0 1 1 0 0,0-1-1 0 0,0 1 1 0 0,0-1-1 0 0,0 1 0 0 0,0 0 1 0 0,0 1-1 0 0,0-1 1 0 0,0 1-1 0 0,-1 0 1 0 0,1 0-1 0 0,-1 0 1 0 0,1 0-1 0 0,-1 0 0 0 0,0 1 1 0 0,1 0-1 0 0,-1-1 1 0 0,-1 1-1 0 0,1 0 1 0 0,0 1-1 0 0,-1-1 1 0 0,1 0-1 0 0,-1 1 0 0 0,0-1 1 0 0,0 1-1 0 0,0 1-3 0 0,55 122-797 0 0,-48-99 241 0 0,8 26-903 0 0,-13-14-2310 0 0,-4-26 2482 0 0</inkml:trace>
  <inkml:trace contextRef="#ctx0" brushRef="#br0" timeOffset="19849.511">19854 212 1076 0 0,'0'-3'53'0'0,"0"0"1"0"0,-1 0-1 0 0,0 0 0 0 0,0 0 1 0 0,1 0-1 0 0,-2 0 0 0 0,1 1 1 0 0,0-1-1 0 0,0 0 0 0 0,-1 0 0 0 0,0 1 1 0 0,0-1-1 0 0,1 1 0 0 0,-1 0 1 0 0,0-1-1 0 0,-1 1 0 0 0,1 0 1 0 0,0 0-1 0 0,-1 0 0 0 0,1 1 1 0 0,-1-1-1 0 0,0 0 0 0 0,1 1 0 0 0,-1 0 1 0 0,0 0-1 0 0,0-1 0 0 0,0 2 1 0 0,0-1-1 0 0,0 0 0 0 0,0 1 1 0 0,0-1-1 0 0,0 1 0 0 0,0 0 1 0 0,0 0-1 0 0,0 0 0 0 0,0 0 0 0 0,-3 1-53 0 0,-108 19 1240 0 0,90-10-1089 0 0,-1 0 0 0 0,2 2 0 0 0,-1 0-1 0 0,2 2 1 0 0,-1 0 0 0 0,2 1-1 0 0,0 2 1 0 0,1 0 0 0 0,1 1-1 0 0,1 1 1 0 0,0 1 0 0 0,1 0 0 0 0,1 1-1 0 0,2 1 1 0 0,0 1 0 0 0,1 0-1 0 0,1 0 1 0 0,1 1 0 0 0,1 1 0 0 0,1 0-1 0 0,2 0 1 0 0,0 1 0 0 0,-2 25-151 0 0,10-38-12 0 0,0 0 0 0 0,2 0-1 0 0,-1-1 1 0 0,2 1 0 0 0,-1-1 0 0 0,2 0 0 0 0,0 0 0 0 0,0 0 0 0 0,1 0 0 0 0,1-1 0 0 0,-1 0 0 0 0,2-1 0 0 0,0 1-1 0 0,0-1 1 0 0,1-1 0 0 0,0 0 0 0 0,0 0 0 0 0,9 6 12 0 0,3 2-619 0 0,1-2 0 0 0,0 0 0 0 0,1-1 0 0 0,0-1 0 0 0,1-1 0 0 0,1-1 1 0 0,-1-1-1 0 0,21 4 619 0 0,3-4-1226 0 0</inkml:trace>
  <inkml:trace contextRef="#ctx0" brushRef="#br0" timeOffset="20251.516">20413 454 1128 0 0,'9'-15'4786'0'0,"-16"33"-3203"0"0,-6 20-1173 0 0,9-11-304 0 0,1 0-1 0 0,1 0 0 0 0,1 0 0 0 0,2 1 0 0 0,1-1 1 0 0,0 0-1 0 0,3 0 0 0 0,0 0 0 0 0,1-1 0 0 0,6 12-105 0 0,10 44-600 0 0,-16-46-2939 0 0,-6-35 2288 0 0,-1 4 26 0 0</inkml:trace>
  <inkml:trace contextRef="#ctx0" brushRef="#br0" timeOffset="20594.338">20349 347 1936 0 0,'15'-3'160'0'0,"1"0"0"0"0,0 1 0 0 0,1 0 0 0 0,-1 1 0 0 0,0 1 1 0 0,0 1-1 0 0,0 0 0 0 0,1 1 0 0 0,-1 1 0 0 0,-1 0 0 0 0,1 2 0 0 0,0-1 0 0 0,-1 2 0 0 0,0 0 0 0 0,0 1 0 0 0,-1 0 0 0 0,0 1 0 0 0,0 1 0 0 0,-1 0 0 0 0,0 1 1 0 0,0 0-1 0 0,-1 1 0 0 0,-1 1 0 0 0,0 0 0 0 0,0 0 0 0 0,-1 1 0 0 0,0 1-160 0 0,-3-6 72 0 0,0-1 1 0 0,-1 1 0 0 0,0 0-1 0 0,0 1 1 0 0,-1-1-1 0 0,0 1 1 0 0,0 0 0 0 0,-1 0-1 0 0,0 1 1 0 0,-1-1-1 0 0,0 1 1 0 0,0 0 0 0 0,-1 0-1 0 0,0 0 1 0 0,-1 0-1 0 0,0 0 1 0 0,-1 0 0 0 0,0 0-1 0 0,-1 0 1 0 0,0 0-1 0 0,0 0 1 0 0,-1 0 0 0 0,0 0-1 0 0,-1 0 1 0 0,0-1-1 0 0,-1 1 1 0 0,0-1-1 0 0,0 0 1 0 0,-1 0 0 0 0,0 0-1 0 0,0 0 1 0 0,-1-1-1 0 0,-6 6-72 0 0,-1 0 87 0 0,-1 1-1 0 0,-1-2 0 0 0,0 0 0 0 0,-1-1 0 0 0,-1 0 0 0 0,0-1 1 0 0,0-1-1 0 0,-1-1 0 0 0,0-1 0 0 0,0 0 0 0 0,-1-1 0 0 0,0-1 0 0 0,-1-1 1 0 0,-13 2-87 0 0,32-7-83 0 0,0-1 1 0 0,0 0-1 0 0,0 1 1 0 0,0-1-1 0 0,1 0 1 0 0,-1 1-1 0 0,0-1 1 0 0,0 0 0 0 0,1 0-1 0 0,-1 1 1 0 0,0-1-1 0 0,1 0 1 0 0,-1 0-1 0 0,1 0 1 0 0,-1 0-1 0 0,1 0 1 0 0,0 0-1 0 0,-1 0 1 0 0,1 0 0 0 0,0 0-1 0 0,0 0 1 0 0,0 0-1 0 0,-1 0 1 0 0,1 0-1 0 0,0 0 1 0 0,1 0-1 0 0,-1 0 1 0 0,0-1-1 0 0,0 1 1 0 0,0 0 0 0 0,0 0-1 0 0,1 0 1 0 0,-1 0-1 0 0,1 0 1 0 0,-1 0-1 0 0,1 1 1 0 0,-1-1-1 0 0,1 0 1 0 0,-1 0-1 0 0,1 0 1 0 0,0 0 0 0 0,-1 0-1 0 0,1 1 1 0 0,0-1-1 0 0,0 0 1 0 0,0 1-1 0 0,-1-1 1 0 0,1 1-1 0 0,0-1 1 0 0,0 1 0 0 0,0-1-1 0 0,0 1 1 0 0,0-1-1 0 0,0 1 1 0 0,0 0-1 0 0,0 0 1 0 0,0-1-1 0 0,0 1 1 0 0,0 0-1 0 0,0 0 1 0 0,0 0 0 0 0,0 0-1 0 0,1 0 1 0 0,-1 0-1 0 0,0 1 1 0 0,0-1 82 0 0,27-14-1300 0 0,1-1-62 0 0</inkml:trace>
  <inkml:trace contextRef="#ctx0" brushRef="#br0" timeOffset="23187.212">19819 557 1172 0 0,'81'-67'1934'0'0,"-140"77"1113"0"0,47-6-2973 0 0,0 2 0 0 0,1-1 0 0 0,-1 1-1 0 0,1 1 1 0 0,0 0 0 0 0,1 1 0 0 0,0 0 0 0 0,0 0-1 0 0,1 1 1 0 0,0 1 0 0 0,0-1 0 0 0,1 1 0 0 0,0 1-1 0 0,1-1 1 0 0,0 1 0 0 0,1 1 0 0 0,0-1 0 0 0,1 1-1 0 0,0 0 1 0 0,1 0 0 0 0,0 1 0 0 0,1 3-74 0 0,3-10 19 0 0,1 0 0 0 0,1 0 0 0 0,-1 0 0 0 0,1 0 0 0 0,0 0 0 0 0,1 0 0 0 0,-1 0 0 0 0,1 0 0 0 0,0-1 0 0 0,1 1 0 0 0,-1-1 0 0 0,1 0 0 0 0,0 0 0 0 0,0-1 0 0 0,1 1 0 0 0,-1-1 0 0 0,1 0 0 0 0,0 0 0 0 0,0 0 0 0 0,1-1 0 0 0,-1 1 0 0 0,1-1 0 0 0,2 1-19 0 0,141 53-907 0 0,46-20-2764 0 0,-150-35 2431 0 0</inkml:trace>
  <inkml:trace contextRef="#ctx0" brushRef="#br0" timeOffset="33638.265">21239 321 1348 0 0,'0'0'704'0'0,"0"0"-96"0"0,0 0 34 0 0,2-22 1207 0 0,18-28 1550 0 0,-21 284-2657 0 0,53 151 114 0 0,-24-264-534 0 0,-60-203-7609 0 0,24 56 5860 0 0</inkml:trace>
  <inkml:trace contextRef="#ctx0" brushRef="#br0" timeOffset="33948.432">21181 402 1484 0 0,'0'-6'223'0'0,"0"0"0"0"0,1 0 0 0 0,0 0 0 0 0,0 0 0 0 0,0 0 0 0 0,1 0 0 0 0,0 1 0 0 0,0-1 0 0 0,1 0 0 0 0,-1 1 0 0 0,1-1 0 0 0,1 1 0 0 0,-1 0 0 0 0,1 0 0 0 0,-1 1 0 0 0,1-1 0 0 0,1 1 0 0 0,-1-1-1 0 0,1 1 1 0 0,-1 0 0 0 0,1 1 0 0 0,0 0 0 0 0,1-1 0 0 0,2 0-223 0 0,25-14 336 0 0,0 2 0 0 0,1 1 0 0 0,0 2 0 0 0,1 1 0 0 0,1 2 0 0 0,30-5-336 0 0,45 8-126 0 0,-110 7 47 0 0,1 0-1 0 0,-1 0 1 0 0,1 1 0 0 0,-1-1 0 0 0,1 1 0 0 0,-1-1-1 0 0,0 1 1 0 0,1 0 0 0 0,-1-1 0 0 0,0 1-1 0 0,1 0 1 0 0,-1 0 0 0 0,0 0 0 0 0,0 0 0 0 0,0 0-1 0 0,0 0 1 0 0,0 0 0 0 0,0 0 0 0 0,0 1 0 0 0,0-1-1 0 0,0 0 1 0 0,-1 1 0 0 0,1-1 0 0 0,0 0-1 0 0,-1 1 1 0 0,1-1 0 0 0,-1 1 0 0 0,0-1 0 0 0,1 1-1 0 0,-1-1 1 0 0,0 1 0 0 0,0-1 0 0 0,0 1 0 0 0,0-1-1 0 0,0 1 1 0 0,0-1 0 0 0,0 1 0 0 0,-1-1 0 0 0,1 1-1 0 0,-1-1 1 0 0,1 1 0 0 0,-1-1 0 0 0,1 0-1 0 0,-1 1 1 0 0,0-1 0 0 0,0 0 0 0 0,1 1 0 0 0,-1-1-1 0 0,0 0 1 0 0,0 0 0 0 0,0 0 0 0 0,0 0 0 0 0,-1 0-1 0 0,1 0 1 0 0,0 0 0 0 0,0 0 0 0 0,-1 0 79 0 0,-13 14-1212 0 0,-1 0 30 0 0</inkml:trace>
  <inkml:trace contextRef="#ctx0" brushRef="#br0" timeOffset="34213.126">21264 596 1024 0 0,'5'16'4925'0'0,"33"-8"-3640"0"0,210-6 1265 0 0,-128-3-9249 0 0,-120 1 5534 0 0</inkml:trace>
  <inkml:trace contextRef="#ctx0" brushRef="#br0" timeOffset="34599.994">22048 14 1564 0 0,'23'-13'4051'0'0,"29"47"-3215"0"0,-35-14-646 0 0,0 1 0 0 0,-1 0 0 0 0,-1 1 0 0 0,-1 1 0 0 0,-1 0 0 0 0,-2 1 0 0 0,0 0 0 0 0,-1 1 0 0 0,-1 0-1 0 0,-2 1 1 0 0,-1 0 0 0 0,0 0 0 0 0,-2 0 0 0 0,0 23-190 0 0,-19 89 502 0 0,2-98-525 0 0,-2-1 0 0 0,-1 0 1 0 0,-2-2-1 0 0,-2 0 0 0 0,-1-1 1 0 0,-2-1-1 0 0,-2-1 0 0 0,0-1 1 0 0,-3-2-1 0 0,0 0 0 0 0,-2-2 1 0 0,-1-1-1 0 0,-2-2 0 0 0,-7 5 23 0 0,20-15-878 0 0,0 0-1 0 0,-1-1 0 0 0,0-2 1 0 0,-1 0-1 0 0,-1-1 0 0 0,0-1 1 0 0,-21 7 878 0 0,7-8-1168 0 0</inkml:trace>
  <inkml:trace contextRef="#ctx0" brushRef="#br0" timeOffset="39961.134">1568 2104 936 0 0,'120'14'559'0'0,"242"-29"-118"0"0,127 15-377 0 0,-288-21 30 0 0,578 7-356 0 0,117 14 483 0 0,-598-15-164 0 0,367 1 77 0 0,131-2-65 0 0,214-1-64 0 0,-789 2-120 0 0,254 8 266 0 0,-227-11-324 0 0,1342 4-2 0 0,-994 16 102 0 0,-203-17-107 0 0,73-1 77 0 0,296 2-373 0 0,-489-3 361 0 0,1467-89 629 0 0,-200 69-141 0 0,-1288 24-279 0 0,670-36 329 0 0,-107-18-275 0 0,792-50 397 0 0,-690 116-390 0 0,-306-7-28 0 0,-464 0-64 0 0,644-19-110 0 0,371-44 959 0 0,-724 39-282 0 0,-400 27-3434 0 0,-38 5 1628 0 0</inkml:trace>
  <inkml:trace contextRef="#ctx0" brushRef="#br0" timeOffset="40381.982">22825 506 1612 0 0,'1'-18'3717'0'0,"-1"27"-3373"0"0,0 28-3603 0 0,-1-27 2237 0 0</inkml:trace>
  <inkml:trace contextRef="#ctx0" brushRef="#br0" timeOffset="40631.921">22798 1004 1504 0 0,'2'3'736'0'0,"0"1"-88"0"0,0-1-252 0 0,1-1 128 0 0,-1 1-212 0 0,0-1 12 0 0,-2-2-4 0 0,2 1-140 0 0,-1 3-16 0 0,-4-1-544 0 0,5-3-200 0 0,-4 2-496 0 0,0-2-112 0 0</inkml:trace>
  <inkml:trace contextRef="#ctx0" brushRef="#br0" timeOffset="42509.374">22759 509 1004 0 0,'0'0'786'0'0,"0"0"-112"0"0,0 0-68 0 0,0 0-62 0 0,0 0-81 0 0,0 0-103 0 0,0 0 29 0 0,0 0-40 0 0,0 0-59 0 0,0 0-1 0 0,0 0-13 0 0,0 0 9 0 0,0 0-63 0 0,0 0 32 0 0,0 0-31 0 0,0 0-44 0 0,0 0-35 0 0,0 0 1 0 0,0 0 12 0 0,0 0-87 0 0,0 0 26 0 0,0 0 73 0 0,0 0 4 0 0,0 0-80 0 0,5-5-49 0 0,20-22 263 0 0,-22 24 365 0 0,7-6-1190 0 0,-5 23-4113 0 0,-5-9 3641 0 0,0-2-326 0 0</inkml:trace>
  <inkml:trace contextRef="#ctx0" brushRef="#br0" timeOffset="42885.498">22784 1007 1600 0 0,'2'-5'3783'0'0,"2"-18"-50"0"0,-17 31-8091 0 0,8-3 3098 0 0,1 0 18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0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247 577 888 0 0,'0'0'77'0'0,"0"1"-1"0"0,0-1 1 0 0,0 1 0 0 0,0-1-1 0 0,0 1 1 0 0,0-1-1 0 0,0 1 1 0 0,0-1 0 0 0,0 1-1 0 0,0-1 1 0 0,0 1-1 0 0,1-1 1 0 0,-1 0 0 0 0,0 1-1 0 0,0-1 1 0 0,1 1-1 0 0,-1-1 1 0 0,0 0 0 0 0,0 1-1 0 0,1-1 1 0 0,-1 0 0 0 0,1 1-1 0 0,-1-1 1 0 0,0 0-1 0 0,1 1 1 0 0,-1-1 0 0 0,0 0-1 0 0,1 0 1 0 0,-1 0-1 0 0,1 1 1 0 0,-1-1 0 0 0,1 0-1 0 0,-1 0 1 0 0,1 0 0 0 0,-1 0-1 0 0,1 0 1 0 0,-1 0-1 0 0,1 0 1 0 0,-1 0 0 0 0,0 0-1 0 0,1 0 1 0 0,-1 0-1 0 0,1 0 1 0 0,-1 0 0 0 0,1 0-1 0 0,-1 0 1 0 0,1-1-1 0 0,-1 1 1 0 0,1 0 0 0 0,-1 0-1 0 0,0 0 1 0 0,1-1 0 0 0,-1 1-1 0 0,1 0 1 0 0,-1-1-1 0 0,0 1 1 0 0,1 0 0 0 0,-1-1-1 0 0,0 1 1 0 0,0 0-1 0 0,1-1 1 0 0,-1 1 0 0 0,0-1-1 0 0,0 1 1 0 0,1-1-77 0 0,1 120 1467 0 0,-2-112-1416 0 0,-1 1 1 0 0,0-1-1 0 0,0 0 1 0 0,-1 1-1 0 0,0-1 1 0 0,0 0-1 0 0,0 0 1 0 0,-1 0-1 0 0,0 0 1 0 0,0-1-1 0 0,-1 1 1 0 0,0-1 0 0 0,0 0-1 0 0,-1 0 1 0 0,1 0-1 0 0,-1 0 1 0 0,-1-1-1 0 0,1 0 1 0 0,-1 0-1 0 0,0-1 1 0 0,0 1-1 0 0,0-1 1 0 0,0 0-1 0 0,-1-1 1 0 0,0 0-1 0 0,0 0 1 0 0,0 0-1 0 0,0-1 1 0 0,0 0-1 0 0,0 0 1 0 0,0-1-1 0 0,-4 1-51 0 0,5-3 19 0 0,0 0 0 0 0,1-1-1 0 0,-1 0 1 0 0,1 0-1 0 0,-1 0 1 0 0,1 0 0 0 0,0-1-1 0 0,0 0 1 0 0,0 0-1 0 0,0 0 1 0 0,0 0-1 0 0,1-1 1 0 0,-1 0 0 0 0,1 0-1 0 0,0 0 1 0 0,0-1-1 0 0,1 1 1 0 0,-1-1 0 0 0,1 0-1 0 0,0 0 1 0 0,0 0-1 0 0,1 0 1 0 0,0-1-1 0 0,0 1 1 0 0,0-1 0 0 0,0 1-1 0 0,1-1 1 0 0,0 0-1 0 0,0 0 1 0 0,0 1 0 0 0,1-1-1 0 0,0 0 1 0 0,0 0-1 0 0,1 0 1 0 0,-1 1-1 0 0,1-1 1 0 0,0 0 0 0 0,1 1-1 0 0,1-5-18 0 0,3-4-13 0 0,1 1-1 0 0,0-1 1 0 0,1 1-1 0 0,1 1 1 0 0,0-1-1 0 0,0 1 0 0 0,1 1 1 0 0,1 0-1 0 0,0 0 1 0 0,1 1-1 0 0,0 1 1 0 0,0 0-1 0 0,1 0 1 0 0,0 1-1 0 0,0 1 1 0 0,1 0-1 0 0,0 1 1 0 0,0 1-1 0 0,1 0 1 0 0,1 0 13 0 0,124-15-4088 0 0,-139 20 2993 0 0,1 0 18 0 0,3 0-145 0 0</inkml:trace>
  <inkml:trace contextRef="#ctx0" brushRef="#br0" timeOffset="421.862">551 142 1860 0 0,'27'-18'4827'0'0,"-21"18"-4777"0"0,1 1 0 0 0,-1 0 0 0 0,1 0 0 0 0,-1 1 0 0 0,0 0 0 0 0,0 0 0 0 0,0 0-1 0 0,0 1 1 0 0,0 0 0 0 0,0 0 0 0 0,-1 0 0 0 0,0 1 0 0 0,1 0 0 0 0,-1 0 0 0 0,0 0 0 0 0,-1 1-1 0 0,1-1 1 0 0,-1 1 0 0 0,0 0 0 0 0,0 0 0 0 0,-1 1 0 0 0,1-1 0 0 0,-1 1 0 0 0,-1 0 0 0 0,1 0 0 0 0,-1 0-1 0 0,0 0 1 0 0,0 0 0 0 0,0 1 0 0 0,-1-1 0 0 0,0 0 0 0 0,-1 1 0 0 0,1-1 0 0 0,-1 1 0 0 0,0-1-1 0 0,-1 5-49 0 0,-2 18 201 0 0,0 0-1 0 0,-2-1 0 0 0,-2 0 0 0 0,0 0 0 0 0,-2 0 0 0 0,-1-1 0 0 0,-1 0 0 0 0,-1-1 0 0 0,-1 0 0 0 0,-2-1 0 0 0,-1 1-200 0 0,15-24 29 0 0,1-2-77 0 0,18 4-469 0 0,-6-8 4 0 0,-1 0 1 0 0,1 0-1 0 0,0-1 0 0 0,-1-1 1 0 0,0 0-1 0 0,-1 0 1 0 0,1-1-1 0 0,-1 0 1 0 0,0-1-1 0 0,-1 0 1 0 0,0-1-1 0 0,6-7 513 0 0,-1 3-700 0 0,15-12-433 0 0</inkml:trace>
  <inkml:trace contextRef="#ctx0" brushRef="#br0" timeOffset="655.772">1212 0 1700 0 0,'9'3'199'0'0,"0"0"0"0"0,0 1 1 0 0,-1 0-1 0 0,1 0 0 0 0,-1 1 0 0 0,0 0 0 0 0,0 1 0 0 0,-1-1 0 0 0,1 2 1 0 0,-1-1-1 0 0,-1 1 0 0 0,1 0 0 0 0,-1 0 0 0 0,0 1 0 0 0,-1-1 0 0 0,0 1 1 0 0,0 1-1 0 0,-1-1 0 0 0,3 7-199 0 0,5 10 278 0 0,-1 0 0 0 0,-2 1 1 0 0,0 0-1 0 0,-1 0 0 0 0,-2 1 1 0 0,-1 0-1 0 0,-1 1 0 0 0,-1-1 0 0 0,-2 1 1 0 0,0 5-279 0 0,-33 93 731 0 0,19-99-755 0 0,-1 0-1 0 0,-1-1 0 0 0,-1 0 1 0 0,-2-1-1 0 0,0-1 1 0 0,-2-1-1 0 0,0 0 1 0 0,-1-2-1 0 0,-2 0 1 0 0,0-2-1 0 0,-1 0 0 0 0,-15 8 25 0 0,-27 13-1338 0 0,-1-2-1 0 0,-2-3 0 0 0,-1-4 0 0 0,-23 6 1339 0 0,16-9-1124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93 2400 0 0,'9'-48'6326'0'0,"-33"192"-4372"0"0,-16 245-3264 0 0,14-359-4848 0 0,26-30 4726 0 0</inkml:trace>
  <inkml:trace contextRef="#ctx0" brushRef="#br0" timeOffset="450.498">127 16 1112 0 0,'-1'-6'1017'0'0,"0"6"-935"0"0,1 0 1 0 0,-1 0-1 0 0,1 0 0 0 0,0 0 0 0 0,-1 0 1 0 0,1 1-1 0 0,-1-1 0 0 0,1 0 0 0 0,-1 0 1 0 0,1 0-1 0 0,-1 0 0 0 0,1 0 0 0 0,-1-1 1 0 0,1 1-1 0 0,0 0 0 0 0,-1 0 0 0 0,1 0 1 0 0,-1 0-1 0 0,1 0 0 0 0,-1-1 0 0 0,1 1 1 0 0,0 0-1 0 0,-1 0 0 0 0,1-1 0 0 0,0 1 0 0 0,-1 0 1 0 0,1 0-1 0 0,0-1 0 0 0,-1 1 0 0 0,1-1 1 0 0,0 1-1 0 0,0 0 0 0 0,-1-1 0 0 0,1 1 1 0 0,0 0-1 0 0,0-1 0 0 0,0 1 0 0 0,-1-1 1 0 0,1 1-1 0 0,0-1 0 0 0,0 1 0 0 0,0-1 1 0 0,0 1-1 0 0,0-1-82 0 0,-2 9 55 0 0,1-1 0 0 0,1 1 1 0 0,-1-1-1 0 0,1 1 0 0 0,0 0 1 0 0,1-1-1 0 0,-1 1 0 0 0,2-1 0 0 0,-1 0 1 0 0,1 1-1 0 0,0-1 0 0 0,0 0 1 0 0,1 0-1 0 0,0 0 0 0 0,1 0 0 0 0,-1 0 1 0 0,1-1-1 0 0,0 0 0 0 0,1 0 1 0 0,0 0-1 0 0,0 0 0 0 0,0-1 0 0 0,0 1 1 0 0,1-1-1 0 0,0-1 0 0 0,0 1 1 0 0,0-1-1 0 0,1 0 0 0 0,-1 0 0 0 0,1-1 1 0 0,0 0-1 0 0,0 0 0 0 0,0-1 1 0 0,1 0-1 0 0,-1 0 0 0 0,0 0 0 0 0,1-1 1 0 0,-1-1-1 0 0,2 1-55 0 0,77-10 923 0 0,-77-25 26 0 0,-15 16-373 0 0,12 207-4859 0 0,1-162 1640 0 0,-4-18 1353 0 0</inkml:trace>
  <inkml:trace contextRef="#ctx0" brushRef="#br0" timeOffset="698.686">676 366 1316 0 0,'-3'24'441'0'0,"-1"-1"-1"0"0,-1 1 0 0 0,-1-1 1 0 0,-2-1-1 0 0,0 1 1 0 0,-1-1-1 0 0,-1-1 0 0 0,-1 0 1 0 0,-1 0-1 0 0,-1-1 1 0 0,-5 6-441 0 0,-44 14-67 0 0,35-42-3307 0 0,14-11 2198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0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1280 0 0,'2'-3'402'0'0,"-1"4"-308"0"0,-1-1-1 0 0,0 1 1 0 0,0 0 0 0 0,1 0-1 0 0,-1 0 1 0 0,0-1-1 0 0,1 1 1 0 0,-1 0 0 0 0,1-1-1 0 0,-1 1 1 0 0,1 0 0 0 0,-1-1-1 0 0,1 1 1 0 0,0 0 0 0 0,-1-1-1 0 0,1 1 1 0 0,0-1 0 0 0,-1 1-1 0 0,1-1 1 0 0,0 0-1 0 0,0 1 1 0 0,-1-1 0 0 0,1 0-1 0 0,0 1 1 0 0,0-1 0 0 0,0 0-1 0 0,-1 0 1 0 0,1 0 0 0 0,0 0-1 0 0,0 0 1 0 0,0 0 0 0 0,0 0-1 0 0,-1 0 1 0 0,1 0-1 0 0,0 0 1 0 0,0 0 0 0 0,0 0-1 0 0,0-1 1 0 0,-1 1 0 0 0,1 0-1 0 0,0-1 1 0 0,0 1 0 0 0,-1 0-1 0 0,1-1 1 0 0,0 1 0 0 0,-1-1-1 0 0,1 1 1 0 0,0-1-1 0 0,-1 0 1 0 0,1 1 0 0 0,-1-1-1 0 0,1 0 1 0 0,-1 1 0 0 0,1-1-1 0 0,-1 0 1 0 0,1 1 0 0 0,-1-1-1 0 0,0 0 1 0 0,1 0-1 0 0,-1 0 1 0 0,0 1 0 0 0,0-1-1 0 0,0 0 1 0 0,0 0 0 0 0,1 0-94 0 0,86 290 978 0 0,-62-163-2778 0 0,-50-72-1654 0 0,13-49 2077 0 0</inkml:trace>
  <inkml:trace contextRef="#ctx0" brushRef="#br0" timeOffset="268.126">107 189 1540 0 0,'40'-9'5212'0'0,"42"58"-5104"0"0,-62-35 393 0 0,88 58-6 0 0,50 29-238 0 0,-49-42-3123 0 0,-98-55 335 0 0,-11-4 1371 0 0</inkml:trace>
  <inkml:trace contextRef="#ctx0" brushRef="#br0" timeOffset="545.376">564 1 1520 0 0,'8'92'5126'0'0,"42"162"-4459"0"0,-19-141-4601 0 0,-29-106 2607 0 0</inkml:trace>
  <inkml:trace contextRef="#ctx0" brushRef="#br0" timeOffset="809.474">1094 97 1120 0 0,'-65'29'3362'0'0,"50"-19"-3257"0"0,1 1 0 0 0,0 1 0 0 0,1 0 0 0 0,0 1 0 0 0,1 0 0 0 0,1 0 0 0 0,0 2 0 0 0,0-1 0 0 0,2 1 0 0 0,0 1 0 0 0,1 0 0 0 0,0 0 0 0 0,1 1 0 0 0,1-1 0 0 0,1 2 0 0 0,0-1 0 0 0,1 0 0 0 0,1 1 0 0 0,1 0 0 0 0,0 0 0 0 0,1-1 0 0 0,1 1 0 0 0,1 0 0 0 0,0 0 0 0 0,2 0 0 0 0,0-1 0 0 0,1 1 0 0 0,0-1 0 0 0,2 0 0 0 0,0 0 0 0 0,1 0 0 0 0,1 0-105 0 0,-2-9-297 0 0,0-1 0 0 0,1-1 0 0 0,0 1 0 0 0,0-1-1 0 0,1 0 1 0 0,0-1 0 0 0,0 0 0 0 0,0 0 0 0 0,0-1 0 0 0,1 0 0 0 0,0 0 0 0 0,0-1-1 0 0,0 0 1 0 0,5 1 297 0 0,14 1-1234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0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32 1544 0 0,'15'-17'2434'0'0,"-12"17"-2154"0"0,-3 0 10 0 0,0 0-23 0 0,-1-14 1640 0 0,-119 202-865 0 0,-115 181 690 0 0,190-281-1933 0 0,23-54-2561 0 0,15-29-503 0 0,3-3 1993 0 0</inkml:trace>
  <inkml:trace contextRef="#ctx0" brushRef="#br0" timeOffset="311.371">0 199 1452 0 0,'1'-59'7666'0'0,"33"76"-6708"0"0,249 191-342 0 0,-269-196-1131 0 0,51 48-168 0 0,-39-12-6257 0 0,-26-44 5730 0 0</inkml:trace>
  <inkml:trace contextRef="#ctx0" brushRef="#br0" timeOffset="717.254">649 302 1132 0 0,'36'49'4495'0'0,"-24"-24"-4127"0"0,-7-19-310 0 0,0 1 1 0 0,1-1 0 0 0,0 0 0 0 0,0-1 0 0 0,0 0 0 0 0,1 1 0 0 0,-1-2 0 0 0,1 1 0 0 0,0-1-1 0 0,1 0 1 0 0,-1-1 0 0 0,1 1 0 0 0,-1-1 0 0 0,1-1 0 0 0,0 0 0 0 0,0 0 0 0 0,0 0 0 0 0,0-1 0 0 0,1 0-1 0 0,-1-1 1 0 0,0 0 0 0 0,0 0 0 0 0,0-1 0 0 0,1 0 0 0 0,-1 0 0 0 0,0-1 0 0 0,1 0-59 0 0,22-11 100 0 0,0 0 1 0 0,-1-2 0 0 0,-1-2 0 0 0,0 0 0 0 0,-1-2-1 0 0,-1-1 1 0 0,23-23-101 0 0,153-95 524 0 0,-199 136-535 0 0,1 1 0 0 0,-1-1 0 0 0,1 1 0 0 0,-1 0 0 0 0,1 0 0 0 0,-1 1 0 0 0,1-1 0 0 0,0 1 0 0 0,-1 0 0 0 0,1 0 0 0 0,0 1 0 0 0,-1-1 0 0 0,1 1 0 0 0,0 0 0 0 0,-1 0 0 0 0,1 1 0 0 0,-1-1 0 0 0,0 1 0 0 0,1 0 0 0 0,-1 0 0 0 0,0 1 0 0 0,0-1 1 0 0,0 1-1 0 0,-1 0 0 0 0,1 0 0 0 0,-1 0 0 0 0,1 0 0 0 0,-1 1 0 0 0,0-1 0 0 0,0 1 0 0 0,-1 0 0 0 0,1 0 0 0 0,-1 0 0 0 0,0 0 0 0 0,0 0 0 0 0,0 0 0 0 0,0 1 0 0 0,-1-1 0 0 0,0 1 0 0 0,1 4 11 0 0,25 74-1508 0 0,-22-22-2273 0 0,-5-45 2371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1044 0 0,'9'14'241'0'0,"0"-1"0"0"0,-1 1-1 0 0,0 1 1 0 0,-1 0 0 0 0,-1 0 0 0 0,0 0 0 0 0,-1 1-1 0 0,-1 0 1 0 0,0 0 0 0 0,-1 0 0 0 0,-1 0 0 0 0,0 0-1 0 0,-2 1 1 0 0,0-1 0 0 0,0 0 0 0 0,-2 1 0 0 0,0-1-1 0 0,0 0 1 0 0,-2 0 0 0 0,0 0 0 0 0,-1 0-1 0 0,0-1 1 0 0,-1 0 0 0 0,-3 3-241 0 0,-3 8-43 0 0,-1 0 1 0 0,-1 0-1 0 0,-1-1 1 0 0,-1-1-1 0 0,-2-1 0 0 0,0 0 1 0 0,-1-1-1 0 0,-1-2 1 0 0,-1 0-1 0 0,-1 0 0 0 0,-1-2 1 0 0,-1-1-1 0 0,-9 4 43 0 0,11-14-2827 0 0,20-7 1349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1268 0 0,'14'-20'3564'0'0,"24"2"-3191"0"0,-34 17-111 0 0,56-17 454 0 0,2 2-1 0 0,-1 3 1 0 0,2 2-1 0 0,50 0-715 0 0,128 2-5774 0 0,-239 9 4467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1132 0 0,'16'11'892'0'0,"3"1"-192"0"0,10-4-68 0 0,5-1 0 0 0,1-2-96 0 0,10 0-72 0 0,3-3-44 0 0,-6 1-19 0 0,4-3-61 0 0,2 0-296 0 0,4 2-4 0 0,-27-2-620 0 0,10 0-785 0 0,5 0 65 0 0,2 0 12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221 109 1468 0 0,'-95'32'4366'0'0,"87"-28"-4213"0"0,0-1 1 0 0,1 1 0 0 0,-1 0 0 0 0,1 0 0 0 0,0 1-1 0 0,0 0 1 0 0,1 1 0 0 0,0-1 0 0 0,0 1-1 0 0,0 0 1 0 0,0 1 0 0 0,1-1 0 0 0,0 1 0 0 0,1 0-1 0 0,0 0 1 0 0,0 1 0 0 0,0-1 0 0 0,1 1 0 0 0,0 0-1 0 0,0 0 1 0 0,1 0 0 0 0,0 0 0 0 0,0 1 0 0 0,1-1-1 0 0,0 0 1 0 0,1 5-154 0 0,4-1-4 0 0,1 1-1 0 0,0-1 1 0 0,0 0 0 0 0,2-1-1 0 0,-1 1 1 0 0,2-1-1 0 0,-1 0 1 0 0,1-1 0 0 0,1 0-1 0 0,0 0 1 0 0,0-1-1 0 0,1 0 1 0 0,0-1 0 0 0,1 0-1 0 0,7 5 5 0 0,32 12-2145 0 0,-15-14-2900 0 0,-34-11 3517 0 0</inkml:trace>
  <inkml:trace contextRef="#ctx0" brushRef="#br0" timeOffset="390.595">344 210 1184 0 0,'4'-23'6524'0'0,"72"15"-4638"0"0,-71 8-1843 0 0,-1 1 0 0 0,1 1 0 0 0,-1-1 1 0 0,0 1-1 0 0,0-1 0 0 0,1 1 0 0 0,-1 1 0 0 0,0-1 0 0 0,-1 0 0 0 0,1 1 0 0 0,0 0 0 0 0,-1 0 0 0 0,0 0 0 0 0,1 0 0 0 0,-1 1 0 0 0,0-1 0 0 0,-1 1 1 0 0,1 0-1 0 0,-1 0 0 0 0,1 0 0 0 0,-1 0 0 0 0,-1 0 0 0 0,1 0 0 0 0,0 0 0 0 0,-1 1 0 0 0,0-1 0 0 0,0 1 0 0 0,0-1 0 0 0,-1 1 0 0 0,1-1 1 0 0,-1 1-1 0 0,0-1 0 0 0,-1 1-43 0 0,-7 10 95 0 0,-2-1 0 0 0,0 0 1 0 0,-1-1-1 0 0,0-1 1 0 0,-1 1-1 0 0,0-2 0 0 0,-1 0 1 0 0,-1 0-1 0 0,1-1 1 0 0,-2-1-1 0 0,1 0 0 0 0,-1-1 1 0 0,-6 1-96 0 0,22-9-97 0 0,-1-1 0 0 0,1 1-1 0 0,-1-1 1 0 0,0 0 0 0 0,1 1 0 0 0,-1-1 0 0 0,0 0 0 0 0,0 1 0 0 0,1-1-1 0 0,-1 0 1 0 0,0 0 0 0 0,0 1 0 0 0,0-1 0 0 0,0 0 0 0 0,0 0 0 0 0,0 1 0 0 0,0-1-1 0 0,0 0 1 0 0,0 1 0 0 0,-1-1 0 0 0,1 0 0 0 0,0 0 0 0 0,0 1 0 0 0,-1-1-1 0 0,1 0 1 0 0,0 1 0 0 0,-1-1 0 0 0,1 1 0 0 0,-1-1 0 0 0,1 0 0 0 0,-1 1 0 0 0,1-1-1 0 0,-1 1 1 0 0,1-1 0 0 0,-1 1 0 0 0,1-1 0 0 0,-1 1 0 0 0,1 0 0 0 0,-1-1-1 0 0,0 1 1 0 0,1 0 0 0 0,-1-1 0 0 0,0 1 0 0 0,0 0 0 0 0,1 0 0 0 0,-1 0 0 0 0,0 0-1 0 0,1-1 1 0 0,-1 1 0 0 0,0 0 0 0 0,0 0 97 0 0,66-53-4304 0 0,-38 33 2982 0 0</inkml:trace>
  <inkml:trace contextRef="#ctx0" brushRef="#br0" timeOffset="640.552">650 172 1048 0 0,'-76'27'6198'0'0,"72"-22"-6102"0"0,-1 0-1 0 0,2 0 1 0 0,-1 0 0 0 0,0 1-1 0 0,1 0 1 0 0,0-1-1 0 0,1 1 1 0 0,-1 0 0 0 0,1 0-1 0 0,0 1 1 0 0,1-1-1 0 0,-1 0 1 0 0,1 1 0 0 0,1-1-1 0 0,-1 1 1 0 0,1-1-1 0 0,0 6-95 0 0,1-7 0 0 0,1 1 0 0 0,-1-1-1 0 0,1 1 1 0 0,0-1 0 0 0,0 0-1 0 0,0 1 1 0 0,1-1 0 0 0,0 0-1 0 0,0-1 1 0 0,0 1 0 0 0,1 0-1 0 0,-1-1 1 0 0,1 0 0 0 0,0 0-1 0 0,1 0 1 0 0,-1 0 0 0 0,0-1-1 0 0,1 0 1 0 0,0 0 0 0 0,1 1 0 0 0,35 21-3311 0 0,-39-24 1915 0 0,-1-1-27 0 0,8 0 0 0 0</inkml:trace>
  <inkml:trace contextRef="#ctx0" brushRef="#br0" timeOffset="890.518">1039 0 1312 0 0,'13'11'427'0'0,"0"0"-1"0"0,-1 1 1 0 0,0 1 0 0 0,-1-1-1 0 0,0 2 1 0 0,-1-1 0 0 0,-1 2-1 0 0,0-1 1 0 0,-1 1 0 0 0,-1 0-1 0 0,0 1 1 0 0,-1 0 0 0 0,-1 0-1 0 0,0 0 1 0 0,-1 1 0 0 0,-1-1-1 0 0,0 1 1 0 0,-1 3-427 0 0,-6-4 145 0 0,0 0 0 0 0,-1 1 0 0 0,-1-2-1 0 0,0 1 1 0 0,-1 0 0 0 0,-1-1 0 0 0,0-1 0 0 0,-1 1-1 0 0,-1-2 1 0 0,0 1 0 0 0,-1-1 0 0 0,0 0 0 0 0,-1-1-1 0 0,0-1 1 0 0,-1 0 0 0 0,0-1 0 0 0,-1 0 0 0 0,0 0-1 0 0,-1-2 1 0 0,0 0 0 0 0,-5 1-145 0 0,-30 6-1237 0 0,28-14-3280 0 0,3-21 1688 0 0,13 2 1603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1684 0 0,'0'0'440'0'0,"0"-21"1946"0"0,21-44 521 0 0,-22 141-2517 0 0,11 367 360 0 0,13-231-133 0 0,-22-203-122 0 0,3 16-2579 0 0,7-41-1538 0 0,-5-2 2931 0 0</inkml:trace>
  <inkml:trace contextRef="#ctx0" brushRef="#br0" timeOffset="341.993">125 244 1824 0 0,'-2'-4'150'0'0,"0"0"-1"0"0,1 1 0 0 0,0-1 1 0 0,0-1-1 0 0,0 1 0 0 0,1 0 1 0 0,-1 0-1 0 0,1 0 0 0 0,0 0 1 0 0,0 0-1 0 0,0-1 0 0 0,1 1 1 0 0,-1 0-1 0 0,1 0 0 0 0,0 0 1 0 0,0 0-1 0 0,1 0 0 0 0,-1 0 1 0 0,1 0-1 0 0,0 1 0 0 0,0-1 1 0 0,0 1-1 0 0,0-1 0 0 0,1 1 1 0 0,-1 0-1 0 0,1-1 0 0 0,0 1 1 0 0,0 1-1 0 0,0-1 1 0 0,0 0-1 0 0,1 1 0 0 0,-1-1 1 0 0,1 1-150 0 0,126-66 886 0 0,-85 55-785 0 0,0 1 0 0 0,1 3-1 0 0,1 1 1 0 0,-1 3 0 0 0,1 1-1 0 0,9 3-100 0 0,-53 0-63 0 0,1 1-1 0 0,-1 0 1 0 0,1 0-1 0 0,-1 1 0 0 0,1-1 1 0 0,-1 1-1 0 0,1-1 1 0 0,-1 1-1 0 0,1 0 0 0 0,-1 0 1 0 0,0 1-1 0 0,0-1 1 0 0,1 1-1 0 0,-1 0 0 0 0,0-1 1 0 0,0 1-1 0 0,-1 1 1 0 0,1-1-1 0 0,0 0 0 0 0,-1 1 1 0 0,1-1-1 0 0,-1 1 1 0 0,0 0-1 0 0,0 0 0 0 0,0 0 1 0 0,0 0-1 0 0,0 0 1 0 0,-1 0-1 0 0,0 0 0 0 0,1 0 1 0 0,-1 1-1 0 0,0-1 1 0 0,0 2 63 0 0,-55 61-3451 0 0,28-45 2037 0 0</inkml:trace>
  <inkml:trace contextRef="#ctx0" brushRef="#br0" timeOffset="683.945">36 549 1256 0 0,'-1'1'210'0'0,"-1"10"6159"0"0,20-13-6026 0 0,424-36 557 0 0,-441 38-1165 0 0,-1 0 5 0 0,13 15-640 0 0,-99 12-3894 0 0,74-26 3587 0 0</inkml:trace>
  <inkml:trace contextRef="#ctx0" brushRef="#br0" timeOffset="1090.002">806 663 1148 0 0,'-18'27'3382'0'0,"-7"13"-3026"0"0,7-14-163 0 0,1 2 1 0 0,1 0-1 0 0,2 0 1 0 0,1 1-1 0 0,1 1 1 0 0,1 0-1 0 0,2 1 1 0 0,-1 11-194 0 0,-35 58-272 0 0,-6-50-2716 0 0,34-41 1798 0 0</inkml:trace>
  <inkml:trace contextRef="#ctx0" brushRef="#br0" timeOffset="1368.583">542 799 1372 0 0,'25'-66'7714'0'0,"33"93"-6459"0"0,-29-7-1257 0 0,157 120 477 0 0,-91-20-5755 0 0,-88-98 2450 0 0,-5-15 1526 0 0</inkml:trace>
  <inkml:trace contextRef="#ctx0" brushRef="#br0" timeOffset="2346.034">1399 269 1240 0 0,'0'0'425'0'0,"0"0"-50"0"0,-1-4-37 0 0,-1 2-294 0 0,0 0-1 0 0,0 1 1 0 0,0-1-1 0 0,0 0 1 0 0,0 1-1 0 0,0 0 0 0 0,-1-1 1 0 0,1 1-1 0 0,0 0 1 0 0,-1 0-1 0 0,1 0 1 0 0,-1 1-1 0 0,0-1 1 0 0,1 0-1 0 0,-1 1 1 0 0,1 0-1 0 0,-1 0 1 0 0,0 0-1 0 0,1 0 1 0 0,-1 0-1 0 0,0 0 1 0 0,1 1-1 0 0,-1-1 0 0 0,1 1 1 0 0,-1 0-1 0 0,1-1 1 0 0,-1 1-1 0 0,1 0 1 0 0,-1 1-1 0 0,1-1 1 0 0,0 0-1 0 0,0 1 1 0 0,-2 0-44 0 0,-98 49 1088 0 0,92-46-1028 0 0,0 1-1 0 0,0 0 1 0 0,0 1 0 0 0,1 0-1 0 0,0 0 1 0 0,1 1-1 0 0,-1 0 1 0 0,1 1 0 0 0,1 0-1 0 0,0 0 1 0 0,0 0-1 0 0,1 1 1 0 0,0 0 0 0 0,0 0-1 0 0,1 1 1 0 0,1 0 0 0 0,0 0-1 0 0,0 0 1 0 0,1 0-1 0 0,1 0 1 0 0,0 1 0 0 0,0-1-1 0 0,1 1 1 0 0,0-1-1 0 0,1 1 1 0 0,1 0 0 0 0,0-1-1 0 0,0 1 1 0 0,1-1-1 0 0,1 1 1 0 0,0-1 0 0 0,0 0-1 0 0,1 0 1 0 0,0 0 0 0 0,1-1-1 0 0,1 1 1 0 0,-1-1-1 0 0,1 0 1 0 0,1-1 0 0 0,0 0-1 0 0,1 0 1 0 0,-1 0-1 0 0,2-1 1 0 0,1 2-60 0 0,8 1-417 0 0,0 0 0 0 0,1-1-1 0 0,0-1 1 0 0,1-1 0 0 0,0-1 0 0 0,1 0-1 0 0,-1-2 1 0 0,1 0 0 0 0,0-1 0 0 0,12-1 417 0 0,-10-1-1248 0 0</inkml:trace>
  <inkml:trace contextRef="#ctx0" brushRef="#br0" timeOffset="2811.401">1650 356 2104 0 0,'0'-2'94'0'0,"1"0"0"0"0,-1 0 0 0 0,1 0 0 0 0,-1 0 0 0 0,1 0 0 0 0,0 0 0 0 0,-1 0 0 0 0,1 1 0 0 0,0-1 0 0 0,0 0 0 0 0,0 1 0 0 0,1-1 0 0 0,-1 0 1 0 0,0 1-1 0 0,1 0 0 0 0,-1-1 0 0 0,1 1 0 0 0,-1 0 0 0 0,1-1 0 0 0,0 1 0 0 0,-1 0 0 0 0,1 0 0 0 0,0 1 0 0 0,0-1 0 0 0,0 0 0 0 0,-1 0 0 0 0,1 1 0 0 0,0-1 0 0 0,0 1 0 0 0,0 0 0 0 0,0 0 0 0 0,0-1 0 0 0,0 1 0 0 0,0 1 0 0 0,0-1 0 0 0,0 0 0 0 0,0 0 0 0 0,0 1 0 0 0,0-1 0 0 0,0 1 0 0 0,0-1 0 0 0,0 1-94 0 0,85 25 337 0 0,-82-23-303 0 0,0 1 0 0 0,0-1 0 0 0,0 1 0 0 0,0 0 0 0 0,-1 0 0 0 0,1 0 0 0 0,-1 1-1 0 0,0-1 1 0 0,-1 1 0 0 0,1 0 0 0 0,-1 0 0 0 0,0 1 0 0 0,0-1 0 0 0,0 1 0 0 0,-1-1 0 0 0,0 1 0 0 0,0 0 0 0 0,0 0 0 0 0,-1 0 0 0 0,0 0 0 0 0,0 0 0 0 0,-1 0 0 0 0,0 0 0 0 0,0 0-1 0 0,0 0 1 0 0,0 0 0 0 0,-1 0 0 0 0,0 1 0 0 0,-1-2 0 0 0,1 1 0 0 0,-1 0 0 0 0,0 0 0 0 0,0 0 0 0 0,-1-1 0 0 0,0 1 0 0 0,0-1 0 0 0,0 0 0 0 0,-1 0 0 0 0,1 0 0 0 0,-1 0 0 0 0,0-1-1 0 0,-1 0 1 0 0,1 1 0 0 0,-3 0-34 0 0,-12 16 83 0 0,-2-2-1 0 0,0 0 0 0 0,0-1 1 0 0,-2-1-1 0 0,0-1 0 0 0,-1-1 1 0 0,-1-1-1 0 0,-20 7-82 0 0,36-22-3451 0 0,19-29 1289 0 0,3 12 869 0 0</inkml:trace>
  <inkml:trace contextRef="#ctx0" brushRef="#br0" timeOffset="3090.28">1975 311 936 0 0,'-11'4'224'0'0,"0"0"0"0"0,0 0 0 0 0,1 1 0 0 0,-1 1 0 0 0,1 0 0 0 0,0 0-1 0 0,1 1 1 0 0,0 0 0 0 0,0 1 0 0 0,0 0 0 0 0,1 1 0 0 0,0-1 0 0 0,1 1 0 0 0,0 1 0 0 0,0 0 0 0 0,1 0 0 0 0,0 0-1 0 0,1 0 1 0 0,0 1 0 0 0,0 0 0 0 0,2 0 0 0 0,-1 0 0 0 0,1 1 0 0 0,1 0-224 0 0,3-6 5 0 0,0 0-1 0 0,1 1 1 0 0,0-1-1 0 0,0 0 1 0 0,0 0-1 0 0,1 0 1 0 0,0-1 0 0 0,0 1-1 0 0,0-1 1 0 0,1 1-1 0 0,0-1 1 0 0,0 0 0 0 0,0-1-1 0 0,1 1 1 0 0,0-1-1 0 0,-1 1 1 0 0,2-2 0 0 0,-1 1-1 0 0,0 0 1 0 0,1-1-1 0 0,-1 0 1 0 0,1 0 0 0 0,0-1-1 0 0,0 0 1 0 0,0 0-1 0 0,6 1-4 0 0,102 19-3323 0 0,-100-22 2189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7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1172 0 0,'0'0'720'0'0,"0"0"20"0"0,3-15 434 0 0,32-26 1223 0 0,-7 121-357 0 0,6 166-2626 0 0,-36-240 333 0 0,1-1 0 0 0,-1 1 0 0 0,0-1 0 0 0,0 0 0 0 0,0 0 0 0 0,-1 0 0 0 0,0 0 0 0 0,0 0 0 0 0,0 0 0 0 0,-1 0 0 0 0,1-1 0 0 0,-1 0 0 0 0,0 0 0 0 0,0 0 0 0 0,-1 0 0 0 0,1-1 0 0 0,-1 1 0 0 0,0-1 0 0 0,0 0 253 0 0,2-1-267 0 0,-17 15-1188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1676 0 0,'46'-5'6762'0'0,"23"-7"-5209"0"0,86-12-1225 0 0,323-17-35 0 0,-236 22-4517 0 0,-188 19 232 0 0,-51 0 2832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17 291 1088 0 0,'-17'-7'6710'0'0,"418"-92"-3888"0"0,-332 86-2656 0 0,-43 12-2932 0 0,-18-8-1645 0 0,-4 8 3630 0 0</inkml:trace>
  <inkml:trace contextRef="#ctx0" brushRef="#br0" timeOffset="606.965">1116 62 2024 0 0,'-1'13'296'0'0,"0"-1"-1"0"0,-1 0 0 0 0,0 0 1 0 0,-1 0-1 0 0,-1 0 1 0 0,0 0-1 0 0,0-1 1 0 0,-1 1-1 0 0,0-1 0 0 0,-1 0 1 0 0,-1-1-1 0 0,0 1 1 0 0,0-1-1 0 0,-1-1 1 0 0,0 0-1 0 0,0 0 0 0 0,-1 0 1 0 0,-1-1-1 0 0,1 0 1 0 0,-4 1-296 0 0,-13 10 408 0 0,-1-2 0 0 0,-1 0 1 0 0,-1-2-1 0 0,0-1 0 0 0,-1-2 1 0 0,0 0-1 0 0,-8 0-408 0 0,35-11 20 0 0,1 1 0 0 0,-1-1 0 0 0,1 1 0 0 0,-1-1 0 0 0,1 0 0 0 0,-1 0-1 0 0,0 0 1 0 0,1 0 0 0 0,-1-1 0 0 0,0 1 0 0 0,0-1 0 0 0,1 1 0 0 0,-1-1 0 0 0,0 0 0 0 0,0 0 0 0 0,0-1 0 0 0,1 1 0 0 0,-1 0 0 0 0,0-1-1 0 0,0 0 1 0 0,1 1 0 0 0,-1-1 0 0 0,0 0 0 0 0,1-1 0 0 0,-1 1 0 0 0,1 0 0 0 0,-1-1 0 0 0,1 1 0 0 0,0-1 0 0 0,0 0 0 0 0,-1 0 0 0 0,1 0-1 0 0,1 0 1 0 0,-1 0 0 0 0,0 0 0 0 0,0 0 0 0 0,1-1 0 0 0,-1 1 0 0 0,1-1 0 0 0,0 1 0 0 0,0-1 0 0 0,0 1 0 0 0,0-1 0 0 0,0 0 0 0 0,0 0-1 0 0,1 1 1 0 0,-1-1 0 0 0,1 0 0 0 0,0 0 0 0 0,0 0 0 0 0,0 0-20 0 0,3-5-29 0 0,1 1 0 0 0,0 0 0 0 0,0 0-1 0 0,1 1 1 0 0,0-1 0 0 0,0 1 0 0 0,0 0 0 0 0,1 0-1 0 0,0 1 1 0 0,0 0 0 0 0,0 0 0 0 0,1 0 0 0 0,-1 0 0 0 0,1 1-1 0 0,0 1 1 0 0,1-1 0 0 0,5-1 29 0 0,5-1-45 0 0,0 0 1 0 0,1 2-1 0 0,0 1 0 0 0,-1 0 1 0 0,1 1-1 0 0,0 1 0 0 0,0 1 1 0 0,0 0-1 0 0,0 2 0 0 0,0 0 1 0 0,0 1-1 0 0,4 2 45 0 0,102 7-109 0 0,-107-11 111 0 0,0 0 0 0 0,0-2 1 0 0,1 0-1 0 0,-1-1 0 0 0,0-1 1 0 0,0-1-1 0 0,-1 0 0 0 0,1-1 1 0 0,-1-1-1 0 0,0-1 0 0 0,0 0 1 0 0,-1-1-1 0 0,0-1 0 0 0,9-7-2 0 0,-23 15 3 0 0,1-1-1 0 0,-1 0 0 0 0,0 0 1 0 0,0 0-1 0 0,0 0 1 0 0,0 0-1 0 0,0 0 0 0 0,0 0 1 0 0,-1-1-1 0 0,1 1 1 0 0,-1-1-1 0 0,0 0 0 0 0,0 1 1 0 0,1-1-1 0 0,-2 0 1 0 0,1 1-1 0 0,0-1 0 0 0,0 0 1 0 0,-1 0-1 0 0,0 0 1 0 0,0 0-1 0 0,1 0 0 0 0,-2 1 1 0 0,1-1-1 0 0,0 0 0 0 0,0 0 1 0 0,-1 0-1 0 0,0 0 1 0 0,0 0-1 0 0,1 1 0 0 0,-2-1 1 0 0,1 0-1 0 0,0 1 1 0 0,0-1-1 0 0,-1 1 0 0 0,1-1 1 0 0,-1 1-1 0 0,0 0 1 0 0,0 0-1 0 0,0-1 0 0 0,0 1 1 0 0,0 1-1 0 0,0-1 1 0 0,-1 0-1 0 0,1 0 0 0 0,-2 0-2 0 0,-16-8-165 0 0,-1 1-1 0 0,0 1 1 0 0,0 0-1 0 0,-1 2 1 0 0,0 1-1 0 0,0 0 0 0 0,-1 2 1 0 0,1 0-1 0 0,-1 2 1 0 0,0 0-1 0 0,-6 2 166 0 0,27-1-62 0 0,-41 0-5597 0 0,41 0 4401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1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502 140 1344 0 0,'127'-11'2522'0'0,"-124"12"-2479"0"0,1 0 0 0 0,-1-1 0 0 0,0 2 0 0 0,1-1 0 0 0,-1 0 0 0 0,0 1 0 0 0,0-1 0 0 0,1 1 0 0 0,-1 0 0 0 0,-1 0 0 0 0,1 0 0 0 0,0 0 0 0 0,0 1 0 0 0,-1-1 0 0 0,1 1 0 0 0,-1 0 0 0 0,0 0 0 0 0,0-1 0 0 0,0 1 0 0 0,0 1 0 0 0,0-1 0 0 0,-1 0 0 0 0,0 0 0 0 0,1 1 0 0 0,-1-1 0 0 0,0 0 0 0 0,-1 1 0 0 0,1-1 0 0 0,0 1 0 0 0,-1 0 0 0 0,0-1 0 0 0,0 1 0 0 0,0-1 0 0 0,0 1-43 0 0,-4 9 173 0 0,0-1 1 0 0,-1 0-1 0 0,0 0 0 0 0,0-1 1 0 0,-2 0-1 0 0,1 0 0 0 0,-1 0 1 0 0,-1-1-1 0 0,0 0 0 0 0,0 0 1 0 0,-1-1-1 0 0,0 0 0 0 0,-1 0 1 0 0,0-1-1 0 0,0-1 0 0 0,-1 1 1 0 0,0-2-1 0 0,0 1 1 0 0,0-2-1 0 0,-1 0 0 0 0,-8 3-173 0 0,-18 14 414 0 0,-81 44 810 0 0,118-65-1254 0 0,42-3-354 0 0,278-76-6678 0 0,-281 66 5692 0 0</inkml:trace>
  <inkml:trace contextRef="#ctx0" brushRef="#br0" timeOffset="449.783">1009 307 1416 0 0,'16'-10'4991'0'0,"-39"41"-4048"0"0,12-16-880 0 0,-121 204 1685 0 0,259-448-1946 0 0,-31 75 499 0 0,-91 280-43 0 0,-5-114-249 0 0,1 17-275 0 0,-1 1 1 0 0,-1-1-1 0 0,-2 0 1 0 0,-1 1-1 0 0,-1-1 0 0 0,-2-1 1 0 0,-4 10 265 0 0,8-29-313 0 0,-1 0 0 0 0,0-1 0 0 0,0 0 0 0 0,-1 0 0 0 0,0 0 0 0 0,-1-1 0 0 0,0 1 0 0 0,0-1 0 0 0,0-1 0 0 0,-1 1 0 0 0,0-1 1 0 0,0 0-1 0 0,-1-1 0 0 0,0 1 0 0 0,0-2 0 0 0,-5 4 313 0 0,-15 2-1197 0 0</inkml:trace>
  <inkml:trace contextRef="#ctx0" brushRef="#br0" timeOffset="897.896">218 74 1316 0 0,'-9'34'2358'0'0,"9"238"1178"0"0,12-95-1775 0 0,-12-170-1699 0 0,0-1-1 0 0,0 0 1 0 0,-1 0 0 0 0,1 0-1 0 0,-2 1 1 0 0,1-1 0 0 0,-1 0-1 0 0,1 0 1 0 0,-2 0 0 0 0,1-1-1 0 0,-1 1 1 0 0,0 0 0 0 0,0-1-1 0 0,0 0 1 0 0,-1 0 0 0 0,0 0 0 0 0,0 0-1 0 0,0 0 1 0 0,0-1 0 0 0,-1 0-1 0 0,-1 1-61 0 0,0-4-206 0 0,1 0 0 0 0,-1-1 0 0 0,1 0 0 0 0,-1-1 0 0 0,1 1 0 0 0,-1-1 0 0 0,1 0 0 0 0,-1 0 0 0 0,1-1 0 0 0,0 1-1 0 0,0-1 1 0 0,0-1 0 0 0,0 1 0 0 0,0-1 0 0 0,0 1 0 0 0,0-1 0 0 0,1-1 0 0 0,0 1 0 0 0,-1-1 0 0 0,1 1 0 0 0,1-1 0 0 0,-1 0 0 0 0,0-1-1 0 0,0 0 207 0 0,-27-40-2927 0 0,19 20 1422 0 0</inkml:trace>
  <inkml:trace contextRef="#ctx0" brushRef="#br0" timeOffset="1239.158">65 134 1748 0 0,'-7'-17'4998'0'0,"56"-8"-4436"0"0,-42 22-255 0 0,43-13 71 0 0,0 2 0 0 0,1 2 0 0 0,1 2 0 0 0,-1 3 0 0 0,26 0-378 0 0,-41 3 98 0 0,462-11-109 0 0,-497 15-13 0 0,3-3-1968 0 0,1 4-2829 0 0,-1-1 3574 0 0</inkml:trace>
  <inkml:trace contextRef="#ctx0" brushRef="#br0" timeOffset="2128.98">1505 294 1088 0 0,'16'-9'5888'0'0,"-7"35"-3556"0"0,-4 1-2535 0 0,22 147 1131 0 0,-29-169-904 0 0,0 0-1 0 0,0 0 1 0 0,0 0 0 0 0,-1-1-1 0 0,1 1 1 0 0,-1-1 0 0 0,0 1-1 0 0,0-1 1 0 0,-1 0 0 0 0,1 0-1 0 0,-1-1 1 0 0,0 1 0 0 0,0-1 0 0 0,0 1-1 0 0,0-1 1 0 0,-1-1 0 0 0,0 1-1 0 0,1 0 1 0 0,-1-1 0 0 0,0 0-1 0 0,0 0 1 0 0,0-1 0 0 0,0 0-1 0 0,0 1 1 0 0,0-1 0 0 0,-1-1-1 0 0,1 1 1 0 0,0-1 0 0 0,0 0 0 0 0,-1 0-1 0 0,1-1 1 0 0,0 0 0 0 0,0 1-1 0 0,-1-2 1 0 0,1 1 0 0 0,-1-1-24 0 0,0 0-24 0 0,-1 0 0 0 0,1-1 0 0 0,0 1-1 0 0,0-1 1 0 0,0-1 0 0 0,0 1 0 0 0,0-1 0 0 0,1 0 0 0 0,-1 0 0 0 0,1-1 0 0 0,0 1 0 0 0,1-1 0 0 0,-1 0 0 0 0,1-1 0 0 0,0 1 0 0 0,0-1 0 0 0,1 0 0 0 0,-1 0 0 0 0,1 0 0 0 0,1 0 0 0 0,-1 0-1 0 0,1-1 1 0 0,0 1 0 0 0,0-1 0 0 0,1 0 0 0 0,0 1 0 0 0,0-1 0 0 0,1 0 0 0 0,0 0 0 0 0,0 0 0 0 0,0 1 0 0 0,1-1 0 0 0,0 0 0 0 0,1 1 0 0 0,-1-1 0 0 0,1 0 0 0 0,0 1 0 0 0,1-1 24 0 0,11-11-106 0 0,2 0 1 0 0,0 1 0 0 0,0 1 0 0 0,2 0 0 0 0,0 1-1 0 0,0 1 1 0 0,2 1 0 0 0,-1 1 0 0 0,2 1 0 0 0,0 0-1 0 0,0 2 1 0 0,0 0 0 0 0,1 1 0 0 0,1 2 0 0 0,-1 0-1 0 0,1 1 1 0 0,22-1 105 0 0,-14-2-282 0 0,103-6-4295 0 0,-125 14 3281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355 418 1256 0 0,'-3'-3'180'0'0,"0"0"0"0"0,0-1 0 0 0,0 1 1 0 0,0 0-1 0 0,0 0 0 0 0,-1 1 0 0 0,1-1 0 0 0,-1 1 0 0 0,0 0 0 0 0,0-1 0 0 0,0 2 0 0 0,0-1 0 0 0,0 0 0 0 0,0 1 1 0 0,0 0-1 0 0,0 0 0 0 0,-1 0 0 0 0,1 0 0 0 0,0 1 0 0 0,-1 0 0 0 0,1 0 0 0 0,0 0 0 0 0,-1 0 0 0 0,1 1 1 0 0,-4 0-181 0 0,-3 10 136 0 0,1-1 0 0 0,0 2 0 0 0,1-1 0 0 0,0 1 0 0 0,1 1 0 0 0,0-1 0 0 0,1 1 0 0 0,0 1 0 0 0,1-1 0 0 0,1 1 0 0 0,0 0 0 0 0,1 1 0 0 0,0-1 0 0 0,1 1 0 0 0,1 0 0 0 0,0-1 0 0 0,1 1 0 0 0,1 0 0 0 0,0 0 0 0 0,1 0 0 0 0,1 0 0 0 0,2 8-136 0 0,-4-9 125 0 0,18 225 628 0 0,19 261 408 0 0,-38-481-1189 0 0,-1 1 0 0 0,0-1 0 0 0,-2 0 0 0 0,0 0 0 0 0,-1 0 0 0 0,-1 0 0 0 0,-1-1 0 0 0,0 0 0 0 0,-6 9 28 0 0,11-23-105 0 0,0-1 0 0 0,-1 1 0 0 0,1-1 0 0 0,-1 1 0 0 0,0-1 0 0 0,0 0 0 0 0,0 0 0 0 0,0 0 0 0 0,0-1 0 0 0,-1 1 0 0 0,1-1 0 0 0,-1 0 0 0 0,0 0 0 0 0,1 0 0 0 0,-1 0 0 0 0,0 0 0 0 0,0-1 0 0 0,0 0 0 0 0,-1 0 0 0 0,-1 1 105 0 0,-56 2-5269 0 0,46-4 4032 0 0</inkml:trace>
  <inkml:trace contextRef="#ctx0" brushRef="#br0" timeOffset="1761.89">550 45 848 0 0,'4'-4'88'0'0,"-1"0"0"0"0,1 1 0 0 0,0-1 0 0 0,0 1 1 0 0,0-1-1 0 0,0 1 0 0 0,1 1 0 0 0,-1-1 0 0 0,1 1 0 0 0,0-1 0 0 0,0 1 0 0 0,-1 1 0 0 0,1-1 0 0 0,1 1 1 0 0,-1 0-1 0 0,0 0 0 0 0,0 0 0 0 0,0 1 0 0 0,1 0 0 0 0,-1 0 0 0 0,0 0 0 0 0,0 0 0 0 0,2 1-88 0 0,1 0 90 0 0,-1 1-1 0 0,1 0 1 0 0,-1 0-1 0 0,1 0 1 0 0,-1 1 0 0 0,0 0-1 0 0,0 0 1 0 0,-1 1-1 0 0,1 0 1 0 0,-1 0-1 0 0,1 1 1 0 0,-1-1-1 0 0,-1 1 1 0 0,1 1-1 0 0,-1-1 1 0 0,0 1 0 0 0,0 0-1 0 0,0 0 1 0 0,-1 0-1 0 0,0 1 1 0 0,0 0-1 0 0,-1 0 1 0 0,0 0-1 0 0,0 0 1 0 0,0 0-1 0 0,-1 0 1 0 0,0 1 0 0 0,-1-1-1 0 0,0 1 1 0 0,0-1-1 0 0,0 1 1 0 0,-1 0-1 0 0,0-1 1 0 0,0 1-1 0 0,-1 0 1 0 0,-2 6-90 0 0,-4 2 179 0 0,0-1 1 0 0,-2 1-1 0 0,0-2 1 0 0,0 0-1 0 0,-1 0 1 0 0,-1 0-1 0 0,0-1 1 0 0,-1-1-1 0 0,-1 0 0 0 0,0-1 1 0 0,0 0-1 0 0,-1-1 1 0 0,0-1-1 0 0,-1 0 1 0 0,-16 7-180 0 0,-59 46-152 0 0,124-85-6102 0 0,-6 7 4958 0 0</inkml:trace>
  <inkml:trace contextRef="#ctx0" brushRef="#br0" timeOffset="2155.416">1021 20 1392 0 0,'-17'-1'408'0'0,"-1"1"-1"0"0,1 1 1 0 0,-1 1-1 0 0,1 0 1 0 0,-1 1 0 0 0,1 1-1 0 0,0 1 1 0 0,0 0-1 0 0,1 1 1 0 0,-1 1-1 0 0,1 1 1 0 0,1 0 0 0 0,0 1-1 0 0,0 0 1 0 0,0 2-1 0 0,-4 4-407 0 0,16-13 57 0 0,0 1-1 0 0,1 0 0 0 0,-1 0 1 0 0,1 0-1 0 0,0 0 0 0 0,-1 1 1 0 0,1-1-1 0 0,1 1 0 0 0,-1-1 1 0 0,0 1-1 0 0,1 0 0 0 0,0-1 1 0 0,0 1-1 0 0,0 0 0 0 0,0 0 1 0 0,1 0-1 0 0,-1 0 0 0 0,1 0 1 0 0,0 0-1 0 0,0 0 0 0 0,1-1 1 0 0,-1 1-1 0 0,1 0 0 0 0,0 0 1 0 0,0 0-1 0 0,0 0 0 0 0,0-1 1 0 0,1 1-1 0 0,-1 0 0 0 0,1-1 1 0 0,0 1-1 0 0,0-1 0 0 0,1 0 0 0 0,-1 0 1 0 0,1 0-1 0 0,-1 0 0 0 0,1 0 1 0 0,0 0-1 0 0,0-1 0 0 0,0 1 1 0 0,0-1-1 0 0,4 2-56 0 0,150 80-174 0 0,120-21-6493 0 0,-235-59 5401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1483 1516 0 0,'0'0'301'0'0,"0"0"-8"0"0,0 0 40 0 0,0 0-56 0 0,0 0 21 0 0,0 0-17 0 0,0 0-36 0 0,0 0-43 0 0,0 0-11 0 0,0 0 36 0 0,0 0 13 0 0,0 0-46 0 0,0 0-44 0 0,0 0-102 0 0,0 0-11 0 0,0 0 69 0 0,0 0 25 0 0,1 24 339 0 0,5-16-385 0 0,0 1-1 0 0,1-1 1 0 0,0-1 0 0 0,1 1 0 0 0,0-1 0 0 0,0 0 0 0 0,0-1-1 0 0,1 0 1 0 0,0 0 0 0 0,0-1 0 0 0,0 0 0 0 0,1-1-1 0 0,-1 0 1 0 0,1 0 0 0 0,0-1 0 0 0,0 0 0 0 0,1-1 0 0 0,-1 0-1 0 0,1-1 1 0 0,-1 0 0 0 0,1-1 0 0 0,-1 0 0 0 0,2 0-85 0 0,24 5 146 0 0,1-1 0 0 0,-1-2 0 0 0,1-1 0 0 0,-1-2 0 0 0,0-2 0 0 0,1-1 1 0 0,-1-2-1 0 0,0-1 0 0 0,-1-2 0 0 0,0-1 0 0 0,10-6-146 0 0,-40 15-16 0 0,0 0 1 0 0,0-1-1 0 0,-1 0 0 0 0,1 0 0 0 0,0 0 1 0 0,0 0-1 0 0,-1-1 0 0 0,0 0 0 0 0,1 1 1 0 0,-1-2-1 0 0,0 1 0 0 0,0 0 0 0 0,-1-1 1 0 0,1 0-1 0 0,-1 0 0 0 0,0 0 0 0 0,0 0 1 0 0,0 0-1 0 0,0-1 0 0 0,-1 1 0 0 0,1-1 1 0 0,-1 0-1 0 0,-1 0 0 0 0,1 0 0 0 0,-1 0 1 0 0,0 0-1 0 0,0 0 0 0 0,0 0 0 0 0,0 0 1 0 0,-1 0-1 0 0,0-1 0 0 0,0 1 0 0 0,-1 0 1 0 0,1 0-1 0 0,-1 0 0 0 0,0 0 0 0 0,-1 0 1 0 0,1 0-1 0 0,-1 0 0 0 0,0-1 16 0 0,-4-3-26 0 0,0-1-1 0 0,-1 2 0 0 0,0-1 1 0 0,0 1-1 0 0,0-1 1 0 0,-1 2-1 0 0,-1-1 0 0 0,1 2 1 0 0,-1-1-1 0 0,-1 1 1 0 0,1 0-1 0 0,-1 1 0 0 0,0 0 1 0 0,0 0-1 0 0,0 1 1 0 0,-1 1-1 0 0,1-1 0 0 0,-1 2 1 0 0,0 0-1 0 0,0 0 1 0 0,0 1-1 0 0,-10 0 27 0 0,-9-1 15 0 0,0 1 1 0 0,-1 2-1 0 0,1 1 0 0 0,0 1 0 0 0,0 2 1 0 0,1 1-1 0 0,-22 7-15 0 0,28-5 21 0 0,0 1 0 0 0,1 0 0 0 0,0 2 0 0 0,1 0 1 0 0,0 1-1 0 0,1 2 0 0 0,0 0 0 0 0,1 1 0 0 0,1 0 0 0 0,-7 9-21 0 0,18-17 26 0 0,0 0 0 0 0,1 1 1 0 0,-1 0-1 0 0,2 0 0 0 0,-1 1 0 0 0,1-1 0 0 0,0 1 0 0 0,1 0 0 0 0,0 1 1 0 0,1-1-1 0 0,-1 1 0 0 0,2-1 0 0 0,-1 1 0 0 0,2 0 0 0 0,-1 0 0 0 0,1 0 1 0 0,1 0-1 0 0,0 0 0 0 0,0 0 0 0 0,1 1 0 0 0,0-1 0 0 0,1 0 1 0 0,0-1-1 0 0,1 1 0 0 0,2 7-26 0 0,5 0 34 0 0,2-1 1 0 0,-1-1 0 0 0,2 0-1 0 0,0-1 1 0 0,0 0-1 0 0,2-1 1 0 0,-1-1 0 0 0,2 0-1 0 0,0-1 1 0 0,0 0-1 0 0,1-1 1 0 0,0-1 0 0 0,0-1-1 0 0,1-1 1 0 0,0 0-1 0 0,1-1 1 0 0,0-1 0 0 0,0-1-1 0 0,0 0 1 0 0,2-2-35 0 0,282 26-1896 0 0,-284-28 1663 0 0,0-1 0 0 0,0 0 0 0 0,0-2 0 0 0,0 0 0 0 0,0-2-1 0 0,-1 0 1 0 0,1-1 0 0 0,-1 0 0 0 0,-1-2 0 0 0,3-1 233 0 0,76-44-1249 0 0,-56 23 682 0 0</inkml:trace>
  <inkml:trace contextRef="#ctx0" brushRef="#br0" timeOffset="904.556">383 769 2328 0 0,'0'0'615'0'0,"-3"0"-54"0"0,-11 0-7 0 0,10 0 20 0 0,4 0-15 0 0,0 0-37 0 0,0 0-54 0 0,5 0-28 0 0,447 2 984 0 0,-231-19-4919 0 0,-193 17 2243 0 0,-7-3 46 0 0</inkml:trace>
  <inkml:trace contextRef="#ctx0" brushRef="#br0" timeOffset="1511.244">1792 124 1160 0 0,'-2'25'4863'0'0,"2"53"-4310"0"0,0-46-108 0 0,35 161-735 0 0,-69-125-3184 0 0,15-54 2245 0 0</inkml:trace>
  <inkml:trace contextRef="#ctx0" brushRef="#br0" timeOffset="1793.566">1340 647 1096 0 0,'11'3'6178'0'0,"31"-5"-5290"0"0,-42 2-736 0 0,374-41 2033 0 0,119-11-3966 0 0,-455 55-3219 0 0,-41 0 3590 0 0</inkml:trace>
  <inkml:trace contextRef="#ctx0" brushRef="#br0" timeOffset="2264.456">1287 956 1324 0 0,'0'0'103'0'0,"1"0"0"0"0,-1 0 0 0 0,1-1 0 0 0,-1 1 0 0 0,0 0 0 0 0,1 0 0 0 0,-1 0 0 0 0,1-1 0 0 0,-1 1 0 0 0,1 0 0 0 0,-1 0 0 0 0,0-1 0 0 0,1 1 0 0 0,-1 0 0 0 0,1-1 0 0 0,-1 1 0 0 0,0-1 0 0 0,0 1 0 0 0,1 0 0 0 0,-1-1 0 0 0,0 1 0 0 0,0-1 0 0 0,1 1 0 0 0,-1-1 0 0 0,0 1 0 0 0,0-1 0 0 0,0 1 0 0 0,0 0 0 0 0,0-1 0 0 0,0 1 0 0 0,0-1 0 0 0,0 1 0 0 0,0-1 0 0 0,0 1 0 0 0,0-1 0 0 0,0 1 0 0 0,0-1 0 0 0,0 1 0 0 0,0-1 0 0 0,0 1 0 0 0,0-1 0 0 0,-1 1 0 0 0,1-1 0 0 0,0 1 0 0 0,0-1 0 0 0,-1 1 0 0 0,1 0 0 0 0,0-1 0 0 0,-1 1 0 0 0,1 0 0 0 0,0-1 0 0 0,-1 1 0 0 0,1 0 0 0 0,-1-1-103 0 0,54-10 647 0 0,-48 9-598 0 0,0 1 0 0 0,0 0 0 0 0,0-1-1 0 0,0 1 1 0 0,0 1 0 0 0,0-1 0 0 0,0 1-1 0 0,0 0 1 0 0,0 0 0 0 0,0 1-1 0 0,0-1 1 0 0,0 1 0 0 0,0 0 0 0 0,0 1-1 0 0,0-1 1 0 0,0 1 0 0 0,0 0 0 0 0,-1 0-1 0 0,1 0 1 0 0,-1 1 0 0 0,0 0 0 0 0,1-1-1 0 0,-1 2 1 0 0,-1-1 0 0 0,1 0 0 0 0,0 1-1 0 0,-1 0 1 0 0,1-1 0 0 0,-1 1 0 0 0,0 1-1 0 0,-1-1 1 0 0,1 0 0 0 0,-1 1 0 0 0,0-1-1 0 0,0 1 1 0 0,0 0 0 0 0,0 0-1 0 0,-1 0 1 0 0,1 3-49 0 0,-5 4 83 0 0,0-1 0 0 0,0 1 0 0 0,-2-1 1 0 0,1 0-1 0 0,-1 0 0 0 0,-1 0 0 0 0,0-1 0 0 0,0 0 0 0 0,-1 0 0 0 0,0 0 0 0 0,-1-1 0 0 0,-2 2-83 0 0,-8 12 251 0 0,-7 17 177 0 0,25-39-346 0 0,0-1-32 0 0,30 17-72 0 0,130-9-4750 0 0,-41-36 678 0 0,-95 23 2796 0 0</inkml:trace>
  <inkml:trace contextRef="#ctx0" brushRef="#br0" timeOffset="2698.696">1911 1069 948 0 0,'26'63'4972'0'0,"-23"-44"-4061"0"0,-23 58 688 0 0,13-66-1310 0 0,2-6-178 0 0,0 1 1 0 0,0-1-1 0 0,0 0 1 0 0,-1 0-1 0 0,0 0 0 0 0,0-1 1 0 0,0 0-1 0 0,0 0 1 0 0,-1-1-1 0 0,0 0 1 0 0,1 0-1 0 0,-1 0 0 0 0,0-1 1 0 0,-1 0-1 0 0,1 0 1 0 0,0-1-1 0 0,0 0 1 0 0,-1 0-1 0 0,1 0 0 0 0,-1-1 1 0 0,1-1-1 0 0,-3 1-111 0 0,8-2 7 0 0,-1 1-1 0 0,1-1 0 0 0,0 1 0 0 0,0-1 0 0 0,-1 1 0 0 0,1-1 1 0 0,1 0-1 0 0,-1 0 0 0 0,0 0 0 0 0,0 0 0 0 0,1-1 0 0 0,-1 1 1 0 0,1 0-1 0 0,-1-1 0 0 0,1 1 0 0 0,0-1 0 0 0,0 1 0 0 0,0-1 1 0 0,1 0-1 0 0,-1 1 0 0 0,1-1 0 0 0,-1 0 0 0 0,1 1 0 0 0,0-1 1 0 0,0 0-1 0 0,0 0 0 0 0,0 1 0 0 0,0-1 0 0 0,1 0 0 0 0,0 1 1 0 0,-1-1-1 0 0,1 0 0 0 0,0 1 0 0 0,0-1 0 0 0,0 1 0 0 0,0-1 1 0 0,1 1-1 0 0,-1 0 0 0 0,1-1 0 0 0,-1 1 0 0 0,1 0 0 0 0,0 0 1 0 0,0 0-1 0 0,0 0-6 0 0,20-19-225 0 0,1 1 1 0 0,1 2-1 0 0,1 0 0 0 0,0 1 1 0 0,1 2-1 0 0,1 0 1 0 0,0 2-1 0 0,1 1 0 0 0,0 1 1 0 0,1 2-1 0 0,0 0 1 0 0,0 2-1 0 0,6 1 225 0 0,-22 0-732 0 0,-4 1-4026 0 0,-9 5 3518 0 0</inkml:trace>
  <inkml:trace contextRef="#ctx0" brushRef="#br0" timeOffset="3105.47">2096 777 1652 0 0,'17'-22'3453'0'0,"34"2"-2810"0"0,-44 18-307 0 0,-2 0-282 0 0,-1 0 1 0 0,1 1-1 0 0,0-1 0 0 0,0 1 1 0 0,0 0-1 0 0,1 1 0 0 0,-1-1 1 0 0,0 1-1 0 0,0 0 0 0 0,0 0 1 0 0,0 1-1 0 0,0-1 0 0 0,0 1 1 0 0,0 0-1 0 0,0 1 0 0 0,0-1 1 0 0,0 1-1 0 0,0 0 0 0 0,-1 0 1 0 0,1 1-1 0 0,-1-1 1 0 0,1 1-1 0 0,-1 0 0 0 0,0 0 1 0 0,0 1-1 0 0,0-1 0 0 0,-1 1 1 0 0,1 0-1 0 0,-1 0 0 0 0,0 0 1 0 0,0 0-1 0 0,0 0 0 0 0,-1 1 1 0 0,1-1-1 0 0,-1 1 0 0 0,0 0 1 0 0,0 0-1 0 0,-1-1 0 0 0,0 1 1 0 0,0 0-1 0 0,0 0 0 0 0,0 1 1 0 0,0 3-55 0 0,-3-1 111 0 0,1 0 1 0 0,-1-1-1 0 0,0 1 0 0 0,-1-1 1 0 0,0 1-1 0 0,0-1 1 0 0,0 0-1 0 0,-1 0 1 0 0,0 0-1 0 0,0-1 0 0 0,-1 0 1 0 0,0 1-1 0 0,0-2 1 0 0,-1 1-1 0 0,1 0 1 0 0,-1-1-1 0 0,-2 1-111 0 0,-44 57 1314 0 0,99-52-1571 0 0,153-47-4822 0 0,-127 7 2072 0 0,-34 15 1685 0 0</inkml:trace>
  <inkml:trace contextRef="#ctx0" brushRef="#br0" timeOffset="3507.8">2805 1 888 0 0,'-13'6'249'0'0,"0"1"-1"0"0,0 1 1 0 0,0 0-1 0 0,1 0 0 0 0,1 2 1 0 0,-1-1-1 0 0,2 2 1 0 0,-1-1-1 0 0,1 1 1 0 0,1 1-1 0 0,0 0 1 0 0,1 0-1 0 0,0 0 1 0 0,0 1-1 0 0,2 1 1 0 0,0-1-1 0 0,0 1 1 0 0,1 0-1 0 0,1 0 1 0 0,0 1-1 0 0,1-1 1 0 0,1 1-1 0 0,0-1 0 0 0,1 1 1 0 0,0 0-1 0 0,2 0 1 0 0,-1 0-1 0 0,2 0 1 0 0,0-1-1 0 0,1 1 1 0 0,4 13-249 0 0,-1-12 13 0 0,0-1 1 0 0,2 0-1 0 0,0 0 1 0 0,0-1-1 0 0,1 0 0 0 0,1 0 1 0 0,0-1-1 0 0,1 0 1 0 0,0-1-1 0 0,1 0 1 0 0,1-1-1 0 0,0 0 0 0 0,1-1-13 0 0,121 59-3112 0 0,-74-61 143 0 0,-46-8 1633 0 0</inkml:trace>
  <inkml:trace contextRef="#ctx0" brushRef="#br0" timeOffset="3960.036">3155 127 904 0 0,'-13'25'3733'0'0,"-26"79"-2305"0"0,28-74-876 0 0,1 2-1 0 0,1-1 1 0 0,2 1-1 0 0,1 1 1 0 0,2-1-1 0 0,0 26-551 0 0,7-51 2 0 0,0 0-1 0 0,1 0 0 0 0,0-1 1 0 0,0 1-1 0 0,1-1 0 0 0,-1 0 1 0 0,1 0-1 0 0,0-1 0 0 0,1 0 1 0 0,0 0-1 0 0,-1 0 0 0 0,2 0 1 0 0,-1-1-1 0 0,0 0 0 0 0,1 0 1 0 0,0-1-1 0 0,0 0 1 0 0,0 0-1 0 0,0-1 0 0 0,0 1 1 0 0,1-2-1 0 0,-1 1 0 0 0,0-1 1 0 0,1 0-1 0 0,0 0 0 0 0,-1-1 1 0 0,1 0-1 0 0,-1-1 0 0 0,1 0 1 0 0,-1 0-1 0 0,1 0 1 0 0,-1-1-1 0 0,4-1-1 0 0,-5 2-273 0 0,-1 0-1 0 0,0 1 1 0 0,0-2-1 0 0,0 1 1 0 0,0-1 0 0 0,0 0-1 0 0,0 0 1 0 0,-1 0 0 0 0,1-1-1 0 0,-1 1 1 0 0,1-1 0 0 0,-1 0-1 0 0,0 0 1 0 0,0-1-1 0 0,0 1 1 0 0,0-1 0 0 0,-1 0-1 0 0,0 0 1 0 0,0 0 0 0 0,0-1-1 0 0,0 1 1 0 0,0-1 0 0 0,-1 1-1 0 0,1-3 274 0 0,-1-11-1326 0 0</inkml:trace>
  <inkml:trace contextRef="#ctx0" brushRef="#br0" timeOffset="4205.761">2750 334 2092 0 0,'-22'-2'5043'0'0,"37"-1"-2980"0"0,42-5-1453 0 0,-55 8-491 0 0,208-17-971 0 0,-21 2-5356 0 0,-157 12 4905 0 0</inkml:trace>
  <inkml:trace contextRef="#ctx0" brushRef="#br0" timeOffset="4498.497">3607 367 1128 0 0,'0'2'1096'0'0,"3"0"-164"0"0,-3-1-108 0 0,6-1-140 0 0,-3 0-20 0 0,6 0-79 0 0,18-3-49 0 0,-13 3-72 0 0,9 0-12 0 0,39-13-128 0 0,-21 8-128 0 0,-2 0-164 0 0,2-4-12 0 0,-3 6-968 0 0,3-4 76 0 0,-11 1-681 0 0,0-1 69 0 0,0-3 248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102 549 936 0 0,'8'19'6756'0'0,"-22"41"-6624"0"0,8-39 440 0 0,-10 122 238 0 0,16-121-1013 0 0,0 0 1 0 0,-2 0-1 0 0,-1 0 1 0 0,-1 0-1 0 0,0 0 1 0 0,-2 0-1 0 0,0-1 1 0 0,-2 0-1 0 0,-4 9 203 0 0,-9-7-3727 0 0,14-22 2523 0 0</inkml:trace>
  <inkml:trace contextRef="#ctx0" brushRef="#br0" timeOffset="496.448">193 520 2440 0 0,'0'1'81'0'0,"-1"0"0"0"0,1-1 0 0 0,0 1 0 0 0,0-1 0 0 0,0 1 0 0 0,-1-1 0 0 0,1 1 0 0 0,0-1 0 0 0,0 1 0 0 0,-1-1 0 0 0,1 1 0 0 0,-1-1 0 0 0,1 1-1 0 0,0-1 1 0 0,-1 0 0 0 0,1 1 0 0 0,-1-1 0 0 0,1 1 0 0 0,-1-1 0 0 0,1 0 0 0 0,-1 0 0 0 0,1 1 0 0 0,-1-1 0 0 0,1 0 0 0 0,-1 0 0 0 0,1 0 0 0 0,-1 1 0 0 0,0-1 0 0 0,1 0 0 0 0,-1 0 0 0 0,1 0 0 0 0,-1 0-1 0 0,0 0 1 0 0,1 0 0 0 0,-1 0 0 0 0,1 0 0 0 0,-1-1 0 0 0,1 1 0 0 0,-1 0 0 0 0,0 0 0 0 0,1 0 0 0 0,-1-1 0 0 0,1 1 0 0 0,-1 0 0 0 0,1 0 0 0 0,-1-1 0 0 0,1 1 0 0 0,-1-1 0 0 0,1 1 0 0 0,0 0 0 0 0,-1-1-1 0 0,1 1 1 0 0,-1-1 0 0 0,1 1 0 0 0,0-1 0 0 0,0 1 0 0 0,-1-1 0 0 0,1 1 0 0 0,0-1 0 0 0,0 1 0 0 0,-1-1 0 0 0,1 1 0 0 0,0-1 0 0 0,0 0-81 0 0,4 51 1135 0 0,1-43-1085 0 0,-1 1 0 0 0,1-1 0 0 0,1 0 0 0 0,-1 0 0 0 0,1-1 0 0 0,0 0 0 0 0,1 0 0 0 0,-1 0 0 0 0,1-1 0 0 0,0 0 0 0 0,1 0 0 0 0,-1-1 0 0 0,1 0-1 0 0,0 0 1 0 0,0-1 0 0 0,0 0 0 0 0,0 0 0 0 0,1-1 0 0 0,-1 0 0 0 0,1 0 0 0 0,-1-1 0 0 0,1 0 0 0 0,0-1 0 0 0,-1 0 0 0 0,1 0-50 0 0,-5-1 28 0 0,1 1-1 0 0,-1-1 1 0 0,1 0 0 0 0,-1-1 0 0 0,0 1-1 0 0,0-1 1 0 0,0 0 0 0 0,1 0 0 0 0,-2 0-1 0 0,1 0 1 0 0,0-1 0 0 0,0 1 0 0 0,-1-1-1 0 0,0 0 1 0 0,1 0 0 0 0,-1 0 0 0 0,0-1-1 0 0,0 1 1 0 0,-1-1 0 0 0,1 0 0 0 0,-1 1-1 0 0,0-1 1 0 0,0 0 0 0 0,0-1 0 0 0,0 1-1 0 0,-1 0 1 0 0,0 0 0 0 0,0-1-1 0 0,0 1 1 0 0,0 0 0 0 0,-1-1 0 0 0,1 1-1 0 0,-1-1 1 0 0,0 1 0 0 0,-1-1 0 0 0,0-1-28 0 0,40 100-1350 0 0,-3-16-3250 0 0,-29-58 1992 0 0,-7-13 1358 0 0</inkml:trace>
  <inkml:trace contextRef="#ctx0" brushRef="#br0" timeOffset="822.344">818 299 1036 0 0,'18'42'926'0'0,"-2"1"1"0"0,-2 0-1 0 0,-2 2 1 0 0,-2-1-1 0 0,-2 1 0 0 0,-2 1 1 0 0,-1 15-927 0 0,-4-45 172 0 0,-1 0 0 0 0,0 0 1 0 0,-1 0-1 0 0,-1 0 0 0 0,-1 0 1 0 0,0 0-1 0 0,-1 0 0 0 0,-1-1 1 0 0,0 0-1 0 0,-1 0 0 0 0,0 0 1 0 0,-2-1-1 0 0,1 0 0 0 0,-2 0 1 0 0,0-1-1 0 0,0 0 0 0 0,-6 5-172 0 0,10-11-42 0 0,0-1-1 0 0,0 0 1 0 0,0 0-1 0 0,0 0 0 0 0,-1-1 1 0 0,0 0-1 0 0,0 0 1 0 0,-1 0-1 0 0,1-1 1 0 0,-1 0-1 0 0,0 0 1 0 0,0-1-1 0 0,-1 0 0 0 0,1 0 1 0 0,0-1-1 0 0,-1 0 1 0 0,0 0-1 0 0,-2 0 43 0 0,6-4-257 0 0,0 1-1 0 0,-1-1 0 0 0,1 0 1 0 0,0 0-1 0 0,0-1 0 0 0,1 1 1 0 0,-1-1-1 0 0,0 0 0 0 0,1 0 1 0 0,-1 0-1 0 0,1 0 0 0 0,0-1 1 0 0,0 1-1 0 0,0-1 0 0 0,1 0 1 0 0,-1 0-1 0 0,1 0 1 0 0,0 0-1 0 0,0 0 0 0 0,1 0 1 0 0,-1-1-1 0 0,1 1 0 0 0,0-1 1 0 0,0 1-1 0 0,0-4 258 0 0,-7-20-1139 0 0</inkml:trace>
  <inkml:trace contextRef="#ctx0" brushRef="#br0" timeOffset="1284.411">1050 29 2188 0 0,'2'-3'101'0'0,"1"0"-1"0"0,0 1 0 0 0,0-1 1 0 0,0 1-1 0 0,1 0 0 0 0,-1 0 1 0 0,0 0-1 0 0,1 0 1 0 0,0 1-1 0 0,-1 0 0 0 0,1-1 1 0 0,0 1-1 0 0,0 1 0 0 0,-1-1 1 0 0,1 0-1 0 0,0 1 1 0 0,0 0-1 0 0,0 0 0 0 0,0 0 1 0 0,0 0-1 0 0,-1 1 0 0 0,1-1 1 0 0,0 1-1 0 0,0 0 1 0 0,0 0-1 0 0,-1 1 0 0 0,1-1 1 0 0,-1 1-1 0 0,1-1 0 0 0,-1 1 1 0 0,1 0-1 0 0,-1 1 1 0 0,0-1-1 0 0,0 0 0 0 0,0 1 1 0 0,0 0-1 0 0,-1 0 0 0 0,1 0 1 0 0,1 2-101 0 0,2 4 114 0 0,1 0 0 0 0,-2 0-1 0 0,1 1 1 0 0,-1 0 0 0 0,-1 0 0 0 0,1 0 0 0 0,-2 1 0 0 0,0 0-1 0 0,0-1 1 0 0,-1 1 0 0 0,0 0 0 0 0,0 0 0 0 0,-1 9-114 0 0,-26 132 2344 0 0,13-111-1148 0 0,11-40-1027 0 0,1-1-30 0 0,13 13-102 0 0,84-7-1567 0 0,99-43-5090 0 0,-167 30 5502 0 0</inkml:trace>
  <inkml:trace contextRef="#ctx0" brushRef="#br0" timeOffset="2345.201">1462 1400 1416 0 0,'-12'-6'165'0'0,"0"0"1"0"0,0 0-1 0 0,-1 2 0 0 0,0-1 0 0 0,0 1 0 0 0,0 1 1 0 0,0 0-1 0 0,-1 1 0 0 0,1 1 0 0 0,-1 0 0 0 0,1 1 1 0 0,-1 0-1 0 0,1 1 0 0 0,-1 0 0 0 0,1 1 0 0 0,-1 1 1 0 0,1 0-1 0 0,0 1 0 0 0,0 0 0 0 0,1 1 0 0 0,-1 1 1 0 0,1 0-1 0 0,0 0 0 0 0,1 1 0 0 0,-1 1 0 0 0,1 0 1 0 0,-2 3-166 0 0,3-4 144 0 0,0 0 0 0 0,1 0 1 0 0,0 1-1 0 0,0 0 1 0 0,1 1-1 0 0,0 0 1 0 0,0 0-1 0 0,1 1 0 0 0,1 0 1 0 0,-1 0-1 0 0,2 1 1 0 0,-1-1-1 0 0,2 1 1 0 0,-1 0-1 0 0,1 1 0 0 0,1-1 1 0 0,0 1-1 0 0,1 0 1 0 0,0 4-145 0 0,4-10 14 0 0,0-1 0 0 0,1 1 0 0 0,-1-1 0 0 0,1 1 0 0 0,1-1 0 0 0,-1 0 0 0 0,1 0 1 0 0,0 0-1 0 0,0-1 0 0 0,0 1 0 0 0,1-1 0 0 0,0 0 0 0 0,0 0 0 0 0,0-1 0 0 0,0 0 0 0 0,0 0 0 0 0,1 0 1 0 0,-1 0-1 0 0,1-1 0 0 0,0 0 0 0 0,-1 0 0 0 0,1 0 0 0 0,0-1 0 0 0,0 0 0 0 0,1 0 0 0 0,-1 0 0 0 0,0-1 1 0 0,0 0-1 0 0,0 0 0 0 0,0-1 0 0 0,0 1 0 0 0,1-2 0 0 0,-1 1 0 0 0,4-2-14 0 0,3-2-52 0 0,0-1-1 0 0,0 0 1 0 0,-1-1 0 0 0,1 0-1 0 0,-1-1 1 0 0,-1-1-1 0 0,0 0 1 0 0,0 0 0 0 0,-1-1-1 0 0,0 0 1 0 0,0-1-1 0 0,-1 0 1 0 0,-1-1 0 0 0,0 0-1 0 0,6-12 53 0 0,176-390-252 0 0,-144 324 1489 0 0,-61 126-1226 0 0,1 0 0 0 0,1 2 0 0 0,3 0 0 0 0,0 0 0 0 0,3 0 0 0 0,1 1 0 0 0,2 5-11 0 0,2-19 10 0 0,0-1 0 0 0,2 1 0 0 0,1-1 0 0 0,1 1-1 0 0,1-1 1 0 0,1 0 0 0 0,2 0 0 0 0,0-1 0 0 0,1 1 0 0 0,1-1 0 0 0,2 0-1 0 0,0-1 1 0 0,1 0-10 0 0,48 41-350 0 0,-52-59 25 0 0,1 0-1 0 0,-1 0 0 0 0,1-1 0 0 0,0 0 1 0 0,1-1-1 0 0,-1 0 0 0 0,0 0 0 0 0,1 0 1 0 0,-1-1-1 0 0,1-1 0 0 0,-1 0 0 0 0,1 0 1 0 0,-1 0-1 0 0,1-1 0 0 0,-1 0 1 0 0,0-1-1 0 0,1 0 0 0 0,-1 0 0 0 0,0-1 1 0 0,6-2 325 0 0,24-12-1316 0 0</inkml:trace>
  <inkml:trace contextRef="#ctx0" brushRef="#br0" timeOffset="2638.19">2173 1252 1324 0 0,'13'-55'6103'0'0,"-26"69"-4702"0"0,6 5-1161 0 0,1-5-150 0 0,0 1 0 0 0,1-1-1 0 0,1 1 1 0 0,0 0 0 0 0,1 0-1 0 0,1 0 1 0 0,0 0 0 0 0,1 0-1 0 0,1 1 1 0 0,0-1 0 0 0,1 0-1 0 0,2 4-89 0 0,-1-5 40 0 0,1-1 0 0 0,0 0-1 0 0,1 0 1 0 0,1 0-1 0 0,0-1 1 0 0,0 1 0 0 0,2-1-1 0 0,-1 0 1 0 0,2-1 0 0 0,-1 0-1 0 0,4 3-39 0 0,53 14-2765 0 0,-21-49-1334 0 0,-36 16 2643 0 0</inkml:trace>
  <inkml:trace contextRef="#ctx0" brushRef="#br0" timeOffset="2901.611">1800 1379 1932 0 0,'-22'3'6440'0'0,"95"-10"-4855"0"0,275-9-1704 0 0,-111 12-7107 0 0,-224 4 5902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34 1036 0 0,'0'0'349'0'0,"-25"2"959"0"0,23-2-1279 0 0,-41 10 1000 0 0,9-14 2926 0 0,113-9-2882 0 0,597-15-1470 0 0,-677 47-1794 0 0,-66 4-1325 0 0,39-17 2157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1212 0 0,'28'-2'4826'0'0,"54"5"-3289"0"0,-2-1-1161 0 0,18 1-525 0 0,131-9-4593 0 0,-147-11 3238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7 206 1128 0 0,'51'-38'8366'0'0,"-46"89"-7541"0"0,42 184-298 0 0,-10-104-339 0 0,12 102-1224 0 0,-50-232 891 0 0,1 0 0 0 0,-1 0 0 0 0,0 0 0 0 0,1 0 0 0 0,-1 0 0 0 0,0 0 0 0 0,0 0 1 0 0,0 0-1 0 0,0 0 0 0 0,0-1 0 0 0,0 1 0 0 0,0 0 0 0 0,0-1 0 0 0,0 1 0 0 0,0-1 0 0 0,0 1 0 0 0,0-1 0 0 0,-1 1 0 0 0,1-1 0 0 0,0 0 0 0 0,0 1 0 0 0,0-1 0 0 0,-1 0 0 0 0,1 0 0 0 0,0 0 0 0 0,0 0 0 0 0,-1 0 0 0 0,1 0 0 0 0,0 0 0 0 0,0-1 0 0 0,-1 1 0 0 0,1 0 0 0 0,0-1 0 0 0,0 1 0 0 0,0-1 0 0 0,0 1 1 0 0,0-1-1 0 0,0 0 0 0 0,0 1 0 0 0,0-1 0 0 0,0 0 0 0 0,0 0 0 0 0,0 0 0 0 0,0 1 0 0 0,0-1 0 0 0,0 0 0 0 0,1 0 0 0 0,-1 0 0 0 0,0-1 145 0 0,-12-11-1319 0 0</inkml:trace>
  <inkml:trace contextRef="#ctx0" brushRef="#br0" timeOffset="296.84">98 284 1676 0 0,'-1'-5'220'0'0,"0"0"-1"0"0,1-1 0 0 0,-1 1 1 0 0,1 0-1 0 0,0-1 1 0 0,1 1-1 0 0,-1 0 0 0 0,1-1 1 0 0,0 1-1 0 0,0 0 1 0 0,1 0-1 0 0,-1 0 0 0 0,1 0 1 0 0,1 0-1 0 0,-1 0 1 0 0,0 1-1 0 0,1-1 1 0 0,0 1-1 0 0,0-1 0 0 0,1 1 1 0 0,-1 0-1 0 0,1 0 1 0 0,0 1-1 0 0,0-1 0 0 0,0 1 1 0 0,0 0-1 0 0,1 0-219 0 0,131-73 1166 0 0,-127 72-975 0 0,23-10-75 0 0,0 1 0 0 0,1 2 0 0 0,0 1 0 0 0,1 2 0 0 0,0 1 0 0 0,0 2 0 0 0,1 2 0 0 0,15 0-116 0 0,-48 3-58 0 0,-1 0 0 0 0,1 0 0 0 0,0 0-1 0 0,0 0 1 0 0,-1 0 0 0 0,1 1 0 0 0,0-1 0 0 0,-1 0 0 0 0,1 1 0 0 0,0 0 0 0 0,-1-1-1 0 0,1 1 1 0 0,-1 0 0 0 0,1 0 0 0 0,-1 0 0 0 0,1 0 0 0 0,-1 0 0 0 0,0 0 0 0 0,1 0-1 0 0,-1 0 1 0 0,0 1 0 0 0,0-1 0 0 0,0 0 0 0 0,0 1 0 0 0,0-1 0 0 0,0 1 0 0 0,0-1-1 0 0,-1 1 1 0 0,1 0 0 0 0,-1-1 0 0 0,1 1 0 0 0,-1 0 0 0 0,1-1 0 0 0,-1 1 0 0 0,0 0-1 0 0,0 0 1 0 0,0-1 0 0 0,0 1 0 0 0,0 0 0 0 0,0 0 0 0 0,0-1 0 0 0,-1 1 0 0 0,1 0-1 0 0,0-1 1 0 0,-1 1 0 0 0,0 0 0 0 0,1-1 0 0 0,-1 1 0 0 0,0-1 0 0 0,0 1 0 0 0,0-1-1 0 0,0 1 1 0 0,0-1 0 0 0,0 0 0 0 0,0 1 0 0 0,-1-1 0 0 0,1 0 0 0 0,0 0 0 0 0,-1 0-1 0 0,1 0 1 0 0,0 0 0 0 0,-1 0 0 0 0,0-1 0 0 0,1 1 0 0 0,-1 0 0 0 0,1-1 0 0 0,-2 1 58 0 0,-51 37-2645 0 0,25-21 1403 0 0</inkml:trace>
  <inkml:trace contextRef="#ctx0" brushRef="#br0" timeOffset="547.252">0 536 2164 0 0,'6'9'6004'0'0,"38"-19"-4625"0"0,223-41 744 0 0,-176 45-4431 0 0,0 4-4115 0 0,-81 2 4912 0 0</inkml:trace>
  <inkml:trace contextRef="#ctx0" brushRef="#br0" timeOffset="813.346">921 439 1532 0 0,'-65'104'5012'0'0,"19"-34"-3898"0"0,-60 146 260 0 0,104-213-1644 0 0,-1 1 0 0 0,0-1 1 0 0,0 0-1 0 0,0-1 0 0 0,0 1 0 0 0,0 0 0 0 0,0-1 0 0 0,-1 0 1 0 0,1 0-1 0 0,-1 0 0 0 0,0 0 0 0 0,1-1 0 0 0,-1 1 0 0 0,0-1 1 0 0,0 0-1 0 0,0 0 0 0 0,0 0 0 0 0,0-1 0 0 0,0 1 0 0 0,0-1 0 0 0,-1 0 1 0 0,-2 0 269 0 0,3 0-1336 0 0</inkml:trace>
  <inkml:trace contextRef="#ctx0" brushRef="#br0" timeOffset="1078.957">491 556 1324 0 0,'46'-42'8347'0'0,"54"63"-7945"0"0,-89-17-95 0 0,47 18-508 0 0,-1 3 0 0 0,-2 2-1 0 0,0 2 1 0 0,-2 3 0 0 0,41 32 201 0 0,-39-26-6305 0 0,-54-38 4860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1028 0 0,'0'0'733'0'0,"0"0"-18"0"0,0 0-146 0 0,0 0-4 0 0,1-5-3 0 0,11-55 3322 0 0,-12 60-3809 0 0,1 36 361 0 0,15 128-16 0 0,13 89-726 0 0,-45-232-1459 0 0,0-19-2699 0 0,11-5 3028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3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1504 0 0,'9'3'3812'0'0,"53"4"-2500"0"0,524-7 2164 0 0,-198 0-3452 0 0,-1 0-4705 0 0,-376 8 1976 0 0,-17-7 1343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28 1556 0 0,'0'-1'60'0'0,"0"0"1"0"0,0 0-1 0 0,0 0 0 0 0,0 0 1 0 0,0 0-1 0 0,-1 0 0 0 0,1 0 1 0 0,0-1-1 0 0,0 1 0 0 0,-1 0 0 0 0,1 0 1 0 0,-1 0-1 0 0,1 0 0 0 0,-1 1 1 0 0,1-1-1 0 0,-1 0 0 0 0,0 0 1 0 0,1 0-1 0 0,-1 0 0 0 0,0 1 0 0 0,0-1 1 0 0,0 0-1 0 0,0 0 0 0 0,1 1 1 0 0,-1-1-1 0 0,0 1 0 0 0,0-1 1 0 0,0 1-1 0 0,0-1 0 0 0,0 1 0 0 0,0 0 1 0 0,0-1-1 0 0,-1 1 0 0 0,1 0 1 0 0,0 0-1 0 0,0 0 0 0 0,0 0 1 0 0,0 0-1 0 0,0 0 0 0 0,0 0 0 0 0,0 0 1 0 0,0 0-1 0 0,0 1 0 0 0,0-1 1 0 0,0 0-1 0 0,0 1 0 0 0,0-1 1 0 0,0 1-1 0 0,0-1 0 0 0,0 1 0 0 0,0-1 1 0 0,0 1-1 0 0,0 0 0 0 0,0-1 1 0 0,0 1-1 0 0,1 0 0 0 0,-1 0 0 0 0,0 0 1 0 0,1-1-1 0 0,-1 2-60 0 0,-40 57 607 0 0,29-18-226 0 0,2 0 0 0 0,1 0 0 0 0,3 1 0 0 0,1-1 0 0 0,2 1 0 0 0,2 1-1 0 0,2 14-380 0 0,29 163 783 0 0,-26-188-655 0 0,0-3-24 0 0,-1-1 0 0 0,-1 1 0 0 0,-1 0-1 0 0,-1 0 1 0 0,-2-1 0 0 0,-1 1 0 0 0,-2 0-1 0 0,-1 5-103 0 0,5-31-45 0 0,0 0-1 0 0,1-1 0 0 0,-1 1 1 0 0,-1 0-1 0 0,1 0 0 0 0,0-1 1 0 0,0 1-1 0 0,-1-1 0 0 0,0 1 1 0 0,1-1-1 0 0,-1 0 0 0 0,0 1 1 0 0,0-1-1 0 0,0 0 0 0 0,-1 0 1 0 0,1 0-1 0 0,0-1 0 0 0,-1 1 1 0 0,1 0-1 0 0,-1-1 0 0 0,0 0 1 0 0,1 0-1 0 0,-1 0 0 0 0,0 0 1 0 0,0 0-1 0 0,0 0 0 0 0,1-1 1 0 0,-1 1-1 0 0,0-1 0 0 0,0 0 1 0 0,0 0-1 0 0,0 0 0 0 0,0 0 1 0 0,0 0-1 0 0,0-1 0 0 0,0 1 1 0 0,0-1-1 0 0,-1 0 46 0 0,-94-54-5578 0 0,81 42 4155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1932 0 0,'3'6'5686'0'0,"80"-18"-4645"0"0,168-23 770 0 0,-227 31-1967 0 0,-24 4-963 0 0,-8-12-3958 0 0,9 9 3802 0 0,3-2-60 0 0</inkml:trace>
  <inkml:trace contextRef="#ctx0" brushRef="#br0" timeOffset="729.959">1035 51 1280 0 0,'16'6'4208'0'0,"-33"18"-3618"0"0,-1-3-421 0 0,-6 11 82 0 0,-1-1-1 0 0,-2-2 1 0 0,-2 0 0 0 0,0-2 0 0 0,-2-1 0 0 0,0-1 0 0 0,-2-2 0 0 0,-1-2 0 0 0,0 0 0 0 0,-30 11-251 0 0,-17-6 901 0 0,79-27-907 0 0,1 0-1 0 0,-1-1 1 0 0,1 0 0 0 0,-1 1 0 0 0,1-1 0 0 0,-1 0-1 0 0,1 0 1 0 0,0 0 0 0 0,0 0 0 0 0,0 0-1 0 0,0 0 1 0 0,0 0 0 0 0,0 0 0 0 0,0 0-1 0 0,1 0 1 0 0,-1-1 0 0 0,1 1 0 0 0,0 0 0 0 0,0 0-1 0 0,0-1 1 0 0,0 1 0 0 0,0 0 0 0 0,0 0-1 0 0,0-1 1 0 0,1 1 0 0 0,-1 0 0 0 0,1 0-1 0 0,0 0 1 0 0,-1 0 0 0 0,1-1 0 0 0,0 1 0 0 0,0 0 6 0 0,2-8-50 0 0,0-1 1 0 0,1 0 0 0 0,0 1 0 0 0,0 0 0 0 0,1 0 0 0 0,0 0-1 0 0,1 1 1 0 0,0-1 0 0 0,1 1 0 0 0,0 1 0 0 0,0-1 0 0 0,1 1 0 0 0,0 0-1 0 0,0 1 1 0 0,1 0 0 0 0,0 1 0 0 0,0-1 0 0 0,1 2 0 0 0,-1-1-1 0 0,1 1 1 0 0,0 1 0 0 0,5-2 49 0 0,68 33-180 0 0,-30-3 144 0 0,-29-12 14 0 0,0-1 0 0 0,0-1 1 0 0,1-1-1 0 0,0-1 0 0 0,1-1 1 0 0,-1-1-1 0 0,1-1 0 0 0,1-2 1 0 0,9 0 21 0 0,-33-2 20 0 0,0-1 0 0 0,0 1 0 0 0,0-1 0 0 0,0 0 1 0 0,0 1-1 0 0,-1-2 0 0 0,1 1 0 0 0,0 0 0 0 0,0 0 0 0 0,0-1 0 0 0,0 0 1 0 0,0 1-1 0 0,-1-1 0 0 0,1 0 0 0 0,0 0 0 0 0,-1-1 0 0 0,1 1 1 0 0,-1 0-1 0 0,1-1 0 0 0,-1 0 0 0 0,0 1 0 0 0,1-1 0 0 0,-1 0 1 0 0,0 0-1 0 0,0 0 0 0 0,-1-1 0 0 0,1 1 0 0 0,0 0 0 0 0,-1-1 1 0 0,1 1-1 0 0,-1-1 0 0 0,0 0 0 0 0,0 1 0 0 0,0-1 0 0 0,0 0 0 0 0,0 0 1 0 0,0 1-1 0 0,-1-1 0 0 0,0 0 0 0 0,1 0 0 0 0,-1 0 0 0 0,0 0 1 0 0,-1 0-1 0 0,1 1 0 0 0,0-1 0 0 0,-1 0 0 0 0,1 0 0 0 0,-1 0 1 0 0,0 1-1 0 0,0-1 0 0 0,0 0 0 0 0,0 1 0 0 0,-1-1 0 0 0,1 0 1 0 0,-2 0-22 0 0,-7-12 24 0 0,-2 0-1 0 0,0 1 1 0 0,-1 0-1 0 0,0 1 1 0 0,-1 1-1 0 0,0 0 0 0 0,-1 1 1 0 0,0 0-1 0 0,-4-1-22 0 0,-93-40-5130 0 0,99 46 3724 0 0,4 0-85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397 208 1416 0 0,'3'-6'185'0'0,"0"0"1"0"0,1 0-1 0 0,-1 1 0 0 0,1-1 1 0 0,1 1-1 0 0,-1 0 0 0 0,0 1 1 0 0,1-1-1 0 0,0 1 0 0 0,0 0 0 0 0,1 0 1 0 0,-1 0-1 0 0,1 1 0 0 0,0 0 1 0 0,0 0-1 0 0,0 0 0 0 0,0 1 1 0 0,0 0-1 0 0,1 0 0 0 0,-1 0 0 0 0,0 1 1 0 0,1 0-1 0 0,0 0 0 0 0,-1 1 1 0 0,1 0-1 0 0,1 0-185 0 0,-3 2 32 0 0,1 0 0 0 0,-1 0-1 0 0,0 0 1 0 0,0 1 0 0 0,0 0 0 0 0,0 0 0 0 0,-1 0 0 0 0,1 1 0 0 0,-1 0-1 0 0,0 0 1 0 0,0 0 0 0 0,0 0 0 0 0,-1 0 0 0 0,1 1 0 0 0,-1-1 0 0 0,0 1 0 0 0,0 0-1 0 0,-1 0 1 0 0,1 0 0 0 0,-1 1 0 0 0,0-1 0 0 0,-1 1 0 0 0,1-1 0 0 0,-1 1-1 0 0,0-1 1 0 0,0 1 0 0 0,-1-1 0 0 0,0 1 0 0 0,0 0 0 0 0,0 0 0 0 0,-1-1-1 0 0,0 1 1 0 0,0-1 0 0 0,0 1 0 0 0,-1-1 0 0 0,1 1 0 0 0,-1-1-32 0 0,-12 25 209 0 0,-1 0 0 0 0,-2-1 1 0 0,0-1-1 0 0,-2-1 0 0 0,-1 0 1 0 0,-2-2-1 0 0,0 0 0 0 0,-1-2 1 0 0,-1 0-1 0 0,-2-2 0 0 0,-5 4-209 0 0,28-23 21 0 0,-23 35 616 0 0,50-33-527 0 0,152-40-1281 0 0,19-27-4811 0 0,-161 51 4476 0 0</inkml:trace>
  <inkml:trace contextRef="#ctx0" brushRef="#br0" timeOffset="304.79">1030 243 1324 0 0,'-7'8'3316'0'0,"-11"18"-2821"0"0,-69 247 1370 0 0,76-224-2225 0 0,-4-26-3474 0 0,14-22 2452 0 0</inkml:trace>
  <inkml:trace contextRef="#ctx0" brushRef="#br0" timeOffset="602.289">1071 209 1576 0 0,'5'-14'3354'0'0,"-2"5"-790"0"0,-2 27-1697 0 0,26 219 248 0 0,-2-99-842 0 0,-22-117-561 0 0,4 63-3121 0 0,-26-62 459 0 0,6-19 1472 0 0</inkml:trace>
  <inkml:trace contextRef="#ctx0" brushRef="#br0" timeOffset="1224.418">299 124 1180 0 0,'-8'-6'2748'0'0,"-7"16"-877"0"0,4 21-1633 0 0,2 1 1 0 0,1 0 0 0 0,2 0 0 0 0,1 1 0 0 0,1 0 0 0 0,2-1 0 0 0,1 1 0 0 0,2 0 0 0 0,1 3-239 0 0,-1 20 376 0 0,31 177 728 0 0,-31-230-1072 0 0,-1 0 1 0 0,1 0-1 0 0,0 0 1 0 0,-1-1-1 0 0,0 1 1 0 0,0 0-1 0 0,0 0 1 0 0,0 0-1 0 0,0 0 1 0 0,-1 0 0 0 0,1-1-1 0 0,-1 1 1 0 0,1 0-1 0 0,-1 0 1 0 0,0-1-1 0 0,0 1 1 0 0,-1 0-1 0 0,1-1 1 0 0,0 1-1 0 0,-1-1 1 0 0,0 0-1 0 0,1 1 1 0 0,-1-1-1 0 0,0 0 1 0 0,0 0-1 0 0,0 0 1 0 0,-1 0-1 0 0,1 0 1 0 0,0-1-1 0 0,-1 1 1 0 0,1-1-1 0 0,-1 0 1 0 0,1 1-1 0 0,-1-1 1 0 0,0 0-1 0 0,1 0 1 0 0,-1-1-1 0 0,0 1 1 0 0,0-1-1 0 0,0 1 1 0 0,1-1-1 0 0,-1 0 1 0 0,-2 0-33 0 0,-1 0-96 0 0,0-1 1 0 0,-1 0-1 0 0,1 0 0 0 0,0-1 1 0 0,0 1-1 0 0,0-1 0 0 0,0-1 1 0 0,1 1-1 0 0,-1-1 0 0 0,0 0 1 0 0,1 0-1 0 0,0-1 0 0 0,0 1 1 0 0,0-1-1 0 0,0 0 0 0 0,-2-3 96 0 0,-82-136-6908 0 0,77 110 5360 0 0</inkml:trace>
  <inkml:trace contextRef="#ctx0" brushRef="#br0" timeOffset="1672.866">237 64 1016 0 0,'3'-16'4885'0'0,"20"6"-3701"0"0,-20 10-1124 0 0,88-16 479 0 0,0 5-1 0 0,1 4 1 0 0,0 3 0 0 0,31 6-539 0 0,-49-1 128 0 0,189 12-271 0 0,-17-13-227 0 0,-245 0-136 0 0,20 0-4792 0 0,-13 0 3835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95 868 0 0,'6'-3'3356'0'0,"6"34"-2828"0"0,-8-22-400 0 0,-1 0-1 0 0,-1 0 0 0 0,1 0 0 0 0,-1 0 1 0 0,-1 1-1 0 0,0-1 0 0 0,0 1 0 0 0,-1-1 1 0 0,0 1-1 0 0,-1-1 0 0 0,0 1 0 0 0,0-1 1 0 0,-1 0-1 0 0,0 1 0 0 0,-1-1 0 0 0,0 0 1 0 0,-1 0-1 0 0,1-1 0 0 0,-2 1 0 0 0,1-1 1 0 0,-1 0-1 0 0,0 0 0 0 0,-1 0 0 0 0,0-1 1 0 0,0 1-1 0 0,-1-2 0 0 0,0 1 1 0 0,0-1-1 0 0,0 0 0 0 0,-1 0 0 0 0,0-1 1 0 0,0 0-1 0 0,0 0 0 0 0,-1-1 0 0 0,1 0 1 0 0,-2 0-128 0 0,6-5 26 0 0,0-1 1 0 0,0 1-1 0 0,0-1 1 0 0,1 1-1 0 0,-1-1 1 0 0,1 0-1 0 0,-1-1 1 0 0,1 1-1 0 0,0-1 1 0 0,0 1-1 0 0,0-1 1 0 0,0 0-1 0 0,0 0 0 0 0,1 0 1 0 0,-1 0-1 0 0,1-1 1 0 0,0 1-1 0 0,0-1 1 0 0,0 1-1 0 0,0-1 1 0 0,1 0-1 0 0,-1 1 1 0 0,1-1-1 0 0,0 0 1 0 0,0 0-1 0 0,0 0 1 0 0,1 0-1 0 0,0 0 1 0 0,-1 0-1 0 0,1 0 1 0 0,1-1-1 0 0,-1 1 1 0 0,1 0-1 0 0,-1 0 1 0 0,1 0-1 0 0,0 1 1 0 0,1-1-1 0 0,-1 0 1 0 0,1-1-27 0 0,4-9-66 0 0,1 1 1 0 0,0 0-1 0 0,1-1 0 0 0,0 2 0 0 0,1 0 1 0 0,1 0-1 0 0,-1 0 0 0 0,2 1 1 0 0,0 1-1 0 0,0 0 0 0 0,1 0 1 0 0,0 1-1 0 0,1 1 0 0 0,0 0 0 0 0,0 0 1 0 0,1 2-1 0 0,8-4 66 0 0,161-56-4634 0 0,-140 52 2647 0 0,-11 4 674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11 158 936 0 0,'0'0'933'0'0,"0"-13"237"0"0,1 2 1696 0 0,-1 8-2829 0 0,1 1 0 0 0,0-1 0 0 0,-1 1 0 0 0,1 0 0 0 0,1-1 0 0 0,-1 1 0 0 0,0 0 0 0 0,0 0 0 0 0,1-1 0 0 0,-1 1 0 0 0,1 0 0 0 0,0 1 0 0 0,0-1 0 0 0,-1 0 0 0 0,1 0 0 0 0,0 1 0 0 0,1-1 0 0 0,-1 1 0 0 0,0-1-1 0 0,0 1 1 0 0,1 0 0 0 0,-1 0 0 0 0,0 0 0 0 0,1 0 0 0 0,-1 1 0 0 0,1-1 0 0 0,-1 1 0 0 0,1-1 0 0 0,0 1 0 0 0,-1 0 0 0 0,1 0 0 0 0,-1 0 0 0 0,1 0 0 0 0,0 1-37 0 0,3-4 38 0 0,0 1 1 0 0,1 0-1 0 0,-1 1 1 0 0,0-1-1 0 0,1 1 1 0 0,-1 1-1 0 0,1-1 1 0 0,0 1-1 0 0,-1 0 1 0 0,1 1-1 0 0,-1-1 1 0 0,1 1-1 0 0,-1 0 1 0 0,1 1-1 0 0,-1 0 1 0 0,0 0-1 0 0,0 0 1 0 0,0 1-1 0 0,0 0 1 0 0,0 0-1 0 0,0 0 1 0 0,-1 1-1 0 0,0 0 1 0 0,1 0-1 0 0,-1 0 1 0 0,-1 1-1 0 0,1-1 1 0 0,-1 1-1 0 0,0 0 1 0 0,0 1-1 0 0,0-1 1 0 0,-1 1-1 0 0,1 0 1 0 0,-2-1-1 0 0,1 1 1 0 0,0 1-1 0 0,-1-1 1 0 0,0 0-1 0 0,0 4-38 0 0,-5 2 57 0 0,-1-1-1 0 0,0 1 0 0 0,-1-1 1 0 0,0 0-1 0 0,-1 0 0 0 0,0 0 0 0 0,-1-1 1 0 0,0 0-1 0 0,-1 0 0 0 0,0-1 1 0 0,0 0-1 0 0,-1 0 0 0 0,0-1 0 0 0,-1 0 1 0 0,1 0-1 0 0,-1-1 0 0 0,-8 3-56 0 0,-105 63-302 0 0,141-92-3348 0 0,21-9 914 0 0,-13 11 1428 0 0</inkml:trace>
  <inkml:trace contextRef="#ctx0" brushRef="#br0" timeOffset="313.762">488 88 1088 0 0,'-19'2'1730'0'0,"-1"5"-1235"0"0,1-3-229 0 0,1 1 0 0 0,-1 2 0 0 0,1-1 0 0 0,1 2-1 0 0,-1 1 1 0 0,1 0 0 0 0,1 1 0 0 0,-1 0 0 0 0,2 2-1 0 0,0 0 1 0 0,0 1 0 0 0,1 0 0 0 0,1 1 0 0 0,-5 5-266 0 0,18-17 11 0 0,-1 0-1 0 0,1 0 1 0 0,-1 0 0 0 0,1 0 0 0 0,-1 0 0 0 0,1 1 0 0 0,0-1 0 0 0,0 0-1 0 0,0 0 1 0 0,0 0 0 0 0,1 0 0 0 0,-1 0 0 0 0,0 0 0 0 0,1 0 0 0 0,0 0 0 0 0,-1 0-1 0 0,1 0 1 0 0,0 0 0 0 0,0 0 0 0 0,0-1 0 0 0,0 1 0 0 0,0 0 0 0 0,0 0 0 0 0,1-1-1 0 0,-1 1 1 0 0,1-1 0 0 0,-1 1 0 0 0,1-1 0 0 0,-1 0 0 0 0,1 0 0 0 0,0 1-1 0 0,0-1 1 0 0,-1 0 0 0 0,1-1 0 0 0,0 1 0 0 0,0 0 0 0 0,0 0 0 0 0,2 0-11 0 0,80 25-1058 0 0,10-14-2414 0 0,-62-10 2130 0 0</inkml:trace>
  <inkml:trace contextRef="#ctx0" brushRef="#br0" timeOffset="624.52">568 167 1128 0 0,'0'0'1017'0'0,"22"-1"2601"0"0,176-31-1377 0 0,-81 13-5957 0 0,-104 16 2366 0 0,-8-1-48 0 0</inkml:trace>
  <inkml:trace contextRef="#ctx0" brushRef="#br0" timeOffset="966.804">1124 0 996 0 0,'0'14'4839'0'0,"-26"43"-4401"0"0,13-28 70 0 0,-66 226 547 0 0,74-217-1191 0 0,-11 47-3217 0 0,14-80 2037 0 0,-5-1-7 0 0</inkml:trace>
  <inkml:trace contextRef="#ctx0" brushRef="#br0" timeOffset="1468.954">1110 23 1452 0 0,'0'-6'1844'0'0,"0"5"640"0"0,-6 23-1054 0 0,5-16-1390 0 0,0-1-1 0 0,1 1 1 0 0,-1-1 0 0 0,1 1-1 0 0,0-1 1 0 0,0 1 0 0 0,1-1-1 0 0,0 0 1 0 0,0 1 0 0 0,0-1-1 0 0,0 0 1 0 0,1 1 0 0 0,0-1-1 0 0,0 0 1 0 0,0 0 0 0 0,1 0 0 0 0,0-1-1 0 0,0 1 1 0 0,0-1 0 0 0,0 1-1 0 0,1-1 1 0 0,0 0 0 0 0,0 0-1 0 0,0-1 1 0 0,0 1 0 0 0,0-1-1 0 0,1 0 1 0 0,0 0 0 0 0,-1 0-1 0 0,1-1 1 0 0,0 1 0 0 0,0-1-1 0 0,0-1 1 0 0,1 1 0 0 0,-1-1-1 0 0,0 0 1 0 0,1 0 0 0 0,-1 0-1 0 0,1-1 1 0 0,-1 1 0 0 0,1-1-1 0 0,-1-1 1 0 0,1 1 0 0 0,-1-1-1 0 0,0 0 1 0 0,1 0 0 0 0,-1-1-1 0 0,0 1 1 0 0,3-2-40 0 0,5 0 44 0 0,-1-1 1 0 0,1 0-1 0 0,-1-1 0 0 0,0 0 1 0 0,0-1-1 0 0,-1 0 0 0 0,1-1 1 0 0,-1 0-1 0 0,-1-1 0 0 0,1 0 1 0 0,-2-1-1 0 0,1 0 0 0 0,-1 0 1 0 0,0-1-1 0 0,1-3-44 0 0,-19 34 877 0 0,23 64-2519 0 0,2 37-4340 0 0,-16-105 4690 0 0</inkml:trace>
  <inkml:trace contextRef="#ctx0" brushRef="#br0" timeOffset="2084.575">89 570 1360 0 0,'-68'5'4570'0'0,"67"-5"-4107"0"0,1 0-24 0 0,-20 0 1147 0 0,74-3-607 0 0,351-31 283 0 0,253 23-4735 0 0,-512 11-292 0 0,-112 0 2424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56 308 1280 0 0,'17'17'5436'0'0,"74"8"-4332"0"0,-59-21-1049 0 0,1-1 1 0 0,0-2-1 0 0,-1-2 1 0 0,1 0-1 0 0,0-3 0 0 0,-1 0 1 0 0,1-2-1 0 0,-2-2 1 0 0,1 0-1 0 0,-1-3 0 0 0,0 0 1 0 0,-1-2-1 0 0,10-7-55 0 0,-34 18-38 0 0,-1 0-1 0 0,0 0 1 0 0,0-1 0 0 0,0 0-1 0 0,0 0 1 0 0,-1 0-1 0 0,1-1 1 0 0,-1 1 0 0 0,0-1-1 0 0,0 0 1 0 0,0 0-1 0 0,-1-1 1 0 0,1 1 0 0 0,-1-1-1 0 0,0 1 1 0 0,0-1-1 0 0,-1 0 1 0 0,1-1 0 0 0,-1 1-1 0 0,0 0 1 0 0,0 0 0 0 0,-1-1-1 0 0,0 1 1 0 0,0-1-1 0 0,0 0 1 0 0,-1 1 0 0 0,1-1-1 0 0,-1 0 1 0 0,-1 1-1 0 0,1-1 1 0 0,-1 1 0 0 0,0-1-1 0 0,0 1 1 0 0,-1-1-1 0 0,0 1 1 0 0,1-1 0 0 0,-2 1-1 0 0,0-2 39 0 0,-8-2 49 0 0,0-1-1 0 0,0 2 0 0 0,-1 0 0 0 0,0 0 0 0 0,0 1 1 0 0,-1 1-1 0 0,0 0 0 0 0,0 1 0 0 0,-1 0 1 0 0,1 1-1 0 0,-1 0 0 0 0,0 1 0 0 0,0 1 1 0 0,0 0-1 0 0,-1 1 0 0 0,1 1 0 0 0,0 0 1 0 0,0 0-1 0 0,-15 4-48 0 0,24-4 43 0 0,-13-1 35 0 0,0 2 1 0 0,0 0 0 0 0,0 1 0 0 0,0 1-1 0 0,1 0 1 0 0,-1 1 0 0 0,1 1 0 0 0,0 1-1 0 0,0 0 1 0 0,1 2 0 0 0,0 0 0 0 0,0 0-1 0 0,1 1 1 0 0,0 1 0 0 0,0 1 0 0 0,1 0-1 0 0,1 1 1 0 0,0 0 0 0 0,0 1 0 0 0,2 1-1 0 0,-1 0 1 0 0,2 0 0 0 0,0 1 0 0 0,0 0-1 0 0,2 1 1 0 0,0 0 0 0 0,1 1 0 0 0,-5 14-79 0 0,12-21 41 0 0,0 0 1 0 0,1 0 0 0 0,0-1-1 0 0,0 1 1 0 0,1 0 0 0 0,1 0 0 0 0,0-1-1 0 0,0 1 1 0 0,1-1 0 0 0,0 0 0 0 0,0 0-1 0 0,1 0 1 0 0,0-1 0 0 0,1 0-1 0 0,0 0 1 0 0,0 0 0 0 0,0-1 0 0 0,1 1-1 0 0,1-2 1 0 0,-1 1 0 0 0,1-1-1 0 0,0 0 1 0 0,0-1 0 0 0,8 5-42 0 0,16 9-52 0 0,1-2 1 0 0,0 0-1 0 0,1-3 1 0 0,1 0-1 0 0,1-3 1 0 0,5 1 51 0 0,-12-4-624 0 0,1-2 1 0 0,0 0 0 0 0,0-3-1 0 0,0 0 1 0 0,0-2 0 0 0,0-1-1 0 0,0-1 1 0 0,0-2 0 0 0,0-1-1 0 0,0-1 1 0 0,0-2 0 0 0,-1-1-1 0 0,0-1 624 0 0,13-7-1490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1492 0 0,'8'-4'5365'0'0,"101"3"-5003"0"0,-81 1 24 0 0,334 22-2345 0 0,-296-22-37 0 0,-34 0 702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3:5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1760 0 0,'0'0'597'0'0,"0"0"-24"0"0,0 0-167 0 0,0 0-61 0 0,0 0 1 0 0,0 0 56 0 0,0 0-35 0 0,0 0-5 0 0,0 0-70 0 0,0 0 20 0 0,4 0 6 0 0,8 66 1039 0 0,-11 1-511 0 0,3-46-637 0 0,1-1-1 0 0,0 1 0 0 0,2-1 0 0 0,1 0 0 0 0,0 0 0 0 0,2-1 1 0 0,0 0-1 0 0,6 8-208 0 0,-12-21 44 0 0,0 0 1 0 0,0-1-1 0 0,1 1 0 0 0,0-1 1 0 0,0 0-1 0 0,0 0 1 0 0,0 0-1 0 0,1-1 1 0 0,0 0-1 0 0,0 0 1 0 0,0 0-1 0 0,1-1 0 0 0,-1 0 1 0 0,1 0-1 0 0,-1-1 1 0 0,1 1-1 0 0,0-1 1 0 0,0-1-1 0 0,0 0 1 0 0,0 0-1 0 0,0 0 0 0 0,1-1 1 0 0,-1 0-1 0 0,0 0 1 0 0,0 0-1 0 0,0-1 1 0 0,0-1-1 0 0,3 0-44 0 0,7-5 19 0 0,1-2-1 0 0,-2 0 1 0 0,1-1 0 0 0,-1-1-1 0 0,-1 0 1 0 0,0-1-1 0 0,0-1 1 0 0,-2 0 0 0 0,1-1-1 0 0,-2-1 1 0 0,0 0 0 0 0,0 0-1 0 0,-2-1 1 0 0,0 0 0 0 0,-1-1-1 0 0,0-1 1 0 0,-2 1-1 0 0,0-1 1 0 0,0 0 0 0 0,-2-1-1 0 0,0 0-18 0 0,10-50 939 0 0,6 154-731 0 0,28 202-3396 0 0,-43-236 529 0 0,-6-31-1089 0 0,0-18 2404 0 0</inkml:trace>
  <inkml:trace contextRef="#ctx0" brushRef="#br0" timeOffset="532.408">589 65 1120 0 0,'1'-4'169'0'0,"1"0"0"0"0,1 0 0 0 0,-1 0 0 0 0,0 0-1 0 0,1 1 1 0 0,0-1 0 0 0,0 1 0 0 0,0-1 0 0 0,0 1 0 0 0,1 0 0 0 0,-1 0 0 0 0,1 1-1 0 0,-1-1 1 0 0,1 1 0 0 0,0 0 0 0 0,0 0 0 0 0,0 0 0 0 0,1 0 0 0 0,-1 1 0 0 0,0-1-1 0 0,1 1 1 0 0,-1 0 0 0 0,1 1 0 0 0,-1-1 0 0 0,1 1 0 0 0,-1 0 0 0 0,1 0 0 0 0,-1 0-1 0 0,1 1 1 0 0,-1-1 0 0 0,2 1-169 0 0,-1 1 31 0 0,0 0 0 0 0,0 1 0 0 0,0-1 0 0 0,0 1-1 0 0,0 0 1 0 0,-1 1 0 0 0,1-1 0 0 0,-1 1 0 0 0,0-1 0 0 0,0 1-1 0 0,0 1 1 0 0,0-1 0 0 0,-1 0 0 0 0,0 1 0 0 0,0 0-1 0 0,0-1 1 0 0,0 1 0 0 0,-1 1 0 0 0,0-1 0 0 0,0 0 0 0 0,0 0-1 0 0,-1 1 1 0 0,0-1 0 0 0,0 1 0 0 0,0-1 0 0 0,0 1 0 0 0,-1 0-1 0 0,0-1 1 0 0,-1 6-31 0 0,0 4 140 0 0,-1 1-1 0 0,0-1 1 0 0,-1 0-1 0 0,-1 0 1 0 0,-1-1-1 0 0,0 1 1 0 0,0-1-1 0 0,-2 0 1 0 0,0 0-1 0 0,-7 10-139 0 0,-119 129 1991 0 0,133-152-1990 0 0,-1-1-1 0 0,1 1 1 0 0,-1 0-1 0 0,1 0 1 0 0,-1 0 0 0 0,1 0-1 0 0,-1 0 1 0 0,1-1 0 0 0,0 1-1 0 0,0 0 1 0 0,-1 0-1 0 0,1 0 1 0 0,0 0 0 0 0,0 0-1 0 0,0 0 1 0 0,0 0 0 0 0,0 0-1 0 0,0 0 1 0 0,0 0-1 0 0,1 0 1 0 0,-1 0 0 0 0,0 0-1 0 0,0 0 1 0 0,1 0 0 0 0,-1 0-1 0 0,0 0 1 0 0,1-1-1 0 0,-1 1 1 0 0,1 0 0 0 0,0 0-1 0 0,-1 0 1 0 0,1-1-1 0 0,-1 1 1 0 0,1 0 0 0 0,0-1-1 0 0,0 1 1 0 0,-1 0 0 0 0,1-1-1 0 0,0 1 1 0 0,0-1-1 0 0,0 1 1 0 0,0-1 0 0 0,0 0-1 0 0,-1 1 1 0 0,1-1 0 0 0,0 0-1 0 0,0 0 1 0 0,0 1-1 0 0,0-1 1 0 0,0 0 0 0 0,0 0-1 0 0,0 0 1 0 0,0 0 0 0 0,0 0-2 0 0,67-1-1642 0 0,89-27-3627 0 0,-122 20 3815 0 0</inkml:trace>
  <inkml:trace contextRef="#ctx0" brushRef="#br0" timeOffset="811.855">1174 360 1532 0 0,'-230'340'7210'0'0,"155"-142"-6267"0"0,37-65-4221 0 0,37-122 95 0 0,1-11 2227 0 0</inkml:trace>
  <inkml:trace contextRef="#ctx0" brushRef="#br0" timeOffset="1215.361">1110 758 1580 0 0,'6'-2'103'0'0,"0"1"1"0"0,1-1-1 0 0,0 1 0 0 0,-1 0 0 0 0,1 0 0 0 0,0 1 1 0 0,0 0-1 0 0,-1 0 0 0 0,1 1 0 0 0,0-1 0 0 0,-1 2 1 0 0,1-1-1 0 0,-1 1 0 0 0,1 0 0 0 0,-1 0 0 0 0,0 0 1 0 0,1 1-1 0 0,-1 0 0 0 0,0 1 0 0 0,-1-1 1 0 0,1 1-1 0 0,-1 0 0 0 0,0 0 0 0 0,0 1 0 0 0,0-1 1 0 0,0 1-1 0 0,-1 1 0 0 0,0-1 0 0 0,0 0 0 0 0,0 1 1 0 0,-1 0-1 0 0,1 0 0 0 0,-2 0 0 0 0,1 0 0 0 0,-1 0 1 0 0,0 1-1 0 0,0-1 0 0 0,0 1 0 0 0,-1-1 1 0 0,0 1-104 0 0,0 4 208 0 0,-1 0 1 0 0,0 0 0 0 0,-1 0 0 0 0,0 0-1 0 0,0 0 1 0 0,-1 0 0 0 0,-1-1 0 0 0,0 1 0 0 0,0-1-1 0 0,-1 0 1 0 0,-1 1 0 0 0,1-2 0 0 0,-2 1 0 0 0,1-1-1 0 0,-1 1 1 0 0,-1-1 0 0 0,1-1 0 0 0,-2 0-1 0 0,1 0 1 0 0,-4 3-209 0 0,-32 44 1418 0 0,44-54-1439 0 0,0 0 1 0 0,0 1-1 0 0,0-1 1 0 0,0 0-1 0 0,0 0 1 0 0,0 1-1 0 0,0-1 1 0 0,0 0-1 0 0,1 0 1 0 0,-1 0 0 0 0,1 0-1 0 0,-1-1 1 0 0,0 1-1 0 0,1 0 1 0 0,-1-1-1 0 0,1 1 1 0 0,0-1-1 0 0,-1 1 1 0 0,1-1-1 0 0,-1 0 1 0 0,1 1-1 0 0,0-1 1 0 0,-1 0-1 0 0,1 0 1 0 0,0 0 0 0 0,-1 0-1 0 0,1-1 1 0 0,-1 1-1 0 0,1 0 1 0 0,0-1-1 0 0,-1 1 1 0 0,1-1-1 0 0,-1 1 1 0 0,1-1-1 0 0,-1 0 1 0 0,1 0-1 0 0,-1 0 1 0 0,0 0-1 0 0,1 0 1 0 0,-1 0-1 0 0,0 0 1 0 0,0 0 0 0 0,1-1 20 0 0,0 1-42 0 0,162-60-6920 0 0,-135 45 5648 0 0</inkml:trace>
  <inkml:trace contextRef="#ctx0" brushRef="#br0" timeOffset="2369.149">1961 1075 1492 0 0,'-11'-5'242'0'0,"-1"1"0"0"0,0 0 0 0 0,0 0 0 0 0,-1 1 0 0 0,1 1 0 0 0,0 0 0 0 0,-1 1 0 0 0,0 0 0 0 0,1 1-1 0 0,-1 0 1 0 0,1 1 0 0 0,-1 1 0 0 0,1-1 0 0 0,-1 2 0 0 0,1 0 0 0 0,0 1 0 0 0,0 0 0 0 0,0 0 0 0 0,1 2 0 0 0,-1-1 0 0 0,1 1 0 0 0,1 1 0 0 0,-2 1-242 0 0,1-2 128 0 0,1 0 0 0 0,0 1 1 0 0,0 1-1 0 0,1 0 1 0 0,0 0-1 0 0,0 0 0 0 0,1 1 1 0 0,0 1-1 0 0,0-1 1 0 0,1 1-1 0 0,1 0 1 0 0,-1 1-1 0 0,2 0 0 0 0,0 0 1 0 0,0 0-1 0 0,1 0 1 0 0,0 1-1 0 0,1 0 0 0 0,0 0 1 0 0,1 0-1 0 0,0 0 1 0 0,1 2-129 0 0,3-3 20 0 0,0 0 0 0 0,1 0 1 0 0,1-1-1 0 0,0 1 0 0 0,0-1 1 0 0,1 0-1 0 0,0 0 0 0 0,1-1 1 0 0,0 1-1 0 0,0-1 1 0 0,1-1-1 0 0,1 1 0 0 0,-1-1 1 0 0,1 0-1 0 0,0-1 0 0 0,1 0 1 0 0,0 0-1 0 0,0-1 0 0 0,1 0 1 0 0,-1-1-1 0 0,1 0 0 0 0,0 0 1 0 0,1-1-1 0 0,-1 0 1 0 0,1-1-1 0 0,0-1 0 0 0,0 1 1 0 0,10 0-21 0 0,-13-4-63 0 0,0-1-1 0 0,-1 0 1 0 0,1 0 0 0 0,0 0 0 0 0,-1-1 0 0 0,1 0 0 0 0,-1 0 0 0 0,0-1 0 0 0,0 0 0 0 0,0 0 0 0 0,-1-1 0 0 0,1 0 0 0 0,-1 0-1 0 0,0-1 1 0 0,0 1 0 0 0,-1-1 0 0 0,0 0 0 0 0,0-1 0 0 0,0 1 0 0 0,-1-1 0 0 0,0-1 63 0 0,26-49-492 0 0,-2-1 0 0 0,-4-2 0 0 0,-1-1 0 0 0,-4 0 0 0 0,11-58 492 0 0,-23 92-65 0 0,70-360 2356 0 0,-75 375-1681 0 0,-9 25-426 0 0,-9 26-111 0 0,-2 37 239 0 0,3 0 0 0 0,4 1 0 0 0,3 0 0 0 0,3 0 0 0 0,4 35-312 0 0,44 64 315 0 0,-36-159-270 0 0,-3-4-100 0 0,0 0 0 0 0,0-1 0 0 0,2 0-1 0 0,-1 0 1 0 0,2 0 0 0 0,-1 0 0 0 0,2-1 0 0 0,0 0-1 0 0,0-1 1 0 0,0 0 0 0 0,2 0 0 0 0,-1-1-1 0 0,1 0 1 0 0,0 0 0 0 0,1-1 0 0 0,0-1-1 0 0,0 0 1 0 0,1 0 0 0 0,0-1 0 0 0,0 0 0 0 0,1-1-1 0 0,-1-1 1 0 0,1 0 0 0 0,0-1 0 0 0,2 0 55 0 0,-9-6-63 0 0,0 0 1 0 0,0 0-1 0 0,-1-1 1 0 0,1 0 0 0 0,-1 0-1 0 0,0-1 1 0 0,0 1 0 0 0,0-1-1 0 0,-1 0 1 0 0,1 0-1 0 0,-1-1 1 0 0,-1 1 0 0 0,1-1-1 0 0,-1 0 1 0 0,0 0 0 0 0,0 0-1 0 0,0-1 1 0 0,-1 0 62 0 0,12-26 188 0 0,0-1 0 0 0,-3-1 0 0 0,-1 0 1 0 0,-1 0-1 0 0,-2-1 0 0 0,-2 0 0 0 0,-1-1 0 0 0,-2-28-188 0 0,-5 232 1010 0 0,4-156-995 0 0,1-1-1 0 0,1 1 1 0 0,0 0 0 0 0,0-1 0 0 0,1 1 0 0 0,0-1-1 0 0,1 0 1 0 0,0 0 0 0 0,1-1 0 0 0,0 1 0 0 0,0-1-1 0 0,1-1 1 0 0,0 1 0 0 0,1-1 0 0 0,0 0-1 0 0,0-1 1 0 0,0 0 0 0 0,1 0 0 0 0,0-1 0 0 0,1 0-1 0 0,-1 0 1 0 0,1-1 0 0 0,0-1 0 0 0,1 0 0 0 0,-1 0-1 0 0,1-1 1 0 0,-1 0 0 0 0,1 0 0 0 0,0-2 0 0 0,0 1-1 0 0,3-1-14 0 0,-8 0-13 0 0,0-1 0 0 0,0 1 0 0 0,0-1-1 0 0,0 0 1 0 0,0 0 0 0 0,0-1 0 0 0,0 0 0 0 0,0 0-1 0 0,0 0 1 0 0,0-1 0 0 0,-1 0 0 0 0,1 0-1 0 0,0 0 1 0 0,-1-1 0 0 0,0 0 0 0 0,1 0-1 0 0,-1 0 1 0 0,0-1 0 0 0,-1 1 0 0 0,1-1-1 0 0,-1 0 1 0 0,0-1 0 0 0,0 1 0 0 0,0-1-1 0 0,0 0 1 0 0,-1 0 0 0 0,0 0 0 0 0,1-1 13 0 0,4-9 56 0 0,-1 0-1 0 0,0-1 1 0 0,-1 0 0 0 0,0 0 0 0 0,-2-1 0 0 0,0 1 0 0 0,0-1-1 0 0,-2 0 1 0 0,0 0 0 0 0,-1 0 0 0 0,-1-8-56 0 0,39 127 627 0 0,-15-22-568 0 0,21 79-2544 0 0,-25 8-5508 0 0,-20-151 6707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0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482 197 1192 0 0,'0'0'494'0'0,"0"0"-2"0"0,0 0-40 0 0,0 0-23 0 0,0 0-22 0 0,0 0-7 0 0,0 0-27 0 0,0 0-36 0 0,0 0-25 0 0,0 0 39 0 0,0 0-55 0 0,0 0-25 0 0,0 0-28 0 0,0 0-77 0 0,0 0-42 0 0,-3-19 514 0 0,-6 16-625 0 0,-1 0 1 0 0,1 1 0 0 0,-1 0 0 0 0,1 1 0 0 0,-1 0-1 0 0,1 1 1 0 0,-1-1 0 0 0,0 2 0 0 0,0-1 0 0 0,1 2-1 0 0,-1-1 1 0 0,1 1 0 0 0,-1 1 0 0 0,1-1-1 0 0,0 2 1 0 0,0-1 0 0 0,0 1 0 0 0,-1 2-14 0 0,-25 5 110 0 0,18-8-56 0 0,0 1 0 0 0,0 1 0 0 0,0 1-1 0 0,0 0 1 0 0,1 1 0 0 0,0 1 0 0 0,1 0-1 0 0,0 1 1 0 0,0 1 0 0 0,1 0 0 0 0,0 1-1 0 0,1 1 1 0 0,0 0 0 0 0,1 1 0 0 0,0 0-1 0 0,-4 7-53 0 0,15-17 25 0 0,-1 1-1 0 0,1 0 0 0 0,0 0 0 0 0,1 0 0 0 0,-1 0 1 0 0,0 0-1 0 0,1 0 0 0 0,0 0 0 0 0,0 0 1 0 0,0 0-1 0 0,1 0 0 0 0,-1 0 0 0 0,1 0 0 0 0,0 0 1 0 0,0 0-1 0 0,0 0 0 0 0,1-1 0 0 0,-1 1 0 0 0,1 0 1 0 0,0-1-1 0 0,0 1 0 0 0,0-1 0 0 0,1 1 0 0 0,-1-1 1 0 0,1 0-1 0 0,0 0 0 0 0,-1 0 0 0 0,1-1 1 0 0,1 1-1 0 0,-1-1 0 0 0,0 0 0 0 0,1 1 0 0 0,-1-1 1 0 0,3 0-25 0 0,130 57-270 0 0,52-36-4461 0 0,-164-27 3370 0 0,17-11 8 0 0</inkml:trace>
  <inkml:trace contextRef="#ctx0" brushRef="#br0" timeOffset="501.035">724 297 1712 0 0,'48'-45'7950'0'0,"-48"45"-7822"0"0,8 50 520 0 0,70 195-250 0 0,-78-244-521 0 0,0 0 0 0 0,-1-1 0 0 0,1 1 0 0 0,-1 0 1 0 0,1-1-1 0 0,-1 1 0 0 0,0-1 0 0 0,1 1 0 0 0,-1-1 0 0 0,0 1 0 0 0,1-1 0 0 0,-1 1 0 0 0,0-1 0 0 0,1 0 0 0 0,-1 1 0 0 0,0-1 0 0 0,0 0 0 0 0,0 0 0 0 0,1 1 0 0 0,-1-1 0 0 0,0 0 0 0 0,0 0 0 0 0,0 0 0 0 0,1 0 0 0 0,-1 0 0 0 0,0 0 0 0 0,0 0 0 0 0,0 0 1 0 0,1-1-1 0 0,-1 1 0 0 0,0 0 0 0 0,0 0 0 0 0,0-1 0 0 0,1 1 0 0 0,-1 0 0 0 0,0-1 0 0 0,1 1 0 0 0,-1-1 0 0 0,0 1 0 0 0,1-1 0 0 0,-1 1 0 0 0,0-1 0 0 0,1 1 0 0 0,-1-1 0 0 0,1 0 0 0 0,-1 1 0 0 0,1-1 0 0 0,0 0 0 0 0,-1 1 0 0 0,1-1 0 0 0,0 0 0 0 0,-1 0 0 0 0,1 0 1 0 0,0 1-1 0 0,0-1 0 0 0,0 0 0 0 0,-1 0 0 0 0,1 0 0 0 0,0 1 0 0 0,0-1 0 0 0,0 0 0 0 0,0 0 0 0 0,1 0 0 0 0,-1 0 123 0 0,-14-14-1527 0 0</inkml:trace>
  <inkml:trace contextRef="#ctx0" brushRef="#br0" timeOffset="859.857">728 247 1664 0 0,'49'-57'3923'0'0,"-34"49"-3753"0"0,1 2 1 0 0,-1 0-1 0 0,1 1 1 0 0,0 1-1 0 0,1 1 1 0 0,-1 0-1 0 0,1 1 0 0 0,-1 0 1 0 0,1 1-1 0 0,9 2-170 0 0,-16-1 59 0 0,0 0 0 0 0,0 1-1 0 0,1 0 1 0 0,-1 0 0 0 0,0 2 0 0 0,0-1-1 0 0,-1 1 1 0 0,1 0 0 0 0,0 1-1 0 0,-1 0 1 0 0,0 1 0 0 0,0 0 0 0 0,0 0-1 0 0,-1 1 1 0 0,0 0 0 0 0,0 1 0 0 0,0-1-1 0 0,-1 1 1 0 0,0 1 0 0 0,0 0-1 0 0,-1 0 1 0 0,0 0 0 0 0,0 1 0 0 0,-1-1-1 0 0,0 1 1 0 0,0 1 0 0 0,-1-1-1 0 0,-1 1 1 0 0,1-1 0 0 0,-1 5-59 0 0,-47 65 751 0 0,38-72-657 0 0,-25 21 80 0 0,-2-2 1 0 0,0-1-1 0 0,-1-1 1 0 0,-2-2-1 0 0,0-2 1 0 0,-31 12-175 0 0,1-8-891 0 0,63-23 46 0 0,51-49-4958 0 0,-30 39 4891 0 0,12-9-574 0 0</inkml:trace>
  <inkml:trace contextRef="#ctx0" brushRef="#br0" timeOffset="1203.452">1411 229 1192 0 0,'0'1'140'0'0,"0"0"-1"0"0,0 0 1 0 0,1 0-1 0 0,-1-1 0 0 0,1 1 1 0 0,-1 0-1 0 0,1 0 1 0 0,-1 0-1 0 0,1-1 1 0 0,-1 1-1 0 0,1 0 1 0 0,-1-1-1 0 0,1 1 1 0 0,0-1-1 0 0,0 1 1 0 0,-1 0-1 0 0,1-1 1 0 0,0 0-1 0 0,0 1 1 0 0,0-1-1 0 0,-1 1 0 0 0,1-1 1 0 0,0 0-1 0 0,0 0 1 0 0,0 1-1 0 0,0-1 1 0 0,0 0-1 0 0,0 0 1 0 0,0 0-1 0 0,0 0 1 0 0,-1 0-1 0 0,1 0 1 0 0,0 0-1 0 0,0 0 1 0 0,0-1-1 0 0,0 1 0 0 0,0 0 1 0 0,0-1-1 0 0,0 1 1 0 0,-1 0-1 0 0,1-1 1 0 0,0 1-1 0 0,0-1 1 0 0,0 1-1 0 0,-1-1 1 0 0,1 1-1 0 0,0-1 1 0 0,-1 0-1 0 0,1 1 1 0 0,-1-1-1 0 0,1 0 1 0 0,0 0-1 0 0,-1 1 0 0 0,1-1-139 0 0,2 154 1370 0 0,24 4-769 0 0,-22-126-758 0 0,4 31 288 0 0,-7-17-4510 0 0,-24-30 564 0 0,14-18 2609 0 0</inkml:trace>
  <inkml:trace contextRef="#ctx0" brushRef="#br0" timeOffset="1469.431">1423 177 1780 0 0,'-2'-43'4636'0'0,"53"-11"-3599"0"0,-41 46-680 0 0,0 0-268 0 0,2 0 0 0 0,-1 0 0 0 0,1 1 0 0 0,0 1 1 0 0,0 0-1 0 0,1 1 0 0 0,0 0 0 0 0,0 0 0 0 0,0 2 0 0 0,1 0 0 0 0,-1 0 0 0 0,1 1 0 0 0,-1 1 0 0 0,9 0-89 0 0,-20 2-126 0 0,0 0 0 0 0,0 0 0 0 0,0 1 0 0 0,0-1-1 0 0,0 0 1 0 0,-1 1 0 0 0,1 0 0 0 0,0-1 0 0 0,-1 1-1 0 0,1 0 1 0 0,-1 0 0 0 0,0 0 0 0 0,1 0 0 0 0,-1 0-1 0 0,0 0 1 0 0,0 0 0 0 0,-1 0 0 0 0,1 1 0 0 0,0-1-1 0 0,-1 0 1 0 0,1 1 0 0 0,-1-1 0 0 0,0 0-1 0 0,0 1 1 0 0,0-1 0 0 0,0 0 0 0 0,0 1 0 0 0,0-1-1 0 0,0 0 1 0 0,-1 1 0 0 0,1-1 0 0 0,-1 0 0 0 0,0 0-1 0 0,0 0 1 0 0,0 1 0 0 0,0-1 0 0 0,0 0 0 0 0,0 0-1 0 0,-1 0 1 0 0,1 0 0 0 0,0-1 0 0 0,-1 1-1 0 0,0 0 1 0 0,1-1 0 0 0,-1 1 0 0 0,0-1 0 0 0,-1 1 126 0 0,-15 21-1466 0 0</inkml:trace>
  <inkml:trace contextRef="#ctx0" brushRef="#br0" timeOffset="1719.523">1347 444 1884 0 0,'26'-5'832'0'0,"6"-2"-100"0"0,2 1-36 0 0,2-3-88 0 0,-3 4-108 0 0,3 0-39 0 0,-2 2-249 0 0,-2 3-104 0 0,1-5-8 0 0,3 5-476 0 0,-24 0-269 0 0,8 0 53 0 0,-2 0 52 0 0,12 22 36 0 0,-25-19-840 0 0</inkml:trace>
  <inkml:trace contextRef="#ctx0" brushRef="#br0" timeOffset="2110.001">104 1054 1604 0 0,'-4'2'405'0'0,"-24"10"1389"0"0,33-4 1541 0 0,391-50 343 0 0,25-15-2259 0 0,626-59-516 0 0,-1042 115-1307 0 0,1-1 0 0 0,-1 0-1 0 0,0 0 1 0 0,-1-1 0 0 0,1 0 0 0 0,0 1 0 0 0,-1-2-1 0 0,1 1 1 0 0,-1 0 0 0 0,0-1 0 0 0,0 0 0 0 0,0 0 0 0 0,-1 0-1 0 0,1 0 1 0 0,-1 0 0 0 0,0-1 0 0 0,0 0 0 0 0,-1 0-1 0 0,0 1 1 0 0,1-1 0 0 0,-1-1 0 0 0,-1 1 0 0 0,2-3 404 0 0,10-21-1054 0 0,3-2-250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44:46.69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5241 1657 2368 0 0,'21'2'5083'0'0,"151"-3"-2766"0"0,84-23-4601 0 0,-205 25-1519 0 0,-39 5 2486 0 0</inkml:trace>
  <inkml:trace contextRef="#ctx0" brushRef="#br0" timeOffset="250.401">5206 1857 2092 0 0,'0'7'812'0'0,"3"-2"-24"0"0,4 0-224 0 0,11 3-4 0 0,7-3-76 0 0,4 4-43 0 0,3-6-9 0 0,3 4 12 0 0,6-4-124 0 0,2 4-80 0 0,-20-7-80 0 0,11 0-140 0 0,7 0 0 0 0,3 0-716 0 0,0 0-689 0 0,-1 0 89 0 0,39-24-180 0 0,-47 11-32 0 0</inkml:trace>
  <inkml:trace contextRef="#ctx0" brushRef="#br0" timeOffset="-1324.882">3563 1386 2068 0 0,'-11'12'563'0'0,"0"0"0"0"0,0 1-1 0 0,2 0 1 0 0,0 1 0 0 0,0 0-1 0 0,1 0 1 0 0,1 1 0 0 0,0 0-1 0 0,-3 13-562 0 0,-1 8 168 0 0,2 0-1 0 0,1 1 0 0 0,2 0 1 0 0,1 0-1 0 0,2 1 0 0 0,2 21-167 0 0,2-48-13 0 0,1 1 0 0 0,0 0 0 0 0,0-1 0 0 0,1 0 0 0 0,1 0 0 0 0,0 0 0 0 0,1 0 1 0 0,0 0-1 0 0,0-1 0 0 0,1 0 0 0 0,0 0 0 0 0,1-1 0 0 0,0 1 0 0 0,1-1 0 0 0,0-1 0 0 0,0 0 0 0 0,1 0 0 0 0,7 5 13 0 0,76 19-5338 0 0,-77-32 4053 0 0</inkml:trace>
  <inkml:trace contextRef="#ctx0" brushRef="#br0" timeOffset="-933.905">3691 1599 1452 0 0,'46'-18'3875'0'0,"24"54"-2302"0"0,4 81-1165 0 0,-74-104-333 0 0,0 0 0 0 0,-1 0 0 0 0,-1 0 0 0 0,0 0-1 0 0,-1-1 1 0 0,0 1 0 0 0,-1-1 0 0 0,0 0 0 0 0,-1 0 0 0 0,-1 0 0 0 0,0 0 0 0 0,0-1-1 0 0,-1 0 1 0 0,0-1 0 0 0,-1 1 0 0 0,0-1 0 0 0,-1-1 0 0 0,0 0 0 0 0,0 0 0 0 0,-1 0-1 0 0,0-1 1 0 0,-1-1 0 0 0,0 0 0 0 0,0 0 0 0 0,0-1 0 0 0,-1-1 0 0 0,0 0 0 0 0,0 0 0 0 0,-10 1-75 0 0,20-5-71 0 0,1 0 0 0 0,-1-1 0 0 0,0 1 0 0 0,1-1 0 0 0,-1 0 0 0 0,1 1 1 0 0,-1-1-1 0 0,0 0 0 0 0,1 0 0 0 0,-1 0 0 0 0,0 0 0 0 0,1 0 0 0 0,-1-1 1 0 0,0 1-1 0 0,1 0 0 0 0,-1-1 0 0 0,1 1 0 0 0,-1-1 0 0 0,1 1 0 0 0,-1-1 0 0 0,1 0 1 0 0,-1 0-1 0 0,1 0 0 0 0,-1 0 0 0 0,1 0 0 0 0,0 0 0 0 0,0 0 0 0 0,0 0 1 0 0,-1 0-1 0 0,1-1 0 0 0,0 1 0 0 0,1 0 0 0 0,-1-1 0 0 0,0 1 0 0 0,0-1 1 0 0,0 1-1 0 0,1-1 0 0 0,-1 1 0 0 0,1-1 0 0 0,-1 0 0 0 0,1 1 0 0 0,0-1 1 0 0,0 0-1 0 0,0 1 0 0 0,0-1 0 0 0,0 1 0 0 0,0-1 0 0 0,0 0 0 0 0,0 1 1 0 0,0-1-1 0 0,1-1 71 0 0,16-80-2542 0 0,-3 54 1382 0 0</inkml:trace>
  <inkml:trace contextRef="#ctx0" brushRef="#br0" timeOffset="-669.473">4020 1556 1832 0 0,'-5'0'133'0'0,"1"0"0"0"0,-1 0 1 0 0,1 1-1 0 0,0 0 0 0 0,-1 0 0 0 0,1 0 0 0 0,-1 1 0 0 0,1-1 0 0 0,0 1 1 0 0,0 0-1 0 0,0 0 0 0 0,0 0 0 0 0,0 1 0 0 0,1-1 0 0 0,-1 1 0 0 0,1 0 1 0 0,-1 0-1 0 0,1 0 0 0 0,0 1 0 0 0,0-1 0 0 0,1 1 0 0 0,-1 0 0 0 0,1-1 0 0 0,-1 1 1 0 0,1 0-1 0 0,1 1 0 0 0,-1-1 0 0 0,0 0 0 0 0,1 0 0 0 0,0 1 0 0 0,0-1 1 0 0,0 3-134 0 0,-2 2 77 0 0,0 0 1 0 0,1 0-1 0 0,0 0 1 0 0,0 1-1 0 0,1-1 1 0 0,1 0-1 0 0,-1 1 1 0 0,2-1-1 0 0,-1 1 1 0 0,1-1 0 0 0,1 0-1 0 0,-1 1 1 0 0,2-1-1 0 0,-1 0 1 0 0,1 0-1 0 0,0 0 1 0 0,1-1-1 0 0,0 1 1 0 0,1-1-1 0 0,0 0 1 0 0,0 0 0 0 0,0 0-1 0 0,1-1 1 0 0,6 6-78 0 0,-6-7-204 0 0,1 0 0 0 0,1 0 0 0 0,-1-1 0 0 0,1 0 0 0 0,0 0 1 0 0,0-1-1 0 0,0 0 0 0 0,1-1 0 0 0,-1 1 0 0 0,1-1 0 0 0,0-1 1 0 0,0 0-1 0 0,0 0 0 0 0,0-1 0 0 0,0 0 0 0 0,0-1 0 0 0,2 0 204 0 0,11-3-1330 0 0,14-14 32 0 0</inkml:trace>
  <inkml:trace contextRef="#ctx0" brushRef="#br0" timeOffset="-390.006">4507 1414 1196 0 0,'10'10'305'0'0,"-1"1"-1"0"0,0 1 1 0 0,-1-1-1 0 0,-1 1 1 0 0,1 0-1 0 0,-2 1 1 0 0,0 0-1 0 0,0 0 1 0 0,-1 0-1 0 0,-1 1 1 0 0,0-1-1 0 0,-1 1 1 0 0,-1 0-1 0 0,0 0 1 0 0,0 0 0 0 0,-2 0-1 0 0,0 1 1 0 0,0-1-1 0 0,-1 0 1 0 0,-2 6-305 0 0,-3 1 75 0 0,-2 0 0 0 0,0-1 0 0 0,-1 0 0 0 0,-1 0 0 0 0,0-1 0 0 0,-2 0-1 0 0,0 0 1 0 0,-2-2 0 0 0,1 0 0 0 0,-2 0 0 0 0,0-1 0 0 0,-2-1 0 0 0,1-1 0 0 0,-2 0 0 0 0,1-1 0 0 0,-2-1 0 0 0,0-1 0 0 0,0 0 0 0 0,-1-1 0 0 0,-9 2-75 0 0,26-11-140 0 0,1 0 0 0 0,-1 0 0 0 0,0 0-1 0 0,1-1 1 0 0,-1 1 0 0 0,0-1 0 0 0,0 1 0 0 0,0-1 0 0 0,0 0-1 0 0,0 0 1 0 0,0 0 0 0 0,1 0 0 0 0,-1-1 0 0 0,0 1 0 0 0,0-1-1 0 0,0 0 1 0 0,1 0 0 0 0,-1 0 0 0 0,0 0 0 0 0,1 0 0 0 0,-1 0-1 0 0,1-1 1 0 0,-1 1 0 0 0,1-1 0 0 0,0 0 0 0 0,-1 0 0 0 0,1 0-1 0 0,0 0 1 0 0,0 0 0 0 0,1 0 0 0 0,-1 0 0 0 0,0-1 0 0 0,1 1-1 0 0,-1-1 1 0 0,1 1 0 0 0,0-1 0 0 0,0 0 0 0 0,-1-2 140 0 0,0-18-1248 0 0</inkml:trace>
  <inkml:trace contextRef="#ctx0" brushRef="#br0" timeOffset="-3046.359">2214 1336 1120 0 0,'0'0'457'0'0,"0"0"-8"0"0,0 0-29 0 0,-14-1 148 0 0,5 5 4570 0 0,5 0-5124 0 0,1 1 0 0 0,-1 0 0 0 0,1 1 0 0 0,1-1-1 0 0,-1 0 1 0 0,1 1 0 0 0,-1 0 0 0 0,2 0 0 0 0,-1-1 0 0 0,1 1 0 0 0,-1 0-1 0 0,2 0 1 0 0,-1 0 0 0 0,1 1 0 0 0,0-1 0 0 0,0 0 0 0 0,0 0 0 0 0,2 4-14 0 0,-3 14 27 0 0,0 338 998 0 0,17-140-529 0 0,2 56 446 0 0,-14-227-638 0 0,-25-71-2431 0 0,-11-87-4598 0 0,29 79 5457 0 0</inkml:trace>
  <inkml:trace contextRef="#ctx0" brushRef="#br0" timeOffset="-2719.824">2118 1477 1068 0 0,'0'-8'195'0'0,"2"1"1"0"0,-1-1-1 0 0,1 0 0 0 0,0 0 0 0 0,1 1 1 0 0,-1-1-1 0 0,2 1 0 0 0,-1 0 0 0 0,1 0 1 0 0,0 0-1 0 0,0 0 0 0 0,1 1 0 0 0,0-1 1 0 0,0 1-1 0 0,1 0 0 0 0,-1 1 0 0 0,1-1 1 0 0,0 1-1 0 0,1 1 0 0 0,-1-1 0 0 0,1 1 1 0 0,6-3-196 0 0,165-66 1425 0 0,-127 61-1328 0 0,0 3 0 0 0,1 2 1 0 0,0 1-1 0 0,1 4 0 0 0,10 1-97 0 0,-61 27-3757 0 0,-16-15 2415 0 0</inkml:trace>
  <inkml:trace contextRef="#ctx0" brushRef="#br0" timeOffset="-2428.163">2075 1756 968 0 0,'64'19'4010'0'0,"288"5"-705"0"0,-288-7-4834 0 0,-73-14-2493 0 0,4-1 2866 0 0</inkml:trace>
  <inkml:trace contextRef="#ctx0" brushRef="#br0" timeOffset="-2069.913">2982 1877 1624 0 0,'-13'26'4231'0'0,"0"0"-3989"0"0,-12 23 263 0 0,3 2 0 0 0,2 0 0 0 0,1 1 0 0 0,4 1 0 0 0,1 1 0 0 0,-2 28-505 0 0,-26 23-549 0 0,11-92-4857 0 0,31-13 4178 0 0</inkml:trace>
  <inkml:trace contextRef="#ctx0" brushRef="#br0" timeOffset="-1806.506">2694 1932 1664 0 0,'7'-21'5696'0'0,"11"32"-3766"0"0,25 47-2455 0 0,-32-41 1168 0 0,57 71-297 0 0,29 39-312 0 0,-42-39-5060 0 0,-54-85 3724 0 0,-4-3 82 0 0</inkml:trace>
  <inkml:trace contextRef="#ctx0" brushRef="#br1" timeOffset="334132.854">4543 5951 1068 0 0,'-4'0'650'0'0,"-104"-28"2154"0"0,73 23-1727 0 0,34 5-763 0 0,1 0 2 0 0,-17 2 1024 0 0,262 30-616 0 0,564 32-850 0 0,-677-62-2002 0 0,-106 8-294 0 0,-30-5 1201 0 0</inkml:trace>
  <inkml:trace contextRef="#ctx0" brushRef="#br1" timeOffset="334381.685">4324 6486 2268 0 0,'95'18'2707'0'0,"322"-5"-501"0"0,-152 8-2926 0 0,-96-14-2829 0 0,-143-6 2369 0 0</inkml:trace>
  <inkml:trace contextRef="#ctx0" brushRef="#br0" timeOffset="54689.784">28072 1259 1544 0 0,'17'27'3550'0'0,"21"219"-1088"0"0,-39-240-2431 0 0,0 0 0 0 0,-1 1 0 0 0,0-1-1 0 0,0 0 1 0 0,0 0 0 0 0,-1 0 0 0 0,0-1 0 0 0,0 1 0 0 0,0-1 0 0 0,0 1-1 0 0,-1-1 1 0 0,0 0 0 0 0,0 0 0 0 0,-1-1 0 0 0,1 1 0 0 0,-1-1-1 0 0,0 0 1 0 0,0 0 0 0 0,-1-1 0 0 0,1 0 0 0 0,-1 0 0 0 0,1 0 0 0 0,-1 0-1 0 0,0-1 1 0 0,0 0 0 0 0,0 0 0 0 0,-1 0 0 0 0,1-1 0 0 0,0 0-1 0 0,-1-1 1 0 0,1 1 0 0 0,0-1 0 0 0,-1 0 0 0 0,1-1 0 0 0,0 1 0 0 0,-1-1-1 0 0,1 0 1 0 0,0-1 0 0 0,0 0 0 0 0,0 0 0 0 0,0 0 0 0 0,0-1 0 0 0,0 0-1 0 0,1 0 1 0 0,-1 0 0 0 0,1 0 0 0 0,0-1 0 0 0,0 0 0 0 0,0 0-1 0 0,0-1 1 0 0,1 1 0 0 0,-4-6-31 0 0,6 3-22 0 0,0 0 1 0 0,0 0-1 0 0,1 0 0 0 0,0 0 0 0 0,0-1 1 0 0,0 1-1 0 0,1 0 0 0 0,1-1 1 0 0,-1 1-1 0 0,1 0 0 0 0,0-1 0 0 0,1 1 1 0 0,-1 0-1 0 0,1 0 0 0 0,1 0 0 0 0,0 0 1 0 0,0 0-1 0 0,0 1 0 0 0,0-1 0 0 0,1 1 1 0 0,0 0-1 0 0,1 0 0 0 0,-1 0 0 0 0,1 1 1 0 0,0-1-1 0 0,1 1 0 0 0,-1 0 0 0 0,2 0 22 0 0,34-25-153 0 0,1 1-1 0 0,1 2 1 0 0,1 2-1 0 0,2 2 0 0 0,0 2 1 0 0,1 2-1 0 0,7 0 154 0 0,-53 19-7 0 0,137-73-4460 0 0,-123 61 3017 0 0</inkml:trace>
  <inkml:trace contextRef="#ctx0" brushRef="#br0" timeOffset="55157.098">28532 789 1412 0 0,'50'-12'3715'0'0,"-44"16"-3642"0"0,0 0 0 0 0,0 0 0 0 0,0 1 0 0 0,-1-1 0 0 0,1 1 0 0 0,-1 0 0 0 0,0 1 0 0 0,0 0 0 0 0,-1-1 0 0 0,0 1 0 0 0,0 1 1 0 0,0-1-1 0 0,-1 1 0 0 0,0-1 0 0 0,0 1 0 0 0,1 6-73 0 0,-2 2 125 0 0,-1 0-1 0 0,0 0 1 0 0,-1 0 0 0 0,-1 0 0 0 0,0 0-1 0 0,-2 0 1 0 0,1 0 0 0 0,-2 0 0 0 0,0 0-1 0 0,0-1 1 0 0,-2 0 0 0 0,0 0 0 0 0,0 0-1 0 0,-1-1 1 0 0,-1 0 0 0 0,0 0-1 0 0,-1 0 1 0 0,0-2 0 0 0,-1 1 0 0 0,-5 4-125 0 0,8-7 124 0 0,8-9-132 0 0,-1-1-1 0 0,1 0 1 0 0,-1 1-1 0 0,1-1 1 0 0,-1 1-1 0 0,1-1 1 0 0,-1 1-1 0 0,1 0 1 0 0,-1-1-1 0 0,1 1 1 0 0,0-1-1 0 0,-1 1 1 0 0,1 0-1 0 0,0 0 1 0 0,0-1-1 0 0,-1 1 1 0 0,1 0-1 0 0,0 0 1 0 0,-1 0-1 0 0,1 0 1 0 0,0 0-1 0 0,0 0 1 0 0,-1 0-1 0 0,1 0 1 0 0,0 0-1 0 0,0 0 1 0 0,-1 0-1 0 0,1 0 1 0 0,0 1-1 0 0,-1-1 1 0 0,1 0-1 0 0,0 0 1 0 0,-1 1-1 0 0,1-1 1 0 0,0 1-1 0 0,-1-1 1 0 0,1 0-1 0 0,-1 1 1 0 0,1-1-1 0 0,-1 1 1 0 0,1-1-1 0 0,-1 1 1 0 0,1 0-1 0 0,-1-1 1 0 0,1 1-1 0 0,-1 0 1 0 0,0-1-1 0 0,1 1 1 0 0,-1 0-1 0 0,0-1 1 0 0,0 1-1 0 0,1 0 1 0 0,-1-1-1 0 0,0 1 1 0 0,0 0-1 0 0,0 0 1 0 0,0-1-1 0 0,0 1 1 0 0,0 0-1 0 0,0-1 1 0 0,0 1-1 0 0,0 0 1 0 0,0 0-1 0 0,-1-1 1 0 0,1 1-1 0 0,0 0 1 0 0,-1 0 8 0 0,68-22-1721 0 0,32-28-2456 0 0,-68 28 2797 0 0</inkml:trace>
  <inkml:trace contextRef="#ctx0" brushRef="#br0" timeOffset="55407.321">29172 676 1684 0 0,'11'16'340'0'0,"0"1"0"0"0,-2 1 1 0 0,0 0-1 0 0,-1 0 0 0 0,0 1 0 0 0,-2 0 0 0 0,0 0 0 0 0,-1 0 0 0 0,-1 1 0 0 0,-1 0 0 0 0,-1 0 1 0 0,-1 0-1 0 0,0 0 0 0 0,-2 0 0 0 0,0 3-340 0 0,-1 14 109 0 0,-2 1 0 0 0,-1-1 0 0 0,-2 0-1 0 0,-1-1 1 0 0,-2 0 0 0 0,-1 0 0 0 0,-3-1 0 0 0,0-1 0 0 0,-2 0-1 0 0,-2-1 1 0 0,-1 0 0 0 0,-1-2 0 0 0,-17 19-109 0 0,7-11-858 0 0,-2-2 0 0 0,-2-1-1 0 0,-2-1 1 0 0,0-2 0 0 0,-3-2 0 0 0,-17 11 858 0 0,-1-5-1292 0 0</inkml:trace>
  <inkml:trace contextRef="#ctx0" brushRef="#br0" timeOffset="53329.205">26740 1259 1312 0 0,'9'-25'5493'0'0,"-16"45"-3961"0"0,-15 47-1391 0 0,6 201 581 0 0,37-116-690 0 0,-8-109-915 0 0,-13-41 351 0 0,0-2-270 0 0,-5 4-2867 0 0,7-10 2271 0 0</inkml:trace>
  <inkml:trace contextRef="#ctx0" brushRef="#br0" timeOffset="53797.246">26788 1211 1392 0 0,'-9'7'3887'0'0,"-3"73"-2639"0"0,12-72-1191 0 0,0-1 1 0 0,1 1-1 0 0,0 0 1 0 0,1-1 0 0 0,0 1-1 0 0,0-1 1 0 0,0 0-1 0 0,1 0 1 0 0,0 0-1 0 0,1 0 1 0 0,-1 0 0 0 0,1-1-1 0 0,1 1 1 0 0,-1-1-1 0 0,1 0 1 0 0,0-1-1 0 0,0 1 1 0 0,1-1 0 0 0,0 0-1 0 0,0 0 1 0 0,0-1-1 0 0,0 1 1 0 0,1-1 0 0 0,-1-1-1 0 0,1 1 1 0 0,0-1-1 0 0,0-1 1 0 0,1 1-1 0 0,-1-1 1 0 0,0 0 0 0 0,1-1-1 0 0,-1 0 1 0 0,4 0-58 0 0,-4-1 2 0 0,0 0 1 0 0,0 0-1 0 0,0-1 1 0 0,0 0-1 0 0,0-1 0 0 0,0 0 1 0 0,0 0-1 0 0,0 0 1 0 0,-1-1-1 0 0,1 0 1 0 0,-1 0-1 0 0,1 0 1 0 0,-1-1-1 0 0,-1 0 0 0 0,1 0 1 0 0,0-1-1 0 0,-1 0 1 0 0,0 0-1 0 0,0 0 1 0 0,0 0-1 0 0,-1-1 1 0 0,0 0-1 0 0,0 0 0 0 0,0 0 1 0 0,-1 0-1 0 0,0-1 1 0 0,0 1-1 0 0,-1-1 1 0 0,1 0-1 0 0,-1 0-2 0 0,-2 5 57 0 0,-3-38 123 0 0,27 156-1256 0 0,24-32-2941 0 0,-39-72 2989 0 0</inkml:trace>
  <inkml:trace contextRef="#ctx0" brushRef="#br0" timeOffset="54028.958">27492 1602 1624 0 0,'0'14'512'0'0,"4"9"-44"0"0,-10-10-112 0 0,3 2 72 0 0,-3-5 40 0 0,-3 10-84 0 0,-5 2-84 0 0,2-2 80 0 0,-4-3-148 0 0,-4-1-56 0 0,1-1-23 0 0,-4-1-326 0 0,1-4-95 0 0,-1-2-128 0 0,7-5-240 0 0,2-1-460 0 0,0-2-192 0 0</inkml:trace>
  <inkml:trace contextRef="#ctx0" brushRef="#br0" timeOffset="52971.991">26413 1056 1260 0 0,'-12'6'231'0'0,"1"1"-1"0"0,1 1 0 0 0,-1 0 1 0 0,1 1-1 0 0,0-1 1 0 0,1 2-1 0 0,0-1 1 0 0,1 2-1 0 0,0-1 1 0 0,0 1-1 0 0,1 0 1 0 0,1 0-1 0 0,0 1 1 0 0,-1 2-231 0 0,-4 15 273 0 0,0 1 1 0 0,2 0 0 0 0,1 0 0 0 0,1 1 0 0 0,2 0 0 0 0,1 0-1 0 0,2 1 1 0 0,1 21-274 0 0,1-36 56 0 0,2 0 0 0 0,0 1 0 0 0,1-1 0 0 0,1 0 0 0 0,1 0 0 0 0,0-1 0 0 0,1 1 0 0 0,1-1 0 0 0,6 11-56 0 0,65 92-379 0 0,-4-73-3469 0 0,-71-46 2438 0 0</inkml:trace>
  <inkml:trace contextRef="#ctx0" brushRef="#br0" timeOffset="51821.639">25394 1164 1360 0 0,'-16'5'4152'0'0,"-2"64"-3777"0"0,2 298 1020 0 0,3-294-1885 0 0,-6-55-2774 0 0,14-18 1936 0 0</inkml:trace>
  <inkml:trace contextRef="#ctx0" brushRef="#br0" timeOffset="52193.476">25302 1212 1428 0 0,'0'0'191'0'0,"0"0"0"0"0,0 0-1 0 0,0 0 1 0 0,1-1 0 0 0,-1 1 0 0 0,0 0 0 0 0,0 0-1 0 0,0 0 1 0 0,0-1 0 0 0,0 1 0 0 0,1 0-1 0 0,-1 0 1 0 0,0-1 0 0 0,0 1 0 0 0,0 0-1 0 0,0 0 1 0 0,0-1 0 0 0,0 1 0 0 0,0 0 0 0 0,0 0-1 0 0,0-1 1 0 0,0 1-191 0 0,28 17 680 0 0,27 29-723 0 0,2-3 0 0 0,2-2 1 0 0,2-3-1 0 0,2-2 0 0 0,33 12 43 0 0,-84-45-3582 0 0,-12-3 2245 0 0</inkml:trace>
  <inkml:trace contextRef="#ctx0" brushRef="#br0" timeOffset="52488.309">25709 1107 1372 0 0,'-11'-25'3392'0'0,"11"38"-1451"0"0,61 234-555 0 0,-45-77-5599 0 0,-19-153 2953 0 0,-9 5 94 0 0</inkml:trace>
  <inkml:trace contextRef="#ctx0" brushRef="#br0" timeOffset="50153.153">23579 1077 988 0 0,'0'0'242'0'0,"0"0"37"0"0,0 0-62 0 0,0 0 9 0 0,0 0 65 0 0,0 0-60 0 0,0 0-70 0 0,0 0-40 0 0,0 0 12 0 0,0 0-2 0 0,0 0 69 0 0,0 0 17 0 0,0 0-11 0 0,0 0 15 0 0,0 0 19 0 0,0 0-58 0 0,0 0-30 0 0,0 0-9 0 0,0 0 11 0 0,0 0-17 0 0,0 0-21 0 0,0 0-52 0 0,0 0-2 0 0,0 0 52 0 0,0 0 18 0 0,0 0 5 0 0,0 0-18 0 0,0 0 23 0 0,0 0-49 0 0,0 0-20 0 0,0 0-4 0 0,0 0-2 0 0,0 0-2 0 0,0 0-2 0 0,0 0-28 0 0,0 0-25 0 0,0 0 32 0 0,0 0-67 0 0,0 0-16 0 0,0 0 25 0 0,0 0 77 0 0,0 0-70 0 0,0 0-25 0 0,0 0 42 0 0,0 0-25 0 0,0 0-5 0 0,0 0 15 0 0,0 0 61 0 0,0 0 6 0 0,0 0-20 0 0,0 0-62 0 0,0 0-27 0 0,0 0-18 0 0,0 0-48 0 0,0 0 10 0 0,0 4 66 0 0,0 3 45 0 0,-1 0 1 0 0,1 0-1 0 0,-1 0 0 0 0,0 0 1 0 0,-1 0-1 0 0,0 0 1 0 0,0-1-1 0 0,-1 1 0 0 0,1-1 1 0 0,-1 1-1 0 0,-1-1 1 0 0,1 0-1 0 0,-1 0 0 0 0,0 0 1 0 0,-1-1-1 0 0,1 1 1 0 0,-3 1-7 0 0,-257 312 484 0 0,154-184-114 0 0,43-56 186 0 0,67-77-801 0 0,-2 0-48 0 0,0-1-2944 0 0,2-1 2315 0 0</inkml:trace>
  <inkml:trace contextRef="#ctx0" brushRef="#br0" timeOffset="50586.375">23067 1252 1908 0 0,'3'-12'2325'0'0,"10"19"-764"0"0,373 344 965 0 0,-298-253-1995 0 0,-82-96-680 0 0,-3-1-5154 0 0,-3-1 4008 0 0</inkml:trace>
  <inkml:trace contextRef="#ctx0" brushRef="#br0" timeOffset="51109.269">23739 1439 1180 0 0,'0'19'2967'0'0,"8"-11"-2666"0"0,-6-5-220 0 0,0-1-1 0 0,1 1 0 0 0,-1 0 1 0 0,1-1-1 0 0,0 1 0 0 0,0-1 1 0 0,0 0-1 0 0,0 0 0 0 0,0 0 1 0 0,0 0-1 0 0,0-1 0 0 0,1 1 1 0 0,-1-1-1 0 0,1 0 0 0 0,-1 0 1 0 0,1 0-1 0 0,-1 0 1 0 0,1-1-1 0 0,0 1 0 0 0,-1-1 1 0 0,1 0-1 0 0,0 0 0 0 0,-1-1 1 0 0,1 1-1 0 0,0-1 0 0 0,0 1-80 0 0,19-9 87 0 0,-1 0-1 0 0,0-1 0 0 0,0-1 1 0 0,-1-1-1 0 0,-1-1 1 0 0,0-1-1 0 0,-1-1 0 0 0,0 0 1 0 0,1-4-87 0 0,0 2 34 0 0,0 0 0 0 0,2 1 0 0 0,0 1 1 0 0,0 0-1 0 0,1 2 0 0 0,1 1 0 0 0,20-7-34 0 0,-39 21-7 0 0,0-1 1 0 0,0 1-1 0 0,0 0 0 0 0,-1 0 1 0 0,1 0-1 0 0,0 1 0 0 0,-1 0 0 0 0,0 0 1 0 0,1 0-1 0 0,-1 0 0 0 0,-1 1 1 0 0,1-1-1 0 0,0 1 0 0 0,-1 0 1 0 0,0 0-1 0 0,0 0 0 0 0,0 1 0 0 0,0-1 1 0 0,-1 1-1 0 0,0 0 0 0 0,0-1 1 0 0,0 1-1 0 0,0 1 7 0 0,36 86-394 0 0,-37-23-3758 0 0,-1-60 3058 0 0</inkml:trace>
  <inkml:trace contextRef="#ctx0" brushRef="#br0" timeOffset="103223.082">24183 4033 1700 0 0,'12'-2'3334'0'0,"13"3"-2509"0"0,7 1-238 0 0,265-28 1221 0 0,963-64 536 0 0,-1023 72-3451 0 0,-265 20-5896 0 0,7 2 5699 0 0</inkml:trace>
  <inkml:trace contextRef="#ctx0" brushRef="#br0" timeOffset="103924.837">24941 4384 1060 0 0,'0'0'685'0'0,"0"0"-90"0"0,0 0-28 0 0,3 11 2806 0 0,13 41-2788 0 0,32 142 453 0 0,-46-185-977 0 0,1 0 1 0 0,-2 0-1 0 0,1 1 1 0 0,-1-1 0 0 0,-1 1-1 0 0,0-1 1 0 0,0 1-1 0 0,0-1 1 0 0,-2 1 0 0 0,1-1-1 0 0,-1 1 1 0 0,0-1-1 0 0,-1 0 1 0 0,0 0-1 0 0,-1 0 1 0 0,1 0 0 0 0,-2-1-1 0 0,1 1 1 0 0,-1-1-1 0 0,-1 0 1 0 0,1-1-1 0 0,-1 1 1 0 0,-1-1 0 0 0,1 0-1 0 0,-1-1 1 0 0,0 0-1 0 0,-1 0 1 0 0,0 0 0 0 0,1-1-1 0 0,-2 0 1 0 0,1 0-1 0 0,-1-1 1 0 0,1 0-1 0 0,-1-1 1 0 0,0 0 0 0 0,-5 1-62 0 0,4-2 30 0 0,0-1 1 0 0,0 0 0 0 0,1 0-1 0 0,-1-1 1 0 0,0 0 0 0 0,0-1-1 0 0,0 0 1 0 0,0 0 0 0 0,0-1 0 0 0,0-1-1 0 0,1 1 1 0 0,-1-2 0 0 0,1 1-1 0 0,0-1 1 0 0,0-1 0 0 0,0 0-1 0 0,1 0 1 0 0,0 0 0 0 0,-1-1 0 0 0,2-1-1 0 0,-1 1 1 0 0,1-1 0 0 0,0 0-1 0 0,1-1 1 0 0,-1 0 0 0 0,-4-7-31 0 0,6 5 11 0 0,1 1 0 0 0,-1 0 0 0 0,1-1 1 0 0,1 0-1 0 0,0 0 0 0 0,1 0 0 0 0,-1-1 0 0 0,2 1 1 0 0,0 0-1 0 0,0-1 0 0 0,1 1 0 0 0,0-7-11 0 0,5 3 9 0 0,0 0-1 0 0,1 0 1 0 0,1 1-1 0 0,0 0 1 0 0,0 0 0 0 0,2 1-1 0 0,-1 0 1 0 0,2 0-1 0 0,-1 1 1 0 0,2 0-1 0 0,-1 1 1 0 0,1 0-1 0 0,1 0 1 0 0,0 2-1 0 0,0-1 1 0 0,1 2-1 0 0,0-1 1 0 0,0 2-1 0 0,4-2-8 0 0,29-14 14 0 0,0 2-1 0 0,2 2 1 0 0,0 3 0 0 0,1 1-1 0 0,50-7-13 0 0,136-2-3495 0 0,-168 15-535 0 0,-63 7 2965 0 0</inkml:trace>
  <inkml:trace contextRef="#ctx0" brushRef="#br0" timeOffset="102011.428">25650 3003 1756 0 0,'10'-7'2067'0'0,"0"21"1427"0"0,-29 221-2274 0 0,-28 109-193 0 0,29-245-2348 0 0,18-98 661 0 0,0-1-192 0 0,9 2-2817 0 0,-5-7 2531 0 0</inkml:trace>
  <inkml:trace contextRef="#ctx0" brushRef="#br0" timeOffset="102604.95">25698 2994 1196 0 0,'-6'-21'2915'0'0,"-1"2"-552"0"0,-1 43-1843 0 0,5-6-400 0 0,0 0 1 0 0,1 0-1 0 0,1 1 0 0 0,1-1 0 0 0,1 0 1 0 0,0 0-1 0 0,1 0 0 0 0,1 0 0 0 0,1 0 1 0 0,0 0-1 0 0,1-1 0 0 0,1 0 0 0 0,7 14-120 0 0,-8-27 29 0 0,0 1-1 0 0,0-1 0 0 0,0 0 1 0 0,1-1-1 0 0,-1 1 0 0 0,1-1 1 0 0,0 0-1 0 0,0 0 0 0 0,0-1 1 0 0,0 1-1 0 0,1-2 0 0 0,-1 1 0 0 0,0-1 1 0 0,1 1-1 0 0,0-2 0 0 0,-1 1 1 0 0,1-1-1 0 0,-1 0 0 0 0,1 0 1 0 0,0-1-1 0 0,-1 0 0 0 0,1 0 1 0 0,-1-1-1 0 0,0 0 0 0 0,1 0 0 0 0,-1 0 1 0 0,0-1-1 0 0,0 1 0 0 0,0-2 1 0 0,-1 1-1 0 0,1-1 0 0 0,-1 1 1 0 0,1-1-1 0 0,-1-1 0 0 0,4-4-28 0 0,-1 2 38 0 0,0-1 0 0 0,0 1-1 0 0,-1-2 1 0 0,0 1 0 0 0,-1-1 0 0 0,0 0-1 0 0,0 0 1 0 0,-1-1 0 0 0,0 1-1 0 0,-1-1 1 0 0,0 0 0 0 0,0-1 0 0 0,-1 1-1 0 0,1-6-37 0 0,-4 15 90 0 0,0 1-26 0 0,-20-26 210 0 0,16 30-298 0 0,1 1 0 0 0,0 0-1 0 0,0 0 1 0 0,0 0 0 0 0,0 0-1 0 0,1 1 1 0 0,0-1 0 0 0,0 1 0 0 0,0-1-1 0 0,1 1 1 0 0,0 0 0 0 0,0 0-1 0 0,0-1 1 0 0,1 1 0 0 0,0 0-1 0 0,0 0 1 0 0,0 0 0 0 0,1 0-1 0 0,1 5 25 0 0,-2 8-411 0 0,32 146-4280 0 0,-30-129 2266 0 0,-2-22 1282 0 0</inkml:trace>
  <inkml:trace contextRef="#ctx0" brushRef="#br0" timeOffset="100851.566">24688 2978 984 0 0,'11'10'3580'0'0,"-320"415"-339"0"0,177-226-1624 0 0,123-186-3309 0 0,14-32-2546 0 0,-5 12 3126 0 0</inkml:trace>
  <inkml:trace contextRef="#ctx0" brushRef="#br0" timeOffset="101260.049">24320 3026 2452 0 0,'5'-11'1798'0'0,"5"19"681"0"0,-7-1-2529 0 0,225 369 2425 0 0,-136-222-1601 0 0,-78-128-956 0 0,-10-20-6436 0 0,6-19 5370 0 0</inkml:trace>
  <inkml:trace contextRef="#ctx0" brushRef="#br0" timeOffset="101617.66">24830 3326 1056 0 0,'7'-3'2648'0'0,"21"-5"-2020"0"0,383-64 2355 0 0,-396 70-3118 0 0,11-1 701 0 0,-13 0-4774 0 0,-11 2 2938 0 0</inkml:trace>
  <inkml:trace contextRef="#ctx0" brushRef="#br0" timeOffset="44285.411">22112 759 860 0 0,'0'0'396'0'0,"0"0"-95"0"0,0 0-8 0 0,0 0 39 0 0,0 0-52 0 0,0 0-14 0 0,0 0-76 0 0,-3-17 695 0 0,0 21-860 0 0,-1-1 0 0 0,1 1 1 0 0,0-1-1 0 0,1 1 0 0 0,-1 0 0 0 0,1 0 0 0 0,-1 1 1 0 0,1-1-1 0 0,0 0 0 0 0,1 1 0 0 0,-1-1 1 0 0,1 1-1 0 0,0-1 0 0 0,0 1 0 0 0,0 0 0 0 0,1 0 1 0 0,0-1-1 0 0,0 1 0 0 0,0 0 0 0 0,0 0 0 0 0,1-1 1 0 0,-1 1-1 0 0,1 0 0 0 0,1-1 0 0 0,-1 1 0 0 0,0-1 1 0 0,1 1-1 0 0,0-1 0 0 0,2 4-25 0 0,-1 4-22 0 0,54 546 54 0 0,1-238 164 0 0,-15 143 63 0 0,-16-75-430 0 0,-11-143 750 0 0,40 698 892 0 0,-46-423-934 0 0,-8-73-15 0 0,-13-177-246 0 0,-77 895 1223 0 0,36-267-301 0 0,52-571-1780 0 0,0-326-1473 0 0,-56-108-3212 0 0,42 70 4109 0 0</inkml:trace>
  <inkml:trace contextRef="#ctx0" brushRef="#br0" timeOffset="106659.064">22594 3634 1132 0 0,'0'0'195'0'0,"0"0"-61"0"0,0 0 29 0 0,0 0 39 0 0,-20 0 305 0 0,20 0-1636 0 0</inkml:trace>
  <inkml:trace contextRef="#ctx0" brushRef="#br0" timeOffset="107622.757">22548 3668 984 0 0,'0'0'435'0'0,"-21"0"1472"0"0,-23 23-1095 0 0,329-35 1504 0 0,57-3-1134 0 0,-341 15-1088 0 0,-1 0-61 0 0,4 13 335 0 0,-250 309 159 0 0,203-264-526 0 0,19-29 127 0 0,2 1 0 0 0,1 1 0 0 0,2 1 0 0 0,1 1 1 0 0,1 0-1 0 0,2 1-128 0 0,17-30 29 0 0,-1-1 0 0 0,1 0 0 0 0,0 0 1 0 0,1 0-1 0 0,-1-1 0 0 0,0 1 0 0 0,1 0 1 0 0,0-1-1 0 0,-1 1 0 0 0,1-1 0 0 0,0 0 1 0 0,0 0-1 0 0,0 0 0 0 0,1-1 0 0 0,-1 1 0 0 0,0-1 1 0 0,1 0-1 0 0,-1 1 0 0 0,0-2 0 0 0,1 1 1 0 0,0 0-1 0 0,-1-1 0 0 0,1 1 0 0 0,-1-1 1 0 0,1 0-1 0 0,0 0 0 0 0,-1-1 0 0 0,1 1 1 0 0,-1-1-1 0 0,1 1 0 0 0,0-2-29 0 0,-2 3 17 0 0,31 0-45 0 0,1-1 0 0 0,0-1 0 0 0,-1-2 0 0 0,1-1 0 0 0,-1-2 1 0 0,0-1-1 0 0,3-3 28 0 0,-26 7-56 0 0,-3 2-339 0 0,0-1 0 0 0,0 1 1 0 0,0-1-1 0 0,0-1 1 0 0,0 1-1 0 0,-1-1 1 0 0,1 0-1 0 0,-1-1 0 0 0,0 1 1 0 0,0-1-1 0 0,-1-1 1 0 0,1 1-1 0 0,-1-1 0 0 0,1 0 1 0 0,-2 0-1 0 0,1 0 1 0 0,1-3 394 0 0,-4 1-1216 0 0</inkml:trace>
  <inkml:trace contextRef="#ctx0" brushRef="#br0" timeOffset="107918.158">22599 3948 1712 0 0,'54'2'4598'0'0,"56"2"-4165"0"0,81-24-3488 0 0,-169 14 1675 0 0</inkml:trace>
  <inkml:trace contextRef="#ctx0" brushRef="#br0" timeOffset="108213.42">23307 3821 1036 0 0,'208'13'5071'0'0,"-173"-14"-4922"0"0,8 1-637 0 0,-12 2-3060 0 0,-19-1 2344 0 0</inkml:trace>
  <inkml:trace contextRef="#ctx0" brushRef="#br0" timeOffset="108476.843">23280 4081 1128 0 0,'5'5'924'0'0,"3"-2"-120"0"0,13 4-36 0 0,2-2-284 0 0,-5-3 20 0 0,0-2 12 0 0,12 1-91 0 0,-12-1-121 0 0,-2 0 16 0 0,8 0-196 0 0,5 0-88 0 0,1 0 8 0 0,4 0-244 0 0,30-15-224 0 0,-37 12-437 0 0,-4-2-443 0 0,-7 3 176 0 0,-4 1 12 0 0</inkml:trace>
  <inkml:trace contextRef="#ctx0" brushRef="#br0" timeOffset="111487.149">22969 5500 1184 0 0,'14'0'690'0'0,"-7"0"2194"0"0,-5 4-2826 0 0,-1 0 0 0 0,0 0 0 0 0,0 0 0 0 0,0 0 0 0 0,-1 0 0 0 0,1 1 0 0 0,-1-1 0 0 0,0 0 0 0 0,0 0 0 0 0,-1 0 0 0 0,1 1 0 0 0,-1-1 0 0 0,0 0 0 0 0,0 0 0 0 0,0 0-1 0 0,-1 0 1 0 0,1 0 0 0 0,-1 0 0 0 0,0 0 0 0 0,0 0 0 0 0,0-1 0 0 0,-1 1 0 0 0,1-1 0 0 0,-1 0 0 0 0,0 0 0 0 0,-1 2-58 0 0,-8 20 212 0 0,-14 34 370 0 0,3 2 0 0 0,2 0 1 0 0,4 1-1 0 0,2 1 1 0 0,0 13-583 0 0,15-73 46 0 0,0 0-1 0 0,-1 0 1 0 0,1 0 0 0 0,1 0 0 0 0,-1 0-1 0 0,0 0 1 0 0,1 0 0 0 0,-1 0 0 0 0,1 0-1 0 0,0 0 1 0 0,0 0 0 0 0,0-1 0 0 0,0 1 0 0 0,0 0-1 0 0,1-1 1 0 0,-1 1 0 0 0,1-1 0 0 0,0 1-1 0 0,0-1 1 0 0,-1 0 0 0 0,2 0 0 0 0,-1 0-1 0 0,0 0 1 0 0,0 0 0 0 0,1 0 0 0 0,-1 0-1 0 0,1-1 1 0 0,-1 1 0 0 0,1-1 0 0 0,0 0-1 0 0,-1 0 1 0 0,1 0 0 0 0,0 0 0 0 0,0 0-1 0 0,0-1 1 0 0,0 1 0 0 0,0-1 0 0 0,0 0 0 0 0,0 0-1 0 0,0 0 1 0 0,2 0-46 0 0,266-22 650 0 0,-182 7-555 0 0,58-16-1609 0 0,-141 25-3905 0 0,-37-8 3292 0 0,9 6 933 0 0</inkml:trace>
  <inkml:trace contextRef="#ctx0" brushRef="#br0" timeOffset="111750.49">22864 5786 1564 0 0,'0'-3'4255'0'0,"46"-12"-3489"0"0,179-18 868 0 0,-37 7-3218 0 0,-167 20-1803 0 0,-21 6 2175 0 0</inkml:trace>
  <inkml:trace contextRef="#ctx0" brushRef="#br0" timeOffset="112061.79">22925 5440 2240 0 0,'0'-1'163'0'0,"0"1"0"0"0,1 0-1 0 0,-1 0 1 0 0,0-1-1 0 0,1 1 1 0 0,-1 0 0 0 0,0 0-1 0 0,1-1 1 0 0,-1 1 0 0 0,0 0-1 0 0,0-1 1 0 0,1 1 0 0 0,-1-1-1 0 0,0 1 1 0 0,0 0 0 0 0,0-1-1 0 0,1 1 1 0 0,-1 0 0 0 0,0-1-1 0 0,0 1 1 0 0,0-1 0 0 0,0 1-1 0 0,0-1 1 0 0,0 1 0 0 0,0 0-1 0 0,0-1 1 0 0,0 1 0 0 0,0-1-1 0 0,0 1 1 0 0,0-1-1 0 0,0 1 1 0 0,-1 0 0 0 0,1-1-1 0 0,0 1 1 0 0,0-1 0 0 0,0 1-1 0 0,0 0 1 0 0,-1-1-163 0 0,16-1-95 0 0,463-70 518 0 0,-302 39-6011 0 0,-152 25 4287 0 0</inkml:trace>
  <inkml:trace contextRef="#ctx0" brushRef="#br0" timeOffset="112731.891">24166 5416 968 0 0,'58'-11'7142'0'0,"87"-14"-6592"0"0,-142 23-534 0 0,1 0 1 0 0,-1 0-1 0 0,0 1 0 0 0,1 0 1 0 0,-1 0-1 0 0,1 0 0 0 0,-1 0 1 0 0,1 0-1 0 0,0 1 0 0 0,-1 0 1 0 0,1-1-1 0 0,0 1 0 0 0,-1 1 1 0 0,1-1-1 0 0,0 0 0 0 0,-1 1 1 0 0,1 0-1 0 0,0 0 0 0 0,-1 0 1 0 0,0 0-1 0 0,1 0 0 0 0,-1 1 1 0 0,0 0-1 0 0,1 0 0 0 0,-1 0 0 0 0,0 0 1 0 0,0 0-1 0 0,0 0 0 0 0,-1 1 1 0 0,1-1-1 0 0,-1 1 0 0 0,1 0 1 0 0,-1 0-1 0 0,0 0 0 0 0,0 0 1 0 0,0 0-1 0 0,0 0 0 0 0,-1 1 1 0 0,1-1-1 0 0,-1 1 0 0 0,0-1 1 0 0,0 1-1 0 0,0-1 0 0 0,-1 1 1 0 0,1 0-1 0 0,-1-1 0 0 0,0 1 1 0 0,0 3-17 0 0,-13 21 54 0 0,0 0 0 0 0,-3-1 0 0 0,0 0 1 0 0,-1-2-1 0 0,-2 0 0 0 0,0-1 1 0 0,-2 0-1 0 0,-1-2 0 0 0,-6 5-54 0 0,-22 25 260 0 0,-43 62 236 0 0,92-113-459 0 0,4 2-25 0 0,0 0 1 0 0,0 0-1 0 0,0 0 1 0 0,0-1-1 0 0,0 1 1 0 0,0-1-1 0 0,1 0 1 0 0,-1 0-1 0 0,1 0 1 0 0,0 0-1 0 0,0-1 1 0 0,0 0-1 0 0,-1 1 1 0 0,1-1-1 0 0,0-1 1 0 0,0 1-1 0 0,0-1 0 0 0,1 1 1 0 0,-1-1-1 0 0,0 0 1 0 0,0-1-1 0 0,0 1 1 0 0,0-1-1 0 0,0 1 1 0 0,1-2-13 0 0,2 2-21 0 0,141-15-733 0 0,-109 8 406 0 0,-31 6-62 0 0,-1 1 1 0 0,1-1-1 0 0,-1-1 0 0 0,1 1 1 0 0,-1-1-1 0 0,1 0 1 0 0,-1-1-1 0 0,0 0 0 0 0,0 0 1 0 0,0-1-1 0 0,-1 1 0 0 0,1-2 1 0 0,-1 1-1 0 0,0-1 1 0 0,0 1-1 0 0,0-2 0 0 0,1-1 410 0 0,-2-3-1114 0 0</inkml:trace>
  <inkml:trace contextRef="#ctx0" brushRef="#br0" timeOffset="112980.844">24219 5698 1280 0 0,'-13'1'2124'0'0,"13"-1"-1752"0"0,0 0 0 0 0,0 0 0 0 0,0-1 0 0 0,0 1-1 0 0,0 0 1 0 0,0 0 0 0 0,0-1 0 0 0,0 1 0 0 0,-1 0-1 0 0,1 0 1 0 0,0-1 0 0 0,0 1-372 0 0,182-42 1652 0 0,11-4-4274 0 0,-109 16-1223 0 0,-67 18 2630 0 0</inkml:trace>
  <inkml:trace contextRef="#ctx0" brushRef="#br0" timeOffset="113295.549">24002 5301 1272 0 0,'-15'6'301'0'0,"0"0"-1"0"0,1 1 1 0 0,0 1 0 0 0,0 0-1 0 0,0 1 1 0 0,1 0 0 0 0,1 1-1 0 0,0 0 1 0 0,0 1-1 0 0,1 1 1 0 0,0 0 0 0 0,1 0-1 0 0,0 1 1 0 0,1 0 0 0 0,1 1-1 0 0,0 0 1 0 0,1 0-1 0 0,0 1 1 0 0,1-1 0 0 0,1 2-1 0 0,-2 8-300 0 0,4-6 131 0 0,2 0 1 0 0,0 0-1 0 0,2 0 0 0 0,0 1 0 0 0,1-1 0 0 0,0 0 0 0 0,1 0 0 0 0,2-1 0 0 0,0 1 0 0 0,0-1 0 0 0,2 0 0 0 0,0 0 0 0 0,1-1 0 0 0,0 0 1 0 0,1 0-1 0 0,3 1-131 0 0,18 28 54 0 0,3-1 0 0 0,1-2 1 0 0,2-2-1 0 0,34 31-54 0 0,143 93-2238 0 0,-47-110-2271 0 0,-124-52 3300 0 0</inkml:trace>
  <inkml:trace contextRef="#ctx0" brushRef="#br0" timeOffset="113715.5">25124 5143 876 0 0,'87'159'4160'0'0,"-76"-132"-3758"0"0,2-2-161 0 0,-2 0 1 0 0,0 0-1 0 0,-1 1 1 0 0,-2 1-1 0 0,-1-1 1 0 0,-1 1-1 0 0,-1 0 0 0 0,-1 1 1 0 0,-2-1-1 0 0,-1 1 1 0 0,-1 0-1 0 0,-1-1 1 0 0,-1 1-1 0 0,-6 24-241 0 0,-2-28 57 0 0,-1 0-1 0 0,-1-1 1 0 0,-1 0-1 0 0,-1-1 1 0 0,-1 0-1 0 0,-1-2 1 0 0,-1 1-1 0 0,0-2 1 0 0,-2 0-1 0 0,0-2 1 0 0,-1 0-1 0 0,-1-1 1 0 0,0-1 0 0 0,-21 11-57 0 0,-4-2-1112 0 0,13-20-3266 0 0,28-7 3032 0 0,-8-15 0 0 0</inkml:trace>
  <inkml:trace contextRef="#ctx0" brushRef="#br0" timeOffset="114291.736">25679 5560 1120 0 0,'6'13'7918'0'0,"50"-11"-7933"0"0,-46-2 692 0 0,211-16-337 0 0,-154 6-676 0 0,30-9-3792 0 0,-95 14 1315 0 0,-8 3 1422 0 0</inkml:trace>
  <inkml:trace contextRef="#ctx0" brushRef="#br0" timeOffset="114556.672">25620 5821 976 0 0,'74'41'5087'0'0,"68"-34"-3596"0"0,-99-8-1217 0 0,74 1-4380 0 0,-102-2 2871 0 0,5-9 16 0 0</inkml:trace>
  <inkml:trace contextRef="#ctx0" brushRef="#br0" timeOffset="134062.524">26491 5371 1152 0 0,'0'0'596'0'0,"0"0"-44"0"0,0 0-98 0 0,0 0-186 0 0,0-14 82 0 0,3 10 2431 0 0,12-9-2389 0 0,-15 11-245 0 0,0 2 11 0 0,3-4-19 0 0,17-17 586 0 0,-33 114-228 0 0,-77 305 412 0 0,81-274 278 0 0,13-118-1141 0 0,0-1 0 0 0,0 1 0 0 0,0-1 0 0 0,1-1-1 0 0,0 1 1 0 0,0 0 0 0 0,0-1 0 0 0,0 0 0 0 0,1-1 0 0 0,-1 1 0 0 0,1-1 0 0 0,0 0 0 0 0,0 0 0 0 0,1-1-1 0 0,-1 1 1 0 0,0-2 0 0 0,1 1 0 0 0,0-1 0 0 0,2 1-46 0 0,229 7-274 0 0,-236-10 88 0 0,-1-1-1 0 0,0 1 1 0 0,0 0-1 0 0,0-1 1 0 0,0 1 0 0 0,0-1-1 0 0,0 1 1 0 0,-1-1-1 0 0,1 1 1 0 0,0-1 0 0 0,-1 0-1 0 0,1 1 1 0 0,-1-1-1 0 0,0 0 1 0 0,1 0 0 0 0,-1 1-1 0 0,0-1 1 0 0,0 0-1 0 0,0 1 1 0 0,0-1 0 0 0,-1 0-1 0 0,1 0 1 0 0,0 1-1 0 0,-1-1 1 0 0,1 0 0 0 0,-1 1-1 0 0,0-1 1 0 0,1 0-1 0 0,-1 1 1 0 0,0-1 0 0 0,0 1-1 0 0,0-1 1 0 0,0 1-1 0 0,0 0 1 0 0,0-1 0 0 0,-1 1-1 0 0,1 0 1 0 0,0 0-1 0 0,-1 0 1 0 0,1 0-1 0 0,0 0 1 0 0,-1 0 0 0 0,0 0 186 0 0,2 1 66 0 0,-13-18-1218 0 0</inkml:trace>
  <inkml:trace contextRef="#ctx0" brushRef="#br0" timeOffset="134355.509">26521 5705 888 0 0,'-22'-21'6719'0'0,"59"8"-5169"0"0,-36 13-1564 0 0,367-66 992 0 0,-369 63-5405 0 0,-21-5 2283 0 0,1 2 770 0 0</inkml:trace>
  <inkml:trace contextRef="#ctx0" brushRef="#br0" timeOffset="134619.022">26536 5356 1128 0 0,'-4'-6'1468'0'0,"-6"-21"3896"0"0,28-1-3877 0 0,4 16-1501 0 0,-1 1 0 0 0,1 1-1 0 0,1 1 1 0 0,0 1 0 0 0,0 1 0 0 0,1 1 0 0 0,0 1 0 0 0,0 1-1 0 0,6 1 15 0 0,-25 2-68 0 0,141-37-6400 0 0,-136 33 5201 0 0</inkml:trace>
  <inkml:trace contextRef="#ctx0" brushRef="#br0" timeOffset="135117.614">27453 5110 1424 0 0,'-19'-12'3390'0'0,"12"12"-3288"0"0,0 0 0 0 0,1 0 0 0 0,-1 0 0 0 0,0 1-1 0 0,1 0 1 0 0,-1 0 0 0 0,1 1 0 0 0,-1-1 0 0 0,1 1-1 0 0,0 1 1 0 0,0 0 0 0 0,0-1 0 0 0,0 2 0 0 0,0-1-1 0 0,0 1 1 0 0,1 0 0 0 0,0 0 0 0 0,0 0-1 0 0,0 1 1 0 0,0 0 0 0 0,1 0 0 0 0,0 0 0 0 0,0 0-1 0 0,0 1 1 0 0,0-1 0 0 0,-1 4-102 0 0,-68 166 1342 0 0,70-165-1233 0 0,-123 572 2648 0 0,101-281-1278 0 0,27-296-1457 0 0,1-1 0 0 0,0 1-1 0 0,0-1 1 0 0,0 1 0 0 0,0-1 0 0 0,1 0 0 0 0,0 0-1 0 0,0-1 1 0 0,0 1 0 0 0,0-1 0 0 0,1 0 0 0 0,-1 0 0 0 0,1 0-1 0 0,0 0 1 0 0,-1-1 0 0 0,1 0 0 0 0,1 0 0 0 0,-1-1 0 0 0,0 1-1 0 0,0-1 1 0 0,0 0 0 0 0,1 0 0 0 0,-1-1 0 0 0,1 1-1 0 0,-1-1 1 0 0,4-1-22 0 0,7 2-292 0 0,0-2-1 0 0,0 1 1 0 0,-1-2 0 0 0,1 0-1 0 0,0-1 1 0 0,-1-1 0 0 0,1 0-1 0 0,-1-1 1 0 0,0-1-1 0 0,0 0 1 0 0,-1-1 0 0 0,0 0-1 0 0,4-4 293 0 0,-9 6-580 0 0,0 0-1 0 0,0-1 1 0 0,-1 0 0 0 0,1 0-1 0 0,-1-1 1 0 0,-1 0 0 0 0,1 0-1 0 0,-1-1 1 0 0,-1 1-1 0 0,1-2 1 0 0,-1 1 0 0 0,3-7 580 0 0,3-8-1194 0 0</inkml:trace>
  <inkml:trace contextRef="#ctx0" brushRef="#br0" timeOffset="135631.024">28073 5080 948 0 0,'-71'86'6546'0'0,"-97"195"-5233"0"0,98-109-906 0 0,51-145-1079 0 0,1-18-3752 0 0,18-9 3116 0 0,0 0 14 0 0</inkml:trace>
  <inkml:trace contextRef="#ctx0" brushRef="#br0" timeOffset="135913.27">27696 5251 1508 0 0,'1'1'99'0'0,"0"-1"0"0"0,-1 0 0 0 0,1 1-1 0 0,-1-1 1 0 0,1 0 0 0 0,0 1 0 0 0,-1-1 0 0 0,1 0 0 0 0,0 0-1 0 0,-1 1 1 0 0,1-1 0 0 0,0 0 0 0 0,0 0 0 0 0,-1 0-1 0 0,1 0 1 0 0,0 0 0 0 0,-1 0 0 0 0,1 0 0 0 0,0 0 0 0 0,0-1-1 0 0,-1 1 1 0 0,1 0 0 0 0,0 0 0 0 0,-1 0 0 0 0,1-1 0 0 0,0 1-1 0 0,-1 0 1 0 0,1-1 0 0 0,-1 1 0 0 0,1-1 0 0 0,-1 1-1 0 0,1 0 1 0 0,-1-1 0 0 0,1 0 0 0 0,-1 1 0 0 0,1-1 0 0 0,-1 1-1 0 0,1-1 1 0 0,-1 1 0 0 0,0-1 0 0 0,1 0 0 0 0,-1 1 0 0 0,0-1-1 0 0,0 0 1 0 0,1 1 0 0 0,-1-1 0 0 0,0 0 0 0 0,0 1-1 0 0,0-1 1 0 0,0 0 0 0 0,0 0 0 0 0,0 1 0 0 0,0-1 0 0 0,0 0-1 0 0,0 1 1 0 0,0-1 0 0 0,-1 0 0 0 0,1 1 0 0 0,0-1-1 0 0,0 0 1 0 0,-1 1 0 0 0,1-1 0 0 0,0 0 0 0 0,-1 1 0 0 0,1-1-1 0 0,0 1 1 0 0,-1-1 0 0 0,1 0 0 0 0,-1 1 0 0 0,1-1-99 0 0,37 50 721 0 0,-27-34-490 0 0,209 273-28 0 0,-185-235-4017 0 0,-36-53 1243 0 0,-1-3 1387 0 0</inkml:trace>
  <inkml:trace contextRef="#ctx0" brushRef="#br0" timeOffset="136164.533">28143 5273 1792 0 0,'24'2'5447'0'0,"75"0"-4635"0"0,143-39-5185 0 0,-214 27 3219 0 0</inkml:trace>
  <inkml:trace contextRef="#ctx0" brushRef="#br0" timeOffset="136456.148">28861 5043 1792 0 0,'-13'42'4070'0'0,"0"-8"-3461"0"0,-16 218 1190 0 0,29-9-2608 0 0,0-241 649 0 0,0 1 0 0 0,0-1 0 0 0,0 1 0 0 0,0-1-1 0 0,0 1 1 0 0,-1 0 0 0 0,1-1 0 0 0,-1 1 0 0 0,1-1-1 0 0,-1 0 1 0 0,0 1 0 0 0,0-1 0 0 0,0 0 0 0 0,-1 1-1 0 0,1-1 1 0 0,0 0 0 0 0,-1 0 0 0 0,0 0 0 0 0,1 0-1 0 0,-1 0 1 0 0,0-1 0 0 0,0 1 0 0 0,0 0 0 0 0,0-1-1 0 0,0 0 1 0 0,-1 1 160 0 0,-4 1-1232 0 0</inkml:trace>
  <inkml:trace contextRef="#ctx0" brushRef="#br0" timeOffset="137033.429">28930 5146 1804 0 0,'-2'-25'5600'0'0,"-13"47"-4037"0"0,6 83-790 0 0,11-101-752 0 0,0-1 0 0 0,0 1-1 0 0,0 0 1 0 0,1-1-1 0 0,-1 0 1 0 0,1 0 0 0 0,0 0-1 0 0,0 0 1 0 0,0 0 0 0 0,1 0-1 0 0,-1-1 1 0 0,0 1 0 0 0,1-1-1 0 0,0 0 1 0 0,0 0 0 0 0,-1-1-1 0 0,1 1 1 0 0,0-1 0 0 0,0 0-1 0 0,1 0 1 0 0,-1 0-1 0 0,0 0 1 0 0,0-1 0 0 0,0 1-1 0 0,1-1 1 0 0,-1 0 0 0 0,0-1-1 0 0,0 1 1 0 0,0-1 0 0 0,1 0-21 0 0,0-1-5 0 0,-1 0 0 0 0,1 0 1 0 0,-1 0-1 0 0,0-1 1 0 0,0 0-1 0 0,0 0 1 0 0,0 0-1 0 0,0 0 0 0 0,-1-1 1 0 0,1 1-1 0 0,-1-1 1 0 0,0 0-1 0 0,0 0 1 0 0,0 0-1 0 0,-1 0 0 0 0,0-1 1 0 0,1 1-1 0 0,-2-1 1 0 0,1 1-1 0 0,0-1 1 0 0,-1 0-1 0 0,1-4 5 0 0,-2 8 17 0 0,-3-20 433 0 0,1 18-490 0 0,-12-12 367 0 0,14 29-558 0 0,34 47-1453 0 0,10 45-4865 0 0,-44-103 5336 0 0</inkml:trace>
  <inkml:trace contextRef="#ctx0" brushRef="#br0" timeOffset="137512.727">27741 5960 1624 0 0,'1'4'5415'0'0,"96"-15"-4021"0"0,762-92 883 0 0,-797 101-3110 0 0,-38 2-6330 0 0,-32 2 5989 0 0</inkml:trace>
  <inkml:trace contextRef="#ctx0" brushRef="#br0" timeOffset="137981.832">28162 6240 1428 0 0,'0'0'628'0'0,"9"25"2562"0"0,41 132-345 0 0,-52-152-2792 0 0,-1 1-1 0 0,1-1 0 0 0,-1 0 0 0 0,0 0 0 0 0,-1 0 0 0 0,1 0 0 0 0,-1-1 0 0 0,0 1 0 0 0,0-1 1 0 0,0 0-1 0 0,-1 0 0 0 0,1-1 0 0 0,-1 1 0 0 0,0-1 0 0 0,0 0 0 0 0,0 0 0 0 0,0-1 0 0 0,-1 0 0 0 0,1 1 1 0 0,-1-2-1 0 0,1 1 0 0 0,-1-1 0 0 0,0 0 0 0 0,0 0 0 0 0,0 0 0 0 0,1-1 0 0 0,-1 0 0 0 0,0 0 1 0 0,0 0-1 0 0,0-1 0 0 0,0 0 0 0 0,1 0 0 0 0,-1-1 0 0 0,0 1 0 0 0,1-1 0 0 0,-1-1 0 0 0,1 1 1 0 0,-3-2-53 0 0,3 2 16 0 0,1-1 1 0 0,-1 0-1 0 0,1 0 1 0 0,0 0-1 0 0,-1 0 1 0 0,1-1 0 0 0,1 0-1 0 0,-1 0 1 0 0,0 0-1 0 0,1 0 1 0 0,0 0-1 0 0,0-1 1 0 0,0 1 0 0 0,1-1-1 0 0,0 0 1 0 0,-1 0-1 0 0,2 0 1 0 0,-1 0 0 0 0,0 0-1 0 0,1 0 1 0 0,0 0-1 0 0,0-1 1 0 0,1 1-1 0 0,0 0 1 0 0,0-1 0 0 0,0 1-1 0 0,0 0 1 0 0,1-1-1 0 0,0 1 1 0 0,0 0-1 0 0,0 0 1 0 0,0 0 0 0 0,1 0-1 0 0,0 0 1 0 0,0 0-1 0 0,1 0 1 0 0,-1 0-1 0 0,1 1 1 0 0,0-1 0 0 0,0 1-1 0 0,1 0 1 0 0,-1 0-1 0 0,1 0 1 0 0,0 1-1 0 0,0-1 1 0 0,0 1 0 0 0,1 0-1 0 0,-1 0 1 0 0,1 0-1 0 0,3-1-16 0 0,26-14-108 0 0,1 1-1 0 0,1 3 0 0 0,0 0 1 0 0,1 3-1 0 0,0 1 0 0 0,1 1 1 0 0,0 3-1 0 0,0 1 1 0 0,17 0 108 0 0,115-21-6126 0 0,-155 21 4997 0 0,-4 0 73 0 0</inkml:trace>
  <inkml:trace contextRef="#ctx0" brushRef="#br0" timeOffset="138881.677">29289 4995 1008 0 0,'10'-6'7033'0'0,"32"12"-6677"0"0,-31 5-305 0 0,0 0 1 0 0,-1 0-1 0 0,-1 1 1 0 0,1 1-1 0 0,-2-1 1 0 0,0 2-1 0 0,-1-1 1 0 0,0 1-1 0 0,-1 0 1 0 0,0 0-1 0 0,-1 1 1 0 0,-1-1-1 0 0,0 1 1 0 0,-1 0-1 0 0,-1 1 1 0 0,0-1-1 0 0,-1 0 1 0 0,-1 1-1 0 0,0-1 0 0 0,-1 0 1 0 0,-2 6-52 0 0,5 14 219 0 0,2 308 1198 0 0,19 326 1413 0 0,-59-480-2012 0 0,31-179-829 0 0,1 0 1 0 0,-2 0-1 0 0,0-1 1 0 0,0 1-1 0 0,0-2 1 0 0,-1 1-1 0 0,-1-1 1 0 0,1 0-1 0 0,-1 0 1 0 0,0-1-1 0 0,-1 0 1 0 0,0 0-1 0 0,0-1 0 0 0,-1-1 1 0 0,1 1-1 0 0,-1-1 1 0 0,0-1-1 0 0,-1 0 1 0 0,1 0-1 0 0,-1-1 1 0 0,0-1-1 0 0,1 0 1 0 0,-1 0-1 0 0,0-1 1 0 0,0 0-1 0 0,-1-1 11 0 0,-42-38-3618 0 0,41-7-4098 0 0,13 38 6574 0 0</inkml:trace>
  <inkml:trace contextRef="#ctx0" brushRef="#br0" timeOffset="145081.657">29706 5565 968 0 0,'-7'-17'6103'0'0,"0"17"-5997"0"0,6 0-504 0 0,-2 0 675 0 0,3 0-9 0 0,0 0 17 0 0,0 0 2 0 0,0 0 16 0 0,0 0-26 0 0,0 0-4 0 0,0 0-30 0 0,0 0-25 0 0,63-27 513 0 0,-33 24-603 0 0,286-22 879 0 0,-272 18-3234 0 0,-55 15-3654 0 0,4-7 4809 0 0</inkml:trace>
  <inkml:trace contextRef="#ctx0" brushRef="#br0" timeOffset="145346.593">29643 5786 1708 0 0,'64'10'3850'0'0,"347"-36"-446"0"0,-370 9-4273 0 0,-41 17 541 0 0,0-3-3789 0 0,-4 1 3041 0 0</inkml:trace>
  <inkml:trace contextRef="#ctx0" brushRef="#br0" timeOffset="146337.605">30785 5351 2040 0 0,'-6'-14'6555'0'0,"-51"5"-6012"0"0,56 9-507 0 0,-25 2 105 0 0,5 7-87 0 0,0 1 0 0 0,1 1-1 0 0,1 0 1 0 0,0 1 0 0 0,1 2 0 0 0,0-1 0 0 0,1 2 0 0 0,0 1 0 0 0,1 0 0 0 0,1 1-1 0 0,1 0 1 0 0,0 1 0 0 0,1 1 0 0 0,1 0 0 0 0,-3 9-54 0 0,9-12 60 0 0,0 1 0 0 0,1-1 0 0 0,1 1 0 0 0,1 0 0 0 0,0 1 0 0 0,1-1 0 0 0,1 0 0 0 0,0 1 0 0 0,2-1 0 0 0,0 1-60 0 0,-1 4 147 0 0,2-3-57 0 0,1 0-1 0 0,1-1 1 0 0,0 1-1 0 0,1-1 1 0 0,1 0-1 0 0,1-1 1 0 0,1 1 0 0 0,0-1-1 0 0,1-1 1 0 0,1 0-1 0 0,11 15-89 0 0,-11-20 60 0 0,0-1-1 0 0,0 0 1 0 0,1-1 0 0 0,0 0 0 0 0,1-1-1 0 0,0 0 1 0 0,0-1 0 0 0,0 0-1 0 0,1-1 1 0 0,0 0 0 0 0,1-1-1 0 0,-1-1 1 0 0,1 0 0 0 0,0-1-1 0 0,0 0 1 0 0,0-1 0 0 0,0-1-1 0 0,0 0 1 0 0,0-1 0 0 0,1 0 0 0 0,-1-1-1 0 0,0-1 1 0 0,13-3-60 0 0,-6 4 34 0 0,-1-2 0 0 0,1 0 0 0 0,-1-1 1 0 0,0-1-1 0 0,-1-1 0 0 0,1-1 0 0 0,-1-1 0 0 0,0 0 1 0 0,-1-2-1 0 0,0 0 0 0 0,-1-1 0 0 0,0 0 0 0 0,0-2 0 0 0,-1 0 1 0 0,-1 0-1 0 0,0-2 0 0 0,-1 0 0 0 0,-1 0 0 0 0,0-1 1 0 0,-1-1-1 0 0,-1 0 0 0 0,6-13-34 0 0,-11 18 33 0 0,-1 0 0 0 0,-1 0 0 0 0,0-1 0 0 0,0 0 0 0 0,-1 0 0 0 0,-1 0 0 0 0,0 0 0 0 0,-1 0 0 0 0,-1-1 0 0 0,0 1 0 0 0,0 0 0 0 0,-1 0 0 0 0,-1-1 0 0 0,-1-1-33 0 0,-3-3-19 0 0,0 0 0 0 0,-2 1 0 0 0,0 0-1 0 0,-1 0 1 0 0,-1 1 0 0 0,0 0 0 0 0,-1 1 0 0 0,-1 0 0 0 0,0 1 0 0 0,-1 0-1 0 0,0 1 1 0 0,-2 1 0 0 0,1 0 0 0 0,-1 0 0 0 0,-1 2 0 0 0,0 0 0 0 0,0 1-1 0 0,-1 0 1 0 0,0 1 0 0 0,-15-4 19 0 0,-140-37-3288 0 0,117 35-4623 0 0,50 11 6787 0 0</inkml:trace>
  <inkml:trace contextRef="#ctx0" brushRef="#br0" timeOffset="156609.305">22621 7123 1048 0 0,'0'0'537'0'0,"0"0"-68"0"0,0 0-64 0 0,2-15 256 0 0,49 8 1637 0 0,2 397-441 0 0,0-176-676 0 0,-51-208-1101 0 0,-2-5-52 0 0,0-1-1 0 0,0 1 1 0 0,0 0 0 0 0,0 0 0 0 0,0 0 0 0 0,1-1 0 0 0,-1 1 0 0 0,0 0-1 0 0,0 0 1 0 0,1-1 0 0 0,-1 1 0 0 0,0 0 0 0 0,1 0 0 0 0,-1-1-1 0 0,1 1 1 0 0,-1-1 0 0 0,1 1 0 0 0,-1 0 0 0 0,1-1 0 0 0,-1 1-1 0 0,1-1 1 0 0,-1 1 0 0 0,1-1 0 0 0,0 1 0 0 0,0-1 0 0 0,-1 0 0 0 0,1 1-1 0 0,0-1 1 0 0,-1 0 0 0 0,1 1 0 0 0,0-1 0 0 0,0 0 0 0 0,0 0-1 0 0,-1 0 1 0 0,1 0 0 0 0,0 0 0 0 0,0 0 0 0 0,0 0 0 0 0,-1 0-1 0 0,1 0 1 0 0,0 0 0 0 0,0 0 0 0 0,0 0 0 0 0,-1-1 0 0 0,1 1 0 0 0,0 0-1 0 0,0 0 1 0 0,-1-1 0 0 0,1 1 0 0 0,0-1 0 0 0,-1 1 0 0 0,1-1-1 0 0,0 1 1 0 0,-1-1 0 0 0,1 1 0 0 0,-1-1-28 0 0,21-17 126 0 0,-2-1 1 0 0,-1 0-1 0 0,0-2 1 0 0,-1 0-1 0 0,-1-1 0 0 0,-1 0 1 0 0,-2-2-1 0 0,0 1 1 0 0,-1-2-1 0 0,2-9-126 0 0,6-5 117 0 0,125-271 1280 0 0,-128 289-2515 0 0,-5 32-3390 0 0,1 5-139 0 0,-10-13 3419 0 0</inkml:trace>
  <inkml:trace contextRef="#ctx0" brushRef="#br0" timeOffset="157282.512">23662 7183 848 0 0,'-23'-5'4468'0'0,"34"-3"-1849"0"0,292-47-880 0 0,-101 41-1190 0 0,-201 15-540 0 0,1-1 0 0 0,-1 1 0 0 0,1-1 0 0 0,0 1 0 0 0,-1-1 0 0 0,1 1 0 0 0,-1 0 0 0 0,0 0 0 0 0,1-1 0 0 0,-1 1 0 0 0,0 0 0 0 0,1 1 0 0 0,-1-1 0 0 0,0 0 0 0 0,0 0 0 0 0,0 0 0 0 0,0 1 0 0 0,0-1 0 0 0,0 0 0 0 0,0 1 0 0 0,0-1 0 0 0,-1 1 0 0 0,1-1 0 0 0,0 1 0 0 0,-1-1 0 0 0,0 1 0 0 0,1 0 0 0 0,-1-1 0 0 0,0 1 0 0 0,0 0 0 0 0,0-1 0 0 0,0 1 0 0 0,0-1 0 0 0,0 1 0 0 0,0 0 0 0 0,0-1 0 0 0,-1 1 0 0 0,1 0 0 0 0,-1-1 0 0 0,1 1 0 0 0,-1 0-9 0 0,-17 63 208 0 0,-212 295 553 0 0,228-358-758 0 0,1 0 1 0 0,-1 0-1 0 0,1 0 0 0 0,-1 0 0 0 0,1 0 1 0 0,0 1-1 0 0,0-1 0 0 0,0 1 0 0 0,0-1 1 0 0,0 1-1 0 0,0-1 0 0 0,1 1 0 0 0,-1-1 1 0 0,1 1-1 0 0,0-1 0 0 0,0 1 0 0 0,0 0 1 0 0,0-1-1 0 0,0 1 0 0 0,1 0 0 0 0,-1-1 1 0 0,1 1-1 0 0,-1-1 0 0 0,1 1 1 0 0,0-1-1 0 0,0 1 0 0 0,0-1 0 0 0,1 0 1 0 0,-1 0-1 0 0,0 1 0 0 0,1-1 0 0 0,-1 0 1 0 0,1 0-1 0 0,0 0 0 0 0,0 0 0 0 0,0-1 1 0 0,0 1-1 0 0,0 0 0 0 0,0-1 0 0 0,0 0 1 0 0,1 1-1 0 0,-1-1 0 0 0,0 0 0 0 0,1 0 1 0 0,-1 0-1 0 0,1 0 0 0 0,-1-1 0 0 0,1 1 1 0 0,-1-1-1 0 0,1 1 0 0 0,0-1 0 0 0,-1 0 1 0 0,2 0-4 0 0,157-3-606 0 0,-63-44-3391 0 0,-73 18 0 0 0,-22 20 2795 0 0</inkml:trace>
  <inkml:trace contextRef="#ctx0" brushRef="#br0" timeOffset="157499.873">23790 7457 1008 0 0,'21'-8'5309'0'0,"130"-28"-3929"0"0,-73 24-1138 0 0,75-14-1162 0 0,-57-6-2719 0 0,-77 22 2431 0 0</inkml:trace>
  <inkml:trace contextRef="#ctx0" brushRef="#br0" timeOffset="157873.506">23700 6970 1748 0 0,'-18'6'259'0'0,"0"2"1"0"0,0 0-1 0 0,1 0 0 0 0,1 2 0 0 0,-1 0 0 0 0,2 1 1 0 0,-1 1-1 0 0,2 0 0 0 0,-1 1 0 0 0,2 0 0 0 0,0 1 1 0 0,0 1-1 0 0,2 0 0 0 0,0 1 0 0 0,0 0 1 0 0,1 1-1 0 0,2 0 0 0 0,-1 0 0 0 0,2 1 0 0 0,0 0 1 0 0,1 0-1 0 0,1 1 0 0 0,1-1 0 0 0,1 1 0 0 0,0 0 1 0 0,1 0-1 0 0,1 15-259 0 0,3-14 62 0 0,0-1 1 0 0,1 0 0 0 0,0 0-1 0 0,2 0 1 0 0,0 0-1 0 0,2-1 1 0 0,0 0 0 0 0,0 0-1 0 0,2 0 1 0 0,0-1-1 0 0,2-1 1 0 0,-1 0 0 0 0,2 0-1 0 0,0-1 1 0 0,1 0-1 0 0,0-1 1 0 0,1 0 0 0 0,1-2-1 0 0,0 1 1 0 0,1-2-1 0 0,0 0 1 0 0,8 3-63 0 0,-2-1-520 0 0,-1-1-1 0 0,2-2 1 0 0,-1 0-1 0 0,1-1 1 0 0,1-2-1 0 0,-1 0 1 0 0,1-1-1 0 0,1-2 1 0 0,-1 0 0 0 0,1-2-1 0 0,10 0 521 0 0,0-5-1262 0 0,26-11-7 0 0</inkml:trace>
  <inkml:trace contextRef="#ctx0" brushRef="#br0" timeOffset="158200.909">24573 6961 1348 0 0,'12'12'353'0'0,"-1"-1"-1"0"0,0 1 1 0 0,0 1-1 0 0,-2 0 1 0 0,1 1-1 0 0,-2 0 1 0 0,0 0 0 0 0,0 0-1 0 0,-1 1 1 0 0,-1 1-1 0 0,-1-1 1 0 0,0 1-1 0 0,3 15-352 0 0,4 8 473 0 0,-3-20-307 0 0,-2 0 0 0 0,0 0-1 0 0,-1 0 1 0 0,-1 1 0 0 0,-1 0 0 0 0,-1 0 0 0 0,-1 0 0 0 0,0 0-1 0 0,-2 1 1 0 0,0-1 0 0 0,-1 0 0 0 0,-1 1 0 0 0,-1-1 0 0 0,-1 0 0 0 0,-1-1-1 0 0,0 1 1 0 0,-2-1 0 0 0,0 0 0 0 0,-1 0 0 0 0,-1-1 0 0 0,0 0-1 0 0,-2-1 1 0 0,-10 15-166 0 0,-5-7-55 0 0,0-1 0 0 0,-1-1 0 0 0,-1-1 0 0 0,-1-1 0 0 0,-1-2-1 0 0,-1-1 1 0 0,-21 8 55 0 0,-5-13-3958 0 0,45-29 1408 0 0,9 2 1342 0 0</inkml:trace>
  <inkml:trace contextRef="#ctx0" brushRef="#br0" timeOffset="158635.481">25110 7343 2512 0 0,'-11'1'3166'0'0,"24"0"-1711"0"0,21 1-789 0 0,46-2-18 0 0,82 0 538 0 0,-56 0-5156 0 0,-98-14 1604 0 0,-9 11 1309 0 0</inkml:trace>
  <inkml:trace contextRef="#ctx0" brushRef="#br0" timeOffset="158898.234">25133 7608 1948 0 0,'14'35'4970'0'0,"62"-17"-4210"0"0,-71-17-519 0 0,287 7 540 0 0,-157-28-4451 0 0,-121 17 2095 0 0,-8 1 416 0 0</inkml:trace>
  <inkml:trace contextRef="#ctx0" brushRef="#br0" timeOffset="168647.686">26436 7088 1164 0 0,'0'0'163'0'0,"0"0"-12"0"0,0 0 37 0 0,0 0 22 0 0,0 0 21 0 0,0 0 7 0 0,0 0-25 0 0,0 0-2 0 0,0 0 4 0 0,0 0-3 0 0,0 0-19 0 0,0 0-39 0 0,0 0-89 0 0,0 0-23 0 0,0 0 1 0 0,0 0 43 0 0,0 0 208 0 0,0 0-14 0 0,0 0-164 0 0,0 0-29 0 0,2-12 104 0 0,-1 10 3671 0 0,-1 116-3652 0 0,6 68 262 0 0,9-115-145 0 0,5 49 82 0 0,33 109 462 0 0,-31-135-107 0 0,-105-49-684 0 0,-83 6-318 0 0,277-53 106 0 0,192-24 128 0 0,-303 29-112 0 0,-1 1 0 0 0,1 0 0 0 0,0-1 0 0 0,-1 1 0 0 0,1 0 0 0 0,0-1 0 0 0,0 1 0 0 0,0 0 0 0 0,-1-1 0 0 0,1 1 0 0 0,0-1 0 0 0,0 1 0 0 0,0 0 0 0 0,0-1 0 0 0,0 1 0 0 0,0-1 0 0 0,0 1 0 0 0,0-1 0 0 0,0 1 0 0 0,0 0 0 0 0,0-1 0 0 0,0 1 0 0 0,0-1 0 0 0,0 1 0 0 0,0 0 0 0 0,0-1 0 0 0,0 1 0 0 0,0-1 0 0 0,1 1 0 0 0,-1 0 0 0 0,0-1 0 0 0,0 1 0 0 0,1-1 0 0 0,-1 1 0 0 0,0 0-1 0 0,0 0 1 0 0,1-1 0 0 0,-1 1 0 0 0,0 0 0 0 0,1-1 0 0 0,-1 1 0 0 0,0 0 0 0 0,1 0 0 0 0,-1 0 0 0 0,1-1 0 0 0,-1 1 0 0 0,0 0 0 0 0,1 0 0 0 0,-1 0 0 0 0,1 0 116 0 0,-14-10-2509 0 0,2-3 1347 0 0</inkml:trace>
  <inkml:trace contextRef="#ctx0" brushRef="#br0" timeOffset="169332.656">26471 7078 888 0 0,'-5'-33'7488'0'0,"-180"293"-7258"0"0,100-154-6326 0 0,72-99 4874 0 0</inkml:trace>
  <inkml:trace contextRef="#ctx0" brushRef="#br0" timeOffset="175743.34">22167 7468 836 0 0,'0'0'127'0'0,"0"0"-9"0"0,0 0-30 0 0,0 0-30 0 0,0 0-40 0 0,0 0 57 0 0,0 0 22 0 0,0 0-47 0 0,0 0-14 0 0,0 0 58 0 0,0 0-31 0 0,0 0 44 0 0,0 0 49 0 0,-5 1-25 0 0,3 0-104 0 0,1-1-1 0 0,-1 1 0 0 0,1-1 1 0 0,-1 1-1 0 0,1-1 0 0 0,-1 1 1 0 0,1 0-1 0 0,-1 0 0 0 0,1 0 1 0 0,0 0-1 0 0,0 0 0 0 0,-1 0 1 0 0,1 0-1 0 0,0 0 0 0 0,0 0 1 0 0,0 1-1 0 0,0-1 0 0 0,0 0 1 0 0,1 1-1 0 0,-1-1 1 0 0,0 0-1 0 0,0 1 0 0 0,1-1 1 0 0,-1 1-1 0 0,1 0 0 0 0,0-1 1 0 0,-1 1-1 0 0,1-1 0 0 0,0 1 1 0 0,0 0-1 0 0,0-1 0 0 0,0 1 1 0 0,0-1-1 0 0,0 1 0 0 0,1 0 1 0 0,-1-1-1 0 0,0 1 0 0 0,1-1 1 0 0,-1 1-1 0 0,1 0-26 0 0,-1 10 134 0 0,9 258 756 0 0,4-160-722 0 0,16 62 133 0 0,-5 150-74 0 0,-12-180-93 0 0,-12 158-150 0 0,32-122 324 0 0,-12 158 349 0 0,-47 157-556 0 0,27-218 124 0 0,23-126-339 0 0,31 289 100 0 0,-51-36 131 0 0,1-331 924 0 0,-4-70-1012 0 0,3 19-886 0 0,-4-22-2366 0 0,-1-4 1967 0 0</inkml:trace>
  <inkml:trace contextRef="#ctx0" brushRef="#br0" timeOffset="212607.685">22773 8803 840 0 0,'0'0'179'0'0,"0"0"75"0"0,0 0 42 0 0,0 0-142 0 0,0 0 36 0 0,0 0 90 0 0,0 0 28 0 0,0 0-100 0 0,0 0-73 0 0,0 0 21 0 0,0 0-11 0 0,0 0 26 0 0,0 0 3 0 0,0 0-12 0 0,0 0 22 0 0,0 0-86 0 0,0 0-64 0 0,0 0 48 0 0,0 0 6 0 0,0 0-14 0 0,0 0 20 0 0,0 0 84 0 0,0 0-1 0 0,0 0-32 0 0,0 0-65 0 0,0 0 2 0 0,-17-2 427 0 0,-24-32 835 0 0,30 35 475 0 0,48-1-1700 0 0,301-27 105 0 0,-126 13-172 0 0,128 7-21 0 0,-339 7-8 0 0,-1 0 18 0 0,0 0-17 0 0,-9 10 20 0 0,-9 2-35 0 0,1 2 1 0 0,1 0-1 0 0,0 0 1 0 0,0 2-1 0 0,2 0 1 0 0,0 0-1 0 0,1 1 1 0 0,-1 4-10 0 0,3-8 8 0 0,-230 228 827 0 0,111-124-389 0 0,117-105-372 0 0,-6 5 17 0 0,0 1 0 0 0,1 1 0 0 0,1 0 0 0 0,0 1 0 0 0,2 1 0 0 0,0 0 0 0 0,2 1 0 0 0,0 1 0 0 0,-1 6-91 0 0,13-27 17 0 0,1 1-1 0 0,-1 0 1 0 0,1-1-1 0 0,0 1 0 0 0,0 0 1 0 0,0-1-1 0 0,0 1 1 0 0,0-1-1 0 0,0 1 1 0 0,1 0-1 0 0,-1-1 0 0 0,1 1 1 0 0,0-1-1 0 0,0 1 1 0 0,0-1-1 0 0,0 1 0 0 0,0-1 1 0 0,1 0-1 0 0,-1 1 1 0 0,1-1-1 0 0,-1 0 0 0 0,1 0 1 0 0,0 0-1 0 0,0 0 1 0 0,0-1-1 0 0,0 1 1 0 0,0 0-1 0 0,0-1 0 0 0,0 1 1 0 0,1-1-1 0 0,-1 0 1 0 0,0 0-1 0 0,1 0 0 0 0,-1 0 1 0 0,1 0-1 0 0,0 0 1 0 0,-1-1-1 0 0,1 1 1 0 0,-1-1-1 0 0,1 0 0 0 0,0 0 1 0 0,1 0-17 0 0,121 11 203 0 0,-122-11-188 0 0,342-41-314 0 0,-300 33-6 0 0,-14 3-203 0 0,0 0 1 0 0,0-2 0 0 0,0-2 0 0 0,-1 0-1 0 0,0-2 1 0 0,26-14 507 0 0,-39-10-5194 0 0,-29 15 3944 0 0</inkml:trace>
  <inkml:trace contextRef="#ctx0" brushRef="#br0" timeOffset="212889.213">22916 9127 2040 0 0,'-9'-5'1646'0'0,"19"0"663"0"0,406-19-1327 0 0,-365 24-1990 0 0,-2 15-1821 0 0,-44-13 1769 0 0</inkml:trace>
  <inkml:trace contextRef="#ctx0" brushRef="#br0" timeOffset="213825.401">24109 9040 1676 0 0,'0'0'590'0'0,"0"0"-32"0"0,0 0-31 0 0,0 0-48 0 0,0 0-41 0 0,0 0-46 0 0,0 0-42 0 0,0 0-64 0 0,0 0-35 0 0,0 0-37 0 0,0 0-48 0 0,0 0 0 0 0,0 0 8 0 0,0 0-62 0 0,0 0-86 0 0,0 0 65 0 0,0 0 9 0 0,1 4-2 0 0,10 28-23 0 0,-8-17-9 0 0,1-1 0 0 0,0 0 0 0 0,1 0 0 0 0,0 0 0 0 0,1 0-1 0 0,1-1 1 0 0,0 0 0 0 0,1 0 0 0 0,0-1 0 0 0,1 0-1 0 0,0-1 1 0 0,1 0 0 0 0,0 0 0 0 0,1-1 0 0 0,0 0 0 0 0,1-1-1 0 0,0 0 1 0 0,0-1 0 0 0,5 2-66 0 0,-4-5 42 0 0,-1-1 0 0 0,1-1 0 0 0,-1 0 0 0 0,1 0-1 0 0,0-2 1 0 0,1 1 0 0 0,-1-2 0 0 0,0 0 0 0 0,0 0 0 0 0,0-1 0 0 0,0-1 0 0 0,0 0-1 0 0,0-1 1 0 0,-1 0 0 0 0,1-1 0 0 0,-1-1 0 0 0,0 0 0 0 0,4-2-42 0 0,200-141 246 0 0,-19 10-224 0 0,-169 124-46 0 0,132-38-262 0 0,-154 56 258 0 0,0 0-1 0 0,0 0 1 0 0,-1 1-1 0 0,0 0 1 0 0,1 0 0 0 0,-2 0-1 0 0,1 1 1 0 0,-1-1-1 0 0,1 1 1 0 0,-1 0-1 0 0,-1 0 1 0 0,1 1 0 0 0,-1-1-1 0 0,-1 1 1 0 0,1 0-1 0 0,-1-1 1 0 0,0 1-1 0 0,0 0 1 0 0,-1 0 0 0 0,0 0-1 0 0,0 1 1 0 0,-1 1 28 0 0,9 38-554 0 0,5 62-4139 0 0,-14-97 3509 0 0</inkml:trace>
  <inkml:trace contextRef="#ctx0" brushRef="#br0" timeOffset="214699.231">25583 8865 924 0 0,'0'0'631'0'0,"0"0"-48"0"0,0 0-45 0 0,0 0-8 0 0,0 0-73 0 0,0 0-88 0 0,0 0 17 0 0,0 0-35 0 0,0 0-80 0 0,0 0-3 0 0,0 0 15 0 0,0 0-27 0 0,0 0-82 0 0,0 0 25 0 0,0 0-94 0 0,0 0-23 0 0,0 0 16 0 0,0 0 35 0 0,4 3 72 0 0,15 47 327 0 0,-28 331 1531 0 0,19-293-1789 0 0,-10-44-704 0 0,0-43 213 0 0,0-1-71 0 0,13 0-3457 0 0,-6-15 1356 0 0,-5 6 1286 0 0</inkml:trace>
  <inkml:trace contextRef="#ctx0" brushRef="#br0" timeOffset="215106.119">25606 8823 1108 0 0,'15'0'3917'0'0,"28"32"-3552"0"0,-36-27 10 0 0,201 146 1481 0 0,18 32-766 0 0,-195-160-1040 0 0,-26-30-5231 0 0,-5 4 4009 0 0</inkml:trace>
  <inkml:trace contextRef="#ctx0" brushRef="#br0" timeOffset="215432.653">26103 8765 2252 0 0,'0'0'110'0'0,"0"0"-1"0"0,-1 0 0 0 0,1 0 1 0 0,-1 0-1 0 0,1 0 0 0 0,0 0 1 0 0,-1 0-1 0 0,1 0 0 0 0,-1 0 1 0 0,1 0-1 0 0,0 0 0 0 0,-1-1 1 0 0,1 1-1 0 0,0 0 0 0 0,-1 0 1 0 0,1 0-1 0 0,0-1 0 0 0,-1 1 1 0 0,1 0-1 0 0,0 0 0 0 0,-1-1 1 0 0,1 1-1 0 0,0 0 0 0 0,0-1 1 0 0,-1 1-1 0 0,1 0 0 0 0,0-1 1 0 0,0 1-1 0 0,0 0 1 0 0,-1-1-1 0 0,1 1 0 0 0,0-1 1 0 0,0 1-1 0 0,0 0 0 0 0,0-1-109 0 0,-27 287 2160 0 0,47-159-1670 0 0,-11-52-1868 0 0,-9-75 218 0 0,-5 1-1355 0 0,1-4 1291 0 0</inkml:trace>
  <inkml:trace contextRef="#ctx0" brushRef="#br0" timeOffset="215897.837">26793 8663 1820 0 0,'-76'51'2746'0'0,"58"-29"-2403"0"0,0 0 0 0 0,2 1-1 0 0,1 1 1 0 0,1 0 0 0 0,1 1-1 0 0,1 1 1 0 0,1 0-1 0 0,1 0 1 0 0,-4 21-343 0 0,-14 210 1568 0 0,29-242-1516 0 0,1 0-1 0 0,1-1 1 0 0,0 1-1 0 0,1-1 1 0 0,1 0 0 0 0,0 0-1 0 0,0 0 1 0 0,2-1-1 0 0,0 0 1 0 0,0 0-1 0 0,1 0 1 0 0,1-1 0 0 0,0-1-1 0 0,0 1 1 0 0,1-1-1 0 0,1-1 1 0 0,4 4-52 0 0,-11-11-109 0 0,0 0 1 0 0,0 0-1 0 0,0 0 1 0 0,1 0-1 0 0,-1-1 1 0 0,1 0-1 0 0,-1 0 1 0 0,1 0-1 0 0,0 0 1 0 0,0-1-1 0 0,0 1 1 0 0,0-1-1 0 0,0-1 1 0 0,0 1-1 0 0,0-1 1 0 0,0 0-1 0 0,1 0 1 0 0,-1 0-1 0 0,0-1 109 0 0,74-63-5265 0 0,-64 44 4077 0 0</inkml:trace>
  <inkml:trace contextRef="#ctx0" brushRef="#br0" timeOffset="216329.079">27158 8732 1240 0 0,'-10'4'228'0'0,"1"1"-1"0"0,-1 0 1 0 0,1 0-1 0 0,1 1 1 0 0,-1 0-1 0 0,1 1 0 0 0,0 0 1 0 0,0 0-1 0 0,1 1 1 0 0,0 0-1 0 0,0 0 1 0 0,1 1-1 0 0,0 0 1 0 0,1 0-1 0 0,0 0 1 0 0,0 0-1 0 0,1 1 1 0 0,0 0-1 0 0,1 0 1 0 0,0 0-1 0 0,0 0 1 0 0,1 1-1 0 0,0-1 1 0 0,1 1-1 0 0,1-1 1 0 0,-1 1-1 0 0,2 0-227 0 0,1-2 88 0 0,1 0 0 0 0,0 1 0 0 0,0-1 0 0 0,1-1-1 0 0,0 1 1 0 0,0 0 0 0 0,1-1 0 0 0,1 0 0 0 0,-1 0 0 0 0,1-1 0 0 0,0 1 0 0 0,1-1 0 0 0,0 0 0 0 0,0-1-1 0 0,1 0 1 0 0,-1 0 0 0 0,1-1 0 0 0,0 0 0 0 0,1 0 0 0 0,-1 0 0 0 0,1-1 0 0 0,0-1 0 0 0,0 0 0 0 0,6 2-88 0 0,193 14 979 0 0,-204-19-982 0 0,1 0 0 0 0,-1-1-1 0 0,1 1 1 0 0,0-1 0 0 0,-1 0 0 0 0,0 0 0 0 0,1-1 0 0 0,-1 1-1 0 0,0-1 1 0 0,0 0 0 0 0,0 0 0 0 0,0 0 0 0 0,0-1 0 0 0,0 0-1 0 0,-1 1 1 0 0,1-1 0 0 0,-1 0 0 0 0,1-1 0 0 0,-1 1 0 0 0,-1-1-1 0 0,1 1 1 0 0,0-1 0 0 0,-1 0 0 0 0,1 0 0 0 0,-1 0 0 0 0,0 0-1 0 0,-1 0 1 0 0,1 0 0 0 0,-1-1 0 0 0,0 1 0 0 0,0-1 0 0 0,0 1-1 0 0,0-1 1 0 0,-1 1 0 0 0,0-1 0 0 0,0 1 0 0 0,0-1 0 0 0,-1 0-1 0 0,1 1 1 0 0,-1-3 3 0 0,-6-10-136 0 0,-1 1 0 0 0,0-1-1 0 0,-1 1 1 0 0,-1 1 0 0 0,-1 0 0 0 0,0 0-1 0 0,0 1 1 0 0,-2 0 0 0 0,0 1-1 0 0,0 1 1 0 0,-1 0 0 0 0,-1 0 0 0 0,0 2-1 0 0,0 0 1 0 0,-1 0 0 0 0,0 2 0 0 0,-1 0-1 0 0,0 1 1 0 0,0 0 0 0 0,-7 0 136 0 0,-9-10-4104 0 0,30 15 3001 0 0</inkml:trace>
  <inkml:trace contextRef="#ctx0" brushRef="#br0" timeOffset="216623.456">27725 9133 1688 0 0,'5'9'187'0'0,"-1"0"1"0"0,0 0-1 0 0,-1 0 0 0 0,0 0 0 0 0,0 1 1 0 0,-1-1-1 0 0,0 1 0 0 0,-1 0 0 0 0,0-1 1 0 0,-1 1-1 0 0,1 0 0 0 0,-2 0 0 0 0,0-1 1 0 0,0 1-1 0 0,0 0 0 0 0,-1-1 0 0 0,-1 1 1 0 0,0-1-1 0 0,0 0 0 0 0,-1 0 1 0 0,0 0-1 0 0,0 0 0 0 0,-1 0 0 0 0,0-1 1 0 0,-1 0-1 0 0,0 0 0 0 0,0-1 0 0 0,-2 2-187 0 0,-3 1 133 0 0,0 0-64 0 0,0 0 1 0 0,0 0-1 0 0,0-1 0 0 0,-1-1 0 0 0,-1 0 0 0 0,1 0 0 0 0,-1-1 0 0 0,-1-1 0 0 0,1-1 0 0 0,-1 1 0 0 0,0-2 0 0 0,-10 2-69 0 0,23-6-624 0 0,8-63-4203 0 0,9 39 3601 0 0</inkml:trace>
  <inkml:trace contextRef="#ctx0" brushRef="#br0" timeOffset="217015.27">28280 8687 1556 0 0,'-1'0'141'0'0,"1"0"-1"0"0,0 0 1 0 0,-1 1-1 0 0,1-1 1 0 0,0 0-1 0 0,-1 0 1 0 0,1 0-1 0 0,0 0 1 0 0,-1 0-1 0 0,1 0 1 0 0,0 1-1 0 0,-1-1 1 0 0,1 0-1 0 0,-1 0 1 0 0,1 0-1 0 0,0 0 1 0 0,-1 0 0 0 0,1 0-1 0 0,-1 0 1 0 0,1-1-1 0 0,0 1 1 0 0,-1 0-1 0 0,1 0 1 0 0,0 0-1 0 0,-1 0 1 0 0,1 0-1 0 0,0-1 1 0 0,-1 1-1 0 0,1 0 1 0 0,0 0-1 0 0,-1 0 1 0 0,1-1-1 0 0,0 1 1 0 0,0 0-1 0 0,-1-1 1 0 0,1 1-1 0 0,0 0 1 0 0,0 0 0 0 0,-1-1-1 0 0,1 1-140 0 0,-15 38 662 0 0,-1 210 1176 0 0,43-78-1145 0 0,-26-161 84 0 0,-7 42-6659 0 0,3-56 3227 0 0,4-3 1449 0 0</inkml:trace>
  <inkml:trace contextRef="#ctx0" brushRef="#br0" timeOffset="217325.629">28626 8478 1316 0 0,'17'14'333'0'0,"-2"0"0"0"0,0 0 1 0 0,0 1-1 0 0,-1 1 0 0 0,-1 1 0 0 0,-1 0 0 0 0,-1 0 1 0 0,0 1-1 0 0,-1 1 0 0 0,-1 0 0 0 0,0 0 0 0 0,-2 0 0 0 0,0 1 1 0 0,-1 0-1 0 0,-2 1 0 0 0,0-1 0 0 0,-1 1 0 0 0,0 5-333 0 0,2-1 177 0 0,2 3 28 0 0,-1 0 0 0 0,-2 0-1 0 0,-1 0 1 0 0,-1 1 0 0 0,-1-1 0 0 0,-2 1-1 0 0,-1-1 1 0 0,-2 6-205 0 0,-3-3 16 0 0,-1-1-1 0 0,-1 0 0 0 0,-2 0 1 0 0,-1-1-1 0 0,-2 0 1 0 0,0-2-1 0 0,-2 1 1 0 0,-1-2-1 0 0,-1 0 0 0 0,-1-1 1 0 0,-2-1-1 0 0,0-1 1 0 0,-1-1-1 0 0,-11 8-15 0 0,-2-1-744 0 0,-2 0-1 0 0,-1-3 1 0 0,-1-1 0 0 0,-1-2-1 0 0,-1-2 1 0 0,-1-1 0 0 0,-1-2-1 0 0,-1-3 1 0 0,-35 9 744 0 0,4-8-1277 0 0</inkml:trace>
  <inkml:trace contextRef="#ctx0" brushRef="#br0" timeOffset="240527.11">23143 10415 1108 0 0,'5'-34'2214'0'0,"18"10"-1778"0"0,-103 5 850 0 0,71 20-1171 0 0,0 0-59 0 0,-1 0 1 0 0,0 1-1 0 0,1 1 0 0 0,0 0 1 0 0,-1 0-1 0 0,1 0 0 0 0,0 2 1 0 0,0-1-1 0 0,1 1 0 0 0,0 0 1 0 0,-1 0-1 0 0,2 1 0 0 0,-1 1 1 0 0,1-1-1 0 0,0 1 0 0 0,0 0 1 0 0,1 1-1 0 0,-1-1 0 0 0,2 1 1 0 0,-1 0-1 0 0,1 1 0 0 0,1-1 1 0 0,-1 1-1 0 0,2 0 0 0 0,-1 1 1 0 0,1-1-1 0 0,0 0 0 0 0,1 1 1 0 0,0 0-1 0 0,1-1 0 0 0,0 1 1 0 0,0 0-1 0 0,1 0 0 0 0,1-1 1 0 0,-1 2-57 0 0,0 8 131 0 0,1 0 1 0 0,0-1-1 0 0,1 1 1 0 0,1-1-1 0 0,1 1 1 0 0,1-1-1 0 0,0 0 1 0 0,8 17-132 0 0,-9-24 84 0 0,33 81 362 0 0,-26-69-349 0 0,-1 0 1 0 0,-1 0-1 0 0,-2 1 1 0 0,0 0-1 0 0,-1 0 0 0 0,-1 1 1 0 0,-2 0-1 0 0,1 16-97 0 0,-8-26 2 0 0,0 0 0 0 0,0-1 0 0 0,-2 1 0 0 0,0-1 0 0 0,-1 0 0 0 0,0-1 0 0 0,-1 0 0 0 0,0 0 1 0 0,-1 0-1 0 0,-1-1 0 0 0,0-1 0 0 0,-8 8-2 0 0,3-1-238 0 0,14-17 62 0 0,0 0 1 0 0,0 0-1 0 0,0 0 1 0 0,-1-1-1 0 0,1 1 0 0 0,0 0 1 0 0,0-1-1 0 0,0 1 1 0 0,-1-1-1 0 0,1 1 0 0 0,0-1 1 0 0,-1 0-1 0 0,1 1 1 0 0,0-1-1 0 0,-1 0 1 0 0,1 0-1 0 0,0 0 0 0 0,-1 0 1 0 0,1 0-1 0 0,0 0 1 0 0,-1-1-1 0 0,1 1 1 0 0,0 0-1 0 0,-1-1 0 0 0,1 1 1 0 0,0-1-1 0 0,-1 1 1 0 0,1-1-1 0 0,0 1 1 0 0,0-1-1 0 0,0 0 0 0 0,0 0 1 0 0,0 0-1 0 0,0 0 1 0 0,0 0-1 0 0,0 0 0 0 0,0 0 1 0 0,0 0 175 0 0,-10-17-1251 0 0</inkml:trace>
  <inkml:trace contextRef="#ctx0" brushRef="#br0" timeOffset="240790.964">22526 11002 1148 0 0,'21'-7'3377'0'0,"267"-32"-791"0"0,-92 30-6942 0 0,-174 9 3097 0 0</inkml:trace>
  <inkml:trace contextRef="#ctx0" brushRef="#br0" timeOffset="241412.175">23218 11072 1372 0 0,'28'-2'5784'0'0,"54"2"-5088"0"0,-39 0 94 0 0,-40 2-775 0 0,-1-1 0 0 0,0 0 0 0 0,1 1 0 0 0,-1 0 0 0 0,0-1 0 0 0,0 1 1 0 0,0 0-1 0 0,0 0 0 0 0,0 0 0 0 0,0 1 0 0 0,-1-1 0 0 0,1 0 0 0 0,-1 0 0 0 0,0 1 0 0 0,1-1 0 0 0,-1 1 0 0 0,0 0 0 0 0,0-1 0 0 0,-1 1 0 0 0,1 0 0 0 0,0-1 0 0 0,-1 1 0 0 0,0 0 0 0 0,0 0 0 0 0,0-1 1 0 0,0 1-1 0 0,0 0 0 0 0,0 0 0 0 0,-1-1 0 0 0,1 1 0 0 0,-1 0 0 0 0,0 0 0 0 0,0-1 0 0 0,0 1 0 0 0,0-1 0 0 0,0 1 0 0 0,0-1 0 0 0,-1 1 0 0 0,1-1 0 0 0,-1 0 0 0 0,0 0 0 0 0,0 0 0 0 0,0 0 0 0 0,0 0 1 0 0,0 0-16 0 0,-127 142 649 0 0,117-133-609 0 0,1 1 0 0 0,0 1 1 0 0,1-1-1 0 0,1 2 0 0 0,0 0 0 0 0,0 0 1 0 0,1 0-1 0 0,1 1 0 0 0,1 0 0 0 0,0 0 1 0 0,0 4-41 0 0,6-16 31 0 0,0 0 0 0 0,0 0 0 0 0,0 1 0 0 0,0-1 1 0 0,1 0-1 0 0,0 0 0 0 0,-1 0 0 0 0,1 0 0 0 0,0 1 0 0 0,0-1 1 0 0,1 0-1 0 0,-1-1 0 0 0,1 1 0 0 0,0 0 0 0 0,-1 0 1 0 0,1-1-1 0 0,0 1 0 0 0,0-1 0 0 0,1 1 0 0 0,-1-1 1 0 0,0 0-1 0 0,1 0 0 0 0,0 0 0 0 0,-1 0 0 0 0,1-1 0 0 0,0 1 1 0 0,0-1-1 0 0,0 0 0 0 0,0 1 0 0 0,0-1 0 0 0,0 0 1 0 0,0-1-1 0 0,2 1-31 0 0,109 22-612 0 0,-103-23 23 0 0,-7 1 250 0 0,1 0 0 0 0,-1 0 0 0 0,1-1 0 0 0,-1 1 0 0 0,1-1 0 0 0,-1 0 1 0 0,1-1-1 0 0,0 1 0 0 0,-1-1 0 0 0,0 0 0 0 0,1 0 0 0 0,-1 0 1 0 0,1-1-1 0 0,-1 0 0 0 0,0 1 0 0 0,0-1 0 0 0,0-1 0 0 0,0 1 0 0 0,0-1 1 0 0,-1 1-1 0 0,1-1 0 0 0,0 0 339 0 0,-1-4-1221 0 0</inkml:trace>
  <inkml:trace contextRef="#ctx0" brushRef="#br0" timeOffset="241628.635">23106 11355 1468 0 0,'-5'-12'4875'0'0,"29"0"-3435"0"0,40-6-1204 0 0,-61 17-48 0 0,152-25 438 0 0,48-14-5922 0 0,-172 29 4055 0 0</inkml:trace>
  <inkml:trace contextRef="#ctx0" brushRef="#br0" timeOffset="242780.412">23892 10474 1380 0 0,'0'-3'133'0'0,"1"0"1"0"0,-1 0-1 0 0,1 1 0 0 0,0-1 0 0 0,0 1 1 0 0,0-1-1 0 0,1 1 0 0 0,-1-1 0 0 0,0 1 1 0 0,1-1-1 0 0,0 1 0 0 0,-1 0 0 0 0,1 0 1 0 0,0 0-1 0 0,0 0 0 0 0,0 0 0 0 0,0 0 1 0 0,1 1-1 0 0,-1-1 0 0 0,0 1 0 0 0,1 0 1 0 0,-1-1-1 0 0,1 1 0 0 0,-1 0 0 0 0,1 0 1 0 0,0 1-1 0 0,-1-1 0 0 0,1 0 0 0 0,0 1 1 0 0,0 0-1 0 0,-1-1 0 0 0,1 1 0 0 0,2 1-133 0 0,35-13 1090 0 0,-40 12-1048 0 0,0 0 40 0 0,0 0 13 0 0,0 0 7 0 0,0 0 31 0 0,0 0-81 0 0,0 0 28 0 0,0 0-28 0 0,16 0 840 0 0,-14 0-850 0 0,-2 0 38 0 0,0 0 11 0 0,0 0 15 0 0,0 0-19 0 0,0 0-17 0 0,0 0 14 0 0,0 0-30 0 0,0 0 29 0 0,0 0 9 0 0,0 0-16 0 0,21-10 390 0 0,-19 9-466 0 0,-1 0 0 0 0,1 1 0 0 0,0-1 0 0 0,0 0 0 0 0,0 0 0 0 0,0 1 0 0 0,0-1 0 0 0,0 1 0 0 0,0-1 0 0 0,0 1 0 0 0,0 0 0 0 0,0 0 0 0 0,0 0 0 0 0,0 0 0 0 0,0 0 0 0 0,0 0 0 0 0,0 1 0 0 0,0-1 0 0 0,0 1 0 0 0,-1-1 0 0 0,1 1 0 0 0,0 0 0 0 0,0 0-1 0 0,0 0 1 0 0,-1 0 0 0 0,1 0 0 0 0,0 0 0 0 0,-1 0 0 0 0,1 1 0 0 0,-1-1 0 0 0,1 0 0 0 0,-1 1 0 0 0,0-1 0 0 0,1 1 0 0 0,-1 0 0 0 0,0-1 0 0 0,0 1 0 0 0,0 0 0 0 0,0 0 0 0 0,-1 0 0 0 0,1-1 0 0 0,0 1 0 0 0,-1 1 0 0 0,23 130 55 0 0,-26-117-48 0 0,-1-1-1 0 0,-1 0 0 0 0,0-1 1 0 0,-1 1-1 0 0,0-1 1 0 0,-1 0-1 0 0,-1-1 0 0 0,0 0 1 0 0,-1 0-1 0 0,0-1 0 0 0,-1 0 1 0 0,-9 9-7 0 0,11-11 49 0 0,106-39-67 0 0,-96 29 17 0 0,1 1 0 0 0,0-1 0 0 0,-1 1 1 0 0,1-1-1 0 0,-1 1 0 0 0,0 0 1 0 0,1 0-1 0 0,-1 0 0 0 0,0 0 1 0 0,1 1-1 0 0,-1-1 0 0 0,0 1 1 0 0,0-1-1 0 0,0 1 0 0 0,0 0 1 0 0,-1 0-1 0 0,1 0 0 0 0,0 0 0 0 0,-1 0 1 0 0,1 0-1 0 0,-1 0 0 0 0,0 0 1 0 0,1 0-1 0 0,-1 1 0 0 0,0-1 1 0 0,-1 1-1 0 0,1-1 0 0 0,0 1 1 0 0,-1-1-1 0 0,1 1 0 0 0,-1-1 0 0 0,0 1 1 0 0,0-1-1 0 0,0 1 0 0 0,0 0 1 0 0,0 1 0 0 0,-14 89 41 0 0,9-82-19 0 0,-1-1-1 0 0,0-1 1 0 0,0 1-1 0 0,-1-1 1 0 0,0 0 0 0 0,0-1-1 0 0,-1 1 1 0 0,0-1-1 0 0,-1-1 1 0 0,1 0-1 0 0,-2 0 1 0 0,1-1-1 0 0,-1 0 1 0 0,0 0-1 0 0,0-1 1 0 0,-9 3-22 0 0,17-7 97 0 0,2-1 1 0 0,-6-40 77 0 0,23-1-693 0 0,1 0-1 0 0,3 1 1 0 0,1 0 0 0 0,2 2-1 0 0,1 1 1 0 0,3-1 518 0 0,18-28-2213 0 0,-19 12-535 0 0,-18 27 1358 0 0</inkml:trace>
  <inkml:trace contextRef="#ctx0" brushRef="#br0" timeOffset="243110.655">23598 10364 1504 0 0,'-10'10'170'0'0,"0"0"-1"0"0,1 1 1 0 0,0 0-1 0 0,0 1 1 0 0,2 0 0 0 0,-1 0-1 0 0,1 1 1 0 0,1-1-1 0 0,0 2 1 0 0,1-1 0 0 0,1 1-1 0 0,0-1 1 0 0,0 1-1 0 0,2 0 1 0 0,0 1-1 0 0,0-1 1 0 0,1 0 0 0 0,1 1-1 0 0,0-1 1 0 0,1 0-1 0 0,1 0 1 0 0,0 1 0 0 0,1-1-1 0 0,1 0 1 0 0,0-1-1 0 0,0 1 1 0 0,2-1-1 0 0,-1 0 1 0 0,2 0 0 0 0,0 0-1 0 0,0-1 1 0 0,1 0-1 0 0,1-1 1 0 0,4 5-170 0 0,18 18-6 0 0,2-1 0 0 0,1-1 0 0 0,1-2 0 0 0,2-2 0 0 0,1-1 0 0 0,1-2 0 0 0,1-1 0 0 0,1-3 0 0 0,1-1 0 0 0,43 14 6 0 0,54-14-4712 0 0,-116-20 3346 0 0</inkml:trace>
  <inkml:trace contextRef="#ctx0" brushRef="#br0" timeOffset="243390.593">24590 10430 848 0 0,'10'30'507'0'0,"-1"0"0"0"0,-1 0 1 0 0,-2 1-1 0 0,-2 0 0 0 0,0 0 0 0 0,-2 1 0 0 0,-2-1 0 0 0,0 0 0 0 0,-3 0 0 0 0,0 1 1 0 0,-2-2-1 0 0,-1 1 0 0 0,-1 0 0 0 0,-7 12-507 0 0,-85 116 1130 0 0,0-92-4870 0 0,87-66 1062 0 0,9-1 1286 0 0</inkml:trace>
  <inkml:trace contextRef="#ctx0" brushRef="#br0" timeOffset="244950.199">24896 10712 876 0 0,'0'0'912'0'0,"0"0"-148"0"0,0 0-122 0 0,0 0-97 0 0,0 0-125 0 0,0-3 31 0 0,3-2-379 0 0,0 0-1 0 0,1 0 0 0 0,0 0 0 0 0,-1 1 0 0 0,1-1 0 0 0,1 1 0 0 0,-1 0 1 0 0,1 0-1 0 0,-1 1 0 0 0,1-1 0 0 0,0 1 0 0 0,0 0 0 0 0,1 1 0 0 0,-1-1 1 0 0,1 1-1 0 0,-1 0 0 0 0,1 0 0 0 0,0 0 0 0 0,-1 1 0 0 0,1 0 0 0 0,0 0 1 0 0,0 1-1 0 0,0 0 0 0 0,0 0 0 0 0,0 0 0 0 0,0 1 0 0 0,0-1 0 0 0,3 2-71 0 0,26-5 271 0 0,201-9-785 0 0,-189 35-2804 0 0,-49-16 2009 0 0</inkml:trace>
  <inkml:trace contextRef="#ctx0" brushRef="#br0" timeOffset="245199.173">25040 10909 1204 0 0,'41'-5'616'0'0,"-21"5"-92"0"0,46-10-20 0 0,-27 0-80 0 0,3 3 84 0 0,-1 0-116 0 0,0-3-64 0 0,-4 4-40 0 0,1-3-388 0 0,3 3-104 0 0,-6-6-524 0 0,1 2-412 0 0,-2-2-104 0 0</inkml:trace>
  <inkml:trace contextRef="#ctx0" brushRef="#br0" timeOffset="245446.556">26274 10360 1624 0 0,'-37'-8'4226'0'0,"24"57"-2764"0"0,60 144-875 0 0,-23-122-407 0 0,-18 25-683 0 0,-8-89 238 0 0,0 0-1 0 0,0-1 1 0 0,-1 1 0 0 0,0-1-1 0 0,0 0 1 0 0,0 0 0 0 0,-1 0-1 0 0,0 0 1 0 0,0-1-1 0 0,0 1 1 0 0,-1-1 0 0 0,1 0-1 0 0,-1 0 1 0 0,-1-1 0 0 0,1 1-1 0 0,-6 2 266 0 0,-17 13-1214 0 0</inkml:trace>
  <inkml:trace contextRef="#ctx0" brushRef="#br0" timeOffset="245729.864">25828 11029 2164 0 0,'-8'20'4341'0'0,"52"-15"-3185"0"0,480-65-50 0 0,-486 57-1620 0 0,64-4-1304 0 0,-36 5-2451 0 0,-64 2 3051 0 0</inkml:trace>
  <inkml:trace contextRef="#ctx0" brushRef="#br0" timeOffset="246209.359">25876 11334 1164 0 0,'48'-13'3637'0'0,"-39"16"-3564"0"0,0 0-1 0 0,-1 0 1 0 0,1 1 0 0 0,-1 0-1 0 0,0 0 1 0 0,0 1 0 0 0,0 0-1 0 0,-1 1 1 0 0,0 0 0 0 0,0 0-1 0 0,0 0 1 0 0,-1 1 0 0 0,2 2-73 0 0,-4-5 43 0 0,-1 1 0 0 0,0-1-1 0 0,0 1 1 0 0,0-1 0 0 0,-1 1 0 0 0,1 0 0 0 0,-1 0-1 0 0,-1 0 1 0 0,1 0 0 0 0,-1 1 0 0 0,1-1 0 0 0,-1 0 0 0 0,-1 1-1 0 0,1-1 1 0 0,-1 1 0 0 0,0-1 0 0 0,0 1 0 0 0,-1-1 0 0 0,0 0-1 0 0,1 1 1 0 0,-2-1 0 0 0,1 0 0 0 0,-1 0 0 0 0,0 1 0 0 0,0-1-1 0 0,0 0 1 0 0,-1-1 0 0 0,1 1 0 0 0,-1 0 0 0 0,0-1 0 0 0,-3 3-43 0 0,-133 122 2638 0 0,106-103-1974 0 0,186-61-1704 0 0,15-20-4884 0 0,-137 45 4548 0 0</inkml:trace>
  <inkml:trace contextRef="#ctx0" brushRef="#br0" timeOffset="246726.943">26439 11415 1120 0 0,'-25'51'3500'0'0,"-83"171"-542"0"0,84-178-2121 0 0,82-162-2975 0 0,10-33 2234 0 0,-68 151-70 0 0,0-1 0 0 0,0 0 0 0 0,0 0 0 0 0,0 1 1 0 0,0-1-1 0 0,1 0 0 0 0,-1 1 0 0 0,0-1 1 0 0,0 0-1 0 0,1 0 0 0 0,-1 1 0 0 0,0-1 1 0 0,1 0-1 0 0,-1 1 0 0 0,0-1 0 0 0,1 1 0 0 0,-1-1 1 0 0,1 0-1 0 0,-1 1 0 0 0,1-1 0 0 0,0 1 1 0 0,-1-1-1 0 0,1 1 0 0 0,-1 0 0 0 0,1-1 0 0 0,0 1 1 0 0,-1 0-1 0 0,1-1 0 0 0,0 1 0 0 0,0 0 1 0 0,-1 0-1 0 0,1-1 0 0 0,0 1 0 0 0,-1 0 0 0 0,1 0 1 0 0,0 0-1 0 0,0 0 0 0 0,-1 0 0 0 0,1 0 1 0 0,0 0-1 0 0,0 1 0 0 0,-1-1 0 0 0,1 0 0 0 0,0 0 1 0 0,0 0-1 0 0,-1 1 0 0 0,1-1 0 0 0,0 0 1 0 0,-1 1-1 0 0,1-1 0 0 0,0 1 0 0 0,-1-1 1 0 0,1 0-1 0 0,-1 1 0 0 0,1 0 0 0 0,-1-1 0 0 0,1 1 1 0 0,-1-1-1 0 0,1 1 0 0 0,-1 0 0 0 0,0-1 1 0 0,1 1-1 0 0,-1 0 0 0 0,0-1 0 0 0,1 1 0 0 0,-1 0 1 0 0,0-1-1 0 0,0 1 0 0 0,0 0 0 0 0,0 0-26 0 0,29 71 309 0 0,-21-48-114 0 0,14 28-96 0 0,-13-35-320 0 0,-1 1-1 0 0,-1 1 1 0 0,-1-1 0 0 0,0 1-1 0 0,-2 0 1 0 0,0 1-1 0 0,-1-1 1 0 0,1 15 221 0 0,-35 17-3402 0 0,15-39 2304 0 0</inkml:trace>
  <inkml:trace contextRef="#ctx0" brushRef="#br0" timeOffset="247237.207">25682 11294 1576 0 0,'-2'0'98'0'0,"0"0"0"0"0,0 1 0 0 0,1-1-1 0 0,-1 1 1 0 0,0 0 0 0 0,0 0 0 0 0,1 0 0 0 0,-1-1-1 0 0,0 2 1 0 0,1-1 0 0 0,-1 0 0 0 0,1 0 0 0 0,-1 0-1 0 0,1 1 1 0 0,-1-1 0 0 0,1 1 0 0 0,0-1 0 0 0,0 1-1 0 0,0-1 1 0 0,0 1 0 0 0,0 0 0 0 0,0-1 0 0 0,0 1-1 0 0,1 0 1 0 0,-1 0 0 0 0,1 0 0 0 0,-1 0 0 0 0,1-1-1 0 0,0 1 1 0 0,-1 0 0 0 0,1 0 0 0 0,0 0 0 0 0,0 0 0 0 0,0 0-1 0 0,1 0 1 0 0,-1 0-98 0 0,-5 41 514 0 0,2 0 0 0 0,2 0 0 0 0,1 0-1 0 0,3 1 1 0 0,1-1 0 0 0,2 0 0 0 0,7 21-514 0 0,0 13 475 0 0,-11-73-471 0 0,0 0 0 0 0,0-1 0 0 0,0 1-1 0 0,0 0 1 0 0,-1 0 0 0 0,0 0 0 0 0,0 0 0 0 0,0 0 0 0 0,-1 0 0 0 0,1 1 0 0 0,-1-1 0 0 0,0 0 0 0 0,0 0 0 0 0,0 0-1 0 0,-1 1 1 0 0,1-1 0 0 0,-1 0 0 0 0,0 0 0 0 0,0 0 0 0 0,-1 0 0 0 0,1 0 0 0 0,-1 0 0 0 0,0-1 0 0 0,0 1 0 0 0,0 0-1 0 0,0-1 1 0 0,-1 1 0 0 0,1-1 0 0 0,-1 0 0 0 0,0 0 0 0 0,0 0 0 0 0,0 0 0 0 0,-1-1 0 0 0,1 1 0 0 0,0-1-1 0 0,-1 0 1 0 0,0 0 0 0 0,1 0 0 0 0,-1 0 0 0 0,0-1 0 0 0,0 1 0 0 0,0-1 0 0 0,-4 0-4 0 0,-4-1-427 0 0,1-2 1 0 0,-1 0 0 0 0,0 0-1 0 0,1-1 1 0 0,-1 0-1 0 0,1-1 1 0 0,0-1-1 0 0,0 1 1 0 0,1-2-1 0 0,-1 1 1 0 0,1-2 0 0 0,0 1-1 0 0,1-1 1 0 0,0-1-1 0 0,-9-8 427 0 0,-6-5-1256 0 0</inkml:trace>
  <inkml:trace contextRef="#ctx0" brushRef="#br0" timeOffset="247595.611">25476 11307 1472 0 0,'7'-18'5047'0'0,"37"2"-4725"0"0,-35 13 73 0 0,120-27 270 0 0,1 4-1 0 0,2 7 1 0 0,85-1-665 0 0,128-8-240 0 0,-317 22 117 0 0,-18 2-5113 0 0,-9 4 4117 0 0</inkml:trace>
  <inkml:trace contextRef="#ctx0" brushRef="#br0" timeOffset="248495.441">27103 11025 1972 0 0,'0'0'453'0'0,"0"0"75"0"0,0 0-78 0 0,0 0-55 0 0,0 0 6 0 0,0 0-22 0 0,0 0-39 0 0,0 0-72 0 0,0 0-85 0 0,0 0 36 0 0,0 0 58 0 0,2 2 67 0 0,13 4-184 0 0,0-1-1 0 0,0 0 0 0 0,1-1 1 0 0,-1-1-1 0 0,1 0 1 0 0,0-1-1 0 0,-1-1 1 0 0,1 0-1 0 0,0-1 0 0 0,0-1 1 0 0,1-1-160 0 0,21 2 262 0 0,138-31 39 0 0,-176 31-301 0 0,7 0-27 0 0,-1 0 0 0 0,0-1 0 0 0,0 0 0 0 0,0-1 0 0 0,0 1 0 0 0,0-1 0 0 0,0-1 0 0 0,0 1 0 0 0,-1-1 0 0 0,1 0 0 0 0,-1 0 0 0 0,1 0 0 0 0,-1-1 0 0 0,0 1 0 0 0,-1-1 1 0 0,1-1-1 0 0,-1 1 0 0 0,0-1 0 0 0,0 0 0 0 0,0 1 0 0 0,0-2 0 0 0,0-1 27 0 0,-65-39-774 0 0,29 40 733 0 0,1 2-1 0 0,-1 1 1 0 0,0 2-1 0 0,0 0 1 0 0,0 3-1 0 0,0 0 1 0 0,0 2-1 0 0,1 2 1 0 0,-20 5 41 0 0,30-5 73 0 0,1 0 0 0 0,-1 1 0 0 0,1 1 0 0 0,1 2 0 0 0,-1-1 0 0 0,2 2 0 0 0,-1 1 0 0 0,1 0 0 0 0,1 1-1 0 0,1 1 1 0 0,0 0 0 0 0,-7 9-73 0 0,19-17 36 0 0,0 0-1 0 0,-1 1 1 0 0,2 0-1 0 0,-1 0 1 0 0,1 0 0 0 0,0 0-1 0 0,1 1 1 0 0,0-1-1 0 0,0 1 1 0 0,0-1-1 0 0,1 1 1 0 0,0 0-1 0 0,1-1 1 0 0,0 1-1 0 0,0 0 1 0 0,0 0-1 0 0,1-1 1 0 0,0 1-1 0 0,1 0 1 0 0,0-1 0 0 0,0 1-1 0 0,0-1 1 0 0,1 0-1 0 0,0 0 1 0 0,1 0-1 0 0,-1 0 1 0 0,1 0-1 0 0,1-1 1 0 0,-1 1-1 0 0,1-1 1 0 0,0 0-1 0 0,1-1 1 0 0,-1 1-1 0 0,1-1 1 0 0,0 0 0 0 0,0-1-1 0 0,1 0 1 0 0,0 1-1 0 0,-1-2 1 0 0,1 1-1 0 0,4 0-35 0 0,21 10-40 0 0,1-1-1 0 0,1-2 1 0 0,0-1 0 0 0,0-2-1 0 0,1-1 1 0 0,0-2 0 0 0,0-2-1 0 0,0 0 1 0 0,30-4 40 0 0,105-28-2780 0 0,-78-12 362 0 0,-52 15 1133 0 0</inkml:trace>
  <inkml:trace contextRef="#ctx0" brushRef="#br0" timeOffset="248744.474">27412 10645 2260 0 0,'-9'0'808'0'0,"4"-1"-40"0"0,-1 1-232 0 0,5-4 80 0 0,1 3-139 0 0,3 1-97 0 0,3-2 100 0 0,15-3-188 0 0,7 0 48 0 0,3 0-124 0 0,11-2-24 0 0,-1-1-160 0 0,2 1-12 0 0,-4 1-464 0 0,0-4-508 0 0,5-2-389 0 0,-1 2 73 0 0,-4-7-180 0 0</inkml:trace>
  <inkml:trace contextRef="#ctx0" brushRef="#br0" timeOffset="249804.516">27986 10159 1044 0 0,'1'0'76'0'0,"-1"0"1"0"0,0 1-1 0 0,0-1 0 0 0,1 1 0 0 0,-1-1 1 0 0,0 0-1 0 0,1 1 0 0 0,-1-1 1 0 0,0 0-1 0 0,1 1 0 0 0,-1-1 0 0 0,0 0 1 0 0,1 0-1 0 0,-1 1 0 0 0,1-1 1 0 0,-1 0-1 0 0,1 0 0 0 0,-1 0 0 0 0,1 1 1 0 0,-1-1-1 0 0,1 0 0 0 0,-1 0 0 0 0,1 0 1 0 0,-1 0-1 0 0,1 0 0 0 0,-1 0 1 0 0,0 0-1 0 0,1 0 0 0 0,-1 0 0 0 0,1 0 1 0 0,-1 0-1 0 0,1-1 0 0 0,-1 1 1 0 0,1 0-1 0 0,-1 0 0 0 0,1 0 0 0 0,-1-1 1 0 0,1 1-1 0 0,-1 0 0 0 0,0 0 1 0 0,1-1-1 0 0,-1 1 0 0 0,0 0 0 0 0,1-1 1 0 0,-1 1-1 0 0,0 0 0 0 0,1-1 0 0 0,-1 1 1 0 0,0-1-1 0 0,0 1 0 0 0,1-1 1 0 0,-1 1-1 0 0,0-1 0 0 0,0 1 0 0 0,0 0 1 0 0,0-1-1 0 0,0 1 0 0 0,1-1 1 0 0,-1 1-1 0 0,0-1 0 0 0,0 1 0 0 0,0-1 1 0 0,0 1-1 0 0,0-1 0 0 0,-1 1 0 0 0,1-1 1 0 0,0 1-1 0 0,0-1-76 0 0,24 47 148 0 0,-34 8 1561 0 0,7-52-1565 0 0,7-37 759 0 0,57 10-979 0 0,-60 25 22 0 0,-1 0 54 0 0,0 0 19 0 0,17 26 8 0 0,-56 149-293 0 0,66-134 413 0 0,37 4-177 0 0,-57-42 34 0 0,0 1 0 0 0,0 0-1 0 0,0 0 1 0 0,0 1 0 0 0,-1-1 0 0 0,1 1-1 0 0,-1 1 1 0 0,0-1 0 0 0,-1 1 0 0 0,0 0-1 0 0,0 0 1 0 0,0 1 0 0 0,-1-1-1 0 0,1 1 1 0 0,-2 0 0 0 0,1 1 0 0 0,-1-1-1 0 0,0 0 1 0 0,0 1 0 0 0,-1 0 0 0 0,0-1-1 0 0,-1 1 1 0 0,1 5-4 0 0,-5-4 70 0 0,0 0 1 0 0,0-1-1 0 0,-1 1 0 0 0,0-1 1 0 0,0 0-1 0 0,-1 0 0 0 0,-1 0 1 0 0,1-1-1 0 0,-1 1 0 0 0,0-1 1 0 0,-1-1-1 0 0,1 1 0 0 0,-1-1 1 0 0,-1-1-1 0 0,1 1 0 0 0,-1-1 1 0 0,0 0-1 0 0,0-1 0 0 0,0 0 1 0 0,-1 0-1 0 0,0-1 0 0 0,1 0 1 0 0,-2 0-71 0 0,-46 11 836 0 0,55-14-681 0 0,5-41 58 0 0,17 18-537 0 0,0 1 0 0 0,1 0 0 0 0,1 2 0 0 0,1 0 0 0 0,1 2 0 0 0,1 1 0 0 0,1 0 324 0 0,120-94-6018 0 0,-123 87 4778 0 0</inkml:trace>
  <inkml:trace contextRef="#ctx0" brushRef="#br0" timeOffset="250273.227">28322 9890 2036 0 0,'7'-5'197'0'0,"-1"1"0"0"0,1-1 0 0 0,0 1 0 0 0,0 1 0 0 0,0-1 0 0 0,0 1 0 0 0,1 1-1 0 0,-1-1 1 0 0,1 1 0 0 0,0 0 0 0 0,-1 1 0 0 0,1 0 0 0 0,0 0 0 0 0,0 1 0 0 0,0 0 0 0 0,0 0 0 0 0,8 2-197 0 0,-15-2 28 0 0,4 0 13 0 0,-1 1-1 0 0,1 0 0 0 0,0 1 0 0 0,-1-1 0 0 0,1 1 0 0 0,-1-1 0 0 0,1 1 0 0 0,-1 1 0 0 0,0-1 0 0 0,0 0 1 0 0,0 1-1 0 0,0 0 0 0 0,-1 0 0 0 0,1 0 0 0 0,-1 1 0 0 0,1-1 0 0 0,-1 1 0 0 0,0 0 0 0 0,-1 0 0 0 0,1 0 0 0 0,-1 0 1 0 0,1 0-1 0 0,-1 0 0 0 0,0 1 0 0 0,-1-1 0 0 0,1 1 0 0 0,-1 0 0 0 0,0-1 0 0 0,0 1 0 0 0,0 0 0 0 0,-1-1 1 0 0,0 1-1 0 0,0 0 0 0 0,0 0 0 0 0,0 0 0 0 0,-1-1 0 0 0,0 3-40 0 0,-5 5 138 0 0,1-1 0 0 0,-2 0 1 0 0,0-1-1 0 0,0 0 0 0 0,-1 0 0 0 0,0 0 1 0 0,0-1-1 0 0,-1 0 0 0 0,0 0 1 0 0,-1-1-1 0 0,-6 3-138 0 0,-43 44 1155 0 0,59-54-1157 0 0,1 0 0 0 0,-1 0 0 0 0,1 1-1 0 0,-1-1 1 0 0,1 0 0 0 0,0 0 0 0 0,-1 0-1 0 0,1 0 1 0 0,0 0 0 0 0,0 1 0 0 0,0-1 0 0 0,-1-1-1 0 0,1 1 1 0 0,0 0 0 0 0,0 0 0 0 0,1 0 0 0 0,-1 0-1 0 0,0-1 1 0 0,0 1 0 0 0,0-1 0 0 0,0 1 0 0 0,1-1-1 0 0,-1 1 1 0 0,0-1 0 0 0,1 1 0 0 0,-1-1-1 0 0,0 0 1 0 0,1 0 0 0 0,-1 0 0 0 0,0 0 0 0 0,1 0-1 0 0,-1 0 1 0 0,0 0 0 0 0,1 0 0 0 0,-1-1 0 0 0,0 1-1 0 0,0 0 1 0 0,1-1 0 0 0,-1 1 0 0 0,0-1-1 0 0,0 1 1 0 0,0-1 0 0 0,1 0 0 0 0,-1 0 0 0 0,0 0 2 0 0,9 1-111 0 0,205-13-6779 0 0,-178 8 5406 0 0</inkml:trace>
  <inkml:trace contextRef="#ctx0" brushRef="#br0" timeOffset="250555.317">28809 10360 1612 0 0,'-59'59'1216'0'0,"3"3"0"0"0,2 2 0 0 0,3 2 0 0 0,3 3 0 0 0,3 2 0 0 0,-5 14-1216 0 0,22-23-56 0 0,-16 29-4807 0 0,41-87 3696 0 0,1-2-39 0 0</inkml:trace>
  <inkml:trace contextRef="#ctx0" brushRef="#br0" timeOffset="250944.105">28678 10829 1112 0 0,'1'-2'101'0'0,"1"0"0"0"0,-1 0-1 0 0,1 1 1 0 0,0-1 0 0 0,0 1-1 0 0,0-1 1 0 0,-1 1 0 0 0,1 0 0 0 0,0-1-1 0 0,1 1 1 0 0,-1 0 0 0 0,0 0-1 0 0,0 1 1 0 0,0-1 0 0 0,1 0 0 0 0,-1 1-1 0 0,0-1 1 0 0,0 1 0 0 0,1 0 0 0 0,-1 0-1 0 0,0 0 1 0 0,1 0 0 0 0,-1 0-1 0 0,0 1 1 0 0,1-1 0 0 0,-1 1 0 0 0,0-1-1 0 0,1 1 1 0 0,-1 0 0 0 0,0 0-1 0 0,0 0 1 0 0,0 0 0 0 0,0 0 0 0 0,0 0-1 0 0,0 0 1 0 0,0 1 0 0 0,0-1-1 0 0,-1 1 1 0 0,1 0 0 0 0,0-1 0 0 0,-1 1-1 0 0,1 0 1 0 0,-1 0 0 0 0,0 0 0 0 0,1 1-101 0 0,1 7 157 0 0,-1 1 0 0 0,0-1 0 0 0,-1 1 0 0 0,0 0 0 0 0,0-1 0 0 0,-1 1 0 0 0,-1 0 0 0 0,0 0 0 0 0,0-1 0 0 0,-1 1 0 0 0,0-1 0 0 0,-1 1 1 0 0,0-1-1 0 0,-1 0 0 0 0,0 0 0 0 0,0-1 0 0 0,-1 1 0 0 0,-1-1 0 0 0,-5 8-157 0 0,-13 33 754 0 0,8-21 144 0 0,16-28-725 0 0,16 7 47 0 0,98-27-1782 0 0,71-48-5020 0 0,-150 55 5384 0 0</inkml:trace>
  <inkml:trace contextRef="#ctx0" brushRef="#br0" timeOffset="251273.268">29137 11587 1060 0 0,'-8'23'992'0'0,"-2"2"-212"0"0,-3 2-116 0 0,-3 1-196 0 0,-5-3 92 0 0,-2 0-188 0 0,2 0 64 0 0,-3 0-27 0 0,3-1-125 0 0,-6-6-228 0 0,4 0-4 0 0,0 1-308 0 0,2-8-269 0 0,5-1-415 0 0,2-5 60 0 0,1-5 48 0 0,13 0 40 0 0,0 0 12 0 0</inkml:trace>
  <inkml:trace contextRef="#ctx0" brushRef="#br0" timeOffset="252097.557">29567 10982 1036 0 0,'4'-25'6031'0'0,"-4"23"-6001"0"0,1 0 0 0 0,0 0 1 0 0,0 0-1 0 0,0 1 0 0 0,0-1 0 0 0,0 0 1 0 0,1 1-1 0 0,-1-1 0 0 0,0 1 1 0 0,1 0-1 0 0,-1-1 0 0 0,1 1 1 0 0,-1 0-1 0 0,1 0 0 0 0,0 0 0 0 0,0 0 1 0 0,-1 0-1 0 0,1 0 0 0 0,0 0 1 0 0,0 1-1 0 0,0-1 0 0 0,0 1 0 0 0,0-1 1 0 0,0 1-1 0 0,0 0 0 0 0,0 0 1 0 0,0 0-1 0 0,0 0 0 0 0,0 0 0 0 0,0 0-30 0 0,2 0 11 0 0,0 0-1 0 0,1 1 0 0 0,-1 0 0 0 0,0-1 1 0 0,0 1-1 0 0,0 1 0 0 0,0-1 0 0 0,-1 0 1 0 0,1 1-1 0 0,0 0 0 0 0,-1 0 0 0 0,1 0 1 0 0,-1 0-1 0 0,1 1 0 0 0,-1-1 0 0 0,0 1 1 0 0,0 0-1 0 0,0 0 0 0 0,0 0 0 0 0,-1 0 1 0 0,1 1-1 0 0,-1-1 0 0 0,0 1 0 0 0,0-1 1 0 0,0 1-1 0 0,-1 0 0 0 0,1 0 0 0 0,-1 0 1 0 0,0 0-1 0 0,0 0 0 0 0,0 0 0 0 0,0 0 1 0 0,-1 0-1 0 0,0 2-10 0 0,-12 137 212 0 0,-71 22-23 0 0,83-162-182 0 0,1 0 0 0 0,0 0 0 0 0,0 0 0 0 0,0 0 0 0 0,0-1 0 0 0,0 1-1 0 0,1 0 1 0 0,-1-1 0 0 0,1 1 0 0 0,0-1 0 0 0,0 0 0 0 0,0 1-1 0 0,0-1 1 0 0,0 0 0 0 0,0 0 0 0 0,1 0 0 0 0,-1-1 0 0 0,0 1-1 0 0,1 0 1 0 0,0-1 0 0 0,-1 0 0 0 0,1 0 0 0 0,0 1 0 0 0,0-2-1 0 0,0 1 1 0 0,-1 0 0 0 0,1 0 0 0 0,0-1 0 0 0,0 0 0 0 0,0 0 0 0 0,0 1-1 0 0,0-2 1 0 0,0 1 0 0 0,0 0 0 0 0,1-1-7 0 0,20 8 66 0 0,-17-6-67 0 0,0 1-1 0 0,-1 0 0 0 0,0 1 1 0 0,1 0-1 0 0,-1 0 0 0 0,0 0 1 0 0,0 0-1 0 0,-1 1 0 0 0,1 0 1 0 0,-1 1-1 0 0,0-1 0 0 0,0 1 1 0 0,0 0-1 0 0,-1 0 0 0 0,1 0 1 0 0,-1 1-1 0 0,-1-1 0 0 0,1 1 1 0 0,-1 0-1 0 0,0 0 0 0 0,1 2 2 0 0,-6-1 8 0 0,-1-1 1 0 0,1 0-1 0 0,-1 0 0 0 0,0 0 0 0 0,0 0 0 0 0,-1 0 0 0 0,0 0 1 0 0,0-1-1 0 0,0 0 0 0 0,-1 0 0 0 0,0 0 0 0 0,0-1 0 0 0,0 1 1 0 0,0-1-1 0 0,-1 0 0 0 0,1-1 0 0 0,-1 1 0 0 0,0-1 0 0 0,0 0 1 0 0,-1-1-1 0 0,1 1 0 0 0,0-1 0 0 0,-4 0-8 0 0,-14 8 107 0 0,0-1 0 0 0,0-1-1 0 0,-1-1 1 0 0,0-1 0 0 0,0-2-1 0 0,0 0 1 0 0,-1-2 0 0 0,-8 0-107 0 0,31-3-8 0 0,1-1 0 0 0,0 1-1 0 0,0 0 1 0 0,0-1 0 0 0,0 1 0 0 0,0-1 0 0 0,0 0 0 0 0,1 0 0 0 0,-1 1 0 0 0,0-1 0 0 0,1 0 0 0 0,0-1 0 0 0,-1 1 0 0 0,1 0 0 0 0,0 0 0 0 0,0 0 0 0 0,0-1 0 0 0,0 1 0 0 0,1-1 0 0 0,-1 1 0 0 0,1 0 0 0 0,-1-1 0 0 0,1 1 0 0 0,0-1 0 0 0,0 1 0 0 0,0-1-1 0 0,0 1 1 0 0,0-1 0 0 0,1 1 0 0 0,-1-1 0 0 0,1 1 0 0 0,-1-1 0 0 0,1 1 0 0 0,0 0 0 0 0,0-1 0 0 0,0 1 0 0 0,0 0 0 0 0,1 0 0 0 0,-1 0 0 0 0,1 0 0 0 0,-1 0 0 0 0,1 0 0 0 0,0 0 0 0 0,-1 0 0 0 0,1 1 0 0 0,0-1 0 0 0,0 1 0 0 0,0-1 0 0 0,0 1 0 0 0,1-1 8 0 0,22-21-631 0 0,1 1 1 0 0,1 1 0 0 0,1 1 0 0 0,1 1-1 0 0,0 2 1 0 0,1 0 0 0 0,29-9 630 0 0,-14 3-798 0 0,13-5-94 0 0,-2-1 34 0 0</inkml:trace>
  <inkml:trace contextRef="#ctx0" brushRef="#br0" timeOffset="252391.23">30475 10945 2784 0 0,'-16'7'311'0'0,"0"0"0"0"0,0 1 0 0 0,1 1 0 0 0,0 0 0 0 0,0 1 0 0 0,1 1 0 0 0,0 0 0 0 0,1 1 0 0 0,0 0 0 0 0,1 1 0 0 0,1 0 0 0 0,0 1 0 0 0,1 1 0 0 0,0-1 0 0 0,1 2 0 0 0,1-1 0 0 0,0 1 0 0 0,1 0 0 0 0,1 1 0 0 0,0 0 0 0 0,1 0-311 0 0,7-8 16 0 0,0 0 1 0 0,1-1-1 0 0,0 1 1 0 0,0-1 0 0 0,1 1-1 0 0,0-1 1 0 0,0 0-1 0 0,1-1 1 0 0,0 1-1 0 0,0-1 1 0 0,1 0-1 0 0,0 0 1 0 0,0-1-1 0 0,1 1 1 0 0,-1-1 0 0 0,1-1-1 0 0,1 1 1 0 0,-1-1-1 0 0,1-1 1 0 0,0 1-1 0 0,0-1 1 0 0,0-1-1 0 0,1 1 1 0 0,-1-1-1 0 0,1-1 1 0 0,0 0 0 0 0,6 1-17 0 0,133 9-4955 0 0,-130-12 3208 0 0,-6 0 299 0 0</inkml:trace>
  <inkml:trace contextRef="#ctx0" brushRef="#br0" timeOffset="252671.213">30232 11247 936 0 0,'-5'3'6048'0'0,"227"-20"-3492"0"0,-2-23-9490 0 0,-197 34 5720 0 0</inkml:trace>
  <inkml:trace contextRef="#ctx0" brushRef="#br0" timeOffset="253185.559">30815 11105 1644 0 0,'8'67'4930'0'0,"-9"-50"-4452"0"0,1 266 2095 0 0,8-250-2364 0 0,-7-31-200 0 0,0-1-1 0 0,0 1 0 0 0,0-1 1 0 0,0 1-1 0 0,0-1 0 0 0,0 1 0 0 0,0-1 1 0 0,-1 1-1 0 0,1 0 0 0 0,-1-1 1 0 0,1 1-1 0 0,-1 0 0 0 0,1 0 0 0 0,-1-1 1 0 0,0 1-1 0 0,0 0 0 0 0,0 0 1 0 0,0-1-1 0 0,0 1 0 0 0,0 0 0 0 0,-1 0 1 0 0,1-1-1 0 0,-1 1 0 0 0,1 0 1 0 0,-1 0-1 0 0,0-1 0 0 0,1 1 0 0 0,-1-1 1 0 0,0 1-1 0 0,0-1 0 0 0,0 1 0 0 0,0-1 1 0 0,0 1-1 0 0,0-1 0 0 0,-1 0 1 0 0,1 0-1 0 0,0 1 0 0 0,-1-1 0 0 0,1 0 1 0 0,-1 0-1 0 0,1-1 0 0 0,-1 1 1 0 0,0 0-1 0 0,1 0 0 0 0,-1-1 0 0 0,0 1 1 0 0,1-1-1 0 0,-1 1 0 0 0,0-1-8 0 0,-5-2-68 0 0,1-1 1 0 0,0 0-1 0 0,-1 0 0 0 0,1 0 0 0 0,1-1 1 0 0,-1 0-1 0 0,0 0 0 0 0,1 0 0 0 0,0-1 0 0 0,0 0 1 0 0,0 0-1 0 0,1 0 0 0 0,0 0 0 0 0,0-1 1 0 0,0 0-1 0 0,0 0 0 0 0,1 0 0 0 0,0 0 0 0 0,1 0 1 0 0,-1-1-1 0 0,-1-5 68 0 0,-23-199-1513 0 0,27 200 1523 0 0,1-1 1 0 0,0 1-1 0 0,1 0 1 0 0,0-1-1 0 0,1 1 1 0 0,0 0-1 0 0,1 0 0 0 0,0 0 1 0 0,1 1-1 0 0,0 0 1 0 0,1 0-1 0 0,0 0 1 0 0,0 0-1 0 0,1 1 1 0 0,1 0-1 0 0,-1 0 0 0 0,1 1 1 0 0,1 0-1 0 0,-1 1 1 0 0,1 0-1 0 0,1 0 1 0 0,-1 0-1 0 0,11-4-10 0 0,-7 4 48 0 0,0 0 1 0 0,0 1-1 0 0,0 0 0 0 0,1 1 0 0 0,0 0 1 0 0,0 1-1 0 0,1 1 0 0 0,-1 0 0 0 0,1 1 1 0 0,12 0-49 0 0,-24 3 13 0 0,1 0 1 0 0,-1 0 0 0 0,1 1 0 0 0,-1-1-1 0 0,0 1 1 0 0,0 0 0 0 0,0 0-1 0 0,0 0 1 0 0,0 0 0 0 0,0 0 0 0 0,0 1-1 0 0,-1-1 1 0 0,1 1 0 0 0,-1-1-1 0 0,1 1 1 0 0,-1 0 0 0 0,0 0 0 0 0,0 0-1 0 0,-1 1 1 0 0,1-1 0 0 0,-1 0-1 0 0,1 1 1 0 0,-1-1 0 0 0,0 1 0 0 0,0-1-1 0 0,-1 1 1 0 0,1-1 0 0 0,-1 1-1 0 0,0 0 1 0 0,1-1 0 0 0,-2 1 0 0 0,1-1-1 0 0,0 1 1 0 0,-1 0 0 0 0,0-1-1 0 0,1 1 1 0 0,-2 1-14 0 0,-6 12 192 0 0,-1-1 0 0 0,-1 0-1 0 0,0 0 1 0 0,-1-1 0 0 0,-1 0 0 0 0,0-1 0 0 0,-1-1-1 0 0,0 0 1 0 0,-1-1 0 0 0,-11 8-192 0 0,-20 20 767 0 0,45-39-748 0 0,-1-1-1 0 0,0 1 1 0 0,0 1 0 0 0,0-1-1 0 0,0 0 1 0 0,1 0 0 0 0,-1 0 0 0 0,1 0-1 0 0,-1 0 1 0 0,1 0 0 0 0,-1 1-1 0 0,1-1 1 0 0,0 0 0 0 0,-1 1-1 0 0,1-1 1 0 0,0 0 0 0 0,0 0-1 0 0,0 1 1 0 0,0-1 0 0 0,0 0-1 0 0,0 1 1 0 0,0-1 0 0 0,1 0 0 0 0,-1 0-1 0 0,0 1 1 0 0,1-1 0 0 0,-1 0-1 0 0,1 0 1 0 0,-1 0 0 0 0,1 1-1 0 0,0-1 1 0 0,-1 0 0 0 0,1 0-1 0 0,0 0 1 0 0,0 0 0 0 0,0 0-1 0 0,0 0 1 0 0,0 0 0 0 0,0-1 0 0 0,0 1-1 0 0,0 0 1 0 0,0 0 0 0 0,0-1-1 0 0,0 1 1 0 0,0-1 0 0 0,1 1-1 0 0,-1-1 1 0 0,0 1-19 0 0,67 29 3 0 0,-65-28 12 0 0,207 63-3325 0 0,-136-44 412 0 0,-15-5 350 0 0,-41-8 1478 0 0</inkml:trace>
  <inkml:trace contextRef="#ctx0" brushRef="#br0" timeOffset="255866.974">22341 11154 1448 0 0,'0'0'335'0'0,"0"0"-138"0"0,0 0-15 0 0,0 0-36 0 0,4-23 816 0 0,16-8-616 0 0,-42 141 102 0 0,-3 123 394 0 0,11 1 0 0 0,12 148-842 0 0,2-242 269 0 0,-22 115 126 0 0,-33 99 165 0 0,16-82-379 0 0,0 188-47 0 0,25-260-74 0 0,13 28-36 0 0,22-25-116 0 0,37 193 1224 0 0,7 1-38 0 0,-42-213-327 0 0,-14-163-332 0 0,-7-16-8017 0 0,3-20 6289 0 0</inkml:trace>
  <inkml:trace contextRef="#ctx0" brushRef="#br0" timeOffset="260399.092">22722 12897 1256 0 0,'0'0'314'0'0,"0"0"9"0"0,0 0-46 0 0,0 0 17 0 0,0 0-28 0 0,0 0-69 0 0,0 0-7 0 0,0 0-57 0 0,-1-14 1592 0 0,-16 188-788 0 0,15 206 1502 0 0,2-378-2395 0 0,3 27-854 0 0,-5-31-4063 0 0,0-3 3681 0 0</inkml:trace>
  <inkml:trace contextRef="#ctx0" brushRef="#br0" timeOffset="260695.058">22747 12941 888 0 0,'1'-9'216'0'0,"0"1"-1"0"0,0-1 0 0 0,1 1 1 0 0,0 0-1 0 0,1 0 1 0 0,0 0-1 0 0,0 0 1 0 0,1 0-1 0 0,0 0 1 0 0,0 1-1 0 0,1 0 0 0 0,0 0 1 0 0,0 0-1 0 0,0 1 1 0 0,1-1-1 0 0,0 1 1 0 0,1 1-1 0 0,-1-1 1 0 0,1 1-1 0 0,0 0 0 0 0,0 0 1 0 0,1 1-1 0 0,-1 0 1 0 0,6-1-216 0 0,199-67 1070 0 0,-84 62-835 0 0,-126 10-291 0 0,-1 0-1 0 0,1 1 1 0 0,-1 0-1 0 0,1-1 1 0 0,-1 1-1 0 0,1 0 1 0 0,-1 0-1 0 0,1 0 1 0 0,-1 0-1 0 0,0 0 1 0 0,1 0 0 0 0,-1 0-1 0 0,0 0 1 0 0,0 1-1 0 0,0-1 1 0 0,0 0-1 0 0,0 1 1 0 0,0-1-1 0 0,-1 1 1 0 0,1-1-1 0 0,0 1 1 0 0,-1-1 0 0 0,1 1-1 0 0,-1-1 1 0 0,1 1-1 0 0,-1 0 1 0 0,0-1-1 0 0,1 1 1 0 0,-1 0-1 0 0,0-1 1 0 0,0 1-1 0 0,-1 0 1 0 0,1-1 0 0 0,0 1-1 0 0,0 0 1 0 0,-1-1-1 0 0,1 1 1 0 0,-1-1-1 0 0,1 1 1 0 0,-1-1-1 0 0,0 1 1 0 0,0-1-1 0 0,0 1 1 0 0,0-1 0 0 0,0 1-1 0 0,0-1 1 0 0,0 0-1 0 0,0 0 1 0 0,0 0-1 0 0,0 1 1 0 0,-1-1-1 0 0,1 0 1 0 0,0-1-1 0 0,-1 1 1 0 0,0 1 56 0 0,-20 17-1289 0 0,-3-2 43 0 0</inkml:trace>
  <inkml:trace contextRef="#ctx0" brushRef="#br0" timeOffset="260974.792">22731 13169 1648 0 0,'15'8'3540'0'0,"23"-10"-2482"0"0,-35 2-892 0 0,236-38 1293 0 0,-198 35-4080 0 0,-39 3 1473 0 0,0 1-168 0 0,10 5-42 0 0</inkml:trace>
  <inkml:trace contextRef="#ctx0" brushRef="#br0" timeOffset="261612.326">22845 13319 1196 0 0,'17'0'3242'0'0,"15"-1"-2714"0"0,253-21 1734 0 0,-274 21-2154 0 0,-9 1-86 0 0,1-1 1 0 0,-1 0-1 0 0,1 1 1 0 0,-1-1-1 0 0,1 1 1 0 0,-1 0-1 0 0,1 0 1 0 0,-1 0-1 0 0,1 0 0 0 0,0 0 1 0 0,-1 0-1 0 0,1 1 1 0 0,-1-1-1 0 0,1 1 1 0 0,-1 0-1 0 0,0 0 1 0 0,1 0-1 0 0,-1 0 1 0 0,0 0-1 0 0,1 0 1 0 0,-1 1-1 0 0,0-1 1 0 0,0 1-1 0 0,0-1 1 0 0,0 1-1 0 0,0 0 1 0 0,-1 0-1 0 0,1 0 1 0 0,-1 0-1 0 0,1 0 0 0 0,-1 0 1 0 0,1 0-1 0 0,-1 2-22 0 0,-3 5 57 0 0,-1 1-1 0 0,0-1 0 0 0,-1 0 0 0 0,1 1 0 0 0,-2-2 0 0 0,1 1 0 0 0,-2 0 1 0 0,1-1-1 0 0,-1 0 0 0 0,0 0 0 0 0,0-1 0 0 0,-1 0 0 0 0,-4 3-56 0 0,-11 17 157 0 0,7-10-48 0 0,1 1 1 0 0,0 0-1 0 0,2 1 0 0 0,0 1 1 0 0,1 0-1 0 0,1 1 0 0 0,1 0 0 0 0,1 0 1 0 0,-5 22-110 0 0,15-39 68 0 0,1 0 1 0 0,-1-1-1 0 0,1 1 1 0 0,0-1 0 0 0,0 0-1 0 0,1 0 1 0 0,-1 0 0 0 0,1 0-1 0 0,-1 0 1 0 0,1-1 0 0 0,0 1-1 0 0,0-1 1 0 0,0 0 0 0 0,0 0-1 0 0,0-1 1 0 0,0 1-1 0 0,1-1 1 0 0,-1 0 0 0 0,1 0-1 0 0,-1-1 1 0 0,1 1 0 0 0,-1-1-1 0 0,1 0 1 0 0,-1 0 0 0 0,1 0-1 0 0,-1-1 1 0 0,0 1 0 0 0,1-1-1 0 0,2-1-68 0 0,-5 2 36 0 0,185-30-2648 0 0,-156 9-3482 0 0,-31 17 4826 0 0</inkml:trace>
  <inkml:trace contextRef="#ctx0" brushRef="#br0" timeOffset="261846.562">22857 13591 1576 0 0,'4'-7'3666'0'0,"21"-7"-2889"0"0,277-48-521 0 0,-198 41-4193 0 0,-73 13 2603 0 0</inkml:trace>
  <inkml:trace contextRef="#ctx0" brushRef="#br0" timeOffset="262733.376">23702 12936 956 0 0,'36'-18'3524'0'0,"-34"18"-3518"0"0,0-1-1 0 0,0 1 0 0 0,0 0 0 0 0,0 0 0 0 0,0-1 0 0 0,0 2 0 0 0,0-1 1 0 0,0 0-1 0 0,0 0 0 0 0,0 0 0 0 0,0 1 0 0 0,0-1 0 0 0,0 1 0 0 0,0 0 1 0 0,0 0-1 0 0,0-1 0 0 0,-1 1 0 0 0,1 0 0 0 0,0 1 0 0 0,0-1 1 0 0,-1 0-1 0 0,1 0 0 0 0,-1 1 0 0 0,1-1 0 0 0,-1 1 0 0 0,0-1 0 0 0,1 1 1 0 0,-1 0-1 0 0,0-1 0 0 0,0 1 0 0 0,0 0 0 0 0,0 0 0 0 0,-1 0 0 0 0,1 0 1 0 0,0-1-1 0 0,-1 1 0 0 0,1 0 0 0 0,-1 0 0 0 0,0 0 0 0 0,0 1 1 0 0,1-1-1 0 0,-1 0 0 0 0,-1 0 0 0 0,1 0 0 0 0,0 0 0 0 0,0 0 0 0 0,-1 0-5 0 0,-58 144 250 0 0,34-102 257 0 0,27-41-471 0 0,0-1 0 0 0,0 0 0 0 0,0 1 0 0 0,1-1 0 0 0,-1 0-1 0 0,1 0 1 0 0,-1 0 0 0 0,1 0 0 0 0,0-1 0 0 0,0 1 0 0 0,0-1 0 0 0,0 0-1 0 0,0 0 1 0 0,0 0 0 0 0,0 0 0 0 0,0 0 0 0 0,0 0 0 0 0,0-1 0 0 0,1 0-1 0 0,-1 0 1 0 0,0 0 0 0 0,0 0 0 0 0,4 0-36 0 0,9 3 128 0 0,-11-3-114 0 0,0 0 1 0 0,0 0 0 0 0,1 1-1 0 0,-1 0 1 0 0,0 0-1 0 0,0 1 1 0 0,0-1-1 0 0,-1 1 1 0 0,1 0 0 0 0,0 1-1 0 0,-1-1 1 0 0,1 1-1 0 0,-1-1 1 0 0,0 1-1 0 0,0 1 1 0 0,0-1 0 0 0,0 1-1 0 0,0-1 1 0 0,-1 1-1 0 0,0 0 1 0 0,0 0-1 0 0,0 1 1 0 0,0-1-1 0 0,0 1 1 0 0,-1-1 0 0 0,0 1-1 0 0,0 0 1 0 0,0 0-1 0 0,-1 0 1 0 0,0 0-1 0 0,1 0 1 0 0,-2 0 0 0 0,1 0-1 0 0,-1 0 1 0 0,0 0-1 0 0,0 0 1 0 0,0 0-1 0 0,0 1 1 0 0,-1-1 0 0 0,0 0-1 0 0,0 0 1 0 0,-1 0-1 0 0,1 0 1 0 0,-1 0-1 0 0,-1 1-14 0 0,-3 3 76 0 0,-1-1-1 0 0,0 0 1 0 0,0-1-1 0 0,0 1 1 0 0,-1-1-1 0 0,0-1 1 0 0,-1 0-1 0 0,0 0 1 0 0,1 0-1 0 0,-2-1 1 0 0,1-1-1 0 0,-1 1 1 0 0,1-2-1 0 0,-1 1 1 0 0,0-1-1 0 0,-5 0-75 0 0,14-3 13 0 0,-1 0 0 0 0,1-1 0 0 0,-1 1 0 0 0,1-1 0 0 0,-1 1 0 0 0,1-1-1 0 0,0 0 1 0 0,-1 1 0 0 0,1-1 0 0 0,0 0 0 0 0,-1 0 0 0 0,1 0 0 0 0,0 0-1 0 0,0 0 1 0 0,0 0 0 0 0,0 0 0 0 0,0-1 0 0 0,0 1 0 0 0,0 0 0 0 0,0-1-1 0 0,1 1 1 0 0,-1 0 0 0 0,0-1 0 0 0,1 1 0 0 0,-1-1 0 0 0,1 1 0 0 0,-1-1-1 0 0,1 1 1 0 0,0-1 0 0 0,0 1 0 0 0,0-1 0 0 0,0 1 0 0 0,0-1-1 0 0,0 0 1 0 0,0 1 0 0 0,0-1 0 0 0,1 1 0 0 0,-1-1 0 0 0,0 1 0 0 0,1-1-1 0 0,0 1 1 0 0,-1 0 0 0 0,1-1 0 0 0,0 1 0 0 0,-1 0 0 0 0,1-1 0 0 0,0 1-1 0 0,0 0 1 0 0,0 0 0 0 0,0 0 0 0 0,0-1 0 0 0,1 1 0 0 0,-1 0 0 0 0,0 1-1 0 0,0-1 1 0 0,1 0 0 0 0,-1 0-13 0 0,13-20-338 0 0,1 0 1 0 0,1 0-1 0 0,1 2 0 0 0,0 0 1 0 0,2 1-1 0 0,0 1 0 0 0,11-7 338 0 0,33-33-1848 0 0,-36 32 695 0 0,-2 1-202 0 0</inkml:trace>
  <inkml:trace contextRef="#ctx0" brushRef="#br0" timeOffset="263057.296">23357 13019 1868 0 0,'-6'8'172'0'0,"0"1"0"0"0,1 0 1 0 0,1 0-1 0 0,-1 0 0 0 0,1 1 0 0 0,1 0 0 0 0,0-1 0 0 0,0 1 0 0 0,1 0 0 0 0,0 0 0 0 0,1 1 1 0 0,0-1-1 0 0,1 0 0 0 0,0 0 0 0 0,1 1 0 0 0,-1-1 0 0 0,2 0 0 0 0,0 0 0 0 0,0 0 0 0 0,1 0 1 0 0,0 0-1 0 0,0-1 0 0 0,1 1 0 0 0,1-1 0 0 0,0 0 0 0 0,0 0 0 0 0,0 0 0 0 0,4 3-172 0 0,20 24 63 0 0,2 0 0 0 0,1-3 0 0 0,2 0 0 0 0,1-2 0 0 0,2-2 0 0 0,1-1 0 0 0,1-2 0 0 0,1-2 0 0 0,28 13-63 0 0,91 27-4032 0 0,-145-63 2706 0 0</inkml:trace>
  <inkml:trace contextRef="#ctx0" brushRef="#br0" timeOffset="263335.441">24230 12964 976 0 0,'51'92'2522'0'0,"-42"-67"-2060"0"0,23 195 2112 0 0,-36-193-2415 0 0,-1 0 1 0 0,-2 0-1 0 0,-1-1 1 0 0,0 0-1 0 0,-2-1 1 0 0,-1 0-1 0 0,-1 0 1 0 0,-1-1-1 0 0,-2-1 1 0 0,0 0-1 0 0,-1-1 1 0 0,-1 0-1 0 0,-14 12-159 0 0,10-15-986 0 0,8-13-4055 0 0,4-19 3765 0 0</inkml:trace>
  <inkml:trace contextRef="#ctx0" brushRef="#br0" timeOffset="263817.443">24509 13196 1392 0 0,'102'-11'4129'0'0,"-24"1"-3603"0"0,62 5 364 0 0,3 0-5577 0 0,-132 4 3373 0 0</inkml:trace>
  <inkml:trace contextRef="#ctx0" brushRef="#br0" timeOffset="264069.12">24630 13397 1756 0 0,'28'4'756'0'0,"9"-4"-152"0"0,-19 0 16 0 0,12 0-16 0 0,4 0-304 0 0,2 0-28 0 0,3 0-392 0 0,0 0-148 0 0,0 0-636 0 0,36-14 48 0 0,-43 8 36 0 0</inkml:trace>
  <inkml:trace contextRef="#ctx0" brushRef="#br0" timeOffset="265532.72">25529 12731 1224 0 0,'-1'-2'46'0'0,"0"1"0"0"0,0-1 0 0 0,0 1 0 0 0,0 0-1 0 0,0-1 1 0 0,0 1 0 0 0,0 0 0 0 0,-1 0 0 0 0,1 0 0 0 0,0 0 0 0 0,-1 0 0 0 0,1 0-1 0 0,-1 0 1 0 0,1 1 0 0 0,-1-1 0 0 0,1 1 0 0 0,-1-1 0 0 0,0 1 0 0 0,1-1-1 0 0,-1 1 1 0 0,0 0 0 0 0,1 0 0 0 0,-1 0 0 0 0,0 0 0 0 0,0 0 0 0 0,1 0 0 0 0,-1 0-1 0 0,0 0 1 0 0,1 1 0 0 0,-1-1 0 0 0,1 1 0 0 0,-1-1 0 0 0,0 1 0 0 0,1 0 0 0 0,-1-1-1 0 0,1 1 1 0 0,-1 0 0 0 0,1 0 0 0 0,0 0 0 0 0,-1 0 0 0 0,1 0 0 0 0,0 1-1 0 0,0-1 1 0 0,0 0 0 0 0,0 1 0 0 0,0-1 0 0 0,0 0 0 0 0,0 1 0 0 0,0-1 0 0 0,1 1-1 0 0,-1-1 1 0 0,0 1 0 0 0,1 0 0 0 0,-1 0-46 0 0,-8 17 191 0 0,0 0 1 0 0,1 1-1 0 0,1 0 0 0 0,1 0 0 0 0,1 1 1 0 0,0 0-1 0 0,2 0 0 0 0,0 0 1 0 0,2 0-1 0 0,0 0 0 0 0,1 0 1 0 0,1 0-1 0 0,1 1 0 0 0,1-1 0 0 0,1-1 1 0 0,1 1-1 0 0,1 0 0 0 0,1-1 1 0 0,0 0-1 0 0,1-1 0 0 0,2 0 0 0 0,0 0 1 0 0,2 1-192 0 0,5 22 251 0 0,-4-15-115 0 0,-1 1 1 0 0,-2 1 0 0 0,0 0-1 0 0,-2 0 1 0 0,-1 1 0 0 0,-2-1-1 0 0,-1 2 1 0 0,0 6-137 0 0,-5-28 10 0 0,-1 0 0 0 0,0 0 1 0 0,0 0-1 0 0,-1 0 0 0 0,0 0 1 0 0,-1-1-1 0 0,0 0 0 0 0,0 1 1 0 0,-1-1-1 0 0,1-1 0 0 0,-2 1 1 0 0,1-1-1 0 0,-1 0 0 0 0,0 0 1 0 0,-1-1-1 0 0,0 1 0 0 0,0-1 0 0 0,0-1 1 0 0,-1 1-1 0 0,-2 0-10 0 0,-109 36-3760 0 0,106-42 1466 0 0,2 0 1105 0 0</inkml:trace>
  <inkml:trace contextRef="#ctx0" brushRef="#br0" timeOffset="266049.491">24916 14057 2132 0 0,'-10'4'3706'0'0,"23"-4"-2047"0"0,45-6-1406 0 0,-28 3 146 0 0,397-33 1501 0 0,-422 36-1975 0 0,12-2-2120 0 0,-18-4-2656 0 0,1 4 3575 0 0</inkml:trace>
  <inkml:trace contextRef="#ctx0" brushRef="#br0" timeOffset="266750.581">25926 13949 1240 0 0,'-13'24'440'0'0,"-1"0"0"0"0,0-1 0 0 0,-2 0 1 0 0,-1-1-1 0 0,-1-1 0 0 0,0-1 0 0 0,-1 0 0 0 0,-2-2 0 0 0,0 0 0 0 0,-1-1 0 0 0,-2 0-440 0 0,15-10 208 0 0,-2 3 50 0 0,1-1 0 0 0,-1 0-1 0 0,-1-1 1 0 0,0 0 0 0 0,0-1 0 0 0,0 0-1 0 0,-1-1 1 0 0,0-1 0 0 0,0 0 0 0 0,-1 0-1 0 0,1-1 1 0 0,-3-1-258 0 0,14-3 275 0 0,-20-20 282 0 0,20 12-554 0 0,1 0 0 0 0,0 0 0 0 0,0-1 0 0 0,1 1 0 0 0,-1 0 1 0 0,2-1-1 0 0,-1 1 0 0 0,1 0 0 0 0,1-1 0 0 0,-1 1 0 0 0,2 0 0 0 0,-1 0 1 0 0,1 0-1 0 0,0 0 0 0 0,0 1 0 0 0,1-1 0 0 0,0 1 0 0 0,1 0 1 0 0,-1 0-1 0 0,2 0 0 0 0,-1 1 0 0 0,0 0 0 0 0,1 0 0 0 0,0 0 0 0 0,1 0 1 0 0,0 1-4 0 0,-2 3-10 0 0,1 1 0 0 0,-1 0 1 0 0,1 0-1 0 0,-1 0 1 0 0,1 1-1 0 0,0 0 1 0 0,-1 0-1 0 0,1 0 1 0 0,-1 1-1 0 0,1-1 0 0 0,-1 1 1 0 0,1 1-1 0 0,-1-1 1 0 0,1 1-1 0 0,-1 0 1 0 0,0 0-1 0 0,0 1 1 0 0,0-1-1 0 0,0 1 0 0 0,-1 0 1 0 0,2 1 9 0 0,20 9-22 0 0,8 0-33 0 0,0 0-1 0 0,1-3 1 0 0,0 0 0 0 0,1-3 0 0 0,0-1-1 0 0,0-1 1 0 0,1-2 0 0 0,9-2 55 0 0,-45-1-4 0 0,1 0 0 0 0,-1 0 0 0 0,1 0 0 0 0,-1 0 0 0 0,1 0 0 0 0,-1 0 0 0 0,1 0 0 0 0,-1-1 0 0 0,0 1 0 0 0,1 0 0 0 0,-1-1 0 0 0,0 1 0 0 0,1-1 0 0 0,-1 0 0 0 0,0 0 0 0 0,1 1 0 0 0,-1-1 0 0 0,0 0 0 0 0,0 0 0 0 0,0 0 0 0 0,0 0 0 0 0,0 0 0 0 0,0 0 0 0 0,0 0 0 0 0,0-1 0 0 0,-1 1 0 0 0,1 0 0 0 0,0 0 0 0 0,-1-1 0 0 0,1 1 0 0 0,-1 0 0 0 0,1-1 0 0 0,-1 1 0 0 0,1-1 0 0 0,-1 1 0 0 0,0 0 0 0 0,0-1 0 0 0,0 1 0 0 0,0-1 0 0 0,0 1 0 0 0,0-1 0 0 0,0 1 0 0 0,-1-1 0 0 0,1 1 0 0 0,0 0 0 0 0,-1-1 0 0 0,1 1 0 0 0,-1 0 0 0 0,1-1 0 0 0,-1 1 0 0 0,0 0 0 0 0,0-1 0 0 0,1 1 0 0 0,-1 0 0 0 0,0 0 0 0 0,0 0 0 0 0,0 0 0 0 0,0 0 0 0 0,0 0 0 0 0,-1 0 0 0 0,1 0 0 0 0,0 0 4 0 0,-12-9-52 0 0,0 1 0 0 0,0-1 0 0 0,-1 2 0 0 0,0 0 0 0 0,-1 1 0 0 0,0 0 0 0 0,0 1 0 0 0,0 1 1 0 0,-1 0-1 0 0,-14-2 52 0 0,-66-24-5330 0 0,82 23 4120 0 0</inkml:trace>
  <inkml:trace contextRef="#ctx0" brushRef="#br0" timeOffset="273398.224">25581 12272 1348 0 0,'-16'0'291'0'0,"14"-1"3669"0"0,8-3-3936 0 0,-1 0 0 0 0,1 0 0 0 0,-1 1 1 0 0,1 0-1 0 0,0 0 0 0 0,1 0 0 0 0,-1 1 0 0 0,0 0 0 0 0,1 0 0 0 0,-1 0 0 0 0,1 1 0 0 0,0 0 0 0 0,-1 1 0 0 0,1-1 0 0 0,0 1 1 0 0,-1 1-1 0 0,1-1 0 0 0,0 1 0 0 0,-1 0 0 0 0,1 0 0 0 0,-1 1 0 0 0,1 0 0 0 0,-1 0 0 0 0,0 1 0 0 0,1 0 0 0 0,-1 0 0 0 0,-1 0 1 0 0,1 1-1 0 0,0-1 0 0 0,-1 1 0 0 0,0 1 0 0 0,0-1 0 0 0,0 1 0 0 0,-1 0 0 0 0,1 0 0 0 0,-1 0 0 0 0,0 1 0 0 0,-1-1 0 0 0,1 1 1 0 0,-1 0-1 0 0,1 4-24 0 0,-23 110 117 0 0,-42 2 544 0 0,122-119-337 0 0,-56-3-315 0 0,-1 1-1 0 0,0 0 0 0 0,0 0 0 0 0,0 0 1 0 0,1 0-1 0 0,-1 1 0 0 0,-1-1 0 0 0,1 1 1 0 0,0 0-1 0 0,0 1 0 0 0,-1-1 0 0 0,1 1 1 0 0,-1-1-1 0 0,0 1 0 0 0,1 0 0 0 0,-2 0 1 0 0,1 1-1 0 0,0-1 0 0 0,0 0 0 0 0,-1 1 0 0 0,0 0 1 0 0,0-1-1 0 0,0 1 0 0 0,0 0 0 0 0,-1 0 1 0 0,1 0-1 0 0,-1 0 0 0 0,0 1 0 0 0,0-1 1 0 0,-1 0-1 0 0,1 0 0 0 0,-1 1 0 0 0,0-1 1 0 0,0 0-1 0 0,0 1 0 0 0,-1-1 0 0 0,1 0 1 0 0,-1 0-1 0 0,0 0 0 0 0,0 1 0 0 0,-1-1 1 0 0,1 0-1 0 0,-1 0 0 0 0,-2 2-8 0 0,1 3 108 0 0,0-1-1 0 0,-2 0 1 0 0,1 0 0 0 0,-1-1 0 0 0,0 1-1 0 0,0-1 1 0 0,-1 0 0 0 0,0 0-1 0 0,0-1 1 0 0,0 1 0 0 0,-1-1-1 0 0,0-1 1 0 0,-3 2-108 0 0,10-7 133 0 0,28-63-38 0 0,93-70-1674 0 0,-26 60-2521 0 0,-89 69 3677 0 0,14-13-883 0 0</inkml:trace>
  <inkml:trace contextRef="#ctx0" brushRef="#br0" timeOffset="274653.159">26343 12874 2052 0 0,'15'-17'1248'0'0,"-12"17"-780"0"0,-3 0-109 0 0,0 0 64 0 0,5-22 756 0 0,27-6 366 0 0,-31 28-1460 0 0,3 36 562 0 0,74 167-207 0 0,-76-198-610 0 0,-1 0-1 0 0,1 0 0 0 0,-1 0 1 0 0,-1 0-1 0 0,1 1 1 0 0,-1-1-1 0 0,1 0 1 0 0,-1 0-1 0 0,-1 1 0 0 0,1-1 1 0 0,-1 0-1 0 0,0 0 1 0 0,0 1-1 0 0,-1-1 0 0 0,1 0 1 0 0,-1 0-1 0 0,0-1 1 0 0,0 1-1 0 0,-1 0 1 0 0,0-1-1 0 0,0 1 0 0 0,0-1 1 0 0,0 0-1 0 0,0 0 1 0 0,-1 0-1 0 0,0 0 1 0 0,0-1-1 0 0,0 1 0 0 0,0-1 1 0 0,0 0-1 0 0,-2 0 171 0 0,-16 10-1378 0 0</inkml:trace>
  <inkml:trace contextRef="#ctx0" brushRef="#br0" timeOffset="274962.932">26107 13311 904 0 0,'3'11'4805'0'0,"79"-12"-3107"0"0,617-97 460 0 0,-574 96-5955 0 0,-113 9 1250 0 0,-14-3 1282 0 0</inkml:trace>
  <inkml:trace contextRef="#ctx0" brushRef="#br0" timeOffset="275416.496">26263 13586 1076 0 0,'1'0'938'0'0,"42"-9"2713"0"0,-38 10-3595 0 0,1 2 0 0 0,-1-1 0 0 0,0 1 0 0 0,0-1 1 0 0,0 1-1 0 0,0 1 0 0 0,-1-1 0 0 0,1 1 0 0 0,-1 0 1 0 0,0 0-1 0 0,0 0 0 0 0,0 0 0 0 0,-1 1 0 0 0,1-1 1 0 0,-1 1-1 0 0,0 0 0 0 0,0 0 0 0 0,-1 0 1 0 0,0 1-1 0 0,1-1 0 0 0,-2 1 0 0 0,1-1 0 0 0,-1 1 1 0 0,0-1-1 0 0,0 1 0 0 0,0 0 0 0 0,-1 0 0 0 0,0-1 1 0 0,0 1-1 0 0,-1 0 0 0 0,1 0 0 0 0,-1-1 0 0 0,0 1 1 0 0,-1 0-1 0 0,1-1 0 0 0,-1 1 0 0 0,0-1 1 0 0,-1 0-1 0 0,-1 4-56 0 0,-94 103 2193 0 0,159-122-2460 0 0,126-58-6750 0 0,-165 57 5611 0 0</inkml:trace>
  <inkml:trace contextRef="#ctx0" brushRef="#br0" timeOffset="275881.194">26754 13657 1060 0 0,'13'2'4068'0'0,"-64"166"-1329"0"0,41-140-1852 0 0,80-244-681 0 0,-70 217-197 0 0,0 0-1 0 0,0-1 0 0 0,1 1 1 0 0,-1-1-1 0 0,0 1 1 0 0,1 0-1 0 0,-1-1 1 0 0,1 1-1 0 0,-1-1 1 0 0,1 1-1 0 0,-1-1 0 0 0,1 1 1 0 0,-1-1-1 0 0,1 0 1 0 0,-1 1-1 0 0,1-1 1 0 0,0 0-1 0 0,-1 1 0 0 0,1-1 1 0 0,-1 0-1 0 0,1 0 1 0 0,0 1-1 0 0,-1-1 1 0 0,1 0-1 0 0,0 0 1 0 0,0 0-1 0 0,-1 0 0 0 0,1 0 1 0 0,0 0-1 0 0,-1 0 1 0 0,1 0-1 0 0,0 0 1 0 0,-1 0-1 0 0,1-1 0 0 0,0 1 1 0 0,-1 0-1 0 0,1 0 1 0 0,0-1-1 0 0,-1 1 1 0 0,1 0-1 0 0,-1-1 1 0 0,1 1-1 0 0,0 0 0 0 0,-1-1 1 0 0,1 1-1 0 0,-1-1 1 0 0,1 1-9 0 0,6 19 24 0 0,11 22-150 0 0,33 135-1700 0 0,-101-112-3041 0 0,32-53 3733 0 0</inkml:trace>
  <inkml:trace contextRef="#ctx0" brushRef="#br0" timeOffset="276455.03">26185 13549 1120 0 0,'-12'55'3817'0'0,"49"256"-305"0"0,-38-307-3573 0 0,0 0 1 0 0,0-1 0 0 0,-1 1-1 0 0,1 0 1 0 0,-1-1-1 0 0,0 1 1 0 0,0-1 0 0 0,0 1-1 0 0,-1-1 1 0 0,1 0-1 0 0,-1 0 1 0 0,0 0 0 0 0,0-1-1 0 0,0 1 1 0 0,0 0-1 0 0,0-1 1 0 0,0 0 0 0 0,-1 0-1 0 0,1 0 1 0 0,-1 0-1 0 0,0-1 1 0 0,1 1 0 0 0,-1-1-1 0 0,0 0 1 0 0,0 0 0 0 0,0 0-1 0 0,0-1 1 0 0,0 1-1 0 0,0-1 1 0 0,0 0 0 0 0,0 0-1 0 0,0 0 1 0 0,0-1-1 0 0,0 1 1 0 0,0-1 0 0 0,-2-1 60 0 0,-70-45-2823 0 0,58 29 1987 0 0</inkml:trace>
  <inkml:trace contextRef="#ctx0" brushRef="#br0" timeOffset="276753.077">26167 13524 2780 0 0,'3'-5'234'0'0,"0"0"-1"0"0,0 0 1 0 0,0 1 0 0 0,1-1-1 0 0,0 1 1 0 0,-1 0-1 0 0,1 0 1 0 0,1 0 0 0 0,-1 1-1 0 0,1-1 1 0 0,-1 1-1 0 0,1 0 1 0 0,0 1-1 0 0,0-1 1 0 0,0 1 0 0 0,0 0-1 0 0,1 0 1 0 0,0 0-234 0 0,2-2 333 0 0,247-76 2029 0 0,145 50-3039 0 0,-284 25-735 0 0,-114 5 1046 0 0,-2 0-80 0 0,7-4-3716 0 0,-7 1 2857 0 0</inkml:trace>
  <inkml:trace contextRef="#ctx0" brushRef="#br0" timeOffset="277487.139">27220 13287 1164 0 0,'24'19'5698'0'0,"52"-16"-5235"0"0,-60-3 43 0 0,14 1-333 0 0,1 0-1 0 0,0-3 0 0 0,-1 0 0 0 0,1-2 1 0 0,-1-1-1 0 0,0-2 0 0 0,0-1 1 0 0,28-11-173 0 0,-15-26-46 0 0,-43 43-91 0 0,-5-3 15 0 0,-11-4 108 0 0,0 1 1 0 0,-1 0-1 0 0,0 1 1 0 0,0 0 0 0 0,0 2-1 0 0,-1 0 1 0 0,0 1-1 0 0,0 1 1 0 0,-1 0-1 0 0,1 2 1 0 0,0 0-1 0 0,-1 1 1 0 0,1 1-1 0 0,-1 0 1 0 0,1 2-1 0 0,0 0 1 0 0,0 1 0 0 0,0 1-1 0 0,0 0 1 0 0,1 2-1 0 0,-10 4 14 0 0,20-9 25 0 0,0 0-1 0 0,1 0 1 0 0,-1 0-1 0 0,1 1 1 0 0,0 0-1 0 0,-1 0 1 0 0,1 1-1 0 0,1 0 1 0 0,-1 0-1 0 0,0 0 1 0 0,1 1-1 0 0,0 0 1 0 0,0 0-1 0 0,0 0 1 0 0,1 0-1 0 0,0 1 1 0 0,0 0-1 0 0,0 0 1 0 0,1 0-1 0 0,0 0 1 0 0,0 0-1 0 0,0 1 1 0 0,1-1-1 0 0,0 1 1 0 0,0 0-1 0 0,1 0 1 0 0,0 0-1 0 0,0 0 1 0 0,0 0-1 0 0,1 0 1 0 0,0 0-1 0 0,1-1 1 0 0,-1 2-25 0 0,6 2 35 0 0,0 0 0 0 0,1-1 0 0 0,0 0 0 0 0,0 0 1 0 0,1-1-1 0 0,0 1 0 0 0,1-2 0 0 0,-1 1 0 0 0,2-1 0 0 0,-1-1 1 0 0,1 0-1 0 0,0 0 0 0 0,0-1 0 0 0,0 0 0 0 0,1 0 0 0 0,0-1 1 0 0,0-1-1 0 0,0 0 0 0 0,2 0-35 0 0,221 24-987 0 0,-99-53-2096 0 0,-65-2 361 0 0,-40 11 1423 0 0</inkml:trace>
  <inkml:trace contextRef="#ctx0" brushRef="#br0" timeOffset="277781.913">27488 12834 1048 0 0,'1'0'190'0'0,"-1"-1"0"0"0,0 1 0 0 0,0-1 0 0 0,0 1 0 0 0,0-1 0 0 0,0 1-1 0 0,0 0 1 0 0,0-1 0 0 0,0 1 0 0 0,0-1 0 0 0,0 1 0 0 0,0 0 0 0 0,0-1 0 0 0,-1 1 0 0 0,1-1 0 0 0,0 1-1 0 0,0 0 1 0 0,0-1 0 0 0,0 1 0 0 0,-1-1 0 0 0,1 1 0 0 0,0 0 0 0 0,0-1 0 0 0,-1 1 0 0 0,1 0 0 0 0,0 0 0 0 0,-1-1-1 0 0,1 1 1 0 0,0 0 0 0 0,-1 0 0 0 0,1-1-190 0 0,12-1-112 0 0,183-29 1048 0 0,4-1-5922 0 0,-184 29 3493 0 0</inkml:trace>
  <inkml:trace contextRef="#ctx0" brushRef="#br0" timeOffset="278324.637">28075 12572 1452 0 0,'5'12'5028'0'0,"-16"70"-4315"0"0,8-70-614 0 0,0-1 0 0 0,1 1 1 0 0,0 0-1 0 0,1 0 0 0 0,0 1 1 0 0,1-1-1 0 0,0 0 0 0 0,1 0 0 0 0,1 0 1 0 0,0 0-1 0 0,0 0 0 0 0,1 0 1 0 0,1-1-1 0 0,0 1 0 0 0,0-1 1 0 0,1 0-1 0 0,1 0 0 0 0,0-1 1 0 0,7 10-101 0 0,-8-17 14 0 0,0-1-1 0 0,0 0 0 0 0,0 0 0 0 0,0 0 0 0 0,0-1 0 0 0,1 0 0 0 0,-1 0 0 0 0,1 0 0 0 0,-1-1 0 0 0,1 1 0 0 0,-1-1 0 0 0,1-1 0 0 0,-1 1 0 0 0,1-1 0 0 0,-1 0 1 0 0,0 0-1 0 0,1 0 0 0 0,-1-1 0 0 0,0 0 0 0 0,0 0 0 0 0,0 0 0 0 0,0-1 0 0 0,0 0 0 0 0,-1 0 0 0 0,1 0 0 0 0,-1 0 0 0 0,0-1 0 0 0,0 0 0 0 0,0 0 0 0 0,0 0 0 0 0,0 0 1 0 0,-1 0-1 0 0,0-1 0 0 0,0 1 0 0 0,0-1 0 0 0,-1 0 0 0 0,0 0 0 0 0,1 0 0 0 0,-2 0 0 0 0,1-1 0 0 0,-1 1 0 0 0,1-4-12 0 0,17-171 544 0 0,-19 179-506 0 0,0 1-10 0 0,-1 6 14 0 0,85 275-2054 0 0,-75-239 361 0 0,-7-11-2368 0 0,-2-22 2723 0 0</inkml:trace>
  <inkml:trace contextRef="#ctx0" brushRef="#br0" timeOffset="278854.399">28402 12401 1440 0 0,'3'-2'86'0'0,"0"0"0"0"0,0 0 0 0 0,0 1 0 0 0,0 0 0 0 0,0-1 0 0 0,0 1 0 0 0,0 0 0 0 0,0 1 1 0 0,1-1-1 0 0,-1 1 0 0 0,0-1 0 0 0,0 1 0 0 0,1 0 0 0 0,-1 0 0 0 0,0 0 0 0 0,1 1 0 0 0,-1-1 0 0 0,0 1 0 0 0,0 0 0 0 0,0-1 0 0 0,1 2 0 0 0,-1-1 0 0 0,0 0 0 0 0,0 1 0 0 0,-1-1 0 0 0,1 1 0 0 0,0 0 0 0 0,0 0 0 0 0,-1 0 0 0 0,1 0 0 0 0,-1 0 0 0 0,0 1 0 0 0,1-1 1 0 0,-1 1-1 0 0,0-1 0 0 0,-1 1 0 0 0,1 0 0 0 0,0 0 0 0 0,-1 0 0 0 0,1 0-86 0 0,4 11 208 0 0,-1 1-1 0 0,0 0 1 0 0,-1 0 0 0 0,0 0 0 0 0,-1 1-1 0 0,-1-1 1 0 0,0 1 0 0 0,-2 0 0 0 0,1 0 0 0 0,-2-1-1 0 0,0 1 1 0 0,-1 0 0 0 0,0-1 0 0 0,-2 1-1 0 0,0-1 1 0 0,0 0 0 0 0,-1 0 0 0 0,-1-1-1 0 0,-3 6-207 0 0,7-13 125 0 0,2-6-136 0 0,1 1-1 0 0,0-1 1 0 0,0 1 0 0 0,0-1-1 0 0,0 1 1 0 0,0-1-1 0 0,1 0 1 0 0,-1 1 0 0 0,0-1-1 0 0,1 0 1 0 0,-1 0 0 0 0,1 0-1 0 0,-1 0 1 0 0,1 0-1 0 0,-1 0 1 0 0,1-1 0 0 0,0 1-1 0 0,-1 0 1 0 0,1-1-1 0 0,0 1 1 0 0,0-1 0 0 0,-1 0-1 0 0,1 0 1 0 0,0 1 0 0 0,0-1-1 0 0,0 0 1 0 0,-1-1-1 0 0,1 1 1 0 0,0 0 0 0 0,0 0-1 0 0,-1-1 1 0 0,1 1-1 0 0,0-1 1 0 0,-1 1 0 0 0,1-1-1 0 0,0 0 1 0 0,-1 0 0 0 0,1 0-1 0 0,-1 0 1 0 0,2 0 11 0 0,162-70-6231 0 0,-138 57 4919 0 0</inkml:trace>
  <inkml:trace contextRef="#ctx0" brushRef="#br0" timeOffset="279104.127">28904 12672 1576 0 0,'-44'64'1642'0'0,"4"3"0"0"0,2 0-1 0 0,3 3 1 0 0,-6 23-1642 0 0,13-32 450 0 0,-14 13-1364 0 0,5-34-4144 0 0,31-36 3797 0 0</inkml:trace>
  <inkml:trace contextRef="#ctx0" brushRef="#br0" timeOffset="279492.901">28827 13142 1504 0 0,'117'-42'4352'0'0,"-113"41"-4307"0"0,-1 1 1 0 0,0 0-1 0 0,1 0 0 0 0,-1 0 0 0 0,1 1 0 0 0,-1-1 0 0 0,0 1 0 0 0,0 0 1 0 0,1-1-1 0 0,-1 2 0 0 0,0-1 0 0 0,0 0 0 0 0,0 1 0 0 0,0-1 0 0 0,0 1 1 0 0,0 0-1 0 0,0 0 0 0 0,-1 0 0 0 0,1 0 0 0 0,-1 0 0 0 0,1 1 0 0 0,-1-1 1 0 0,0 1-1 0 0,0 0 0 0 0,0 0 0 0 0,0-1 0 0 0,-1 1 0 0 0,1 0 0 0 0,-1 1 1 0 0,0-1-1 0 0,1 0 0 0 0,-1 0 0 0 0,-1 0 0 0 0,1 1 0 0 0,0-1 0 0 0,-1 1-45 0 0,2 6 137 0 0,0-1 0 0 0,-1 1-1 0 0,0-1 1 0 0,0 1 0 0 0,-1 0-1 0 0,-1-1 1 0 0,0 1 0 0 0,0 0-1 0 0,0-1 1 0 0,-1 0-1 0 0,-1 1 1 0 0,0-1 0 0 0,0 0-1 0 0,-1 0 1 0 0,0 0 0 0 0,0-1-1 0 0,-1 1 1 0 0,0-1 0 0 0,-1 0-137 0 0,-45 78 1672 0 0,51-85-1566 0 0,0-1-72 0 0,3 1-68 0 0,124-4-1898 0 0,-115 0 1686 0 0,186-42-6842 0 0,-162 31 5858 0 0</inkml:trace>
  <inkml:trace contextRef="#ctx0" brushRef="#br0" timeOffset="280506.583">29762 13306 1404 0 0,'-6'-4'257'0'0,"-1"0"-1"0"0,1 1 1 0 0,-1 0 0 0 0,0 0 0 0 0,0 1-1 0 0,-1-1 1 0 0,1 2 0 0 0,0-1-1 0 0,-1 1 1 0 0,1 0 0 0 0,-1 1-1 0 0,1 0 1 0 0,-1 0 0 0 0,1 0-1 0 0,-1 1 1 0 0,-2 1-257 0 0,-180 65 1987 0 0,181-64-1889 0 0,0 1 1 0 0,1 0-1 0 0,-1 0 0 0 0,1 1 1 0 0,0 0-1 0 0,1 0 0 0 0,-1 1 1 0 0,1 0-1 0 0,0 0 0 0 0,0 1 1 0 0,1 0-1 0 0,0 0 0 0 0,0 1 1 0 0,1-1-1 0 0,-3 6-98 0 0,8-12 133 0 0,0-1-17 0 0,22 13 15 0 0,-7-11-174 0 0,0 0 0 0 0,0-2 1 0 0,1 0-1 0 0,-1 0 0 0 0,0-1 1 0 0,0-1-1 0 0,0-1 0 0 0,0 0 1 0 0,0-1-1 0 0,-1-1 0 0 0,1 0 0 0 0,-1 0 1 0 0,0-2-1 0 0,8-5 43 0 0,-1 3-133 0 0,-3-1 123 0 0,-1-2-1 0 0,0 0 1 0 0,-1-2-1 0 0,0 1 1 0 0,-1-2 0 0 0,0 0-1 0 0,-1-1 1 0 0,-1 0-1 0 0,-1-1 1 0 0,0 0 0 0 0,-1-1-1 0 0,-1-1 1 0 0,-1 1-1 0 0,0-2 1 0 0,-2 1 0 0 0,0-1-1 0 0,-1 0 1 0 0,-1-1-1 0 0,-1 1 1 0 0,-1-1-1 0 0,1-16 11 0 0,-11-17 1263 0 0,-28 73-771 0 0,22 6-452 0 0,2 0 0 0 0,0 1 0 0 0,2 1 0 0 0,1-1-1 0 0,1 1 1 0 0,1 1 0 0 0,1 0 0 0 0,2-1 0 0 0,1 1-1 0 0,1 0 1 0 0,2 15-40 0 0,-2-34-15 0 0,1 0 0 0 0,0 0 0 0 0,0 0 0 0 0,1-1 0 0 0,0 1 0 0 0,0 0 0 0 0,1 0 0 0 0,0-1 0 0 0,0 1 0 0 0,1-1 0 0 0,1 0 0 0 0,-1 0 0 0 0,1 0 0 0 0,1 0 0 0 0,-1-1 0 0 0,1 1 0 0 0,1-1 0 0 0,-1 0 0 0 0,1-1 0 0 0,0 1 0 0 0,1-1 0 0 0,-1-1 0 0 0,1 1 0 0 0,1-1 0 0 0,-1 0 0 0 0,1 0 0 0 0,-1-1 0 0 0,1 0 0 0 0,0-1 0 0 0,1 0 0 0 0,-1 0 0 0 0,1-1 0 0 0,4 1 15 0 0,-2-5-68 0 0,-1-1 0 0 0,0-1 0 0 0,0 1 0 0 0,0-2 0 0 0,0 0 0 0 0,-1 0 0 0 0,0 0 1 0 0,0-1-1 0 0,0-1 0 0 0,-1 1 0 0 0,0-1 0 0 0,0-1 0 0 0,-1 1 0 0 0,0-1 0 0 0,0-1 0 0 0,0 0 0 0 0,-1 0 68 0 0,64-122 1051 0 0,-73 167-252 0 0,2-28-795 0 0,1 1 0 0 0,1-1 0 0 0,-1 0 0 0 0,1 0 0 0 0,1 0 0 0 0,-1 0 0 0 0,2 0 0 0 0,-1 0 0 0 0,1 0 0 0 0,0-1 0 0 0,0 1 0 0 0,1-1 0 0 0,0 0 0 0 0,1 0 0 0 0,-1-1 0 0 0,1 1 0 0 0,0-1 0 0 0,1 0 0 0 0,0 0 0 0 0,0 0 0 0 0,0-1 0 0 0,0 0 1 0 0,1 0-1 0 0,0-1 0 0 0,0 0 0 0 0,0 0 0 0 0,1-1 0 0 0,-1 1 0 0 0,1-2 0 0 0,0 1 0 0 0,0-1 0 0 0,0 0 0 0 0,0-1 0 0 0,0 0 0 0 0,1 0-4 0 0,-3 0-7 0 0,1 0 0 0 0,-1 0 0 0 0,1-1 0 0 0,-1 0 0 0 0,1-1 0 0 0,-1 1 0 0 0,0-1 0 0 0,1 0 0 0 0,-1-1 0 0 0,0 1 0 0 0,1-1 0 0 0,-1 0 0 0 0,0-1 0 0 0,0 0 0 0 0,-1 0 1 0 0,1 0-1 0 0,0-1 0 0 0,-1 1 0 0 0,0-1 0 0 0,0 0 0 0 0,0-1 0 0 0,-1 1 0 0 0,1-1 0 0 0,-1 0 0 0 0,0 0 0 0 0,0-1 0 0 0,-1 1 0 0 0,0-1 0 0 0,0 0 0 0 0,0 0 0 0 0,0-2 7 0 0,9-107 2020 0 0,-12 116-2004 0 0,0-1 1 0 0,0 1 0 0 0,-1-1 0 0 0,1 1-1 0 0,0-1 1 0 0,-1 1 0 0 0,1-1 0 0 0,-1 1 0 0 0,1-1-1 0 0,-1 1 1 0 0,1-1 0 0 0,0 0 0 0 0,-1 1-1 0 0,0-1 1 0 0,1 0 0 0 0,-1 0 0 0 0,1 1 0 0 0,-1-1-1 0 0,1 0 1 0 0,-1 0 0 0 0,1 0 0 0 0,-1 0 0 0 0,0 0-1 0 0,1 1 1 0 0,-1-1 0 0 0,1 0 0 0 0,-1 0-1 0 0,0-1 1 0 0,1 1 0 0 0,-1 0 0 0 0,1 0 0 0 0,-1 0-1 0 0,0 0 1 0 0,1 0 0 0 0,-1-1 0 0 0,1 1-1 0 0,-1 0 1 0 0,1 0 0 0 0,-1-1 0 0 0,1 1 0 0 0,-1 0-1 0 0,1-1 1 0 0,-1 1 0 0 0,1-1 0 0 0,-1 1 0 0 0,1-1-1 0 0,0 1 1 0 0,-1-1 0 0 0,1 1 0 0 0,0-1-1 0 0,-1 1 1 0 0,1-1 0 0 0,0 1 0 0 0,0-1 0 0 0,0 1-1 0 0,-1-1 1 0 0,1 0 0 0 0,0 0-17 0 0,29 177-1712 0 0,2 40-4549 0 0,-33-146 3722 0 0,-12-19 1325 0 0</inkml:trace>
  <inkml:trace contextRef="#ctx0" brushRef="#br0" timeOffset="282513.894">24358 14928 1440 0 0,'-33'0'2366'0'0,"30"0"-1989"0"0,3 0 18 0 0,-5-5-41 0 0,-29-22 1408 0 0,94 25 1148 0 0,112-9-2194 0 0,280 1-259 0 0,-367 32-1354 0 0,-116 7-2383 0 0,-54-2-797 0 0,47-17 2738 0 0</inkml:trace>
  <inkml:trace contextRef="#ctx0" brushRef="#br0" timeOffset="282765.023">24192 15233 1660 0 0,'0'0'73'0'0,"-1"0"-1"0"0,1 1 0 0 0,-1-1 1 0 0,1 1-1 0 0,0 0 1 0 0,-1-1-1 0 0,1 1 1 0 0,0-1-1 0 0,-1 1 0 0 0,1-1 1 0 0,0 1-1 0 0,0 0 1 0 0,-1-1-1 0 0,1 1 0 0 0,0 0 1 0 0,0-1-1 0 0,0 1 1 0 0,0 0-1 0 0,0-1 1 0 0,0 1-1 0 0,0 0 0 0 0,0-1 1 0 0,0 1-1 0 0,0 0 1 0 0,0-1-1 0 0,1 1 0 0 0,-1 0 1 0 0,0-1-1 0 0,0 1 1 0 0,1-1-1 0 0,-1 1 1 0 0,0 0-1 0 0,1-1 0 0 0,-1 1 1 0 0,1-1-1 0 0,-1 1 1 0 0,0-1-1 0 0,1 1 0 0 0,-1-1 1 0 0,1 0-1 0 0,0 1 1 0 0,-1-1-1 0 0,1 0 1 0 0,-1 1-1 0 0,1-1 0 0 0,-1 0 1 0 0,1 1-1 0 0,0-1 1 0 0,-1 0-1 0 0,1 0 1 0 0,0 0-1 0 0,-1 0 0 0 0,1 0 1 0 0,0 0-1 0 0,-1 0 1 0 0,1 0-1 0 0,0 0 0 0 0,-1 0 1 0 0,1 0-1 0 0,0 0 1 0 0,-1 0-1 0 0,1 0 1 0 0,0-1-1 0 0,-1 1 0 0 0,1 0 1 0 0,-1 0-73 0 0,58 3 909 0 0,-55-3-739 0 0,347-11 1248 0 0,-110 7-6881 0 0,-204 4 4081 0 0</inkml:trace>
  <inkml:trace contextRef="#ctx0" brushRef="#br0" timeOffset="284351.258">26157 14851 1288 0 0,'0'0'402'0'0,"0"0"-41"0"0,-2-21 1052 0 0,1 19-1397 0 0,0 0 0 0 0,0 0 1 0 0,0 1-1 0 0,-1-1 0 0 0,1 0 1 0 0,-1 0-1 0 0,1 1 0 0 0,-1-1 1 0 0,0 1-1 0 0,1 0 1 0 0,-1-1-1 0 0,0 1 0 0 0,0 0 1 0 0,0 0-1 0 0,0 0 0 0 0,0 0 1 0 0,0 1-1 0 0,0-1 0 0 0,0 1 1 0 0,0-1-1 0 0,-1 1 0 0 0,1-1 1 0 0,0 1-1 0 0,0 0 0 0 0,0 0 1 0 0,-1 0-1 0 0,1 1 0 0 0,0-1 1 0 0,0 0-1 0 0,-1 1-16 0 0,-2-1 2 0 0,-162-2 554 0 0,134 12-398 0 0,0 2 0 0 0,1 1 0 0 0,0 1 0 0 0,1 2 0 0 0,1 0 0 0 0,0 3 0 0 0,-26 21-158 0 0,44-31 104 0 0,1 1 0 0 0,0 0 0 0 0,0 1 0 0 0,1 0 0 0 0,0 1 0 0 0,1 0 0 0 0,1 1 0 0 0,0 0 0 0 0,0 0 0 0 0,1 0 0 0 0,1 1 0 0 0,1 0 0 0 0,0 1 0 0 0,0-1 0 0 0,2 1 0 0 0,-1 0 0 0 0,2 0 0 0 0,0 0 0 0 0,1 13-104 0 0,1-22 41 0 0,1 0 1 0 0,0 0-1 0 0,1 0 0 0 0,-1-1 1 0 0,1 1-1 0 0,1 0 0 0 0,-1 0 1 0 0,1-1-1 0 0,0 0 0 0 0,0 1 1 0 0,0-1-1 0 0,1 0 1 0 0,-1-1-1 0 0,1 1 0 0 0,1-1 1 0 0,-1 1-1 0 0,1-1 0 0 0,-1-1 1 0 0,1 1-1 0 0,0-1 0 0 0,0 1 1 0 0,1-1-1 0 0,-1-1 0 0 0,1 1 1 0 0,-1-1-1 0 0,6 1-41 0 0,158 35 641 0 0,200-51 38 0 0,-320 6-672 0 0,-22 6-1 0 0,1-2-1 0 0,-1-1 1 0 0,1-1-1 0 0,-1-1 0 0 0,-1-2 1 0 0,1 0-1 0 0,-1-2 1 0 0,-1-1-1 0 0,0-1 1 0 0,0-1-1 0 0,-1-1 1 0 0,18-15-6 0 0,-37 25-4 0 0,-1 0 1 0 0,1 0-1 0 0,-1-1 1 0 0,0 0 0 0 0,0 1-1 0 0,-1-2 1 0 0,0 1 0 0 0,0 0-1 0 0,0 0 1 0 0,0-1 0 0 0,-1 0-1 0 0,0 1 1 0 0,0-1-1 0 0,0 0 1 0 0,-1 0 0 0 0,0 0-1 0 0,0 0 1 0 0,0-1 0 0 0,-1 1-1 0 0,0 0 1 0 0,0 0-1 0 0,-1 0 1 0 0,0 0 0 0 0,0 0-1 0 0,0 0 1 0 0,-1 0 0 0 0,1 0-1 0 0,-2 0 1 0 0,1 0-1 0 0,0 1 1 0 0,-1-1 0 0 0,0 1-1 0 0,-1 0 1 0 0,1 0 0 0 0,-2-1 3 0 0,-8-11-14 0 0,0 0-1 0 0,-2 1 1 0 0,0 0 0 0 0,-1 2 0 0 0,0 0 0 0 0,-1 0 0 0 0,-1 2 0 0 0,0 0 0 0 0,-14-6 14 0 0,-12-3-241 0 0,-13-7-621 0 0,24 5-3116 0 0,30 18 2626 0 0,0-2-4 0 0</inkml:trace>
  <inkml:trace contextRef="#ctx0" brushRef="#br0" timeOffset="284912.033">26093 14606 1452 0 0,'0'0'165'0'0,"-1"0"0"0"0,1 0 0 0 0,0 0 1 0 0,-1 0-1 0 0,1 0 0 0 0,0 0 0 0 0,0 0 0 0 0,-1 0 0 0 0,1 0 0 0 0,0 0 0 0 0,-1 0 0 0 0,1 0 0 0 0,0 0 0 0 0,0 0 1 0 0,-1 0-1 0 0,1-1 0 0 0,0 1 0 0 0,0 0 0 0 0,-1 0 0 0 0,1 0 0 0 0,0 0 0 0 0,0 0 0 0 0,0-1 0 0 0,-1 1 0 0 0,1 0 1 0 0,0 0-1 0 0,0 0 0 0 0,0-1 0 0 0,-1 1 0 0 0,1 0-165 0 0,-8 32 545 0 0,0 65 382 0 0,4 1 0 0 0,5-1 0 0 0,4 1 0 0 0,4-1-1 0 0,15 61-926 0 0,42 189 1688 0 0,-58-274-1086 0 0,-8-72-559 0 0,0-1 9 0 0,0 0 3 0 0,0 0-106 0 0,0 0-32 0 0,14 22-3348 0 0,-3-11-4265 0 0,-11-11 6337 0 0</inkml:trace>
  <inkml:trace contextRef="#ctx0" brushRef="#br0" timeOffset="285131.925">25938 15853 1660 0 0,'-15'-8'5768'0'0,"66"-5"-4719"0"0,-37 10-830 0 0,277-54 1097 0 0,-119 27-4541 0 0,-109 6-1120 0 0,-45 14 2899 0 0</inkml:trace>
  <inkml:trace contextRef="#ctx0" brushRef="#br0" timeOffset="285645.686">25776 14514 1120 0 0,'-12'-6'4132'0'0,"33"9"-1561"0"0,-8-1-2740 0 0,315-1 1110 0 0,-103 19-5849 0 0,-199-15 3661 0 0,-1-3 3 0 0</inkml:trace>
  <inkml:trace contextRef="#ctx0" brushRef="#br0" timeOffset="286098.059">27305 14626 1392 0 0,'-11'0'227'0'0,"0"2"1"0"0,0-1-1 0 0,0 1 0 0 0,0 1 1 0 0,1 0-1 0 0,-1 0 0 0 0,1 1 0 0 0,-1 1 1 0 0,1 0-1 0 0,1 0 0 0 0,-1 1 0 0 0,1 0 1 0 0,0 0-1 0 0,0 1 0 0 0,0 0 1 0 0,1 1-1 0 0,1 0 0 0 0,-1 0 0 0 0,1 1 1 0 0,0 0-1 0 0,1 0 0 0 0,0 1 0 0 0,-3 7-227 0 0,-3 5 225 0 0,2 1 0 0 0,0-1 0 0 0,2 2 0 0 0,0-1-1 0 0,2 1 1 0 0,0 0 0 0 0,2 0 0 0 0,0 1 0 0 0,2-1-1 0 0,1 13-224 0 0,5-4 43 0 0,2-1 0 0 0,2 1 0 0 0,1-1 0 0 0,1-1 0 0 0,1 0 0 0 0,2 0 0 0 0,2-1 0 0 0,0-1-1 0 0,2-1 1 0 0,1 0 0 0 0,1-1 0 0 0,1-1 0 0 0,2-1 0 0 0,1 0 0 0 0,0-2 0 0 0,2-1-43 0 0,95 68-1955 0 0,16-43-3351 0 0,-117-47 4049 0 0</inkml:trace>
  <inkml:trace contextRef="#ctx0" brushRef="#br0" timeOffset="286967.875">27366 14786 1132 0 0,'-45'-2'4125'0'0,"34"-3"-2488"0"0,30-2-1007 0 0,-18 7-637 0 0,186-21 786 0 0,-180 21-762 0 0,0 1 0 0 0,-1 0 0 0 0,1 1 0 0 0,-1-1 0 0 0,1 1 0 0 0,-1 0 0 0 0,0 1 0 0 0,0 0 0 0 0,0 0 0 0 0,0 0 0 0 0,0 0 0 0 0,0 1 0 0 0,-1 0 0 0 0,0 0 0 0 0,0 1 0 0 0,0 0-1 0 0,0 0 1 0 0,-1 0 0 0 0,0 0 0 0 0,0 0 0 0 0,0 1 0 0 0,-1 0 0 0 0,1 0 0 0 0,-2 0 0 0 0,1 0 0 0 0,-1 0 0 0 0,1 2-17 0 0,-1 6 7 0 0,0 0-1 0 0,-1 0 1 0 0,0 0-1 0 0,-1 0 1 0 0,-1 0-1 0 0,0 0 1 0 0,-1 0-1 0 0,0 0 1 0 0,-2 0-1 0 0,1-1 1 0 0,-2 0-1 0 0,1 1 1 0 0,-2-1 0 0 0,0-1-1 0 0,0 1 1 0 0,-1-1-1 0 0,-1 0 1 0 0,0-1-1 0 0,-1 0 1 0 0,0 0-1 0 0,0-1 1 0 0,-1 0-1 0 0,-1 0 1 0 0,-3 1-7 0 0,13-10 0 0 0,1-1 0 0 0,-1 1 0 0 0,0-1 0 0 0,1 1 0 0 0,-1 0 0 0 0,0-1 0 0 0,1 1 0 0 0,-1 0 0 0 0,1 0 0 0 0,-1-1 0 0 0,1 1 0 0 0,-1 0 0 0 0,1 0 0 0 0,0 0 0 0 0,-1 0 0 0 0,1 0 0 0 0,0-1 0 0 0,-1 1 0 0 0,1 0 0 0 0,0 0-1 0 0,0 0 1 0 0,0 0 0 0 0,0 0 0 0 0,0 0 0 0 0,0 0 0 0 0,0 0 0 0 0,1 0 0 0 0,-1 0 0 0 0,0-1 0 0 0,0 1 0 0 0,1 0 0 0 0,-1 0 0 0 0,0 0 0 0 0,1 0 0 0 0,-1 0 0 0 0,1-1 0 0 0,-1 1 0 0 0,1 0 0 0 0,-1-1 0 0 0,1 1 0 0 0,0 0 0 0 0,-1-1 0 0 0,1 1 0 0 0,0 0 0 0 0,0-1 0 0 0,-1 1 0 0 0,1-1 0 0 0,0 1 0 0 0,0-1 0 0 0,0 0 0 0 0,0 1 0 0 0,0-1 0 0 0,-1 0 0 0 0,1 0 0 0 0,0 0 0 0 0,0 1 0 0 0,0-1 0 0 0,0 0 0 0 0,0 0 0 0 0,0 0 0 0 0,0 0 0 0 0,0-1 0 0 0,0 1 0 0 0,0 0 0 0 0,-1 0 0 0 0,1-1 0 0 0,0 1 0 0 0,0 0 0 0 0,0-1 0 0 0,19 6 3 0 0,-11-2-6 0 0,-1-1-1 0 0,1 2 1 0 0,0-1-1 0 0,-1 1 1 0 0,0 1-1 0 0,0-1 1 0 0,0 1-1 0 0,0 1 1 0 0,-1-1-1 0 0,0 1 1 0 0,0 1-1 0 0,0-1 1 0 0,-1 1-1 0 0,0 0 1 0 0,0 1-1 0 0,-1-1 0 0 0,5 9 4 0 0,-10-11 31 0 0,0 1 0 0 0,0-1-1 0 0,-1 1 1 0 0,1-1 0 0 0,-1 1-1 0 0,0-1 1 0 0,-1 1 0 0 0,1-1-1 0 0,-1 0 1 0 0,0 0 0 0 0,0 0-1 0 0,-1 0 1 0 0,1 0 0 0 0,-1 0-1 0 0,0-1 1 0 0,-1 1-1 0 0,1-1 1 0 0,-1 0 0 0 0,1 0-1 0 0,-1 0 1 0 0,-1-1 0 0 0,1 1-1 0 0,0-1 1 0 0,-1 0 0 0 0,0 0-1 0 0,0-1 1 0 0,1 1 0 0 0,-1-1-1 0 0,-1 0 1 0 0,1 0 0 0 0,-2 0-31 0 0,6-2 17 0 0,0 1 1 0 0,0 0 0 0 0,0-1 0 0 0,1 1 0 0 0,-1-1 0 0 0,0 0 0 0 0,0 1 0 0 0,0-1 0 0 0,0 0 0 0 0,0 1 0 0 0,0-1-1 0 0,0 0 1 0 0,0 0 0 0 0,0 0 0 0 0,0 0 0 0 0,0 0 0 0 0,0 0 0 0 0,0 0 0 0 0,0 0 0 0 0,0 0 0 0 0,0 0 0 0 0,0-1-1 0 0,0 1 1 0 0,1 0 0 0 0,-1-1 0 0 0,0 1 0 0 0,0-1 0 0 0,0 1 0 0 0,0-1 0 0 0,0 1 0 0 0,1-1 0 0 0,-1 1-1 0 0,0-1 1 0 0,0 0 0 0 0,1 0 0 0 0,-1 1 0 0 0,1-1 0 0 0,-1 0 0 0 0,1 0 0 0 0,-1 0 0 0 0,1 1 0 0 0,-1-1 0 0 0,1 0-1 0 0,-1 0 1 0 0,1 0 0 0 0,0 0 0 0 0,0 0 0 0 0,0 0 0 0 0,-1 0 0 0 0,1 0 0 0 0,0 0 0 0 0,0 0 0 0 0,0 0 0 0 0,0 0-1 0 0,1 0 1 0 0,-1 0 0 0 0,0 0 0 0 0,0 0 0 0 0,1 0 0 0 0,-1 0 0 0 0,0 0 0 0 0,1 1 0 0 0,-1-1 0 0 0,1 0-1 0 0,-1 0 1 0 0,1 0 0 0 0,0 0-18 0 0,28-64 53 0 0,-2 27-345 0 0,2 2 0 0 0,1 1 0 0 0,1 2 0 0 0,2 1 0 0 0,1 1 0 0 0,18-10 292 0 0,93-89-5638 0 0,-118 102 4168 0 0</inkml:trace>
  <inkml:trace contextRef="#ctx0" brushRef="#br0" timeOffset="287232.935">28312 14529 1532 0 0,'11'4'214'0'0,"-1"-1"-1"0"0,1 2 1 0 0,-1 0-1 0 0,0 0 1 0 0,0 1-1 0 0,0 0 1 0 0,-1 0 0 0 0,0 1-1 0 0,0 1 1 0 0,-1-1-1 0 0,0 1 1 0 0,0 1-1 0 0,-1 0 1 0 0,0 0 0 0 0,0 0-1 0 0,-1 1 1 0 0,0 0-1 0 0,-1 0 1 0 0,0 0-1 0 0,-1 1 1 0 0,0-1-1 0 0,2 12-213 0 0,6 17 370 0 0,-2 1 0 0 0,-2 0 0 0 0,-2 1 0 0 0,-1 0-1 0 0,-1 27-369 0 0,-23 62 629 0 0,7-88-631 0 0,-3-1-1 0 0,-1 0 1 0 0,-1-1 0 0 0,-3 0-1 0 0,-1-2 1 0 0,-2-1 0 0 0,-2 0-1 0 0,-1-2 1 0 0,-1-1 0 0 0,-20 18 2 0 0,25-29-585 0 0,-1-1 1 0 0,-1-1 0 0 0,-2-1-1 0 0,1-1 1 0 0,-2-1-1 0 0,0-1 1 0 0,-2-2-1 0 0,1-1 1 0 0,-25 8 584 0 0,-38 11-1309 0 0</inkml:trace>
  <inkml:trace contextRef="#ctx0" brushRef="#br0" timeOffset="292217.637">22379 15034 1016 0 0,'0'0'26'0'0,"0"0"-8"0"0,0 0 4 0 0,0 0 30 0 0,0 0 39 0 0,0 0 13 0 0,0 0-92 0 0,0 0 18 0 0,0 0 86 0 0,0 0-32 0 0,0 0-71 0 0,0 0 14 0 0,0 0 9 0 0,2 3 3 0 0,-15 95 165 0 0,-1-52-149 0 0,-1 31 273 0 0,-3 14 73 0 0,3 0 0 0 0,5 1 0 0 0,2 42-401 0 0,29-13 318 0 0,44 10 118 0 0,-9-58-456 0 0,-48-67 36 0 0,0-1-1 0 0,0-1 0 0 0,1 0 0 0 0,-1 0 0 0 0,1 0 0 0 0,0-1 1 0 0,0 0-1 0 0,0-1 0 0 0,0 0 0 0 0,1 0 0 0 0,-1-1 0 0 0,0-1 1 0 0,1 1-1 0 0,-1-1 0 0 0,1-1 0 0 0,-1 0 0 0 0,0 0 1 0 0,5-2-16 0 0,34 1-82 0 0,403 2 207 0 0,-308-11-23 0 0,91 22 220 0 0,-65 4-233 0 0,125 0-22 0 0,26 33 81 0 0,83-9 232 0 0,605-37 268 0 0,-735-27-694 0 0,624-53-322 0 0,77 41 735 0 0,-752 23-370 0 0,297 14-258 0 0,-328 15 348 0 0,237-15 145 0 0,-192 24-269 0 0,-33-13 220 0 0,57-9-239 0 0,-146-1-1 0 0,-18 1-56 0 0,1-4 0 0 0,-1-4 0 0 0,35-9 113 0 0,242-3 374 0 0,-270 19-340 0 0,-46 13 50 0 0,-25-19-3989 0 0,-32 3 2561 0 0</inkml:trace>
  <inkml:trace contextRef="#ctx0" brushRef="#br0" timeOffset="9053.126">6207 3001 1160 0 0,'0'0'672'0'0,"0"0"-69"0"0,-4 0 81 0 0,-52-22 2110 0 0,101 20 461 0 0,124-13-2653 0 0,149-6 101 0 0,-250 18-911 0 0,-68 3 79 0 0,-7 3-935 0 0,7 2-5412 0 0,4-5 5192 0 0</inkml:trace>
  <inkml:trace contextRef="#ctx0" brushRef="#br0" timeOffset="9752.127">7325 2969 1060 0 0,'7'-13'3392'0'0,"-12"29"-2394"0"0,-18 20-746 0 0,-1 0 1 0 0,-2-1 0 0 0,-2-2-1 0 0,0 0 1 0 0,-2-2-1 0 0,-2-2 1 0 0,-1 0-1 0 0,0-3 1 0 0,-3 0-1 0 0,-4 0-252 0 0,27-18 118 0 0,0 1-1 0 0,-1-2 0 0 0,0 0 1 0 0,0-1-1 0 0,-1 0 0 0 0,1-1 1 0 0,-1-1-1 0 0,-1 0 0 0 0,1-1 1 0 0,-13 0-118 0 0,24-3 1 0 0,1 0 1 0 0,0-1 0 0 0,-1 1-1 0 0,1-1 1 0 0,0 0-1 0 0,0 0 1 0 0,-1 0-1 0 0,1-1 1 0 0,0 1 0 0 0,0-1-1 0 0,1 1 1 0 0,-1-1-1 0 0,0 0 1 0 0,0 0-1 0 0,1 0 1 0 0,-1-1 0 0 0,1 1-1 0 0,0-1 1 0 0,0 1-1 0 0,0-1 1 0 0,0 0-1 0 0,0 0 1 0 0,1 0 0 0 0,-1 0-1 0 0,1 0 1 0 0,-1 0-1 0 0,1 0 1 0 0,0 0-1 0 0,1 0 1 0 0,-1-1 0 0 0,0 1-1 0 0,1 0 1 0 0,0-1-1 0 0,0 1 1 0 0,0-3-2 0 0,26-118-353 0 0,-24 120 346 0 0,0 1 0 0 0,1 0-1 0 0,-1-1 1 0 0,1 1-1 0 0,0 0 1 0 0,0 1 0 0 0,0-1-1 0 0,0 0 1 0 0,0 1-1 0 0,1 0 1 0 0,-1 0 0 0 0,1 0-1 0 0,0 0 1 0 0,-1 1-1 0 0,1-1 1 0 0,0 1 0 0 0,0 0-1 0 0,0 0 1 0 0,0 0-1 0 0,0 1 1 0 0,0-1 0 0 0,0 1-1 0 0,0 0 1 0 0,1 0-1 0 0,-1 0 1 0 0,0 1 0 0 0,0 0-1 0 0,0-1 1 0 0,0 2-1 0 0,0-1 1 0 0,-1 0 0 0 0,1 1-1 0 0,0-1 1 0 0,0 1-1 0 0,-1 0 1 0 0,1 0 0 0 0,-1 1-1 0 0,0-1 1 0 0,0 1-1 0 0,3 2 8 0 0,31 16-14 0 0,1-1-1 0 0,1-2 0 0 0,1-2 1 0 0,0-1-1 0 0,2-2 0 0 0,-1-2 0 0 0,1-2 1 0 0,1-2-1 0 0,-1-1 0 0 0,29-1 15 0 0,-59-4 4 0 0,0 0 0 0 0,1-1-1 0 0,-1-1 1 0 0,0 0 0 0 0,0 0-1 0 0,1-1 1 0 0,-1-1 0 0 0,0 0 0 0 0,-1-1-1 0 0,1 0 1 0 0,0-1 0 0 0,-1 0 0 0 0,0-1-1 0 0,-1 0 1 0 0,1 0 0 0 0,-1-1-1 0 0,4-4-3 0 0,-12 8 0 0 0,0 0 1 0 0,0 1-1 0 0,0-1 0 0 0,0 0 0 0 0,-1-1 0 0 0,1 1 0 0 0,-1 0 0 0 0,0 0 0 0 0,0-1 0 0 0,0 1 0 0 0,0 0 0 0 0,0-1 0 0 0,-1 1 0 0 0,0-1 0 0 0,0 1 0 0 0,0-1 0 0 0,0 1 0 0 0,0-1 0 0 0,-1 1 0 0 0,1-1 0 0 0,-1 1 0 0 0,0 0 0 0 0,0-1 0 0 0,0 1 0 0 0,-1 0 0 0 0,1 0 0 0 0,-1 0 0 0 0,0 0 0 0 0,0 0 0 0 0,0 0 0 0 0,0 0 0 0 0,0 0 0 0 0,0 1 0 0 0,-1-1 0 0 0,1 1 0 0 0,-1 0 1 0 0,0 0-1 0 0,0 0 0 0 0,0 0 0 0 0,-123-69-481 0 0,-63 17-4919 0 0,158 46 4200 0 0</inkml:trace>
  <inkml:trace contextRef="#ctx0" brushRef="#br0" timeOffset="14233.187">10303 1161 2132 0 0,'10'-14'2928'0'0,"5"22"271"0"0,14 144-2373 0 0,2 87-1574 0 0,-32-232 414 0 0,0-1 0 0 0,-1 1 0 0 0,0-1 1 0 0,0 0-1 0 0,-1 1 0 0 0,1-1 0 0 0,-2 0 1 0 0,1-1-1 0 0,0 1 0 0 0,-1-1 0 0 0,0 1 1 0 0,-1-1-1 0 0,1 0 0 0 0,-1-1 0 0 0,0 1 1 0 0,0-1-1 0 0,-4 3 334 0 0,-7 0-1143 0 0</inkml:trace>
  <inkml:trace contextRef="#ctx0" brushRef="#br0" timeOffset="14547.111">9743 1922 1212 0 0,'-4'4'484'0'0,"5"-4"-392"0"0,-1 0 0 0 0,1 0-1 0 0,-1 0 1 0 0,1 0 0 0 0,-1 0 0 0 0,1 0-1 0 0,-1 0 1 0 0,1 0 0 0 0,-1 0 0 0 0,0 0-1 0 0,1 0 1 0 0,-1 0 0 0 0,1 0 0 0 0,-1 1-1 0 0,1-1 1 0 0,-1 0 0 0 0,1 0 0 0 0,-1 0-1 0 0,0 1 1 0 0,1-1 0 0 0,-1 0 0 0 0,1 1 0 0 0,-1-1-1 0 0,0 0 1 0 0,1 1 0 0 0,-1-1 0 0 0,0 0-1 0 0,0 1 1 0 0,1-1 0 0 0,-1 1 0 0 0,0-1-1 0 0,0 1 1 0 0,0-1 0 0 0,1 1 0 0 0,-1-1-1 0 0,0 0 1 0 0,0 1 0 0 0,0-1 0 0 0,0 1-1 0 0,0-1 1 0 0,0 1 0 0 0,0-1 0 0 0,0 1-1 0 0,0-1 1 0 0,0 1 0 0 0,0-1 0 0 0,0 1-1 0 0,-1-1 1 0 0,1 1 0 0 0,0-1 0 0 0,0 1 0 0 0,0-1-1 0 0,-1 0-91 0 0,318-19 2725 0 0,-186 3-2165 0 0,554-30-1274 0 0,-630 63-1828 0 0,-69-6-1632 0 0,-2-3 2956 0 0</inkml:trace>
  <inkml:trace contextRef="#ctx0" brushRef="#br0" timeOffset="15106.225">9866 2481 1024 0 0,'15'-14'4355'0'0,"56"5"-2867"0"0,-68 8-1449 0 0,1 0 1 0 0,-1 0-1 0 0,1 1 0 0 0,-1 0 0 0 0,1-1 0 0 0,-1 1 0 0 0,1 1 0 0 0,-1-1 1 0 0,1 0-1 0 0,-1 1 0 0 0,1 0 0 0 0,-1 0 0 0 0,1 0 0 0 0,-1 0 0 0 0,0 0 1 0 0,0 1-1 0 0,0-1 0 0 0,0 1 0 0 0,0 0 0 0 0,0 0 0 0 0,0 0 0 0 0,0 0 1 0 0,-1 1-1 0 0,1-1 0 0 0,-1 1 0 0 0,1 0 0 0 0,-1-1 0 0 0,0 1 0 0 0,0 0 1 0 0,-1 0-1 0 0,1 1 0 0 0,-1-1 0 0 0,1 0 0 0 0,-1 0 0 0 0,0 1 0 0 0,0-1 1 0 0,0 1-1 0 0,-1-1 0 0 0,1 0 0 0 0,-1 1 0 0 0,0 0 0 0 0,0-1 1 0 0,0 1-1 0 0,0-1 0 0 0,-1 1-39 0 0,-6 9 117 0 0,-1-1 0 0 0,0 1 1 0 0,-1-2-1 0 0,-1 1 0 0 0,0-1 0 0 0,0-1 0 0 0,-1 1 1 0 0,-1-2-1 0 0,1 0 0 0 0,-1 0 0 0 0,-1-1 1 0 0,-3 1-118 0 0,-68 55 626 0 0,63-30-291 0 0,21-33-322 0 0,54 19-31 0 0,-20-18-531 0 0,-1-2 0 0 0,1-2 0 0 0,-1-1-1 0 0,1-2 1 0 0,-1-1 0 0 0,-1-1-1 0 0,1-2 1 0 0,-1-1 0 0 0,-1-2 0 0 0,0-1-1 0 0,0-1 1 0 0,3-4 549 0 0,-6 0-709 0 0,-5 0 41 0 0</inkml:trace>
  <inkml:trace contextRef="#ctx0" brushRef="#br0" timeOffset="15417.961">10422 2461 1912 0 0,'-5'85'4334'0'0,"-11"95"-2303"0"0,14-100-6329 0 0,0-78 3095 0 0,-8 8 63 0 0</inkml:trace>
  <inkml:trace contextRef="#ctx0" brushRef="#br0" timeOffset="15716.124">10470 2476 848 0 0,'5'-16'2690'0'0,"-5"17"-2596"0"0,1-1 0 0 0,-1 1-1 0 0,0 0 1 0 0,1-1 0 0 0,-1 1-1 0 0,0 0 1 0 0,1-1 0 0 0,-1 1-1 0 0,1-1 1 0 0,-1 1 0 0 0,1 0-1 0 0,0-1 1 0 0,-1 1-1 0 0,1-1 1 0 0,0 0 0 0 0,-1 1-1 0 0,1-1 1 0 0,0 1 0 0 0,-1-1-1 0 0,1 0 1 0 0,0 0 0 0 0,-1 1-1 0 0,1-1 1 0 0,0 0 0 0 0,0 0-1 0 0,0 0 1 0 0,-1 0 0 0 0,1 0-1 0 0,0 0 1 0 0,0 0 0 0 0,-1 0-1 0 0,1 0 1 0 0,0 0-1 0 0,0-1 1 0 0,-1 1 0 0 0,1 0-1 0 0,0 0 1 0 0,0-1 0 0 0,-1 1-1 0 0,1 0 1 0 0,0-1 0 0 0,-1 1-1 0 0,1-1 1 0 0,-1 1 0 0 0,1-1-1 0 0,0 1 1 0 0,-1-1 0 0 0,1 1-1 0 0,-1-1 1 0 0,1 0-1 0 0,-1 1 1 0 0,0-1 0 0 0,1 0-1 0 0,-1 1 1 0 0,0-1 0 0 0,1 0-1 0 0,-1 1 1 0 0,0-1 0 0 0,0 0-1 0 0,0 0 1 0 0,1 0 0 0 0,-1 1-1 0 0,0-1 1 0 0,0 0 0 0 0,0 0-94 0 0,39 47 181 0 0,-2 1 1 0 0,-3 3-1 0 0,-1 0 1 0 0,-2 2 0 0 0,4 16-182 0 0,-34-67-154 0 0,1 1 0 0 0,-1 0 1 0 0,0 0-1 0 0,0 0 1 0 0,0 0-1 0 0,0 0 1 0 0,0 0-1 0 0,0 0 0 0 0,0 0 1 0 0,-1 0-1 0 0,1 0 1 0 0,-1 0-1 0 0,1 1 1 0 0,-1-1-1 0 0,0 0 0 0 0,0 0 1 0 0,0 0-1 0 0,0 1 1 0 0,-1-1-1 0 0,1 0 1 0 0,0 0-1 0 0,-1 0 0 0 0,0 1 1 0 0,1-1-1 0 0,-1 0 1 0 0,0 0-1 0 0,0 0 1 0 0,0 0-1 0 0,0 0 0 0 0,-1-1 1 0 0,1 1-1 0 0,0 0 1 0 0,-1 0-1 0 0,1-1 1 0 0,-1 1-1 0 0,0-1 0 0 0,1 1 1 0 0,-1-1-1 0 0,0 0 1 0 0,0 0-1 0 0,0 0 1 0 0,0 0-1 0 0,0 0 0 0 0,0 0 1 0 0,0 0-1 0 0,0-1 1 0 0,-2 1 153 0 0,-15 0-1352 0 0</inkml:trace>
  <inkml:trace contextRef="#ctx0" brushRef="#br0" timeOffset="16216.182">9578 2328 1484 0 0,'-2'0'119'0'0,"-1"1"-1"0"0,1 0 0 0 0,0-1 1 0 0,0 1-1 0 0,0 0 0 0 0,0 1 1 0 0,0-1-1 0 0,0 0 1 0 0,1 0-1 0 0,-1 1 0 0 0,0-1 1 0 0,1 1-1 0 0,-1 0 1 0 0,1-1-1 0 0,-1 1 0 0 0,1 0 1 0 0,0 0-1 0 0,0 0 1 0 0,0 0-1 0 0,0 0 0 0 0,0 0 1 0 0,0 0-1 0 0,0 0 1 0 0,1 1-1 0 0,-1-1 0 0 0,1 0 1 0 0,0 0-1 0 0,-1 1 0 0 0,1-1 1 0 0,0 0-1 0 0,0 0 1 0 0,1 1-1 0 0,-1-1 0 0 0,0 0 1 0 0,1 0-1 0 0,-1 0 1 0 0,1 2-119 0 0,-2 7 381 0 0,17 156 1860 0 0,69 185 233 0 0,-82-347-2457 0 0,-1 0 1 0 0,0 1-1 0 0,0 0 0 0 0,-1-1 0 0 0,1 1 1 0 0,-1 0-1 0 0,-1 0 0 0 0,1-1 0 0 0,-1 1 1 0 0,0 0-1 0 0,0 0 0 0 0,-1 0 0 0 0,1 0 1 0 0,-1-1-1 0 0,-1 1 0 0 0,1 0 0 0 0,-1-1 1 0 0,0 1-1 0 0,0-1 0 0 0,-1 1 0 0 0,1-1 1 0 0,-1 0-1 0 0,0 0 0 0 0,-1 0 0 0 0,1-1 1 0 0,-1 1-1 0 0,0-1 0 0 0,0 0 0 0 0,0 0 1 0 0,-1 0-1 0 0,0 0 0 0 0,1-1 1 0 0,-1 0-1 0 0,0 0 0 0 0,-2 1-17 0 0,-4-3-305 0 0,0 0 0 0 0,0-1 0 0 0,0 0 0 0 0,0-1 0 0 0,0 0 0 0 0,0-1 0 0 0,0 0 0 0 0,1 0 0 0 0,-1-2 0 0 0,1 1 0 0 0,-1-1 0 0 0,1 0 0 0 0,0-1 0 0 0,1-1 0 0 0,-1 1 0 0 0,1-1 0 0 0,0-1 0 0 0,1 0 0 0 0,-1 0 0 0 0,1-1-1 0 0,1 0 1 0 0,0 0 0 0 0,0 0 0 0 0,0-1 0 0 0,1 0 0 0 0,0-1 0 0 0,1 1 0 0 0,-2-6 305 0 0,-9-18-1128 0 0</inkml:trace>
  <inkml:trace contextRef="#ctx0" brushRef="#br0" timeOffset="16591.49">9427 2358 1236 0 0,'6'-15'4474'0'0,"31"2"-3814"0"0,-29 10-206 0 0,306-45 2403 0 0,675-19-281 0 0,-941 66-2597 0 0,96-24-1510 0 0,-138 16-96 0 0,-1 3-4650 0 0,-5 6 5100 0 0</inkml:trace>
  <inkml:trace contextRef="#ctx0" brushRef="#br0" timeOffset="8008.223">6971 976 1204 0 0,'0'0'684'0'0,"0"0"-53"0"0,1-26 1814 0 0,1 21-2378 0 0,-2 4-54 0 0,1 1 1 0 0,-1-1-1 0 0,0 0 1 0 0,1 1-1 0 0,-1-1 1 0 0,0 0 0 0 0,1 0-1 0 0,-1 1 1 0 0,0-1-1 0 0,0 0 1 0 0,0 1-1 0 0,0-1 1 0 0,0 0-1 0 0,0 0 1 0 0,0 0-1 0 0,0 1 1 0 0,0-1-1 0 0,0 0 1 0 0,0 0 0 0 0,-1 1-1 0 0,1-1 1 0 0,0 0-1 0 0,0 1 1 0 0,-1-1-1 0 0,1 0 1 0 0,0 1-1 0 0,-1-1 1 0 0,1 0-1 0 0,-1 1 1 0 0,1-1-1 0 0,-1 1 1 0 0,1-1 0 0 0,-1 1-1 0 0,1-1 1 0 0,-1 1-1 0 0,0-1 1 0 0,1 1-1 0 0,-1-1 1 0 0,0 1-1 0 0,1 0 1 0 0,-1-1-1 0 0,0 1 1 0 0,1 0-1 0 0,-1 0 1 0 0,0 0 0 0 0,0-1-1 0 0,1 1 1 0 0,-1 0-1 0 0,0 0 1 0 0,0 0-1 0 0,0 0-13 0 0,-13-1 46 0 0,0 1 0 0 0,0 0 0 0 0,0 0-1 0 0,0 2 1 0 0,0 0 0 0 0,1 0 0 0 0,-1 1-1 0 0,0 1 1 0 0,1 0 0 0 0,0 1 0 0 0,0 1-1 0 0,1-1 1 0 0,-1 2 0 0 0,1 0 0 0 0,0 1 0 0 0,1 0-1 0 0,0 0 1 0 0,0 1 0 0 0,1 1 0 0 0,0 0-1 0 0,1 0 1 0 0,0 1 0 0 0,0 0 0 0 0,2 1 0 0 0,-1-1-1 0 0,1 2 1 0 0,1-1 0 0 0,0 1 0 0 0,-2 6-46 0 0,-3 10 118 0 0,2 1 1 0 0,1-1-1 0 0,1 1 1 0 0,2 0-1 0 0,0 1 1 0 0,2-1-1 0 0,2 1 1 0 0,1 0-1 0 0,1 0 1 0 0,1-1-1 0 0,3 7-118 0 0,61 265 553 0 0,-43-221-335 0 0,-3 1 0 0 0,-4 1 0 0 0,-4 1 1 0 0,0 65-219 0 0,-12-137-64 0 0,-1-1 1 0 0,0 1-1 0 0,-1 0 1 0 0,-1 0-1 0 0,0 0 1 0 0,0-1-1 0 0,-1 0 1 0 0,0 1-1 0 0,-1-1 1 0 0,-1-1-1 0 0,0 1 1 0 0,0-1 0 0 0,-1 0-1 0 0,0-1 1 0 0,0 1-1 0 0,-1-1 1 0 0,-1-1-1 0 0,1 1 1 0 0,-2-2-1 0 0,1 1 1 0 0,-1-1-1 0 0,0-1 1 0 0,0 1-1 0 0,-1-2 1 0 0,1 0 0 0 0,-1 0-1 0 0,-1-1 1 0 0,1 0-1 0 0,-1 0 1 0 0,1-2-1 0 0,-1 1 1 0 0,-9-1 63 0 0,14-2-270 0 0,1-1 0 0 0,0 0 1 0 0,-1 0-1 0 0,1-1 0 0 0,0 0 1 0 0,0 0-1 0 0,0 0 0 0 0,0-1 1 0 0,0 0-1 0 0,0 0 0 0 0,1 0 1 0 0,-1-1-1 0 0,1 0 0 0 0,0 0 1 0 0,0 0-1 0 0,1-1 1 0 0,-1 1-1 0 0,1-1 0 0 0,0 0 1 0 0,-2-3 269 0 0,-5-16-1254 0 0</inkml:trace>
  <inkml:trace contextRef="#ctx0" brushRef="#br0" timeOffset="10857.388">7026 56 1312 0 0,'0'0'658'0'0,"0"0"-81"0"0,0 0-79 0 0,0 0 27 0 0,0 0-127 0 0,0 0-86 0 0,0 0-1 0 0,0 0 70 0 0,0 0-91 0 0,55 0 801 0 0,-50-1-1065 0 0,0 1 0 0 0,1 1 0 0 0,-1-1 0 0 0,0 1 0 0 0,1 0 1 0 0,-1 0-1 0 0,0 1 0 0 0,0 0 0 0 0,0-1 0 0 0,0 2 0 0 0,0-1 1 0 0,-1 0-1 0 0,1 1 0 0 0,-1 0 0 0 0,1 0 0 0 0,-1 1 0 0 0,0-1 1 0 0,0 1-1 0 0,0 0 0 0 0,-1 0 0 0 0,0 0 0 0 0,1 0 0 0 0,-1 0 1 0 0,-1 1-1 0 0,1 0 0 0 0,-1-1 0 0 0,1 1 0 0 0,-1 0 0 0 0,-1 0 1 0 0,1 0-1 0 0,-1 1 0 0 0,1 4-26 0 0,-2-3 47 0 0,0 1 0 0 0,0 0 0 0 0,-1 0-1 0 0,0-1 1 0 0,-1 1 0 0 0,1-1 0 0 0,-1 1 0 0 0,-1-1 0 0 0,0 1-1 0 0,0-1 1 0 0,0 0 0 0 0,-1 0 0 0 0,0-1 0 0 0,0 1 0 0 0,-1-1-1 0 0,1 0 1 0 0,-1 0 0 0 0,-1 0 0 0 0,1-1 0 0 0,-5 3-47 0 0,-2 4-30 0 0,0 0 1 0 0,-1-1 0 0 0,0-1 0 0 0,-1 0-1 0 0,0-1 1 0 0,0 0 0 0 0,-1-1 0 0 0,0-1-1 0 0,-1 0 1 0 0,0-2 0 0 0,-12 4 29 0 0,27-37-3717 0 0,12 8 2420 0 0,5 0-10 0 0</inkml:trace>
  <inkml:trace contextRef="#ctx0" brushRef="#br0" timeOffset="11201.782">7469 1 1240 0 0,'-48'39'2602'0'0,"31"-23"-2200"0"0,2-5-164 0 0,1 1-1 0 0,1 1 1 0 0,0-1 0 0 0,0 2-1 0 0,1 0 1 0 0,1 0-1 0 0,1 1 1 0 0,0 1 0 0 0,1 0-1 0 0,0 0 1 0 0,2 0 0 0 0,0 1-1 0 0,-1 6-237 0 0,8-19 17 0 0,1 0 1 0 0,1 0-1 0 0,-1-1 0 0 0,1 1 0 0 0,-1 0 0 0 0,1-1 0 0 0,0 1 0 0 0,0-1 0 0 0,1 0 0 0 0,-1 0 0 0 0,1 0 0 0 0,-1 0 1 0 0,1 0-1 0 0,0 0 0 0 0,0-1 0 0 0,1 1 0 0 0,-1-1 0 0 0,0 0 0 0 0,1 0 0 0 0,-1 0 0 0 0,1 0 0 0 0,0-1 1 0 0,-1 1-1 0 0,1-1 0 0 0,0 0 0 0 0,0 0 0 0 0,0-1 0 0 0,0 1-17 0 0,110 10-4748 0 0,-97-11 3504 0 0</inkml:trace>
  <inkml:trace contextRef="#ctx0" brushRef="#br0" timeOffset="11575.955">7540 229 1400 0 0,'-10'5'5370'0'0,"36"1"-4090"0"0,172-13-264 0 0,-63 0-868 0 0,25 0-495 0 0,-159 7 117 0 0,-1 0 0 0 0,0 0-88 0 0,11 5-1362 0 0,-23-6-1665 0 0,6 0 2173 0 0</inkml:trace>
  <inkml:trace contextRef="#ctx0" brushRef="#br0" timeOffset="11922.426">8312 86 1280 0 0,'20'-8'5554'0'0,"-38"47"-4825"0"0,4-8-458 0 0,-2 30-175 0 0,2 2-1 0 0,4-1 0 0 0,2 2 1 0 0,3-1-1 0 0,2 10-95 0 0,-5-27-5198 0 0,4-49 3893 0 0</inkml:trace>
  <inkml:trace contextRef="#ctx0" brushRef="#br0" timeOffset="12419.75">8394 56 1428 0 0,'7'5'5129'0'0,"-6"1"-5077"0"0,0 0 0 0 0,0 0-1 0 0,1 0 1 0 0,0 0-1 0 0,0 0 1 0 0,0-1 0 0 0,1 1-1 0 0,0-1 1 0 0,0 1 0 0 0,0-1-1 0 0,1 0 1 0 0,-1 0 0 0 0,1 0-1 0 0,0-1 1 0 0,1 0 0 0 0,-1 1-1 0 0,1-2 1 0 0,0 1-1 0 0,0 0 1 0 0,0-1 0 0 0,1 0-1 0 0,-1 0 1 0 0,1 0 0 0 0,0-1-1 0 0,-1 0 1 0 0,1 0 0 0 0,0-1-1 0 0,0 1 1 0 0,0-1 0 0 0,0-1-1 0 0,1 1 1 0 0,-1-1-1 0 0,0 0 1 0 0,0 0 0 0 0,0-1-1 0 0,0 1 1 0 0,0-2 0 0 0,0 1-1 0 0,0-1 1 0 0,0 1 0 0 0,0-2-1 0 0,0 1 1 0 0,-1-1 0 0 0,1 1-1 0 0,-1-2 1 0 0,5-2-52 0 0,46-79 779 0 0,-58 95-915 0 0,-1 0 0 0 0,2 1 0 0 0,-1-1 0 0 0,1 0 0 0 0,1 1 0 0 0,0-1 0 0 0,0 0 0 0 0,1 1 0 0 0,0-1 0 0 0,1 0 0 0 0,0 1 0 0 0,1-1-1 0 0,0-1 1 0 0,1 1 0 0 0,2 5 136 0 0,10 39-4165 0 0,-12-41 2863 0 0</inkml:trace>
  <inkml:trace contextRef="#ctx0" brushRef="#br0" timeOffset="12993.098">6781 856 2176 0 0,'50'5'2944'0'0,"177"-25"-688"0"0,1095-109 1318 0 0,-975 93-4896 0 0,-332 35-967 0 0,-38 7-1580 0 0,0 0 2707 0 0</inkml:trace>
  <inkml:trace contextRef="#ctx0" brushRef="#br0" timeOffset="13447.639">7864 1087 1624 0 0,'21'107'3989'0'0,"0"-9"-3022"0"0,-19-91-872 0 0,-1 1 1 0 0,-1 0-1 0 0,0 0 1 0 0,0 0-1 0 0,0 0 1 0 0,-1-1-1 0 0,0 1 0 0 0,0 0 1 0 0,-1 0-1 0 0,0-1 1 0 0,0 1-1 0 0,-1-1 1 0 0,0 0-1 0 0,0 0 0 0 0,-1 0 1 0 0,0 0-1 0 0,0 0 1 0 0,-1-1-1 0 0,0 1 1 0 0,0-1-1 0 0,0-1 0 0 0,-1 1 1 0 0,0-1-1 0 0,0 0 1 0 0,0 0-1 0 0,0-1 1 0 0,-1 1-1 0 0,0-1 1 0 0,0-1-1 0 0,0 0 0 0 0,0 0 1 0 0,-1 0-1 0 0,1-1 1 0 0,-1 0-1 0 0,1 0 1 0 0,-5 0-96 0 0,6-1 37 0 0,0-1 1 0 0,0 0 0 0 0,1 0-1 0 0,-1-1 1 0 0,0 1 0 0 0,0-1-1 0 0,0-1 1 0 0,1 1 0 0 0,-1-1-1 0 0,0 0 1 0 0,1 0 0 0 0,-1 0-1 0 0,1-1 1 0 0,0 0 0 0 0,0 0-1 0 0,0 0 1 0 0,0-1 0 0 0,1 1-1 0 0,-1-1 1 0 0,1-1 0 0 0,0 1 0 0 0,0 0-1 0 0,1-1 1 0 0,-1 0 0 0 0,1 0-1 0 0,0 0 1 0 0,0 0 0 0 0,1 0-1 0 0,-1-1 1 0 0,1 1 0 0 0,0-1-1 0 0,1 1 1 0 0,-1-1 0 0 0,1 0-1 0 0,0-1-37 0 0,-1-3 34 0 0,1 0 0 0 0,0 0-1 0 0,0 0 1 0 0,1 0 0 0 0,0 0-1 0 0,0 0 1 0 0,1 0-1 0 0,1 0 1 0 0,0 0 0 0 0,0 0-1 0 0,1 1 1 0 0,0-1 0 0 0,1 1-1 0 0,0-1 1 0 0,0 1 0 0 0,1 0-1 0 0,0 1 1 0 0,1-1-1 0 0,0 1 1 0 0,3-3-34 0 0,9-5 20 0 0,0 1 0 0 0,1 0-1 0 0,1 2 1 0 0,0 0 0 0 0,1 1 0 0 0,1 1-1 0 0,0 1 1 0 0,0 1 0 0 0,1 1-1 0 0,0 1 1 0 0,0 1 0 0 0,11-1-20 0 0,181-13-2935 0 0,-208 20 2562 0 0,0 0 1 0 0,0 0 0 0 0,-1 1-1 0 0,1 0 1 0 0,0 0-1 0 0,0 1 1 0 0,-1-1 0 0 0,1 2-1 0 0,-1-1 1 0 0,1 1-1 0 0,-1 0 1 0 0,0 0 0 0 0,0 0-1 0 0,0 1 1 0 0,0 0-1 0 0,-1 0 1 0 0,0 1 0 0 0,3 1 372 0 0,-4 2-1262 0 0</inkml:trace>
  <inkml:trace contextRef="#ctx0" brushRef="#br0" timeOffset="13769.317">8724 1754 1936 0 0,'6'-3'1284'0'0,"-1"3"-192"0"0,0-2-156 0 0,-1-1-155 0 0,-2 1-121 0 0,-1 0-140 0 0,3 1-80 0 0,1-1-204 0 0,1-3-92 0 0,-1 2-16 0 0,2-1-596 0 0,2 1-172 0 0,-2 0-520 0 0,11-9-201 0 0,0 2 153 0 0,-6 3 36 0 0</inkml:trace>
  <inkml:trace contextRef="#ctx0" brushRef="#br0" timeOffset="23666.294">9107 1342 1076 0 0,'0'0'339'0'0,"0"0"23"0"0,12 7 3131 0 0,-158-9-3218 0 0,128 3-290 0 0,1 0 0 0 0,-1 0 1 0 0,1 2-1 0 0,-1 0 0 0 0,1 1 1 0 0,0 1-1 0 0,0 1 0 0 0,0 0 0 0 0,-10 6 15 0 0,17-3-5 0 0,1 0-1 0 0,-1 1 0 0 0,2 0 1 0 0,-1 1-1 0 0,1 0 0 0 0,1 0 0 0 0,0 1 1 0 0,1-1-1 0 0,0 2 0 0 0,1-1 0 0 0,0 0 1 0 0,1 1-1 0 0,0 0 0 0 0,1 0 0 0 0,0 0 1 0 0,1 1-1 0 0,1-1 0 0 0,0 1 0 0 0,1-1 1 0 0,0 0-1 0 0,1 1 0 0 0,1-1 0 0 0,0 0 1 0 0,2 7 5 0 0,-3 33-28 0 0,21 141 46 0 0,45 303 626 0 0,-28 51 474 0 0,-39 42 262 0 0,0-585-1376 0 0,1 0 0 0 0,-1 0 0 0 0,1 0 0 0 0,0 0 0 0 0,0-1 0 0 0,1 1 0 0 0,-1 0 0 0 0,1-1 0 0 0,0 1 0 0 0,0-1 0 0 0,1 1 0 0 0,-1-1 0 0 0,1 0 0 0 0,0 0 0 0 0,0 0 0 0 0,0 0 0 0 0,1-1 0 0 0,-1 1 0 0 0,1-1 0 0 0,0 0 0 0 0,0 0 0 0 0,0 0 0 0 0,0-1 0 0 0,1 1 0 0 0,-1-1 0 0 0,1 0 0 0 0,-1 0 0 0 0,1-1 0 0 0,0 0 0 0 0,3 1-4 0 0,153 16 9 0 0,-144-17-42 0 0,45 0-1123 0 0,0-3 0 0 0,0-3 0 0 0,0-3-1 0 0,-1-2 1 0 0,8-4 1156 0 0,-7-1-1158 0 0</inkml:trace>
  <inkml:trace contextRef="#ctx0" brushRef="#br0" timeOffset="17355.55">11722 1936 1316 0 0,'24'39'6035'0'0,"97"3"-4485"0"0,-99-40-1430 0 0,0-2 0 0 0,0 0-1 0 0,1-1 1 0 0,-1-1 0 0 0,-1-1 0 0 0,1-1 0 0 0,0-1 0 0 0,-1-1 0 0 0,0-1-1 0 0,0-1 1 0 0,-1-1 0 0 0,0 0 0 0 0,0-2 0 0 0,9-6-120 0 0,-26 15-13 0 0,0 0 0 0 0,-1 0 0 0 0,1 0 0 0 0,-1 0 0 0 0,1-1 0 0 0,-1 1 0 0 0,0-1 0 0 0,0 1 0 0 0,0-1 0 0 0,0 0 0 0 0,0 0 0 0 0,-1 0 0 0 0,1 0 0 0 0,-1 0 0 0 0,0 0 0 0 0,0 0 0 0 0,0-1 0 0 0,0 1-1 0 0,0 0 1 0 0,-1 0 0 0 0,0-1 0 0 0,1 1 0 0 0,-1 0 0 0 0,0-1 0 0 0,-1 1 0 0 0,1-1 0 0 0,-1 1 0 0 0,1 0 0 0 0,-1 0 0 0 0,0-1 0 0 0,0 1 0 0 0,-1 0 0 0 0,1 0 0 0 0,-1 0 0 0 0,1 0 0 0 0,-1 0 0 0 0,0 1 0 0 0,0-1 0 0 0,0 0 0 0 0,0 1 0 0 0,-1-1 0 0 0,1 1 0 0 0,-1 0 0 0 0,1 0 0 0 0,-1 0 0 0 0,0 0 0 0 0,0 0 0 0 0,0 1 0 0 0,0-1 0 0 0,0 1 0 0 0,0 0 0 0 0,0 0 0 0 0,0 0 0 0 0,-1 0 13 0 0,-18-5-19 0 0,0 0 0 0 0,0 2 0 0 0,-1 0 1 0 0,0 2-1 0 0,0 0 0 0 0,1 2 0 0 0,-1 0 1 0 0,0 2-1 0 0,0 0 0 0 0,1 1 0 0 0,-1 2 0 0 0,1 0 1 0 0,0 2-1 0 0,0 0 0 0 0,-18 10 19 0 0,26-13 28 0 0,1 1 0 0 0,1 1-1 0 0,-1 0 1 0 0,1 1 0 0 0,0 1-1 0 0,0-1 1 0 0,1 2 0 0 0,0 0-1 0 0,1 0 1 0 0,0 1 0 0 0,0 0-1 0 0,1 1 1 0 0,0 0 0 0 0,1 0-1 0 0,0 1 1 0 0,1 0 0 0 0,1 0 0 0 0,-1 1-1 0 0,2 0 1 0 0,0 0 0 0 0,1 0-1 0 0,0 0 1 0 0,0 1 0 0 0,2 0-1 0 0,-1 9-27 0 0,40 92 352 0 0,-29-102-324 0 0,1 0 0 0 0,0-1-1 0 0,1 0 1 0 0,0-1-1 0 0,1 0 1 0 0,1-1 0 0 0,-1 0-1 0 0,2-1 1 0 0,-1 0-1 0 0,1-1 1 0 0,0 0 0 0 0,1-1-1 0 0,0-1 1 0 0,0 0-1 0 0,0-1 1 0 0,1 0 0 0 0,1-1-28 0 0,26 6-160 0 0,1-1 1 0 0,0-2 0 0 0,0-2 0 0 0,1-2 0 0 0,22-2 159 0 0,138-24-1759 0 0,-185 19 1197 0 0,1-1 1 0 0,-1-1 0 0 0,0-1 0 0 0,0 0-1 0 0,-1-2 1 0 0,0 0 0 0 0,0-1 0 0 0,-1-1 0 0 0,5-5 561 0 0,14-16-1398 0 0</inkml:trace>
  <inkml:trace contextRef="#ctx0" brushRef="#br0" timeOffset="17681.316">11962 1352 1532 0 0,'-8'-10'4664'0'0,"35"-2"-3190"0"0,47-8-1145 0 0,-70 19-125 0 0,223-32-626 0 0,-89 18-4852 0 0,-124 13 3811 0 0</inkml:trace>
  <inkml:trace contextRef="#ctx0" brushRef="#br0" timeOffset="18336.169">12824 889 988 0 0,'13'2'4023'0'0,"-11"10"-2208"0"0,-4 6-1386 0 0,38 169 938 0 0,-30-174-1269 0 0,1-2 0 0 0,0 1 0 0 0,0-1 0 0 0,1 0 0 0 0,1-1 0 0 0,0 1 0 0 0,0-2 1 0 0,1 1-1 0 0,0-2 0 0 0,1 1 0 0 0,0-1 0 0 0,0-1 0 0 0,1 0 0 0 0,-1 0 0 0 0,2-2 0 0 0,-1 1 0 0 0,1-1 0 0 0,-1-1 0 0 0,14 3-98 0 0,-19-5 33 0 0,1 0 1 0 0,0-1-1 0 0,0 0 0 0 0,1 0 1 0 0,-1 0-1 0 0,0-1 0 0 0,0-1 1 0 0,0 1-1 0 0,0-1 0 0 0,0 0 1 0 0,0-1-1 0 0,0 0 0 0 0,0 0 0 0 0,0-1 1 0 0,-1 0-1 0 0,1-1 0 0 0,-1 1 1 0 0,0-1-1 0 0,0-1 0 0 0,0 1 1 0 0,0-1-1 0 0,-1 0 0 0 0,0-1 1 0 0,0 1-1 0 0,-1-1 0 0 0,1 0 1 0 0,-1-1-1 0 0,0 0 0 0 0,-1 1 0 0 0,0-1 1 0 0,0-1-1 0 0,0 1 0 0 0,0-3-33 0 0,1-3-73 0 0,-1-1 0 0 0,0 0 0 0 0,0 0 0 0 0,-2 0 0 0 0,0-1 0 0 0,0 1 0 0 0,-2-1 0 0 0,1 1 0 0 0,-2 0 0 0 0,0-1 0 0 0,-1 1 0 0 0,0-1 0 0 0,-1 1 0 0 0,-1 0 0 0 0,0 0 0 0 0,-1 1 0 0 0,0-1 0 0 0,-1 1 0 0 0,-1 0 0 0 0,0 1 0 0 0,0-1 0 0 0,-1 2 0 0 0,-1-1 0 0 0,-4-4 73 0 0,7 12-611 0 0,-2-2-713 0 0,6 0-3141 0 0,2 6 3169 0 0</inkml:trace>
  <inkml:trace contextRef="#ctx0" brushRef="#br0" timeOffset="18910.955">13409 534 1256 0 0,'83'-4'3330'0'0,"-78"6"-3271"0"0,1-1 0 0 0,-1 2 0 0 0,0-1-1 0 0,1 1 1 0 0,-1 0 0 0 0,-1 0 0 0 0,1 0 0 0 0,0 1 0 0 0,-1-1-1 0 0,0 1 1 0 0,1 0 0 0 0,-2 1 0 0 0,1-1 0 0 0,0 1 0 0 0,-1-1 0 0 0,0 1-1 0 0,0 0 1 0 0,0 0 0 0 0,-1 1 0 0 0,0-1 0 0 0,0 0 0 0 0,0 1-1 0 0,0 0 1 0 0,-1-1 0 0 0,0 1 0 0 0,0 0 0 0 0,-1-1 0 0 0,0 1-1 0 0,0 0 1 0 0,0 2-59 0 0,-36 106 1716 0 0,14-66-623 0 0,22-46-1108 0 0,0-1 0 0 0,1 1 0 0 0,-1-1 0 0 0,1 1 0 0 0,0-1 0 0 0,0 1 0 0 0,-1-1 0 0 0,1 0-1 0 0,0 1 1 0 0,0-1 0 0 0,0 0 0 0 0,0 0 0 0 0,1 0 0 0 0,-1 1 0 0 0,0-1 0 0 0,0 0 0 0 0,1-1 0 0 0,-1 1 0 0 0,1 0 0 0 0,-1 0 0 0 0,1-1-1 0 0,-1 1 1 0 0,1 0 0 0 0,-1-1 0 0 0,1 0 0 0 0,-1 1 0 0 0,1-1 0 0 0,-1 0 0 0 0,1 0 0 0 0,0 0 0 0 0,-1 0 0 0 0,1 0 0 0 0,0 0-1 0 0,1-1 16 0 0,-1 2-55 0 0,177 4-4883 0 0,-159-3 3736 0 0</inkml:trace>
  <inkml:trace contextRef="#ctx0" brushRef="#br0" timeOffset="19236.443">14040 987 2408 0 0,'-194'193'5804'0'0,"125"-125"-5349"0"0,4 3 0 0 0,2 2 0 0 0,-25 42-455 0 0,64-79-883 0 0,-9 13-4602 0 0,31-45 4248 0 0</inkml:trace>
  <inkml:trace contextRef="#ctx0" brushRef="#br0" timeOffset="19673.258">13871 1531 1008 0 0,'5'-12'3766'0'0,"22"-4"-3119"0"0,-24 15-301 0 0,0-2-270 0 0,0 0 1 0 0,0 0-1 0 0,1 0 1 0 0,-1 1-1 0 0,0-1 1 0 0,1 1-1 0 0,0 0 1 0 0,0 0-1 0 0,0 0 1 0 0,0 1-1 0 0,0-1 1 0 0,0 1-1 0 0,0 0 1 0 0,0 0-1 0 0,0 0 1 0 0,0 1-1 0 0,1-1 1 0 0,-1 1-1 0 0,0 0 1 0 0,1 0-1 0 0,-1 1 1 0 0,0-1-1 0 0,0 1 1 0 0,1 0-1 0 0,-1 0 1 0 0,0 0-1 0 0,0 1 1 0 0,0 0-1 0 0,0-1 1 0 0,-1 1-1 0 0,1 1 1 0 0,0-1-1 0 0,-1 0 1 0 0,1 1-1 0 0,-1 0 1 0 0,0 0-1 0 0,0 0 1 0 0,0 0-1 0 0,0 0 1 0 0,-1 1-1 0 0,1-1 1 0 0,-1 1-1 0 0,0 0 1 0 0,0-1-1 0 0,0 1 1 0 0,-1 0 0 0 0,1 0-1 0 0,-1 0 1 0 0,1 2-77 0 0,-4 6 154 0 0,0 0 0 0 0,0-1 0 0 0,-1 1 0 0 0,0-1 0 0 0,-1 1 0 0 0,-1-1 0 0 0,1 0 0 0 0,-2 0 0 0 0,0-1 0 0 0,0 1 0 0 0,-1-2 0 0 0,0 1 0 0 0,0-1 0 0 0,-1 0 0 0 0,-1 0 0 0 0,1-1 0 0 0,-10 7-154 0 0,-4 8 535 0 0,23-21-548 0 0,-1 0 0 0 0,1-1 0 0 0,0 1-1 0 0,0-1 1 0 0,0 1 0 0 0,0-1 0 0 0,0 0 0 0 0,0 1 0 0 0,0-1-1 0 0,0 0 1 0 0,0 0 0 0 0,1 1 0 0 0,-1-1 0 0 0,1 0 0 0 0,-1 0-1 0 0,1-1 1 0 0,-1 1 0 0 0,1 0 0 0 0,-1 0 0 0 0,1-1 0 0 0,-1 1-1 0 0,1-1 1 0 0,0 0 0 0 0,0 1 0 0 0,-1-1 0 0 0,1 0 0 0 0,0 0-1 0 0,-1 0 1 0 0,1 0 0 0 0,0 0 0 0 0,0 0 0 0 0,-1-1 0 0 0,1 1-1 0 0,0 0 1 0 0,-1-1 0 0 0,1 0 0 0 0,0 1 0 0 0,-1-1 0 0 0,1 0 13 0 0,-1 1-68 0 0,38-1-1383 0 0,-1-2 0 0 0,0-2 0 0 0,0-2 1 0 0,0-1-1 0 0,-1-2 0 0 0,28-11 1451 0 0,-29 9-1247 0 0</inkml:trace>
  <inkml:trace contextRef="#ctx0" brushRef="#br0" timeOffset="21249.211">15139 1829 888 0 0,'20'-30'3482'0'0,"-10"11"-2717"0"0,-9 19-734 0 0,0 0-1 0 0,-1 0 1 0 0,1-1-1 0 0,-1 1 0 0 0,1-1 1 0 0,0 1-1 0 0,-1-1 1 0 0,1 1-1 0 0,-1-1 1 0 0,0 1-1 0 0,1-1 0 0 0,-1 1 1 0 0,1-1-1 0 0,-1 1 1 0 0,0-1-1 0 0,1 0 0 0 0,-1 1 1 0 0,0-1-1 0 0,0 0 1 0 0,1 1-1 0 0,-1-1 0 0 0,0 0 1 0 0,0 1-1 0 0,0-1 1 0 0,0 0-1 0 0,0 1 0 0 0,0-1 1 0 0,0 0-1 0 0,0 0 1 0 0,0 1-1 0 0,0-1 0 0 0,0 0 1 0 0,-1 1-1 0 0,1-1 1 0 0,0 0-1 0 0,0 1 1 0 0,-1-1-1 0 0,1 0 0 0 0,0 1 1 0 0,-1-1-1 0 0,1 1 1 0 0,-1-1-1 0 0,1 1 0 0 0,-1-1 1 0 0,1 1-1 0 0,-1-1 1 0 0,1 1-1 0 0,-1-1 0 0 0,1 1 1 0 0,-1 0-1 0 0,0-1 1 0 0,0 1-31 0 0,-6-3 101 0 0,0 1 0 0 0,0 0 0 0 0,0 0 1 0 0,0 0-1 0 0,0 1 0 0 0,0 0 0 0 0,-1 1 1 0 0,1-1-1 0 0,0 2 0 0 0,-1-1 0 0 0,1 1 1 0 0,0 0-1 0 0,-1 0 0 0 0,1 1 0 0 0,0 0 1 0 0,0 0-1 0 0,0 1 0 0 0,0 0 0 0 0,1 0 1 0 0,-7 4-102 0 0,1-2 92 0 0,0-1-21 0 0,0 1-1 0 0,1 1 0 0 0,0 0 1 0 0,0 0-1 0 0,0 1 1 0 0,0 1-1 0 0,1-1 1 0 0,1 2-1 0 0,-1-1 0 0 0,1 2 1 0 0,1-1-1 0 0,0 1 1 0 0,0 0-1 0 0,1 1 0 0 0,0-1 1 0 0,1 1-1 0 0,0 1 1 0 0,0-1-1 0 0,2 1 1 0 0,-1 0-1 0 0,2 0 0 0 0,-1 1 1 0 0,2-1-1 0 0,-1 3-70 0 0,6-10 27 0 0,0 0-1 0 0,1 0 0 0 0,-1-1 0 0 0,1 1 0 0 0,0-1 1 0 0,0 1-1 0 0,1-1 0 0 0,-1-1 0 0 0,1 1 1 0 0,0-1-1 0 0,0 1 0 0 0,0-1 0 0 0,0-1 0 0 0,0 1 1 0 0,1-1-1 0 0,-1 0 0 0 0,1 0 0 0 0,0 0 1 0 0,-1-1-1 0 0,1 0 0 0 0,0 0 0 0 0,0 0 0 0 0,0-1 1 0 0,0 0-1 0 0,0 0 0 0 0,0-1 0 0 0,5-1-26 0 0,8-2-27 0 0,0-1-1 0 0,0-1 0 0 0,-1-1 1 0 0,0-1-1 0 0,-1 0 0 0 0,1-1 1 0 0,-2-1-1 0 0,1-1 0 0 0,-1 0 0 0 0,-1-1 1 0 0,0-1-1 0 0,-1 0 0 0 0,0-1 1 0 0,-1-1-1 0 0,-1 0 0 0 0,0 0 1 0 0,4-9 27 0 0,11-11 49 0 0,-1 0 0 0 0,-2-2 0 0 0,-1 0 1 0 0,-2-2-1 0 0,-2 0 0 0 0,-1-1 0 0 0,-2-1 1 0 0,-2-1-1 0 0,-2 0 0 0 0,-2-1 0 0 0,-1 0 0 0 0,-3 0 1 0 0,0-10-50 0 0,-38-45 458 0 0,32 97-415 0 0,0 1-26 0 0,0 0 19 0 0,-15-8 54 0 0,1 37-91 0 0,1 1-1 0 0,1 0 0 0 0,2 1 0 0 0,1 0 1 0 0,1 0-1 0 0,2 1 0 0 0,1 0 0 0 0,2 1 0 0 0,0-1 1 0 0,3 0-1 0 0,1 1 0 0 0,1 5 2 0 0,35 226 76 0 0,-35-249-67 0 0,0-1 0 0 0,1 1 0 0 0,1 0 0 0 0,0-1 0 0 0,1 0 0 0 0,1 0 0 0 0,0 0 0 0 0,1-1 0 0 0,0 0 0 0 0,1 0 0 0 0,1-1 0 0 0,0 0 0 0 0,0 0 0 0 0,1-1 0 0 0,1-1 0 0 0,-1 1 0 0 0,2-2 0 0 0,0 1 0 0 0,0-2 0 0 0,0 0 0 0 0,1 0 0 0 0,0-1 0 0 0,1 0 0 0 0,0-2 0 0 0,0 1 0 0 0,7 0-9 0 0,-12-8-36 0 0,-1 0 0 0 0,1 0 0 0 0,0-1 0 0 0,-1-1 0 0 0,0 0 0 0 0,1 0 0 0 0,-2 0 0 0 0,1-1 0 0 0,0 0 0 0 0,-1-1 0 0 0,0 1 1 0 0,0-1-1 0 0,-1-1 0 0 0,1 1 0 0 0,-1-1 0 0 0,-1 0 0 0 0,0-1 0 0 0,5-7 36 0 0,4-4-29 0 0,-1 0 0 0 0,0 0 1 0 0,-2-1-1 0 0,0-1 0 0 0,-2 0 0 0 0,0 0 1 0 0,-1-1-1 0 0,-1 0 0 0 0,2-16 29 0 0,-10 38 13 0 0,1 1 0 0 0,-1-1 1 0 0,0 0-1 0 0,1 0 0 0 0,-1 0 0 0 0,0 0 0 0 0,1 0 0 0 0,-1 0 1 0 0,0 0-1 0 0,0 0 0 0 0,1 0 0 0 0,-1 0 0 0 0,0 0 1 0 0,1 0-1 0 0,-1-1 0 0 0,0 1 0 0 0,1 0 0 0 0,-1 0 0 0 0,0-1 1 0 0,1 1-1 0 0,-1 0 0 0 0,0-1 0 0 0,1 1 0 0 0,-1-1 1 0 0,1 1-1 0 0,-1-1 0 0 0,1 1 0 0 0,-1-1 0 0 0,1 1 0 0 0,-1-1 1 0 0,1 1-1 0 0,0-1 0 0 0,-1 0 0 0 0,1 1 0 0 0,0-1 1 0 0,0 0-1 0 0,-1 1 0 0 0,1-1 0 0 0,0 0 0 0 0,0 1 0 0 0,0-1 1 0 0,0 0-1 0 0,0 0 0 0 0,0 1 0 0 0,0-1 0 0 0,0 0 1 0 0,0 1-1 0 0,0-1 0 0 0,0 0 0 0 0,0 1 0 0 0,0-1 0 0 0,1 0-13 0 0,-8 16 24 0 0,2 1 0 0 0,0-1 0 0 0,0 1 0 0 0,2 1 0 0 0,0-1 0 0 0,1 0 0 0 0,0 1 0 0 0,1-1 0 0 0,1 1 0 0 0,1 5-24 0 0,0-14 7 0 0,1 0 0 0 0,-1 0 0 0 0,2 0 0 0 0,-1-1 0 0 0,1 1 0 0 0,0-1 1 0 0,0 1-1 0 0,1-1 0 0 0,0 0 0 0 0,0-1 0 0 0,1 1 0 0 0,0-1 0 0 0,0 1 0 0 0,0-1 0 0 0,1-1 1 0 0,0 1-1 0 0,0-1 0 0 0,0 0 0 0 0,1-1 0 0 0,0 1 0 0 0,0-1 0 0 0,0 0 0 0 0,0-1 0 0 0,0 0 1 0 0,1 0-1 0 0,0-1 0 0 0,-1 0 0 0 0,1 0 0 0 0,0 0 0 0 0,0-1 0 0 0,0-1 0 0 0,0 1 0 0 0,7-1-7 0 0,-2-1 5 0 0,0 0 0 0 0,-1-1-1 0 0,0 0 1 0 0,1-1 0 0 0,-1 0-1 0 0,0-1 1 0 0,0 0 0 0 0,-1-1-1 0 0,1-1 1 0 0,-1 1 0 0 0,0-2-1 0 0,0 1 1 0 0,-1-2-1 0 0,0 1 1 0 0,0-2 0 0 0,-1 1-1 0 0,0-1 1 0 0,-1 0 0 0 0,0-1-1 0 0,0 0 1 0 0,-1 0 0 0 0,0-1-1 0 0,-1 0 1 0 0,0 0 0 0 0,-1-1-1 0 0,0 1 1 0 0,2-11-5 0 0,36-166 1425 0 0,-44 414-1739 0 0,2-99-2005 0 0,0-91 1302 0 0,-1 0 0 0 0,-2-1 0 0 0,-2 1 0 0 0,-1-1 0 0 0,-2 0 0 0 0,-7 23 1017 0 0,-30 44-2578 0 0,19-58 1404 0 0</inkml:trace>
  <inkml:trace contextRef="#ctx0" brushRef="#br0" timeOffset="25376.078">14163 914 928 0 0,'0'0'227'0'0,"0"0"1"0"0,0 0-53 0 0,0 0-74 0 0,0 0 12 0 0,0 0 14 0 0,0 0 14 0 0,27 1 439 0 0,166-7 80 0 0,-65 40-216 0 0,-120-28-416 0 0,-1 1 1 0 0,1 0 0 0 0,-1 0-1 0 0,-1 1 1 0 0,1 0 0 0 0,-1 0-1 0 0,-1 1 1 0 0,1 0-1 0 0,-2 0 1 0 0,1 0 0 0 0,-1 0-1 0 0,0 1 1 0 0,-1 0 0 0 0,0-1-1 0 0,-1 1 1 0 0,0 0 0 0 0,0 1-1 0 0,-1-1 1 0 0,-1 0-1 0 0,0 0 1 0 0,0 3-29 0 0,7 31 125 0 0,-3-10-44 0 0,0-1 0 0 0,-3 1 0 0 0,0 0-1 0 0,-2 0 1 0 0,-2 0 0 0 0,-1-1 0 0 0,-8 29-81 0 0,-40 218 973 0 0,13 234 309 0 0,10-6-102 0 0,51-296-906 0 0,12 35 181 0 0,-25-155 361 0 0,-9-91-614 0 0,-21 18 198 0 0,10-13-372 0 0,0-1 0 0 0,0-1 0 0 0,-1 0 0 0 0,1 0 0 0 0,-1-1 1 0 0,0 0-1 0 0,0-2 0 0 0,0 1 0 0 0,0-1 0 0 0,0-1 0 0 0,0 0 0 0 0,0 0 1 0 0,-3-2-29 0 0,-14 2-130 0 0,0 1-616 0 0,1-1 1 0 0,0-1-1 0 0,0-1 1 0 0,0-2-1 0 0,0-1 1 0 0,1-1-1 0 0,-1-1 1 0 0,2-1-1 0 0,-1-2 1 0 0,1 0 0 0 0,-6-5 745 0 0,3-3-1186 0 0</inkml:trace>
  <inkml:trace contextRef="#ctx0" brushRef="#br1" timeOffset="318191.046">9416 3468 948 0 0,'0'0'352'0'0,"0"0"-145"0"0,0 0-49 0 0,0 0-33 0 0,0 0 42 0 0,0 0 63 0 0,0 0 3 0 0,0 0-86 0 0,0 0-44 0 0,0 0-5 0 0,0 0 23 0 0,0 0-66 0 0,0 0-23 0 0,0 0 13 0 0,0 0 36 0 0,0 0-37 0 0,0 0 6 0 0,0 0-2 0 0,9-17 13 0 0,1116 16 298 0 0,-123-5-194 0 0,-790-5-228 0 0,227 2 177 0 0,-54-2-142 0 0,-97-19 209 0 0,30 20-228 0 0,-84-9 161 0 0,49-11 40 0 0,-73 3 139 0 0,-37 24 216 0 0,-172 3-868 0 0,-1 0-286 0 0,2 0-457 0 0,9-1-204 0 0</inkml:trace>
  <inkml:trace contextRef="#ctx0" brushRef="#br0" timeOffset="337551.952">7460 5791 836 0 0,'0'0'377'0'0,"2"-24"1130"0"0,-1 22-1488 0 0,-1 0 0 0 0,0 0 0 0 0,1 0 0 0 0,-1 0 0 0 0,0 0 0 0 0,0 0 1 0 0,0 0-1 0 0,-1 0 0 0 0,1 0 0 0 0,0 0 0 0 0,-1 0 0 0 0,1 0 0 0 0,-1 0 1 0 0,0 1-1 0 0,0-1 0 0 0,0 0 0 0 0,0 0 0 0 0,0 0 0 0 0,0 1 0 0 0,0-1 0 0 0,0 1 1 0 0,-1-1-1 0 0,1 1 0 0 0,0-1 0 0 0,-1 1 0 0 0,0 0 0 0 0,1-1 0 0 0,-1 1 1 0 0,0 0-1 0 0,1 0 0 0 0,-1 1 0 0 0,0-1 0 0 0,0 0 0 0 0,0 0 0 0 0,0 1 1 0 0,0-1-1 0 0,0 1 0 0 0,0 0 0 0 0,0-1 0 0 0,0 1 0 0 0,0 0 0 0 0,0 0 1 0 0,0 1-1 0 0,-1-1-19 0 0,-35-6 108 0 0,-1 1 0 0 0,0 3 0 0 0,0 1 0 0 0,0 1 1 0 0,0 3-1 0 0,1 1 0 0 0,-1 2 0 0 0,-33 9-108 0 0,20-6 167 0 0,32-7-83 0 0,-1 1 0 0 0,1 1 0 0 0,0 0-1 0 0,0 2 1 0 0,0 0 0 0 0,1 2 0 0 0,0 0 0 0 0,0 1 0 0 0,1 0 0 0 0,0 2 0 0 0,1 0 0 0 0,0 1 0 0 0,0 1 0 0 0,2 0 0 0 0,0 1 0 0 0,0 1 0 0 0,1 0 0 0 0,1 1 0 0 0,1 1-1 0 0,0 0 1 0 0,1 0 0 0 0,1 1 0 0 0,0 1 0 0 0,2 0 0 0 0,0 0 0 0 0,1 0 0 0 0,1 1 0 0 0,-2 14-84 0 0,6-21 48 0 0,2 0 0 0 0,0 0-1 0 0,0 1 1 0 0,1-1 0 0 0,1 0 0 0 0,0 0-1 0 0,1 0 1 0 0,0-1 0 0 0,1 1 0 0 0,0-1 0 0 0,1 0-1 0 0,1 0 1 0 0,0 0 0 0 0,0-1 0 0 0,1 1-1 0 0,1-2 1 0 0,0 1 0 0 0,0-1 0 0 0,1 0 0 0 0,0-1-1 0 0,1 0 1 0 0,0 0 0 0 0,0-1 0 0 0,1-1 0 0 0,0 0-1 0 0,0 0 1 0 0,1-1 0 0 0,0 0 0 0 0,0-1-1 0 0,0 0 1 0 0,1-1 0 0 0,-1-1 0 0 0,3 0-48 0 0,26 9 44 0 0,0-2 1 0 0,1-2 0 0 0,0-2-1 0 0,0-2 1 0 0,1-1 0 0 0,0-3-1 0 0,-1-1 1 0 0,1-2 0 0 0,-1-2-1 0 0,0-2 1 0 0,0-1 0 0 0,-1-3-1 0 0,0-1 1 0 0,18-9-45 0 0,-36 13 16 0 0,0 0 0 0 0,-1-1 0 0 0,0-1-1 0 0,-1-1 1 0 0,0-1 0 0 0,-1-1 0 0 0,0-1 0 0 0,-1-1 0 0 0,0 0-1 0 0,-1-2 1 0 0,-1 0 0 0 0,-1 0 0 0 0,-1-2 0 0 0,0 0-1 0 0,-1-1 1 0 0,-1 0 0 0 0,-1-1 0 0 0,-1 0 0 0 0,-1-1 0 0 0,0 0-1 0 0,-2-1 1 0 0,5-22-16 0 0,-15 33 16 0 0,0 0-1 0 0,-1 0 1 0 0,-1 1 0 0 0,0 0-1 0 0,0-1 1 0 0,-1 2-1 0 0,0-1 1 0 0,-1 0-1 0 0,-1 1 1 0 0,1 0 0 0 0,-2 1-1 0 0,1-1 1 0 0,-1 1-1 0 0,-1 1 1 0 0,1 0 0 0 0,-1 0-1 0 0,-1 0 1 0 0,0 1-1 0 0,0 1 1 0 0,0 0 0 0 0,-9-4-16 0 0,-213-101-2101 0 0,215 87-2770 0 0,17 17 3765 0 0</inkml:trace>
  <inkml:trace contextRef="#ctx0" brushRef="#br0" timeOffset="338063.822">7103 5228 1540 0 0,'-16'16'3332'0'0,"5"38"-3063"0"0,7-30 153 0 0,-22 137 538 0 0,7 0 1 0 0,7 1 0 0 0,7 78-961 0 0,4-170 130 0 0,15 358 779 0 0,31 167 51 0 0,-35-386-1354 0 0,-28-199-7050 0 0,13-10 6262 0 0</inkml:trace>
  <inkml:trace contextRef="#ctx0" brushRef="#br0" timeOffset="338358.835">6701 7500 964 0 0,'-11'2'1668'0'0,"-7"1"1220"0"0,31-3-1040 0 0,190-23-358 0 0,21 1-742 0 0,212-35-1370 0 0,-431 56 451 0 0,34-13-650 0 0,-27-9-4151 0 0,-12 13 3796 0 0</inkml:trace>
  <inkml:trace contextRef="#ctx0" brushRef="#br0" timeOffset="338904.576">6536 5140 1204 0 0,'-10'2'3352'0'0,"41"0"-2470"0"0,399-1 845 0 0,-151-15-1598 0 0,-52 13-2103 0 0,-200 1 662 0 0,-19 0 460 0 0</inkml:trace>
  <inkml:trace contextRef="#ctx0" brushRef="#br0" timeOffset="340283.885">8650 5043 1268 0 0,'0'0'247'0'0,"0"0"1"0"0,0 0 13 0 0,17-3 857 0 0,5-35-170 0 0,-51 17-78 0 0,20 18-856 0 0,0 1 1 0 0,0 1-1 0 0,0-1 0 0 0,0 1 1 0 0,0 1-1 0 0,0-1 0 0 0,0 2 1 0 0,0-1-1 0 0,0 1 1 0 0,0 1-1 0 0,0 0 0 0 0,0 0 1 0 0,0 0-1 0 0,1 1 0 0 0,-1 1 1 0 0,1-1-1 0 0,0 1 1 0 0,0 1-1 0 0,0 0 0 0 0,0 0 1 0 0,1 0-1 0 0,0 1 0 0 0,0 0 1 0 0,1 0-1 0 0,-1 1 1 0 0,1 0-1 0 0,1 0 0 0 0,-1 0 1 0 0,1 1-1 0 0,0 0 0 0 0,1 0 1 0 0,0 0-1 0 0,0 0 1 0 0,1 1-15 0 0,-21 72 268 0 0,3 1 0 0 0,4 1 0 0 0,4 0 0 0 0,3 4-268 0 0,-6 35 177 0 0,-14 132 669 0 0,10 1-1 0 0,13 106-845 0 0,31-72 370 0 0,-22-246-328 0 0,3 0-1 0 0,1 0 0 0 0,2 0 0 0 0,2-1 0 0 0,2 0 0 0 0,1-1 0 0 0,3-1 0 0 0,1 0 0 0 0,2-1 0 0 0,1 0 0 0 0,3-2 0 0 0,1-1 0 0 0,1-1 0 0 0,29 31-41 0 0,-18-32-335 0 0,2-2-1 0 0,0-2 1 0 0,3-1 0 0 0,0-2-1 0 0,1-2 1 0 0,2-2 0 0 0,1-1-1 0 0,0-3 1 0 0,1-2 0 0 0,1-1-1 0 0,1-3 1 0 0,0-2-1 0 0,0-2 1 0 0,1-2 0 0 0,25 0 335 0 0,4-9-1108 0 0,60-11 44 0 0</inkml:trace>
  <inkml:trace contextRef="#ctx0" brushRef="#br0" timeOffset="341402.856">9434 4981 2172 0 0,'0'0'521'0'0,"0"0"-67"0"0,0 0-95 0 0,0 0-19 0 0,3-6-31 0 0,-2 4-281 0 0,1 0 1 0 0,-1-1-1 0 0,1 1 1 0 0,0 0-1 0 0,0 0 0 0 0,0 0 1 0 0,0 0-1 0 0,0 0 0 0 0,1 1 1 0 0,-1-1-1 0 0,0 0 0 0 0,1 1 1 0 0,-1 0-1 0 0,1 0 1 0 0,0 0-1 0 0,-1 0 0 0 0,1 0 1 0 0,0 0-1 0 0,-1 1 0 0 0,1-1 1 0 0,0 1-1 0 0,0 0 0 0 0,0 0 1 0 0,0 0-1 0 0,-1 0 1 0 0,1 0-1 0 0,0 1 0 0 0,0-1 1 0 0,0 1-1 0 0,-1 0 0 0 0,1-1 1 0 0,0 1-1 0 0,1 1-28 0 0,10 1 42 0 0,-1 1 0 0 0,1 0-1 0 0,-1 1 1 0 0,0 0 0 0 0,0 1-1 0 0,0 1 1 0 0,-1 0 0 0 0,0 0 0 0 0,-1 1-1 0 0,1 1 1 0 0,-1 0 0 0 0,-1 1 0 0 0,0 0-1 0 0,0 0 1 0 0,-1 1 0 0 0,-1 0-1 0 0,1 1 1 0 0,-2 0 0 0 0,0 0 0 0 0,0 0-1 0 0,-1 1 1 0 0,-1 0 0 0 0,0 1-1 0 0,-1-1 1 0 0,0 1 0 0 0,0 2-42 0 0,-2 1 48 0 0,0 0 1 0 0,0 0-1 0 0,-2 0 0 0 0,0 0 1 0 0,-1 0-1 0 0,-1-1 0 0 0,-1 1 1 0 0,0 0-1 0 0,-1 0 0 0 0,-1-1 1 0 0,0 0-1 0 0,-1 0 0 0 0,-1-1 1 0 0,0 1-1 0 0,-1-1 0 0 0,-1-1 1 0 0,-1 0-1 0 0,0 0 0 0 0,0-1 1 0 0,-3 2-49 0 0,-18 19 145 0 0,-2-2 1 0 0,-1-1 0 0 0,-1-1-1 0 0,-1-2 1 0 0,-2-2 0 0 0,-39 21-146 0 0,13-15-1151 0 0,62-48-2434 0 0,16-1 2372 0 0</inkml:trace>
  <inkml:trace contextRef="#ctx0" brushRef="#br0" timeOffset="341728.75">10108 5056 1024 0 0,'-16'11'262'0'0,"0"0"0"0"0,1 1 0 0 0,0 1 0 0 0,2 0 0 0 0,-1 1 0 0 0,1 0 0 0 0,1 1 0 0 0,1 1 1 0 0,0-1-1 0 0,1 2 0 0 0,1 0 0 0 0,-2 5-262 0 0,7-14 73 0 0,1 0 1 0 0,0 0-1 0 0,0 1 1 0 0,0-1 0 0 0,1 1-1 0 0,1 0 1 0 0,-1 0-1 0 0,1-1 1 0 0,1 1-1 0 0,0 0 1 0 0,0 0 0 0 0,1 0-1 0 0,0 0 1 0 0,0 0-1 0 0,1-1 1 0 0,0 1-1 0 0,1 0 1 0 0,0-1 0 0 0,0 0-1 0 0,1 0 1 0 0,0 0-1 0 0,0 0 1 0 0,1 0 0 0 0,0-1-1 0 0,0 0 1 0 0,1 0-1 0 0,0 0-73 0 0,9 7-7 0 0,0-1 0 0 0,1 0-1 0 0,0-1 1 0 0,1-1 0 0 0,0 0-1 0 0,0-2 1 0 0,2 0 0 0 0,-1-1-1 0 0,1-1 1 0 0,14 4 7 0 0,122 22-3754 0 0,-116-29 2526 0 0</inkml:trace>
  <inkml:trace contextRef="#ctx0" brushRef="#br0" timeOffset="342022.694">10337 5313 1624 0 0,'-10'6'4194'0'0,"36"-3"-2827"0"0,53-2-1250 0 0,-70-1 219 0 0,190-20-38 0 0,211-12-5674 0 0,-357 26 4164 0 0</inkml:trace>
  <inkml:trace contextRef="#ctx0" brushRef="#br0" timeOffset="342317.891">11500 5133 916 0 0,'22'-2'5273'0'0,"-21"23"-3646"0"0,-3-7-1680 0 0,-23 255 1129 0 0,34 105-1033 0 0,-2-248-3415 0 0,-24-95 968 0 0,7-24 1310 0 0</inkml:trace>
  <inkml:trace contextRef="#ctx0" brushRef="#br0" timeOffset="342830.11">11553 5081 1088 0 0,'-21'29'3894'0'0,"19"-20"-3812"0"0,-1-1-1 0 0,2 1 0 0 0,-1 0 0 0 0,2 0 0 0 0,-1-1 0 0 0,1 1 0 0 0,0 0 0 0 0,1 0 0 0 0,0 0 0 0 0,0 0 1 0 0,1-1-1 0 0,0 1 0 0 0,1-1 0 0 0,0 1 0 0 0,0-1 0 0 0,0 0 0 0 0,1 0 0 0 0,1 0 0 0 0,-1-1 0 0 0,1 1 1 0 0,1-1-1 0 0,-1 0 0 0 0,1-1 0 0 0,0 1 0 0 0,1-1 0 0 0,-1 0 0 0 0,1-1 0 0 0,1 0 0 0 0,-1 0 0 0 0,1 0 0 0 0,-1-1 1 0 0,1 0-1 0 0,2 0-81 0 0,1 0 25 0 0,1 1 0 0 0,0-2 1 0 0,0 0-1 0 0,0 0 0 0 0,1-1 1 0 0,-1-1-1 0 0,1 0 1 0 0,-1 0-1 0 0,1-1 0 0 0,-1-1 1 0 0,1 0-1 0 0,-1-1 0 0 0,0 0 1 0 0,0-1-1 0 0,0-1 0 0 0,0 0 1 0 0,0 0-1 0 0,-1-1 0 0 0,1 0 1 0 0,-1-1-1 0 0,-1 0 1 0 0,1-1-1 0 0,-1-1 0 0 0,0 1 1 0 0,-1-1-1 0 0,0-1 0 0 0,0 0 1 0 0,0 0-1 0 0,-2-1 0 0 0,1 0 1 0 0,-1 0-1 0 0,0-1 0 0 0,3-7-25 0 0,-9 13 47 0 0,0 0-1 0 0,1 0 1 0 0,-2 0-1 0 0,1 0 1 0 0,-1-1-1 0 0,1 1 1 0 0,-1 0-1 0 0,-1 0 1 0 0,1 0-1 0 0,-1 0 1 0 0,0 0-1 0 0,0 0 1 0 0,0 0-1 0 0,-1 0 1 0 0,0 0-1 0 0,0 0 1 0 0,0 1-1 0 0,0-1 0 0 0,-1 1 1 0 0,0-1-1 0 0,0 1 1 0 0,0 0-1 0 0,0 0 1 0 0,-4-3-47 0 0,5 8 10 0 0,1-1 1 0 0,-1 0-1 0 0,0 1 1 0 0,0-1 0 0 0,1 1-1 0 0,-1-1 1 0 0,0 1-1 0 0,1 0 1 0 0,-1 0-1 0 0,0 0 1 0 0,1 0-1 0 0,-1 0 1 0 0,1 0-1 0 0,0 0 1 0 0,-1 0-1 0 0,1 1 1 0 0,0-1 0 0 0,0 0-1 0 0,0 1 1 0 0,0-1-1 0 0,0 1 1 0 0,0 0-1 0 0,0-1 1 0 0,0 1-1 0 0,1 0 1 0 0,-1-1-1 0 0,0 1 1 0 0,1 0-1 0 0,0 0 1 0 0,-1-1 0 0 0,1 1-1 0 0,0 0 1 0 0,0 0-1 0 0,0 0 1 0 0,0-1-1 0 0,1 2-10 0 0,-3 15-133 0 0,0 0 0 0 0,2 0 0 0 0,0-1 0 0 0,1 1 0 0 0,1 0 1 0 0,1-1-1 0 0,0 1 0 0 0,1-1 0 0 0,1 0 0 0 0,6 13 133 0 0,18 95-3580 0 0,-25-61 1097 0 0,-4-36 1277 0 0</inkml:trace>
  <inkml:trace contextRef="#ctx0" brushRef="#br0" timeOffset="343266.56">9300 6291 1724 0 0,'65'5'3652'0'0,"229"-29"-1551"0"0,1697-147 780 0 0,-1988 170-2889 0 0,28-2-354 0 0,1 1 0 0 0,0 2 0 0 0,0 1 0 0 0,-1 1 0 0 0,1 2 0 0 0,25 6 362 0 0,-57-8-126 0 0,0-1 1 0 0,0 1-1 0 0,0-1 0 0 0,-1 1 0 0 0,1-1 0 0 0,0 1 1 0 0,-1-1-1 0 0,1 1 0 0 0,-1-1 0 0 0,1 0 1 0 0,-1 1-1 0 0,0-1 0 0 0,0 0 0 0 0,0 0 1 0 0,1 1-1 0 0,-1-1 0 0 0,0 0 0 0 0,0 0 1 0 0,-1 0-1 0 0,1 0 0 0 0,0 0 0 0 0,0 0 0 0 0,0 0 1 0 0,-1-1-1 0 0,1 1 0 0 0,0 0 0 0 0,-1-1 1 0 0,1 1-1 0 0,0-1 0 0 0,-1 1 0 0 0,1-1 1 0 0,-1 0-1 0 0,1 0 0 0 0,-1 1 0 0 0,1-1 0 0 0,-1 0 1 0 0,1 0-1 0 0,-1-1 0 0 0,1 1 0 0 0,-1 0 1 0 0,1 0 125 0 0,-4 1-375 0 0,-28 12-776 0 0</inkml:trace>
  <inkml:trace contextRef="#ctx0" brushRef="#br0" timeOffset="343779.609">10387 6785 1160 0 0,'26'55'2798'0'0,"-13"-28"-2468"0"0,-2 0 1 0 0,-1 1 0 0 0,-2 0-1 0 0,0 0 1 0 0,-2 1-1 0 0,-1 0 1 0 0,-2 0 0 0 0,0 1-1 0 0,-2 13-330 0 0,-3-32 71 0 0,-1 0-1 0 0,0-1 0 0 0,0 0 1 0 0,-1 1-1 0 0,0-1 0 0 0,-1 0 0 0 0,0-1 1 0 0,0 1-1 0 0,-1-1 0 0 0,-1 0 1 0 0,1-1-1 0 0,-2 1 0 0 0,1-1 0 0 0,-1-1 1 0 0,0 0-1 0 0,0 0 0 0 0,-1 0 1 0 0,0-1-1 0 0,0 0 0 0 0,-1-1 1 0 0,0 0-1 0 0,0 0 0 0 0,0-1 0 0 0,0-1 1 0 0,-1 1-1 0 0,1-2 0 0 0,-1 1 1 0 0,0-2-1 0 0,1 1 0 0 0,-1-1 1 0 0,0-1-1 0 0,0 0 0 0 0,0-1 0 0 0,0 0 1 0 0,0 0-1 0 0,1-1 0 0 0,-1-1 1 0 0,0 0-1 0 0,1 0 0 0 0,0-1 1 0 0,0 0-1 0 0,0-1 0 0 0,0 0 0 0 0,1-1 1 0 0,0 0-1 0 0,0 0 0 0 0,0-1 1 0 0,1 0-1 0 0,0 0 0 0 0,-7-9-70 0 0,9 8 34 0 0,1-1 0 0 0,0 0 0 0 0,0 0 0 0 0,1 0 0 0 0,0-1 0 0 0,0 0-1 0 0,1 0 1 0 0,0 0 0 0 0,1 0 0 0 0,0 0 0 0 0,1 0 0 0 0,0 0 0 0 0,1-1 0 0 0,0 1 0 0 0,0 0-1 0 0,1-1 1 0 0,2-7-34 0 0,3 1 31 0 0,1 0 0 0 0,1 0 0 0 0,1 1 0 0 0,1 1 0 0 0,0-1 0 0 0,1 1 0 0 0,0 1 0 0 0,1 0 0 0 0,1 1 0 0 0,0 0 0 0 0,0 1 0 0 0,2 0 0 0 0,-1 1 0 0 0,2 1 0 0 0,-1 0 0 0 0,1 1 0 0 0,4 0-31 0 0,303-115-280 0 0,92 41-5688 0 0,-355 73 4131 0 0,-18 5 599 0 0</inkml:trace>
  <inkml:trace contextRef="#ctx0" brushRef="#br0" timeOffset="344285.653">12438 4524 1944 0 0,'14'4'178'0'0,"0"0"1"0"0,-1 1-1 0 0,0 1 0 0 0,0 0 1 0 0,-1 0-1 0 0,0 1 0 0 0,0 1 0 0 0,0 0 1 0 0,-1 1-1 0 0,0 0 0 0 0,-1 0 0 0 0,0 1 1 0 0,0 1-1 0 0,-1 0 0 0 0,0 0 1 0 0,-1 1-1 0 0,2 5-178 0 0,102 221 1052 0 0,-73-119-681 0 0,-5 1 1 0 0,-6 2-1 0 0,-6 1 0 0 0,-4 1 0 0 0,-6 0 0 0 0,-5 1 0 0 0,-7 31-371 0 0,-35 199 776 0 0,20-273-637 0 0,-3-2 1 0 0,-4 0-1 0 0,-3-2 1 0 0,-4 0-1 0 0,-3-2 1 0 0,-3-2-1 0 0,-4-1 1 0 0,-3-2-1 0 0,-3-1 1 0 0,-2-3-1 0 0,-4-2 1 0 0,-11 8-140 0 0,-1-6-797 0 0,-2-4 1 0 0,-4-2 0 0 0,-2-3-1 0 0,-2-3 1 0 0,-3-4 0 0 0,-62 31 796 0 0,86-55-821 0 0,-2-2 1 0 0,0-3 0 0 0,-1-2-1 0 0,-1-3 1 0 0,-46 8 820 0 0,-29-1-1179 0 0</inkml:trace>
  <inkml:trace contextRef="#ctx0" brushRef="#br0" timeOffset="347225.65">15607 4073 1508 0 0,'0'0'603'0'0,"5"-22"766"0"0,16 3-1015 0 0,-12 6 616 0 0,-6 16-282 0 0,0 3-703 0 0,16 178 465 0 0,-43 4-283 0 0,-25 169 536 0 0,-38 99-703 0 0,19-58 463 0 0,16 3-1 0 0,6 257-462 0 0,43-608 36 0 0,-78 1330 425 0 0,66 130-457 0 0,37-1076-125 0 0,49 560 278 0 0,-2-209-8 0 0,-67-342 303 0 0,-19-193-307 0 0,-12 458 740 0 0,39-305-245 0 0,39-71-2394 0 0,-50-333 1534 0 0,1 1-1 0 0,0 0 1 0 0,-1 0 0 0 0,1-1-1 0 0,0 1 1 0 0,-1 0 0 0 0,1 0-1 0 0,0 0 1 0 0,-1 0 0 0 0,1-1-1 0 0,-1 1 1 0 0,1 0 0 0 0,0 0-1 0 0,-1 0 1 0 0,1 0-1 0 0,-1 0 1 0 0,1 0 0 0 0,0 0-1 0 0,-1 0 1 0 0,1 0 0 0 0,-1 0-1 0 0,1 1 1 0 0,0-1 0 0 0,-1 0-1 0 0,1 0 1 0 0,-1 0 0 0 0,1 0-1 0 0,0 1 221 0 0,-6-35-1218 0 0</inkml:trace>
  <inkml:trace contextRef="#ctx0" brushRef="#br0" timeOffset="348886.447">15756 4148 908 0 0,'-3'-17'1196'0'0,"4"18"-1166"0"0,-1-1-1 0 0,1 1 1 0 0,0-1 0 0 0,0 0-1 0 0,0 1 1 0 0,0-1 0 0 0,0 0-1 0 0,0 0 1 0 0,-1 1-1 0 0,1-1 1 0 0,0 0 0 0 0,0 0-1 0 0,0 0 1 0 0,0 0 0 0 0,0 0-1 0 0,0 0 1 0 0,0 0-1 0 0,0-1 1 0 0,0 1 0 0 0,0 0-1 0 0,0 0 1 0 0,0-1 0 0 0,-1 1-1 0 0,1-1 1 0 0,0 1-1 0 0,0-1 1 0 0,0 1 0 0 0,-1-1-1 0 0,1 1 1 0 0,0-1 0 0 0,0 1-1 0 0,-1-1 1 0 0,1 0-1 0 0,-1 0 1 0 0,1 1 0 0 0,-1-1-1 0 0,1 0 1 0 0,-1 0 0 0 0,1 0-1 0 0,-1 0 1 0 0,1 1-1 0 0,-1-1 1 0 0,0 0 0 0 0,0 0-1 0 0,1 0 1 0 0,-1 0 0 0 0,0 0-1 0 0,0 0 1 0 0,0 0-1 0 0,0 0 1 0 0,0 0 0 0 0,0 0-1 0 0,-1 0 1 0 0,1 0 0 0 0,0 0-1 0 0,0 1 1 0 0,-1-1-1 0 0,1 0 1 0 0,0 0 0 0 0,-1 0-1 0 0,1 0 1 0 0,-1 0 0 0 0,1 1-1 0 0,-1-1 1 0 0,1 0-1 0 0,-1 0 1 0 0,0 1 0 0 0,1-1-1 0 0,-1 0-29 0 0,789-7 1505 0 0,-390 24-1508 0 0,523-16 443 0 0,-469-16-556 0 0,838 1 163 0 0,424 15 206 0 0,-1441-27-470 0 0,169 0 222 0 0,-249 40 24 0 0,-30-4-623 0 0,-121-11-2124 0 0,-42 2 1539 0 0</inkml:trace>
  <inkml:trace contextRef="#ctx0" brushRef="#br0" timeOffset="351316.901">15985 4626 1248 0 0,'-3'0'367'0'0,"-11"0"15"0"0,10 0-1 0 0,-3 2-17 0 0,-65 6 3051 0 0,435-35-1223 0 0,100 19-1399 0 0,-462 8-789 0 0,-1 0-1 0 0,1 0 1 0 0,0 0-1 0 0,0 0 1 0 0,-1 0-1 0 0,1 0 0 0 0,0 0 1 0 0,0 0-1 0 0,-1 0 1 0 0,1 0-1 0 0,0 1 1 0 0,-1-1-1 0 0,1 0 1 0 0,0 0-1 0 0,-1 1 1 0 0,1-1-1 0 0,0 1 1 0 0,-1-1-1 0 0,1 0 1 0 0,-1 1-1 0 0,1-1 0 0 0,-1 1 1 0 0,1-1-1 0 0,-1 1 1 0 0,1-1-1 0 0,-1 1 1 0 0,1 0-1 0 0,-1-1 1 0 0,0 1-1 0 0,1 0 1 0 0,-1-1-1 0 0,0 1 1 0 0,0 0-1 0 0,1-1 1 0 0,-1 1-1 0 0,0 0 0 0 0,0-1 1 0 0,0 1-1 0 0,0 0 1 0 0,0 0-1 0 0,0-1 1 0 0,0 1-1 0 0,0 0 1 0 0,0-1-1 0 0,0 1 1 0 0,-1 0-1 0 0,1 0 1 0 0,0-1-1 0 0,0 1 1 0 0,-1 0-1 0 0,1-1 0 0 0,0 1 1 0 0,-1-1-1 0 0,1 1 1 0 0,0 0-1 0 0,-1-1 1 0 0,1 1-1 0 0,-1-1 1 0 0,1 1-1 0 0,-1-1 1 0 0,0 1-1 0 0,1-1 1 0 0,-1 1-1 0 0,1-1 1 0 0,-2 1-4 0 0,-31 36 136 0 0,6-13-87 0 0,-65 56 118 0 0,5 4 1 0 0,-70 86-168 0 0,106-109 168 0 0,30-38-57 0 0,0 0 1 0 0,2 2 0 0 0,1 0 0 0 0,1 1 0 0 0,1 1 0 0 0,1 1 0 0 0,1 0 0 0 0,2 1-112 0 0,11-27 17 0 0,1 0-1 0 0,0 0 1 0 0,0-1 0 0 0,-1 1-1 0 0,1 0 1 0 0,0 0 0 0 0,1 0-1 0 0,-1-1 1 0 0,0 1-1 0 0,0 0 1 0 0,1 0 0 0 0,-1 0-1 0 0,1-1 1 0 0,0 1 0 0 0,-1 0-1 0 0,1-1 1 0 0,0 1 0 0 0,0-1-1 0 0,0 1 1 0 0,0-1 0 0 0,0 1-1 0 0,1-1 1 0 0,-1 1 0 0 0,0-1-1 0 0,1 0 1 0 0,-1 0-1 0 0,1 0 1 0 0,-1 0 0 0 0,1 0-1 0 0,-1 0 1 0 0,1 0 0 0 0,0 0-1 0 0,-1-1 1 0 0,1 1 0 0 0,0-1-1 0 0,-1 1 1 0 0,1-1 0 0 0,0 0-1 0 0,0 0 1 0 0,0 1-1 0 0,0-1-15 0 0,87 7 249 0 0,-85-7-217 0 0,196-16 89 0 0,160-53-3588 0 0,-309 37-332 0 0,-50 31 2559 0 0,-1 1 39 0 0</inkml:trace>
  <inkml:trace contextRef="#ctx0" brushRef="#br0" timeOffset="351551.783">16083 5021 2560 0 0,'-5'-10'4148'0'0,"70"-10"-3018"0"0,345 5-515 0 0,-270 17-2635 0 0,30-2-1122 0 0,-120 0 2023 0 0</inkml:trace>
  <inkml:trace contextRef="#ctx0" brushRef="#br0" timeOffset="351832.978">17621 4801 2204 0 0,'2'16'4357'0'0,"-3"39"-3547"0"0,0-27-476 0 0,29 158 404 0 0,-17-101-2030 0 0,-11-83 394 0 0,-3 7-907 0 0,-15-3 664 0 0,-2-9-38 0 0</inkml:trace>
  <inkml:trace contextRef="#ctx0" brushRef="#br0" timeOffset="352018.151">17589 4584 2584 0 0,'7'-19'2690'0'0,"3"-1"412"0"0,0 19-3885 0 0,31 33-3741 0 0,-31-24 3327 0 0</inkml:trace>
  <inkml:trace contextRef="#ctx0" brushRef="#br0" timeOffset="352562.958">17786 5155 1128 0 0,'34'-19'3286'0'0,"-17"7"-3145"0"0,-1-1-1 0 0,-1 0 1 0 0,0-1-1 0 0,-1-1 1 0 0,0 0-1 0 0,-2-1 1 0 0,0 0-1 0 0,0-1 1 0 0,-2-1-1 0 0,0 0 1 0 0,-1 0-1 0 0,-1-1 1 0 0,0 0-1 0 0,-2 0 1 0 0,0-1-1 0 0,-1 1 1 0 0,-1-1-1 0 0,1-12-140 0 0,-6 29 12 0 0,1 1 0 0 0,-1 0 1 0 0,1 0-1 0 0,-1-1 0 0 0,0 1 0 0 0,0 0 0 0 0,0 0 0 0 0,0 0 0 0 0,0 0 0 0 0,0 0 0 0 0,-1 0 0 0 0,1 1 0 0 0,-1-1 0 0 0,1 0 0 0 0,-1 1 1 0 0,1-1-1 0 0,-1 1 0 0 0,0-1 0 0 0,0 1 0 0 0,0 0 0 0 0,0 0 0 0 0,0-1 0 0 0,0 2 0 0 0,0-1 0 0 0,0 0 0 0 0,-1 0 0 0 0,1 1 0 0 0,0-1 1 0 0,0 1-1 0 0,-1 0 0 0 0,1-1 0 0 0,0 1 0 0 0,0 0 0 0 0,-1 0 0 0 0,1 1-12 0 0,30 63 14 0 0,17-14-37 0 0,-34-42 31 0 0,-1 2-1 0 0,0-1 1 0 0,-1 1 0 0 0,0 1-1 0 0,0 0 1 0 0,-1 0-1 0 0,-1 1 1 0 0,0-1 0 0 0,0 2-1 0 0,-1-1 1 0 0,-1 1-1 0 0,0 0 1 0 0,-1 0-1 0 0,0 0 1 0 0,-1 0 0 0 0,0 4-8 0 0,-4-11-26 0 0,0 0 1 0 0,-1 1-1 0 0,0-1 1 0 0,0 0 0 0 0,0-1-1 0 0,-1 1 1 0 0,0 0-1 0 0,0-1 1 0 0,-1 1-1 0 0,1-1 1 0 0,-1 0 0 0 0,0 0-1 0 0,0-1 1 0 0,-1 1-1 0 0,1-1 1 0 0,-1 0-1 0 0,0 0 1 0 0,-1 0 0 0 0,1-1-1 0 0,0 1 1 0 0,-1-2-1 0 0,0 1 1 0 0,-3 1 25 0 0,-91 27-3297 0 0,72-28 2200 0 0</inkml:trace>
  <inkml:trace contextRef="#ctx0" brushRef="#br0" timeOffset="353043.714">18558 4653 2452 0 0,'0'0'219'0'0,"-1"0"0"0"0,1 1 0 0 0,-1-1-1 0 0,1 0 1 0 0,0 0 0 0 0,-1 1 0 0 0,1-1-1 0 0,-1 0 1 0 0,1 0 0 0 0,-1 0 0 0 0,1 0-1 0 0,-1 0 1 0 0,1 0 0 0 0,-1 0 0 0 0,1 0 0 0 0,-1 0-1 0 0,1 0 1 0 0,-1 0 0 0 0,1 0 0 0 0,-1 0-1 0 0,1 0 1 0 0,-1 0 0 0 0,1 0-219 0 0,-13 61 247 0 0,37 251 582 0 0,6-134-1294 0 0,-30-176-129 0 0,-9 10-4049 0 0,4-14 3577 0 0</inkml:trace>
  <inkml:trace contextRef="#ctx0" brushRef="#br0" timeOffset="353322.987">18780 4823 1612 0 0,'-258'153'4685'0'0,"256"-152"-4654"0"0,1 0 1 0 0,-1 0-1 0 0,1 0 1 0 0,0 1-1 0 0,0-1 1 0 0,-1 0-1 0 0,1 1 1 0 0,0-1-1 0 0,0 1 1 0 0,0-1-1 0 0,1 1 1 0 0,-1-1-1 0 0,0 1 1 0 0,1-1-1 0 0,-1 1 1 0 0,0 0-1 0 0,1-1 1 0 0,0 1-1 0 0,-1 0 1 0 0,1 0-1 0 0,0-1 1 0 0,0 1-1 0 0,0 0 1 0 0,0 0-1 0 0,1-1 1 0 0,-1 1-1 0 0,0 0 1 0 0,1-1-1 0 0,-1 1 1 0 0,1 0-1 0 0,-1-1 1 0 0,1 1-1 0 0,0 0 1 0 0,0-1-1 0 0,0 1 1 0 0,0-1-1 0 0,0 0 1 0 0,0 1-1 0 0,0-1 1 0 0,0 0-1 0 0,0 1 1 0 0,1-1-1 0 0,-1 0 1 0 0,0 0-1 0 0,1 0 1 0 0,-1 0-1 0 0,1 0 1 0 0,-1-1-1 0 0,1 1 1 0 0,0 0-1 0 0,0-1-31 0 0,89 38 468 0 0,192 9-708 0 0,-103-45-5366 0 0,-148-2 4361 0 0</inkml:trace>
  <inkml:trace contextRef="#ctx0" brushRef="#br0" timeOffset="353787.922">19200 4801 1256 0 0,'36'301'4407'0'0,"-39"-240"-1537"0"0,-6-96-2071 0 0,10 19-747 0 0,0-1-1 0 0,2 0 0 0 0,0 0 1 0 0,1 1-1 0 0,1 0 1 0 0,0 0-1 0 0,1 0 0 0 0,1 0 1 0 0,0 1-1 0 0,2 0 1 0 0,-1 1-1 0 0,2 0 0 0 0,0 0 1 0 0,0 1-1 0 0,1 0 0 0 0,1 1 1 0 0,0 0-1 0 0,1 1 1 0 0,0 0-1 0 0,1 1 0 0 0,0 1 1 0 0,0 0-1 0 0,1 0 1 0 0,2 1-52 0 0,88-18-150 0 0,-99 29 146 0 0,0 0 1 0 0,0 0-1 0 0,0 1 0 0 0,0 0 0 0 0,-1 0 0 0 0,1 0 1 0 0,-1 1-1 0 0,0 0 0 0 0,-1 0 0 0 0,1 0 0 0 0,-1 0 1 0 0,0 1-1 0 0,0 0 0 0 0,-1-1 0 0 0,1 2 0 0 0,-1-1 0 0 0,-1 0 1 0 0,1 0-1 0 0,-1 1 0 0 0,0 0 0 0 0,-1-1 0 0 0,1 1 1 0 0,-1 0-1 0 0,-1 0 0 0 0,1 6 4 0 0,-1-12-1 0 0,4 159-3006 0 0,-4-158 2246 0 0,6 13-3017 0 0,1-15 2520 0 0</inkml:trace>
  <inkml:trace contextRef="#ctx0" brushRef="#br0" timeOffset="354855.22">19973 4865 968 0 0,'-11'0'221'0'0,"-1"1"0"0"0,1 1 1 0 0,0 0-1 0 0,0 0 0 0 0,0 1 0 0 0,0 1 0 0 0,0 0 1 0 0,1 0-1 0 0,0 1 0 0 0,-1 0 0 0 0,2 1 0 0 0,-1 0 1 0 0,1 1-1 0 0,0 0 0 0 0,0 0 0 0 0,1 1 0 0 0,0 0 1 0 0,0 0-1 0 0,1 1 0 0 0,0 0 0 0 0,-2 3-221 0 0,10-9 52 0 0,-1 0-1 0 0,0 0 1 0 0,1-1 0 0 0,-1 1-1 0 0,1 0 1 0 0,0-1 0 0 0,0 1-1 0 0,0-1 1 0 0,0 1 0 0 0,0-1-1 0 0,1 1 1 0 0,-1-1 0 0 0,1 0-1 0 0,-1 1 1 0 0,1-1 0 0 0,0 0-1 0 0,0 0 1 0 0,0 0 0 0 0,0-1-1 0 0,0 1 1 0 0,1 0 0 0 0,-1-1-1 0 0,0 1 1 0 0,1-1 0 0 0,-1 0-1 0 0,1 0 1 0 0,-1 0 0 0 0,1 0-1 0 0,0 0 1 0 0,-1-1 0 0 0,1 1-1 0 0,0-1 1 0 0,0 0 0 0 0,-1 0-1 0 0,1 0 1 0 0,0 0-1 0 0,0 0 1 0 0,-1 0 0 0 0,1-1-1 0 0,0 1 1 0 0,0-1 0 0 0,-1 0-1 0 0,1 0 1 0 0,-1 0 0 0 0,1 0-1 0 0,0-1-51 0 0,10-5 26 0 0,-1-1 0 0 0,1 0 0 0 0,-2-1 0 0 0,1-1-1 0 0,-1 0 1 0 0,0 0 0 0 0,-1-1 0 0 0,-1-1 0 0 0,1 0-1 0 0,-2 0 1 0 0,0 0 0 0 0,0-1 0 0 0,1-6-26 0 0,5-1 162 0 0,23-12-31 0 0,-37 32-138 0 0,0 0 14 0 0,28 16-82 0 0,-5 82 21 0 0,-20-61 16 0 0,-1-18-28 0 0,-3-17 73 0 0,1 1 0 0 0,0-1 0 0 0,-1 0 0 0 0,1 1 0 0 0,0-1 0 0 0,0 0 0 0 0,1 1 0 0 0,-1-1 0 0 0,0 0 0 0 0,1 0 1 0 0,-1 1-1 0 0,1-1 0 0 0,0 0 0 0 0,0 0 0 0 0,0 0 0 0 0,0 0 0 0 0,0 0 0 0 0,0 0 0 0 0,0 0 0 0 0,1 0 0 0 0,-1 0 0 0 0,1-1 0 0 0,-1 1 0 0 0,1 0 0 0 0,0-1 0 0 0,0 1 0 0 0,-1-1 0 0 0,1 0 0 0 0,0 0 0 0 0,0 0 0 0 0,0 0 0 0 0,1 0 0 0 0,-1 0-7 0 0,-1-1 64 0 0,63-18 94 0 0,25-57 225 0 0,-86 75-393 0 0,1 0 0 0 0,-1 1 0 0 0,0-1 0 0 0,0 1-1 0 0,0 0 1 0 0,0-1 0 0 0,0 1 0 0 0,0 1 0 0 0,0-1-1 0 0,0 0 1 0 0,0 1 0 0 0,-1 0 0 0 0,1-1 0 0 0,0 1 0 0 0,-1 0-1 0 0,0 0 1 0 0,1 1 0 0 0,-1-1 0 0 0,0 0 0 0 0,0 1 0 0 0,0-1-1 0 0,0 1 1 0 0,-1 0 0 0 0,1 0 0 0 0,-1-1 0 0 0,1 2 10 0 0,18 18-63 0 0,55 17 31 0 0,-74-39-10 0 0,-1 0-96 0 0,33-22-330 0 0,53-125-439 0 0,-53 74 799 0 0,-32 72 105 0 0,-1-1-1 0 0,1 1 1 0 0,-1 0 0 0 0,1 0-1 0 0,0 0 1 0 0,-1-1 0 0 0,1 1 0 0 0,0 0-1 0 0,0 0 1 0 0,0 0 0 0 0,0 0-1 0 0,0 1 1 0 0,0-1 0 0 0,0 0-1 0 0,0 0 1 0 0,0 0 0 0 0,0 1 0 0 0,1-1-1 0 0,-1 1 1 0 0,0-1 0 0 0,0 1-1 0 0,1-1 1 0 0,-1 1 0 0 0,0 0-1 0 0,1 0 1 0 0,-1-1 0 0 0,0 1-1 0 0,1 0 1 0 0,-1 0 0 0 0,0 0 0 0 0,1 1-1 0 0,-1-1 1 0 0,0 0 0 0 0,1 0-1 0 0,-1 1 1 0 0,0-1 0 0 0,0 1-1 0 0,1-1 1 0 0,-1 1 0 0 0,0 0 0 0 0,0-1-1 0 0,0 1 1 0 0,0 0 0 0 0,0 0-1 0 0,0-1 1 0 0,0 1 0 0 0,0 0-1 0 0,0 0 1 0 0,0 0 0 0 0,0 1-1 0 0,0-1 1 0 0,-1 0 0 0 0,1 0 0 0 0,-1 0-1 0 0,1 0 1 0 0,0 1 0 0 0,-1-1-1 0 0,0 0 1 0 0,1 1 0 0 0,-1-1-1 0 0,0 0 1 0 0,0 1 0 0 0,0-1-1 0 0,0 0 1 0 0,0 1 0 0 0,0-1 0 0 0,0 0-1 0 0,0 1 1 0 0,-1 0 3 0 0,62 181-67 0 0,-61-184 100 0 0,0 0 1 0 0,1 0-1 0 0,-1 0 0 0 0,1 1 0 0 0,-1-1 0 0 0,1 0 1 0 0,-1 0-1 0 0,1 1 0 0 0,-1-1 0 0 0,1 1 0 0 0,0-1 1 0 0,-1 0-1 0 0,1 1 0 0 0,0-1 0 0 0,0 1 0 0 0,-1-1 0 0 0,1 1 1 0 0,0 0-1 0 0,0-1 0 0 0,0 1 0 0 0,-1 0 0 0 0,1 0 1 0 0,0-1-1 0 0,0 1 0 0 0,0 0 0 0 0,0 0 0 0 0,0 0 0 0 0,0 0 1 0 0,0 0-1 0 0,-1 0 0 0 0,1 0 0 0 0,0 1 0 0 0,0-1 1 0 0,0 0-1 0 0,0 0 0 0 0,0 1 0 0 0,-1-1 0 0 0,1 0 1 0 0,0 1-1 0 0,0-1 0 0 0,0 1 0 0 0,-1-1 0 0 0,1 1 0 0 0,0-1 1 0 0,-1 1-1 0 0,1 0 0 0 0,-1-1 0 0 0,1 1 0 0 0,0 0 1 0 0,-1-1-1 0 0,1 1 0 0 0,-1 0 0 0 0,1 0-33 0 0,125-205 487 0 0,-92 160-403 0 0,-33 44-85 0 0,3 3-35 0 0,154 217-2082 0 0,-110-169-1492 0 0,-34-38 2340 0 0</inkml:trace>
  <inkml:trace contextRef="#ctx0" brushRef="#br0" timeOffset="356890.704">16056 6165 1648 0 0,'0'0'399'0'0,"0"0"-26"0"0,0 0 29 0 0,0 0-37 0 0,0 0-62 0 0,0 0-99 0 0,0 0-126 0 0,-2-6 20 0 0,-2 0-80 0 0,0 2 0 0 0,0-1 0 0 0,-1 0 0 0 0,0 1 0 0 0,0 0 0 0 0,0 0 0 0 0,0 0 0 0 0,0 1 0 0 0,-1 0 0 0 0,0 0 0 0 0,0 0 0 0 0,0 0 0 0 0,0 1 0 0 0,0 0 0 0 0,0 1 0 0 0,0-1 0 0 0,-1 1 0 0 0,1 0 0 0 0,0 1 0 0 0,-2 0-18 0 0,-158-14 139 0 0,157 15-109 0 0,1 0 0 0 0,-1 0 0 0 0,0 2 0 0 0,0-1-1 0 0,1 1 1 0 0,0 0 0 0 0,-1 0 0 0 0,1 1 0 0 0,0 1 0 0 0,1-1 0 0 0,-1 1-1 0 0,1 0 1 0 0,0 1 0 0 0,0 0 0 0 0,0 0 0 0 0,1 0 0 0 0,0 1 0 0 0,0 0-1 0 0,1 0 1 0 0,0 0 0 0 0,0 1 0 0 0,1 0 0 0 0,0 0 0 0 0,0 0 0 0 0,1 0 0 0 0,0 1-1 0 0,0-1 1 0 0,1 1 0 0 0,-1 6-30 0 0,3-8 41 0 0,-1 0 0 0 0,2-1 0 0 0,-1 1 0 0 0,1 0 1 0 0,0 0-1 0 0,0-1 0 0 0,0 1 0 0 0,1-1 0 0 0,0 1 0 0 0,1-1 0 0 0,0 0 0 0 0,0 0 0 0 0,0 0 0 0 0,0 0 0 0 0,1 0 0 0 0,0-1 0 0 0,0 1 1 0 0,1-1-1 0 0,-1 0 0 0 0,1-1 0 0 0,0 1 0 0 0,0-1 0 0 0,1 0 0 0 0,0 0 0 0 0,-1 0 0 0 0,1-1 0 0 0,0 0 0 0 0,0 0 0 0 0,1-1 0 0 0,3 2-41 0 0,14 4 69 0 0,1-1 0 0 0,0 0-1 0 0,0-2 1 0 0,0-1 0 0 0,0-1-1 0 0,1-2 1 0 0,14 0-69 0 0,-31-1-21 0 0,-1 0-1 0 0,1 0 1 0 0,-1-1 0 0 0,1-1 0 0 0,-1 1-1 0 0,0-1 1 0 0,0 0 0 0 0,0-1 0 0 0,0 0-1 0 0,0-1 1 0 0,0 1 0 0 0,-1-1 0 0 0,1-1-1 0 0,-1 0 1 0 0,0 0 0 0 0,-1 0 0 0 0,1 0-1 0 0,-1-1 1 0 0,0 0 0 0 0,-1-1 0 0 0,1 1-1 0 0,-1-1 1 0 0,0 0 0 0 0,-1-1 0 0 0,0 1-1 0 0,0-1 1 0 0,-1 1 0 0 0,1-1 0 0 0,-2 0-1 0 0,1-1 1 0 0,-1 1 0 0 0,0 0 0 0 0,-1-4 21 0 0,-10-40-218 0 0,9 51 212 0 0,0 0 0 0 0,0 0 0 0 0,-1 0 1 0 0,1 0-1 0 0,0 0 0 0 0,0 0 0 0 0,-1 1 1 0 0,1-1-1 0 0,-1 0 0 0 0,1 0 0 0 0,-1 0 1 0 0,1 0-1 0 0,-1 1 0 0 0,1-1 0 0 0,-1 0 1 0 0,1 0-1 0 0,-1 1 0 0 0,0-1 0 0 0,0 0 1 0 0,1 1-1 0 0,-1-1 0 0 0,0 1 0 0 0,0-1 1 0 0,0 1-1 0 0,0-1 0 0 0,0 1 0 0 0,1 0 1 0 0,-1-1-1 0 0,0 1 0 0 0,0 0 0 0 0,0 0 1 0 0,0 0-1 0 0,0 0 0 0 0,0 0 0 0 0,0 0 1 0 0,0 0-1 0 0,0 0 0 0 0,0 0 0 0 0,0 0 1 0 0,0 0-1 0 0,0 1 0 0 0,0-1 0 0 0,0 0 1 0 0,1 1-1 0 0,-1-1 0 0 0,0 0 0 0 0,0 1 1 0 0,0-1-1 0 0,0 1 0 0 0,1 0 0 0 0,-1-1 1 0 0,0 1-1 0 0,0 0 0 0 0,1-1 0 0 0,-1 1 1 0 0,1 0 5 0 0,-4 4 29 0 0,1 1 1 0 0,0-1 0 0 0,0 1 0 0 0,1-1 0 0 0,-1 1 0 0 0,1 0 0 0 0,1 0 0 0 0,-1 0 0 0 0,1 0 0 0 0,0 1 0 0 0,0-1 0 0 0,1 0 0 0 0,0 0 0 0 0,0 1 0 0 0,0-1 0 0 0,1 0-1 0 0,0 0 1 0 0,0 0 0 0 0,1 1 0 0 0,0-1 0 0 0,0-1 0 0 0,0 1 0 0 0,1 0 0 0 0,-1 0 0 0 0,1-1 0 0 0,1 0 0 0 0,-1 1 0 0 0,1-1 0 0 0,0 0 0 0 0,0-1 0 0 0,0 1 0 0 0,1-1 0 0 0,0 0-1 0 0,-1 0 1 0 0,2 0 0 0 0,-1-1 0 0 0,0 0 0 0 0,1 0 0 0 0,-1 0 0 0 0,1 0 0 0 0,0-1 0 0 0,2 1-30 0 0,-1-2 32 0 0,-1 0-1 0 0,1 0 1 0 0,-1 0 0 0 0,1-1-1 0 0,-1 0 1 0 0,1 0 0 0 0,-1-1 0 0 0,1 0-1 0 0,-1 0 1 0 0,1 0 0 0 0,-1-1-1 0 0,0 0 1 0 0,0 0 0 0 0,0-1-1 0 0,0 1 1 0 0,0-1 0 0 0,0-1 0 0 0,-1 1-1 0 0,1-1 1 0 0,-1 0 0 0 0,0 0-1 0 0,0 0 1 0 0,0-1 0 0 0,3-5-32 0 0,92-133-20 0 0,-96 137 12 0 0,3-9-1 0 0,0 1 0 0 0,1 0-1 0 0,1 0 1 0 0,0 1 0 0 0,0 0 0 0 0,2 1 0 0 0,-1 0 0 0 0,2 1 0 0 0,-1 0 0 0 0,2 1 0 0 0,-1 0 0 0 0,1 1 0 0 0,1 0 0 0 0,0 1 0 0 0,0 0 0 0 0,0 2-1 0 0,1-1 1 0 0,9-1 9 0 0,-16 10-9 0 0,1 1-1 0 0,-1-1 1 0 0,1 2-1 0 0,-1-1 0 0 0,0 1 1 0 0,0 1-1 0 0,0-1 1 0 0,-1 1-1 0 0,0 1 0 0 0,0-1 1 0 0,0 1-1 0 0,0 0 1 0 0,-1 1-1 0 0,0 0 0 0 0,-1 0 1 0 0,1 0-1 0 0,-1 0 1 0 0,-1 1-1 0 0,1 0 0 0 0,-1 0 1 0 0,-1 0-1 0 0,0 0 1 0 0,0 1-1 0 0,0 0 0 0 0,-1-1 1 0 0,0 1-1 0 0,-1 0 1 0 0,0 0-1 0 0,0 0 0 0 0,-1 6 10 0 0,1 2-64 0 0,-1 0-1 0 0,0-1 1 0 0,-2 1-1 0 0,1 0 0 0 0,-2 0 1 0 0,0-1-1 0 0,-2 0 0 0 0,1 1 1 0 0,-6 10 64 0 0,-30 41-2720 0 0,36-64 1620 0 0</inkml:trace>
  <inkml:trace contextRef="#ctx0" brushRef="#br0" timeOffset="357589.29">17594 5861 1576 0 0,'-7'-4'115'0'0,"-1"0"1"0"0,1 0-1 0 0,-1 1 0 0 0,0 0 0 0 0,0 0 0 0 0,-1 1 1 0 0,1 0-1 0 0,0 1 0 0 0,-1-1 0 0 0,1 2 0 0 0,-1-1 1 0 0,1 1-1 0 0,-1 1 0 0 0,0-1 0 0 0,1 1 0 0 0,0 1 1 0 0,-1-1-1 0 0,1 2 0 0 0,0-1 0 0 0,0 1 0 0 0,0 0 0 0 0,0 1 1 0 0,0 0-1 0 0,1 0 0 0 0,0 0 0 0 0,0 1 0 0 0,0 0 1 0 0,0 1-1 0 0,1 0 0 0 0,0 0 0 0 0,0 0 0 0 0,0 0 1 0 0,1 1-1 0 0,0 0 0 0 0,0 0 0 0 0,1 1 0 0 0,0-1 1 0 0,0 1-1 0 0,1 0 0 0 0,0 0 0 0 0,-2 8-115 0 0,6-3 98 0 0,0 1-1 0 0,1-1 0 0 0,0 0 1 0 0,1 0-1 0 0,1-1 0 0 0,0 1 1 0 0,0 0-1 0 0,1-1 0 0 0,1 0 1 0 0,0-1-1 0 0,1 1 0 0 0,0-1 1 0 0,0 0-1 0 0,1-1 0 0 0,1 0 1 0 0,0 0-1 0 0,7 5-97 0 0,-6-4 60 0 0,0-1 1 0 0,0 2-1 0 0,-1-1 1 0 0,-1 1-1 0 0,0 1 1 0 0,0-1-1 0 0,-1 1 1 0 0,-1 0-1 0 0,0 1 0 0 0,-1 0 1 0 0,-1 0-1 0 0,0 0 1 0 0,0 0-1 0 0,-2 1 1 0 0,0 1-61 0 0,-6-7 19 0 0,-1 1-1 0 0,0-1 1 0 0,0 0 0 0 0,-1-1-1 0 0,-1 1 1 0 0,1-1 0 0 0,-1 0 0 0 0,-1-1-1 0 0,1 0 1 0 0,-1 0 0 0 0,-1 0 0 0 0,1-1-1 0 0,-1 0 1 0 0,0-1 0 0 0,0 0-1 0 0,-1 0 1 0 0,0-1 0 0 0,0-1 0 0 0,0 1-1 0 0,0-2 1 0 0,0 1 0 0 0,-3-1-19 0 0,-83 0-1232 0 0,93-4 1048 0 0,0 0 1 0 0,0 0 0 0 0,0 0 0 0 0,1 0 0 0 0,-1-1 0 0 0,0 1-1 0 0,1-1 1 0 0,0 0 0 0 0,0 0 0 0 0,0 0 0 0 0,0 0-1 0 0,0 0 1 0 0,1 0 0 0 0,-1 0 0 0 0,1-1 0 0 0,0 1-1 0 0,0 0 1 0 0,0-1 0 0 0,0 1 0 0 0,0-1 0 0 0,1 1-1 0 0,0-1 1 0 0,0 0 0 0 0,0 1 0 0 0,0-1 0 0 0,1-1 183 0 0,-1-20-1174 0 0</inkml:trace>
  <inkml:trace contextRef="#ctx0" brushRef="#br0" timeOffset="357916.281">17870 5958 1832 0 0,'-3'-6'901'0'0,"3"5"-808"0"0,0 0 0 0 0,0 0 1 0 0,1 0-1 0 0,-1 0 0 0 0,0 0 0 0 0,0 0 1 0 0,0 0-1 0 0,0 0 0 0 0,0 0 0 0 0,0 0 1 0 0,-1 0-1 0 0,1 0 0 0 0,0 1 0 0 0,0-1 1 0 0,-1 0-1 0 0,1 0 0 0 0,0 0 0 0 0,-1 0 1 0 0,1 0-1 0 0,-1 1 0 0 0,1-1 0 0 0,-1 0 1 0 0,1 0-1 0 0,-1 1 0 0 0,0-1 0 0 0,1 0 0 0 0,-1 1 1 0 0,0-1-1 0 0,0 1 0 0 0,1-1 0 0 0,-1 1 1 0 0,0-1-1 0 0,0 1 0 0 0,0-1 0 0 0,0 1 1 0 0,0 0-1 0 0,1-1 0 0 0,-1 1 0 0 0,0 0 1 0 0,0 0-1 0 0,0 0 0 0 0,0 0 0 0 0,0 0 1 0 0,0 0-1 0 0,0 0 0 0 0,0 0 0 0 0,0 0 1 0 0,0 0-1 0 0,0 1 0 0 0,0-1 0 0 0,1 0 1 0 0,-1 1-1 0 0,0-1 0 0 0,0 0 0 0 0,0 1 1 0 0,0-1-1 0 0,1 1 0 0 0,-1-1 0 0 0,0 1 1 0 0,0 0-1 0 0,1-1 0 0 0,-1 1 0 0 0,0 0 1 0 0,1-1-1 0 0,-1 1 0 0 0,1 0 0 0 0,-1 0 1 0 0,1 0-1 0 0,-1 0-93 0 0,-7 27 133 0 0,1 0 0 0 0,1 0 0 0 0,1 1 0 0 0,2 0 1 0 0,1 0-1 0 0,1 0 0 0 0,2 17-133 0 0,37 126 261 0 0,4 45-1381 0 0,-42-212 915 0 0,-1-1 1 0 0,0 0 0 0 0,0 1 0 0 0,0-1 0 0 0,-1 0 0 0 0,1 0 0 0 0,-1 0 0 0 0,0 0 0 0 0,0 0 0 0 0,0-1 0 0 0,-1 1-1 0 0,1-1 1 0 0,-1 1 0 0 0,0-1 0 0 0,0 0 0 0 0,0 0 0 0 0,-1 0 0 0 0,1 0 0 0 0,0-1 0 0 0,-1 1 0 0 0,0-1 0 0 0,0 0 0 0 0,0 0-1 0 0,0 0 1 0 0,0-1 0 0 0,0 1 0 0 0,0-1 0 0 0,0 0 0 0 0,-1 0 0 0 0,-1-1 204 0 0,-20 2-1077 0 0</inkml:trace>
  <inkml:trace contextRef="#ctx0" brushRef="#br0" timeOffset="358163.197">17511 6350 2492 0 0,'37'-19'2952'0'0,"358"-42"-2809"0"0,-234 40-2936 0 0,-119 15 1707 0 0</inkml:trace>
  <inkml:trace contextRef="#ctx0" brushRef="#br0" timeOffset="358534.65">18398 6201 1360 0 0,'-5'-1'200'0'0,"1"-1"0"0"0,-1 1-1 0 0,0 0 1 0 0,1 0 0 0 0,-1 0 0 0 0,0 1 0 0 0,0-1-1 0 0,0 1 1 0 0,0 0 0 0 0,0 1 0 0 0,1-1-1 0 0,-1 1 1 0 0,0 0 0 0 0,0 0 0 0 0,1 1-1 0 0,-1-1 1 0 0,1 1 0 0 0,-1 0 0 0 0,1 0-200 0 0,-11 2 120 0 0,1 0 1 0 0,0 1-1 0 0,0 0 1 0 0,1 1 0 0 0,0 1-1 0 0,0 0 1 0 0,0 1-1 0 0,1 0 1 0 0,0 1-1 0 0,1 0 1 0 0,0 1-1 0 0,0 0 1 0 0,1 1 0 0 0,0 0-1 0 0,1 1 1 0 0,0 0-1 0 0,1 0 1 0 0,0 1-1 0 0,1 0 1 0 0,1 0-1 0 0,0 1 1 0 0,0 3-121 0 0,9-12 27 0 0,0 0 1 0 0,0 0-1 0 0,1 0 1 0 0,-1-1-1 0 0,1 1 0 0 0,0-1 1 0 0,1 0-1 0 0,-1 0 0 0 0,1 0 1 0 0,0-1-1 0 0,0 1 1 0 0,0-1-1 0 0,0 0 0 0 0,0-1 1 0 0,1 1-1 0 0,-1-1 1 0 0,1 0-1 0 0,0-1 0 0 0,0 1 1 0 0,0-1-1 0 0,-1 0 0 0 0,1 0 1 0 0,0-1-1 0 0,0 0 1 0 0,0 0-1 0 0,0 0 0 0 0,0-1 1 0 0,3-1-28 0 0,4 3 18 0 0,1-2 1 0 0,-1 1-1 0 0,0-2 1 0 0,1 0-1 0 0,-1 0 1 0 0,0-2-1 0 0,0 1 0 0 0,-1-1 1 0 0,1-1-1 0 0,-1-1 1 0 0,0 0-1 0 0,0 0 1 0 0,3-4-19 0 0,10-37 151 0 0,-25 46-110 0 0,0 1-5 0 0,0 0-38 0 0,2-14 15 0 0,46 85-579 0 0,-21-33 140 0 0,63 71-4512 0 0,-81-103 3594 0 0</inkml:trace>
  <inkml:trace contextRef="#ctx0" brushRef="#br0" timeOffset="358987.083">18734 6393 1140 0 0,'-18'73'4993'0'0,"3"-107"-3211"0"0,17 21-1747 0 0,0 0-1 0 0,1 0 1 0 0,0 0-1 0 0,1 0 1 0 0,0 0-1 0 0,1 1 1 0 0,1 0-1 0 0,0 0 1 0 0,0 0 0 0 0,1 1-1 0 0,1 0 1 0 0,0 0-1 0 0,0 1 1 0 0,1 0-1 0 0,0 1 1 0 0,1 0-1 0 0,0 0 1 0 0,1 1-1 0 0,0 0 1 0 0,0 1-1 0 0,6-4-34 0 0,-15 10-7 0 0,1 0 0 0 0,-1 0 0 0 0,0 0 0 0 0,0 1 0 0 0,0-1 1 0 0,1 0-1 0 0,-1 1 0 0 0,0 0 0 0 0,1-1 0 0 0,-1 1 0 0 0,1 0 0 0 0,-1 0 0 0 0,0 0 0 0 0,1 0 0 0 0,-1 1 0 0 0,0-1 0 0 0,1 1 0 0 0,-1-1 1 0 0,0 1-1 0 0,0 0 0 0 0,0 0 0 0 0,1 0 0 0 0,-1 0 0 0 0,0 0 0 0 0,0 1 0 0 0,0-1 0 0 0,0 0 0 0 0,-1 1 0 0 0,1 0 0 0 0,0-1 0 0 0,-1 1 1 0 0,1 0-1 0 0,-1 0 0 0 0,1 0 0 0 0,-1 0 0 0 0,0 0 0 0 0,0 0 0 0 0,0 1 7 0 0,35 86-76 0 0,-13 36-53 0 0,-20-122-35 0 0,0 1-1 0 0,1 0 1 0 0,0 0 0 0 0,0-1-1 0 0,0 0 1 0 0,0 0 0 0 0,0 0-1 0 0,0 0 1 0 0,1-1-1 0 0,-1 0 1 0 0,1 0 0 0 0,0 0-1 0 0,0 0 1 0 0,0-1 0 0 0,0 0-1 0 0,0 0 1 0 0,0 0 0 0 0,0 0-1 0 0,0-1 1 0 0,0 0-1 0 0,0 0 1 0 0,0-1 0 0 0,4 0 164 0 0,-6 1-468 0 0</inkml:trace>
  <inkml:trace contextRef="#ctx0" brushRef="#br0" timeOffset="359437.104">19280 6398 1796 0 0,'1'-1'41'0'0,"0"1"0"0"0,0-1-1 0 0,0 0 1 0 0,1 0 0 0 0,-1 1-1 0 0,0-1 1 0 0,0 0 0 0 0,-1 0-1 0 0,1 0 1 0 0,0-1 0 0 0,0 1 0 0 0,0 0-1 0 0,-1 0 1 0 0,1 0 0 0 0,0 0-1 0 0,-1-1 1 0 0,0 1 0 0 0,1 0 0 0 0,-1-1-1 0 0,1 1 1 0 0,-1 0 0 0 0,0-1-1 0 0,0 1 1 0 0,0 0 0 0 0,0-1-1 0 0,0 1 1 0 0,0 0 0 0 0,0-1 0 0 0,-1 1-1 0 0,1 0 1 0 0,0-1 0 0 0,-1 1-1 0 0,1 0 1 0 0,-1-1 0 0 0,1 1-1 0 0,-1 0 1 0 0,1 0 0 0 0,-1 0 0 0 0,0 0-1 0 0,0-1 1 0 0,0 1 0 0 0,0 0-1 0 0,0 0 1 0 0,0 1 0 0 0,0-1 0 0 0,0 0-1 0 0,0 0 1 0 0,0 0 0 0 0,0 1-1 0 0,0-1 1 0 0,-1 1 0 0 0,1-1-1 0 0,0 1 1 0 0,0-1 0 0 0,-1 1 0 0 0,1 0-1 0 0,0-1 1 0 0,-1 1 0 0 0,1 0-1 0 0,-1 0 1 0 0,1 0 0 0 0,0 0-1 0 0,-2 0-40 0 0,-92-11 1331 0 0,87 12-1279 0 0,0 0 1 0 0,0 1-1 0 0,0-1 1 0 0,1 2 0 0 0,-1-1-1 0 0,1 1 1 0 0,-1 0 0 0 0,1 1-1 0 0,0-1 1 0 0,1 2-1 0 0,-1-1 1 0 0,0 1 0 0 0,1 0-1 0 0,0 0 1 0 0,0 0 0 0 0,1 1-1 0 0,0 0 1 0 0,0 0-1 0 0,0 0 1 0 0,0 1 0 0 0,1 0-1 0 0,0 0 1 0 0,1 0-1 0 0,0 0 1 0 0,0 1 0 0 0,0-1-1 0 0,1 1 1 0 0,-1 1-53 0 0,6-4 15 0 0,1-2-1 0 0,-1 1 1 0 0,0 0-1 0 0,1 0 1 0 0,0-1-1 0 0,0 0 1 0 0,0 0 0 0 0,0 0-1 0 0,0 0 1 0 0,0-1-1 0 0,1 0 1 0 0,0 1 0 0 0,-1-2-1 0 0,1 1 1 0 0,0 0-1 0 0,0-1 1 0 0,0 0 0 0 0,0 0-1 0 0,0-1 1 0 0,0 1-1 0 0,0-1 1 0 0,0 0-1 0 0,0-1 1 0 0,1 1-15 0 0,14-2-41 0 0,0 0 0 0 0,0-2 0 0 0,0 0 0 0 0,0-1 1 0 0,0-1-1 0 0,-1-1 0 0 0,0-1 0 0 0,-1 0 0 0 0,0-1 0 0 0,0-1 0 0 0,-1-1 0 0 0,0-1 0 0 0,-1 0 1 0 0,0-1-1 0 0,-1-1 0 0 0,0 0 0 0 0,-1-1 0 0 0,-1-1 0 0 0,0 0 0 0 0,-2 0 0 0 0,0-1 0 0 0,0-1 0 0 0,-2 0 1 0 0,0 0-1 0 0,-1-1 0 0 0,-1 0 0 0 0,-1-1 0 0 0,0 1 0 0 0,-2-1 0 0 0,1-6 41 0 0,34-207 596 0 0,-39 228-565 0 0,-1 0 0 0 0,0 0 0 0 0,0 0 1 0 0,-1 0-1 0 0,0 0 0 0 0,0 0 0 0 0,0 1 0 0 0,0-1 0 0 0,-1 1 0 0 0,1-1 0 0 0,-1 1 0 0 0,0 0 0 0 0,-1 0 0 0 0,1 0 0 0 0,-1 0 0 0 0,1 1 0 0 0,-1-1 0 0 0,0 1 0 0 0,-1 0 0 0 0,1 0 1 0 0,0 0-1 0 0,-1 1 0 0 0,0 0 0 0 0,1 0 0 0 0,-1 0 0 0 0,0 0 0 0 0,0 1 0 0 0,0 0 0 0 0,0 0 0 0 0,0 0 0 0 0,-1 0 0 0 0,1 1 0 0 0,0 0 0 0 0,0 0 0 0 0,0 1 0 0 0,-1-1 1 0 0,1 1-1 0 0,0 0 0 0 0,0 0 0 0 0,0 1 0 0 0,-4 1-31 0 0,1 6 20 0 0,0-1 0 0 0,1 1 0 0 0,0 0 0 0 0,1 0 0 0 0,0 1-1 0 0,0 0 1 0 0,1 0 0 0 0,0 0 0 0 0,1 1 0 0 0,0-1 0 0 0,1 1 0 0 0,0 0 0 0 0,1 0 0 0 0,0 1 0 0 0,0-1 0 0 0,1 0 0 0 0,1 1 0 0 0,0-1 0 0 0,1 0 0 0 0,0 1 0 0 0,2 8-20 0 0,-3 7 45 0 0,4 6-137 0 0,1-1 0 0 0,2 0-1 0 0,1 0 1 0 0,2 0-1 0 0,0-1 1 0 0,3-1-1 0 0,0 1 1 0 0,2-2-1 0 0,1 0 1 0 0,15 19 92 0 0,-24-39-351 0 0,-1 1 1 0 0,2-1 0 0 0,-1-1 0 0 0,2 1 0 0 0,-1-2-1 0 0,1 1 1 0 0,0-1 0 0 0,0 0 0 0 0,1-1-1 0 0,0 0 1 0 0,0 0 0 0 0,0-1 0 0 0,5 1 350 0 0,12 3-1220 0 0</inkml:trace>
  <inkml:trace contextRef="#ctx0" brushRef="#br0" timeOffset="359825.411">19975 6158 1356 0 0,'-11'-1'229'0'0,"0"0"0"0"0,0 1 0 0 0,0 1 0 0 0,0 0 0 0 0,0 0 0 0 0,0 1 0 0 0,0 0 0 0 0,1 1 0 0 0,-1 0 0 0 0,1 1 0 0 0,0 0 0 0 0,0 1 0 0 0,0 0 0 0 0,0 0 0 0 0,1 1 0 0 0,0 0 0 0 0,0 1 1 0 0,0 0-1 0 0,1 0 0 0 0,0 1 0 0 0,1 0 0 0 0,-5 6-229 0 0,-32 81 1284 0 0,83-66-981 0 0,-30-28-310 0 0,0 1 0 0 0,0-2 0 0 0,0 1 1 0 0,0-1-1 0 0,1 0 0 0 0,-1-1 0 0 0,0 0 0 0 0,0-1 0 0 0,0 0 0 0 0,0 0 0 0 0,-1-1 1 0 0,1 0-1 0 0,0 0 0 0 0,-1-1 0 0 0,0 0 0 0 0,0-1 0 0 0,4-2 7 0 0,20-8-75 0 0,27-27 258 0 0,48 129-2341 0 0,-84-80-223 0 0,-18-5 1227 0 0</inkml:trace>
  <inkml:trace contextRef="#ctx0" brushRef="#br0" timeOffset="360170.009">20240 6208 1532 0 0,'8'13'220'0'0,"0"0"0"0"0,0 0 0 0 0,-1 1-1 0 0,-1 0 1 0 0,0 0 0 0 0,-1 1 0 0 0,-1-1 0 0 0,0 1-1 0 0,-1 0 1 0 0,-1 0 0 0 0,0 3-220 0 0,2 64 3561 0 0,-16-60-2437 0 0,7-35 543 0 0,16-13-1850 0 0,0 1-1 0 0,2 0 0 0 0,1 1 1 0 0,1 0-1 0 0,0 1 0 0 0,2 1 1 0 0,1 1-1 0 0,1 0 0 0 0,1 1 0 0 0,0 1 1 0 0,17-11 183 0 0,35-40-2300 0 0,-30 32-180 0 0,-27 24 1218 0 0</inkml:trace>
  <inkml:trace contextRef="#ctx0" brushRef="#br0" timeOffset="360664.625">20933 6148 2200 0 0,'-160'0'4204'0'0,"144"3"-4075"0"0,-1 0 0 0 0,1 2 0 0 0,0 0 0 0 0,0 0 1 0 0,1 2-1 0 0,-1 0 0 0 0,1 0 0 0 0,1 2 0 0 0,0 0 0 0 0,0 0 0 0 0,0 1 0 0 0,1 1 1 0 0,1 0-1 0 0,0 1 0 0 0,0 0 0 0 0,2 1 0 0 0,-1 0 0 0 0,2 1 0 0 0,-1 0 0 0 0,2 1 1 0 0,-3 6-130 0 0,9-18 16 0 0,0 1 0 0 0,1-1 0 0 0,-1 1 0 0 0,1 0 0 0 0,0 0 0 0 0,0-1 0 0 0,0 1 0 0 0,0 0 0 0 0,1 0 0 0 0,0 0 0 0 0,0 0 0 0 0,0 0 0 0 0,0 0 0 0 0,0 0 0 0 0,1 0 0 0 0,0 0 0 0 0,-1-1 0 0 0,2 1 0 0 0,-1 0 0 0 0,0 0 0 0 0,1-1 1 0 0,-1 1-1 0 0,1-1 0 0 0,0 1 0 0 0,1-1 0 0 0,-1 0 0 0 0,0 0 0 0 0,1 0 0 0 0,0 0 0 0 0,-1 0 0 0 0,1 0 0 0 0,0-1 0 0 0,1 0 0 0 0,-1 1 0 0 0,0-1 0 0 0,1 0 0 0 0,-1-1 0 0 0,1 1 0 0 0,0-1 0 0 0,-1 1 0 0 0,3-1-16 0 0,162 26 61 0 0,-151-29-63 0 0,-1-2 1 0 0,0 0-1 0 0,0 0 0 0 0,0-2 0 0 0,0 0 1 0 0,-1-1-1 0 0,0 0 0 0 0,0-1 0 0 0,-1-1 0 0 0,0 0 1 0 0,-1-1-1 0 0,0 0 0 0 0,0-1 0 0 0,-1-1 0 0 0,0 0 1 0 0,-1 0-1 0 0,-1-2 0 0 0,0 1 0 0 0,-1-1 1 0 0,0 0-1 0 0,-1-1 0 0 0,-1 0 0 0 0,0 0 0 0 0,-1-1 1 0 0,-1 0-1 0 0,0 0 0 0 0,-1 0 0 0 0,2-14 2 0 0,13-39 359 0 0,-3-1-1 0 0,-4-1 1 0 0,-2-1-1 0 0,-3 0 0 0 0,-3-54-358 0 0,-25 49 406 0 0,19 77-393 0 0,0 0 1 0 0,0 0 0 0 0,0 0-1 0 0,0 0 1 0 0,0 1-1 0 0,0-1 1 0 0,0 1 0 0 0,0 0-1 0 0,0-1 1 0 0,1 1-1 0 0,-1 0 1 0 0,0 0 0 0 0,0 0-1 0 0,1 0 1 0 0,-1 0-1 0 0,1 1 1 0 0,-1-1 0 0 0,1 0-1 0 0,-1 1 1 0 0,1-1-1 0 0,0 1 1 0 0,0 0 0 0 0,0-1-1 0 0,0 1 1 0 0,0 0-1 0 0,0 0 1 0 0,0-1 0 0 0,1 1-1 0 0,-1 0 1 0 0,0 0-1 0 0,1 0 1 0 0,0 0 0 0 0,-1 0-1 0 0,1 0 1 0 0,0 0-1 0 0,0 0 1 0 0,0 0-1 0 0,0 0-13 0 0,-9 44-453 0 0,1-1 0 0 0,3 1 0 0 0,1 0 0 0 0,3 0 0 0 0,1 0-1 0 0,3 4 454 0 0,-2 39-2200 0 0,-2 77-1801 0 0,-8-75 2819 0 0</inkml:trace>
  <inkml:trace contextRef="#ctx0" brushRef="#br0" timeOffset="361307.846">16088 7293 1356 0 0,'-11'26'410'0'0,"1"0"-1"0"0,2 1 1 0 0,0 0 0 0 0,2 0-1 0 0,0 1 1 0 0,2-1 0 0 0,2 1-1 0 0,0 0 1 0 0,2 0-1 0 0,1 4-409 0 0,27 123-844 0 0,-43-138-1417 0 0,7-13 1126 0 0</inkml:trace>
  <inkml:trace contextRef="#ctx0" brushRef="#br0" timeOffset="361590.047">16106 7143 1380 0 0,'30'61'2320'0'0,"-11"-26"-2251"0"0,2-1 0 0 0,1-1 1 0 0,1-2-1 0 0,2 0 1 0 0,1-1-1 0 0,1-1 0 0 0,2-2 1 0 0,0-1-1 0 0,2-1 0 0 0,1-1 1 0 0,6 1-70 0 0,6 9-1274 0 0,-18-14 29 0 0</inkml:trace>
  <inkml:trace contextRef="#ctx0" brushRef="#br0" timeOffset="361838.1">16636 7105 1112 0 0,'0'-1'76'0'0,"0"0"1"0"0,0 1-1 0 0,0-1 0 0 0,0 0 0 0 0,0 1 1 0 0,0-1-1 0 0,0 0 0 0 0,0 1 1 0 0,0-1-1 0 0,-1 0 0 0 0,1 1 0 0 0,0-1 1 0 0,0 0-1 0 0,-1 1 0 0 0,1-1 1 0 0,0 1-1 0 0,-1-1 0 0 0,1 1 0 0 0,-1-1 1 0 0,1 1-1 0 0,-1-1 0 0 0,1 1 0 0 0,-1-1 1 0 0,1 1-1 0 0,-1-1 0 0 0,1 1 1 0 0,-1 0-1 0 0,0-1 0 0 0,1 1 0 0 0,-1 0 1 0 0,0 0-1 0 0,1-1 0 0 0,-1 1 1 0 0,0 0-1 0 0,1 0 0 0 0,-1 0 0 0 0,0 0 1 0 0,1 0-1 0 0,-1 0 0 0 0,0 0 0 0 0,1 0 1 0 0,-1 0-1 0 0,0 0 0 0 0,1 0 1 0 0,-1 0-1 0 0,0 1 0 0 0,1-1 0 0 0,-1 0 1 0 0,0 0-1 0 0,1 1 0 0 0,-1-1 1 0 0,1 0-1 0 0,-1 1 0 0 0,1-1 0 0 0,-1 1 1 0 0,1-1-1 0 0,-1 1 0 0 0,1-1 0 0 0,-1 1 1 0 0,1-1-1 0 0,-1 1 0 0 0,1-1 1 0 0,0 1-1 0 0,-1 0-76 0 0,-5 21 57 0 0,1 0 1 0 0,0 0-1 0 0,2 1 0 0 0,0-1 1 0 0,2 1-1 0 0,1 0 1 0 0,0-1-1 0 0,2 1 0 0 0,0-1 1 0 0,2 1-1 0 0,0-1 0 0 0,2 0 1 0 0,0 0-1 0 0,2-1 1 0 0,0 1-1 0 0,4 4-57 0 0,41 106-4065 0 0,-43-104 2842 0 0</inkml:trace>
  <inkml:trace contextRef="#ctx0" brushRef="#br0" timeOffset="362366.746">17070 7503 1216 0 0,'-6'-4'198'0'0,"-1"-1"1"0"0,1 1-1 0 0,-1 0 0 0 0,0 1 1 0 0,0 0-1 0 0,0 0 0 0 0,-1 0 1 0 0,1 1-1 0 0,-1 0 0 0 0,1 0 0 0 0,-1 1 1 0 0,0 0-1 0 0,1 1 0 0 0,-1-1 1 0 0,0 1-1 0 0,0 1 0 0 0,1 0 0 0 0,-1 0 1 0 0,-4 1-199 0 0,3 0 88 0 0,1 1 0 0 0,-1 0 0 0 0,1 0 0 0 0,0 1 0 0 0,0 0 0 0 0,0 0 0 0 0,1 1 1 0 0,0 0-1 0 0,0 0 0 0 0,0 1 0 0 0,0 0 0 0 0,1 0 0 0 0,0 1 0 0 0,0-1 0 0 0,1 1 0 0 0,-1 1 0 0 0,2-1 0 0 0,-1 1 1 0 0,1-1-1 0 0,0 1 0 0 0,1 1 0 0 0,0-1 0 0 0,0 0 0 0 0,0 5-88 0 0,5-9 23 0 0,0 0 1 0 0,1 0-1 0 0,-1 0 0 0 0,1 0 1 0 0,0 0-1 0 0,0 0 0 0 0,0-1 1 0 0,1 0-1 0 0,0 1 0 0 0,-1-1 1 0 0,1-1-1 0 0,0 1 0 0 0,0 0 1 0 0,0-1-1 0 0,1 0 0 0 0,-1 0 1 0 0,1 0-1 0 0,-1-1 0 0 0,1 1 1 0 0,-1-1-1 0 0,1 0 0 0 0,0 0 1 0 0,0-1-1 0 0,-1 1 0 0 0,1-1 1 0 0,0 0-1 0 0,0-1 0 0 0,0 1 1 0 0,-1-1-1 0 0,1 0 0 0 0,0 0 1 0 0,-1 0-1 0 0,3-1-23 0 0,11-6 15 0 0,1 1-1 0 0,-1-2 0 0 0,-1-1 1 0 0,0 0-1 0 0,0-1 1 0 0,-1 0-1 0 0,-1-2 1 0 0,0 0-1 0 0,0 0 1 0 0,-1-2-1 0 0,-1 1 1 0 0,-1-2-1 0 0,0 0 1 0 0,8-15-15 0 0,-19 30-5 0 0,0-1 0 0 0,1 0 0 0 0,-1 1 0 0 0,0-1 0 0 0,1 1 0 0 0,-1-1 0 0 0,1 1 0 0 0,0 0 0 0 0,-1-1 1 0 0,1 1-1 0 0,0 0 0 0 0,0 0 0 0 0,-1 0 0 0 0,1 0 0 0 0,0 1 0 0 0,0-1 0 0 0,0 1 0 0 0,0-1 0 0 0,0 1 0 0 0,0-1 0 0 0,0 1 0 0 0,1 0 1 0 0,-1 0-1 0 0,0 0 0 0 0,0 0 0 0 0,0 1 0 0 0,0-1 0 0 0,0 0 0 0 0,0 1 0 0 0,0-1 0 0 0,0 1 0 0 0,0 0 0 0 0,0 0 0 0 0,0 0 0 0 0,-1 0 1 0 0,1 0-1 0 0,0 0 0 0 0,-1 0 0 0 0,1 1 0 0 0,0-1 0 0 0,-1 0 0 0 0,0 1 0 0 0,1-1 0 0 0,-1 1 0 0 0,0 0 0 0 0,0 0 0 0 0,1-1 0 0 0,-2 1 1 0 0,1 0-1 0 0,0 0 0 0 0,0 0 0 0 0,0 0 0 0 0,-1 0 0 0 0,1 0 0 0 0,-1 1 5 0 0,8 7 5 0 0,2 1 54 0 0,0 1 0 0 0,-1 0-1 0 0,0 0 1 0 0,-1 1-1 0 0,0 1 1 0 0,-1-1 0 0 0,-1 1-1 0 0,0 0 1 0 0,-1 1-1 0 0,0 1-58 0 0,-4-17 57 0 0,-1 0 1 0 0,0 1-1 0 0,0-1 0 0 0,0 1 0 0 0,0-1 0 0 0,0 0 0 0 0,-1 1 0 0 0,1-1 0 0 0,0 0 0 0 0,0 1 0 0 0,0-1 0 0 0,0 1 0 0 0,-1-1 0 0 0,1 1 0 0 0,0-1 0 0 0,-1 0 0 0 0,1 1 0 0 0,0-1 0 0 0,-1 1 0 0 0,1-1 1 0 0,-1 1-1 0 0,1 0 0 0 0,-1-1 0 0 0,1 1 0 0 0,-1-1 0 0 0,1 1 0 0 0,-1 0 0 0 0,1-1 0 0 0,-1 1 0 0 0,1 0 0 0 0,-1 0 0 0 0,1-1 0 0 0,-1 1 0 0 0,0 0 0 0 0,1 0 0 0 0,-1 0 0 0 0,0 0 0 0 0,1 0 1 0 0,-1 0-1 0 0,1 0 0 0 0,-1 0 0 0 0,0 0 0 0 0,1 0 0 0 0,-1 0 0 0 0,1 0 0 0 0,-1 0 0 0 0,0 1 0 0 0,1-1 0 0 0,-1 0 0 0 0,1 0 0 0 0,-1 1 0 0 0,0-1 0 0 0,1 0 0 0 0,-1 1 0 0 0,1-1 0 0 0,-1 1-57 0 0,5-13-97 0 0,-1 0-1 0 0,2 0 0 0 0,-1 0 0 0 0,2 1 0 0 0,-1 0 0 0 0,1 0 0 0 0,1 0 1 0 0,0 1-1 0 0,1 0 0 0 0,0 1 0 0 0,4-5 98 0 0,72-54-3573 0 0,-5 8-385 0 0,-55 42 2835 0 0</inkml:trace>
  <inkml:trace contextRef="#ctx0" brushRef="#br0" timeOffset="363067.065">17738 7420 1008 0 0,'-1'156'3437'0'0,"2"-79"797"0"0,-3-91-3008 0 0,16-12-1232 0 0,1 0 0 0 0,1 1 0 0 0,1 1 0 0 0,2 0 0 0 0,0 1 0 0 0,2 1 1 0 0,10-8 5 0 0,-29 28-29 0 0,0 1 1 0 0,-1 0-1 0 0,1 0 1 0 0,0 0-1 0 0,0 0 1 0 0,0 1 0 0 0,0-1-1 0 0,0 0 1 0 0,0 1-1 0 0,0-1 1 0 0,0 1-1 0 0,0 0 1 0 0,0-1 0 0 0,0 1-1 0 0,0 0 1 0 0,1 1-1 0 0,-1-1 1 0 0,0 0-1 0 0,0 0 1 0 0,0 1 0 0 0,0-1-1 0 0,0 1 1 0 0,0 0-1 0 0,0 0 1 0 0,0-1-1 0 0,-1 1 1 0 0,1 1-1 0 0,0-1 1 0 0,0 0 0 0 0,-1 0-1 0 0,1 1 1 0 0,-1-1-1 0 0,1 0 1 0 0,-1 1-1 0 0,1 0 1 0 0,-1-1 0 0 0,0 1-1 0 0,0 0 1 0 0,0 0-1 0 0,0-1 1 0 0,0 1-1 0 0,0 0 1 0 0,0 0 0 0 0,-1 0-1 0 0,1 0 1 0 0,-1 1 28 0 0,33 98-445 0 0,-31-5 1125 0 0,-2-94-618 0 0,-6 11 140 0 0,10-21-108 0 0,163-164-1621 0 0,-164 172 1499 0 0,-1 0 0 0 0,1 0 1 0 0,-1 0-1 0 0,1 0 0 0 0,-1 0 0 0 0,1 1 0 0 0,0-1 1 0 0,-1 1-1 0 0,0 0 0 0 0,1 0 0 0 0,-1 0 0 0 0,1 0 1 0 0,-1 0-1 0 0,0 0 0 0 0,0 1 0 0 0,0-1 0 0 0,0 1 1 0 0,0 0-1 0 0,0-1 0 0 0,0 1 0 0 0,0 0 0 0 0,-1 0 0 0 0,1 0 1 0 0,-1 0-1 0 0,1 0 0 0 0,-1 1 0 0 0,0-1 0 0 0,0 0 1 0 0,0 1-1 0 0,0-1 0 0 0,0 1 0 0 0,-1-1 0 0 0,1 1 1 0 0,-1-1-1 0 0,1 1 0 0 0,-1-1 0 0 0,0 1 0 0 0,0 0 28 0 0,10 19-1 0 0,-3-12-160 0 0,0-1-1 0 0,1 0 1 0 0,1 0 0 0 0,-1-1 0 0 0,1 0 0 0 0,1-1-1 0 0,-1 0 1 0 0,1-1 0 0 0,0 0 0 0 0,1 0-1 0 0,0-1 1 0 0,0 0 0 0 0,0-1 0 0 0,0 0 0 0 0,0-1-1 0 0,1 0 1 0 0,0-1 0 0 0,-1 0 0 0 0,1-1-1 0 0,0 0 1 0 0,0-1 0 0 0,11-1 161 0 0,-4 1-1093 0 0</inkml:trace>
  <inkml:trace contextRef="#ctx0" brushRef="#br0" timeOffset="363670.898">18720 7585 1196 0 0,'-8'-4'196'0'0,"-1"0"0"0"0,0 0 0 0 0,1 1-1 0 0,-1 0 1 0 0,0 0 0 0 0,0 1 0 0 0,-1 1 0 0 0,1-1-1 0 0,0 1 1 0 0,0 1 0 0 0,-1 0 0 0 0,1 0 0 0 0,0 1-1 0 0,-1 0 1 0 0,1 1 0 0 0,0 0 0 0 0,0 0 0 0 0,0 1 0 0 0,0 0-1 0 0,0 1 1 0 0,1-1 0 0 0,0 2 0 0 0,0-1 0 0 0,0 1-1 0 0,0 1 1 0 0,0-1 0 0 0,1 1 0 0 0,0 1 0 0 0,-3 3-196 0 0,9-10 14 0 0,0 1 0 0 0,0 0 1 0 0,0 0-1 0 0,0 0 1 0 0,0 0-1 0 0,1-1 1 0 0,-1 1-1 0 0,0 1 0 0 0,0-1 1 0 0,0 0-1 0 0,1 0 1 0 0,-1 0-1 0 0,1 0 1 0 0,-1 0-1 0 0,1 1 0 0 0,-1-1 1 0 0,1 0-1 0 0,0 0 1 0 0,0 1-1 0 0,-1-1 1 0 0,1 0-1 0 0,0 1 0 0 0,0-1 1 0 0,0 0-1 0 0,1 1 1 0 0,-1-1-1 0 0,0 0 1 0 0,0 0-1 0 0,1 1 0 0 0,-1-1 1 0 0,0 0-1 0 0,1 0 1 0 0,0 0-1 0 0,-1 1 1 0 0,1-1-1 0 0,0 0 0 0 0,-1 0 1 0 0,1 0-1 0 0,0 0 1 0 0,0 0-1 0 0,0 0 1 0 0,0 0-1 0 0,0-1 0 0 0,0 1 1 0 0,0 0-1 0 0,0 0 1 0 0,0-1-1 0 0,0 1 1 0 0,1-1-1 0 0,-1 1 0 0 0,0-1 1 0 0,0 1-1 0 0,0-1 1 0 0,1 0-1 0 0,-1 0 1 0 0,0 1-1 0 0,1-1 0 0 0,-1 0 1 0 0,1 0-15 0 0,81 14-59 0 0,-51-13-148 0 0,0-1 0 0 0,1-2 0 0 0,-1-1 0 0 0,0-2 0 0 0,0-1 0 0 0,17-7 207 0 0,-50 14 586 0 0,-3 1-510 0 0,0 1 1 0 0,0-1 0 0 0,1 0 0 0 0,-1 1-1 0 0,1 0 1 0 0,0 0 0 0 0,0 0 0 0 0,0 0-1 0 0,0 0 1 0 0,0 1 0 0 0,1 0 0 0 0,-1-1-1 0 0,1 1 1 0 0,0 0 0 0 0,0 0 0 0 0,0 0-1 0 0,1 0 1 0 0,0 0 0 0 0,-1 0-77 0 0,2-2 16 0 0,4 1-6 0 0,4 4-19 0 0,0-1-1 0 0,1-1 0 0 0,-1 0 0 0 0,1 0 1 0 0,0-1-1 0 0,0 0 0 0 0,1 0 0 0 0,-1-1 0 0 0,1 0 1 0 0,0-1-1 0 0,-1 0 0 0 0,1-1 0 0 0,0 0 0 0 0,0 0 1 0 0,0-1-1 0 0,0 0 0 0 0,0-1 0 0 0,0 0 1 0 0,0-1-1 0 0,0 0 0 0 0,0 0 0 0 0,-1-1 0 0 0,1-1 1 0 0,-1 1-1 0 0,0-1 0 0 0,0-1 0 0 0,0 0 0 0 0,-1 0 1 0 0,1-1-1 0 0,-1 0 0 0 0,-1 0 0 0 0,1-1 1 0 0,-1 0-1 0 0,0 0 0 0 0,-1-1 0 0 0,1 1 0 0 0,3-8 10 0 0,2-18-28 0 0,0-1-1 0 0,-3-1 1 0 0,0 0-1 0 0,-3 0 1 0 0,-1 0-1 0 0,-1-1 1 0 0,-2 0-1 0 0,-1 0 1 0 0,-2 1-1 0 0,-4-16 29 0 0,4-38 745 0 0,1 78-620 0 0,-1 0-1 0 0,0 0 0 0 0,-1 0 1 0 0,0 0-1 0 0,0 0 0 0 0,-2 1 0 0 0,1-1 1 0 0,-1 1-1 0 0,0 0 0 0 0,-1 0 1 0 0,-1 0-1 0 0,-4-7-124 0 0,9 16 19 0 0,1 0 0 0 0,-1 0-1 0 0,0 0 1 0 0,1 0 0 0 0,-1 0 0 0 0,0 0 0 0 0,0 0-1 0 0,0 0 1 0 0,0 0 0 0 0,0 0 0 0 0,0 1 0 0 0,0-1-1 0 0,0 0 1 0 0,0 1 0 0 0,0-1 0 0 0,0 1 0 0 0,0-1-1 0 0,-1 1 1 0 0,1 0 0 0 0,0-1 0 0 0,0 1 0 0 0,0 0-1 0 0,-1 0 1 0 0,1 0 0 0 0,0 0 0 0 0,0 0 0 0 0,-1 0-1 0 0,1 0 1 0 0,0 0 0 0 0,0 1 0 0 0,0-1 0 0 0,-1 0-1 0 0,1 1 1 0 0,0-1 0 0 0,0 1 0 0 0,0-1 0 0 0,0 1-1 0 0,0-1 1 0 0,0 1 0 0 0,0 0 0 0 0,0 0 0 0 0,0-1-1 0 0,0 1 1 0 0,0 0 0 0 0,0 0 0 0 0,1 0 0 0 0,-1 0-1 0 0,0 0 1 0 0,1 0 0 0 0,-1 0 0 0 0,0 1-19 0 0,-32 58 228 0 0,13 151-28 0 0,58 32-2385 0 0,2-15-4701 0 0,-38-189 5561 0 0</inkml:trace>
  <inkml:trace contextRef="#ctx0" brushRef="#br0" timeOffset="364525.848">19499 7327 1048 0 0,'1'-10'3830'0'0,"1"14"1278"0"0,86 377-4296 0 0,-20-156-511 0 0,-95-280-6943 0 0,2 9 4683 0 0,14 17 749 0 0</inkml:trace>
  <inkml:trace contextRef="#ctx0" brushRef="#br0" timeOffset="364880.44">19634 7193 944 0 0,'14'-12'555'0'0,"-7"4"-334"0"0,0 1 0 0 0,1 0 0 0 0,0 0 0 0 0,0 1 1 0 0,0 0-1 0 0,1 0 0 0 0,0 1 0 0 0,0 0 0 0 0,1 1 0 0 0,-1 0 0 0 0,1 0 0 0 0,0 1 0 0 0,0 0 0 0 0,6 0-221 0 0,-10 6 52 0 0,1 0-1 0 0,-1 0 0 0 0,0 0 0 0 0,0 1 0 0 0,-1 0 0 0 0,1 0 0 0 0,-1 1 0 0 0,0-1 0 0 0,0 1 1 0 0,0 0-1 0 0,-1 1 0 0 0,0-1 0 0 0,0 1 0 0 0,0 0 0 0 0,0 0 0 0 0,-1 0 0 0 0,0 0 1 0 0,-1 0-1 0 0,1 1 0 0 0,-1 0 0 0 0,0-1 0 0 0,-1 1 0 0 0,0 0 0 0 0,0 0 0 0 0,0 0 0 0 0,-1-1 1 0 0,0 5-52 0 0,-1 6 74 0 0,-1-1 0 0 0,0 1 1 0 0,-1-1-1 0 0,-1 0 1 0 0,-1 0-1 0 0,0 0 0 0 0,-1 0 1 0 0,-1-1-1 0 0,0 0 1 0 0,-1 0-1 0 0,-1-1 0 0 0,0 0 1 0 0,-1 0-1 0 0,0-1 1 0 0,-1-1-1 0 0,0 1 0 0 0,-2-2 1 0 0,1 0-1 0 0,-1 0 1 0 0,0-1-1 0 0,-1-1 0 0 0,0 0 1 0 0,-1-1-1 0 0,0-1 0 0 0,0 0 1 0 0,-1-1-1 0 0,0 0 1 0 0,0-1-1 0 0,-11 1-74 0 0,25-5 28 0 0,1 0-1 0 0,-1-1 0 0 0,1 1 1 0 0,-1 0-1 0 0,1-1 1 0 0,-1 1-1 0 0,1-1 1 0 0,-1 0-1 0 0,1 0 1 0 0,-1 1-1 0 0,0-1 1 0 0,1 0-1 0 0,-1 0 1 0 0,0 0-1 0 0,1-1 1 0 0,-1 1-1 0 0,1 0 1 0 0,-1-1-1 0 0,1 1 1 0 0,-1-1-1 0 0,1 1 0 0 0,-1-1 1 0 0,1 1-1 0 0,-1-1 1 0 0,1 0-1 0 0,-1 0 1 0 0,1 0-1 0 0,0 0 1 0 0,0 0-1 0 0,0 0 1 0 0,-1 0-1 0 0,1-1 1 0 0,0 1-1 0 0,0 0 1 0 0,1-1-1 0 0,-1 1 1 0 0,0 0-1 0 0,0-1 0 0 0,1 1 1 0 0,-1-1-1 0 0,0 1 1 0 0,1-1-1 0 0,0 1 1 0 0,-1-1-28 0 0,64-16 347 0 0,-39 18-331 0 0,0 2 0 0 0,0 1 0 0 0,-1 0 0 0 0,1 2 1 0 0,-1 1-1 0 0,0 1 0 0 0,-1 0 0 0 0,1 2 1 0 0,-1 1-1 0 0,-1 0 0 0 0,0 2 0 0 0,9 7-16 0 0,83 36-512 0 0,-61-28-91 0 0,8 4-1188 0 0,-20-23-2839 0 0,-38-8 3384 0 0</inkml:trace>
  <inkml:trace contextRef="#ctx0" brushRef="#br0" timeOffset="365286.063">20213 7283 1428 0 0,'0'1'57'0'0,"0"-1"0"0"0,0 1-1 0 0,0-1 1 0 0,1 1 0 0 0,-1-1 0 0 0,0 1 0 0 0,0-1-1 0 0,0 1 1 0 0,0-1 0 0 0,1 1 0 0 0,-1-1-1 0 0,0 0 1 0 0,0 1 0 0 0,1-1 0 0 0,-1 1 0 0 0,0-1-1 0 0,1 0 1 0 0,-1 1 0 0 0,1-1 0 0 0,-1 0-1 0 0,0 1 1 0 0,1-1 0 0 0,-1 0 0 0 0,1 0 0 0 0,-1 1-1 0 0,1-1 1 0 0,-1 0 0 0 0,1 0 0 0 0,-1 0-1 0 0,1 0 1 0 0,-1 0 0 0 0,1 1 0 0 0,-1-1 0 0 0,1 0-1 0 0,-1 0 1 0 0,1 0 0 0 0,-1 0 0 0 0,1-1 0 0 0,-1 1-1 0 0,1 0 1 0 0,-1 0 0 0 0,1 0 0 0 0,-1 0-1 0 0,0 0 1 0 0,1-1 0 0 0,-1 1 0 0 0,1 0 0 0 0,-1 0-1 0 0,1-1 1 0 0,-1 1 0 0 0,0 0 0 0 0,1-1-1 0 0,-1 1 1 0 0,1 0 0 0 0,-1-1 0 0 0,0 1 0 0 0,0-1-1 0 0,1 1 1 0 0,-1-1-57 0 0,3 9-91 0 0,119 386 3079 0 0,-66-196 153 0 0,-30-215-1836 0 0,6-15-1033 0 0,-2-1-1 0 0,-1-2 1 0 0,-2-1-1 0 0,-1-2 0 0 0,14-27-271 0 0,-16 27 139 0 0,-15 23-156 0 0,21-28-56 0 0,-2-2-1 0 0,-3-1 0 0 0,-1 0 1 0 0,-2-2-1 0 0,-3-1 1 0 0,5-21 73 0 0,-30 95-10557 0 0,0-5 9303 0 0</inkml:trace>
  <inkml:trace contextRef="#ctx0" brushRef="#br0" timeOffset="365487.98">20850 7757 1568 0 0,'12'20'7211'0'0,"-9"-12"-7835"0"0,-2-1-4401 0 0,-1-6 3711 0 0</inkml:trace>
  <inkml:trace contextRef="#ctx0" brushRef="#br0" timeOffset="392700.653">16405 8925 1332 0 0,'3'0'115'0'0,"0"1"0"0"0,-1-1 1 0 0,1 0-1 0 0,0-1 0 0 0,0 1 0 0 0,-1 0 0 0 0,1-1 0 0 0,0 1 1 0 0,0-1-1 0 0,-1 0 0 0 0,1 0 0 0 0,0 0 0 0 0,-1 0 0 0 0,1-1 0 0 0,-1 1 1 0 0,0-1-1 0 0,1 1 0 0 0,-1-1 0 0 0,0 0 0 0 0,0 0 0 0 0,0 0 0 0 0,0 0 1 0 0,-1 0-1 0 0,1-1 0 0 0,0 1 0 0 0,-1 0 0 0 0,1-1 0 0 0,-1 1 1 0 0,0-1-1 0 0,0 1 0 0 0,0-1 0 0 0,0 0 0 0 0,-1 1 0 0 0,1-1 0 0 0,0-1-115 0 0,-3-1 56 0 0,-1 1-1 0 0,1 0 1 0 0,0-1-1 0 0,-1 1 1 0 0,0 0-1 0 0,0 1 1 0 0,0-1-1 0 0,0 0 1 0 0,-1 1-1 0 0,1 0 1 0 0,-1 0-1 0 0,0 0 1 0 0,0 0-1 0 0,0 1 1 0 0,-1-1-1 0 0,1 1 1 0 0,0 0-1 0 0,-1 0 1 0 0,1 1-1 0 0,-1-1 1 0 0,0 1-1 0 0,0 0 1 0 0,-2 0-56 0 0,-20-4 76 0 0,0 1 1 0 0,-1 1 0 0 0,1 2-1 0 0,-1 0 1 0 0,1 2-1 0 0,-1 1 1 0 0,1 1 0 0 0,0 2-1 0 0,0 0 1 0 0,0 2 0 0 0,1 1-1 0 0,0 1 1 0 0,0 1-1 0 0,1 1 1 0 0,1 2 0 0 0,-13 8-77 0 0,23-14 59 0 0,-1 1 0 0 0,1 0 0 0 0,0 1 0 0 0,1 1 0 0 0,0 0 0 0 0,0 1 0 0 0,1 0 0 0 0,1 1 0 0 0,0 1 0 0 0,1 0 0 0 0,0 0 0 0 0,1 0 0 0 0,0 2 1 0 0,1-1-1 0 0,0 1 0 0 0,2 0 0 0 0,0 0 0 0 0,0 1 0 0 0,1 2-59 0 0,5-12 25 0 0,0-1-1 0 0,0 1 1 0 0,1-1 0 0 0,-1 1 0 0 0,2-1 0 0 0,-1 1-1 0 0,0-1 1 0 0,1 0 0 0 0,0 1 0 0 0,0-1 0 0 0,1 0-1 0 0,-1 0 1 0 0,1 0 0 0 0,0-1 0 0 0,0 1-1 0 0,1-1 1 0 0,-1 1 0 0 0,1-1 0 0 0,0 0 0 0 0,0-1-1 0 0,1 1 1 0 0,-1-1 0 0 0,1 0 0 0 0,0 0 0 0 0,-1 0-1 0 0,1 0 1 0 0,0-1 0 0 0,1 0-25 0 0,151 44 336 0 0,101-39-257 0 0,-27-58-80 0 0,-218 48 5 0 0,-1-2 1 0 0,0 1-1 0 0,-1-1 1 0 0,1-1-1 0 0,-1 0 0 0 0,0-1 1 0 0,-1 0-1 0 0,0-1 1 0 0,0 0-1 0 0,0 0 1 0 0,-1-1-1 0 0,0 0 1 0 0,-1-1-1 0 0,0 0 1 0 0,0 0-1 0 0,-1-1 0 0 0,-1 0 1 0 0,2-5-5 0 0,-6 10 2 0 0,0 0 0 0 0,0-1 0 0 0,-1 1 1 0 0,0 0-1 0 0,-1-1 0 0 0,0 1 0 0 0,0-1 0 0 0,0 0 1 0 0,0 1-1 0 0,-1-1 0 0 0,0 1 0 0 0,-1 0 0 0 0,1-1 0 0 0,-1 1 1 0 0,-1 0-1 0 0,1 0 0 0 0,-1 0 0 0 0,0 0 0 0 0,0 1 1 0 0,-1-1-1 0 0,1 1 0 0 0,-1-1 0 0 0,-1 1 0 0 0,1 1 0 0 0,-1-1 1 0 0,1 1-1 0 0,-1-1 0 0 0,-1 1 0 0 0,1 1 0 0 0,0-1 1 0 0,-4-1-3 0 0,-188-85-361 0 0,187 87-2 0 0,-19-6-1086 0 0,14-1-3449 0 0,12 8 3710 0 0</inkml:trace>
  <inkml:trace contextRef="#ctx0" brushRef="#br0" timeOffset="393103.615">16325 8593 928 0 0,'0'-2'505'0'0,"-3"-32"5020"0"0,-17 42-2861 0 0,9 20-2401 0 0,0 0 1 0 0,1 1 0 0 0,2 1 0 0 0,2-1 0 0 0,0 1 0 0 0,2 0 0 0 0,1 1 0 0 0,1-1-1 0 0,2 0 1 0 0,1 1 0 0 0,3 11-264 0 0,-3 27 421 0 0,20 150 121 0 0,-2 33-185 0 0,-17-146-3067 0 0,-3-103 2482 0 0,0-1 0 0 0,0 1-1 0 0,0-1 1 0 0,0 0 0 0 0,0 0-1 0 0,-1 0 1 0 0,0 0-1 0 0,1 0 1 0 0,-1 0 0 0 0,0 0-1 0 0,0 0 1 0 0,0 0 0 0 0,0-1-1 0 0,0 1 1 0 0,0-1-1 0 0,0 0 1 0 0,-1 1 0 0 0,1-1-1 0 0,0 0 1 0 0,-1 0 0 0 0,1-1-1 0 0,-1 1 1 0 0,1 0 0 0 0,-1-1-1 0 0,1 0 1 0 0,-1 1-1 0 0,0-1 1 0 0,1 0 0 0 0,-3-1 228 0 0,-11 5-1879 0 0,-3 1 602 0 0</inkml:trace>
  <inkml:trace contextRef="#ctx0" brushRef="#br0" timeOffset="393368.557">15928 9727 2068 0 0,'11'10'4876'0'0,"34"-8"-3708"0"0,-38-3-645 0 0,200-19 1496 0 0,123-7-1953 0 0,-270 24-1770 0 0,-42 4 1041 0 0,0-1 0 0 0,0-1 0 0 0,0-1 0 0 0,0-1 0 0 0,0 0 0 0 0,-1-1 0 0 0,1-1 0 0 0,-1-1 0 0 0,0 0 0 0 0,2-2 663 0 0,-3-5-1206 0 0</inkml:trace>
  <inkml:trace contextRef="#ctx0" brushRef="#br0" timeOffset="393697.652">15905 8542 1860 0 0,'0'-1'266'0'0,"0"1"-1"0"0,0-1 1 0 0,0 1-1 0 0,0-1 0 0 0,0 1 1 0 0,0 0-1 0 0,0-1 1 0 0,0 1-1 0 0,0-1 1 0 0,0 1-1 0 0,0-1 1 0 0,-1 1-1 0 0,1 0 1 0 0,0-1-1 0 0,0 1 1 0 0,0 0-1 0 0,-1-1 0 0 0,1 1 1 0 0,0 0-1 0 0,-1-1 1 0 0,1 1-1 0 0,0 0-265 0 0,50-11 855 0 0,357-11 373 0 0,-193 52-4434 0 0,-171-18-561 0 0,-37-9 2521 0 0</inkml:trace>
  <inkml:trace contextRef="#ctx0" brushRef="#br0" timeOffset="394242.45">17353 8580 1544 0 0,'-26'8'292'0'0,"0"1"1"0"0,1 1-1 0 0,0 1 1 0 0,1 2-1 0 0,0 0 0 0 0,1 1 1 0 0,1 2-1 0 0,0 0 0 0 0,1 1 1 0 0,1 2-1 0 0,0 0 0 0 0,2 1 1 0 0,0 0-1 0 0,1 2 0 0 0,2 0 1 0 0,0 0-1 0 0,1 2 0 0 0,1 0 1 0 0,1 0-1 0 0,2 1 0 0 0,0 1 1 0 0,2 0-1 0 0,0 0 0 0 0,2 0 1 0 0,1 1-1 0 0,2 0 1 0 0,-1 7-293 0 0,5-11 63 0 0,1 0 0 0 0,1 1 0 0 0,1-1 1 0 0,1 0-1 0 0,0-1 0 0 0,2 1 1 0 0,1-1-1 0 0,1 0 0 0 0,0-1 1 0 0,2 0-1 0 0,1-1 0 0 0,0 0 1 0 0,9 10-64 0 0,137 125-2386 0 0,-24-112-2991 0 0,-119-43 4151 0 0</inkml:trace>
  <inkml:trace contextRef="#ctx0" brushRef="#br0" timeOffset="395265.851">17459 8800 1160 0 0,'10'-31'6217'0'0,"63"-8"-5979"0"0,80 21 192 0 0,-147 19-425 0 0,0 1 0 0 0,0 0 0 0 0,0 1-1 0 0,0-1 1 0 0,-1 1 0 0 0,1 0 0 0 0,-1 1-1 0 0,0-1 1 0 0,0 1 0 0 0,0 0 0 0 0,0 0-1 0 0,-1 1 1 0 0,1-1 0 0 0,-1 1 0 0 0,-1 0-1 0 0,1 0 1 0 0,-1 0 0 0 0,1 1-1 0 0,-1-1 1 0 0,-1 1 0 0 0,1 0 0 0 0,-1 0-1 0 0,0 0 1 0 0,-1 0 0 0 0,1 0 0 0 0,-1 0-1 0 0,0 0 1 0 0,-1 0 0 0 0,1 1 0 0 0,-1-1-1 0 0,-1 0 1 0 0,1 1 0 0 0,-1-1 0 0 0,0 0-1 0 0,0 0 1 0 0,-2 4-5 0 0,-7 16 13 0 0,-2 0 1 0 0,0-1-1 0 0,-2-1 0 0 0,-1 0 0 0 0,0-1 1 0 0,-2 0-1 0 0,-1-1 0 0 0,0-2 0 0 0,-2 1 1 0 0,-15 11-14 0 0,102-10 12 0 0,-48-20 2 0 0,0 0 0 0 0,0 1 0 0 0,-1 1 0 0 0,0 1-1 0 0,1 1 1 0 0,-2 0 0 0 0,1 1 0 0 0,-1 1 0 0 0,16 10-14 0 0,-27-15 6 0 0,0 1 0 0 0,0 0 0 0 0,-1 0 0 0 0,1 0-1 0 0,-1 1 1 0 0,0-1 0 0 0,-1 1 0 0 0,1 1 0 0 0,-1-1-1 0 0,0 1 1 0 0,0-1 0 0 0,-1 1 0 0 0,0 0 0 0 0,0 1 0 0 0,0-1-1 0 0,-1 0 1 0 0,0 1 0 0 0,0-1 0 0 0,0 1 0 0 0,-1 0-1 0 0,0 0 1 0 0,-1-1 0 0 0,1 1 0 0 0,-1 0 0 0 0,0 0 0 0 0,-1 0-1 0 0,0 0 1 0 0,0-1 0 0 0,0 1 0 0 0,-2 1-6 0 0,-1 6 105 0 0,-2 1 1 0 0,0-1 0 0 0,-1-1-1 0 0,0 1 1 0 0,-1-1-1 0 0,-1-1 1 0 0,0 1-1 0 0,-1-1 1 0 0,0-1 0 0 0,0 0-1 0 0,-2 0 1 0 0,1-1-1 0 0,-1-1 1 0 0,0 0 0 0 0,-1 0-1 0 0,0-2 1 0 0,-1 1-1 0 0,1-2 1 0 0,-1 1 0 0 0,-1-2-1 0 0,1 0 1 0 0,-5 0-106 0 0,16-5 22 0 0,0 0 1 0 0,1-1-1 0 0,-1 0 1 0 0,1 0 0 0 0,-1 1-1 0 0,1-1 1 0 0,-1-1 0 0 0,1 1-1 0 0,0 0 1 0 0,-1-1-1 0 0,1 1 1 0 0,0-1 0 0 0,0 1-1 0 0,0-1 1 0 0,0 0-1 0 0,0 0 1 0 0,1 0 0 0 0,-1 0-1 0 0,1 0 1 0 0,-1-1-1 0 0,1 1 1 0 0,0 0 0 0 0,-1-1-1 0 0,1 1 1 0 0,0-1-1 0 0,1 1 1 0 0,-1-1 0 0 0,0 1-1 0 0,1-1 1 0 0,0 0 0 0 0,-1 1-1 0 0,1-1 1 0 0,0 0-1 0 0,0 1 1 0 0,1-1 0 0 0,-1 0-1 0 0,0 1 1 0 0,1-1-1 0 0,0 1 1 0 0,-1-1 0 0 0,1 1-1 0 0,0-1 1 0 0,1 1-1 0 0,0-3-22 0 0,26-46-261 0 0,2 0 0 0 0,2 2 0 0 0,2 2 0 0 0,3 1-1 0 0,1 2 1 0 0,2 1 0 0 0,2 2 0 0 0,2 2-1 0 0,1 2 1 0 0,9-2 261 0 0,195-167-6666 0 0,-215 172 5474 0 0</inkml:trace>
  <inkml:trace contextRef="#ctx0" brushRef="#br0" timeOffset="395516.845">18837 8455 1004 0 0,'13'6'296'0'0,"-1"0"1"0"0,1 0-1 0 0,-1 2 0 0 0,-1-1 0 0 0,0 2 1 0 0,0-1-1 0 0,0 2 0 0 0,-1-1 1 0 0,-1 1-1 0 0,1 1 0 0 0,-2 0 0 0 0,1 0 1 0 0,-2 0-1 0 0,1 1 0 0 0,-2 1 1 0 0,0-1-1 0 0,0 1 0 0 0,-1 0 0 0 0,0 0 1 0 0,-2 0-1 0 0,1 1 0 0 0,-2 0 1 0 0,1-1-1 0 0,-2 1 0 0 0,0 6-296 0 0,2 25 408 0 0,-2 1 1 0 0,-1-1-1 0 0,-3 1 1 0 0,-2-1-1 0 0,-2 0 0 0 0,-2 0 1 0 0,-3 4-409 0 0,1-5 6 0 0,-2-1 0 0 0,-2-1 0 0 0,-1-1 0 0 0,-3 0 0 0 0,-1-1 0 0 0,-2-1 0 0 0,-2-1 0 0 0,-1-1 0 0 0,-2-1 0 0 0,-1-2 0 0 0,-2 0 0 0 0,-1-2 0 0 0,-4 0-6 0 0,-17 12-1002 0 0,-2-3 0 0 0,-2-2-1 0 0,-1-2 1 0 0,-2-3-1 0 0,-2-3 1 0 0,0-2-1 0 0,-2-4 1 0 0,-48 14 1002 0 0,-3-5-1157 0 0</inkml:trace>
  <inkml:trace contextRef="#ctx0" brushRef="#br0" timeOffset="406607.492">15532 10040 1612 0 0,'0'-13'593'0'0,"0"7"2434"0"0,43-83-265 0 0,-29 77-2347 0 0,-19 37-634 0 0,1-6 225 0 0,-40 361 691 0 0,43-373-670 0 0,2 0 0 0 0,-1 0 0 0 0,1 0 0 0 0,0 0 1 0 0,0 0-1 0 0,1-1 0 0 0,0 1 0 0 0,0 0 0 0 0,1-1 0 0 0,0 1 1 0 0,0-1-1 0 0,0 0 0 0 0,1 0 0 0 0,0 0 0 0 0,0 0 0 0 0,0-1 1 0 0,1 1-1 0 0,0-1 0 0 0,0 0 0 0 0,0-1 0 0 0,1 1 0 0 0,-1-1 0 0 0,1 0 1 0 0,0-1-1 0 0,0 1 0 0 0,1-1 0 0 0,-1 0 0 0 0,1-1 0 0 0,-1 1 1 0 0,1-1-1 0 0,0-1 0 0 0,0 1 0 0 0,0-1 0 0 0,2 0-27 0 0,357 6 234 0 0,-306-23-1255 0 0,-42 0-4964 0 0,-18 9 4757 0 0</inkml:trace>
  <inkml:trace contextRef="#ctx0" brushRef="#br0" timeOffset="406901.782">16092 10175 1588 0 0,'-18'-11'4302'0'0,"63"72"-3351"0"0,-30-44-831 0 0,-1 0-1 0 0,0 0 1 0 0,-2 1-1 0 0,0 1 0 0 0,-1 0 1 0 0,-1 0-1 0 0,0 1 0 0 0,-2 0 1 0 0,-1 1-1 0 0,0 0 1 0 0,-1 0-1 0 0,-1 1 0 0 0,-2-1 1 0 0,1 12-120 0 0,-8-14-2 0 0,-1 0 1 0 0,0 0 0 0 0,-2 0-1 0 0,0-1 1 0 0,-2 0 0 0 0,0 0-1 0 0,0-1 1 0 0,-2 0 0 0 0,0-1-1 0 0,-1 0 1 0 0,0-1-1 0 0,-1-1 1 0 0,-1 1 0 0 0,-1-2-1 0 0,0 0 1 0 0,0-1 0 0 0,-1-1-1 0 0,-1 0 1 0 0,0-1 0 0 0,0-1-1 0 0,-1 0 1 0 0,0-1-1 0 0,-1-1 1 0 0,-1-1 1 0 0,14-3-311 0 0,0 0 0 0 0,0-1 0 0 0,0 1-1 0 0,-1-1 1 0 0,1-1 0 0 0,-1 1 0 0 0,1-1 0 0 0,-1 0 0 0 0,1-1 0 0 0,-1 0-1 0 0,1 0 1 0 0,-1 0 0 0 0,0-1 0 0 0,1 1 0 0 0,-1-2 0 0 0,1 1 311 0 0,-28-20-1242 0 0</inkml:trace>
  <inkml:trace contextRef="#ctx0" brushRef="#br0" timeOffset="408317.483">16906 10295 1568 0 0,'0'0'385'0'0,"0"0"-84"0"0,0 0-29 0 0,0 0 73 0 0,4-22 1856 0 0,0 18-2208 0 0,-4 4 17 0 0,-1 0-1 0 0,1 0 0 0 0,-1 0 0 0 0,0 0 0 0 0,1 0 0 0 0,-1 0 0 0 0,1 0 1 0 0,-1 0-1 0 0,1 0 0 0 0,-1 0 0 0 0,0 0 0 0 0,1 0 0 0 0,-1-1 0 0 0,1 1 1 0 0,-1 0-1 0 0,1 0 0 0 0,-1 0 0 0 0,1-1 0 0 0,-1 1 0 0 0,1 0 0 0 0,-1-1 1 0 0,1 1-1 0 0,-1-1 0 0 0,1 1 0 0 0,0 0 0 0 0,-1-1 0 0 0,1 1 0 0 0,-1-1 1 0 0,1 1-1 0 0,0-1 0 0 0,0 1 0 0 0,-1-1 0 0 0,1 1 0 0 0,0-1 0 0 0,0 1 1 0 0,0-1-1 0 0,-1 0 0 0 0,1 1 0 0 0,0-1 0 0 0,0 1 0 0 0,0-1 0 0 0,0 1 1 0 0,0-1-1 0 0,0 0 0 0 0,0 1 0 0 0,0-1 0 0 0,0 1 0 0 0,1-1 0 0 0,-1 1 1 0 0,0-1-1 0 0,0 0 0 0 0,0 1 0 0 0,1-1 0 0 0,-1 1-9 0 0,-163 58 581 0 0,152-52-532 0 0,-1 1 0 0 0,1 0 0 0 0,0 1 0 0 0,1 0-1 0 0,0 1 1 0 0,0 0 0 0 0,1 1 0 0 0,0 0 0 0 0,0 0 0 0 0,2 1 0 0 0,-1 0 0 0 0,1 0 0 0 0,1 1-1 0 0,0 0 1 0 0,0 0 0 0 0,1 1 0 0 0,1-1 0 0 0,-3 12-49 0 0,7-19 16 0 0,-1 0-1 0 0,1 0 1 0 0,1 0 0 0 0,-1 0-1 0 0,1 0 1 0 0,-1 0 0 0 0,1 0-1 0 0,1 0 1 0 0,-1 0 0 0 0,1 0-1 0 0,0-1 1 0 0,0 1 0 0 0,0 0-1 0 0,0-1 1 0 0,1 0 0 0 0,0 0-1 0 0,0 0 1 0 0,0 0 0 0 0,0 0-1 0 0,1 0 1 0 0,0-1-1 0 0,-1 1 1 0 0,1-1 0 0 0,0 0-1 0 0,1-1 1 0 0,-1 1 0 0 0,0-1-1 0 0,1 1 1 0 0,0-1 0 0 0,-1-1-1 0 0,1 1 1 0 0,0-1 0 0 0,1 1-16 0 0,160 21-1636 0 0,-36-43-1173 0 0,-85 7 1597 0 0</inkml:trace>
  <inkml:trace contextRef="#ctx0" brushRef="#br0" timeOffset="408738.61">17374 10272 1556 0 0,'-2'-8'4708'0'0,"-7"25"-3474"0"0,8-16-1284 0 0,-7 28 202 0 0,1 1 0 0 0,1-1 1 0 0,2 1-1 0 0,1 0 0 0 0,1 0 0 0 0,1 0 0 0 0,2 0 0 0 0,1 0 1 0 0,2-1-1 0 0,0 1 0 0 0,2 0 0 0 0,2-1 0 0 0,6 18-152 0 0,-12-40-467 0 0,5 22 111 0 0,-12-22-5521 0 0,-2-11 4563 0 0</inkml:trace>
  <inkml:trace contextRef="#ctx0" brushRef="#br0" timeOffset="409048.867">17367 10269 848 0 0,'6'-5'131'0'0,"-1"2"-1"0"0,2-1 1 0 0,-1 1-1 0 0,0 0 1 0 0,1 0-1 0 0,-1 0 1 0 0,1 1 0 0 0,0 0-1 0 0,0 1 1 0 0,0-1-1 0 0,0 1 1 0 0,0 1-1 0 0,0-1 1 0 0,0 1 0 0 0,0 1-1 0 0,0-1 1 0 0,0 1-1 0 0,0 0 1 0 0,0 1-1 0 0,-1-1 1 0 0,1 1 0 0 0,0 1-1 0 0,-1-1 1 0 0,1 1-1 0 0,-1 1 1 0 0,0-1-1 0 0,0 1 1 0 0,0 0-1 0 0,0 0 1 0 0,-1 0 0 0 0,4 5-131 0 0,2-1 64 0 0,-1 2 0 0 0,0-1 0 0 0,0 1 0 0 0,-1 1 0 0 0,-1 0 0 0 0,0 0 0 0 0,0 0 0 0 0,-1 1 0 0 0,0 0 0 0 0,-1 1 0 0 0,-1 0 0 0 0,0-1 0 0 0,-1 2 0 0 0,0-1 0 0 0,-1 0 0 0 0,0 2-64 0 0,-4 0 64 0 0,-2-1 0 0 0,0 0 0 0 0,0 0 0 0 0,-2-1 0 0 0,1 1 0 0 0,-2-1-1 0 0,0 0 1 0 0,0 0 0 0 0,-1 0 0 0 0,-1-1 0 0 0,0 0 0 0 0,0-1 0 0 0,-2 0 0 0 0,1 0 0 0 0,-1-1 0 0 0,-1 0 0 0 0,1-1 0 0 0,-2 0 0 0 0,1-1 0 0 0,-1 0 0 0 0,-1-1 0 0 0,1 0 0 0 0,-1-1 0 0 0,-1 0-1 0 0,1-1 1 0 0,-1-1 0 0 0,1 0 0 0 0,-1-1 0 0 0,0 0 0 0 0,-1-1 0 0 0,1-1 0 0 0,-7 0-64 0 0,19 0-113 0 0,1-1 0 0 0,0 0 0 0 0,-1 0 0 0 0,1 0 0 0 0,0-1 0 0 0,-1 1 0 0 0,1 0 1 0 0,0 0-1 0 0,0-1 0 0 0,-1 1 0 0 0,1 0 0 0 0,0-1 0 0 0,0 0 0 0 0,0 1 0 0 0,-1-1 0 0 0,1 0 0 0 0,0 1 0 0 0,0-1 0 0 0,0 0 0 0 0,0 0 0 0 0,0 0 0 0 0,0 0 0 0 0,1 0 0 0 0,-1 0 1 0 0,0 0-1 0 0,0 0 0 0 0,1 0 0 0 0,-1 0 0 0 0,0-1 0 0 0,1 1 0 0 0,0 0 0 0 0,-1 0 0 0 0,1-1 0 0 0,0 1 0 0 0,-1 0 0 0 0,1-1 0 0 0,0 1 0 0 0,0 0 0 0 0,0 0 0 0 0,0-1 1 0 0,0 1-1 0 0,0 0 0 0 0,1-1 113 0 0,9-16-1266 0 0</inkml:trace>
  <inkml:trace contextRef="#ctx0" brushRef="#br0" timeOffset="409345.875">17961 10327 1412 0 0,'-10'10'3743'0'0,"1"26"-2901"0"0,8-35-749 0 0,-10 268 2542 0 0,31-123-2559 0 0,-32-83-1446 0 0,-22-43-2671 0 0,25-20 2883 0 0</inkml:trace>
  <inkml:trace contextRef="#ctx0" brushRef="#br0" timeOffset="409594.479">17898 10274 2704 0 0,'131'-78'3996'0'0,"-106"70"-3737"0"0,0 1-1 0 0,0 1 1 0 0,1 1 0 0 0,-1 1-1 0 0,1 1 1 0 0,0 2 0 0 0,16 1-259 0 0,-37 0-132 0 0,0 0 1 0 0,0 0-1 0 0,0 1 0 0 0,0-1 1 0 0,0 1-1 0 0,-1 1 1 0 0,1-1-1 0 0,0 1 0 0 0,0-1 1 0 0,-1 1-1 0 0,1 1 1 0 0,-1-1-1 0 0,0 1 0 0 0,0-1 1 0 0,1 1-1 0 0,-2 0 1 0 0,1 1-1 0 0,0-1 1 0 0,-1 1-1 0 0,1-1 0 0 0,-1 1 1 0 0,0 0-1 0 0,-1 0 1 0 0,1 1-1 0 0,-1-1 0 0 0,1 1 1 0 0,-1-1 131 0 0,-25 35-2630 0 0,2-21 1362 0 0</inkml:trace>
  <inkml:trace contextRef="#ctx0" brushRef="#br0" timeOffset="409868.472">17870 10594 1868 0 0,'30'-4'912'0'0,"-1"-1"-44"0"0,-13 5-136 0 0,37-10-144 0 0,-16 2-15 0 0,2 1-93 0 0,2-3-32 0 0,0 2-256 0 0,0 0-232 0 0,0 3 4 0 0,2-5-660 0 0,-1 6-641 0 0,-3-2 89 0 0,2 1 92 0 0,-7-2-144 0 0</inkml:trace>
  <inkml:trace contextRef="#ctx0" brushRef="#br0" timeOffset="410398.834">18727 10519 836 0 0,'-17'17'1093'0'0,"9"-10"-812"0"0,0 0 0 0 0,0 1 0 0 0,0 0 0 0 0,1 0 0 0 0,0 1 1 0 0,1 0-1 0 0,0 0 0 0 0,0 1 0 0 0,1-1 0 0 0,0 1 0 0 0,1 1 0 0 0,0-1 0 0 0,0 0 0 0 0,2 1 0 0 0,-1 0 1 0 0,1 2-282 0 0,2-9 40 0 0,0-1 1 0 0,1 1-1 0 0,0 0 1 0 0,0-1-1 0 0,0 1 1 0 0,0-1-1 0 0,0 1 1 0 0,1-1-1 0 0,-1 0 1 0 0,1 1-1 0 0,0-1 1 0 0,0 0-1 0 0,0 0 1 0 0,1 0-1 0 0,-1-1 1 0 0,1 1-1 0 0,0 0 1 0 0,-1-1-1 0 0,1 0 1 0 0,0 0-1 0 0,0 1 1 0 0,1-2-1 0 0,-1 1 1 0 0,0 0-1 0 0,0-1 1 0 0,1 1-1 0 0,-1-1 1 0 0,1 0-1 0 0,0 0 1 0 0,2 0-41 0 0,115 12 235 0 0,-110-14-280 0 0,0 1 0 0 0,0-2 1 0 0,0 1-1 0 0,-1-2 1 0 0,1 1-1 0 0,0-1 0 0 0,-1-1 1 0 0,0 0-1 0 0,1-1 0 0 0,-2 1 1 0 0,1-2-1 0 0,-1 0 1 0 0,1 0-1 0 0,-2 0 0 0 0,1-1 1 0 0,-1-1-1 0 0,0 1 45 0 0,5-45-24 0 0,-15 49 59 0 0,-1 1 0 0 0,0-1 0 0 0,0 1 0 0 0,0 0 0 0 0,0-1 0 0 0,0 1 0 0 0,0 1 0 0 0,0-1 0 0 0,-1 0 0 0 0,1 1 0 0 0,-1 0 0 0 0,0 0 0 0 0,1 0 0 0 0,-1 0 0 0 0,0 1 0 0 0,1-1 0 0 0,-1 1 0 0 0,0 0 0 0 0,1 0 0 0 0,-1 0 0 0 0,0 0 0 0 0,-1 1-35 0 0,-59 31 190 0 0,130-9-771 0 0,-52-22 489 0 0,0-1-1 0 0,0-1 0 0 0,0 0 0 0 0,0 0 1 0 0,0-2-1 0 0,-1 0 0 0 0,1 0 0 0 0,-1-1 0 0 0,1-1 1 0 0,-1 0-1 0 0,-1-1 0 0 0,1 0 0 0 0,-1-1 1 0 0,0-1-1 0 0,5-4 93 0 0,-5-2-21 0 0,0-1-1 0 0,-1 0 1 0 0,0 0 0 0 0,-1-2-1 0 0,-1 1 1 0 0,-1-1 0 0 0,0 0-1 0 0,-1-1 1 0 0,-1 0 0 0 0,-1 0-1 0 0,0 0 1 0 0,-2-1 0 0 0,0 0-1 0 0,-1 1 1 0 0,-1-1 0 0 0,0 0-1 0 0,-2 0 1 0 0,0 0 0 0 0,-1 0-1 0 0,-3-10 22 0 0,4-34 780 0 0,-11-82 1737 0 0,6 110-43 0 0,26 297-1561 0 0,-5-167-756 0 0,-5-19-134 0 0,23 214-800 0 0,-24-96-2507 0 0,-8-185 2976 0 0,-2 0-1 0 0,1 0 1 0 0,-1-1-1 0 0,0 1 1 0 0,-1 0 0 0 0,0-1-1 0 0,-1 0 1 0 0,1 1-1 0 0,-1-1 1 0 0,-1 0 0 0 0,0 0-1 0 0,0 0 1 0 0,-1-1-1 0 0,1 0 1 0 0,-2 0 0 0 0,-3 5 308 0 0,-5 0-1240 0 0</inkml:trace>
  <inkml:trace contextRef="#ctx0" brushRef="#br0" timeOffset="411329.737">19797 10077 2364 0 0,'6'-3'3974'0'0,"21"-6"-3753"0"0,332-16 1701 0 0,-320 23-1802 0 0,1 1 0 0 0,-1 2 1 0 0,0 2-1 0 0,0 1 0 0 0,0 2 0 0 0,0 2 1 0 0,-1 2-1 0 0,4 2-120 0 0,-39-12 7 0 0,-1 1-1 0 0,0-1 1 0 0,1 1 0 0 0,-1 0-1 0 0,0 0 1 0 0,0 0 0 0 0,0 0 0 0 0,0 0-1 0 0,0 0 1 0 0,0 1 0 0 0,0-1-1 0 0,0 1 1 0 0,0-1 0 0 0,0 1 0 0 0,-1 0-1 0 0,1-1 1 0 0,-1 1 0 0 0,1 0 0 0 0,-1 0-1 0 0,0 0 1 0 0,0 0 0 0 0,0 0-1 0 0,0 1 1 0 0,0-1 0 0 0,0 0 0 0 0,0 0-1 0 0,-1 1 1 0 0,1-1 0 0 0,-1 0-1 0 0,0 1 1 0 0,0-1 0 0 0,0 0 0 0 0,0 1-1 0 0,0-1 1 0 0,0 1 0 0 0,-1-1-1 0 0,1 0 1 0 0,-1 2-7 0 0,-154 206 566 0 0,96-130-98 0 0,4 3 1 0 0,3 1-1 0 0,4 3 1 0 0,-13 38-469 0 0,61-124 29 0 0,-1 1 0 0 0,0-1 0 0 0,1 1 0 0 0,-1-1-1 0 0,1 1 1 0 0,0-1 0 0 0,-1 1 0 0 0,1-1 0 0 0,0 1 0 0 0,0 0 0 0 0,0-1 0 0 0,0 1 0 0 0,0 0 0 0 0,0-1 0 0 0,1 1 0 0 0,-1-1 0 0 0,0 1 0 0 0,1-1 0 0 0,-1 1-1 0 0,1-1 1 0 0,0 1 0 0 0,-1-1 0 0 0,1 1 0 0 0,0-1 0 0 0,0 0 0 0 0,0 1 0 0 0,0-1 0 0 0,0 0 0 0 0,0 0 0 0 0,1 0 0 0 0,-1 0 0 0 0,0 0 0 0 0,0 0 0 0 0,1 0 0 0 0,-1 0-1 0 0,1 0 1 0 0,-1-1 0 0 0,1 1 0 0 0,-1-1 0 0 0,1 1 0 0 0,-1-1 0 0 0,1 1 0 0 0,-1-1 0 0 0,1 0 0 0 0,-1 0 0 0 0,1 0-29 0 0,90 7 239 0 0,-75-8-137 0 0,35-4-599 0 0,0-3-1 0 0,-1-2 1 0 0,0-3 0 0 0,0-1 0 0 0,19-11 497 0 0,-63 24-416 0 0,0-1 1 0 0,0-1-1 0 0,0 1 0 0 0,0-1 1 0 0,-1 0-1 0 0,1-1 1 0 0,-1 0-1 0 0,0 0 0 0 0,0 0 1 0 0,0 0-1 0 0,-1-1 1 0 0,0 0-1 0 0,0 0 0 0 0,0-1 1 0 0,0 1-1 0 0,-1-1 1 0 0,0 0-1 0 0,2-4 416 0 0,-5 5-1245 0 0,-1-6 35 0 0</inkml:trace>
  <inkml:trace contextRef="#ctx0" brushRef="#br0" timeOffset="411516.55">19998 10452 1816 0 0,'-1'0'161'0'0,"-25"-5"2471"0"0,31-3 368 0 0,358-31-1921 0 0,-30 7-7033 0 0,-271 23 4740 0 0</inkml:trace>
  <inkml:trace contextRef="#ctx0" brushRef="#br1" timeOffset="426734.584">1837 2946 1172 0 0,'0'0'549'0'0,"0"0"-48"0"0,-14-1 276 0 0,10 7 2733 0 0,10-2-3477 0 0,0-1 1 0 0,0 1-1 0 0,1-1 0 0 0,-1 0 0 0 0,1 0 0 0 0,0-1 0 0 0,0 0 0 0 0,0 0 1 0 0,0-1-1 0 0,1 0 0 0 0,-1 0 0 0 0,0 0 0 0 0,0-1 0 0 0,1 0 0 0 0,-1-1 1 0 0,0 0-1 0 0,0 0 0 0 0,1 0 0 0 0,-1-1 0 0 0,0 0 0 0 0,1-1-33 0 0,726-20 691 0 0,849-116 224 0 0,-1145 135 1626 0 0,-437 4-2413 0 0,27 0 1239 0 0,-18-2-3963 0 0,-20-9-4382 0 0,9 11 6895 0 0,-10 0-1163 0 0</inkml:trace>
  <inkml:trace contextRef="#ctx0" brushRef="#br0" timeOffset="458452.611">1095 5896 1132 0 0,'0'-19'1772'0'0,"-18"-38"626"0"0,21 47-1588 0 0,-3 10-642 0 0,0 22-57 0 0,1 403 693 0 0,-19-172-456 0 0,15 446 891 0 0,19-639-1275 0 0,-16-102-5109 0 0,0 27 3952 0 0</inkml:trace>
  <inkml:trace contextRef="#ctx0" brushRef="#br0" timeOffset="458874.254">1038 6041 1836 0 0,'-2'-6'162'0'0,"1"0"-1"0"0,-1 0 1 0 0,1 0-1 0 0,0 0 1 0 0,1-1-1 0 0,-1 1 1 0 0,1 0-1 0 0,1-1 1 0 0,-1 1-1 0 0,1 0 1 0 0,0-1-1 0 0,0 1 1 0 0,1 0-1 0 0,0 0 1 0 0,0 0-1 0 0,0 0 1 0 0,1 1-1 0 0,0-1 1 0 0,0 0-1 0 0,0 1 1 0 0,1 0-1 0 0,-1 0 1 0 0,1 0-1 0 0,1 0 1 0 0,-1 1-1 0 0,1-1 1 0 0,0 1-1 0 0,0 0 1 0 0,0 1-162 0 0,162-94 826 0 0,-103 75-712 0 0,1 3 0 0 0,0 2 1 0 0,1 4-1 0 0,1 3 0 0 0,0 2 0 0 0,0 4 0 0 0,62 3-114 0 0,-107 2-77 0 0,0 0-1 0 0,-1 2 0 0 0,1 0 0 0 0,-1 1 0 0 0,0 2 0 0 0,0 0 1 0 0,-1 1-1 0 0,1 1 0 0 0,-2 1 0 0 0,1 0 0 0 0,-1 2 0 0 0,13 9 78 0 0,-30-19-93 0 0,0 1-1 0 0,-1 0 1 0 0,1-1-1 0 0,0 1 0 0 0,-1 0 1 0 0,1 0-1 0 0,-1 0 1 0 0,0 0-1 0 0,0 0 0 0 0,0 0 1 0 0,0 0-1 0 0,0 0 1 0 0,0 1-1 0 0,0-1 0 0 0,0 0 1 0 0,-1 1-1 0 0,0-1 1 0 0,1 0-1 0 0,-1 1 0 0 0,0-1 1 0 0,0 0-1 0 0,0 1 1 0 0,0-1-1 0 0,-1 1 1 0 0,1-1-1 0 0,-1 0 0 0 0,1 1 1 0 0,-1-1-1 0 0,0 0 1 0 0,0 0-1 0 0,0 0 0 0 0,0 1 1 0 0,0-1-1 0 0,0 0 1 0 0,-1 0-1 0 0,1-1 0 0 0,-1 1 1 0 0,1 0-1 0 0,-1 0 1 0 0,0-1-1 0 0,0 1 0 0 0,1-1 1 0 0,-1 1-1 0 0,0-1 1 0 0,0 0-1 0 0,-1 0 1 0 0,1 0-1 0 0,-2 1 94 0 0,-19 19-1179 0 0</inkml:trace>
  <inkml:trace contextRef="#ctx0" brushRef="#br0" timeOffset="459233.474">896 6715 1576 0 0,'20'0'3052'0'0,"29"-1"-2512"0"0,518-63 1906 0 0,-248 40-1600 0 0,-333 18-3936 0 0,7 4 444 0 0,5 2 1474 0 0</inkml:trace>
  <inkml:trace contextRef="#ctx0" brushRef="#br0" timeOffset="459608.008">2452 6728 1004 0 0,'-40'39'2667'0'0,"-19"25"-1678"0"0,2 4 0 0 0,4 1-1 0 0,3 3 1 0 0,3 2 0 0 0,3 2 0 0 0,-24 61-989 0 0,17-41 357 0 0,43-81-384 0 0,-48 70-1752 0 0,-1-61-2692 0 0,55-24 3355 0 0</inkml:trace>
  <inkml:trace contextRef="#ctx0" brushRef="#br0" timeOffset="459888.616">1798 6843 2272 0 0,'32'-12'5092'0'0,"33"54"-4874"0"0,-55-35 163 0 0,396 306 913 0 0,-343-260-1480 0 0,55 51-573 0 0,-52-28-4653 0 0,-65-74 4284 0 0</inkml:trace>
  <inkml:trace contextRef="#ctx0" brushRef="#br0" timeOffset="460328.093">2582 6035 888 0 0,'-12'5'166'0'0,"0"1"0"0"0,1 1 1 0 0,-1 0-1 0 0,2 0 0 0 0,-1 1 0 0 0,1 1 0 0 0,0 0 1 0 0,1 0-1 0 0,0 1 0 0 0,1 0 0 0 0,-1 0 0 0 0,2 1 1 0 0,0 0-1 0 0,0 1 0 0 0,1-1 0 0 0,0 1 0 0 0,1 0 1 0 0,1 1-1 0 0,0-1 0 0 0,0 1 0 0 0,2 0 0 0 0,-1 0 1 0 0,2 0-1 0 0,-1 0 0 0 0,2 0 0 0 0,0 1 0 0 0,0-1 1 0 0,1 0-1 0 0,1 0 0 0 0,0 0 0 0 0,1 0 0 0 0,1-1 1 0 0,0 1-1 0 0,0-1 0 0 0,1 1 0 0 0,3 4-166 0 0,3 0 39 0 0,0 0-1 0 0,0-1 1 0 0,2-1-1 0 0,0 0 1 0 0,0 0-1 0 0,2-1 0 0 0,0-1 1 0 0,0-1-1 0 0,1 0 1 0 0,2 0-39 0 0,116 38-4933 0 0,-118-48 3718 0 0</inkml:trace>
  <inkml:trace contextRef="#ctx0" brushRef="#br0" timeOffset="460717.461">2754 6105 1260 0 0,'39'-2'2870'0'0,"52"50"-2024"0"0,-89-47-782 0 0,6 4 20 0 0,-1 1 0 0 0,0 0-1 0 0,0 0 1 0 0,-1 0 0 0 0,1 1 0 0 0,-1 0 0 0 0,-1 0 0 0 0,1 1 0 0 0,-1 0-1 0 0,-1 0 1 0 0,0 0 0 0 0,0 0 0 0 0,0 1 0 0 0,-1-1 0 0 0,0 1 0 0 0,-1 0 0 0 0,0 0-1 0 0,0 0 1 0 0,-1 0 0 0 0,0 1 0 0 0,0-1 0 0 0,-1 0 0 0 0,-1 0 0 0 0,1 0 0 0 0,-2 1-1 0 0,1-1 1 0 0,-1 0 0 0 0,-1 0 0 0 0,-2 8-84 0 0,-3-3 105 0 0,-1 0-1 0 0,-1 0 1 0 0,1 0-1 0 0,-2-2 1 0 0,0 1-1 0 0,-1-1 1 0 0,0-1 0 0 0,-1 0-1 0 0,0 0 1 0 0,0-2-1 0 0,-1 0 1 0 0,-1 0-1 0 0,1-1 1 0 0,-1-1-1 0 0,-1 0 1 0 0,1-1 0 0 0,-1-1-1 0 0,-6 1-104 0 0,21-5-79 0 0,0-1-1 0 0,0 1 0 0 0,0 0 1 0 0,0-1-1 0 0,-1 1 0 0 0,1-1 1 0 0,0 1-1 0 0,0-1 0 0 0,-1 0 1 0 0,1 1-1 0 0,0-1 0 0 0,-1 0 1 0 0,1 0-1 0 0,0 0 0 0 0,0 0 1 0 0,-1 0-1 0 0,1 0 0 0 0,0 0 1 0 0,-1-1-1 0 0,1 1 0 0 0,0 0 1 0 0,0-1-1 0 0,-1 1 0 0 0,1-1 1 0 0,0 1-1 0 0,0-1 0 0 0,0 0 1 0 0,0 1-1 0 0,0-1 0 0 0,0 0 1 0 0,0 0-1 0 0,0 0 0 0 0,0 0 1 0 0,0 0-1 0 0,0 0 0 0 0,0 0 1 0 0,1 0-1 0 0,-1 0 0 0 0,0 0 1 0 0,1 0-1 0 0,-1 0 0 0 0,1-1 1 0 0,-1 1-1 0 0,1 0 1 0 0,0 0-1 0 0,-1-1 0 0 0,1 1 1 0 0,0 0-1 0 0,0-1 0 0 0,0 1 1 0 0,0 0-1 0 0,0 0 0 0 0,0-1 1 0 0,0 1-1 0 0,1 0 0 0 0,-1-1 1 0 0,0 1-1 0 0,1 0 0 0 0,-1 0 1 0 0,1-1-1 0 0,-1 1 0 0 0,1 0 1 0 0,0 0-1 0 0,-1 0 0 0 0,1 0 1 0 0,0 0-1 0 0,0 0 0 0 0,0 0 1 0 0,0-1 79 0 0,13-21-1290 0 0,2 0 66 0 0</inkml:trace>
  <inkml:trace contextRef="#ctx0" brushRef="#br0" timeOffset="461010.347">3122 6133 1048 0 0,'-14'9'1282'0'0,"6"-6"-1083"0"0,1 0-1 0 0,1 1 1 0 0,-1 0 0 0 0,0 0-1 0 0,1 1 1 0 0,0 0-1 0 0,0 0 1 0 0,0 0 0 0 0,1 1-1 0 0,0 0 1 0 0,0 0-1 0 0,0 0 1 0 0,1 0-1 0 0,0 1 1 0 0,0 0 0 0 0,1 0-1 0 0,-1 0 1 0 0,2 0-1 0 0,-1 0 1 0 0,1 1 0 0 0,-1 4-199 0 0,2-3 34 0 0,0 0 0 0 0,1 0 0 0 0,0 0 0 0 0,1 0 0 0 0,0 0 0 0 0,0 0 0 0 0,1 0 0 0 0,0 0 0 0 0,1-1 0 0 0,-1 1 0 0 0,2-1 0 0 0,-1 0 0 0 0,1 0 0 0 0,1 0 0 0 0,-1 0 0 0 0,1-1 0 0 0,1 1 0 0 0,-1-1 0 0 0,1-1 0 0 0,0 1 0 0 0,1-1 0 0 0,0 0 0 0 0,0-1 0 0 0,0 1 0 0 0,3 0-34 0 0,-1 0-363 0 0,-1 0 1 0 0,2-1 0 0 0,-1 0-1 0 0,0-1 1 0 0,1 0 0 0 0,0 0-1 0 0,0-1 1 0 0,0-1 0 0 0,0 0-1 0 0,0 0 1 0 0,1 0 0 0 0,-1-2-1 0 0,8 1 363 0 0,-8-1-1216 0 0</inkml:trace>
  <inkml:trace contextRef="#ctx0" brushRef="#br0" timeOffset="461290.473">3698 6015 1664 0 0,'11'23'341'0'0,"-2"2"0"0"0,-1-1 0 0 0,-1 1 0 0 0,-1 0 0 0 0,-1 1 1 0 0,-1-1-1 0 0,-1 1 0 0 0,-1 0 0 0 0,-2 0 0 0 0,0 0 0 0 0,-2 0 0 0 0,-1-1 0 0 0,-1 1 0 0 0,-1 0 0 0 0,-1-1 0 0 0,-2 0 0 0 0,0-1 0 0 0,-1 0 0 0 0,-2 0 0 0 0,0-1 1 0 0,-2 0-342 0 0,-103 127-821 0 0,-40-34-3364 0 0,113-94 2952 0 0,3-2 37 0 0</inkml:trace>
  <inkml:trace contextRef="#ctx0" brushRef="#br0" timeOffset="466296.319">459 4523 944 0 0,'-26'-4'1898'0'0,"-28"-17"-454"0"0,167 34-371 0 0,1209-10-1190 0 0,-1048-16 243 0 0,2094-63 102 0 0,-1944 73-503 0 0,-215-11 252 0 0,1844-71-345 0 0,-232 59 373 0 0,-1240 28-150 0 0,326 7 32 0 0,18 15 111 0 0,238 4-212 0 0,-531 17 250 0 0,-345-16-45 0 0,-280-28 12 0 0,0-1 0 0 0,-1 1-1 0 0,1 0 1 0 0,0 0-1 0 0,-1 1 1 0 0,1 0-1 0 0,-1 0 1 0 0,1 0-1 0 0,-1 1 1 0 0,0 0 0 0 0,0 1-1 0 0,0-1 1 0 0,0 1-1 0 0,-1 0 1 0 0,0 0-1 0 0,1 1 1 0 0,-2-1 0 0 0,1 1-1 0 0,3 5-2 0 0,74 150-151 0 0,-70-85 366 0 0,-4 0 1 0 0,-3 1-1 0 0,-3 0 1 0 0,-5 20-216 0 0,2 4 132 0 0,-16 158 158 0 0,17 760 723 0 0,-20-676-844 0 0,-121 1286 628 0 0,135-1319-1391 0 0,-18-301-2635 0 0,13-23 2063 0 0,-4-8 46 0 0</inkml:trace>
  <inkml:trace contextRef="#ctx0" brushRef="#br0" timeOffset="468297.735">2 4438 936 0 0,'55'-39'731'0'0,"-53"38"-713"0"0,0 0-1 0 0,0 0 1 0 0,0 0 0 0 0,0 0 0 0 0,0 0-1 0 0,0 0 1 0 0,0 1 0 0 0,0-1 0 0 0,1 0-1 0 0,-1 1 1 0 0,0 0 0 0 0,0 0 0 0 0,1-1-1 0 0,-1 1 1 0 0,0 1 0 0 0,0-1 0 0 0,0 0 0 0 0,1 0-1 0 0,-1 1 1 0 0,0-1 0 0 0,0 1 0 0 0,0 0-1 0 0,0 0 1 0 0,0 0 0 0 0,0 0 0 0 0,0 0-1 0 0,0 0 1 0 0,0 0 0 0 0,0 1 0 0 0,0-1-1 0 0,-1 1 1 0 0,1-1 0 0 0,-1 1 0 0 0,1 0 0 0 0,-1-1-1 0 0,0 1 1 0 0,1 0 0 0 0,-1 0 0 0 0,0 0-1 0 0,0 0 1 0 0,0 0 0 0 0,-1 0 0 0 0,1 1-18 0 0,24 100 210 0 0,-24-96-157 0 0,14 159 614 0 0,-7 0-1 0 0,-8 50-666 0 0,-1-98 127 0 0,1 1835 345 0 0,18-1628-451 0 0,-3-15 1158 0 0,46 238-1179 0 0,-57-524 47 0 0,59 231 146 0 0,-59-245-182 0 0,1 0-1 0 0,1 0 1 0 0,-1-1-1 0 0,2 1 0 0 0,-1-1 1 0 0,1 0-1 0 0,0-1 1 0 0,1 0-1 0 0,0 0 1 0 0,1 0-1 0 0,-1-1 1 0 0,1-1-1 0 0,1 1 1 0 0,-1-1-1 0 0,1-1 1 0 0,0 0-1 0 0,0 0 1 0 0,1-1-1 0 0,-1-1 0 0 0,1 1 1 0 0,10 0-11 0 0,55 7 5 0 0,0-5 0 0 0,1-2 0 0 0,-1-4-1 0 0,2-3-4 0 0,53 0 76 0 0,970 2-196 0 0,-665-7 208 0 0,-144-8-64 0 0,1281-50 146 0 0,407-25 322 0 0,-1423 56-387 0 0,581-16-160 0 0,1520 51-3 0 0,-2235-8-12 0 0,86-24 111 0 0,679 27 1158 0 0,-1122 13-1296 0 0,-64-8 42 0 0,14 1-4544 0 0,-22-5 3405 0 0</inkml:trace>
  <inkml:trace contextRef="#ctx0" brushRef="#br0" timeOffset="483197.867">22023 692 1236 0 0,'10'4'62'0'0,"154"12"433"0"0,823-93 440 0 0,-289 32-669 0 0,-372 33-134 0 0,160-15-122 0 0,1079-1-242 0 0,-1083 31 154 0 0,-243 8 32 0 0,88-9-119 0 0,-83-17-224 0 0,566-18-844 0 0,-754 31 1176 0 0</inkml:trace>
  <inkml:trace contextRef="#ctx0" brushRef="#br0" timeOffset="484537.595">29755 689 888 0 0,'6'19'85'0'0,"-2"1"0"0"0,0-1 0 0 0,-1 1 0 0 0,-1 0 0 0 0,-1 0 0 0 0,-1 0 0 0 0,0 0 0 0 0,-2 0 0 0 0,0 0 0 0 0,-1 0 0 0 0,-1 0 0 0 0,-1-1 0 0 0,-1 0 0 0 0,-3 5-85 0 0,-6 40 121 0 0,-5 23 109 0 0,-13 54 445 0 0,6 1 0 0 0,-5 116-675 0 0,0 221 1179 0 0,19-256-175 0 0,-12 3-62 0 0,26-225-931 0 0,-1 1 1 0 0,0 0-1 0 0,1-1 0 0 0,-1 1 1 0 0,0 0-1 0 0,0-1 1 0 0,0 1-1 0 0,0 0 0 0 0,0-1 1 0 0,-1 1-1 0 0,1-1 0 0 0,0 1 1 0 0,-1 0-1 0 0,1-1 1 0 0,-1 1-1 0 0,0-1 0 0 0,1 1 1 0 0,-1-1-1 0 0,0 1 1 0 0,0-1-1 0 0,0 0 0 0 0,0 1 1 0 0,0-1-1 0 0,0 0 0 0 0,-1 0 1 0 0,1 0-1 0 0,0 1 1 0 0,0-2-1 0 0,-1 1 0 0 0,1 0 1 0 0,-1 0-1 0 0,1 0 0 0 0,-1-1 1 0 0,1 1-1 0 0,-1 0 1 0 0,0-1-1 0 0,1 0 0 0 0,-1 1 1 0 0,1-1-1 0 0,-1 0 0 0 0,0 0 1 0 0,1 0-1 0 0,-1 0 1 0 0,0 0-1 0 0,1 0 0 0 0,-1 0 1 0 0,0-1-12 0 0,-572-73-841 0 0,-121 19 864 0 0,-428-44-100 0 0,267 46 173 0 0,230 53-309 0 0,363 23 15 0 0,-542 16 274 0 0,308-17 83 0 0,192 0-18 0 0,-143 5-121 0 0,242 16-76 0 0,-313 5 609 0 0,354-44-418 0 0,163-4-796 0 0,2 0-339 0 0,-8 0-1566 0 0,7 0 1304 0 0</inkml:trace>
  <inkml:trace contextRef="#ctx0" brushRef="#br0" timeOffset="486121.415">28191 459 964 0 0,'5'3'149'0'0,"149"15"591"0"0,-53-17-417 0 0,412 9 336 0 0,-317 10-716 0 0,207 7 10 0 0,-187-4 260 0 0,-122-13 951 0 0,-93-10-1136 0 0,-1 0 2 0 0,0 0 39 0 0,28 16-38 0 0,-132 245-1752 0 0,86-215 912 0 0</inkml:trace>
  <inkml:trace contextRef="#ctx0" brushRef="#br0" timeOffset="505499.858">4512 5900 1008 0 0,'0'0'179'0'0,"0"0"56"0"0,0 0 0 0 0,-17-3 1705 0 0,7-12-1253 0 0,22 16 772 0 0,-11-1-1479 0 0,142 38 715 0 0,102 13-271 0 0,-143-34-177 0 0,37 6 51 0 0,0-6 1 0 0,110-1-299 0 0,157-16 871 0 0,-405 0-961 0 0,-1 0-26 0 0,0 0-56 0 0,0 0-289 0 0,12 7-2689 0 0,-17-8 1998 0 0,-2 0 56 0 0</inkml:trace>
  <inkml:trace contextRef="#ctx0" brushRef="#br0" timeOffset="506748.144">4329 6575 1428 0 0,'0'0'360'0'0,"0"0"-26"0"0,0 0-47 0 0,0 0-20 0 0,0 0-64 0 0,0 0-70 0 0,0 0-16 0 0,0 0 45 0 0,0 0 17 0 0,0 0 31 0 0,0 0-9 0 0,6-10 135 0 0,88 14 431 0 0,862-2 1616 0 0,-865-22-2240 0 0,-52 19 700 0 0,-37 1-764 0 0,-2 0-30 0 0,0 0 1 0 0,0 0-7 0 0,0 0-10 0 0,37 0 107 0 0,-6-3-10 0 0,-9 1-977 0 0,-29 5-3170 0 0,-1-1 2864 0 0,1 1-43 0 0</inkml:trace>
  <inkml:trace contextRef="#ctx0" brushRef="#br0" timeOffset="535272.178">29 9627 1036 0 0,'0'0'402'0'0,"0"0"14"0"0,0 0-108 0 0,0 0-75 0 0,0 0-25 0 0,0 0 8 0 0,0 0-40 0 0,0 0 21 0 0,0 0 31 0 0,0 0-36 0 0,2-14 796 0 0,-8 138-495 0 0,-4-69-258 0 0,5-32-104 0 0,1 0 0 0 0,1 0-1 0 0,2 0 1 0 0,0 1-1 0 0,1-1 1 0 0,2 1-1 0 0,0-1 1 0 0,1 0-1 0 0,2 0 1 0 0,0 0-1 0 0,1 0 1 0 0,2-1 0 0 0,0 0-1 0 0,1-1 1 0 0,11 17-131 0 0,-15-31 26 0 0,1-1 0 0 0,1 0 0 0 0,-1 0 0 0 0,1-1 0 0 0,0 0-1 0 0,0 0 1 0 0,0 0 0 0 0,1-1 0 0 0,0 0 0 0 0,0-1 0 0 0,0 0 0 0 0,0 0 0 0 0,0-1 0 0 0,1 0 0 0 0,-1 0 0 0 0,1-1 0 0 0,0 0 0 0 0,-1 0 0 0 0,1-1 0 0 0,0 0 0 0 0,-1-1 0 0 0,1 0 0 0 0,-1 0 0 0 0,1-1 0 0 0,-1 0 0 0 0,1 0 0 0 0,-1-1 0 0 0,0 0 0 0 0,0-1 0 0 0,0 1 0 0 0,-1-2 0 0 0,1 1 0 0 0,-1-1 0 0 0,0 0 0 0 0,0-1 0 0 0,-1 1-1 0 0,0-1 1 0 0,0-1 0 0 0,2-2-26 0 0,141-149 158 0 0,-146 154-143 0 0,7-13-98 0 0,-22 21 74 0 0,10 1 2 0 0,1-1 0 0 0,0 0-1 0 0,0 0 1 0 0,0 0 0 0 0,0 1 0 0 0,1-1-1 0 0,0 0 1 0 0,0 1 0 0 0,0-1-1 0 0,0 0 1 0 0,1 0 0 0 0,-1 1 0 0 0,1-1-1 0 0,0 0 1 0 0,1 0 0 0 0,-1 0 0 0 0,1 0-1 0 0,0 0 1 0 0,-1 0 0 0 0,2 0 0 0 0,-1 0-1 0 0,0-1 1 0 0,1 1 0 0 0,0-1-1 0 0,0 0 1 0 0,0 0 0 0 0,0 0 0 0 0,0 0-1 0 0,1 0 8 0 0,10 6 0 0 0,0-1 0 0 0,0-1-1 0 0,1 0 1 0 0,0-1-1 0 0,0 0 1 0 0,1-1 0 0 0,-1-1-1 0 0,1 0 1 0 0,0-2 0 0 0,0 1-1 0 0,1-2 1 0 0,-1 0-1 0 0,0-1 1 0 0,0-1 0 0 0,7-1 0 0 0,-15 2-13 0 0,162-43 65 0 0,-166 41-50 0 0,0 1-1 0 0,0-1 0 0 0,0 1 0 0 0,0-1 0 0 0,-1 0 1 0 0,1 0-1 0 0,0-1 0 0 0,-1 1 0 0 0,0-1 1 0 0,1 0-1 0 0,-1 0 0 0 0,0 0 0 0 0,-1 0 0 0 0,1 0 1 0 0,0-1-1 0 0,-1 1 0 0 0,0-1 0 0 0,0 0 1 0 0,0 1-1 0 0,0-1 0 0 0,-1 0 0 0 0,1 0 0 0 0,-1 0 1 0 0,0-1-1 0 0,0 1 0 0 0,0 0 0 0 0,-1 0 0 0 0,0-1 1 0 0,0 1-1 0 0,0 0 0 0 0,0 0 0 0 0,0-1 1 0 0,-1 1-1 0 0,0-2-1 0 0,-7-8 13 0 0,0 0 1 0 0,-1 0 0 0 0,-1 1-1 0 0,0 0 1 0 0,-1 1 0 0 0,0 0-1 0 0,-1 0 1 0 0,0 1 0 0 0,-1 1-1 0 0,0 0 1 0 0,0 1-1 0 0,-12-5-13 0 0,-68-57-3716 0 0,87 64 2370 0 0,4 1 28 0 0</inkml:trace>
  <inkml:trace contextRef="#ctx0" brushRef="#br0" timeOffset="536065.869">1172 9585 1088 0 0,'0'1'59'0'0,"-1"-1"0"0"0,1 1-1 0 0,0-1 1 0 0,0 1 0 0 0,0-1 0 0 0,0 0-1 0 0,0 1 1 0 0,0-1 0 0 0,0 1 0 0 0,0-1-1 0 0,0 1 1 0 0,0-1 0 0 0,0 1 0 0 0,0-1-1 0 0,1 1 1 0 0,-1-1 0 0 0,0 1-1 0 0,0-1 1 0 0,0 1 0 0 0,1-1 0 0 0,-1 0-1 0 0,0 1 1 0 0,1-1 0 0 0,-1 1 0 0 0,0-1-1 0 0,1 0 1 0 0,-1 1 0 0 0,0-1 0 0 0,1 0-1 0 0,-1 0 1 0 0,0 1 0 0 0,1-1 0 0 0,-1 0-1 0 0,1 0 1 0 0,-1 1 0 0 0,1-1 0 0 0,-1 0-1 0 0,1 0 1 0 0,-1 0 0 0 0,1 0 0 0 0,-1 0-1 0 0,1 0 1 0 0,-1 0 0 0 0,1 0 0 0 0,-1 0-1 0 0,0 0 1 0 0,1 0 0 0 0,-1 0 0 0 0,1 0-1 0 0,-1 0 1 0 0,1 0 0 0 0,-1 0 0 0 0,1-1-1 0 0,-1 1 1 0 0,1 0 0 0 0,-1 0 0 0 0,1-1-59 0 0,1 53 268 0 0,-14 121 235 0 0,-23 166 914 0 0,35-340-1379 0 0,0 1 0 0 0,0 0 0 0 0,0-1 0 0 0,1 1-1 0 0,-1 0 1 0 0,0-1 0 0 0,0 1 0 0 0,1 0 0 0 0,-1 0-1 0 0,0-1 1 0 0,1 1 0 0 0,-1 0 0 0 0,0 0 0 0 0,1 0-1 0 0,-1 0 1 0 0,0-1 0 0 0,1 1 0 0 0,-1 0 0 0 0,1 0-1 0 0,-1 0 1 0 0,0 0 0 0 0,1 0 0 0 0,-1 0 0 0 0,0 0 0 0 0,1 0-1 0 0,-1 0 1 0 0,1 0 0 0 0,-1 0 0 0 0,0 0 0 0 0,1 0-1 0 0,-1 0 1 0 0,0 0 0 0 0,1 1 0 0 0,-1-1 0 0 0,1 0-1 0 0,-1 0 1 0 0,0 0 0 0 0,0 0 0 0 0,1 1 0 0 0,-1-1 0 0 0,0 0-1 0 0,1 0 1 0 0,-1 1 0 0 0,0-1 0 0 0,0 0 0 0 0,1 1-38 0 0,34-59-20 0 0,-15 26 58 0 0,104-128-307 0 0,-122 159 262 0 0,0 1 1 0 0,0 0-1 0 0,1 0 1 0 0,-1 0-1 0 0,0 1 1 0 0,0-1-1 0 0,0 0 0 0 0,1 1 1 0 0,-1-1-1 0 0,0 1 1 0 0,0 0-1 0 0,0 0 0 0 0,0 0 1 0 0,0 0-1 0 0,0 0 1 0 0,0 0-1 0 0,-1 1 0 0 0,1-1 1 0 0,0 0-1 0 0,-1 1 1 0 0,1-1-1 0 0,0 1 0 0 0,-1 0 1 0 0,0 0-1 0 0,0 0 1 0 0,1-1-1 0 0,-1 1 0 0 0,0 0 1 0 0,0 0-1 0 0,-1 0 1 0 0,1 1-1 0 0,0-1 0 0 0,-1 0 1 0 0,1 0-1 0 0,-1 0 1 0 0,0 0-1 0 0,1 1 1 0 0,-1-1-1 0 0,0 1 7 0 0,4 7-44 0 0,0 0 47 0 0,0-1 0 0 0,0 1 0 0 0,0-1 0 0 0,2 0 0 0 0,-1-1 0 0 0,1 1 0 0 0,0-1 1 0 0,1 0-1 0 0,0 0 0 0 0,0-1 0 0 0,0 0 0 0 0,1 0 0 0 0,0-1 0 0 0,1 0 0 0 0,-1 0 0 0 0,1-1 1 0 0,0 0-1 0 0,1-1 0 0 0,-1 0 0 0 0,1 0 0 0 0,0-1-3 0 0,5-1-1 0 0,-1-1 0 0 0,1 0 0 0 0,-1-2 0 0 0,1 1 0 0 0,0-2 0 0 0,-1 0 0 0 0,1-1 0 0 0,-1 0 0 0 0,0-1 0 0 0,0 0 0 0 0,0-2 0 0 0,-1 1 0 0 0,0-2 0 0 0,0 0 0 0 0,0 0 0 0 0,-1-1 0 0 0,0-1 0 0 0,0 0 1 0 0,-1 0-1 0 0,-1-1 0 0 0,1-1 0 0 0,-2 0 0 0 0,1 0 0 0 0,-2-1 0 0 0,1 0 0 0 0,-2 0 0 0 0,1-1 0 0 0,-1-2 1 0 0,-6 12-10 0 0,0-1 0 0 0,-1 1 1 0 0,1 0-1 0 0,-1-1 0 0 0,0 1 1 0 0,0 0-1 0 0,0-1 0 0 0,0 1 1 0 0,-1 0-1 0 0,1-1 0 0 0,-1 1 1 0 0,0 0-1 0 0,0 0 0 0 0,0-1 1 0 0,0 1-1 0 0,-1 0 0 0 0,1 0 1 0 0,-1 0-1 0 0,0 1 0 0 0,0-1 1 0 0,0 0-1 0 0,0 1 0 0 0,0-1 0 0 0,-1 1 1 0 0,1-1-1 0 0,-1 1 0 0 0,0 0 1 0 0,1 0-1 0 0,-1 1 0 0 0,0-1 1 0 0,0 0-1 0 0,0 1 0 0 0,0 0 1 0 0,0-1-1 0 0,-1 1 0 0 0,1 1 1 0 0,0-1-1 0 0,-2 0 10 0 0,-133-21-85 0 0,129 21 82 0 0,0 1 1 0 0,-1-1-1 0 0,1 2 1 0 0,0 0-1 0 0,0 0 0 0 0,-1 0 1 0 0,1 1-1 0 0,0 1 1 0 0,1-1-1 0 0,-1 1 0 0 0,0 1 1 0 0,1 0-1 0 0,0 0 1 0 0,0 1-1 0 0,0 0 0 0 0,0 0 1 0 0,1 0-1 0 0,0 1 1 0 0,0 1-1 0 0,0-1 0 0 0,1 1 1 0 0,0 0-1 0 0,0 0 1 0 0,1 1-1 0 0,0 0 0 0 0,0 0 1 0 0,1 0-1 0 0,0 0 1 0 0,0 1-1 0 0,1-1 0 0 0,0 4 3 0 0,5-3-21 0 0,2 0 1 0 0,0 0-1 0 0,0 0 0 0 0,0-1 0 0 0,1 1 0 0 0,0-1 0 0 0,1 0 0 0 0,0 0 0 0 0,0-1 0 0 0,1 0 0 0 0,0 0 1 0 0,0 0-1 0 0,0-1 0 0 0,1 0 0 0 0,0-1 0 0 0,0 0 0 0 0,1 0 0 0 0,0 0 0 0 0,-1-1 0 0 0,1-1 0 0 0,1 1 1 0 0,-1-1-1 0 0,4 0 21 0 0,108 20-3808 0 0,-105-23 2539 0 0</inkml:trace>
  <inkml:trace contextRef="#ctx0" brushRef="#br0" timeOffset="536389.43">2020 9839 924 0 0,'5'0'149'0'0,"0"1"0"0"0,-1-1 0 0 0,1 1 1 0 0,0 1-1 0 0,0-1 0 0 0,-1 1 0 0 0,1 0 0 0 0,-1 0 0 0 0,1 0 0 0 0,-1 1 0 0 0,0-1 1 0 0,0 1-1 0 0,0 0 0 0 0,0 0 0 0 0,0 1 0 0 0,-1-1 0 0 0,0 1 0 0 0,3 3-149 0 0,7 10 252 0 0,-1 0 0 0 0,-1 0-1 0 0,-1 1 1 0 0,0 0-1 0 0,-2 1 1 0 0,0 0 0 0 0,-1 1-1 0 0,-1 0 1 0 0,0 0 0 0 0,-2 0-1 0 0,0 0 1 0 0,-2 1-1 0 0,0-1 1 0 0,-1 1 0 0 0,-2 12-252 0 0,-24 0 1798 0 0,26-33-1768 0 0,-1 0 0 0 0,0-1 0 0 0,1 1 0 0 0,-1 0 0 0 0,0-1 0 0 0,1 1 0 0 0,-1-1 0 0 0,0 1 0 0 0,1-1 0 0 0,-1 1 0 0 0,0-1 0 0 0,0 1 0 0 0,1-1 0 0 0,-1 1 0 0 0,0-1 0 0 0,0 1 0 0 0,0-1 0 0 0,0 0 0 0 0,0 1 0 0 0,0-1 0 0 0,0 1 0 0 0,0-1 0 0 0,0 1 0 0 0,0-1 0 0 0,0 1 0 0 0,0-1 0 0 0,0 0 0 0 0,0 1 0 0 0,-1-1 0 0 0,1 1 0 0 0,0-1 0 0 0,0 1 0 0 0,-1-1 0 0 0,1 1 0 0 0,0-1 0 0 0,-1 1 0 0 0,1 0-1 0 0,0-1 1 0 0,-1 1 0 0 0,1-1 0 0 0,-1 1 0 0 0,1 0 0 0 0,-1-1 0 0 0,1 1 0 0 0,-1 0 0 0 0,1 0 0 0 0,-1-1 0 0 0,1 1 0 0 0,-1 0 0 0 0,1 0 0 0 0,-1 0 0 0 0,1-1 0 0 0,-1 1 0 0 0,1 0 0 0 0,-1 0 0 0 0,1 0 0 0 0,-1 0 0 0 0,0 0 0 0 0,1 0 0 0 0,-1 0 0 0 0,1 1 0 0 0,-1-1 0 0 0,1 0 0 0 0,-1 0 0 0 0,1 0 0 0 0,-1 0 0 0 0,1 1 0 0 0,-1-1-30 0 0,12-25-312 0 0,1 1 1 0 0,1 1-1 0 0,1 0 0 0 0,1 0 1 0 0,1 2-1 0 0,1 0 1 0 0,1 0-1 0 0,0 2 0 0 0,2 0 1 0 0,15-10 311 0 0,14-18-2623 0 0,-25 25-122 0 0,-19 13 1289 0 0</inkml:trace>
  <inkml:trace contextRef="#ctx0" brushRef="#br0" timeOffset="536719.385">2301 10132 1096 0 0,'95'5'3567'0'0,"-65"-11"-3268"0"0,0-1-1 0 0,0-1 1 0 0,-1-2-1 0 0,0-1 1 0 0,0-2 0 0 0,-1 0-1 0 0,-1-2 1 0 0,0-1-1 0 0,-2-1 1 0 0,1-1 0 0 0,-2-1-1 0 0,17-18-298 0 0,-39 36 39 0 0,0-1-1 0 0,0 1 1 0 0,-1 0 0 0 0,1-1-1 0 0,0 1 1 0 0,-1-1 0 0 0,1 0-1 0 0,-1 1 1 0 0,1-1 0 0 0,-1 0-1 0 0,0 0 1 0 0,0 0-1 0 0,0 0 1 0 0,0 0 0 0 0,0 0-1 0 0,0 0 1 0 0,0 0 0 0 0,-1-1-1 0 0,1 1 1 0 0,-1 0 0 0 0,0 0-1 0 0,0-1 1 0 0,0 1 0 0 0,0 0-1 0 0,0 0 1 0 0,0-1-1 0 0,0 1 1 0 0,-1 0 0 0 0,1 0-1 0 0,-1-1 1 0 0,1 1 0 0 0,-1 0-1 0 0,0 0 1 0 0,0 0 0 0 0,0 0-1 0 0,0 0 1 0 0,-1 0 0 0 0,1 0-1 0 0,0 1 1 0 0,-1-1 0 0 0,1 0-1 0 0,-1 1 1 0 0,0-1-1 0 0,1 1 1 0 0,-1-1 0 0 0,0 1-1 0 0,0 0 1 0 0,0 0 0 0 0,0 0-1 0 0,0 0 1 0 0,0 0 0 0 0,-1 0-39 0 0,-6-2 43 0 0,1 1 1 0 0,-1 0-1 0 0,0 0 1 0 0,1 1-1 0 0,-1 0 1 0 0,0 1 0 0 0,0 0-1 0 0,0 0 1 0 0,0 1-1 0 0,1 0 1 0 0,-1 1-1 0 0,0 0 1 0 0,1 0-1 0 0,-1 0 1 0 0,1 1 0 0 0,0 1-1 0 0,0-1 1 0 0,0 2-1 0 0,0-1 1 0 0,1 1-1 0 0,-1 0-43 0 0,6-4-17 0 0,0 1 0 0 0,1 0 0 0 0,-1-1 0 0 0,0 1-1 0 0,1 0 1 0 0,-1 0 0 0 0,1 0 0 0 0,0 0 0 0 0,0 0-1 0 0,-1 0 1 0 0,1 0 0 0 0,1 1 0 0 0,-1-1 0 0 0,0 0-1 0 0,1 1 1 0 0,-1-1 0 0 0,1 0 0 0 0,-1 1 0 0 0,1-1-1 0 0,0 1 1 0 0,0-1 0 0 0,0 0 0 0 0,1 1-1 0 0,-1-1 1 0 0,0 1 0 0 0,1-1 0 0 0,0 0 0 0 0,-1 1-1 0 0,1-1 1 0 0,0 0 0 0 0,0 0 0 0 0,0 0 0 0 0,1 0-1 0 0,-1 0 1 0 0,0 0 0 0 0,1 0 0 0 0,-1 0 0 0 0,1 0-1 0 0,0 0 1 0 0,0 0 17 0 0,85 67-2088 0 0,-71-58 1254 0 0,92 51-3355 0 0,-70-41 2922 0 0</inkml:trace>
  <inkml:trace contextRef="#ctx0" brushRef="#br0" timeOffset="537762.31">877 11507 1256 0 0,'3'-4'566'0'0,"52"-53"1024"0"0,-55 55-1531 0 0,0 0 0 0 0,0-1 0 0 0,0 1 0 0 0,-1 0 0 0 0,1 0 0 0 0,-1 0-1 0 0,1-1 1 0 0,-1 1 0 0 0,0 0 0 0 0,0 0 0 0 0,0 0 0 0 0,0 0 0 0 0,0 0-1 0 0,0 0 1 0 0,0 1 0 0 0,-1-1 0 0 0,1 0 0 0 0,-1 1 0 0 0,1-1 0 0 0,-1 1 0 0 0,0-1-1 0 0,1 1 1 0 0,-1 0 0 0 0,0-1 0 0 0,0 1 0 0 0,0 0 0 0 0,0 0 0 0 0,0 1 0 0 0,0-1-1 0 0,0 0 1 0 0,-1 1 0 0 0,1-1 0 0 0,0 1 0 0 0,0 0 0 0 0,0 0 0 0 0,-1-1 0 0 0,-1 2-59 0 0,-21-9 73 0 0,-1 2 0 0 0,0 1 0 0 0,0 1 0 0 0,0 1 1 0 0,0 1-1 0 0,0 2 0 0 0,-1 0 0 0 0,1 2 1 0 0,0 1-1 0 0,0 1 0 0 0,0 1 0 0 0,1 1 0 0 0,-1 2 1 0 0,1 0-1 0 0,1 2 0 0 0,0 0 0 0 0,0 2 1 0 0,1 1-1 0 0,0 0 0 0 0,2 2 0 0 0,-1 0 0 0 0,2 2 1 0 0,-6 6-74 0 0,22-18 14 0 0,-1 0 1 0 0,2 1 0 0 0,-1-1-1 0 0,1 1 1 0 0,0 0 0 0 0,0 0-1 0 0,0 0 1 0 0,1 0 0 0 0,0 0-1 0 0,0 0 1 0 0,1 1 0 0 0,-1-1-1 0 0,1 1 1 0 0,1-1 0 0 0,-1 1-1 0 0,1 0 1 0 0,1-1 0 0 0,-1 1-1 0 0,1-1 1 0 0,0 1 0 0 0,0-1-1 0 0,1 1 1 0 0,0-1 0 0 0,0 0-1 0 0,0 0 1 0 0,1 0 0 0 0,0 0-1 0 0,0 0 1 0 0,1-1 0 0 0,0 1-1 0 0,0-1 1 0 0,0 0 0 0 0,0 0-1 0 0,1 0 1 0 0,0-1 0 0 0,0 1-1 0 0,0-1 1 0 0,0 0 0 0 0,1-1-1 0 0,-1 0 1 0 0,1 1 0 0 0,0-2-1 0 0,0 1 1 0 0,0-1 0 0 0,1 0-1 0 0,3 1-14 0 0,28 7 40 0 0,1-2-1 0 0,0-2 0 0 0,0-1 1 0 0,0-2-1 0 0,1-2 0 0 0,0-1 1 0 0,-1-2-1 0 0,0-2 0 0 0,1-2 1 0 0,-2-1-1 0 0,1-2 0 0 0,33-13-39 0 0,-61 20-19 0 0,1-1-1 0 0,-1 0 0 0 0,1-1 0 0 0,-1 0 1 0 0,0-1-1 0 0,-1-1 0 0 0,1 1 0 0 0,-1-1 1 0 0,0-1-1 0 0,-1 0 0 0 0,1-1 0 0 0,-1 1 1 0 0,-1-2-1 0 0,0 1 0 0 0,0-1 1 0 0,0 0-1 0 0,-1-1 0 0 0,-1 0 0 0 0,1 0 1 0 0,-2-1-1 0 0,0 1 0 0 0,0-1 0 0 0,0 0 1 0 0,-2 0-1 0 0,1-1 0 0 0,1-9 20 0 0,-9 8-33 0 0,0 1 0 0 0,-1-1 0 0 0,0 1-1 0 0,-1 1 1 0 0,0-1 0 0 0,-1 1 0 0 0,0 0 0 0 0,-1 0 0 0 0,0 1 0 0 0,-1 0-1 0 0,0 0 1 0 0,0 1 0 0 0,-1 0 0 0 0,-1 1 0 0 0,1 0 0 0 0,-1 1-1 0 0,0 0 1 0 0,-11-5 33 0 0,-38-62-4431 0 0,56 67 3227 0 0</inkml:trace>
  <inkml:trace contextRef="#ctx0" brushRef="#br0" timeOffset="538091.9">843 11134 1096 0 0,'-9'-10'1163'0'0,"9"9"-1113"0"0,0 1 0 0 0,0-1 0 0 0,0 0 1 0 0,0 0-1 0 0,-1 1 0 0 0,1-1 0 0 0,0 0 1 0 0,0 0-1 0 0,-1 1 0 0 0,1-1 0 0 0,-1 0 0 0 0,1 1 1 0 0,0-1-1 0 0,-1 1 0 0 0,0-1 0 0 0,1 0 1 0 0,-1 1-1 0 0,1-1 0 0 0,-1 1 0 0 0,1-1 0 0 0,-1 1 1 0 0,0 0-1 0 0,1-1 0 0 0,-1 1 0 0 0,0 0 0 0 0,0-1 1 0 0,1 1-1 0 0,-1 0 0 0 0,0 0 0 0 0,0 0 1 0 0,1 0-1 0 0,-1 0 0 0 0,0-1 0 0 0,0 2 0 0 0,1-1 1 0 0,-1 0-1 0 0,0 0 0 0 0,0 0 0 0 0,0 0 1 0 0,1 0-1 0 0,-1 0 0 0 0,0 1 0 0 0,1-1 0 0 0,-1 0 1 0 0,0 1-1 0 0,0-1 0 0 0,1 1 0 0 0,-1-1 0 0 0,1 0 1 0 0,-1 1-1 0 0,0-1 0 0 0,1 1 0 0 0,-1 0 1 0 0,1-1-1 0 0,-1 1 0 0 0,1-1 0 0 0,-1 1 0 0 0,1 0 1 0 0,0-1-1 0 0,-1 1 0 0 0,1 0 0 0 0,0 0 0 0 0,0 0-50 0 0,-13 42 488 0 0,1 1-1 0 0,3 0 0 0 0,2 1 0 0 0,2 0 0 0 0,1 0 0 0 0,3 1 0 0 0,2-1 0 0 0,3 20-487 0 0,-2 37 633 0 0,10 115 98 0 0,2 66-30 0 0,-14-281-840 0 0,-25 18-5569 0 0,12-25 3019 0 0,5 0 1465 0 0</inkml:trace>
  <inkml:trace contextRef="#ctx0" brushRef="#br0" timeOffset="538353.089">427 12157 1428 0 0,'0'1'123'0'0,"0"-1"1"0"0,1 0-1 0 0,-1 1 0 0 0,0-1 0 0 0,0 1 0 0 0,1-1 1 0 0,-1 1-1 0 0,0-1 0 0 0,0 1 0 0 0,0-1 0 0 0,0 1 1 0 0,0-1-1 0 0,1 1 0 0 0,-1-1 0 0 0,0 1 1 0 0,0-1-1 0 0,0 1 0 0 0,0-1 0 0 0,-1 1 0 0 0,1-1 1 0 0,0 1-1 0 0,0-1 0 0 0,0 1 0 0 0,0-1 0 0 0,0 1 1 0 0,-1-1-1 0 0,1 1 0 0 0,0-1 0 0 0,0 0 1 0 0,-1 1-1 0 0,1-1 0 0 0,0 1 0 0 0,-1-1 0 0 0,1 0 1 0 0,0 1-1 0 0,-1-1 0 0 0,1 0 0 0 0,-1 1 0 0 0,1-1 1 0 0,-1 0-124 0 0,56 4 750 0 0,-27-3-646 0 0,313-4 973 0 0,-110-32-6923 0 0,-208 28 4452 0 0</inkml:trace>
  <inkml:trace contextRef="#ctx0" brushRef="#br0" timeOffset="538756.354">551 11105 1120 0 0,'5'-3'3194'0'0,"23"-1"-2505"0"0,83 0 197 0 0,-1 5 1 0 0,0 4-1 0 0,35 9-886 0 0,-63-6 36 0 0,2 13-2122 0 0,-83-20 1284 0 0,-2-1-9 0 0,-2 0 52 0 0</inkml:trace>
  <inkml:trace contextRef="#ctx0" brushRef="#br0" timeOffset="542454.133">1707 11037 1576 0 0,'3'-17'1509'0'0,"-4"17"-1486"0"0,1 0 0 0 0,0 0 0 0 0,-1 0 0 0 0,1 0 0 0 0,-1 0 0 0 0,1 0-1 0 0,0 0 1 0 0,-1-1 0 0 0,1 1 0 0 0,-1 0 0 0 0,1 0 0 0 0,0-1 0 0 0,-1 1 0 0 0,1 0 0 0 0,0 0 0 0 0,0-1 0 0 0,-1 1 0 0 0,1 0 0 0 0,0-1-1 0 0,-1 1 1 0 0,1 0 0 0 0,0-1 0 0 0,0 1 0 0 0,0 0 0 0 0,0-1 0 0 0,-1 1 0 0 0,1-1 0 0 0,0 1 0 0 0,0 0 0 0 0,0-1 0 0 0,0 1 0 0 0,0-1 0 0 0,0 1-1 0 0,0-1 1 0 0,0 1 0 0 0,0 0 0 0 0,0-1 0 0 0,0 1 0 0 0,0-1 0 0 0,0 1 0 0 0,0 0 0 0 0,1-1 0 0 0,-1 1 0 0 0,0-1 0 0 0,0 1 0 0 0,0 0 0 0 0,1-1-1 0 0,-1 1 1 0 0,0 0 0 0 0,0-1 0 0 0,1 1 0 0 0,-1 0 0 0 0,0-1 0 0 0,1 1 0 0 0,-1 0 0 0 0,0 0 0 0 0,1-1 0 0 0,-1 1 0 0 0,0 0 0 0 0,1 0-1 0 0,-1 0 1 0 0,1-1-23 0 0,-11 3 55 0 0,1 1 0 0 0,0 0-1 0 0,0 0 1 0 0,0 1-1 0 0,0 0 1 0 0,1 0 0 0 0,-1 1-1 0 0,1 0 1 0 0,0 0-1 0 0,1 1 1 0 0,-1 0-1 0 0,-5 7-54 0 0,7-9 43 0 0,-17 16 131 0 0,1 1 0 0 0,1 0 0 0 0,0 2 0 0 0,2 0 0 0 0,1 1 0 0 0,0 1 0 0 0,2 1 0 0 0,1 0 0 0 0,1 1 0 0 0,2 1 0 0 0,0 0 0 0 0,2 1 0 0 0,1 0 0 0 0,2 0 0 0 0,0 1 0 0 0,2 0 0 0 0,1 0 0 0 0,1 20-174 0 0,8-23-40 0 0,0-1-1 0 0,2 0 1 0 0,1-1-1 0 0,1 0 1 0 0,1 0-1 0 0,2-1 1 0 0,0 0-1 0 0,1-1 1 0 0,2-1-1 0 0,0 0 1 0 0,1 0-1 0 0,1-2 1 0 0,1 0-1 0 0,1-1 1 0 0,1-1-1 0 0,0-1 1 0 0,1-1-1 0 0,1 0 1 0 0,1-2-1 0 0,0-1 1 0 0,0 0-1 0 0,1-2 1 0 0,3 0 40 0 0,111 32-3842 0 0,-93-42 2551 0 0</inkml:trace>
  <inkml:trace contextRef="#ctx0" brushRef="#br0" timeOffset="545802.601">1943 11090 1228 0 0,'0'0'317'0'0,"18"-2"1137"0"0,-5-12-74 0 0,-10 14-1180 0 0,-3 0-41 0 0,0 0-29 0 0,4-4-51 0 0,16-17 121 0 0,-20 65 560 0 0,-37 263 1286 0 0,35-298-1995 0 0,0 1 1 0 0,1-1-1 0 0,0 1 0 0 0,0-1 0 0 0,1 1 0 0 0,0 0 0 0 0,1-1 0 0 0,0 1 0 0 0,0-1 0 0 0,1 1 0 0 0,0-1 0 0 0,1 0 0 0 0,0 1 0 0 0,1-1 1 0 0,-1-1-1 0 0,2 1 0 0 0,-1-1 0 0 0,1 1 0 0 0,1-1 0 0 0,-1 0 0 0 0,1-1 0 0 0,1 0 0 0 0,-1 0 0 0 0,1 0 0 0 0,1-1 0 0 0,-1 0 0 0 0,1 0 1 0 0,2 1-52 0 0,8 0-146 0 0,-1-1 1 0 0,1 0 0 0 0,0-1-1 0 0,1-1 1 0 0,-1-1 0 0 0,1 0-1 0 0,0-2 1 0 0,-1 0 0 0 0,1-1-1 0 0,0-1 1 0 0,0 0 0 0 0,-1-2-1 0 0,1 0 1 0 0,-1-1 0 0 0,0-1 0 0 0,0-1-1 0 0,0 0 1 0 0,-1-1 0 0 0,4-3 145 0 0,-2-19-3539 0 0,-19 15 2227 0 0</inkml:trace>
  <inkml:trace contextRef="#ctx0" brushRef="#br0" timeOffset="546032.984">1614 11300 1060 0 0,'8'-8'5353'0'0,"112"-11"-4085"0"0,135 18-559 0 0,31-2-5693 0 0,-238-6 3706 0 0</inkml:trace>
  <inkml:trace contextRef="#ctx0" brushRef="#br0" timeOffset="546312.098">2900 10849 2096 0 0,'14'19'321'0'0,"0"1"1"0"0,-2 0-1 0 0,0 1 0 0 0,-1 0 0 0 0,-1 1 0 0 0,-1 0 0 0 0,-1 1 0 0 0,-1 0 1 0 0,-1 0-1 0 0,-1 0 0 0 0,-1 1 0 0 0,-2 0 0 0 0,1 15-321 0 0,7 242 2022 0 0,-16-226-2058 0 0,-2-1 1 0 0,-3 0-1 0 0,-2-1 0 0 0,-3 0 1 0 0,-2-1-1 0 0,-2-1 1 0 0,-2-1-1 0 0,-10 13 36 0 0,-13-23-5226 0 0,38-40 3964 0 0</inkml:trace>
  <inkml:trace contextRef="#ctx0" brushRef="#br0" timeOffset="546729.901">3197 11275 1756 0 0,'164'-23'4126'0'0,"-19"4"-3202"0"0,64-7-1078 0 0,-70 19-3741 0 0,-126 7 2606 0 0</inkml:trace>
  <inkml:trace contextRef="#ctx0" brushRef="#br0" timeOffset="546979.903">3163 11489 1152 0 0,'23'5'656'0'0,"6"-5"-192"0"0,-12 0 112 0 0,10 0-52 0 0,7 0-52 0 0,5 0-32 0 0,5 0-88 0 0,3 0-60 0 0,-3 0-160 0 0,4 0-8 0 0,-2 0-724 0 0,52-5 36 0 0,-46-4 48 0 0,-6 1 44 0 0,-2-4-1004 0 0</inkml:trace>
  <inkml:trace contextRef="#ctx0" brushRef="#br0" timeOffset="553451.863">4952 10589 876 0 0,'20'-58'2498'0'0,"-20"57"-2446"0"0,1 0 0 0 0,-1 0-1 0 0,0 0 1 0 0,0 0-1 0 0,0 0 1 0 0,0 0 0 0 0,0 0-1 0 0,0 0 1 0 0,0 0-1 0 0,0 0 1 0 0,0 0 0 0 0,0 0-1 0 0,0 0 1 0 0,-1 0-1 0 0,1 0 1 0 0,-1 0 0 0 0,1 0-1 0 0,0 0 1 0 0,-1 0-1 0 0,1 0 1 0 0,-1 0 0 0 0,0 0-1 0 0,1 1 1 0 0,-1-1-1 0 0,0 0 1 0 0,0 0 0 0 0,1 1-1 0 0,-1-1 1 0 0,0 0-1 0 0,0 1 1 0 0,0-1 0 0 0,0 1-1 0 0,0-1 1 0 0,0 1-1 0 0,0 0 1 0 0,0-1 0 0 0,0 1-1 0 0,0 0 1 0 0,0 0 0 0 0,0-1-1 0 0,0 1 1 0 0,0 0-1 0 0,0 0 1 0 0,0 0 0 0 0,0 0-1 0 0,0 0 1 0 0,0 1-1 0 0,0-1 1 0 0,0 0 0 0 0,0 0-1 0 0,0 1 1 0 0,0-1-1 0 0,0 1 1 0 0,0-1 0 0 0,-1 1-52 0 0,-10 4 80 0 0,-1 1 0 0 0,1 0 0 0 0,0 1 0 0 0,1 0 0 0 0,0 1 1 0 0,0 0-1 0 0,0 0 0 0 0,1 2 0 0 0,0-1 0 0 0,1 1 1 0 0,0 0-1 0 0,1 1 0 0 0,0 0 0 0 0,0 1 0 0 0,2-1 0 0 0,-1 1 1 0 0,1 1-1 0 0,1-1 0 0 0,0 1 0 0 0,0 2-80 0 0,-6 19 195 0 0,1 1 0 0 0,1 0 0 0 0,2 0 0 0 0,1 1 0 0 0,3 0 0 0 0,0 0 1 0 0,2 1-196 0 0,37 202 927 0 0,-6-128-582 0 0,-14-58-160 0 0,-2 0-1 0 0,-3 1 0 0 0,-2 1 0 0 0,-3-1 1 0 0,-1 3-185 0 0,-6-47-4 0 0,1 1 0 0 0,-1-1 0 0 0,-1 1 0 0 0,0-1 0 0 0,0 1 0 0 0,-1-1 0 0 0,0 0 0 0 0,-1 0 0 0 0,0-1 0 0 0,0 1 0 0 0,-1-1 0 0 0,-1 0 0 0 0,1 0 0 0 0,-2 0 0 0 0,1-1 0 0 0,-1 0 0 0 0,0 0 0 0 0,-1-1 0 0 0,0 0 0 0 0,0 0 0 0 0,-5 3 4 0 0,5-5-279 0 0,0-1-1 0 0,-1 1 1 0 0,1-2 0 0 0,-1 1 0 0 0,0-1-1 0 0,1-1 1 0 0,-1 1 0 0 0,0-2 0 0 0,-1 1-1 0 0,1-1 1 0 0,0 0 0 0 0,0-1 0 0 0,-1 0-1 0 0,1-1 1 0 0,0 0 0 0 0,-7-1 279 0 0,-82-30-3998 0 0,81 19 2748 0 0</inkml:trace>
  <inkml:trace contextRef="#ctx0" brushRef="#br0" timeOffset="553920.929">3974 12184 1128 0 0,'-6'4'4516'0'0,"35"1"-3623"0"0,426-4 2384 0 0,-194-1-2650 0 0,-150 0-7605 0 0,-110 0 5619 0 0</inkml:trace>
  <inkml:trace contextRef="#ctx0" brushRef="#br0" timeOffset="554454.29">5490 12077 956 0 0,'-3'11'197'0'0,"0"0"-1"0"0,-1-1 1 0 0,0 1 0 0 0,-1-1 0 0 0,-1 0-1 0 0,1 0 1 0 0,-1-1 0 0 0,-1 1-1 0 0,0-1 1 0 0,0-1 0 0 0,-1 0 0 0 0,0 0-1 0 0,0 0 1 0 0,-1-1 0 0 0,-2 1-197 0 0,2 1 247 0 0,-21 17 308 0 0,-1 0 0 0 0,-1-3 0 0 0,-1 0 0 0 0,-1-2 0 0 0,-1-2 0 0 0,-1-1 0 0 0,0-1 0 0 0,-31 8-555 0 0,64-24 28 0 0,1 0 0 0 0,-1 0-1 0 0,1 0 1 0 0,-1 0 0 0 0,0 0-1 0 0,1-1 1 0 0,-1 1 0 0 0,0-1 0 0 0,0 0-1 0 0,1 0 1 0 0,-1 0 0 0 0,0 0 0 0 0,0 0-1 0 0,1 0 1 0 0,-1-1 0 0 0,0 1-1 0 0,1-1 1 0 0,-1 0 0 0 0,0 0 0 0 0,1 0-1 0 0,-1 0 1 0 0,1-1 0 0 0,0 1 0 0 0,-1 0-1 0 0,1-1 1 0 0,0 0 0 0 0,0 0-1 0 0,0 1 1 0 0,0-1 0 0 0,0 0 0 0 0,0-1-1 0 0,0 1 1 0 0,1 0 0 0 0,-1 0 0 0 0,1-1-1 0 0,0 1 1 0 0,0-1 0 0 0,0 1-1 0 0,0-1 1 0 0,0 0 0 0 0,0 1 0 0 0,1-1-1 0 0,-1 0 1 0 0,1 1 0 0 0,0-1 0 0 0,-1 0-1 0 0,1 0 1 0 0,1 1 0 0 0,-1-1-1 0 0,0 0 1 0 0,1 0 0 0 0,-1 1 0 0 0,1-1-28 0 0,0-4-21 0 0,-1 0 1 0 0,1 0 0 0 0,1 0 0 0 0,-1 0 0 0 0,1 0 0 0 0,0 1-1 0 0,1-1 1 0 0,0 0 0 0 0,0 1 0 0 0,0 0 0 0 0,1 0 0 0 0,0 0 0 0 0,0 0-1 0 0,0 1 1 0 0,1-1 0 0 0,0 1 0 0 0,0 0 0 0 0,0 0 0 0 0,0 1-1 0 0,1 0 1 0 0,0 0 0 0 0,0 0 0 0 0,0 1 0 0 0,0-1 0 0 0,1 1-1 0 0,-1 1 1 0 0,1 0 0 0 0,0-1 0 0 0,0 2 0 0 0,0-1 0 0 0,0 1 0 0 0,0 0-1 0 0,0 1 1 0 0,4 0 20 0 0,411 118-563 0 0,-266-111 542 0 0,-150-6 38 0 0,0-1 0 0 0,0 0 1 0 0,0 0-1 0 0,0-1 0 0 0,0 0 0 0 0,0 0 0 0 0,0 0 0 0 0,0-1 0 0 0,0 0 1 0 0,0 0-1 0 0,0 0 0 0 0,-1-1 0 0 0,1 0 0 0 0,-1 0 0 0 0,0 0 1 0 0,0-1-1 0 0,0 1 0 0 0,0-1 0 0 0,-1-1 0 0 0,0 1 0 0 0,0 0 0 0 0,0-1 1 0 0,0 0-1 0 0,0 0 0 0 0,-1 0 0 0 0,0-1 0 0 0,0 1 0 0 0,-1-1 1 0 0,1-1-18 0 0,-8-3 8 0 0,0 0 1 0 0,-1 0 0 0 0,0 0-1 0 0,-1 0 1 0 0,0 1 0 0 0,0 0-1 0 0,-1 1 1 0 0,0-1 0 0 0,0 2-1 0 0,-1-1 1 0 0,0 1 0 0 0,-1 0-1 0 0,1 1 1 0 0,-1 0 0 0 0,-1 1-1 0 0,1 0 1 0 0,-1 1 0 0 0,0 0-1 0 0,-3-1-8 0 0,-111-45-641 0 0,-37-18-4918 0 0,131 51 4279 0 0</inkml:trace>
  <inkml:trace contextRef="#ctx0" brushRef="#br0" timeOffset="555105.53">5433 9980 1404 0 0,'0'0'100'0'0,"0"0"0"0"0,0 0 0 0 0,-1 0 0 0 0,1 0 0 0 0,0 0 0 0 0,0 1 0 0 0,-1-1 0 0 0,1-1 0 0 0,0 1 0 0 0,0 0 0 0 0,-1 0 0 0 0,1 0 0 0 0,0 0 0 0 0,0 0 0 0 0,-1 0 0 0 0,1 0 0 0 0,0 0 0 0 0,0 0 0 0 0,0 0 0 0 0,-1 0 0 0 0,1-1 0 0 0,0 1 0 0 0,0 0 0 0 0,0 0 0 0 0,-1 0 0 0 0,1 0 0 0 0,0-1 0 0 0,0 1 0 0 0,0 0 0 0 0,0 0 0 0 0,-1 0 0 0 0,1-1-100 0 0,-92 223 2327 0 0,83-190-2013 0 0,1 0 1 0 0,2 0 0 0 0,2 1-1 0 0,0 0 1 0 0,3-1 0 0 0,1 21-315 0 0,1-43 39 0 0,1 0 0 0 0,1 0 0 0 0,-1 0 0 0 0,2 0 0 0 0,-1-1 0 0 0,1 1-1 0 0,1-1 1 0 0,-1 0 0 0 0,2 0 0 0 0,-1-1 0 0 0,1 0 0 0 0,1 0 0 0 0,-1 0 0 0 0,1 0 0 0 0,1-1 0 0 0,-1 0 0 0 0,1-1 0 0 0,0 0 0 0 0,1 0 0 0 0,-1-1 0 0 0,1 0 0 0 0,0 0 0 0 0,1-1 0 0 0,-1 0 0 0 0,1-1 0 0 0,8 2-39 0 0,100 17-2417 0 0,-115-22 2257 0 0,0 0-1 0 0,0 0 1 0 0,1-1-1 0 0,-1 1 1 0 0,0-1-1 0 0,0 0 1 0 0,0 0-1 0 0,0 0 1 0 0,0 0-1 0 0,0 0 1 0 0,0-1-1 0 0,0 1 1 0 0,0-1-1 0 0,0 0 1 0 0,-1 0-1 0 0,1 0 1 0 0,-1 0-1 0 0,0-1 1 0 0,1 1-1 0 0,-1 0 1 0 0,0-1-1 0 0,0 0 1 0 0,0 0 160 0 0,6-13-1112 0 0</inkml:trace>
  <inkml:trace contextRef="#ctx0" brushRef="#br0" timeOffset="555372.401">4996 10399 2104 0 0,'27'-5'4926'0'0,"36"-1"-4039"0"0,-19 2-537 0 0,263-13-701 0 0,-53 5-4751 0 0,-195 7 3756 0 0</inkml:trace>
  <inkml:trace contextRef="#ctx0" brushRef="#br0" timeOffset="555775.026">6978 10529 1272 0 0,'12'18'4237'0'0,"-12"40"-3095"0"0,-1-37-768 0 0,13 208 750 0 0,-11-223-1342 0 0,0-1 1 0 0,0 1 0 0 0,-1 0-1 0 0,1 0 1 0 0,-2 0 0 0 0,1-1-1 0 0,-1 1 1 0 0,1 0 0 0 0,-1-1-1 0 0,-1 1 1 0 0,1 0 0 0 0,-1-1-1 0 0,0 1 1 0 0,-1-1-1 0 0,1 0 1 0 0,-1 0 0 0 0,0 0-1 0 0,0 0 1 0 0,0 0 0 0 0,-1-1-1 0 0,0 1 1 0 0,0-1 0 0 0,0 0-1 0 0,0 0 1 0 0,-1-1 0 0 0,0 1 217 0 0,-18 8-1386 0 0</inkml:trace>
  <inkml:trace contextRef="#ctx0" brushRef="#br0" timeOffset="556052.398">6345 11194 2008 0 0,'3'2'2794'0'0,"13"5"-1893"0"0,233-16 2638 0 0,-138-3-2859 0 0,410-24-441 0 0,-171 19-7143 0 0,-303 17 5607 0 0</inkml:trace>
  <inkml:trace contextRef="#ctx0" brushRef="#br0" timeOffset="556501.454">6333 11709 1580 0 0,'9'-6'306'0'0,"1"0"1"0"0,0 0-1 0 0,0 1 0 0 0,1 1 0 0 0,-1 0 1 0 0,1 0-1 0 0,0 1 0 0 0,0 1 0 0 0,0-1 1 0 0,0 2-1 0 0,0 0 0 0 0,4 0-306 0 0,-7 0 51 0 0,0 1 0 0 0,1 0-1 0 0,-1 0 1 0 0,0 1 0 0 0,1 0 0 0 0,-1 1-1 0 0,0-1 1 0 0,0 2 0 0 0,0-1 0 0 0,0 1-1 0 0,0 0 1 0 0,-1 1 0 0 0,1 0 0 0 0,-1 0-1 0 0,0 0 1 0 0,0 1 0 0 0,-1 0 0 0 0,1 1-1 0 0,-1-1 1 0 0,0 1 0 0 0,-1 1 0 0 0,0-1-1 0 0,1 1 1 0 0,-2-1 0 0 0,1 1 0 0 0,-1 1-51 0 0,-3 2 83 0 0,0-1 0 0 0,0 1 1 0 0,-2 0-1 0 0,1-1 1 0 0,-1 1-1 0 0,0-1 1 0 0,-1 1-1 0 0,0-1 1 0 0,-1 0-1 0 0,0 0 0 0 0,0 0 1 0 0,-1 0-1 0 0,0 0 1 0 0,0-1-1 0 0,-1 1 1 0 0,-1-1-1 0 0,1 0 0 0 0,-1-1 1 0 0,0 0-1 0 0,-1 0 1 0 0,0 0-1 0 0,0 0 1 0 0,0-1-1 0 0,-1 0 1 0 0,0-1-1 0 0,0 0 0 0 0,0 0 1 0 0,-7 2-84 0 0,-142 100 1595 0 0,153-101-1573 0 0,3-5-86 0 0,26 4-367 0 0,-3-4-292 0 0,0-1-1 0 0,1 0 1 0 0,-1-2-1 0 0,0 0 1 0 0,0-2 0 0 0,0 0-1 0 0,0-1 1 0 0,-1-2-1 0 0,10-4 724 0 0,7 0-1326 0 0</inkml:trace>
  <inkml:trace contextRef="#ctx0" brushRef="#br0" timeOffset="556952.135">7028 11840 1400 0 0,'-35'74'4189'0'0,"-52"45"-2105"0"0,29-55-555 0 0,92-81-907 0 0,158-181-1509 0 0,-106 96 848 0 0,-86 102 39 0 0,0-1 0 0 0,0 1 0 0 0,1-1 0 0 0,-1 1 0 0 0,0-1 0 0 0,1 1 0 0 0,-1 0 0 0 0,0-1 1 0 0,1 1-1 0 0,-1 0 0 0 0,0-1 0 0 0,1 1 0 0 0,-1 0 0 0 0,1-1 0 0 0,-1 1 0 0 0,1 0 0 0 0,-1 0 0 0 0,0-1 0 0 0,1 1 0 0 0,-1 0 0 0 0,1 0 0 0 0,-1 0 0 0 0,1 0 0 0 0,-1 0 0 0 0,1 0 0 0 0,-1 0 0 0 0,1 0 0 0 0,0 0 0 0 0,-1 0 0 0 0,1 0 0 0 0,-1 0 0 0 0,1 0 0 0 0,-1 0 1 0 0,1 0-1 0 0,-1 0 0 0 0,0 1 0 0 0,1-1 0 0 0,-1 0 0 0 0,1 0 0 0 0,-1 1 0 0 0,1-1 0 0 0,-1 0 0 0 0,1 1 0 0 0,-1-1 0 0 0,0 0 0 0 0,1 1 0 0 0,-1-1 0 0 0,0 0 0 0 0,1 1 0 0 0,-1-1 0 0 0,0 1 0 0 0,0-1 0 0 0,1 1 0 0 0,-1-1 0 0 0,0 1 0 0 0,0-1 0 0 0,0 1 0 0 0,0-1 1 0 0,0 1-1 0 0,0-1 0 0 0,1 1 0 0 0,-1-1 0 0 0,0 1 0 0 0,0-1 0 0 0,-1 1 0 0 0,1-1 0 0 0,1 1 0 0 0,74 236-93 0 0,-71-226-181 0 0,-1 0 1 0 0,0 0-1 0 0,-1 1 0 0 0,0-1 0 0 0,-1 1 0 0 0,-1-1 1 0 0,0 1-1 0 0,0-1 0 0 0,-1 1 0 0 0,0 0 0 0 0,-1-1 1 0 0,-1 0-1 0 0,0 1 0 0 0,0-1 0 0 0,-1 0 0 0 0,0-1 1 0 0,-1 1-1 0 0,0-1 0 0 0,-1 1 0 0 0,-5 6 274 0 0,-10 2-1316 0 0</inkml:trace>
  <inkml:trace contextRef="#ctx0" brushRef="#br0" timeOffset="557496.335">6296 11634 1088 0 0,'-6'13'300'0'0,"0"0"0"0"0,1 1-1 0 0,1-1 1 0 0,0 1 0 0 0,1 0-1 0 0,1 1 1 0 0,0-1 0 0 0,1 0 0 0 0,0 1-1 0 0,1-1 1 0 0,1 0 0 0 0,0 1 0 0 0,1-1-1 0 0,1 0 1 0 0,0 0 0 0 0,1 0-1 0 0,0 0 1 0 0,1-1 0 0 0,1 1 0 0 0,0-1-1 0 0,3 3-299 0 0,14 56 836 0 0,15 65 874 0 0,-41-130-1700 0 0,1-1 1 0 0,-1 1-1 0 0,-1-1 0 0 0,1 0 1 0 0,-1 0-1 0 0,0 0 1 0 0,-1-1-1 0 0,1 1 1 0 0,-1-1-1 0 0,0 0 1 0 0,0 0-1 0 0,-1-1 1 0 0,1 0-1 0 0,-1 0 1 0 0,0 0-1 0 0,0 0 1 0 0,0-1-1 0 0,-1 0 1 0 0,1-1-1 0 0,-1 1 0 0 0,0-1 1 0 0,0 0-1 0 0,1-1 1 0 0,-1 0-1 0 0,0 0 1 0 0,0 0-1 0 0,0-1 1 0 0,0 0-1 0 0,-1-1 1 0 0,1 1-1 0 0,0-1 1 0 0,1 0-1 0 0,-1-1 1 0 0,-6-2-11 0 0,-2 2-499 0 0,-1-1 0 0 0,0-1 0 0 0,1-1 1 0 0,0 0-1 0 0,0-1 0 0 0,1 0 1 0 0,-1-1-1 0 0,1-1 0 0 0,1 0 0 0 0,-1-1 1 0 0,2-1-1 0 0,-1 0 0 0 0,1 0 1 0 0,1-1-1 0 0,-2-3 499 0 0,-7-14-1319 0 0</inkml:trace>
  <inkml:trace contextRef="#ctx0" brushRef="#br0" timeOffset="557842.638">6075 11564 1720 0 0,'30'-34'4732'0'0,"52"2"-3913"0"0,-78 31-653 0 0,114-24 346 0 0,2 5 1 0 0,0 5-1 0 0,1 6 1 0 0,0 5-1 0 0,74 8-512 0 0,-62-3 70 0 0,403-1-459 0 0,-527 3-62 0 0,1 2-6462 0 0,-10-5 5593 0 0</inkml:trace>
  <inkml:trace contextRef="#ctx0" brushRef="#br0" timeOffset="558683.906">8125 11142 1272 0 0,'11'8'355'0'0,"0"0"0"0"0,0 0 0 0 0,1-1 0 0 0,0-1 0 0 0,0 0 0 0 0,0 0 0 0 0,1-1 0 0 0,0-1 0 0 0,0 0 0 0 0,0-1 0 0 0,0-1 1 0 0,0 0-1 0 0,1 0 0 0 0,-1-1 0 0 0,1-1 0 0 0,2-1-355 0 0,218-16 1519 0 0,-171 4-1246 0 0,-43 11-249 0 0,-1-1 0 0 0,0-1 0 0 0,0-1 0 0 0,-1 0 0 0 0,0-1 0 0 0,1-1 0 0 0,-2-1 0 0 0,1 0 0 0 0,-1-1 0 0 0,-1-1 0 0 0,1-1 0 0 0,6-7-24 0 0,-20 16-25 0 0,-1 0 1 0 0,1-1-1 0 0,-1 1 1 0 0,0-1-1 0 0,0 0 1 0 0,0 0-1 0 0,0 0 1 0 0,0 0 0 0 0,0 0-1 0 0,-1 0 1 0 0,0 0-1 0 0,0 0 1 0 0,0-1-1 0 0,0 1 1 0 0,0-1-1 0 0,0 1 1 0 0,-1 0-1 0 0,0-1 1 0 0,0 1-1 0 0,0-1 1 0 0,0 1-1 0 0,0-1 1 0 0,-1 1-1 0 0,1-1 1 0 0,-1 1-1 0 0,0 0 1 0 0,0-1 0 0 0,0 1-1 0 0,0 0 1 0 0,-1 0-1 0 0,0 0 1 0 0,1 0-1 0 0,-1 0 1 0 0,0 0-1 0 0,0 0 1 0 0,-1 1-1 0 0,1-1 1 0 0,0 1-1 0 0,-1-1 1 0 0,0 1-1 0 0,1 0 1 0 0,-1 0-1 0 0,0 0 1 0 0,-1 0 24 0 0,-141-65-223 0 0,117 60 282 0 0,1 2 0 0 0,-1 1 1 0 0,0 1-1 0 0,-1 2 0 0 0,1 0 1 0 0,0 2-1 0 0,0 1 0 0 0,0 2 1 0 0,0 0-1 0 0,1 2 0 0 0,-1 1 1 0 0,1 2-1 0 0,1 0 0 0 0,-1 1 1 0 0,2 2-1 0 0,-10 6-59 0 0,27-13 38 0 0,0 0-1 0 0,0 1 1 0 0,1 0 0 0 0,-1 0-1 0 0,2 1 1 0 0,-1 0-1 0 0,1 0 1 0 0,-1 0 0 0 0,2 1-1 0 0,-1 0 1 0 0,1 0-1 0 0,1 1 1 0 0,0-1 0 0 0,0 1-1 0 0,0 0 1 0 0,1 0-1 0 0,0 0 1 0 0,1 1 0 0 0,0-1-1 0 0,1 0 1 0 0,0 1-1 0 0,0 0 1 0 0,1-1 0 0 0,0 1-1 0 0,0-1 1 0 0,1 1-1 0 0,1-1 1 0 0,0 1 0 0 0,0-1-1 0 0,1 0 1 0 0,0 0 0 0 0,0 0-1 0 0,1 0 1 0 0,0 0-1 0 0,1-1 1 0 0,0 0 0 0 0,0 0-1 0 0,1 0 1 0 0,0 0-1 0 0,0-1 1 0 0,1 0 0 0 0,4 3-38 0 0,17 15-73 0 0,1-1 0 0 0,2-2 0 0 0,0-1 0 0 0,1-1 0 0 0,1-2 0 0 0,1-1 0 0 0,0-2 0 0 0,1-1 0 0 0,1-2 0 0 0,0-1 0 0 0,0-2 0 0 0,1-2 0 0 0,0-1 0 0 0,1-2 0 0 0,-1-1 0 0 0,33-3 73 0 0,146-26-3849 0 0,-95-13 1232 0 0,-67 16 1345 0 0</inkml:trace>
  <inkml:trace contextRef="#ctx0" brushRef="#br0" timeOffset="559148.203">8459 10522 1344 0 0,'127'1'5122'0'0,"80"1"-3951"0"0,105-30-6426 0 0,-275 21 3961 0 0</inkml:trace>
  <inkml:trace contextRef="#ctx0" brushRef="#br0" timeOffset="559566.734">9444 10249 1088 0 0,'-5'78'4999'0'0,"4"-65"-4879"0"0,0-1 1 0 0,1 0 0 0 0,1 0 0 0 0,0 0-1 0 0,0 0 1 0 0,2 0 0 0 0,-1 0 0 0 0,1 0 0 0 0,1-1-1 0 0,0 1 1 0 0,1-1 0 0 0,0 0 0 0 0,0 0 0 0 0,1-1-1 0 0,1 0 1 0 0,0 0 0 0 0,0 0 0 0 0,1-1-1 0 0,0 0 1 0 0,1 0 0 0 0,0-1 0 0 0,0 0 0 0 0,0-1-1 0 0,1 0 1 0 0,1 0 0 0 0,-1-1 0 0 0,1 0 0 0 0,0-1-1 0 0,0-1 1 0 0,0 1 0 0 0,6 0-121 0 0,-8-2 17 0 0,0-1 0 0 0,1 0 1 0 0,-1 0-1 0 0,1-1 0 0 0,-1 0 0 0 0,1 0 1 0 0,-1-1-1 0 0,1-1 0 0 0,-1 1 0 0 0,1-1 0 0 0,-1-1 1 0 0,1 0-1 0 0,-1 0 0 0 0,0-1 0 0 0,0-1 1 0 0,0 1-1 0 0,-1-1 0 0 0,1 0 0 0 0,-1-1 1 0 0,0 0-1 0 0,0-1 0 0 0,0 1 0 0 0,-1-2 0 0 0,0 1 1 0 0,0-1-1 0 0,0 0 0 0 0,-1 0 0 0 0,0 0 1 0 0,-1-1-1 0 0,0 0 0 0 0,0-1 0 0 0,0 1 1 0 0,-1-1-1 0 0,0 1 0 0 0,-1-1 0 0 0,0 0 0 0 0,-1-1 1 0 0,1 1-1 0 0,0-9-17 0 0,-5 7-22 0 0,0 0 0 0 0,-1 0 0 0 0,0 0 0 0 0,0 1 0 0 0,-1-1 0 0 0,0 1 1 0 0,-1 0-1 0 0,0 0 0 0 0,-1 1 0 0 0,0-1 0 0 0,0 1 0 0 0,-1 1 0 0 0,0-1 0 0 0,-1 1 0 0 0,0 0 0 0 0,0 1 0 0 0,-1 0 0 0 0,-6-4 22 0 0,-62-71-3033 0 0,73 67-1029 0 0,4 14 2733 0 0</inkml:trace>
  <inkml:trace contextRef="#ctx0" brushRef="#br0" timeOffset="559983.931">9939 9954 996 0 0,'64'-10'3204'0'0,"-58"13"-3140"0"0,0 0 0 0 0,1 0 0 0 0,-1 1 1 0 0,0-1-1 0 0,-1 1 0 0 0,1 1 1 0 0,-1-1-1 0 0,1 1 0 0 0,-2 0 0 0 0,1 0 1 0 0,0 0-1 0 0,-1 1 0 0 0,0 0 0 0 0,0 0 1 0 0,-1 0-1 0 0,1 0 0 0 0,-1 0 0 0 0,-1 1 1 0 0,1-1-1 0 0,-1 1 0 0 0,0 1-64 0 0,-1 2 147 0 0,0 0-1 0 0,0 1 1 0 0,-1-1-1 0 0,-1 1 1 0 0,0-1-1 0 0,0 0 1 0 0,-1 0-1 0 0,0 1 1 0 0,-1-1-1 0 0,0-1 1 0 0,0 1 0 0 0,-1 0-1 0 0,0-1 1 0 0,-1 0-1 0 0,0 0 1 0 0,-1 0-1 0 0,0 0 1 0 0,0-1-1 0 0,-1 0 1 0 0,-1 1-147 0 0,-50 88 1788 0 0,59-94-1777 0 0,0-1 0 0 0,0 0 0 0 0,1 0-1 0 0,-1 1 1 0 0,1-1 0 0 0,-1 0 0 0 0,1 0 0 0 0,0 0-1 0 0,0 0 1 0 0,0-1 0 0 0,0 1 0 0 0,0-1-1 0 0,0 1 1 0 0,1-1 0 0 0,-1 1 0 0 0,0-1 0 0 0,1 0-1 0 0,-1 0 1 0 0,1 0 0 0 0,-1-1 0 0 0,1 1-1 0 0,0-1 1 0 0,-1 1 0 0 0,1-1 0 0 0,0 0 0 0 0,-1 0-1 0 0,1 0 1 0 0,0 0 0 0 0,-1 0 0 0 0,1-1 0 0 0,-1 1-1 0 0,1-1 1 0 0,0 0 0 0 0,1 0-11 0 0,0 1-53 0 0,289-46-7335 0 0,-258 37 6090 0 0</inkml:trace>
  <inkml:trace contextRef="#ctx0" brushRef="#br0" timeOffset="560201.334">10586 10252 1004 0 0,'-12'7'5289'0'0,"-60"74"-3863"0"0,4 3 1 0 0,4 3-1 0 0,-28 55-1426 0 0,49-74-31 0 0,3-6-1477 0 0,17-20-2705 0 0,21-40 2864 0 0,0 0 90 0 0</inkml:trace>
  <inkml:trace contextRef="#ctx0" brushRef="#br0" timeOffset="560731.022">10422 10684 2356 0 0,'17'-5'6683'0'0,"14"-16"-4246"0"0,20-10-2730 0 0,-48 29 293 0 0,-1 0-1 0 0,1 0 1 0 0,-1 1 0 0 0,1-1-1 0 0,0 1 1 0 0,-1-1-1 0 0,1 1 1 0 0,0 0 0 0 0,0 0-1 0 0,0 0 1 0 0,0 0 0 0 0,0 1-1 0 0,0-1 1 0 0,0 1 0 0 0,1 0-1 0 0,-1-1 1 0 0,0 2 0 0 0,0-1-1 0 0,0 0 1 0 0,0 1-1 0 0,0-1 1 0 0,0 1 0 0 0,0 0-1 0 0,0 0 1 0 0,0 0 0 0 0,0 0-1 0 0,0 1 1 0 0,-1-1 0 0 0,1 1-1 0 0,0-1 1 0 0,-1 1-1 0 0,1 0 1 0 0,-1 0 0 0 0,0 1-1 0 0,0-1 1 0 0,0 0 0 0 0,0 1-1 0 0,0-1 1 0 0,0 1 0 0 0,0-1-1 0 0,-1 1 1 0 0,1 0-1 0 0,-1 0 1 0 0,0 0 0 0 0,0 0-1 0 0,0 0 1 0 0,-1 12 35 0 0,0 1-1 0 0,-2-1 0 0 0,1 1 0 0 0,-2-1 1 0 0,0 0-1 0 0,-1 0 0 0 0,0 0 1 0 0,-1 0-1 0 0,-1-1 0 0 0,-1 0 0 0 0,0 0 1 0 0,0-1-1 0 0,-1 1 0 0 0,-9 9-34 0 0,-17 39 360 0 0,33-61-356 0 0,0 0-1 0 0,0 0 0 0 0,1 0 0 0 0,-1 0 0 0 0,0 0 0 0 0,1 0 1 0 0,-1 0-1 0 0,1 0 0 0 0,-1 0 0 0 0,1 0 0 0 0,0 1 0 0 0,0-1 0 0 0,-1 0 1 0 0,1 0-1 0 0,0 0 0 0 0,0 1 0 0 0,0-1 0 0 0,0 0 0 0 0,0 0 1 0 0,0 0-1 0 0,1 1 0 0 0,-1-1 0 0 0,0 0 0 0 0,1 0 0 0 0,-1 0 0 0 0,1 0 1 0 0,-1 1-1 0 0,1-1 0 0 0,-1 0 0 0 0,1 0 0 0 0,0 0 0 0 0,-1 0 1 0 0,1 0-1 0 0,0-1 0 0 0,0 1 0 0 0,0 0 0 0 0,0 0 0 0 0,0 0 1 0 0,0-1-1 0 0,0 1 0 0 0,0 0 0 0 0,0-1 0 0 0,0 1 0 0 0,0-1 0 0 0,0 1 1 0 0,0-1-1 0 0,1 0 0 0 0,-1 0 0 0 0,0 1 0 0 0,0-1 0 0 0,0 0 1 0 0,1 0-1 0 0,-1 0 0 0 0,0 0 0 0 0,0 0 0 0 0,0 0 0 0 0,1-1 0 0 0,-1 1 1 0 0,0 0-1 0 0,1-1-3 0 0,181-24-3717 0 0,-152 17 2515 0 0,85-31-2692 0 0,-78 23 2603 0 0</inkml:trace>
  <inkml:trace contextRef="#ctx0" brushRef="#br0" timeOffset="561356.032">11836 10539 1356 0 0,'6'10'3389'0'0,"-10"49"-2132"0"0,-34 85 175 0 0,7 2 0 0 0,6 2 0 0 0,-2 87-1432 0 0,26-215 165 0 0,-1 9-4 0 0,0-53-512 0 0,1-85-1099 0 0,3 80 1300 0 0,-2-1 0 0 0,0 1 0 0 0,-2-1-1 0 0,-1 1 1 0 0,-2 0 0 0 0,0 0 0 0 0,-2 0 0 0 0,-2 1-1 0 0,-5-13 151 0 0,12 37 26 0 0,0-1 0 0 0,0 1 0 0 0,0-1 0 0 0,-1 1 1 0 0,1 0-1 0 0,-1 0 0 0 0,0 0 0 0 0,-1 0 0 0 0,1 1 0 0 0,-1-1 0 0 0,1 1 0 0 0,-1 0 0 0 0,0 0 0 0 0,-1 0 0 0 0,1 1 0 0 0,0-1 0 0 0,-1 1 0 0 0,1 0 0 0 0,-1 0 0 0 0,1 1 0 0 0,-1-1 0 0 0,0 1 0 0 0,0 0 0 0 0,0 0 0 0 0,0 1 0 0 0,0-1 0 0 0,0 1 0 0 0,0 0 0 0 0,-4 1-26 0 0,-131 62 954 0 0,132-59-912 0 0,0 2 0 0 0,0-1 0 0 0,1 1 1 0 0,0 0-1 0 0,0 0 0 0 0,0 0 1 0 0,1 1-1 0 0,0 1 0 0 0,0-1 1 0 0,1 1-1 0 0,0-1 0 0 0,0 2 1 0 0,1-1-1 0 0,0 0 0 0 0,1 1 1 0 0,-1 0-1 0 0,2-1 0 0 0,-1 2 0 0 0,1-1 1 0 0,1 0-1 0 0,-1 0 0 0 0,2 0 1 0 0,-1 1-1 0 0,1-1 0 0 0,1 0 1 0 0,-1 1-1 0 0,2-1 0 0 0,-1 0 1 0 0,1 0-1 0 0,1 0 0 0 0,0 0 1 0 0,0 0-1 0 0,0-1 0 0 0,1 1 1 0 0,1-1-1 0 0,-1 0 0 0 0,1 0 0 0 0,1-1 1 0 0,-1 1-1 0 0,1-1 0 0 0,1 0 1 0 0,-1-1-1 0 0,8 6-42 0 0,3-2-156 0 0,1-1 1 0 0,0-1-1 0 0,1 0 0 0 0,-1-1 0 0 0,1-2 1 0 0,1 0-1 0 0,-1 0 0 0 0,1-2 0 0 0,0-1 1 0 0,0 0-1 0 0,0-1 0 0 0,0-2 156 0 0,8-2-318 0 0,-1-2 0 0 0,0-1-1 0 0,0-1 1 0 0,-1-1 0 0 0,0-2-1 0 0,0 0 1 0 0,-1-2 0 0 0,0-1-1 0 0,-1-1 1 0 0,-1 0 0 0 0,0-2-1 0 0,-1-1 1 0 0,-1-1 0 0 0,11-12 318 0 0,-7 7-74 0 0</inkml:trace>
  <inkml:trace contextRef="#ctx0" brushRef="#br0" timeOffset="561710.892">12099 11022 5040 0 0,'81'-114'3887'0'0,"-90"131"-3746"0"0,0 1 0 0 0,2 0 0 0 0,0 0 1 0 0,1 1-1 0 0,0 0 0 0 0,2 0 0 0 0,0 0 1 0 0,1 1-1 0 0,1-1 0 0 0,1 15-141 0 0,2-27 17 0 0,1 1 0 0 0,0-1-1 0 0,0 0 1 0 0,0 0 0 0 0,1-1 0 0 0,0 1 0 0 0,1-1-1 0 0,-1 1 1 0 0,1-1 0 0 0,1 0 0 0 0,-1 0 0 0 0,1-1 0 0 0,0 1-1 0 0,0-1 1 0 0,0 0 0 0 0,1 0 0 0 0,0-1 0 0 0,0 0-1 0 0,0 0 1 0 0,0 0 0 0 0,1-1 0 0 0,-1 0 0 0 0,1 0-1 0 0,0 0 1 0 0,0-1 0 0 0,0 0 0 0 0,0-1 0 0 0,1 1 0 0 0,-1-1-1 0 0,0-1 1 0 0,1 1 0 0 0,6-2-17 0 0,0 0 43 0 0,0-2-1 0 0,-1 0 1 0 0,1 0-1 0 0,-1-1 1 0 0,0-1 0 0 0,0 0-1 0 0,0-1 1 0 0,0-1 0 0 0,-1 0-1 0 0,0 0 1 0 0,-1-1-1 0 0,0 0 1 0 0,0-1 0 0 0,0-1-1 0 0,-2 0 1 0 0,1 0-1 0 0,-1-1 1 0 0,0 0 0 0 0,-1 0-1 0 0,-1-1 1 0 0,0 0-1 0 0,0 0 1 0 0,-1-1 0 0 0,-1 0-1 0 0,0 0 1 0 0,0-1 0 0 0,-2 1-1 0 0,0-1 1 0 0,0 0-1 0 0,-1 1 1 0 0,-1-1 0 0 0,0 0-1 0 0,-1 0 1 0 0,-1-7-43 0 0,1 20 136 0 0,-12-4 63 0 0,-4 23 129 0 0,27 132-132 0 0,18-49-1446 0 0,-17-63-638 0 0,-2-1 0 0 0,-1 1 0 0 0,-1 1 0 0 0,-3-1 0 0 0,1 37 1888 0 0,-6-53-1479 0 0</inkml:trace>
  <inkml:trace contextRef="#ctx0" brushRef="#br0" timeOffset="608604.837">1758 13529 1132 0 0,'20'-14'1740'0'0,"2"6"169"0"0,5-20-1276 0 0,-26 28-416 0 0,-35 29 535 0 0,-230 322 898 0 0,21 11-437 0 0,222-338-2139 0 0,12-18-4200 0 0,0-6 3776 0 0</inkml:trace>
  <inkml:trace contextRef="#ctx0" brushRef="#br0" timeOffset="608918.816">1168 13649 1096 0 0,'0'-1'85'0'0,"0"0"-1"0"0,0 0 1 0 0,1 0-1 0 0,-1 1 0 0 0,0-1 1 0 0,0 0-1 0 0,1 0 1 0 0,-1 0-1 0 0,0 0 1 0 0,1 1-1 0 0,-1-1 1 0 0,1 0-1 0 0,-1 0 1 0 0,1 1-1 0 0,-1-1 1 0 0,1 0-1 0 0,0 1 1 0 0,-1-1-1 0 0,1 1 1 0 0,0-1-1 0 0,0 0 1 0 0,-1 1-1 0 0,1 0 0 0 0,0-1 1 0 0,0 1-1 0 0,0-1 1 0 0,-1 1-1 0 0,1 0 1 0 0,0 0-1 0 0,0-1 1 0 0,0 1-1 0 0,0 0 1 0 0,0 0-1 0 0,0 0 1 0 0,0 0-1 0 0,-1 0 1 0 0,1 0-1 0 0,0 0 1 0 0,0 1-1 0 0,0-1 1 0 0,0 0-1 0 0,0 0 0 0 0,0 1 1 0 0,-1-1-1 0 0,1 0 1 0 0,0 1-1 0 0,0-1 1 0 0,-1 1-1 0 0,1-1 1 0 0,0 1-1 0 0,0-1 1 0 0,-1 1-1 0 0,1 0 1 0 0,-1-1-1 0 0,1 1 1 0 0,0 0-85 0 0,57 38 139 0 0,-51-34 206 0 0,402 325 2471 0 0,-327-248-2968 0 0,-24-21-4717 0 0,-56-60 3521 0 0,-2-1 6 0 0</inkml:trace>
  <inkml:trace contextRef="#ctx0" brushRef="#br0" timeOffset="609385.189">1899 13912 1096 0 0,'1'9'135'0'0,"1"0"-1"0"0,-1 0 1 0 0,2 0-1 0 0,-1 0 1 0 0,2-1-1 0 0,-1 1 1 0 0,1-1-1 0 0,0 0 1 0 0,0 0-1 0 0,1 0 1 0 0,0-1-1 0 0,1 0 1 0 0,0 0-1 0 0,0 0 1 0 0,0 0-1 0 0,1-1 1 0 0,0 0-1 0 0,0-1 1 0 0,1 1 0 0 0,-1-2-1 0 0,1 1 1 0 0,0-1-1 0 0,0 0 1 0 0,1 0-1 0 0,-1-1 1 0 0,1 0-1 0 0,0-1 1 0 0,0 0-1 0 0,-1 0 1 0 0,1-1-1 0 0,1 0 1 0 0,-1-1-1 0 0,0 0 1 0 0,9-1-135 0 0,9-8 120 0 0,1-2-1 0 0,-1-2 1 0 0,-1 0 0 0 0,-1-1 0 0 0,0-2 0 0 0,0 0-1 0 0,-2-2 1 0 0,0 0 0 0 0,-1-2 0 0 0,-1-1 0 0 0,0-1-120 0 0,104-87 370 0 0,-122 107-369 0 0,0-1-1 0 0,-1 1 1 0 0,1 0-1 0 0,1 0 1 0 0,-1 0-1 0 0,0 0 1 0 0,0 0 0 0 0,1 1-1 0 0,-1-1 1 0 0,1 1-1 0 0,-1 0 1 0 0,1 0 0 0 0,0 0-1 0 0,-1 0 1 0 0,1 1-1 0 0,0 0 1 0 0,0 0-1 0 0,-1 0 1 0 0,1 0 0 0 0,0 0-1 0 0,0 1 1 0 0,-1-1-1 0 0,1 1 1 0 0,0 0 0 0 0,-1 0-1 0 0,1 1 1 0 0,-1-1-1 0 0,0 1 1 0 0,1 0-1 0 0,-1 0 1 0 0,0 0 0 0 0,0 0-1 0 0,0 0 1 0 0,0 1-1 0 0,0-1 1 0 0,-1 1 0 0 0,1 0-1 0 0,-1-1 1 0 0,1 1-1 0 0,-1 1 1 0 0,0-1-1 0 0,-1 0 1 0 0,1 0 0 0 0,0 1-1 0 0,-1 0 0 0 0,53 164-3 0 0,-48-92-329 0 0,-5-25-4395 0 0,-1-46 3245 0 0</inkml:trace>
  <inkml:trace contextRef="#ctx0" brushRef="#br0" timeOffset="609866.043">3426 13682 1196 0 0,'-9'-9'1986'0'0,"9"10"-1936"0"0,1-1 0 0 0,-1 1 0 0 0,0-1 0 0 0,0 0 0 0 0,0 1 0 0 0,1-1 0 0 0,-1 1 0 0 0,0 0 0 0 0,0-1 0 0 0,0 1 0 0 0,0-1-1 0 0,0 1 1 0 0,0-1 0 0 0,0 1 0 0 0,0-1 0 0 0,-1 1 0 0 0,1-1 0 0 0,0 1 0 0 0,0-1 0 0 0,0 1 0 0 0,0-1 0 0 0,-1 1 0 0 0,1-1 0 0 0,0 1 0 0 0,0-1 0 0 0,-1 0 0 0 0,1 1 0 0 0,0-1 0 0 0,-1 1 0 0 0,1-1 0 0 0,-1 0 0 0 0,1 1 0 0 0,0-1 0 0 0,-1 0 0 0 0,1 0 0 0 0,-1 1 0 0 0,1-1 0 0 0,-1 0-1 0 0,1 0 1 0 0,-1 1 0 0 0,1-1 0 0 0,-1 0 0 0 0,1 0 0 0 0,-1 0 0 0 0,1 0 0 0 0,-1 0 0 0 0,1 0 0 0 0,-1 0 0 0 0,1 0 0 0 0,-1 0 0 0 0,1 0 0 0 0,-1 0 0 0 0,1 0 0 0 0,-1 0 0 0 0,1-1 0 0 0,-1 1-50 0 0,-16 192 716 0 0,-10 50-1715 0 0,17-226-2338 0 0,10-15 1993 0 0</inkml:trace>
  <inkml:trace contextRef="#ctx0" brushRef="#br0" timeOffset="610115.963">3437 13577 1256 0 0,'59'45'2690'0'0,"-53"-36"-2392"0"0,227 255 1213 0 0,-162-207-4200 0 0,-65-55 1371 0 0</inkml:trace>
  <inkml:trace contextRef="#ctx0" brushRef="#br0" timeOffset="610351.937">3911 13596 1428 0 0,'-11'49'4218'0'0,"12"53"-3821"0"0,1-49-233 0 0,-2 154-4312 0 0,0-188 2925 0 0</inkml:trace>
  <inkml:trace contextRef="#ctx0" brushRef="#br0" timeOffset="610663.44">4464 13489 988 0 0,'-29'7'3050'0'0,"-25"61"-1730"0"0,43-45-1116 0 0,1 0 1 0 0,1 0-1 0 0,1 1 1 0 0,1 0-1 0 0,1 1 0 0 0,1 0 1 0 0,1 0-1 0 0,2 0 1 0 0,0 0-1 0 0,2 21-204 0 0,1-34 7 0 0,0 1 0 0 0,1-1 1 0 0,1 0-1 0 0,0 0 0 0 0,0 1 0 0 0,2-2 0 0 0,-1 1 1 0 0,1 0-1 0 0,1-1 0 0 0,0 0 0 0 0,1-1 0 0 0,0 1 0 0 0,0-1 1 0 0,1 0-1 0 0,1-1 0 0 0,0 1-7 0 0,-2-3-283 0 0,-1-1 1 0 0,1-1-1 0 0,0 1 0 0 0,0-1 0 0 0,0-1 0 0 0,0 1 1 0 0,1-1-1 0 0,0 0 0 0 0,0-1 0 0 0,0 0 1 0 0,1 0-1 0 0,-1-1 0 0 0,1 0 0 0 0,-1 0 1 0 0,1-1 282 0 0,8 0-1356 0 0</inkml:trace>
  <inkml:trace contextRef="#ctx0" brushRef="#br0" timeOffset="610930.469">5001 13436 1160 0 0,'-9'140'3895'0'0,"9"-90"-3627"0"0,19 177-234 0 0,-14-181-2720 0 0,-5-38 1371 0 0</inkml:trace>
  <inkml:trace contextRef="#ctx0" brushRef="#br0" timeOffset="611147.653">5416 13807 1192 0 0,'-16'38'899'0'0,"-1"-1"-1"0"0,-1 0 1 0 0,-3-2 0 0 0,0 0-1 0 0,-3-2 1 0 0,-16 19-899 0 0,-12 12-3118 0 0,51-63 2053 0 0,1-1-152 0 0</inkml:trace>
  <inkml:trace contextRef="#ctx0" brushRef="#br0" timeOffset="611563.097">5585 13512 1368 0 0,'1'-2'98'0'0,"1"0"0"0"0,0 0 0 0 0,0 1 1 0 0,1-1-1 0 0,-1 0 0 0 0,0 1 0 0 0,0-1 0 0 0,1 1 0 0 0,-1 0 0 0 0,1 0 0 0 0,-1 0 0 0 0,1 0 1 0 0,0 0-1 0 0,-1 0 0 0 0,1 1 0 0 0,0-1 0 0 0,0 1 0 0 0,-1 0 0 0 0,1 0 0 0 0,0 0 1 0 0,0 0-1 0 0,-1 1 0 0 0,1-1 0 0 0,0 1 0 0 0,0-1 0 0 0,-1 1 0 0 0,1 0 0 0 0,-1 0 0 0 0,1 0 1 0 0,-1 0-1 0 0,1 1 0 0 0,-1-1 0 0 0,0 1 0 0 0,1-1 0 0 0,-1 1 0 0 0,0 0 0 0 0,0 0 0 0 0,0 0 1 0 0,0 0-1 0 0,-1 0 0 0 0,1 0 0 0 0,1 3-98 0 0,39 113 1206 0 0,-45-99-943 0 0,-1-1-1 0 0,-1 0 0 0 0,-1 0 1 0 0,0 0-1 0 0,-2-1 1 0 0,0 0-1 0 0,0 0 0 0 0,-2-1 1 0 0,0 0-1 0 0,-1 0 1 0 0,-5 4-263 0 0,16-19-6 0 0,1 1 1 0 0,0-1-1 0 0,0 0 1 0 0,0-1-1 0 0,0 1 1 0 0,0 0-1 0 0,0 0 1 0 0,0 0 0 0 0,0-1-1 0 0,0 1 1 0 0,0 0-1 0 0,0-1 1 0 0,0 1-1 0 0,1-1 1 0 0,-1 1 0 0 0,0-1-1 0 0,0 0 1 0 0,1 1-1 0 0,-1-1 1 0 0,0 0-1 0 0,0 0 1 0 0,1 0-1 0 0,-1 0 1 0 0,0 0 0 0 0,1 0-1 0 0,-1-1 1 0 0,0 1-1 0 0,0 0 1 0 0,1-1-1 0 0,-1 1 1 0 0,0 0-1 0 0,0-1 1 0 0,0 0 0 0 0,1 1-1 0 0,-1-1 1 0 0,0 0-1 0 0,0 1 1 0 0,0-1 5 0 0,184-99-7107 0 0,-157 77 5763 0 0</inkml:trace>
  <inkml:trace contextRef="#ctx0" brushRef="#br0" timeOffset="611797.94">6223 13274 1624 0 0,'9'11'295'0'0,"1"1"1"0"0,-2 0-1 0 0,1 0 0 0 0,-2 1 0 0 0,0 0 0 0 0,0 0 1 0 0,-1 0-1 0 0,-1 1 0 0 0,0 0 0 0 0,-1 0 0 0 0,-1 1 1 0 0,0-1-1 0 0,-1 1 0 0 0,0-1 0 0 0,-1 1 1 0 0,-1 0-1 0 0,0 0 0 0 0,-3 12-295 0 0,-37 162 1271 0 0,27-154-1256 0 0,-1-1 0 0 0,-1-1 0 0 0,-2 0 0 0 0,-2-2 0 0 0,0 0 0 0 0,-8 7-15 0 0,-156 156-4895 0 0,143-163 3675 0 0</inkml:trace>
  <inkml:trace contextRef="#ctx0" brushRef="#br0" timeOffset="613117.104">893 15448 1804 0 0,'17'-14'2890'0'0,"-17"11"-2421"0"0,0 3-66 0 0,0 0-50 0 0,6-5 6 0 0,26-25 749 0 0,-31 75-111 0 0,53 286-1723 0 0,-55-327 548 0 0,0 0 0 0 0,0 0 1 0 0,0 1-1 0 0,0-1 0 0 0,-1 0 0 0 0,1 0 1 0 0,-1-1-1 0 0,0 1 0 0 0,0 0 1 0 0,-1-1-1 0 0,1 1 0 0 0,-1-1 0 0 0,0 0 1 0 0,0 1-1 0 0,0-1 0 0 0,0-1 0 0 0,0 1 1 0 0,-1 0-1 0 0,1-1 0 0 0,-1 0 1 0 0,0 0-1 0 0,1 0 0 0 0,-1 0 0 0 0,0 0 1 0 0,0-1-1 0 0,0 0 0 0 0,-2 1 178 0 0,-11 0-1478 0 0</inkml:trace>
  <inkml:trace contextRef="#ctx0" brushRef="#br0" timeOffset="613366.298">1037 15259 1768 0 0,'168'-111'4247'0'0,"31"67"-3380"0"0,-194 44-1053 0 0,1 1 0 0 0,-1-1 0 0 0,1 1 0 0 0,-1 0 0 0 0,0 0 0 0 0,1 1 1 0 0,-1-1-1 0 0,0 1 0 0 0,0 1 0 0 0,0-1 0 0 0,0 0 0 0 0,-1 1 0 0 0,1 0 0 0 0,-1 0 0 0 0,1 1 0 0 0,-1-1 0 0 0,0 1 0 0 0,-1 0 0 0 0,1 0 1 0 0,-1 0-1 0 0,1 1 186 0 0,-3-3-1266 0 0</inkml:trace>
  <inkml:trace contextRef="#ctx0" brushRef="#br0" timeOffset="613615.549">880 15541 1768 0 0,'152'-42'6151'0'0,"93"31"-5716"0"0,-211 11-596 0 0,146 19-5714 0 0,-160-17 4485 0 0</inkml:trace>
  <inkml:trace contextRef="#ctx0" brushRef="#br0" timeOffset="613861.823">1734 15543 1652 0 0,'-69'147'3913'0'0,"46"-98"-3457"0"0,-120 212 181 0 0,88-222-3813 0 0,37-35 1974 0 0</inkml:trace>
  <inkml:trace contextRef="#ctx0" brushRef="#br0" timeOffset="614049.165">1307 15664 2452 0 0,'12'-26'5147'0'0,"17"32"-3713"0"0,32 39-1326 0 0,-59-43 67 0 0,95 81 446 0 0,131 120-3813 0 0,-157-147-1289 0 0,-54-43 3105 0 0</inkml:trace>
  <inkml:trace contextRef="#ctx0" brushRef="#br0" timeOffset="614717.692">2246 15308 1404 0 0,'-19'-12'3497'0'0,"-22"21"-2581"0"0,35-7-867 0 0,1-1 1 0 0,-1 1 0 0 0,1 0-1 0 0,0 1 1 0 0,-1-1 0 0 0,1 1-1 0 0,1 0 1 0 0,-1 1 0 0 0,0-1 0 0 0,1 1-1 0 0,0 0 1 0 0,-1 0 0 0 0,1 0-1 0 0,1 0 1 0 0,-1 1 0 0 0,1-1-1 0 0,0 1 1 0 0,0 0 0 0 0,0 0 0 0 0,1 1-1 0 0,-1-1 1 0 0,1 0 0 0 0,1 1-1 0 0,-1-1 1 0 0,1 1 0 0 0,0 0-1 0 0,0-1 1 0 0,0 1 0 0 0,1 0 0 0 0,0 0-1 0 0,0-1 1 0 0,1 1 0 0 0,-1 0-1 0 0,1 0 1 0 0,1 0-50 0 0,6 10 55 0 0,0-1-1 0 0,1 0 1 0 0,1-1 0 0 0,0 0-1 0 0,1-1 1 0 0,0 0 0 0 0,2-1-1 0 0,-1 0 1 0 0,1-1 0 0 0,1 0-1 0 0,0-1 1 0 0,0 0 0 0 0,1-1-1 0 0,13 5-54 0 0,144 39-4193 0 0,-166-52 2746 0 0,4-1 58 0 0</inkml:trace>
  <inkml:trace contextRef="#ctx0" brushRef="#br0" timeOffset="615094.999">2612 15283 964 0 0,'27'2'2895'0'0,"31"48"-1964"0"0,-54-45-808 0 0,-1 1-1 0 0,1 0 1 0 0,-1 0-1 0 0,0 0 1 0 0,-1 0-1 0 0,0 1 1 0 0,0-1-1 0 0,0 1 0 0 0,-1-1 1 0 0,0 1-1 0 0,0-1 1 0 0,-1 1-1 0 0,1 0 1 0 0,-2 0-1 0 0,1-1 1 0 0,-1 1-1 0 0,0 0 1 0 0,0-1-1 0 0,0 1 0 0 0,-1-1 1 0 0,0 1-1 0 0,-1-1 1 0 0,0 0-1 0 0,1 0 1 0 0,-2 0-1 0 0,1 0 1 0 0,-1 0-1 0 0,0-1 0 0 0,0 0 1 0 0,0 0-1 0 0,-1 0 1 0 0,0 0-1 0 0,0-1 1 0 0,0 1-1 0 0,-5 2-122 0 0,-58 33 1032 0 0,87-65-2797 0 0,99-64-3286 0 0,-89 69 3679 0 0</inkml:trace>
  <inkml:trace contextRef="#ctx0" brushRef="#br0" timeOffset="615279.858">2903 15324 1416 0 0,'-7'0'190'0'0,"-1"1"0"0"0,1-1-1 0 0,-1 2 1 0 0,0-1 0 0 0,1 1 0 0 0,0 0-1 0 0,-1 0 1 0 0,1 1 0 0 0,0 0 0 0 0,0 0-1 0 0,0 1 1 0 0,1-1 0 0 0,-1 2 0 0 0,1-1-1 0 0,0 1 1 0 0,0 0 0 0 0,1 0 0 0 0,-1 0-1 0 0,1 1 1 0 0,0 0 0 0 0,1 0 0 0 0,-1 0-1 0 0,1 1 1 0 0,1 0 0 0 0,-1-1 0 0 0,1 1-1 0 0,0 1 1 0 0,1-1 0 0 0,-1 0 0 0 0,0 6-190 0 0,7-3-40 0 0,0 0 0 0 0,1 0 1 0 0,0-1-1 0 0,0 0 1 0 0,1 0-1 0 0,0-1 0 0 0,1 1 1 0 0,0-1-1 0 0,0 0 1 0 0,0-1-1 0 0,1 0 0 0 0,0 0 1 0 0,1-1-1 0 0,0 0 1 0 0,0 0-1 0 0,0-1 0 0 0,0 0 1 0 0,1-1-1 0 0,0 0 0 0 0,0-1 1 0 0,0 0-1 0 0,8 2 40 0 0,45 9-3684 0 0,-50-13 2487 0 0</inkml:trace>
  <inkml:trace contextRef="#ctx0" brushRef="#br0" timeOffset="615560.679">3414 15401 1784 0 0,'1'16'303'0'0,"-1"0"0"0"0,-1 1 0 0 0,0-1 0 0 0,-1 0 0 0 0,0 0-1 0 0,-1 0 1 0 0,-1 0 0 0 0,-1 0 0 0 0,0-1 0 0 0,-1 0 0 0 0,-1 0 0 0 0,0-1-1 0 0,-1 1 1 0 0,-1-1 0 0 0,0-1 0 0 0,0 0 0 0 0,-2 0 0 0 0,0-1 0 0 0,-2 1-303 0 0,3 0-11 0 0,-1-2-1 0 0,0 0 1 0 0,-1 0 0 0 0,-1-1 0 0 0,1 0 0 0 0,-2-1 0 0 0,1-1-1 0 0,-1 0 1 0 0,0-1 0 0 0,-1 0 0 0 0,0-2 0 0 0,0 1 0 0 0,0-2 0 0 0,0 0-1 0 0,-3 0 12 0 0,16-4-139 0 0,-1 0-1 0 0,1 0 0 0 0,0-1 1 0 0,0 1-1 0 0,0 0 1 0 0,0-1-1 0 0,0 1 0 0 0,0-1 1 0 0,0 0-1 0 0,0 0 0 0 0,0 0 1 0 0,0 0-1 0 0,0 0 1 0 0,1 0-1 0 0,-1-1 0 0 0,0 1 1 0 0,1 0-1 0 0,-1-1 0 0 0,1 1 1 0 0,-1-1-1 0 0,1 0 1 0 0,0 0-1 0 0,0 1 0 0 0,-1-1 1 0 0,1 0-1 0 0,1 0 0 0 0,-1 0 1 0 0,0 0-1 0 0,0 0 0 0 0,1 0 1 0 0,-1 0-1 0 0,1 0 1 0 0,-1-2 139 0 0,4-16-1404 0 0</inkml:trace>
  <inkml:trace contextRef="#ctx0" brushRef="#br0" timeOffset="615811.095">3782 15424 1416 0 0,'131'-10'4307'0'0,"-52"-3"-3466"0"0,194 8-129 0 0,-188 24-4144 0 0,-82-17 2024 0 0,-5-1-40 0 0</inkml:trace>
  <inkml:trace contextRef="#ctx0" brushRef="#br0" timeOffset="615979.782">3961 15578 1556 0 0,'-1'0'880'0'0,"2"0"-68"0"0,6 1-80 0 0,-1-1-116 0 0,4 0-12 0 0,1 0-107 0 0,14 2-89 0 0,-11-2-16 0 0,11 0-24 0 0,4 0-128 0 0,4 0 28 0 0,5 0-120 0 0,3 0-20 0 0,1 0-616 0 0,-1 0-552 0 0,2 0-381 0 0,40-15 73 0 0,-47 8-188 0 0</inkml:trace>
  <inkml:trace contextRef="#ctx0" brushRef="#br0" timeOffset="616689.738">3318 15154 896 0 0,'0'0'897'0'0,"0"0"-106"0"0,0 0-83 0 0,0 0-73 0 0,0-3-120 0 0,2 0-460 0 0,0 1-1 0 0,0-1 1 0 0,0 1-1 0 0,1 0 1 0 0,0-1-1 0 0,-1 1 0 0 0,1 0 1 0 0,0 0-1 0 0,0 1 1 0 0,0-1-1 0 0,0 1 1 0 0,0-1-1 0 0,0 1 0 0 0,0 0 1 0 0,1 0-1 0 0,-1 0 1 0 0,0 1-1 0 0,1-1 1 0 0,-1 1-1 0 0,0 0 0 0 0,1 0 1 0 0,-1 0-1 0 0,1 0 1 0 0,-1 0-1 0 0,0 1 0 0 0,1 0 1 0 0,-1-1-1 0 0,0 1 1 0 0,0 0-1 0 0,0 1 1 0 0,1-1-1 0 0,-1 1 0 0 0,0-1 1 0 0,-1 1-1 0 0,1 0 1 0 0,0 0-1 0 0,0 0 1 0 0,0 2-55 0 0,12 3 97 0 0,-1 2 0 0 0,-1 0 0 0 0,0 0 0 0 0,0 1 0 0 0,-1 1 0 0 0,0 0 0 0 0,-1 1 0 0 0,0 0 0 0 0,-1 1 0 0 0,0 0 0 0 0,-1 0 0 0 0,0 1 0 0 0,-1 0 0 0 0,-1 1-1 0 0,0 0 1 0 0,-1 0 0 0 0,-1 0 0 0 0,-1 1 0 0 0,0-1 0 0 0,0 1 0 0 0,0 15-97 0 0,-5-18-40 0 0,-1 0 0 0 0,0-1 0 0 0,-1 1 0 0 0,0-1-1 0 0,-1 1 1 0 0,0-1 0 0 0,-1 0 0 0 0,-1-1-1 0 0,0 1 1 0 0,0-1 0 0 0,-1 0 0 0 0,0-1 0 0 0,-8 10 40 0 0,-86 52-5275 0 0,99-71 3961 0 0</inkml:trace>
  <inkml:trace contextRef="#ctx0" brushRef="#br0" timeOffset="617829.292">5997 15084 948 0 0,'0'0'679'0'0,"-1"-24"1324"0"0,-2 20-1936 0 0,-1 0 0 0 0,0-1 0 0 0,0 2 0 0 0,0-1 0 0 0,0 0 0 0 0,0 1 0 0 0,-1 0 0 0 0,0 0 0 0 0,0 0 0 0 0,1 0 0 0 0,-2 1 0 0 0,1 0 0 0 0,0 0 0 0 0,0 0-1 0 0,-1 1 1 0 0,1-1 0 0 0,-1 1 0 0 0,1 1 0 0 0,-1-1 0 0 0,1 1 0 0 0,-1 0 0 0 0,1 0 0 0 0,-1 1 0 0 0,0-1 0 0 0,1 1 0 0 0,-1 1 0 0 0,1-1 0 0 0,-2 1-67 0 0,-25-1 357 0 0,-6 2-94 0 0,-1 2 1 0 0,1 1-1 0 0,0 2 1 0 0,1 2-1 0 0,0 2 1 0 0,1 1-1 0 0,0 1 1 0 0,1 2-1 0 0,-29 19-263 0 0,56-32 53 0 0,0 1 0 0 0,1 0-1 0 0,0 0 1 0 0,0 0-1 0 0,0 1 1 0 0,0 0-1 0 0,1 1 1 0 0,0 0 0 0 0,0 0-1 0 0,0 0 1 0 0,1 0-1 0 0,0 1 1 0 0,0 0-1 0 0,1 0 1 0 0,0 0 0 0 0,0 1-1 0 0,0-1 1 0 0,1 1-1 0 0,0 0 1 0 0,1 0 0 0 0,0 0-53 0 0,5-2 31 0 0,1 0 0 0 0,-1 0 0 0 0,1 0 0 0 0,1-1 0 0 0,-1 1 0 0 0,1-1 1 0 0,0 0-1 0 0,0-1 0 0 0,1 1 0 0 0,-1-1 0 0 0,1 0 0 0 0,0-1 1 0 0,0 1-1 0 0,0-1 0 0 0,1 0 0 0 0,-1-1 0 0 0,1 1 0 0 0,0-1 0 0 0,-1-1 1 0 0,1 1-1 0 0,0-1 0 0 0,5 0-31 0 0,272 20-279 0 0,-231-22-52 0 0,-36 1 258 0 0,0 0 0 0 0,0-2 0 0 0,1 0-1 0 0,-1-1 1 0 0,0-1 0 0 0,-1 0 0 0 0,1-1 0 0 0,-1-1 0 0 0,9-5 73 0 0,-20 9-26 0 0,1 0-1 0 0,-1-1 1 0 0,0 0 0 0 0,0 0 0 0 0,0 0-1 0 0,-1-1 1 0 0,1 1 0 0 0,-1-1 0 0 0,1 0-1 0 0,-1 0 1 0 0,-1-1 0 0 0,1 1 0 0 0,-1-1-1 0 0,1 0 1 0 0,-1 0 0 0 0,-1 0 0 0 0,1 0-1 0 0,-1 0 1 0 0,0-1 0 0 0,0 1 0 0 0,0-1-1 0 0,-1 0 1 0 0,0 1 0 0 0,0-1 0 0 0,0 0-1 0 0,-1 0 1 0 0,0 0 0 0 0,0 1 0 0 0,0-1-1 0 0,-1 0 1 0 0,0 0 0 0 0,0 1 0 0 0,0-1-1 0 0,-1 0 1 0 0,0 1 0 0 0,0-1 0 0 0,0 1-1 0 0,-3-4 27 0 0,-105-251 53 0 0,85 182 3462 0 0,25 78-3422 0 0,0 0-22 0 0,-24 37 116 0 0,13 3-79 0 0,2 1 0 0 0,1 0 0 0 0,2 0-1 0 0,3 1 1 0 0,1-1 0 0 0,1 1-1 0 0,4 13-107 0 0,-2 11 104 0 0,7 14-38 0 0,-5 71-2225 0 0,-60-74-3252 0 0,8-52 2955 0 0,24-16 1274 0 0</inkml:trace>
  <inkml:trace contextRef="#ctx0" brushRef="#br0" timeOffset="618015.621">5481 15661 1856 0 0,'245'-36'5941'0'0,"-181"30"-5250"0"0,132-17 395 0 0,-71-5-4498 0 0,-85 10 554 0 0,-27 9 1414 0 0</inkml:trace>
  <inkml:trace contextRef="#ctx0" brushRef="#br0" timeOffset="618279.962">5641 14746 1268 0 0,'-23'-8'3273'0'0,"28"6"56"0"0,225 12-3754 0 0,-46-21-4851 0 0,-140 2 3943 0 0</inkml:trace>
  <inkml:trace contextRef="#ctx0" brushRef="#br0" timeOffset="618594.191">6705 14731 1720 0 0,'-18'16'388'0'0,"1"2"1"0"0,1 0-1 0 0,1 1 0 0 0,1 0 1 0 0,0 1-1 0 0,2 1 0 0 0,0 0 1 0 0,1 0-1 0 0,1 1 0 0 0,1 1 1 0 0,2 0-1 0 0,0 0 0 0 0,1 0 1 0 0,1 1-1 0 0,1 0 0 0 0,2 0 1 0 0,0 0-1 0 0,1 10-388 0 0,4-9 27 0 0,2 1 0 0 0,0-1 0 0 0,2-1 0 0 0,0 1 0 0 0,2-1 0 0 0,0 0 0 0 0,2-1-1 0 0,1 0 1 0 0,0-1 0 0 0,2-1 0 0 0,0 0 0 0 0,2 0 0 0 0,0-2 0 0 0,1 0 0 0 0,1 0 0 0 0,8 4-27 0 0,-6-3-901 0 0,1-2 0 0 0,1 0 0 0 0,1-1 0 0 0,1-1 0 0 0,0-1 0 0 0,1-1 0 0 0,26 11 901 0 0,-15-16-1354 0 0</inkml:trace>
  <inkml:trace contextRef="#ctx0" brushRef="#br0" timeOffset="619263.452">6961 14689 1356 0 0,'17'-40'4770'0'0,"-11"35"-4630"0"0,-1 1 0 0 0,0-1 1 0 0,1 1-1 0 0,0 1 0 0 0,0-1 0 0 0,0 1 0 0 0,0 0 0 0 0,1 0 0 0 0,-1 1 0 0 0,1 0 1 0 0,-1 0-1 0 0,1 0 0 0 0,0 1 0 0 0,0 0 0 0 0,3 0-140 0 0,-2 3 45 0 0,-1 0 1 0 0,0 0-1 0 0,0 0 1 0 0,0 1-1 0 0,0 0 0 0 0,0 1 1 0 0,-1-1-1 0 0,1 1 0 0 0,-1 1 1 0 0,0-1-1 0 0,0 1 1 0 0,0 0-1 0 0,-1 0 0 0 0,0 1 1 0 0,0 0-1 0 0,0 0 0 0 0,-1 0 1 0 0,0 0-1 0 0,0 1 0 0 0,0-1 1 0 0,-1 1-1 0 0,0 0 1 0 0,0 0-1 0 0,-1 0 0 0 0,0 0 1 0 0,0 1-1 0 0,-1-1 0 0 0,0 1 1 0 0,0-1-1 0 0,-1 1 1 0 0,0-1-1 0 0,0 1 0 0 0,-1-1 1 0 0,1 1-1 0 0,-2-1 0 0 0,1 1 1 0 0,-1-1-1 0 0,0 0 1 0 0,-1 0-1 0 0,0 0 0 0 0,0 0 1 0 0,-3 4-46 0 0,-2 1 97 0 0,-1-1 0 0 0,0 0 1 0 0,-1 0-1 0 0,0-1 0 0 0,-1 0 1 0 0,0-1-1 0 0,-1 0 0 0 0,0-1 1 0 0,0-1-1 0 0,-1 0 0 0 0,-10 5-97 0 0,23-12-36 0 0,0-1 0 0 0,0 1-1 0 0,0-1 1 0 0,0 1-1 0 0,-1 0 1 0 0,1-1-1 0 0,0 1 1 0 0,0-1-1 0 0,0 1 1 0 0,0 0 0 0 0,0-1-1 0 0,-1 1 1 0 0,1 0-1 0 0,0-1 1 0 0,0 1-1 0 0,-1 0 1 0 0,1-1 0 0 0,0 1-1 0 0,0 0 1 0 0,-1 0-1 0 0,1-1 1 0 0,0 1-1 0 0,-1 0 1 0 0,1 0 0 0 0,0-1-1 0 0,-1 1 1 0 0,1 0-1 0 0,0 0 1 0 0,-1 0-1 0 0,1 0 1 0 0,-1 0 0 0 0,1 0-1 0 0,0 0 1 0 0,-1 0-1 0 0,1-1 1 0 0,-1 1-1 0 0,1 0 1 0 0,0 1 0 0 0,-1-1-1 0 0,1 0 1 0 0,-1 0-1 0 0,1 0 1 0 0,0 0-1 0 0,-1 0 1 0 0,1 0 0 0 0,0 0-1 0 0,-1 1 1 0 0,1-1-1 0 0,-1 0 1 0 0,1 0-1 0 0,0 0 1 0 0,0 1 0 0 0,-1-1 36 0 0,26-27-2274 0 0,53-17-1696 0 0,-46 28 2732 0 0</inkml:trace>
  <inkml:trace contextRef="#ctx0" brushRef="#br0" timeOffset="619574.625">7522 14709 1048 0 0,'1'-2'117'0'0,"-1"0"0"0"0,0 0-1 0 0,0 0 1 0 0,1 0 0 0 0,-2 0-1 0 0,1 0 1 0 0,0-1 0 0 0,0 1-1 0 0,-1 0 1 0 0,1 0 0 0 0,-1 0 0 0 0,1 0-1 0 0,-1 0 1 0 0,0 0 0 0 0,0 1-1 0 0,0-1 1 0 0,0 0 0 0 0,0 0 0 0 0,-1 1-1 0 0,1-1 1 0 0,0 0 0 0 0,-1 1-1 0 0,1-1 1 0 0,-1 1 0 0 0,0 0-1 0 0,1-1 1 0 0,-1 1 0 0 0,0 0 0 0 0,0 0-1 0 0,0 0 1 0 0,1 0 0 0 0,-1 1-1 0 0,0-1 1 0 0,0 0 0 0 0,0 1 0 0 0,-1 0-1 0 0,1-1 1 0 0,0 1 0 0 0,0 0-1 0 0,0 0 1 0 0,0 0 0 0 0,0 0-1 0 0,0 0 1 0 0,0 1 0 0 0,0-1 0 0 0,0 1-1 0 0,0-1 1 0 0,0 1 0 0 0,0 0-1 0 0,0 0 1 0 0,0 0 0 0 0,0 0 0 0 0,0 0-1 0 0,-1 1-116 0 0,-102 66 921 0 0,101-65-891 0 0,0 1 0 0 0,1-1 0 0 0,-1 0 0 0 0,1 1 0 0 0,0 0 0 0 0,0-1 0 0 0,1 1 0 0 0,-1 0 0 0 0,1 1 0 0 0,0-1 0 0 0,0 0 0 0 0,0 1 0 0 0,1-1 0 0 0,-1 1 0 0 0,1-1 0 0 0,0 1 0 0 0,1 0 0 0 0,-1-1 0 0 0,1 1 0 0 0,0 0-1 0 0,0 0 1 0 0,0-1 0 0 0,1 1 0 0 0,-1 0 0 0 0,1 0 0 0 0,0-1 0 0 0,1 1 0 0 0,-1-1 0 0 0,1 1 0 0 0,0-1 0 0 0,0 0 0 0 0,0 0 0 0 0,1 1 0 0 0,-1-1 0 0 0,1-1 0 0 0,0 1 0 0 0,0 0 0 0 0,0-1 0 0 0,1 0 0 0 0,-1 1 0 0 0,1-1 0 0 0,0-1 0 0 0,2 2-30 0 0,96 40-493 0 0,-26-39-2637 0 0,-23-23 159 0 0,-33 6 1729 0 0</inkml:trace>
  <inkml:trace contextRef="#ctx0" brushRef="#br0" timeOffset="619789.614">7672 14772 1724 0 0,'2'-1'952'0'0,"-2"-1"-132"0"0,3 2-60 0 0,-1-2-52 0 0,1 1-79 0 0,1 1-41 0 0,3-2-112 0 0,-2 2 32 0 0,6-2-100 0 0,14-1-40 0 0,2 0-204 0 0,3-1-132 0 0,5 3 0 0 0,-1-4-704 0 0,2 0-684 0 0,-4 0 99 0 0,2-2-143 0 0,-2 0-8 0 0</inkml:trace>
  <inkml:trace contextRef="#ctx0" brushRef="#br0" timeOffset="620053.71">8269 14564 1140 0 0,'-10'-14'6413'0'0,"-3"37"-4762"0"0,13 117-902 0 0,-14 70-5464 0 0,-17-162 2011 0 0,12-30 1426 0 0</inkml:trace>
  <inkml:trace contextRef="#ctx0" brushRef="#br0" timeOffset="620305.509">7215 15276 1392 0 0,'-10'6'1518'0'0,"10"-6"-1387"0"0,0 0-1 0 0,0 0 0 0 0,0 1 0 0 0,1-1 0 0 0,-1 0 0 0 0,0 1 0 0 0,0-1 0 0 0,0 0 0 0 0,0 1 0 0 0,0-1 0 0 0,0 0 0 0 0,0 0 0 0 0,0 1 0 0 0,0-1 0 0 0,0 0 0 0 0,0 1 0 0 0,0-1 0 0 0,0 0 0 0 0,0 1 0 0 0,0-1 0 0 0,0 0 0 0 0,0 1 0 0 0,0-1 0 0 0,-1 0 0 0 0,1 0 0 0 0,0 1 0 0 0,0-1 0 0 0,0 0 0 0 0,0 0 0 0 0,-1 1 0 0 0,1-1 0 0 0,0 0 0 0 0,0 0 0 0 0,-1 1 0 0 0,1-1 0 0 0,0 0 0 0 0,0 0 0 0 0,-1 0 0 0 0,1 1-130 0 0,197-14 3027 0 0,66-12-1763 0 0,-76 8-1897 0 0,-1-8-3749 0 0,-126 8-86 0 0,-55 14 3255 0 0</inkml:trace>
  <inkml:trace contextRef="#ctx0" brushRef="#br0" timeOffset="620629.657">7517 15438 1100 0 0,'18'8'4824'0'0,"-2"-1"-4027"0"0,-10-4-708 0 0,0 0 0 0 0,0 1 1 0 0,0 0-1 0 0,-1 0 0 0 0,0 0 1 0 0,0 0-1 0 0,0 1 0 0 0,-1 0 0 0 0,1 0 1 0 0,-1 1-1 0 0,0-1 0 0 0,0 1 1 0 0,-1 0-1 0 0,0 0 0 0 0,0 0 1 0 0,0 0-1 0 0,-1 0 0 0 0,1 6-89 0 0,7 83 2314 0 0,-6-92-2312 0 0,-1 0 0 0 0,0 0 0 0 0,1-1 0 0 0,-1 1 0 0 0,1-1 0 0 0,0 1 0 0 0,0-1 0 0 0,0 0 0 0 0,0-1 0 0 0,0 1 0 0 0,1-1 0 0 0,-1 0 0 0 0,0 0 0 0 0,1 0 0 0 0,-1 0 0 0 0,1-1 0 0 0,-1 0 0 0 0,1 0 0 0 0,-1 0 0 0 0,1 0 0 0 0,-1-1 0 0 0,1 0 0 0 0,1 0-2 0 0,1 1-85 0 0,22-2-628 0 0,0-1 0 0 0,1-1-1 0 0,-1-2 1 0 0,-1-1 0 0 0,1-1 0 0 0,-1-1 0 0 0,-1-2-1 0 0,0-1 1 0 0,0-1 0 0 0,10-7 713 0 0,1-5-1407 0 0</inkml:trace>
  <inkml:trace contextRef="#ctx0" brushRef="#br0" timeOffset="620926.092">8902 14459 1756 0 0,'15'6'321'0'0,"-1"0"-1"0"0,0 1 1 0 0,0 1 0 0 0,-1 0-1 0 0,0 1 1 0 0,0 1 0 0 0,-1 0-1 0 0,0 0 1 0 0,-1 1 0 0 0,0 1-1 0 0,-1-1 1 0 0,0 2 0 0 0,-1 0-1 0 0,-1 0 1 0 0,0 0 0 0 0,0 1-1 0 0,-1 0 1 0 0,-1 1 0 0 0,0 1-321 0 0,7 19 362 0 0,-1 0 0 0 0,-2 1 0 0 0,-2 0 1 0 0,-1 0-1 0 0,-2 1 0 0 0,-1 0 0 0 0,-2 16-362 0 0,-28 93 815 0 0,11-101-742 0 0,-2-1 0 0 0,-2-1-1 0 0,-2-1 1 0 0,-2-1 0 0 0,-1-1-1 0 0,-2-1 1 0 0,-2-1 0 0 0,-20 19-73 0 0,0-3-738 0 0,-4-3-1 0 0,-1-2 1 0 0,-2-2 0 0 0,-3-3-1 0 0,-7 3 739 0 0,12-14-935 0 0,0-2 0 0 0,-2-3 0 0 0,-2-2 1 0 0,0-2-1 0 0,-1-3 0 0 0,-45 9 935 0 0,-27 1-1120 0 0</inkml:trace>
  <inkml:trace contextRef="#ctx0" brushRef="#br0" timeOffset="624088.992">7343 15471 1192 0 0,'0'0'319'0'0,"0"0"-39"0"0,0 0-10 0 0,0 0 71 0 0,0 0-9 0 0,0 0-16 0 0,0 0 49 0 0,0 0-1 0 0,0 0-99 0 0,0 0-38 0 0,0-13 116 0 0,-2 4 2306 0 0,-6-14-2452 0 0,10 28 1175 0 0,-8 42-1287 0 0,2 0 0 0 0,2 0 0 0 0,2 0 0 0 0,2 0 0 0 0,5 28-85 0 0,-5-71 30 0 0,-1 0 0 0 0,0 0 0 0 0,0 0 0 0 0,0 0 0 0 0,0 1 0 0 0,-1-1 0 0 0,1 0 0 0 0,-1 0 0 0 0,0 0 0 0 0,0 1 0 0 0,-1-1 0 0 0,1 0 0 0 0,-1 0 0 0 0,0 0 0 0 0,0 0 0 0 0,0 0 0 0 0,-1 0 0 0 0,0 0 0 0 0,1 0 0 0 0,-1 0 0 0 0,0-1 0 0 0,-1 1 1 0 0,1-1-1 0 0,-1 1 0 0 0,1-1 0 0 0,-1 0 0 0 0,0 0 0 0 0,0 0 0 0 0,-1-1 0 0 0,1 1 0 0 0,-1-1 0 0 0,1 1 0 0 0,-1-1 0 0 0,0 0 0 0 0,1-1 0 0 0,-1 1 0 0 0,0-1 0 0 0,0 1 0 0 0,0-1 0 0 0,0 0 0 0 0,-1-1 0 0 0,1 1 0 0 0,0-1 0 0 0,0 0 0 0 0,0 0 0 0 0,-1 0 0 0 0,1 0 0 0 0,0-1 0 0 0,0 0 0 0 0,-4 0-30 0 0,-86-51-1238 0 0,52-9-3354 0 0,42 57 3178 0 0,0-6-20 0 0</inkml:trace>
  <inkml:trace contextRef="#ctx0" brushRef="#br0" timeOffset="624510.84">7288 15459 1544 0 0,'4'-8'5424'0'0,"100"-5"-4677"0"0,666 1 350 0 0,-706 27-1638 0 0,-77-8-4276 0 0,7-6 3491 0 0</inkml:trace>
  <inkml:trace contextRef="#ctx0" brushRef="#br0" timeOffset="625369.724">7567 15554 1652 0 0,'-3'-1'1337'0'0,"6"-4"4432"0"0,5-2-5690 0 0,-1 0 0 0 0,1 1 0 0 0,0 0 1 0 0,0 1-1 0 0,1 0 0 0 0,-1 0 0 0 0,1 0 0 0 0,0 1 0 0 0,1 1 0 0 0,-1 0 0 0 0,0 0 0 0 0,1 0 1 0 0,0 1-1 0 0,0 1 0 0 0,0 0 0 0 0,-1 0 0 0 0,3 1-79 0 0,-9 0 11 0 0,0 0-1 0 0,0 0 1 0 0,0 0 0 0 0,0 1-1 0 0,0 0 1 0 0,0-1 0 0 0,0 1-1 0 0,0 0 1 0 0,0 0 0 0 0,0 1-1 0 0,0-1 1 0 0,-1 0 0 0 0,1 1-1 0 0,0 0 1 0 0,-1 0 0 0 0,1 0-1 0 0,-1 0 1 0 0,0 0 0 0 0,0 0-1 0 0,0 0 1 0 0,0 1 0 0 0,0-1-1 0 0,0 1 1 0 0,0-1 0 0 0,-1 1-1 0 0,0 0 1 0 0,1 0 0 0 0,-1 0-1 0 0,0 0 1 0 0,0 0 0 0 0,-1 0-1 0 0,1 0 1 0 0,0 0 0 0 0,-1 0-1 0 0,0 0 1 0 0,0 0 0 0 0,0 3-11 0 0,-26 117 112 0 0,16-101-65 0 0,-1-2 0 0 0,0 1 0 0 0,-2-2 1 0 0,-1 1-1 0 0,0-2 0 0 0,-1 0 0 0 0,-1 0 0 0 0,0-2 1 0 0,-2 0-1 0 0,0-1 0 0 0,0-1 0 0 0,-2 0 0 0 0,1-1 1 0 0,-2-2-1 0 0,0 0 0 0 0,0-1 0 0 0,-22 7-47 0 0,41-18 16 0 0,1 1 1 0 0,-1-1-1 0 0,0 1 0 0 0,1-1 0 0 0,-1 1 0 0 0,1-1 0 0 0,-1 0 0 0 0,1 0 0 0 0,-1 0 0 0 0,1 0 0 0 0,0 0 0 0 0,-1 0 0 0 0,1 0 0 0 0,0-1 1 0 0,0 1-1 0 0,0 0 0 0 0,0-1 0 0 0,0 1 0 0 0,0-1 0 0 0,0 1 0 0 0,0-1 0 0 0,1 1 0 0 0,-1-1 0 0 0,1 0 0 0 0,-1 1 0 0 0,1-1 0 0 0,-1 0 0 0 0,1 1 1 0 0,0-1-1 0 0,0 0 0 0 0,0 0 0 0 0,0 1 0 0 0,0-1 0 0 0,0 0 0 0 0,1 1 0 0 0,-1-1 0 0 0,0 0 0 0 0,1 1 0 0 0,-1-1 0 0 0,1 0 0 0 0,0 1 1 0 0,0-1-1 0 0,-1 1 0 0 0,1-1 0 0 0,1 0-16 0 0,0-4 8 0 0,1 0-1 0 0,1 0 1 0 0,-1 0 0 0 0,1 0-1 0 0,0 1 1 0 0,0 0 0 0 0,0-1 0 0 0,1 1-1 0 0,0 1 1 0 0,0-1 0 0 0,0 1 0 0 0,0 0-1 0 0,1 0 1 0 0,0 0 0 0 0,0 1-1 0 0,0 0 1 0 0,0 0 0 0 0,0 0 0 0 0,0 1-1 0 0,1 0 1 0 0,0 1 0 0 0,-1-1 0 0 0,1 1-1 0 0,0 0 1 0 0,-1 1 0 0 0,1-1-1 0 0,0 1 1 0 0,0 1 0 0 0,-1 0 0 0 0,1-1-1 0 0,0 2 1 0 0,-1-1 0 0 0,1 1 0 0 0,-1 0-1 0 0,1 1 1 0 0,-1-1 0 0 0,0 1-8 0 0,101 69-635 0 0,-5-1-2217 0 0,-25-53-3325 0 0,-68-18 4811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2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1544 0 0,'0'0'726'0'0,"0"0"-113"0"0,0 0-81 0 0,0 0-95 0 0,6 2-66 0 0,148 11 1374 0 0,-102-15-1471 0 0,269 2-1749 0 0,-235 16-1083 0 0,-72-12 1313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2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1724 0 0,'2'5'848'0'0,"5"-2"-324"0"0,2-1 48 0 0,0-2-32 0 0,21 7-184 0 0,4-6 20 0 0,-13-1-16 0 0,11 0-99 0 0,9 0-1 0 0,6 0-200 0 0,-3 0-52 0 0,4 0 12 0 0,2 0-529 0 0,-2 0-603 0 0,55-15-120 0 0,-57 10 36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2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267 283 1588 0 0,'-43'15'2654'0'0,"24"-2"-2498"0"0,1 2 1 0 0,1 1-1 0 0,0 0 0 0 0,1 1 1 0 0,1 0-1 0 0,1 2 1 0 0,0 0-1 0 0,1 0 1 0 0,1 1-1 0 0,1 0 0 0 0,1 1 1 0 0,1 1-1 0 0,1 0 1 0 0,1 0-1 0 0,0 0 1 0 0,2 1-1 0 0,1-1 0 0 0,0 1 1 0 0,2 1-1 0 0,1-1 1 0 0,1 20-157 0 0,0-32 35 0 0,1 0-1 0 0,1 0 1 0 0,0 0 0 0 0,1 0 0 0 0,0-1 0 0 0,0 1 0 0 0,1-1 0 0 0,0 1 0 0 0,1-1-1 0 0,0-1 1 0 0,1 1 0 0 0,0-1 0 0 0,1 0 0 0 0,-1 0 0 0 0,2-1 0 0 0,-1 0 0 0 0,1 0-1 0 0,0 0 1 0 0,1-1 0 0 0,0-1 0 0 0,0 0 0 0 0,1 0 0 0 0,0 0-35 0 0,4 2-285 0 0,-1-1 0 0 0,1-1 1 0 0,0 0-1 0 0,0-1 0 0 0,1 0 1 0 0,0-2-1 0 0,0 1 0 0 0,0-2 1 0 0,0 0-1 0 0,3 0 285 0 0,30-15-1521 0 0,-29-1 832 0 0</inkml:trace>
  <inkml:trace contextRef="#ctx0" brushRef="#br0" timeOffset="418.623">399 432 1964 0 0,'74'-15'2916'0'0,"-55"16"-2526"0"0,-9 1-327 0 0,0 0-1 0 0,0 0 1 0 0,-1 0-1 0 0,1 1 0 0 0,-1 1 1 0 0,1 0-1 0 0,-1 0 0 0 0,-1 1 1 0 0,1 0-1 0 0,0 0 1 0 0,-1 1-1 0 0,0 0 0 0 0,-1 1 1 0 0,1-1-1 0 0,-1 1 0 0 0,0 1 1 0 0,-1 0-1 0 0,0 0 1 0 0,0 0-1 0 0,-1 0 0 0 0,0 1 1 0 0,0 0-1 0 0,-1 0 0 0 0,0 0 1 0 0,-1 1-1 0 0,0-1 0 0 0,0 1 1 0 0,-1 0-1 0 0,-1 0 1 0 0,1 0-1 0 0,-1 0 0 0 0,-1 0 1 0 0,0 1-63 0 0,-5 4 102 0 0,0 0 1 0 0,-1 0-1 0 0,0-1 1 0 0,-2 0-1 0 0,1 0 1 0 0,-2-1-1 0 0,0 0 1 0 0,0 0-1 0 0,-1-1 1 0 0,-1 0-1 0 0,0-1 1 0 0,0 0-1 0 0,-1-1 1 0 0,-1 0-1 0 0,0-1 1 0 0,0 0-1 0 0,-1-1 1 0 0,1-1-1 0 0,-11 4-102 0 0,19-8 19 0 0,5-4-54 0 0,0 1 1 0 0,0 0 0 0 0,0-1-1 0 0,0 1 1 0 0,0-1 0 0 0,0 1-1 0 0,0-1 1 0 0,0 1 0 0 0,0-1-1 0 0,0 1 1 0 0,0-1-1 0 0,0 1 1 0 0,0-1 0 0 0,-1 1-1 0 0,1-1 1 0 0,0 1 0 0 0,0-1-1 0 0,0 1 1 0 0,-1 0-1 0 0,1-1 1 0 0,0 1 0 0 0,-1 0-1 0 0,1-1 1 0 0,0 1 0 0 0,-1-1-1 0 0,1 1 1 0 0,0 0-1 0 0,-1 0 1 0 0,1-1 0 0 0,-1 1-1 0 0,1 0 1 0 0,-1 0 0 0 0,1 0-1 0 0,-1-1 1 0 0,1 1 0 0 0,0 0-1 0 0,-1 0 1 0 0,1 0-1 0 0,-1 0 1 0 0,1 0 0 0 0,-1 0-1 0 0,1 0 1 0 0,-1 0 34 0 0,35-50-1661 0 0,-32 47 1474 0 0,44-47-2434 0 0,-19 24 1341 0 0</inkml:trace>
  <inkml:trace contextRef="#ctx0" brushRef="#br0" timeOffset="651.664">815 367 1440 0 0,'-8'3'162'0'0,"1"0"1"0"0,-1 0-1 0 0,1 1 0 0 0,0 0 0 0 0,0 0 0 0 0,0 1 0 0 0,0 0 1 0 0,1 0-1 0 0,0 1 0 0 0,0 0 0 0 0,1 0 0 0 0,-1 0 1 0 0,1 1-1 0 0,1-1 0 0 0,-1 1 0 0 0,1 0 0 0 0,0 1 0 0 0,1-1 1 0 0,-1 1-1 0 0,2-1 0 0 0,-1 1 0 0 0,1 0 0 0 0,0 0 1 0 0,1 0-1 0 0,0 1 0 0 0,0-1 0 0 0,0 0 0 0 0,1 0 1 0 0,1 0-1 0 0,-1 1 0 0 0,2 1-162 0 0,-1 1-26 0 0,0 1 0 0 0,2-1 0 0 0,-1 0 0 0 0,1 0 0 0 0,1 0 0 0 0,0 0 0 0 0,0 0 0 0 0,1-1 0 0 0,1 0 0 0 0,-1 0 0 0 0,2 0 0 0 0,-1-1 0 0 0,1 1 0 0 0,1-2 0 0 0,0 1 0 0 0,0-1 0 0 0,0 0 0 0 0,1-1 0 0 0,1 0 0 0 0,-1 0 0 0 0,1-1 0 0 0,0-1 0 0 0,0 1 0 0 0,1-1 0 0 0,-1-1 0 0 0,1 0 0 0 0,0-1 0 0 0,0 0 0 0 0,1-1 0 0 0,8 2 26 0 0,35-2-2569 0 0,-33-2 1242 0 0</inkml:trace>
  <inkml:trace contextRef="#ctx0" brushRef="#br0" timeOffset="1012.88">1475 0 1236 0 0,'20'13'287'0'0,"0"0"1"0"0,0 1-1 0 0,-2 1 0 0 0,0 1 1 0 0,0 1-1 0 0,-2 0 0 0 0,0 1 1 0 0,-1 1-1 0 0,0 1 0 0 0,-2 0 1 0 0,-1 0-1 0 0,0 1 0 0 0,-1 1 1 0 0,-2 0-1 0 0,0 1 0 0 0,-1-1 1 0 0,-2 2-1 0 0,0-1 0 0 0,-1 1-287 0 0,-4-13 63 0 0,-1-1 0 0 0,0 1 0 0 0,0 0 0 0 0,-1 0 0 0 0,-1 0 0 0 0,0 0-1 0 0,0 0 1 0 0,-1-1 0 0 0,0 1 0 0 0,-1-1 0 0 0,0 0 0 0 0,-1 0 0 0 0,0 0 0 0 0,0 0 0 0 0,-1-1-1 0 0,0 0 1 0 0,-1 0 0 0 0,0-1 0 0 0,-5 4-63 0 0,-10 14 48 0 0,-1-2 0 0 0,-1-1-1 0 0,-2-1 1 0 0,0-1 0 0 0,-1-2 0 0 0,-1 0-1 0 0,0-2 1 0 0,-2-1 0 0 0,-8 3-48 0 0,-175 40-3362 0 0,135-77 617 0 0,47 1 1408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2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22 210 996 0 0,'0'0'486'0'0,"16"-3"639"0"0,5-34-131 0 0,-12 4 2762 0 0,5 101-3364 0 0,32 401 724 0 0,6 17 286 0 0,-34-398-1122 0 0,-18-87-399 0 0,-7-19-2022 0 0,5-68-2781 0 0,2 57 3533 0 0</inkml:trace>
  <inkml:trace contextRef="#ctx0" brushRef="#br0" timeOffset="312.539">50 214 888 0 0,'-4'-3'121'0'0,"2"3"7"0"0,0 0 1 0 0,0 0-1 0 0,0 0 0 0 0,0-1 1 0 0,0 1-1 0 0,0-1 0 0 0,0 1 0 0 0,0-1 1 0 0,1 0-1 0 0,-1 0 0 0 0,0 1 1 0 0,0-1-1 0 0,1 0 0 0 0,-1-1 1 0 0,1 1-1 0 0,-1 0 0 0 0,1 0 1 0 0,-1-1-1 0 0,1 1 0 0 0,0-1 0 0 0,0 1 1 0 0,-1-1-1 0 0,1 0 0 0 0,0 1 1 0 0,1-1-1 0 0,-1 0 0 0 0,0 0 1 0 0,0 0-1 0 0,1 0 0 0 0,-1 1 1 0 0,1-1-1 0 0,0 0 0 0 0,-1 0 0 0 0,1 0 1 0 0,0 0-1 0 0,0 0 0 0 0,0 0 1 0 0,0 0-1 0 0,1 0 0 0 0,-1 0 1 0 0,0 0-1 0 0,1 0 0 0 0,0 0 0 0 0,-1 1 1 0 0,1-1-1 0 0,0 0 0 0 0,0 0 1 0 0,0 1-1 0 0,1-2-128 0 0,21-14 135 0 0,0 0 0 0 0,2 2 0 0 0,0 1 0 0 0,1 1 0 0 0,0 2 0 0 0,1 0 0 0 0,0 1 0 0 0,0 2 0 0 0,1 1 0 0 0,0 1 0 0 0,1 2 0 0 0,-1 0 0 0 0,1 2 0 0 0,0 1 0 0 0,-1 2 0 0 0,18 2-135 0 0,-28-4-90 0 0,1 0-1 0 0,-1 2 1 0 0,0 0 0 0 0,0 1-1 0 0,1 1 1 0 0,-2 1-1 0 0,1 1 1 0 0,0 0 0 0 0,-1 1-1 0 0,15 7 91 0 0,-30-12-106 0 0,-1 0-1 0 0,1 0 1 0 0,-1 1-1 0 0,1-1 1 0 0,-1 0-1 0 0,0 0 1 0 0,1 1-1 0 0,-1-1 1 0 0,0 1-1 0 0,0-1 1 0 0,0 1-1 0 0,0 0 1 0 0,0-1-1 0 0,0 1 1 0 0,-1 0-1 0 0,1 0 1 0 0,0-1-1 0 0,-1 1 1 0 0,0 0-1 0 0,1 0 1 0 0,-1 0-1 0 0,0 0 1 0 0,0 0-1 0 0,0 0 1 0 0,0 0-1 0 0,0-1 1 0 0,0 1-1 0 0,-1 0 1 0 0,1 0-1 0 0,-1 0 1 0 0,1 0-1 0 0,-1-1 1 0 0,0 1-1 0 0,1 0 1 0 0,-1 0-1 0 0,0-1 1 0 0,0 1-1 0 0,0-1 1 0 0,-1 1-1 0 0,1-1 1 0 0,0 1-1 0 0,0-1 1 0 0,-1 0-1 0 0,1 0 1 0 0,-1 1-1 0 0,1-1 1 0 0,-1 0-1 0 0,0 0 1 0 0,1 0 106 0 0,-19 18-1258 0 0</inkml:trace>
  <inkml:trace contextRef="#ctx0" brushRef="#br0" timeOffset="605.69">63 652 888 0 0,'175'15'4321'0'0,"78"-32"-2344"0"0,-64 7-1785 0 0,-188 11-225 0 0,0 1 0 0 0,-1-1 0 0 0,1 0 0 0 0,-1 0 1 0 0,1 0-1 0 0,-1 0 0 0 0,0 0 0 0 0,0 1 0 0 0,1-1 0 0 0,-1 0 0 0 0,0 0 0 0 0,0 1 0 0 0,0-1 1 0 0,0 0-1 0 0,0 0 0 0 0,0 0 0 0 0,-1 1 0 0 0,1-1 0 0 0,0 0 0 0 0,-1 0 0 0 0,1 0 0 0 0,-1 0 0 0 0,1 1 1 0 0,-1-1-1 0 0,1 0 0 0 0,-1 0 0 0 0,0 0 0 0 0,0 0 0 0 0,1 0 0 0 0,-1 0 0 0 0,0-1 0 0 0,0 1 1 0 0,0 0-1 0 0,0 0 0 0 0,0-1 0 0 0,0 1 0 0 0,0 0 0 0 0,0-1 0 0 0,0 1 0 0 0,0-1 0 0 0,-1 1 1 0 0,1-1-1 0 0,0 0 0 0 0,0 1 0 0 0,-1-1 33 0 0,-58 26-2326 0 0,44-19 1206 0 0</inkml:trace>
  <inkml:trace contextRef="#ctx0" brushRef="#br0" timeOffset="916.953">1128 742 1896 0 0,'-27'49'637'0'0,"3"1"-1"0"0,2 1 0 0 0,2 1 1 0 0,2 1-1 0 0,3 1 0 0 0,2 0 1 0 0,3 1-1 0 0,2 0 0 0 0,1 7-636 0 0,-25 37-321 0 0,29-95 133 0 0,1 0 0 0 0,-1-1 0 0 0,0 1 0 0 0,0 0 1 0 0,0-1-1 0 0,-1 0 0 0 0,1 0 0 0 0,-1 0 0 0 0,1 0 0 0 0,-1-1 0 0 0,0 1 0 0 0,0-1 1 0 0,0 0-1 0 0,-1 0 0 0 0,1-1 0 0 0,0 1 0 0 0,-1-1 0 0 0,1 0 0 0 0,-1 0 0 0 0,-3 0 188 0 0,-22 0-1152 0 0</inkml:trace>
  <inkml:trace contextRef="#ctx0" brushRef="#br0" timeOffset="1167.097">546 940 2832 0 0,'20'-27'5037'0'0,"40"29"-3698"0"0,13 19-978 0 0,-2 3 0 0 0,0 3 0 0 0,-1 3 0 0 0,32 21-361 0 0,144 85-6001 0 0,-226-125 4728 0 0,-6-5-13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2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70 168 1368 0 0,'-69'8'5031'0'0,"68"-8"-4578"0"0,1 0-52 0 0,32 3 1097 0 0,603-79 885 0 0,-524 54-2095 0 0,-110 22-339 0 0,-9-1-1193 0 0,5 0-2746 0 0,13-1 1567 0 0,-4 1 1265 0 0</inkml:trace>
  <inkml:trace contextRef="#ctx0" brushRef="#br0" timeOffset="670.036">1426 13 1792 0 0,'24'3'3754'0'0,"-25"31"-2631"0"0,-12-2-1028 0 0,-1 0 0 0 0,-2-2 0 0 0,-1 0-1 0 0,-1 0 1 0 0,-2-2 0 0 0,0 0 0 0 0,-2-2-1 0 0,-1 0 1 0 0,-2-1 0 0 0,0-2 0 0 0,-1 0-1 0 0,-1-2 1 0 0,-2-1 0 0 0,1-1 0 0 0,-2-2-1 0 0,-1-1 1 0 0,-10 4-95 0 0,23-10 95 0 0,-1 0-1 0 0,1-1 1 0 0,-2-1 0 0 0,1-1-1 0 0,-1-1 1 0 0,0-1 0 0 0,-1 0-1 0 0,1-1 1 0 0,-1-2 0 0 0,-4 0-95 0 0,21-2-20 0 0,1-1 0 0 0,-1 1 0 0 0,1-1 0 0 0,-1 0 0 0 0,1 0 0 0 0,-1 0 0 0 0,1-1 0 0 0,0 1 1 0 0,-1-1-1 0 0,1 0 0 0 0,0 0 0 0 0,0 0 0 0 0,0 0 0 0 0,1-1 0 0 0,-1 1 0 0 0,0-1 0 0 0,1 0 0 0 0,0 1 0 0 0,-1-1 0 0 0,1 0 1 0 0,0 0-1 0 0,1-1 0 0 0,-1 1 0 0 0,1 0 0 0 0,-1-1 0 0 0,1 1 0 0 0,0 0 0 0 0,0-1 0 0 0,0 0 0 0 0,1 1 0 0 0,-1-1 0 0 0,1 1 0 0 0,0-1 1 0 0,0 0-1 0 0,0 1 0 0 0,0-1 0 0 0,1 0 0 0 0,0 1 0 0 0,-1-1 0 0 0,1 1 0 0 0,1-2 20 0 0,3-6-34 0 0,1 0 0 0 0,0 0 1 0 0,0 1-1 0 0,1-1 0 0 0,1 2 0 0 0,0-1 0 0 0,0 1 1 0 0,1 0-1 0 0,0 1 0 0 0,0 0 0 0 0,1 0 0 0 0,0 1 0 0 0,0 0 1 0 0,1 1-1 0 0,0 0 0 0 0,0 1 0 0 0,0 0 0 0 0,1 1 0 0 0,0 0 1 0 0,0 0-1 0 0,0 2 0 0 0,0-1 0 0 0,0 2 0 0 0,0-1 1 0 0,1 2-1 0 0,8 0 34 0 0,-4 3 30 0 0,1 1 1 0 0,-1 1 0 0 0,0 0 0 0 0,-1 2-1 0 0,1-1 1 0 0,-1 2 0 0 0,0 0 0 0 0,-1 1-1 0 0,11 9-30 0 0,19 8 114 0 0,-15-9-45 0 0,1-1 0 0 0,1-1-1 0 0,0-2 1 0 0,0-1-1 0 0,2-1 1 0 0,-1-2 0 0 0,1-2-1 0 0,0-1 1 0 0,1-1-1 0 0,0-2 1 0 0,-1-2-1 0 0,1-1 1 0 0,0-1 0 0 0,0-2-1 0 0,-1-2 1 0 0,29-7-69 0 0,-58 11 7 0 0,0 0 1 0 0,0 0-1 0 0,0-1 1 0 0,0 0-1 0 0,0 0 1 0 0,-1 0-1 0 0,1 0 1 0 0,0-1-1 0 0,-1 0 1 0 0,0 0-1 0 0,0 0 1 0 0,0 0-1 0 0,0-1 1 0 0,0 1-1 0 0,-1-1 1 0 0,1 0-1 0 0,-1 0 1 0 0,0-1-1 0 0,-1 1 1 0 0,1 0-1 0 0,-1-1 1 0 0,1 0-1 0 0,-1 0 1 0 0,-1 1-1 0 0,1-1 1 0 0,-1 0-1 0 0,0 0 1 0 0,0-1-1 0 0,0 1 0 0 0,-1 0 1 0 0,0 0-1 0 0,0 0 1 0 0,0 0-1 0 0,0-1 1 0 0,-1 1-1 0 0,0 0 1 0 0,0 0-1 0 0,0 0 1 0 0,-1 0-1 0 0,0 0 1 0 0,0 0-1 0 0,0 1 1 0 0,-2-3-8 0 0,-9-10-43 0 0,0 0 0 0 0,-2 1 0 0 0,0 1 0 0 0,-1 0 0 0 0,0 1 0 0 0,-1 1 1 0 0,-1 0-1 0 0,0 1 0 0 0,-1 1 0 0 0,0 1 0 0 0,-1 1 0 0 0,-2-1 43 0 0,13 6-51 0 0,-230-97-5513 0 0,203 82 4441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2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664 839 1180 0 0,'-2'-5'87'0'0,"-1"0"0"0"0,0 1 0 0 0,1 0-1 0 0,-2-1 1 0 0,1 1 0 0 0,0 1 0 0 0,-1-1 0 0 0,0 0-1 0 0,0 1 1 0 0,0-1 0 0 0,0 1 0 0 0,0 1 0 0 0,-1-1 0 0 0,1 0-1 0 0,-1 1 1 0 0,0 0 0 0 0,0 0 0 0 0,0 0 0 0 0,0 1 0 0 0,0 0-1 0 0,0 0 1 0 0,0 0 0 0 0,0 0 0 0 0,0 1 0 0 0,0 0-1 0 0,-1 0 1 0 0,1 0 0 0 0,0 1 0 0 0,0 0 0 0 0,0 0 0 0 0,-4 1-87 0 0,7-2 30 0 0,-6 1 40 0 0,0 1 0 0 0,-1-1 0 0 0,1 1-1 0 0,0 1 1 0 0,0 0 0 0 0,0 0 0 0 0,1 0-1 0 0,-1 1 1 0 0,1 0 0 0 0,0 1-1 0 0,0-1 1 0 0,0 1 0 0 0,0 1 0 0 0,1-1-1 0 0,0 1 1 0 0,0 0 0 0 0,1 1 0 0 0,-1-1-1 0 0,1 1 1 0 0,1 0 0 0 0,-4 8-70 0 0,-74 166 1068 0 0,69-130-824 0 0,1 0-1 0 0,3 1 0 0 0,2 0 1 0 0,2 1-1 0 0,3-1 0 0 0,1 1 1 0 0,3-1-1 0 0,3 5-243 0 0,77 491 1072 0 0,-51-244-551 0 0,-54-173-368 0 0,20-119-215 0 0,1 1-1 0 0,-1-1 0 0 0,-1 0 0 0 0,0 0 1 0 0,-1 0-1 0 0,0 0 0 0 0,-1-1 0 0 0,0 0 1 0 0,-1 0-1 0 0,0-1 0 0 0,-1 0 1 0 0,0 0-1 0 0,0-1 0 0 0,-1 0 0 0 0,-1 0 1 0 0,1-1-1 0 0,-1 0 0 0 0,-1 0 0 0 0,1-2 1 0 0,-1 1-1 0 0,0-1 0 0 0,-1-1 1 0 0,1 0-1 0 0,-1 0 0 0 0,-5 0 63 0 0,11-5-239 0 0,1-1 0 0 0,0 0 0 0 0,-1 0 0 0 0,1 0 0 0 0,0-1 0 0 0,-1 0 0 0 0,1 0 0 0 0,0 0 0 0 0,1-1 0 0 0,-1 1 0 0 0,0-1 0 0 0,1 0 0 0 0,-1-1 0 0 0,1 1 0 0 0,0-1 0 0 0,0 0 0 0 0,0 0 0 0 0,1 0 0 0 0,-1 0 0 0 0,1-1 0 0 0,0 1 0 0 0,0-1 0 0 0,0 0 239 0 0,-13-22-1319 0 0</inkml:trace>
  <inkml:trace contextRef="#ctx0" brushRef="#br0" timeOffset="2928.898">854 109 876 0 0,'0'0'529'0'0,"0"0"-39"0"0,-3-24 1831 0 0,1 22-2333 0 0,1 1 45 0 0,1 0 1 0 0,-1 0-1 0 0,0 1 1 0 0,0-1 0 0 0,0 0-1 0 0,1 0 1 0 0,-1 0-1 0 0,0 0 1 0 0,1 0-1 0 0,-1 0 1 0 0,1 0-1 0 0,-1 0 1 0 0,1 0-1 0 0,0 0 1 0 0,-1 0 0 0 0,1-1-1 0 0,0 1 1 0 0,0 0-1 0 0,0 0 1 0 0,0 0-1 0 0,0 0 1 0 0,0 0-1 0 0,0-1 1 0 0,0 1-1 0 0,0 0 1 0 0,0 0-1 0 0,1 0 1 0 0,-1 0 0 0 0,1 0-1 0 0,-1 0 1 0 0,0 0-1 0 0,1 0 1 0 0,0 0-1 0 0,-1 0 1 0 0,1 0-1 0 0,0 0 1 0 0,-1 0-1 0 0,1 0 1 0 0,0 0 0 0 0,0 0-1 0 0,0 1 1 0 0,0-1-1 0 0,0 0 1 0 0,-1 1-1 0 0,1-1 1 0 0,1 1-1 0 0,-1-1 1 0 0,1 0-34 0 0,6-1 40 0 0,0-1 0 0 0,1 1 1 0 0,0 1-1 0 0,-1-1 0 0 0,1 2 1 0 0,0-1-1 0 0,0 1 0 0 0,-1 0 0 0 0,1 1 1 0 0,0 0-1 0 0,0 1 0 0 0,-1-1 1 0 0,1 2-1 0 0,-1-1 0 0 0,0 1 0 0 0,0 0 1 0 0,0 1-1 0 0,0 0 0 0 0,0 0 1 0 0,-1 1-1 0 0,1 0 0 0 0,-1 1-40 0 0,-1-1 13 0 0,-1-1 1 0 0,0 2-1 0 0,0-1 0 0 0,0 0 0 0 0,-1 1 1 0 0,0 0-1 0 0,0 0 0 0 0,0 0 0 0 0,-1 1 1 0 0,0-1-1 0 0,0 1 0 0 0,-1 0 0 0 0,1 0 1 0 0,-2 0-1 0 0,1 0 0 0 0,-1 0 0 0 0,1 6-13 0 0,-5-1 12 0 0,0 0 0 0 0,-1 0 0 0 0,-1 0 0 0 0,0 0 0 0 0,0 0-1 0 0,-1-1 1 0 0,0 0 0 0 0,-1 0 0 0 0,0-1 0 0 0,-1 0 0 0 0,0 0-1 0 0,-1-1 1 0 0,0 0 0 0 0,-1 0 0 0 0,1-1 0 0 0,-1 0 0 0 0,-10 5-12 0 0,17-11 2 0 0,-172 105-647 0 0,161-107-2277 0 0,2-11 1592 0 0</inkml:trace>
  <inkml:trace contextRef="#ctx0" brushRef="#br0" timeOffset="3271.578">1301 55 1428 0 0,'-17'7'203'0'0,"0"1"0"0"0,1 0-1 0 0,0 1 1 0 0,0 1 0 0 0,1 0-1 0 0,1 1 1 0 0,0 1 0 0 0,0 0-1 0 0,1 1 1 0 0,1 0 0 0 0,0 1-1 0 0,1 1 1 0 0,0-1 0 0 0,1 2-1 0 0,1-1 1 0 0,1 2 0 0 0,-7 16-203 0 0,13-29 28 0 0,1 1 0 0 0,0-1 0 0 0,0 1 1 0 0,0 0-1 0 0,0 0 0 0 0,1 0 0 0 0,0-1 0 0 0,0 1 1 0 0,0 0-1 0 0,0 0 0 0 0,1 0 0 0 0,0-1 0 0 0,0 1 1 0 0,0 0-1 0 0,1-1 0 0 0,-1 1 0 0 0,1-1 0 0 0,0 1 1 0 0,0-1-1 0 0,1 0 0 0 0,-1 0 0 0 0,1 0 1 0 0,0 0-1 0 0,0 0 0 0 0,1-1 0 0 0,-1 1 0 0 0,1-1 1 0 0,-1 0-1 0 0,1 0 0 0 0,0 0 0 0 0,0-1 0 0 0,0 1 1 0 0,1-1-1 0 0,-1 0 0 0 0,1 0 0 0 0,1 0-28 0 0,7 4-261 0 0,0-1 0 0 0,1 0-1 0 0,-1-1 1 0 0,1-1 0 0 0,0 0 0 0 0,0-1-1 0 0,1 0 1 0 0,-1-1 0 0 0,0 0 0 0 0,1-2-1 0 0,-1 0 1 0 0,0 0 0 0 0,8-2 261 0 0,35-11-1233 0 0</inkml:trace>
  <inkml:trace contextRef="#ctx0" brushRef="#br0" timeOffset="3580.879">1452 215 1600 0 0,'0'10'4485'0'0,"74"-5"-3510"0"0,107-18-1484 0 0,-18-15-2990 0 0,-135 21 2271 0 0</inkml:trace>
  <inkml:trace contextRef="#ctx0" brushRef="#br0" timeOffset="3924.871">2205 57 896 0 0,'19'-1'4466'0'0,"-16"23"-2580"0"0,-5-8-1847 0 0,-37 228 989 0 0,30-92-870 0 0,7-49-2986 0 0,-8-76 299 0 0,4-21 1333 0 0</inkml:trace>
  <inkml:trace contextRef="#ctx0" brushRef="#br0" timeOffset="4423.26">2245 0 1068 0 0,'-14'19'2616'0'0,"10"-13"-2532"0"0,1 0 1 0 0,-1 0 0 0 0,1 0-1 0 0,1 0 1 0 0,-1 1-1 0 0,1-1 1 0 0,0 1 0 0 0,0 0-1 0 0,1 0 1 0 0,0-1-1 0 0,0 1 1 0 0,1 0 0 0 0,0 0-1 0 0,0 0 1 0 0,0 0 0 0 0,1 0-1 0 0,0 0 1 0 0,0-1-1 0 0,1 1 1 0 0,0 0 0 0 0,0-1-1 0 0,1 1 1 0 0,-1-1-1 0 0,2 0 1 0 0,-1 0 0 0 0,0 0-1 0 0,1 0 1 0 0,0 0 0 0 0,1-1-1 0 0,-1 0 1 0 0,1 0-1 0 0,0 0 1 0 0,0 0 0 0 0,1-1-1 0 0,4 3-84 0 0,3-1 59 0 0,0-2 0 0 0,0 0 0 0 0,0 0 0 0 0,1-1 0 0 0,-1-1 0 0 0,1 0 0 0 0,-1 0 0 0 0,1-2 0 0 0,0 0 0 0 0,0 0 0 0 0,-1-2 0 0 0,1 1 0 0 0,0-2 0 0 0,-1 0 0 0 0,0 0 0 0 0,1-1 0 0 0,-2-1 0 0 0,1 0 0 0 0,0-1 0 0 0,-1 0 0 0 0,0-1-59 0 0,-8 4 23 0 0,0 0-1 0 0,0 1 1 0 0,0-1 0 0 0,-1-1-1 0 0,1 1 1 0 0,-1-1 0 0 0,1 1-1 0 0,-1-1 1 0 0,0 0 0 0 0,-1 0-1 0 0,1 0 1 0 0,-1 0 0 0 0,0-1-1 0 0,0 1 1 0 0,0-1 0 0 0,0 1-1 0 0,-1-1 1 0 0,0 0 0 0 0,0 0-1 0 0,0 1 1 0 0,0-2-23 0 0,-2 5 4 0 0,1-1 0 0 0,-1 1 0 0 0,1-1-1 0 0,-1 1 1 0 0,0 0 0 0 0,0 0 0 0 0,1-1 0 0 0,-1 1 0 0 0,0 0 0 0 0,0 0-1 0 0,0 0 1 0 0,0 0 0 0 0,0 0 0 0 0,0 0 0 0 0,0 0 0 0 0,-1 0-1 0 0,1 1 1 0 0,0-1 0 0 0,0 0 0 0 0,-1 1 0 0 0,1-1 0 0 0,0 1 0 0 0,-1-1-1 0 0,1 1 1 0 0,-1 0 0 0 0,1 0 0 0 0,-1-1 0 0 0,1 1 0 0 0,0 0-1 0 0,-1 0 1 0 0,1 0 0 0 0,-1 1 0 0 0,1-1 0 0 0,-1 0 0 0 0,1 0 0 0 0,0 1-1 0 0,-1-1 1 0 0,1 1 0 0 0,0-1 0 0 0,-1 1 0 0 0,1 0 0 0 0,0-1-1 0 0,0 1 1 0 0,-1 0 0 0 0,1 0 0 0 0,0 0 0 0 0,0 0-4 0 0,-5 7-31 0 0,4-5 3 0 0,0 0 0 0 0,-1 0 1 0 0,1 0-1 0 0,0 0 0 0 0,1 0 1 0 0,-1 0-1 0 0,0 1 1 0 0,1-1-1 0 0,0 1 0 0 0,0-1 1 0 0,0 1-1 0 0,0-1 0 0 0,0 1 1 0 0,1-1-1 0 0,0 1 1 0 0,0 0-1 0 0,0 0 0 0 0,0-1 1 0 0,0 1-1 0 0,1-1 0 0 0,-1 1 1 0 0,1 0-1 0 0,1 2 28 0 0,75 121-5274 0 0,-66-110 3942 0 0</inkml:trace>
  <inkml:trace contextRef="#ctx0" brushRef="#br0" timeOffset="4953.872">831 755 1388 0 0,'72'-1'4630'0'0,"95"-10"-3270"0"0,918-79 1366 0 0,-602 53-6052 0 0,-463 36-858 0 0,-24 1 2730 0 0</inkml:trace>
  <inkml:trace contextRef="#ctx0" brushRef="#br0" timeOffset="5517.142">1571 1020 1280 0 0,'7'18'461'0'0,"0"0"-1"0"0,-1 1 1 0 0,0-1 0 0 0,-2 1-1 0 0,0 0 1 0 0,-2 0 0 0 0,0 0-1 0 0,-1 1 1 0 0,0-1 0 0 0,-2 4-461 0 0,-2-14 98 0 0,0 0 1 0 0,0 0 0 0 0,-1 0-1 0 0,-1 0 1 0 0,1-1 0 0 0,-1 0 0 0 0,-1 0-1 0 0,1 0 1 0 0,-1 0 0 0 0,-1-1-1 0 0,1 0 1 0 0,-1-1 0 0 0,-1 1 0 0 0,1-1-1 0 0,-1-1 1 0 0,0 1 0 0 0,0-1 0 0 0,-1-1-1 0 0,1 1 1 0 0,-1-2 0 0 0,0 1-1 0 0,0-1 1 0 0,0 0 0 0 0,-1-1 0 0 0,1 0-1 0 0,-1-1 1 0 0,1 0 0 0 0,-1 0-1 0 0,0-1 1 0 0,-1 0-99 0 0,4 0 26 0 0,1 0 1 0 0,0 0-1 0 0,-1-1 0 0 0,1 1 0 0 0,0-1 0 0 0,-1-1 1 0 0,1 1-1 0 0,0-1 0 0 0,0 0 0 0 0,0-1 0 0 0,0 1 1 0 0,1-1-1 0 0,-1 0 0 0 0,1-1 0 0 0,-1 1 0 0 0,1-1 1 0 0,0 0-1 0 0,1 0 0 0 0,-1-1 0 0 0,1 1 1 0 0,0-1-1 0 0,0 0 0 0 0,0 0 0 0 0,0-1 0 0 0,1 1 1 0 0,0-1-1 0 0,0 0 0 0 0,1 1 0 0 0,0-1 0 0 0,0 0 1 0 0,0-1-1 0 0,0 1 0 0 0,1 0 0 0 0,0 0 0 0 0,1-1 1 0 0,-1 1-1 0 0,1 0 0 0 0,0-1 0 0 0,1 1 1 0 0,0 0-1 0 0,0-1 0 0 0,1-4-26 0 0,5-4 23 0 0,0 0 0 0 0,1 1 0 0 0,1 0 0 0 0,0 1 0 0 0,1 0 0 0 0,0 0-1 0 0,1 1 1 0 0,1 0 0 0 0,0 1 0 0 0,0 0 0 0 0,1 1 0 0 0,0 1 0 0 0,1 0 0 0 0,0 0 0 0 0,0 2 0 0 0,1-1 0 0 0,3 1-23 0 0,27-12-150 0 0,1 2 0 0 0,1 1 1 0 0,0 3-1 0 0,0 2 0 0 0,17 0 150 0 0,190-8-6032 0 0,-225 16 4662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4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1036 0 0,'-46'20'5865'0'0,"386"-18"-3883"0"0,-95-22-2374 0 0,-56 20-4508 0 0,-163 0 3817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2464 0 0,'-4'6'776'0'0,"4"-1"-68"0"0,2 0-96 0 0,5-1-24 0 0,0-1-59 0 0,18 4-89 0 0,7-1-12 0 0,5-1-100 0 0,6-5-92 0 0,-18 0-12 0 0,12 0-232 0 0,10 0-96 0 0,4 0 12 0 0,8 0-480 0 0,3 0-448 0 0,66-18 75 0 0,-66 10 65 0 0,1-1-352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4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427 294 1288 0 0,'-29'18'439'0'0,"0"2"0"0"0,2 2 1 0 0,1 0-1 0 0,1 2 0 0 0,0 0 0 0 0,2 2 0 0 0,1 1 0 0 0,1 0 0 0 0,2 2 1 0 0,0 0-1 0 0,2 1 0 0 0,1 1 0 0 0,2 0 0 0 0,1 1 0 0 0,-3 14-439 0 0,-3 5 367 0 0,2 0 0 0 0,2 1 0 0 0,2 1 0 0 0,3 0 0 0 0,-2 34-367 0 0,13-18 366 0 0,5-21-208 0 0,1 1 0 0 0,3-2 0 0 0,2 1 0 0 0,2-1 1 0 0,3-1-1 0 0,1-1 0 0 0,10 18-158 0 0,-4-22-116 0 0,1-1 0 0 0,2-1 0 0 0,1-2 0 0 0,2 0 0 0 0,2-2 0 0 0,1-2 0 0 0,2-1 0 0 0,14 9 116 0 0,-27-24-401 0 0,1 0 0 0 0,1-2 0 0 0,0-1 0 0 0,1-1 0 0 0,1-1 0 0 0,0-2 0 0 0,0 0 0 0 0,1-1 0 0 0,7 0 401 0 0,115-17-3752 0 0,-105-11 2594 0 0</inkml:trace>
  <inkml:trace contextRef="#ctx0" brushRef="#br0" timeOffset="813.533">832 400 1508 0 0,'0'0'922'0'0,"0"0"-90"0"0,0 0-98 0 0,0 0-111 0 0,0 0-33 0 0,4-22 688 0 0,3 17-1196 0 0,0 0 0 0 0,1 1 0 0 0,-1 0 0 0 0,1 0 0 0 0,0 1 0 0 0,1 0-1 0 0,-1 0 1 0 0,0 1 0 0 0,1 0 0 0 0,-1 1 0 0 0,1 0 0 0 0,0 0 0 0 0,-1 1 0 0 0,1 0 0 0 0,0 0-1 0 0,0 1 1 0 0,5 1-82 0 0,17-1 225 0 0,-24-2-202 0 0,1 1 0 0 0,0 0-1 0 0,-1 0 1 0 0,1 1 0 0 0,0 0-1 0 0,-1 1 1 0 0,1-1 0 0 0,-1 1 0 0 0,0 1-1 0 0,0-1 1 0 0,0 1 0 0 0,0 1-1 0 0,0-1 1 0 0,0 1 0 0 0,-1 0 0 0 0,0 1-1 0 0,0 0 1 0 0,0 0 0 0 0,0 0 0 0 0,-1 0-1 0 0,0 1 1 0 0,0 0 0 0 0,0 0-1 0 0,-1 1 1 0 0,0-1 0 0 0,0 1 0 0 0,-1 0-1 0 0,0 0 1 0 0,0 0 0 0 0,0 0-1 0 0,-1 0 1 0 0,0 1 0 0 0,-1-1 0 0 0,1 1-1 0 0,-1-1 1 0 0,-1 1 0 0 0,0 0-1 0 0,0 2-22 0 0,-5 3 35 0 0,0 0 0 0 0,-1 0 0 0 0,0-1 0 0 0,-1 0 0 0 0,-1 0 0 0 0,0-1 0 0 0,0 0-1 0 0,-1 0 1 0 0,0-1 0 0 0,-1 0 0 0 0,0-1 0 0 0,-1 0 0 0 0,0 0 0 0 0,0-1-1 0 0,-1-1 1 0 0,-2 1-35 0 0,-208 96 139 0 0,221-104-193 0 0,1 0 0 0 0,-1 1 0 0 0,1-1 1 0 0,-1 0-1 0 0,1 0 0 0 0,-1 1 0 0 0,0-1 1 0 0,1 0-1 0 0,-1 0 0 0 0,1 0 0 0 0,-1 0 1 0 0,0 0-1 0 0,1 0 0 0 0,-1 0 0 0 0,0 0 1 0 0,1 0-1 0 0,-1 0 0 0 0,1-1 0 0 0,-1 1 1 0 0,0 0-1 0 0,1 0 0 0 0,-1-1 0 0 0,1 1 1 0 0,-1 0-1 0 0,1 0 0 0 0,-1-1 0 0 0,1 1 1 0 0,-1-1-1 0 0,1 1 0 0 0,-1 0 0 0 0,1-1 1 0 0,0 1-1 0 0,-1-1 0 0 0,1 1 0 0 0,-1-1 1 0 0,1 1-1 0 0,0-1 0 0 0,0 1 0 0 0,-1-1 1 0 0,1 0-1 0 0,0 1 0 0 0,0-1 0 0 0,0 1 1 0 0,0-1-1 0 0,0 0 0 0 0,-1 1 0 0 0,1-1 1 0 0,0 0-1 0 0,0 1 0 0 0,1-1 0 0 0,-1 1 1 0 0,0-1-1 0 0,0 0 0 0 0,0 1 0 0 0,0-1 1 0 0,0 1-1 0 0,1-1 0 0 0,-1 1 0 0 0,0-1 1 0 0,0 0-1 0 0,1 1 0 0 0,-1-1 0 0 0,1 1 1 0 0,-1-1-1 0 0,0 1 54 0 0,41-36-2576 0 0,-18 15 1410 0 0</inkml:trace>
  <inkml:trace contextRef="#ctx0" brushRef="#br0" timeOffset="1096.462">1595 274 1612 0 0,'-14'0'254'0'0,"0"2"-1"0"0,0 0 0 0 0,0 0 1 0 0,0 1-1 0 0,0 1 1 0 0,1 1-1 0 0,0 0 1 0 0,0 0-1 0 0,0 1 0 0 0,1 1 1 0 0,0 0-1 0 0,0 1 1 0 0,0 0-1 0 0,1 1 0 0 0,1 0 1 0 0,-1 1-1 0 0,1 0 1 0 0,1 0-1 0 0,0 1 1 0 0,-2 4-254 0 0,1-5 137 0 0,1 0 0 0 0,0 1 0 0 0,1 0 0 0 0,0 0 0 0 0,0 1 1 0 0,1 1-1 0 0,1-1 0 0 0,0 1 0 0 0,1 0 0 0 0,0 0 0 0 0,1 0 0 0 0,0 1 1 0 0,1 0-1 0 0,0 3-137 0 0,3-11 27 0 0,0 0-1 0 0,1 0 1 0 0,-1 1 0 0 0,1-1 0 0 0,1 0 0 0 0,-1 0-1 0 0,1-1 1 0 0,0 1 0 0 0,0 0 0 0 0,0 0-1 0 0,1-1 1 0 0,0 0 0 0 0,0 1 0 0 0,0-1 0 0 0,1 0-1 0 0,0-1 1 0 0,0 1 0 0 0,0-1 0 0 0,1 1 0 0 0,-1-1-1 0 0,1 0 1 0 0,0-1 0 0 0,0 1 0 0 0,0-1-1 0 0,1 0 1 0 0,-1-1 0 0 0,4 2-27 0 0,159 44-1442 0 0,45-56-3809 0 0,-156-3 3876 0 0</inkml:trace>
  <inkml:trace contextRef="#ctx0" brushRef="#br0" timeOffset="1449.319">1947 507 2108 0 0,'-7'1'1231'0'0,"-16"3"1589"0"0,33 1-408 0 0,75 0-2305 0 0,0-4 0 0 0,0-4 0 0 0,72-13-107 0 0,-100 11-685 0 0,116-6-4812 0 0,-143 0 4295 0 0</inkml:trace>
  <inkml:trace contextRef="#ctx0" brushRef="#br0" timeOffset="1747.429">2887 305 1552 0 0,'23'6'6293'0'0,"-20"22"-4475"0"0,-5-12-1737 0 0,-26 206 774 0 0,-12 90-582 0 0,1-206-1415 0 0,-18-67-5406 0 0,50-39 5350 0 0</inkml:trace>
  <inkml:trace contextRef="#ctx0" brushRef="#br0" timeOffset="2229.707">2934 335 1404 0 0,'-3'-27'5911'0'0,"0"51"-3303"0"0,6-12-2517 0 0,0 1 0 0 0,0-1 1 0 0,1 0-1 0 0,1 0 0 0 0,0 0 0 0 0,1 0 0 0 0,0-1 1 0 0,0 0-1 0 0,1 0 0 0 0,1-1 0 0 0,0 0 0 0 0,0 0 1 0 0,1-1-1 0 0,0 0 0 0 0,1 0 0 0 0,0-1 0 0 0,0-1 1 0 0,1 0-1 0 0,0 0 0 0 0,5 2-91 0 0,-2-1-46 0 0,0-1 0 0 0,0-1 0 0 0,1 0 0 0 0,-1-1 0 0 0,1-1 0 0 0,0 0 0 0 0,0-1 0 0 0,1-1 0 0 0,-1 0 0 0 0,10 0 46 0 0,-21-4-73 0 0,1 1 0 0 0,-1-1 0 0 0,1 0 0 0 0,-1 0 0 0 0,0 0 0 0 0,0 0 0 0 0,0-1 0 0 0,0 0 0 0 0,-1 0 0 0 0,1 0 0 0 0,-1 0 0 0 0,0 0 0 0 0,1-1 0 0 0,-2 1 0 0 0,1-1 0 0 0,0 0 0 0 0,-1 0 0 0 0,1 0 0 0 0,-1 0 0 0 0,0-1 0 0 0,-1 1 0 0 0,1 0 0 0 0,-1-1 0 0 0,0 1 0 0 0,0-1 0 0 0,0 0 0 0 0,-1 1 0 0 0,1-1 0 0 0,-1 0 0 0 0,0 1-1 0 0,-1-5 74 0 0,1 7-4 0 0,-3-18-81 0 0,2 18 80 0 0,0 1-1 0 0,-1 0 0 0 0,1 0 1 0 0,0 0-1 0 0,-1 0 0 0 0,1 0 1 0 0,-1 0-1 0 0,1 0 0 0 0,-1 0 1 0 0,0 1-1 0 0,1-1 0 0 0,-1 1 1 0 0,0-1-1 0 0,1 1 0 0 0,-1-1 1 0 0,0 1-1 0 0,0 0 1 0 0,1 0-1 0 0,-1 0 0 0 0,0 0 1 0 0,0 0-1 0 0,1 1 0 0 0,-1-1 1 0 0,0 0-1 0 0,1 1 0 0 0,-1-1 1 0 0,0 1-1 0 0,1-1 0 0 0,-1 1 1 0 0,1 0-1 0 0,-1 0 0 0 0,1 0 1 0 0,-1 0-1 0 0,1 0 0 0 0,-1 0 1 0 0,1 0-1 0 0,0 1 1 0 0,0-1-1 0 0,0 0 0 0 0,-1 1 1 0 0,1-1-1 0 0,1 1 0 0 0,-1-1 1 0 0,0 1-1 0 0,0-1 0 0 0,0 1 1 0 0,1-1-1 0 0,-1 1 0 0 0,1 0 1 0 0,-1 0-1 0 0,1-1 0 0 0,0 1 1 0 0,0 0-1 0 0,0 0 1 0 0,0-1-1 0 0,0 1 0 0 0,0 0 1 0 0,0 0-1 0 0,1-1 0 0 0,-1 1 1 0 0,0 0-1 0 0,1-1 0 0 0,0 1 1 0 0,-1 0-1 0 0,1-1 0 0 0,1 2 6 0 0,-1 10-513 0 0,2-1 0 0 0,-1 1-1 0 0,2-1 1 0 0,0 1 0 0 0,0-1-1 0 0,1 0 1 0 0,1-1-1 0 0,0 0 1 0 0,0 1 0 0 0,1-2-1 0 0,8 10 514 0 0,-7-6-1214 0 0</inkml:trace>
  <inkml:trace contextRef="#ctx0" brushRef="#br0" timeOffset="2930.907">860 1259 1100 0 0,'-9'5'4740'0'0,"42"-5"-3021"0"0,-27 0-1926 0 0,342-28 2600 0 0,1131-58-912 0 0,-1284 78-3557 0 0,-193 8 1273 0 0,-5 1-2715 0 0,-21 7 2293 0 0,1-5 157 0 0</inkml:trace>
  <inkml:trace contextRef="#ctx0" brushRef="#br0" timeOffset="3413.504">1837 1509 1724 0 0,'127'246'4247'0'0,"-125"-239"-4146"0"0,1 1 1 0 0,-1-1-1 0 0,-1 0 0 0 0,1 1 0 0 0,-1-1 1 0 0,-1 1-1 0 0,1 0 0 0 0,-1-1 0 0 0,0 1 0 0 0,-1-1 1 0 0,0 1-1 0 0,0-1 0 0 0,-1 1 0 0 0,0-1 1 0 0,0 0-1 0 0,-1 0 0 0 0,0 0 0 0 0,0 0 0 0 0,0 0 1 0 0,-1 0-1 0 0,0-1 0 0 0,0 0 0 0 0,-1 0 1 0 0,0 0-1 0 0,0 0 0 0 0,0-1 0 0 0,-1 0 0 0 0,1 0 1 0 0,-1 0-1 0 0,-1-1 0 0 0,1 0 0 0 0,-1 0 1 0 0,1 0-1 0 0,-1-1 0 0 0,0 0 0 0 0,0 0 0 0 0,-1-1 1 0 0,1 0-1 0 0,-7 1-101 0 0,4-2 51 0 0,0-1 0 0 0,0 1 0 0 0,1-2 0 0 0,-1 0 0 0 0,0 0 0 0 0,0 0 0 0 0,1-1 0 0 0,-1-1 0 0 0,1 0 0 0 0,0 0 0 0 0,0 0 1 0 0,0-2-1 0 0,0 1 0 0 0,0-1 0 0 0,1 0 0 0 0,0 0 0 0 0,0-1 0 0 0,1-1 0 0 0,-1 1 0 0 0,1-1 0 0 0,1 0 0 0 0,-1-1 0 0 0,1 1 0 0 0,1-1 0 0 0,-1 0 0 0 0,1-1 0 0 0,1 1 0 0 0,-1-1 0 0 0,1 0 0 0 0,1 0 1 0 0,0-1-1 0 0,0 1 0 0 0,1-1 0 0 0,0 1 0 0 0,0-6-51 0 0,1 3 11 0 0,1 1 0 0 0,0 0 0 0 0,0-1 0 0 0,1 1 1 0 0,0 0-1 0 0,1 0 0 0 0,0 0 0 0 0,1 0 0 0 0,0 0 1 0 0,1 1-1 0 0,0-1 0 0 0,1 1 0 0 0,0 0 0 0 0,1 0 1 0 0,0 0-1 0 0,0 1 0 0 0,1 0 0 0 0,0 0 0 0 0,0 1 1 0 0,1 0-1 0 0,1 0 0 0 0,-1 1 0 0 0,1 0 0 0 0,0 0 0 0 0,1 1 1 0 0,-1 0-1 0 0,2 1-11 0 0,22-13-38 0 0,1 2-1 0 0,1 1 1 0 0,0 2 0 0 0,1 2-1 0 0,1 1 1 0 0,-1 1 0 0 0,23-1 38 0 0,240-14-2012 0 0,-100 22-3142 0 0,-145 2 2948 0 0,-12 0 762 0 0</inkml:trace>
  <inkml:trace contextRef="#ctx0" brushRef="#br0" timeOffset="3819.055">3760 0 1960 0 0,'6'1'215'0'0,"1"0"0"0"0,-1 0 0 0 0,0 0 0 0 0,0 1-1 0 0,-1 0 1 0 0,1 0 0 0 0,0 1 0 0 0,-1 0 0 0 0,1 0 0 0 0,-1 0 0 0 0,0 0-1 0 0,0 1 1 0 0,0 0 0 0 0,0 0 0 0 0,-1 0 0 0 0,1 0 0 0 0,-1 1 0 0 0,0 0-1 0 0,-1 0 1 0 0,3 4-215 0 0,-3-6 107 0 0,26 38 145 0 0,-2 1 0 0 0,-2 1 1 0 0,-1 1-1 0 0,-3 1 0 0 0,-1 2 0 0 0,-3 0 1 0 0,-1 0-1 0 0,-3 1 0 0 0,3 22-252 0 0,-4-25 150 0 0,-2 0-1 0 0,-2 1 1 0 0,-1-1-1 0 0,-3 2 1 0 0,-2-1-1 0 0,-1 0 1 0 0,-4 18-150 0 0,-3-1 200 0 0,-3-1 0 0 0,-3 0-1 0 0,-2 0 1 0 0,-20 53-200 0 0,10-60 115 0 0,-2-1 0 0 0,-2-1 0 0 0,-2-2 0 0 0,-3-1 0 0 0,-1-2 0 0 0,-3-1 0 0 0,-2-1 0 0 0,-2-3 0 0 0,-1-1 0 0 0,-20 12-115 0 0,15-15-493 0 0,-2-3-1 0 0,-2-2 1 0 0,0-2-1 0 0,-3-3 1 0 0,0-2-1 0 0,-25 8 494 0 0,62-28-479 0 0,-1 0 0 0 0,-1-1 0 0 0,1-1-1 0 0,-1 0 1 0 0,0-2 0 0 0,0 0-1 0 0,0-1 1 0 0,-1-1 0 0 0,1-1-1 0 0,0-1 1 0 0,-13-1 479 0 0,-39-11-1001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342 232 860 0 0,'19'-14'4483'0'0,"-27"17"-1724"0"0,-26 22-2309 0 0,0 2 0 0 0,2 2 0 0 0,1 1 0 0 0,1 1 0 0 0,2 2 0 0 0,-7 11-450 0 0,34-42 23 0 0,-1 0 0 0 0,1 0 0 0 0,0 0 0 0 0,0 0 0 0 0,0 0 0 0 0,0 0 0 0 0,0 0 0 0 0,0 0 0 0 0,0 1 0 0 0,1-1 0 0 0,-1 0 0 0 0,1 0 0 0 0,0 1 0 0 0,0-1 0 0 0,-1 0 0 0 0,1 1-1 0 0,1-1 1 0 0,-1 0 0 0 0,0 1 0 0 0,1-1 0 0 0,-1 0 0 0 0,1 1 0 0 0,0-1 0 0 0,-1 0 0 0 0,1 0 0 0 0,0 0 0 0 0,0 0 0 0 0,1 0 0 0 0,-1 0 0 0 0,0 0 0 0 0,1 0 0 0 0,-1 0 0 0 0,1-1 0 0 0,-1 1 0 0 0,1 0 0 0 0,0-1-1 0 0,0 0 1 0 0,0 1 0 0 0,0-1 0 0 0,0 0 0 0 0,0 0 0 0 0,0 0 0 0 0,0 0 0 0 0,0 0 0 0 0,1-1 0 0 0,-1 1 0 0 0,0 0 0 0 0,0-1 0 0 0,1 0 0 0 0,-1 0 0 0 0,0 0 0 0 0,1 0 0 0 0,-1 0 0 0 0,0 0 0 0 0,1 0-1 0 0,-1-1 1 0 0,2 0-23 0 0,244-10-1658 0 0,-176 2-817 0 0,-70 8 1602 0 0,-5 4-3376 0 0,-17 3 2994 0 0</inkml:trace>
  <inkml:trace contextRef="#ctx0" brushRef="#br0" timeOffset="250.556">1 752 1528 0 0,'16'5'3970'0'0,"19"-2"-2789"0"0,242-18 2004 0 0,-133-1-4936 0 0,-54-16-3629 0 0,-76 25 4071 0 0</inkml:trace>
  <inkml:trace contextRef="#ctx0" brushRef="#br0" timeOffset="609.807">715 217 1392 0 0,'49'-8'4571'0'0,"-41"9"-4475"0"0,0 1-1 0 0,0 0 0 0 0,0 0 0 0 0,-1 1 1 0 0,1 0-1 0 0,0 0 0 0 0,-1 1 1 0 0,0-1-1 0 0,0 2 0 0 0,0-1 1 0 0,0 1-1 0 0,-1 0 0 0 0,0 1 1 0 0,0-1-1 0 0,0 1 0 0 0,-1 0 1 0 0,0 1-1 0 0,0-1 0 0 0,0 1 1 0 0,-1 0-1 0 0,0 0 0 0 0,-1 1 1 0 0,1-1-1 0 0,-1 1 0 0 0,-1 0 1 0 0,1-1-1 0 0,-1 1 0 0 0,-1 0 1 0 0,0 0-1 0 0,0 1 0 0 0,0 2-95 0 0,-5-1 150 0 0,-1 1-1 0 0,0-1 0 0 0,0 0 1 0 0,-1 0-1 0 0,-1 0 0 0 0,1-1 1 0 0,-2 0-1 0 0,1 0 1 0 0,-1-1-1 0 0,0 0 0 0 0,-1 0 1 0 0,0-1-1 0 0,0 0 0 0 0,-1 0 1 0 0,0-1-1 0 0,0-1 1 0 0,-7 4-150 0 0,-1 2 280 0 0,-34 19 218 0 0,68-62-2535 0 0,142-77-5784 0 0,-130 88 6607 0 0</inkml:trace>
  <inkml:trace contextRef="#ctx0" brushRef="#br0" timeOffset="875.515">1130 259 1544 0 0,'-57'-20'4474'0'0,"-43"44"-2680"0"0,89-20-1509 0 0,6-3-237 0 0,1 1 0 0 0,-1 0-1 0 0,1 1 1 0 0,0-1 0 0 0,0 1 0 0 0,0-1 0 0 0,0 1 0 0 0,1 1 0 0 0,-1-1 0 0 0,1 0 0 0 0,0 1-1 0 0,0-1 1 0 0,0 1 0 0 0,0 0 0 0 0,1 0 0 0 0,-1 0 0 0 0,1 1 0 0 0,0-1 0 0 0,0 1 0 0 0,1-1-1 0 0,-1 1 1 0 0,1-1 0 0 0,0 1 0 0 0,0 0 0 0 0,1-1 0 0 0,-1 1 0 0 0,1 0 0 0 0,0 0 0 0 0,0 0 0 0 0,1-1-1 0 0,0 1 1 0 0,-1 0 0 0 0,1-1 0 0 0,1 1 0 0 0,-1 0 0 0 0,1-1 0 0 0,0 0 0 0 0,0 1 0 0 0,0-1-1 0 0,1 0 1 0 0,-1 0 0 0 0,1 0 0 0 0,0 0 0 0 0,0-1 0 0 0,0 1 0 0 0,1-1 0 0 0,-1 1 0 0 0,1-1 0 0 0,0-1-1 0 0,0 1 1 0 0,0 0 0 0 0,0-1 0 0 0,0 0 0 0 0,3 1-48 0 0,2 3-334 0 0,1-1 0 0 0,0 1 0 0 0,0-2 0 0 0,0 0 0 0 0,0 0 0 0 0,1-1 1 0 0,0 0-1 0 0,-1-1 0 0 0,1 0 0 0 0,0 0 0 0 0,0-2 0 0 0,9 1 334 0 0,17-22-4088 0 0,-33 13 2716 0 0</inkml:trace>
  <inkml:trace contextRef="#ctx0" brushRef="#br0" timeOffset="1125.431">1359 0 1780 0 0,'14'7'308'0'0,"-1"1"0"0"0,0 0 0 0 0,0 1 0 0 0,-1 0 0 0 0,0 1 0 0 0,-1 1 0 0 0,0-1 0 0 0,0 2-1 0 0,-1-1 1 0 0,-1 2 0 0 0,0-1 0 0 0,0 1 0 0 0,-2 0 0 0 0,0 1 0 0 0,0 0 0 0 0,-1 0 0 0 0,-1 1 0 0 0,0-1 0 0 0,-1 1 0 0 0,0 0 0 0 0,-2 0 0 0 0,0 1-1 0 0,0-1 1 0 0,-1 0 0 0 0,-1 1 0 0 0,-2 9-308 0 0,-4 0 137 0 0,-1-1 0 0 0,-1 0 0 0 0,-2-1 0 0 0,0 1 0 0 0,-1-2 0 0 0,-2 0 0 0 0,0 0 0 0 0,-1-1 0 0 0,-1-1 0 0 0,-1 0 0 0 0,-1-1 0 0 0,-1-1 0 0 0,0 0 0 0 0,-15 9-137 0 0,22-16-136 0 0,5-5 98 0 0,0 2-535 0 0,0-1 0 0 0,-1 0 0 0 0,0 0-1 0 0,-1-1 1 0 0,1 0 0 0 0,-1 0 0 0 0,0-1 0 0 0,-1 0 0 0 0,1 0 0 0 0,-1-1 0 0 0,0 0 0 0 0,0-1 0 0 0,-8 3 573 0 0,11-10-1331 0 0,-13-17 10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4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615 547 1164 0 0,'0'0'416'0'0,"-1"-7"-119"0"0,0 5-265 0 0,1 0 1 0 0,-1-1-1 0 0,0 1 1 0 0,0 0-1 0 0,-1-1 1 0 0,1 1-1 0 0,0 0 1 0 0,-1 0-1 0 0,1 0 1 0 0,-1 0-1 0 0,0 0 1 0 0,0 0-1 0 0,1 1 1 0 0,-1-1-1 0 0,0 0 1 0 0,-1 1-1 0 0,1 0 1 0 0,0-1-1 0 0,0 1 1 0 0,-1 0-1 0 0,1 0 1 0 0,0 0-1 0 0,-1 1 1 0 0,1-1-1 0 0,-1 0 1 0 0,1 1-1 0 0,-1 0 1 0 0,1-1-1 0 0,-1 1 1 0 0,1 0-1 0 0,-1 0 1 0 0,0 1-1 0 0,1-1 1 0 0,-1 1-1 0 0,-1 0-32 0 0,-27-3 301 0 0,-1 2-1 0 0,0 2 0 0 0,0 1 1 0 0,1 1-1 0 0,-1 2 0 0 0,1 1 1 0 0,1 1-1 0 0,-1 2 0 0 0,1 1 1 0 0,1 1-1 0 0,-6 5-300 0 0,25-13 94 0 0,-1 1 1 0 0,1 1-1 0 0,0 0 1 0 0,0 0-1 0 0,1 1 0 0 0,0 0 1 0 0,0 0-1 0 0,0 1 1 0 0,1 1-1 0 0,0-1 0 0 0,1 1 1 0 0,0 1-1 0 0,0-1 1 0 0,1 1-1 0 0,0 0 1 0 0,1 0-1 0 0,0 1 0 0 0,1 0 1 0 0,0 0-1 0 0,1 0 1 0 0,0 0-1 0 0,0 0 0 0 0,1 2-94 0 0,4-7 35 0 0,1 1-1 0 0,0-1 1 0 0,0 0-1 0 0,1 0 1 0 0,0 0-1 0 0,-1 0 0 0 0,2-1 1 0 0,-1 1-1 0 0,1-1 1 0 0,0 0-1 0 0,0 0 1 0 0,0-1-1 0 0,1 0 0 0 0,0 0 1 0 0,-1 0-1 0 0,1 0 1 0 0,1-1-1 0 0,-1 0 1 0 0,0-1-1 0 0,1 1 0 0 0,0-1 1 0 0,-1 0-1 0 0,1-1 1 0 0,0 1-1 0 0,2-1-34 0 0,51 11-4 0 0,1-2-1 0 0,0-3 1 0 0,0-3 0 0 0,0-2-1 0 0,1-3 1 0 0,-1-3-1 0 0,0-2 1 0 0,38-10 4 0 0,61-34-111 0 0,-154 48 100 0 0,0-1 0 0 0,-1 0 0 0 0,1 0 0 0 0,-1 0 0 0 0,0-1 0 0 0,0 0 0 0 0,0 0 0 0 0,-1 0 0 0 0,1-1 0 0 0,-1 1 0 0 0,0-1 0 0 0,0 0 1 0 0,-1 0-1 0 0,1 0 0 0 0,-1-1 0 0 0,0 0 0 0 0,-1 1 0 0 0,1-1 0 0 0,-1 0 0 0 0,0 0 0 0 0,-1 0 0 0 0,0 0 0 0 0,0 0 0 0 0,0-1 0 0 0,0 0 11 0 0,-7-8 19 0 0,0 0-1 0 0,-2 0 0 0 0,1 1 1 0 0,-2 0-1 0 0,1 1 0 0 0,-2 0 1 0 0,0 0-1 0 0,-1 1 1 0 0,0 0-1 0 0,0 1 0 0 0,-2 0 1 0 0,1 1-1 0 0,-1 0 0 0 0,-1 1 1 0 0,1 1-1 0 0,-15-7-18 0 0,-168-104-1969 0 0,189 105-1819 0 0,7 13 2629 0 0</inkml:trace>
  <inkml:trace contextRef="#ctx0" brushRef="#br0" timeOffset="388.35">661 208 2216 0 0,'-3'-7'1476'0'0,"3"6"-1391"0"0,0 1 0 0 0,0-1 0 0 0,0 0 0 0 0,1 0 0 0 0,-1 0 0 0 0,0 0 0 0 0,0 0 0 0 0,0 0-1 0 0,0 0 1 0 0,-1 0 0 0 0,1 0 0 0 0,0 0 0 0 0,0 0 0 0 0,-1 1 0 0 0,1-1 0 0 0,0 0 0 0 0,-1 0 0 0 0,1 0 0 0 0,-1 0 0 0 0,1 1 0 0 0,-1-1 0 0 0,1 0 0 0 0,-1 0-1 0 0,1 1 1 0 0,-1-1 0 0 0,0 1 0 0 0,1-1 0 0 0,-1 0 0 0 0,0 1 0 0 0,0-1 0 0 0,0 1 0 0 0,1-1 0 0 0,-1 1 0 0 0,0 0 0 0 0,0-1 0 0 0,0 1 0 0 0,0 0 0 0 0,0 0 0 0 0,0 0-1 0 0,0-1 1 0 0,1 1 0 0 0,-1 0 0 0 0,0 0 0 0 0,0 0 0 0 0,0 1 0 0 0,0-1 0 0 0,0 0 0 0 0,0 0 0 0 0,0 0 0 0 0,0 1 0 0 0,0-1 0 0 0,1 0 0 0 0,-1 1 0 0 0,0-1-1 0 0,0 1 1 0 0,0-1 0 0 0,1 1 0 0 0,-1-1 0 0 0,0 1 0 0 0,0-1 0 0 0,1 1 0 0 0,-1 0 0 0 0,1 0 0 0 0,-1-1 0 0 0,0 1-85 0 0,-19 57 393 0 0,3 1 1 0 0,2 1-1 0 0,3 0 1 0 0,2 1-1 0 0,3 0 1 0 0,3 0-1 0 0,2 0 0 0 0,6 58-393 0 0,-4-63 294 0 0,27 190 373 0 0,-14 43-256 0 0,-13-284-471 0 0,-1 0 1 0 0,1 0-1 0 0,-1 0 1 0 0,1 0-1 0 0,-2 0 0 0 0,1 0 1 0 0,0 0-1 0 0,-1-1 1 0 0,0 1-1 0 0,0-1 1 0 0,0 1-1 0 0,-1-1 0 0 0,1 0 1 0 0,-1 0-1 0 0,0 0 1 0 0,0 0-1 0 0,-1 0 1 0 0,1-1-1 0 0,-1 1 0 0 0,-1 0 60 0 0,0-1-383 0 0,0 1 0 0 0,0-1 0 0 0,-1 0 0 0 0,1 0 0 0 0,-1-1 0 0 0,0 0 0 0 0,0 0 0 0 0,0 0 0 0 0,0-1 0 0 0,0 0 0 0 0,0 0 0 0 0,0 0 0 0 0,0-1 0 0 0,-1 0 0 0 0,1 0 0 0 0,0-1 0 0 0,0 0 0 0 0,0 0 0 0 0,0 0-1 0 0,0-1 1 0 0,0 1 0 0 0,0-1 0 0 0,-4-3 383 0 0,-10-5-1171 0 0,-1 1 84 0 0</inkml:trace>
  <inkml:trace contextRef="#ctx0" brushRef="#br0" timeOffset="591.005">158 1395 1160 0 0,'10'3'5487'0'0,"201"-32"-2395"0"0,107-39-3170 0 0,-54-17-6286 0 0,-223 66 5239 0 0</inkml:trace>
  <inkml:trace contextRef="#ctx0" brushRef="#br0" timeOffset="914.964">165 21 2732 0 0,'11'-5'3692'0'0,"25"-2"-3079"0"0,192-2 988 0 0,1 10-3723 0 0,-79-1-1498 0 0,-98 0 2504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6:38.70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2694 197 1056 0 0,'24'31'400'0'0,"-2"0"0"0"0,-1 1 0 0 0,-1 1 0 0 0,-2 1 0 0 0,-1 1-1 0 0,-2 0 1 0 0,-2 1 0 0 0,-1 1 0 0 0,-1 0 0 0 0,-2 0 0 0 0,-2 1 0 0 0,-2 0 0 0 0,-1 0 0 0 0,-2 37-400 0 0,-6 94 1067 0 0,-3-134-950 0 0,-1 0 0 0 0,-2 0-1 0 0,-2-1 1 0 0,-1 0 0 0 0,-2-1 0 0 0,-1-1-1 0 0,-1 0 1 0 0,-2-1 0 0 0,-15 18-117 0 0,23-35-57 0 0,-62 63-711 0 0,17-53-2508 0 0,49-29 1920 0 0,-17-20 104 0 0</inkml:trace>
  <inkml:trace contextRef="#ctx0" brushRef="#br0" timeOffset="886.713">3585 727 848 0 0,'-17'-3'226'0'0,"0"0"-1"0"0,-1 0 1 0 0,1 2 0 0 0,-1 0 0 0 0,0 1-1 0 0,1 1 1 0 0,-1 1 0 0 0,1 0-1 0 0,0 1 1 0 0,-1 1 0 0 0,-14 6-226 0 0,12-3 177 0 0,1 1 1 0 0,-1 1-1 0 0,2 0 0 0 0,-1 2 1 0 0,2 0-1 0 0,-1 1 1 0 0,1 0-1 0 0,1 2 0 0 0,1 0 1 0 0,0 1-1 0 0,0 0 1 0 0,2 1-1 0 0,0 1 0 0 0,0 0 1 0 0,1 2-178 0 0,10-15 38 0 0,-1 0 0 0 0,1 1 0 0 0,-1-1 0 0 0,1 1 1 0 0,0 0-1 0 0,1 0 0 0 0,-1-1 0 0 0,1 1 0 0 0,0 0 0 0 0,0 1 0 0 0,1-1 1 0 0,0 0-1 0 0,-1 0 0 0 0,2 0 0 0 0,-1 0 0 0 0,0 0 0 0 0,1 0 0 0 0,0 0 1 0 0,0 0-1 0 0,1 0 0 0 0,0 0 0 0 0,-1 0 0 0 0,2-1 0 0 0,-1 1 0 0 0,0-1 1 0 0,1 1-1 0 0,0-1 0 0 0,0 0 0 0 0,0 0 0 0 0,0 0 0 0 0,1 0 0 0 0,0-1 0 0 0,-1 1 1 0 0,1-1-1 0 0,1 0 0 0 0,-1 0 0 0 0,0-1 0 0 0,1 1 0 0 0,-1-1 0 0 0,1 0 1 0 0,0 0-1 0 0,0-1 0 0 0,0 1 0 0 0,0-1 0 0 0,0 0 0 0 0,0 0 0 0 0,0-1 1 0 0,0 1-1 0 0,2-1-38 0 0,11 0 45 0 0,0 0 0 0 0,0-1 0 0 0,0-1-1 0 0,0 0 1 0 0,0-1 0 0 0,0-2 0 0 0,-1 1 0 0 0,0-2 0 0 0,0 0 0 0 0,11-7-45 0 0,-7 3-51 0 0,-1-1 0 0 0,-1-1 0 0 0,0-1-1 0 0,0 0 1 0 0,-1-2 0 0 0,-1 0 0 0 0,0-1 0 0 0,-1-1-1 0 0,-1 0 1 0 0,-1-1 0 0 0,0 0 0 0 0,-1-2 0 0 0,-1 1-1 0 0,-1-1 1 0 0,-1-1 0 0 0,6-19 51 0 0,3-10-121 0 0,-3-1-1 0 0,-2 0 0 0 0,-3-1 1 0 0,-1 0-1 0 0,-3 0 1 0 0,0-43 121 0 0,-5 65 266 0 0,0-1 1 0 0,-2 1-1 0 0,-2-1 1 0 0,0 0-1 0 0,-3 1 1 0 0,0 0-1 0 0,-2 0 0 0 0,-6-19-266 0 0,10 41 80 0 0,2 4-30 0 0,1-1-1 0 0,-1 1 0 0 0,0 0 1 0 0,-1 0-1 0 0,1-1 1 0 0,-1 1-1 0 0,0 0 1 0 0,0 0-1 0 0,0 1 0 0 0,0-1 1 0 0,0 0-1 0 0,-1 1 1 0 0,0-1-1 0 0,0 1 1 0 0,0 0-1 0 0,0 0 0 0 0,0 0 1 0 0,-1 0-1 0 0,1 1 1 0 0,-1 0-1 0 0,0-1 1 0 0,0 1-1 0 0,1 0 0 0 0,-1 1 1 0 0,-1-1-1 0 0,-2 0-49 0 0,3 4 23 0 0,0 0-1 0 0,0 0 0 0 0,0 0 0 0 0,0 1 1 0 0,1-1-1 0 0,-1 1 0 0 0,1 0 0 0 0,0 0 0 0 0,0 1 1 0 0,0-1-1 0 0,0 0 0 0 0,0 1 0 0 0,1 0 1 0 0,0 0-1 0 0,-1 0 0 0 0,1 0 0 0 0,1 0 1 0 0,-1 0-1 0 0,0 2-22 0 0,-8 22 50 0 0,2 0 1 0 0,1 0-1 0 0,1 1 1 0 0,1 0-1 0 0,1 0 1 0 0,2 1-1 0 0,1-1 1 0 0,1 1-1 0 0,2-1 1 0 0,3 14-51 0 0,70 293-18 0 0,0-111-3996 0 0,-54-165 1534 0 0,-15-41 1025 0 0,-3-6-4 0 0</inkml:trace>
  <inkml:trace contextRef="#ctx0" brushRef="#br0" timeOffset="1965.105">3978 616 964 0 0,'0'0'219'0'0,"0"0"-47"0"0,0 0 0 0 0,0 0-54 0 0,0 0-46 0 0,0 0-13 0 0,0 0 42 0 0,0 0-84 0 0,0 0 42 0 0,0 0-20 0 0,0 0 9 0 0,0 0 6 0 0,0 0-23 0 0,0 0 50 0 0,0 0 2 0 0,0 0 41 0 0,0 0 39 0 0,0 0-51 0 0,0 0 39 0 0,0 0 0 0 0,0 0-53 0 0,0 0-25 0 0,0 0 54 0 0,0 0-64 0 0,0 0-26 0 0,0 0 53 0 0,0 0 10 0 0,0 0 60 0 0,0 0-49 0 0,0 0-18 0 0,0 0 4 0 0,1-5 44 0 0,0 2-110 0 0,1-1 0 0 0,0 1-1 0 0,0 0 1 0 0,0-1 0 0 0,0 1 0 0 0,0 0-1 0 0,1 0 1 0 0,0 1 0 0 0,-1-1-1 0 0,1 0 1 0 0,0 1 0 0 0,0 0-1 0 0,1-1 1 0 0,-1 1 0 0 0,0 1 0 0 0,1-1-1 0 0,-1 0 1 0 0,1 1 0 0 0,0 0-1 0 0,-1-1 1 0 0,4 1-31 0 0,-3 0 23 0 0,0 1-1 0 0,0-1 1 0 0,1 1 0 0 0,-1 0 0 0 0,0 0-1 0 0,1 0 1 0 0,-1 1 0 0 0,0-1-1 0 0,0 1 1 0 0,0 0 0 0 0,0 1-1 0 0,0-1 1 0 0,0 1 0 0 0,0-1 0 0 0,0 1-1 0 0,0 0 1 0 0,-1 1 0 0 0,1-1-1 0 0,-1 1 1 0 0,1-1 0 0 0,-1 1-1 0 0,0 0 1 0 0,0 0 0 0 0,0 0-1 0 0,-1 1 1 0 0,1-1 0 0 0,-1 1 0 0 0,0 0-1 0 0,0-1 1 0 0,0 1 0 0 0,0 0-1 0 0,0 0 1 0 0,-1 0 0 0 0,0 0-1 0 0,0 0 1 0 0,0 1 0 0 0,-1-1 0 0 0,1 0-1 0 0,-1 0 1 0 0,0 1 0 0 0,0-1-1 0 0,0 0 1 0 0,-1 0 0 0 0,1 1-1 0 0,-1-1 1 0 0,0 0 0 0 0,-1 0-1 0 0,1 0 1 0 0,-1 0 0 0 0,1 0 0 0 0,-2 1-23 0 0,-87 243 451 0 0,91-246-438 0 0,0 0-1 0 0,0 0 1 0 0,0 0 0 0 0,0 0 0 0 0,1 0-1 0 0,-1 0 1 0 0,1 0 0 0 0,-1 0-1 0 0,1 0 1 0 0,-1-1 0 0 0,1 1 0 0 0,0-1-1 0 0,0 1 1 0 0,0-1 0 0 0,0 0-1 0 0,0 0 1 0 0,0 0 0 0 0,0 0 0 0 0,1 0-1 0 0,-1 0 1 0 0,0 0 0 0 0,0-1-1 0 0,1 1 1 0 0,-1-1 0 0 0,0 0 0 0 0,1 0-1 0 0,-1 0 1 0 0,1 0 0 0 0,-1 0-1 0 0,0 0 1 0 0,1 0 0 0 0,0-1-13 0 0,4 2 8 0 0,6 0 11 0 0,0 0 0 0 0,-1 1-1 0 0,1 1 1 0 0,0 0 0 0 0,-1 1 0 0 0,0 0-1 0 0,0 1 1 0 0,0 0 0 0 0,-1 1-1 0 0,0 0 1 0 0,0 1 0 0 0,0 0 0 0 0,-1 1-1 0 0,0 0 1 0 0,0 1 0 0 0,-1 0-1 0 0,0 0 1 0 0,-1 1 0 0 0,0 0-1 0 0,0 0 1 0 0,-1 1 0 0 0,-1 0 0 0 0,0 0-1 0 0,0 1 1 0 0,-1 0 0 0 0,-1 0-1 0 0,0 0 1 0 0,0 1 0 0 0,-1-1 0 0 0,-1 1-1 0 0,0-1 1 0 0,-1 1 0 0 0,0 1-19 0 0,-4-2 98 0 0,0-1 1 0 0,-1 1-1 0 0,0-1 1 0 0,-1 0 0 0 0,0 0-1 0 0,0-1 1 0 0,-2 1-1 0 0,1-1 1 0 0,-1-1-1 0 0,0 1 1 0 0,-1-1 0 0 0,0 0-1 0 0,-1-1 1 0 0,0 0-1 0 0,0 0 1 0 0,-1-1-1 0 0,0 0 1 0 0,0-1 0 0 0,0 0-1 0 0,-1-1 1 0 0,0 0-1 0 0,0 0 1 0 0,0-1 0 0 0,-1-1-1 0 0,0 0 1 0 0,1 0-1 0 0,-7-1-98 0 0,14 0 42 0 0,-1 0 0 0 0,-1 0-1 0 0,1 0 1 0 0,0-1 0 0 0,0 0-1 0 0,0 0 1 0 0,-1-1 0 0 0,1 1-1 0 0,0-1 1 0 0,-1-1 0 0 0,1 1-1 0 0,0-1 1 0 0,-1 1 0 0 0,1-1-1 0 0,0-1 1 0 0,0 1-1 0 0,0-1 1 0 0,0 0 0 0 0,0 0-1 0 0,0 0 1 0 0,0-1 0 0 0,1 0-1 0 0,-1 0 1 0 0,1 0 0 0 0,0 0-1 0 0,0-1 1 0 0,0 0 0 0 0,0 0-1 0 0,1 0 1 0 0,-1 0 0 0 0,1 0-1 0 0,0-1 1 0 0,1 1 0 0 0,-1-1-1 0 0,-1-3-41 0 0,2-3-14 0 0,1 0 0 0 0,1 0 0 0 0,0 0-1 0 0,0 1 1 0 0,1-1 0 0 0,0 0-1 0 0,1 0 1 0 0,0 1 0 0 0,1-1 0 0 0,0 1-1 0 0,1 0 1 0 0,0-1 0 0 0,1 2-1 0 0,2-6 15 0 0,20-24-604 0 0,2 0-1 0 0,1 2 1 0 0,2 1-1 0 0,2 1 1 0 0,1 2 0 0 0,2 1-1 0 0,0 2 1 0 0,2 2-1 0 0,2 2 1 0 0,0 1-1 0 0,1 2 1 0 0,22-7 604 0 0,-20 6-1315 0 0,-4 1 53 0 0</inkml:trace>
  <inkml:trace contextRef="#ctx0" brushRef="#br0" timeOffset="-3306.799">486 714 1080 0 0,'21'0'1692'0'0,"-19"0"-1720"0"0,-1 1 77 0 0,0-1 0 0 0,0 1 0 0 0,1 0 0 0 0,-1-1 0 0 0,0 0 0 0 0,0 1-1 0 0,1-1 1 0 0,-1 0 0 0 0,0 0 0 0 0,1 1 0 0 0,-1-1 0 0 0,0 0 0 0 0,1 0 0 0 0,-1 0 0 0 0,0-1 0 0 0,1 1 0 0 0,-1 0 0 0 0,0 0 0 0 0,0-1-1 0 0,1 1 1 0 0,-1-1 0 0 0,0 1 0 0 0,0-1 0 0 0,0 0 0 0 0,1 1 0 0 0,-1-1 0 0 0,0 0 0 0 0,0 0 0 0 0,0 0 0 0 0,0 1 0 0 0,0-1-1 0 0,0 0 1 0 0,-1-1 0 0 0,1 1 0 0 0,0 0 0 0 0,0 0 0 0 0,-1 0 0 0 0,1 0 0 0 0,-1 0 0 0 0,1-1 0 0 0,-1 1 0 0 0,0 0 0 0 0,1-1-1 0 0,-1 1 1 0 0,0 0 0 0 0,0 0 0 0 0,0-1 0 0 0,0 1 0 0 0,0 0 0 0 0,0-1 0 0 0,0 1 0 0 0,0-1-49 0 0,-6-2 44 0 0,0 0 0 0 0,-1 0 0 0 0,1 0 0 0 0,-1 1 0 0 0,0 0 0 0 0,0 0 0 0 0,0 1 1 0 0,0 0-1 0 0,0 0 0 0 0,0 1 0 0 0,-1-1 0 0 0,1 2 0 0 0,0-1 0 0 0,-1 1 0 0 0,-5 0-44 0 0,-4-2 27 0 0,-1 0 0 0 0,1 1-1 0 0,-1 0 1 0 0,0 2 0 0 0,0 0-1 0 0,1 1 1 0 0,-1 1 0 0 0,1 0-1 0 0,-1 1 1 0 0,1 1 0 0 0,1 1 0 0 0,-1 0-1 0 0,1 2 1 0 0,0 0 0 0 0,0 0-1 0 0,1 1 1 0 0,0 1 0 0 0,1 1-1 0 0,0 0 1 0 0,1 1 0 0 0,0 0-1 0 0,1 1 1 0 0,0 0 0 0 0,1 1 0 0 0,0 0-1 0 0,-6 13-26 0 0,14-20 47 0 0,0 0 0 0 0,1 0-1 0 0,0 0 1 0 0,0 0 0 0 0,0 0 0 0 0,1 1-1 0 0,0-1 1 0 0,1 0 0 0 0,-1 1-1 0 0,1-1 1 0 0,1 0 0 0 0,0 1 0 0 0,0-1-1 0 0,0 0 1 0 0,1 0 0 0 0,0 0 0 0 0,0 0-1 0 0,0 0 1 0 0,1 0 0 0 0,1 0-1 0 0,-1-1 1 0 0,1 1 0 0 0,0-1 0 0 0,0 0-1 0 0,1-1 1 0 0,-1 1 0 0 0,1-1-1 0 0,1 1 1 0 0,-1-1 0 0 0,1-1 0 0 0,0 1-1 0 0,0-1 1 0 0,0 0 0 0 0,0-1 0 0 0,1 1-1 0 0,0-1 1 0 0,-1-1 0 0 0,1 1-1 0 0,5 0-46 0 0,25 8 80 0 0,0-1 0 0 0,1-2 0 0 0,0-2 0 0 0,1-1 0 0 0,-1-2 0 0 0,1-2 0 0 0,0-1 1 0 0,-1-2-1 0 0,1-2 0 0 0,-1-2 0 0 0,0-1 0 0 0,0-1 0 0 0,-1-3 0 0 0,34-14-80 0 0,-61 23-1 0 0,0 0 1 0 0,-1-1 0 0 0,0 0-1 0 0,0 0 1 0 0,0-1 0 0 0,0 0-1 0 0,0-1 1 0 0,-1 0 0 0 0,0 0-1 0 0,0-1 1 0 0,0 0 0 0 0,-1 0-1 0 0,1-1 1 0 0,-2 0 0 0 0,1 0-1 0 0,-1-1 1 0 0,0 0 0 0 0,-1 0-1 0 0,1 0 1 0 0,-2-1 0 0 0,1 0-1 0 0,-1 0 1 0 0,-1 0 0 0 0,1 0-1 0 0,-2 0 1 0 0,1-1 0 0 0,-1 1-1 0 0,-1-1 1 0 0,0 0 0 0 0,0 1-1 0 0,-1-1 1 0 0,0-6 0 0 0,-14-7-49 0 0,-1 1 1 0 0,-1 0 0 0 0,0 1-1 0 0,-2 0 1 0 0,-1 2 0 0 0,0 0-1 0 0,-1 1 1 0 0,-1 1-1 0 0,-1 1 1 0 0,-1 1 0 0 0,0 1-1 0 0,0 0 1 0 0,-2 2 0 0 0,1 1-1 0 0,-1 2 1 0 0,-16-5 48 0 0,30 10-224 0 0,-18-7-901 0 0,20-2-3229 0 0,9 12 3128 0 0</inkml:trace>
  <inkml:trace contextRef="#ctx0" brushRef="#br0" timeOffset="-2823.808">493 227 1612 0 0,'-3'8'4535'0'0,"-17"92"-3380"0"0,5 0 0 0 0,4 2 1 0 0,5-1-1 0 0,6 101-1155 0 0,0-166 257 0 0,28 261 797 0 0,13 120 605 0 0,-38-398-1181 0 0,-1-2-1923 0 0,-1-45-3344 0 0,10-86-609 0 0,-4 78 4138 0 0</inkml:trace>
  <inkml:trace contextRef="#ctx0" brushRef="#br0" timeOffset="-543.939">1766 561 860 0 0,'0'0'141'0'0,"0"0"-9"0"0,0 0 8 0 0,0 0-22 0 0,0 0 5 0 0,0 0-8 0 0,0 0-10 0 0,0 0-7 0 0,0 0-36 0 0,0 0 40 0 0,0 0 28 0 0,0 0 53 0 0,0 0-32 0 0,0 0 3 0 0,0 0-94 0 0,0 0-16 0 0,0 0 4 0 0,0 0 22 0 0,0 0 84 0 0,0 0-92 0 0,0 0-59 0 0,0 0 38 0 0,0 0-11 0 0,-14 0-27 0 0,10-3 5743 0 0,7-1-5736 0 0,0-1 0 0 0,0 1 0 0 0,0 0 1 0 0,1 1-1 0 0,-1-1 0 0 0,1 1 0 0 0,0-1 0 0 0,0 1 0 0 0,0 0 1 0 0,0 0-1 0 0,0 1 0 0 0,1-1 0 0 0,0 1 0 0 0,-1 0 0 0 0,1 0 1 0 0,0 1-1 0 0,0-1 0 0 0,0 1 0 0 0,0 0 0 0 0,0 0 1 0 0,0 1-1 0 0,0 0 0 0 0,0 0 0 0 0,0 0 0 0 0,0 0 0 0 0,0 1 1 0 0,0 0-1 0 0,0 0 0 0 0,0 0 0 0 0,3 1-10 0 0,-2 0-6 0 0,0 0-1 0 0,1 0 1 0 0,-1 0 0 0 0,0 1-1 0 0,-1 0 1 0 0,1 0-1 0 0,-1 0 1 0 0,1 1 0 0 0,-1-1-1 0 0,0 1 1 0 0,0 1 0 0 0,0-1-1 0 0,-1 1 1 0 0,0 0-1 0 0,0 0 1 0 0,0 0 0 0 0,0 0-1 0 0,-1 1 1 0 0,0-1-1 0 0,0 1 1 0 0,0 0 0 0 0,-1 0-1 0 0,0 0 1 0 0,0 0-1 0 0,-1 1 1 0 0,1-1 0 0 0,-1 0-1 0 0,-1 1 1 0 0,1-1-1 0 0,-1 1 1 0 0,0-1 0 0 0,-1 0-1 0 0,1 1 1 0 0,-1-1 0 0 0,-1 1-1 0 0,0 2 7 0 0,-89 171 135 0 0,73-151 53 0 0,49-32 119 0 0,-24 2-308 0 0,1-1 0 0 0,0 1 0 0 0,-1 1 0 0 0,1 0 0 0 0,0 0 0 0 0,0 0 0 0 0,-1 1 0 0 0,1 0 0 0 0,0 1 0 0 0,-1 0 0 0 0,1 0 0 0 0,-1 0-1 0 0,0 1 1 0 0,0 0 0 0 0,0 0 0 0 0,0 1 0 0 0,0 0 0 0 0,-1 0 0 0 0,1 1 0 0 0,-1 0 0 0 0,-1 0 0 0 0,1 0 0 0 0,0 1 0 0 0,-1-1 0 0 0,0 1 0 0 0,-1 1 0 0 0,0-1 0 0 0,1 1 0 0 0,-2 0-1 0 0,1-1 1 0 0,-1 2 0 0 0,0-1 0 0 0,-1 0 0 0 0,2 5 1 0 0,-3-2 25 0 0,0 0 0 0 0,0 0 0 0 0,0 0 0 0 0,-2 1-1 0 0,1-1 1 0 0,-1 0 0 0 0,-1 0 0 0 0,0 0 0 0 0,0 0 0 0 0,-1 0 0 0 0,0 0-1 0 0,-1-1 1 0 0,0 1 0 0 0,0-1 0 0 0,-1 0 0 0 0,0 0 0 0 0,-1-1 0 0 0,0 1-1 0 0,0-1 1 0 0,-1-1 0 0 0,0 1 0 0 0,0-1 0 0 0,-1 0 0 0 0,0-1 0 0 0,0 0-1 0 0,0 0 1 0 0,-1 0 0 0 0,0-1 0 0 0,0-1 0 0 0,-1 0 0 0 0,1 0 0 0 0,-5 1-25 0 0,11-3 26 0 0,0 0 0 0 0,0 0 0 0 0,-1 0 0 0 0,1 0 0 0 0,0-1 0 0 0,-1 1 0 0 0,1-1 1 0 0,-1 0-1 0 0,1 0 0 0 0,-1 0 0 0 0,0 0 0 0 0,1-1 0 0 0,-1 1 0 0 0,0-1 0 0 0,1 0 0 0 0,-1 0 1 0 0,0-1-1 0 0,0 1 0 0 0,1-1 0 0 0,-1 0 0 0 0,1 0 0 0 0,-1 0 0 0 0,1 0 0 0 0,-1-1 0 0 0,1 1 1 0 0,-1-1-1 0 0,1 0 0 0 0,0 0 0 0 0,0 0 0 0 0,0 0 0 0 0,0 0 0 0 0,1-1 0 0 0,-1 0 1 0 0,0 1-1 0 0,1-1 0 0 0,0 0 0 0 0,0 0 0 0 0,0 0 0 0 0,0 0 0 0 0,0-1 0 0 0,0 1 0 0 0,1-1 1 0 0,0 1-1 0 0,0-1 0 0 0,0 1 0 0 0,0-1 0 0 0,0 0-26 0 0,4-20-252 0 0,0 0 0 0 0,2 0-1 0 0,1 0 1 0 0,1 1 0 0 0,1-1 0 0 0,0 2-1 0 0,2-1 1 0 0,1 1 0 0 0,1 1 0 0 0,0 0 0 0 0,2 1-1 0 0,0 0 1 0 0,2 1 0 0 0,0 1 0 0 0,0 0-1 0 0,2 1 1 0 0,5-3 252 0 0,31-41-1910 0 0,10-16-857 0 0,-40 42 1381 0 0</inkml:trace>
  <inkml:trace contextRef="#ctx0" brushRef="#br0" timeOffset="-264.309">1363 387 1312 0 0,'-15'11'212'0'0,"2"1"0"0"0,-1 0 0 0 0,2 0 0 0 0,-1 2 0 0 0,2-1-1 0 0,0 2 1 0 0,0-1 0 0 0,2 1 0 0 0,0 1 0 0 0,0 0 0 0 0,2 0 0 0 0,0 1 0 0 0,1-1-1 0 0,0 2 1 0 0,1-1 0 0 0,1 0 0 0 0,1 1 0 0 0,1 0 0 0 0,0 0 0 0 0,1 0 0 0 0,1 0-1 0 0,1 0 1 0 0,0-1 0 0 0,3 11-212 0 0,6 8 155 0 0,1-2-1 0 0,2 1 0 0 0,1-2 0 0 0,1 0 1 0 0,2 0-1 0 0,1-2 0 0 0,2 0 1 0 0,1-1-1 0 0,22 24-154 0 0,-7-17-138 0 0,2-2 0 0 0,1-1 0 0 0,2-2 0 0 0,1-1 0 0 0,2-3 0 0 0,0-1 0 0 0,2-2 0 0 0,0-3 0 0 0,2-1 0 0 0,1-3 1 0 0,0-1-1 0 0,34 5 138 0 0,60-13-3207 0 0,-84-25 2075 0 0</inkml:trace>
  <inkml:trace contextRef="#ctx0" brushRef="#br1" timeOffset="69962.833">154 1754 948 0 0,'0'0'291'0'0,"0"0"4"0"0,0 0-30 0 0,0 0 4 0 0,0 0-39 0 0,0 0-2 0 0,0 0-43 0 0,0 0 0 0 0,0 0-25 0 0,0 0 44 0 0,0 0 16 0 0,0 0 56 0 0,0 0-24 0 0,0 0-98 0 0,0 0-60 0 0,0 0 10 0 0,0 0 14 0 0,0 0-14 0 0,0 0-3 0 0,0 0-64 0 0,0 0-29 0 0,0 0-43 0 0,0 0-3 0 0,0 0-11 0 0,0 0 63 0 0,0 0-22 0 0,0 4 44 0 0,-7 124-69 0 0,-27 233 460 0 0,32-175 15 0 0,26-166-350 0 0,-9-13-74 0 0,1-1 1 0 0,-1-1-1 0 0,1 0 1 0 0,0-2-1 0 0,0 1 1 0 0,1-2-1 0 0,-1 0 0 0 0,0-1 1 0 0,1-1-1 0 0,-1 0 1 0 0,5-2-19 0 0,34 3-4 0 0,1173 1 571 0 0,-1063-3-506 0 0,1-8-1 0 0,-2-8 1 0 0,102-24-61 0 0,-252 38 20 0 0,1 0 0 0 0,-1-1 0 0 0,0 0 1 0 0,0-1-1 0 0,0-1 0 0 0,-1 0 0 0 0,1-1 0 0 0,-2 0 0 0 0,1-1 1 0 0,-1-1-1 0 0,0 0 0 0 0,-1 0 0 0 0,0-1 0 0 0,0-1 0 0 0,-1 1 1 0 0,-1-2-1 0 0,1 1 0 0 0,-2-2 0 0 0,0 1 0 0 0,0-1 0 0 0,-2 0 1 0 0,1 0-1 0 0,-2-1 0 0 0,2-4-20 0 0,62-321 404 0 0,-61 190-4139 0 0,-12 127 2467 0 0,-16-15 11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7:00.95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2792 1306 1004 0 0,'5'1'3220'0'0,"78"-2"-571"0"0,163-20-1629 0 0,-78 16-5286 0 0,-156 7 2973 0 0,-3 7-5 0 0</inkml:trace>
  <inkml:trace contextRef="#ctx0" brushRef="#br0" timeOffset="280.883">2757 1625 1648 0 0,'2'5'792'0'0,"5"2"-44"0"0,11 3-68 0 0,3-5-124 0 0,4 1-84 0 0,7 3 68 0 0,3-6-123 0 0,6 0-89 0 0,-2-3-172 0 0,-16 0-72 0 0,9 0-8 0 0,8 0-620 0 0,0 0-397 0 0,48-15-387 0 0,-48 10 40 0 0,5-3-180 0 0</inkml:trace>
  <inkml:trace contextRef="#ctx0" brushRef="#br0" timeOffset="651.889">4366 848 1404 0 0,'13'-27'4712'0'0,"-8"49"-2702"0"0,-5 6-1931 0 0,1 0 1 0 0,2 1-1 0 0,0-1 0 0 0,2-1 0 0 0,1 1 0 0 0,1-1 1 0 0,2 0-1 0 0,0 0 0 0 0,5 5-79 0 0,26 89-656 0 0,-39-117 391 0 0,1 0-1 0 0,-1 0 1 0 0,0 1-1 0 0,-1-1 1 0 0,1 0 0 0 0,-1 0-1 0 0,0 0 1 0 0,0 1-1 0 0,0-1 1 0 0,0 0-1 0 0,-1 0 1 0 0,0 0-1 0 0,1 1 1 0 0,-2-1-1 0 0,1 0 1 0 0,0 0-1 0 0,-1 0 1 0 0,0-1-1 0 0,0 1 1 0 0,0 0-1 0 0,-3 3 266 0 0,-8 6-1460 0 0</inkml:trace>
  <inkml:trace contextRef="#ctx0" brushRef="#br0" timeOffset="961.211">3861 1473 1096 0 0,'15'24'5643'0'0,"64"-19"-4821"0"0,-66-6-276 0 0,221-29 673 0 0,74-5-262 0 0,341-29-3427 0 0,-585 64-1727 0 0,-57 3 3021 0 0</inkml:trace>
  <inkml:trace contextRef="#ctx0" brushRef="#br0" timeOffset="1427.771">4049 1960 2212 0 0,'44'-12'3266'0'0,"-38"13"-3201"0"0,0 0 0 0 0,1 1-1 0 0,-1 0 1 0 0,0 0 0 0 0,0 0 0 0 0,0 1 0 0 0,0 0-1 0 0,0 0 1 0 0,0 1 0 0 0,-1-1 0 0 0,0 1-1 0 0,0 1 1 0 0,0-1 0 0 0,0 1 0 0 0,-1-1 0 0 0,4 6-65 0 0,-5-4 78 0 0,0 0 1 0 0,0 0 0 0 0,-1 0 0 0 0,0 0 0 0 0,0 1 0 0 0,0-1 0 0 0,-1 1-1 0 0,0 0 1 0 0,-1-1 0 0 0,1 1 0 0 0,-1 0 0 0 0,0-1 0 0 0,-1 1 0 0 0,0 0-1 0 0,0-1 1 0 0,0 1 0 0 0,-1-1 0 0 0,0 1 0 0 0,0-1 0 0 0,0 0 0 0 0,-1 0-1 0 0,0 0 1 0 0,0 0 0 0 0,-1 0 0 0 0,-3 4-79 0 0,-119 124 2172 0 0,80-88-924 0 0,68-45-1357 0 0,204-39-2377 0 0,-9-47-3853 0 0,-181 65 5031 0 0</inkml:trace>
  <inkml:trace contextRef="#ctx0" brushRef="#br0" timeOffset="1741.038">4659 1928 1316 0 0,'0'0'651'0'0,"-11"22"2640"0"0,-3 17-2758 0 0,2 1 0 0 0,1 0 0 0 0,2 0-1 0 0,2 1 1 0 0,2 0 0 0 0,2 4-533 0 0,-14 84 394 0 0,16-125-203 0 0,2-3-331 0 0,-1 0 0 0 0,1 0 0 0 0,-1 0 0 0 0,0 0 0 0 0,0 0 0 0 0,1 0 0 0 0,-1 0 0 0 0,0 0 0 0 0,0 0 0 0 0,0 0 1 0 0,0 0-1 0 0,0 0 0 0 0,0 0 0 0 0,0 0 0 0 0,-1 0 0 0 0,1-1 0 0 0,0 1 0 0 0,-1 0 0 0 0,1 0 0 0 0,0 0 0 0 0,-1 0 1 0 0,1 0-1 0 0,-1 0 0 0 0,1-1 0 0 0,-1 1 0 0 0,1 0 0 0 0,-1 0 0 0 0,0-1 0 0 0,1 1 0 0 0,-1 0 0 0 0,0-1 0 0 0,0 1 0 0 0,0-1 1 0 0,1 1-1 0 0,-1-1 0 0 0,0 1 0 0 0,0-1 0 0 0,0 1 0 0 0,0-1 0 0 0,0 0 0 0 0,0 0 0 0 0,0 1 0 0 0,0-1 0 0 0,0 0 0 0 0,0 0 1 0 0,0 0 139 0 0,-3-4-1244 0 0</inkml:trace>
  <inkml:trace contextRef="#ctx0" brushRef="#br0" timeOffset="2006.254">4599 1973 1212 0 0,'0'0'151'0'0,"1"1"0"0"0,-1-1 1 0 0,1 0-1 0 0,-1 0 0 0 0,1 0 0 0 0,-1 1 0 0 0,1-1 0 0 0,0 0 1 0 0,-1 0-1 0 0,1 0 0 0 0,-1 0 0 0 0,1 0 0 0 0,-1 0 0 0 0,1 0 1 0 0,0-1-1 0 0,-1 1 0 0 0,1 0 0 0 0,-1 0 0 0 0,1 0 0 0 0,-1 0 0 0 0,1-1 1 0 0,-1 1-1 0 0,1 0 0 0 0,-1 0 0 0 0,1-1 0 0 0,-1 1 0 0 0,0 0 1 0 0,1-1-1 0 0,-1 1 0 0 0,1-1 0 0 0,-1 1 0 0 0,0-1 0 0 0,1 1 1 0 0,-1-1-1 0 0,0 1 0 0 0,0 0 0 0 0,1-1 0 0 0,-1 0 0 0 0,0 1 1 0 0,0-1-1 0 0,0 1 0 0 0,1-1 0 0 0,-1 1 0 0 0,0-1 0 0 0,0 1 0 0 0,0-1 1 0 0,0 1-1 0 0,0-1 0 0 0,0 0 0 0 0,-1 0-151 0 0,166 234 1349 0 0,-52-69-4027 0 0,-129-137-1320 0 0,-5-20 2827 0 0</inkml:trace>
  <inkml:trace contextRef="#ctx0" brushRef="#br0" timeOffset="2427.674">3786 1830 2528 0 0,'-16'11'3232'0'0,"10"34"-2687"0"0,2-1-1 0 0,2 1 1 0 0,2 0 0 0 0,2 0-1 0 0,1 0 1 0 0,3-1 0 0 0,10 40-545 0 0,14 184 1519 0 0,-31-262-1528 0 0,1 1 0 0 0,-1-1 0 0 0,0 0 0 0 0,-1 0 0 0 0,0 0 0 0 0,0 0 0 0 0,0-1 0 0 0,0 1 0 0 0,-1-1 0 0 0,0 1 0 0 0,0-1 0 0 0,0 0 0 0 0,-1 0 0 0 0,0 0 0 0 0,0 0 0 0 0,0-1 0 0 0,-1 0 0 0 0,1 1 0 0 0,-1-2 0 0 0,0 1 0 0 0,0-1 0 0 0,0 1 0 0 0,-1-1 0 0 0,1-1 0 0 0,-1 1 0 0 0,0-1 0 0 0,0 0 0 0 0,1 0 0 0 0,-1-1 0 0 0,0 1 0 0 0,-1-1 0 0 0,1-1-1 0 0,0 1 1 0 0,0-1 0 0 0,0 0 0 0 0,0-1 0 0 0,0 1 0 0 0,0-1 0 0 0,-4-1 9 0 0,-1 0-409 0 0,-1-1 0 0 0,1 0 0 0 0,0 0 0 0 0,1-1 0 0 0,-1 0 0 0 0,1-1 0 0 0,-1-1-1 0 0,1 1 1 0 0,1-1 0 0 0,-1-1 0 0 0,1 0 0 0 0,0 0 0 0 0,1-1 0 0 0,0 0 0 0 0,0-1 0 0 0,1 1 0 0 0,0-1-1 0 0,0-1 1 0 0,1 0 0 0 0,-4-8 409 0 0,-1-15-1118 0 0</inkml:trace>
  <inkml:trace contextRef="#ctx0" brushRef="#br0" timeOffset="2736.948">3676 1897 2136 0 0,'0'-18'4152'0'0,"61"-16"-2928"0"0,-58 33-1044 0 0,96-30 324 0 0,1 5 1 0 0,1 4-1 0 0,0 4 0 0 0,2 5 0 0 0,0 4 1 0 0,40 4-505 0 0,371-8 155 0 0,-295 13-6932 0 0,-214-3 5313 0 0,11-9 148 0 0</inkml:trace>
  <inkml:trace contextRef="#ctx0" brushRef="#br0" timeOffset="-2416.814">600 1118 1588 0 0,'0'0'486'0'0,"0"0"56"0"0,20-3 867 0 0,15-37-416 0 0,-36 38-957 0 0,0 0 0 0 0,1 1 1 0 0,-1-1-1 0 0,0 1 0 0 0,0-1 0 0 0,0 1 1 0 0,0-1-1 0 0,0 1 0 0 0,0 0 0 0 0,0-1 0 0 0,0 1 1 0 0,-1 0-1 0 0,1 0 0 0 0,0 0 0 0 0,-1 0 1 0 0,1 0-1 0 0,-1 0 0 0 0,1 0 0 0 0,-1 1 1 0 0,1-1-1 0 0,-1 0 0 0 0,0 1 0 0 0,1 0 1 0 0,-1-1-1 0 0,0 1 0 0 0,0 0 0 0 0,1 0 1 0 0,-1-1-1 0 0,0 2 0 0 0,1-1 0 0 0,-1 0 1 0 0,0 0-1 0 0,0 0 0 0 0,1 1 0 0 0,-1-1 1 0 0,0 1-1 0 0,1-1 0 0 0,-1 1-36 0 0,1-1 23 0 0,-33-2 27 0 0,1 1-1 0 0,-1 2 1 0 0,1 1 0 0 0,-1 1-1 0 0,1 2 1 0 0,0 2-1 0 0,1 1 1 0 0,-1 1 0 0 0,2 2-1 0 0,-1 1 1 0 0,2 1 0 0 0,0 2-1 0 0,0 1 1 0 0,1 2 0 0 0,-7 6-50 0 0,30-21 25 0 0,1 1 1 0 0,-1 0-1 0 0,1-1 0 0 0,0 2 1 0 0,0-1-1 0 0,0 1 1 0 0,0-1-1 0 0,1 1 0 0 0,0 1 1 0 0,0-1-1 0 0,0 0 1 0 0,1 1-1 0 0,0 0 1 0 0,0 0-1 0 0,0 0 0 0 0,1 0 1 0 0,0 0-1 0 0,0 1 1 0 0,0-1-1 0 0,1 1 1 0 0,0-1-1 0 0,0 1 0 0 0,1-1 1 0 0,0 1-1 0 0,0 0 1 0 0,0-1-1 0 0,1 1 0 0 0,0-1 1 0 0,0 1-1 0 0,1-1 1 0 0,0 1-1 0 0,0-1 1 0 0,0 0-1 0 0,1 0 0 0 0,0 0 1 0 0,0 0-1 0 0,1-1 1 0 0,-1 1-1 0 0,1-1 1 0 0,1 0-1 0 0,-1 0 0 0 0,1 0 1 0 0,-1 0-1 0 0,1-1 1 0 0,1 0-1 0 0,0 1-25 0 0,26 9 92 0 0,1-2 0 0 0,0 0-1 0 0,0-2 1 0 0,2-2 0 0 0,-1-1 0 0 0,1-2-1 0 0,0-1 1 0 0,0-2 0 0 0,0-1 0 0 0,31-4-92 0 0,155-39 236 0 0,-214 41-231 0 0,0-1 0 0 0,0 0 0 0 0,0-1-1 0 0,0 1 1 0 0,-1-1 0 0 0,1-1 0 0 0,-1 1 0 0 0,0-1-1 0 0,0 0 1 0 0,0-1 0 0 0,0 1 0 0 0,-1-1 0 0 0,0 0-1 0 0,0-1 1 0 0,0 1 0 0 0,-1-1 0 0 0,1 0 0 0 0,-1 0 0 0 0,-1 0-1 0 0,1-1 1 0 0,-1 1 0 0 0,0-1 0 0 0,-1 0 0 0 0,0 0-1 0 0,0 0 1 0 0,0 0 0 0 0,-1 0 0 0 0,0 0 0 0 0,0-7-5 0 0,-2 5-10 0 0,-1 1 1 0 0,-1-1-1 0 0,1 1 1 0 0,-1 0 0 0 0,-1 0-1 0 0,0 0 1 0 0,0 0 0 0 0,0 1-1 0 0,-1-1 1 0 0,0 1 0 0 0,0 0-1 0 0,-1 1 1 0 0,0-1 0 0 0,-4-2 9 0 0,1-2 0 0 0,-116-98-673 0 0,100 83-5193 0 0,23 22 4574 0 0</inkml:trace>
  <inkml:trace contextRef="#ctx0" brushRef="#br0" timeOffset="-2058.927">634 850 1720 0 0,'-7'-71'4493'0'0,"-13"97"-2958"0"0,7 19-1260 0 0,3-1 0 0 0,1 2 0 0 0,2-1-1 0 0,3 1 1 0 0,1 0 0 0 0,3 0 0 0 0,1 0 0 0 0,3 0 0 0 0,1-1-1 0 0,11 43-274 0 0,-2 14 202 0 0,-10-64-136 0 0,46 599 696 0 0,-67-560-1508 0 0,16-76 644 0 0,0 0-1 0 0,0 0 0 0 0,0 0 0 0 0,0 0 1 0 0,0 0-1 0 0,0 0 0 0 0,-1 0 0 0 0,1-1 1 0 0,0 1-1 0 0,-1 0 0 0 0,1-1 1 0 0,0 1-1 0 0,-1-1 0 0 0,1 0 0 0 0,-1 1 1 0 0,1-1-1 0 0,-1 0 0 0 0,1 0 0 0 0,0 0 1 0 0,-1 0-1 0 0,1 0 0 0 0,-1 0 1 0 0,1 0-1 0 0,-1 0 0 0 0,1-1 0 0 0,-1 1 1 0 0,1-1-1 0 0,0 1 0 0 0,-1-1 0 0 0,1 1 1 0 0,0-1-1 0 0,-1 0 0 0 0,1 0 0 0 0,0 1 1 0 0,0-1-1 0 0,0 0 0 0 0,0 0 1 0 0,0 0-1 0 0,0 0 0 0 0,0-1 0 0 0,0 1 1 0 0,0 0-1 0 0,0 0 0 0 0,1-1 0 0 0,-1 1 1 0 0,0 0-1 0 0,1-1 0 0 0,-1 1 0 0 0,1 0 1 0 0,-1-1-1 0 0,1 1 0 0 0,0-1 1 0 0,0 1-1 0 0,0-1 0 0 0,0 1 0 0 0,0 0 1 0 0,0-1-1 0 0,0 1 0 0 0,0-1 0 0 0,1 0 103 0 0,-10-27-1202 0 0,6-2-40 0 0</inkml:trace>
  <inkml:trace contextRef="#ctx0" brushRef="#br0" timeOffset="-902.814">1420 1103 1964 0 0,'-11'-13'5295'0'0,"16"-15"-2868"0"0,-4 27-2427 0 0,0-1 1 0 0,0 1 0 0 0,0-1-1 0 0,0 1 1 0 0,0-1-1 0 0,0 1 1 0 0,0 0-1 0 0,0 0 1 0 0,1 0-1 0 0,-1 0 1 0 0,0 0-1 0 0,1 0 1 0 0,-1 0-1 0 0,1 0 1 0 0,-1 0-1 0 0,1 0 1 0 0,-1 1-1 0 0,1-1 1 0 0,-1 1-1 0 0,1-1 1 0 0,0 1-1 0 0,-1 0 1 0 0,1-1 0 0 0,0 1-1 0 0,-1 0 1 0 0,1 0-1 0 0,0 0 1 0 0,0 1-1 0 0,-1-1 1 0 0,1 0-1 0 0,0 1 1 0 0,-1-1-1 0 0,1 1 1 0 0,-1-1-1 0 0,1 1 1 0 0,-1 0-1 0 0,1-1 1 0 0,-1 1-1 0 0,1 0 1 0 0,0 1-1 0 0,3 1-2 0 0,0 0 1 0 0,0 1-1 0 0,-1-1 1 0 0,1 1-1 0 0,-1 0 1 0 0,0 0-1 0 0,0 1 1 0 0,0-1-1 0 0,-1 1 1 0 0,0 0-1 0 0,0 0 1 0 0,0 0-1 0 0,0 0 1 0 0,-1 0-1 0 0,0 1 1 0 0,0-1-1 0 0,0 1 1 0 0,-1-1-1 0 0,0 1 1 0 0,0 0-1 0 0,0-1 1 0 0,-1 1-1 0 0,0 0 1 0 0,0 0-1 0 0,0 0 1 0 0,-1-1-1 0 0,0 3 2 0 0,-43 157-25 0 0,-3-47-218 0 0,47-118 233 0 0,0 0 64 0 0,53 3-59 0 0,-44-6 3 0 0,-1 1 0 0 0,1 0 0 0 0,0 0 1 0 0,-1 1-1 0 0,1 0 0 0 0,0 1 0 0 0,0 0 0 0 0,-1 0 1 0 0,1 1-1 0 0,0 0 0 0 0,0 0 0 0 0,-1 1 0 0 0,1 0 1 0 0,-1 1-1 0 0,0 0 0 0 0,1 0 0 0 0,-1 1 0 0 0,-1 0 1 0 0,1 0-1 0 0,0 1 0 0 0,-1 0 0 0 0,0 0 0 0 0,0 1 1 0 0,-1 0-1 0 0,0 0 0 0 0,0 0 0 0 0,0 1 0 0 0,0 0 1 0 0,-1 0-1 0 0,-1 1 0 0 0,1-1 0 0 0,-1 1 0 0 0,0 0 1 0 0,1 5 1 0 0,-5-1 45 0 0,-1-1 1 0 0,0 1-1 0 0,-1-1 1 0 0,-1 1 0 0 0,1-1-1 0 0,-2 0 1 0 0,0 0-1 0 0,0 0 1 0 0,-1 0-1 0 0,0-1 1 0 0,0 0 0 0 0,-2 0-1 0 0,1 0 1 0 0,-1-1-1 0 0,0 0 1 0 0,-1 0 0 0 0,0-1-1 0 0,-1 0 1 0 0,1 0-1 0 0,-2-1 1 0 0,1 0 0 0 0,-1-1-1 0 0,0 0 1 0 0,0 0-1 0 0,0-1 1 0 0,-1-1 0 0 0,0 1-1 0 0,0-2 1 0 0,0 0-1 0 0,0 0 1 0 0,-5 0-46 0 0,15-3 3 0 0,0 1 0 0 0,-1-1-1 0 0,1 0 1 0 0,0 1 0 0 0,0-1 0 0 0,0 0-1 0 0,0 0 1 0 0,0 0 0 0 0,0 0 0 0 0,-1 0-1 0 0,1 0 1 0 0,0 0 0 0 0,0-1 0 0 0,0 1-1 0 0,0 0 1 0 0,0 0 0 0 0,0-1 0 0 0,0 1-1 0 0,0-1 1 0 0,0 1 0 0 0,0-1 0 0 0,0 0-1 0 0,0 1 1 0 0,0-1 0 0 0,0 0 0 0 0,0 0-1 0 0,0 1 1 0 0,1-1 0 0 0,-1 0 0 0 0,0 0-1 0 0,1 0 1 0 0,-1 0 0 0 0,1 0 0 0 0,-1 0-1 0 0,1 0 1 0 0,-1 0 0 0 0,1 0 0 0 0,-1 0 0 0 0,1 0-1 0 0,0 0 1 0 0,0-1 0 0 0,0 1 0 0 0,0 0-1 0 0,0 0 1 0 0,0 0 0 0 0,0 0 0 0 0,0 0-1 0 0,0-1 1 0 0,0 1 0 0 0,0 0 0 0 0,1 0-1 0 0,-1 0 1 0 0,1 0 0 0 0,-1 0 0 0 0,1 0-1 0 0,-1 0 1 0 0,1 0 0 0 0,-1 0 0 0 0,1 0-1 0 0,0-1-2 0 0,27-71-769 0 0,150-211-7076 0 0,-145 227 6353 0 0</inkml:trace>
  <inkml:trace contextRef="#ctx0" brushRef="#br0" timeOffset="-624.265">1041 916 996 0 0,'-17'17'283'0'0,"1"-1"-1"0"0,0 2 1 0 0,2 0-1 0 0,0 1 1 0 0,0 0-1 0 0,2 1 1 0 0,1 1-1 0 0,0 0 1 0 0,2 0-1 0 0,0 1 1 0 0,1 0-1 0 0,2 1 1 0 0,0 0-1 0 0,1-1 1 0 0,2 2-1 0 0,0-1 1 0 0,1 0-1 0 0,2 1 1 0 0,0-1-1 0 0,2 1 1 0 0,0 0-283 0 0,4 10 136 0 0,2-1 0 0 0,1 1 0 0 0,2-1 1 0 0,1-1-1 0 0,1 0 0 0 0,2 0 0 0 0,1-2 1 0 0,3 2-137 0 0,3-1 97 0 0,1 0 0 0 0,2-1 0 0 0,1-2-1 0 0,1 0 1 0 0,1-2 0 0 0,2-1 0 0 0,0-2 0 0 0,2 0 0 0 0,0-2 0 0 0,1-2 0 0 0,2-1-97 0 0,-5-3-562 0 0,2-1 0 0 0,0-2 0 0 0,1-1 0 0 0,0-1 0 0 0,0-2 0 0 0,1-2-1 0 0,26 2 563 0 0,38-21-2704 0 0,-52-6 1370 0 0</inkml:trace>
  <inkml:trace contextRef="#ctx0" brushRef="#br0" timeOffset="-309.972">2160 981 836 0 0,'22'43'689'0'0,"-2"1"0"0"0,-1 1-1 0 0,-3 0 1 0 0,-2 1 0 0 0,-1 1 0 0 0,-3 0 0 0 0,-1 1-1 0 0,-3 0 1 0 0,-2 0 0 0 0,-2 0 0 0 0,-2 12-689 0 0,-2-39 144 0 0,0 0 0 0 0,-1 0 0 0 0,-1-1 0 0 0,-1 1 0 0 0,0-1 0 0 0,-2 0 0 0 0,-1-1 1 0 0,0 0-1 0 0,-1 0 0 0 0,-1 0 0 0 0,-1-1 0 0 0,0-1 0 0 0,-2 0 0 0 0,0-1 0 0 0,0 0 0 0 0,-13 11-144 0 0,-51 4-1346 0 0,74-31 1148 0 0,-1 0 1 0 0,1 1 0 0 0,-1-2-1 0 0,0 1 1 0 0,1 0-1 0 0,-1-1 1 0 0,1 1-1 0 0,-1-1 1 0 0,1 0-1 0 0,0 0 1 0 0,-1-1-1 0 0,1 1 1 0 0,0-1-1 0 0,0 1 1 0 0,0-1 0 0 0,0 0-1 0 0,0 0 1 0 0,0-1-1 0 0,0 1 1 0 0,1 0-1 0 0,-1-1 1 0 0,1 0-1 0 0,0 1 1 0 0,0-1-1 0 0,0 0 1 0 0,0 0-1 0 0,0 0 1 0 0,0-1 0 0 0,1 1-1 0 0,0 0 1 0 0,0-1-1 0 0,0 1 1 0 0,0-1-1 0 0,0 1 198 0 0,-5-29-1266 0 0</inkml:trace>
  <inkml:trace contextRef="#ctx0" brushRef="#br0" timeOffset="3700.888">5952 1511 1172 0 0,'0'0'726'0'0,"-2"10"5795"0"0,0 7-3861 0 0,27 41-2640 0 0,-16-51 3 0 0,1-1 0 0 0,0-1 1 0 0,1 1-1 0 0,-1-2 0 0 0,1 1 0 0 0,0-1 0 0 0,0-1 1 0 0,0 0-1 0 0,1-1 0 0 0,-1 0 0 0 0,1-1 0 0 0,-1 0 1 0 0,1 0-1 0 0,-1-2 0 0 0,1 1 0 0 0,2-2-23 0 0,3 2 20 0 0,3-1-55 0 0,-1-2 1 0 0,1 0-1 0 0,0-1 0 0 0,-1-1 0 0 0,0-1 0 0 0,0-1 0 0 0,-1 0 0 0 0,0-2 0 0 0,0 0 0 0 0,-1 0 0 0 0,0-2 0 0 0,0 0 0 0 0,0-2 35 0 0,-13 9-65 0 0,0 1-1 0 0,0 0 1 0 0,0-1 0 0 0,0 0-1 0 0,-1 0 1 0 0,0 0-1 0 0,0 0 1 0 0,0-1-1 0 0,0 1 1 0 0,-1-1-1 0 0,1 0 1 0 0,-1 1 0 0 0,0-1-1 0 0,-1 0 1 0 0,1 0-1 0 0,-1 0 1 0 0,0-1-1 0 0,0 1 1 0 0,-1 0-1 0 0,1 0 1 0 0,-1-1 0 0 0,0 1-1 0 0,-1 0 1 0 0,1 0-1 0 0,-1 0 1 0 0,0-1 65 0 0,-8-4-95 0 0,1 1 1 0 0,-2 0-1 0 0,1 0 1 0 0,-1 1-1 0 0,0 1 1 0 0,-1-1 0 0 0,0 2-1 0 0,0-1 1 0 0,0 1-1 0 0,-1 1 1 0 0,0 0-1 0 0,0 1 1 0 0,0 0-1 0 0,0 1 1 0 0,-1 0-1 0 0,1 1 1 0 0,-1 1-1 0 0,0 0 1 0 0,0 0-1 0 0,1 1 1 0 0,-1 1-1 0 0,0 0 1 0 0,-7 2 94 0 0,-197 32 199 0 0,196-31-120 0 0,0 1 1 0 0,0 2-1 0 0,0 0 1 0 0,0 1 0 0 0,1 1-1 0 0,0 1 1 0 0,1 0 0 0 0,1 2-1 0 0,-1 0 1 0 0,2 1-1 0 0,0 1 1 0 0,0 0 0 0 0,1 2-1 0 0,1 0 1 0 0,1 0-1 0 0,0 1 1 0 0,1 1 0 0 0,1 1-1 0 0,1-1 1 0 0,0 2-1 0 0,1-1 1 0 0,2 2 0 0 0,0-1-1 0 0,1 1 1 0 0,-3 17-80 0 0,10-29 45 0 0,0 0 0 0 0,0 0 1 0 0,2 0-1 0 0,-1 0 0 0 0,1 0 1 0 0,0 0-1 0 0,1 0 0 0 0,0 0 0 0 0,0-1 1 0 0,1 1-1 0 0,0-1 0 0 0,1 0 1 0 0,-1 0-1 0 0,6 5-45 0 0,-1 0 33 0 0,1 0 0 0 0,0 0 0 0 0,1-1-1 0 0,1-1 1 0 0,-1 0 0 0 0,2-1 0 0 0,0 0 0 0 0,0-1 0 0 0,0 0 0 0 0,1-1 0 0 0,1 0-1 0 0,-1-1 1 0 0,1-1 0 0 0,0-1 0 0 0,1 0 0 0 0,11 2-33 0 0,253 23-729 0 0,-251-30 224 0 0,0 0 1 0 0,0-2-1 0 0,1-1 1 0 0,-2-2-1 0 0,1-1 1 0 0,0-1 0 0 0,0-1 504 0 0,97-42-2863 0 0,-70 19 1527 0 0</inkml:trace>
  <inkml:trace contextRef="#ctx0" brushRef="#br0" timeOffset="4011.556">6156 923 2092 0 0,'139'-28'6855'0'0,"93"7"-8778"0"0,-224 21 1884 0 0,43-1-3664 0 0,-38 1 2237 0 0</inkml:trace>
  <inkml:trace contextRef="#ctx0" brushRef="#br0" timeOffset="4959.221">6611 526 948 0 0,'0'0'592'0'0,"0"0"-76"0"0,0 0-74 0 0,0 0-60 0 0,0 0-33 0 0,0 0 56 0 0,0 0 37 0 0,0 0-90 0 0,0 0 24 0 0,0 0 8 0 0,0 0-62 0 0,0 0 13 0 0,0 0-109 0 0,0 0 18 0 0,0 0-12 0 0,0 0-61 0 0,5-3 15 0 0,2-2-153 0 0,1 0-1 0 0,-1 1 1 0 0,1 1 0 0 0,-1-1-1 0 0,1 1 1 0 0,0 0 0 0 0,1 1-1 0 0,-1 0 1 0 0,0 0 0 0 0,0 0-1 0 0,1 1 1 0 0,-1 1 0 0 0,1 0-1 0 0,-1 0 1 0 0,1 0 0 0 0,-1 1-1 0 0,1 0 1 0 0,-1 1 0 0 0,0 0-1 0 0,0 0 1 0 0,1 1 0 0 0,-2 0-1 0 0,1 0 1 0 0,0 1 0 0 0,-1 0-1 0 0,1 0 1 0 0,-1 1 0 0 0,0 0-1 0 0,-1 0 1 0 0,1 1 0 0 0,-1-1-1 0 0,0 2 1 0 0,0-1 0 0 0,-1 0-1 0 0,4 7-32 0 0,-1 3 33 0 0,-1 1 0 0 0,-1 0 0 0 0,-1 1 0 0 0,0-1 0 0 0,-1 1 0 0 0,0 0 0 0 0,-2 0 0 0 0,0 1 0 0 0,-1-1 0 0 0,-2 16-33 0 0,-46 72 129 0 0,4-21-157 0 0,98-65 227 0 0,-39-18-245 0 0,-8-3 46 0 0,-1 0 0 0 0,1 1 1 0 0,-1 0-1 0 0,1 0 0 0 0,-1 0 1 0 0,0 1-1 0 0,1 1 0 0 0,-1-1 1 0 0,0 1-1 0 0,0 0 0 0 0,1 1 1 0 0,-2 0-1 0 0,1 0 0 0 0,0 0 1 0 0,-1 1-1 0 0,1 0 0 0 0,-1 0 1 0 0,0 1-1 0 0,0-1 0 0 0,-1 1 1 0 0,0 1-1 0 0,1-1 0 0 0,-2 1 1 0 0,1 0-1 0 0,-1 0 0 0 0,0 0 1 0 0,0 0-1 0 0,0 1 0 0 0,-1 0 1 0 0,1 3-1 0 0,-7-3 18 0 0,-1 0-1 0 0,1 0 1 0 0,-1-1 0 0 0,-1 1 0 0 0,1-1-1 0 0,-1 0 1 0 0,0 0 0 0 0,-1 0 0 0 0,1-1-1 0 0,-1 0 1 0 0,0 0 0 0 0,-1 0 0 0 0,1-1-1 0 0,-1 0 1 0 0,0 0 0 0 0,0 0 0 0 0,0-1-1 0 0,0 0 1 0 0,0-1 0 0 0,-1 0 0 0 0,1 0-1 0 0,-1 0 1 0 0,-3-1-18 0 0,7 1 19 0 0,-124 17 353 0 0,126-19-373 0 0,0 0 0 0 0,0-1 1 0 0,-1 1-1 0 0,1-1 1 0 0,0 0-1 0 0,0 0 0 0 0,0 0 1 0 0,0 0-1 0 0,-1 0 1 0 0,2 0-1 0 0,-1-1 1 0 0,0 1-1 0 0,0-1 0 0 0,0 1 1 0 0,1-1-1 0 0,-1 0 1 0 0,1 1-1 0 0,-1-1 1 0 0,1 0-1 0 0,0 0 0 0 0,-1 0 1 0 0,1 0-1 0 0,0 0 1 0 0,0-1-1 0 0,1 1 1 0 0,-1 0-1 0 0,0 0 0 0 0,1-1 1 0 0,0 1-1 0 0,-1 0 1 0 0,1-1-1 0 0,0 1 0 0 0,0 0 1 0 0,0-1-1 0 0,0 1 1 0 0,1 0-1 0 0,-1 0 1 0 0,1-1-1 0 0,-1 1 0 0 0,1 0 1 0 0,0 0-1 0 0,0-1 1 0 0,0 1-1 0 0,0 0 1 0 0,0 0-1 0 0,0 0 0 0 0,0 0 1 0 0,1 0-1 0 0,-1 1 1 0 0,1-1-1 0 0,0 0 1 0 0,1 0 0 0 0,15-19-246 0 0,2 2 1 0 0,0 1-1 0 0,1 0 1 0 0,0 1 0 0 0,2 1-1 0 0,0 2 1 0 0,1 0-1 0 0,0 1 1 0 0,1 2 0 0 0,0 0-1 0 0,3 1 246 0 0,29-16-699 0 0,100-46-2434 0 0,-108 50 1723 0 0</inkml:trace>
  <inkml:trace contextRef="#ctx0" brushRef="#br0" timeOffset="5270.942">7600 616 1008 0 0,'-10'18'2601'0'0,"-22"41"-1622"0"0,2 2 0 0 0,3 1 0 0 0,3 1 0 0 0,-14 62-979 0 0,-34 175 287 0 0,70-278-5554 0 0,-8-13 3842 0 0</inkml:trace>
  <inkml:trace contextRef="#ctx0" brushRef="#br0" timeOffset="5641.062">7634 985 2068 0 0,'14'-12'4880'0'0,"23"10"-3460"0"0,-33 2-1093 0 0,3 2-272 0 0,-1-1 1 0 0,1 1 0 0 0,-1 0 0 0 0,1 0-1 0 0,-1 0 1 0 0,0 1 0 0 0,0 0-1 0 0,0 1 1 0 0,0-1 0 0 0,-1 1-1 0 0,1 0 1 0 0,-1 0 0 0 0,0 1-1 0 0,0 0 1 0 0,-1 0 0 0 0,1 0 0 0 0,-1 0-1 0 0,0 1 1 0 0,-1-1 0 0 0,1 1-1 0 0,-1 0 1 0 0,0 0 0 0 0,0 0-1 0 0,-1 1 1 0 0,0-1 0 0 0,0 1-1 0 0,-1-1 1 0 0,1 1 0 0 0,-2 0-1 0 0,1-1 1 0 0,-1 1 0 0 0,1 0 0 0 0,-2 0-1 0 0,1-1 1 0 0,-1 1 0 0 0,0 0-1 0 0,-1-1 1 0 0,0 2-56 0 0,-95 158 1532 0 0,52-103-632 0 0,78-69-1345 0 0,300-115-9203 0 0,-292 101 8222 0 0</inkml:trace>
  <inkml:trace contextRef="#ctx0" brushRef="#br0" timeOffset="6219.873">7643 1945 1292 0 0,'4'110'3062'0'0,"-6"-94"-2898"0"0,-2 0-1 0 0,0 0 1 0 0,0 0 0 0 0,-2-1-1 0 0,0 1 1 0 0,0-2-1 0 0,-2 1 1 0 0,0-1-1 0 0,0 0 1 0 0,-1 0-1 0 0,-1-1 1 0 0,-1 0-1 0 0,1-1 1 0 0,-2 0-1 0 0,0-1 1 0 0,0-1-1 0 0,-1 1 1 0 0,0-2-1 0 0,-1 0 1 0 0,0 0 0 0 0,0-2-1 0 0,-3 1-163 0 0,16-9-122 0 0,-1 0 0 0 0,1 0 0 0 0,-1 0 0 0 0,1 0 0 0 0,0-1-1 0 0,0 1 1 0 0,-1 0 0 0 0,1-1 0 0 0,0 1 0 0 0,0-1 0 0 0,0 0 0 0 0,1 1 0 0 0,-1-1 0 0 0,0 0 0 0 0,1 1-1 0 0,-1-1 1 0 0,1 0 0 0 0,-1 0 0 0 0,1 1 0 0 0,0-1 0 0 0,0 0 0 0 0,-1 0 0 0 0,1 0 0 0 0,1 1 0 0 0,-1-1-1 0 0,0 0 1 0 0,0 0 0 0 0,1 0 0 0 0,-1 1 0 0 0,1-1 0 0 0,-1 0 0 0 0,1 0 0 0 0,0 1 0 0 0,0-1 0 0 0,0 1-1 0 0,0-1 1 0 0,0 1 0 0 0,0-1 0 0 0,0 1 0 0 0,0-1 0 0 0,1 1 0 0 0,-1 0 0 0 0,0 0 0 0 0,1 0 0 0 0,0 0 122 0 0,15-27-1294 0 0</inkml:trace>
  <inkml:trace contextRef="#ctx0" brushRef="#br0" timeOffset="7123.955">8382 1645 908 0 0,'-26'-37'7277'0'0,"65"20"-4818"0"0,-32 20-2457 0 0,1 0-1 0 0,-2 0 1 0 0,1 0 0 0 0,0 1 0 0 0,-1 0 0 0 0,1 0 0 0 0,-1 1 0 0 0,0 0-1 0 0,-1 0 1 0 0,1 0 0 0 0,-1 1 0 0 0,0-1 0 0 0,0 1 0 0 0,-1 0 0 0 0,0 1-1 0 0,0-1 1 0 0,0 1 0 0 0,-1 0 0 0 0,0 0 0 0 0,0 0 0 0 0,-1 0 0 0 0,0 0-1 0 0,0 1 1 0 0,0-1 0 0 0,-1 1 0 0 0,0-1 0 0 0,-1 1 0 0 0,0 0 0 0 0,0 4-2 0 0,-3 7-6 0 0,0-1 1 0 0,0 1-1 0 0,-2-1 1 0 0,0 0-1 0 0,-2 0 1 0 0,0-1 0 0 0,0 1-1 0 0,-2-2 1 0 0,0 1-1 0 0,-1-1 1 0 0,0-1-1 0 0,-2 0 1 0 0,0 0 0 0 0,0-1-1 0 0,-3 1 6 0 0,0 4 14 0 0,75-8-261 0 0,-55-10 244 0 0,-1 0 0 0 0,1 0 0 0 0,-1 0 0 0 0,1 0 0 0 0,-1 1 0 0 0,1 0 0 0 0,-1 0 0 0 0,0 0 0 0 0,0 0 0 0 0,0 1 0 0 0,0-1 0 0 0,-1 1 0 0 0,1 0 0 0 0,-1 0 0 0 0,0 1 0 0 0,1-1 0 0 0,-1 1 0 0 0,-1-1 0 0 0,1 1 0 0 0,0 0 0 0 0,-1 0 1 0 0,0 0-1 0 0,0 1 0 0 0,0-1 0 0 0,-1 0 0 0 0,1 1 0 0 0,-1-1 0 0 0,0 1 0 0 0,0-1 0 0 0,-1 1 0 0 0,1-1 0 0 0,-1 1 0 0 0,0 0 0 0 0,-1 4 3 0 0,0 2 24 0 0,0-1 0 0 0,-1 1-1 0 0,0 0 1 0 0,-1-1 0 0 0,0 0 0 0 0,-1 0 0 0 0,0 0 0 0 0,0 0 0 0 0,-1 0-1 0 0,0-1 1 0 0,-1 0 0 0 0,0 0 0 0 0,-1 0 0 0 0,0-1 0 0 0,-1 1-24 0 0,-181 109 838 0 0,189-119-835 0 0,0 0 0 0 0,0 1 0 0 0,0-1 0 0 0,0 0 0 0 0,0 1 0 0 0,0-1 0 0 0,0 0 0 0 0,0 0 0 0 0,0 1 0 0 0,0-1 0 0 0,-1 0 0 0 0,1 1 0 0 0,0-1 0 0 0,0 0 0 0 0,-1 1 0 0 0,1-1 0 0 0,0 1 0 0 0,-1-1 0 0 0,1 0 0 0 0,-1 1 0 0 0,1-1 0 0 0,-1 1 0 0 0,1-1 0 0 0,-1 1 0 0 0,1 0 1 0 0,-1-1-1 0 0,0 1 0 0 0,1-1 0 0 0,-1 1 0 0 0,1 0 0 0 0,-1 0 0 0 0,0-1 0 0 0,1 1 0 0 0,-1 0 0 0 0,0 0 0 0 0,0 0 0 0 0,1 0 0 0 0,-1 0 0 0 0,0 0 0 0 0,1 0 0 0 0,-1 0 0 0 0,0 0 0 0 0,1 0 0 0 0,-1 0 0 0 0,0 0 0 0 0,0 0 0 0 0,1 0 0 0 0,-1 1 0 0 0,0-1 0 0 0,1 0 0 0 0,-1 1 0 0 0,1-1 0 0 0,-1 0 0 0 0,0 1 0 0 0,1-1 0 0 0,-1 1 0 0 0,1-1 0 0 0,-1 1 0 0 0,1-1 1 0 0,-1 1-1 0 0,1-1 0 0 0,0 1 0 0 0,-1 0-3 0 0,27-54-366 0 0,14 4-883 0 0,2 1 0 0 0,2 2 1 0 0,1 2-1 0 0,3 2 0 0 0,1 2 0 0 0,5 1 1249 0 0,-28 18-680 0 0,31-22-790 0 0</inkml:trace>
  <inkml:trace contextRef="#ctx0" brushRef="#br0" timeOffset="7420.877">9282 1538 1172 0 0,'-28'11'580'0'0,"0"1"1"0"0,1 1-1 0 0,1 1 0 0 0,0 1 0 0 0,1 2 1 0 0,1 0-1 0 0,1 2 0 0 0,0 1 0 0 0,1 0 1 0 0,-13 18-581 0 0,27-28 143 0 0,0 2 1 0 0,0-1 0 0 0,2 1 0 0 0,-1 0-1 0 0,1 0 1 0 0,1 1 0 0 0,0-1 0 0 0,1 1-1 0 0,0 0 1 0 0,1 1 0 0 0,1-1-1 0 0,0 3-143 0 0,4-5 12 0 0,0-1 0 0 0,1 1 0 0 0,1 0 0 0 0,0-1 0 0 0,0 0 0 0 0,1 0-1 0 0,0 0 1 0 0,1-1 0 0 0,0 1 0 0 0,0-1 0 0 0,1-1 0 0 0,1 1-1 0 0,-1-1 1 0 0,1 0 0 0 0,0-1 0 0 0,1 0 0 0 0,0 0 0 0 0,0-1-1 0 0,0 0 1 0 0,1-1 0 0 0,0 0 0 0 0,0 0 0 0 0,0-1 0 0 0,1-1-1 0 0,-1 1 1 0 0,1-2 0 0 0,0 1 0 0 0,0-2 0 0 0,10 2-12 0 0,-9-1-535 0 0,1 1 1 0 0,-1-2-1 0 0,1 1 0 0 0,0-2 1 0 0,-1 1-1 0 0,1-2 1 0 0,0 0-1 0 0,-1 0 0 0 0,1-2 1 0 0,-1 1-1 0 0,1-1 1 0 0,8-4 534 0 0,-5-5-1304 0 0</inkml:trace>
  <inkml:trace contextRef="#ctx0" brushRef="#br0" timeOffset="7700.165">8999 1878 848 0 0,'0'19'7289'0'0,"45"-16"-6016"0"0,-40-3-1018 0 0,209-13 637 0 0,-109 0-1489 0 0,110-26-6221 0 0,-194 31 5396 0 0</inkml:trace>
  <inkml:trace contextRef="#ctx0" brushRef="#br0" timeOffset="8242.693">9739 1757 1268 0 0,'3'14'3327'0'0,"-1"23"-2602"0"0,-2-34-508 0 0,54 319 3296 0 0,-49-300-3404 0 0,-3-19-61 0 0,0 0 0 0 0,0 0 0 0 0,0 0 1 0 0,-1 1-1 0 0,1-1 0 0 0,-1 0 0 0 0,0 1 0 0 0,0-1 0 0 0,0 1 0 0 0,0-1 1 0 0,0 1-1 0 0,-1 0 0 0 0,0-1 0 0 0,1 1 0 0 0,-1 0 0 0 0,-1-1 0 0 0,1 1 0 0 0,-1 0 1 0 0,1-1-1 0 0,-1 1 0 0 0,0-1 0 0 0,0 1 0 0 0,0-1 0 0 0,-1 1 0 0 0,1-1 1 0 0,-1 0-1 0 0,0 0 0 0 0,0 0 0 0 0,0 0 0 0 0,0 0 0 0 0,-1 0 0 0 0,1 0 1 0 0,-1-1-1 0 0,0 1 0 0 0,1-1 0 0 0,-1 0 0 0 0,0 0 0 0 0,-1 0 0 0 0,1 0-48 0 0,-5-5-41 0 0,0 0-1 0 0,1-1 0 0 0,-1 0 0 0 0,1 0 0 0 0,0-1 0 0 0,0 0 0 0 0,1 0 1 0 0,-1 0-1 0 0,1-1 0 0 0,0 0 0 0 0,1 0 0 0 0,-1-1 0 0 0,1 0 1 0 0,1 0-1 0 0,-1 0 0 0 0,1 0 0 0 0,0-1 0 0 0,1 1 0 0 0,0-1 1 0 0,-1-2 41 0 0,-13-169-1171 0 0,71 23 611 0 0,-47 144 559 0 0,-1 1 0 0 0,1 0 0 0 0,1 1 0 0 0,0-1 0 0 0,0 1 0 0 0,1 1 0 0 0,1 0 0 0 0,-1 0 0 0 0,1 1 0 0 0,1 0 0 0 0,-1 1 0 0 0,1 0 0 0 0,1 1 0 0 0,-1 0 0 0 0,1 1 0 0 0,0 0 0 0 0,0 1 0 0 0,1 0 0 0 0,-1 1 0 0 0,1 0 0 0 0,0 1 0 0 0,4 0 1 0 0,-13 4 19 0 0,-1 0 0 0 0,0 0 0 0 0,0 1 0 0 0,-1-1 0 0 0,1 1 0 0 0,0 0 0 0 0,-1 0 0 0 0,0 0 0 0 0,1 0 0 0 0,-1 0 0 0 0,0 1 0 0 0,-1-1 0 0 0,1 0 0 0 0,-1 1 0 0 0,1 0 0 0 0,-1-1 0 0 0,0 1 0 0 0,0 0 0 0 0,-1-1 0 0 0,1 1 0 0 0,-1 0 0 0 0,0 0 0 0 0,0 0 0 0 0,0-1 0 0 0,0 1 0 0 0,-1 0 0 0 0,1 0 0 0 0,-1 0 0 0 0,0-1 0 0 0,0 1-1 0 0,-1 1-18 0 0,-108 147 1439 0 0,57-92-695 0 0,51-58-720 0 0,1 0 0 0 0,-1 0 0 0 0,1 0-1 0 0,0 0 1 0 0,0 0 0 0 0,0 0-1 0 0,0 1 1 0 0,0-1 0 0 0,0 0 0 0 0,0 0-1 0 0,1 1 1 0 0,-1-1 0 0 0,1 0 0 0 0,0 1-1 0 0,-1-1 1 0 0,1 1 0 0 0,0-1 0 0 0,1 0-1 0 0,-1 1 1 0 0,0-1 0 0 0,1 1-1 0 0,-1-1 1 0 0,1 0 0 0 0,0 0 0 0 0,-1 1-1 0 0,1-1 1 0 0,1 0 0 0 0,-1 0 0 0 0,0 0-1 0 0,0 0 1 0 0,1 0 0 0 0,-1 0 0 0 0,1 0-1 0 0,-1 0 1 0 0,1-1 0 0 0,0 1-1 0 0,0-1 1 0 0,0 1-24 0 0,88 49 222 0 0,188 44-977 0 0,-87-41-3387 0 0,-127-36-66 0 0,-62-17 2879 0 0</inkml:trace>
  <inkml:trace contextRef="#ctx0" brushRef="#br0" timeOffset="12101.352">6592 95 1112 0 0,'-9'-5'2705'0'0,"42"-11"-2572"0"0,0 2-1 0 0,0 2 1 0 0,2 0-1 0 0,-1 3 1 0 0,1 0 0 0 0,1 3-1 0 0,-1 1 1 0 0,1 1 0 0 0,0 2-1 0 0,22 2-132 0 0,-53 0 6 0 0,0-1 1 0 0,-1 1-1 0 0,1 0 0 0 0,0 1 0 0 0,-1-1 0 0 0,1 1 1 0 0,-1 0-1 0 0,1 0 0 0 0,-1 0 0 0 0,1 0 0 0 0,-1 1 1 0 0,0 0-1 0 0,1 0 0 0 0,-1 0 0 0 0,0 0 1 0 0,0 1-1 0 0,-1 0 0 0 0,1 0 0 0 0,0 0 0 0 0,-1 0 1 0 0,0 0-1 0 0,0 1 0 0 0,0-1 0 0 0,0 1 0 0 0,0 0 1 0 0,-1 0-1 0 0,0 0 0 0 0,0 0 0 0 0,0 0 0 0 0,0 0 1 0 0,0 1-1 0 0,-1-1 0 0 0,0 1 0 0 0,0-1 1 0 0,0 1-1 0 0,-1 0 0 0 0,1-1 0 0 0,-1 1 0 0 0,0-1 1 0 0,-1 1-1 0 0,0 3-6 0 0,-9 12 116 0 0,0-1 0 0 0,-2-1 0 0 0,-1 0-1 0 0,0 0 1 0 0,-1-2 0 0 0,-1 1 0 0 0,0-2 0 0 0,-1 0 0 0 0,-1-1 0 0 0,-9 6-116 0 0,-53 51 731 0 0,78-71-724 0 0,0 1 1 0 0,1-1-1 0 0,-1 0 0 0 0,1 1 0 0 0,-1-1 1 0 0,1 1-1 0 0,-1-1 0 0 0,1 1 0 0 0,-1-1 1 0 0,1 0-1 0 0,0 1 0 0 0,-1 0 0 0 0,1-1 1 0 0,0 1-1 0 0,-1-1 0 0 0,1 1 0 0 0,0-1 1 0 0,0 1-1 0 0,0 0 0 0 0,-1-1 0 0 0,1 1 1 0 0,0 0-1 0 0,0-1 0 0 0,0 1 0 0 0,0-1 1 0 0,0 1-1 0 0,0 0 0 0 0,0-1 0 0 0,0 1 1 0 0,0 0-1 0 0,1-1 0 0 0,-1 1 0 0 0,0-1 1 0 0,0 1-1 0 0,0 0 0 0 0,1-1 0 0 0,-1 1 1 0 0,0-1-1 0 0,1 1 0 0 0,-1-1 0 0 0,0 1 1 0 0,1-1-1 0 0,-1 1 0 0 0,1-1 0 0 0,-1 1 1 0 0,1-1-1 0 0,-1 1 0 0 0,1-1 0 0 0,-1 0 1 0 0,1 1-1 0 0,-1-1 0 0 0,1 0 0 0 0,0 0 1 0 0,-1 1-1 0 0,1-1 0 0 0,0 0 0 0 0,-1 0 1 0 0,1 0-1 0 0,-1 0 0 0 0,1 0 0 0 0,0 0 1 0 0,-1 0-1 0 0,1 0 0 0 0,0 0 0 0 0,-1 0 1 0 0,1 0-1 0 0,0 0 0 0 0,-1 0 0 0 0,1-1 1 0 0,-1 1-8 0 0,69 0 50 0 0,-48-1-72 0 0,286-31-2551 0 0,-200 19 993 0 0,-60 4 329 0 0</inkml:trace>
  <inkml:trace contextRef="#ctx0" brushRef="#br0" timeOffset="15612.758">696 4269 1652 0 0,'22'-17'916'0'0,"-1"7"454"0"0,-5-15-956 0 0,-16 24-369 0 0,0-1 0 0 0,0 1 0 0 0,-1-1 0 0 0,1 0 0 0 0,-1 1 0 0 0,1-1 0 0 0,-1 1 1 0 0,1-1-1 0 0,-1 1 0 0 0,0 0 0 0 0,1-1 0 0 0,-1 1 0 0 0,0 0 0 0 0,0-1 0 0 0,0 1 0 0 0,0 0 0 0 0,-1 0 0 0 0,1 0 0 0 0,0 0 0 0 0,0 0 0 0 0,-1 0 0 0 0,1 0 0 0 0,0 0 0 0 0,-1 0 0 0 0,1 1 0 0 0,-1-1 0 0 0,1 1 0 0 0,-1-1 0 0 0,1 1 0 0 0,-1-1 0 0 0,1 1 0 0 0,-1 0 0 0 0,0 0-45 0 0,-23-4 115 0 0,0 1 1 0 0,-1 1 0 0 0,1 2-1 0 0,0 0 1 0 0,0 1 0 0 0,0 2-1 0 0,0 1 1 0 0,0 1-1 0 0,0 1 1 0 0,-11 4-116 0 0,13-4 115 0 0,0 2 0 0 0,0 0 0 0 0,1 1 0 0 0,0 1-1 0 0,1 1 1 0 0,0 0 0 0 0,1 2 0 0 0,0 1 0 0 0,1 0 0 0 0,1 2 0 0 0,0 0 0 0 0,1 0 0 0 0,1 2 0 0 0,0 0-1 0 0,2 1 1 0 0,0 1 0 0 0,1 0 0 0 0,-9 18-115 0 0,19-30 49 0 0,1 0 0 0 0,0 0 1 0 0,0 0-1 0 0,0 1 0 0 0,1-1 0 0 0,0 1 0 0 0,1-1 0 0 0,0 1 1 0 0,0-1-1 0 0,1 1 0 0 0,0-1 0 0 0,1 0 0 0 0,0 1 0 0 0,0-1 0 0 0,0 0 1 0 0,1 0-1 0 0,0 0 0 0 0,1 0 0 0 0,0-1 0 0 0,0 1 0 0 0,1-1 1 0 0,0 0-1 0 0,0-1 0 0 0,0 1 0 0 0,1-1 0 0 0,0 0 0 0 0,0 0 0 0 0,1-1 1 0 0,-1 1-1 0 0,1-2 0 0 0,0 1 0 0 0,1-1 0 0 0,-1 0 0 0 0,1 0 1 0 0,0-1-1 0 0,2 1-49 0 0,20 8 56 0 0,1-2 0 0 0,1-1-1 0 0,-1-1 1 0 0,1-1 0 0 0,1-2 0 0 0,-1-2 0 0 0,1-1 0 0 0,-1-1 0 0 0,1-2 0 0 0,0-1 0 0 0,-1-1 0 0 0,0-2 0 0 0,0-1 0 0 0,0-2-1 0 0,-1-1 1 0 0,8-5-56 0 0,-29 12-12 0 0,0-1 0 0 0,0-1 0 0 0,0 0 0 0 0,0 0 0 0 0,-1-1 0 0 0,0 0 0 0 0,0-1 0 0 0,0 0-1 0 0,0 0 1 0 0,-1-1 0 0 0,0 0 0 0 0,-1 0 0 0 0,0-1 0 0 0,0 0 0 0 0,0 0 0 0 0,-1-1 0 0 0,0 0 0 0 0,-1 0-1 0 0,0 0 1 0 0,0-1 0 0 0,-1 1 0 0 0,0-1 0 0 0,-1 0 0 0 0,0-1 0 0 0,-1 1 0 0 0,1-5 12 0 0,-7-17-117 0 0,-2 0 0 0 0,-1 0 1 0 0,-1 1-1 0 0,-2 0 1 0 0,-1 1-1 0 0,-1 0 0 0 0,-2 1 1 0 0,-1 0-1 0 0,-1 1 0 0 0,-1 1 1 0 0,-2 0-1 0 0,0 2 0 0 0,-2 0 1 0 0,-1 1-1 0 0,-14-11 117 0 0,-19-75-6898 0 0,54 98 5490 0 0</inkml:trace>
  <inkml:trace contextRef="#ctx0" brushRef="#br0" timeOffset="16019.456">686 3830 1048 0 0,'0'-1'135'0'0,"0"0"-1"0"0,0 0 1 0 0,1 0 0 0 0,-1-1-1 0 0,0 1 1 0 0,0 0 0 0 0,0 0-1 0 0,-1 0 1 0 0,1-1 0 0 0,0 1-1 0 0,0 0 1 0 0,0 0-1 0 0,-1 0 1 0 0,1 0 0 0 0,-1 0-1 0 0,1 0 1 0 0,-1 0 0 0 0,1 0-1 0 0,-1 0 1 0 0,0 0 0 0 0,1 0-1 0 0,-1 0 1 0 0,0 0 0 0 0,0 0-1 0 0,0 0 1 0 0,1 1 0 0 0,-1-1-1 0 0,0 0 1 0 0,0 1-1 0 0,0-1 1 0 0,0 0 0 0 0,-1 1-1 0 0,1 0 1 0 0,0-1 0 0 0,0 1-1 0 0,0-1 1 0 0,0 1 0 0 0,0 0-1 0 0,0 0 1 0 0,-1 0 0 0 0,1 0-1 0 0,0 0 1 0 0,0 0-1 0 0,0 0 1 0 0,0 0 0 0 0,-1 0-1 0 0,1 1 1 0 0,0-1 0 0 0,0 0-1 0 0,0 1 1 0 0,0-1 0 0 0,0 1-1 0 0,0-1 1 0 0,0 1 0 0 0,0-1-1 0 0,0 1 1 0 0,0 0 0 0 0,0-1-1 0 0,-1 2-134 0 0,-10 23 261 0 0,1 0 1 0 0,2 1-1 0 0,0 0 0 0 0,1 1 1 0 0,2 0-1 0 0,1 0 1 0 0,1 0-1 0 0,1 1 0 0 0,2-1 1 0 0,1 26-262 0 0,-2-6 354 0 0,-2 871 3844 0 0,-11-779-3792 0 0,2-37-2705 0 0,13-101 1624 0 0,0-1-348 0 0,0 0-228 0 0,1 5-1451 0 0,0-5-1844 0 0,-2-5 3294 0 0,-2 1 36 0 0</inkml:trace>
  <inkml:trace contextRef="#ctx0" brushRef="#br0" timeOffset="16297.378">239 5317 1944 0 0,'-25'8'5210'0'0,"43"-5"-3065"0"0,54-2-1421 0 0,-63-1-298 0 0,82-7-454 0 0,0-4 1 0 0,-1-4-1 0 0,65-19 28 0 0,-108 23-617 0 0,-22 7-237 0 0,0-2 1 0 0,-1 0-1 0 0,0-2 1 0 0,0-1-1 0 0,0-1 0 0 0,-1 0 1 0 0,-1-2-1 0 0,7-5 854 0 0,-4-5-1480 0 0</inkml:trace>
  <inkml:trace contextRef="#ctx0" brushRef="#br0" timeOffset="16578.359">357 3662 1008 0 0,'0'-1'220'0'0,"0"1"0"0"0,0 0 0 0 0,1-1 0 0 0,-1 1-1 0 0,0-1 1 0 0,0 1 0 0 0,0-1 0 0 0,1 1 0 0 0,-1-1 0 0 0,0 1 0 0 0,0 0 0 0 0,0-1-1 0 0,0 1 1 0 0,0-1 0 0 0,0 1 0 0 0,0-1 0 0 0,0 1 0 0 0,0-1 0 0 0,0 1 0 0 0,-1-1-1 0 0,1 1 1 0 0,0-1 0 0 0,0 1 0 0 0,0 0 0 0 0,0-1 0 0 0,-1 1 0 0 0,1-1 0 0 0,0 1-1 0 0,-1 0 1 0 0,1-1 0 0 0,0 1 0 0 0,0 0 0 0 0,-1-1 0 0 0,1 1 0 0 0,-1 0-1 0 0,1-1-219 0 0,19-2-157 0 0,338-44 1573 0 0,-118 38-8848 0 0,-222 9 6038 0 0</inkml:trace>
  <inkml:trace contextRef="#ctx0" brushRef="#br0" timeOffset="16919.746">1711 3867 1216 0 0,'-228'255'6231'0'0,"207"-224"-5964"0"0,2 1 1 0 0,1 1 0 0 0,1 1 0 0 0,2 0-1 0 0,1 1 1 0 0,2 1 0 0 0,2 0 0 0 0,1 0-1 0 0,2 1 1 0 0,1 0 0 0 0,2 0-1 0 0,2 1 1 0 0,1-1 0 0 0,2 1 0 0 0,1-1-1 0 0,2 0 1 0 0,2 0 0 0 0,2 6-268 0 0,-2-19-160 0 0,1 1 1 0 0,1-2-1 0 0,1 1 0 0 0,2-1 1 0 0,0 0-1 0 0,1-1 0 0 0,1 0 1 0 0,1-1-1 0 0,1-1 0 0 0,1 0 1 0 0,0-1-1 0 0,2-1 1 0 0,0 0-1 0 0,3 1 160 0 0,-17-16-237 0 0,-1 0-1 0 0,1 0 1 0 0,-1-1-1 0 0,1 1 1 0 0,0-1 0 0 0,0 0-1 0 0,0 0 1 0 0,0 0-1 0 0,1-1 1 0 0,-1 0 0 0 0,0 1-1 0 0,1-1 1 0 0,-1-1 0 0 0,0 1-1 0 0,1-1 1 0 0,-1 1-1 0 0,1-1 1 0 0,0-1 0 0 0,-1 1-1 0 0,0 0 1 0 0,1-1-1 0 0,-1 0 1 0 0,1 0 237 0 0,20-21-1235 0 0,-5-4 71 0 0</inkml:trace>
  <inkml:trace contextRef="#ctx0" brushRef="#br0" timeOffset="18209.184">1825 4160 1472 0 0,'0'0'478'0'0,"0"0"-31"0"0,0 0 67 0 0,0 0-47 0 0,0 0-28 0 0,0 0-5 0 0,0 0-39 0 0,0 0-66 0 0,0 0 6 0 0,0 0-76 0 0,0 0-55 0 0,0 0 42 0 0,0 0 30 0 0,0 0-23 0 0,0 0-50 0 0,0 0-43 0 0,0 0-9 0 0,0 0-68 0 0,0 0 36 0 0,0 0-25 0 0,0 0-71 0 0,0 0 71 0 0,0 0 15 0 0,0 0 15 0 0,0 0-80 0 0,0 0 5 0 0,0 0 17 0 0,0 0 26 0 0,0 0-27 0 0,0 0 32 0 0,0 0-45 0 0,0 0-8 0 0,0 0 13 0 0,0 0-24 0 0,0 0-11 0 0,0 0 2 0 0,0 0 6 0 0,0 0-26 0 0,0 0 19 0 0,0 0 25 0 0,0 0 53 0 0,0 0-3 0 0,0 0-36 0 0,0 0-28 0 0,0 0 11 0 0,0 0 62 0 0,0 0-13 0 0,0 0-2 0 0,0 0 39 0 0,0 0 6 0 0,0 0-35 0 0,0 0-8 0 0,0 0-51 0 0,0 0-1 0 0,0 0 32 0 0,17 4 110 0 0,-9-3-178 0 0,0 0 1 0 0,0 0-1 0 0,0 1 0 0 0,0 0 1 0 0,0 1-1 0 0,-1 0 1 0 0,1 0-1 0 0,-1 0 1 0 0,0 1-1 0 0,0 0 1 0 0,0 1-1 0 0,0 0 1 0 0,-1 0-1 0 0,1 0 1 0 0,-2 0-1 0 0,1 1 1 0 0,0 0-1 0 0,-1 0 1 0 0,0 1-1 0 0,-1 0 1 0 0,1 0-1 0 0,-1 0 1 0 0,0 0-1 0 0,-1 0 1 0 0,2 7-7 0 0,-1 2 16 0 0,-2 1 0 0 0,0 0 0 0 0,-1-1 0 0 0,0 1 0 0 0,-1 0 0 0 0,-1 0 0 0 0,-1 0 0 0 0,0-1 1 0 0,-1 1-1 0 0,-1-1 0 0 0,-1 0 0 0 0,0 0 0 0 0,-1 0 0 0 0,-1 0 0 0 0,0-1 0 0 0,-1-1 0 0 0,-1 1 1 0 0,0-1-1 0 0,-7 8-16 0 0,-6 23 396 0 0,89-18-377 0 0,-60-25-14 0 0,0 0 0 0 0,0 1-1 0 0,0 0 1 0 0,0 0 0 0 0,-1 1 0 0 0,0-1-1 0 0,0 2 1 0 0,0-1 0 0 0,0 1 0 0 0,-1-1 0 0 0,1 1-1 0 0,-1 1 1 0 0,0-1 0 0 0,-1 1 0 0 0,1 0-1 0 0,-1 0 1 0 0,-1 0 0 0 0,1 1 0 0 0,-1-1 0 0 0,0 1-1 0 0,0 0 1 0 0,-1 0 0 0 0,0 0 0 0 0,0 0-1 0 0,-1 0 1 0 0,0 0 0 0 0,0 1 0 0 0,0-1 0 0 0,-1 0-1 0 0,0 1 1 0 0,-1-1 0 0 0,0 0 0 0 0,0 1-1 0 0,0-1 1 0 0,-1 0 0 0 0,0 0 0 0 0,0 0 0 0 0,-1 0-1 0 0,0-1 1 0 0,0 1 0 0 0,-1-1 0 0 0,-1 3-5 0 0,-3 2 86 0 0,-2 0 0 0 0,1 0 0 0 0,-2 0 0 0 0,1-1 1 0 0,-1-1-1 0 0,-1 0 0 0 0,0-1 0 0 0,0 0 0 0 0,-1 0 1 0 0,1-1-1 0 0,-2-1 0 0 0,1 0 0 0 0,-1-1 0 0 0,1-1 1 0 0,-1 0-1 0 0,-1-1 0 0 0,1 0 0 0 0,-3-1-86 0 0,14-3 2 0 0,0-1 0 0 0,0 0 0 0 0,1 0 0 0 0,-1 0-1 0 0,0 0 1 0 0,1-1 0 0 0,-1 1 0 0 0,1-1 0 0 0,-1 0 0 0 0,1 1 0 0 0,0-1 0 0 0,0 0-1 0 0,1 0 1 0 0,-1 0 0 0 0,1 0 0 0 0,-1-1 0 0 0,1 1 0 0 0,0 0 0 0 0,0-1-1 0 0,0 1 1 0 0,1-1 0 0 0,-1 1 0 0 0,1-1 0 0 0,0 1 0 0 0,0-1 0 0 0,0 1-1 0 0,0-1 1 0 0,1 1 0 0 0,0 0 0 0 0,-1-1 0 0 0,1 1 0 0 0,0-1 0 0 0,0 1-1 0 0,1 0 1 0 0,-1 0 0 0 0,1 0 0 0 0,0 0 0 0 0,0 0 0 0 0,0 0-2 0 0,17-40-811 0 0,2 1 0 0 0,2 1 0 0 0,1 1-1 0 0,2 1 1 0 0,2 2 0 0 0,6-5 811 0 0,-5 4-1189 0 0,81-109-2975 0 0,-77 99 2898 0 0</inkml:trace>
  <inkml:trace contextRef="#ctx0" brushRef="#br0" timeOffset="18489.728">2400 3827 1532 0 0,'5'1'183'0'0,"0"1"0"0"0,1 0 0 0 0,-1 1 0 0 0,0-1 0 0 0,0 1 0 0 0,0 0 0 0 0,0 0-1 0 0,0 0 1 0 0,-1 1 0 0 0,0 0 0 0 0,1 0 0 0 0,-2 0 0 0 0,1 0 0 0 0,0 1 0 0 0,-1-1 0 0 0,0 1 0 0 0,0 0 0 0 0,2 4-183 0 0,5 5 367 0 0,20 24 44 0 0,-3 1 1 0 0,-1 1-1 0 0,-1 2 0 0 0,-3 0 1 0 0,-1 2-1 0 0,-3 0 0 0 0,-1 1 1 0 0,-3 1-1 0 0,-1 1 1 0 0,-2-1-1 0 0,-3 2 0 0 0,-1-1 1 0 0,-1 34-412 0 0,-8-51 41 0 0,-2 0 0 0 0,-2 0 1 0 0,0 0-1 0 0,-2-1 1 0 0,-1 0-1 0 0,-1 0 0 0 0,-2-1 1 0 0,-1 0-1 0 0,-1-1 1 0 0,-1-1-1 0 0,-1 0 1 0 0,-2-1-1 0 0,0-1 0 0 0,-2-1 1 0 0,0 0-1 0 0,-2-2 1 0 0,0 0-1 0 0,-2-1 0 0 0,-10 5-41 0 0,30-21-199 0 0,-1 0-1 0 0,0-1 1 0 0,0 0-1 0 0,0 0 1 0 0,0 0-1 0 0,-1 0 1 0 0,1-1-1 0 0,-1 0 1 0 0,0 0 0 0 0,1-1-1 0 0,-1 0 1 0 0,0 0-1 0 0,0 0 1 0 0,0 0-1 0 0,0-1 1 0 0,0 0-1 0 0,0 0 1 0 0,0-1-1 0 0,0 0 1 0 0,-3-1 199 0 0,-57-69-3896 0 0,58 38 2687 0 0</inkml:trace>
  <inkml:trace contextRef="#ctx0" brushRef="#br0" timeOffset="18879.678">3143 4274 2464 0 0,'20'-13'3367'0'0,"344"-66"-838"0"0,-124 54-7776 0 0,-221 25 3978 0 0</inkml:trace>
  <inkml:trace contextRef="#ctx0" brushRef="#br0" timeOffset="19164.721">3237 4489 1080 0 0,'0'8'764'0'0,"2"0"-36"0"0,-1-3-104 0 0,8 2 48 0 0,2-7-120 0 0,19 7-84 0 0,8-7-76 0 0,-17 0-51 0 0,13 0-77 0 0,7 0-204 0 0,51-19-4 0 0,-37 9-657 0 0,0 0-659 0 0,0-3 60 0 0,-1-4 28 0 0</inkml:trace>
  <inkml:trace contextRef="#ctx0" brushRef="#br0" timeOffset="20237.545">4883 3387 888 0 0,'-8'-7'208'0'0,"-1"1"0"0"0,0 0 0 0 0,0 0-1 0 0,-1 1 1 0 0,0 0 0 0 0,0 1 0 0 0,0 0 0 0 0,0 0-1 0 0,-1 1 1 0 0,1 1 0 0 0,-1 0 0 0 0,0 0 0 0 0,1 1-1 0 0,-1 0 1 0 0,0 1 0 0 0,-7 1-208 0 0,10 0 84 0 0,0-1 0 0 0,0 2 0 0 0,1-1 0 0 0,-1 1 0 0 0,0 0 0 0 0,1 1 0 0 0,0 0 0 0 0,-1 0 0 0 0,1 0-1 0 0,1 1 1 0 0,-1 0 0 0 0,0 1 0 0 0,1-1 0 0 0,0 1 0 0 0,0 0 0 0 0,0 1 0 0 0,1 0 0 0 0,0-1 0 0 0,0 2 0 0 0,0-1 0 0 0,1 0 0 0 0,0 1 0 0 0,0 0 0 0 0,-1 3-84 0 0,-52 184 1159 0 0,55-137-855 0 0,2 0 0 0 0,3 0 0 0 0,2 0 1 0 0,3 0-1 0 0,2-1 0 0 0,12 37-304 0 0,0-2 324 0 0,4 14 63 0 0,-4 1 0 0 0,-4 1 0 0 0,-6 1 0 0 0,-2 39-387 0 0,-38 50 421 0 0,26-187-468 0 0,0-1 1 0 0,0 0-1 0 0,-1 0 0 0 0,-1 0 0 0 0,1 0 1 0 0,-2 0-1 0 0,1-1 0 0 0,-1 0 1 0 0,0 0-1 0 0,-1 0 0 0 0,0-1 0 0 0,0 1 1 0 0,0-1-1 0 0,-1-1 0 0 0,0 1 0 0 0,-1-1 1 0 0,1-1-1 0 0,-1 1 0 0 0,0-1 1 0 0,-1-1-1 0 0,1 1 0 0 0,-1-1 0 0 0,0-1 1 0 0,-9 3 46 0 0,13-7-305 0 0,1 0 1 0 0,-1 0 0 0 0,0 0-1 0 0,0-1 1 0 0,1 0-1 0 0,-1 0 1 0 0,1 0 0 0 0,0 0-1 0 0,0-1 1 0 0,0 0 0 0 0,0 0-1 0 0,0 0 1 0 0,0 0 0 0 0,1-1-1 0 0,-1 1 1 0 0,1-1-1 0 0,0 0 1 0 0,0 0 0 0 0,0 0-1 0 0,1 0 1 0 0,0-1 0 0 0,0 1-1 0 0,0 0 1 0 0,0-1 0 0 0,0 0-1 0 0,1-1 305 0 0,-4-15-1202 0 0</inkml:trace>
  <inkml:trace contextRef="#ctx0" brushRef="#br0" timeOffset="20563.777">4099 5400 1792 0 0,'-18'7'6320'0'0,"46"-9"-3994"0"0,-15 1-2482 0 0,373-63-349 0 0,-304 46-942 0 0,155-44-4473 0 0,-191 46 4802 0 0</inkml:trace>
  <inkml:trace contextRef="#ctx0" brushRef="#br0" timeOffset="21120.732">5381 5127 1096 0 0,'30'18'5180'0'0,"-31"25"-3681"0"0,-36 41-799 0 0,16-55-375 0 0,-1-1 0 0 0,-2-1-1 0 0,-1-1 1 0 0,-1-1-1 0 0,-1-2 1 0 0,-1 0-1 0 0,-1-2 1 0 0,0-1-1 0 0,-2-1 1 0 0,-1-2-1 0 0,0-1 1 0 0,-8 1-325 0 0,39-15 16 0 0,0-1-1 0 0,-1 0 1 0 0,1 1 0 0 0,-1-1-1 0 0,1 0 1 0 0,-1 0 0 0 0,0 0-1 0 0,1 0 1 0 0,-1 0 0 0 0,0-1 0 0 0,0 1-1 0 0,0-1 1 0 0,0 1 0 0 0,0-1-1 0 0,1 1 1 0 0,-1-1 0 0 0,0 0 0 0 0,0 0-1 0 0,0 0 1 0 0,0 0 0 0 0,0 0-1 0 0,0-1 1 0 0,0 1 0 0 0,0 0 0 0 0,0-1-1 0 0,1 0 1 0 0,-1 1 0 0 0,0-1-1 0 0,0 0 1 0 0,1 0 0 0 0,-1 0 0 0 0,0 0-1 0 0,1 0 1 0 0,-1 0 0 0 0,1-1-1 0 0,-1 1 1 0 0,1 0 0 0 0,0-1 0 0 0,-1 1-1 0 0,1-1 1 0 0,0 1 0 0 0,0-1-1 0 0,0 0 1 0 0,0 1 0 0 0,1-1 0 0 0,-2-1-16 0 0,4-4-26 0 0,0 0 1 0 0,0 0 0 0 0,1 1 0 0 0,0-1 0 0 0,0 1 0 0 0,0 0 0 0 0,1 0 0 0 0,-1 0-1 0 0,2 0 1 0 0,-1 0 0 0 0,1 1 0 0 0,-1 0 0 0 0,1 0 0 0 0,1 0 0 0 0,-1 1 0 0 0,1 0-1 0 0,0 0 1 0 0,0 0 0 0 0,0 0 0 0 0,0 1 0 0 0,1 0 0 0 0,-1 1 0 0 0,1-1 0 0 0,0 1-1 0 0,-1 1 1 0 0,5-1 25 0 0,184 0-543 0 0,59 16 471 0 0,-75-50 46 0 0,-126-3 54 0 0,-51 2-68 0 0,-12 24-35 0 0,0 1 0 0 0,-1 0 0 0 0,0 1 0 0 0,-1 0 0 0 0,0 0 0 0 0,-1 1 0 0 0,0 1 0 0 0,-1 1 0 0 0,0-1 0 0 0,0 2 0 0 0,-1 0 0 0 0,0 1 0 0 0,-14-4 75 0 0,-31-17-859 0 0,-190-93-6275 0 0,219 95 6040 0 0</inkml:trace>
  <inkml:trace contextRef="#ctx0" brushRef="#br0" timeOffset="25128.194">6174 4165 1280 0 0,'0'0'576'0'0,"0"0"-80"0"0,0 0-72 0 0,0 0-34 0 0,0 0 18 0 0,0 0-30 0 0,0 0-12 0 0,0 0 16 0 0,0 0 50 0 0,0 0-18 0 0,5-2-102 0 0,234-54 1557 0 0,-214 48-1785 0 0,-15 7-63 0 0,-1-1 1 0 0,1 0 0 0 0,-1 0-1 0 0,1-1 1 0 0,-1 0-1 0 0,0-1 1 0 0,0 0-1 0 0,0 0 1 0 0,0-1 0 0 0,-1 0-1 0 0,0-1 1 0 0,0 0-1 0 0,0 0 1 0 0,-1-1 0 0 0,0 0-1 0 0,0 0 1 0 0,-1 0-1 0 0,0-1 1 0 0,0 0 0 0 0,-1 0-1 0 0,0-1 1 0 0,0 1-1 0 0,0-2-21 0 0,-7 6-15 0 0,1 1-1 0 0,-1 0 1 0 0,0 0-1 0 0,1 0 1 0 0,-2 0-1 0 0,1 0 1 0 0,0 1-1 0 0,0-1 1 0 0,-1 0-1 0 0,0 1 1 0 0,1 0-1 0 0,-1 0 1 0 0,0 0-1 0 0,0 0 1 0 0,0 0-1 0 0,0 0 1 0 0,-1 1-1 0 0,1 0 1 0 0,0-1-1 0 0,-1 1 1 0 0,1 1-1 0 0,-1-1 1 0 0,1 0-1 0 0,-1 1 1 0 0,1 0-1 0 0,-3-1 16 0 0,-20-1-5 0 0,0 0 1 0 0,0 2-1 0 0,0 1 0 0 0,0 1 1 0 0,0 1-1 0 0,0 1 0 0 0,-14 5 5 0 0,10-4 70 0 0,0 2-1 0 0,0 0 0 0 0,0 2 0 0 0,1 1 0 0 0,1 2 0 0 0,0 0 0 0 0,1 2 0 0 0,0 1 1 0 0,1 1-1 0 0,0 2 0 0 0,2 0 0 0 0,0 1 0 0 0,-14 16-69 0 0,34-28 36 0 0,-1 0 0 0 0,2 1-1 0 0,-1-1 1 0 0,1 1 0 0 0,0 0 0 0 0,0 0-1 0 0,1 0 1 0 0,0 0 0 0 0,0 0 0 0 0,1 0 0 0 0,0 1-1 0 0,1-1 1 0 0,0 0 0 0 0,0 1 0 0 0,0-1-1 0 0,1 0 1 0 0,1 1 0 0 0,-1-1 0 0 0,2 0-1 0 0,-1 0 1 0 0,1 0 0 0 0,0 0 0 0 0,0-1 0 0 0,1 1-1 0 0,0-1 1 0 0,1 0 0 0 0,-1 0 0 0 0,1 0-1 0 0,1-1 1 0 0,-1 1 0 0 0,1-1 0 0 0,0-1-1 0 0,0 1 1 0 0,1-1 0 0 0,0 0 0 0 0,0-1-1 0 0,0 1 1 0 0,0-1 0 0 0,1-1 0 0 0,0 1 0 0 0,-1-1-1 0 0,2-1-35 0 0,26 12-59 0 0,1-2-1 0 0,0-2 1 0 0,1-1 0 0 0,0-2-1 0 0,0-1 1 0 0,1-2-1 0 0,-1-2 1 0 0,23-2 59 0 0,144-32-2443 0 0,-43-35-1463 0 0,-122 38 2766 0 0</inkml:trace>
  <inkml:trace contextRef="#ctx0" brushRef="#br0" timeOffset="25412.959">6329 3647 2380 0 0,'-6'-4'924'0'0,"-1"3"-156"0"0,4-1-100 0 0,5 0-72 0 0,3-3-75 0 0,18 0-17 0 0,9-3-120 0 0,7 0-288 0 0,2-2-168 0 0,7 1 8 0 0,5-1-276 0 0,2-1-460 0 0,2-3 75 0 0,2 3 49 0 0,-4-3-520 0 0,0 1-112 0 0</inkml:trace>
  <inkml:trace contextRef="#ctx0" brushRef="#br0" timeOffset="25832.56">7138 3375 1112 0 0,'1'3'5190'0'0,"-3"21"-3936"0"0,-6 69-313 0 0,10-83-883 0 0,0 0 0 0 0,1-1 0 0 0,0 1 0 0 0,0 0 0 0 0,1-1 0 0 0,1 0-1 0 0,-1 1 1 0 0,1-2 0 0 0,1 1 0 0 0,0-1 0 0 0,0 0 0 0 0,1 0-1 0 0,0 0 1 0 0,0-1 0 0 0,1 0 0 0 0,-1-1 0 0 0,2 1 0 0 0,-1-2 0 0 0,1 1-1 0 0,-1-1 1 0 0,2 0 0 0 0,-1-1 0 0 0,0 0 0 0 0,1-1 0 0 0,0 0 0 0 0,0 0-1 0 0,0-1 1 0 0,0 0 0 0 0,0-1 0 0 0,0 0 0 0 0,0-1 0 0 0,1 0-1 0 0,-1 0 1 0 0,6-2-58 0 0,-3 3-26 0 0,0-1 0 0 0,0 0 0 0 0,1-1 0 0 0,-1 0 0 0 0,0-1-1 0 0,0-1 1 0 0,-1 0 0 0 0,1 0 0 0 0,-1-1 0 0 0,1-1 0 0 0,-1 0-1 0 0,0-1 1 0 0,-1 0 0 0 0,0-1 0 0 0,0 0 0 0 0,0-1 0 0 0,-1 0 0 0 0,0-1-1 0 0,0 0 1 0 0,-1 0 0 0 0,-1-1 0 0 0,1 0 0 0 0,-1-1 0 0 0,-1 0 0 0 0,0 0-1 0 0,-1-1 1 0 0,4-8 26 0 0,-11 18-1 0 0,1-1 1 0 0,-1 1-1 0 0,0 0 0 0 0,0 0 0 0 0,0 0 1 0 0,0-1-1 0 0,0 1 0 0 0,-1 0 0 0 0,1 0 0 0 0,-1 0 1 0 0,1 1-1 0 0,-1-1 0 0 0,0 0 0 0 0,1 1 1 0 0,-1-1-1 0 0,0 1 0 0 0,0-1 0 0 0,0 1 0 0 0,0 0 1 0 0,0 0-1 0 0,-1 0 0 0 0,1 0 0 0 0,0 0 1 0 0,0 0-1 0 0,-1 1 0 0 0,1-1 0 0 0,-1 1 1 0 0,1 0-1 0 0,0 0 0 0 0,-1-1 0 0 0,1 2 0 0 0,-1-1 1 0 0,1 0-1 0 0,0 0 0 0 0,-1 1 0 0 0,1-1 1 0 0,0 1-1 0 0,-1 0 0 0 0,1 0 0 0 0,0-1 0 0 0,0 2 1 0 0,0-1-1 0 0,0 0 0 0 0,0 0 0 0 0,0 1 1 0 0,0-1-1 0 0,0 1 0 0 0,0-1 0 0 0,0 1 1 0 0,-3 1-24 0 0,0 1 0 0 0,0-1 0 0 0,0 1 0 0 0,0 0 0 0 0,1 1 0 0 0,0-1 0 0 0,-1 1 0 0 0,2 0 0 0 0,-1-1 0 0 0,0 2 0 0 0,1-1 0 0 0,0 0-1 0 0,0 1 1 0 0,1-1 0 0 0,0 1 0 0 0,0 0 0 0 0,0 0 0 0 0,0 0 0 0 0,1 0 0 0 0,0 0 0 0 0,1 0 0 0 0,-1 0 0 0 0,1 1 0 0 0,0-1 0 0 0,0 0 0 0 0,1 0 0 0 0,0 0 0 0 0,0 0 0 0 0,1 0-1 0 0,-1 0 1 0 0,1 0 0 0 0,0 0 0 0 0,1 0 0 0 0,0-1 0 0 0,0 1 0 0 0,0-1 24 0 0,97 108-5136 0 0,-82-99 3946 0 0</inkml:trace>
  <inkml:trace contextRef="#ctx0" brushRef="#br0" timeOffset="26360.93">7685 3123 2164 0 0,'4'-1'155'0'0,"-1"-1"0"0"0,1 1 0 0 0,0 0 0 0 0,-1 0 0 0 0,1 0 1 0 0,0 0-1 0 0,0 1 0 0 0,0 0 0 0 0,-1-1 0 0 0,1 2 0 0 0,0-1 0 0 0,0 0 0 0 0,0 1 0 0 0,0-1 0 0 0,-1 1 0 0 0,1 0 0 0 0,0 0 0 0 0,-1 1 0 0 0,1-1 0 0 0,-1 1 0 0 0,1 0 0 0 0,-1 0 1 0 0,2 1-156 0 0,2 2 81 0 0,0 1 0 0 0,0 1 0 0 0,0-1 0 0 0,-1 1 1 0 0,0 0-1 0 0,0 1 0 0 0,0-1 0 0 0,-1 1 0 0 0,-1 0 1 0 0,1 0-1 0 0,-1 1 0 0 0,-1 0 0 0 0,1-1 0 0 0,-2 1 0 0 0,1 0 1 0 0,-1 0-1 0 0,0 1 0 0 0,-1-1 0 0 0,0 0 0 0 0,-1 1 1 0 0,0-1-1 0 0,0 0 0 0 0,-1 1 0 0 0,0-1 0 0 0,-1 0 1 0 0,0 0-1 0 0,0 0 0 0 0,-1 0 0 0 0,0 0 0 0 0,-1 0 1 0 0,0-1-1 0 0,0 1 0 0 0,0-1 0 0 0,-1 0 0 0 0,-1-1 1 0 0,1 1-1 0 0,-1-1 0 0 0,-1 0 0 0 0,1 0 0 0 0,-1-1 1 0 0,0 0-1 0 0,-4 2-81 0 0,-46 60 946 0 0,85-72-1279 0 0,200-56-6014 0 0,-184 45 4848 0 0</inkml:trace>
  <inkml:trace contextRef="#ctx0" brushRef="#br0" timeOffset="26606.869">8430 3342 1344 0 0,'-98'107'4879'0'0,"5"86"-2707"0"0,38 85-2264 0 0,33-225-5517 0 0,16-53 4343 0 0</inkml:trace>
  <inkml:trace contextRef="#ctx0" brushRef="#br0" timeOffset="26965.626">8354 3678 1008 0 0,'38'-13'4077'0'0,"54"6"-2668"0"0,-87 7-1171 0 0,3 2-168 0 0,0 0 1 0 0,0 1-1 0 0,-1-1 0 0 0,1 1 0 0 0,-1 1 1 0 0,0-1-1 0 0,0 1 0 0 0,0 1 1 0 0,-1-1-1 0 0,1 1 0 0 0,-1 0 0 0 0,0 1 1 0 0,0-1-1 0 0,-1 1 0 0 0,0 0 1 0 0,0 1-1 0 0,0-1 0 0 0,-1 1 1 0 0,0 0-1 0 0,0 0 0 0 0,-1 0 0 0 0,0 1 1 0 0,0-1-1 0 0,-1 1 0 0 0,1 0 1 0 0,-2 0-1 0 0,1 0 0 0 0,-1-1 1 0 0,0 1-1 0 0,-1 6-70 0 0,-2 0 207 0 0,-1 0 0 0 0,0 0 0 0 0,-1-1 0 0 0,-1 1 0 0 0,0-1 0 0 0,-1 0 0 0 0,0-1 0 0 0,-1 1 0 0 0,0-1 0 0 0,-1 0 0 0 0,-1-1 0 0 0,0 0 0 0 0,0 0 0 0 0,-1-1 0 0 0,0 0 0 0 0,-1-1 0 0 0,-11 8-207 0 0,56-16-1000 0 0,136-41-3097 0 0,-23 13 93 0 0,-100 17 2761 0 0</inkml:trace>
  <inkml:trace contextRef="#ctx0" brushRef="#br0" timeOffset="27932.818">9124 4404 1404 0 0,'0'0'764'0'0,"-13"-12"2314"0"0,2 6-2908 0 0,1 1 1 0 0,-2 0-1 0 0,1 0 0 0 0,-1 1 1 0 0,1 1-1 0 0,-1 0 1 0 0,0 0-1 0 0,0 2 0 0 0,0-1 1 0 0,0 1-1 0 0,-1 1 1 0 0,1 0-1 0 0,0 1 0 0 0,0 0 1 0 0,0 1-1 0 0,0 0 1 0 0,0 1-1 0 0,0 1 0 0 0,1 0 1 0 0,-1 0-1 0 0,1 1 1 0 0,0 0-1 0 0,0 1 1 0 0,-4 3-171 0 0,-4-3 95 0 0,1 1 0 0 0,-1 0 0 0 0,2 2 0 0 0,-1 0 0 0 0,1 0 0 0 0,1 2 0 0 0,0 0 0 0 0,0 1 0 0 0,1 0 0 0 0,0 2 0 0 0,1-1 1 0 0,1 2-1 0 0,1 0 0 0 0,0 0 0 0 0,0 1 0 0 0,2 1 0 0 0,0 0 0 0 0,0 0-95 0 0,11-14 4 0 0,0-1 1 0 0,0 1-1 0 0,0-1 1 0 0,0 1-1 0 0,0-1 0 0 0,0 0 1 0 0,0 0-1 0 0,1 1 1 0 0,-1-1-1 0 0,1 0 0 0 0,-1 0 1 0 0,1 0-1 0 0,0-1 0 0 0,0 1 1 0 0,0 0-1 0 0,0-1 1 0 0,0 1-1 0 0,0-1 0 0 0,1 0 1 0 0,-1 0-1 0 0,0 0 1 0 0,1 0-1 0 0,-1 0 0 0 0,1 0 1 0 0,-1 0-1 0 0,1-1 1 0 0,-1 0-1 0 0,1 1 0 0 0,-1-1 1 0 0,1 0-1 0 0,-1 0 0 0 0,1 0 1 0 0,0 0-1 0 0,-1-1 1 0 0,1 1-1 0 0,0-1-4 0 0,20 0-35 0 0,0-1 1 0 0,0-1-1 0 0,-1-1 0 0 0,1-1 1 0 0,-1-1-1 0 0,0-1 0 0 0,-1-1 0 0 0,1-1 1 0 0,-1-1-1 0 0,-1 0 0 0 0,0-2 1 0 0,-1 0-1 0 0,0-2 0 0 0,-1 0 0 0 0,0-1 1 0 0,-1 0-1 0 0,-1-1 0 0 0,-1-1 1 0 0,0-1-1 0 0,1-3 35 0 0,11-15 101 0 0,-1-1-1 0 0,-2-1 1 0 0,-2-1 0 0 0,-1-1 0 0 0,-3-1-1 0 0,-1 0 1 0 0,-2-2 0 0 0,-1 0 0 0 0,-1-10-101 0 0,-13 54 7 0 0,-1-1 0 0 0,1 1 0 0 0,0-1-1 0 0,-1 1 1 0 0,1-1 0 0 0,-1 0 0 0 0,1 1 0 0 0,-1-1 0 0 0,1 0 0 0 0,-1 1 0 0 0,1-1 0 0 0,-1 0 0 0 0,1 0 0 0 0,-1 0 0 0 0,0 1 0 0 0,1-1 0 0 0,-1 0-1 0 0,1 0 1 0 0,-1 0 0 0 0,0 0 0 0 0,1 0 0 0 0,-1 0 0 0 0,1 0 0 0 0,-1 0 0 0 0,0 0 0 0 0,1-1 0 0 0,-1 1 0 0 0,1 0 0 0 0,-1 0 0 0 0,1 0 0 0 0,-1-1-1 0 0,1 1 1 0 0,-1 0 0 0 0,1 0 0 0 0,-1-1 0 0 0,1 1 0 0 0,-1-1 0 0 0,1 1 0 0 0,-1 0 0 0 0,1-1 0 0 0,-1 1 0 0 0,1-1 0 0 0,0 1 0 0 0,-1-1 0 0 0,1 1 0 0 0,0-1-1 0 0,0 1 1 0 0,-1-1 0 0 0,1 1 0 0 0,0-1 0 0 0,0 0 0 0 0,0 1 0 0 0,0-1 0 0 0,0 1 0 0 0,0-1 0 0 0,-1 0 0 0 0,1 1 0 0 0,1-1 0 0 0,-1 1 0 0 0,0-1-1 0 0,0 0-6 0 0,-42 40 6 0 0,27-20 9 0 0,1 1 0 0 0,1 0 1 0 0,1 1-1 0 0,0 1 0 0 0,2 0 0 0 0,0 0 1 0 0,2 1-1 0 0,1 0 0 0 0,0 1 0 0 0,2-1 1 0 0,1 1-1 0 0,0 0 0 0 0,2 1 0 0 0,1-1 1 0 0,1 0-1 0 0,1 1 0 0 0,1-1 1 0 0,1 0-1 0 0,2 4-15 0 0,-2-19-20 0 0,1 1 0 0 0,1-1 1 0 0,0 0-1 0 0,0-1 0 0 0,0 1 1 0 0,1-1-1 0 0,0 0 0 0 0,1 0 1 0 0,0-1-1 0 0,0 0 0 0 0,0 0 1 0 0,1-1-1 0 0,0 0 0 0 0,1 0 1 0 0,-1-1-1 0 0,1 0 0 0 0,0 0 0 0 0,0-1 1 0 0,1 0-1 0 0,-1-1 0 0 0,1 0 1 0 0,0 0-1 0 0,-1-1 0 0 0,1 0 1 0 0,0-1-1 0 0,1 0 0 0 0,-1-1 1 0 0,0 0-1 0 0,0-1 0 0 0,0 0 1 0 0,0 0-1 0 0,0-1 0 0 0,0 0 1 0 0,-1-1-1 0 0,1 0 0 0 0,0-1 0 0 0,-1 1 1 0 0,0-2-1 0 0,0 0 0 0 0,0 0 1 0 0,-1 0-1 0 0,0-1 0 0 0,0 0 1 0 0,4-4 19 0 0,8-6-60 0 0,-1-1 0 0 0,0-1 0 0 0,-1 0 0 0 0,-1-1 1 0 0,-1-1-1 0 0,-1-1 0 0 0,-1 0 0 0 0,0-1 0 0 0,-2 0 0 0 0,0-1 1 0 0,-1-4 59 0 0,-10 26 84 0 0,-1 1-8 0 0,-33-16 227 0 0,26 19-284 0 0,-1 1 1 0 0,1 0-1 0 0,0 0 1 0 0,0 1-1 0 0,0 0 1 0 0,1 0-1 0 0,-1 0 1 0 0,1 1-1 0 0,1 0 0 0 0,-1 0 1 0 0,1 1-1 0 0,0 0 1 0 0,0 0-1 0 0,1 0 1 0 0,0 0-1 0 0,0 1 1 0 0,1-1-1 0 0,0 1 0 0 0,0 0 1 0 0,1 0-1 0 0,0 0 1 0 0,0 0-1 0 0,1 0 1 0 0,0 1-1 0 0,0-1 0 0 0,1 0 1 0 0,0 1-1 0 0,1-1 1 0 0,0 0-1 0 0,0 1 1 0 0,1-1-1 0 0,0 0 1 0 0,0 0-1 0 0,1 0 0 0 0,0 0 1 0 0,0-1-1 0 0,1 1 1 0 0,0-1-1 0 0,0 0 1 0 0,1 0-1 0 0,0 0 1 0 0,0 0-1 0 0,0-1 0 0 0,5 4-19 0 0,5 0-27 0 0,1 0 0 0 0,0-1 0 0 0,0-1-1 0 0,1 0 1 0 0,0-1 0 0 0,0-1-1 0 0,0-1 1 0 0,1 0 0 0 0,0-1 0 0 0,0-1-1 0 0,0-1 1 0 0,0-1 0 0 0,1 0-1 0 0,-1-1 1 0 0,0-1 0 0 0,0-1 0 0 0,1 0-1 0 0,-1-2 1 0 0,-1 0 0 0 0,1-1-1 0 0,-1 0 1 0 0,1-2 0 0 0,-2 0 0 0 0,1-1-1 0 0,10-7 28 0 0,-14 6 119 0 0,0 0-1 0 0,-1-1 0 0 0,0 0 0 0 0,-1-1 1 0 0,0-1-1 0 0,-1 1 0 0 0,-1-2 0 0 0,1 1 1 0 0,-2-2-1 0 0,0 1 0 0 0,0-1 0 0 0,-2 0 1 0 0,0 0-1 0 0,0-1 0 0 0,-1 0 0 0 0,-1 0 1 0 0,0 0-1 0 0,-1 0 0 0 0,-1-1 0 0 0,-1 0 1 0 0,0 1-1 0 0,-1-6-118 0 0,0 20 14 0 0,0 0 0 0 0,0 0 0 0 0,0 1 0 0 0,-1-1 0 0 0,1 0 0 0 0,0 0 1 0 0,-1 1-1 0 0,1-1 0 0 0,0 0 0 0 0,-1 1 0 0 0,1-1 0 0 0,-1 1 0 0 0,1-1 0 0 0,-1 0 0 0 0,1 1 0 0 0,-1-1 1 0 0,0 1-1 0 0,1 0 0 0 0,-1-1 0 0 0,0 1 0 0 0,1-1 0 0 0,-1 1 0 0 0,0 0 0 0 0,1-1 0 0 0,-1 1 0 0 0,0 0 0 0 0,0 0 1 0 0,1 0-1 0 0,-1 0 0 0 0,0 0 0 0 0,0 0 0 0 0,1 0 0 0 0,-1 0 0 0 0,0 0 0 0 0,0 0 0 0 0,0 0 0 0 0,1 0 0 0 0,-1 0 1 0 0,0 0-1 0 0,0 1 0 0 0,1-1 0 0 0,-1 0 0 0 0,0 1 0 0 0,1-1 0 0 0,-1 1 0 0 0,0-1 0 0 0,1 0 0 0 0,-1 1 1 0 0,1-1-1 0 0,-1 1 0 0 0,1 0 0 0 0,-1-1 0 0 0,1 1 0 0 0,-1-1 0 0 0,1 1 0 0 0,-1 0 0 0 0,1-1 0 0 0,0 1-14 0 0,-7 16-103 0 0,1 1 0 0 0,1-1 0 0 0,1 1-1 0 0,1 0 1 0 0,0 0 0 0 0,1 1-1 0 0,1-1 1 0 0,1 0 0 0 0,1 0 0 0 0,0 1-1 0 0,1-1 1 0 0,1 0 0 0 0,1 0 0 0 0,1 1 103 0 0,7 78-1301 0 0,-10 169-6945 0 0,-23-187 7035 0 0</inkml:trace>
  <inkml:trace contextRef="#ctx0" brushRef="#br0" timeOffset="37005.015">4821 3012 916 0 0,'0'0'185'0'0,"0"0"46"0"0,0 0-126 0 0,0 0 25 0 0,0 0 50 0 0,0 0-37 0 0,0 14-33 0 0,-3-10 5349 0 0,215-51-4788 0 0,-201 45-665 0 0,77-5-5 0 0,-87 7-5 0 0,1 0 0 0 0,0 1 1 0 0,-1-1-1 0 0,1 0 0 0 0,0 0 1 0 0,-1 1-1 0 0,1-1 0 0 0,-1 1 0 0 0,1 0 1 0 0,-1-1-1 0 0,1 1 0 0 0,-1 0 1 0 0,1 0-1 0 0,-1 0 0 0 0,0 0 0 0 0,1 0 1 0 0,-1 0-1 0 0,0 0 0 0 0,0 1 1 0 0,0-1-1 0 0,0 0 0 0 0,0 1 0 0 0,0-1 1 0 0,0 1-1 0 0,-1-1 0 0 0,1 1 1 0 0,0-1-1 0 0,-1 1 0 0 0,1-1 0 0 0,-1 1 1 0 0,1 0-1 0 0,-1-1 0 0 0,0 1 1 0 0,0-1-1 0 0,0 1 0 0 0,0 0 1 0 0,0-1-1 0 0,0 1 0 0 0,0 0 0 0 0,-1-1 1 0 0,1 1-1 0 0,-1 0 0 0 0,1-1 1 0 0,-1 1-1 0 0,1-1 0 0 0,-1 1 0 0 0,0-1 1 0 0,0 1 3 0 0,-172 280 68 0 0,173-279-75 0 0,0 1 0 0 0,0-1 0 0 0,0 0 0 0 0,0 1 0 0 0,1-1 0 0 0,0 0 0 0 0,-1 1 0 0 0,1-1-1 0 0,0 0 1 0 0,0 0 0 0 0,1 0 0 0 0,-1 0 0 0 0,1 0 0 0 0,0 0 0 0 0,-1 0 0 0 0,1 0 0 0 0,1 0-1 0 0,-1-1 1 0 0,0 1 0 0 0,1-1 0 0 0,-1 0 0 0 0,1 0 0 0 0,-1 0 0 0 0,1 0 0 0 0,0 0 0 0 0,0 0-1 0 0,0-1 1 0 0,0 1 0 0 0,0-1 0 0 0,0 0 0 0 0,1 0 0 0 0,-1 0 0 0 0,1 0 7 0 0,23 15-55 0 0,-16-7 49 0 0,0 1-1 0 0,0 0 1 0 0,-1 0-1 0 0,-1 1 1 0 0,0 0-1 0 0,0 1 1 0 0,-1 0-1 0 0,-1 1 1 0 0,0-1-1 0 0,0 1 1 0 0,-1 1-1 0 0,-1-1 1 0 0,0 1-1 0 0,-1 0 1 0 0,-1 0 0 0 0,1 7 6 0 0,-3-14 46 0 0,0 1 1 0 0,0 0 0 0 0,-1 0 0 0 0,0 0 0 0 0,-1 0 0 0 0,1 0 0 0 0,-2 0 0 0 0,1 0 0 0 0,-1 0 0 0 0,0 0 0 0 0,-1-1-1 0 0,1 1 1 0 0,-2-1 0 0 0,1 0 0 0 0,-1 0 0 0 0,0 0 0 0 0,0 0 0 0 0,-1 0 0 0 0,0-1 0 0 0,0 0 0 0 0,-1 0-1 0 0,1-1 1 0 0,-1 1 0 0 0,-1-1 0 0 0,1-1 0 0 0,-1 1 0 0 0,1-1 0 0 0,-1 0 0 0 0,-7 3-47 0 0,12-5 22 0 0,0 0 1 0 0,0-1-1 0 0,-1 1 1 0 0,1 0 0 0 0,0-1-1 0 0,-1 0 1 0 0,1 1-1 0 0,-1-1 1 0 0,1 0-1 0 0,-1 0 1 0 0,1 0-1 0 0,-1-1 1 0 0,0 1-1 0 0,1-1 1 0 0,-1 1 0 0 0,0-1-1 0 0,0 0 1 0 0,1 0-1 0 0,-1 0 1 0 0,0 0-1 0 0,1-1 1 0 0,-1 1-1 0 0,0-1 1 0 0,1 0-1 0 0,-1 0 1 0 0,0 1 0 0 0,1-2-1 0 0,-1 1 1 0 0,1 0-1 0 0,0 0 1 0 0,-1-1-1 0 0,1 1 1 0 0,0-1-1 0 0,0 0 1 0 0,0 0-1 0 0,0 0 1 0 0,0 0 0 0 0,0 0-1 0 0,1 0 1 0 0,-1 0-1 0 0,1-1 1 0 0,-1 1-1 0 0,1 0 1 0 0,0-1-1 0 0,0 0 1 0 0,0 1-1 0 0,0-1 1 0 0,0 1 0 0 0,1-1-1 0 0,-1 0 1 0 0,1 1-1 0 0,0-1 1 0 0,0 0-1 0 0,0 0 1 0 0,0 1-1 0 0,0-1 1 0 0,0 0 0 0 0,1 0-1 0 0,0 1 1 0 0,0-2-23 0 0,10-21-205 0 0,1 2 1 0 0,1 0-1 0 0,1 1 1 0 0,1 0 0 0 0,1 1-1 0 0,1 1 1 0 0,0 0 0 0 0,2 1-1 0 0,0 1 1 0 0,1 1-1 0 0,4-1 205 0 0,154-106-4551 0 0,-137 99 3411 0 0</inkml:trace>
  <inkml:trace contextRef="#ctx0" brushRef="#br1" timeOffset="50456.813">3633 2743 924 0 0,'0'0'89'0'0,"0"0"-33"0"0,0 0 24 0 0,0 0-4 0 0,0 0-8 0 0,0 0 14 0 0,0 0-6 0 0,0 0 24 0 0,0 0-46 0 0,0 0-10 0 0,0 0 82 0 0,0 0-117 0 0,0 0 31 0 0,5 6 62 0 0,40 119 470 0 0,-44-119-518 0 0,1 0 0 0 0,-1 0 1 0 0,1 0-1 0 0,0 0 1 0 0,1-1-1 0 0,-1 1 1 0 0,1-1-1 0 0,0 1 1 0 0,1-1-1 0 0,-1 0 1 0 0,1 0-1 0 0,0-1 0 0 0,0 1 1 0 0,1-1-1 0 0,-1 0 1 0 0,1 0-1 0 0,0 0 1 0 0,0 0-1 0 0,0-1 1 0 0,1 0-1 0 0,-1 0 1 0 0,1-1-1 0 0,-1 1 1 0 0,1-1-1 0 0,0-1 0 0 0,0 1 1 0 0,0-1-1 0 0,0 0 1 0 0,0 0-1 0 0,0-1 1 0 0,1 1-1 0 0,-1-1 1 0 0,0-1-1 0 0,1 1-54 0 0,425-59 476 0 0,532-45-526 0 0,-415 67 122 0 0,84-40-197 0 0,-346 39-25 0 0,-124 15 240 0 0,-106 14-7 0 0,126 2-298 0 0,235 59-48 0 0,-341-85 219 0 0,-52 4-7 0 0,11-6-15 0 0,-20 22 81 0 0,0-1-1 0 0,-1-1 0 0 0,-1-1 0 0 0,0 0 0 0 0,-2-1 1 0 0,0 0-1 0 0,0-1 0 0 0,-2 0 0 0 0,0-1 0 0 0,6-17-14 0 0,-15 35-79 0 0,-1 1-139 0 0,-14-11-1157 0 0,3 7 403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9:39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624 112 1360 0 0,'-6'-24'2593'0'0,"-23"-10"-1550"0"0,25 19 3024 0 0,7 52-3782 0 0,13 296 271 0 0,21-27-165 0 0,-36-227-2603 0 0,-27-66-3232 0 0,20-17 4053 0 0</inkml:trace>
  <inkml:trace contextRef="#ctx0" brushRef="#br0" timeOffset="1306.929">83 107 1660 0 0,'-83'-14'5277'0'0,"470"5"-2271"0"0,225-50-2312 0 0,-463 41-260 0 0,-156 11 209 0 0,4 18-719 0 0,5 635 156 0 0,26-698-438 0 0,118-314-385 0 0,-146 365 737 0 0,1 1 0 0 0,-1-1 0 0 0,1 1 0 0 0,-1 0 0 0 0,0-1 0 0 0,1 1 1 0 0,-1-1-1 0 0,1 1 0 0 0,-1 0 0 0 0,1-1 0 0 0,0 1 0 0 0,-1 0 0 0 0,1 0 0 0 0,-1-1 0 0 0,1 1 0 0 0,-1 0 0 0 0,1 0 0 0 0,0 0 0 0 0,-1 0 0 0 0,1 0 1 0 0,-1 0-1 0 0,1 0 0 0 0,0 0 0 0 0,-1 0 0 0 0,1 0 0 0 0,-1 0 0 0 0,1 0 0 0 0,0 0 0 0 0,-1 0 0 0 0,1 1 0 0 0,-1-1 0 0 0,1 0 0 0 0,-1 0 1 0 0,1 1-1 0 0,-1-1 0 0 0,1 0 0 0 0,-1 1 0 0 0,1-1 0 0 0,-1 1 0 0 0,1-1 0 0 0,-1 0 0 0 0,1 1 0 0 0,-1-1 0 0 0,0 1 0 0 0,1-1 0 0 0,-1 1 1 0 0,0-1-1 0 0,0 1 0 0 0,1 0 0 0 0,-1-1 0 0 0,0 1 0 0 0,0-1 0 0 0,0 1 0 0 0,0 0 0 0 0,1-1 0 0 0,-1 1 0 0 0,0-1 0 0 0,0 1 0 0 0,0 0 0 0 0,0-1 1 0 0,-1 1-1 0 0,1-1 0 0 0,0 1 0 0 0,0 0 0 0 0,0-1 0 0 0,0 1 0 0 0,-1 0 6 0 0,17 57-15 0 0,-15-52 9 0 0,0 5 2 0 0,-1-1 0 0 0,2 0-1 0 0,-1 0 1 0 0,1 1 0 0 0,1-1 0 0 0,0 0 0 0 0,0-1 0 0 0,1 1-1 0 0,1-1 1 0 0,-1 1 0 0 0,1-1 0 0 0,1 0 0 0 0,0-1 0 0 0,0 0-1 0 0,0 0 1 0 0,1 0 0 0 0,1 0 0 0 0,-1-1 0 0 0,1-1-1 0 0,0 1 1 0 0,1-1 0 0 0,-1 0 0 0 0,1-1 0 0 0,0 0 0 0 0,1-1-1 0 0,-1 0 1 0 0,1 0 0 0 0,0-1 0 0 0,0 0 0 0 0,0-1 0 0 0,0 0-1 0 0,0 0 1 0 0,1-1 0 0 0,-1-1 0 0 0,1 1 4 0 0,14-6-38 0 0,-1 0 0 0 0,1-2 1 0 0,-1-1-1 0 0,-1 0 0 0 0,1-2 0 0 0,-1-1 0 0 0,-1 0 1 0 0,0-2-1 0 0,-1-1 0 0 0,0 0 0 0 0,-1-1 1 0 0,-1-2-1 0 0,0 0 0 0 0,-2-1 0 0 0,1-1 38 0 0,28-79-304 0 0,-46 97 307 0 0,0-26 38 0 0,0 26-40 0 0,0 0 1 0 0,0 1 0 0 0,0-1 0 0 0,0 0-1 0 0,-1 1 1 0 0,1-1 0 0 0,0 1-1 0 0,0-1 1 0 0,-1 0 0 0 0,1 1 0 0 0,0-1-1 0 0,-1 1 1 0 0,1-1 0 0 0,-1 1 0 0 0,1-1-1 0 0,-1 1 1 0 0,1-1 0 0 0,-1 1 0 0 0,1-1-1 0 0,-1 1 1 0 0,0 0 0 0 0,1-1 0 0 0,-1 1-1 0 0,1 0 1 0 0,-1 0 0 0 0,0-1 0 0 0,1 1-1 0 0,-1 0 1 0 0,0 0 0 0 0,1 0 0 0 0,-1 0-1 0 0,0 0 1 0 0,1 0 0 0 0,-1 0 0 0 0,0 0-1 0 0,1 0 1 0 0,-1 0 0 0 0,0 0 0 0 0,1 0-1 0 0,-1 1 1 0 0,0-1 0 0 0,1 0 0 0 0,-1 0-1 0 0,0 1 1 0 0,1-1 0 0 0,-1 0 0 0 0,1 1-1 0 0,-1-1 1 0 0,1 1 0 0 0,-1-1 0 0 0,1 1-1 0 0,-1-1 1 0 0,1 1 0 0 0,-1-1 0 0 0,1 1-1 0 0,0-1 1 0 0,-1 1 0 0 0,1-1 0 0 0,0 1-1 0 0,-1 0 1 0 0,1-1 0 0 0,0 1 0 0 0,0 0-1 0 0,0-1 1 0 0,-1 1 0 0 0,1 0-2 0 0,-5 14 29 0 0,0-1 0 0 0,0 2 0 0 0,2-1 0 0 0,0 0 0 0 0,0 1 0 0 0,1-1 0 0 0,1 1 0 0 0,1 0 0 0 0,1-1 0 0 0,0 1 0 0 0,0-1 0 0 0,2 1 0 0 0,0-1 0 0 0,1 1 0 0 0,0-1 0 0 0,1-1 0 0 0,1 1 0 0 0,0-1-29 0 0,-4-8 6 0 0,1-1 0 0 0,0 0 1 0 0,0 0-1 0 0,0-1 0 0 0,0 1 0 0 0,1-1 1 0 0,0 1-1 0 0,0-1 0 0 0,0 0 1 0 0,0-1-1 0 0,1 1 0 0 0,0-1 0 0 0,-1 1 1 0 0,1-2-1 0 0,0 1 0 0 0,0 0 0 0 0,1-1 1 0 0,-1 0-1 0 0,1 0 0 0 0,-1-1 0 0 0,1 1 1 0 0,-1-1-1 0 0,1 0 0 0 0,0-1 0 0 0,-1 0 1 0 0,1 0-1 0 0,0 0 0 0 0,0 0 0 0 0,-1-1 1 0 0,1 0-1 0 0,-1 0 0 0 0,1 0 1 0 0,-1-1-1 0 0,1 0 0 0 0,-1 0 0 0 0,0 0 1 0 0,1-1-1 0 0,-1 0 0 0 0,-1 0 0 0 0,1 0 1 0 0,0 0-1 0 0,-1-1 0 0 0,0 0 0 0 0,1 0 1 0 0,-2 0-1 0 0,2-1-6 0 0,11-11-79 0 0,-1-1 0 0 0,0-1 0 0 0,-2 0 0 0 0,0 0 0 0 0,-1-2 1 0 0,0 1-1 0 0,-2-2 0 0 0,-1 1 0 0 0,0-1 0 0 0,-1-1 0 0 0,-2 0 0 0 0,4-17 79 0 0,-10 12 316 0 0,-6 45-252 0 0,0 144 172 0 0,34-59-47 0 0,-25-102-174 0 0,0 1-1 0 0,0-1 1 0 0,0-1 0 0 0,-1 1 0 0 0,1 0-1 0 0,0-1 1 0 0,0 1 0 0 0,0-1 0 0 0,1 0-1 0 0,-1 0 1 0 0,0 0 0 0 0,0-1 0 0 0,0 1-1 0 0,0-1 1 0 0,0 1 0 0 0,0-1 0 0 0,-1 0-1 0 0,1 0 1 0 0,0 0 0 0 0,0-1 0 0 0,-1 1-1 0 0,1-1 1 0 0,0 1 0 0 0,-1-1 0 0 0,0 0-1 0 0,1 0 1 0 0,-1 0 0 0 0,0 0 0 0 0,0-1-1 0 0,0 1 1 0 0,0 0 0 0 0,0-1 0 0 0,-1 1-1 0 0,1-1 1 0 0,-1 0 0 0 0,0 0 0 0 0,1 0-15 0 0,7-6 41 0 0,10-10 26 0 0,-11 10-65 0 0,1-1 1 0 0,0 1-1 0 0,0 1 1 0 0,1 0-1 0 0,-1 0 1 0 0,2 1 0 0 0,-1 0-1 0 0,1 1 1 0 0,0 0-1 0 0,1 1 1 0 0,-1 0-1 0 0,1 0 1 0 0,0 1 0 0 0,0 1-1 0 0,0 0 1 0 0,6 0-3 0 0,-11 6 4 0 0,0 0 0 0 0,-1 1 0 0 0,1-1 0 0 0,-1 1 0 0 0,0 1 0 0 0,0-1 0 0 0,0 1 0 0 0,0 0 0 0 0,-1 0 0 0 0,0 0 0 0 0,0 1 0 0 0,0 0 0 0 0,-1 0 0 0 0,0 0 0 0 0,0 1 0 0 0,-1-1 0 0 0,0 1 0 0 0,0 0 0 0 0,0 0 0 0 0,-1 0 0 0 0,0 0 0 0 0,0 1 0 0 0,-1-1 0 0 0,1 3-4 0 0,-10 141 210 0 0,7-146-339 0 0,-1 0 0 0 0,1-1 0 0 0,0 1 0 0 0,-1-1 0 0 0,0 1 1 0 0,0-1-1 0 0,-1 0 0 0 0,1 0 0 0 0,-1 0 0 0 0,0 0 0 0 0,0 0 0 0 0,0 0 1 0 0,0-1-1 0 0,-1 1 0 0 0,0-1 0 0 0,1 0 0 0 0,-1 0 0 0 0,0-1 0 0 0,0 1 1 0 0,-1-1-1 0 0,1 0 0 0 0,0 0 0 0 0,-1 0 0 0 0,1-1 0 0 0,-1 1 0 0 0,0-1 1 0 0,0 0-1 0 0,1 0 0 0 0,-1-1 0 0 0,0 0 129 0 0,-66-35-3852 0 0,52 17 2676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0:1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13 632 968 0 0,'11'-26'5618'0'0,"-5"43"-2958"0"0,-3 44-1682 0 0,-3-60-968 0 0,11 379 1322 0 0,-10-373-1502 0 0,9 81-246 0 0,-8-34-4438 0 0,-8-45 2213 0 0,2-10 1388 0 0</inkml:trace>
  <inkml:trace contextRef="#ctx0" brushRef="#br0" timeOffset="423.287">1 589 1648 0 0,'1'45'5606'0'0,"27"67"-4150"0"0,-22-103-1426 0 0,1 0-1 0 0,1 0 1 0 0,-1 0 0 0 0,1-1-1 0 0,1 0 1 0 0,0-1 0 0 0,0 0-1 0 0,0 0 1 0 0,1-1 0 0 0,0 0-1 0 0,0-1 1 0 0,0 0 0 0 0,1 0-1 0 0,0-1 1 0 0,0-1 0 0 0,0 0-1 0 0,0 0 1 0 0,0-1 0 0 0,1 0-1 0 0,-1-1 1 0 0,1-1 0 0 0,-1 0-1 0 0,1 0 1 0 0,-1-1 0 0 0,1 0-1 0 0,-1-1 1 0 0,0-1 0 0 0,1 0-1 0 0,-1 0 1 0 0,-1-1-1 0 0,1 0 1 0 0,0-1 0 0 0,-1 0-1 0 0,0-1 1 0 0,0 0 0 0 0,-1 0-1 0 0,0-1 1 0 0,0-1 0 0 0,0 1-1 0 0,-1-2 1 0 0,0 1 0 0 0,-1-1-1 0 0,0 0 1 0 0,0 0 0 0 0,-1-1-1 0 0,0 0 1 0 0,-1 0 0 0 0,0 0-1 0 0,0-1 1 0 0,2-10-30 0 0,-5-16 833 0 0,-2 36-613 0 0,-2-18 977 0 0,2 19-1185 0 0,0 1-1 0 0,0-1 0 0 0,0 1 1 0 0,0-1-1 0 0,-1 1 0 0 0,1-1 1 0 0,0 1-1 0 0,0-1 1 0 0,0 1-1 0 0,-1-1 0 0 0,1 0 1 0 0,0 1-1 0 0,-1-1 1 0 0,1 1-1 0 0,0-1 0 0 0,-1 0 1 0 0,1 1-1 0 0,0-1 0 0 0,-1 0 1 0 0,1 1-1 0 0,-1-1 1 0 0,1 0-1 0 0,-1 0 0 0 0,1 0 1 0 0,0 1-1 0 0,-1-1 0 0 0,1 0 1 0 0,-1 0-1 0 0,1 0 1 0 0,-1 0-1 0 0,1 0 0 0 0,-1 0 1 0 0,1 0-1 0 0,-1 0 1 0 0,1 0-1 0 0,-1 0 0 0 0,1 0 1 0 0,-1 0-1 0 0,1 0 0 0 0,-1 0 1 0 0,1 0-1 0 0,-1-1 1 0 0,1 1-1 0 0,-1 0 0 0 0,1 0 1 0 0,-1-1-1 0 0,1 1 1 0 0,0 0-1 0 0,-1-1 0 0 0,1 1 1 0 0,0 0-1 0 0,-1-1 0 0 0,1 1 1 0 0,0 0-1 0 0,-1-1 1 0 0,1 1-1 0 0,0-1 0 0 0,0 1 1 0 0,-1 0-1 0 0,1-1 1 0 0,0 1-1 0 0,0-1-11 0 0,2 54-39 0 0,97 156-4101 0 0,-48-122-1487 0 0,-45-74 4420 0 0</inkml:trace>
  <inkml:trace contextRef="#ctx0" brushRef="#br0" timeOffset="685.804">953 837 1868 0 0,'6'16'606'0'0,"-1"0"-1"0"0,0 0 0 0 0,-2 0 1 0 0,0 1-1 0 0,-1-1 0 0 0,0 1 1 0 0,-1 0-1 0 0,-1 0 0 0 0,-2 7-605 0 0,2-4 423 0 0,-33 124 1290 0 0,32-141-1753 0 0,-26 54 599 0 0,-1-38-3351 0 0,27-19 1400 0 0,-7-16-1190 0 0,5 5 1389 0 0</inkml:trace>
  <inkml:trace contextRef="#ctx0" brushRef="#br0" timeOffset="1007.977">1341 824 860 0 0,'5'4'212'0'0,"-1"1"0"0"0,1 0-1 0 0,-1 0 1 0 0,0 0 0 0 0,-1 1 0 0 0,1 0-1 0 0,-1-1 1 0 0,0 1 0 0 0,0 0 0 0 0,-1 1-1 0 0,0-1 1 0 0,0 0 0 0 0,-1 1 0 0 0,1-1-1 0 0,-1 1 1 0 0,-1-1 0 0 0,1 1 0 0 0,-1-1-1 0 0,0 1 1 0 0,-1 0 0 0 0,1-1 0 0 0,-1 1-1 0 0,-1-1 1 0 0,1 1 0 0 0,-1-1-1 0 0,0 0 1 0 0,-1 0 0 0 0,1 0 0 0 0,-1 0-1 0 0,-1 0 1 0 0,1 0 0 0 0,-1-1 0 0 0,0 1-1 0 0,0-1 1 0 0,0 0 0 0 0,-1-1 0 0 0,0 1-1 0 0,0-1 1 0 0,0 0 0 0 0,0 0 0 0 0,-1 0-1 0 0,1-1 1 0 0,-1 1 0 0 0,-2 0-212 0 0,2-2 62 0 0,0 0 1 0 0,0-1 0 0 0,0 1-1 0 0,-1-1 1 0 0,1 0-1 0 0,0-1 1 0 0,0 0-1 0 0,0 0 1 0 0,-1 0-1 0 0,1 0 1 0 0,0-1 0 0 0,0 0-1 0 0,0-1 1 0 0,0 1-1 0 0,0-1 1 0 0,0 0-1 0 0,0 0 1 0 0,0-1-1 0 0,1 0 1 0 0,-1 0 0 0 0,1 0-1 0 0,0-1 1 0 0,0 0-1 0 0,0 0 1 0 0,0 0-1 0 0,1 0 1 0 0,0-1-1 0 0,0 0 1 0 0,0 0 0 0 0,0 0-1 0 0,1 0 1 0 0,0-1-1 0 0,0 1 1 0 0,0-2-63 0 0,-1-1-20 0 0,1 0 1 0 0,0 0-1 0 0,1 0 1 0 0,0 0-1 0 0,0 0 1 0 0,1 0-1 0 0,0 0 1 0 0,1-1-1 0 0,-1 1 0 0 0,2 0 1 0 0,-1 0-1 0 0,1-1 1 0 0,0 1-1 0 0,1 0 1 0 0,0 0-1 0 0,0 0 1 0 0,1 0-1 0 0,0 0 1 0 0,0 1-1 0 0,1-1 1 0 0,0 1-1 0 0,0 0 1 0 0,1 0-1 0 0,-1 0 1 0 0,2 0-1 0 0,-1 1 0 0 0,1 0 1 0 0,0 0-1 0 0,0 1 1 0 0,0 0-1 0 0,1 0 1 0 0,0 0-1 0 0,6-2 20 0 0,7-6-335 0 0,0 2-1 0 0,1 0 0 0 0,0 1 1 0 0,0 2-1 0 0,1 0 0 0 0,1 1 0 0 0,-1 1 1 0 0,1 2-1 0 0,0 0 0 0 0,0 1 1 0 0,19 0 335 0 0,-4 3-4869 0 0,-31 0 3555 0 0</inkml:trace>
  <inkml:trace contextRef="#ctx0" brushRef="#br0" timeOffset="1522.041">1510 243 888 0 0,'-3'-16'4784'0'0,"1"0"-63"0"0,29 16-3506 0 0,-15 4-1176 0 0,-1 0 1 0 0,1 1 0 0 0,-1 0-1 0 0,0 0 1 0 0,0 2 0 0 0,0-1-1 0 0,-1 1 1 0 0,0 1-1 0 0,0 0 1 0 0,-1 0 0 0 0,0 1-1 0 0,-1 0 1 0 0,0 0 0 0 0,0 1-1 0 0,-1 0 1 0 0,0 1 0 0 0,-1 0-1 0 0,0 0 1 0 0,-1 0-1 0 0,0 0 1 0 0,0 1 0 0 0,-2 0-1 0 0,1 0 1 0 0,-1 0 0 0 0,-1 0-1 0 0,0 1 1 0 0,-1-1 0 0 0,-1 1-1 0 0,0 6-39 0 0,-32 106 561 0 0,29-120-546 0 0,3-3-70 0 0,0-2-30 0 0,18 11-291 0 0,-11-10 163 0 0,0 1-1 0 0,1-2 1 0 0,-1 1-1 0 0,0-1 1 0 0,1 0-1 0 0,-1 0 1 0 0,0-1 0 0 0,1 0-1 0 0,-1 0 1 0 0,0 0-1 0 0,0-1 1 0 0,0-1-1 0 0,0 1 1 0 0,7-4 213 0 0,-7 3-219 0 0,118-71-6723 0 0,-106 54 5830 0 0</inkml:trace>
  <inkml:trace contextRef="#ctx0" brushRef="#br0" timeOffset="1805.006">2283 0 1976 0 0,'22'26'557'0'0,"-1"1"1"0"0,-1 1-1 0 0,-2 1 0 0 0,0 1 0 0 0,-3 0 0 0 0,0 1 1 0 0,-2 1-1 0 0,-1 0 0 0 0,-2 0 0 0 0,-1 1 0 0 0,-1 1 1 0 0,-2-1-1 0 0,-2 1 0 0 0,1 30-557 0 0,-37 128 1437 0 0,23-162-1491 0 0,-1-1-1 0 0,-2 0 0 0 0,-1-1 0 0 0,-1 0 0 0 0,-2-1 1 0 0,0-1-1 0 0,-2 0 0 0 0,-1-1 0 0 0,0-1 0 0 0,-2-1 1 0 0,-1-1-1 0 0,-1-1 0 0 0,-1 0 0 0 0,0-2 0 0 0,-9 4 55 0 0,28-20-217 0 0,0 0-1 0 0,-1 0 0 0 0,1-1 0 0 0,-1 1 1 0 0,1-1-1 0 0,-1 0 0 0 0,0-1 1 0 0,0 0-1 0 0,0 0 0 0 0,0 0 1 0 0,0 0-1 0 0,0-1 0 0 0,0 0 0 0 0,0 0 1 0 0,0-1-1 0 0,0 0 0 0 0,0 0 1 0 0,0 0-1 0 0,1 0 0 0 0,-1-1 0 0 0,0 0 1 0 0,1-1-1 0 0,-1 1 0 0 0,1-1 1 0 0,0 0-1 0 0,0 0 0 0 0,0-1 1 0 0,0 1-1 0 0,0-1 0 0 0,1 0 0 0 0,-1 0 1 0 0,1-1-1 0 0,1 0 0 0 0,-1 1 1 0 0,0-1-1 0 0,1 0 218 0 0,-12-21-1195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0:1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1280 0 0,'0'0'691'0'0,"0"0"-116"0"0,2-14 411 0 0,0 14-892 0 0,-1 0 1 0 0,1 0-1 0 0,-1 0 1 0 0,0 1-1 0 0,0-1 1 0 0,1 0-1 0 0,-1 1 1 0 0,0-1 0 0 0,1 1-1 0 0,-1-1 1 0 0,0 1-1 0 0,0-1 1 0 0,0 1-1 0 0,0 0 1 0 0,1 0-1 0 0,-1 0 1 0 0,0-1-1 0 0,0 1 1 0 0,-1 0 0 0 0,1 0-1 0 0,0 0 1 0 0,0 1-1 0 0,0-1 1 0 0,-1 0-1 0 0,1 0 1 0 0,0 0-1 0 0,-1 1 1 0 0,1-1-1 0 0,-1 0 1 0 0,0 0 0 0 0,1 1-1 0 0,-1-1 1 0 0,0 0-1 0 0,0 1 1 0 0,0-1-1 0 0,0 0 1 0 0,0 1-1 0 0,0-1 1 0 0,0 0-1 0 0,0 1 1 0 0,-1-1-95 0 0,12 245 1465 0 0,2-154-1226 0 0,4 18-3380 0 0,-17-102 459 0 0,0-11 1357 0 0</inkml:trace>
  <inkml:trace contextRef="#ctx0" brushRef="#br0" timeOffset="249.214">27 175 1468 0 0,'0'-3'128'0'0,"-1"1"1"0"0,1-1-1 0 0,-1 1 0 0 0,1-1 1 0 0,0 1-1 0 0,0-1 0 0 0,0 1 0 0 0,0-1 1 0 0,1 1-1 0 0,-1-1 0 0 0,0 1 0 0 0,1 0 1 0 0,0-1-1 0 0,0 1 0 0 0,0 0 1 0 0,0-1-1 0 0,0 1 0 0 0,0 0 0 0 0,0 0 1 0 0,1 0-1 0 0,-1 0 0 0 0,1 0 0 0 0,0 0 1 0 0,-1 0-1 0 0,1 1 0 0 0,0-1 1 0 0,0 0-1 0 0,0 1 0 0 0,0 0 0 0 0,0-1 1 0 0,1 1-1 0 0,-1 0 0 0 0,0 0 1 0 0,0 0-1 0 0,1 1 0 0 0,-1-1 0 0 0,1 1 1 0 0,-1-1-1 0 0,1 1 0 0 0,-1 0 0 0 0,1-1 1 0 0,-1 1-1 0 0,1 1 0 0 0,-1-1 1 0 0,1 0-1 0 0,-1 0 0 0 0,0 1 0 0 0,2 0-128 0 0,35 17 246 0 0,-1 2-1 0 0,-1 1 0 0 0,-1 2 0 0 0,-1 2 1 0 0,-1 1-1 0 0,-1 2 0 0 0,28 30-245 0 0,6 1-514 0 0,-48-41 187 0 0,27 19-4244 0 0,-44-37 3308 0 0,-3-2 80 0 0</inkml:trace>
  <inkml:trace contextRef="#ctx0" brushRef="#br0" timeOffset="497.274">408 23 1316 0 0,'2'-23'3474'0'0,"3"34"-1217"0"0,-5-10-2241 0 0,113 434 1118 0 0,-64-297-6901 0 0,-41-127 4437 0 0</inkml:trace>
  <inkml:trace contextRef="#ctx0" brushRef="#br0" timeOffset="746.733">1069 55 964 0 0,'-27'9'3710'0'0,"-13"30"-2674"0"0,37-35-719 0 0,-11 13-52 0 0,1 0 0 0 0,0 1 0 0 0,2 1 1 0 0,0 0-1 0 0,1 0 0 0 0,1 1 1 0 0,1 1-1 0 0,1-1 0 0 0,0 1 1 0 0,2 0-1 0 0,1 1 0 0 0,0-1 1 0 0,1 1-1 0 0,2 0 0 0 0,0 0 1 0 0,1-1-1 0 0,3 12-265 0 0,-2-18-93 0 0,1 0 0 0 0,1 0 0 0 0,1 0 0 0 0,0 0 0 0 0,1 0 0 0 0,1-1 0 0 0,0 0 0 0 0,0 0 0 0 0,2-1-1 0 0,0 0 1 0 0,5 8 93 0 0,-5-12-374 0 0,1 1 0 0 0,-1-1 0 0 0,1-1-1 0 0,1 1 1 0 0,0-2 0 0 0,0 1 0 0 0,0-1-1 0 0,1-1 1 0 0,0 0 0 0 0,0-1 0 0 0,0 0-1 0 0,1 0 1 0 0,0-1 0 0 0,0-1 0 0 0,3 1 374 0 0,21 2-1327 0 0,-2-5 10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5:59:4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2092 1087 1768 0 0,'5'-2'4643'0'0,"15"1"-4657"0"0,72-21 732 0 0,-156-3-637 0 0,156 35 196 0 0,135-38 23 0 0,-215 25-300 0 0,0 2 11 0 0,0-1 0 0 0,-1 0 0 0 0,1-1 1 0 0,0 0-1 0 0,-1-1 0 0 0,0 0 0 0 0,0 0 0 0 0,0-2 1 0 0,0 1-1 0 0,-1-1 0 0 0,0-1 0 0 0,0 0 0 0 0,-1 0 1 0 0,1-1-1 0 0,2-4-11 0 0,-12 10-5 0 0,0-1 0 0 0,0 1 1 0 0,0 0-1 0 0,-1 0 0 0 0,1 0 1 0 0,-1 0-1 0 0,0 0 0 0 0,1 0 1 0 0,-1 0-1 0 0,0 0 0 0 0,0 0 1 0 0,0 0-1 0 0,-1 0 0 0 0,1 0 1 0 0,0 1-1 0 0,-1-1 0 0 0,1 0 1 0 0,-1 1-1 0 0,1-1 0 0 0,-1 1 1 0 0,0 0-1 0 0,0-1 0 0 0,0 1 1 0 0,1 0-1 0 0,-1 0 0 0 0,0 0 1 0 0,0 1-1 0 0,-1-1 0 0 0,0 0 5 0 0,-18-5-42 0 0,0 1-1 0 0,0 0 0 0 0,0 2 0 0 0,-1 0 1 0 0,1 2-1 0 0,-1 0 0 0 0,0 2 0 0 0,1 0 0 0 0,-1 2 1 0 0,1 0-1 0 0,-1 1 0 0 0,1 1 0 0 0,-14 6 43 0 0,19-8 19 0 0,0 1 0 0 0,1 0 0 0 0,-1 2 0 0 0,1-1-1 0 0,0 2 1 0 0,1 0 0 0 0,0 1 0 0 0,0 0 0 0 0,0 1 0 0 0,1 1-1 0 0,1 0 1 0 0,0 1 0 0 0,0 0 0 0 0,1 1 0 0 0,0 0-1 0 0,1 0 1 0 0,0 1 0 0 0,1 1 0 0 0,1 0 0 0 0,0 0 0 0 0,1 0-1 0 0,0 1 1 0 0,2 0 0 0 0,-1 1 0 0 0,2-1 0 0 0,-1 5-19 0 0,6-11 22 0 0,0 0 1 0 0,1 0-1 0 0,0 0 1 0 0,0 0-1 0 0,1-1 0 0 0,0 1 1 0 0,1-1-1 0 0,0 0 1 0 0,0 0-1 0 0,1 0 1 0 0,-1 0-1 0 0,2-1 1 0 0,-1 0-1 0 0,1 0 1 0 0,0 0-1 0 0,1-1 0 0 0,0 0 1 0 0,0 0-1 0 0,0-1 1 0 0,0 0-1 0 0,1 0 1 0 0,0 0-1 0 0,0-1 1 0 0,0 0-1 0 0,1-1 0 0 0,-1 0 1 0 0,7 1-23 0 0,17 7-86 0 0,1-1-1 0 0,1-2 1 0 0,0-2 0 0 0,0 0 0 0 0,0-3-1 0 0,23 0 87 0 0,-30-2-543 0 0,-1-2 0 0 0,1-1 0 0 0,-1-1 0 0 0,0-1-1 0 0,0-2 1 0 0,0 0 0 0 0,23-10 543 0 0,-1-1-1345 0 0,-3-4-23 0 0</inkml:trace>
  <inkml:trace contextRef="#ctx0" brushRef="#br0" timeOffset="311.187">2794 892 1016 0 0,'26'60'1084'0'0,"3"-2"1"0"0,3 0-1 0 0,2-3 0 0 0,2-1 1 0 0,2-1-1 0 0,13 9-1084 0 0,-16-16 725 0 0,-33-45-680 0 0,-1 0 1 0 0,0-1 0 0 0,0 0-1 0 0,1 1 1 0 0,-1-1 0 0 0,0 0 0 0 0,0 0-1 0 0,1 0 1 0 0,-1 0 0 0 0,0 0-1 0 0,1 0 1 0 0,-1 0 0 0 0,0 0-1 0 0,1 0 1 0 0,-1 0 0 0 0,0-1-1 0 0,0 1 1 0 0,1-1 0 0 0,-1 1-1 0 0,0-1 1 0 0,0 1 0 0 0,0-1-1 0 0,0 0 1 0 0,0 0 0 0 0,0 1 0 0 0,0-1-1 0 0,0 0 1 0 0,0 0 0 0 0,0 0-1 0 0,0 0 1 0 0,0 0 0 0 0,0 0-1 0 0,-1 0 1 0 0,1 0 0 0 0,-1-1-1 0 0,1 1 1 0 0,-1 0 0 0 0,1 0-1 0 0,-1 0 1 0 0,1-1 0 0 0,-1 1-1 0 0,0 0 1 0 0,0-1 0 0 0,0 1-1 0 0,0-1-45 0 0,29-64 298 0 0,123-279-1491 0 0,-131 316-2347 0 0,-21 29 2199 0 0,0 0 3 0 0,0 0 6 0 0</inkml:trace>
  <inkml:trace contextRef="#ctx0" brushRef="#br0" timeOffset="978.917">3756 954 1088 0 0,'-8'-6'139'0'0,"1"1"1"0"0,-1 0-1 0 0,0 0 0 0 0,0 1 1 0 0,-1 0-1 0 0,1 1 0 0 0,-1 0 0 0 0,0 0 1 0 0,0 0-1 0 0,0 1 0 0 0,0 1 0 0 0,0 0 1 0 0,0 0-1 0 0,0 1 0 0 0,-1 0 1 0 0,1 0-1 0 0,0 1 0 0 0,0 0 0 0 0,0 1 1 0 0,0 0-1 0 0,0 0 0 0 0,0 1 1 0 0,0 0-1 0 0,0 1 0 0 0,1-1 0 0 0,0 2 1 0 0,-6 3-140 0 0,2-2 112 0 0,1 0 1 0 0,0 1-1 0 0,1 0 1 0 0,0 1 0 0 0,0 0-1 0 0,0 0 1 0 0,1 1-1 0 0,0 0 1 0 0,1 1-1 0 0,0 0 1 0 0,1 0-1 0 0,0 1 1 0 0,0 0 0 0 0,1 0-1 0 0,0 1 1 0 0,1-1-1 0 0,1 1 1 0 0,0 0-1 0 0,0 1 1 0 0,1 2-113 0 0,2-11 36 0 0,1 0 0 0 0,0-1 0 0 0,1 1 0 0 0,-1-1 0 0 0,0 1 0 0 0,1-1 0 0 0,0 1 0 0 0,0-1 1 0 0,0 1-1 0 0,0-1 0 0 0,1 0 0 0 0,-1 1 0 0 0,1-1 0 0 0,0 0 0 0 0,-1 0 0 0 0,2 0 0 0 0,-1 0 0 0 0,0-1 0 0 0,1 1 0 0 0,-1-1 0 0 0,1 1 0 0 0,0-1 0 0 0,-1 0 0 0 0,1 0 1 0 0,0 0-1 0 0,0 0 0 0 0,1 0 0 0 0,-1-1 0 0 0,0 0 0 0 0,1 1 0 0 0,-1-1 0 0 0,3 0-36 0 0,125 6 531 0 0,-113-9-558 0 0,0-1 1 0 0,-1-1-1 0 0,1-1 1 0 0,-1 0-1 0 0,0-1 0 0 0,-1-1 1 0 0,0 0-1 0 0,0-2 1 0 0,0 0-1 0 0,-1 0 1 0 0,0-2-1 0 0,-1 1 0 0 0,0-2 1 0 0,-1 0-1 0 0,0-1 1 0 0,-1 0-1 0 0,0-1 1 0 0,-1 0-1 0 0,6-12 27 0 0,-15 21 5 0 0,-1-1 0 0 0,0 1 1 0 0,0-1-1 0 0,0 1 0 0 0,-1-1 0 0 0,0 1 0 0 0,0-1 0 0 0,-1 1 1 0 0,1-1-1 0 0,-1 1 0 0 0,0-1 0 0 0,-1 1 0 0 0,1 0 1 0 0,-1 0-1 0 0,0 0 0 0 0,0-1 0 0 0,-1 2 0 0 0,0-1 0 0 0,0 0 1 0 0,0 0-1 0 0,0 1 0 0 0,0 0 0 0 0,-1 0 0 0 0,0 0 0 0 0,0 0 1 0 0,0 0-1 0 0,-1 1 0 0 0,1 0 0 0 0,-1 0 0 0 0,1 0 1 0 0,-1 0-1 0 0,0 1 0 0 0,0 0 0 0 0,0 0 0 0 0,-1 0 0 0 0,1 1 1 0 0,0-1-1 0 0,-5 1-5 0 0,-19 39 133 0 0,28-28-147 0 0,0 0 1 0 0,0 0-1 0 0,1 1 1 0 0,0-1-1 0 0,1 0 0 0 0,0 0 1 0 0,1 0-1 0 0,0 0 0 0 0,0-1 1 0 0,1 1-1 0 0,0 0 0 0 0,1-1 1 0 0,0 0-1 0 0,1 0 0 0 0,0 0 1 0 0,0 0-1 0 0,1-1 0 0 0,0 0 1 0 0,0 0-1 0 0,1 0 0 0 0,0-1 1 0 0,0 0-1 0 0,1-1 0 0 0,0 1 1 0 0,7 3 13 0 0,-4-1-357 0 0,0-1 0 0 0,1-1 0 0 0,0 0 0 0 0,0-1 0 0 0,1 0 0 0 0,0-1 0 0 0,0 0 1 0 0,0-1-1 0 0,0 0 0 0 0,1-2 0 0 0,-1 1 0 0 0,1-1 0 0 0,2-1 357 0 0,14-1-1233 0 0</inkml:trace>
  <inkml:trace contextRef="#ctx0" brushRef="#br0" timeOffset="1665.067">4362 734 2456 0 0,'9'-99'6260'0'0,"-32"112"-5245"0"0,13 10-902 0 0,2 0 0 0 0,0 0 0 0 0,2 1 0 0 0,0-1 0 0 0,2 2 1 0 0,1-1-1 0 0,1 0 0 0 0,0 1 0 0 0,2-1 0 0 0,3 18-113 0 0,-3-15 96 0 0,1-4-60 0 0,1 0 1 0 0,1 0-1 0 0,1 0 0 0 0,1 0 0 0 0,1-1 0 0 0,1 1 0 0 0,1-2 0 0 0,1 1 0 0 0,1-1 1 0 0,1 0-1 0 0,7 9-36 0 0,-15-26 5 0 0,0 0 1 0 0,1 0-1 0 0,-1 0 1 0 0,1-1-1 0 0,0 1 1 0 0,0-1-1 0 0,0 0 1 0 0,0 0-1 0 0,0 0 1 0 0,1 0-1 0 0,0-1 1 0 0,-1 0-1 0 0,1 0 1 0 0,0 0-1 0 0,0-1 1 0 0,0 1 0 0 0,0-1-1 0 0,0 0 1 0 0,0-1-1 0 0,0 1 1 0 0,0-1-1 0 0,1 0 1 0 0,-1-1-1 0 0,0 1 1 0 0,0-1-1 0 0,0 0 1 0 0,0 0-1 0 0,0 0 1 0 0,0-1-1 0 0,0 0 1 0 0,0 0-1 0 0,-1 0 1 0 0,1 0-1 0 0,-1-1 1 0 0,5-2-6 0 0,1-2-12 0 0,-1 1 1 0 0,1-1 0 0 0,-1-1-1 0 0,0 0 1 0 0,-1 0-1 0 0,1 0 1 0 0,-2-1 0 0 0,1 0-1 0 0,-1-1 1 0 0,-1 0-1 0 0,0 0 1 0 0,0 0 0 0 0,-1-1-1 0 0,0 0 1 0 0,1-7 11 0 0,-1-14 2 0 0,-5 31-47 0 0,-3-9 2 0 0,3 9 42 0 0,-1 0 1 0 0,0 0-1 0 0,0 1 1 0 0,0-1-1 0 0,0 0 1 0 0,0 1-1 0 0,0-1 0 0 0,0 0 1 0 0,0 1-1 0 0,0 0 1 0 0,0-1-1 0 0,0 1 1 0 0,0 0-1 0 0,0-1 1 0 0,0 1-1 0 0,-1 0 1 0 0,1 0-1 0 0,0 0 1 0 0,0 0-1 0 0,0 0 1 0 0,0 0-1 0 0,0 0 0 0 0,0 0 1 0 0,-1 1-1 0 0,1-1 1 0 0,0 0-1 0 0,0 1 1 0 0,0-1-1 0 0,0 1 1 0 0,0-1-1 0 0,0 1 1 0 0,0-1-1 0 0,0 1 1 0 0,0 0-1 0 0,0-1 1 0 0,1 1-1 0 0,-1 0 1 0 0,0 0-1 0 0,0 0 0 0 0,1 0 1 0 0,-1 0-1 0 0,0 0 1 0 0,1 0-1 0 0,-1 0 1 0 0,1 0-1 0 0,-1 0 1 0 0,1 0-1 0 0,0 0 1 0 0,-1 0-1 0 0,1 0 1 0 0,0 0-1 0 0,0 0 1 0 0,0 1-1 0 0,0-1 0 0 0,0 0 1 0 0,-17 71-52 0 0,17-63 41 0 0,1 0-1 0 0,0-1 1 0 0,1 1 0 0 0,0 0 0 0 0,0-1 0 0 0,1 1 0 0 0,0-1-1 0 0,0 0 1 0 0,1 0 0 0 0,0 0 0 0 0,1 0 0 0 0,-1-1 0 0 0,2 1-1 0 0,-1-1 1 0 0,1-1 0 0 0,0 1 0 0 0,0-1 0 0 0,1 0 0 0 0,0 0-1 0 0,0-1 1 0 0,0 0 0 0 0,0 0 0 0 0,1-1 0 0 0,0 0 0 0 0,0 0-1 0 0,0-1 1 0 0,1 0 0 0 0,-1 0 0 0 0,1-1 0 0 0,-1 0 0 0 0,1 0-1 0 0,0-1 1 0 0,0-1 0 0 0,0 1 0 0 0,0-1 0 0 0,-1-1 0 0 0,1 1-1 0 0,0-2 1 0 0,5-1 11 0 0,0 1-67 0 0,-1 0 0 0 0,1-2 0 0 0,-1 1 0 0 0,0-2 0 0 0,0 0 0 0 0,0 0 0 0 0,-1-2 0 0 0,0 1 0 0 0,0-1 0 0 0,-1-1 0 0 0,0 0 0 0 0,0-1-1 0 0,-1 0 1 0 0,0 0 0 0 0,0-1 0 0 0,-1-1 0 0 0,0 1 0 0 0,-1-2 0 0 0,-1 1 0 0 0,1-1 0 0 0,-2 0 0 0 0,0 0 0 0 0,0-1 0 0 0,-1 0 0 0 0,-1 0 0 0 0,0 0-1 0 0,2-12 68 0 0,-8 18 25 0 0,-1 0-1 0 0,1 1 1 0 0,-1-1-1 0 0,0 1 0 0 0,0 0 1 0 0,-1 0-1 0 0,0 0 0 0 0,0 0 1 0 0,-1 1-1 0 0,1 0 1 0 0,-1 0-1 0 0,0 0 0 0 0,0 0 1 0 0,-1 1-1 0 0,0 0 0 0 0,1 0 1 0 0,-1 0-1 0 0,-1 1 1 0 0,1 0-1 0 0,0 0 0 0 0,-1 0 1 0 0,1 1-1 0 0,-1 0 0 0 0,0 0 1 0 0,-5 0-25 0 0,11 2 93 0 0,-16 4 125 0 0,14-1-212 0 0,-1 1-1 0 0,0 0 1 0 0,1 0 0 0 0,0 0-1 0 0,0 1 1 0 0,0-1-1 0 0,0 1 1 0 0,1-1-1 0 0,0 1 1 0 0,0 0 0 0 0,0 0-1 0 0,0 0 1 0 0,1 0-1 0 0,0 0 1 0 0,0 1-1 0 0,0-1 1 0 0,1 0 0 0 0,-1 1-1 0 0,1-1 1 0 0,1 0-1 0 0,-1 0 1 0 0,1 1-1 0 0,0-1 1 0 0,0 0 0 0 0,0 0-1 0 0,1 0 1 0 0,0 0-1 0 0,0 0 1 0 0,0 0-1 0 0,0-1 1 0 0,1 1 0 0 0,0 0-6 0 0,4 6-59 0 0,0 1 0 0 0,1-2 1 0 0,0 1-1 0 0,1-1 1 0 0,0-1-1 0 0,0 1 1 0 0,1-1-1 0 0,0-1 1 0 0,1 0-1 0 0,0-1 1 0 0,0 0-1 0 0,0 0 1 0 0,4 0 58 0 0,8 2-248 0 0,0-2 1 0 0,0-1 0 0 0,1-1 0 0 0,0-1 0 0 0,0-1 0 0 0,0-1 0 0 0,0-1 0 0 0,0-1 0 0 0,0-1-1 0 0,0-2 1 0 0,0 0 0 0 0,0-1 0 0 0,-1-2 0 0 0,1 0 0 0 0,-2-1 0 0 0,4-3 247 0 0,63-36-747 0 0,-69 28 558 0 0</inkml:trace>
  <inkml:trace contextRef="#ctx0" brushRef="#br0" timeOffset="2211.05">5662 1117 4272 0 0,'-2'-4'92'0'0,"0"0"0"0"0,0 1-1 0 0,-1-1 1 0 0,1 0-1 0 0,-1 1 1 0 0,0-1 0 0 0,0 1-1 0 0,0 0 1 0 0,0 0 0 0 0,-1 0-1 0 0,1 1 1 0 0,-1-1-1 0 0,0 1 1 0 0,0-1 0 0 0,0 1-1 0 0,0 1 1 0 0,0-1 0 0 0,0 0-1 0 0,0 1 1 0 0,0 0-1 0 0,-1 0 1 0 0,1 0 0 0 0,0 1-1 0 0,-1-1 1 0 0,1 1-1 0 0,-1 0 1 0 0,1 0 0 0 0,-1 1-1 0 0,-2 0-91 0 0,-2 0 82 0 0,1 0 0 0 0,-1 1 0 0 0,1 0 0 0 0,0 1 0 0 0,-1-1 0 0 0,1 2 0 0 0,1-1 0 0 0,-1 1 0 0 0,0 0-1 0 0,1 1 1 0 0,0-1 0 0 0,0 2 0 0 0,0-1 0 0 0,1 1 0 0 0,0 0 0 0 0,0 0 0 0 0,0 0 0 0 0,1 1 0 0 0,0 0 0 0 0,0 0-1 0 0,0 1 1 0 0,1-1 0 0 0,0 1 0 0 0,1 0 0 0 0,0 0 0 0 0,0 0 0 0 0,1 0 0 0 0,-1 6-82 0 0,5-10 24 0 0,1-1 0 0 0,0 1 0 0 0,0-1 0 0 0,1 0 0 0 0,-1 0 0 0 0,1 0 0 0 0,-1-1 0 0 0,1 1 0 0 0,0-1 0 0 0,0 0 0 0 0,0 0 0 0 0,0 0 0 0 0,0 0 0 0 0,0-1 0 0 0,1 0 0 0 0,-1 0 0 0 0,0 0 0 0 0,1 0 0 0 0,-1-1 0 0 0,1 1 0 0 0,-1-1 0 0 0,1 0 1 0 0,-1-1-1 0 0,1 1 0 0 0,2-1-24 0 0,15 0 35 0 0,1-1 1 0 0,0-1 0 0 0,-1 0 0 0 0,0-2 0 0 0,0-1 0 0 0,0 0 0 0 0,-1-2 0 0 0,7-3-36 0 0,70-41 127 0 0,-124 77-171 0 0,25-23 37 0 0,0-1-1 0 0,0 1 1 0 0,0 0 0 0 0,0 0-1 0 0,0 0 1 0 0,0 0-1 0 0,0 0 1 0 0,1 0-1 0 0,-1 0 1 0 0,1 0 0 0 0,-1 0-1 0 0,1 0 1 0 0,0 0-1 0 0,0 0 1 0 0,0 0 0 0 0,0 0-1 0 0,0 0 1 0 0,0 0-1 0 0,1 0 1 0 0,-1 0-1 0 0,1 0 1 0 0,-1 0 0 0 0,1 0-1 0 0,0 0 1 0 0,0 0-1 0 0,0 0 1 0 0,0 0 0 0 0,0 0-1 0 0,0-1 1 0 0,0 1-1 0 0,1 0 1 0 0,-1-1-1 0 0,0 1 1 0 0,1-1 0 0 0,0 0-1 0 0,-1 1 1 0 0,1-1-1 0 0,0 0 1 0 0,-1 0-1 0 0,1 0 1 0 0,0 0 0 0 0,0 0-1 0 0,0-1 1 0 0,0 1-1 0 0,0 0 1 0 0,0-1 0 0 0,0 0-1 0 0,2 1 8 0 0,94-14-641 0 0,-84 6 556 0 0,0 0 0 0 0,-1-1 0 0 0,0-1 1 0 0,-1 0-1 0 0,0 0 0 0 0,0-1 0 0 0,-1-1 1 0 0,-1 0-1 0 0,0-1 0 0 0,0 0 0 0 0,-1 0 0 0 0,0-1 1 0 0,-1 0-1 0 0,-1 0 0 0 0,0-1 0 0 0,-1 0 0 0 0,0 0 1 0 0,-1-1-1 0 0,0-3 85 0 0,48-293 5 0 0,-48 260 138 0 0,-3 28 123 0 0,-2 0 1 0 0,0 0-1 0 0,-1 0 0 0 0,-1 0 0 0 0,-1 0 1 0 0,-1 0-1 0 0,-2 1 0 0 0,-4-15-266 0 0,9 33 78 0 0,0 1-1 0 0,0-1 1 0 0,0 1-1 0 0,0-1 0 0 0,0 1 1 0 0,0-1-1 0 0,-1 1 1 0 0,0 0-1 0 0,0 0 1 0 0,0-1-1 0 0,0 2 1 0 0,0-1-1 0 0,0 0 1 0 0,-1 0-1 0 0,0 1 0 0 0,1-1 1 0 0,-1 1-1 0 0,0 0 1 0 0,0 0-1 0 0,0 0 1 0 0,-1 0-1 0 0,1 0 1 0 0,0 1-1 0 0,-1-1-77 0 0,-22 24 243 0 0,21-13-207 0 0,-1-1 0 0 0,2 1 0 0 0,-1-1 0 0 0,1 1 0 0 0,1 0 0 0 0,0 1 0 0 0,0-1 0 0 0,1 1 0 0 0,0-1 0 0 0,0 1 0 0 0,1 0 0 0 0,1-1 0 0 0,0 1 0 0 0,0 0 0 0 0,0 0 1 0 0,2 3-37 0 0,-2 2 71 0 0,3 19-72 0 0,2 0 0 0 0,1 0 0 0 0,2 0 0 0 0,1-1 0 0 0,2-1 0 0 0,1 1 1 0 0,2-2-1 0 0,14 25 1 0 0,-11-22-1003 0 0,-2 1 1 0 0,-1 0-1 0 0,-1 1 1 0 0,-2 0-1 0 0,-2 1 1 0 0,4 28 1002 0 0,-31 28-3787 0 0,-3-69 2598 0 0</inkml:trace>
  <inkml:trace contextRef="#ctx0" brushRef="#br0" timeOffset="2444.151">5761 996 1796 0 0,'23'-34'4352'0'0,"45"2"-3539"0"0,-56 27-391 0 0,146-43-316 0 0,6 29-4565 0 0,-134 18 3197 0 0</inkml:trace>
  <inkml:trace contextRef="#ctx0" brushRef="#br0" timeOffset="2755.416">6293 1071 1036 0 0,'5'13'4470'0'0,"23"-17"-3661"0"0,17-12-384 0 0,0-2 0 0 0,-1-2 0 0 0,-1-2 0 0 0,-1-2 0 0 0,-2-1 0 0 0,21-18-425 0 0,0-36 422 0 0,-63 76-411 0 0,0 1 1 0 0,-1-1-1 0 0,1 1 1 0 0,-1 0-1 0 0,0 0 1 0 0,0 0-1 0 0,0 0 1 0 0,0 1-1 0 0,0-1 1 0 0,0 1-1 0 0,0 0 1 0 0,0 0-1 0 0,0 0 1 0 0,-1 0-1 0 0,1 0 1 0 0,0 1-1 0 0,-1 0 0 0 0,1-1 1 0 0,0 1-1 0 0,-1 0 1 0 0,1 1-1 0 0,-1-1 1 0 0,-2 1-12 0 0,-20 1 126 0 0,1 0 0 0 0,-1 2 0 0 0,1 1 0 0 0,0 0 0 0 0,0 2 1 0 0,0 1-1 0 0,1 1 0 0 0,1 1 0 0 0,-1 2 0 0 0,2 0 0 0 0,-1 1 0 0 0,2 1 0 0 0,0 1 0 0 0,-12 11-126 0 0,29-23 19 0 0,1 0 0 0 0,-1 1 0 0 0,1-1 0 0 0,-1 1 0 0 0,1-1 0 0 0,1 1-1 0 0,-1 0 1 0 0,0 0 0 0 0,1 0 0 0 0,0 1 0 0 0,0-1 0 0 0,0 1 0 0 0,0-1 0 0 0,1 1-1 0 0,0-1 1 0 0,0 1 0 0 0,0 0 0 0 0,0 0 0 0 0,1-1 0 0 0,0 1 0 0 0,0 0 0 0 0,0 0-1 0 0,1 0 1 0 0,-1-1 0 0 0,1 1 0 0 0,1 2-19 0 0,14 7-253 0 0,0 0 1 0 0,1-2-1 0 0,0 0 0 0 0,1-1 1 0 0,0-1-1 0 0,1 0 1 0 0,0-2-1 0 0,0 0 0 0 0,1-1 1 0 0,0-1-1 0 0,1-1 0 0 0,-1 0 1 0 0,1-2-1 0 0,0 0 0 0 0,0-2 1 0 0,0 0-1 0 0,1-2 253 0 0,110 5-4042 0 0,-87-4 2688 0 0</inkml:trace>
  <inkml:trace contextRef="#ctx0" brushRef="#br0" timeOffset="-1572.098">495 717 860 0 0,'0'0'420'0'0,"-3"-23"1133"0"0,-13-22 1623 0 0,26 130-1864 0 0,-6-51-1220 0 0,5 49 123 0 0,3-1 1 0 0,4 0-1 0 0,21 63-215 0 0,17 8-84 0 0,-52-150-72 0 0,-1-1 0 0 0,0 1 0 0 0,1-1 0 0 0,-1 1 0 0 0,0-1 0 0 0,-1 1 0 0 0,1 0 0 0 0,0-1-1 0 0,-1 1 1 0 0,0 0 0 0 0,1 0 0 0 0,-1 0 0 0 0,0-1 0 0 0,-1 1 0 0 0,1 0 0 0 0,0 0 0 0 0,-1-1-1 0 0,1 1 1 0 0,-1 0 0 0 0,0-1 0 0 0,0 1 0 0 0,0-1 0 0 0,0 1 0 0 0,-1-1 0 0 0,1 1 0 0 0,-1-1 0 0 0,1 0-1 0 0,-1 0 1 0 0,-1 2 156 0 0,-20 3-1096 0 0</inkml:trace>
  <inkml:trace contextRef="#ctx0" brushRef="#br0" timeOffset="-1091.107">1 1117 2380 0 0,'2'-17'4055'0'0,"42"-8"-3717"0"0,-41 24-122 0 0,66-25 164 0 0,1 2 0 0 0,0 4-1 0 0,2 3 1 0 0,0 4 0 0 0,18 0-380 0 0,-78 11 17 0 0,324-28-597 0 0,-330 30 547 0 0,0-1-1 0 0,0 1 0 0 0,0 1 1 0 0,0-1-1 0 0,0 1 1 0 0,0 0-1 0 0,0 1 0 0 0,-1-1 1 0 0,1 1-1 0 0,0 0 0 0 0,-1 1 1 0 0,1-1-1 0 0,-1 1 0 0 0,0 0 1 0 0,0 0-1 0 0,0 1 0 0 0,4 3 34 0 0,-8-2-5 0 0,0-1-1 0 0,-1 1 1 0 0,1 0-1 0 0,-1 0 1 0 0,0 0-1 0 0,0 1 1 0 0,-1-1-1 0 0,1 0 1 0 0,-1-1-1 0 0,0 1 1 0 0,0 0-1 0 0,-1 0 1 0 0,0 0-1 0 0,1-1 1 0 0,-2 1-1 0 0,1-1 1 0 0,0 1-1 0 0,-1-1 1 0 0,0 0-1 0 0,0 0 1 0 0,0 0-1 0 0,-1 0 1 0 0,-1 1 5 0 0,-6 12-54 0 0,-59 134 193 0 0,71-148-133 0 0,-1 1 0 0 0,0-1 1 0 0,1 0-1 0 0,-1 0 0 0 0,1 0 0 0 0,0 0 1 0 0,0 0-1 0 0,0 0 0 0 0,0 0 0 0 0,1 0 0 0 0,-1 0 1 0 0,1 0-1 0 0,0 0 0 0 0,0-1 0 0 0,0 1 0 0 0,0-1 1 0 0,0 0-1 0 0,1 1 0 0 0,-1-1 0 0 0,0 0 1 0 0,1 0-1 0 0,0 0 0 0 0,0-1 0 0 0,-1 1 0 0 0,1-1 1 0 0,0 0-1 0 0,0 1 0 0 0,0-1 0 0 0,0 0 0 0 0,1-1 1 0 0,-1 1-1 0 0,0-1 0 0 0,1 1-6 0 0,112 9 231 0 0,-114-10-230 0 0,35-3 56 0 0,0-1 0 0 0,0-3 0 0 0,0 0 0 0 0,-1-3-1 0 0,0-1 1 0 0,34-16-57 0 0,-64 26-1 0 0,-1-1-1 0 0,1 0 0 0 0,-1 0 1 0 0,0-1-1 0 0,0 1 0 0 0,1-1 1 0 0,-2-1-1 0 0,1 1 1 0 0,0-1-1 0 0,-1 1 0 0 0,1-1 1 0 0,-1-1-1 0 0,0 1 1 0 0,-1 0-1 0 0,1-1 0 0 0,-1 0 1 0 0,0 0-1 0 0,0 0 0 0 0,0 0 1 0 0,-1-1-1 0 0,0 1 1 0 0,0-1-1 0 0,0 1 0 0 0,1-5 2 0 0,-5 5-13 0 0,1 0-1 0 0,-1 0 0 0 0,1 0 0 0 0,-1 0 0 0 0,-1 0 0 0 0,1 1 0 0 0,-1-1 0 0 0,1 1 0 0 0,-1 0 1 0 0,-1 0-1 0 0,1 0 0 0 0,0 0 0 0 0,-1 0 0 0 0,0 1 0 0 0,0 0 0 0 0,0 0 0 0 0,0 0 0 0 0,-5-2 14 0 0,-26-17-281 0 0,-1 1 0 0 0,0 3 0 0 0,-2 1 0 0 0,0 1 0 0 0,0 2 0 0 0,-2 2 0 0 0,1 2 0 0 0,-21-2 281 0 0,3-2-1343 0 0,37 7 553 0 0,5 1-410 0 0</inkml:trace>
  <inkml:trace contextRef="#ctx0" brushRef="#br0" timeOffset="14830.777">12573 501 1648 0 0,'-10'23'4064'0'0,"-2"41"-3453"0"0,9-42-61 0 0,-2 28-134 0 0,3 0 0 0 0,2 0 1 0 0,2 0-1 0 0,2 1 0 0 0,2-2 1 0 0,10 35-417 0 0,5 57 488 0 0,-13-89-341 0 0,-4-35-256 0 0,-1 0 0 0 0,0-1-1 0 0,-1 2 1 0 0,-1-1 0 0 0,0 0 0 0 0,-1 0 0 0 0,-1 0 0 0 0,-1 0 0 0 0,-1 0 0 0 0,0 0 0 0 0,-1-1 0 0 0,0 1-1 0 0,-3 4 110 0 0,6-21-135 0 0,0 1-1 0 0,0 0 1 0 0,0 0-1 0 0,0-1 0 0 0,0 1 1 0 0,0-1-1 0 0,0 1 0 0 0,0-1 1 0 0,0 1-1 0 0,-1-1 0 0 0,1 0 1 0 0,0 1-1 0 0,0-1 0 0 0,0 0 1 0 0,0 0-1 0 0,-1 0 1 0 0,1 0-1 0 0,0 0 0 0 0,0 0 1 0 0,0 0-1 0 0,0 0 0 0 0,-1-1 1 0 0,1 1-1 0 0,0 0 0 0 0,0-1 1 0 0,0 1-1 0 0,0-1 1 0 0,0 1-1 0 0,0-1 0 0 0,0 1 1 0 0,0-1-1 0 0,0 0 0 0 0,0 0 1 0 0,0 1-1 0 0,0-1 0 0 0,1 0 1 0 0,-1 0-1 0 0,0 0 0 0 0,0 0 1 0 0,1 0-1 0 0,-1 0 1 0 0,1 0-1 0 0,-1-1 136 0 0,-13-15-1139 0 0</inkml:trace>
  <inkml:trace contextRef="#ctx0" brushRef="#br0" timeOffset="15140.846">12622 579 840 0 0,'4'-2'111'0'0,"0"-1"0"0"0,0 1-1 0 0,0 0 1 0 0,1 1 0 0 0,-1-1 0 0 0,0 1-1 0 0,1-1 1 0 0,-1 2 0 0 0,1-1 0 0 0,-1 0-1 0 0,1 1 1 0 0,0 0 0 0 0,-1 0 0 0 0,1 0-1 0 0,-1 0 1 0 0,1 1 0 0 0,-1 0 0 0 0,1 0-1 0 0,-1 0 1 0 0,1 1 0 0 0,-1-1 0 0 0,0 1 0 0 0,0 0-1 0 0,0 0 1 0 0,0 0 0 0 0,0 1 0 0 0,0 0-1 0 0,0-1 1 0 0,-1 1 0 0 0,1 0 0 0 0,-1 1-1 0 0,3 3-110 0 0,2 1 96 0 0,-1 1 0 0 0,1 0 0 0 0,-1 1 0 0 0,-1 0 0 0 0,0 0-1 0 0,0 0 1 0 0,-1 0 0 0 0,-1 1 0 0 0,0 0 0 0 0,0 0 0 0 0,-1 1 0 0 0,2 7-96 0 0,-5-11 26 0 0,0-1 1 0 0,0 1 0 0 0,-1-1 0 0 0,0 1 0 0 0,-1-1-1 0 0,1 0 1 0 0,-1 1 0 0 0,0-1 0 0 0,-1 0 0 0 0,0 0-1 0 0,0-1 1 0 0,-1 1 0 0 0,1-1 0 0 0,-2 1 0 0 0,1-1 0 0 0,0 0-1 0 0,-1 0 1 0 0,0-1 0 0 0,-1 0 0 0 0,1 0 0 0 0,-1 0-1 0 0,0 0 1 0 0,0-1 0 0 0,-1 0 0 0 0,1 0 0 0 0,-1-1-1 0 0,0 0 1 0 0,1 0 0 0 0,-2-1 0 0 0,1 1 0 0 0,0-1 0 0 0,0-1-1 0 0,-1 0 1 0 0,1 0 0 0 0,-1 0 0 0 0,1-1 0 0 0,-5 0-27 0 0,-64-44-3537 0 0,70 31 2243 0 0</inkml:trace>
  <inkml:trace contextRef="#ctx0" brushRef="#br0" timeOffset="15468.496">12903 627 996 0 0,'22'-4'3430'0'0,"13"35"-2731"0"0,-33-29-598 0 0,12 13 231 0 0,-1 0 0 0 0,0 1 0 0 0,-1 1 0 0 0,-1 0 0 0 0,-1 0-1 0 0,0 1 1 0 0,-1 0 0 0 0,-1 1 0 0 0,1 7-332 0 0,-9-23 109 0 0,1 1 1 0 0,-2-1-1 0 0,1 1 1 0 0,0-1-1 0 0,-1 0 1 0 0,1 1-1 0 0,-1-1 1 0 0,0 0-1 0 0,0 1 1 0 0,0-1-1 0 0,-1 0 1 0 0,1 0 0 0 0,-1 0-1 0 0,0 0 1 0 0,0 0-1 0 0,0-1 1 0 0,0 1-1 0 0,0 0 1 0 0,0-1-1 0 0,-1 1 1 0 0,1-1-1 0 0,-1 0 1 0 0,0 0-1 0 0,0 0 1 0 0,1 0-1 0 0,-1-1 1 0 0,-1 1-1 0 0,1-1 1 0 0,0 0-1 0 0,0 0 1 0 0,0 0-1 0 0,-1 0 1 0 0,1 0-1 0 0,0-1 1 0 0,-1 1-1 0 0,1-1 1 0 0,-1 0-1 0 0,0 0-109 0 0,-16-23 399 0 0,18 16-448 0 0,0 0 1 0 0,1 0 0 0 0,0 0-1 0 0,0 0 1 0 0,0 0 0 0 0,1 0-1 0 0,1-1 1 0 0,-1 1 0 0 0,1 0 0 0 0,0 0-1 0 0,0 0 1 0 0,1 0 0 0 0,0 1-1 0 0,0-1 1 0 0,1 0 0 0 0,0 1 0 0 0,0-1-1 0 0,0 1 1 0 0,1 0 0 0 0,0 0-1 0 0,0 0 1 0 0,1 1 0 0 0,0 0 0 0 0,-1-1-1 0 0,2 2 1 0 0,0-2 48 0 0,108-85-2816 0 0,-36 36-1891 0 0,-64 40 3491 0 0,-5 6 126 0 0</inkml:trace>
  <inkml:trace contextRef="#ctx0" brushRef="#br0" timeOffset="15951.876">13639 597 836 0 0,'-76'14'4050'0'0,"54"-7"-3737"0"0,1 1 0 0 0,0 1 1 0 0,1 1-1 0 0,0 0 0 0 0,0 2 1 0 0,1 0-1 0 0,1 1 0 0 0,0 1 0 0 0,0 1 1 0 0,2 0-1 0 0,-7 9-313 0 0,22-23 8 0 0,1-1-1 0 0,-1 1 0 0 0,0 0 1 0 0,1 0-1 0 0,-1 0 1 0 0,1 0-1 0 0,-1 0 0 0 0,1 0 1 0 0,-1 0-1 0 0,1 0 1 0 0,0 0-1 0 0,-1 0 0 0 0,1 0 1 0 0,0 0-1 0 0,0 0 1 0 0,0 0-1 0 0,0 1 0 0 0,0-1 1 0 0,0 0-1 0 0,0 0 1 0 0,0 0-1 0 0,0 0 0 0 0,0 0 1 0 0,1 0-1 0 0,-1 0 1 0 0,1 0-1 0 0,-1 0 0 0 0,0 0 1 0 0,1 0-1 0 0,0 0 1 0 0,-1 0-1 0 0,1 0 0 0 0,-1 0 1 0 0,1 0-1 0 0,0 0 1 0 0,0-1-1 0 0,0 1 1 0 0,-1 0-1 0 0,1-1 0 0 0,0 1 1 0 0,0 0-1 0 0,0-1 1 0 0,0 1-1 0 0,0-1 0 0 0,0 1 1 0 0,0-1-1 0 0,0 0 1 0 0,0 0-1 0 0,0 1 0 0 0,0-1 1 0 0,1 0-1 0 0,-1 0 1 0 0,0 0-1 0 0,1 0-7 0 0,69 6-252 0 0,-67-6 224 0 0,22-2-129 0 0,0 0-1 0 0,0-2 1 0 0,0-1-1 0 0,0-1 1 0 0,-1-2-1 0 0,0 0 1 0 0,17-9 157 0 0,1-29-168 0 0,-43 44 245 0 0,-5-2-28 0 0,-12-6 12 0 0,-1 1 1 0 0,-1 0-1 0 0,1 2 1 0 0,-1 0-1 0 0,-1 1 1 0 0,1 1-1 0 0,-1 1 0 0 0,0 1 1 0 0,0 0-1 0 0,-1 2-61 0 0,-25-7 173 0 0,46 8-186 0 0,-1 0 0 0 0,0 0 0 0 0,1 0 0 0 0,-1-1 0 0 0,1 1 0 0 0,0 0 0 0 0,-1-1 0 0 0,1 1 0 0 0,-1 0 0 0 0,1-1 0 0 0,-1 1 0 0 0,1-1 0 0 0,0 1 0 0 0,-1-1 0 0 0,1 1 0 0 0,0 0 0 0 0,-1-1 0 0 0,1 1 0 0 0,0-1 0 0 0,0 0 0 0 0,0 1 0 0 0,-1-1 0 0 0,1 1 0 0 0,0-1 0 0 0,0 1 0 0 0,0-1 0 0 0,0 1 0 0 0,0-1 0 0 0,0 0 0 0 0,0 1 0 0 0,0-1 0 0 0,0 1 0 0 0,0-1 0 0 0,0 1 0 0 0,1-1 0 0 0,-1 1 0 0 0,0-1 0 0 0,0 1 0 0 0,0-1 0 0 0,1 1 0 0 0,-1-1 0 0 0,0 1 0 0 0,1-1 0 0 0,-1 1 0 0 0,0-1 0 0 0,1 1 0 0 0,-1-1 0 0 0,1 1 0 0 0,-1 0 0 0 0,1-1 0 0 0,-1 1 0 0 0,0 0 0 0 0,1 0 0 0 0,-1-1 0 0 0,1 1 0 0 0,0 0 0 0 0,-1 0 0 0 0,1 0 0 0 0,-1-1 0 0 0,1 1 0 0 0,-1 0 0 0 0,1 0 0 0 0,-1 0 0 0 0,1 0 0 0 0,-1 0 0 0 0,1 0 0 0 0,0 0 0 0 0,-1 0 1 0 0,1 1 11 0 0,44-27-795 0 0,123-38-1484 0 0,-133 51 2014 0 0</inkml:trace>
  <inkml:trace contextRef="#ctx0" brushRef="#br0" timeOffset="16310.561">13817 434 3868 0 0,'11'-7'95'0'0,"0"-1"-1"0"0,0 0 0 0 0,-1 0 0 0 0,0-1 0 0 0,-1 0 1 0 0,0-1-1 0 0,-1 0 0 0 0,0-1 0 0 0,0 1 0 0 0,5-12-94 0 0,11-80 3971 0 0,-47 81-2354 0 0,21 203-1037 0 0,25 44-322 0 0,-22-212-245 0 0,-2-11-9 0 0,0-1-1 0 0,1 1 1 0 0,-1 0 0 0 0,1-1 0 0 0,0 1 0 0 0,0-1 0 0 0,0 1 0 0 0,0 0-1 0 0,0-1 1 0 0,0 1 0 0 0,1 0 0 0 0,0-1 0 0 0,-1 1 0 0 0,1-1 0 0 0,0 1 0 0 0,0-1-1 0 0,0 1 1 0 0,0-1 0 0 0,1 0 0 0 0,-1 0 0 0 0,1 1 0 0 0,-1-1 0 0 0,1 0-1 0 0,0 0 1 0 0,0-1 0 0 0,0 1 0 0 0,0 0 0 0 0,0-1 0 0 0,0 1 0 0 0,0-1 0 0 0,1 1-1 0 0,-1-1 1 0 0,1 0 0 0 0,-1 0 0 0 0,1 0 0 0 0,-1 0 0 0 0,1-1-4 0 0,186-26-334 0 0,-185 25 332 0 0,1 0-1 0 0,0 0 0 0 0,-1 1 0 0 0,1 0 0 0 0,0 0 0 0 0,0 0 1 0 0,-1 1-1 0 0,1-1 0 0 0,0 1 0 0 0,-1 0 0 0 0,1 1 0 0 0,-1-1 1 0 0,1 1-1 0 0,-1 0 0 0 0,0 0 0 0 0,0 0 0 0 0,0 0 1 0 0,0 1-1 0 0,0 0 0 0 0,0 0 0 0 0,-1 0 0 0 0,1 0 0 0 0,-1 0 1 0 0,0 1-1 0 0,0-1 0 0 0,0 1 0 0 0,0 0 0 0 0,-1 0 1 0 0,1 0-1 0 0,0 4 3 0 0,-3-4 15 0 0,-1 0 0 0 0,0 0 1 0 0,0 0-1 0 0,-1 0 1 0 0,1 0-1 0 0,-1 0 0 0 0,0-1 1 0 0,0 1-1 0 0,0 0 0 0 0,0-1 1 0 0,-1 0-1 0 0,1 1 1 0 0,-1-1-1 0 0,0 0 0 0 0,0 0 1 0 0,0 0-1 0 0,-1-1 1 0 0,1 1-1 0 0,0-1 0 0 0,-1 0 1 0 0,0 0-1 0 0,1 0 0 0 0,-1 0 1 0 0,0-1-1 0 0,0 0 1 0 0,0 1-1 0 0,0-1 0 0 0,0-1 1 0 0,-2 1-16 0 0,-126 16 200 0 0,124-17-331 0 0,0-1 1 0 0,1 1-1 0 0,-1-2 0 0 0,1 1 1 0 0,-1-1-1 0 0,1 0 0 0 0,-1 0 1 0 0,1-1-1 0 0,0 0 1 0 0,0 0-1 0 0,1-1 0 0 0,-1 0 1 0 0,1 0-1 0 0,-1-1 1 0 0,1 1-1 0 0,-4-6 131 0 0,7 7-286 0 0,1 0 1 0 0,-1 0-1 0 0,1-1 0 0 0,0 1 1 0 0,0-1-1 0 0,0 1 0 0 0,1-1 1 0 0,-1 0-1 0 0,1 1 0 0 0,0-1 1 0 0,0 0-1 0 0,0 0 0 0 0,1 0 1 0 0,-1 0-1 0 0,1 0 0 0 0,0 0 1 0 0,0 0-1 0 0,0 0 0 0 0,1 0 1 0 0,-1 0-1 0 0,1 0 0 0 0,0 0 1 0 0,1-1 285 0 0,14-37-1168 0 0</inkml:trace>
  <inkml:trace contextRef="#ctx0" brushRef="#br0" timeOffset="17072.386">14790 607 848 0 0,'-7'-18'3429'0'0,"-64"8"-1755"0"0,55 9-1524 0 0,0 1 0 0 0,1 0-1 0 0,-1 1 1 0 0,0 1 0 0 0,0 0 0 0 0,1 1-1 0 0,-1 1 1 0 0,1 0 0 0 0,0 2 0 0 0,0-1 0 0 0,1 2-1 0 0,-1 0 1 0 0,1 0 0 0 0,1 2 0 0 0,0 0-1 0 0,0 0 1 0 0,0 1 0 0 0,-10 11-150 0 0,23-19 10 0 0,0 0 0 0 0,1 0 1 0 0,-1 0-1 0 0,1 0 0 0 0,-1 0 1 0 0,1 0-1 0 0,0 0 1 0 0,-1 0-1 0 0,1 0 0 0 0,0 0 1 0 0,0 0-1 0 0,1-1 0 0 0,-1 1 1 0 0,0 0-1 0 0,1-1 0 0 0,-1 1 1 0 0,0-1-1 0 0,1 1 0 0 0,0-1 1 0 0,-1 0-1 0 0,1 0 0 0 0,0 0 1 0 0,0 0-1 0 0,-1 0 0 0 0,1 0 1 0 0,0 0-1 0 0,0-1 0 0 0,0 1 1 0 0,0-1-1 0 0,0 1 0 0 0,0-1 1 0 0,0 0-1 0 0,1 1 0 0 0,-1-1 1 0 0,0 0-1 0 0,0-1 0 0 0,0 1 1 0 0,0 0-1 0 0,0-1 0 0 0,0 1 1 0 0,0-1-1 0 0,0 1 0 0 0,0-1 1 0 0,0 0-1 0 0,0 0-10 0 0,46-2-54 0 0,1-2 0 0 0,-1-3 0 0 0,-1-1 0 0 0,1-3-1 0 0,3-3 55 0 0,41-26-163 0 0,-91 41 182 0 0,-1 0-15 0 0,-64-19 492 0 0,39 36-445 0 0,24-14-66 0 0,1-1 0 0 0,-1 1 1 0 0,1-1-1 0 0,0 1 0 0 0,0-1 1 0 0,0 1-1 0 0,0 0 0 0 0,0-1 1 0 0,0 1-1 0 0,1-1 0 0 0,-1 1 1 0 0,1-1-1 0 0,-1 1 0 0 0,1-1 1 0 0,0 0-1 0 0,0 1 0 0 0,0-1 1 0 0,1 0-1 0 0,-1 1 0 0 0,0-1 1 0 0,1 0-1 0 0,0 0 1 0 0,-1 0-1 0 0,1-1 0 0 0,0 1 1 0 0,0 0-1 0 0,0-1 0 0 0,0 1 1 0 0,0-1-1 0 0,0 1 0 0 0,1-1 1 0 0,-1 0-1 0 0,0 0 0 0 0,1 0 1 0 0,-1 0-1 0 0,1-1 0 0 0,-1 1 1 0 0,1 0-1 0 0,-1-1 0 0 0,1 0 1 0 0,-1 0-1 0 0,1 0 15 0 0,183 29-2295 0 0,-47-73 467 0 0,-112 31 1447 0 0</inkml:trace>
  <inkml:trace contextRef="#ctx0" brushRef="#br0" timeOffset="17414.089">15271 302 2944 0 0,'-5'-46'500'0'0,"5"34"-278"0"0,-1-1 0 0 0,-1 0 1 0 0,0 0-1 0 0,0 1 1 0 0,-2-1-1 0 0,1 1 0 0 0,-2 0 1 0 0,1 0-1 0 0,-2 0 0 0 0,1 1 1 0 0,-2-1-223 0 0,7 11 28 0 0,0 0-1 0 0,-1 0 1 0 0,1 0 0 0 0,-1 0-1 0 0,1 0 1 0 0,0 0 0 0 0,-1 0 0 0 0,0 0-1 0 0,1 1 1 0 0,-1-1 0 0 0,0 0-1 0 0,1 0 1 0 0,-1 0 0 0 0,0 1 0 0 0,0-1-1 0 0,0 0 1 0 0,0 1 0 0 0,0-1 0 0 0,1 1-1 0 0,-1-1 1 0 0,0 1 0 0 0,0-1-1 0 0,0 1 1 0 0,0 0 0 0 0,-1-1 0 0 0,1 1-1 0 0,0 0 1 0 0,0 0 0 0 0,0 0-1 0 0,0 0 1 0 0,0 0 0 0 0,0 0 0 0 0,0 0-1 0 0,0 0 1 0 0,0 0 0 0 0,0 0-1 0 0,0 1 1 0 0,0-1 0 0 0,0 0 0 0 0,0 1-1 0 0,0-1 1 0 0,0 1 0 0 0,0-1-1 0 0,0 1 1 0 0,0 0 0 0 0,0-1 0 0 0,0 1-1 0 0,0 0 1 0 0,1 0 0 0 0,-1-1-1 0 0,0 1 1 0 0,1 0 0 0 0,-1 0 0 0 0,0 0-1 0 0,1 0 1 0 0,-1 0 0 0 0,1 1-28 0 0,-25 68 616 0 0,21-57-549 0 0,-30 311 1521 0 0,32-220-1169 0 0,4-102-418 0 0,-1 0 0 0 0,1 0 0 0 0,0 0 0 0 0,0 0 0 0 0,0 0 0 0 0,0 0 0 0 0,0-1 0 0 0,0 1 0 0 0,0-1 0 0 0,1 0 0 0 0,-1 1 0 0 0,0-1 0 0 0,1 0 0 0 0,-1-1 0 0 0,1 1 0 0 0,-1 0 0 0 0,1-1 0 0 0,-1 1 0 0 0,1-1 0 0 0,0 0 0 0 0,-1 0 0 0 0,1 0 0 0 0,0 0 0 0 0,-1 0 0 0 0,1 0 0 0 0,-1-1 0 0 0,1 0 0 0 0,-1 1 0 0 0,2-2-1 0 0,9 2 39 0 0,26-1-46 0 0,-26 0-10 0 0,1 0 1 0 0,0 1-1 0 0,0 0 0 0 0,-1 1 1 0 0,1 0-1 0 0,0 1 0 0 0,-1 1 1 0 0,1 0-1 0 0,-1 1 0 0 0,0 0 1 0 0,0 1-1 0 0,0 1 0 0 0,8 5 17 0 0,-20-11-2 0 0,1 1 0 0 0,-1 0 0 0 0,1 0 0 0 0,-1 1 0 0 0,0-1 1 0 0,0 0-1 0 0,1 0 0 0 0,-1 1 0 0 0,0-1 0 0 0,0 0 0 0 0,0 1 0 0 0,0-1 0 0 0,0 1 0 0 0,-1-1 0 0 0,1 1 0 0 0,0 0 0 0 0,-1-1 0 0 0,1 1 0 0 0,-1 0 0 0 0,0-1 0 0 0,1 1 0 0 0,-1 0 0 0 0,0 0 0 0 0,0-1 0 0 0,0 1 0 0 0,0 0 1 0 0,-1 0-1 0 0,1-1 0 0 0,0 1 0 0 0,-1 0 0 0 0,1-1 0 0 0,-1 1 0 0 0,1 0 0 0 0,-1-1 0 0 0,0 1 0 0 0,0-1 0 0 0,0 1 0 0 0,0-1 0 0 0,0 1 0 0 0,0-1 0 0 0,0 0 0 0 0,0 1 0 0 0,0-1 0 0 0,-1 0 0 0 0,0 1 2 0 0,-69 49 26 0 0,60-45-90 0 0,-1-1 0 0 0,1 0 0 0 0,-1 0-1 0 0,0-1 1 0 0,0-1 0 0 0,0 0 0 0 0,0-1-1 0 0,0 0 1 0 0,-1-1 0 0 0,1 0 0 0 0,-3-1 64 0 0,11 0-200 0 0,0-1 1 0 0,1 1-1 0 0,-1-1 1 0 0,0 0-1 0 0,0 0 1 0 0,1 0 0 0 0,-1 0-1 0 0,1-1 1 0 0,-1 1-1 0 0,1-1 1 0 0,0 0-1 0 0,0 0 1 0 0,-1 0 0 0 0,2-1-1 0 0,-1 1 1 0 0,0-1-1 0 0,0 1 1 0 0,1-1-1 0 0,-1 0 1 0 0,1 0-1 0 0,0 0 1 0 0,0 0 0 0 0,0 0-1 0 0,0-1 1 0 0,0-1 199 0 0,-2-9-1230 0 0,3-1 18 0 0</inkml:trace>
  <inkml:trace contextRef="#ctx0" brushRef="#br0" timeOffset="17648.481">15648 499 1460 0 0,'0'0'836'0'0,"4"8"3882"0"0,41 135-1925 0 0,17-64-5857 0 0,-57-80-764 0 0,-5-6 2633 0 0</inkml:trace>
  <inkml:trace contextRef="#ctx0" brushRef="#br0" timeOffset="17832.718">15727 169 1288 0 0,'-8'-48'6696'0'0,"39"88"-7085"0"0,54 73-4697 0 0,-67-88 3769 0 0</inkml:trace>
  <inkml:trace contextRef="#ctx0" brushRef="#br0" timeOffset="18328.316">15931 811 928 0 0,'9'4'3544'0'0,"36"-38"-2544"0"0,-9-3-713 0 0,-2-1 0 0 0,-1-3 0 0 0,-2 0 0 0 0,-2-2 0 0 0,-2-1 0 0 0,-2-1 0 0 0,-1-2 0 0 0,-3 0 0 0 0,13-43-287 0 0,2-139 1965 0 0,-36 227-1943 0 0,0 0 0 0 0,0 0 0 0 0,0 0 0 0 0,-1 0 0 0 0,1-1 0 0 0,-1 1 0 0 0,0 0 1 0 0,1 0-1 0 0,-1 0 0 0 0,0 0 0 0 0,0 0 0 0 0,0 0 0 0 0,0 0 0 0 0,-1 1 0 0 0,1-1 0 0 0,0 0 1 0 0,-1 0-1 0 0,1 1 0 0 0,-1-1 0 0 0,0 1 0 0 0,1 0 0 0 0,-1-1 0 0 0,0 1 0 0 0,0 0 0 0 0,0 0 1 0 0,0 0-1 0 0,0 0 0 0 0,0 1 0 0 0,0-1 0 0 0,0 0 0 0 0,0 1 0 0 0,0-1 0 0 0,-1 1 1 0 0,1 0-1 0 0,0 0 0 0 0,0 0 0 0 0,0 0 0 0 0,-1 0 0 0 0,1 0 0 0 0,0 1 0 0 0,0-1 0 0 0,0 1 1 0 0,0-1-1 0 0,0 1 0 0 0,0 0 0 0 0,0 0 0 0 0,0 0 0 0 0,0 0 0 0 0,0 0 0 0 0,0 0 1 0 0,0 1-1 0 0,1-1 0 0 0,-1 1 0 0 0,1-1 0 0 0,-1 1 0 0 0,1-1 0 0 0,-1 1 0 0 0,0 1-22 0 0,-9 8 85 0 0,-1 1 0 0 0,2 0 0 0 0,-1 1 0 0 0,2 0 0 0 0,0 0 0 0 0,0 1 0 0 0,1 0 0 0 0,1 0 0 0 0,0 1-1 0 0,1 0 1 0 0,1 1 0 0 0,0-1 0 0 0,2 1 0 0 0,-1 0 0 0 0,2 0 0 0 0,0 0 0 0 0,1 0 0 0 0,0 0 0 0 0,1 0 0 0 0,2 3-85 0 0,1 2-7 0 0,1-1 0 0 0,2 0 1 0 0,0 0-1 0 0,1-1 0 0 0,1 0 1 0 0,0 0-1 0 0,2-1 0 0 0,0 0 1 0 0,1 0-1 0 0,0-1 0 0 0,2-1 1 0 0,0 0-1 0 0,1-1 0 0 0,0 0 1 0 0,2-1-1 0 0,-1-1 0 0 0,2 0 1 0 0,-1-1-1 0 0,2-1 0 0 0,11 6 7 0 0,-22-13-37 0 0,0 0-1 0 0,1 0 0 0 0,-1 0 1 0 0,1-1-1 0 0,0-1 0 0 0,0 1 1 0 0,0-1-1 0 0,0 0 0 0 0,0-1 1 0 0,0 0-1 0 0,0 0 0 0 0,1-1 1 0 0,-1 0-1 0 0,0 0 1 0 0,1-1-1 0 0,-1 0 0 0 0,0-1 1 0 0,0 0-1 0 0,0 0 0 0 0,0 0 1 0 0,0-1-1 0 0,-1-1 0 0 0,1 1 1 0 0,-1-1-1 0 0,0 0 0 0 0,0-1 1 0 0,0 0-1 0 0,0 0 1 0 0,-1 0-1 0 0,0-1 0 0 0,0 0 1 0 0,-1 0-1 0 0,1 0 0 0 0,-1-1 1 0 0,0 0-1 0 0,-1 0 0 0 0,1-2 38 0 0,4-34 406 0 0,-9 43-219 0 0,0 0-32 0 0,-2-11 348 0 0,-23 8-415 0 0,33 24-3321 0 0,33-27-3480 0 0,-39 5 6547 0 0,13-8-1083 0 0</inkml:trace>
  <inkml:trace contextRef="#ctx0" brushRef="#br0" timeOffset="18590.643">16720 196 1948 0 0,'-3'-15'1448'0'0,"-10"3"-280"0"0,8 2-51 0 0,0 2-169 0 0,1 1-96 0 0,2 2-248 0 0,-3 0-196 0 0,3 0-92 0 0,1 0-168 0 0,1 2-196 0 0,0 3-164 0 0,0 0 16 0 0,0 0-356 0 0,14-15-236 0 0,-5 13-604 0 0,8-5 103 0 0,1 6-59 0 0,-4-3 48 0 0</inkml:trace>
  <inkml:trace contextRef="#ctx0" brushRef="#br0" timeOffset="18761.156">17078 19 1312 0 0,'-6'7'390'0'0,"0"-1"-1"0"0,0 2 1 0 0,1-1-1 0 0,0 1 1 0 0,1-1-1 0 0,0 1 1 0 0,0 0-1 0 0,1 1 1 0 0,-1-1-1 0 0,2 1 1 0 0,-1 0-1 0 0,1-1 1 0 0,1 1-1 0 0,-1 2-389 0 0,11 191 1637 0 0,69 103-1554 0 0,-65-249-1386 0 0,-19-20-2464 0 0,-10-20 2724 0 0</inkml:trace>
  <inkml:trace contextRef="#ctx0" brushRef="#br0" timeOffset="18995.92">16989 404 2028 0 0,'18'-7'359'0'0,"0"2"-1"0"0,1 0 1 0 0,-1 1-1 0 0,1 0 0 0 0,0 2 1 0 0,0 0-1 0 0,0 2 1 0 0,0 0-1 0 0,0 1 1 0 0,9 1-359 0 0,-20 0 94 0 0,-1-1 0 0 0,1 1 0 0 0,0 1 1 0 0,-1 0-1 0 0,0 0 0 0 0,1 0 0 0 0,-1 1 1 0 0,0 0-1 0 0,-1 0 0 0 0,1 1 0 0 0,-1-1 1 0 0,0 2-1 0 0,0-1 0 0 0,0 1 0 0 0,-1-1 1 0 0,0 2-1 0 0,0-1 0 0 0,-1 0 0 0 0,1 1 1 0 0,-2 0-1 0 0,1 0 0 0 0,-1 0 0 0 0,0 1 0 0 0,0-1 1 0 0,1 6-95 0 0,0-2 56 0 0,-1 1 0 0 0,0-1 0 0 0,-1 1 1 0 0,0 0-1 0 0,-1 0 0 0 0,0 0 0 0 0,0 0 0 0 0,-2 0 0 0 0,0 1 1 0 0,0-1-1 0 0,-1 0 0 0 0,0-1 0 0 0,-1 1 0 0 0,-2 4-56 0 0,3-11-33 0 0,2-4-70 0 0,0 0 1 0 0,1-1-1 0 0,-1 1 0 0 0,0 0 0 0 0,0-1 0 0 0,0 1 1 0 0,0 0-1 0 0,0-1 0 0 0,0 1 0 0 0,0 0 0 0 0,0-1 1 0 0,0 1-1 0 0,0 0 0 0 0,-1 0 0 0 0,1-1 0 0 0,0 1 1 0 0,0 0-1 0 0,-1-1 0 0 0,1 1 0 0 0,0-1 0 0 0,-1 1 1 0 0,1 0-1 0 0,0-1 0 0 0,-1 1 0 0 0,1-1 0 0 0,-1 1 1 0 0,1-1-1 0 0,-1 1 0 0 0,1-1 0 0 0,-1 0 0 0 0,0 1 1 0 0,1-1-1 0 0,-1 0 0 0 0,1 1 0 0 0,-1-1 0 0 0,0 0 1 0 0,1 1-1 0 0,-1-1 0 0 0,0 0 0 0 0,1 0 0 0 0,-1 0 1 0 0,0 0-1 0 0,0 0 0 0 0,1 0 0 0 0,-1 0 0 0 0,0 0 1 0 0,1 0-1 0 0,-1 0 0 0 0,0 0 0 0 0,1 0 0 0 0,-1-1 1 0 0,0 1-1 0 0,1 0 0 0 0,-1 0 0 0 0,0-1 0 0 0,1 1 1 0 0,-1-1-1 0 0,1 1 0 0 0,-1-1 103 0 0,-3-6-1197 0 0</inkml:trace>
  <inkml:trace contextRef="#ctx0" brushRef="#br0" timeOffset="19247.913">17369 286 1732 0 0,'-3'-5'1064'0'0,"3"1"-212"0"0,-2 1-256 0 0,2 0-152 0 0,-2-1-164 0 0,2 3-28 0 0,2-1-528 0 0,-2 0-340 0 0,2 2-696 0 0,1 2 16 0 0</inkml:trace>
  <inkml:trace contextRef="#ctx0" brushRef="#br0" timeOffset="19680.715">17549 642 1380 0 0,'30'-3'438'0'0,"0"-2"-1"0"0,-1-1 0 0 0,0-1 1 0 0,0-1-1 0 0,0-2 0 0 0,-1-1 1 0 0,-1-1-1 0 0,0-1 0 0 0,0-2 1 0 0,-2-1-1 0 0,0 0 1 0 0,-1-2-1 0 0,19-18-437 0 0,-41 35 31 0 0,0-1-1 0 0,0 1 1 0 0,0-1 0 0 0,0 1-1 0 0,0-1 1 0 0,0 0-1 0 0,-1 0 1 0 0,1 0 0 0 0,-1 0-1 0 0,1 0 1 0 0,-1 0 0 0 0,0 0-1 0 0,0 0 1 0 0,0-1-1 0 0,0 1 1 0 0,0 0 0 0 0,0-1-1 0 0,-1 1 1 0 0,1 0 0 0 0,-1-1-1 0 0,0 1 1 0 0,1-1 0 0 0,-1 1-1 0 0,0-1 1 0 0,-1 1-1 0 0,1-1 1 0 0,0 1 0 0 0,-1 0-1 0 0,1-1 1 0 0,-1 1 0 0 0,0-1-1 0 0,0 1 1 0 0,0 0 0 0 0,0 0-1 0 0,0 0 1 0 0,0-1-1 0 0,-1 1 1 0 0,1 0 0 0 0,-1 0-1 0 0,1 1 1 0 0,-1-1 0 0 0,0 0-1 0 0,0 0 1 0 0,0 1 0 0 0,0-1-1 0 0,0 1 1 0 0,0 0-1 0 0,0 0 1 0 0,0 0 0 0 0,0 0-1 0 0,-1 0 1 0 0,1 0 0 0 0,0 0-1 0 0,-1 1 1 0 0,1-1-1 0 0,-2 1-30 0 0,-4-2 76 0 0,-1 0 0 0 0,0 1-1 0 0,1 0 1 0 0,-1 1-1 0 0,0 0 1 0 0,1 0-1 0 0,-1 1 1 0 0,0 0-1 0 0,1 0 1 0 0,-1 1-1 0 0,1 1 1 0 0,-1-1-1 0 0,1 1 1 0 0,0 0-1 0 0,0 1 1 0 0,0 0-1 0 0,1 0 1 0 0,-1 1-1 0 0,1 0 1 0 0,0 0-1 0 0,1 1 1 0 0,-1 0 0 0 0,-4 5-76 0 0,7-7 35 0 0,-1 0 1 0 0,1 0-1 0 0,0 1 0 0 0,1 0 1 0 0,-1-1-1 0 0,1 1 1 0 0,0 0-1 0 0,0 1 1 0 0,0-1-1 0 0,1 0 1 0 0,0 1-1 0 0,0 0 1 0 0,0-1-1 0 0,0 1 1 0 0,1 0-1 0 0,0 0 1 0 0,1 0-1 0 0,-1 0 1 0 0,1 0-1 0 0,0 0 1 0 0,1 0-1 0 0,-1 0 1 0 0,1-1-1 0 0,0 1 1 0 0,1 0-1 0 0,-1 0 1 0 0,1-1-1 0 0,0 1 1 0 0,1-1-1 0 0,-1 1 0 0 0,1-1 1 0 0,0 0-1 0 0,1 0 1 0 0,-1 0-1 0 0,2 1-35 0 0,4 0 15 0 0,1 0-1 0 0,-1-1 1 0 0,1 0-1 0 0,0 0 1 0 0,0-1-1 0 0,1-1 1 0 0,-1 1-1 0 0,1-2 1 0 0,0 0-1 0 0,-1 0 1 0 0,1-1-1 0 0,0 0 1 0 0,0-1-1 0 0,0 0 1 0 0,0 0-1 0 0,0-1 1 0 0,0-1-1 0 0,0 0 1 0 0,0-1-1 0 0,-1 0 1 0 0,1 0-1 0 0,-1-1 1 0 0,0 0-1 0 0,0-1 1 0 0,0-1-1 0 0,-1 1 1 0 0,2-2-15 0 0,7-1 28 0 0,278-140 123 0 0,-293 148-155 0 0,0 1-1 0 0,0-1 0 0 0,1 1 1 0 0,-1 0-1 0 0,0 0 1 0 0,0 1-1 0 0,0-1 1 0 0,0 0-1 0 0,-1 1 0 0 0,1 0 1 0 0,0 0-1 0 0,-1 0 1 0 0,1 0-1 0 0,-1 0 0 0 0,1 0 1 0 0,-1 0-1 0 0,0 1 1 0 0,0 0-1 0 0,0-1 1 0 0,0 1-1 0 0,-1 0 0 0 0,1 0 1 0 0,-1 0-1 0 0,0 0 1 0 0,1 0-1 0 0,-1 0 1 0 0,-1 0-1 0 0,1 0 0 0 0,0 0 1 0 0,-1 0-1 0 0,0 1 1 0 0,1-1-1 0 0,-1 0 1 0 0,-1 0-1 0 0,1 1 0 0 0,0-1 1 0 0,-1 0-1 0 0,1 0 1 0 0,-1 0-1 0 0,0 0 1 0 0,0 1-1 0 0,-1-1 0 0 0,1-1 1 0 0,-1 3 4 0 0,-2 4-135 0 0,0 1 1 0 0,-1-1-1 0 0,0 0 1 0 0,0 0-1 0 0,-1 0 0 0 0,0-1 1 0 0,0 0-1 0 0,-1 0 1 0 0,0-1-1 0 0,-1 0 1 0 0,0 0-1 0 0,-6 4 135 0 0,0-1-720 0 0,-1-2 1 0 0,0 1-1 0 0,-1-2 0 0 0,0 0 0 0 0,0-1 0 0 0,0 0 0 0 0,-1-2 0 0 0,0 1 1 0 0,0-2-1 0 0,0-1 0 0 0,-8 1 720 0 0,8-3-1161 0 0</inkml:trace>
  <inkml:trace contextRef="#ctx0" brushRef="#br0" timeOffset="5268.925">7802 719 1172 0 0,'0'0'33'0'0,"19"0"1887"0"0,-4-15 1785 0 0,-15 12-3541 0 0,0 3 25 0 0,0 0-14 0 0,0 0-53 0 0,0 0 20 0 0,0 0 39 0 0,0 0 36 0 0,0 0-22 0 0,0 0-7 0 0,0 0-42 0 0,0 0-15 0 0,0 0 42 0 0,0 0 2 0 0,0 0-35 0 0,0 0-27 0 0,0 0-51 0 0,0 0-16 0 0,0 0 13 0 0,0 0-1 0 0,8 2-3 0 0,-4-1-44 0 0,0 0 1 0 0,0 1-1 0 0,0-1 0 0 0,0 1 1 0 0,0 0-1 0 0,-1 0 1 0 0,1 1-1 0 0,-1-1 0 0 0,1 1 1 0 0,-1 0-1 0 0,0 0 1 0 0,0 0-1 0 0,0 0 0 0 0,-1 0 1 0 0,1 1-1 0 0,-1-1 1 0 0,1 1-1 0 0,-1-1 0 0 0,0 1 1 0 0,1 4-12 0 0,37 62 76 0 0,4-2 1 0 0,2-2-1 0 0,3-2 0 0 0,6 1-76 0 0,-39-44 64 0 0,9 0 330 0 0,-25-20-275 0 0,5-4-6 0 0,12-14-105 0 0,-1-1-1 0 0,0 0 0 0 0,-2-1 1 0 0,0 0-1 0 0,-1-1 1 0 0,-1-1-1 0 0,-1 0 0 0 0,-1 0 1 0 0,-1-1-1 0 0,-1 0 1 0 0,0-1-1 0 0,-2 0 0 0 0,-1 0 1 0 0,0-5-8 0 0,9-22-63 0 0,35-164-2335 0 0,-49 213 1518 0 0,0 1-334 0 0,1-12-2325 0 0,1 14 2465 0 0</inkml:trace>
  <inkml:trace contextRef="#ctx0" brushRef="#br0" timeOffset="5798.834">9026 764 1180 0 0,'-3'-6'105'0'0,"0"1"-1"0"0,1-1 1 0 0,-2 1-1 0 0,1 0 1 0 0,-1 0 0 0 0,1 0-1 0 0,-1 0 1 0 0,-1 0-1 0 0,1 1 1 0 0,-1 0 0 0 0,0 0-1 0 0,1 0 1 0 0,-2 1-1 0 0,1-1 1 0 0,0 1-1 0 0,-1 0 1 0 0,1 1 0 0 0,-1 0-1 0 0,0 0 1 0 0,0 0-1 0 0,0 0 1 0 0,-6 0-105 0 0,-4 2 116 0 0,1 0 0 0 0,-1 1 0 0 0,0 1 0 0 0,0 0 0 0 0,1 1 0 0 0,0 1 0 0 0,-1 1 0 0 0,1 0 0 0 0,1 0 1 0 0,-1 2-1 0 0,1 0 0 0 0,0 1 0 0 0,1 0 0 0 0,0 1 0 0 0,0 0 0 0 0,1 1 0 0 0,0 0 0 0 0,0 1 0 0 0,1 1 0 0 0,1 0 0 0 0,0 0 0 0 0,1 1 0 0 0,0 0 0 0 0,1 0 0 0 0,0 1 0 0 0,1 1 1 0 0,1-1-1 0 0,0 1 0 0 0,1 0-116 0 0,4-11 33 0 0,-1 0 0 0 0,1 1 0 0 0,0-1 0 0 0,1 0 0 0 0,-1 0 0 0 0,1 0 1 0 0,0 1-1 0 0,0-1 0 0 0,0 0 0 0 0,0 0 0 0 0,1 1 0 0 0,0-1 0 0 0,-1 0 0 0 0,2 0 1 0 0,-1 0-1 0 0,0 0 0 0 0,1 0 0 0 0,0 0 0 0 0,0 0 0 0 0,0-1 0 0 0,0 1 0 0 0,1 0 1 0 0,-1-1-1 0 0,1 0 0 0 0,0 0 0 0 0,0 0 0 0 0,0 0 0 0 0,1 0 0 0 0,-1-1 0 0 0,0 1 1 0 0,1-1-1 0 0,0 0 0 0 0,0 0 0 0 0,-1 0 0 0 0,1 0 0 0 0,0-1 0 0 0,0 0 0 0 0,1 0 1 0 0,-1 0-1 0 0,3 0-33 0 0,10 3 49 0 0,0-2 1 0 0,-1 0-1 0 0,1 0 1 0 0,0-2-1 0 0,0 0 0 0 0,0-1 1 0 0,-1-1-1 0 0,1-1 1 0 0,12-3-50 0 0,-24 6-8 0 0,1-1 1 0 0,-1 0 0 0 0,0-1-1 0 0,0 1 1 0 0,0-1 0 0 0,1 0-1 0 0,-2 0 1 0 0,1-1 0 0 0,0 1-1 0 0,0-1 1 0 0,-1 0 0 0 0,1 0-1 0 0,-1-1 1 0 0,0 1 0 0 0,0-1-1 0 0,-1 0 1 0 0,1 0-1 0 0,-1 0 1 0 0,1-1 0 0 0,-1 1-1 0 0,-1-1 1 0 0,1 0 0 0 0,-1 0-1 0 0,0 0 1 0 0,0 0 0 0 0,0 0-1 0 0,0 0 1 0 0,-1 0 0 0 0,0-1-1 0 0,0 1 1 0 0,-1 0 0 0 0,0-1-1 0 0,1 1 1 0 0,-2-1 0 0 0,1 1-1 0 0,-1-1 1 0 0,0 1-1 0 0,0 0 1 0 0,0 0 0 0 0,0-1-1 0 0,-1 1 8 0 0,-70-163 118 0 0,225 319-363 0 0,-44-54-4314 0 0,-103-89 3338 0 0</inkml:trace>
  <inkml:trace contextRef="#ctx0" brushRef="#br0" timeOffset="6340.457">9130 666 1972 0 0,'11'2'172'0'0,"-1"1"0"0"0,1 1-1 0 0,-1 0 1 0 0,-1 0 0 0 0,1 1-1 0 0,0 0 1 0 0,-1 1 0 0 0,0 0 0 0 0,0 0-1 0 0,-1 1 1 0 0,0 0 0 0 0,0 0 0 0 0,-1 1-1 0 0,0 0 1 0 0,0 1 0 0 0,0-1-1 0 0,-1 1 1 0 0,2 6-172 0 0,0-3 174 0 0,0-1-1 0 0,-1 1 1 0 0,-1 0-1 0 0,0 1 1 0 0,-1 0-1 0 0,0 0 1 0 0,-1 0 0 0 0,0 0-1 0 0,-1 1 1 0 0,-1 0-1 0 0,0-1 1 0 0,0 1-1 0 0,-2 13-173 0 0,0-24 81 0 0,-1 1-1 0 0,0 0 1 0 0,0 0-1 0 0,0-1 1 0 0,-1 1-1 0 0,1-1 0 0 0,-1 1 1 0 0,0-1-1 0 0,0 0 1 0 0,0 0-1 0 0,0 0 1 0 0,0 0-1 0 0,-1 0 0 0 0,0 0 1 0 0,1 0-1 0 0,-1-1 1 0 0,0 1-1 0 0,0-1 1 0 0,0 0-1 0 0,-1 0 1 0 0,1 0-1 0 0,0 0 0 0 0,-1-1 1 0 0,1 1-1 0 0,-1-1 1 0 0,0 0-1 0 0,1 0 1 0 0,-1-1-1 0 0,0 1 1 0 0,0-1-1 0 0,0 1 0 0 0,1-1 1 0 0,-1 0-1 0 0,0 0 1 0 0,0-1-1 0 0,0 1 1 0 0,-3-2-81 0 0,3-1 20 0 0,0 0 0 0 0,1 0 1 0 0,-1-1-1 0 0,0 1 0 0 0,1-1 0 0 0,0 0 1 0 0,0 0-1 0 0,0 0 0 0 0,1 0 1 0 0,-1-1-1 0 0,1 1 0 0 0,0-1 1 0 0,0 1-1 0 0,1-1 0 0 0,-1 0 1 0 0,1 0-1 0 0,0 0 0 0 0,0 0 1 0 0,1 1-1 0 0,-1-1 0 0 0,1 0 0 0 0,0 0 1 0 0,1 0-1 0 0,-1 0 0 0 0,1 0 1 0 0,0 0-1 0 0,0 0 0 0 0,0 0 1 0 0,1 0-1 0 0,0 1 0 0 0,0-1 1 0 0,0 1-1 0 0,0-1 0 0 0,1 1 1 0 0,2-4-21 0 0,122-140-321 0 0,-104 130 210 0 0,0 1-1 0 0,1 1 0 0 0,1 2 0 0 0,0 0 0 0 0,1 1 0 0 0,0 2 1 0 0,1 1-1 0 0,1 1 0 0 0,-1 1 0 0 0,1 1 0 0 0,1 2 1 0 0,-1 1-1 0 0,6 1 112 0 0,-32 4-16 0 0,0 0 0 0 0,0 1 1 0 0,0 0-1 0 0,0-1 0 0 0,-1 1 1 0 0,1 0-1 0 0,0 0 0 0 0,-1 0 1 0 0,1 0-1 0 0,-1 0 0 0 0,0 1 0 0 0,0-1 1 0 0,0 0-1 0 0,0 1 0 0 0,0-1 1 0 0,0 0-1 0 0,0 1 0 0 0,-1-1 1 0 0,0 1-1 0 0,1-1 0 0 0,-1 1 0 0 0,0-1 1 0 0,0 1-1 0 0,0 0 0 0 0,0-1 1 0 0,-1 1-1 0 0,1-1 0 0 0,-1 1 0 0 0,0-1 1 0 0,1 0-1 0 0,-1 1 0 0 0,0-1 1 0 0,0 0-1 0 0,-1 1 0 0 0,1-1 1 0 0,0 0-1 0 0,-1 0 0 0 0,1 0 0 0 0,-1 0 1 0 0,-1 1 15 0 0,-11 25 60 0 0,4-9-67 0 0,0-1 0 0 0,2 2 0 0 0,0-1 0 0 0,1 1 0 0 0,1 0 0 0 0,0 1 0 0 0,2-1 0 0 0,1 1-1 0 0,-1 17 8 0 0,4-33-12 0 0,0-1-1 0 0,1 1 0 0 0,-1-1 1 0 0,1 1-1 0 0,0-1 0 0 0,1 1 1 0 0,-1-1-1 0 0,1 0 0 0 0,0 0 1 0 0,0 0-1 0 0,0 0 0 0 0,0 0 1 0 0,1 0-1 0 0,0 0 1 0 0,0-1-1 0 0,0 1 0 0 0,0-1 1 0 0,0 0-1 0 0,1 0 0 0 0,-1 0 1 0 0,1 0-1 0 0,0-1 0 0 0,3 2 13 0 0,73 1-4028 0 0,-39-24 2773 0 0,-12-4 52 0 0</inkml:trace>
  <inkml:trace contextRef="#ctx0" brushRef="#br0" timeOffset="6620.7">9859 321 1008 0 0,'-16'-15'1316'0'0,"8"5"-244"0"0,-1 1-180 0 0,3 3-108 0 0,1 1-131 0 0,0 0-197 0 0,1 1-180 0 0,1 3-284 0 0,1-1 0 0 0,0 2-308 0 0,0 2-421 0 0,-1-1-511 0 0,1 1 4 0 0,4 3 144 0 0</inkml:trace>
  <inkml:trace contextRef="#ctx0" brushRef="#br0" timeOffset="14346.762">10611 602 1060 0 0,'8'-66'2980'0'0,"-10"64"-2926"0"0,1-1-1 0 0,-1 1 0 0 0,1 0 1 0 0,-1 0-1 0 0,0-1 0 0 0,0 1 1 0 0,0 0-1 0 0,0 1 0 0 0,0-1 1 0 0,0 0-1 0 0,0 1 0 0 0,0-1 1 0 0,-1 1-1 0 0,1-1 0 0 0,-1 1 1 0 0,1 0-1 0 0,-1 0 0 0 0,0 1 1 0 0,1-1-1 0 0,-1 0 0 0 0,0 1 1 0 0,0-1-1 0 0,1 1 0 0 0,-1 0 1 0 0,0 0-1 0 0,0 0 1 0 0,1 0-1 0 0,-1 1 0 0 0,0-1 1 0 0,1 1-1 0 0,-1 0 0 0 0,0 0 1 0 0,1-1-1 0 0,-1 2 0 0 0,1-1 1 0 0,-1 0-1 0 0,1 0 0 0 0,-1 1 1 0 0,0 0-54 0 0,-22 3 19 0 0,-1 0 1 0 0,1 2 0 0 0,1 0-1 0 0,-1 2 1 0 0,1 1 0 0 0,1 1 0 0 0,0 0-1 0 0,0 2 1 0 0,1 1 0 0 0,1 1-1 0 0,0 1 1 0 0,1 0 0 0 0,1 1 0 0 0,1 2-1 0 0,0 0 1 0 0,1 0 0 0 0,1 2-1 0 0,1 0 1 0 0,1 1 0 0 0,1 0 0 0 0,-4 12-20 0 0,15-30 4 0 0,1-1 0 0 0,-1 1 0 0 0,1 0 1 0 0,0-1-1 0 0,0 1 0 0 0,0 0 0 0 0,0 0 1 0 0,1 0-1 0 0,-1 0 0 0 0,1 0 0 0 0,0 0 1 0 0,0 0-1 0 0,1 0 0 0 0,-1 0 0 0 0,1-1 1 0 0,0 1-1 0 0,0 0 0 0 0,0 0 0 0 0,1 0 1 0 0,-1-1-1 0 0,1 1 0 0 0,0-1 0 0 0,0 1 1 0 0,0-1-1 0 0,0 0 0 0 0,1 0 1 0 0,-1 0-1 0 0,1 0 0 0 0,0 0 0 0 0,0 0 1 0 0,0-1-1 0 0,0 1 0 0 0,0-1 0 0 0,0 0 1 0 0,1 0-1 0 0,-1 0 0 0 0,1-1 0 0 0,0 1 1 0 0,-1-1-1 0 0,3 1-4 0 0,7 1-43 0 0,-1-1 0 0 0,1 0 1 0 0,0 0-1 0 0,-1-1 0 0 0,1-1 1 0 0,0 0-1 0 0,0-1 0 0 0,-1-1 1 0 0,1 1-1 0 0,0-2 0 0 0,5-2 43 0 0,-4 1-115 0 0,0-2 0 0 0,-1 0 0 0 0,1 0 1 0 0,-1-1-1 0 0,0-1 0 0 0,-1 0 0 0 0,0-1 0 0 0,0-1 0 0 0,-1 1 0 0 0,0-2 0 0 0,-1 1 0 0 0,0-2 0 0 0,-1 1 0 0 0,0-1 0 0 0,-1-1 0 0 0,0 1 0 0 0,-1-1 1 0 0,-1-1-1 0 0,0 1 0 0 0,0-1 0 0 0,-1 0 0 0 0,-1-1 0 0 0,-1 1 0 0 0,0-1 115 0 0,5-13-97 0 0,-7 21 103 0 0,-1 0 1 0 0,2 0-1 0 0,-1 0 0 0 0,1 0 0 0 0,0 1 0 0 0,0-1 0 0 0,1 1 0 0 0,-1-1 0 0 0,2 1 1 0 0,-1 0-1 0 0,1 0 0 0 0,0 1 0 0 0,0-1 0 0 0,0 1 0 0 0,1 0 0 0 0,0 0 0 0 0,0 0 1 0 0,0 0-1 0 0,0 1 0 0 0,1 0 0 0 0,1-1-6 0 0,0 8-4 0 0,0 0 1 0 0,0 0-1 0 0,0 0 1 0 0,0 1-1 0 0,0 0 1 0 0,-1 0-1 0 0,0 0 1 0 0,0 1-1 0 0,0 0 1 0 0,0 1-1 0 0,-1-1 1 0 0,0 1-1 0 0,0 0 1 0 0,0 0-1 0 0,-1 0 0 0 0,0 1 1 0 0,0 0-1 0 0,-1-1 1 0 0,1 1-1 0 0,-2 1 1 0 0,1-1-1 0 0,-1 0 1 0 0,0 1-1 0 0,0-1 1 0 0,-1 1-1 0 0,0 0 1 0 0,-1 2 3 0 0,7 44 70 0 0,-8-42-10 0 0,2 0-1 0 0,-1 0 1 0 0,2 0-1 0 0,-1 0 0 0 0,2 0 1 0 0,-1-1-1 0 0,2 1 0 0 0,0-1 1 0 0,0 1-1 0 0,1-1 1 0 0,0 0-1 0 0,1-1 0 0 0,0 0 1 0 0,1 0-1 0 0,7 9-59 0 0,-5-16 4 0 0,0 0-1 0 0,0-1 1 0 0,0-1 0 0 0,0 1 0 0 0,0-1-1 0 0,0-1 1 0 0,0 0 0 0 0,1 0-1 0 0,-1-1 1 0 0,0 0 0 0 0,0 0-1 0 0,0-1 1 0 0,0 0 0 0 0,0-1-1 0 0,0 0 1 0 0,-1 0 0 0 0,1-1 0 0 0,-1 0-1 0 0,0-1 1 0 0,0 0 0 0 0,-1 0-1 0 0,1 0 1 0 0,-1-1 0 0 0,0 0-1 0 0,0-1 1 0 0,1-1-4 0 0,6-4-52 0 0,-1-1 1 0 0,0 0-1 0 0,-1 0 1 0 0,0-1-1 0 0,-1-1 0 0 0,-1 0 1 0 0,0-1-1 0 0,-1 0 0 0 0,0 0 1 0 0,-2 0-1 0 0,0-1 1 0 0,-1-1-1 0 0,0 1 0 0 0,0-8 52 0 0,-5 21 5 0 0,-1 0-1 0 0,1 1 0 0 0,-1-1 1 0 0,1 0-1 0 0,-1-1 1 0 0,0 1-1 0 0,-1 0 0 0 0,1 0 1 0 0,-1 1-1 0 0,0-1 0 0 0,0 0 1 0 0,0 0-1 0 0,0 0 1 0 0,-1 0-1 0 0,1 1 0 0 0,-1-1 1 0 0,0 1-1 0 0,0-1 0 0 0,0 1 1 0 0,-1 0-1 0 0,1 0 1 0 0,-1 0-1 0 0,0 0 0 0 0,0 0 1 0 0,-1 0-5 0 0,1 3 54 0 0,-1 1 1 0 0,0 0 0 0 0,1 0 0 0 0,-1 1 0 0 0,1-1-1 0 0,0 1 1 0 0,-1-1 0 0 0,1 1 0 0 0,0 0-1 0 0,0 0 1 0 0,0 1 0 0 0,0-1 0 0 0,0 1 0 0 0,1-1-1 0 0,-1 1 1 0 0,1 0 0 0 0,-1 0 0 0 0,1 0-1 0 0,0 0 1 0 0,0 0 0 0 0,1 1 0 0 0,-1-1 0 0 0,1 1-1 0 0,0-1 1 0 0,-1 3-55 0 0,-25 155 1254 0 0,28-153-1219 0 0,1 1 0 0 0,0-1 0 0 0,1 1 0 0 0,0-1 0 0 0,0 0 0 0 0,1 0 0 0 0,0 0 0 0 0,0 0-1 0 0,0-1 1 0 0,1 1 0 0 0,1-1 0 0 0,-1-1 0 0 0,1 1 0 0 0,0-1 0 0 0,0 0 0 0 0,1 0 0 0 0,0 0 0 0 0,0-1 0 0 0,0 0-1 0 0,1-1 1 0 0,0 0 0 0 0,0 0 0 0 0,0 0 0 0 0,0-1 0 0 0,0 0 0 0 0,1-1 0 0 0,-1 0 0 0 0,1 0 0 0 0,0-1 0 0 0,-1 0-1 0 0,1-1 1 0 0,0 1 0 0 0,0-2 0 0 0,-1 1 0 0 0,1-1 0 0 0,5-2-35 0 0,-2-2-36 0 0,0 0 1 0 0,0-2-1 0 0,-1 1 0 0 0,0-1 1 0 0,0-1-1 0 0,0 0 0 0 0,-1 0 1 0 0,-1-1-1 0 0,1-1 0 0 0,-2 0 1 0 0,1 0-1 0 0,-1 0 0 0 0,-1-1 1 0 0,1 0-1 0 0,-2-1 0 0 0,0 1 1 0 0,0-1-1 0 0,-1 0 0 0 0,-1-1 1 0 0,0 1-1 0 0,-1-1 0 0 0,2-9 36 0 0,-4 16 17 0 0,1 0 0 0 0,0-1 0 0 0,0 1 0 0 0,0 0-1 0 0,1 0 1 0 0,0 1 0 0 0,0-1 0 0 0,0 1 0 0 0,1-1 0 0 0,0 1-1 0 0,0 0 1 0 0,0 0 0 0 0,0 0 0 0 0,1 1 0 0 0,0 0 0 0 0,0 0-1 0 0,0 0 1 0 0,1 0 0 0 0,-1 1 0 0 0,1 0 0 0 0,0 0 0 0 0,0 1 0 0 0,0-1-1 0 0,0 1 1 0 0,0 0 0 0 0,0 1 0 0 0,1 0 0 0 0,-1 0 0 0 0,0 0-1 0 0,1 1 1 0 0,-1 0 0 0 0,1 0 0 0 0,-1 0 0 0 0,1 1 0 0 0,-1 0-1 0 0,4 1-16 0 0,5 2 48 0 0,0 0-1 0 0,0 1 0 0 0,-1 0 0 0 0,0 2 1 0 0,0-1-1 0 0,0 2 0 0 0,-1 0 1 0 0,0 0-1 0 0,-1 1 0 0 0,0 1 0 0 0,0 0 1 0 0,-1 1-1 0 0,0 0 0 0 0,-1 1 1 0 0,0 0-1 0 0,-1 0 0 0 0,-1 1 0 0 0,1 0 1 0 0,-2 1-1 0 0,0-1 0 0 0,-1 2 1 0 0,0-1-1 0 0,1 8-47 0 0,-7-15 33 0 0,-1 0 0 0 0,0 0 0 0 0,0-1 1 0 0,-1 1-1 0 0,0-1 0 0 0,0 1 0 0 0,0-1 1 0 0,-1 1-1 0 0,0-1 0 0 0,0 0 0 0 0,0 0 0 0 0,-1-1 1 0 0,0 1-1 0 0,0-1 0 0 0,-1 0 0 0 0,1 0 0 0 0,-1 0 1 0 0,0 0-1 0 0,-1-1 0 0 0,1 0 0 0 0,-1 0 1 0 0,-5 3-34 0 0,-4 1-189 0 0,0 0 0 0 0,0 0 0 0 0,0-2 0 0 0,-1 0 0 0 0,0 0 1 0 0,0-2-1 0 0,-1 0 0 0 0,1-1 0 0 0,-1 0 0 0 0,-9-1 189 0 0,21-2-282 0 0,-1 0 0 0 0,1-1-1 0 0,-1 1 1 0 0,1-1 0 0 0,0-1-1 0 0,0 1 1 0 0,-1-1 0 0 0,1 0-1 0 0,0 0 1 0 0,0 0 0 0 0,1-1-1 0 0,-1 0 1 0 0,0 0 0 0 0,1 0 0 0 0,0 0-1 0 0,0-1 1 0 0,0 1 0 0 0,-3-4 282 0 0,-4-9-1048 0 0</inkml:trace>
  <inkml:trace contextRef="#ctx0" brushRef="#br0" timeOffset="22533.976">21387 22 1172 0 0,'-4'-22'5605'0'0,"-14"26"-8242"0"0,17 1 479 0 0,-2-3 1064 0 0</inkml:trace>
  <inkml:trace contextRef="#ctx0" brushRef="#br0" timeOffset="21956.133">20794 247 2612 0 0,'16'21'5575'0'0,"-27"48"-4625"0"0,4-37-351 0 0,2 282 223 0 0,24-249-1972 0 0,-23-28-5035 0 0,3-40 4882 0 0</inkml:trace>
  <inkml:trace contextRef="#ctx0" brushRef="#br0" timeOffset="22209.793">20765 211 1544 0 0,'36'-9'4486'0'0,"39"43"-3740"0"0,-70-31-473 0 0,105 62 760 0 0,71 36-584 0 0,-54-53-3842 0 0,-89-42 733 0 0,-36-6 1294 0 0</inkml:trace>
  <inkml:trace contextRef="#ctx0" brushRef="#br0" timeOffset="23311.914">20971 372 1096 0 0,'-1'-4'115'0'0,"-1"-1"-1"0"0,-1 1 1 0 0,1 0-1 0 0,0 0 1 0 0,-1 0-1 0 0,0 0 1 0 0,0 0-1 0 0,0 1 1 0 0,-1-1 0 0 0,1 1-1 0 0,-1 0 1 0 0,0 0-1 0 0,1 0 1 0 0,-1 1-1 0 0,-1-1 1 0 0,1 1-1 0 0,0 0 1 0 0,-1 0-1 0 0,1 0 1 0 0,-1 1 0 0 0,1 0-1 0 0,-1-1 1 0 0,0 2-1 0 0,1-1 1 0 0,-1 0-1 0 0,0 1 1 0 0,0 0-1 0 0,0 0 1 0 0,1 1-1 0 0,-1-1 1 0 0,0 1 0 0 0,0 0-1 0 0,1 0 1 0 0,-1 1-1 0 0,-2 0-114 0 0,-8 0 128 0 0,0 1 1 0 0,0 0-1 0 0,1 1 0 0 0,-1 0 1 0 0,1 1-1 0 0,0 1 0 0 0,0 0 1 0 0,1 1-1 0 0,0 0 0 0 0,0 1 1 0 0,1 1-1 0 0,0 0 0 0 0,0 1 1 0 0,1 0-1 0 0,0 0 0 0 0,1 1 1 0 0,0 1-1 0 0,1 0 0 0 0,1 0 1 0 0,-1 0-1 0 0,2 1 0 0 0,0 1 1 0 0,0-1-1 0 0,1 1 0 0 0,1 0 1 0 0,1 1-1 0 0,-3 9-128 0 0,7-18 29 0 0,1-1-1 0 0,-1 1 0 0 0,1-1 1 0 0,0 0-1 0 0,1 1 1 0 0,-1-1-1 0 0,1 0 1 0 0,0 0-1 0 0,0 0 0 0 0,1 0 1 0 0,0-1-1 0 0,0 1 1 0 0,0-1-1 0 0,0 1 1 0 0,0-1-1 0 0,1 0 1 0 0,0 0-1 0 0,0 0 0 0 0,0-1 1 0 0,0 1-1 0 0,1-1 1 0 0,-1 0-1 0 0,1-1 1 0 0,0 1-1 0 0,-1-1 0 0 0,1 0 1 0 0,1 0-1 0 0,3 1-28 0 0,148 21 183 0 0,-143-25-206 0 0,0-1 0 0 0,1 0 0 0 0,-1 0 0 0 0,0-2 0 0 0,0 0 0 0 0,-1 0 0 0 0,1-1 0 0 0,-1-1 0 0 0,0 0-1 0 0,0-1 1 0 0,-1 0 0 0 0,0-1 0 0 0,0-1 0 0 0,-1 1 0 0 0,0-2 0 0 0,0 0 0 0 0,-1 0 0 0 0,-1-1 0 0 0,1 0 0 0 0,-2-1 0 0 0,0 1 0 0 0,0-2 0 0 0,-1 1 0 0 0,-1-1 0 0 0,0 0 0 0 0,0-1 0 0 0,-2 1 0 0 0,1-1 0 0 0,-2 0 0 0 0,0 0 0 0 0,-1 0 0 0 0,0-1 0 0 0,-1 1 0 0 0,0 0-1 0 0,-2-1 1 0 0,0-4 23 0 0,1 18 136 0 0,-10-3 68 0 0,10 5-198 0 0,1-1 0 0 0,-1 1 0 0 0,0-1 0 0 0,1 0 0 0 0,-1 1 0 0 0,0-1 0 0 0,0 1 0 0 0,1-1 0 0 0,-1 1 0 0 0,0-1 0 0 0,0 1 0 0 0,0-1 0 0 0,1 1 0 0 0,-1-1 0 0 0,0 1 0 0 0,0-1 0 0 0,0 1 0 0 0,0-1 0 0 0,0 1 0 0 0,0-1 0 0 0,0 1 0 0 0,0-1 0 0 0,0 1 0 0 0,-1 0 0 0 0,1-1 0 0 0,0 1 0 0 0,0-1 0 0 0,0 1 0 0 0,-1-1 0 0 0,1 0 0 0 0,0 1 0 0 0,0-1 0 0 0,-1 1 0 0 0,1-1 0 0 0,0 1 0 0 0,-1-1 0 0 0,1 0 0 0 0,0 1 0 0 0,-1-1 0 0 0,1 0 0 0 0,-1 1 0 0 0,1-1 0 0 0,-1 0 0 0 0,1 0 0 0 0,-1 1 0 0 0,1-1 0 0 0,-1 0-1 0 0,1 0 1 0 0,-1 0 0 0 0,1 0 0 0 0,-1 0 0 0 0,1 1 0 0 0,-1-1 0 0 0,1 0 0 0 0,-1 0 0 0 0,1 0 0 0 0,-1-1 0 0 0,1 1 0 0 0,-1 0 0 0 0,1 0 0 0 0,-1 0 0 0 0,1 0 0 0 0,-1 0 0 0 0,1-1 0 0 0,-1 1 0 0 0,1 0 0 0 0,-1-1-6 0 0,4 21 42 0 0,0-1 0 0 0,2-1-1 0 0,0 1 1 0 0,1-1 0 0 0,1 1 0 0 0,1-2-1 0 0,0 1 1 0 0,2-1 0 0 0,0-1-1 0 0,0 1 1 0 0,2-2 0 0 0,0 0 0 0 0,0 0-1 0 0,2-1 1 0 0,0 0 0 0 0,0-2 0 0 0,14 10-42 0 0,-17-13-190 0 0,53 31-1185 0 0,-12-29-2952 0 0,-37-14 3037 0 0,4-11 22 0 0</inkml:trace>
  <inkml:trace contextRef="#ctx0" brushRef="#br0" timeOffset="23933.784">21359 267 1140 0 0,'1'-14'6621'0'0,"22"42"-6264"0"0,-8 1-106 0 0,-2 0-1 0 0,-1 1 1 0 0,-1 0-1 0 0,-1 1 1 0 0,-2 1-1 0 0,-2-1 1 0 0,0 1 0 0 0,-3 0-1 0 0,0 0 1 0 0,-2 25-251 0 0,-35 45 1406 0 0,34-103-1387 0 0,1 1 1 0 0,-1-1-1 0 0,0 1 1 0 0,1 0-1 0 0,-1-1 1 0 0,0 0-1 0 0,0 1 1 0 0,1-1-1 0 0,-1 1 1 0 0,0-1-1 0 0,0 1 1 0 0,0-1-1 0 0,0 1 1 0 0,0-1-1 0 0,0 0 1 0 0,0 1-1 0 0,0-1 1 0 0,0 1-1 0 0,0-1 1 0 0,0 1-1 0 0,0-1 1 0 0,0 0-1 0 0,0 1 1 0 0,-1-1-1 0 0,1 1 1 0 0,0-1 0 0 0,0 1-1 0 0,-1-1 1 0 0,1 1-1 0 0,0-1 1 0 0,-1 1-1 0 0,1-1 1 0 0,0 1-1 0 0,-1 0 1 0 0,1-1-1 0 0,-1 1 1 0 0,1 0-1 0 0,-1-1 1 0 0,1 1-1 0 0,-1 0 1 0 0,1-1-1 0 0,-1 1 1 0 0,1 0-1 0 0,-1 0 1 0 0,1-1-1 0 0,-1 1 1 0 0,1 0-1 0 0,-1 0 1 0 0,1 0-1 0 0,-1 0 1 0 0,0 0-1 0 0,1 0 1 0 0,-1 0-1 0 0,1 0 1 0 0,-1 0-1 0 0,1 0 1 0 0,-1 0-1 0 0,0 0 1 0 0,1 1-1 0 0,-1-1 1 0 0,1 0-1 0 0,-1 0 1 0 0,1 1-1 0 0,-1-1 1 0 0,1 0-20 0 0,7-29-77 0 0,2-1-1 0 0,1 1 1 0 0,1 1 0 0 0,2 0-1 0 0,1 1 1 0 0,0 0 0 0 0,3 1 0 0 0,0 1-1 0 0,1 0 1 0 0,1 2 0 0 0,2 0-1 0 0,0 1 1 0 0,7-4 77 0 0,24 0-475 0 0,-52 26 391 0 0,0 0 50 0 0,3 2-6 0 0,61 126-76 0 0,-28-36 35 0 0,-33-84-35 0 0,2 0 1 0 0,-1-1-1 0 0,1 1 1 0 0,0-1-1 0 0,1 0 1 0 0,-1 0-1 0 0,1 0 1 0 0,1-1-1 0 0,-1 0 0 0 0,1 0 1 0 0,0 0-1 0 0,1-1 1 0 0,-1-1-1 0 0,1 1 1 0 0,0-1-1 0 0,0 0 0 0 0,0-1 1 0 0,1 0-1 0 0,-1 0 1 0 0,1-1-1 0 0,0 0 1 0 0,0 0-1 0 0,0-1 0 0 0,0 0 1 0 0,0-1-1 0 0,-1 0 1 0 0,1 0-1 0 0,0-1 1 0 0,0 0-1 0 0,0-1 1 0 0,0 0-1 0 0,-1 0 0 0 0,1-1 1 0 0,-1 0-1 0 0,1 0 1 0 0,-1-1-1 0 0,0 0 1 0 0,0-1-1 0 0,-1 0 0 0 0,0 0 1 0 0,1 0-1 0 0,2-4 116 0 0,49-61-2943 0 0,-43 45 1849 0 0</inkml:trace>
  <inkml:trace contextRef="#ctx0" brushRef="#br0" timeOffset="24407.041">22237 427 1576 0 0,'7'-99'3216'0'0,"-30"40"-167"0"0,16 83-1284 0 0,10-14-1706 0 0,0 1-1 0 0,0-1 1 0 0,1 0-1 0 0,1 0 1 0 0,0-1-1 0 0,0 0 1 0 0,1 0-1 0 0,0 0 1 0 0,0 0-1 0 0,1-1 1 0 0,0 0-1 0 0,1 0 1 0 0,0-1-1 0 0,0 0 1 0 0,0 0-1 0 0,1-1 1 0 0,0 0-1 0 0,0-1 1 0 0,1 0-1 0 0,7 3-58 0 0,-8-3 9 0 0,0-1 0 0 0,0 0 0 0 0,0 0 0 0 0,1-1 0 0 0,-1 0 0 0 0,1-1 0 0 0,-1 0 0 0 0,1 0 0 0 0,0-1 0 0 0,0-1 0 0 0,0 1 0 0 0,0-2 0 0 0,0 1 0 0 0,0-1 0 0 0,-1-1 1 0 0,1 0-1 0 0,0 0 0 0 0,-1-1 0 0 0,1 0 0 0 0,-1-1 0 0 0,0 0 0 0 0,0 0 0 0 0,0-1 0 0 0,-1 0 0 0 0,0 0 0 0 0,0-1 0 0 0,0 0 0 0 0,-1-1 0 0 0,1 0 0 0 0,-2 0 0 0 0,2-1-9 0 0,45-108 1125 0 0,-46 106-102 0 0,1 33-798 0 0,3 33-216 0 0,13 100 230 0 0,-6 1 1 0 0,-5 82-240 0 0,-14-219 45 0 0,0 0 0 0 0,-1 0 1 0 0,-2-1-1 0 0,0 1 1 0 0,-1-1-1 0 0,0 0 0 0 0,-2 0 1 0 0,0 0-1 0 0,-2-1 1 0 0,-2 3-46 0 0,9-13 40 0 0,-2-1 0 0 0,1 0 0 0 0,-1-1 1 0 0,0 1-1 0 0,0-1 0 0 0,-1 1 1 0 0,0-1-1 0 0,0-1 0 0 0,0 1 0 0 0,-1-1 1 0 0,0 0-1 0 0,0 0 0 0 0,0 0 1 0 0,0-1-1 0 0,-1 0 0 0 0,0 0 0 0 0,0-1 1 0 0,0 0-1 0 0,0 0 0 0 0,0-1 1 0 0,-1 0-1 0 0,1 0 0 0 0,-1 0 0 0 0,-5-1-40 0 0,8-1 7 0 0,0-1 0 0 0,1 0-1 0 0,-1 0 1 0 0,0 0-1 0 0,1-1 1 0 0,0 0-1 0 0,-1 0 1 0 0,1 0-1 0 0,0 0 1 0 0,0-1 0 0 0,0 1-1 0 0,0-1 1 0 0,0 0-1 0 0,1 0 1 0 0,-1-1-1 0 0,1 1 1 0 0,0-1-1 0 0,0 0 1 0 0,0 1 0 0 0,1-1-1 0 0,-1-1 1 0 0,1 1-1 0 0,0 0 1 0 0,0 0-1 0 0,0-1 1 0 0,1 1 0 0 0,-1-1-1 0 0,0-4-6 0 0,-20-133-816 0 0,22 119 532 0 0,0 0 0 0 0,1 0 0 0 0,2 0-1 0 0,0 0 1 0 0,1 0 0 0 0,2 1 0 0 0,0 0 0 0 0,1 0 0 0 0,7-12 284 0 0,-12 28-118 0 0,11-29-1047 0 0,1 0-1 0 0,2 0 0 0 0,2 2 0 0 0,0 0 0 0 0,3 1 0 0 0,1 1 0 0 0,1 1 1 0 0,22-23 1165 0 0,-15 23-1052 0 0</inkml:trace>
  <inkml:trace contextRef="#ctx0" brushRef="#br0" timeOffset="20833.335">19288 104 1480 0 0,'-47'-16'791'0'0,"-13"5"259"0"0,48 18-863 0 0,0 0 0 0 0,0 1 0 0 0,1 1 0 0 0,0 0 0 0 0,1 0 0 0 0,0 1 0 0 0,1 1 0 0 0,0-1 0 0 0,0 2 0 0 0,1-1 0 0 0,1 1 0 0 0,0 0 0 0 0,0 1 0 0 0,1-1 0 0 0,1 1 0 0 0,0 0 0 0 0,1 1 0 0 0,0-1 0 0 0,1 1 0 0 0,1 0 0 0 0,0 0 0 0 0,1 0 0 0 0,0 0 0 0 0,1 0 0 0 0,1 0 0 0 0,2 13-187 0 0,25 137 993 0 0,-1-48-467 0 0,-11-56-517 0 0,-3-1 0 0 0,-3 2 1 0 0,-3-1-1 0 0,0 33-9 0 0,-37-21-1845 0 0,-22-63-2977 0 0,13-33 3662 0 0</inkml:trace>
  <inkml:trace contextRef="#ctx0" brushRef="#br0" timeOffset="21629.105">18889 512 1148 0 0,'-27'1'1278'0'0,"-77"2"5782"0"0,659-74-6979 0 0,-348 55-810 0 0,-260 9 684 0 0,41 9 65 0 0,-1 1 0 0 0,1 0 0 0 0,0 1 0 0 0,0 0-1 0 0,0 1 1 0 0,1 0 0 0 0,-1 1 0 0 0,1 0 0 0 0,1 1 0 0 0,-1 0 0 0 0,1 1 0 0 0,0 0 0 0 0,1 0 0 0 0,0 1 0 0 0,0 1 0 0 0,1-1 0 0 0,0 1-1 0 0,1 1 1 0 0,0-1 0 0 0,1 1 0 0 0,0 0 0 0 0,0 1 0 0 0,2 0 0 0 0,-1 0 0 0 0,1 0 0 0 0,1 2-20 0 0,2-13 135 0 0,5 10 148 0 0,0-9-268 0 0,0 0 0 0 0,0 0 0 0 0,0-1 0 0 0,1 1 0 0 0,-1-1 0 0 0,0 0 0 0 0,1 0 1 0 0,-1 0-1 0 0,1-1 0 0 0,0 1 0 0 0,-1-1 0 0 0,1 0 0 0 0,-1-1 0 0 0,1 1 0 0 0,-1-1 0 0 0,1 0 0 0 0,-1 0 0 0 0,1 0 0 0 0,-1-1 1 0 0,0 0-1 0 0,0 1 0 0 0,1-2-15 0 0,0 2 1 0 0,342-160-203 0 0,-341 161 203 0 0,0 0-1 0 0,-1 0 0 0 0,1 0 1 0 0,0 1-1 0 0,0-1 1 0 0,0 1-1 0 0,-1 1 0 0 0,1-1 1 0 0,-1 1-1 0 0,1 0 1 0 0,-1 1-1 0 0,0-1 0 0 0,1 1 1 0 0,-1 0-1 0 0,0 0 1 0 0,-1 0-1 0 0,1 1 0 0 0,-1 0 1 0 0,1 0-1 0 0,-1 0 1 0 0,0 0-1 0 0,-1 1 0 0 0,1-1 1 0 0,-1 1-1 0 0,0 0 0 0 0,0 0 1 0 0,0 0-1 0 0,-1 1 1 0 0,0-1-1 0 0,0 1 0 0 0,0-1 1 0 0,-1 1-1 0 0,1 0 1 0 0,-1-1-1 0 0,-1 1 0 0 0,1 0 1 0 0,-1 0-1 0 0,0 0 1 0 0,-1 5-1 0 0,1-10 24 0 0,-1 0 0 0 0,1 1 1 0 0,-1-1-1 0 0,1 0 1 0 0,-1 1-1 0 0,1-1 0 0 0,-1 0 1 0 0,0 0-1 0 0,0 0 1 0 0,0 1-1 0 0,1-1 0 0 0,-1 0 1 0 0,0 0-1 0 0,0 0 1 0 0,-1 0-1 0 0,1-1 0 0 0,0 1 1 0 0,0 0-1 0 0,0 0 1 0 0,0-1-1 0 0,-1 1 0 0 0,1 0 1 0 0,0-1-1 0 0,-1 0 1 0 0,1 1-1 0 0,0-1 1 0 0,-1 0-1 0 0,1 1 0 0 0,-1-1 1 0 0,1 0-1 0 0,-1 0 1 0 0,1 0-1 0 0,0 0 0 0 0,-1-1 1 0 0,1 1-1 0 0,-1 0 1 0 0,1 0-1 0 0,0-1-24 0 0,22-75-129 0 0,-5 54-504 0 0,1 1-1 0 0,0 1 0 0 0,2 1 1 0 0,0 0-1 0 0,1 1 0 0 0,1 1 1 0 0,1 1-1 0 0,0 1 1 0 0,1 1-1 0 0,0 1 0 0 0,18-6 634 0 0,-35 16-256 0 0,28-16-968 0 0</inkml:trace>
  <inkml:trace contextRef="#ctx0" brushRef="#br0" timeOffset="32686.764">4197 2603 964 0 0,'34'-13'3966'0'0,"24"-1"-2825"0"0,-6 1-622 0 0,37-12 126 0 0,200-80-269 0 0,-286 103-378 0 0,0 1 0 0 0,1 0 1 0 0,-1-1-1 0 0,0 0 0 0 0,0 1 1 0 0,0-1-1 0 0,0 0 0 0 0,-1-1 1 0 0,1 1-1 0 0,0 0 0 0 0,-1-1 1 0 0,1 0-1 0 0,-1 1 1 0 0,0-1-1 0 0,0 0 0 0 0,0 0 1 0 0,-1 0-1 0 0,1 0 0 0 0,0-1 1 0 0,-1 1-1 0 0,0 0 0 0 0,0-1 1 0 0,0 1-1 0 0,0-1 0 0 0,-1 1 1 0 0,1-1-1 0 0,-1 1 0 0 0,0-1 1 0 0,0 1-1 0 0,0-1 0 0 0,-1 0 2 0 0,-5-4 88 0 0,-1 0 0 0 0,0 0 0 0 0,-1 1 0 0 0,1 0 0 0 0,-1 0 0 0 0,-1 1 0 0 0,1 0 0 0 0,-1 0 0 0 0,0 1 0 0 0,-1 0 0 0 0,1 1 0 0 0,-1 0 0 0 0,0 1 0 0 0,0-1 0 0 0,0 2 0 0 0,0 0 0 0 0,0 0 1 0 0,-1 1-1 0 0,1 0 0 0 0,-1 0 0 0 0,1 1 0 0 0,-1 1 0 0 0,1 0 0 0 0,-4 1-88 0 0,-148 28 868 0 0,152-28-818 0 0,0-1 0 0 0,0 1 0 0 0,0 1 0 0 0,0 0 1 0 0,1 0-1 0 0,-1 1 0 0 0,1 0 0 0 0,0 1 0 0 0,0 0 0 0 0,1 0 0 0 0,-1 1 0 0 0,1 0 0 0 0,0 0 0 0 0,1 1 0 0 0,-1 0 0 0 0,1 0 0 0 0,1 1 0 0 0,-1 0 0 0 0,1 0 0 0 0,1 1 0 0 0,0-1 0 0 0,0 1 0 0 0,0 1 1 0 0,1-1-1 0 0,1 0 0 0 0,0 1 0 0 0,0 0 0 0 0,1 0 0 0 0,-2 9-50 0 0,7-9 17 0 0,-1 0 0 0 0,1 1 0 0 0,1-1 0 0 0,0-1 0 0 0,0 1 0 0 0,1 0 0 0 0,0-1 0 0 0,1 0 0 0 0,0 0 0 0 0,0-1 0 0 0,1 0 0 0 0,0 0 0 0 0,0 0 1 0 0,1-1-1 0 0,0 0 0 0 0,1 0 0 0 0,-1-1 0 0 0,1 0 0 0 0,6 2-17 0 0,18 13-347 0 0,1-1 0 0 0,1-1-1 0 0,1-2 1 0 0,1-2 0 0 0,0-1 0 0 0,22 4 347 0 0,139 10-5359 0 0,-164-31 4075 0 0,22-9 34 0 0</inkml:trace>
  <inkml:trace contextRef="#ctx0" brushRef="#br0" timeOffset="33106.9">4958 2294 1556 0 0,'17'28'758'0'0,"-1"0"1"0"0,-1 1-1 0 0,-2 0 0 0 0,0 1 1 0 0,-3 1-1 0 0,0 0 0 0 0,-2 1 1 0 0,4 27-759 0 0,-7 36 2823 0 0,-5-93-2521 0 0,-3 0-26 0 0,2-1-262 0 0,0-1 0 0 0,0 1 0 0 0,0-1-1 0 0,1 0 1 0 0,-1 1 0 0 0,0-1 0 0 0,0 0 0 0 0,0 1-1 0 0,0-1 1 0 0,0 0 0 0 0,0 0 0 0 0,1 0-1 0 0,-1 0 1 0 0,0 0 0 0 0,0 0 0 0 0,0 0 0 0 0,0 0-1 0 0,0-1 1 0 0,0 1 0 0 0,0 0 0 0 0,1 0-1 0 0,-1-1 1 0 0,0 1 0 0 0,0 0 0 0 0,0-1 0 0 0,1 1-1 0 0,-1-1 1 0 0,0 1 0 0 0,0-1 0 0 0,1 0-1 0 0,-1 1 1 0 0,0-1 0 0 0,1 0 0 0 0,-1 1 0 0 0,1-1-1 0 0,-1 0 1 0 0,1 0 0 0 0,-1 1 0 0 0,1-1-1 0 0,0 0 1 0 0,-1 0 0 0 0,1 0 0 0 0,0 0-1 0 0,0 1 1 0 0,-1-1 0 0 0,1 0 0 0 0,0 0 0 0 0,0 0-1 0 0,0 0 1 0 0,0 0 0 0 0,0 0 0 0 0,0 0-1 0 0,1 0 1 0 0,-1 1 0 0 0,0-1 0 0 0,0 0 0 0 0,0 0-1 0 0,1 0 1 0 0,-1 0 0 0 0,1 1 0 0 0,-1-1-1 0 0,1 0 1 0 0,-1 0 0 0 0,1 0 0 0 0,-1 1 0 0 0,1-1-1 0 0,-1 0 1 0 0,1 1-14 0 0,2-21-83 0 0,1 0-1 0 0,1 0 1 0 0,1 1-1 0 0,1-1 0 0 0,0 2 1 0 0,2-1-1 0 0,0 1 1 0 0,1 0-1 0 0,1 1 1 0 0,0 0-1 0 0,2 1 1 0 0,0 1-1 0 0,2-2 84 0 0,1-4-127 0 0,-11 14 85 0 0,0 0 1 0 0,1 0 0 0 0,0 1-1 0 0,0-1 1 0 0,1 1 0 0 0,0 1-1 0 0,0-1 1 0 0,1 1 0 0 0,-1 1-1 0 0,1-1 1 0 0,1 1 0 0 0,-1 1-1 0 0,1-1 1 0 0,3 0 41 0 0,-8 7 9 0 0,0 1 1 0 0,0-1-1 0 0,0 1 0 0 0,-1 0 1 0 0,1 0-1 0 0,-1 0 0 0 0,0 1 1 0 0,0-1-1 0 0,0 1 0 0 0,-1 0 0 0 0,1 0 1 0 0,-1-1-1 0 0,0 2 0 0 0,0-1 1 0 0,0 0-1 0 0,0 0 0 0 0,-1 1 1 0 0,0-1-1 0 0,0 1 0 0 0,0-1 1 0 0,0 1-1 0 0,-1-1 0 0 0,0 1 1 0 0,0 0-1 0 0,0-1 0 0 0,0 1-9 0 0,0-3 3 0 0,7 70-229 0 0,23 93 325 0 0,38-75-8155 0 0,-62-87 6809 0 0</inkml:trace>
  <inkml:trace contextRef="#ctx0" brushRef="#br0" timeOffset="34359.813">5937 2334 1160 0 0,'-16'-1'275'0'0,"-1"1"-1"0"0,1 0 1 0 0,-1 2 0 0 0,0 0 0 0 0,1 0-1 0 0,0 1 1 0 0,0 2 0 0 0,0-1-1 0 0,0 2 1 0 0,1 0 0 0 0,-1 1-1 0 0,2 0 1 0 0,-1 1 0 0 0,1 1-1 0 0,0 0 1 0 0,1 1 0 0 0,0 1 0 0 0,0 0-1 0 0,2 0 1 0 0,-1 1 0 0 0,1 1-1 0 0,1 0 1 0 0,0 0 0 0 0,1 1-1 0 0,0 0 1 0 0,2 1 0 0 0,-1 0-1 0 0,2 0 1 0 0,0 1 0 0 0,1 0 0 0 0,0 0-275 0 0,5-10 26 0 0,1 0 1 0 0,0 0 0 0 0,0 0 0 0 0,0 0 0 0 0,1 0-1 0 0,0 0 1 0 0,0 0 0 0 0,1 0 0 0 0,0-1 0 0 0,-1 0-1 0 0,2 1 1 0 0,-1-1 0 0 0,1 0 0 0 0,0 0 0 0 0,0-1-1 0 0,0 1 1 0 0,0-1 0 0 0,1 0 0 0 0,0 0-1 0 0,0 0 1 0 0,0-1 0 0 0,0 0 0 0 0,0 0 0 0 0,1 0-1 0 0,-1-1 1 0 0,1 1 0 0 0,0-1 0 0 0,0-1 0 0 0,0 1-1 0 0,0-1 1 0 0,0 0 0 0 0,0 0 0 0 0,0-1 0 0 0,0 0-1 0 0,1 0 1 0 0,-1 0 0 0 0,0-1 0 0 0,0 0 0 0 0,0 0-1 0 0,0 0 1 0 0,0-1 0 0 0,0 0 0 0 0,-1 0 0 0 0,1-1-1 0 0,0 0 1 0 0,-1 1 0 0 0,5-5-27 0 0,6-3-147 0 0,0-2 0 0 0,0 0 0 0 0,-1-1 0 0 0,-1-1 0 0 0,0 0 0 0 0,-1-1 0 0 0,0 0 0 0 0,-1-1 0 0 0,-1 0 0 0 0,-1-1 0 0 0,8-17 147 0 0,-9 19-125 0 0,92-186-1381 0 0,-101 201 1499 0 0,0-1 1 0 0,1 0 0 0 0,-1 0 0 0 0,1 0-1 0 0,0 1 1 0 0,-1-1 0 0 0,1 0-1 0 0,-1 1 1 0 0,1-1 0 0 0,0 0 0 0 0,0 1-1 0 0,-1-1 1 0 0,1 1 0 0 0,0-1-1 0 0,0 1 1 0 0,0 0 0 0 0,0-1 0 0 0,-1 1-1 0 0,1 0 1 0 0,0-1 0 0 0,0 1-1 0 0,0 0 1 0 0,0 0 0 0 0,0 0 0 0 0,0 0-1 0 0,0 0 1 0 0,0 0 0 0 0,0 0-1 0 0,0 0 1 0 0,0 0 0 0 0,-1 1 0 0 0,1-1-1 0 0,0 0 1 0 0,0 0 0 0 0,0 1-1 0 0,0-1 1 0 0,0 1 0 0 0,-1-1 0 0 0,1 1-1 0 0,0-1 1 0 0,0 1 0 0 0,-1-1-1 0 0,1 1 1 0 0,0 0 0 0 0,-1-1 0 0 0,1 1-1 0 0,0 0 1 0 0,-1 0 0 0 0,1-1-1 0 0,-1 1 1 0 0,0 0 0 0 0,1 0 0 0 0,-1 0-1 0 0,1 0 1 0 0,-1 0 0 0 0,0-1-1 0 0,0 1 1 0 0,0 0 0 0 0,0 0 0 0 0,1 1 6 0 0,14 56 488 0 0,24 161 710 0 0,-35-214-1177 0 0,1-1 0 0 0,0 0-1 0 0,0 0 1 0 0,0 0 0 0 0,0-1 0 0 0,1 0-1 0 0,-1 0 1 0 0,1 0 0 0 0,0-1-1 0 0,0 1 1 0 0,0-1 0 0 0,0-1 0 0 0,0 1-1 0 0,1-1 1 0 0,-1 0 0 0 0,0-1 0 0 0,1 0-1 0 0,-1 0 1 0 0,0 0 0 0 0,1 0 0 0 0,-1-1-1 0 0,0 0 1 0 0,1-1 0 0 0,-1 1-1 0 0,0-1 1 0 0,0 0 0 0 0,0-1 0 0 0,-1 1-1 0 0,1-1 1 0 0,0-1 0 0 0,2-1-21 0 0,19-10-117 0 0,-1-2 0 0 0,-2 0 0 0 0,1-2 0 0 0,-2 0 0 0 0,0-2 0 0 0,-2 0 0 0 0,0-1 0 0 0,-2-2 0 0 0,0 0 0 0 0,9-16 117 0 0,-29 40 15 0 0,0 0-1 0 0,1 0 0 0 0,-1 0 0 0 0,0 0 1 0 0,1 0-1 0 0,-1-1 0 0 0,0 1 0 0 0,1 0 1 0 0,-1 0-1 0 0,1 0 0 0 0,-1-1 0 0 0,0 1 0 0 0,1 0 1 0 0,-1-1-1 0 0,1 1 0 0 0,-1 0 0 0 0,1-1 1 0 0,-1 1-1 0 0,1-1 0 0 0,-1 1 0 0 0,1-1 1 0 0,-1 1-1 0 0,1-1 0 0 0,0 1 0 0 0,-1-1 0 0 0,1 0 1 0 0,0 1-1 0 0,-1-1 0 0 0,1 1 0 0 0,0-1 1 0 0,0 0-1 0 0,0 1 0 0 0,-1-1 0 0 0,1 0 0 0 0,0 1 1 0 0,0-1-1 0 0,0 0 0 0 0,0 1 0 0 0,0-1 1 0 0,0 0-1 0 0,1 1 0 0 0,-1-1 0 0 0,0 0 1 0 0,0 1-1 0 0,0-1 0 0 0,1 0 0 0 0,-1 1 0 0 0,0-1 1 0 0,0 1-1 0 0,1-1 0 0 0,-1 1 0 0 0,1-1 1 0 0,-1 0-1 0 0,0 1 0 0 0,1-1 0 0 0,-1 1 1 0 0,1 0-1 0 0,-1-1 0 0 0,1 1 0 0 0,0-1 0 0 0,-1 1 1 0 0,1 0-1 0 0,-1-1 0 0 0,1 1 0 0 0,0 0 1 0 0,-1 0-1 0 0,1 0 0 0 0,-1-1 0 0 0,1 1 1 0 0,0 0-15 0 0,-6 6 33 0 0,-1 0 1 0 0,1 0 0 0 0,1 0 0 0 0,-1 0 0 0 0,1 1-1 0 0,0 0 1 0 0,0 0 0 0 0,1 0 0 0 0,0 0 0 0 0,0 1 0 0 0,1-1-1 0 0,0 1 1 0 0,1-1 0 0 0,-1 1 0 0 0,1 7-34 0 0,0-9-5 0 0,0 1 1 0 0,0-1-1 0 0,1 0 1 0 0,0 1-1 0 0,1-1 1 0 0,-1 0-1 0 0,1 1 1 0 0,1-1-1 0 0,-1 0 1 0 0,1 0-1 0 0,0 0 1 0 0,0 0-1 0 0,1 0 1 0 0,-1 0-1 0 0,1-1 1 0 0,1 1-1 0 0,-1-1 1 0 0,1 0-1 0 0,0 0 1 0 0,0 0-1 0 0,1 0 0 0 0,-1-1 1 0 0,1 1-1 0 0,0-1 1 0 0,0-1-1 0 0,0 1 1 0 0,1-1-1 0 0,-1 0 1 0 0,1 0-1 0 0,0 0 1 0 0,0-1-1 0 0,0 0 1 0 0,0 0-1 0 0,0 0 1 0 0,0-1-1 0 0,1 0 1 0 0,-1 0-1 0 0,0-1 1 0 0,1 0-1 0 0,-1 0 1 0 0,1 0 4 0 0,10 2-115 0 0,-1-1 0 0 0,1-1 1 0 0,-1 0-1 0 0,1-1 1 0 0,-1-1-1 0 0,1 0 1 0 0,-1-1-1 0 0,0-1 1 0 0,0-1-1 0 0,0 0 1 0 0,-1-1-1 0 0,0 0 1 0 0,0-2-1 0 0,0 0 1 0 0,-1 0-1 0 0,0-1 1 0 0,-1-1-1 0 0,0 0 0 0 0,0-1 1 0 0,-1 0-1 0 0,-1-1 1 0 0,0-1-1 0 0,2-3 115 0 0,-8 11 21 0 0,0-1 0 0 0,0 0 0 0 0,-1 0 0 0 0,0-1 0 0 0,0 1 0 0 0,0-1 0 0 0,-1 0 0 0 0,0 0 0 0 0,0 0 0 0 0,-1 0 0 0 0,0 0 0 0 0,0-1 0 0 0,-1 1 0 0 0,0-1 0 0 0,0 1 0 0 0,-1-1 0 0 0,0 1 0 0 0,0-1 0 0 0,-1 1 0 0 0,0-1 0 0 0,0 1 0 0 0,-1-1 0 0 0,0 1-1 0 0,0 0 1 0 0,0 0 0 0 0,-1 0 0 0 0,-3-5-21 0 0,2 11 27 0 0,0 0-1 0 0,-1 1 0 0 0,1 0 1 0 0,0 0-1 0 0,-1 0 0 0 0,1 0 1 0 0,0 1-1 0 0,-1-1 0 0 0,1 1 1 0 0,0 0-1 0 0,0 0 0 0 0,-1 1 1 0 0,1-1-1 0 0,0 1 0 0 0,0 0 1 0 0,1 0-1 0 0,-1 1 0 0 0,0-1 1 0 0,1 1-1 0 0,-1-1 0 0 0,1 1 1 0 0,0 0-1 0 0,0 0 0 0 0,0 1 1 0 0,1-1-1 0 0,-1 1 0 0 0,1-1 1 0 0,-1 1-1 0 0,1 0 0 0 0,0 0 1 0 0,1 0-1 0 0,-1 0 0 0 0,1 0 1 0 0,0 0-1 0 0,-1 0 0 0 0,2 1 1 0 0,-1-1-1 0 0,1 0 0 0 0,-1 1 1 0 0,1 2-27 0 0,4-2-18 0 0,-1 0 0 0 0,1 0 0 0 0,0 0 0 0 0,0 0 0 0 0,0-1 0 0 0,1 1 0 0 0,-1-1 1 0 0,1 0-1 0 0,0 0 0 0 0,0-1 0 0 0,1 0 0 0 0,-1 0 0 0 0,1 0 0 0 0,0 0 0 0 0,-1-1 0 0 0,1 0 0 0 0,0 0 0 0 0,0-1 0 0 0,1 0 1 0 0,-1 0-1 0 0,0 0 0 0 0,0-1 0 0 0,1 1 0 0 0,-1-2 0 0 0,0 1 0 0 0,0-1 0 0 0,0 0 0 0 0,1 0 0 0 0,-1 0 0 0 0,0-1 18 0 0,3 1-10 0 0,-1 1-1 0 0,0-1 0 0 0,0-1 1 0 0,0 0-1 0 0,0 0 0 0 0,0 0 0 0 0,-1-1 1 0 0,1 0-1 0 0,0 0 0 0 0,-1-1 0 0 0,0 0 1 0 0,0-1-1 0 0,0 1 0 0 0,-1-1 1 0 0,1-1-1 0 0,-1 1 0 0 0,-1-1 0 0 0,1 0 1 0 0,-1 0-1 0 0,0-1 0 0 0,0 0 1 0 0,-1 1-1 0 0,1-2 0 0 0,0-1 11 0 0,-5 8 117 0 0,0 1 8 0 0,-7 14 312 0 0,31 216 422 0 0,-10-40-85 0 0,-18-168-651 0 0,0-1 1 0 0,-2 0 0 0 0,0 0 0 0 0,-1-1 0 0 0,-2 0 0 0 0,0 0 0 0 0,0-1 0 0 0,-2 0 0 0 0,-1-1-1 0 0,-10 14-123 0 0,13-21 83 0 0,0 0-1 0 0,0-1 1 0 0,-1 0-1 0 0,0 0 1 0 0,-1-1 0 0 0,0-1-1 0 0,0 0 1 0 0,-1 0-1 0 0,0-1 1 0 0,-1 0-1 0 0,1-1 1 0 0,-1-1-1 0 0,0 0 1 0 0,-1-1-1 0 0,1 0 1 0 0,-1-1-1 0 0,0 0 1 0 0,-11 0-83 0 0,20-5-35 0 0,0 1 0 0 0,1-1-1 0 0,-1 0 1 0 0,0 0 0 0 0,1-1 0 0 0,0 1 0 0 0,-1-1 0 0 0,1 0 0 0 0,0 0 0 0 0,1 0-1 0 0,-1-1 1 0 0,0 1 0 0 0,1-1 0 0 0,0 0 0 0 0,0 0 0 0 0,0 0 0 0 0,0 0 0 0 0,1-1-1 0 0,-1 1 1 0 0,1-1 0 0 0,0 1 0 0 0,1-1 0 0 0,-1 0 0 0 0,1 0 0 0 0,0 0 0 0 0,0 0-1 0 0,0 0 1 0 0,1 0 0 0 0,0 0 0 0 0,0 0 0 0 0,0 0 0 0 0,1 0 0 0 0,-1 0 0 0 0,1 0-1 0 0,1-1 36 0 0,37-116-1349 0 0,-24 93 843 0 0,174-242-5265 0 0,-134 202 4619 0 0,-8 8 518 0 0</inkml:trace>
  <inkml:trace contextRef="#ctx0" brushRef="#br0" timeOffset="34716.271">7365 2293 2384 0 0,'22'-27'268'0'0,"-1"0"0"0"0,-2-2 0 0 0,0 0 0 0 0,-2-1 0 0 0,-2 0 0 0 0,0-1 0 0 0,-2-1 0 0 0,-2-1 0 0 0,0 0 0 0 0,-3 0 0 0 0,0 0 1 0 0,-3-1-1 0 0,1-16-268 0 0,-6 43 91 0 0,0 1 0 0 0,-1-1 0 0 0,0 1 0 0 0,0-1 0 0 0,-1 1 0 0 0,0-1 0 0 0,0 1 1 0 0,-1 0-1 0 0,1-1 0 0 0,-1 1 0 0 0,0 1 0 0 0,-1-1 0 0 0,0 0 0 0 0,0 1 1 0 0,0 0-1 0 0,0 0 0 0 0,-1 0 0 0 0,0 0 0 0 0,-4-2-91 0 0,8 6 33 0 0,-1 0-1 0 0,0 0 1 0 0,1 0 0 0 0,-1 0 0 0 0,0 1-1 0 0,1-1 1 0 0,-1 1 0 0 0,0-1 0 0 0,0 1-1 0 0,0 0 1 0 0,0 0 0 0 0,1-1 0 0 0,-1 1-1 0 0,0 1 1 0 0,0-1 0 0 0,0 0-1 0 0,0 0 1 0 0,1 1 0 0 0,-1-1 0 0 0,0 1-1 0 0,0-1 1 0 0,1 1 0 0 0,-1 0 0 0 0,0 0-1 0 0,1 0 1 0 0,-1 0 0 0 0,0 0-1 0 0,1 0 1 0 0,0 0 0 0 0,-1 0 0 0 0,1 1-1 0 0,0-1 1 0 0,-1 0 0 0 0,1 1 0 0 0,0-1-1 0 0,0 1 1 0 0,0 0 0 0 0,1-1 0 0 0,-1 1-1 0 0,0 0 1 0 0,0-1 0 0 0,1 1-1 0 0,-1 1-32 0 0,-21 79 518 0 0,19 32 251 0 0,6-1 0 0 0,4 1 0 0 0,16 73-769 0 0,-17-142 204 0 0,7 42 194 0 0,15-112-576 0 0,87-122-768 0 0,-84 123 632 0 0,-30 24 230 0 0,25 34 88 0 0,-22-27-121 0 0,125 163-9 0 0,-123-165-360 0 0,1 1 0 0 0,-1-1 0 0 0,1-1 0 0 0,0 1-1 0 0,0-1 1 0 0,1 0 0 0 0,-1-1 0 0 0,1 1 0 0 0,0-1-1 0 0,0-1 1 0 0,0 0 0 0 0,0 0 0 0 0,0-1 0 0 0,0 1-1 0 0,6-1 487 0 0,1-1-1140 0 0</inkml:trace>
  <inkml:trace contextRef="#ctx0" brushRef="#br0" timeOffset="31702.819">2837 2583 1720 0 0,'17'51'5999'0'0,"-16"-42"-5781"0"0,26 152 2363 0 0,-18-93-3949 0 0,-8-66-93 0 0,-12 14-2756 0 0,4-17 2973 0 0</inkml:trace>
  <inkml:trace contextRef="#ctx0" brushRef="#br0" timeOffset="31968.335">2812 2211 3048 0 0,'-4'-30'5651'0'0,"7"42"-2855"0"0,86 249-11174 0 0,-78-227 7237 0 0</inkml:trace>
  <inkml:trace contextRef="#ctx0" brushRef="#br0" timeOffset="32234.157">3002 2811 856 0 0,'5'-13'199'0'0,"0"0"-1"0"0,1 1 0 0 0,1 0 1 0 0,0 0-1 0 0,0 1 1 0 0,1-1-1 0 0,1 2 0 0 0,0-1 1 0 0,0 1-1 0 0,1 1 1 0 0,0-1-1 0 0,1 2 1 0 0,0-1-1 0 0,0 2 0 0 0,1-1 1 0 0,0 2-1 0 0,0 0 1 0 0,1 0-1 0 0,0 1 1 0 0,0 0-1 0 0,0 1 0 0 0,0 1 1 0 0,0 0-1 0 0,1 1 1 0 0,0 0-1 0 0,-1 1 1 0 0,1 1-1 0 0,5 0-198 0 0,-12 0 50 0 0,-1-1-1 0 0,1 2 1 0 0,0-1 0 0 0,-1 1 0 0 0,1 0-1 0 0,-1 0 1 0 0,1 0 0 0 0,-1 1 0 0 0,0 0-1 0 0,1 1 1 0 0,-1-1 0 0 0,0 1 0 0 0,-1 0-1 0 0,1 1 1 0 0,0-1 0 0 0,-1 1 0 0 0,0 0-1 0 0,0 0 1 0 0,0 1 0 0 0,0 0 0 0 0,-1 0-1 0 0,0 0 1 0 0,0 0 0 0 0,0 1 0 0 0,-1-1-1 0 0,1 1 1 0 0,-1 0 0 0 0,-1 0 0 0 0,1 0-1 0 0,-1 0 1 0 0,0 1 0 0 0,0-1 0 0 0,-1 1-1 0 0,0-1 1 0 0,0 1 0 0 0,-1-1 0 0 0,0 1-1 0 0,0-1 1 0 0,0 1 0 0 0,-1 0 0 0 0,0-1-1 0 0,0 1 1 0 0,0-1 0 0 0,-1 1 0 0 0,0-1-1 0 0,-1 0 1 0 0,1 0 0 0 0,-1 0 0 0 0,0 0-1 0 0,-1 0 1 0 0,1-1 0 0 0,-3 3-50 0 0,-110 74-394 0 0,-25-54-5074 0 0,127-28 4307 0 0</inkml:trace>
  <inkml:trace contextRef="#ctx0" brushRef="#br0" timeOffset="30197.464">774 2439 1028 0 0,'0'0'794'0'0,"0"0"-126"0"0,0 0-128 0 0,0 0-127 0 0,23 3 2671 0 0,-20 1-3034 0 0,-1 0 0 0 0,0-1-1 0 0,-1 1 1 0 0,1 1-1 0 0,-1-1 1 0 0,0 0 0 0 0,1 0-1 0 0,-2 0 1 0 0,1 1 0 0 0,-1-1-1 0 0,1 0 1 0 0,-1 1-1 0 0,0-1 1 0 0,-1 0 0 0 0,1 1-1 0 0,-1-1 1 0 0,0 0 0 0 0,0 1-1 0 0,0-1 1 0 0,0 0-1 0 0,-2 3-49 0 0,-5 41 340 0 0,22 168 914 0 0,-12-209-1238 0 0,-1 0 0 0 0,1-1 0 0 0,0 1 1 0 0,1-1-1 0 0,0 1 0 0 0,0-1 1 0 0,0 0-1 0 0,1 0 0 0 0,0 0 0 0 0,0 0 1 0 0,0-1-1 0 0,1 1 0 0 0,0-1 0 0 0,0-1 1 0 0,0 1-1 0 0,0 0 0 0 0,1-1 0 0 0,0 0 1 0 0,0-1-1 0 0,0 1 0 0 0,0-1 0 0 0,1 0 1 0 0,-1-1-1 0 0,1 0 0 0 0,0 0 0 0 0,-1 0 1 0 0,1-1-1 0 0,0 0 0 0 0,7 1-16 0 0,4-4-92 0 0,0 0 0 0 0,0-1 0 0 0,0-1 0 0 0,-1 0 0 0 0,1-1 0 0 0,-1-1-1 0 0,0-1 1 0 0,0-1 0 0 0,-1 0 0 0 0,0-1 0 0 0,-1 0 0 0 0,0-2 0 0 0,0 0 0 0 0,12-12 92 0 0,5-12-131 0 0,-2 0 1 0 0,-2-2-1 0 0,-2-2 1 0 0,-1 0-1 0 0,-2-1 0 0 0,-2-1 1 0 0,-1-2-1 0 0,-2 0 1 0 0,-3 0-1 0 0,8-36 131 0 0,14-23 1918 0 0,-20 51 85 0 0,-16 50-1799 0 0,-1 32 627 0 0,4 15-666 0 0,1-1 1 0 0,3-1-1 0 0,2 1 0 0 0,1-1 0 0 0,3-1 1 0 0,12 28-166 0 0,45 175-6293 0 0,-97-215 2517 0 0,1-23 2650 0 0</inkml:trace>
  <inkml:trace contextRef="#ctx0" brushRef="#br0" timeOffset="30364.678">1334 2696 1240 0 0,'34'-59'4477'0'0,"62"3"-2878"0"0,36 12-664 0 0,21-10-5514 0 0,-140 47 3354 0 0,-7 0 18 0 0</inkml:trace>
  <inkml:trace contextRef="#ctx0" brushRef="#br0" timeOffset="30581.679">806 2064 1964 0 0,'-67'-32'9209'0'0,"127"34"-14428"0"0,-8 0 2427 0 0,5 9 1410 0 0</inkml:trace>
  <inkml:trace contextRef="#ctx0" brushRef="#br0" timeOffset="31127.801">1617 1997 1688 0 0,'-2'20'4230'0'0,"-4"31"-2473"0"0,-6 44-1167 0 0,-1 165 1551 0 0,14-251-2155 0 0,50 244 1251 0 0,-48-243-1307 0 0,0-1 0 0 0,0 0-1 0 0,1 0 1 0 0,1 0-1 0 0,0 0 1 0 0,0-1-1 0 0,0 0 1 0 0,1 0-1 0 0,1 0 1 0 0,-1-1-1 0 0,1 0 1 0 0,0 0-1 0 0,1 0 1 0 0,-1-1-1 0 0,1 0 1 0 0,1-1-1 0 0,-1 0 1 0 0,1 0-1 0 0,0-1 1 0 0,0 0-1 0 0,0 0 1 0 0,0-1 0 0 0,1-1-1 0 0,-1 1 1 0 0,5-1 70 0 0,-9-1-294 0 0,0 0 1 0 0,0-1 0 0 0,0 1 0 0 0,1-1-1 0 0,-1 0 1 0 0,0-1 0 0 0,0 0 0 0 0,0 1-1 0 0,0-1 1 0 0,0-1 0 0 0,0 1 0 0 0,0-1-1 0 0,0 0 1 0 0,-1 0 0 0 0,1 0 0 0 0,-1-1-1 0 0,1 0 1 0 0,-1 0 0 0 0,0 0 0 0 0,0 0-1 0 0,0 0 1 0 0,0-1 0 0 0,-1 0 0 0 0,3-2 293 0 0,2-12-1274 0 0</inkml:trace>
  <inkml:trace contextRef="#ctx0" brushRef="#br0" timeOffset="31408.461">1199 2496 2212 0 0,'-45'2'5596'0'0,"64"-1"-2241"0"0,229-31-2769 0 0,264-23-9855 0 0,-460 50 8057 0 0</inkml:trace>
  <inkml:trace contextRef="#ctx0" brushRef="#br0" timeOffset="36692.553">10475 1874 1556 0 0,'4'35'4194'0'0,"3"16"-3355"0"0,-6-23-514 0 0,35 238 2453 0 0,-34-256-2788 0 0,0-1 0 0 0,1 1 0 0 0,0-1 0 0 0,1 0 1 0 0,0 0-1 0 0,0 0 0 0 0,1-1 0 0 0,0 1 0 0 0,1-1 0 0 0,0 0 0 0 0,0-1 0 0 0,1 1 1 0 0,0-1-1 0 0,0-1 0 0 0,0 1 0 0 0,1-1 0 0 0,0-1 0 0 0,0 1 0 0 0,1-1 0 0 0,-1-1 0 0 0,1 1 1 0 0,0-2-1 0 0,0 1 0 0 0,1-1 0 0 0,3 0 10 0 0,-7-2-403 0 0,0 0-1 0 0,0 0 1 0 0,0-1 0 0 0,0 0 0 0 0,0 0 0 0 0,0-1-1 0 0,0 1 1 0 0,0-1 0 0 0,0-1 0 0 0,0 1 0 0 0,0-1-1 0 0,-1 0 1 0 0,1 0 0 0 0,-1-1 0 0 0,1 0 0 0 0,3-2 403 0 0,7-6-1170 0 0</inkml:trace>
  <inkml:trace contextRef="#ctx0" brushRef="#br0" timeOffset="37081.805">10665 2348 1400 0 0,'216'-82'4545'0'0,"-166"60"-4757"0"0,-2-3-1 0 0,-1-2 0 0 0,-1-1 0 0 0,-1-3 1 0 0,16-15 212 0 0,-63 46 5 0 0,1 1 0 0 0,0-1 1 0 0,-1 0-1 0 0,1 0 0 0 0,0 1 1 0 0,-1-1-1 0 0,1 0 0 0 0,0 0 1 0 0,-1 0-1 0 0,1 0 0 0 0,-1-1 1 0 0,1 1-1 0 0,0 0 0 0 0,-1 0 1 0 0,1-1-1 0 0,0 1 0 0 0,-1-1 1 0 0,1 1-1 0 0,0-1 0 0 0,0 0 1 0 0,0 0-1 0 0,-1 1 0 0 0,1-1 1 0 0,0 0-1 0 0,0 0 0 0 0,0 0 1 0 0,0 0-1 0 0,0 0 0 0 0,1 0 1 0 0,-1 0-1 0 0,0-1 0 0 0,0 1 1 0 0,1 0-1 0 0,-1 0 0 0 0,1-1 1 0 0,-1 1-1 0 0,1 0 0 0 0,-1 0 1 0 0,1-1-1 0 0,0 1 0 0 0,0-1 1 0 0,-1 1-1 0 0,1 0 0 0 0,0-1 1 0 0,0 1-1 0 0,1 0 0 0 0,-1-1 1 0 0,0 1-1 0 0,0-1 0 0 0,1 1 1 0 0,-1 0-1 0 0,1-1 0 0 0,-1 1 1 0 0,1 0-1 0 0,-1 0 0 0 0,1-1 1 0 0,0 1-1 0 0,0 0 0 0 0,-1 0 1 0 0,1 0-1 0 0,0 0 0 0 0,0 0 1 0 0,0 0-1 0 0,0 0 0 0 0,0 0 1 0 0,1 1-1 0 0,-1-1 0 0 0,0 0-5 0 0,-23-1 231 0 0,0 1 0 0 0,-1 2 0 0 0,1 0 0 0 0,-1 1 0 0 0,1 1 0 0 0,0 2 0 0 0,0 0 0 0 0,1 1 0 0 0,-1 1 0 0 0,1 1 0 0 0,1 1 0 0 0,-1 0 0 0 0,2 2 0 0 0,-1 0 0 0 0,2 2-1 0 0,-13 9-230 0 0,24-16 64 0 0,1 0-1 0 0,1 0 1 0 0,-1 1-1 0 0,1-1 0 0 0,0 1 1 0 0,0 0-1 0 0,1 1 1 0 0,0-1-1 0 0,0 1 0 0 0,1 0 1 0 0,0 0-1 0 0,0 0 0 0 0,1 0 1 0 0,0 0-1 0 0,1 0 1 0 0,-1 2-64 0 0,4-3 13 0 0,0 0 0 0 0,0 0 0 0 0,0 0 0 0 0,1-1 1 0 0,0 1-1 0 0,0-1 0 0 0,1 0 0 0 0,0 0 0 0 0,0 0 1 0 0,0 0-1 0 0,1 0 0 0 0,-1-1 0 0 0,1 0 0 0 0,1 0 1 0 0,-1 0-1 0 0,1-1 0 0 0,0 0 0 0 0,0 0 1 0 0,0 0-1 0 0,0-1 0 0 0,7 3-13 0 0,31 9-932 0 0,2-1 0 0 0,0-2-1 0 0,0-3 1 0 0,1-1 0 0 0,0-3 0 0 0,0-1 0 0 0,0-3 0 0 0,43-3 932 0 0,-83 2-222 0 0,40 0-1114 0 0</inkml:trace>
  <inkml:trace contextRef="#ctx0" brushRef="#br0" timeOffset="37534.453">11703 2227 948 0 0,'-51'-24'4408'0'0,"-36"48"-2546"0"0,86-23-1849 0 0,-7 3 136 0 0,-1 0 0 0 0,0 1 1 0 0,1 1-1 0 0,0-1 1 0 0,0 1-1 0 0,1 1 1 0 0,0-1-1 0 0,0 1 0 0 0,0 0 1 0 0,1 1-1 0 0,0 0 1 0 0,0 0-1 0 0,1 0 0 0 0,0 1 1 0 0,1-1-1 0 0,0 1 1 0 0,0 0-1 0 0,0 1 0 0 0,2-1 1 0 0,-1 0-1 0 0,1 1 1 0 0,0 2-150 0 0,5-9 4 0 0,0 0 1 0 0,0-1 0 0 0,0 1 0 0 0,1-1 0 0 0,-1 0-1 0 0,1 0 1 0 0,0-1 0 0 0,-1 1 0 0 0,1-1 0 0 0,0 1-1 0 0,0-1 1 0 0,0 0 0 0 0,0-1 0 0 0,0 1 0 0 0,0-1 0 0 0,0 1-1 0 0,0-1 1 0 0,0 0 0 0 0,0-1 0 0 0,0 1 0 0 0,0-1-1 0 0,0 0 1 0 0,0 0 0 0 0,0 0 0 0 0,0 0 0 0 0,0-1-1 0 0,0 0 1 0 0,-1 1 0 0 0,3-3-5 0 0,0 2 11 0 0,1 0 1 0 0,0 0-1 0 0,-1-1 1 0 0,0 0-1 0 0,0-1 1 0 0,0 0-1 0 0,0 0 0 0 0,0 0 1 0 0,-1 0-1 0 0,1-1 1 0 0,-1 0-1 0 0,0 0 1 0 0,-1 0-1 0 0,0-1 0 0 0,1 1 1 0 0,-1-1-1 0 0,-1 0 1 0 0,0-1-1 0 0,1 1 1 0 0,-2 0-1 0 0,2-5-11 0 0,-3 10 97 0 0,-2 0-69 0 0,0 0-1 0 0,1 0 1 0 0,-1 0 0 0 0,0 0 0 0 0,1 0 0 0 0,-1 0 0 0 0,1 0-1 0 0,-1 0 1 0 0,1 0 0 0 0,0 0 0 0 0,0-1 0 0 0,-1 1 0 0 0,1 0-1 0 0,0 0 1 0 0,0 0 0 0 0,0 0 0 0 0,0 0 0 0 0,0 0 0 0 0,0-1-1 0 0,0 1 1 0 0,1 0 0 0 0,-1 0 0 0 0,0 0 0 0 0,1 0 0 0 0,-1 0 0 0 0,1 0-1 0 0,-1 0 1 0 0,1 0 0 0 0,-1 0 0 0 0,1 0 0 0 0,0 0 0 0 0,-1 0-1 0 0,1 0 1 0 0,0 0 0 0 0,0 1 0 0 0,-1-1 0 0 0,1 0 0 0 0,0 1-1 0 0,0-1 1 0 0,0 0 0 0 0,0 1 0 0 0,0-1 0 0 0,0 1 0 0 0,0-1-1 0 0,1 1-27 0 0,42 23-259 0 0,67 31-689 0 0,-34-35-4658 0 0,-66-19 3024 0 0,-10 0 1343 0 0</inkml:trace>
  <inkml:trace contextRef="#ctx0" brushRef="#br0" timeOffset="37828.466">11941 2036 1028 0 0,'18'10'438'0'0,"-1"1"0"0"0,0 0 0 0 0,-1 1 0 0 0,0 1 0 0 0,-1 1 0 0 0,-1 0 0 0 0,0 1 0 0 0,-1 0 0 0 0,0 1 0 0 0,-2 1 0 0 0,0 0 0 0 0,0 0-1 0 0,-2 1 1 0 0,0 0 0 0 0,2 10-438 0 0,-9-22 150 0 0,-1-1-1 0 0,0 1 0 0 0,0-1 0 0 0,0 1 0 0 0,-1 0 1 0 0,0-1-1 0 0,0 1 0 0 0,0 0 0 0 0,-1-1 0 0 0,0 1 0 0 0,0 0 1 0 0,0-1-1 0 0,-1 1 0 0 0,0-1 0 0 0,0 0 0 0 0,0 0 1 0 0,-1 0-1 0 0,0 0 0 0 0,0 0 0 0 0,0 0 0 0 0,0 0 1 0 0,-1-1-1 0 0,1 0 0 0 0,-1 0 0 0 0,-1 0 0 0 0,1 0 1 0 0,0 0-1 0 0,-1-1 0 0 0,0 0 0 0 0,1 0 0 0 0,-1 0 0 0 0,-1-1 1 0 0,1 0-1 0 0,0 0 0 0 0,0 0 0 0 0,-1 0 0 0 0,1-1 1 0 0,-1 0-1 0 0,0 0 0 0 0,1 0 0 0 0,-1-1 0 0 0,0 0 1 0 0,-2 0-150 0 0,6 0 244 0 0,-19-15-3 0 0,20 9-297 0 0,0 1 0 0 0,0-1-1 0 0,1 0 1 0 0,0-1 0 0 0,0 1 0 0 0,0 0-1 0 0,1 0 1 0 0,0 0 0 0 0,0 1 0 0 0,0-1-1 0 0,1 0 1 0 0,0 0 0 0 0,0 1 0 0 0,0-1-1 0 0,1 1 1 0 0,0-1 0 0 0,0 1 0 0 0,0 0-1 0 0,3-2 57 0 0,-6 6-32 0 0,28-42-1705 0 0,1 1-1 0 0,3 2 1 0 0,1 1-1 0 0,1 2 0 0 0,3 1 1 0 0,14-10 1737 0 0,-42 38-437 0 0,13-14-806 0 0</inkml:trace>
  <inkml:trace contextRef="#ctx0" brushRef="#br0" timeOffset="38219.94">12373 1934 1132 0 0,'85'266'6585'0'0,"-63"-88"-2172"0"0,-22-177-3959 0 0,0-1-107 0 0,38-74 563 0 0,-19 40-1023 0 0,2 2 0 0 0,2 0 1 0 0,0 1-1 0 0,2 2 1 0 0,2 0-1 0 0,28-24 113 0 0,-53 51-9 0 0,0 1 0 0 0,0 0 0 0 0,0-1 0 0 0,0 1 0 0 0,0 0 0 0 0,0 0 0 0 0,0 0 0 0 0,0 0 0 0 0,1 0 0 0 0,-1 1 0 0 0,0-1 0 0 0,1 1 0 0 0,-1-1 0 0 0,0 1 0 0 0,1 0 0 0 0,-1 0 0 0 0,1 0 0 0 0,-1 0 0 0 0,0 0 0 0 0,1 1 0 0 0,-1-1 0 0 0,0 1 0 0 0,1-1 0 0 0,-1 1 0 0 0,0 0 0 0 0,0 0 0 0 0,0 0 0 0 0,0 0 0 0 0,1 0 0 0 0,-1 1 0 0 0,-1-1 0 0 0,1 1 0 0 0,0-1 0 0 0,0 1 0 0 0,-1 0 0 0 0,1-1 0 0 0,-1 1 0 0 0,1 0 0 0 0,-1 0 0 0 0,0 0 0 0 0,1 0 0 0 0,-1 1 0 0 0,0-1 0 0 0,-1 0 0 0 0,1 1 9 0 0,44 105-656 0 0,-20-13-1469 0 0,-10-33-2397 0 0,-15-53 2060 0 0,0-7 1287 0 0</inkml:trace>
  <inkml:trace contextRef="#ctx0" brushRef="#br0" timeOffset="35742.671">8873 1959 2480 0 0,'0'0'742'0'0,"3"-15"615"0"0,-5 59 2867 0 0,-2-14-4120 0 0,2 0 1 0 0,1 0-1 0 0,1 0 1 0 0,2 0-1 0 0,1 0 1 0 0,1-1 0 0 0,2 1-1 0 0,1-1 1 0 0,9 26-105 0 0,15 35-29 0 0,12 83-4283 0 0,-58-127 1756 0 0,4-23 1341 0 0</inkml:trace>
  <inkml:trace contextRef="#ctx0" brushRef="#br0" timeOffset="36254.83">8498 2383 988 0 0,'-10'-12'5395'0'0,"34"0"-4113"0"0,37-3-1101 0 0,-60 15-149 0 0,151-28 205 0 0,1 6 0 0 0,1 7 0 0 0,69 5-237 0 0,-222 10 3 0 0,0 0 0 0 0,0-1 0 0 0,0 1-1 0 0,0 0 1 0 0,0 0 0 0 0,0 0 0 0 0,0 0-1 0 0,1 0 1 0 0,-1 0 0 0 0,0 0 0 0 0,0 0-1 0 0,0 1 1 0 0,0-1 0 0 0,0 0 0 0 0,0 1-1 0 0,0-1 1 0 0,0 0 0 0 0,0 1 0 0 0,0-1-1 0 0,0 1 1 0 0,0 0 0 0 0,0-1 0 0 0,-1 1-1 0 0,1 0 1 0 0,0 0 0 0 0,0-1 0 0 0,-1 1-1 0 0,1 0 1 0 0,0 0 0 0 0,-1 0 0 0 0,1 0-1 0 0,-1 0 1 0 0,1 0 0 0 0,-1 0 0 0 0,1 0-1 0 0,-1 0 1 0 0,0 0 0 0 0,0 0 0 0 0,1 0-1 0 0,-1 0 1 0 0,0 0 0 0 0,0 0 0 0 0,0 0-1 0 0,0 1 1 0 0,0-1 0 0 0,0 0 0 0 0,-1 0-1 0 0,1 0 1 0 0,0 0 0 0 0,0 0 0 0 0,-1 0-1 0 0,1 0 1 0 0,-1 0 0 0 0,1 0 0 0 0,-1 0-1 0 0,1 0 1 0 0,-1 0 0 0 0,0 0 0 0 0,1-1-1 0 0,-2 2-2 0 0,-45 62 437 0 0,40-56-360 0 0,-8 8 55 0 0,6-7-56 0 0,1 0-1 0 0,-1 1 1 0 0,2-1 0 0 0,-1 1 0 0 0,1 1-1 0 0,1-1 1 0 0,-1 1 0 0 0,2 1-1 0 0,0-1 1 0 0,0 1 0 0 0,1 0 0 0 0,1 0-1 0 0,-3 11-75 0 0,9-18 16 0 0,0 1 0 0 0,1-1-1 0 0,-1 1 1 0 0,1-1 0 0 0,0 0 0 0 0,1 0-1 0 0,-1-1 1 0 0,1 1 0 0 0,0-1-1 0 0,0 0 1 0 0,0-1 0 0 0,0 1-1 0 0,1-1 1 0 0,-1 0 0 0 0,1 0 0 0 0,0-1-1 0 0,0 1 1 0 0,0-1 0 0 0,0-1-1 0 0,0 1 1 0 0,1-1 0 0 0,-1 0-1 0 0,0 0 1 0 0,1-1 0 0 0,-1 0 0 0 0,1 0-1 0 0,0-1-15 0 0,14 3-56 0 0,0-1 1 0 0,0 0-1 0 0,0-2 0 0 0,0-1 0 0 0,0 0 0 0 0,-1-2 0 0 0,1 0 0 0 0,-1-1 0 0 0,0-1 0 0 0,0-1 0 0 0,-1-1 0 0 0,0-1 1 0 0,14-8 55 0 0,-31 16-8 0 0,0 0 1 0 0,-1-1-1 0 0,1 1 1 0 0,0-1-1 0 0,-1 1 1 0 0,1-1-1 0 0,-1 1 1 0 0,1-1-1 0 0,-1 0 1 0 0,0 0-1 0 0,1 0 1 0 0,-1 0-1 0 0,0 0 1 0 0,0 0-1 0 0,-1 0 1 0 0,1 0-1 0 0,0 0 1 0 0,-1 0-1 0 0,1 0 1 0 0,-1-1-1 0 0,0 1 1 0 0,1 0-1 0 0,-1 0 1 0 0,0 0-1 0 0,0-1 1 0 0,-1 1-1 0 0,1 0 1 0 0,0 0-1 0 0,-1 0 1 0 0,0-1-1 0 0,1 1 1 0 0,-1 0-1 0 0,0 0 1 0 0,0 0-1 0 0,0 0 1 0 0,0 0-1 0 0,0 0 1 0 0,-1 1-1 0 0,1-1 1 0 0,0 0-1 0 0,-1 0 1 0 0,0 1-1 0 0,1-1 1 0 0,-1 1-1 0 0,0 0 1 0 0,0-1-1 0 0,0 1 1 0 0,-1-1 7 0 0,-104-61-99 0 0,102 60 92 0 0,-188-92-3180 0 0,174 63 356 0 0,16 17 1389 0 0</inkml:trace>
  <inkml:trace contextRef="#ctx0" brushRef="#br0" timeOffset="39835.909">14004 1906 1304 0 0,'-6'-6'583'0'0,"-60"-22"1023"0"0,47 26-1371 0 0,0 1 0 0 0,-1 0 0 0 0,1 1 0 0 0,0 1 0 0 0,0 1 0 0 0,0 1 0 0 0,0 1 1 0 0,1 0-1 0 0,-1 1 0 0 0,1 1 0 0 0,0 1 0 0 0,0 0 0 0 0,1 2 0 0 0,0 0 0 0 0,1 0 0 0 0,0 2 0 0 0,0 0 0 0 0,1 1 0 0 0,1 0 0 0 0,0 2 0 0 0,0-1 0 0 0,1 2 0 0 0,-2 3-235 0 0,13-11 25 0 0,0-1-1 0 0,0 1 0 0 0,1 0 1 0 0,-1-1-1 0 0,1 1 0 0 0,1 0 1 0 0,0 0-1 0 0,0 0 0 0 0,0 0 1 0 0,0 0-1 0 0,1-1 0 0 0,1 1 1 0 0,-1 0-1 0 0,1 0 0 0 0,0-1 1 0 0,0 1-1 0 0,1-1 0 0 0,0 0 1 0 0,0 0-1 0 0,0 0 0 0 0,1 0 1 0 0,0 0-1 0 0,0-1 0 0 0,1 1 0 0 0,-1-1 1 0 0,1-1-1 0 0,0 1 0 0 0,0 0 1 0 0,1-1-1 0 0,-1 0 0 0 0,1-1 1 0 0,0 1-1 0 0,0-1 0 0 0,1 0 1 0 0,-1 0-1 0 0,0-1 0 0 0,1 0 1 0 0,0 0-1 0 0,-1-1 0 0 0,1 1 1 0 0,0-2-1 0 0,3 1-24 0 0,155 36-1933 0 0,-44-41-2501 0 0,-55-12 3200 0 0</inkml:trace>
  <inkml:trace contextRef="#ctx0" brushRef="#br0" timeOffset="40290.115">14404 1929 1756 0 0,'13'-37'6737'0'0,"-17"54"-3674"0"0,19 220-1909 0 0,43-73-540 0 0,-9-37-3521 0 0,-56-133-2234 0 0,-11-12 3523 0 0,4-1 440 0 0</inkml:trace>
  <inkml:trace contextRef="#ctx0" brushRef="#br0" timeOffset="40599.76">14418 1896 2064 0 0,'2'-4'152'0'0,"1"0"0"0"0,0 0 0 0 0,0 0 0 0 0,0 0-1 0 0,0 1 1 0 0,0-1 0 0 0,1 1 0 0 0,0 0 0 0 0,0 0 0 0 0,0 0 0 0 0,0 1-1 0 0,0-1 1 0 0,0 1 0 0 0,0 0 0 0 0,1 0 0 0 0,-1 1 0 0 0,1-1-1 0 0,0 1 1 0 0,-1 0 0 0 0,1 0 0 0 0,0 1 0 0 0,0-1 0 0 0,-1 1 0 0 0,1 0-1 0 0,0 0 1 0 0,0 1 0 0 0,-1-1 0 0 0,4 2-152 0 0,6 3 151 0 0,1 0 1 0 0,-1 1-1 0 0,0 0 0 0 0,0 2 0 0 0,-1-1 1 0 0,0 2-1 0 0,0 0 0 0 0,-1 0 1 0 0,0 1-1 0 0,-1 1 0 0 0,0 0 0 0 0,-1 0 1 0 0,0 1-1 0 0,-1 0 0 0 0,0 1 1 0 0,-1 0-1 0 0,0 0 0 0 0,-1 1 1 0 0,0 0-1 0 0,-2 0 0 0 0,1 1 0 0 0,-2 0 1 0 0,0 0-1 0 0,-1 0 0 0 0,0 0 1 0 0,0 14-152 0 0,-5-16 70 0 0,0-1 1 0 0,-1 1 0 0 0,0-1 0 0 0,-1 0-1 0 0,-1 0 1 0 0,0 0 0 0 0,0 0 0 0 0,-1-1-1 0 0,0 0 1 0 0,-1 0 0 0 0,-1-1 0 0 0,0 0-1 0 0,0 0 1 0 0,-1-1 0 0 0,0 0 0 0 0,0 0-1 0 0,-1-1 1 0 0,0 0 0 0 0,-1-1 0 0 0,1 0-1 0 0,-2-1 1 0 0,1 0 0 0 0,-1-1-1 0 0,1 0 1 0 0,-1-1 0 0 0,-1 0 0 0 0,1-1-1 0 0,-9 2-70 0 0,19-6-116 0 0,0 1-1 0 0,1-1 0 0 0,-1 0 1 0 0,0 1-1 0 0,1-1 0 0 0,-1 0 1 0 0,1 0-1 0 0,0 0 0 0 0,-1 0 1 0 0,1 0-1 0 0,0 0 0 0 0,-1 0 0 0 0,1-1 1 0 0,0 1-1 0 0,0 0 0 0 0,0-1 1 0 0,0 1-1 0 0,0-1 0 0 0,0 1 1 0 0,1-1-1 0 0,-1 0 0 0 0,0 1 1 0 0,1-1-1 0 0,-1 0 0 0 0,1 1 1 0 0,0-1-1 0 0,-1 0 0 0 0,1 1 0 0 0,0-1 1 0 0,0 0-1 0 0,0 0 0 0 0,0 1 1 0 0,1-1-1 0 0,-1 0 0 0 0,0 1 1 0 0,1-1-1 0 0,-1 0 0 0 0,1 1 1 0 0,-1-1-1 0 0,1 0 0 0 0,0 1 1 0 0,0-1-1 0 0,0 1 0 0 0,0-1 0 0 0,0 1 1 0 0,0 0-1 0 0,0-1 0 0 0,0 1 1 0 0,1 0-1 0 0,-1 0 0 0 0,0 0 1 0 0,1 0-1 0 0,-1 0 0 0 0,1 0 1 0 0,-1 0-1 0 0,1 0 0 0 0,1 0 117 0 0,46-45-2794 0 0,-17 24 1381 0 0</inkml:trace>
  <inkml:trace contextRef="#ctx0" brushRef="#br0" timeOffset="40879.761">15131 1949 1316 0 0,'9'-10'3294'0'0,"-5"15"1596"0"0,-3 11-4752 0 0,21 260 3369 0 0,-17-246-3399 0 0,3 21-79 0 0,-5-17-2748 0 0,-11-43-3523 0 0,-9-11 4329 0 0,8 1 797 0 0</inkml:trace>
  <inkml:trace contextRef="#ctx0" brushRef="#br0" timeOffset="41128.975">15067 1862 1016 0 0,'54'-128'6068'0'0,"-46"119"-5870"0"0,0 1 0 0 0,1 0-1 0 0,0 0 1 0 0,0 1 0 0 0,1 0-1 0 0,0 0 1 0 0,0 1 0 0 0,1 1-1 0 0,0 0 1 0 0,0 0 0 0 0,0 1-1 0 0,0 0 1 0 0,1 1 0 0 0,-1 0-1 0 0,1 1 1 0 0,5 0-198 0 0,-1-1-70 0 0,-1 0 1 0 0,1 1-1 0 0,0 1 1 0 0,0 1-1 0 0,0 0 1 0 0,0 1-1 0 0,-1 0 1 0 0,1 2-1 0 0,0 0 0 0 0,-1 0 1 0 0,1 2-1 0 0,-1-1 1 0 0,11 7 69 0 0,-23-10-179 0 0,0 1 0 0 0,-1-1 0 0 0,1 1 0 0 0,-1-1 0 0 0,1 1 0 0 0,-1 0 0 0 0,1 0 0 0 0,-1 0 0 0 0,0 0 0 0 0,0 0 0 0 0,0 1 0 0 0,0-1 0 0 0,-1 1 0 0 0,1-1 0 0 0,0 1 0 0 0,-1 0 0 0 0,0 0 0 0 0,0-1 0 0 0,0 1 0 0 0,0 0 0 0 0,0 0 0 0 0,0 0 0 0 0,-1 0 0 0 0,0 0 0 0 0,1 0 0 0 0,-1 0 0 0 0,0 0 0 0 0,0 0 1 0 0,-1 0-1 0 0,1 0 0 0 0,-1 0 0 0 0,1 0 0 0 0,-1 0 0 0 0,0 0 179 0 0,-23 33-1190 0 0</inkml:trace>
  <inkml:trace contextRef="#ctx0" brushRef="#br0" timeOffset="41363.906">15117 2084 2808 0 0,'28'13'5454'0'0,"46"-17"-4621"0"0,85-24-1798 0 0,7-7-4811 0 0,-135 31 4386 0 0</inkml:trace>
  <inkml:trace contextRef="#ctx0" brushRef="#br0" timeOffset="41769.836">16151 1882 868 0 0,'9'-8'4601'0'0,"-7"23"-460"0"0,-2-13-4228 0 0,2 66 289 0 0,2 1 0 0 0,3-1 0 0 0,4-1 0 0 0,2 0 0 0 0,3 0 0 0 0,23 57-202 0 0,-26-65-4986 0 0,-13-58 3668 0 0,-1-2 121 0 0,-2-1 151 0 0</inkml:trace>
  <inkml:trace contextRef="#ctx0" brushRef="#br0" timeOffset="42083.037">16139 1817 2024 0 0,'6'-5'235'0'0,"0"0"-1"0"0,0 0 1 0 0,0 1-1 0 0,0-1 1 0 0,1 1-1 0 0,0 0 1 0 0,0 1-1 0 0,0 0 1 0 0,0 0-1 0 0,1 1 1 0 0,-1-1-1 0 0,1 2 1 0 0,-1-1-1 0 0,1 1 1 0 0,0 0-1 0 0,0 1 1 0 0,-1 0 0 0 0,1 0-235 0 0,4 0 111 0 0,1 1 1 0 0,-1 0-1 0 0,0 1 1 0 0,0 1-1 0 0,0 0 1 0 0,-1 1-1 0 0,1 0 1 0 0,-1 0-1 0 0,0 1 1 0 0,0 1-1 0 0,0 0 1 0 0,-1 0-1 0 0,0 1 1 0 0,0 0-1 0 0,-1 1 1 0 0,0 0-1 0 0,2 3-111 0 0,-8-8 41 0 0,1 0 0 0 0,-1 0 0 0 0,-1 1 0 0 0,1 0-1 0 0,0 0 1 0 0,-1-1 0 0 0,0 1 0 0 0,0 0-1 0 0,0 1 1 0 0,0-1 0 0 0,-1 0 0 0 0,0 1 0 0 0,1-1-1 0 0,-2 0 1 0 0,1 1 0 0 0,0 0 0 0 0,-1-1-1 0 0,0 1 1 0 0,0-1 0 0 0,0 1 0 0 0,-1-1 0 0 0,0 1-1 0 0,1-1 1 0 0,-2 1 0 0 0,1-1 0 0 0,0 0-1 0 0,-1 1 1 0 0,0-1 0 0 0,0 0 0 0 0,0 0 0 0 0,0 0-1 0 0,-1 0 1 0 0,0-1 0 0 0,1 1 0 0 0,-1-1-1 0 0,-1 1 1 0 0,1-1 0 0 0,0 0 0 0 0,-1 0 0 0 0,-3 1-41 0 0,-6 6-8 0 0,-1 0 0 0 0,0-1 1 0 0,0-1-1 0 0,-1-1 0 0 0,0 0 1 0 0,0-1-1 0 0,-1 0 0 0 0,0-2 1 0 0,0 1-1 0 0,-12 0 8 0 0,23-4-212 0 0,0 1 0 0 0,0-1-1 0 0,-1 0 1 0 0,1-1 0 0 0,0 1 0 0 0,0-1-1 0 0,0 0 1 0 0,0-1 0 0 0,0 1-1 0 0,0-1 1 0 0,-1 0 0 0 0,1 0 0 0 0,1-1-1 0 0,-1 1 1 0 0,0-1 0 0 0,0 0-1 0 0,0 0 1 0 0,1-1 0 0 0,-1 1 0 0 0,1-1-1 0 0,0 0 1 0 0,0-1 0 0 0,0 1-1 0 0,0 0 1 0 0,1-1 0 0 0,-1 0 0 0 0,1 0-1 0 0,0 0 1 0 0,0 0 0 0 0,0-1-1 0 0,1 1 1 0 0,0-1 0 0 0,-1-1 212 0 0,2 3-1211 0 0</inkml:trace>
  <inkml:trace contextRef="#ctx0" brushRef="#br0" timeOffset="42380.719">16512 1762 836 0 0,'18'2'3474'0'0,"12"23"-2703"0"0,-22-18-365 0 0,9 6-72 0 0,0 2 0 0 0,-1 0 0 0 0,0 0 0 0 0,-1 2 0 0 0,-1 0 0 0 0,0 1 0 0 0,-1 0 0 0 0,-2 1 0 0 0,1 0 0 0 0,-2 1 0 0 0,-1 0 0 0 0,0 0 1 0 0,-2 1-1 0 0,2 8-334 0 0,-9-27 64 0 0,0 0 1 0 0,0 0 0 0 0,0 0 0 0 0,-1 0-1 0 0,1 0 1 0 0,-1 0 0 0 0,1-1 0 0 0,-1 1-1 0 0,1 0 1 0 0,-1 0 0 0 0,0 0 0 0 0,0-1-1 0 0,0 1 1 0 0,0 0 0 0 0,0-1 0 0 0,0 1-1 0 0,-1-1 1 0 0,1 1 0 0 0,0-1 0 0 0,-1 0-1 0 0,1 1 1 0 0,-1-1 0 0 0,0 0 0 0 0,1 0-1 0 0,-1 0 1 0 0,0 0 0 0 0,0 0 0 0 0,1-1-1 0 0,-1 1 1 0 0,0 0 0 0 0,0-1 0 0 0,0 0-1 0 0,0 1 1 0 0,0-1 0 0 0,0 0 0 0 0,0 0-1 0 0,0 0 1 0 0,0 0 0 0 0,0 0 0 0 0,0 0 0 0 0,0-1-1 0 0,1 1 1 0 0,-1-1 0 0 0,0 1 0 0 0,0-1-1 0 0,0 0 1 0 0,0 0 0 0 0,1 0 0 0 0,-1 0-1 0 0,0 0 1 0 0,1 0 0 0 0,-1 0 0 0 0,1 0-1 0 0,-1-1 1 0 0,1 1 0 0 0,0-1 0 0 0,-1 1-1 0 0,1-1 1 0 0,0 1 0 0 0,0-1 0 0 0,0 0-1 0 0,0 0 1 0 0,0 1 0 0 0,1-1 0 0 0,-1 0-1 0 0,0-1-64 0 0,-2-5-44 0 0,-1 0 0 0 0,1 0 0 0 0,1 0 0 0 0,-1-1 0 0 0,1 1 0 0 0,1-1 0 0 0,0 1 0 0 0,0-1 0 0 0,1 0 0 0 0,0 0 0 0 0,0 1 0 0 0,1-1 0 0 0,0 0 0 0 0,0 1 0 0 0,1-1 0 0 0,1 1 0 0 0,-1-1 0 0 0,1 1 0 0 0,1 0 0 0 0,-1 0 0 0 0,1 1 0 0 0,1-1 0 0 0,3-5 44 0 0,138-149-6445 0 0,-68 104 2587 0 0,-59 42 2692 0 0</inkml:trace>
  <inkml:trace contextRef="#ctx0" brushRef="#br0" timeOffset="42927.828">17247 1846 1240 0 0,'26'-18'2890'0'0,"-43"13"51"0"0,-1 10-2723 0 0,-1 1 1 0 0,0 1 0 0 0,1 0 0 0 0,0 1-1 0 0,1 1 1 0 0,0 1 0 0 0,0 0-1 0 0,1 1 1 0 0,1 1 0 0 0,0 1 0 0 0,0 0-1 0 0,1 1 1 0 0,1 0 0 0 0,0 1-1 0 0,1 0 1 0 0,1 1 0 0 0,0 1 0 0 0,2 0-1 0 0,-1 0 1 0 0,0 6-219 0 0,10-21-1 0 0,1 0-1 0 0,0 0 1 0 0,0 0 0 0 0,-1 0-1 0 0,1 0 1 0 0,1 0-1 0 0,-1 0 1 0 0,0 0 0 0 0,0 0-1 0 0,1 0 1 0 0,-1-1-1 0 0,1 1 1 0 0,-1 0 0 0 0,1-1-1 0 0,0 0 1 0 0,0 1 0 0 0,0-1-1 0 0,-1 0 1 0 0,1 0-1 0 0,0 0 1 0 0,1 0 0 0 0,-1 0-1 0 0,0 0 1 0 0,0-1 0 0 0,0 1-1 0 0,0-1 1 0 0,1 1-1 0 0,-1-1 1 0 0,0 0 0 0 0,0 0-1 0 0,1 0 1 0 0,-1 0-1 0 0,0 0 1 0 0,0-1 0 0 0,0 1-1 0 0,1-1 1 0 0,-1 1 0 0 0,0-1-1 0 0,0 0 1 0 0,0 0-1 0 0,0 0 1 0 0,2-1 1 0 0,24-13-219 0 0,-1-2-1 0 0,0 0 1 0 0,-1-2-1 0 0,-2-1 1 0 0,0-1 0 0 0,0-1-1 0 0,-2-1 1 0 0,-1-1-1 0 0,-1-1 1 0 0,-1-1-1 0 0,0-3 220 0 0,12-11-37 0 0,18-20 471 0 0,-29 96 518 0 0,50 323 1090 0 0,-40-105-2711 0 0,-31-253 547 0 0,1 0 1 0 0,-1 0-1 0 0,1 0 0 0 0,-1 0 0 0 0,0 0 0 0 0,0 0 1 0 0,0 0-1 0 0,1 0 0 0 0,-1 0 0 0 0,0-1 1 0 0,0 1-1 0 0,0 0 0 0 0,0-1 0 0 0,0 1 1 0 0,0-1-1 0 0,0 1 0 0 0,-1-1 0 0 0,1 1 1 0 0,0-1-1 0 0,0 0 0 0 0,0 0 0 0 0,0 1 0 0 0,-1-1 1 0 0,1 0-1 0 0,0 0 0 0 0,0 0 0 0 0,0 0 1 0 0,-1 0-1 0 0,1-1 0 0 0,0 1 0 0 0,0 0 1 0 0,0 0-1 0 0,0-1 0 0 0,0 1 0 0 0,-1-1 0 0 0,1 1 1 0 0,0-1-1 0 0,0 0 0 0 0,0 1 0 0 0,0-1 1 0 0,0 0-1 0 0,1 0 0 0 0,-1 1 0 0 0,0-1 1 0 0,0 0-1 0 0,0 0 0 0 0,1 0 0 0 0,-1 0 0 0 0,0 0 1 0 0,1 0-1 0 0,-1 0 0 0 0,1 0 0 0 0,-1 0 1 0 0,1-1-1 0 0,0 1 0 0 0,-1 0 0 0 0,1 0 1 0 0,0 0-1 0 0,0 0 0 0 0,0-1 122 0 0,-17-22-1229 0 0,1-2 53 0 0</inkml:trace>
  <inkml:trace contextRef="#ctx0" brushRef="#br0" timeOffset="43177.691">17622 1829 1112 0 0,'2'2'121'0'0,"1"1"-1"0"0,-1 0 1 0 0,0-1-1 0 0,0 1 1 0 0,0 0-1 0 0,0 0 1 0 0,-1 0-1 0 0,1 0 1 0 0,-1 0-1 0 0,0 0 1 0 0,1 1-1 0 0,-2-1 1 0 0,1 0-1 0 0,0 1 1 0 0,-1-1-1 0 0,1 0 1 0 0,-1 1-1 0 0,0-1 1 0 0,0 1-1 0 0,0-1 1 0 0,-1 1-1 0 0,1-1 1 0 0,-1 0-1 0 0,0 1 1 0 0,0-1-1 0 0,0 0 1 0 0,0 1-1 0 0,-1-1 1 0 0,1 0-1 0 0,-1 0 1 0 0,0 0-1 0 0,1 0 1 0 0,-1-1-1 0 0,-1 1 1 0 0,1 0-1 0 0,0-1 1 0 0,-1 0-1 0 0,1 1 1 0 0,-1-1-1 0 0,0 0 1 0 0,0 0-1 0 0,0-1 1 0 0,0 1-1 0 0,0 0 1 0 0,0-1-121 0 0,-149 66 1708 0 0,39-52-2048 0 0,113-14 246 0 0,-1-1 0 0 0,0 0-1 0 0,0 0 1 0 0,0 0-1 0 0,0 0 1 0 0,0 0 0 0 0,0-1-1 0 0,0 1 1 0 0,0 0-1 0 0,0 0 1 0 0,1 0 0 0 0,-1-1-1 0 0,0 1 1 0 0,0-1 0 0 0,0 1-1 0 0,0 0 1 0 0,1-1-1 0 0,-1 0 1 0 0,0 1 0 0 0,0-1-1 0 0,1 1 1 0 0,-1-1-1 0 0,0 0 1 0 0,1 1 0 0 0,-1-1-1 0 0,1 0 1 0 0,-1 0-1 0 0,1 0 1 0 0,-1 1 0 0 0,1-1-1 0 0,0 0 1 0 0,-1 0 0 0 0,1 0-1 0 0,0 0 1 0 0,0 0-1 0 0,0 0 1 0 0,-1 0 0 0 0,1 1-1 0 0,0-1 1 0 0,0 0-1 0 0,0 0 1 0 0,1 0 0 0 0,-1 0-1 0 0,0 0 1 0 0,0 0-1 0 0,0 0 1 0 0,1 0 0 0 0,-1 0-1 0 0,1 0 95 0 0,11-15-1090 0 0</inkml:trace>
  <inkml:trace contextRef="#ctx0" brushRef="#br0" timeOffset="43549.931">17677 1934 1932 0 0,'220'-60'4721'0'0,"-200"55"-4494"0"0,0-1 1 0 0,0-1 0 0 0,-1 0 0 0 0,0-2 0 0 0,0 0 0 0 0,-1-1 0 0 0,0-1-1 0 0,7-7-227 0 0,-24 18 18 0 0,-1-1-1 0 0,1 0 0 0 0,-1 1 0 0 0,0-1 0 0 0,1 1 0 0 0,-1-1 0 0 0,0 0 0 0 0,0 1 0 0 0,0-1 0 0 0,1 0 0 0 0,-1 1 0 0 0,0-1 0 0 0,0 0 0 0 0,0 1 0 0 0,0-1 0 0 0,0 0 0 0 0,0 1 1 0 0,0-1-1 0 0,0 0 0 0 0,-1 0 0 0 0,1 1 0 0 0,0-1 0 0 0,0 1 0 0 0,0-1 0 0 0,-1 0 0 0 0,1 1 0 0 0,0-1 0 0 0,-1 0 0 0 0,1 1 0 0 0,-1-1 0 0 0,1 1 0 0 0,-1-1 0 0 0,1 1 1 0 0,-1-1-1 0 0,1 1 0 0 0,-1 0 0 0 0,1-1 0 0 0,-1 1 0 0 0,1-1 0 0 0,-1 1 0 0 0,0 0 0 0 0,1 0 0 0 0,-1-1 0 0 0,0 1 0 0 0,1 0 0 0 0,-1 0 0 0 0,0 0 0 0 0,1 0 0 0 0,-1 0 1 0 0,0 0-1 0 0,1 0 0 0 0,-1 0 0 0 0,0 0 0 0 0,1 0 0 0 0,-1 0 0 0 0,0 0 0 0 0,1 0 0 0 0,-1 0 0 0 0,0 1 0 0 0,1-1 0 0 0,-2 0-17 0 0,-50-4 614 0 0,31 6-460 0 0,-1 1 1 0 0,1 1-1 0 0,-1 1 0 0 0,1 1 0 0 0,1 1 0 0 0,-1 0 1 0 0,1 2-1 0 0,1 0 0 0 0,-1 2 0 0 0,2 0 0 0 0,-4 3-154 0 0,18-11 4 0 0,0 0-1 0 0,0 1 0 0 0,0 0 1 0 0,1-1-1 0 0,0 1 0 0 0,-1 0 1 0 0,1 1-1 0 0,1-1 0 0 0,-1 1 1 0 0,1-1-1 0 0,0 1 0 0 0,0 0 1 0 0,0-1-1 0 0,0 1 0 0 0,1 0 1 0 0,0 0-1 0 0,0 1 0 0 0,0-1 1 0 0,1 0-1 0 0,-1 0 0 0 0,1 0 1 0 0,1 0-1 0 0,-1 1 0 0 0,1-1 1 0 0,0 0-1 0 0,0 0 0 0 0,0 0 1 0 0,1 0-1 0 0,-1 0 0 0 0,1-1 1 0 0,1 1-1 0 0,-1 0 0 0 0,1-1 1 0 0,-1 1-1 0 0,1-1 0 0 0,0 0 1 0 0,1 0-1 0 0,-1 0 0 0 0,1-1 1 0 0,0 1-1 0 0,0-1 0 0 0,0 0 1 0 0,0 0-1 0 0,0 0 0 0 0,1 0 1 0 0,0-1-1 0 0,-1 0 0 0 0,1 0 1 0 0,0 0-1 0 0,0 0 0 0 0,5 0-3 0 0,81 19-1175 0 0,52-15-4858 0 0,-109-9 4691 0 0,18-13 16 0 0</inkml:trace>
  <inkml:trace contextRef="#ctx0" brushRef="#br0" timeOffset="43895.527">18185 1892 1120 0 0,'2'-4'128'0'0,"0"-1"-1"0"0,0 0 1 0 0,1 1 0 0 0,0-1 0 0 0,-1 1-1 0 0,1 0 1 0 0,1 0 0 0 0,-1 0-1 0 0,0 0 1 0 0,1 0 0 0 0,0 1-1 0 0,0 0 1 0 0,0 0 0 0 0,0 0-1 0 0,1 0 1 0 0,-1 0 0 0 0,1 1-1 0 0,-1 0 1 0 0,1 0 0 0 0,0 0 0 0 0,0 1-1 0 0,0-1 1 0 0,0 1 0 0 0,0 1-1 0 0,0-1 1 0 0,0 1 0 0 0,1-1-1 0 0,-1 1 1 0 0,0 1 0 0 0,0-1-1 0 0,0 1 1 0 0,0 0 0 0 0,3 1-128 0 0,2 4 158 0 0,-1 0-1 0 0,0 1 1 0 0,0 1 0 0 0,0-1 0 0 0,-1 1 0 0 0,0 1 0 0 0,-1-1 0 0 0,0 2-1 0 0,0-1 1 0 0,-1 1 0 0 0,0-1 0 0 0,0 2 0 0 0,-1-1 0 0 0,-1 1-1 0 0,0-1 1 0 0,0 1 0 0 0,-1 0 0 0 0,0 1 0 0 0,-1-1 0 0 0,-1 0-1 0 0,0 1 1 0 0,0-1 0 0 0,-1 1 0 0 0,0-1 0 0 0,-1 1 0 0 0,-2 9-158 0 0,3-16 94 0 0,0-1 0 0 0,0 1 0 0 0,-1 0 0 0 0,0-1 0 0 0,0 1 0 0 0,0-1 1 0 0,0 0-1 0 0,-1 1 0 0 0,1-1 0 0 0,-1 0 0 0 0,0 0 0 0 0,0 0 1 0 0,-1 0-1 0 0,1 0 0 0 0,-1 0 0 0 0,0-1 0 0 0,0 1 0 0 0,0-1 1 0 0,0 0-1 0 0,-1 0 0 0 0,1 0 0 0 0,-1 0 0 0 0,0-1 0 0 0,0 1 0 0 0,0-1 1 0 0,0 0-1 0 0,-1 0-94 0 0,3-2 186 0 0,0-2 32 0 0,-2-8-207 0 0,1 1 0 0 0,0-1 1 0 0,1 1-1 0 0,0-1 0 0 0,0 0 1 0 0,1 0-1 0 0,0 0 0 0 0,1 0 1 0 0,0 0-1 0 0,1 0 0 0 0,0 0 1 0 0,0 0-1 0 0,1 1 0 0 0,1-1 1 0 0,-1 0-1 0 0,2 1 0 0 0,-1-1 1 0 0,3-3-12 0 0,8-22-379 0 0,0 0 0 0 0,3 2 0 0 0,0 0 0 0 0,3 0 0 0 0,0 2 0 0 0,13-14 379 0 0,94-109-7647 0 0,-107 137 6548 0 0</inkml:trace>
  <inkml:trace contextRef="#ctx0" brushRef="#br0" timeOffset="44453.101">18969 1541 1832 0 0,'0'0'233'0'0,"0"0"-1"0"0,-1 1 1 0 0,1-1-1 0 0,0 0 0 0 0,-1 1 1 0 0,1-1-1 0 0,-1 0 1 0 0,1 0-1 0 0,-1 1 1 0 0,1-1-1 0 0,-1 0 1 0 0,1 0-1 0 0,0 0 1 0 0,-1 0-1 0 0,1 0 1 0 0,-1 0-1 0 0,1 0 1 0 0,-1 0-1 0 0,1 0 0 0 0,-1 0 1 0 0,1 0-1 0 0,-1 0 1 0 0,1 0-1 0 0,-1 0 1 0 0,1 0-1 0 0,-1 0 1 0 0,1-1-1 0 0,-1 1 1 0 0,1 0-1 0 0,-1 0-232 0 0,-10 30 448 0 0,1 1-1 0 0,2 1 0 0 0,1 0 1 0 0,2 0-1 0 0,0 0 0 0 0,3 0 1 0 0,0 1-1 0 0,2-1 1 0 0,2 5-448 0 0,21 142 742 0 0,-22-167-703 0 0,1-7-67 0 0,-1 0-1 0 0,0 0 0 0 0,-1 0 1 0 0,1 0-1 0 0,-1-1 0 0 0,0 1 0 0 0,0 0 1 0 0,0 0-1 0 0,-1 0 0 0 0,1 0 0 0 0,-1 0 1 0 0,-1 0-1 0 0,1 0 0 0 0,-1-1 0 0 0,1 1 1 0 0,-1 0-1 0 0,-1-1 0 0 0,1 0 0 0 0,0 1 1 0 0,-1-1-1 0 0,0 0 0 0 0,0 0 0 0 0,-1-1 1 0 0,1 1-1 0 0,-1-1 0 0 0,-1 2 29 0 0,0-5-93 0 0,0-1-1 0 0,1 1 1 0 0,-1-1-1 0 0,0 0 1 0 0,1 0-1 0 0,-1 0 1 0 0,1-1 0 0 0,-1 0-1 0 0,1 0 1 0 0,0 0-1 0 0,0 0 1 0 0,0-1-1 0 0,0 1 1 0 0,0-1-1 0 0,0 0 1 0 0,1 0-1 0 0,-1-1 1 0 0,1 1 0 0 0,0-1-1 0 0,0 0 1 0 0,0 1-1 0 0,1-1 1 0 0,-1-1-1 0 0,1 1 1 0 0,0 0-1 0 0,0 0 1 0 0,1-1-1 0 0,-1 1 1 0 0,1-1 0 0 0,-1-2 93 0 0,1 0-92 0 0,0-1 0 0 0,0 0 0 0 0,0 0 0 0 0,1 0 1 0 0,0 0-1 0 0,1 0 0 0 0,-1 0 0 0 0,2 0 0 0 0,-1 0 0 0 0,1 0 1 0 0,0 1-1 0 0,1-1 0 0 0,-1 1 0 0 0,2-1 0 0 0,-1 1 1 0 0,1 0-1 0 0,0 0 0 0 0,0 1 0 0 0,1-1 0 0 0,0 1 0 0 0,0 0 1 0 0,1 0-1 0 0,0 1 0 0 0,0-1 0 0 0,0 1 0 0 0,0 1 1 0 0,1-1-1 0 0,0 1 0 0 0,0 0 0 0 0,0 0 0 0 0,0 1 1 0 0,0 0-1 0 0,1 1 0 0 0,4-2 92 0 0,-2 0 63 0 0,1 0 1 0 0,-1 0-1 0 0,1 1 0 0 0,0 0 1 0 0,0 1-1 0 0,0 0 0 0 0,1 1 1 0 0,-1 0-1 0 0,0 1 1 0 0,0 0-1 0 0,1 1 0 0 0,-1 0 1 0 0,0 1-1 0 0,0 0 0 0 0,0 1 1 0 0,0 0-1 0 0,0 1 1 0 0,-1 0-1 0 0,1 0 0 0 0,-1 1 1 0 0,0 1-1 0 0,-1-1 0 0 0,1 2 1 0 0,4 3-64 0 0,-10-5 21 0 0,0-1 0 0 0,-1 1 1 0 0,1 0-1 0 0,-1 0 0 0 0,0 0 0 0 0,0 0 1 0 0,-1 0-1 0 0,0 1 0 0 0,0-1 1 0 0,0 1-1 0 0,0 0 0 0 0,-1-1 0 0 0,0 1 1 0 0,0 0-1 0 0,0 0 0 0 0,-1 0 1 0 0,0 0-1 0 0,0 0 0 0 0,-1 0 0 0 0,1 0 1 0 0,-1-1-1 0 0,-1 1 0 0 0,1 0 1 0 0,-1 0-1 0 0,0-1 0 0 0,0 1 0 0 0,-1-1 1 0 0,1 0-1 0 0,-1 0 0 0 0,0 0 1 0 0,-1 0-1 0 0,1 0 0 0 0,-1 0 0 0 0,0-1 1 0 0,0 0-1 0 0,-1 0 0 0 0,1 0 1 0 0,-5 3-22 0 0,6-6-213 0 0,1 0 0 0 0,0 0 1 0 0,-1 0-1 0 0,1-1 0 0 0,-1 1 1 0 0,1-1-1 0 0,-1 1 0 0 0,1-1 1 0 0,-1 0-1 0 0,1 0 1 0 0,-1 0-1 0 0,0 0 0 0 0,1-1 1 0 0,-1 1-1 0 0,1-1 0 0 0,-1 1 1 0 0,1-1-1 0 0,0 0 0 0 0,-1 0 1 0 0,1 0-1 0 0,0 0 1 0 0,-1 0-1 0 0,1-1 0 0 0,0 1 1 0 0,0-1-1 0 0,-1 0 213 0 0,-8-8-1127 0 0</inkml:trace>
  <inkml:trace contextRef="#ctx0" brushRef="#br0" timeOffset="44702.613">19215 1594 3884 0 0,'3'-19'4586'0'0,"11"41"-5938"0"0,-8-10 675 0 0,19 45-1969 0 0,-18-37 1435 0 0</inkml:trace>
  <inkml:trace contextRef="#ctx0" brushRef="#br0" timeOffset="45151.954">19391 2036 2028 0 0,'10'-2'260'0'0,"1"0"-1"0"0,-1 0 1 0 0,0-1 0 0 0,0-1-1 0 0,0 1 1 0 0,0-2-1 0 0,-1 1 1 0 0,1-1 0 0 0,-1-1-1 0 0,0 0 1 0 0,-1 0-1 0 0,0 0 1 0 0,0-1 0 0 0,0-1-1 0 0,-1 1 1 0 0,0-1-1 0 0,0-1 1 0 0,-1 1 0 0 0,0-1-1 0 0,0 0 1 0 0,-1 0-1 0 0,0-2-259 0 0,-6 7 88 0 0,-1 0-1 0 0,1 0 0 0 0,-1 0 0 0 0,0 0 0 0 0,0 1 1 0 0,0-1-1 0 0,-1 1 0 0 0,0-1 0 0 0,1 1 0 0 0,-1 0 1 0 0,0 0-1 0 0,0 0 0 0 0,-1 0 0 0 0,1 0 0 0 0,-1 1 1 0 0,1 0-1 0 0,-1-1 0 0 0,0 1 0 0 0,0 1 0 0 0,0-1 1 0 0,0 1-1 0 0,0-1 0 0 0,0 1 0 0 0,0 0 0 0 0,0 0 1 0 0,-1 1-1 0 0,1 0 0 0 0,-4-1-87 0 0,-1 2 46 0 0,0-1 1 0 0,0 1-1 0 0,1 0 0 0 0,-1 1 0 0 0,1 0 1 0 0,-1 1-1 0 0,1-1 0 0 0,0 1 1 0 0,0 1-1 0 0,0 0 0 0 0,0 0 1 0 0,1 1-1 0 0,-1-1 0 0 0,1 2 0 0 0,0-1 1 0 0,1 1-1 0 0,-1 0 0 0 0,1 0 1 0 0,1 1-1 0 0,-1 0 0 0 0,1 0 0 0 0,0 0 1 0 0,0 0-1 0 0,1 1 0 0 0,0 0 1 0 0,1 0-1 0 0,0 0 0 0 0,0 0 1 0 0,0 1-1 0 0,1-1 0 0 0,0 1 0 0 0,1 0 1 0 0,0-1-1 0 0,0 8-46 0 0,1-10 30 0 0,0 1 0 0 0,1 0-1 0 0,-1 0 1 0 0,1-1 0 0 0,1 1 0 0 0,-1-1-1 0 0,1 1 1 0 0,0-1 0 0 0,1 1 0 0 0,-1-1-1 0 0,1 0 1 0 0,0 0 0 0 0,1 0 0 0 0,-1-1-1 0 0,1 1 1 0 0,1-1 0 0 0,-1 0 0 0 0,1 0-1 0 0,-1 0 1 0 0,2-1 0 0 0,-1 0 0 0 0,0 0-1 0 0,1 0 1 0 0,-1 0 0 0 0,1-1 0 0 0,0 0-1 0 0,0 0 1 0 0,1-1 0 0 0,-1 0 0 0 0,1 0-1 0 0,-1 0 1 0 0,1-1 0 0 0,-1 0 0 0 0,1 0-1 0 0,0 0 1 0 0,-1-1 0 0 0,1 0 0 0 0,0-1-1 0 0,0 1 1 0 0,-1-1 0 0 0,1-1 0 0 0,3 0-30 0 0,16-8 36 0 0,-1-2 0 0 0,0 0 1 0 0,-1-2-1 0 0,0 0 1 0 0,-1-2-1 0 0,-1 0 1 0 0,-1-2-1 0 0,0 0 1 0 0,-1-1-1 0 0,-1-1 1 0 0,-1-1-1 0 0,4-7-36 0 0,32-31-112 0 0,-43 48 134 0 0,-7 4-42 0 0,1 1-1 0 0,1 0 1 0 0,-1 0-1 0 0,1 1 0 0 0,0-1 1 0 0,0 1-1 0 0,1 1 0 0 0,0-1 1 0 0,0 1-1 0 0,0 0 1 0 0,0 1-1 0 0,0-1 0 0 0,1 1 1 0 0,-1 1-1 0 0,1 0 1 0 0,6-2 20 0 0,-11 7-4 0 0,0 0 0 0 0,1-1 0 0 0,-1 1 0 0 0,0 0 1 0 0,-1 0-1 0 0,1 1 0 0 0,0-1 0 0 0,-1 0 1 0 0,0 1-1 0 0,0 0 0 0 0,0-1 0 0 0,0 1 0 0 0,-1 0 1 0 0,1 0-1 0 0,-1 0 0 0 0,0 0 0 0 0,0 0 1 0 0,0 1-1 0 0,-1-1 0 0 0,0 0 0 0 0,0 0 0 0 0,0 0 1 0 0,0 1-1 0 0,0-1 0 0 0,-1 0 0 0 0,0 0 1 0 0,0 0-1 0 0,0 0 0 0 0,0 0 0 0 0,-1 0 0 0 0,1 0 1 0 0,-1 0-1 0 0,-2 2 4 0 0,0 7-52 0 0,-1-1 1 0 0,0 1 0 0 0,-1-1-1 0 0,0-1 1 0 0,-1 1-1 0 0,0-1 1 0 0,-1 0 0 0 0,0-1-1 0 0,-1 0 1 0 0,0 0-1 0 0,-1-1 1 0 0,-2 2 51 0 0,-84 41-6307 0 0,83-52 3809 0 0,11 0 1358 0 0</inkml:trace>
  <inkml:trace contextRef="#ctx0" brushRef="#br0" timeOffset="45899.766">20847 1857 2596 0 0,'-98'-33'5317'0'0,"77"33"-5014"0"0,0 1 0 0 0,0 1 1 0 0,0 1-1 0 0,1 1 0 0 0,-1 1 0 0 0,1 0 1 0 0,0 2-1 0 0,0 0 0 0 0,1 1 1 0 0,-18 11-304 0 0,25-14 110 0 0,1 0 1 0 0,0 1 0 0 0,0 0 0 0 0,0 0 0 0 0,1 1-1 0 0,0 1 1 0 0,1 0 0 0 0,-1 0 0 0 0,2 1-1 0 0,-1 0 1 0 0,1 1 0 0 0,1 0 0 0 0,-1 0-1 0 0,-2 7-110 0 0,46 11 11 0 0,-23-25-86 0 0,1-1 0 0 0,0-1 0 0 0,0 0 0 0 0,0 0 0 0 0,0-1 0 0 0,0-1-1 0 0,0-1 1 0 0,-1 0 0 0 0,1-1 0 0 0,0 0 0 0 0,4-2 75 0 0,-13 3-6 0 0,40-8-340 0 0,-26 7 188 0 0,-1 0-1 0 0,1-2 1 0 0,-1 0-1 0 0,-1-1 0 0 0,1-1 1 0 0,-1 0-1 0 0,0-2 1 0 0,0 0-1 0 0,-1 0 1 0 0,5-6 158 0 0,-21 15-5 0 0,1-1 0 0 0,0 0 0 0 0,0 1 0 0 0,-1-1 0 0 0,1 0 0 0 0,0 0 0 0 0,-1 0 0 0 0,1 1 0 0 0,-1-1 0 0 0,1 0 0 0 0,-1 0 0 0 0,1 0 0 0 0,-1 0 0 0 0,0 0 0 0 0,0 0 0 0 0,1 0 0 0 0,-1 0 0 0 0,0 0 0 0 0,0 0 0 0 0,0 0 0 0 0,0 0 0 0 0,0 0 0 0 0,0 0 0 0 0,0 0 0 0 0,0 0 0 0 0,-1 0 0 0 0,1 0 0 0 0,0 0 0 0 0,-1 0 0 0 0,1 0 0 0 0,0 0 0 0 0,-1 0 0 0 0,1 0 0 0 0,-1 0 0 0 0,0 0 0 0 0,1 1 0 0 0,-1-1 0 0 0,0 0 0 0 0,1 0 1 0 0,-1 1-1 0 0,0-1 0 0 0,0 0 0 0 0,0 1 0 0 0,1-1 0 0 0,-1 1 0 0 0,0-1 0 0 0,0 1 0 0 0,0-1 0 0 0,0 1 0 0 0,0 0 0 0 0,0 0 0 0 0,0-1 0 0 0,0 1 0 0 0,0 0 0 0 0,0 0 0 0 0,0 0 5 0 0,-59-18 252 0 0,-88 15 734 0 0,75 25-776 0 0,126-11-1247 0 0,-14-11 632 0 0,-1-3 0 0 0,0 0-1 0 0,0-3 1 0 0,-1-1 0 0 0,0-2 0 0 0,0-1-1 0 0,9-6 406 0 0,-33 13-13 0 0,1-2-1 0 0,-1 0 0 0 0,0-1 1 0 0,0 0-1 0 0,0-1 1 0 0,-1 0-1 0 0,0-1 0 0 0,-1 0 1 0 0,1-1-1 0 0,-2 0 0 0 0,1-1 1 0 0,-1 0-1 0 0,-1-1 1 0 0,0 0-1 0 0,0 0 0 0 0,-1-1 1 0 0,-1 0-1 0 0,0-1 1 0 0,0 0-1 0 0,-2 0 0 0 0,3-8 14 0 0,13-184 2328 0 0,-47 89 189 0 0,25 116-2483 0 0,0 0-1 0 0,-1 0 1 0 0,1-1-1 0 0,0 1 0 0 0,-1 0 1 0 0,1 0-1 0 0,0 0 1 0 0,0 0-1 0 0,-1 1 0 0 0,1-1 1 0 0,0 0-1 0 0,0 0 1 0 0,-1 1-1 0 0,1-1 0 0 0,0 1 1 0 0,0-1-1 0 0,0 1 1 0 0,0-1-1 0 0,0 1 0 0 0,0 0 1 0 0,0 0-1 0 0,0 0 1 0 0,0-1-1 0 0,0 1 0 0 0,0 0 1 0 0,0 0-1 0 0,0 0 1 0 0,1 0-1 0 0,-1 0 0 0 0,0 0 1 0 0,1 1-1 0 0,-1-1 1 0 0,1 0-1 0 0,-1 0 0 0 0,1 0 1 0 0,-1 1-1 0 0,1-1 1 0 0,0 0-1 0 0,0 0 0 0 0,0 1 1 0 0,0-1-1 0 0,0 1-33 0 0,-19 205 1380 0 0,20-159-1057 0 0,29 200-119 0 0,-28-215-490 0 0,8 140-649 0 0,-8-56-3049 0 0,-34 6-356 0 0,22-109 1905 0 0,8-15 1155 0 0</inkml:trace>
  <inkml:trace contextRef="#ctx0" brushRef="#br0" timeOffset="47018.828">22572 1607 3292 0 0,'-20'24'874'0'0,"2"1"0"0"0,0 0 0 0 0,2 1 0 0 0,1 1 0 0 0,2 1 0 0 0,0 0 0 0 0,-2 11-874 0 0,11-27 102 0 0,0 1 0 0 0,1-1 1 0 0,1 1-1 0 0,0-1 0 0 0,1 1 1 0 0,1 0-1 0 0,-1-1 0 0 0,2 1 0 0 0,0 0 1 0 0,1-1-1 0 0,0 1 0 0 0,0-1 1 0 0,2 1-1 0 0,-1-1 0 0 0,2 0 0 0 0,-1 0 1 0 0,2-1-1 0 0,5 11-102 0 0,51 42-500 0 0,-54-59 159 0 0,-1-1-1 0 0,1 0 1 0 0,0-1-1 0 0,0 0 1 0 0,0 0 0 0 0,0-1-1 0 0,1 0 1 0 0,-1 0-1 0 0,1-1 1 0 0,0 0 0 0 0,-1 0-1 0 0,1-1 1 0 0,0 0-1 0 0,-1-1 1 0 0,1 0 0 0 0,-1 0-1 0 0,1-1 1 0 0,-1 0-1 0 0,1-1 1 0 0,-1 0 0 0 0,7-3 341 0 0,21-17-1246 0 0</inkml:trace>
  <inkml:trace contextRef="#ctx0" brushRef="#br0" timeOffset="47328.336">22924 1561 3024 0 0,'-8'4'196'0'0,"1"0"0"0"0,0 1 0 0 0,0-1 0 0 0,1 2 0 0 0,-1-1 0 0 0,1 1 0 0 0,0 0 0 0 0,1 0 0 0 0,-1 0 0 0 0,1 1 0 0 0,1 0 0 0 0,-1 0 0 0 0,1 0 0 0 0,0 1 0 0 0,1 0 0 0 0,0-1 0 0 0,0 1 0 0 0,0 0 0 0 0,1 0 0 0 0,1 1 0 0 0,-1-1 0 0 0,1 0 0 0 0,1 0 0 0 0,-1 1 0 0 0,1-1 0 0 0,1 1 0 0 0,0-1 0 0 0,0 0 0 0 0,0 0 0 0 0,1 1 0 0 0,1-1 0 0 0,-1 0 0 0 0,1 0 0 0 0,0-1 0 0 0,3 4-196 0 0,2-2 56 0 0,0-1 1 0 0,1 0-1 0 0,0 0 1 0 0,1-1 0 0 0,0 0-1 0 0,0 0 1 0 0,1-1 0 0 0,-1-1-1 0 0,1 0 1 0 0,0 0 0 0 0,1-1-1 0 0,-1 0 1 0 0,1-1 0 0 0,0-1-1 0 0,-1 0 1 0 0,1 0-1 0 0,0-1 1 0 0,0-1 0 0 0,0 0-1 0 0,0 0 1 0 0,11-3-57 0 0,115-38 172 0 0,-134 39-173 0 0,0-1-1 0 0,0 1 1 0 0,-1-1-1 0 0,1 0 0 0 0,-1 0 1 0 0,1 0-1 0 0,-1 0 0 0 0,0-1 1 0 0,0 1-1 0 0,0-1 1 0 0,-1 0-1 0 0,0 0 0 0 0,1 0 1 0 0,-1 0-1 0 0,0 0 0 0 0,-1 0 1 0 0,1-1-1 0 0,-1 1 1 0 0,0-1-1 0 0,0 1 0 0 0,0-1 1 0 0,-1 1-1 0 0,0-1 0 0 0,1 1 1 0 0,-2-1-1 0 0,1 0 1 0 0,0 1-1 0 0,-1-1 0 0 0,0 1 1 0 0,0-1-1 0 0,0 0 2 0 0,-11-18-124 0 0,-1 0 0 0 0,0 1 0 0 0,-2 0 0 0 0,0 1 0 0 0,-2 1 0 0 0,0 1 0 0 0,-1 0 1 0 0,-1 1-1 0 0,-13-9 124 0 0,32 26-16 0 0,-42-44-1770 0 0,28 14-3067 0 0,14 29 3632 0 0</inkml:trace>
  <inkml:trace contextRef="#ctx0" brushRef="#br0" timeOffset="47546.911">23446 1879 2132 0 0,'-41'189'4963'0'0,"39"-180"-4813"0"0,0-1 0 0 0,-1 0 0 0 0,0 0 0 0 0,0-1 0 0 0,-1 1-1 0 0,1 0 1 0 0,-2-1 0 0 0,1 0 0 0 0,-1 0 0 0 0,0 0 0 0 0,-1-1-1 0 0,1 0 1 0 0,-1 0 0 0 0,-1 0 0 0 0,1-1 0 0 0,-1 0 0 0 0,0 0 0 0 0,0 0-1 0 0,0-1 1 0 0,-8 3-150 0 0,14-7-168 0 0,-12-17-985 0 0,26-87-4212 0 0,-1 67 3935 0 0</inkml:trace>
  <inkml:trace contextRef="#ctx0" brushRef="#br0" timeOffset="47794.234">23686 1554 2016 0 0,'-1'10'6488'0'0,"-4"18"-4352"0"0,-9 46-969 0 0,12-42-1039 0 0,1 0-1 0 0,2 0 0 0 0,1 0 1 0 0,1 0-1 0 0,2 0 1 0 0,1-1-1 0 0,2 1 1 0 0,6 14-128 0 0,-1 7-2115 0 0,-11-44-5645 0 0,-4-14 6316 0 0</inkml:trace>
  <inkml:trace contextRef="#ctx0" brushRef="#br0" timeOffset="48044.522">24015 1474 1392 0 0,'8'14'459'0'0,"-1"1"-1"0"0,-1-1 1 0 0,0 1 0 0 0,-1 1-1 0 0,-1-1 1 0 0,-1 1-1 0 0,0 0 1 0 0,0-1 0 0 0,-2 1-1 0 0,0 0 1 0 0,-1 0-1 0 0,-1 2-458 0 0,-1 4 263 0 0,-2-1 1 0 0,-1 0-1 0 0,0 0 0 0 0,-2 0 0 0 0,0-1 0 0 0,-1 0 1 0 0,-1 0-1 0 0,-8 11-263 0 0,12-21 130 0 0,-7 15-96 0 0,-2-1 0 0 0,-1 0 0 0 0,-1-1 0 0 0,0 0 0 0 0,-2-1 0 0 0,-1-2 0 0 0,0 1 0 0 0,-22 15-34 0 0,13-15-653 0 0,-1 0 0 0 0,-1-2 1 0 0,-1-1-1 0 0,-1-2 0 0 0,0-1 0 0 0,-1-1 1 0 0,-1-2-1 0 0,0-1 0 0 0,0-2 1 0 0,-23 3 652 0 0,-23 1-1192 0 0</inkml:trace>
  <inkml:trace contextRef="#ctx0" brushRef="#br0" timeOffset="46256.108">21782 1686 1288 0 0,'-19'-2'5963'0'0,"9"30"-4383"0"0,5 39-776 0 0,28 216 813 0 0,-19-181-3365 0 0,-4-101 1650 0 0,0 0-1 0 0,0 0 0 0 0,0 0 1 0 0,0 0-1 0 0,0 1 0 0 0,0-1 1 0 0,0 0-1 0 0,0 0 0 0 0,-1 0 1 0 0,1 0-1 0 0,0 0 0 0 0,-1 0 1 0 0,1 0-1 0 0,-1 0 0 0 0,1-1 1 0 0,-1 1-1 0 0,0 0 0 0 0,1 0 1 0 0,-1 0-1 0 0,0 0 0 0 0,1-1 1 0 0,-1 1-1 0 0,0 0 0 0 0,0-1 1 0 0,0 1-1 0 0,0 0 1 0 0,0-1-1 0 0,0 1 0 0 0,0-1 1 0 0,0 0-1 0 0,0 1 0 0 0,0-1 1 0 0,0 0-1 0 0,0 0 0 0 0,0 1 1 0 0,0-1-1 0 0,0 0 0 0 0,0 0 1 0 0,0 0-1 0 0,0 0 0 0 0,0 0 1 0 0,0 0-1 0 0,0-1 0 0 0,0 1 1 0 0,0 0-1 0 0,0 0 0 0 0,0-1 1 0 0,0 1-1 0 0,0-1 0 0 0,0 1 1 0 0,0-1-1 0 0,0 1 1 0 0,0-1-1 0 0,0 0 0 0 0,1 1 1 0 0,-1-1-1 0 0,0 0 0 0 0,0 0 1 0 0,1 1-1 0 0,-1-1 0 0 0,1 0 1 0 0,-1 0-1 0 0,0-1 99 0 0,-13-15-1333 0 0</inkml:trace>
  <inkml:trace contextRef="#ctx0" brushRef="#br0" timeOffset="46490.022">21619 1694 1808 0 0,'15'6'4402'0'0,"14"24"-3398"0"0,-18-19-534 0 0,252 235 139 0 0,-200-202-5542 0 0,-57-43 3813 0 0</inkml:trace>
  <inkml:trace contextRef="#ctx0" brushRef="#br0" timeOffset="46709.666">22029 1586 2036 0 0,'-7'5'4179'0'0,"-13"48"-2556"0"0,11-19-1175 0 0,2 1 0 0 0,1 0-1 0 0,1 0 1 0 0,3 0 0 0 0,0 1 0 0 0,2-1 0 0 0,5 33-448 0 0,41 141-1047 0 0,-44-201 670 0 0,0-1 0 0 0,0 0-1 0 0,1 0 1 0 0,0 0 0 0 0,0 0 0 0 0,1 0-1 0 0,-1 0 1 0 0,2-1 0 0 0,-1 0 0 0 0,1 1-1 0 0,-1-2 1 0 0,2 1 0 0 0,-1-1 0 0 0,1 1-1 0 0,-1-1 1 0 0,2-1 0 0 0,1 2 377 0 0,6-4-1229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6:00:3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468 262 936 0 0,'0'0'564'0'0,"0"0"-82"0"0,0 0-93 0 0,0 0-32 0 0,6 5-13 0 0,23 69 1111 0 0,105 581 3636 0 0,-109-566-4303 0 0,-16-127-504 0 0,-12 7-373 0 0,-2 1 0 0 0,-2 0 0 0 0,0 0 0 0 0,-2 0 0 0 0,-1 1-1 0 0,-2 0 1 0 0,-1 1 0 0 0,0 0 0 0 0,-3 1 0 0 0,-5-7 89 0 0,12 19 34 0 0,0-1 0 0 0,-1 1 0 0 0,-1 1 0 0 0,0 0 0 0 0,-1 0 0 0 0,-1 2 0 0 0,0-1 0 0 0,-1 1 0 0 0,0 1 0 0 0,0 1 0 0 0,-2 0 0 0 0,1 1 0 0 0,-1 0 0 0 0,0 1-1 0 0,-1 1 1 0 0,0 1 0 0 0,0 0 0 0 0,0 1 0 0 0,-1 1 0 0 0,1 1 0 0 0,-1 0 0 0 0,-7 1-34 0 0,14 3 49 0 0,0 1-1 0 0,0 0 0 0 0,1 1 0 0 0,-1 1 0 0 0,1-1 1 0 0,0 2-1 0 0,0-1 0 0 0,0 1 0 0 0,0 1 0 0 0,1 0 1 0 0,0 0-1 0 0,0 1 0 0 0,1 0 0 0 0,0 1 0 0 0,0-1 1 0 0,1 1-1 0 0,0 1 0 0 0,0 0 0 0 0,1 0 0 0 0,0 0 1 0 0,0 1-1 0 0,1-1 0 0 0,-2 7-48 0 0,5-9 27 0 0,0 0 0 0 0,0 0 0 0 0,1 0 0 0 0,-1 0 0 0 0,2 0 0 0 0,-1 0 1 0 0,1 0-1 0 0,0 1 0 0 0,1-1 0 0 0,-1 0 0 0 0,2 0 0 0 0,-1 0 0 0 0,1 0 0 0 0,0 0 0 0 0,0 0 0 0 0,1 0 0 0 0,-1-1 0 0 0,2 1 0 0 0,-1-1 0 0 0,1 0 1 0 0,0 0-1 0 0,0 0 0 0 0,1 0 0 0 0,-1-1 0 0 0,1 0 0 0 0,1 0 0 0 0,-1 0 0 0 0,1 0 0 0 0,-1-1 0 0 0,1 0 0 0 0,1 0 0 0 0,1 0-27 0 0,19 12-207 0 0,1-1 0 0 0,1-2-1 0 0,-1-1 1 0 0,2-1-1 0 0,0-2 1 0 0,30 6 207 0 0,232 9-7844 0 0,-261-24 6411 0 0</inkml:trace>
  <inkml:trace contextRef="#ctx0" brushRef="#br0" timeOffset="202.088">936 762 1468 0 0,'25'-50'9092'0'0,"2"106"-6956"0"0,-22-39-2225 0 0,26 87 407 0 0,-23-34-6466 0 0,-30-57 2165 0 0,16-18 2833 0 0</inkml:trace>
  <inkml:trace contextRef="#ctx0" brushRef="#br0" timeOffset="388.3">868 546 2364 0 0,'-2'-11'1810'0'0,"-1"-25"1613"0"0,23 36-4437 0 0,54 47-2101 0 0,-58-27 2355 0 0</inkml:trace>
  <inkml:trace contextRef="#ctx0" brushRef="#br0" timeOffset="653.048">1105 872 2104 0 0,'36'-38'3202'0'0,"-27"27"-3036"0"0,2 0 0 0 0,0 0 0 0 0,0 1 0 0 0,1 1 0 0 0,0 0 0 0 0,1 1-1 0 0,0 0 1 0 0,0 0 0 0 0,1 2 0 0 0,1-1-166 0 0,-10 5 29 0 0,0 0-1 0 0,0 0 1 0 0,0 1-1 0 0,0 0 1 0 0,0 0-1 0 0,0 0 1 0 0,0 0-1 0 0,0 1 1 0 0,0 0-1 0 0,0 0 1 0 0,0 0-1 0 0,0 1 1 0 0,0 0-1 0 0,0 0 1 0 0,0 0-1 0 0,0 0 1 0 0,0 1-1 0 0,0 0 1 0 0,0 0-1 0 0,-1 0 1 0 0,1 0 0 0 0,-1 1-1 0 0,0 0 1 0 0,0 0-1 0 0,0 0 1 0 0,0 1-1 0 0,0-1 1 0 0,-1 1-1 0 0,1 0 1 0 0,2 3-29 0 0,-1 0 78 0 0,0 0 0 0 0,0 0 0 0 0,0 1 0 0 0,-1-1-1 0 0,0 1 1 0 0,-1 0 0 0 0,1 0 0 0 0,-2 0 0 0 0,1 0 0 0 0,-1 1 0 0 0,0-1 0 0 0,-1 1 0 0 0,0 0 0 0 0,0-1 0 0 0,-1 1 0 0 0,0 0 0 0 0,-1-1 0 0 0,0 1 0 0 0,0-1 0 0 0,-1 1 0 0 0,0-1 0 0 0,0 1 0 0 0,-1-1 0 0 0,0 1-78 0 0,0-1 16 0 0,1-1 1 0 0,-1 0 0 0 0,0 0-1 0 0,-1 0 1 0 0,0 0 0 0 0,0 0-1 0 0,0-1 1 0 0,-1 1 0 0 0,0-1 0 0 0,0-1-1 0 0,0 1 1 0 0,-1-1 0 0 0,0 0-1 0 0,0 0 1 0 0,0 0 0 0 0,-1-1 0 0 0,0 0-1 0 0,-6 3-16 0 0,12-7-336 0 0,-26-39-2627 0 0,25-26-1345 0 0,2 42 2827 0 0</inkml:trace>
  <inkml:trace contextRef="#ctx0" brushRef="#br0" timeOffset="920.113">1574 421 1920 0 0,'-9'53'7838'0'0,"33"61"-7844"0"0,-21-103 406 0 0,19 60-512 0 0,7 27-1321 0 0,-21-31-2740 0 0,-12-51 2950 0 0,-14 10 52 0 0</inkml:trace>
  <inkml:trace contextRef="#ctx0" brushRef="#br0" timeOffset="1164.071">1222 712 3324 0 0,'13'-32'4938'0'0,"49"3"-3752"0"0,221-21 942 0 0,-74 19-4078 0 0,-15-44-5186 0 0,-169 57 5774 0 0</inkml:trace>
  <inkml:trace contextRef="#ctx0" brushRef="#br0" timeOffset="1444.683">1933 4 1172 0 0,'2'-3'4036'0'0,"36"47"-2774"0"0,-13-7-883 0 0,-3 2 0 0 0,-1 0 1 0 0,-1 1-1 0 0,-3 1 0 0 0,-1 1 0 0 0,-2 0 0 0 0,-2 1 1 0 0,-2 0-1 0 0,4 40-379 0 0,-8-33 1245 0 0,-16-142 93 0 0,10 72-1313 0 0,2 0 0 0 0,1 0 0 0 0,0 0 0 0 0,1 1 0 0 0,1 0 0 0 0,1 0-1 0 0,1 0 1 0 0,0 0 0 0 0,2 1 0 0 0,0 1 0 0 0,1-1 0 0 0,0 1 0 0 0,2 1 0 0 0,8-10-25 0 0,27-3 41 0 0,-45 29-57 0 0,11 4 13 0 0,58 106-1277 0 0,-32 96-7623 0 0,-36-181 7701 0 0</inkml:trace>
  <inkml:trace contextRef="#ctx0" brushRef="#br0" timeOffset="1695.456">2595 767 3156 0 0,'3'15'8284'0'0,"-5"-15"-7428"0"0,-18-3-5495 0 0,-37-2 244 0 0,35 5 3189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1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22 240 888 0 0,'3'-3'806'0'0,"9"-9"-98"0"0,-9 9-12 0 0,1-3-26 0 0,24-61 2771 0 0,-24 57-2346 0 0,8-23 1210 0 0,-8 41-1262 0 0,2 129-759 0 0,79 232-28 0 0,-58-284-2480 0 0,-45-99-4331 0 0,6 0 5086 0 0</inkml:trace>
  <inkml:trace contextRef="#ctx0" brushRef="#br0" timeOffset="312.478">1 169 1348 0 0,'0'-6'205'0'0,"1"0"-1"0"0,-1 0 1 0 0,2 0 0 0 0,-1 0-1 0 0,0 1 1 0 0,1-1-1 0 0,0 0 1 0 0,0 1 0 0 0,1 0-1 0 0,0-1 1 0 0,0 1 0 0 0,0 0-1 0 0,0 0 1 0 0,1 1-1 0 0,0-1 1 0 0,0 1 0 0 0,0-1-1 0 0,0 1 1 0 0,1 1 0 0 0,4-4-205 0 0,2-1 154 0 0,2 1 0 0 0,-1 0 0 0 0,1 1 1 0 0,0 0-1 0 0,0 1 0 0 0,1 0 0 0 0,0 1 0 0 0,-1 1 1 0 0,1 0-1 0 0,0 1 0 0 0,1 1 0 0 0,9-1-154 0 0,-17 3 36 0 0,0 0 1 0 0,0 0-1 0 0,0 1 0 0 0,0 0 0 0 0,0 0 0 0 0,0 0 0 0 0,-1 1 0 0 0,1 0 1 0 0,-1 1-1 0 0,1-1 0 0 0,-1 1 0 0 0,0 0 0 0 0,-1 1 0 0 0,1-1 0 0 0,-1 1 0 0 0,0 0 1 0 0,0 1-1 0 0,0-1 0 0 0,-1 1 0 0 0,0 0 0 0 0,0 0 0 0 0,0 0 0 0 0,-1 1 1 0 0,0-1-1 0 0,0 1 0 0 0,-1 0 0 0 0,0 0 0 0 0,0 0 0 0 0,0 0 0 0 0,-1 0 0 0 0,0 7-36 0 0,-63 88 547 0 0,-90 10-859 0 0,151-111-46 0 0,-13 4 360 0 0,5-6-5003 0 0,0-6 3668 0 0</inkml:trace>
  <inkml:trace contextRef="#ctx0" brushRef="#br0" timeOffset="609.893">933 52 1700 0 0,'-2'-3'3291'0'0,"-43"29"-2005"0"0,25-14-1045 0 0,1 0 0 0 0,0 1 0 0 0,1 1 0 0 0,0 1 0 0 0,1 1 0 0 0,1 0 1 0 0,0 1-1 0 0,2 1 0 0 0,0 0 0 0 0,1 1 0 0 0,0 0 0 0 0,2 1 0 0 0,0 0 1 0 0,1 1-1 0 0,2 0 0 0 0,0 1 0 0 0,1 0 0 0 0,1 0 0 0 0,-2 19-241 0 0,8-35-19 0 0,1-1 0 0 0,-1 1 0 0 0,1-1 0 0 0,1 0 0 0 0,-1 1 0 0 0,1-1 0 0 0,0 0-1 0 0,0 0 1 0 0,1 0 0 0 0,-1 0 0 0 0,1 0 0 0 0,0-1 0 0 0,1 1 0 0 0,-1-1 0 0 0,1 0 0 0 0,-1 0 0 0 0,1 0-1 0 0,1 0 1 0 0,-1-1 0 0 0,0 1 0 0 0,1-1 0 0 0,0 0 0 0 0,0-1 0 0 0,0 1 0 0 0,0-1 0 0 0,5 2 19 0 0,148 26-5276 0 0,-80-46 2470 0 0,-40 3 1454 0 0</inkml:trace>
  <inkml:trace contextRef="#ctx0" brushRef="#br0" timeOffset="937.982">1509 167 1096 0 0,'-29'10'4195'0'0,"6"5"-3786"0"0,0 1-1 0 0,1 1 1 0 0,1 1 0 0 0,1 2-1 0 0,1-1 1 0 0,0 2 0 0 0,2 1-1 0 0,0 0 1 0 0,1 1 0 0 0,-1 6-409 0 0,-5 2 272 0 0,-2 9-157 0 0,-33 37-3247 0 0,43-74-428 0 0,13-3 2279 0 0</inkml:trace>
  <inkml:trace contextRef="#ctx0" brushRef="#br0" timeOffset="1187.955">1130 265 1672 0 0,'19'-9'6163'0'0,"41"56"-6022"0"0,-42-31 433 0 0,81 54-67 0 0,25 20-1829 0 0,-57-19-3016 0 0,-59-59 2913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2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107 117 880 0 0,'0'0'765'0'0,"0"0"-29"0"0,0 0-79 0 0,0 0-21 0 0,-5-2-48 0 0,3 1-510 0 0,0 1 0 0 0,0-1 0 0 0,-1 1 1 0 0,1-1-1 0 0,0 1 0 0 0,-1 0 0 0 0,1 0 0 0 0,-1 0 1 0 0,1 1-1 0 0,0-1 0 0 0,-1 0 0 0 0,1 1 0 0 0,0 0 1 0 0,0-1-1 0 0,-1 1 0 0 0,1 0 0 0 0,0 0 0 0 0,0 0 1 0 0,0 0-1 0 0,0 1 0 0 0,0-1 0 0 0,0 1 0 0 0,1-1 1 0 0,-1 1-1 0 0,0-1 0 0 0,1 1 0 0 0,-1 0 0 0 0,1 0 1 0 0,-1 0-1 0 0,1 0 0 0 0,0 0 0 0 0,0 0 0 0 0,0 0 1 0 0,0 1-79 0 0,-4 6 236 0 0,0 0 0 0 0,1 0 0 0 0,0 0-1 0 0,0 1 1 0 0,1-1 0 0 0,0 1 0 0 0,1 0 0 0 0,0 0 0 0 0,1 0 0 0 0,0 0 0 0 0,1 0 0 0 0,0 8-236 0 0,3-10 93 0 0,1 0-1 0 0,0 0 1 0 0,1 0-1 0 0,-1 0 1 0 0,1-1-1 0 0,1 1 1 0 0,0-2-1 0 0,0 1 1 0 0,0 0-1 0 0,1-1 1 0 0,0-1-1 0 0,0 1 1 0 0,0-1-1 0 0,1 0 1 0 0,-1 0-1 0 0,1-1 1 0 0,1 0-1 0 0,-1-1 1 0 0,0 0 0 0 0,1 0-1 0 0,0-1 1 0 0,-1 0-1 0 0,1 0 1 0 0,0-1-1 0 0,8 0-92 0 0,150-10 363 0 0,-161 7-381 0 0,0 1 1 0 0,0-1-1 0 0,-1 0 0 0 0,1 0 0 0 0,-1 0 0 0 0,1-1 0 0 0,-1 0 1 0 0,0 0-1 0 0,0-1 0 0 0,0 1 0 0 0,-1-1 0 0 0,1 0 1 0 0,-1 0-1 0 0,0-1 0 0 0,0 1 0 0 0,0-1 0 0 0,-1 0 1 0 0,0 0-1 0 0,0 0 0 0 0,0 0 0 0 0,0-1 0 0 0,-1 1 1 0 0,0-1-1 0 0,0 1 0 0 0,0-1 0 0 0,0-4 18 0 0,-3 1-56 0 0,-1 0 1 0 0,0 1-1 0 0,-1 0 0 0 0,1-1 1 0 0,-2 1-1 0 0,1 0 0 0 0,-1 0 1 0 0,0 1-1 0 0,-1-1 0 0 0,0 1 0 0 0,0 0 1 0 0,0 0-1 0 0,-1 0 0 0 0,0 1 1 0 0,-6-5 55 0 0,-134-78-810 0 0,64 49-1128 0 0,81 39 1451 0 0,-4-4 183 0 0,10-3-5029 0 0,20-15 4079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22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0 836 0 0,'33'34'1862'0'0,"-24"-27"-1599"0"0,0 0 0 0 0,-1 1-1 0 0,0-1 1 0 0,-1 2 0 0 0,1-1 0 0 0,-2 1-1 0 0,1 0 1 0 0,-1 0 0 0 0,-1 1-1 0 0,1 0 1 0 0,-2 0 0 0 0,1 0-1 0 0,-2 1 1 0 0,1-1 0 0 0,-1 1-1 0 0,-1 0 1 0 0,2 11-263 0 0,-8-11 136 0 0,1 0 1 0 0,-1 0-1 0 0,-1-1 1 0 0,0 1-1 0 0,0-1 0 0 0,-1 0 1 0 0,-1 0-1 0 0,1 0 1 0 0,-2-1-1 0 0,1 0 0 0 0,-1-1 1 0 0,0 0-1 0 0,-1 0 1 0 0,0 0-1 0 0,0-1 1 0 0,-1-1-1 0 0,0 0 0 0 0,-6 3-136 0 0,11-5 49 0 0,-121 73-1817 0 0,124-77 301 0 0,2 0 26 0 0,-2-2 22 0 0,-7-12 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2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1720 0 0,'-13'22'827'0'0,"-1"-1"-1"0"0,-1-1 1 0 0,-1-1 0 0 0,0 0-1 0 0,-2-1 1 0 0,0-1 0 0 0,-1 0-1 0 0,-15 10-826 0 0,24-19 309 0 0,-111 85 2833 0 0,122-91-3090 0 0,1 1 0 0 0,-1-1 0 0 0,1 0 0 0 0,0 0 0 0 0,0 0 0 0 0,0 0 0 0 0,0 0-1 0 0,0-1 1 0 0,0 1 0 0 0,0-1 0 0 0,1 1 0 0 0,-1-1 0 0 0,1 0 0 0 0,-1 0-1 0 0,1 0 1 0 0,-1 0 0 0 0,1 0 0 0 0,0 0 0 0 0,-1-1 0 0 0,1 1 0 0 0,0-1 0 0 0,-1 0-1 0 0,1 0 1 0 0,0 0 0 0 0,1 0-52 0 0,320 7-2284 0 0,-162-25-1693 0 0,-75 2-161 0 0,-63 10 2848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28 1268 0 0,'-63'50'6945'0'0,"59"-45"-6844"0"0,-1-1 0 0 0,1 1 0 0 0,0 0-1 0 0,0 0 1 0 0,1 1 0 0 0,0-1 0 0 0,0 1 0 0 0,0 0-1 0 0,0-1 1 0 0,1 1 0 0 0,0 1 0 0 0,0-1 0 0 0,1 0-1 0 0,-1 0 1 0 0,1 0 0 0 0,1 1 0 0 0,-1-1 0 0 0,1 1-1 0 0,1-1 1 0 0,-1 0 0 0 0,1 1 0 0 0,0-1 0 0 0,0 0-1 0 0,1 0 1 0 0,-1 1 0 0 0,1-1 0 0 0,1 0-1 0 0,-1-1 1 0 0,1 1 0 0 0,3 4-101 0 0,3-2 44 0 0,0 0 0 0 0,1-1 0 0 0,-1 0 0 0 0,2 0 0 0 0,-1-1 0 0 0,1 0 0 0 0,0-1 0 0 0,0 0 0 0 0,0-1 0 0 0,1 0 0 0 0,0-1 0 0 0,-1 0 1 0 0,1-1-1 0 0,0 0 0 0 0,1-1 0 0 0,-1 0 0 0 0,0-1 0 0 0,0-1 0 0 0,12-1-44 0 0,-13 2-2 0 0,0-1 0 0 0,0 0 1 0 0,0-1-1 0 0,0 0 1 0 0,-1-1-1 0 0,1 0 0 0 0,-1 0 1 0 0,1-1-1 0 0,-1-1 0 0 0,0 0 1 0 0,-1 0-1 0 0,1-1 0 0 0,7-6 2 0 0,-15 10-3 0 0,1 0-1 0 0,0 0 1 0 0,0 0-1 0 0,-1-1 1 0 0,1 0-1 0 0,-1 1 1 0 0,0-1-1 0 0,1 0 0 0 0,-1 0 1 0 0,-1 0-1 0 0,1 0 1 0 0,0-1-1 0 0,-1 1 1 0 0,0 0-1 0 0,0-1 1 0 0,0 1-1 0 0,0-1 1 0 0,0 1-1 0 0,-1-1 0 0 0,1 1 1 0 0,-1-1-1 0 0,0 1 1 0 0,0-1-1 0 0,0 0 1 0 0,-1 1-1 0 0,1-1 1 0 0,-1 1-1 0 0,0-1 0 0 0,0 1 1 0 0,0 0-1 0 0,0-1 1 0 0,-1 1-1 0 0,0 0 1 0 0,1 0-1 0 0,-1-1 1 0 0,0 2-1 0 0,0-1 1 0 0,-1 0-1 0 0,-1-2 4 0 0,-111-89-2 0 0,-36 34-360 0 0,83 53-5537 0 0,66 7 4654 0 0,-1 2 50 0 0,-15 9 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3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1448 0 0,'8'17'3876'0'0,"-4"-17"-3802"0"0,1-1 1 0 0,0 0 0 0 0,-1 1-1 0 0,1-1 1 0 0,-1-1 0 0 0,0 1-1 0 0,1-1 1 0 0,-1 1 0 0 0,0-1-1 0 0,0 0 1 0 0,0-1-1 0 0,0 1 1 0 0,0-1 0 0 0,-1 0-1 0 0,1 0 1 0 0,-1 0 0 0 0,0 0-1 0 0,1 0 1 0 0,0-3-75 0 0,25-24 448 0 0,-8 10-413 0 0,0-1 0 0 0,-2-1-1 0 0,0-1 1 0 0,-2 0 0 0 0,0-1 0 0 0,-1-1-1 0 0,-2-1 1 0 0,-1 0 0 0 0,-1-1-1 0 0,1-3-34 0 0,-12 27-10 0 0,-1 0 0 0 0,1 1 0 0 0,0-1 0 0 0,-1 0 0 0 0,1 0 0 0 0,-1 1-1 0 0,0-1 1 0 0,0 0 0 0 0,0 0 0 0 0,-1 0 0 0 0,1 1 0 0 0,-1-1 0 0 0,1 0 0 0 0,-1 1-1 0 0,0-1 1 0 0,0 0 0 0 0,0 1 0 0 0,0-1 0 0 0,0 1 0 0 0,-1-1 0 0 0,1 1-1 0 0,-1 0 1 0 0,0 0 0 0 0,0 0 0 0 0,1 0 0 0 0,-1 0 0 0 0,-1 0 0 0 0,1 0 0 0 0,0 0-1 0 0,0 1 1 0 0,-1-1 0 0 0,1 1 0 0 0,-1 0 0 0 0,1 0 0 0 0,-1 0 0 0 0,1 0-1 0 0,-1 0 1 0 0,0 0 0 0 0,1 1 0 0 0,-1-1 0 0 0,0 1 0 0 0,0 0 0 0 0,1-1 0 0 0,-1 2-1 0 0,0-1 1 0 0,0 0 0 0 0,1 0 0 0 0,-1 1 0 0 0,0 0 0 0 0,0-1 0 0 0,1 1-1 0 0,-1 0 1 0 0,1 0 0 0 0,-1 0 0 0 0,1 1 0 0 0,-1-1 0 0 0,1 1 0 0 0,0-1 0 0 0,0 1-1 0 0,-1 0 1 0 0,1 0 10 0 0,0-1-1 0 0,0 0 0 0 0,1 0 0 0 0,-1 0 0 0 0,0 0 0 0 0,1 0 0 0 0,-1 1 0 0 0,1-1 0 0 0,-1 1 0 0 0,1-1-1 0 0,0 1 1 0 0,-1-1 0 0 0,1 1 0 0 0,0-1 0 0 0,0 1 0 0 0,0 0 0 0 0,0 0 0 0 0,0 0 0 0 0,1-1 0 0 0,-1 1 0 0 0,1 0 0 0 0,-1 0-1 0 0,1 0 1 0 0,0 0 0 0 0,-1 0 0 0 0,1 0 0 0 0,0 0 0 0 0,0 0 0 0 0,1 0 0 0 0,-1 0 0 0 0,0 0 0 0 0,1 0 0 0 0,-1 0 0 0 0,1 0 0 0 0,-1 0-1 0 0,1 0 1 0 0,0 0 0 0 0,0-1 0 0 0,0 1 0 0 0,0 0 0 0 0,0-1 0 0 0,0 1 0 0 0,1 0 0 0 0,-1-1 0 0 0,0 0 0 0 0,1 1 0 0 0,-1-1-1 0 0,1 0 1 0 0,0 1 0 0 0,-1-1 0 0 0,1 0 0 0 0,0 0 0 0 0,0-1 0 0 0,1 2 1 0 0,29 29 70 0 0,-26-27-50 0 0,0-1 0 0 0,-1 1 1 0 0,1 0-1 0 0,-1 1 0 0 0,0-1 1 0 0,0 1-1 0 0,0 0 0 0 0,-1 0 1 0 0,0 0-1 0 0,0 1 1 0 0,0 0-1 0 0,-1-1 0 0 0,0 1 1 0 0,0 1-1 0 0,0-1 0 0 0,-1 0 1 0 0,0 1-1 0 0,0-1 0 0 0,0 1 1 0 0,-1 0-1 0 0,0-1 0 0 0,0 1 1 0 0,-1 0-1 0 0,0 0 1 0 0,0-1-1 0 0,-1 1 0 0 0,0 0 1 0 0,0 0-1 0 0,0-1 0 0 0,-1 1 1 0 0,0 0-21 0 0,-8 6 23 0 0,-1-1 0 0 0,0 0 1 0 0,0 0-1 0 0,-1-1 0 0 0,-1-1 1 0 0,0 0-1 0 0,0-1 0 0 0,-1 0 1 0 0,0-1-1 0 0,-1-1 0 0 0,1 0 1 0 0,-2-1-1 0 0,1 0 0 0 0,0-2 1 0 0,-1 1-1 0 0,0-2 0 0 0,0 0 1 0 0,0-1-1 0 0,-1-1 0 0 0,-6 0-23 0 0,24-1-30 0 0,1 0 0 0 0,-1-1 0 0 0,1 1 0 0 0,-1 0 0 0 0,0 0 0 0 0,1-1 0 0 0,-1 1 0 0 0,1-1 0 0 0,-1 1 0 0 0,0-1 0 0 0,0 0 0 0 0,1 0 0 0 0,-1 1 0 0 0,0-1 0 0 0,0 0 0 0 0,0 0 0 0 0,0 0 0 0 0,0 0 0 0 0,0 0 0 0 0,0 0 0 0 0,0-1 0 0 0,0 1 0 0 0,-1 0 0 0 0,1 0 0 0 0,0-1 0 0 0,-1 1 0 0 0,1 0 0 0 0,-1-1 0 0 0,1 1 0 0 0,-1 0 0 0 0,0-1 0 0 0,0 1 0 0 0,1-1 0 0 0,-1 1 0 0 0,0-1 0 0 0,0 1 0 0 0,-1-1 0 0 0,1 1 0 0 0,0 0 0 0 0,0-1-1 0 0,-1 1 1 0 0,1-1 0 0 0,0 1 0 0 0,-1 0 0 0 0,0-1 0 0 0,1 1 0 0 0,-1 0 0 0 0,0 0 0 0 0,0-1 0 0 0,1 1 0 0 0,-1 0 0 0 0,0 0 0 0 0,0 0 0 0 0,0 0 0 0 0,0 0 0 0 0,-1 0 0 0 0,1 0 0 0 0,0 1 0 0 0,0-1 0 0 0,0 0 0 0 0,-1 1 0 0 0,1-1 0 0 0,0 0 0 0 0,-1 1 0 0 0,1 0 0 0 0,-1-1 0 0 0,1 1 0 0 0,0 0 0 0 0,-1 0 30 0 0,163-82-1526 0 0,-122 65 1266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23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 1588 0 0,'23'-24'4015'0'0,"35"8"-3204"0"0,-57 16-710 0 0,6-2-40 0 0,0 1-1 0 0,0 0 0 0 0,0 0 0 0 0,1 1 1 0 0,-1-1-1 0 0,0 2 0 0 0,0-1 1 0 0,0 1-1 0 0,0 0 0 0 0,0 1 0 0 0,0-1 1 0 0,0 1-1 0 0,0 1 0 0 0,-1-1 1 0 0,1 1-1 0 0,-1 0 0 0 0,0 1 0 0 0,0 0 1 0 0,0 0-1 0 0,0 0 0 0 0,0 0 1 0 0,-1 1-1 0 0,0 0 0 0 0,0 0 0 0 0,0 1 1 0 0,-1-1-1 0 0,0 1 0 0 0,0 0 1 0 0,0 0-1 0 0,-1 0 0 0 0,0 1 0 0 0,0-1 1 0 0,0 1-1 0 0,-1 0 0 0 0,0 0 1 0 0,0 0-1 0 0,-1 0 0 0 0,1 5-60 0 0,-8 3 103 0 0,1 0-1 0 0,-2 0 0 0 0,0 0 1 0 0,-1-1-1 0 0,0 0 0 0 0,-1-1 1 0 0,-1 0-1 0 0,0 0 0 0 0,-1-1 1 0 0,0 0-1 0 0,0-1 0 0 0,-2 0 1 0 0,1-1-1 0 0,-1-1 1 0 0,-1 0-1 0 0,0 0 0 0 0,0-2 1 0 0,0 1-1 0 0,-15 4-102 0 0,26-11 11 0 0,-119 63-68 0 0,136-91-3787 0 0,63-32-84 0 0,-47 35 2755 0 0</inkml:trace>
  <inkml:trace contextRef="#ctx0" brushRef="#br0" timeOffset="250.829">589 24 1108 0 0,'-15'3'434'0'0,"0"0"-1"0"0,1 1 1 0 0,0 1 0 0 0,0 0-1 0 0,0 1 1 0 0,0 1 0 0 0,1 0-1 0 0,0 0 1 0 0,1 1-1 0 0,-1 1 1 0 0,-9 9-434 0 0,8-8 360 0 0,5-3-208 0 0,0-1 0 0 0,0 2 0 0 0,1-1 0 0 0,0 1 0 0 0,0 1 1 0 0,1-1-1 0 0,0 1 0 0 0,0 1 0 0 0,1-1 0 0 0,0 1 0 0 0,1 0 0 0 0,0 0 0 0 0,1 1 0 0 0,-2 6-152 0 0,6-13-19 0 0,1 0-1 0 0,-1 0 1 0 0,1 0-1 0 0,0 0 1 0 0,1 0-1 0 0,-1 0 1 0 0,1 0-1 0 0,-1 0 1 0 0,1 0-1 0 0,0-1 1 0 0,1 1-1 0 0,-1-1 0 0 0,0 0 1 0 0,1 1-1 0 0,0-1 1 0 0,0 0-1 0 0,0-1 1 0 0,0 1-1 0 0,0 0 1 0 0,1-1-1 0 0,-1 0 1 0 0,1 0-1 0 0,0 0 1 0 0,-1 0-1 0 0,1 0 1 0 0,0-1-1 0 0,0 0 0 0 0,0 0 1 0 0,0 0-1 0 0,4 1 20 0 0,92 1-5173 0 0,-52-17 3821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17 314 1724 0 0,'0'0'887'0'0,"0"0"-29"0"0,0 0-111 0 0,0 0-102 0 0,0 0-57 0 0,-16-3 548 0 0,28-31 1518 0 0,131 2-1427 0 0,140-3-2749 0 0,-283 36 1426 0 0,-1-1 0 0 0,1 0 0 0 0,-1 0 1 0 0,0 0-1 0 0,1 1 0 0 0,-1-1 0 0 0,1 0 0 0 0,-1 1 0 0 0,1-1 0 0 0,-1 1 0 0 0,1-1 0 0 0,-1 0 0 0 0,1 1 0 0 0,-1-1 1 0 0,1 1-1 0 0,0-1 0 0 0,-1 1 0 0 0,1-1 0 0 0,0 1 0 0 0,-1 0 0 0 0,1-1 0 0 0,0 1 0 0 0,0-1 0 0 0,-1 1 1 0 0,1 0-1 0 0,0-1 0 0 0,0 1 0 0 0,0 0 0 0 0,0-1 0 0 0,0 1 0 0 0,0-1 0 0 0,0 1 0 0 0,0 0 0 0 0,0-1 0 0 0,0 1 1 0 0,0 0-1 0 0,1-1 0 0 0,-1 1 0 0 0,0-1 0 0 0,0 1 0 0 0,1 0 0 0 0,-1-1 0 0 0,0 1 0 0 0,1-1 0 0 0,-1 1 1 0 0,0-1-1 0 0,1 1 0 0 0,-1-1 0 0 0,1 1 0 0 0,-1-1 0 0 0,1 0 0 0 0,-1 1 0 0 0,1-1 0 0 0,-1 1 0 0 0,1-1 0 0 0,-1 0 1 0 0,1 0-1 0 0,0 1 96 0 0,-22 7-1290 0 0</inkml:trace>
  <inkml:trace contextRef="#ctx0" brushRef="#br0" timeOffset="250.094">17 455 1836 0 0,'33'15'4966'0'0,"75"-17"-3374"0"0,120-34-2164 0 0,5-19-4208 0 0,-190 42 3754 0 0</inkml:trace>
  <inkml:trace contextRef="#ctx0" brushRef="#br0" timeOffset="4960.322">1258 0 988 0 0,'-34'29'638'0'0,"25"-24"-470"0"0,1 0 0 0 0,1 1-1 0 0,-1 0 1 0 0,1 0-1 0 0,0 1 1 0 0,0 0-1 0 0,1 0 1 0 0,0 1-1 0 0,0 0 1 0 0,1 0-1 0 0,0 0 1 0 0,0 1 0 0 0,1-1-1 0 0,0 1 1 0 0,1 0-1 0 0,0 0 1 0 0,0 1-1 0 0,1-1 1 0 0,-1 5-168 0 0,22 119 1885 0 0,-9-110-1736 0 0,-1 1-1 0 0,-1-1 1 0 0,-1 1-1 0 0,-2 1 1 0 0,0-1-1 0 0,-1 1 0 0 0,-2 0 1 0 0,-1 0-1 0 0,0 2-148 0 0,-45 125 426 0 0,17-103-256 0 0,-1 0-1 0 0,-3-3 0 0 0,-2 0 0 0 0,-2-2 0 0 0,-1-2 1 0 0,-3-1-1 0 0,-1-2 0 0 0,-38 28-169 0 0,74-63 10 0 0,-17 17 165 0 0,37-16-21 0 0,116-28-302 0 0,-126 28 118 0 0,-1 1 27 0 0,-1-1 0 0 0,1 1 1 0 0,-1 0-1 0 0,-1 0 1 0 0,1 0-1 0 0,-1 1 0 0 0,0-1 1 0 0,0 1-1 0 0,-1 0 1 0 0,0 0-1 0 0,0 0 1 0 0,-1 0-1 0 0,0 0 0 0 0,0 0 1 0 0,-1 0-1 0 0,1 1 1 0 0,-2 5 2 0 0,-31 222 214 0 0,26-201-150 0 0,2 1 0 0 0,2 0 1 0 0,1 0-1 0 0,2 0 0 0 0,1-1 0 0 0,2 1 1 0 0,1 3-65 0 0,-2-26-137 0 0,0 0 0 0 0,0 0 0 0 0,1-1 0 0 0,0 1 0 0 0,1-1 1 0 0,0 0-1 0 0,1 0 0 0 0,1 0 0 0 0,-1-1 0 0 0,2 0 0 0 0,-1-1 0 0 0,1 1 0 0 0,1-1 1 0 0,0-1-1 0 0,0 0 0 0 0,0 0 0 0 0,1-1 0 0 0,0 0 0 0 0,1 0 0 0 0,0-1 1 0 0,0-1-1 0 0,0 0 137 0 0,98 17-4130 0 0,-89-22 2867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3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1688 0 0,'6'2'175'0'0,"0"0"-1"0"0,-1 1 1 0 0,1 0-1 0 0,-1 0 1 0 0,0 0 0 0 0,0 1-1 0 0,0-1 1 0 0,0 1-1 0 0,-1 0 1 0 0,1 1 0 0 0,-1-1-1 0 0,0 1 1 0 0,0 0-1 0 0,-1 0 1 0 0,1 0-1 0 0,-1 0 1 0 0,-1 1 0 0 0,1-1-1 0 0,-1 1 1 0 0,1 0-1 0 0,-2-1 1 0 0,1 1-1 0 0,-1 0 1 0 0,0 0 0 0 0,0 0-1 0 0,0 0 1 0 0,-1 1-1 0 0,0-1 1 0 0,0 0 0 0 0,-1 0-1 0 0,1 0 1 0 0,-1 0-1 0 0,-1 0 1 0 0,1 0-1 0 0,-1 0 1 0 0,0 0 0 0 0,-1-1-1 0 0,1 1 1 0 0,-3 3-175 0 0,-4 5 202 0 0,-2-1 0 0 0,1 0 1 0 0,-1-1-1 0 0,-1 0 0 0 0,0-1 1 0 0,-1 0-1 0 0,0-1 0 0 0,-1-1 1 0 0,-13 8-203 0 0,-76 31-3091 0 0,72-59-1104 0 0,25 3 2907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2644 0 0,'5'0'748'0'0,"-1"1"-304"0"0,-4 3-176 0 0,3-3-32 0 0,-1-1-596 0 0,-2 2-864 0 0,0 0-116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3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1924 0 0,'-22'-1'3714'0'0,"11"0"-1117"0"0,28 4-1614 0 0,261 48 418 0 0,-276-50-1384 0 0,0-1 0 0 0,-1 1 1 0 0,1 0-1 0 0,0 0 0 0 0,0-1 0 0 0,0 1 1 0 0,0 1-1 0 0,0-1 0 0 0,-1 0 1 0 0,1 0-1 0 0,-1 0 0 0 0,1 1 0 0 0,-1-1 1 0 0,1 1-1 0 0,-1-1 0 0 0,0 1 0 0 0,0 0 1 0 0,1 0-1 0 0,-1-1 0 0 0,-1 1 0 0 0,1 0 1 0 0,0 0-1 0 0,0 0 0 0 0,-1 0 0 0 0,1 0 1 0 0,-1 0-1 0 0,1 0 0 0 0,-1 0 0 0 0,0 0 1 0 0,0 0-1 0 0,0 0 0 0 0,0 0 0 0 0,0 0 1 0 0,0 0-1 0 0,-1 0 0 0 0,1 0 0 0 0,-1 0 1 0 0,0 0-1 0 0,1 0 0 0 0,-1 0 0 0 0,0 0 1 0 0,0 0-1 0 0,0 0 0 0 0,0-1 0 0 0,0 1 1 0 0,-1 0-1 0 0,1-1 0 0 0,0 1 0 0 0,-1-1 1 0 0,1 0-1 0 0,-2 2-17 0 0,-89 79 515 0 0,81-74-399 0 0,-163 127-78 0 0,165-115-4846 0 0,42-33-45 0 0,-13 1 3550 0 0</inkml:trace>
  <inkml:trace contextRef="#ctx0" brushRef="#br0" timeOffset="406.204">645 5 1756 0 0,'-12'-5'4600'0'0,"-16"15"-2645"0"0,22-6-1865 0 0,0 0 0 0 0,0 1 0 0 0,0-1 0 0 0,1 1 0 0 0,0 1 0 0 0,0-1 0 0 0,0 1 0 0 0,1-1 0 0 0,0 1 0 0 0,0 1 0 0 0,0-1 0 0 0,1 0 0 0 0,0 1 0 0 0,0 0 0 0 0,1 0 0 0 0,0-1 0 0 0,0 2 0 0 0,0-1 0 0 0,1 0 0 0 0,0 0 0 0 0,1 0 0 0 0,-1 1 0 0 0,1-1 0 0 0,1 0 0 0 0,0 0 0 0 0,-1 1 0 0 0,2-1 0 0 0,-1 0 0 0 0,1 0 0 0 0,1 0 0 0 0,-1 0 0 0 0,1-1 0 0 0,0 1 0 0 0,0-1 0 0 0,1 1 0 0 0,0-1 0 0 0,0 0 0 0 0,1-1 0 0 0,-1 1 0 0 0,1-1 0 0 0,1 0 0 0 0,-1 0 0 0 0,1 0 0 0 0,-1-1 0 0 0,7 4-90 0 0,-4-3 49 0 0,1 1 1 0 0,-1-2-1 0 0,1 1 0 0 0,0-1 1 0 0,0 0-1 0 0,0-1 0 0 0,1 0 0 0 0,-1-1 1 0 0,1 0-1 0 0,0 0 0 0 0,0-1 1 0 0,8 0-50 0 0,-15-3-14 0 0,0 1 0 0 0,0-1 0 0 0,0 0 0 0 0,0 0 0 0 0,0 0 0 0 0,0 0 0 0 0,-1-1 0 0 0,1 1 0 0 0,-1-1 0 0 0,0 0 0 0 0,0 1 0 0 0,0-1 0 0 0,0 0-1 0 0,0 0 1 0 0,0 0 0 0 0,-1-1 0 0 0,1 1 0 0 0,-1 0 0 0 0,0-1 0 0 0,0 1 0 0 0,-1 0 0 0 0,1-1 0 0 0,-1 1 0 0 0,1-1 0 0 0,-1 1 0 0 0,0-1 0 0 0,0 1 0 0 0,-1-1 0 0 0,1 1 0 0 0,-1-1 0 0 0,1 1 0 0 0,-1-1 0 0 0,0 1 0 0 0,-1-1 14 0 0,-8-13-269 0 0,0 1-1 0 0,-1 0 0 0 0,-1 1 0 0 0,0 0 1 0 0,-1 1-1 0 0,-1 0 0 0 0,0 1 0 0 0,-1 1 1 0 0,-1 0-1 0 0,-9-5 270 0 0,25 16-254 0 0,-4-5-1430 0 0,7 0-2916 0 0,10-11 3335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3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 1160 0 0,'4'-3'199'0'0,"-1"0"1"0"0,0 0-1 0 0,1 0 0 0 0,0 1 0 0 0,-1 0 1 0 0,1 0-1 0 0,0 0 0 0 0,0 0 1 0 0,0 0-1 0 0,0 1 0 0 0,1 0 0 0 0,-1 0 1 0 0,0 0-1 0 0,1 0 0 0 0,-1 1 1 0 0,0 0-1 0 0,1 0 0 0 0,-1 0 0 0 0,0 0 1 0 0,1 1-200 0 0,2 0 71 0 0,0 1 1 0 0,0 0 0 0 0,0 1 0 0 0,-1-1 0 0 0,1 1 0 0 0,-1 1-1 0 0,0-1 1 0 0,0 1 0 0 0,0 0 0 0 0,0 0 0 0 0,-1 1 0 0 0,1 0-1 0 0,-1 0 1 0 0,0 0 0 0 0,-1 1 0 0 0,1-1 0 0 0,-1 1-1 0 0,0 0 1 0 0,-1 0 0 0 0,1 1 0 0 0,-1-1 0 0 0,-1 1 0 0 0,1-1-1 0 0,-1 1 1 0 0,0 0 0 0 0,-1 0 0 0 0,1 0 0 0 0,-1 6-72 0 0,-5 0 127 0 0,0 1 1 0 0,-2-1-1 0 0,1-1 1 0 0,-2 1-1 0 0,1-1 1 0 0,-2 0-1 0 0,0 0 1 0 0,0-1-1 0 0,-1 0 1 0 0,0-1-1 0 0,-1 0 0 0 0,0 0 1 0 0,0-1-1 0 0,-1-1 1 0 0,-1 1-1 0 0,1-2 1 0 0,-1 0-1 0 0,-1 0 1 0 0,1-1-1 0 0,-1 0 1 0 0,-11 2-128 0 0,2 4 172 0 0,3-4-143 0 0,18-8-280 0 0,2-12-494 0 0,90-50-2009 0 0,0 7-727 0 0,-57 37 2253 0 0</inkml:trace>
  <inkml:trace contextRef="#ctx0" brushRef="#br0" timeOffset="265.582">460 110 1048 0 0,'-1'0'77'0'0,"0"-1"0"0"0,0 1 0 0 0,0 0 0 0 0,0 0-1 0 0,0 0 1 0 0,0-1 0 0 0,0 1 0 0 0,0 0 0 0 0,0-1 0 0 0,0 1 0 0 0,0-1 0 0 0,0 1-1 0 0,0-1 1 0 0,1 1 0 0 0,-1-1 0 0 0,0 0 0 0 0,0 1 0 0 0,1-1 0 0 0,-1 0 0 0 0,0 0-1 0 0,1 1 1 0 0,-1-1 0 0 0,1 0 0 0 0,-1 0 0 0 0,1 0 0 0 0,-1 0 0 0 0,1 0 0 0 0,0 0-1 0 0,-1 0 1 0 0,1 0 0 0 0,0 0 0 0 0,0 0 0 0 0,0 0 0 0 0,0 0 0 0 0,0 0 0 0 0,0 0-1 0 0,0 0 1 0 0,0 0 0 0 0,0 0 0 0 0,0 0 0 0 0,0 0 0 0 0,1 0 0 0 0,-1 0 0 0 0,0 0-1 0 0,1 0 1 0 0,-1 1 0 0 0,1-1 0 0 0,-1 0 0 0 0,1 0 0 0 0,-1 0 0 0 0,1 0 0 0 0,0 1-1 0 0,-1-1 1 0 0,1 0 0 0 0,0 0 0 0 0,0 1 0 0 0,0-1 0 0 0,-1 1 0 0 0,1-1 0 0 0,1 0-77 0 0,-15 3 183 0 0,0 1 0 0 0,0 0 1 0 0,0 0-1 0 0,0 2 1 0 0,1-1-1 0 0,0 2 1 0 0,0-1-1 0 0,0 2 1 0 0,1 0-1 0 0,0 0 0 0 0,0 1 1 0 0,0 0-1 0 0,1 1 1 0 0,-6 6-184 0 0,15-10-17 0 0,0 0 1 0 0,0-1 0 0 0,1 1-1 0 0,-1 0 1 0 0,1 0 0 0 0,0 0-1 0 0,0 0 1 0 0,0 0-1 0 0,1 0 1 0 0,0-1 0 0 0,0 1-1 0 0,0 0 1 0 0,1 0 0 0 0,-1-1-1 0 0,1 1 1 0 0,0-1 0 0 0,1 0-1 0 0,-1 1 1 0 0,1-1-1 0 0,-1 0 1 0 0,1 0 0 0 0,1-1-1 0 0,-1 1 1 0 0,0 0 0 0 0,1-1-1 0 0,0 0 1 0 0,0 0 0 0 0,0 0-1 0 0,0-1 1 0 0,0 1-1 0 0,0-1 1 0 0,1 0 0 0 0,-1 0-1 0 0,1 0 1 0 0,0-1 0 0 0,-1 1-1 0 0,6-1 17 0 0,-7 1-123 0 0,60 29-4568 0 0,-52-30 3194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3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125 684 1048 0 0,'-3'-1'1440'0'0,"9"5"4223"0"0,17 2-5548 0 0,0-2-1 0 0,1 0 0 0 0,-1-1 1 0 0,1-1-1 0 0,-1-1 0 0 0,1-1 1 0 0,0-1-1 0 0,-1-2 0 0 0,0 0 1 0 0,1-1-1 0 0,-1-1 0 0 0,-1-2 1 0 0,3-1-115 0 0,142-35 560 0 0,-115 13-525 0 0,-50 29-94 0 0,-19-15-115 0 0,-122 0-80 0 0,102 21 263 0 0,-1 1 0 0 0,1 2-1 0 0,1 1 1 0 0,0 2 0 0 0,0 1 0 0 0,1 2-1 0 0,1 2 1 0 0,0 1 0 0 0,-20 14-9 0 0,44-26 12 0 0,0 0-1 0 0,0 1 1 0 0,0 0 0 0 0,1 1 0 0 0,-1 0-1 0 0,2 0 1 0 0,-1 1 0 0 0,1 0 0 0 0,0 1-1 0 0,1 0 1 0 0,0 0 0 0 0,0 0 0 0 0,1 1-1 0 0,0 0 1 0 0,1 1 0 0 0,0-1 0 0 0,1 1-1 0 0,-1 1-11 0 0,6-8 10 0 0,0 0 0 0 0,0 0 0 0 0,0 0 0 0 0,0 0 0 0 0,1-1 0 0 0,0 1 0 0 0,-1-1 0 0 0,1 1 0 0 0,0-1 0 0 0,1 0 0 0 0,-1 1-1 0 0,1-1 1 0 0,-1 0 0 0 0,1 0 0 0 0,0-1 0 0 0,0 1 0 0 0,0-1 0 0 0,0 1 0 0 0,1-1 0 0 0,1 1-10 0 0,16 7-126 0 0,1 0 0 0 0,0-2 1 0 0,0 0-1 0 0,1-2 0 0 0,0 0 1 0 0,0-2-1 0 0,0 0 0 0 0,1-2 0 0 0,-1 0 1 0 0,1-2-1 0 0,-1 0 0 0 0,4-2 126 0 0,8 1-907 0 0,1-2-1 0 0,-1-1 1 0 0,0-1-1 0 0,-1-2 0 0 0,0-2 1 0 0,10-4 907 0 0,3-2-1345 0 0</inkml:trace>
  <inkml:trace contextRef="#ctx0" brushRef="#br0" timeOffset="422.407">305 322 860 0 0,'-17'-1'5746'0'0,"71"-5"-4459"0"0,213-39-1293 0 0,-242 53-4950 0 0,-29-6 3533 0 0</inkml:trace>
  <inkml:trace contextRef="#ctx0" brushRef="#br0" timeOffset="1110.584">735 47 1568 0 0,'-1'-10'4567'0'0,"22"-9"-3261"0"0,-16 17-1237 0 0,0-1 0 0 0,0 1 0 0 0,0 0 0 0 0,1 0 0 0 0,-1 0 0 0 0,1 1 0 0 0,-1-1 0 0 0,1 1 0 0 0,0 1 0 0 0,-1-1-1 0 0,1 1 1 0 0,0 0 0 0 0,0 0 0 0 0,-1 1 0 0 0,1 0 0 0 0,0 0 0 0 0,-1 0 0 0 0,1 1 0 0 0,0 0-69 0 0,-2-1 25 0 0,1 0 1 0 0,-1 1-1 0 0,0 0 1 0 0,0 0-1 0 0,0 1 1 0 0,0-1-1 0 0,0 1 1 0 0,-1-1-1 0 0,1 1 1 0 0,-1 0-1 0 0,1 1 1 0 0,-1-1-1 0 0,0 1 1 0 0,0-1-1 0 0,-1 1 0 0 0,1 0 1 0 0,-1 0-1 0 0,0 0 1 0 0,0 0-1 0 0,0 0 1 0 0,0 1-1 0 0,-1-1 1 0 0,0 0-1 0 0,0 1 1 0 0,0-1-1 0 0,0 1 1 0 0,-1 0-1 0 0,0-1 1 0 0,0 1-1 0 0,0-1 1 0 0,0 1-1 0 0,-1 0 1 0 0,0-1-1 0 0,0 1 1 0 0,0-1-1 0 0,0 0 1 0 0,-2 4-26 0 0,-8 13 154 0 0,0 1 0 0 0,-2-1 1 0 0,-1-1-1 0 0,0-1 0 0 0,-1 0 1 0 0,-2 0-1 0 0,1-2 1 0 0,-2 0-1 0 0,-7 4-154 0 0,0-3-532 0 0,33-30-2382 0 0,58-34-1397 0 0,-44 29 2981 0 0</inkml:trace>
  <inkml:trace contextRef="#ctx0" brushRef="#br0" timeOffset="1470.743">1169 15 1280 0 0,'-11'-2'326'0'0,"0"1"0"0"0,0 0 0 0 0,-1 0 0 0 0,1 1 0 0 0,0 0 1 0 0,-1 1-1 0 0,1 1 0 0 0,0 0 0 0 0,0 0 0 0 0,0 1 0 0 0,0 0 0 0 0,1 1 0 0 0,-1 0 0 0 0,-2 2-326 0 0,-4 0 408 0 0,12-5-337 0 0,1 1 0 0 0,-1-1 0 0 0,1 1 0 0 0,-1-1 1 0 0,1 1-1 0 0,0 1 0 0 0,-1-1 0 0 0,1 0 0 0 0,0 1 1 0 0,1 0-1 0 0,-1 0 0 0 0,0 0 0 0 0,1 1 0 0 0,0-1 1 0 0,0 1-1 0 0,0 0 0 0 0,0-1 0 0 0,0 1 0 0 0,1 1 1 0 0,-1-1-1 0 0,1 0 0 0 0,1 0 0 0 0,-1 1 0 0 0,0 1-71 0 0,5-1-31 0 0,0-1-1 0 0,0 1 0 0 0,0-1 1 0 0,1 0-1 0 0,-1 0 0 0 0,1 0 1 0 0,0-1-1 0 0,0 1 0 0 0,1-1 1 0 0,-1 0-1 0 0,1 0 0 0 0,-1-1 1 0 0,1 1-1 0 0,0-1 0 0 0,0 0 1 0 0,0-1-1 0 0,0 1 0 0 0,0-1 1 0 0,2 0 31 0 0,-2 1-173 0 0,91 15-4660 0 0,-80-15 3539 0 0</inkml:trace>
  <inkml:trace contextRef="#ctx0" brushRef="#br0" timeOffset="2096.188">1569 0 1172 0 0,'-21'8'5877'0'0,"-92"39"-4399"0"0,58-11-1095 0 0,2 2 0 0 0,1 3 1 0 0,2 1-1 0 0,2 3 1 0 0,2 2-1 0 0,-1 6-383 0 0,14-18-197 0 0,16-8-471 0 0,1-1-5810 0 0,16-26 5002 0 0</inkml:trace>
  <inkml:trace contextRef="#ctx0" brushRef="#br0" timeOffset="2471.109">1583 252 1192 0 0,'3'-1'826'0'0,"15"-9"3823"0"0,-26 9-1946 0 0,1 6-2632 0 0,1-1 1 0 0,0 1-1 0 0,0-1 1 0 0,1 2-1 0 0,-1-1 1 0 0,1 0 0 0 0,0 1-1 0 0,1 0 1 0 0,-1 1-1 0 0,1-1 1 0 0,0 1-1 0 0,1-1 1 0 0,0 1 0 0 0,0 0-1 0 0,0 0 1 0 0,1 1-1 0 0,0-1 1 0 0,0 0-1 0 0,1 1 1 0 0,0-1 0 0 0,0 1-1 0 0,1-1 1 0 0,0 1-1 0 0,0 0 1 0 0,1-1-1 0 0,0 3-71 0 0,39 162 346 0 0,-6-68-2704 0 0,-44-97-4304 0 0,3-13 5166 0 0</inkml:trace>
  <inkml:trace contextRef="#ctx0" brushRef="#br0" timeOffset="3064.798">1571 260 1004 0 0,'2'-18'4160'0'0,"115"-24"-3233"0"0,-115 42-934 0 0,-1 0 16 0 0,0 1 1 0 0,1-1-1 0 0,-1 1 1 0 0,0-1-1 0 0,0 1 1 0 0,0-1-1 0 0,1 1 1 0 0,-1 0-1 0 0,0-1 1 0 0,0 1-1 0 0,0 0 1 0 0,0 0-1 0 0,0 0 1 0 0,0 0-1 0 0,0 0 1 0 0,-1 0-1 0 0,1 0 1 0 0,0 0-1 0 0,-1 0 1 0 0,1 0-1 0 0,0 1 1 0 0,-1-1 0 0 0,1 0-1 0 0,-1 0 1 0 0,0 1-1 0 0,1-1 1 0 0,-1 0-1 0 0,0 0 1 0 0,0 1-1 0 0,0-1 1 0 0,0 0-1 0 0,0 1 1 0 0,0-1-1 0 0,0 0 1 0 0,0 1-1 0 0,-1-1 1 0 0,1 0-1 0 0,0 0 1 0 0,-1 1-10 0 0,-3 14 169 0 0,-2-1 1 0 0,0 1 0 0 0,-1-1 0 0 0,0 0 0 0 0,-1-1 0 0 0,-1 1 0 0 0,0-2 0 0 0,-1 1-1 0 0,-7 6-169 0 0,84-7 72 0 0,20-13-61 0 0,-86 0 4 0 0,0 0 0 0 0,1 0 0 0 0,-1 0 0 0 0,0 0 0 0 0,0 0 0 0 0,0 0 0 0 0,0 0 0 0 0,0 0 0 0 0,0 1-1 0 0,0-1 1 0 0,0 0 0 0 0,1 1 0 0 0,-1-1 0 0 0,0 1 0 0 0,0-1 0 0 0,-1 1 0 0 0,1 0 0 0 0,0-1 0 0 0,0 1 0 0 0,0 0 0 0 0,0 0 0 0 0,0 0 0 0 0,-1-1 0 0 0,1 1 0 0 0,0 0-1 0 0,-1 0 1 0 0,1 0 0 0 0,-1 0 0 0 0,1 0 0 0 0,-1 0 0 0 0,1 0 0 0 0,-1 1 0 0 0,0-1 0 0 0,0 0 0 0 0,1 0 0 0 0,-1 0 0 0 0,0 0 0 0 0,0 0 0 0 0,0 0 0 0 0,0 1 0 0 0,0-1 0 0 0,0 0-1 0 0,-1 0 1 0 0,1 0 0 0 0,0 0 0 0 0,-1 0 0 0 0,1 0 0 0 0,0 0 0 0 0,-1 0 0 0 0,1 0 0 0 0,-1 0 0 0 0,0 0 0 0 0,1 0 0 0 0,-1 0 0 0 0,0 0 0 0 0,0 0 0 0 0,1 0 0 0 0,-1-1-1 0 0,0 1 1 0 0,0 0 0 0 0,0-1 0 0 0,0 1 0 0 0,0-1 0 0 0,0 1 0 0 0,0-1 0 0 0,0 1 0 0 0,0-1 0 0 0,0 1 0 0 0,-1-1-15 0 0,-167 55-516 0 0,130-73-5344 0 0,42 12 4539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3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34 1088 0 0,'0'-9'-247'0'0,"0"-13"6457"0"0,0 20-5974 0 0,0 2-7 0 0,0 0 10 0 0,0 0-7 0 0,0 0-7 0 0,0 0 8 0 0,0 0-12 0 0,0 0-20 0 0,0 0-25 0 0,0 0-21 0 0,0 0-28 0 0,0 0-12 0 0,0 0-18 0 0,0 0 8 0 0,0 0-9 0 0,0 0-16 0 0,0 0-15 0 0,0 0 6 0 0,-6 5 2 0 0,-25 61 77 0 0,55 219 383 0 0,19-139 475 0 0,-38-127-1533 0 0,-4-19-3602 0 0,6-16 596 0 0,-4 9 2220 0 0</inkml:trace>
  <inkml:trace contextRef="#ctx0" brushRef="#br0" timeOffset="329.325">233 314 2424 0 0,'-9'-1'4511'0'0,"39"0"-3168"0"0,-19 0-1258 0 0,214-24 1376 0 0,-175 28-1210 0 0,-84 17-1430 0 0,12-15-4791 0 0,22-8 4632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4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1 846 1128 0 0,'0'0'580'0'0,"0"0"-20"0"0,0 0-30 0 0,0 0-46 0 0,0 0-16 0 0,0 0 4 0 0,0 0-13 0 0,0 0-16 0 0,0 0-2 0 0,0 0-3 0 0,0 0-22 0 0,0 0-52 0 0,0 0-10 0 0,0 0-65 0 0,0 0 2 0 0,2-4-7 0 0,8-9-145 0 0,36-48 200 0 0,-3-1 0 0 0,-3-1 0 0 0,-2-3 0 0 0,2-12-339 0 0,30-92-28 0 0,-67 160-12 0 0,-2 9-98 0 0,5 26 4 0 0,105 67 22 0 0,-103-88 133 0 0,0 0 0 0 0,0 0 0 0 0,0 0 0 0 0,0 1 0 0 0,-1 1 0 0 0,0-1 0 0 0,0 1 0 0 0,0 0 0 0 0,-1 1 0 0 0,1-1 0 0 0,-2 1 0 0 0,1 0 0 0 0,-1 1 0 0 0,0 0 0 0 0,0-1 0 0 0,-1 2 0 0 0,0-1 0 0 0,-1 0 1 0 0,1 3-22 0 0,-5-4 28 0 0,-1-1 0 0 0,1 0 1 0 0,-1 0-1 0 0,-1 0 1 0 0,1-1-1 0 0,-1 1 0 0 0,0 0 1 0 0,0-1-1 0 0,-1 0 0 0 0,1 0 1 0 0,-1 0-1 0 0,0 0 1 0 0,-1 0-1 0 0,1-1 0 0 0,-1 0 1 0 0,0 0-1 0 0,-4 3-28 0 0,-183 87-1072 0 0,191-94 961 0 0,0 0 0 0 0,-1 0-1 0 0,1 1 1 0 0,0-2 0 0 0,-1 1 0 0 0,1 0-1 0 0,0 0 1 0 0,-1 0 0 0 0,1-1 0 0 0,0 1-1 0 0,-1 0 1 0 0,1-1 0 0 0,0 1-1 0 0,0-1 1 0 0,0 0 0 0 0,-1 1 0 0 0,1-1-1 0 0,0 0 1 0 0,0 0 0 0 0,0 0 0 0 0,0 0-1 0 0,0 0 1 0 0,1 0 0 0 0,-1 0 0 0 0,0 0-1 0 0,0 0 1 0 0,1 0 0 0 0,-1 0-1 0 0,0 0 1 0 0,1-1 0 0 0,-1 1 0 0 0,1 0-1 0 0,-1 0 1 0 0,1-1 0 0 0,0 1 0 0 0,0 0-1 0 0,0-1 1 0 0,0 1 0 0 0,-1 0 0 0 0,2-1-1 0 0,-1 1 1 0 0,0 0 0 0 0,0-1 0 0 0,0 1-1 0 0,1 0 1 0 0,-1 0 0 0 0,0-1-1 0 0,1 1 1 0 0,-1 0 0 0 0,1 0 0 0 0,0 0-1 0 0,-1-1 1 0 0,1 1 0 0 0,0 0 0 0 0,0 0-1 0 0,0 0 1 0 0,0 0 0 0 0,0 0 0 0 0,0 0 111 0 0,12-19-1454 0 0</inkml:trace>
  <inkml:trace contextRef="#ctx0" brushRef="#br0" timeOffset="625.482">593 622 840 0 0,'132'-48'2930'0'0,"-92"26"-2437"0"0,62-58-402 0 0,-101 79-97 0 0,0 1 0 0 0,0-1 0 0 0,0 0 0 0 0,0 0 0 0 0,0 0 0 0 0,-1 0 0 0 0,1 0 0 0 0,0 0 0 0 0,-1 0 0 0 0,1-1 0 0 0,0 1-1 0 0,-1 0 1 0 0,0 0 0 0 0,1 0 0 0 0,-1 0 0 0 0,0-1 0 0 0,1 1 0 0 0,-1 0 0 0 0,0 0 0 0 0,0-1 0 0 0,0 1 0 0 0,0 0 0 0 0,0-1 0 0 0,0 1-1 0 0,-1 0 1 0 0,1 0 0 0 0,0-1 0 0 0,-1 1 0 0 0,1 0 0 0 0,-1 0 0 0 0,1 0 0 0 0,-1 0 0 0 0,1 0 0 0 0,-1 0 0 0 0,0-1 0 0 0,0 1 0 0 0,1 1-1 0 0,-1-1 1 0 0,0 0 0 0 0,0 0 0 0 0,0 0 0 0 0,0 0 0 0 0,0 1 0 0 0,0-1 0 0 0,0 0 0 0 0,-1 1 0 0 0,1-1 0 0 0,0 1 0 0 0,-1-1 6 0 0,-63-21 203 0 0,56 20-153 0 0,0 1 0 0 0,0-1 0 0 0,0 2 0 0 0,-1-1 0 0 0,1 1 0 0 0,0 0 0 0 0,-1 1-1 0 0,1 0 1 0 0,0 1 0 0 0,0 0 0 0 0,0 0 0 0 0,0 1 0 0 0,0 0 0 0 0,0 1 0 0 0,1 0 0 0 0,0 0-1 0 0,-1 1 1 0 0,2 0 0 0 0,-1 0 0 0 0,0 1 0 0 0,1-1 0 0 0,0 2 0 0 0,1-1 0 0 0,-1 1 0 0 0,1 0-1 0 0,1 1 1 0 0,-1-1 0 0 0,-2 6-50 0 0,7-10 8 0 0,0 0 0 0 0,0 0 0 0 0,0 0-1 0 0,1 1 1 0 0,-1-1 0 0 0,1 0 0 0 0,0 0-1 0 0,0 1 1 0 0,0-1 0 0 0,0 0 0 0 0,0 0 0 0 0,1 1-1 0 0,-1-1 1 0 0,1 0 0 0 0,0 0 0 0 0,0 0-1 0 0,0 0 1 0 0,1 0 0 0 0,-1 0 0 0 0,1 0 0 0 0,-1 0-1 0 0,1-1 1 0 0,0 1 0 0 0,0 0 0 0 0,0-1-1 0 0,0 1 1 0 0,1-1 0 0 0,-1 0 0 0 0,1 0-1 0 0,-1 0 1 0 0,1 0 0 0 0,0-1 0 0 0,0 1 0 0 0,3 1-8 0 0,108 33 21 0 0,-69-32-91 0 0,0-3 0 0 0,0-1 1 0 0,0-2-1 0 0,0-3 0 0 0,0-1 1 0 0,-1-2-1 0 0,41-14 70 0 0,-72 19-16 0 0,-9 3 21 0 0,0 0 0 0 0,-1 0-1 0 0,1-1 1 0 0,0 0 0 0 0,0 1 0 0 0,-1-1-1 0 0,1-1 1 0 0,-1 1 0 0 0,1 0-1 0 0,-1-1 1 0 0,0 0 0 0 0,1 0 0 0 0,-1 0-1 0 0,0 0 1 0 0,0 0 0 0 0,0-1 0 0 0,0 1-1 0 0,-1-1 1 0 0,1 0 0 0 0,-1 0-1 0 0,0 0 1 0 0,1 0 0 0 0,-1-1-5 0 0,-62-21 192 0 0,37 23-103 0 0,1 1 0 0 0,-1 0 0 0 0,1 2 0 0 0,-1 1 0 0 0,1 0 0 0 0,0 2 0 0 0,0 0 1 0 0,0 2-1 0 0,0 0 0 0 0,1 2 0 0 0,0 0 0 0 0,0 1 0 0 0,-1 2-89 0 0,-10 24 138 0 0,32-33-80 0 0,16 14-83 0 0,101 2-740 0 0,-91-19 46 0 0,82-12-1500 0 0,-59 3 685 0 0</inkml:trace>
  <inkml:trace contextRef="#ctx0" brushRef="#br0" timeOffset="922.353">1714 242 1428 0 0,'-5'5'4442'0'0,"1"17"-4210"0"0,0 0 1 0 0,2 0-1 0 0,0 0 1 0 0,2 0-1 0 0,0 1 0 0 0,1-1 1 0 0,2 0-1 0 0,3 19-232 0 0,12 36-851 0 0,-16-46-2582 0 0,-2-20 2116 0 0</inkml:trace>
  <inkml:trace contextRef="#ctx0" brushRef="#br0" timeOffset="2144.298">1439 505 1556 0 0,'224'-66'3413'0'0,"45"-24"-2841"0"0,-266 89-518 0 0,-1 1 0 0 0,1-2 0 0 0,-1 1 1 0 0,0 0-1 0 0,0 0 0 0 0,1-1 0 0 0,-1 1 0 0 0,0-1 0 0 0,0 0 0 0 0,0 0 0 0 0,-1 1 0 0 0,1-1 0 0 0,0-1 0 0 0,-1 1 0 0 0,1 0 0 0 0,-1 0 1 0 0,0 0-1 0 0,0-1 0 0 0,1 1 0 0 0,-2-1 0 0 0,1 1 0 0 0,0-1 0 0 0,0 1 0 0 0,-1-1 0 0 0,1 1 0 0 0,-1-1 0 0 0,0 0 0 0 0,0 1 1 0 0,0-1-1 0 0,0 1 0 0 0,-1-1 0 0 0,1 0 0 0 0,-1 1 0 0 0,1-1 0 0 0,-1 1 0 0 0,0-1 0 0 0,0 1 0 0 0,0-1 0 0 0,0 1 0 0 0,0 0 1 0 0,-1 0-1 0 0,1-1 0 0 0,-2 0-54 0 0,-52-80 740 0 0,39 131-832 0 0,10 320 797 0 0,6-366-663 0 0,6-6-403 0 0,2-17 69 0 0,-8 18 257 0 0,0-1-1 0 0,1 1 1 0 0,-1-1 0 0 0,1 1-1 0 0,-1 0 1 0 0,1 0 0 0 0,0-1-1 0 0,0 1 1 0 0,1 0 0 0 0,-1 0-1 0 0,1 0 1 0 0,-1 0 0 0 0,1 0 0 0 0,0 0-1 0 0,0 1 1 0 0,1-1 0 0 0,-1 1-1 0 0,0-1 1 0 0,1 1 0 0 0,-1 0-1 0 0,1 0 1 0 0,0 0 0 0 0,0 0-1 0 0,0 0 1 0 0,0 1 0 0 0,0-1-1 0 0,0 1 1 0 0,0 0 0 0 0,0 0-1 0 0,1 0 1 0 0,-1 0 0 0 0,0 1-1 0 0,1-1 1 0 0,-1 1 0 0 0,0 0-1 0 0,2 0 36 0 0,20 12-34 0 0,0-2 0 0 0,1 0 0 0 0,-1-2 0 0 0,2 0 0 0 0,-1-2-1 0 0,1-1 1 0 0,0-1 0 0 0,0-1 0 0 0,2-2 34 0 0,158-43 11 0 0,-159 26 537 0 0,-49 6 84 0 0,10 10-580 0 0,1 2 0 0 0,-1-1 0 0 0,1 1 1 0 0,-1 1-1 0 0,1-1 0 0 0,0 2 0 0 0,0 0 0 0 0,0 0 1 0 0,1 0-1 0 0,-1 2 0 0 0,1-1 0 0 0,0 1 0 0 0,0 0 0 0 0,-4 5-52 0 0,14-9 4 0 0,0-1-1 0 0,0 0 0 0 0,0 1 0 0 0,0-1 0 0 0,0 0 0 0 0,1 1 0 0 0,-1-1 0 0 0,0 0 0 0 0,1 0 0 0 0,-1 0 0 0 0,1 0 0 0 0,-1-1 0 0 0,1 1 0 0 0,0 0 0 0 0,-1-1 0 0 0,1 1 0 0 0,0 0 1 0 0,-1-1-1 0 0,1 0 0 0 0,0 0 0 0 0,-1 1 0 0 0,1-1 0 0 0,0 0 0 0 0,0 0 0 0 0,-1 0 0 0 0,1-1 0 0 0,0 1 0 0 0,0 0 0 0 0,-1-1 0 0 0,1 1 0 0 0,0-1 0 0 0,-1 1 0 0 0,1-1 0 0 0,-1 0-3 0 0,5 1-17 0 0,158-43-160 0 0,-106 21 738 0 0,-57 22-515 0 0,11 56 405 0 0,-3-52-479 0 0,0-1-1 0 0,1 0 1 0 0,-1 0 0 0 0,1-1 0 0 0,-1-1 0 0 0,1 1-1 0 0,0-1 1 0 0,0-1 0 0 0,-1 0 0 0 0,1-1-1 0 0,0 1 1 0 0,0-2 0 0 0,-1 1 0 0 0,1-2 0 0 0,0 1-1 0 0,-1-1 1 0 0,0-1 0 0 0,0 1 0 0 0,0-1-1 0 0,0-1 1 0 0,-1 0 0 0 0,0 0 0 0 0,1-1 0 0 0,-2 0-1 0 0,1 0 1 0 0,-1-1 0 0 0,0 0 28 0 0,6-9 32 0 0,-1-1 0 0 0,0-1 0 0 0,-2 0 0 0 0,0 0 0 0 0,0-1 1 0 0,-2 0-1 0 0,-1-1 0 0 0,0 0 0 0 0,-1 0 0 0 0,-2 0 0 0 0,0-1 0 0 0,-1 1 0 0 0,0-1 1 0 0,-2 0-1 0 0,-1 0 0 0 0,0 0 0 0 0,-3-13-32 0 0,3 28 67 0 0,0 0 0 0 0,0 1 0 0 0,0-1 0 0 0,-1 0 0 0 0,0 0 0 0 0,0 0 0 0 0,0 0 0 0 0,-1 1 0 0 0,0-1 0 0 0,0 1 0 0 0,0-1 0 0 0,-1 1 0 0 0,0 0 0 0 0,0 0 0 0 0,0 0 0 0 0,-1 0 0 0 0,1 1 0 0 0,-1-1 0 0 0,0 1 0 0 0,-1 0 0 0 0,1 0 0 0 0,-1 0 0 0 0,1 1 0 0 0,-1-1 0 0 0,0 1 0 0 0,0 1 0 0 0,-2-2-67 0 0,3 6 18 0 0,1 0 0 0 0,0 0 0 0 0,-1 1 0 0 0,1-1 0 0 0,1 1 0 0 0,-1 0 0 0 0,0-1 0 0 0,1 1 0 0 0,-1 0 0 0 0,1 1 0 0 0,0-1-1 0 0,0 0 1 0 0,0 1 0 0 0,0-1 0 0 0,1 1 0 0 0,-1-1 0 0 0,1 1 0 0 0,0 0 0 0 0,0 0 0 0 0,0 0 0 0 0,1-1 0 0 0,0 1 0 0 0,-1 0-1 0 0,1 0 1 0 0,0 0 0 0 0,1 0 0 0 0,-1 0 0 0 0,1 0 0 0 0,0 0 0 0 0,0-1 0 0 0,0 1 0 0 0,0 0 0 0 0,2 2-18 0 0,106 256-1996 0 0,-107-258 1721 0 0,0 0-1 0 0,0 1 1 0 0,0-1 0 0 0,-1 1 0 0 0,1-1 0 0 0,-1 1 0 0 0,0 0 0 0 0,-1-1 0 0 0,1 1 0 0 0,-1 0 0 0 0,0 0 0 0 0,0-1 0 0 0,-1 1 0 0 0,1 0 0 0 0,-1 0-1 0 0,0-1 1 0 0,0 1 0 0 0,-1 0 0 0 0,1-1 0 0 0,-1 1 0 0 0,0-1 0 0 0,0 0 0 0 0,-1 0 0 0 0,1 0 0 0 0,-1 0 0 0 0,0 0 0 0 0,0 0 0 0 0,-2 2 275 0 0,-9 3-1246 0 0</inkml:trace>
  <inkml:trace contextRef="#ctx0" brushRef="#br0" timeOffset="2378.746">2614 420 1468 0 0,'29'-38'5706'0'0,"47"9"-4285"0"0,197 16-5679 0 0,-246 13 3445 0 0,9 0-523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4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82 1132 0 0,'0'0'631'0'0,"-3"-23"2183"0"0,-11-1-2515 0 0,17-2 1952 0 0,4 35-1176 0 0,-3 32-940 0 0,1-1-1 0 0,2 0 0 0 0,1 0 1 0 0,3 0-1 0 0,1-1 1 0 0,9 18-135 0 0,43 62 91 0 0,-8-69 78 0 0,-55-50-131 0 0,10 0-13 0 0,0-4-13 0 0,-1 0 0 0 0,1-1 0 0 0,0 0 0 0 0,-1 0 0 0 0,0-1 0 0 0,-1-1 0 0 0,1 1 0 0 0,-1-2 0 0 0,-1 1 0 0 0,1-1 0 0 0,-1-1 0 0 0,0 1 0 0 0,-1-1 0 0 0,0-1 0 0 0,3-6-12 0 0,97-164 556 0 0,-107 181-558 0 0,0 0 1 0 0,0 0 0 0 0,0 0-1 0 0,0 0 1 0 0,0 0 0 0 0,0-1-1 0 0,1 1 1 0 0,-1 0 0 0 0,0 0-1 0 0,1 0 1 0 0,-1-1 0 0 0,0 1-1 0 0,1 0 1 0 0,-1-1 0 0 0,1 1-1 0 0,-1 0 1 0 0,1-1 0 0 0,0 1-1 0 0,-1 0 1 0 0,1-1 0 0 0,0 1-1 0 0,-1-1 1 0 0,1 1 0 0 0,0-1-1 0 0,0 0 1 0 0,-1 1 0 0 0,1-1-1 0 0,0 0 1 0 0,0 1 0 0 0,0-1-1 0 0,-1 0 1 0 0,1 0 0 0 0,0 0-1 0 0,0 0 1 0 0,0 0 0 0 0,0 0-1 0 0,-1 0 1 0 0,1 0 0 0 0,0 0-1 0 0,0 0 1 0 0,0 0 0 0 0,0 0-1 0 0,-1-1 1 0 0,1 1 0 0 0,0 0-1 0 0,0-1 1 0 0,0 1 0 0 0,-1-1-1 0 0,1 1 1 0 0,0 0 0 0 0,-1-1-1 0 0,1 0 1 0 0,0 1 0 0 0,-1-1-1 0 0,1 1 1 0 0,-1-1 0 0 0,1 0-1 0 0,-1 1 1 0 0,1-1 0 0 0,-1 0-1 0 0,1 0 1 0 0,-1 1 0 0 0,0-1-1 0 0,1 0 1 0 0,-1 0 1 0 0,5 10 12 0 0,-1 1-9 0 0,0 1 0 0 0,1-1 0 0 0,0-1 1 0 0,1 1-1 0 0,0-1 0 0 0,1 1 0 0 0,0-2 0 0 0,0 1 1 0 0,1-1-1 0 0,0 0 0 0 0,0-1 0 0 0,1 0 0 0 0,0 0 0 0 0,0-1 1 0 0,1 0-1 0 0,-1-1 0 0 0,1 0 0 0 0,0 0 0 0 0,1-1 0 0 0,-1 0 1 0 0,1-1-1 0 0,0 0 0 0 0,0-1 0 0 0,0 0 0 0 0,0-1 1 0 0,0 0-1 0 0,0-1 0 0 0,1 0 0 0 0,-1-1 0 0 0,0 0 0 0 0,0 0 1 0 0,0-1-1 0 0,0-1 0 0 0,1 0-3 0 0,-5-1 0 0 0,0 0 1 0 0,-1-1 0 0 0,1 1-1 0 0,-1-1 1 0 0,0-1-1 0 0,0 1 1 0 0,-1-1-1 0 0,1 0 1 0 0,-1 0-1 0 0,-1 0 1 0 0,1-1-1 0 0,-1 0 1 0 0,0 0-1 0 0,-1 0 1 0 0,1 0-1 0 0,-1-1 1 0 0,-1 1 0 0 0,0-1-1 0 0,0 1 1 0 0,0-1-1 0 0,-1 0 1 0 0,0 0-1 0 0,0 0 1 0 0,-1 0-1 0 0,0 0 1 0 0,-1 0-1 0 0,0 0 1 0 0,0 0-1 0 0,0 1 1 0 0,-1-1-1 0 0,0 0 1 0 0,-1 1 0 0 0,0-1-1 0 0,0 1 1 0 0,0 0-1 0 0,-32-72-171 0 0,20 49-2819 0 0,13 25-1199 0 0,2 4 2847 0 0</inkml:trace>
  <inkml:trace contextRef="#ctx0" brushRef="#br0" timeOffset="515.726">977 264 904 0 0,'0'4'2811'0'0,"17"-2"367"0"0,11-6-3021 0 0,0-2 0 0 0,0-1 0 0 0,-1-1 0 0 0,0-1 0 0 0,0-2 0 0 0,-1-1-1 0 0,24-14-156 0 0,-49 26-4 0 0,-1 0-1 0 0,1-1 1 0 0,0 1 0 0 0,-1 0-1 0 0,1 0 1 0 0,0-1-1 0 0,-1 1 1 0 0,1 0-1 0 0,0-1 1 0 0,-1 1-1 0 0,1-1 1 0 0,-1 1-1 0 0,1-1 1 0 0,-1 1 0 0 0,1-1-1 0 0,-1 1 1 0 0,1-1-1 0 0,-1 0 1 0 0,1 1-1 0 0,-1-1 1 0 0,0 1-1 0 0,1-1 1 0 0,-1 0-1 0 0,0 1 1 0 0,0-1 0 0 0,0 0-1 0 0,1 0 1 0 0,-1 1-1 0 0,0-1 1 0 0,0 0-1 0 0,0 0 1 0 0,0 1-1 0 0,0-1 1 0 0,0 0-1 0 0,0 1 1 0 0,-1-1-1 0 0,1 0 1 0 0,0 0 0 0 0,0 1-1 0 0,0-1 1 0 0,-1 0-1 0 0,1 1 1 0 0,0-1-1 0 0,-1 1 1 0 0,1-1-1 0 0,-1 0 1 0 0,1 1-1 0 0,-1-1 1 0 0,1 1 0 0 0,-1-1-1 0 0,1 1 1 0 0,-1-1-1 0 0,1 1 1 0 0,-1-1-1 0 0,1 1 1 0 0,-1 0-1 0 0,0-1 1 0 0,1 1-1 0 0,-1 0 1 0 0,0 0 0 0 0,1-1-1 0 0,-1 1 1 0 0,0 0-1 0 0,0 0 1 0 0,1 0-1 0 0,-1 0 1 0 0,0 0-1 0 0,0 0 1 0 0,1 0-1 0 0,-1 0 5 0 0,-52-7-64 0 0,43 7 66 0 0,1 0 0 0 0,-1 0 0 0 0,1 1 0 0 0,-1 0 0 0 0,1 0 1 0 0,-1 1-1 0 0,1 1 0 0 0,0 0 0 0 0,0 0 0 0 0,0 0 0 0 0,1 1 0 0 0,-1 1 0 0 0,1-1 1 0 0,0 1-1 0 0,0 1 0 0 0,0-1 0 0 0,1 2 0 0 0,0-1 0 0 0,0 1 0 0 0,1 0 1 0 0,-1 0-1 0 0,2 0 0 0 0,-1 1 0 0 0,1 0 0 0 0,0 0 0 0 0,1 1 0 0 0,0-1 0 0 0,0 1 1 0 0,0 0-1 0 0,-1 8-2 0 0,39 34 211 0 0,-18-43-501 0 0,0 0 0 0 0,0-1 0 0 0,0-1 0 0 0,1 0 0 0 0,0-1 0 0 0,0-1 0 0 0,0-1 0 0 0,1 0 0 0 0,-1-1 0 0 0,1-1 0 0 0,0-1 0 0 0,-1 0 0 0 0,1-1 0 0 0,-1-1 0 0 0,1-1 0 0 0,-1-1 0 0 0,0 0 0 0 0,5-2 290 0 0,20-6-1402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3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1 573 3016 0 0,'7'0'218'0'0,"-1"-1"-1"0"0,1 0 0 0 0,0 0 1 0 0,-1-1-1 0 0,1 1 0 0 0,0-1 1 0 0,-1-1-1 0 0,0 1 0 0 0,0-1 1 0 0,1-1-1 0 0,-2 1 1 0 0,1-1-1 0 0,0 0 0 0 0,-1 0 1 0 0,0 0-1 0 0,0-1 0 0 0,0 0-217 0 0,-5 6 24 0 0,0-1-1 0 0,-1 1 0 0 0,1-1 0 0 0,0 1 0 0 0,-1-1 1 0 0,1 1-1 0 0,-1-1 0 0 0,1 1 0 0 0,-1-1 1 0 0,1 1-1 0 0,-1-1 0 0 0,1 1 0 0 0,-1-1 0 0 0,0 0 1 0 0,1 0-1 0 0,-1 1 0 0 0,1-1 0 0 0,-1 0 1 0 0,0 0-1 0 0,1 1 0 0 0,-1-1 0 0 0,0 0 1 0 0,1 0-1 0 0,-1 0 0 0 0,0 0 0 0 0,1 0 0 0 0,-1 0 1 0 0,0 0-1 0 0,1 0 0 0 0,-1-1 0 0 0,0 1 1 0 0,1 0-1 0 0,-1 0 0 0 0,1 0 0 0 0,-1-1 1 0 0,0 1-1 0 0,1 0 0 0 0,-1-1 0 0 0,1 1 0 0 0,-1 0 1 0 0,1-1-1 0 0,-1 1 0 0 0,1-1 0 0 0,-1 1 1 0 0,1-1-1 0 0,-1 1 0 0 0,1-1 0 0 0,0 1 1 0 0,-1-1-1 0 0,1 1 0 0 0,0-1 0 0 0,-1 0 0 0 0,1 1 1 0 0,0-1-1 0 0,0 0 0 0 0,0 1 0 0 0,-1-1 1 0 0,1 0-1 0 0,0 1 0 0 0,0-1 0 0 0,0 0 1 0 0,0 1-1 0 0,0-1-23 0 0,-6 8 20 0 0,0 0 0 0 0,1 1 0 0 0,0-1 0 0 0,0 1 0 0 0,0 0-1 0 0,1 0 1 0 0,0 1 0 0 0,1-1 0 0 0,0 1 0 0 0,0 0 0 0 0,1 0 0 0 0,0 0 0 0 0,1 0 0 0 0,0 3-20 0 0,1-10 91 0 0,0-2-36 0 0,37 14 66 0 0,-25-17-92 0 0,0 0 0 0 0,0 0 0 0 0,0-2 0 0 0,0 1 0 0 0,-1-2 0 0 0,1 0 1 0 0,-1 0-1 0 0,-1-1 0 0 0,1 0 0 0 0,-1 0 0 0 0,-1-1 0 0 0,6-6-29 0 0,-27 87-257 0 0,12-71 235 0 0,3 2 14 0 0,1 0 7 0 0,-1 0-1 0 0,1 0 1 0 0,0-1 0 0 0,0 0 0 0 0,0 0 0 0 0,0 0-1 0 0,1 0 1 0 0,-1-1 0 0 0,1 1 0 0 0,0-1 0 0 0,-1 0-1 0 0,1-1 1 0 0,0 1 0 0 0,0-1 0 0 0,0 0 0 0 0,0 0-1 0 0,1 0 1 0 0,-1-1 0 0 0,0 0 0 0 0,0 0-1 0 0,2-1 2 0 0,19 0-14 0 0,0-2-1 0 0,-1-1 0 0 0,1-1 0 0 0,-1-1 0 0 0,0-2 1 0 0,-1 0-1 0 0,1-1 0 0 0,-2-2 0 0 0,0 0 0 0 0,0-2 1 0 0,-1 0-1 0 0,0-2 0 0 0,-1 0 0 0 0,17-17 15 0 0,-13 2 355 0 0,-25 29-287 0 0,0 1 20 0 0,-9 1-65 0 0,0 0 1 0 0,0 0-1 0 0,1 1 0 0 0,-1 0 1 0 0,1 1-1 0 0,-1 0 1 0 0,1 0-1 0 0,0 1 1 0 0,0 0-1 0 0,0 0 0 0 0,1 1 1 0 0,-1 0-1 0 0,1 0 1 0 0,0 1-1 0 0,1 0 0 0 0,-1 0 1 0 0,1 0-1 0 0,-1 2-23 0 0,28 33-695 0 0,30-19-5926 0 0,-50-21 5351 0 0</inkml:trace>
  <inkml:trace contextRef="#ctx0" brushRef="#br0" timeOffset="235.628">641 190 1484 0 0,'-6'-9'1088'0'0,"3"1"-236"0"0,-4 1-148 0 0,3 2-112 0 0,1 0-92 0 0,-3-1-99 0 0,1 4-145 0 0,0-1-108 0 0,-2-1-40 0 0,3 3-84 0 0,2 2 0 0 0,-1 3-280 0 0,-1-1-64 0 0,2 2-89 0 0,2 2-347 0 0,0 1-564 0 0,2 0 20 0 0</inkml:trace>
  <inkml:trace contextRef="#ctx0" brushRef="#br0" timeOffset="688.587">1000 525 1008 0 0,'-25'-14'4144'0'0,"-30"31"-3279"0"0,42-8-743 0 0,0 0 1 0 0,0 0-1 0 0,1 1 0 0 0,0 1 0 0 0,0 0 0 0 0,1 0 0 0 0,1 1 0 0 0,0 1 1 0 0,1 0-1 0 0,0 0 0 0 0,1 1 0 0 0,1 0 0 0 0,0 0 0 0 0,0 1-122 0 0,8-15 18 0 0,0-1-1 0 0,-1 1 0 0 0,1-1 0 0 0,0 1 0 0 0,0-1 1 0 0,-1 1-1 0 0,1 0 0 0 0,0-1 0 0 0,0 1 1 0 0,0 0-1 0 0,-1 0 0 0 0,1 0 0 0 0,0-1 0 0 0,0 1 1 0 0,0 0-1 0 0,0 0 0 0 0,0 0 0 0 0,-1 0 1 0 0,1 1-1 0 0,0-1 0 0 0,0 0 0 0 0,0 0 0 0 0,0 0 1 0 0,0 1-1 0 0,-1-1 0 0 0,1 0 0 0 0,0 1 1 0 0,0-1-1 0 0,-1 1 0 0 0,1-1 0 0 0,0 1 0 0 0,-1-1 1 0 0,1 1-1 0 0,0-1 0 0 0,-1 1 0 0 0,1 0 1 0 0,-1-1-1 0 0,1 1 0 0 0,-1 0 0 0 0,1-1 0 0 0,-1 1 1 0 0,1 0-1 0 0,-1 0 0 0 0,0 0 0 0 0,1-1 1 0 0,-1 1-1 0 0,0 0 0 0 0,0 0 0 0 0,0 0 0 0 0,0 0 1 0 0,0 0-1 0 0,0-1 0 0 0,0 1 0 0 0,0 0 0 0 0,0 0 1 0 0,0 0-1 0 0,0 0 0 0 0,0 0 0 0 0,-1-1 1 0 0,1 1-1 0 0,0 0 0 0 0,-1 0 0 0 0,1 0 0 0 0,-1 0-17 0 0,68-36-3 0 0,-47 18 69 0 0,-1-1 0 0 0,-1-1 0 0 0,-1-1 0 0 0,0 0 0 0 0,-2-1-1 0 0,0-1 1 0 0,-1 0 0 0 0,-2-1 0 0 0,0 0 0 0 0,-2-1 0 0 0,0 0 0 0 0,-2-1 0 0 0,0 0 0 0 0,-2 0-1 0 0,-1-1 1 0 0,-1 0 0 0 0,-1 0 0 0 0,-1 0 0 0 0,-1 0 0 0 0,-2 0 0 0 0,-1 0 0 0 0,-2-14-66 0 0,-36-107 2132 0 0,18 190-1389 0 0,22-10-736 0 0,1 0 1 0 0,2 0 0 0 0,0 0 0 0 0,3 0-1 0 0,1-1 1 0 0,1 0 0 0 0,12 29-8 0 0,-10-26-138 0 0,30 84-919 0 0,-2-9-1435 0 0,-13-1-3808 0 0,-25-107 4890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5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65 848 0 0,'9'1'4756'0'0,"25"-6"-3541"0"0,193-37 1182 0 0,-76 23-5571 0 0,-148 19 1854 0 0,-3 1-82 0 0,3 3-10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5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1400 0 0,'9'0'1040'0'0,"2"0"-172"0"0,17-5 4 0 0,-10 5-124 0 0,33-8-83 0 0,-13 3-81 0 0,-1-2-92 0 0,2 4-220 0 0,0-2-268 0 0,0 3-4 0 0,0-3-1028 0 0,-3 3 87 0 0,-4 1-603 0 0,-3-4 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67 1132 0 0,'-13'0'2096'0'0,"-13"1"2686"0"0,40-4-2324 0 0,492-52-2898 0 0,-443 45-3693 0 0,-61 10 2705 0 0,-2 0 61 0 0,-2 2 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1816 0 0,'6'5'992'0'0,"1"0"-84"0"0,14 1-104 0 0,9 1-24 0 0,8 0-95 0 0,3-7-77 0 0,-18 0-92 0 0,9 0-80 0 0,10 0-180 0 0,3 0-24 0 0,54-19-856 0 0,-51 16-788 0 0,2 0 103 0 0,-5-4-247 0 0,-3 0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57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378 430 1228 0 0,'24'-4'3460'0'0,"17"-46"-713"0"0,-41 49-2464 0 0,-3-12 392 0 0,-3 10-635 0 0,0-1 0 0 0,-1 1 0 0 0,0 0 0 0 0,0 0 0 0 0,0 1-1 0 0,0 0 1 0 0,0 0 0 0 0,0 1 0 0 0,0 0 0 0 0,-1 0 0 0 0,1 1 0 0 0,-1 0 0 0 0,1 0 0 0 0,0 1 0 0 0,-1-1 0 0 0,1 2 0 0 0,0-1 0 0 0,0 1 0 0 0,0 0 0 0 0,0 1 0 0 0,0-1 0 0 0,0 1 0 0 0,1 1 0 0 0,-1-1 0 0 0,-3 4-40 0 0,3-3 14 0 0,-9 2 8 0 0,0 2-1 0 0,0 0 1 0 0,0 1-1 0 0,1 1 1 0 0,0 0-1 0 0,1 1 1 0 0,0 0-1 0 0,1 1 1 0 0,0 1-1 0 0,1 0 1 0 0,0 0-1 0 0,1 2 1 0 0,1-1 0 0 0,0 1-1 0 0,1 1 1 0 0,1 0-1 0 0,0 0 1 0 0,-4 14-22 0 0,13-26-11 0 0,1 0 0 0 0,-1 0 0 0 0,1 0 0 0 0,-1 0 0 0 0,1 0 1 0 0,0 0-1 0 0,1 0 0 0 0,-1-1 0 0 0,1 1 0 0 0,-1-1 1 0 0,1 1-1 0 0,0-1 0 0 0,0 0 0 0 0,1 0 0 0 0,-1-1 1 0 0,0 1-1 0 0,1-1 0 0 0,0 0 0 0 0,0 1 0 0 0,-1-2 0 0 0,1 1 1 0 0,1 0-1 0 0,-1-1 0 0 0,0 0 0 0 0,0 0 0 0 0,0 0 1 0 0,1 0-1 0 0,-1-1 0 0 0,0 1 0 0 0,1-1 0 0 0,-1 0 0 0 0,0-1 1 0 0,1 1-1 0 0,-1-1 0 0 0,0 0 0 0 0,4-1 11 0 0,10 0-88 0 0,0-2 0 0 0,0 0-1 0 0,-1-1 1 0 0,0 0 0 0 0,0-2-1 0 0,0 0 1 0 0,-1-1 0 0 0,0 0 0 0 0,0-2-1 0 0,-1 0 1 0 0,0 0 0 0 0,-1-1-1 0 0,0-1 1 0 0,-1-1 0 0 0,-1 1 0 0 0,1-2-1 0 0,-2 0 1 0 0,0 0 0 0 0,4-10 88 0 0,7-15 371 0 0,-2-1 0 0 0,-2 0 1 0 0,-2-2-1 0 0,-2 0 1 0 0,-1-1-1 0 0,-3 0 0 0 0,5-36-371 0 0,-15 78 241 0 0,0 2-223 0 0,-1 0 1 0 0,1 0-1 0 0,0 0 0 0 0,-1 0 1 0 0,1-1-1 0 0,-1 1 0 0 0,1 0 1 0 0,-1 0-1 0 0,1 0 0 0 0,-1 0 1 0 0,0-1-1 0 0,0 1 0 0 0,1 0 1 0 0,-1-1-1 0 0,0 1 0 0 0,0 0 0 0 0,0-1 1 0 0,1 1-1 0 0,-1-1 0 0 0,0 1 1 0 0,0-1-1 0 0,0 0 0 0 0,0 1 1 0 0,0-1-1 0 0,0 0 0 0 0,0 0 1 0 0,0 0-1 0 0,0 1 0 0 0,0-1 1 0 0,0 0-1 0 0,0 0 0 0 0,0-1 1 0 0,0 1-1 0 0,0 0 0 0 0,0 0 1 0 0,0 0-1 0 0,0-1 0 0 0,0 1 1 0 0,0 0-1 0 0,0-1 0 0 0,0 1 1 0 0,0-1-1 0 0,0 1 0 0 0,0-1 1 0 0,1 0-1 0 0,-1 1 0 0 0,0-1 1 0 0,0 0-1 0 0,1 1 0 0 0,-1-1 1 0 0,0 0-1 0 0,1 0 0 0 0,-1 0 0 0 0,1 0 1 0 0,-1 0-1 0 0,1 1 0 0 0,-1-1 1 0 0,1 0-1 0 0,0 0 0 0 0,0 0 1 0 0,-1 0-1 0 0,1-1-18 0 0,-4 19 11 0 0,0 0 1 0 0,1 0-1 0 0,1 0 0 0 0,1 1 1 0 0,0-1-1 0 0,1 1 1 0 0,1-1-1 0 0,1 0 0 0 0,1 0 1 0 0,0 0-1 0 0,1 0 0 0 0,0 0 1 0 0,2 0-1 0 0,0-1 0 0 0,1 0 1 0 0,0 0-1 0 0,1-1 0 0 0,3 3-11 0 0,8 26-260 0 0,-7-16-40 0 0,32 137-4629 0 0,-78-105 2168 0 0,17-43 1428 0 0</inkml:trace>
  <inkml:trace contextRef="#ctx0" brushRef="#br0" timeOffset="249.97">20 1000 2764 0 0,'30'-10'7238'0'0,"141"-44"-5696"0"0,175-9-1962 0 0,-111 50-7394 0 0,-222 13 6452 0 0</inkml:trace>
  <inkml:trace contextRef="#ctx0" brushRef="#br0" timeOffset="969.629">312 1417 924 0 0,'-2'-4'168'0'0,"0"0"0"0"0,-1 0 0 0 0,1 1 0 0 0,-1-1 0 0 0,1 1-1 0 0,-1-1 1 0 0,0 1 0 0 0,-1 0 0 0 0,1 0 0 0 0,0 0 0 0 0,-1 1 0 0 0,0-1 0 0 0,1 1-1 0 0,-1 0 1 0 0,0 0 0 0 0,0 0 0 0 0,0 0 0 0 0,-1 1 0 0 0,1 0 0 0 0,0 0 0 0 0,0 0 0 0 0,-1 0-1 0 0,1 1 1 0 0,-1-1 0 0 0,1 1 0 0 0,-1 0 0 0 0,1 1 0 0 0,0-1 0 0 0,-1 1 0 0 0,1 0 0 0 0,0 0-1 0 0,-1 0 1 0 0,1 0 0 0 0,0 1 0 0 0,0 0 0 0 0,0 0-168 0 0,-9 2 129 0 0,0 2 0 0 0,0 0 0 0 0,1 0-1 0 0,0 1 1 0 0,0 0 0 0 0,0 1 0 0 0,1 1 0 0 0,0 0 0 0 0,1 0 0 0 0,0 1 0 0 0,1 0-1 0 0,0 1 1 0 0,0 0 0 0 0,-5 10-129 0 0,13-19 11 0 0,0 1 1 0 0,1 0-1 0 0,-1 0 0 0 0,1 0 0 0 0,0 0 1 0 0,0-1-1 0 0,0 1 0 0 0,0 0 0 0 0,1 0 0 0 0,-1 0 1 0 0,1 0-1 0 0,0-1 0 0 0,-1 1 0 0 0,1 0 1 0 0,0-1-1 0 0,1 1 0 0 0,-1 0 0 0 0,0-1 1 0 0,1 1-1 0 0,0-1 0 0 0,-1 0 0 0 0,1 0 1 0 0,0 1-1 0 0,0-1 0 0 0,0-1 0 0 0,0 1 1 0 0,1 0-1 0 0,-1 0 0 0 0,0-1 0 0 0,1 1 0 0 0,-1-1 1 0 0,1 0-1 0 0,0 0 0 0 0,-1 0 0 0 0,1 0 1 0 0,0 0-1 0 0,0 0 0 0 0,0-1-11 0 0,119 9-342 0 0,-112-12 313 0 0,0-1 0 0 0,0 0 0 0 0,-1 0-1 0 0,1-1 1 0 0,-1 0 0 0 0,0 0-1 0 0,0-1 1 0 0,0 0 0 0 0,-1-1-1 0 0,0 0 1 0 0,-1 0 0 0 0,1-1 0 0 0,-1 0-1 0 0,-1 0 1 0 0,1-1 0 0 0,-2 0-1 0 0,1 0 1 0 0,-1 0 0 0 0,0-1-1 0 0,-1 1 1 0 0,0-1 0 0 0,2-9 29 0 0,49-287 768 0 0,-55 264-59 0 0,0 40-589 0 0,-2-10 226 0 0,1 11-339 0 0,0 1 0 0 0,0-1 0 0 0,0 0-1 0 0,0 1 1 0 0,0 0 0 0 0,-1-1 0 0 0,1 1 0 0 0,0 0-1 0 0,0 0 1 0 0,0-1 0 0 0,0 1 0 0 0,-1 0-1 0 0,1 0 1 0 0,0 0 0 0 0,0 1 0 0 0,0-1 0 0 0,0 0-1 0 0,0 0 1 0 0,-1 0 0 0 0,1 1 0 0 0,0-1 0 0 0,0 1-1 0 0,0-1 1 0 0,0 1 0 0 0,0-1 0 0 0,0 1-1 0 0,0 0 1 0 0,0-1 0 0 0,0 1 0 0 0,0 0 0 0 0,1 0-1 0 0,-1 0 1 0 0,0 0 0 0 0,0 0 0 0 0,1 0 0 0 0,-1 0-1 0 0,0 0 1 0 0,1 0 0 0 0,-1 0 0 0 0,1 0-1 0 0,0 0 1 0 0,-1 0 0 0 0,1 0 0 0 0,0 0 0 0 0,0 0-1 0 0,-1 1 1 0 0,1-1 0 0 0,0 0 0 0 0,0 0 0 0 0,0 0-1 0 0,0 0 1 0 0,1 1 0 0 0,-1-1 0 0 0,0 0-1 0 0,0 0 1 0 0,1 1-7 0 0,-14 82 75 0 0,16-55-175 0 0,0 1 0 0 0,2-1 0 0 0,1 0 0 0 0,2-1 0 0 0,0 1 0 0 0,2-1 0 0 0,1-1 0 0 0,1 0 0 0 0,2-1 0 0 0,0 0 0 0 0,2-1 100 0 0,-9-12-252 0 0,22 75-6667 0 0,-29-87 5587 0 0</inkml:trace>
  <inkml:trace contextRef="#ctx0" brushRef="#br0" timeOffset="1485.186">532 1290 1132 0 0,'5'0'129'0'0,"-1"0"1"0"0,1 0-1 0 0,-1 0 0 0 0,0 0 1 0 0,1 1-1 0 0,-1 0 1 0 0,0 0-1 0 0,1 0 0 0 0,-1 0 1 0 0,0 1-1 0 0,0-1 0 0 0,0 1 1 0 0,0 0-1 0 0,0 0 0 0 0,0 1 1 0 0,-1-1-1 0 0,1 1 0 0 0,-1 0 1 0 0,0 0-1 0 0,0 0 0 0 0,0 0 1 0 0,0 1-1 0 0,0-1 0 0 0,0 1 1 0 0,-1 0-1 0 0,0-1 0 0 0,0 1 1 0 0,0 0-1 0 0,0 0 0 0 0,-1 1 1 0 0,2 3-130 0 0,-2-1 188 0 0,1 1 0 0 0,-1-1 0 0 0,-1 1 1 0 0,1-1-1 0 0,-1 1 0 0 0,-1-1 0 0 0,1 1 1 0 0,-1-1-1 0 0,0 0 0 0 0,-1 1 0 0 0,0-1 0 0 0,0 0 1 0 0,-1 0-1 0 0,0 0 0 0 0,0 0 0 0 0,0 0 0 0 0,-1-1 1 0 0,0 1-1 0 0,0-1 0 0 0,-1 0 0 0 0,1 0 1 0 0,-2-1-1 0 0,1 1 0 0 0,0-1 0 0 0,-1 0 0 0 0,0-1 1 0 0,0 0-1 0 0,0 1 0 0 0,-4 0-188 0 0,-7 11 812 0 0,17-16-664 0 0,16-41-394 0 0,9 5 64 0 0,1 1-1 0 0,2 1 1 0 0,2 2-1 0 0,0 1 1 0 0,2 1-1 0 0,2 2 1 0 0,17-11 182 0 0,-51 38 21 0 0,-1 1 0 0 0,1 0 1 0 0,-1 0-1 0 0,1-1 0 0 0,-1 1 0 0 0,0 0 0 0 0,1-1 0 0 0,-1 1 1 0 0,1 0-1 0 0,-1-1 0 0 0,1 1 0 0 0,0-1 0 0 0,-1 1 1 0 0,1-1-1 0 0,-1 1 0 0 0,1-1 0 0 0,0 1 0 0 0,-1-1 1 0 0,1 1-1 0 0,0-1 0 0 0,0 0 0 0 0,-1 1 0 0 0,1-1 1 0 0,0 1-1 0 0,0-1 0 0 0,0 0 0 0 0,0 1 0 0 0,0-1 1 0 0,0 0-1 0 0,0 1 0 0 0,0-1 0 0 0,0 1 0 0 0,0-1 1 0 0,0 0-1 0 0,0 1 0 0 0,0-1 0 0 0,1 0 0 0 0,-1 1 1 0 0,0-1-1 0 0,0 1 0 0 0,1-1 0 0 0,-1 1 0 0 0,0-1 1 0 0,1 1-1 0 0,-1-1 0 0 0,1 1 0 0 0,-1-1 0 0 0,0 1 1 0 0,1-1-1 0 0,-1 1 0 0 0,1 0 0 0 0,0-1 0 0 0,-1 1 0 0 0,1 0 1 0 0,-1-1-1 0 0,1 1 0 0 0,-1 0 0 0 0,1 0 0 0 0,0-1 1 0 0,-1 1-1 0 0,1 0 0 0 0,0 0-21 0 0,-52 8 605 0 0,43-5-573 0 0,5-2-22 0 0,1-1 1 0 0,-1 0-1 0 0,0 1 0 0 0,1 0 0 0 0,-1 0 1 0 0,1 0-1 0 0,-1 0 0 0 0,1 0 0 0 0,-1 0 1 0 0,1 1-1 0 0,0-1 0 0 0,-1 1 0 0 0,1-1 1 0 0,0 1-1 0 0,0 0 0 0 0,0 0 1 0 0,0 0-1 0 0,1 0 0 0 0,-1 0 0 0 0,0 1 1 0 0,1-1-1 0 0,0 0 0 0 0,-1 1 0 0 0,1-1 1 0 0,0 1-1 0 0,0-1 0 0 0,1 1 1 0 0,-1 0-1 0 0,0-1 0 0 0,1 1 0 0 0,0 0 1 0 0,-1-1-1 0 0,1 1 0 0 0,0 0 0 0 0,0 0 1 0 0,1-1-1 0 0,-1 1 0 0 0,1 0 0 0 0,0 1-10 0 0,7 8-51 0 0,2-1-1 0 0,-1 0 0 0 0,2-1 0 0 0,-1 0 1 0 0,1-1-1 0 0,1 0 0 0 0,-1-1 0 0 0,1 0 1 0 0,1 0-1 0 0,0-2 0 0 0,0 1 0 0 0,0-2 0 0 0,1 0 1 0 0,3 1 51 0 0,126 31-3450 0 0,-48-32-1132 0 0,-79-5 3086 0 0</inkml:trace>
  <inkml:trace contextRef="#ctx0" brushRef="#br0" timeOffset="2282.865">854 370 1392 0 0,'0'0'574'0'0,"0"0"-19"0"0,0 0 22 0 0,0 0-30 0 0,0 0-60 0 0,0 0 15 0 0,6-5-8 0 0,38-35 2483 0 0,-39 93-1583 0 0,22 94-918 0 0,64 101 113 0 0,-77-214-477 0 0,-8-20-3962 0 0,-24-41-208 0 0,5 5 2614 0 0</inkml:trace>
  <inkml:trace contextRef="#ctx0" brushRef="#br0" timeOffset="2517.218">925 360 1636 0 0,'0'-9'202'0'0,"0"0"0"0"0,0-1 0 0 0,1 1 0 0 0,1 0 1 0 0,-1 0-1 0 0,1 0 0 0 0,1 0 0 0 0,0 0 0 0 0,0 0 0 0 0,0 1 0 0 0,1 0 0 0 0,1-1 0 0 0,-1 1 0 0 0,1 1 0 0 0,1-1 0 0 0,-1 1 0 0 0,1 0 0 0 0,1 0 1 0 0,-1 0-1 0 0,1 1 0 0 0,0 0 0 0 0,1 1 0 0 0,-1 0 0 0 0,1 0 0 0 0,1-1-202 0 0,6-2-4 0 0,1 0-1 0 0,-1 1 1 0 0,1 1-1 0 0,0 0 1 0 0,1 1 0 0 0,-1 1-1 0 0,1 0 1 0 0,0 1 0 0 0,0 1-1 0 0,0 1 1 0 0,4 0 4 0 0,10 26-3645 0 0,-34-22 2218 0 0</inkml:trace>
  <inkml:trace contextRef="#ctx0" brushRef="#br0" timeOffset="2736.141">897 518 1480 0 0,'29'11'4535'0'0,"31"-13"-3063"0"0,-29 0-752 0 0,181-16-2281 0 0,-152 18-2362 0 0,-47 0 2672 0 0</inkml:trace>
  <inkml:trace contextRef="#ctx0" brushRef="#br0" timeOffset="2986.115">1574 520 1508 0 0,'-2'20'3499'0'0,"-21"20"-2685"0"0,21-37-553 0 0,-60 134 1845 0 0,56-116-2152 0 0,-2-1 0 0 0,0 0 0 0 0,-1 0 0 0 0,-1-1 1 0 0,-1 0-1 0 0,-1-1 0 0 0,0 0 0 0 0,-2-1 0 0 0,-6 8 46 0 0,-19-12-5195 0 0,37-13 3691 0 0</inkml:trace>
  <inkml:trace contextRef="#ctx0" brushRef="#br0" timeOffset="3220.462">1274 645 1484 0 0,'-1'-8'1347'0'0,"1"7"-1259"0"0,-1 1 1 0 0,1-1-1 0 0,0 0 1 0 0,-1 0-1 0 0,1 0 1 0 0,0 0-1 0 0,-1 0 1 0 0,1 1-1 0 0,0-1 1 0 0,0 0-1 0 0,0 0 1 0 0,0 0-1 0 0,0 0 1 0 0,0 0-1 0 0,0 0 1 0 0,0 0-1 0 0,0 0 0 0 0,0 0 1 0 0,0 0-1 0 0,1 1 1 0 0,-1-1-1 0 0,0 0 1 0 0,1 0-1 0 0,-1 0 1 0 0,1 0-1 0 0,-1 1 1 0 0,1-1-1 0 0,-1 0 1 0 0,1 0-1 0 0,-1 1 1 0 0,1-1-1 0 0,0 0 1 0 0,-1 1-1 0 0,1-1 1 0 0,0 1-1 0 0,-1-1 0 0 0,1 1 1 0 0,0-1-1 0 0,0 1 1 0 0,0-1-1 0 0,0 1 1 0 0,-1 0-1 0 0,1 0 1 0 0,0-1-1 0 0,0 1 1 0 0,0 0-1 0 0,0 0 1 0 0,0 0-1 0 0,0 0 1 0 0,0 0-1 0 0,0 0 1 0 0,0 0-1 0 0,0 0 1 0 0,-1 0-1 0 0,1 1 0 0 0,0-1 1 0 0,0 0-1 0 0,0 0 1 0 0,0 1-1 0 0,0-1 1 0 0,-1 1-1 0 0,1-1 1 0 0,0 1-89 0 0,291 196-185 0 0,-232-151-3161 0 0,-53-40 1975 0 0,-2-1 40 0 0</inkml:trace>
  <inkml:trace contextRef="#ctx0" brushRef="#br0" timeOffset="3564.168">1923 70 924 0 0,'-8'3'168'0'0,"1"0"1"0"0,0 0-1 0 0,0 1 0 0 0,1 0 1 0 0,-1 0-1 0 0,1 0 0 0 0,0 1 0 0 0,0 0 1 0 0,0 0-1 0 0,1 1 0 0 0,0 0 1 0 0,0 0-1 0 0,0 0 0 0 0,1 0 0 0 0,0 1 1 0 0,0 0-1 0 0,0-1 0 0 0,1 1 1 0 0,0 1-1 0 0,1-1 0 0 0,-1 0 0 0 0,1 1 1 0 0,1-1-1 0 0,-1 3-168 0 0,1 0 58 0 0,0 1 0 0 0,1 0-1 0 0,0-1 1 0 0,1 1 0 0 0,0-1 0 0 0,0 1 0 0 0,1-1-1 0 0,1 1 1 0 0,-1-1 0 0 0,2 0 0 0 0,0 0 0 0 0,0 0-1 0 0,0-1 1 0 0,1 1 0 0 0,1-1 0 0 0,0 0 0 0 0,0-1 0 0 0,0 1-1 0 0,1-1 1 0 0,1-1 0 0 0,-1 1 0 0 0,1-1 0 0 0,0 0-1 0 0,1-1 1 0 0,0 0 0 0 0,3 1-58 0 0,45 14-943 0 0,-29-19-2214 0 0,-19-2 1827 0 0</inkml:trace>
  <inkml:trace contextRef="#ctx0" brushRef="#br0" timeOffset="4001.613">2052 140 1404 0 0,'63'-2'4604'0'0,"-57"6"-4522"0"0,0-1-1 0 0,-1 1 1 0 0,0 0-1 0 0,1 0 1 0 0,-2 0 0 0 0,1 1-1 0 0,0 0 1 0 0,-1 0 0 0 0,0 0-1 0 0,0 0 1 0 0,0 1 0 0 0,-1-1-1 0 0,0 1 1 0 0,0 0-1 0 0,0 0 1 0 0,-1 0 0 0 0,0 1-1 0 0,0-1 1 0 0,0 0 0 0 0,-1 1-1 0 0,0-1 1 0 0,0 1 0 0 0,-1-1-1 0 0,0 1 1 0 0,0 0 0 0 0,0-1-1 0 0,-1 1 1 0 0,0-1-1 0 0,-2 5-81 0 0,-2 1 162 0 0,0 0 0 0 0,-2-1 0 0 0,1 0 0 0 0,-1 0 0 0 0,-1 0 0 0 0,0-1 0 0 0,0 0 0 0 0,-1-1 0 0 0,-1 0 0 0 0,1 0 0 0 0,-1-1 0 0 0,-1 0-1 0 0,1-1 1 0 0,-1 0 0 0 0,-5 1-162 0 0,34-41-4897 0 0,21-4 2001 0 0,-16 17 1441 0 0</inkml:trace>
  <inkml:trace contextRef="#ctx0" brushRef="#br0" timeOffset="4236.082">2285 168 1528 0 0,'-2'-1'111'0'0,"-1"0"-1"0"0,1 1 1 0 0,-1-1-1 0 0,0 0 1 0 0,1 1-1 0 0,-1-1 0 0 0,0 1 1 0 0,0 0-1 0 0,1 0 1 0 0,-1 0-1 0 0,0 0 1 0 0,0 1-1 0 0,1-1 1 0 0,-1 1-1 0 0,0-1 1 0 0,1 1-1 0 0,-1 0 1 0 0,1 0-1 0 0,-1 0 1 0 0,1 0-1 0 0,-1 1 1 0 0,1-1-1 0 0,0 1 1 0 0,-1-1-1 0 0,1 1 1 0 0,0 0-1 0 0,0 0 1 0 0,0 0-1 0 0,1 0 1 0 0,-1 0-1 0 0,0 0 0 0 0,1 1 1 0 0,-1-1-1 0 0,1 1 1 0 0,0-1-1 0 0,0 1 1 0 0,0-1-1 0 0,0 1 1 0 0,0-1-1 0 0,1 1 1 0 0,-1 0-1 0 0,1 0 1 0 0,0-1-1 0 0,-1 3-110 0 0,2 4 93 0 0,0 0 0 0 0,1-1 0 0 0,-1 1 0 0 0,2-1 0 0 0,-1 1 0 0 0,1-1 0 0 0,0 0 0 0 0,1 0 0 0 0,0 0 0 0 0,0-1 0 0 0,1 1 0 0 0,0-1 0 0 0,0 0 0 0 0,1 0 0 0 0,0-1 0 0 0,0 0 0 0 0,0 0 0 0 0,1 0 0 0 0,0-1 0 0 0,5 3-93 0 0,108 32-5633 0 0,-112-40 4245 0 0</inkml:trace>
  <inkml:trace contextRef="#ctx0" brushRef="#br0" timeOffset="4485.948">2673 0 1044 0 0,'11'12'407'0'0,"0"0"1"0"0,-1 1-1 0 0,0 1 0 0 0,-1-1 0 0 0,-1 1 0 0 0,0 1 1 0 0,-1-1-1 0 0,0 2 0 0 0,-2-1 0 0 0,1 0 0 0 0,-2 1 1 0 0,0 0-1 0 0,-1 0 0 0 0,-1 1 0 0 0,0-1 0 0 0,-1 12-407 0 0,-5-7 185 0 0,-1 1 1 0 0,-1-1-1 0 0,-1-1 0 0 0,-1 1 0 0 0,-1-1 0 0 0,-1 0 0 0 0,0-1 0 0 0,-1 0 0 0 0,-2-1 0 0 0,1 0 0 0 0,-2-1 0 0 0,-1-1 0 0 0,0 0 0 0 0,-1 0 1 0 0,0-2-1 0 0,-1 0 0 0 0,-9 5-185 0 0,11-9-7 0 0,-11-23-7779 0 0,24 0 6425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1:5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46 1324 0 0,'0'0'457'0'0,"18"-3"526"0"0,-18-6 1328 0 0,0 8-2279 0 0,1 1-1 0 0,-1-1 1 0 0,1 0 0 0 0,-1 0-1 0 0,0 0 1 0 0,1 0 0 0 0,-1 1 0 0 0,0-1-1 0 0,0 0 1 0 0,1 0 0 0 0,-1 0 0 0 0,0 0-1 0 0,0 0 1 0 0,0 0 0 0 0,0 0 0 0 0,0 0-1 0 0,0 1 1 0 0,-1-1 0 0 0,1 0 0 0 0,0 0-1 0 0,0 0 1 0 0,-1 0 0 0 0,1 0 0 0 0,0 0-1 0 0,-1 1 1 0 0,1-1 0 0 0,-1 0 0 0 0,1 0-1 0 0,-1 1 1 0 0,1-1 0 0 0,-1 0 0 0 0,0 1-1 0 0,1-1 1 0 0,-1 0 0 0 0,0 1-1 0 0,0-1 1 0 0,1 1 0 0 0,-1-1 0 0 0,0 1-1 0 0,0 0 1 0 0,0-1 0 0 0,1 1 0 0 0,-1 0-1 0 0,0-1 1 0 0,0 1 0 0 0,0 0 0 0 0,0 0-1 0 0,0 0 1 0 0,0 0 0 0 0,0 0 0 0 0,0 0-1 0 0,1 0 1 0 0,-1 0 0 0 0,0 0 0 0 0,0 0-1 0 0,0 1 1 0 0,0-1 0 0 0,0 0 0 0 0,0 1-1 0 0,1-1 1 0 0,-1 0 0 0 0,0 1 0 0 0,0-1-1 0 0,0 1 1 0 0,0 0-32 0 0,-11 7 68 0 0,1 0 0 0 0,0 1 0 0 0,0 0 1 0 0,0 1-1 0 0,1 0 0 0 0,1 1 0 0 0,0 0 0 0 0,0 0 0 0 0,1 1 1 0 0,0 0-1 0 0,1 1 0 0 0,1-1 0 0 0,0 1 0 0 0,0 1 0 0 0,2-1 1 0 0,0 1-1 0 0,0 0 0 0 0,1 0 0 0 0,1 0 0 0 0,0 0 0 0 0,1 0 1 0 0,0 1-1 0 0,1-1 0 0 0,1 0 0 0 0,2 13-68 0 0,53 147 889 0 0,-33-123-677 0 0,-13-29-156 0 0,-1 2 1 0 0,-1-1-1 0 0,-1 1 0 0 0,-1 0 1 0 0,-1 1-1 0 0,-1 0 0 0 0,-1-1 1 0 0,0 15-57 0 0,-4-31-76 0 0,0 1 1 0 0,-1-1-1 0 0,0 1 0 0 0,0-1 1 0 0,-1 0-1 0 0,0 1 1 0 0,0-1-1 0 0,-1-1 1 0 0,0 1-1 0 0,0 0 1 0 0,-1-1-1 0 0,0 0 1 0 0,0 0-1 0 0,-1-1 1 0 0,0 1-1 0 0,0-1 0 0 0,-5 3 76 0 0,8-6-261 0 0,-1 1 0 0 0,0-2-1 0 0,-1 1 1 0 0,1 0-1 0 0,0-1 1 0 0,-1 0-1 0 0,1 0 1 0 0,-1 0-1 0 0,0-1 1 0 0,0 0-1 0 0,1 1 1 0 0,-1-2-1 0 0,0 1 1 0 0,0 0-1 0 0,0-1 1 0 0,0 0-1 0 0,0 0 1 0 0,0-1-1 0 0,0 1 1 0 0,0-1-1 0 0,-2-1 262 0 0,-28-10-1490 0 0</inkml:trace>
  <inkml:trace contextRef="#ctx0" brushRef="#br0" timeOffset="359.88">0 666 1588 0 0,'2'-8'3700'0'0,"43"-11"-2389"0"0,7 6-800 0 0,0 1 0 0 0,1 3 0 0 0,0 3 0 0 0,0 1 0 0 0,51 4-511 0 0,-146 12-5550 0 0,36-9 4202 0 0</inkml:trace>
  <inkml:trace contextRef="#ctx0" brushRef="#br0" timeOffset="750.476">873 693 1240 0 0,'13'1'4550'0'0,"-29"9"-2669"0"0,-204 210-27 0 0,196-184-1851 0 0,-15 15-1400 0 0,1-33-4432 0 0,37-18 4363 0 0</inkml:trace>
  <inkml:trace contextRef="#ctx0" brushRef="#br0" timeOffset="985.127">466 758 1832 0 0,'0'-5'699'0'0,"-1"5"-596"0"0,1-1 0 0 0,-1 0-1 0 0,1 1 1 0 0,0-1 0 0 0,-1 0 0 0 0,1 0-1 0 0,0 1 1 0 0,-1-1 0 0 0,1 0 0 0 0,0 0-1 0 0,0 0 1 0 0,0 1 0 0 0,-1-1-1 0 0,1 0 1 0 0,0 0 0 0 0,0 0 0 0 0,0 0-1 0 0,1 1 1 0 0,-1-1 0 0 0,0 0 0 0 0,0 0-1 0 0,0 0 1 0 0,1 0 0 0 0,-1 1 0 0 0,0-1-1 0 0,1 0 1 0 0,-1 0 0 0 0,0 1-1 0 0,1-1 1 0 0,-1 0 0 0 0,1 1 0 0 0,-1-1-1 0 0,1 0 1 0 0,0 1 0 0 0,-1-1 0 0 0,1 1-1 0 0,0-1 1 0 0,-1 1 0 0 0,1-1 0 0 0,0 1-1 0 0,0 0 1 0 0,-1-1 0 0 0,1 1-1 0 0,0 0 1 0 0,0-1 0 0 0,0 1 0 0 0,-1 0-1 0 0,1 0 1 0 0,0 0 0 0 0,0 0 0 0 0,0 0-1 0 0,0 0 1 0 0,-1 0 0 0 0,1 0 0 0 0,0 0-1 0 0,0 0 1 0 0,0 0 0 0 0,0 1-1 0 0,-1-1 1 0 0,1 0 0 0 0,0 1 0 0 0,0-1-1 0 0,-1 0 1 0 0,1 1-103 0 0,269 188-17 0 0,-145-96-5534 0 0,-111-84 4041 0 0</inkml:trace>
  <inkml:trace contextRef="#ctx0" brushRef="#br0" timeOffset="1563.117">1095 287 1184 0 0,'4'-3'208'0'0,"1"0"0"0"0,-1 0-1 0 0,0 0 1 0 0,1 0 0 0 0,0 1 0 0 0,-1 0-1 0 0,1 0 1 0 0,0 0 0 0 0,0 1-1 0 0,0-1 1 0 0,1 1 0 0 0,-1 0 0 0 0,0 1-1 0 0,0-1 1 0 0,0 1 0 0 0,1 0 0 0 0,-1 0-1 0 0,0 1 1 0 0,1-1 0 0 0,-1 1 0 0 0,0 1-208 0 0,1-1 41 0 0,0 1 1 0 0,-1 0 0 0 0,1 0 0 0 0,-1 1 0 0 0,1-1 0 0 0,-1 1 0 0 0,0 1 0 0 0,0-1 0 0 0,0 1 0 0 0,0 0 0 0 0,-1 0 0 0 0,0 0 0 0 0,0 0 0 0 0,0 1 0 0 0,0 0 0 0 0,0-1 0 0 0,-1 2 0 0 0,0-1 0 0 0,0 0 0 0 0,-1 1 0 0 0,1-1 0 0 0,-1 1 0 0 0,0-1 0 0 0,-1 1 0 0 0,1 0 0 0 0,-1 0 0 0 0,-1 0-1 0 0,1 0 1 0 0,-1 0 0 0 0,0 0 0 0 0,0 0 0 0 0,0 0 0 0 0,-1 0-42 0 0,-6 8 81 0 0,-1-1 1 0 0,0 0-1 0 0,0-1 0 0 0,-2 0 0 0 0,1 0 0 0 0,-2-1 0 0 0,1 0 0 0 0,-1-1 0 0 0,-1-1 0 0 0,0 1 1 0 0,0-2-1 0 0,-1 0 0 0 0,0 0 0 0 0,-1-1 0 0 0,0-1 0 0 0,1 0 0 0 0,-2-1 0 0 0,-9 3-81 0 0,13-24-4787 0 0,13 10 3411 0 0</inkml:trace>
  <inkml:trace contextRef="#ctx0" brushRef="#br0" timeOffset="1814.345">1392 359 1120 0 0,'-10'5'223'0'0,"-1"0"0"0"0,1 1-1 0 0,1 0 1 0 0,-1 1 0 0 0,1 0 0 0 0,0 0-1 0 0,0 1 1 0 0,1 0 0 0 0,0 1 0 0 0,1 0-1 0 0,0 0 1 0 0,0 0 0 0 0,1 1 0 0 0,0 0-1 0 0,1 0 1 0 0,0 1 0 0 0,0-1 0 0 0,1 1-1 0 0,1 0 1 0 0,0 0 0 0 0,0 5-223 0 0,5-10-106 0 0,1-1 1 0 0,0 0-1 0 0,0 0 0 0 0,0 0 0 0 0,1 0 1 0 0,0-1-1 0 0,0 0 0 0 0,0 0 1 0 0,1 0-1 0 0,-1 0 0 0 0,1 0 1 0 0,0-1-1 0 0,0 0 0 0 0,0 0 1 0 0,0 0-1 0 0,0-1 0 0 0,1 1 1 0 0,-1-2-1 0 0,1 1 0 0 0,0 0 1 0 0,0-1-1 0 0,-1 0 0 0 0,1 0 1 0 0,0-1-1 0 0,0 0 0 0 0,0 0 1 0 0,0 0-1 0 0,0-1 0 0 0,0 1 1 0 0,3-2 105 0 0,11 2-1528 0 0</inkml:trace>
  <inkml:trace contextRef="#ctx0" brushRef="#br0" timeOffset="2111.295">1737 327 836 0 0,'9'10'336'0'0,"0"0"-1"0"0,-1 0 1 0 0,0 1-1 0 0,0 0 1 0 0,-1 0-1 0 0,-1 1 1 0 0,0 0-1 0 0,-1 0 1 0 0,0 0-1 0 0,0 1 1 0 0,-2 0 0 0 0,1 0-1 0 0,-2 0 1 0 0,0 0-1 0 0,0 3-335 0 0,-6 1 183 0 0,-1 0-1 0 0,-1-1 0 0 0,-1 1 1 0 0,0-1-1 0 0,-1-1 1 0 0,-1 1-1 0 0,0-2 0 0 0,-1 1 1 0 0,0-1-1 0 0,-1 0 1 0 0,-1-1-1 0 0,0-1 0 0 0,-1 0 1 0 0,-1 0-1 0 0,1-2 1 0 0,-2 1-1 0 0,1-2 0 0 0,-1 0 1 0 0,-1 0-1 0 0,0-2 1 0 0,-15 6-183 0 0,20-7 58 0 0,-131 57-1539 0 0,139-63 1293 0 0,0-1 1 0 0,0 1-1 0 0,0-1 1 0 0,1 1-1 0 0,-1-1 1 0 0,0 0-1 0 0,0 0 0 0 0,0 0 1 0 0,1-1-1 0 0,-1 1 1 0 0,1-1-1 0 0,-1 1 1 0 0,1-1-1 0 0,-1 0 1 0 0,1 0-1 0 0,0 0 1 0 0,0 0-1 0 0,0 0 0 0 0,0-1 1 0 0,0 1-1 0 0,1-1 1 0 0,-1 1-1 0 0,1-1 1 0 0,0 1-1 0 0,-1-1 1 0 0,1 0-1 0 0,0 0 1 0 0,0-1 187 0 0,-6-19-1246 0 0</inkml:trace>
  <inkml:trace contextRef="#ctx0" brushRef="#br0" timeOffset="2408.24">756 349 1652 0 0,'-8'5'158'0'0,"0"-1"1"0"0,1 1-1 0 0,-1 1 0 0 0,1 0 0 0 0,1 0 0 0 0,-1 0 1 0 0,1 0-1 0 0,0 1 0 0 0,1 0 0 0 0,-1 1 1 0 0,1-1-1 0 0,1 1 0 0 0,-1 0 0 0 0,2 0 0 0 0,-1 0 1 0 0,1 1-1 0 0,0-1 0 0 0,1 1 0 0 0,-1 0 0 0 0,2 0 1 0 0,-1 0-1 0 0,2 0 0 0 0,-1 0 0 0 0,1 0 1 0 0,0 0-1 0 0,1 0 0 0 0,0 0 0 0 0,0 0 0 0 0,1 0 1 0 0,1-1-1 0 0,-1 1 0 0 0,1 0 0 0 0,3 5-158 0 0,5 4 85 0 0,0-1-1 0 0,1 1 1 0 0,1-2-1 0 0,0 0 1 0 0,2 0-1 0 0,0-2 1 0 0,0 0-1 0 0,1 0 1 0 0,1-1-1 0 0,0-1 1 0 0,1-1-1 0 0,0-1 0 0 0,1 0 1 0 0,0-1-1 0 0,17 5-84 0 0,186 48-2876 0 0,-123-51-12 0 0,-70-11 1460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0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354 369 1484 0 0,'0'0'608'0'0,"0"0"-86"0"0,0 0 16 0 0,0 0 3 0 0,2-22 2285 0 0,0 17-3005 0 0,-2 6 242 0 0,0-1 1 0 0,1 0-1 0 0,-1 1 1 0 0,0-1-1 0 0,1 0 1 0 0,-1 1 0 0 0,0-1-1 0 0,0 0 1 0 0,1 0-1 0 0,-1 1 1 0 0,1-1-1 0 0,-1 0 1 0 0,0 0-1 0 0,1 0 1 0 0,-1 0-1 0 0,1 1 1 0 0,-1-1-1 0 0,0 0 1 0 0,1 0 0 0 0,-1 0-1 0 0,1 0 1 0 0,-1 0-1 0 0,0 0 1 0 0,1 0-1 0 0,-1 0 1 0 0,1 0-1 0 0,-1 0 1 0 0,1 0-1 0 0,-1-1 1 0 0,0 1-1 0 0,1 0 1 0 0,-1 0-1 0 0,1 0 1 0 0,-1 0 0 0 0,0-1-1 0 0,1 1 1 0 0,-1 0-1 0 0,0 0-63 0 0,45 185 606 0 0,-22-81-2539 0 0,-24-100 1684 0 0,0 1 0 0 0,0-1 0 0 0,0 0 0 0 0,-1-1 0 0 0,1 1 0 0 0,-1 0 0 0 0,0 0 1 0 0,0-1-1 0 0,0 1 0 0 0,0-1 0 0 0,-1 1 0 0 0,0-1 0 0 0,1 0 0 0 0,-1 0 0 0 0,0 0 0 0 0,-1 0 1 0 0,1-1-1 0 0,0 1 0 0 0,-1-1 0 0 0,-2 1 249 0 0,-14 8-1225 0 0</inkml:trace>
  <inkml:trace contextRef="#ctx0" brushRef="#br0" timeOffset="249.962">1 911 904 0 0,'10'9'7032'0'0,"92"-24"-5696"0"0,151-34-5 0 0,-6 10-3315 0 0,-129 28-3216 0 0,-111 9 3957 0 0</inkml:trace>
  <inkml:trace contextRef="#ctx0" brushRef="#br0" timeOffset="656.175">434 1147 2572 0 0,'-34'21'5376'0'0,"17"28"-4073"0"0,10 59-1112 0 0,7-104-31 0 0,52 263 76 0 0,-51-266-349 0 0,-1-1 0 0 0,1 1 0 0 0,0-1 0 0 0,-1 1 0 0 0,1-1 0 0 0,-1 1 0 0 0,1-1 0 0 0,-1 1 0 0 0,1-1 0 0 0,-1 1 0 0 0,0 0 0 0 0,1-1 0 0 0,-1 1 0 0 0,0 0 0 0 0,1 0 0 0 0,-1-1 0 0 0,0 1 0 0 0,0 0 0 0 0,0 0 0 0 0,0-1 0 0 0,0 1 0 0 0,0 0 0 0 0,0 0 0 0 0,0-1 0 0 0,0 1 0 0 0,0 0 0 0 0,0 0 0 0 0,0-1 0 0 0,0 1 0 0 0,-1 0 0 0 0,1 0 0 0 0,0-1 0 0 0,0 1 0 0 0,-1 0 0 0 0,1-1 0 0 0,-1 1 0 0 0,1 0 0 0 0,-1-1 0 0 0,1 1 0 0 0,-1-1 0 0 0,1 1 0 0 0,-1-1 0 0 0,1 1 0 0 0,-1-1 0 0 0,0 1 0 0 0,1-1 0 0 0,-1 1 0 0 0,0-1 0 0 0,1 0 0 0 0,-1 1 0 0 0,0-1 0 0 0,1 0 0 0 0,-1 0 0 0 0,0 0 0 0 0,0 1 0 0 0,1-1 0 0 0,-1 0 0 0 0,0 0 0 0 0,0 0 0 0 0,1 0 0 0 0,-1 0 0 0 0,0-1 0 0 0,0 1 0 0 0,0 0 0 0 0,0 0 113 0 0,-10-12-1289 0 0</inkml:trace>
  <inkml:trace contextRef="#ctx0" brushRef="#br0" timeOffset="1187.966">356 1149 1172 0 0,'65'-45'3517'0'0,"-62"43"-3494"0"0,-1 0 1 0 0,1 0-1 0 0,0 0 0 0 0,0 0 0 0 0,0 1 1 0 0,0-1-1 0 0,0 1 0 0 0,0 0 1 0 0,1 0-1 0 0,-1 0 0 0 0,0 0 0 0 0,0 0 1 0 0,1 1-1 0 0,-1 0 0 0 0,1-1 0 0 0,-1 1 1 0 0,0 1-1 0 0,1-1 0 0 0,-1 0 1 0 0,0 1-1 0 0,1 0 0 0 0,-1 0 0 0 0,0 0 1 0 0,0 0-1 0 0,1 0 0 0 0,-1 0 0 0 0,0 1 1 0 0,0 0-1 0 0,-1-1 0 0 0,1 1 0 0 0,0 0 1 0 0,0 1-1 0 0,-1-1 0 0 0,0 0 1 0 0,1 1-1 0 0,-1-1 0 0 0,0 1 0 0 0,0 0 1 0 0,0 0-1 0 0,-1 0 0 0 0,1 0-23 0 0,-1 0 37 0 0,0 1 0 0 0,0-1 1 0 0,0 0-1 0 0,-1 1 0 0 0,1-1 0 0 0,-1 1 0 0 0,0-1 0 0 0,0 1 0 0 0,0-1 0 0 0,-1 0 0 0 0,1 1 1 0 0,-1-1-1 0 0,0 1 0 0 0,0-1 0 0 0,0 0 0 0 0,0 0 0 0 0,0 0 0 0 0,-1 1 0 0 0,0-1 1 0 0,1 0-1 0 0,-1-1 0 0 0,0 1 0 0 0,-1 0 0 0 0,0 1-37 0 0,-20 39 575 0 0,75-33-356 0 0,-38-9-168 0 0,-4-1-31 0 0,1 1-1 0 0,-1 0 0 0 0,1 1 1 0 0,-1 0-1 0 0,0 0 0 0 0,0 1 1 0 0,0 1-1 0 0,0-1 0 0 0,-1 2 1 0 0,1-1-1 0 0,-1 1 0 0 0,0 1 1 0 0,0-1-1 0 0,-1 2 0 0 0,1 0-19 0 0,-9-5 43 0 0,0 0 0 0 0,1 1 0 0 0,-1-1 0 0 0,0 1 0 0 0,0-1 0 0 0,0 0-1 0 0,-1 1 1 0 0,1-1 0 0 0,-1 1 0 0 0,1-1 0 0 0,-1 0 0 0 0,0 1 0 0 0,0-1-1 0 0,0 0 1 0 0,0 0 0 0 0,0 0 0 0 0,0 0 0 0 0,-1 0 0 0 0,1 0 0 0 0,-1 0 0 0 0,1 0-1 0 0,-1 0 1 0 0,0-1 0 0 0,0 1 0 0 0,0-1 0 0 0,0 1 0 0 0,0-1 0 0 0,0 0-1 0 0,0 0 1 0 0,0 0 0 0 0,-2 1-43 0 0,-6 5 49 0 0,-1-1 0 0 0,1-1 0 0 0,-1 0 0 0 0,0 0 0 0 0,0-1 0 0 0,0 0 0 0 0,0-1 0 0 0,-1-1 0 0 0,0 0 0 0 0,1 0 0 0 0,-1-1 0 0 0,-2 0-49 0 0,11-2-153 0 0,0 1 1 0 0,0-1 0 0 0,0 0 0 0 0,0 1-1 0 0,0-1 1 0 0,0-1 0 0 0,1 1 0 0 0,-1 0 0 0 0,0-1-1 0 0,0 0 1 0 0,1 1 0 0 0,-1-1 0 0 0,1 0 0 0 0,0 0-1 0 0,0-1 1 0 0,-1 1 0 0 0,1 0 0 0 0,0-1 0 0 0,1 1-1 0 0,-1-1 1 0 0,0 0 0 0 0,1 1 0 0 0,0-1 0 0 0,-1 0-1 0 0,1 0 1 0 0,0 0 0 0 0,1 0 0 0 0,-1 0-1 0 0,0 0 1 0 0,1 0 0 0 0,0 0 0 0 0,0 0 0 0 0,-1 0-1 0 0,2-1 1 0 0,-1 1 0 0 0,0 0 0 0 0,1 0 0 0 0,-1 0-1 0 0,1 0 1 0 0,0 0 0 0 0,1-3 152 0 0,16-39-1389 0 0</inkml:trace>
  <inkml:trace contextRef="#ctx0" brushRef="#br0" timeOffset="1954.759">1146 871 1140 0 0,'0'0'842'0'0,"0"0"-151"0"0,5 1 3872 0 0,28 2-3680 0 0,-6-4-852 0 0,-1-2 0 0 0,1 0 0 0 0,-1-2-1 0 0,0-1 1 0 0,0 0 0 0 0,0-2 0 0 0,-1-1 0 0 0,0-2-1 0 0,-1 0 1 0 0,0-1 0 0 0,-1-2 0 0 0,-1 0-1 0 0,17-14-30 0 0,-37 27-36 0 0,0 0-1 0 0,0-1 1 0 0,0 1-1 0 0,0 0 1 0 0,-1-1-1 0 0,1 0 1 0 0,-1 1-1 0 0,1-1 1 0 0,-1 0 0 0 0,1 0-1 0 0,-1 0 1 0 0,0 0-1 0 0,0 0 1 0 0,0 0-1 0 0,0 0 1 0 0,0 0-1 0 0,0 0 1 0 0,-1 0-1 0 0,1-1 1 0 0,-1 1-1 0 0,1 0 1 0 0,-1 0-1 0 0,0-1 1 0 0,0 1-1 0 0,0 0 1 0 0,0-1-1 0 0,-1 1 1 0 0,1 0-1 0 0,-1 0 1 0 0,1-1-1 0 0,-1 1 1 0 0,0 0-1 0 0,1 0 1 0 0,-1 0-1 0 0,0 0 1 0 0,-1 0-1 0 0,1 0 1 0 0,0 0-1 0 0,0 0 1 0 0,-1 0-1 0 0,1 0 1 0 0,-1 1-1 0 0,0-1 1 0 0,1 1-1 0 0,-1-1 1 0 0,0 1-1 0 0,0 0 1 0 0,0 0-1 0 0,0-1 1 0 0,-1 1 36 0 0,-112-39-304 0 0,87 39 421 0 0,1 1 1 0 0,-1 2-1 0 0,0 0 1 0 0,1 2-1 0 0,0 1 1 0 0,0 1-1 0 0,0 1 1 0 0,1 1-1 0 0,0 2 1 0 0,0 1-1 0 0,-15 9-117 0 0,34-18 32 0 0,0 2-1 0 0,0-1 1 0 0,0 1-1 0 0,1 0 1 0 0,0 0 0 0 0,0 0-1 0 0,0 1 1 0 0,0 0-1 0 0,1 0 1 0 0,-1 1-1 0 0,1 0 1 0 0,1 0-1 0 0,-1 0 1 0 0,1 0-1 0 0,0 1 1 0 0,1-1-1 0 0,-1 1 1 0 0,1 0-1 0 0,0 0 1 0 0,1 0 0 0 0,0 0-1 0 0,0 1 1 0 0,1-1-1 0 0,-1 2-31 0 0,3-4 21 0 0,1-1 0 0 0,-1 1 0 0 0,1-1 0 0 0,-1 1 0 0 0,1-1-1 0 0,1 0 1 0 0,-1 0 0 0 0,0 0 0 0 0,1 0 0 0 0,0 0 0 0 0,0-1 0 0 0,0 1 0 0 0,0-1-1 0 0,1 0 1 0 0,-1 0 0 0 0,1 0 0 0 0,0 0 0 0 0,0-1 0 0 0,0 1 0 0 0,0-1 0 0 0,1 0-21 0 0,-4-1 10 0 0,27 15-14 0 0,-1-2 0 0 0,2 0 0 0 0,-1-2 0 0 0,2-1 0 0 0,0-2 0 0 0,0-1 0 0 0,0-1 0 0 0,1-1 1 0 0,28 1 3 0 0,169 2-4882 0 0,-178-12 3416 0 0,31-14-4 0 0</inkml:trace>
  <inkml:trace contextRef="#ctx0" brushRef="#br0" timeOffset="2283.517">1334 417 1664 0 0,'-18'-7'3622'0'0,"43"1"-1418"0"0,-13 4-2494 0 0,182-27 515 0 0,-63 16-4729 0 0,-123 12 3111 0 0</inkml:trace>
  <inkml:trace contextRef="#ctx0" brushRef="#br0" timeOffset="2830.434">1873 7 1316 0 0,'7'-2'159'0'0,"0"1"-1"0"0,1 0 1 0 0,-1 0-1 0 0,1 0 1 0 0,-1 1-1 0 0,1 0 0 0 0,-1 0 1 0 0,1 1-1 0 0,-1 0 1 0 0,0 1-1 0 0,1-1 1 0 0,-1 1-1 0 0,0 1 1 0 0,0-1-1 0 0,0 1 1 0 0,0 0-1 0 0,-1 1 1 0 0,1 0-1 0 0,-1 0 1 0 0,0 0-1 0 0,0 1 1 0 0,0 0-1 0 0,4 4-158 0 0,-7-6 47 0 0,1 0-1 0 0,0 1 1 0 0,-1-1-1 0 0,0 1 1 0 0,0-1 0 0 0,0 1-1 0 0,0 0 1 0 0,-1 0-1 0 0,1 0 1 0 0,-1 1-1 0 0,0-1 1 0 0,0 1 0 0 0,-1-1-1 0 0,1 1 1 0 0,-1-1-1 0 0,0 1 1 0 0,0 0-1 0 0,-1-1 1 0 0,1 1-1 0 0,-1 0 1 0 0,0 0 0 0 0,0 0-1 0 0,-1-1 1 0 0,1 1-1 0 0,-1 0 1 0 0,-1 3-47 0 0,-12 10 205 0 0,0 0 0 0 0,0 0 0 0 0,-2-2 0 0 0,0 0 0 0 0,-1 0 0 0 0,-1-2 0 0 0,0 0 0 0 0,-1-1 0 0 0,0-1 0 0 0,-1-1 0 0 0,0-1 0 0 0,-1 0 0 0 0,-13 3-205 0 0,96-57-3236 0 0,-3 13 556 0 0,-26 11 1347 0 0</inkml:trace>
  <inkml:trace contextRef="#ctx0" brushRef="#br0" timeOffset="3080.415">2356 81 964 0 0,'2'-1'84'0'0,"-1"-1"0"0"0,0 1 0 0 0,0 0 1 0 0,0 0-1 0 0,0-1 0 0 0,0 1 0 0 0,0 0 0 0 0,0-1 0 0 0,-1 1 0 0 0,1-1 0 0 0,0 1 1 0 0,-1-1-1 0 0,1 0 0 0 0,-1 1 0 0 0,1-1 0 0 0,-1 0 0 0 0,0 1 0 0 0,0-1 0 0 0,0 0 0 0 0,0 1 1 0 0,0-1-1 0 0,0 0 0 0 0,0 1 0 0 0,-1-1 0 0 0,1 0 0 0 0,-1 1 0 0 0,1-1 0 0 0,-1 1 1 0 0,1-1-1 0 0,-1 1 0 0 0,0-1 0 0 0,0 1 0 0 0,0-1 0 0 0,0 1 0 0 0,0 0 0 0 0,0-1 0 0 0,0 1 1 0 0,0 0-1 0 0,0 0 0 0 0,-1 0 0 0 0,1 0 0 0 0,0 0 0 0 0,-1 0 0 0 0,1 0 0 0 0,-1 1 1 0 0,1-1-1 0 0,-1 0 0 0 0,1 1 0 0 0,-1-1 0 0 0,0 1 0 0 0,1-1 0 0 0,-1 1 0 0 0,0 0 1 0 0,1 0-1 0 0,-1 0 0 0 0,0 0 0 0 0,1 0 0 0 0,-1 0 0 0 0,0 0 0 0 0,1 1 0 0 0,-1-1 0 0 0,1 1 1 0 0,-1-1-1 0 0,0 1 0 0 0,1-1 0 0 0,-2 2-84 0 0,-7-3 69 0 0,-1 0 0 0 0,0 1 0 0 0,0 0 1 0 0,0 1-1 0 0,0 0 0 0 0,1 1 0 0 0,-1 0 0 0 0,1 1 0 0 0,-1 0 0 0 0,1 1 1 0 0,0 0-1 0 0,0 1 0 0 0,0-1 0 0 0,1 2 0 0 0,0 0 0 0 0,0 0 0 0 0,0 0 1 0 0,1 1-1 0 0,0 0 0 0 0,0 1 0 0 0,1 0 0 0 0,0 0 0 0 0,0 1 1 0 0,1-1-1 0 0,0 2 0 0 0,0-1 0 0 0,1 1 0 0 0,0-1-69 0 0,5-4-10 0 0,-1 0-1 0 0,1-1 1 0 0,0 1-1 0 0,0 0 1 0 0,1-1-1 0 0,-1 1 1 0 0,1 0 0 0 0,0-1-1 0 0,0 1 1 0 0,0-1-1 0 0,1 1 1 0 0,0-1-1 0 0,0 1 1 0 0,0-1 0 0 0,0 0-1 0 0,1 0 1 0 0,-1 0-1 0 0,1-1 1 0 0,0 1-1 0 0,0 0 1 0 0,1-1-1 0 0,-1 0 1 0 0,1 0 0 0 0,-1 0-1 0 0,1 0 1 0 0,0-1-1 0 0,0 1 1 0 0,0-1-1 0 0,1 0 1 0 0,-1 0 0 0 0,0-1-1 0 0,1 1 11 0 0,95 25-3040 0 0,-72-25 1614 0 0,3 0-90 0 0</inkml:trace>
  <inkml:trace contextRef="#ctx0" brushRef="#br0" timeOffset="3346.006">2705 81 988 0 0,'-120'101'6957'0'0,"-14"0"-4855"0"0,-119 98-1401 0 0,194-136-3040 0 0,58-62 1099 0 0,22-3-2901 0 0,-3-6 2789 0 0</inkml:trace>
  <inkml:trace contextRef="#ctx0" brushRef="#br0" timeOffset="3611.487">2875 259 1600 0 0,'1'16'5760'0'0,"-10"27"-5529"0"0,7-39 255 0 0,-15 254 1730 0 0,18-190-2819 0 0,-11-7-685 0 0,-15-38-4159 0 0,19-23 4156 0 0</inkml:trace>
  <inkml:trace contextRef="#ctx0" brushRef="#br0" timeOffset="4111.43">2895 317 1568 0 0,'-13'-19'4646'0'0,"38"-21"-3529"0"0,66-6-348 0 0,-89 46-664 0 0,23 27 121 0 0,-57 74 34 0 0,32-100-287 0 0,50 30 126 0 0,-9-18-108 0 0,-30-11 14 0 0,-1 0 0 0 0,1 1 0 0 0,-1 0-1 0 0,1 1 1 0 0,-1 0 0 0 0,0 1 0 0 0,0 0-1 0 0,-1 0 1 0 0,0 1 0 0 0,0 0 0 0 0,0 1-1 0 0,0 0 1 0 0,-1 0 0 0 0,0 1-1 0 0,0 1-4 0 0,-8-7 26 0 0,1 1-1 0 0,-1 0 1 0 0,0 0-1 0 0,0 0 0 0 0,0-1 1 0 0,0 1-1 0 0,0 0 0 0 0,-1 0 1 0 0,1-1-1 0 0,-1 1 1 0 0,1 0-1 0 0,-1-1 0 0 0,0 1 1 0 0,0 0-1 0 0,-1-1 0 0 0,1 1 1 0 0,0-1-1 0 0,-1 0 1 0 0,0 1-1 0 0,1-1 0 0 0,-1 0 1 0 0,0 0-1 0 0,0 0 0 0 0,0 0 1 0 0,0-1-1 0 0,-1 1 1 0 0,1 0-1 0 0,0-1 0 0 0,-1 1 1 0 0,1-1-1 0 0,-1 0 0 0 0,1 0 1 0 0,-1 0-1 0 0,0 0 1 0 0,0-1-1 0 0,-1 1-25 0 0,0 1 31 0 0,-16 9-57 0 0,0-1 0 0 0,0-2 0 0 0,-1 0 0 0 0,0-1 1 0 0,-1-1-1 0 0,1-1 0 0 0,-1-1 0 0 0,0 0 1 0 0,-6-2 25 0 0,25-2-202 0 0,1 0 0 0 0,-1 0-1 0 0,1 0 1 0 0,-1 0 0 0 0,1 0 0 0 0,-1-1 0 0 0,1 1 0 0 0,-1-1 0 0 0,1 0 0 0 0,-1 0 0 0 0,1 0 0 0 0,-1 0 0 0 0,1 0 0 0 0,0 0 0 0 0,0 0 0 0 0,0-1 0 0 0,0 0 0 0 0,0 1 0 0 0,0-1 0 0 0,0 0 0 0 0,0 0 0 0 0,1 0 0 0 0,-1 0 0 0 0,0 0 0 0 0,1 0 0 0 0,0 0 0 0 0,0 0 0 0 0,0-1 0 0 0,0 1 0 0 0,0-1 0 0 0,0 1 0 0 0,0-1 0 0 0,1 1 0 0 0,-1-2 202 0 0,1-8-1485 0 0</inkml:trace>
  <inkml:trace contextRef="#ctx0" brushRef="#br0" timeOffset="4361.415">3414 182 908 0 0,'5'2'1556'0'0,"1"0"-372"0"0,-3-1-192 0 0,4 1-111 0 0,-1-2-129 0 0,-3 2-188 0 0,1-2-196 0 0,-2-2-352 0 0,1 2 0 0 0,1-2-1040 0 0,-1-1-353 0 0,-3 1 69 0 0,2-1-24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42:2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64 394 976 0 0,'-41'5'1773'0'0,"18"17"-1006"0"0,149-42 1407 0 0,441-23-1507 0 0,-158 20-271 0 0,94-29 933 0 0,-483 52-1331 0 0,14-2 617 0 0,-16-4-6094 0 0,-11 0 4287 0 0</inkml:trace>
  <inkml:trace contextRef="#ctx0" brushRef="#br0" timeOffset="669.202">1526 23 1088 0 0,'-30'-10'2477'0'0,"-12"-3"1333"0"0,82 30-2982 0 0,377 137-341 0 0,-305-89-416 0 0,-111-61-43 0 0,-1 0-1 0 0,1 1 0 0 0,-1-1 0 0 0,0 0 0 0 0,0 0 0 0 0,-1 0 0 0 0,1 0 0 0 0,-1 0 0 0 0,0 0 0 0 0,0 0 1 0 0,0 0-1 0 0,-1 0 0 0 0,0 0 0 0 0,1 0 0 0 0,-1 0 0 0 0,0-1 0 0 0,-1 1 0 0 0,1-1 0 0 0,-1 0 0 0 0,1 1 1 0 0,-1-1-1 0 0,0-1 0 0 0,0 1 0 0 0,0 0 0 0 0,-4 2-27 0 0,2 1 71 0 0,-386 328 1619 0 0,347-303-1628 0 0,-9 8-561 0 0,28-9-2801 0 0,25-30 1811 0 0,0 0-41 0 0,0 0 170 0 0,0 0 144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1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1096 0 0,'10'-27'6634'0'0,"-6"35"-3900"0"0,0 7-2876 0 0,92 267 1166 0 0,-89-269-282 0 0,-8-13-878 0 0,1 0 0 0 0,-1 0 0 0 0,1 0 0 0 0,-1 0-1 0 0,0 0 1 0 0,1 0 0 0 0,-1 0 0 0 0,1 0 0 0 0,-1 0 0 0 0,1 0 0 0 0,-1 1 0 0 0,1-1 0 0 0,-1 0 0 0 0,0 0 0 0 0,1 1-1 0 0,-1-1 1 0 0,1 0 0 0 0,-1 1 0 0 0,1-1 0 0 0,0 0 0 0 0,-1 1 0 0 0,1-1 0 0 0,-1 1 0 0 0,1-1 0 0 0,0 1 0 0 0,-1-1 0 0 0,1 1-1 0 0,0-1 1 0 0,0 1 0 0 0,-1-1 0 0 0,1 1 0 0 0,0-1 0 0 0,0 1 0 0 0,0-1 0 0 0,0 1 0 0 0,-1 0 0 0 0,1-1 0 0 0,0 1 0 0 0,0-1-1 0 0,0 1 1 0 0,0 0 0 0 0,0-1 0 0 0,1 1 0 0 0,-1-1 0 0 0,0 1 0 0 0,0-1 0 0 0,0 1 0 0 0,0 0 0 0 0,1-1 0 0 0,-1 1-1 0 0,0-1 1 0 0,1 1 0 0 0,-1-1 0 0 0,0 1 0 0 0,1-1 0 0 0,-1 0 0 0 0,0 1 0 0 0,1-1 0 0 0,-1 1 0 0 0,1-1 0 0 0,-1 0 0 0 0,1 1-1 0 0,-1-1 1 0 0,1 0 0 0 0,0 1 136 0 0,-10-3-1286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1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52 860 0 0,'1'0'144'0'0,"-1"0"1"0"0,1 1-1 0 0,-1-1 0 0 0,1 0 1 0 0,-1 1-1 0 0,1-1 0 0 0,-1 0 1 0 0,1 1-1 0 0,-1-1 0 0 0,0 1 1 0 0,1-1-1 0 0,-1 1 1 0 0,0-1-1 0 0,1 1 0 0 0,-1-1 1 0 0,0 1-1 0 0,0-1 0 0 0,1 1 1 0 0,-1-1-1 0 0,0 1 0 0 0,0-1 1 0 0,0 1-1 0 0,0 0 0 0 0,0-1 1 0 0,0 1-1 0 0,0-1 0 0 0,0 1 1 0 0,0 0-1 0 0,0-1 0 0 0,0 1 1 0 0,0-1-1 0 0,0 1 0 0 0,-1-1 1 0 0,1 1-1 0 0,0-1 0 0 0,0 1 1 0 0,-1-1-1 0 0,1 1 0 0 0,0-1 1 0 0,-1 1-1 0 0,1-1 0 0 0,0 1 1 0 0,-1-1-1 0 0,1 1 0 0 0,-1-1 1 0 0,1 0-1 0 0,-1 1-144 0 0,71 1 750 0 0,-62-2-375 0 0,230-15 997 0 0,-42-4-1010 0 0,-17 1-1945 0 0,-63-1-2559 0 0,-101 15 2806 0 0,-5 2 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369 180 1028 0 0,'15'-17'2588'0'0,"-12"17"-2236"0"0,1-21 377 0 0,-3 20-709 0 0,0 1 0 0 0,0-1 0 0 0,0 0 0 0 0,0 0 0 0 0,0 0 0 0 0,0 0 0 0 0,0 0 0 0 0,-1 0 0 0 0,1-1 0 0 0,0 1 1 0 0,-1 0-1 0 0,1 0 0 0 0,0 0 0 0 0,-1-1 0 0 0,0 1 0 0 0,1 0 0 0 0,-1-1 0 0 0,0 1 0 0 0,1 0 0 0 0,-1-1 0 0 0,0 1 0 0 0,0 0 0 0 0,0-1 0 0 0,0 1 0 0 0,-1-1 0 0 0,1 1 0 0 0,0 0 0 0 0,0-1 0 0 0,-1 1 0 0 0,1 0 0 0 0,-1 0 0 0 0,1-1 0 0 0,-1 1 0 0 0,0 0 0 0 0,1 0 0 0 0,-1 0 1 0 0,0 0-1 0 0,0 0 0 0 0,0 0 0 0 0,0 0 0 0 0,0 0 0 0 0,0 0 0 0 0,0 0 0 0 0,0 0 0 0 0,0 0 0 0 0,0 1 0 0 0,-1-1 0 0 0,1 1 0 0 0,0-1 0 0 0,0 1 0 0 0,-1-1 0 0 0,1 1 0 0 0,0 0 0 0 0,-1-1 0 0 0,0 1-20 0 0,-9-3 46 0 0,0 1 0 0 0,0 1 0 0 0,0-1-1 0 0,0 2 1 0 0,-1-1 0 0 0,1 2 0 0 0,0-1-1 0 0,0 2 1 0 0,0-1 0 0 0,0 2 0 0 0,0-1-1 0 0,0 2 1 0 0,0-1 0 0 0,1 1 0 0 0,0 1 0 0 0,0 0-1 0 0,0 0 1 0 0,0 1 0 0 0,1 0 0 0 0,0 1-1 0 0,0 0 1 0 0,1 1 0 0 0,-6 5-46 0 0,1-1 135 0 0,0 1 1 0 0,1 0-1 0 0,1 0 1 0 0,0 2-1 0 0,1-1 1 0 0,1 1-1 0 0,0 1 1 0 0,1-1-1 0 0,0 1 1 0 0,1 1-1 0 0,-3 12-135 0 0,10-27 12 0 0,0 0-1 0 0,0 1 1 0 0,-1-1 0 0 0,1 0-1 0 0,1 0 1 0 0,-1 0-1 0 0,0 1 1 0 0,0-1 0 0 0,1 0-1 0 0,0 0 1 0 0,-1 0 0 0 0,1 0-1 0 0,0 0 1 0 0,0 0-1 0 0,0 0 1 0 0,0 0 0 0 0,0 0-1 0 0,0 0 1 0 0,1-1 0 0 0,-1 1-1 0 0,0 0 1 0 0,1-1-1 0 0,0 1 1 0 0,-1-1 0 0 0,1 0-1 0 0,0 1 1 0 0,0-1 0 0 0,0 0-1 0 0,0 0 1 0 0,0 0-1 0 0,0 0 1 0 0,0-1 0 0 0,0 1-1 0 0,0 0 1 0 0,0-1 0 0 0,0 1-1 0 0,0-1 1 0 0,1 0-1 0 0,0 0-11 0 0,95 3 24 0 0,-78-7-29 0 0,-1 0 1 0 0,1-2-1 0 0,-1 0 0 0 0,0-1 1 0 0,0-1-1 0 0,-1-1 0 0 0,0-1 1 0 0,0 0-1 0 0,-1-1 1 0 0,-1-1-1 0 0,0-1 0 0 0,0 0 1 0 0,-1-1 4 0 0,-6-2-72 0 0,-4 16-280 0 0,13 10 44 0 0,99 34-4010 0 0,-104-41 3225 0 0</inkml:trace>
  <inkml:trace contextRef="#ctx0" brushRef="#br0" timeOffset="468.732">657 32 1120 0 0,'30'139'5023'0'0,"-30"-138"-4521"0"0,0-1-36 0 0,0 0-58 0 0,0 0-12 0 0,0 0-26 0 0,0 0-35 0 0,-9 7 181 0 0,4-18 248 0 0,8 0-788 0 0,1 0 1 0 0,0 0-1 0 0,1 1 1 0 0,0-1-1 0 0,0 1 0 0 0,1 0 1 0 0,0 1-1 0 0,1-1 1 0 0,0 1-1 0 0,1 0 1 0 0,0 1-1 0 0,0 0 1 0 0,0 0-1 0 0,1 1 1 0 0,8-5 23 0 0,-15 10-28 0 0,0 1 1 0 0,0-1-1 0 0,1 1 1 0 0,-1 0-1 0 0,0 0 1 0 0,1 0-1 0 0,-1 0 1 0 0,0 0-1 0 0,1 0 1 0 0,-1 1-1 0 0,1-1 1 0 0,0 1-1 0 0,-1 0 1 0 0,1 0-1 0 0,-1 0 1 0 0,1 0-1 0 0,-1 0 1 0 0,1 0-1 0 0,0 1 1 0 0,-1-1-1 0 0,1 1 1 0 0,-1 0-1 0 0,0-1 1 0 0,1 1-1 0 0,-1 1 1 0 0,0-1 0 0 0,1 0-1 0 0,-1 0 1 0 0,0 1-1 0 0,0-1 1 0 0,0 1-1 0 0,0 0 1 0 0,0 0-1 0 0,0-1 1 0 0,-1 1-1 0 0,1 0 1 0 0,-1 1-1 0 0,1-1 28 0 0,47 104-341 0 0,-26-47-808 0 0,16-7-3442 0 0,-32-46 3158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2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2204 0 0,'-8'25'3710'0'0,"8"31"-2584"0"0,1-37-553 0 0,46 257 1599 0 0,-5-58-1218 0 0,-41-126-3389 0 0,-39-94-2938 0 0,25-10 4126 0 0</inkml:trace>
  <inkml:trace contextRef="#ctx0" brushRef="#br0" timeOffset="657.362">35 62 1228 0 0,'-34'-5'5641'0'0,"53"-9"-4207"0"0,-2 10-1433 0 0,-7 1 22 0 0,0 0 1 0 0,0 1 0 0 0,1 0 0 0 0,-1 1-1 0 0,1 0 1 0 0,-1 0 0 0 0,1 1 0 0 0,-1 1-1 0 0,1-1 1 0 0,-1 2 0 0 0,1 0 0 0 0,0 0-24 0 0,-5 0 5 0 0,-1 0 1 0 0,0 0 0 0 0,0 0-1 0 0,0 1 1 0 0,0 0-1 0 0,-1 0 1 0 0,1 0-1 0 0,-1 0 1 0 0,1 1 0 0 0,-1 0-1 0 0,0 0 1 0 0,-1 0-1 0 0,1 0 1 0 0,-1 0 0 0 0,1 1-1 0 0,-1 0 1 0 0,-1-1-1 0 0,1 1 1 0 0,-1 0-1 0 0,0 1 1 0 0,0-1 0 0 0,0 0-1 0 0,-1 0 1 0 0,0 1-1 0 0,0-1 1 0 0,0 1 0 0 0,0-1-1 0 0,-1 1 1 0 0,0 0-1 0 0,0-1 1 0 0,-1 1-1 0 0,0-1 1 0 0,0 1 0 0 0,0-1-1 0 0,0 0 1 0 0,-1 1-1 0 0,0-1 1 0 0,0 0 0 0 0,0 0-1 0 0,-3 3-5 0 0,-63 84 576 0 0,83-96-584 0 0,1 0 0 0 0,-1 1 1 0 0,1 0-1 0 0,0 1 0 0 0,0 1 0 0 0,0 1 0 0 0,0 0 0 0 0,-1 1 1 0 0,1 1-1 0 0,0 0 0 0 0,0 1 0 0 0,-1 1 0 0 0,7 2 8 0 0,-20-4 0 0 0,-1 1 0 0 0,0-1 0 0 0,0 0 0 0 0,-1 1 0 0 0,1-1 0 0 0,0 1 1 0 0,-1-1-1 0 0,1 1 0 0 0,-1-1 0 0 0,0 1 0 0 0,0-1 0 0 0,0 1 0 0 0,0-1 0 0 0,-1 1 0 0 0,1-1 0 0 0,0 1 0 0 0,-1-1 0 0 0,0 1 0 0 0,0-1 0 0 0,0 1 0 0 0,0-1 0 0 0,0 0 0 0 0,0 0 0 0 0,0 1 0 0 0,-1-1 0 0 0,1 0 0 0 0,-1 0 0 0 0,0 0 1 0 0,1-1-1 0 0,-1 1 0 0 0,0 0 0 0 0,0-1 0 0 0,0 1 0 0 0,0-1 0 0 0,0 1 0 0 0,-1-1 0 0 0,1 0 0 0 0,0 0 0 0 0,-1 0 0 0 0,1 0 0 0 0,0-1 0 0 0,-1 1 0 0 0,1-1 0 0 0,-2 1 0 0 0,-143 31-499 0 0,142-32 253 0 0,0-1-1 0 0,0 0 0 0 0,1 0 1 0 0,-1 0-1 0 0,0 0 0 0 0,1-1 0 0 0,-1 0 1 0 0,1 0-1 0 0,-1 0 0 0 0,1 0 0 0 0,0-1 1 0 0,0 1-1 0 0,0-1 0 0 0,1 0 0 0 0,-1-1 1 0 0,0 1-1 0 0,1 0 0 0 0,0-1 0 0 0,0 0 1 0 0,0 0-1 0 0,1 0 0 0 0,-1 0 0 0 0,1 0 1 0 0,0-1-1 0 0,-1-2 247 0 0,-5-19-1249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1060 0 0,'0'5'6286'0'0,"10"-2"-3623"0"0,43 2-2859 0 0,-47-5 837 0 0,379-10 937 0 0,-271 3-4376 0 0,-114 7 2718 0 0,-1 0-1 0 0,1 0 0 0 0,-1 0 1 0 0,0 0-1 0 0,1 0 0 0 0,-1 0 1 0 0,1 0-1 0 0,-1 0 1 0 0,0 0-1 0 0,1 0 0 0 0,-1 0 1 0 0,1 0-1 0 0,-1 0 1 0 0,0 1-1 0 0,1-1 0 0 0,-1 0 1 0 0,1 0-1 0 0,-1 0 0 0 0,1 1 1 0 0,-1-1-1 0 0,1 0 1 0 0,-1 1-1 0 0,1-1 0 0 0,-1 1 1 0 0,1-1-1 0 0,0 1 1 0 0,-1-1-1 0 0,1 0 0 0 0,0 1 1 0 0,-1-1-1 0 0,1 1 0 0 0,0 0 1 0 0,-1-1-1 0 0,1 1 1 0 0,0-1-1 0 0,0 1 0 0 0,0-1 1 0 0,0 1-1 0 0,-1 0 1 0 0,1-1-1 0 0,0 1 0 0 0,0-1 1 0 0,0 1-1 0 0,0 0 0 0 0,0-1 1 0 0,1 1-1 0 0,-1-1 1 0 0,0 1-1 0 0,0-1 0 0 0,0 1 1 0 0,0 0-1 0 0,1-1 1 0 0,-1 1-1 0 0,0-1 0 0 0,0 1 1 0 0,1-1-1 0 0,-1 1 0 0 0,0-1 1 0 0,1 1-1 0 0,-1-1 1 0 0,1 0-1 0 0,-1 1 0 0 0,1-1 1 0 0,-1 1-1 0 0,1-1 1 0 0,-1 0-1 0 0,1 1 0 0 0,-1-1 1 0 0,1 0 80 0 0,-23 7-1328 0 0,-3-1 84 0 0</inkml:trace>
  <inkml:trace contextRef="#ctx0" brushRef="#br0" timeOffset="250.535">145 206 2028 0 0,'6'6'325'0'0,"0"-1"-1"0"0,1 0 1 0 0,-1-1-1 0 0,1 0 1 0 0,0 0-1 0 0,1 0 1 0 0,-1-1-1 0 0,1 0 0 0 0,-1 0 1 0 0,1-1-1 0 0,0 0 1 0 0,0 0-1 0 0,0-1 1 0 0,0 0-1 0 0,0-1 1 0 0,0 0-1 0 0,1 0 1 0 0,0-1-325 0 0,19 1 133 0 0,0-2 1 0 0,-1-1-1 0 0,1-1 0 0 0,-1-2 1 0 0,0 0-1 0 0,-1-2 1 0 0,11-5-134 0 0,-6 3-417 0 0,110-41-4896 0 0,-110 36 4136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17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856 126 1428 0 0,'-50'55'2806'0'0,"-117"175"-313"0"0,83-100-1569 0 0,78-122-1117 0 0,-24 29 559 0 0,7-25-5632 0 0,22-12 3796 0 0</inkml:trace>
  <inkml:trace contextRef="#ctx0" brushRef="#br0" timeOffset="281.218">424 239 1060 0 0,'2'-15'2469'0'0,"-2"15"-2363"0"0,1 1 0 0 0,-1-1 0 0 0,0 0 1 0 0,0 1-1 0 0,1-1 0 0 0,-1 0 0 0 0,0 0 0 0 0,1 1 0 0 0,-1-1 0 0 0,0 0 0 0 0,1 0 1 0 0,-1 0-1 0 0,1 1 0 0 0,-1-1 0 0 0,0 0 0 0 0,1 0 0 0 0,-1 0 0 0 0,0 0 1 0 0,1 0-1 0 0,-1 0 0 0 0,1 0 0 0 0,-1 0 0 0 0,0 0 0 0 0,1 0 0 0 0,-1 0 1 0 0,1 0-1 0 0,-1 0 0 0 0,0 0 0 0 0,1 0 0 0 0,-1 0 0 0 0,1-1 0 0 0,-1 1 1 0 0,0 0-1 0 0,1 0 0 0 0,-1 0 0 0 0,0-1 0 0 0,1 1 0 0 0,-1 0 0 0 0,0 0 1 0 0,1-1-1 0 0,-1 1 0 0 0,0 0 0 0 0,0-1 0 0 0,1 1 0 0 0,-1 0 0 0 0,0-1 1 0 0,0 1-1 0 0,0 0 0 0 0,0-1 0 0 0,1 1 0 0 0,-1-1-106 0 0,185 210 1470 0 0,-138-173-1342 0 0,68 75-1495 0 0,-115-109 1210 0 0,-1 0-1 0 0,1 0 1 0 0,-1-1 0 0 0,0 1-1 0 0,0 0 1 0 0,1-1 0 0 0,-1 1 0 0 0,0 0-1 0 0,0-1 1 0 0,-1 1 0 0 0,1-1-1 0 0,0 1 1 0 0,0-1 0 0 0,-1 0 0 0 0,1 0-1 0 0,-1 0 1 0 0,1 1 0 0 0,-1-1 0 0 0,0-1-1 0 0,1 1 1 0 0,-1 0 0 0 0,0 0-1 0 0,1-1 1 0 0,-1 1 0 0 0,0-1 0 0 0,0 1-1 0 0,0-1 1 0 0,0 0 0 0 0,1 1-1 0 0,-1-1 1 0 0,0 0 0 0 0,0 0 0 0 0,0-1-1 0 0,0 1 1 0 0,0 0 0 0 0,1-1 0 0 0,-1 1-1 0 0,0-1 1 0 0,-1 0 157 0 0,-11 1-1351 0 0</inkml:trace>
  <inkml:trace contextRef="#ctx0" brushRef="#br0" timeOffset="562.46">303 103 1140 0 0,'-16'3'292'0'0,"0"1"1"0"0,0 0-1 0 0,1 1 0 0 0,-1 1 0 0 0,2 0 1 0 0,-1 1-1 0 0,1 1 0 0 0,0 1 0 0 0,0-1 0 0 0,1 2 1 0 0,0 0-1 0 0,1 1 0 0 0,0 0 0 0 0,1 1 1 0 0,0 0-1 0 0,0 0 0 0 0,2 1 0 0 0,0 1 1 0 0,0 0-1 0 0,-5 12-292 0 0,9-15 92 0 0,0 0 1 0 0,1 0-1 0 0,1 0 1 0 0,-1 0-1 0 0,2 1 1 0 0,0-1-1 0 0,0 1 1 0 0,1 0-1 0 0,0-1 1 0 0,1 1-1 0 0,1 0 1 0 0,-1 0-1 0 0,2-1 1 0 0,0 1-1 0 0,0-1 1 0 0,1 1-1 0 0,1-1 0 0 0,3 8-92 0 0,3-2-97 0 0,0-1-1 0 0,2 0 0 0 0,0-1 0 0 0,1 0 0 0 0,0 0 0 0 0,1-2 0 0 0,1 0 1 0 0,0 0-1 0 0,1-1 0 0 0,0-1 0 0 0,0-1 0 0 0,2 0 0 0 0,-1-1 0 0 0,1-1 0 0 0,0-1 1 0 0,1-1-1 0 0,0 0 0 0 0,0-1 0 0 0,18 2 98 0 0,76 2-4241 0 0,-83-9 2960 0 0</inkml:trace>
  <inkml:trace contextRef="#ctx0" brushRef="#br0" timeOffset="874.915">1110 1 1380 0 0,'23'22'434'0'0,"0"1"0"0"0,-2 1-1 0 0,0 1 1 0 0,-2 1 0 0 0,-1 1 0 0 0,-1 0 0 0 0,-1 1-1 0 0,-2 1 1 0 0,-1 0 0 0 0,-1 1 0 0 0,-1 1 0 0 0,-2 0-1 0 0,-1 0 1 0 0,-1 1 0 0 0,-2-1 0 0 0,-1 6-434 0 0,-4-18 77 0 0,-2-1 1 0 0,0 1-1 0 0,-1-1 0 0 0,0 0 1 0 0,-2 0-1 0 0,0 0 0 0 0,-1-1 1 0 0,0 0-1 0 0,-2 0 0 0 0,0 0 1 0 0,-1-1-1 0 0,-1 0 1 0 0,-3 4-78 0 0,6-11-338 0 0,0 1 1 0 0,-1-1 0 0 0,0 0 0 0 0,0 0-1 0 0,-1-1 1 0 0,0 0 0 0 0,0-1 0 0 0,-1 0-1 0 0,0 0 1 0 0,0-1 0 0 0,-1 0 0 0 0,0-1-1 0 0,0 0 338 0 0,-33 2-2604 0 0,26-7 1342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1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86 130 1256 0 0,'0'0'465'0'0,"0"0"-36"0"0,0 0-105 0 0,0 0-66 0 0,0 0-34 0 0,0 0-26 0 0,0 0 27 0 0,0 0 134 0 0,0 0-78 0 0,0 0 28 0 0,0 0-41 0 0,0 0-54 0 0,0 0 25 0 0,0 0 7 0 0,0 0-10 0 0,0 0 40 0 0,0 0 24 0 0,0 0-46 0 0,0 0-2 0 0,0 0-9 0 0,0 0-5 0 0,0 0-3 0 0,0 0-37 0 0,0 0-28 0 0,0 0 9 0 0,0 0-15 0 0,0 0-61 0 0,0 0 7 0 0,0 0 8 0 0,0 0-6 0 0,0 0-17 0 0,2 5-21 0 0,2 11-28 0 0,0 1 0 0 0,-2-1 0 0 0,0 1 0 0 0,0 0 0 0 0,-2 0 0 0 0,0 0 0 0 0,-1 0 0 0 0,-1 0 0 0 0,0-1 0 0 0,-1 1 0 0 0,-5 12-46 0 0,-6 73 216 0 0,-2 223 1016 0 0,18-320-1196 0 0,0 1 0 0 0,1-1-1 0 0,0 0 1 0 0,0 0-1 0 0,0 0 1 0 0,1 0 0 0 0,-1 0-1 0 0,1-1 1 0 0,0 0 0 0 0,0 0-1 0 0,1 0 1 0 0,-1 0 0 0 0,1-1-1 0 0,0 1 1 0 0,0-1-1 0 0,0 0 1 0 0,1-1 0 0 0,-1 1-1 0 0,0-1 1 0 0,1 0 0 0 0,0-1-1 0 0,-1 1 1 0 0,1-1-1 0 0,0 0 1 0 0,0 0 0 0 0,0-1-1 0 0,0 0 1 0 0,0 0 0 0 0,-1 0-1 0 0,1-1 1 0 0,0 0 0 0 0,0 0-1 0 0,0 0 1 0 0,-1-1-1 0 0,1 0 1 0 0,1-1-36 0 0,143-31 177 0 0,-2 4-1362 0 0,-148 29 952 0 0,-13-8-4461 0 0,-20-17 1850 0 0,17 10 1478 0 0</inkml:trace>
  <inkml:trace contextRef="#ctx0" brushRef="#br0" timeOffset="312.465">214 420 1684 0 0,'-3'-6'5121'0'0,"40"-5"-3969"0"0,373-24 654 0 0,-485 40-8199 0 0,53-5 5139 0 0</inkml:trace>
  <inkml:trace contextRef="#ctx0" brushRef="#br0" timeOffset="671.811">1 82 1720 0 0,'13'-6'2707'0'0,"46"-13"-2058"0"0,1 3 1 0 0,0 2-1 0 0,1 4 0 0 0,1 2 1 0 0,-1 2-1 0 0,1 3 0 0 0,36 5-649 0 0,-97-2-27 0 0,0 0 0 0 0,0 0 0 0 0,0 0 0 0 0,0 0 0 0 0,0 0 0 0 0,0 1-1 0 0,0-1 1 0 0,-1 0 0 0 0,1 1 0 0 0,0-1 0 0 0,0 0 0 0 0,0 1 0 0 0,0-1 0 0 0,-1 1 0 0 0,1 0 0 0 0,0-1-1 0 0,0 1 1 0 0,-1-1 0 0 0,1 1 0 0 0,-1 0 0 0 0,1 0 0 0 0,0-1 0 0 0,-1 1 0 0 0,1 0 0 0 0,-1 0 0 0 0,0 0-1 0 0,1 0 1 0 0,-1 0 0 0 0,0-1 0 0 0,1 1 0 0 0,-1 0 0 0 0,0 0 0 0 0,0 0 0 0 0,0 0 0 0 0,0 0 0 0 0,0 0-1 0 0,0 0 1 0 0,0 0 0 0 0,0 0 0 0 0,0 0 0 0 0,0 0 0 0 0,-1 0 0 0 0,1 0 0 0 0,0-1 0 0 0,-1 1 0 0 0,1 0-1 0 0,-1 0 1 0 0,1 0 0 0 0,-1 0 0 0 0,1-1 0 0 0,-1 1 0 0 0,1 0 0 0 0,-1 0 0 0 0,0-1 0 0 0,1 1 0 0 0,-1-1-1 0 0,0 1 1 0 0,0 0 0 0 0,1-1 0 0 0,-1 1 0 0 0,0-1 0 0 0,0 0 0 0 0,0 1 0 0 0,0-1 0 0 0,0 0 0 0 0,0 1-1 0 0,1-1 1 0 0,-2 0 27 0 0,7 3-4357 0 0,-2-4 3069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2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369 329 888 0 0,'-1'-4'145'0'0,"0"0"-1"0"0,0 0 1 0 0,-1 0 0 0 0,1 1-1 0 0,-1-1 1 0 0,0 1-1 0 0,0-1 1 0 0,0 1 0 0 0,-1 0-1 0 0,1-1 1 0 0,-1 1 0 0 0,1 0-1 0 0,-1 1 1 0 0,0-1-1 0 0,0 0 1 0 0,-1 1 0 0 0,1 0-1 0 0,0 0 1 0 0,-1 0 0 0 0,0 0-1 0 0,1 0 1 0 0,-1 1-1 0 0,0 0 1 0 0,0-1 0 0 0,1 1-1 0 0,-1 1 1 0 0,0-1 0 0 0,0 1-1 0 0,0-1 1 0 0,0 1-1 0 0,0 0 1 0 0,0 0 0 0 0,0 1-1 0 0,0-1 1 0 0,-2 2-145 0 0,-10 0 172 0 0,0 0 0 0 0,0 1 0 0 0,1 1 0 0 0,0 1 0 0 0,-1 0 0 0 0,2 1 0 0 0,-1 0 0 0 0,1 1 0 0 0,0 1 0 0 0,0 1 1 0 0,1 0-1 0 0,0 0 0 0 0,1 1 0 0 0,0 1 0 0 0,0 0 0 0 0,-8 11-172 0 0,19-21 19 0 0,0 1 0 0 0,0-1 0 0 0,0 0 1 0 0,0 1-1 0 0,0-1 0 0 0,0 1 0 0 0,0 0 0 0 0,1-1 1 0 0,-1 1-1 0 0,1 0 0 0 0,-1-1 0 0 0,1 1 0 0 0,0 0 1 0 0,-1-1-1 0 0,1 1 0 0 0,0 0 0 0 0,0 0 1 0 0,0-1-1 0 0,0 1 0 0 0,1 0 0 0 0,-1 0 0 0 0,0-1 1 0 0,1 1-1 0 0,-1 0 0 0 0,1-1 0 0 0,0 1 0 0 0,-1 0 1 0 0,1-1-1 0 0,0 1 0 0 0,0-1 0 0 0,0 1 0 0 0,0-1 1 0 0,0 0-1 0 0,1 1 0 0 0,-1-1 0 0 0,0 0 0 0 0,0 0 1 0 0,1 0-1 0 0,-1 0 0 0 0,1 0 0 0 0,-1 0 1 0 0,1 0-1 0 0,0-1 0 0 0,-1 1 0 0 0,1 0 0 0 0,-1-1 1 0 0,1 1-1 0 0,0-1 0 0 0,0 0 0 0 0,-1 1 0 0 0,1-1 1 0 0,0 0-1 0 0,1 0-19 0 0,95 13-112 0 0,-82-12 20 0 0,0 0 0 0 0,0-1 0 0 0,0-1 0 0 0,0 0 0 0 0,-1-1 0 0 0,1-1 0 0 0,0 0 0 0 0,-1-2 0 0 0,0 1 0 0 0,0-2 0 0 0,0 0 0 0 0,0-1 0 0 0,-1 0 0 0 0,0-1 0 0 0,-1-1 0 0 0,0 0 1 0 0,0 0-1 0 0,-1-2 0 0 0,0 1 0 0 0,-1-2 0 0 0,0 1 0 0 0,-1-2 0 0 0,0 1 0 0 0,-1-1 0 0 0,0-1 0 0 0,-1 0 0 0 0,-1 0 0 0 0,0 0 0 0 0,2-10 92 0 0,-6 16 114 0 0,0 0 1 0 0,-1 0-1 0 0,0 0 0 0 0,-1 0 1 0 0,0 0-1 0 0,0 0 0 0 0,0-1 1 0 0,-1 1-1 0 0,0 0 0 0 0,-1 0 1 0 0,0-1-1 0 0,0 1 0 0 0,-1 0 1 0 0,0 0-1 0 0,-1 0 0 0 0,1 0 1 0 0,-1 1-1 0 0,-1-1 0 0 0,0 1 1 0 0,0 0-1 0 0,0-1 0 0 0,-1 2 1 0 0,0-1-1 0 0,0 1 0 0 0,-1-1 1 0 0,1 2-1 0 0,-1-1 0 0 0,-1 1 1 0 0,0-1-115 0 0,5 5 27 0 0,0 0 0 0 0,0 0 0 0 0,0 1 0 0 0,0-1 0 0 0,1 1 0 0 0,-1-1 0 0 0,0 1 0 0 0,0 0 0 0 0,0 0 0 0 0,0 0 0 0 0,0 0 0 0 0,0 0 0 0 0,0 0 1 0 0,0 1-1 0 0,0-1 0 0 0,0 1 0 0 0,0-1 0 0 0,0 1 0 0 0,0 0 0 0 0,1 0 0 0 0,-1 0 0 0 0,0-1 0 0 0,0 2 0 0 0,1-1 0 0 0,-1 0 0 0 0,1 0 0 0 0,-1 1 0 0 0,1-1 1 0 0,-1 0-1 0 0,1 1 0 0 0,0-1 0 0 0,0 1 0 0 0,0 0 0 0 0,0-1 0 0 0,0 1 0 0 0,0 0 0 0 0,0 0 0 0 0,1 0 0 0 0,-1 0 0 0 0,0 0 0 0 0,1 0 0 0 0,0-1 0 0 0,-1 1 0 0 0,1 0 1 0 0,0 2-28 0 0,-13 95 189 0 0,72 122-260 0 0,-25-148-657 0 0,-12-32-1022 0 0,-7 1-3603 0 0,-15-38 4067 0 0,0-4-7 0 0</inkml:trace>
  <inkml:trace contextRef="#ctx0" brushRef="#br0" timeOffset="421.837">725 257 876 0 0,'5'1'154'0'0,"0"1"-1"0"0,0-1 1 0 0,0 1 0 0 0,0 0-1 0 0,-1 0 1 0 0,1 1 0 0 0,0-1-1 0 0,-1 1 1 0 0,0 0-1 0 0,0 0 1 0 0,0 1 0 0 0,0-1-1 0 0,0 1 1 0 0,-1 0 0 0 0,1 0-1 0 0,-1 0 1 0 0,0 1-1 0 0,0-1 1 0 0,-1 1 0 0 0,1-1-1 0 0,-1 1 1 0 0,0 0 0 0 0,0 0-1 0 0,-1 0 1 0 0,1 0 0 0 0,-1 0-1 0 0,0 0 1 0 0,-1 0-1 0 0,1 1 1 0 0,-1-1 0 0 0,0 0-1 0 0,0 0 1 0 0,-1 1 0 0 0,0-1-1 0 0,0 3-153 0 0,-3-1 213 0 0,-1 1-1 0 0,0-1 0 0 0,0 0 1 0 0,-1 0-1 0 0,0-1 0 0 0,0 1 0 0 0,-1-1 1 0 0,1 0-1 0 0,-1-1 0 0 0,-1 0 1 0 0,1 0-1 0 0,-1-1 0 0 0,1 1 1 0 0,-1-2-1 0 0,0 1 0 0 0,-1-1 1 0 0,1 0-1 0 0,-1-1-212 0 0,7-2 219 0 0,-5-26-55 0 0,18 2-280 0 0,2 1 1 0 0,0 0-1 0 0,2 1 0 0 0,0 1 1 0 0,1 0-1 0 0,1 1 1 0 0,2 1-1 0 0,-1 0 1 0 0,2 2-1 0 0,0 0 1 0 0,2 1-1 0 0,-1 1 0 0 0,9-3 116 0 0,-115 79 1053 0 0,83-60-1042 0 0,1-1 0 0 0,0 1 0 0 0,-1-1 0 0 0,1 1 1 0 0,0 0-1 0 0,0 0 0 0 0,-1 0 0 0 0,1 0 0 0 0,0-1 0 0 0,0 2 0 0 0,0-1 0 0 0,0 0 0 0 0,0 0 0 0 0,0 0 0 0 0,1 0 0 0 0,-1 1 0 0 0,0-1 0 0 0,0 0 0 0 0,1 1 0 0 0,-1-1 0 0 0,1 0 1 0 0,0 1-1 0 0,-1-1 0 0 0,1 1 0 0 0,0-1 0 0 0,0 1 0 0 0,-1-1 0 0 0,1 0 0 0 0,1 1 0 0 0,-1-1 0 0 0,0 1 0 0 0,0-1 0 0 0,0 1 0 0 0,1-1 0 0 0,-1 1 0 0 0,1-1 0 0 0,-1 0 0 0 0,1 1 1 0 0,-1-1-1 0 0,1 0 0 0 0,0 0 0 0 0,0 1 0 0 0,0-1 0 0 0,0 0 0 0 0,0 0 0 0 0,0 0 0 0 0,0 0 0 0 0,0 0 0 0 0,0 0 0 0 0,0 0 0 0 0,0 0 0 0 0,1-1 0 0 0,-1 1 0 0 0,0 0 0 0 0,1-1 1 0 0,-1 1-1 0 0,0-1 0 0 0,1 1 0 0 0,-1-1 0 0 0,1 0 0 0 0,-1 0 0 0 0,1 1 0 0 0,0-1-11 0 0,100 24-729 0 0,150-29-6423 0 0,-207 0 5872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2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59 827 880 0 0,'16'12'9074'0'0,"-11"-6"-9054"0"0,-1 0 1 0 0,1-1-1 0 0,-1 1 1 0 0,2-1-1 0 0,-1 0 1 0 0,0-1-1 0 0,1 1 1 0 0,0-1-1 0 0,0 0 1 0 0,0 0-1 0 0,1-1 1 0 0,-1 0-1 0 0,1 0 1 0 0,0-1-1 0 0,0 1 1 0 0,0-1-1 0 0,0-1 0 0 0,0 1 1 0 0,0-1-1 0 0,0-1 1 0 0,1 1-1 0 0,-1-1 1 0 0,0-1-1 0 0,3 1-20 0 0,181-29-7 0 0,-183 27-25 0 0,2 1-16 0 0,-1 0 1 0 0,0-1-1 0 0,1-1 0 0 0,-1 1 0 0 0,0-1 0 0 0,0-1 0 0 0,-1 1 0 0 0,1-2 0 0 0,-1 1 0 0 0,1-1 0 0 0,-1 0 0 0 0,-1-1 1 0 0,1 0-1 0 0,-1 0 0 0 0,0-1 0 0 0,-1 0 0 0 0,1 0 0 0 0,-1 0 0 0 0,-1-1 0 0 0,4-5 48 0 0,-28-14-439 0 0,12 22 393 0 0,-1 0 0 0 0,0 1 1 0 0,0 0-1 0 0,-1 1 0 0 0,1-1 0 0 0,-1 2 0 0 0,1-1 1 0 0,-1 1-1 0 0,0 1 0 0 0,0-1 0 0 0,0 1 1 0 0,0 1-1 0 0,0 0 0 0 0,0 0 0 0 0,0 1 1 0 0,-6 1 45 0 0,-14-2-28 0 0,1 3 107 0 0,1 2 0 0 0,-1 0 0 0 0,1 2 0 0 0,0 0 0 0 0,1 2 0 0 0,0 1 0 0 0,0 2 0 0 0,1 0 0 0 0,1 1 0 0 0,0 2 0 0 0,0 1-79 0 0,16-10 28 0 0,1 0 0 0 0,0 0 0 0 0,0 1 0 0 0,1 0 0 0 0,-1 0 0 0 0,2 1 0 0 0,-1 0 0 0 0,1 0 0 0 0,0 0 1 0 0,1 0-1 0 0,0 1 0 0 0,0 0 0 0 0,1 0 0 0 0,0 0 0 0 0,0 0 0 0 0,1 0 0 0 0,1 1 0 0 0,-1-1 1 0 0,1 3-29 0 0,4-3 30 0 0,0 1 0 0 0,1-1-1 0 0,0 1 1 0 0,1-1 0 0 0,-1 0 0 0 0,2-1 0 0 0,-1 1 0 0 0,1-1 0 0 0,0 0 0 0 0,1-1 0 0 0,0 1 0 0 0,0-1 0 0 0,1-1 0 0 0,0 1 0 0 0,0-1 0 0 0,0-1 0 0 0,1 1 0 0 0,0-2 0 0 0,0 1 0 0 0,0-1 0 0 0,0 0 0 0 0,1-1 0 0 0,0 0 0 0 0,2 0-30 0 0,20 5-170 0 0,-1-1 0 0 0,1-1 0 0 0,1-2-1 0 0,-1-2 1 0 0,0 0 0 0 0,1-2 0 0 0,-1-2 0 0 0,1-1 0 0 0,22-5 170 0 0,159-62-5204 0 0,-181 53 3924 0 0</inkml:trace>
  <inkml:trace contextRef="#ctx0" brushRef="#br0" timeOffset="391.679">445 386 2596 0 0,'-5'-1'782'0'0,"-22"-7"2896"0"0,39-4-1238 0 0,496-62-1136 0 0,-492 78-3903 0 0,-20 0-2824 0 0,3-4 4141 0 0</inkml:trace>
  <inkml:trace contextRef="#ctx0" brushRef="#br0" timeOffset="986.054">1079 37 1140 0 0,'29'-10'3318'0'0,"-23"11"-3218"0"0,1 0 0 0 0,-1 0 0 0 0,0 1 0 0 0,0 0 0 0 0,0 0 0 0 0,0 0 0 0 0,0 1 0 0 0,0-1 0 0 0,0 1 0 0 0,-1 1 0 0 0,0-1 1 0 0,1 1-1 0 0,-1 0 0 0 0,-1 0 0 0 0,1 1 0 0 0,-1-1 0 0 0,1 1 0 0 0,-1 0 0 0 0,-1 0 0 0 0,1 1 0 0 0,-1-1 0 0 0,0 1 0 0 0,0-1 0 0 0,0 1 0 0 0,-1 0 0 0 0,0 0 1 0 0,0 1-1 0 0,-1-1 0 0 0,1 0 0 0 0,-1 0 0 0 0,-1 1 0 0 0,1-1 0 0 0,-1 0 0 0 0,0 1 0 0 0,-1 0-100 0 0,-2 4 131 0 0,-1 0 0 0 0,-1 0-1 0 0,0 0 1 0 0,0-1 0 0 0,-1 1 0 0 0,-1-1 0 0 0,1-1 0 0 0,-1 1-1 0 0,-1-1 1 0 0,0 0 0 0 0,0-1 0 0 0,-1 0 0 0 0,0 0-1 0 0,-1-1 1 0 0,1 0 0 0 0,-1-1 0 0 0,0 0 0 0 0,-1-1-1 0 0,0 0 1 0 0,1 0 0 0 0,-7 1-131 0 0,16-7-115 0 0,1 0 0 0 0,-1 0 0 0 0,1 0 0 0 0,-1-1 0 0 0,1 1 0 0 0,-1 0 0 0 0,1 0 0 0 0,0 0 0 0 0,-1-1 0 0 0,1 1 0 0 0,0 0 0 0 0,0 0 0 0 0,0-1 0 0 0,0 1 0 0 0,0 0 0 0 0,0 0 0 0 0,0-1 0 0 0,1 1 0 0 0,-1 0 1 0 0,0 0-1 0 0,1 0 0 0 0,-1 0 0 0 0,1-1 0 0 0,-1 1 0 0 0,1 0 0 0 0,0 0 0 0 0,-1 0 0 0 0,1 0 0 0 0,0 0 0 0 0,0 0 0 0 0,-1 0 0 0 0,1 0 0 0 0,0 1 0 0 0,0-1 0 0 0,0 0 0 0 0,0 0 0 0 0,0 1 0 0 0,0-1 0 0 0,1 1 0 0 0,-1-1 0 0 0,0 1 0 0 0,0-1 0 0 0,0 1 0 0 0,0 0 0 0 0,1-1 115 0 0,40-34-2606 0 0,-17 16 1403 0 0</inkml:trace>
  <inkml:trace contextRef="#ctx0" brushRef="#br0" timeOffset="1251.647">1499 16 928 0 0,'-33'-15'3564'0'0,"-38"37"-2651"0"0,63-19-603 0 0,-6 2-149 0 0,1 0-1 0 0,0 0 1 0 0,0 2-1 0 0,1-1 1 0 0,0 2-1 0 0,0 0 1 0 0,1 0-1 0 0,0 1 1 0 0,0 0-1 0 0,1 1 1 0 0,0 0 0 0 0,1 0-1 0 0,0 1 1 0 0,0 1-1 0 0,2 0 1 0 0,-1 0-1 0 0,1 0 1 0 0,1 1-1 0 0,0 0 1 0 0,1 0-1 0 0,1 0 1 0 0,-3 10-161 0 0,8-19-10 0 0,0-1 0 0 0,0 1 0 0 0,0-1 1 0 0,1 1-1 0 0,-1 0 0 0 0,1-1 0 0 0,0 0 0 0 0,-1 1 0 0 0,2-1 1 0 0,-1 0-1 0 0,0 0 0 0 0,1 0 0 0 0,-1-1 0 0 0,1 1 1 0 0,0-1-1 0 0,0 1 0 0 0,0-1 0 0 0,0 0 0 0 0,0 0 0 0 0,1 0 1 0 0,-1 0-1 0 0,1-1 0 0 0,-1 1 0 0 0,1-1 0 0 0,-1 0 1 0 0,1 0-1 0 0,0 0 0 0 0,0-1 0 0 0,-1 1 0 0 0,1-1 0 0 0,0 0 1 0 0,1 0 9 0 0,82 5-3268 0 0,-5-24 607 0 0,-47 8 1381 0 0</inkml:trace>
  <inkml:trace contextRef="#ctx0" brushRef="#br0" timeOffset="1532.855">1796 154 908 0 0,'-208'215'6247'0'0,"80"-92"-4947"0"0,24-18-1712 0 0,105-102-4613 0 0,4-9 3715 0 0</inkml:trace>
  <inkml:trace contextRef="#ctx0" brushRef="#br0" timeOffset="1814.072">1965 319 836 0 0,'10'17'5591'0'0,"-10"37"-4292"0"0,-1-38-705 0 0,13 205 1270 0 0,-3-119-3619 0 0,-41-76-3430 0 0,25-29 3733 0 0</inkml:trace>
  <inkml:trace contextRef="#ctx0" brushRef="#br0" timeOffset="2407.757">2013 317 936 0 0,'-60'-11'3895'0'0,"59"11"-3865"0"0,0 0 1 0 0,0-1-1 0 0,0 1 1 0 0,0 0 0 0 0,0 0-1 0 0,0-1 1 0 0,0 1 0 0 0,0-1-1 0 0,0 1 1 0 0,0-1 0 0 0,1 0-1 0 0,-1 1 1 0 0,0-1-1 0 0,0 0 1 0 0,0 1 0 0 0,1-1-1 0 0,-1 0 1 0 0,0 0 0 0 0,1 0-1 0 0,-1 0 1 0 0,1 1-1 0 0,-1-1 1 0 0,1 0 0 0 0,-1 0-1 0 0,1 0 1 0 0,0 0 0 0 0,-1 0-1 0 0,1 0 1 0 0,0 0 0 0 0,0 0-1 0 0,0 0 1 0 0,0-1-1 0 0,0 1 1 0 0,0 0 0 0 0,0 0-1 0 0,0 0 1 0 0,0 0 0 0 0,1 0-1 0 0,-1 0 1 0 0,0 0-1 0 0,0 0 1 0 0,1 0 0 0 0,-1 0-1 0 0,1 0 1 0 0,-1 0 0 0 0,1 1-1 0 0,0-1 1 0 0,-1 0-1 0 0,1 0 1 0 0,0 0 0 0 0,-1 1-1 0 0,1-1 1 0 0,0 0 0 0 0,0 1-1 0 0,0-2-30 0 0,2-1 15 0 0,1-1-1 0 0,-1 1 1 0 0,0 0-1 0 0,1 0 1 0 0,0 0-1 0 0,0 0 1 0 0,0 1-1 0 0,0-1 1 0 0,0 1-1 0 0,0 0 0 0 0,1 1 1 0 0,-1-1-1 0 0,0 1 1 0 0,1-1-1 0 0,0 1 1 0 0,-1 0-1 0 0,1 1 1 0 0,0-1-1 0 0,-1 1 1 0 0,1 0-1 0 0,0 0 1 0 0,-1 1-1 0 0,1 0 1 0 0,4 0-15 0 0,-3 2 17 0 0,-1 1 0 0 0,1-1 0 0 0,-1 1 0 0 0,1 0 1 0 0,-1 1-1 0 0,-1-1 0 0 0,1 1 0 0 0,0 0 0 0 0,-1 0 1 0 0,0 0-1 0 0,-1 1 0 0 0,1-1 0 0 0,-1 1 0 0 0,0 0 0 0 0,0 0 1 0 0,-1 0-1 0 0,1 1 0 0 0,-1-1 0 0 0,-1 0 0 0 0,1 1 1 0 0,-1-1-1 0 0,0 1 0 0 0,-1 0 0 0 0,0-1 0 0 0,0 1 1 0 0,0 0-1 0 0,-1-1 0 0 0,0 1 0 0 0,0-1 0 0 0,0 1 1 0 0,-1-1-1 0 0,0 1 0 0 0,-1-1 0 0 0,1 0 0 0 0,-1 0 1 0 0,0 0-1 0 0,-2 1-17 0 0,-36 63 683 0 0,80-76-844 0 0,-38 6 163 0 0,5-2 0 0 0,-1 1 0 0 0,1 0 0 0 0,-1 1 0 0 0,1 0 0 0 0,-1 0 0 0 0,1 0 0 0 0,-1 0 0 0 0,1 1 0 0 0,-1 0 0 0 0,0 0 0 0 0,1 0 1 0 0,-1 1-1 0 0,0 0 0 0 0,0 0 0 0 0,0 0 0 0 0,0 1 0 0 0,0-1 0 0 0,3 3-2 0 0,-43 35 645 0 0,15-30-693 0 0,-1-2-1 0 0,1-1 0 0 0,-1 0 0 0 0,-1-1 0 0 0,1-2 0 0 0,-1 0 1 0 0,0-1-1 0 0,-14-1 49 0 0,31-2-226 0 0,0 0-1 0 0,1 0 1 0 0,-1-1 0 0 0,0 0 0 0 0,1 0 0 0 0,-1 0 0 0 0,1-1-1 0 0,0 0 1 0 0,-1 1 0 0 0,1-1 0 0 0,0-1 0 0 0,0 1-1 0 0,0-1 1 0 0,0 1 0 0 0,0-1 0 0 0,1 0 0 0 0,-1-1 0 0 0,1 1-1 0 0,0 0 1 0 0,0-1 0 0 0,0 0 0 0 0,1 0 0 0 0,-1 0 0 0 0,1 0-1 0 0,0 0 1 0 0,-1-2 226 0 0,1-13-1306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23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1356 0 0,'0'-1'120'0'0,"0"0"-1"0"0,0-1 1 0 0,0 1 0 0 0,1 0 0 0 0,-1 0-1 0 0,0-1 1 0 0,1 1 0 0 0,0 0-1 0 0,-1 0 1 0 0,1 0 0 0 0,0-1-1 0 0,-1 1 1 0 0,1 0 0 0 0,0 0-1 0 0,0 0 1 0 0,0 0 0 0 0,0 0-1 0 0,0 1 1 0 0,0-1 0 0 0,0 0-1 0 0,0 0 1 0 0,0 1 0 0 0,0-1-1 0 0,1 0 1 0 0,-1 1 0 0 0,0 0-1 0 0,0-1 1 0 0,1 1 0 0 0,-1-1-1 0 0,0 1 1 0 0,1 0 0 0 0,-1 0-1 0 0,0 0 1 0 0,1 0 0 0 0,-1 0 0 0 0,0 0-1 0 0,2 0-119 0 0,81 16 615 0 0,-74-13-553 0 0,0 1 1 0 0,0 0-1 0 0,-1 0 0 0 0,0 1 0 0 0,0 0 0 0 0,0 0 0 0 0,-1 1 0 0 0,1 1 1 0 0,-1-1-1 0 0,-1 1 0 0 0,1 0 0 0 0,-1 1 0 0 0,-1 0 0 0 0,1 0 0 0 0,-1 0 0 0 0,-1 1 1 0 0,1 0-1 0 0,-2 0 0 0 0,1 0 0 0 0,-1 1 0 0 0,-1 0 0 0 0,1-1 0 0 0,-2 1 1 0 0,1 0-1 0 0,-1 5-62 0 0,-3-7 70 0 0,0 0-1 0 0,-1 0 1 0 0,0 0 0 0 0,-1 0 0 0 0,0 0 0 0 0,0-1-1 0 0,0 1 1 0 0,-1-1 0 0 0,0 0 0 0 0,-1 0 0 0 0,1 0 0 0 0,-1 0-1 0 0,-1-1 1 0 0,1 0 0 0 0,-1 0 0 0 0,0-1 0 0 0,0 1 0 0 0,-5 1-70 0 0,0 4 44 0 0,0-1 1 0 0,-1-1 0 0 0,0 0-1 0 0,-1-1 1 0 0,0 0 0 0 0,-1 0 0 0 0,1-2-1 0 0,-1 0 1 0 0,-1 0 0 0 0,1-1-1 0 0,-1-1 1 0 0,0-1 0 0 0,-3 1-45 0 0,15-4-374 0 0,-6-29-2694 0 0,43-34-795 0 0,-14 38 2613 0 0</inkml:trace>
  <inkml:trace contextRef="#ctx0" brushRef="#br0" timeOffset="265.721">461 14 1060 0 0,'-94'49'4747'0'0,"87"-44"-4610"0"0,0-1 1 0 0,1 2-1 0 0,0-1 1 0 0,0 1-1 0 0,0 0 1 0 0,1 0-1 0 0,-1 1 1 0 0,2-1-1 0 0,-1 1 1 0 0,1 0-1 0 0,0 0 1 0 0,0 1 0 0 0,1-1-1 0 0,0 1 1 0 0,0 0-1 0 0,1 0 1 0 0,0 0-1 0 0,0 4-137 0 0,4-6 21 0 0,0 1-1 0 0,0-1 1 0 0,1 1-1 0 0,0-1 1 0 0,0 0-1 0 0,0 0 1 0 0,1-1-1 0 0,0 1 1 0 0,0-1 0 0 0,0 0-1 0 0,1 0 1 0 0,0 0-1 0 0,0 0 1 0 0,0-1-1 0 0,1 0 1 0 0,-1 0-1 0 0,1 0 1 0 0,0-1 0 0 0,0 0-1 0 0,0 0 1 0 0,0-1-1 0 0,1 1 1 0 0,-1-1-1 0 0,1-1 1 0 0,0 1-1 0 0,-1-1 1 0 0,1 0-1 0 0,4 0-20 0 0,182 2-5991 0 0,-117-15 4609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184 289 1604 0 0,'-6'-1'162'0'0,"0"1"-1"0"0,1-1 1 0 0,-1 1-1 0 0,0 0 1 0 0,1 0-1 0 0,-1 1 1 0 0,0-1 0 0 0,1 1-1 0 0,-1 1 1 0 0,1-1-1 0 0,-1 1 1 0 0,1 0-1 0 0,0 0 1 0 0,-1 0-1 0 0,1 1 1 0 0,0 0 0 0 0,1 0-1 0 0,-1 0 1 0 0,0 0-1 0 0,1 1 1 0 0,0 0-1 0 0,0 0 1 0 0,0 0-1 0 0,0 1 1 0 0,1-1 0 0 0,0 1-1 0 0,-1 0 1 0 0,2-1-1 0 0,-1 2 1 0 0,1-1-1 0 0,-1 0 1 0 0,1 0-1 0 0,1 1 1 0 0,-1-1 0 0 0,1 1-1 0 0,0-1 1 0 0,0 1-1 0 0,1 0 1 0 0,-1 2-162 0 0,-3 36 411 0 0,2 0 0 0 0,1 0 1 0 0,2-1-1 0 0,3 1 0 0 0,1 0 1 0 0,2-1-1 0 0,2 0 0 0 0,2 0 1 0 0,14 37-412 0 0,15 70 645 0 0,0 134-189 0 0,-40-275-575 0 0,0 0 0 0 0,-1 1 0 0 0,0-1 0 0 0,-1 1-1 0 0,0-1 1 0 0,0 0 0 0 0,-1 0 0 0 0,-1 0 0 0 0,1 0-1 0 0,-1-1 1 0 0,-1 1 0 0 0,1-1 0 0 0,-2 0 0 0 0,1 0-1 0 0,-3 2 120 0 0,6-8-198 0 0,-1-1 0 0 0,1 1 0 0 0,-1-1 0 0 0,0 1-1 0 0,1-1 1 0 0,-1 0 0 0 0,0 0 0 0 0,1 0 0 0 0,-1-1 0 0 0,0 1-1 0 0,0-1 1 0 0,0 1 0 0 0,0-1 0 0 0,0 0 0 0 0,0 0-1 0 0,0 0 1 0 0,1-1 0 0 0,-1 1 0 0 0,0-1 0 0 0,0 1 0 0 0,0-1-1 0 0,0 0 1 0 0,1 0 0 0 0,-1 0 0 0 0,0-1 0 0 0,1 1-1 0 0,-1-1 1 0 0,1 1 0 0 0,0-1 0 0 0,-1 0 0 0 0,1 0 0 0 0,0 0-1 0 0,0 0 1 0 0,0 0 0 0 0,0 0 0 0 0,1-1 0 0 0,-1 1-1 0 0,0-1 1 0 0,1 1 0 0 0,0-1 0 0 0,-1 0 198 0 0,-6-19-1263 0 0</inkml:trace>
  <inkml:trace contextRef="#ctx0" brushRef="#br0" timeOffset="453.08">564 1501 876 0 0,'-26'12'3302'0'0,"-84"56"375"0"0,104-63-3516 0 0,-1 1 0 0 0,1 0 0 0 0,0 0 0 0 0,0 1 0 0 0,0 0-1 0 0,1 0 1 0 0,0 0 0 0 0,1 1 0 0 0,-1-1 0 0 0,1 1 0 0 0,1 0-1 0 0,0 0 1 0 0,0 1 0 0 0,0-1 0 0 0,1 1 0 0 0,0-1 0 0 0,1 3-161 0 0,3-7 36 0 0,0 0-1 0 0,1 0 1 0 0,0 0 0 0 0,-1-1 0 0 0,1 1 0 0 0,1-1 0 0 0,-1 1 0 0 0,0-1 0 0 0,1 0 0 0 0,0-1-1 0 0,-1 1 1 0 0,1-1 0 0 0,0 1 0 0 0,0-1 0 0 0,1 0 0 0 0,-1-1 0 0 0,0 1 0 0 0,1-1 0 0 0,-1 0-1 0 0,1 0 1 0 0,-1 0 0 0 0,1-1 0 0 0,-1 1 0 0 0,3-1-36 0 0,8 0-51 0 0,0 0 0 0 0,0-1-1 0 0,0-1 1 0 0,0 0 0 0 0,0-1 0 0 0,-1-1 0 0 0,1 0-1 0 0,-1-1 1 0 0,0-1 0 0 0,0 0 0 0 0,-1 0 0 0 0,0-2-1 0 0,0 0 1 0 0,-1 0 0 0 0,1-1 0 0 0,-2 0 0 0 0,0-1-1 0 0,0-1 1 0 0,4-5 51 0 0,-13 13-39 0 0,0 0-1 0 0,0 0 0 0 0,0-1 0 0 0,-1 1 1 0 0,1 0-1 0 0,-1-1 0 0 0,0 0 0 0 0,0 1 1 0 0,0-1-1 0 0,-1 1 0 0 0,1-1 0 0 0,-1 0 1 0 0,0 0-1 0 0,0 1 0 0 0,0-1 0 0 0,-1 0 1 0 0,1 1-1 0 0,-1-1 0 0 0,0 0 1 0 0,0 1-1 0 0,0-1 0 0 0,0 1 0 0 0,-1-1 1 0 0,1 1-1 0 0,-1 0 0 0 0,0-1 0 0 0,0 1 1 0 0,0 0-1 0 0,-1 0 0 0 0,1 1 0 0 0,-1-1 1 0 0,1 0-1 0 0,-1 1 0 0 0,0-1 0 0 0,0 1 1 0 0,-2-1 39 0 0,-121-69-994 0 0,-48-26-4342 0 0,154 75 4030 0 0</inkml:trace>
  <inkml:trace contextRef="#ctx0" brushRef="#br0" timeOffset="1241.386">596 1 848 0 0,'23'23'4959'0'0,"-38"83"-3403"0"0,9-90-1408 0 0,0 1 0 0 0,-1-1 0 0 0,-1 0 0 0 0,0 0 0 0 0,-1-1 0 0 0,-1 0 0 0 0,0-1 0 0 0,-1 0 1 0 0,-1 0-1 0 0,0-2 0 0 0,-1 1 0 0 0,0-1 0 0 0,-1-1 0 0 0,0-1 0 0 0,-1 0 0 0 0,0 0 0 0 0,-7 2-148 0 0,20-11 2 0 0,0-1-1 0 0,0 1 1 0 0,0-1-1 0 0,0 0 1 0 0,1 1-1 0 0,-1-1 1 0 0,0 0-1 0 0,0 0 1 0 0,0 0-1 0 0,0 0 1 0 0,0-1-1 0 0,0 1 1 0 0,0 0-1 0 0,0-1 0 0 0,1 0 1 0 0,-1 1-1 0 0,0-1 1 0 0,0 0-1 0 0,0 0 1 0 0,1 0-1 0 0,-1 0 1 0 0,1 0-1 0 0,-1 0 1 0 0,1 0-1 0 0,-1-1 1 0 0,1 1-1 0 0,0 0 1 0 0,-1-1-1 0 0,1 1 1 0 0,0-1-1 0 0,0 0 1 0 0,0 1-1 0 0,0-1 1 0 0,0 0-1 0 0,1 1 1 0 0,-1-1-1 0 0,0 0 1 0 0,1 0-1 0 0,-1 0 1 0 0,1 0-1 0 0,0 0 0 0 0,0 0-1 0 0,-11-86-752 0 0,11 84 725 0 0,1 1-1 0 0,-1-1 0 0 0,1 0 1 0 0,0 1-1 0 0,0-1 1 0 0,1 1-1 0 0,-1-1 1 0 0,1 1-1 0 0,-1-1 1 0 0,1 1-1 0 0,0 0 0 0 0,1 0 1 0 0,-1 0-1 0 0,0 0 1 0 0,1 0-1 0 0,0 1 1 0 0,-1-1-1 0 0,1 1 0 0 0,0 0 1 0 0,0 0-1 0 0,1 0 1 0 0,-1 0-1 0 0,0 0 1 0 0,1 0-1 0 0,-1 1 1 0 0,1 0-1 0 0,-1 0 0 0 0,1 0 1 0 0,-1 0-1 0 0,1 0 1 0 0,0 1-1 0 0,0 0 1 0 0,-1 0-1 0 0,1 0 0 0 0,0 0 1 0 0,0 0-1 0 0,-1 1 1 0 0,3 0 27 0 0,30 10-129 0 0,-19-4 146 0 0,1-1 0 0 0,0 0 0 0 0,0-2 0 0 0,1 0 0 0 0,-1-1 0 0 0,1-1 0 0 0,-1 0 0 0 0,1-2 0 0 0,0 0 0 0 0,0-1 0 0 0,12-3-17 0 0,-21 3 21 0 0,0 0 0 0 0,0-1 0 0 0,-1-1-1 0 0,1 0 1 0 0,0 0 0 0 0,-1 0-1 0 0,1-2 1 0 0,-1 1 0 0 0,-1-1-1 0 0,1 0 1 0 0,0-1 0 0 0,-1 0 0 0 0,0 0-1 0 0,-1-1 1 0 0,1 0 0 0 0,-1 0-1 0 0,-1-1 1 0 0,1 0 0 0 0,-1 0-1 0 0,2-5-20 0 0,-9 9 4 0 0,-1 0-1 0 0,1 0 1 0 0,-1 0-1 0 0,0 1 0 0 0,-1-1 1 0 0,1 1-1 0 0,0-1 1 0 0,-1 1-1 0 0,0 0 0 0 0,0 0 1 0 0,0 0-1 0 0,0 0 0 0 0,0 0 1 0 0,-1 1-1 0 0,1 0 1 0 0,-1-1-1 0 0,0 1 0 0 0,0 1 1 0 0,1-1-1 0 0,-1 0 1 0 0,0 1-1 0 0,0 0 0 0 0,-1 0 1 0 0,1 0-1 0 0,-3 0-3 0 0,-10-3-428 0 0,0 1-1 0 0,-1 1 1 0 0,1 1 0 0 0,-1 0-1 0 0,1 1 1 0 0,-1 1 0 0 0,1 0-1 0 0,-1 2 1 0 0,1 0-1 0 0,-2 1 429 0 0,11-2-1350 0 0,-3-2 108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1780 0 0,'1'10'4643'0'0,"36"-7"-3539"0"0,499-73 1293 0 0,-379 51-3866 0 0,59-4-4683 0 0,-192 22 4805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4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1700 0 0,'14'11'5610'0'0,"186"-21"-3989"0"0,-67-8-7630 0 0,-130 16 4811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18:4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47 397 1148 0 0,'20'2'4185'0'0,"20"-17"-3508"0"0,-31 11-272 0 0,219-130 2061 0 0,-224 130-2458 0 0,0-1 0 0 0,0 1-1 0 0,-1-1 1 0 0,1 0 0 0 0,-1 1 0 0 0,0-1 0 0 0,-1-1 0 0 0,1 1 0 0 0,-1 0-1 0 0,0-1 1 0 0,0 1 0 0 0,-1-1 0 0 0,0 1 0 0 0,0-1 0 0 0,0 0 0 0 0,-1 0-1 0 0,1 1 1 0 0,-1-1 0 0 0,-1 0 0 0 0,1 0 0 0 0,-1 1 0 0 0,0-1 0 0 0,0 0-1 0 0,-1 1 1 0 0,0-1 0 0 0,0 1 0 0 0,0 0 0 0 0,0-1 0 0 0,-1 1 0 0 0,0 0-1 0 0,0 0 1 0 0,0 1 0 0 0,-1-1 0 0 0,0 1 0 0 0,0 0 0 0 0,0-1 0 0 0,0 2-1 0 0,0-1 1 0 0,-1 0 0 0 0,0 1 0 0 0,0 0 0 0 0,0 0 0 0 0,0 1 0 0 0,0-1-1 0 0,0 1 1 0 0,-1 0 0 0 0,1 0 0 0 0,-1 1 0 0 0,1 0 0 0 0,-1 0 0 0 0,-6-1-8 0 0,6-1 2 0 0,0 1 0 0 0,0-1 0 0 0,0 1 0 0 0,-1 0 0 0 0,1 1 0 0 0,-1-1 0 0 0,1 1 0 0 0,-1 1 0 0 0,0-1 0 0 0,1 1 0 0 0,-1 0 0 0 0,0 0 0 0 0,1 1 0 0 0,-1 0 0 0 0,0 0 0 0 0,1 1 0 0 0,0 0 0 0 0,-1 0 0 0 0,1 0 0 0 0,0 1 0 0 0,0 0 0 0 0,0 0 0 0 0,0 1 0 0 0,1-1 0 0 0,-1 1 0 0 0,1 1 0 0 0,0-1 0 0 0,0 1 0 0 0,1-1 0 0 0,-1 1 0 0 0,1 1 0 0 0,0-1 0 0 0,0 1 0 0 0,-1 2-2 0 0,-50 216 466 0 0,75 25 15 0 0,-4-123 307 0 0,19-171-802 0 0,103-119-1156 0 0,-135 164 1129 0 0,0-1 1 0 0,0 1-1 0 0,0 0 1 0 0,0 0-1 0 0,0 0 1 0 0,0 0-1 0 0,0 0 1 0 0,0 0-1 0 0,0 1 0 0 0,0 0 1 0 0,-1-1-1 0 0,1 1 1 0 0,0 0-1 0 0,0 1 1 0 0,-1-1-1 0 0,1 0 1 0 0,0 1-1 0 0,-1-1 0 0 0,0 1 1 0 0,1 0-1 0 0,-1 0 1 0 0,0 0-1 0 0,0 0 1 0 0,0 0-1 0 0,0 0 1 0 0,0 1-1 0 0,0-1 1 0 0,-1 1-1 0 0,1-1 0 0 0,-1 1 1 0 0,0 0-1 0 0,0-1 1 0 0,0 1-1 0 0,0 0 1 0 0,0 0-1 0 0,0 0 1 0 0,-1 0-1 0 0,0 0 1 0 0,1 0-1 0 0,-1 0 0 0 0,0 0 1 0 0,-1 1 40 0 0,12 19-76 0 0,-9-18 53 0 0,0 0-1 0 0,1-1 1 0 0,-1 1-1 0 0,1-1 1 0 0,0 1-1 0 0,0-1 1 0 0,1 0-1 0 0,-1-1 1 0 0,1 1-1 0 0,0 0 1 0 0,0-1-1 0 0,0 0 1 0 0,0 0-1 0 0,1 0 1 0 0,-1-1-1 0 0,1 1 1 0 0,-1-1-1 0 0,1 0 1 0 0,0 0-1 0 0,0-1 1 0 0,0 1-1 0 0,0-1 1 0 0,0 0-1 0 0,1-1 1 0 0,-1 1 0 0 0,0-1-1 0 0,1 0 24 0 0,8 0-391 0 0,0-1 0 0 0,0 0 0 0 0,0-1 0 0 0,0 0 1 0 0,0-1-1 0 0,-1-1 0 0 0,1 0 0 0 0,-1-1 0 0 0,0-1 0 0 0,0 0 0 0 0,8-5 391 0 0,5-2-824 0 0</inkml:trace>
  <inkml:trace contextRef="#ctx0" brushRef="#br0" timeOffset="375.669">795 461 1472 0 0,'0'-2'82'0'0,"0"1"0"0"0,0-1 0 0 0,0 1 0 0 0,0-1 0 0 0,0 1 0 0 0,0-1 1 0 0,-1 1-1 0 0,1-1 0 0 0,-1 1 0 0 0,1-1 0 0 0,-1 1 0 0 0,1-1 0 0 0,-1 1 0 0 0,0 0 0 0 0,0-1 0 0 0,0 1 0 0 0,1 0 0 0 0,-1 0 0 0 0,0 0 0 0 0,-1 0 0 0 0,1 0 0 0 0,0 0 0 0 0,0 0 0 0 0,0 0 1 0 0,-1 0-1 0 0,1 0 0 0 0,0 0 0 0 0,-1 1 0 0 0,1-1 0 0 0,0 1 0 0 0,-1-1 0 0 0,1 1 0 0 0,-1-1 0 0 0,1 1 0 0 0,-1 0 0 0 0,1 0 0 0 0,-1 0 0 0 0,0 0 0 0 0,1 0 0 0 0,-1 0 0 0 0,1 0 0 0 0,-1 0 1 0 0,1 1-1 0 0,-1-1 0 0 0,1 1 0 0 0,0-1 0 0 0,-1 1 0 0 0,1-1 0 0 0,-1 1 0 0 0,1 0 0 0 0,0 0 0 0 0,0 0 0 0 0,-1-1 0 0 0,1 1 0 0 0,0 0 0 0 0,0 1-82 0 0,-15 2 84 0 0,0 1 0 0 0,1 0 0 0 0,-1 1 0 0 0,1 1 0 0 0,1 0 0 0 0,0 1 0 0 0,0 1 0 0 0,0 0 0 0 0,1 1 0 0 0,0 0 0 0 0,1 1 0 0 0,0 0 0 0 0,1 1 0 0 0,0 1 0 0 0,-8 13-84 0 0,20-25 16 0 0,0 1 0 0 0,0-1 0 0 0,0 1 0 0 0,0-1 0 0 0,1 0 0 0 0,-1 1 0 0 0,1-1 0 0 0,-1 0 0 0 0,1 0 0 0 0,-1 0 0 0 0,1 0 0 0 0,0 0 0 0 0,-1-1 0 0 0,1 1 0 0 0,0 0-1 0 0,0-1 1 0 0,-1 1 0 0 0,1-1 0 0 0,0 0 0 0 0,0 1 0 0 0,0-1 0 0 0,0 0 0 0 0,0 0 0 0 0,-1 0 0 0 0,1-1 0 0 0,0 1 0 0 0,0 0 0 0 0,0-1 0 0 0,0 1 0 0 0,-1-1 0 0 0,1 1 0 0 0,1-2-16 0 0,-2 2 17 0 0,152-55 1026 0 0,-116 52-782 0 0,14 31-1395 0 0,10 5-4259 0 0,-54-28 4053 0 0</inkml:trace>
  <inkml:trace contextRef="#ctx0" brushRef="#br0" timeOffset="1047.575">1017 389 1520 0 0,'1'-21'3273'0'0,"2"31"-1934"0"0,0 37-959 0 0,-1-32-303 0 0,0 0 0 0 0,0 0 1 0 0,1 0-1 0 0,1-1 0 0 0,0 0 1 0 0,1 0-1 0 0,1 0 0 0 0,0 0 0 0 0,1-1 1 0 0,1 0-1 0 0,0 0 0 0 0,4 5-77 0 0,-9-16 27 0 0,0 1 0 0 0,0-1 0 0 0,1 1 0 0 0,-1-1 0 0 0,0 0 0 0 0,1 0 0 0 0,-1-1 0 0 0,1 1 0 0 0,0-1 0 0 0,-1 1 0 0 0,1-1 0 0 0,0 0 0 0 0,0-1 0 0 0,0 1 0 0 0,-1-1 0 0 0,1 0 0 0 0,0 0 0 0 0,0 0 0 0 0,0 0 0 0 0,0 0 0 0 0,0-1 0 0 0,0 0 0 0 0,0 0 0 0 0,-1 0 0 0 0,1 0 0 0 0,0-1 0 0 0,-1 1 0 0 0,1-1 0 0 0,-1 0 0 0 0,4-2-27 0 0,98-78 240 0 0,-69 17 485 0 0,-27 71-910 0 0,157 3-804 0 0,-29-41-74 0 0,-137 30 1071 0 0,-1 0-1 0 0,1 1 1 0 0,-1-1 0 0 0,0 0 0 0 0,0 1 0 0 0,0-1 0 0 0,0 1 0 0 0,0-1 0 0 0,0 1 0 0 0,0 0 0 0 0,-1-1 0 0 0,1 1-1 0 0,0 0 1 0 0,-1 0 0 0 0,1 0 0 0 0,-1 0 0 0 0,1 0 0 0 0,-1 0 0 0 0,1 0 0 0 0,-1 1 0 0 0,0-1 0 0 0,1 1-1 0 0,-1-1 1 0 0,0 1 0 0 0,0-1 0 0 0,0 1 0 0 0,1 0 0 0 0,-1 0 0 0 0,0 0 0 0 0,0 0 0 0 0,0 0 0 0 0,1 0 0 0 0,-1 1-1 0 0,0-1 1 0 0,0 0-8 0 0,-163-9 1344 0 0,164 9-1341 0 0,-1-1-1 0 0,1 1 1 0 0,-1 0-1 0 0,0 0 0 0 0,1 0 1 0 0,-1 0-1 0 0,1 0 1 0 0,-1 0-1 0 0,0 0 0 0 0,1 0 1 0 0,-1 1-1 0 0,1-1 1 0 0,-1 1-1 0 0,1-1 0 0 0,-1 1 1 0 0,1-1-1 0 0,-1 1 0 0 0,1 0 1 0 0,0 0-1 0 0,-1 0 1 0 0,1 0-1 0 0,0 0 0 0 0,0 0 1 0 0,0 0-1 0 0,0 0 1 0 0,-1 1-1 0 0,2-1 0 0 0,-1 0 1 0 0,0 0-1 0 0,0 1 1 0 0,0-1-1 0 0,1 1 0 0 0,-1-1 1 0 0,0 1-1 0 0,1-1 1 0 0,0 1-1 0 0,-1-1 0 0 0,1 1 1 0 0,0 0-1 0 0,0-1 0 0 0,0 1 1 0 0,0-1-1 0 0,0 1 1 0 0,0 0-1 0 0,0-1 0 0 0,0 1 1 0 0,1-1-1 0 0,-1 1 1 0 0,1-1-1 0 0,-1 1 0 0 0,1-1 1 0 0,-1 1-1 0 0,1-1 1 0 0,0 1-1 0 0,0-1 0 0 0,0 0 1 0 0,0 1-1 0 0,0-1-2 0 0,14 12-495 0 0,1 0 0 0 0,0-1-1 0 0,1-1 1 0 0,0-1 0 0 0,0 0 0 0 0,1-1 0 0 0,0-1-1 0 0,1-1 1 0 0,0 0 0 0 0,0-2 0 0 0,1 0 0 0 0,15 1 495 0 0,1 3-1414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1724 0 0,'25'5'980'0'0,"2"-6"-244"0"0,-15 1-12 0 0,10 0-180 0 0,-1 0-252 0 0,32-19-160 0 0,-26 13-8 0 0,5-6-624 0 0,-4-1-756 0 0,-3-2 40 0 0,0-4-220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394 284 1508 0 0,'0'0'554'0'0,"0"0"50"0"0,0 0-112 0 0,0 0-36 0 0,0 0-42 0 0,0 0-90 0 0,0 0-18 0 0,0 0 12 0 0,-5-1 32 0 0,-8-1-194 0 0,1-1 0 0 0,0 2 1 0 0,-1 0-1 0 0,1 0 0 0 0,-1 1 1 0 0,1 1-1 0 0,-1 0 0 0 0,1 1 0 0 0,0 0 1 0 0,-1 1-1 0 0,1 0 0 0 0,0 1 1 0 0,1 0-1 0 0,-1 1 0 0 0,1 0 0 0 0,0 1 1 0 0,-5 3-157 0 0,3-2 111 0 0,0 0 0 0 0,1 1 1 0 0,0 0-1 0 0,0 1 0 0 0,1 0 1 0 0,0 0-1 0 0,1 2 0 0 0,0-1 0 0 0,0 1 1 0 0,1 1-1 0 0,1 0 0 0 0,0 0 1 0 0,0 0-1 0 0,2 1 0 0 0,-1 0 1 0 0,0 4-112 0 0,8-13 22 0 0,0-1 0 0 0,0 1 0 0 0,0-1 0 0 0,0 1 0 0 0,0-1 0 0 0,1 1 0 0 0,-1-1 0 0 0,1 0 0 0 0,0 0 0 0 0,0 0 0 0 0,1 0 0 0 0,-1 0 0 0 0,0 0 0 0 0,1-1 0 0 0,0 1 0 0 0,-1-1 0 0 0,1 1 0 0 0,0-1 0 0 0,0 0 0 0 0,1 0 0 0 0,-1-1 0 0 0,0 1 0 0 0,1-1 0 0 0,-1 1 0 0 0,1-1 0 0 0,-1 0 0 0 0,1 0 0 0 0,-1-1 0 0 0,1 1 0 0 0,0-1 0 0 0,-1 0 0 0 0,5 0-22 0 0,8 2-37 0 0,1-1 0 0 0,0 0 1 0 0,0-2-1 0 0,-1 0 1 0 0,1 0-1 0 0,0-2 0 0 0,-1 0 1 0 0,0-1-1 0 0,1 0 0 0 0,-2-2 1 0 0,1 0-1 0 0,0 0 1 0 0,-1-2-1 0 0,-1 0 0 0 0,1 0 1 0 0,-1-2-1 0 0,-1 1 0 0 0,1-2 1 0 0,-2 0-1 0 0,0 0 1 0 0,0-1-1 0 0,-1-1 0 0 0,0 0 1 0 0,-1-1-1 0 0,-1 1 0 0 0,0-2 1 0 0,6-13 36 0 0,40-171 1043 0 0,-54 122 718 0 0,-1 75-1704 0 0,-4 10 214 0 0,0 34-413 0 0,2 0 1 0 0,2 0-1 0 0,2 1 0 0 0,2-1 1 0 0,1 0-1 0 0,3-1 0 0 0,1 1 0 0 0,2-1 1 0 0,5 9 141 0 0,-15-45-392 0 0,13 30-880 0 0,0-23-4996 0 0,-14-12 5136 0 0</inkml:trace>
  <inkml:trace contextRef="#ctx0" brushRef="#br0" timeOffset="484.308">753 201 1972 0 0,'65'-38'2979'0'0,"-64"38"-2668"0"0,4 2-68 0 0,1 1-105 0 0,0 1 1 0 0,0-1 0 0 0,0 1 0 0 0,0 1-1 0 0,-1-1 1 0 0,1 1 0 0 0,-1 0 0 0 0,-1 0-1 0 0,1 0 1 0 0,-1 1 0 0 0,0 0 0 0 0,0-1-1 0 0,0 2 1 0 0,-1-1 0 0 0,0 0 0 0 0,0 1-1 0 0,-1-1 1 0 0,1 1 0 0 0,-2 0 0 0 0,1 0 0 0 0,-1 0-1 0 0,0 0 1 0 0,0 0 0 0 0,-1 0-139 0 0,-4 3 169 0 0,-1-1 0 0 0,0 1-1 0 0,0-1 1 0 0,-1 0 0 0 0,0-1 0 0 0,-1 0 0 0 0,0 0 0 0 0,0 0 0 0 0,0-1-1 0 0,-1 0 1 0 0,-1 0 0 0 0,1-1 0 0 0,-1 0 0 0 0,0-1 0 0 0,0 1-1 0 0,0-2 1 0 0,-1 1 0 0 0,0-2 0 0 0,-2 1-169 0 0,0 3 227 0 0,148-103-2218 0 0,28 8 613 0 0,-158 82 1995 0 0,-35 32 110 0 0,28-23-715 0 0,0 0 0 0 0,0 1 0 0 0,1-1 0 0 0,-1 0 0 0 0,1 0 0 0 0,-1 1 0 0 0,1-1 1 0 0,0 1-1 0 0,1-1 0 0 0,-1 0 0 0 0,0 1 0 0 0,1-1 0 0 0,0 0 0 0 0,-1 0 0 0 0,2 1 0 0 0,-1-1 0 0 0,0 0 0 0 0,0 0 0 0 0,1 0 1 0 0,0 0-1 0 0,-1 0 0 0 0,1-1 0 0 0,0 1 0 0 0,1 0 0 0 0,-1-1 0 0 0,0 1 0 0 0,1-1 0 0 0,-1 0 0 0 0,1 0 0 0 0,0 0 0 0 0,0 0 0 0 0,0-1 1 0 0,0 1-1 0 0,0-1 0 0 0,0 1 0 0 0,0-1 0 0 0,0 0 0 0 0,0 0 0 0 0,3 0-12 0 0,138 29-686 0 0,-128-28 73 0 0,0-1 1 0 0,0-1 0 0 0,0 0-1 0 0,0-2 1 0 0,0 0 0 0 0,-1 0-1 0 0,1-1 1 0 0,0-1 0 0 0,-1-1 0 0 0,0 0-1 0 0,12-7 613 0 0,-5 0-1298 0 0</inkml:trace>
  <inkml:trace contextRef="#ctx0" brushRef="#br0" timeOffset="734.41">1479 71 1756 0 0,'8'-7'4676'0'0,"16"-1"-4046"0"0,-19 7-287 0 0,147-37 1089 0 0,-80 23-3190 0 0,-31 14-2787 0 0,-34 1 3239 0 0</inkml:trace>
  <inkml:trace contextRef="#ctx0" brushRef="#br0" timeOffset="1000.026">1530 249 936 0 0,'-1'5'1324'0'0,"1"-1"-228"0"0,3-1-200 0 0,3 0-168 0 0,2 1-103 0 0,17 1-5 0 0,6-5-16 0 0,-1 0-52 0 0,-11 0-76 0 0,12 0-76 0 0,1 0-216 0 0,46-15-372 0 0,-39 10 16 0 0,-2-4-1036 0 0,1 3-245 0 0,1-3 101 0 0,-2-1-40 0 0,-5-5 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1100 0 0,'3'12'3761'0'0,"-1"18"-2243"0"0,-15 106 618 0 0,9-109-1865 0 0,2 0-1 0 0,1 0 1 0 0,2 0-1 0 0,0 0 1 0 0,2 0-1 0 0,0 0 1 0 0,2 0-1 0 0,1-1 0 0 0,2 0 1 0 0,0 0-1 0 0,12 24-270 0 0,-17-43 12 0 0,1 1-1 0 0,-1-1 1 0 0,1 0-1 0 0,1 0 1 0 0,0 0-1 0 0,0-1 1 0 0,0 1-1 0 0,0-1 1 0 0,1-1-1 0 0,0 1 1 0 0,1-1-1 0 0,-1 0 0 0 0,1 0 1 0 0,0-1-1 0 0,0 0 1 0 0,0 0-1 0 0,1-1 1 0 0,-1 1-1 0 0,1-2 1 0 0,6 2-12 0 0,-10-4-322 0 0,1-1-1 0 0,0-1 1 0 0,0 1 0 0 0,0-1 0 0 0,-1 0 0 0 0,1 0 0 0 0,-1 0 0 0 0,1 0-1 0 0,-1-1 1 0 0,0 0 0 0 0,0 0 0 0 0,0 0 0 0 0,-1 0 0 0 0,1-1-1 0 0,-1 1 1 0 0,1-1 0 0 0,-1 0 0 0 0,0 0 0 0 0,-1 0 0 0 0,1-1 0 0 0,-1 1-1 0 0,0-1 1 0 0,0 1 0 0 0,0-1 0 0 0,0 0 0 0 0,-1 1 0 0 0,1-6 322 0 0,-2-2-1298 0 0</inkml:trace>
  <inkml:trace contextRef="#ctx0" brushRef="#br0" timeOffset="249.968">26 295 2156 0 0,'-25'10'6251'0'0,"36"-5"-2741"0"0,48-1-1893 0 0,261-61-2693 0 0,-240 37-1298 0 0,117-50-4942 0 0,-163 57 6056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1028 0 0,'-1'11'3759'0'0,"-2"18"-2274"0"0,3-18-1144 0 0,-1 68 1073 0 0,4 0 1 0 0,2 0-1 0 0,16 73-1414 0 0,29 76-804 0 0,-49-226 298 0 0,-1-1 393 0 0,-1-1 1 0 0,1 1 0 0 0,0 0 0 0 0,0-1-1 0 0,0 1 1 0 0,0 0 0 0 0,0-1 0 0 0,-1 1-1 0 0,1-1 1 0 0,0 1 0 0 0,-1 0 0 0 0,1-1 0 0 0,0 1-1 0 0,-1-1 1 0 0,1 1 0 0 0,-1-1 0 0 0,1 1-1 0 0,-1-1 1 0 0,1 1 0 0 0,-1-1 0 0 0,1 1 0 0 0,-1-1-1 0 0,0 0 1 0 0,1 1 0 0 0,-1-1 0 0 0,1 0-1 0 0,-1 0 1 0 0,0 1 0 0 0,1-1 0 0 0,-1 0-1 0 0,0 0 1 0 0,1 0 0 0 0,-1 0 0 0 0,0 0 0 0 0,1 0-1 0 0,-1 0 1 0 0,0 0 0 0 0,1 0 0 0 0,-1 0-1 0 0,0 0 1 0 0,1 0 0 0 0,-1-1 0 0 0,0 1-1 0 0,1 0 1 0 0,-1 0 0 0 0,0-1 0 0 0,1 1 0 0 0,-1 0-1 0 0,1-1 1 0 0,-1 1 0 0 0,1-1 0 0 0,-1 1-1 0 0,1-1 1 0 0,-1 1 0 0 0,0-1 112 0 0,-11-15-1161 0 0</inkml:trace>
  <inkml:trace contextRef="#ctx0" brushRef="#br0" timeOffset="515.495">13 132 1756 0 0,'-12'-33'3962'0'0,"50"-17"-2217"0"0,-33 46-1704 0 0,0 1 1 0 0,0 0-1 0 0,0 0 1 0 0,0 0-1 0 0,0 1 1 0 0,1-1-1 0 0,-1 1 0 0 0,1 1 1 0 0,-1-1-1 0 0,1 1 1 0 0,0 0-1 0 0,0 0 1 0 0,-1 1-1 0 0,1 0 0 0 0,0 0 1 0 0,0 0-1 0 0,0 0 1 0 0,-1 1-1 0 0,4 1-41 0 0,-4 0 19 0 0,1 1 1 0 0,-1 1-1 0 0,1-1 0 0 0,-1 1 0 0 0,0 0 1 0 0,-1 0-1 0 0,1 0 0 0 0,-1 1 0 0 0,0-1 1 0 0,0 1-1 0 0,0 0 0 0 0,0 0 0 0 0,-1 1 1 0 0,0-1-1 0 0,0 1 0 0 0,0 0 0 0 0,-1-1 1 0 0,0 1-1 0 0,0 0 0 0 0,-1 1 0 0 0,1-1 1 0 0,-1 0-1 0 0,-1 0 0 0 0,1 0 0 0 0,-1 1 1 0 0,0-1-1 0 0,-1 0 0 0 0,1 0 1 0 0,-1 1-1 0 0,0-1 0 0 0,-1 0 0 0 0,1 0 1 0 0,-1 0-1 0 0,-1 0 0 0 0,1 0 0 0 0,-1-1 1 0 0,0 1-1 0 0,0-1 0 0 0,-1 0 0 0 0,1 1 1 0 0,-1-1-1 0 0,-2 2-19 0 0,-78 73 690 0 0,173-97-1615 0 0,-79 15 880 0 0,1 0 0 0 0,-1 1 0 0 0,1 0 0 0 0,-1 0 0 0 0,1 1-1 0 0,0 1 1 0 0,-1 0 0 0 0,1 0 0 0 0,-1 1 0 0 0,1 0 0 0 0,-1 1 0 0 0,0 0 0 0 0,0 1 0 0 0,0 0-1 0 0,-1 0 1 0 0,1 1 0 0 0,-1 1 0 0 0,5 3 45 0 0,-13-7 2 0 0,0 0-1 0 0,0 1 1 0 0,0-1 0 0 0,0 1 0 0 0,-1-1-1 0 0,1 1 1 0 0,-1 0 0 0 0,1-1-1 0 0,-1 1 1 0 0,0 0 0 0 0,0-1 0 0 0,0 1-1 0 0,0 0 1 0 0,-1-1 0 0 0,1 1-1 0 0,-1-1 1 0 0,1 1 0 0 0,-1 0-1 0 0,0-1 1 0 0,0 1 0 0 0,0-1 0 0 0,-1 0-1 0 0,1 1 1 0 0,0-1 0 0 0,-1 0-1 0 0,1 0 1 0 0,-1 0 0 0 0,0 0-1 0 0,0 0 1 0 0,0 0 0 0 0,0-1 0 0 0,0 1-1 0 0,0 0 1 0 0,0-1 0 0 0,-1 0-1 0 0,1 1 1 0 0,-1-1 0 0 0,1 0 0 0 0,0 0-1 0 0,-1-1 1 0 0,0 1 0 0 0,-2 0-2 0 0,5-1-1 0 0,-12 6-2 0 0,0 0 0 0 0,0-1 0 0 0,-1-1 0 0 0,0 0-1 0 0,1 0 1 0 0,-1-1 0 0 0,0-1 0 0 0,-1-1-1 0 0,1 1 1 0 0,0-2 0 0 0,0 0 0 0 0,-3-1 3 0 0,13 0-162 0 0,-1 0 0 0 0,1 0 0 0 0,-1 0 0 0 0,1-1 0 0 0,-1 0 0 0 0,1 1 0 0 0,0-1 0 0 0,0-1 0 0 0,0 1 0 0 0,0 0 0 0 0,1-1 1 0 0,-1 1-1 0 0,0-1 0 0 0,1 0 0 0 0,0 0 0 0 0,0 0 0 0 0,0 0 0 0 0,0 0 0 0 0,0 0 0 0 0,0 0 0 0 0,1-1 0 0 0,0 1 0 0 0,0-1 0 0 0,0 1 0 0 0,0-1 1 0 0,0 0-1 0 0,1 1 0 0 0,-1-1 0 0 0,1 0 0 0 0,0 1 0 0 0,0-1 0 0 0,1-2 162 0 0,-1-14-1275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1028 0 0,'122'-55'4553'0'0,"-114"53"-4473"0"0,1 0 1 0 0,0 1-1 0 0,0 0 0 0 0,-1 1 1 0 0,1 0-1 0 0,0 0 0 0 0,0 1 0 0 0,-1 0 1 0 0,1 0-1 0 0,0 1 0 0 0,-1 0 1 0 0,1 1-1 0 0,-1 0 0 0 0,0 0 0 0 0,0 1 1 0 0,0 0-1 0 0,-1 0 0 0 0,1 1 0 0 0,-1 0 1 0 0,0 0-1 0 0,0 1 0 0 0,4 4-80 0 0,-9-7 27 0 0,1 1-1 0 0,-1-1 0 0 0,0 0 0 0 0,0 1 0 0 0,0-1 1 0 0,0 1-1 0 0,-1 0 0 0 0,1-1 0 0 0,-1 1 0 0 0,0 0 1 0 0,0 0-1 0 0,-1 0 0 0 0,1 0 0 0 0,-1 0 0 0 0,0 0 1 0 0,0 0-1 0 0,0 0 0 0 0,0 0 0 0 0,-1 0 1 0 0,0 0-1 0 0,0 0 0 0 0,0 0 0 0 0,0-1 0 0 0,0 1 1 0 0,-1 0-1 0 0,0-1 0 0 0,1 1 0 0 0,-2-1 0 0 0,1 1 1 0 0,0-1-1 0 0,0 0 0 0 0,-1 0 0 0 0,0 0 1 0 0,0 0-1 0 0,0 0 0 0 0,-2 1-26 0 0,-126 81 716 0 0,8-40-683 0 0,155-84-4805 0 0,-7 21 3492 0 0,4 0-20 0 0</inkml:trace>
  <inkml:trace contextRef="#ctx0" brushRef="#br0" timeOffset="266.231">637 0 1280 0 0,'-37'0'3393'0'0,"-47"49"-1585"0"0,80-46-1719 0 0,-2 1 27 0 0,0 1 1 0 0,0-1 0 0 0,0 1-1 0 0,0 0 1 0 0,1 0-1 0 0,0 1 1 0 0,0-1-1 0 0,1 1 1 0 0,-1 0 0 0 0,1 1-1 0 0,1-1 1 0 0,-1 1-1 0 0,1-1 1 0 0,0 1-1 0 0,1 0 1 0 0,-1 0 0 0 0,1 1-1 0 0,1 0-116 0 0,2-3 29 0 0,1-1-1 0 0,0 1 0 0 0,0-1 1 0 0,1 0-1 0 0,0 0 1 0 0,-1 0-1 0 0,1 0 1 0 0,1 0-1 0 0,-1 0 1 0 0,0-1-1 0 0,1 0 0 0 0,0 1 1 0 0,0-2-1 0 0,0 1 1 0 0,0 0-1 0 0,0-1 1 0 0,0 1-1 0 0,1-1 0 0 0,-1 0 1 0 0,1-1-1 0 0,0 1 1 0 0,-1-1-1 0 0,1 0 1 0 0,0 0-1 0 0,0-1 1 0 0,4 1-29 0 0,13 2-736 0 0,-1-1 0 0 0,1 0 1 0 0,0-2-1 0 0,-1 0 1 0 0,1-2-1 0 0,0 0 1 0 0,-1-2-1 0 0,0 0 1 0 0,19-7 735 0 0,-17 2-1284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1452 0 0,'4'-19'2028'0'0,"12"4"241"0"0,-16 12-1926 0 0,0 3-66 0 0,0 0-8 0 0,0 0-73 0 0,0 0 16 0 0,0 0 8 0 0,0 0-46 0 0,5 24-13 0 0,-7 156 629 0 0,133 347 743 0 0,-111-396-3559 0 0,-54-114-3244 0 0,19-26 4058 0 0</inkml:trace>
  <inkml:trace contextRef="#ctx0" brushRef="#br0" timeOffset="328.546">98 311 948 0 0,'6'-6'119'0'0,"-1"1"-1"0"0,1-1 1 0 0,1 1-1 0 0,-1 0 1 0 0,1 0-1 0 0,0 1 1 0 0,0 0-1 0 0,0 0 1 0 0,0 1-1 0 0,1 0 1 0 0,-1 0-1 0 0,1 0 1 0 0,0 1 0 0 0,0 0-1 0 0,0 1 1 0 0,0 0-1 0 0,0 0 1 0 0,0 1-1 0 0,0 0 1 0 0,0 0-1 0 0,1 1 1 0 0,-1 0-1 0 0,0 0 1 0 0,0 1-1 0 0,-1 0 1 0 0,1 1-1 0 0,0 0 1 0 0,-1 0-1 0 0,1 0 1 0 0,-1 1 0 0 0,0 0-1 0 0,0 0 1 0 0,0 1-1 0 0,-1 0 1 0 0,0 0-1 0 0,0 1 1 0 0,0-1-1 0 0,0 1 1 0 0,-1 1-1 0 0,0-1 1 0 0,0 1-119 0 0,-4-2 31 0 0,-1-1 0 0 0,1 0 1 0 0,-1 1-1 0 0,0-1 0 0 0,0 0 1 0 0,0 1-1 0 0,0-1 0 0 0,-1 0 1 0 0,0 1-1 0 0,0-1 0 0 0,0 0 1 0 0,0 0-1 0 0,-1 0 0 0 0,0 0 1 0 0,0 0-1 0 0,0 0 0 0 0,0 0 1 0 0,0-1-1 0 0,-1 1 0 0 0,0-1 0 0 0,1 1 1 0 0,-1-1-1 0 0,-1 0 0 0 0,1 0 1 0 0,0 0-1 0 0,-1-1 0 0 0,1 1 1 0 0,-1-1-1 0 0,-2 1-31 0 0,-118 59 561 0 0,34-42-121 0 0,88-20-502 0 0,2 0-290 0 0,-4-20-1093 0 0,55-18-1356 0 0,-25 26 1560 0 0</inkml:trace>
  <inkml:trace contextRef="#ctx0" brushRef="#br0" timeOffset="1079.539">509 348 1588 0 0,'6'-15'4121'0'0,"-3"26"-2255"0"0,-3-3-1818 0 0,0 0 0 0 0,1 0 0 0 0,0 0 0 0 0,0 0 0 0 0,1 0-1 0 0,0 0 1 0 0,0-1 0 0 0,1 1 0 0 0,0-1 0 0 0,1 1 0 0 0,-1-1 0 0 0,1 0 0 0 0,1 0 0 0 0,-1-1 0 0 0,1 1 0 0 0,0-1 0 0 0,1 0 0 0 0,0 0 0 0 0,-1-1 0 0 0,2 0 0 0 0,-1 0 0 0 0,1 0 0 0 0,-1-1 0 0 0,1 0 0 0 0,1 0 0 0 0,-1-1 0 0 0,0 0 0 0 0,1 0 0 0 0,0 0 0 0 0,0-1 0 0 0,-1 0 0 0 0,1-1 0 0 0,0 0 0 0 0,0 0 0 0 0,8-1-48 0 0,0 2-13 0 0,1 0 0 0 0,-1-2 1 0 0,1 0-1 0 0,-1-1 1 0 0,1 0-1 0 0,-1-2 1 0 0,0 0-1 0 0,0 0 1 0 0,0-2-1 0 0,0 0 0 0 0,-1 0 1 0 0,1-2-1 0 0,-1 0 1 0 0,-1-1-1 0 0,1 0 1 0 0,-2-1-1 0 0,1 0 1 0 0,0-2 11 0 0,9-48-836 0 0,-24 58 829 0 0,0-1 1 0 0,0 1-1 0 0,-1-1 0 0 0,1 1 0 0 0,0 0 0 0 0,-1 0 1 0 0,0 0-1 0 0,1 0 0 0 0,-1 0 0 0 0,1 0 0 0 0,-1 0 1 0 0,0 0-1 0 0,0 0 0 0 0,0 1 0 0 0,1-1 0 0 0,-1 1 1 0 0,0 0-1 0 0,0-1 0 0 0,0 1 0 0 0,0 0 1 0 0,0 0-1 0 0,0 0 0 0 0,1 0 0 0 0,-1 1 0 0 0,0-1 1 0 0,0 0-1 0 0,0 1 0 0 0,0-1 0 0 0,0 1 0 0 0,1 0 1 0 0,-1-1-1 0 0,0 1 0 0 0,1 0 0 0 0,-1 0 0 0 0,0 0 1 0 0,1 1-1 0 0,-1-1 0 0 0,1 0 0 0 0,0 0 1 0 0,-1 1-1 0 0,0 0 8 0 0,-23 51 166 0 0,24-52-92 0 0,5 16 40 0 0,4-8-116 0 0,1 0 0 0 0,0-1 0 0 0,1 0 0 0 0,-1-1 0 0 0,1 0 0 0 0,1 0 0 0 0,0-1 0 0 0,0-1 0 0 0,0 1 0 0 0,0-2 0 0 0,1 0 0 0 0,-1 0 0 0 0,10 1 2 0 0,-14-3-28 0 0,-1-1-1 0 0,1 0 0 0 0,0 0 0 0 0,0-1 0 0 0,0 0 0 0 0,0 0 1 0 0,0 0-1 0 0,0-1 0 0 0,-1 0 0 0 0,1-1 0 0 0,0 1 1 0 0,-1-1-1 0 0,1-1 0 0 0,-1 1 0 0 0,1-1 0 0 0,-1 0 0 0 0,0 0 1 0 0,0-1-1 0 0,0 0 0 0 0,-1 0 0 0 0,0 0 0 0 0,1-1 1 0 0,-1 0-1 0 0,-1 0 0 0 0,1 0 0 0 0,-1 0 0 0 0,0-1 0 0 0,0 0 1 0 0,0 1-1 0 0,-1-2 0 0 0,2-4 29 0 0,8-19 230 0 0,-1-1 1 0 0,-1 0-1 0 0,-2 0 0 0 0,-1-1 1 0 0,-2 0-1 0 0,-1 0 0 0 0,-1 0 1 0 0,-2-1-1 0 0,-2 0 1 0 0,-1-14-231 0 0,1 42 66 0 0,-1 0 0 0 0,0 0 0 0 0,0 0 0 0 0,0 0 0 0 0,0 0 0 0 0,-1 0 0 0 0,1 1 0 0 0,-1-1 0 0 0,0 1 0 0 0,-1-1 0 0 0,1 1 0 0 0,-1 0 0 0 0,0 0 0 0 0,0 0 0 0 0,0 0 0 0 0,-1 0 0 0 0,1 1 0 0 0,-1-1 0 0 0,0 1 0 0 0,0 0 0 0 0,0 0 0 0 0,-1 1-66 0 0,2 2 22 0 0,0 1 1 0 0,1 0 0 0 0,-1 0-1 0 0,0 0 1 0 0,0 1 0 0 0,0-1-1 0 0,1 1 1 0 0,-1 0-1 0 0,1 0 1 0 0,-1-1 0 0 0,1 2-1 0 0,0-1 1 0 0,-1 0 0 0 0,1 0-1 0 0,0 1 1 0 0,1-1 0 0 0,-1 1-1 0 0,0-1 1 0 0,1 1-1 0 0,-1 0 1 0 0,1 0 0 0 0,0 0-1 0 0,0 0 1 0 0,0 2-23 0 0,-4 15-50 0 0,1 1 1 0 0,0-1-1 0 0,2 1 1 0 0,1 0-1 0 0,0 0 1 0 0,2 0-1 0 0,0 0 0 0 0,1-1 1 0 0,1 1-1 0 0,2-1 1 0 0,0 1-1 0 0,0-1 0 0 0,2 0 1 0 0,1-1-1 0 0,7 15 50 0 0,20 72-4552 0 0,-31-82 1775 0 0,-4-23 1597 0 0</inkml:trace>
  <inkml:trace contextRef="#ctx0" brushRef="#br0" timeOffset="1315.254">1065 381 3056 0 0,'9'-22'5142'0'0,"36"4"-3922"0"0,-42 17-1024 0 0,159-32-544 0 0,32-11-6052 0 0,-159 32 5182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3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27 143 1240 0 0,'13'-4'1144'0'0,"-2"-14"3288"0"0,13-4-4062 0 0,-31 143 2547 0 0,22 91-2179 0 0,1 5-1413 0 0,-17-216 506 0 0,0 1 0 0 0,1-1 0 0 0,-1 1 0 0 0,0-1 0 0 0,1 0-1 0 0,-1 0 1 0 0,0 1 0 0 0,0-1 0 0 0,0 0 0 0 0,0 0 0 0 0,0 0 0 0 0,-1 0 0 0 0,1 0-1 0 0,0 0 1 0 0,0 0 0 0 0,-1-1 0 0 0,1 1 0 0 0,0 0 0 0 0,-1-1 0 0 0,1 1 0 0 0,-1-1-1 0 0,1 1 1 0 0,-1-1 0 0 0,1 0 0 0 0,-1 0 0 0 0,1 0 0 0 0,-1 1 0 0 0,1-1-1 0 0,-1-1 1 0 0,1 1 0 0 0,-1 0 0 0 0,1 0 0 0 0,-1 0 0 0 0,1-1 0 0 0,0 1 0 0 0,-1-1-1 0 0,1 1 1 0 0,-1-1 0 0 0,1 0 0 0 0,0 0 0 0 0,-1 1 0 0 0,1-1 0 0 0,0 0 169 0 0,-12-8-1426 0 0</inkml:trace>
  <inkml:trace contextRef="#ctx0" brushRef="#br0" timeOffset="688.3">38 63 1060 0 0,'-38'-2'5595'0'0,"56"-8"-5418"0"0,0 2 0 0 0,0 0 0 0 0,1 2 0 0 0,0 0-1 0 0,0 0 1 0 0,1 2 0 0 0,-1 1 0 0 0,1 0 0 0 0,0 1-1 0 0,4 1-176 0 0,-20 2 0 0 0,-1 0-1 0 0,0 0 0 0 0,0 1 1 0 0,0-1-1 0 0,0 1 0 0 0,-1 0 1 0 0,1-1-1 0 0,0 1 0 0 0,-1 0 1 0 0,1 1-1 0 0,-1-1 0 0 0,1 0 1 0 0,-1 1-1 0 0,0-1 0 0 0,0 1 1 0 0,0 0-1 0 0,-1 0 0 0 0,1-1 1 0 0,-1 1-1 0 0,1 0 0 0 0,-1 1 1 0 0,0-1-1 0 0,0 0 0 0 0,0 0 1 0 0,-1 0-1 0 0,1 1 0 0 0,-1-1 1 0 0,0 0-1 0 0,0 0 0 0 0,0 1 1 0 0,0-1-1 0 0,0 0 0 0 0,-1 1 1 0 0,1-1-1 0 0,-1 0 0 0 0,0 0 1 0 0,0 0-1 0 0,0 0 0 0 0,-1 0 1 0 0,1 0-1 0 0,-1 0 0 0 0,1 0 1 0 0,-1 0-1 0 0,0 0 0 0 0,0-1 1 0 0,-1 1-1 0 0,1-1 0 0 0,0 0 1 0 0,-1 0-1 0 0,-1 2 1 0 0,-90 108 109 0 0,153-104-406 0 0,-46-8 299 0 0,0-1 0 0 0,0 2 0 0 0,0 0 0 0 0,0 0 0 0 0,-1 1 0 0 0,1 1 0 0 0,0 0 0 0 0,-1 1 0 0 0,0 0 1 0 0,0 0-1 0 0,0 2 0 0 0,-1-1 0 0 0,1 2 0 0 0,-1 0 0 0 0,8 6-2 0 0,-18-10 6 0 0,-1 1 0 0 0,1-1-1 0 0,-1 0 1 0 0,0 0 0 0 0,0 0 0 0 0,0 1 0 0 0,-1-1 0 0 0,1 0 0 0 0,-1 0 0 0 0,0 0 0 0 0,1 0-1 0 0,-1 0 1 0 0,-1 0 0 0 0,1 0 0 0 0,0 0 0 0 0,-1 0 0 0 0,0 0 0 0 0,1-1 0 0 0,-1 1 0 0 0,0-1-1 0 0,0 1 1 0 0,-1-1 0 0 0,1 0 0 0 0,0 1 0 0 0,-1-1 0 0 0,1-1 0 0 0,-1 1 0 0 0,0 0 0 0 0,0-1 0 0 0,1 1-1 0 0,-1-1 1 0 0,0 0 0 0 0,0 0 0 0 0,-1 0 0 0 0,1 0 0 0 0,0 0 0 0 0,-2-1-6 0 0,-145 26-2062 0 0,111-55-1587 0 0,32 15 2349 0 0</inkml:trace>
  <inkml:trace contextRef="#ctx0" brushRef="#br0" timeOffset="1282.552">803 184 1028 0 0,'70'-3'4438'0'0,"-69"3"-4056"0"0,-1 0-45 0 0,-50 15 1221 0 0,-163 92 104 0 0,160-74-1403 0 0,-1 40 231 0 0,110-65-936 0 0,-34-10 378 0 0,-1-1 1 0 0,1 0-1 0 0,-1-2 1 0 0,0 0-1 0 0,0-1 1 0 0,-1-1-1 0 0,0-1 1 0 0,0-1-1 0 0,0-1 1 0 0,-1-1 0 0 0,-1 0-1 0 0,0-1 1 0 0,-1-1-1 0 0,0-1 1 0 0,-1-1-1 0 0,0 0 1 0 0,-1-1-1 0 0,-1 0 1 0 0,0-1 0 0 0,-2-1-1 0 0,0 0 1 0 0,-1 0-1 0 0,0-2 1 0 0,3-10 67 0 0,1-83 3091 0 0,-15 114-3082 0 0,0 0-1 0 0,-1-1 1 0 0,1 1-1 0 0,0 0 0 0 0,0-1 1 0 0,-1 1-1 0 0,1 0 1 0 0,0-1-1 0 0,-1 1 1 0 0,1-1-1 0 0,-1 1 0 0 0,1-1 1 0 0,-1 1-1 0 0,1-1 1 0 0,-1 1-1 0 0,1-1 0 0 0,-1 1 1 0 0,0-1-1 0 0,1 0 1 0 0,-1 1-1 0 0,1-1 1 0 0,-1 0-1 0 0,0 1 0 0 0,1-1 1 0 0,-1 0-1 0 0,0 0 1 0 0,0 0-1 0 0,1 0 0 0 0,-1 0 1 0 0,0 0-1 0 0,1 0 1 0 0,-1 0-1 0 0,0 0 1 0 0,1 0-1 0 0,-1 0 0 0 0,0 0 1 0 0,0 0-1 0 0,1 0 1 0 0,-1-1-1 0 0,0 1 0 0 0,1 0 1 0 0,-1-1-1 0 0,1 1 1 0 0,-1 0-1 0 0,0-1 1 0 0,1 1-1 0 0,-1-1 0 0 0,1 1 1 0 0,-1-1-1 0 0,1 1 1 0 0,-1-1-1 0 0,1 1 0 0 0,-1-1 1 0 0,1 1-1 0 0,0-1 1 0 0,-1 0-1 0 0,1 1 1 0 0,0-1-1 0 0,0 0 0 0 0,-1 1 1 0 0,1-1-1 0 0,0 0 1 0 0,0 1-1 0 0,0-1-8 0 0,-6 31 46 0 0,2 0 0 0 0,1 1 0 0 0,1-1-1 0 0,2 1 1 0 0,1-1 0 0 0,2 1 0 0 0,4 25-46 0 0,-3-40-81 0 0,48 112-660 0 0,-49-126 583 0 0,-1 0 1 0 0,1 1-1 0 0,-1-1 0 0 0,1 0 0 0 0,0 0 1 0 0,0-1-1 0 0,0 1 0 0 0,0-1 1 0 0,1 1-1 0 0,-1-1 0 0 0,0 0 0 0 0,0 0 1 0 0,1 0-1 0 0,-1-1 0 0 0,1 1 1 0 0,-1-1-1 0 0,0 0 0 0 0,1 0 1 0 0,-1 0-1 0 0,1 0 0 0 0,-1-1 0 0 0,1 1 1 0 0,-1-1-1 0 0,0 0 0 0 0,3-1 158 0 0,89-57-4823 0 0,-76 41 3763 0 0</inkml:trace>
  <inkml:trace contextRef="#ctx0" brushRef="#br0" timeOffset="1532.523">1299 256 1780 0 0,'96'-191'7039'0'0,"-96"161"-2619"0"0,-6 39-4342 0 0,0 0 0 0 0,1 0 0 0 0,0 1 0 0 0,1 0 0 0 0,0 0 0 0 0,1 1 1 0 0,0-1-1 0 0,0 1 0 0 0,1-1 0 0 0,0 1 0 0 0,1 0 0 0 0,0 0 0 0 0,1 0 0 0 0,1-1 1 0 0,-1 1-1 0 0,2 7-78 0 0,-1 7 105 0 0,28 146-1368 0 0,-28-170 1061 0 0,0 0-1 0 0,-1 0 0 0 0,1 0 0 0 0,0 0 1 0 0,0 0-1 0 0,0 0 0 0 0,-1 0 1 0 0,1 0-1 0 0,-1 1 0 0 0,1-1 1 0 0,-1 0-1 0 0,1 0 0 0 0,-1 0 1 0 0,0 1-1 0 0,0-1 0 0 0,1 0 1 0 0,-1 1-1 0 0,0-1 0 0 0,0 0 1 0 0,0 0-1 0 0,0 1 0 0 0,-1-1 0 0 0,1 0 1 0 0,0 0-1 0 0,-1 1 0 0 0,1-1 1 0 0,0 0-1 0 0,-1 0 0 0 0,1 1 1 0 0,-1-1-1 0 0,0 0 0 0 0,1 0 1 0 0,-1 0-1 0 0,0 0 0 0 0,0 0 1 0 0,0 0-1 0 0,0 0 0 0 0,1 0 0 0 0,-1-1 1 0 0,0 1-1 0 0,-1 0 0 0 0,1 0 1 0 0,0-1-1 0 0,0 1 0 0 0,0-1 1 0 0,0 1-1 0 0,0-1 0 0 0,-1 1 1 0 0,1-1-1 0 0,0 0 0 0 0,0 1 1 0 0,-1-1-1 0 0,0 0 203 0 0,-5-2-1229 0 0</inkml:trace>
  <inkml:trace contextRef="#ctx0" brushRef="#br0" timeOffset="1783.376">1167 234 944 0 0,'12'-11'8314'0'0,"26"-1"-7701"0"0,-36 12-262 0 0,190-56-452 0 0,-4-12-6808 0 0,-156 54 5609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4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1404 0 0,'0'0'854'0'0,"-1"11"284"0"0,6-1 3548 0 0,-1-7-4633 0 0,0 1-1 0 0,0-1 1 0 0,0 0-1 0 0,1 0 1 0 0,0 0-1 0 0,-1 0 1 0 0,1-1-1 0 0,0 0 1 0 0,0 0-1 0 0,1 0 1 0 0,-1-1 0 0 0,0 0-1 0 0,0 0 1 0 0,1 0-1 0 0,-1 0 1 0 0,1-1-1 0 0,-1 0 1 0 0,0 0-1 0 0,3-1-52 0 0,-1 2 31 0 0,149 0-251 0 0,-87-2-2558 0 0,-43 9 171 0 0,-27-2 1385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4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2888 0 0,'3'5'852'0'0,"3"-3"-104"0"0,1-1-140 0 0,18 4-7 0 0,-2-1-89 0 0,5-3-48 0 0,2 4-72 0 0,4-1 8 0 0,0-3-100 0 0,-16-1-92 0 0,10 0-220 0 0,10 0 0 0 0,1 0-600 0 0,46-16-648 0 0,-41 9 91 0 0,-3 0 73 0 0,-3-3-144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06T04:22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369 309 1760 0 0,'-9'-1'197'0'0,"1"1"0"0"0,-1 0-1 0 0,1 0 1 0 0,-1 1 0 0 0,1 0-1 0 0,-1 0 1 0 0,1 1 0 0 0,0 0-1 0 0,0 1 1 0 0,-1 0 0 0 0,2 0-1 0 0,-1 1 1 0 0,0-1 0 0 0,1 2-1 0 0,0-1 1 0 0,-1 1 0 0 0,2 0-1 0 0,-1 1 1 0 0,1 0 0 0 0,0 0-1 0 0,0 0 1 0 0,0 0 0 0 0,1 1-1 0 0,0 0 1 0 0,1 0 0 0 0,-1 1-1 0 0,0 3-196 0 0,-5 9 286 0 0,1 0-1 0 0,1 1 1 0 0,1 0-1 0 0,1 0 1 0 0,1 1-1 0 0,0 0 1 0 0,2 0 0 0 0,1 0-1 0 0,0 0 1 0 0,2 5-286 0 0,37 205 1503 0 0,1-9-539 0 0,-39-218-1019 0 0,0 0 0 0 0,0-1-1 0 0,0 1 1 0 0,0-1 0 0 0,-1 1 0 0 0,1-1-1 0 0,-1 0 1 0 0,0 1 0 0 0,0-1 0 0 0,-1 0-1 0 0,1 0 1 0 0,-1 0 0 0 0,0-1 0 0 0,0 1-1 0 0,-1-1 1 0 0,1 0 0 0 0,0 0 0 0 0,-1 0-1 0 0,0 0 1 0 0,0 0 0 0 0,-3 1 55 0 0,-66 4-6188 0 0,26-34 3475 0 0,37 15 1365 0 0</inkml:trace>
  <inkml:trace contextRef="#ctx0" brushRef="#br0" timeOffset="499.819">595 1324 1372 0 0,'-107'32'4458'0'0,"97"-28"-4236"0"0,1 0 0 0 0,-1 0 0 0 0,1 1 0 0 0,0 1 0 0 0,0 0 0 0 0,0 0 0 0 0,1 0 0 0 0,0 1-1 0 0,0 0 1 0 0,1 1 0 0 0,0 0 0 0 0,0 0 0 0 0,1 0 0 0 0,0 1 0 0 0,1 0 0 0 0,-1 0 0 0 0,2 0 0 0 0,-1 1 0 0 0,1 0 0 0 0,1 0 0 0 0,-1 1-222 0 0,5-8 48 0 0,1 0 1 0 0,-1 0-1 0 0,0 0 0 0 0,1 0 0 0 0,0 0 1 0 0,0 0-1 0 0,0 0 0 0 0,0 0 1 0 0,0-1-1 0 0,0 1 0 0 0,1-1 1 0 0,-1 0-1 0 0,1 0 0 0 0,-1 0 1 0 0,1 0-1 0 0,0 0 0 0 0,0 0 0 0 0,0-1 1 0 0,0 1-1 0 0,0-1 0 0 0,0 0 1 0 0,3 1-49 0 0,12 3 76 0 0,0-1 1 0 0,0-1-1 0 0,0-1 1 0 0,0 0 0 0 0,0-1-1 0 0,1-1 1 0 0,-1-1-1 0 0,0 0 1 0 0,1-1 0 0 0,-1-1-1 0 0,-1-1 1 0 0,1-1-1 0 0,0 0 1 0 0,-1-2 0 0 0,0 0-1 0 0,4-2-76 0 0,-18 8-16 0 0,1 1-1 0 0,-1-1 1 0 0,1 0 0 0 0,-1 0-1 0 0,1-1 1 0 0,-1 1-1 0 0,0-1 1 0 0,1 1-1 0 0,-1-1 1 0 0,0 0 0 0 0,0 0-1 0 0,0-1 1 0 0,-1 1-1 0 0,1 0 1 0 0,0-1 0 0 0,-1 0-1 0 0,0 0 1 0 0,1 1-1 0 0,-1-1 1 0 0,0-1-1 0 0,-1 1 1 0 0,1 0 0 0 0,-1 0-1 0 0,1-1 1 0 0,-1 1-1 0 0,0-1 1 0 0,0 1 0 0 0,0-1-1 0 0,-1 1 1 0 0,1-1-1 0 0,-1 0 1 0 0,0 1 0 0 0,0-1-1 0 0,0 0 17 0 0,-12-9-176 0 0,1 0-1 0 0,-2 0 1 0 0,0 1-1 0 0,-1 1 1 0 0,0 0-1 0 0,0 1 1 0 0,-1 0-1 0 0,-1 2 1 0 0,1 0 0 0 0,-12-4 176 0 0,12 6-520 0 0,1-1 1 0 0,-1 0-1 0 0,2-1 1 0 0,-1 0 0 0 0,1-1-1 0 0,0 0 1 0 0,1-1 0 0 0,0-1-1 0 0,0 0 1 0 0,2-1 0 0 0,-1 0-1 0 0,1 0 1 0 0,1-1 0 0 0,-5-8 519 0 0,5-6-1382 0 0</inkml:trace>
  <inkml:trace contextRef="#ctx0" brushRef="#br0" timeOffset="1220.28">904 1 1236 0 0,'0'0'96'0'0,"1"1"0"0"0,-1-1-1 0 0,0 1 1 0 0,0-1 0 0 0,1 0-1 0 0,-1 1 1 0 0,0-1 0 0 0,1 1 0 0 0,-1-1-1 0 0,1 0 1 0 0,-1 1 0 0 0,1-1-1 0 0,-1 0 1 0 0,1 1 0 0 0,-1-1 0 0 0,1 0-1 0 0,-1 0 1 0 0,1 1 0 0 0,-1-1 0 0 0,1 0-1 0 0,-1 0 1 0 0,1 0 0 0 0,-1 0-1 0 0,1 0 1 0 0,-1 0 0 0 0,1 0 0 0 0,0 0-1 0 0,-1 0 1 0 0,1 0 0 0 0,-1 0-1 0 0,1 0 1 0 0,-1 0 0 0 0,1 0 0 0 0,-1 0-1 0 0,1-1 1 0 0,-1 1 0 0 0,1 0-1 0 0,-1 0 1 0 0,1-1 0 0 0,-1 1 0 0 0,1 0-1 0 0,-1-1 1 0 0,1 1 0 0 0,-1 0-1 0 0,1-1-95 0 0,-24 52 870 0 0,15-32-712 0 0,-2 1 1 0 0,-1-1 0 0 0,0-1-1 0 0,-2 0 1 0 0,0-1 0 0 0,0 0 0 0 0,-2-1-1 0 0,0-1 1 0 0,-1 0 0 0 0,0-1-1 0 0,-1-1 1 0 0,-1 0 0 0 0,0-1 0 0 0,-1-1-1 0 0,0-1 1 0 0,0-1 0 0 0,-1 0 0 0 0,-8 1-159 0 0,26-10 4 0 0,-1 1 0 0 0,1-1 1 0 0,-1 0-1 0 0,0 0 1 0 0,1 0-1 0 0,-1 0 0 0 0,1 0 1 0 0,-1-1-1 0 0,1 1 1 0 0,-1-1-1 0 0,1 1 0 0 0,-1-1 1 0 0,1 0-1 0 0,0 0 1 0 0,-1 0-1 0 0,1-1 0 0 0,0 1 1 0 0,0 0-1 0 0,0-1 1 0 0,0 1-1 0 0,0-1 0 0 0,0 0 1 0 0,0 0-1 0 0,0 0 1 0 0,1 0-1 0 0,-1 0 0 0 0,1 0 1 0 0,-1 0-1 0 0,1 0 1 0 0,0-1-1 0 0,0 1 0 0 0,0 0 1 0 0,0-1-1 0 0,1 1 1 0 0,-1-1-1 0 0,0 1 0 0 0,1-1 1 0 0,0 1-1 0 0,0-1 1 0 0,-1 1-1 0 0,2-1 0 0 0,-1 1 1 0 0,0-1-1 0 0,0 0 1 0 0,1-1-5 0 0,27-114-391 0 0,-27 114 374 0 0,1 0 0 0 0,0 0 0 0 0,0 0 0 0 0,0 0-1 0 0,1 0 1 0 0,0 1 0 0 0,-1-1 0 0 0,1 1-1 0 0,0 0 1 0 0,0 0 0 0 0,1 0 0 0 0,-1 0-1 0 0,1 1 1 0 0,-1-1 0 0 0,1 1 0 0 0,0 0-1 0 0,0 0 1 0 0,0 0 0 0 0,0 0 0 0 0,0 1 0 0 0,0 0-1 0 0,1 0 1 0 0,-1 0 0 0 0,0 0 0 0 0,1 1-1 0 0,-1-1 1 0 0,0 1 0 0 0,1 0 0 0 0,-1 1-1 0 0,1-1 1 0 0,-1 1 0 0 0,0 0 0 0 0,1 0-1 0 0,2 1 18 0 0,248 41 410 0 0,-233-43-389 0 0,0-1 0 0 0,0-1 0 0 0,0 0-1 0 0,-1-2 1 0 0,1-1 0 0 0,-1-1 0 0 0,0 0-1 0 0,0-2 1 0 0,-1 0 0 0 0,4-3-21 0 0,-23 11-2 0 0,0 0 0 0 0,-1 0 0 0 0,1 0 0 0 0,0-1 0 0 0,0 1 1 0 0,0 0-1 0 0,-1 0 0 0 0,1 0 0 0 0,0-1 0 0 0,0 1 0 0 0,-1 0 0 0 0,1-1 1 0 0,0 1-1 0 0,-1-1 0 0 0,1 1 0 0 0,0-1 0 0 0,-1 1 0 0 0,1-1 0 0 0,-1 1 0 0 0,1-1 1 0 0,-1 0-1 0 0,1 1 0 0 0,-1-1 0 0 0,1 0 0 0 0,-1 1 0 0 0,1-1 0 0 0,-1 0 1 0 0,0 0-1 0 0,0 1 0 0 0,1-1 0 0 0,-1 0 0 0 0,0 0 0 0 0,0 0 0 0 0,0 1 0 0 0,0-1 1 0 0,0 0-1 0 0,0 0 0 0 0,0 0 0 0 0,0 1 0 0 0,0-1 0 0 0,0 0 0 0 0,0 0 1 0 0,-1 0-1 0 0,1 1 0 0 0,0-1 0 0 0,0 0 0 0 0,-1 0 0 0 0,1 1 0 0 0,-1-1 0 0 0,1 0 1 0 0,-1 1-1 0 0,1-1 0 0 0,-1 0 0 0 0,1 1 0 0 0,-1-1 0 0 0,1 1 0 0 0,-1-1 0 0 0,0 1 1 0 0,1-1-1 0 0,-1 1 0 0 0,0-1 0 0 0,0 1 0 0 0,1 0 0 0 0,-1-1 0 0 0,0 1 1 0 0,0 0 1 0 0,-51-17-161 0 0,17 12-340 0 0,0 2 0 0 0,0 1 0 0 0,0 2 0 0 0,0 1 0 0 0,0 1 0 0 0,0 3 0 0 0,-28 6 501 0 0,20-6-2475 0 0,27-5 1284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4.png"/><Relationship Id="rId21" Type="http://schemas.openxmlformats.org/officeDocument/2006/relationships/image" Target="../media/image467.png"/><Relationship Id="rId42" Type="http://schemas.openxmlformats.org/officeDocument/2006/relationships/customXml" Target="../ink/ink484.xml"/><Relationship Id="rId63" Type="http://schemas.openxmlformats.org/officeDocument/2006/relationships/image" Target="../media/image487.png"/><Relationship Id="rId84" Type="http://schemas.openxmlformats.org/officeDocument/2006/relationships/customXml" Target="../ink/ink505.xml"/><Relationship Id="rId16" Type="http://schemas.openxmlformats.org/officeDocument/2006/relationships/customXml" Target="../ink/ink471.xml"/><Relationship Id="rId107" Type="http://schemas.openxmlformats.org/officeDocument/2006/relationships/image" Target="../media/image509.png"/><Relationship Id="rId11" Type="http://schemas.openxmlformats.org/officeDocument/2006/relationships/image" Target="../media/image462.png"/><Relationship Id="rId32" Type="http://schemas.openxmlformats.org/officeDocument/2006/relationships/customXml" Target="../ink/ink479.xml"/><Relationship Id="rId37" Type="http://schemas.openxmlformats.org/officeDocument/2006/relationships/image" Target="../media/image475.png"/><Relationship Id="rId53" Type="http://schemas.openxmlformats.org/officeDocument/2006/relationships/image" Target="../media/image483.png"/><Relationship Id="rId58" Type="http://schemas.openxmlformats.org/officeDocument/2006/relationships/customXml" Target="../ink/ink492.xml"/><Relationship Id="rId74" Type="http://schemas.openxmlformats.org/officeDocument/2006/relationships/customXml" Target="../ink/ink500.xml"/><Relationship Id="rId79" Type="http://schemas.openxmlformats.org/officeDocument/2006/relationships/image" Target="../media/image495.png"/><Relationship Id="rId102" Type="http://schemas.openxmlformats.org/officeDocument/2006/relationships/customXml" Target="../ink/ink514.xml"/><Relationship Id="rId123" Type="http://schemas.openxmlformats.org/officeDocument/2006/relationships/image" Target="../media/image517.png"/><Relationship Id="rId128" Type="http://schemas.openxmlformats.org/officeDocument/2006/relationships/customXml" Target="../ink/ink527.xml"/><Relationship Id="rId5" Type="http://schemas.openxmlformats.org/officeDocument/2006/relationships/image" Target="../media/image459.png"/><Relationship Id="rId90" Type="http://schemas.openxmlformats.org/officeDocument/2006/relationships/customXml" Target="../ink/ink508.xml"/><Relationship Id="rId95" Type="http://schemas.openxmlformats.org/officeDocument/2006/relationships/image" Target="../media/image503.png"/><Relationship Id="rId22" Type="http://schemas.openxmlformats.org/officeDocument/2006/relationships/customXml" Target="../ink/ink474.xml"/><Relationship Id="rId27" Type="http://schemas.openxmlformats.org/officeDocument/2006/relationships/image" Target="../media/image470.png"/><Relationship Id="rId43" Type="http://schemas.openxmlformats.org/officeDocument/2006/relationships/image" Target="../media/image478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0.png"/><Relationship Id="rId113" Type="http://schemas.openxmlformats.org/officeDocument/2006/relationships/image" Target="../media/image512.png"/><Relationship Id="rId118" Type="http://schemas.openxmlformats.org/officeDocument/2006/relationships/customXml" Target="../ink/ink522.xml"/><Relationship Id="rId80" Type="http://schemas.openxmlformats.org/officeDocument/2006/relationships/customXml" Target="../ink/ink503.xml"/><Relationship Id="rId85" Type="http://schemas.openxmlformats.org/officeDocument/2006/relationships/image" Target="../media/image498.png"/><Relationship Id="rId12" Type="http://schemas.openxmlformats.org/officeDocument/2006/relationships/customXml" Target="../ink/ink469.xml"/><Relationship Id="rId17" Type="http://schemas.openxmlformats.org/officeDocument/2006/relationships/image" Target="../media/image465.png"/><Relationship Id="rId33" Type="http://schemas.openxmlformats.org/officeDocument/2006/relationships/image" Target="../media/image473.png"/><Relationship Id="rId38" Type="http://schemas.openxmlformats.org/officeDocument/2006/relationships/customXml" Target="../ink/ink482.xml"/><Relationship Id="rId59" Type="http://schemas.openxmlformats.org/officeDocument/2006/relationships/image" Target="../media/image485.png"/><Relationship Id="rId103" Type="http://schemas.openxmlformats.org/officeDocument/2006/relationships/image" Target="../media/image507.png"/><Relationship Id="rId108" Type="http://schemas.openxmlformats.org/officeDocument/2006/relationships/customXml" Target="../ink/ink517.xml"/><Relationship Id="rId124" Type="http://schemas.openxmlformats.org/officeDocument/2006/relationships/customXml" Target="../ink/ink525.xml"/><Relationship Id="rId129" Type="http://schemas.openxmlformats.org/officeDocument/2006/relationships/image" Target="../media/image520.png"/><Relationship Id="rId54" Type="http://schemas.openxmlformats.org/officeDocument/2006/relationships/customXml" Target="../ink/ink490.xml"/><Relationship Id="rId70" Type="http://schemas.openxmlformats.org/officeDocument/2006/relationships/customXml" Target="../ink/ink498.xml"/><Relationship Id="rId75" Type="http://schemas.openxmlformats.org/officeDocument/2006/relationships/image" Target="../media/image493.png"/><Relationship Id="rId91" Type="http://schemas.openxmlformats.org/officeDocument/2006/relationships/image" Target="../media/image501.png"/><Relationship Id="rId96" Type="http://schemas.openxmlformats.org/officeDocument/2006/relationships/customXml" Target="../ink/ink5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6.xml"/><Relationship Id="rId23" Type="http://schemas.openxmlformats.org/officeDocument/2006/relationships/image" Target="../media/image468.png"/><Relationship Id="rId28" Type="http://schemas.openxmlformats.org/officeDocument/2006/relationships/customXml" Target="../ink/ink477.xml"/><Relationship Id="rId49" Type="http://schemas.openxmlformats.org/officeDocument/2006/relationships/image" Target="../media/image481.png"/><Relationship Id="rId114" Type="http://schemas.openxmlformats.org/officeDocument/2006/relationships/customXml" Target="../ink/ink520.xml"/><Relationship Id="rId119" Type="http://schemas.openxmlformats.org/officeDocument/2006/relationships/image" Target="../media/image515.png"/><Relationship Id="rId44" Type="http://schemas.openxmlformats.org/officeDocument/2006/relationships/customXml" Target="../ink/ink485.xml"/><Relationship Id="rId60" Type="http://schemas.openxmlformats.org/officeDocument/2006/relationships/customXml" Target="../ink/ink493.xml"/><Relationship Id="rId65" Type="http://schemas.openxmlformats.org/officeDocument/2006/relationships/image" Target="../media/image488.png"/><Relationship Id="rId81" Type="http://schemas.openxmlformats.org/officeDocument/2006/relationships/image" Target="../media/image496.png"/><Relationship Id="rId86" Type="http://schemas.openxmlformats.org/officeDocument/2006/relationships/customXml" Target="../ink/ink506.xml"/><Relationship Id="rId130" Type="http://schemas.openxmlformats.org/officeDocument/2006/relationships/customXml" Target="../ink/ink528.xml"/><Relationship Id="rId13" Type="http://schemas.openxmlformats.org/officeDocument/2006/relationships/image" Target="../media/image463.png"/><Relationship Id="rId18" Type="http://schemas.openxmlformats.org/officeDocument/2006/relationships/customXml" Target="../ink/ink472.xml"/><Relationship Id="rId39" Type="http://schemas.openxmlformats.org/officeDocument/2006/relationships/image" Target="../media/image476.png"/><Relationship Id="rId109" Type="http://schemas.openxmlformats.org/officeDocument/2006/relationships/image" Target="../media/image510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84.png"/><Relationship Id="rId76" Type="http://schemas.openxmlformats.org/officeDocument/2006/relationships/customXml" Target="../ink/ink501.xml"/><Relationship Id="rId97" Type="http://schemas.openxmlformats.org/officeDocument/2006/relationships/image" Target="../media/image504.png"/><Relationship Id="rId104" Type="http://schemas.openxmlformats.org/officeDocument/2006/relationships/customXml" Target="../ink/ink515.xml"/><Relationship Id="rId120" Type="http://schemas.openxmlformats.org/officeDocument/2006/relationships/customXml" Target="../ink/ink523.xml"/><Relationship Id="rId125" Type="http://schemas.openxmlformats.org/officeDocument/2006/relationships/image" Target="../media/image518.png"/><Relationship Id="rId7" Type="http://schemas.openxmlformats.org/officeDocument/2006/relationships/image" Target="../media/image460.png"/><Relationship Id="rId71" Type="http://schemas.openxmlformats.org/officeDocument/2006/relationships/image" Target="../media/image491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1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79.png"/><Relationship Id="rId66" Type="http://schemas.openxmlformats.org/officeDocument/2006/relationships/customXml" Target="../ink/ink496.xml"/><Relationship Id="rId87" Type="http://schemas.openxmlformats.org/officeDocument/2006/relationships/image" Target="../media/image499.png"/><Relationship Id="rId110" Type="http://schemas.openxmlformats.org/officeDocument/2006/relationships/customXml" Target="../ink/ink518.xml"/><Relationship Id="rId115" Type="http://schemas.openxmlformats.org/officeDocument/2006/relationships/image" Target="../media/image513.png"/><Relationship Id="rId131" Type="http://schemas.openxmlformats.org/officeDocument/2006/relationships/image" Target="../media/image521.png"/><Relationship Id="rId61" Type="http://schemas.openxmlformats.org/officeDocument/2006/relationships/image" Target="../media/image486.png"/><Relationship Id="rId82" Type="http://schemas.openxmlformats.org/officeDocument/2006/relationships/customXml" Target="../ink/ink504.xml"/><Relationship Id="rId19" Type="http://schemas.openxmlformats.org/officeDocument/2006/relationships/image" Target="../media/image466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74.png"/><Relationship Id="rId56" Type="http://schemas.openxmlformats.org/officeDocument/2006/relationships/customXml" Target="../ink/ink491.xml"/><Relationship Id="rId77" Type="http://schemas.openxmlformats.org/officeDocument/2006/relationships/image" Target="../media/image494.png"/><Relationship Id="rId100" Type="http://schemas.openxmlformats.org/officeDocument/2006/relationships/customXml" Target="../ink/ink513.xml"/><Relationship Id="rId105" Type="http://schemas.openxmlformats.org/officeDocument/2006/relationships/image" Target="../media/image508.png"/><Relationship Id="rId126" Type="http://schemas.openxmlformats.org/officeDocument/2006/relationships/customXml" Target="../ink/ink526.xml"/><Relationship Id="rId8" Type="http://schemas.openxmlformats.org/officeDocument/2006/relationships/customXml" Target="../ink/ink467.xml"/><Relationship Id="rId51" Type="http://schemas.openxmlformats.org/officeDocument/2006/relationships/image" Target="../media/image482.png"/><Relationship Id="rId72" Type="http://schemas.openxmlformats.org/officeDocument/2006/relationships/customXml" Target="../ink/ink499.xml"/><Relationship Id="rId93" Type="http://schemas.openxmlformats.org/officeDocument/2006/relationships/image" Target="../media/image502.png"/><Relationship Id="rId98" Type="http://schemas.openxmlformats.org/officeDocument/2006/relationships/customXml" Target="../ink/ink512.xml"/><Relationship Id="rId121" Type="http://schemas.openxmlformats.org/officeDocument/2006/relationships/image" Target="../media/image516.png"/><Relationship Id="rId3" Type="http://schemas.openxmlformats.org/officeDocument/2006/relationships/image" Target="../media/image458.png"/><Relationship Id="rId25" Type="http://schemas.openxmlformats.org/officeDocument/2006/relationships/image" Target="../media/image469.png"/><Relationship Id="rId46" Type="http://schemas.openxmlformats.org/officeDocument/2006/relationships/customXml" Target="../ink/ink486.xml"/><Relationship Id="rId67" Type="http://schemas.openxmlformats.org/officeDocument/2006/relationships/image" Target="../media/image489.png"/><Relationship Id="rId116" Type="http://schemas.openxmlformats.org/officeDocument/2006/relationships/customXml" Target="../ink/ink521.xml"/><Relationship Id="rId20" Type="http://schemas.openxmlformats.org/officeDocument/2006/relationships/customXml" Target="../ink/ink473.xml"/><Relationship Id="rId41" Type="http://schemas.openxmlformats.org/officeDocument/2006/relationships/image" Target="../media/image477.png"/><Relationship Id="rId62" Type="http://schemas.openxmlformats.org/officeDocument/2006/relationships/customXml" Target="../ink/ink494.xml"/><Relationship Id="rId83" Type="http://schemas.openxmlformats.org/officeDocument/2006/relationships/image" Target="../media/image497.png"/><Relationship Id="rId88" Type="http://schemas.openxmlformats.org/officeDocument/2006/relationships/customXml" Target="../ink/ink507.xml"/><Relationship Id="rId111" Type="http://schemas.openxmlformats.org/officeDocument/2006/relationships/image" Target="../media/image511.png"/><Relationship Id="rId132" Type="http://schemas.openxmlformats.org/officeDocument/2006/relationships/customXml" Target="../ink/ink529.xml"/><Relationship Id="rId15" Type="http://schemas.openxmlformats.org/officeDocument/2006/relationships/image" Target="../media/image464.png"/><Relationship Id="rId36" Type="http://schemas.openxmlformats.org/officeDocument/2006/relationships/customXml" Target="../ink/ink481.xml"/><Relationship Id="rId57" Type="http://schemas.openxmlformats.org/officeDocument/2006/relationships/image" Target="../media/image237.png"/><Relationship Id="rId106" Type="http://schemas.openxmlformats.org/officeDocument/2006/relationships/customXml" Target="../ink/ink516.xml"/><Relationship Id="rId127" Type="http://schemas.openxmlformats.org/officeDocument/2006/relationships/image" Target="../media/image519.png"/><Relationship Id="rId10" Type="http://schemas.openxmlformats.org/officeDocument/2006/relationships/customXml" Target="../ink/ink468.xml"/><Relationship Id="rId31" Type="http://schemas.openxmlformats.org/officeDocument/2006/relationships/image" Target="../media/image472.png"/><Relationship Id="rId52" Type="http://schemas.openxmlformats.org/officeDocument/2006/relationships/customXml" Target="../ink/ink489.xml"/><Relationship Id="rId73" Type="http://schemas.openxmlformats.org/officeDocument/2006/relationships/image" Target="../media/image492.png"/><Relationship Id="rId78" Type="http://schemas.openxmlformats.org/officeDocument/2006/relationships/customXml" Target="../ink/ink502.xml"/><Relationship Id="rId94" Type="http://schemas.openxmlformats.org/officeDocument/2006/relationships/customXml" Target="../ink/ink510.xml"/><Relationship Id="rId99" Type="http://schemas.openxmlformats.org/officeDocument/2006/relationships/image" Target="../media/image505.png"/><Relationship Id="rId101" Type="http://schemas.openxmlformats.org/officeDocument/2006/relationships/image" Target="../media/image506.png"/><Relationship Id="rId122" Type="http://schemas.openxmlformats.org/officeDocument/2006/relationships/customXml" Target="../ink/ink524.xml"/><Relationship Id="rId4" Type="http://schemas.openxmlformats.org/officeDocument/2006/relationships/customXml" Target="../ink/ink465.xml"/><Relationship Id="rId9" Type="http://schemas.openxmlformats.org/officeDocument/2006/relationships/image" Target="../media/image461.png"/><Relationship Id="rId26" Type="http://schemas.openxmlformats.org/officeDocument/2006/relationships/customXml" Target="../ink/ink476.xml"/><Relationship Id="rId47" Type="http://schemas.openxmlformats.org/officeDocument/2006/relationships/image" Target="../media/image480.png"/><Relationship Id="rId68" Type="http://schemas.openxmlformats.org/officeDocument/2006/relationships/customXml" Target="../ink/ink497.xml"/><Relationship Id="rId89" Type="http://schemas.openxmlformats.org/officeDocument/2006/relationships/image" Target="../media/image500.png"/><Relationship Id="rId112" Type="http://schemas.openxmlformats.org/officeDocument/2006/relationships/customXml" Target="../ink/ink519.xml"/><Relationship Id="rId133" Type="http://schemas.openxmlformats.org/officeDocument/2006/relationships/image" Target="../media/image5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3.png"/><Relationship Id="rId2" Type="http://schemas.openxmlformats.org/officeDocument/2006/relationships/customXml" Target="../ink/ink53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9.png"/><Relationship Id="rId18" Type="http://schemas.openxmlformats.org/officeDocument/2006/relationships/customXml" Target="../ink/ink539.xml"/><Relationship Id="rId26" Type="http://schemas.openxmlformats.org/officeDocument/2006/relationships/customXml" Target="../ink/ink543.xml"/><Relationship Id="rId3" Type="http://schemas.openxmlformats.org/officeDocument/2006/relationships/image" Target="../media/image524.png"/><Relationship Id="rId21" Type="http://schemas.openxmlformats.org/officeDocument/2006/relationships/image" Target="../media/image533.png"/><Relationship Id="rId34" Type="http://schemas.openxmlformats.org/officeDocument/2006/relationships/customXml" Target="../ink/ink547.xml"/><Relationship Id="rId7" Type="http://schemas.openxmlformats.org/officeDocument/2006/relationships/image" Target="../media/image526.png"/><Relationship Id="rId12" Type="http://schemas.openxmlformats.org/officeDocument/2006/relationships/customXml" Target="../ink/ink536.xml"/><Relationship Id="rId17" Type="http://schemas.openxmlformats.org/officeDocument/2006/relationships/image" Target="../media/image531.png"/><Relationship Id="rId25" Type="http://schemas.openxmlformats.org/officeDocument/2006/relationships/image" Target="../media/image535.png"/><Relationship Id="rId33" Type="http://schemas.openxmlformats.org/officeDocument/2006/relationships/image" Target="../media/image539.png"/><Relationship Id="rId2" Type="http://schemas.openxmlformats.org/officeDocument/2006/relationships/customXml" Target="../ink/ink531.xml"/><Relationship Id="rId16" Type="http://schemas.openxmlformats.org/officeDocument/2006/relationships/customXml" Target="../ink/ink538.xml"/><Relationship Id="rId20" Type="http://schemas.openxmlformats.org/officeDocument/2006/relationships/customXml" Target="../ink/ink540.xml"/><Relationship Id="rId29" Type="http://schemas.openxmlformats.org/officeDocument/2006/relationships/image" Target="../media/image5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3.xml"/><Relationship Id="rId11" Type="http://schemas.openxmlformats.org/officeDocument/2006/relationships/image" Target="../media/image528.png"/><Relationship Id="rId24" Type="http://schemas.openxmlformats.org/officeDocument/2006/relationships/customXml" Target="../ink/ink542.xml"/><Relationship Id="rId32" Type="http://schemas.openxmlformats.org/officeDocument/2006/relationships/customXml" Target="../ink/ink546.xml"/><Relationship Id="rId5" Type="http://schemas.openxmlformats.org/officeDocument/2006/relationships/image" Target="../media/image525.png"/><Relationship Id="rId15" Type="http://schemas.openxmlformats.org/officeDocument/2006/relationships/image" Target="../media/image530.png"/><Relationship Id="rId23" Type="http://schemas.openxmlformats.org/officeDocument/2006/relationships/image" Target="../media/image534.png"/><Relationship Id="rId28" Type="http://schemas.openxmlformats.org/officeDocument/2006/relationships/customXml" Target="../ink/ink544.xml"/><Relationship Id="rId10" Type="http://schemas.openxmlformats.org/officeDocument/2006/relationships/customXml" Target="../ink/ink535.xml"/><Relationship Id="rId19" Type="http://schemas.openxmlformats.org/officeDocument/2006/relationships/image" Target="../media/image532.png"/><Relationship Id="rId31" Type="http://schemas.openxmlformats.org/officeDocument/2006/relationships/image" Target="../media/image538.png"/><Relationship Id="rId4" Type="http://schemas.openxmlformats.org/officeDocument/2006/relationships/customXml" Target="../ink/ink532.xml"/><Relationship Id="rId9" Type="http://schemas.openxmlformats.org/officeDocument/2006/relationships/image" Target="../media/image527.png"/><Relationship Id="rId14" Type="http://schemas.openxmlformats.org/officeDocument/2006/relationships/customXml" Target="../ink/ink537.xml"/><Relationship Id="rId22" Type="http://schemas.openxmlformats.org/officeDocument/2006/relationships/customXml" Target="../ink/ink541.xml"/><Relationship Id="rId27" Type="http://schemas.openxmlformats.org/officeDocument/2006/relationships/image" Target="../media/image536.png"/><Relationship Id="rId30" Type="http://schemas.openxmlformats.org/officeDocument/2006/relationships/customXml" Target="../ink/ink545.xml"/><Relationship Id="rId35" Type="http://schemas.openxmlformats.org/officeDocument/2006/relationships/image" Target="../media/image540.png"/><Relationship Id="rId8" Type="http://schemas.openxmlformats.org/officeDocument/2006/relationships/customXml" Target="../ink/ink53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21" Type="http://schemas.openxmlformats.org/officeDocument/2006/relationships/image" Target="../media/image86.png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47" Type="http://schemas.openxmlformats.org/officeDocument/2006/relationships/image" Target="../media/image99.png"/><Relationship Id="rId50" Type="http://schemas.openxmlformats.org/officeDocument/2006/relationships/customXml" Target="../ink/ink102.xml"/><Relationship Id="rId55" Type="http://schemas.openxmlformats.org/officeDocument/2006/relationships/image" Target="../media/image103.png"/><Relationship Id="rId63" Type="http://schemas.openxmlformats.org/officeDocument/2006/relationships/image" Target="../media/image107.png"/><Relationship Id="rId7" Type="http://schemas.openxmlformats.org/officeDocument/2006/relationships/image" Target="../media/image79.png"/><Relationship Id="rId2" Type="http://schemas.openxmlformats.org/officeDocument/2006/relationships/customXml" Target="../ink/ink78.xml"/><Relationship Id="rId16" Type="http://schemas.openxmlformats.org/officeDocument/2006/relationships/customXml" Target="../ink/ink85.xml"/><Relationship Id="rId29" Type="http://schemas.openxmlformats.org/officeDocument/2006/relationships/image" Target="../media/image90.png"/><Relationship Id="rId11" Type="http://schemas.openxmlformats.org/officeDocument/2006/relationships/image" Target="../media/image81.png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94.png"/><Relationship Id="rId40" Type="http://schemas.openxmlformats.org/officeDocument/2006/relationships/customXml" Target="../ink/ink97.xml"/><Relationship Id="rId45" Type="http://schemas.openxmlformats.org/officeDocument/2006/relationships/image" Target="../media/image98.png"/><Relationship Id="rId53" Type="http://schemas.openxmlformats.org/officeDocument/2006/relationships/image" Target="../media/image102.png"/><Relationship Id="rId58" Type="http://schemas.openxmlformats.org/officeDocument/2006/relationships/customXml" Target="../ink/ink106.xml"/><Relationship Id="rId66" Type="http://schemas.openxmlformats.org/officeDocument/2006/relationships/customXml" Target="../ink/ink110.xml"/><Relationship Id="rId5" Type="http://schemas.openxmlformats.org/officeDocument/2006/relationships/image" Target="../media/image78.png"/><Relationship Id="rId61" Type="http://schemas.openxmlformats.org/officeDocument/2006/relationships/image" Target="../media/image106.png"/><Relationship Id="rId19" Type="http://schemas.openxmlformats.org/officeDocument/2006/relationships/image" Target="../media/image85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89.png"/><Relationship Id="rId30" Type="http://schemas.openxmlformats.org/officeDocument/2006/relationships/customXml" Target="../ink/ink92.xml"/><Relationship Id="rId35" Type="http://schemas.openxmlformats.org/officeDocument/2006/relationships/image" Target="../media/image93.png"/><Relationship Id="rId43" Type="http://schemas.openxmlformats.org/officeDocument/2006/relationships/image" Target="../media/image97.png"/><Relationship Id="rId48" Type="http://schemas.openxmlformats.org/officeDocument/2006/relationships/customXml" Target="../ink/ink101.xml"/><Relationship Id="rId56" Type="http://schemas.openxmlformats.org/officeDocument/2006/relationships/customXml" Target="../ink/ink105.xml"/><Relationship Id="rId64" Type="http://schemas.openxmlformats.org/officeDocument/2006/relationships/customXml" Target="../ink/ink109.xml"/><Relationship Id="rId8" Type="http://schemas.openxmlformats.org/officeDocument/2006/relationships/customXml" Target="../ink/ink81.xml"/><Relationship Id="rId51" Type="http://schemas.openxmlformats.org/officeDocument/2006/relationships/image" Target="../media/image101.png"/><Relationship Id="rId3" Type="http://schemas.openxmlformats.org/officeDocument/2006/relationships/image" Target="../media/image77.png"/><Relationship Id="rId12" Type="http://schemas.openxmlformats.org/officeDocument/2006/relationships/customXml" Target="../ink/ink83.xml"/><Relationship Id="rId17" Type="http://schemas.openxmlformats.org/officeDocument/2006/relationships/image" Target="../media/image84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38" Type="http://schemas.openxmlformats.org/officeDocument/2006/relationships/customXml" Target="../ink/ink96.xml"/><Relationship Id="rId46" Type="http://schemas.openxmlformats.org/officeDocument/2006/relationships/customXml" Target="../ink/ink100.xml"/><Relationship Id="rId59" Type="http://schemas.openxmlformats.org/officeDocument/2006/relationships/image" Target="../media/image105.png"/><Relationship Id="rId67" Type="http://schemas.openxmlformats.org/officeDocument/2006/relationships/image" Target="../media/image109.png"/><Relationship Id="rId20" Type="http://schemas.openxmlformats.org/officeDocument/2006/relationships/customXml" Target="../ink/ink87.xml"/><Relationship Id="rId41" Type="http://schemas.openxmlformats.org/officeDocument/2006/relationships/image" Target="../media/image96.png"/><Relationship Id="rId54" Type="http://schemas.openxmlformats.org/officeDocument/2006/relationships/customXml" Target="../ink/ink104.xml"/><Relationship Id="rId62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.xml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49" Type="http://schemas.openxmlformats.org/officeDocument/2006/relationships/image" Target="../media/image100.png"/><Relationship Id="rId57" Type="http://schemas.openxmlformats.org/officeDocument/2006/relationships/image" Target="../media/image104.png"/><Relationship Id="rId10" Type="http://schemas.openxmlformats.org/officeDocument/2006/relationships/customXml" Target="../ink/ink82.xml"/><Relationship Id="rId31" Type="http://schemas.openxmlformats.org/officeDocument/2006/relationships/image" Target="../media/image91.png"/><Relationship Id="rId44" Type="http://schemas.openxmlformats.org/officeDocument/2006/relationships/customXml" Target="../ink/ink99.xml"/><Relationship Id="rId52" Type="http://schemas.openxmlformats.org/officeDocument/2006/relationships/customXml" Target="../ink/ink103.xml"/><Relationship Id="rId60" Type="http://schemas.openxmlformats.org/officeDocument/2006/relationships/customXml" Target="../ink/ink107.xml"/><Relationship Id="rId65" Type="http://schemas.openxmlformats.org/officeDocument/2006/relationships/image" Target="../media/image108.png"/><Relationship Id="rId4" Type="http://schemas.openxmlformats.org/officeDocument/2006/relationships/customXml" Target="../ink/ink79.xml"/><Relationship Id="rId9" Type="http://schemas.openxmlformats.org/officeDocument/2006/relationships/image" Target="../media/image80.png"/><Relationship Id="rId13" Type="http://schemas.openxmlformats.org/officeDocument/2006/relationships/image" Target="../media/image82.png"/><Relationship Id="rId18" Type="http://schemas.openxmlformats.org/officeDocument/2006/relationships/customXml" Target="../ink/ink86.xml"/><Relationship Id="rId39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3.xml"/><Relationship Id="rId21" Type="http://schemas.openxmlformats.org/officeDocument/2006/relationships/image" Target="../media/image119.png"/><Relationship Id="rId42" Type="http://schemas.openxmlformats.org/officeDocument/2006/relationships/customXml" Target="../ink/ink131.xml"/><Relationship Id="rId47" Type="http://schemas.openxmlformats.org/officeDocument/2006/relationships/image" Target="../media/image132.png"/><Relationship Id="rId63" Type="http://schemas.openxmlformats.org/officeDocument/2006/relationships/image" Target="../media/image140.png"/><Relationship Id="rId68" Type="http://schemas.openxmlformats.org/officeDocument/2006/relationships/customXml" Target="../ink/ink144.xml"/><Relationship Id="rId7" Type="http://schemas.openxmlformats.org/officeDocument/2006/relationships/image" Target="../media/image112.png"/><Relationship Id="rId71" Type="http://schemas.openxmlformats.org/officeDocument/2006/relationships/image" Target="../media/image144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123.png"/><Relationship Id="rId11" Type="http://schemas.openxmlformats.org/officeDocument/2006/relationships/image" Target="../media/image114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127.png"/><Relationship Id="rId40" Type="http://schemas.openxmlformats.org/officeDocument/2006/relationships/customXml" Target="../ink/ink130.xml"/><Relationship Id="rId45" Type="http://schemas.openxmlformats.org/officeDocument/2006/relationships/image" Target="../media/image131.png"/><Relationship Id="rId53" Type="http://schemas.openxmlformats.org/officeDocument/2006/relationships/image" Target="../media/image135.png"/><Relationship Id="rId58" Type="http://schemas.openxmlformats.org/officeDocument/2006/relationships/customXml" Target="../ink/ink139.xml"/><Relationship Id="rId66" Type="http://schemas.openxmlformats.org/officeDocument/2006/relationships/customXml" Target="../ink/ink143.xml"/><Relationship Id="rId5" Type="http://schemas.openxmlformats.org/officeDocument/2006/relationships/image" Target="../media/image111.png"/><Relationship Id="rId61" Type="http://schemas.openxmlformats.org/officeDocument/2006/relationships/image" Target="../media/image139.png"/><Relationship Id="rId19" Type="http://schemas.openxmlformats.org/officeDocument/2006/relationships/image" Target="../media/image118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122.png"/><Relationship Id="rId30" Type="http://schemas.openxmlformats.org/officeDocument/2006/relationships/customXml" Target="../ink/ink125.xml"/><Relationship Id="rId35" Type="http://schemas.openxmlformats.org/officeDocument/2006/relationships/image" Target="../media/image126.png"/><Relationship Id="rId43" Type="http://schemas.openxmlformats.org/officeDocument/2006/relationships/image" Target="../media/image130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64" Type="http://schemas.openxmlformats.org/officeDocument/2006/relationships/customXml" Target="../ink/ink142.xml"/><Relationship Id="rId69" Type="http://schemas.openxmlformats.org/officeDocument/2006/relationships/image" Target="../media/image143.png"/><Relationship Id="rId8" Type="http://schemas.openxmlformats.org/officeDocument/2006/relationships/customXml" Target="../ink/ink114.xml"/><Relationship Id="rId51" Type="http://schemas.openxmlformats.org/officeDocument/2006/relationships/image" Target="../media/image134.png"/><Relationship Id="rId3" Type="http://schemas.openxmlformats.org/officeDocument/2006/relationships/image" Target="../media/image110.png"/><Relationship Id="rId12" Type="http://schemas.openxmlformats.org/officeDocument/2006/relationships/customXml" Target="../ink/ink116.xml"/><Relationship Id="rId17" Type="http://schemas.openxmlformats.org/officeDocument/2006/relationships/image" Target="../media/image117.png"/><Relationship Id="rId25" Type="http://schemas.openxmlformats.org/officeDocument/2006/relationships/image" Target="../media/image121.png"/><Relationship Id="rId33" Type="http://schemas.openxmlformats.org/officeDocument/2006/relationships/image" Target="../media/image125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59" Type="http://schemas.openxmlformats.org/officeDocument/2006/relationships/image" Target="../media/image138.png"/><Relationship Id="rId67" Type="http://schemas.openxmlformats.org/officeDocument/2006/relationships/image" Target="../media/image142.png"/><Relationship Id="rId20" Type="http://schemas.openxmlformats.org/officeDocument/2006/relationships/customXml" Target="../ink/ink120.xml"/><Relationship Id="rId41" Type="http://schemas.openxmlformats.org/officeDocument/2006/relationships/image" Target="../media/image129.png"/><Relationship Id="rId54" Type="http://schemas.openxmlformats.org/officeDocument/2006/relationships/customXml" Target="../ink/ink137.xml"/><Relationship Id="rId62" Type="http://schemas.openxmlformats.org/officeDocument/2006/relationships/customXml" Target="../ink/ink141.xml"/><Relationship Id="rId70" Type="http://schemas.openxmlformats.org/officeDocument/2006/relationships/customXml" Target="../ink/ink1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.xml"/><Relationship Id="rId15" Type="http://schemas.openxmlformats.org/officeDocument/2006/relationships/image" Target="../media/image116.png"/><Relationship Id="rId23" Type="http://schemas.openxmlformats.org/officeDocument/2006/relationships/image" Target="../media/image120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133.png"/><Relationship Id="rId57" Type="http://schemas.openxmlformats.org/officeDocument/2006/relationships/image" Target="../media/image137.png"/><Relationship Id="rId10" Type="http://schemas.openxmlformats.org/officeDocument/2006/relationships/customXml" Target="../ink/ink115.xml"/><Relationship Id="rId31" Type="http://schemas.openxmlformats.org/officeDocument/2006/relationships/image" Target="../media/image124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Relationship Id="rId60" Type="http://schemas.openxmlformats.org/officeDocument/2006/relationships/customXml" Target="../ink/ink140.xml"/><Relationship Id="rId65" Type="http://schemas.openxmlformats.org/officeDocument/2006/relationships/image" Target="../media/image141.png"/><Relationship Id="rId4" Type="http://schemas.openxmlformats.org/officeDocument/2006/relationships/customXml" Target="../ink/ink112.xml"/><Relationship Id="rId9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customXml" Target="../ink/ink119.xml"/><Relationship Id="rId39" Type="http://schemas.openxmlformats.org/officeDocument/2006/relationships/image" Target="../media/image128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8.xml"/><Relationship Id="rId21" Type="http://schemas.openxmlformats.org/officeDocument/2006/relationships/image" Target="../media/image153.png"/><Relationship Id="rId42" Type="http://schemas.openxmlformats.org/officeDocument/2006/relationships/customXml" Target="../ink/ink166.xml"/><Relationship Id="rId47" Type="http://schemas.openxmlformats.org/officeDocument/2006/relationships/image" Target="../media/image166.png"/><Relationship Id="rId63" Type="http://schemas.openxmlformats.org/officeDocument/2006/relationships/image" Target="../media/image174.png"/><Relationship Id="rId68" Type="http://schemas.openxmlformats.org/officeDocument/2006/relationships/customXml" Target="../ink/ink179.xml"/><Relationship Id="rId7" Type="http://schemas.openxmlformats.org/officeDocument/2006/relationships/image" Target="../media/image146.png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9" Type="http://schemas.openxmlformats.org/officeDocument/2006/relationships/image" Target="../media/image157.png"/><Relationship Id="rId11" Type="http://schemas.openxmlformats.org/officeDocument/2006/relationships/image" Target="../media/image148.png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161.png"/><Relationship Id="rId40" Type="http://schemas.openxmlformats.org/officeDocument/2006/relationships/customXml" Target="../ink/ink165.xml"/><Relationship Id="rId45" Type="http://schemas.openxmlformats.org/officeDocument/2006/relationships/image" Target="../media/image165.png"/><Relationship Id="rId53" Type="http://schemas.openxmlformats.org/officeDocument/2006/relationships/image" Target="../media/image169.png"/><Relationship Id="rId58" Type="http://schemas.openxmlformats.org/officeDocument/2006/relationships/customXml" Target="../ink/ink174.xml"/><Relationship Id="rId66" Type="http://schemas.openxmlformats.org/officeDocument/2006/relationships/customXml" Target="../ink/ink178.xml"/><Relationship Id="rId5" Type="http://schemas.openxmlformats.org/officeDocument/2006/relationships/image" Target="../media/image14.png"/><Relationship Id="rId61" Type="http://schemas.openxmlformats.org/officeDocument/2006/relationships/image" Target="../media/image173.png"/><Relationship Id="rId19" Type="http://schemas.openxmlformats.org/officeDocument/2006/relationships/image" Target="../media/image152.png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56.png"/><Relationship Id="rId30" Type="http://schemas.openxmlformats.org/officeDocument/2006/relationships/customXml" Target="../ink/ink160.xml"/><Relationship Id="rId35" Type="http://schemas.openxmlformats.org/officeDocument/2006/relationships/image" Target="../media/image160.png"/><Relationship Id="rId43" Type="http://schemas.openxmlformats.org/officeDocument/2006/relationships/image" Target="../media/image164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64" Type="http://schemas.openxmlformats.org/officeDocument/2006/relationships/customXml" Target="../ink/ink177.xml"/><Relationship Id="rId69" Type="http://schemas.openxmlformats.org/officeDocument/2006/relationships/image" Target="../media/image177.png"/><Relationship Id="rId8" Type="http://schemas.openxmlformats.org/officeDocument/2006/relationships/customXml" Target="../ink/ink149.xml"/><Relationship Id="rId51" Type="http://schemas.openxmlformats.org/officeDocument/2006/relationships/image" Target="../media/image168.png"/><Relationship Id="rId3" Type="http://schemas.openxmlformats.org/officeDocument/2006/relationships/image" Target="../media/image145.png"/><Relationship Id="rId12" Type="http://schemas.openxmlformats.org/officeDocument/2006/relationships/customXml" Target="../ink/ink151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33" Type="http://schemas.openxmlformats.org/officeDocument/2006/relationships/image" Target="../media/image159.png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59" Type="http://schemas.openxmlformats.org/officeDocument/2006/relationships/image" Target="../media/image172.png"/><Relationship Id="rId67" Type="http://schemas.openxmlformats.org/officeDocument/2006/relationships/image" Target="../media/image176.png"/><Relationship Id="rId20" Type="http://schemas.openxmlformats.org/officeDocument/2006/relationships/customXml" Target="../ink/ink155.xml"/><Relationship Id="rId41" Type="http://schemas.openxmlformats.org/officeDocument/2006/relationships/image" Target="../media/image163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8.xml"/><Relationship Id="rId15" Type="http://schemas.openxmlformats.org/officeDocument/2006/relationships/image" Target="../media/image150.png"/><Relationship Id="rId23" Type="http://schemas.openxmlformats.org/officeDocument/2006/relationships/image" Target="../media/image154.png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49" Type="http://schemas.openxmlformats.org/officeDocument/2006/relationships/image" Target="../media/image167.png"/><Relationship Id="rId57" Type="http://schemas.openxmlformats.org/officeDocument/2006/relationships/image" Target="../media/image171.png"/><Relationship Id="rId10" Type="http://schemas.openxmlformats.org/officeDocument/2006/relationships/customXml" Target="../ink/ink150.xml"/><Relationship Id="rId31" Type="http://schemas.openxmlformats.org/officeDocument/2006/relationships/image" Target="../media/image158.png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175.png"/><Relationship Id="rId4" Type="http://schemas.openxmlformats.org/officeDocument/2006/relationships/customXml" Target="../ink/ink147.xml"/><Relationship Id="rId9" Type="http://schemas.openxmlformats.org/officeDocument/2006/relationships/image" Target="../media/image147.png"/><Relationship Id="rId13" Type="http://schemas.openxmlformats.org/officeDocument/2006/relationships/image" Target="../media/image149.png"/><Relationship Id="rId18" Type="http://schemas.openxmlformats.org/officeDocument/2006/relationships/customXml" Target="../ink/ink154.xml"/><Relationship Id="rId39" Type="http://schemas.openxmlformats.org/officeDocument/2006/relationships/image" Target="../media/image162.png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4.png"/><Relationship Id="rId21" Type="http://schemas.openxmlformats.org/officeDocument/2006/relationships/image" Target="../media/image187.png"/><Relationship Id="rId42" Type="http://schemas.openxmlformats.org/officeDocument/2006/relationships/customXml" Target="../ink/ink200.xml"/><Relationship Id="rId63" Type="http://schemas.openxmlformats.org/officeDocument/2006/relationships/image" Target="../media/image208.png"/><Relationship Id="rId84" Type="http://schemas.openxmlformats.org/officeDocument/2006/relationships/customXml" Target="../ink/ink221.xml"/><Relationship Id="rId138" Type="http://schemas.openxmlformats.org/officeDocument/2006/relationships/customXml" Target="../ink/ink248.xml"/><Relationship Id="rId159" Type="http://schemas.openxmlformats.org/officeDocument/2006/relationships/image" Target="../media/image255.png"/><Relationship Id="rId107" Type="http://schemas.openxmlformats.org/officeDocument/2006/relationships/image" Target="../media/image230.png"/><Relationship Id="rId11" Type="http://schemas.openxmlformats.org/officeDocument/2006/relationships/image" Target="../media/image182.png"/><Relationship Id="rId32" Type="http://schemas.openxmlformats.org/officeDocument/2006/relationships/customXml" Target="../ink/ink195.xml"/><Relationship Id="rId53" Type="http://schemas.openxmlformats.org/officeDocument/2006/relationships/image" Target="../media/image203.png"/><Relationship Id="rId74" Type="http://schemas.openxmlformats.org/officeDocument/2006/relationships/customXml" Target="../ink/ink216.xml"/><Relationship Id="rId128" Type="http://schemas.openxmlformats.org/officeDocument/2006/relationships/customXml" Target="../ink/ink243.xml"/><Relationship Id="rId149" Type="http://schemas.openxmlformats.org/officeDocument/2006/relationships/image" Target="../media/image250.png"/><Relationship Id="rId5" Type="http://schemas.openxmlformats.org/officeDocument/2006/relationships/image" Target="../media/image179.png"/><Relationship Id="rId95" Type="http://schemas.openxmlformats.org/officeDocument/2006/relationships/image" Target="../media/image224.png"/><Relationship Id="rId160" Type="http://schemas.openxmlformats.org/officeDocument/2006/relationships/customXml" Target="../ink/ink259.xml"/><Relationship Id="rId22" Type="http://schemas.openxmlformats.org/officeDocument/2006/relationships/customXml" Target="../ink/ink190.xml"/><Relationship Id="rId43" Type="http://schemas.openxmlformats.org/officeDocument/2006/relationships/image" Target="../media/image198.png"/><Relationship Id="rId64" Type="http://schemas.openxmlformats.org/officeDocument/2006/relationships/customXml" Target="../ink/ink211.xml"/><Relationship Id="rId118" Type="http://schemas.openxmlformats.org/officeDocument/2006/relationships/customXml" Target="../ink/ink238.xml"/><Relationship Id="rId139" Type="http://schemas.openxmlformats.org/officeDocument/2006/relationships/image" Target="../media/image245.png"/><Relationship Id="rId85" Type="http://schemas.openxmlformats.org/officeDocument/2006/relationships/image" Target="../media/image219.png"/><Relationship Id="rId150" Type="http://schemas.openxmlformats.org/officeDocument/2006/relationships/customXml" Target="../ink/ink254.xml"/><Relationship Id="rId12" Type="http://schemas.openxmlformats.org/officeDocument/2006/relationships/customXml" Target="../ink/ink185.xml"/><Relationship Id="rId17" Type="http://schemas.openxmlformats.org/officeDocument/2006/relationships/image" Target="../media/image185.png"/><Relationship Id="rId33" Type="http://schemas.openxmlformats.org/officeDocument/2006/relationships/image" Target="../media/image193.png"/><Relationship Id="rId38" Type="http://schemas.openxmlformats.org/officeDocument/2006/relationships/customXml" Target="../ink/ink198.xml"/><Relationship Id="rId59" Type="http://schemas.openxmlformats.org/officeDocument/2006/relationships/image" Target="../media/image206.png"/><Relationship Id="rId103" Type="http://schemas.openxmlformats.org/officeDocument/2006/relationships/image" Target="../media/image228.png"/><Relationship Id="rId108" Type="http://schemas.openxmlformats.org/officeDocument/2006/relationships/customXml" Target="../ink/ink233.xml"/><Relationship Id="rId124" Type="http://schemas.openxmlformats.org/officeDocument/2006/relationships/customXml" Target="../ink/ink241.xml"/><Relationship Id="rId129" Type="http://schemas.openxmlformats.org/officeDocument/2006/relationships/image" Target="../media/image240.png"/><Relationship Id="rId54" Type="http://schemas.openxmlformats.org/officeDocument/2006/relationships/customXml" Target="../ink/ink206.xml"/><Relationship Id="rId70" Type="http://schemas.openxmlformats.org/officeDocument/2006/relationships/customXml" Target="../ink/ink214.xml"/><Relationship Id="rId75" Type="http://schemas.openxmlformats.org/officeDocument/2006/relationships/image" Target="../media/image214.png"/><Relationship Id="rId91" Type="http://schemas.openxmlformats.org/officeDocument/2006/relationships/image" Target="../media/image222.png"/><Relationship Id="rId96" Type="http://schemas.openxmlformats.org/officeDocument/2006/relationships/customXml" Target="../ink/ink227.xml"/><Relationship Id="rId140" Type="http://schemas.openxmlformats.org/officeDocument/2006/relationships/customXml" Target="../ink/ink249.xml"/><Relationship Id="rId145" Type="http://schemas.openxmlformats.org/officeDocument/2006/relationships/image" Target="../media/image248.png"/><Relationship Id="rId161" Type="http://schemas.openxmlformats.org/officeDocument/2006/relationships/image" Target="../media/image256.png"/><Relationship Id="rId166" Type="http://schemas.openxmlformats.org/officeDocument/2006/relationships/customXml" Target="../ink/ink2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2.xml"/><Relationship Id="rId23" Type="http://schemas.openxmlformats.org/officeDocument/2006/relationships/image" Target="../media/image188.png"/><Relationship Id="rId28" Type="http://schemas.openxmlformats.org/officeDocument/2006/relationships/customXml" Target="../ink/ink193.xml"/><Relationship Id="rId49" Type="http://schemas.openxmlformats.org/officeDocument/2006/relationships/image" Target="../media/image201.png"/><Relationship Id="rId114" Type="http://schemas.openxmlformats.org/officeDocument/2006/relationships/customXml" Target="../ink/ink236.xml"/><Relationship Id="rId119" Type="http://schemas.openxmlformats.org/officeDocument/2006/relationships/image" Target="../media/image235.png"/><Relationship Id="rId44" Type="http://schemas.openxmlformats.org/officeDocument/2006/relationships/customXml" Target="../ink/ink201.xml"/><Relationship Id="rId60" Type="http://schemas.openxmlformats.org/officeDocument/2006/relationships/customXml" Target="../ink/ink209.xml"/><Relationship Id="rId65" Type="http://schemas.openxmlformats.org/officeDocument/2006/relationships/image" Target="../media/image209.png"/><Relationship Id="rId81" Type="http://schemas.openxmlformats.org/officeDocument/2006/relationships/image" Target="../media/image217.png"/><Relationship Id="rId86" Type="http://schemas.openxmlformats.org/officeDocument/2006/relationships/customXml" Target="../ink/ink222.xml"/><Relationship Id="rId130" Type="http://schemas.openxmlformats.org/officeDocument/2006/relationships/customXml" Target="../ink/ink244.xml"/><Relationship Id="rId135" Type="http://schemas.openxmlformats.org/officeDocument/2006/relationships/image" Target="../media/image243.png"/><Relationship Id="rId151" Type="http://schemas.openxmlformats.org/officeDocument/2006/relationships/image" Target="../media/image251.png"/><Relationship Id="rId156" Type="http://schemas.openxmlformats.org/officeDocument/2006/relationships/customXml" Target="../ink/ink257.xml"/><Relationship Id="rId13" Type="http://schemas.openxmlformats.org/officeDocument/2006/relationships/image" Target="../media/image183.png"/><Relationship Id="rId18" Type="http://schemas.openxmlformats.org/officeDocument/2006/relationships/customXml" Target="../ink/ink188.xml"/><Relationship Id="rId39" Type="http://schemas.openxmlformats.org/officeDocument/2006/relationships/image" Target="../media/image196.png"/><Relationship Id="rId109" Type="http://schemas.openxmlformats.org/officeDocument/2006/relationships/image" Target="../media/image231.png"/><Relationship Id="rId34" Type="http://schemas.openxmlformats.org/officeDocument/2006/relationships/customXml" Target="../ink/ink196.xml"/><Relationship Id="rId50" Type="http://schemas.openxmlformats.org/officeDocument/2006/relationships/customXml" Target="../ink/ink204.xml"/><Relationship Id="rId55" Type="http://schemas.openxmlformats.org/officeDocument/2006/relationships/image" Target="../media/image204.png"/><Relationship Id="rId76" Type="http://schemas.openxmlformats.org/officeDocument/2006/relationships/customXml" Target="../ink/ink217.xml"/><Relationship Id="rId97" Type="http://schemas.openxmlformats.org/officeDocument/2006/relationships/image" Target="../media/image225.png"/><Relationship Id="rId104" Type="http://schemas.openxmlformats.org/officeDocument/2006/relationships/customXml" Target="../ink/ink231.xml"/><Relationship Id="rId120" Type="http://schemas.openxmlformats.org/officeDocument/2006/relationships/customXml" Target="../ink/ink239.xml"/><Relationship Id="rId125" Type="http://schemas.openxmlformats.org/officeDocument/2006/relationships/image" Target="../media/image238.png"/><Relationship Id="rId141" Type="http://schemas.openxmlformats.org/officeDocument/2006/relationships/image" Target="../media/image246.png"/><Relationship Id="rId146" Type="http://schemas.openxmlformats.org/officeDocument/2006/relationships/customXml" Target="../ink/ink252.xml"/><Relationship Id="rId167" Type="http://schemas.openxmlformats.org/officeDocument/2006/relationships/image" Target="../media/image259.png"/><Relationship Id="rId7" Type="http://schemas.openxmlformats.org/officeDocument/2006/relationships/image" Target="../media/image180.png"/><Relationship Id="rId71" Type="http://schemas.openxmlformats.org/officeDocument/2006/relationships/image" Target="../media/image212.png"/><Relationship Id="rId92" Type="http://schemas.openxmlformats.org/officeDocument/2006/relationships/customXml" Target="../ink/ink225.xml"/><Relationship Id="rId162" Type="http://schemas.openxmlformats.org/officeDocument/2006/relationships/customXml" Target="../ink/ink260.xml"/><Relationship Id="rId2" Type="http://schemas.openxmlformats.org/officeDocument/2006/relationships/customXml" Target="../ink/ink180.xml"/><Relationship Id="rId29" Type="http://schemas.openxmlformats.org/officeDocument/2006/relationships/image" Target="../media/image191.png"/><Relationship Id="rId24" Type="http://schemas.openxmlformats.org/officeDocument/2006/relationships/customXml" Target="../ink/ink191.xml"/><Relationship Id="rId40" Type="http://schemas.openxmlformats.org/officeDocument/2006/relationships/customXml" Target="../ink/ink199.xml"/><Relationship Id="rId45" Type="http://schemas.openxmlformats.org/officeDocument/2006/relationships/image" Target="../media/image199.png"/><Relationship Id="rId66" Type="http://schemas.openxmlformats.org/officeDocument/2006/relationships/customXml" Target="../ink/ink212.xml"/><Relationship Id="rId87" Type="http://schemas.openxmlformats.org/officeDocument/2006/relationships/image" Target="../media/image220.png"/><Relationship Id="rId110" Type="http://schemas.openxmlformats.org/officeDocument/2006/relationships/customXml" Target="../ink/ink234.xml"/><Relationship Id="rId115" Type="http://schemas.openxmlformats.org/officeDocument/2006/relationships/image" Target="../media/image233.png"/><Relationship Id="rId131" Type="http://schemas.openxmlformats.org/officeDocument/2006/relationships/image" Target="../media/image241.png"/><Relationship Id="rId136" Type="http://schemas.openxmlformats.org/officeDocument/2006/relationships/customXml" Target="../ink/ink247.xml"/><Relationship Id="rId157" Type="http://schemas.openxmlformats.org/officeDocument/2006/relationships/image" Target="../media/image254.png"/><Relationship Id="rId61" Type="http://schemas.openxmlformats.org/officeDocument/2006/relationships/image" Target="../media/image207.png"/><Relationship Id="rId82" Type="http://schemas.openxmlformats.org/officeDocument/2006/relationships/customXml" Target="../ink/ink220.xml"/><Relationship Id="rId152" Type="http://schemas.openxmlformats.org/officeDocument/2006/relationships/customXml" Target="../ink/ink255.xml"/><Relationship Id="rId19" Type="http://schemas.openxmlformats.org/officeDocument/2006/relationships/image" Target="../media/image186.png"/><Relationship Id="rId14" Type="http://schemas.openxmlformats.org/officeDocument/2006/relationships/customXml" Target="../ink/ink186.xml"/><Relationship Id="rId30" Type="http://schemas.openxmlformats.org/officeDocument/2006/relationships/customXml" Target="../ink/ink194.xml"/><Relationship Id="rId35" Type="http://schemas.openxmlformats.org/officeDocument/2006/relationships/image" Target="../media/image194.png"/><Relationship Id="rId56" Type="http://schemas.openxmlformats.org/officeDocument/2006/relationships/customXml" Target="../ink/ink207.xml"/><Relationship Id="rId77" Type="http://schemas.openxmlformats.org/officeDocument/2006/relationships/image" Target="../media/image215.png"/><Relationship Id="rId100" Type="http://schemas.openxmlformats.org/officeDocument/2006/relationships/customXml" Target="../ink/ink229.xml"/><Relationship Id="rId105" Type="http://schemas.openxmlformats.org/officeDocument/2006/relationships/image" Target="../media/image229.png"/><Relationship Id="rId126" Type="http://schemas.openxmlformats.org/officeDocument/2006/relationships/customXml" Target="../ink/ink242.xml"/><Relationship Id="rId147" Type="http://schemas.openxmlformats.org/officeDocument/2006/relationships/image" Target="../media/image249.png"/><Relationship Id="rId8" Type="http://schemas.openxmlformats.org/officeDocument/2006/relationships/customXml" Target="../ink/ink183.xml"/><Relationship Id="rId51" Type="http://schemas.openxmlformats.org/officeDocument/2006/relationships/image" Target="../media/image202.png"/><Relationship Id="rId72" Type="http://schemas.openxmlformats.org/officeDocument/2006/relationships/customXml" Target="../ink/ink215.xml"/><Relationship Id="rId93" Type="http://schemas.openxmlformats.org/officeDocument/2006/relationships/image" Target="../media/image223.png"/><Relationship Id="rId98" Type="http://schemas.openxmlformats.org/officeDocument/2006/relationships/customXml" Target="../ink/ink228.xml"/><Relationship Id="rId121" Type="http://schemas.openxmlformats.org/officeDocument/2006/relationships/image" Target="../media/image236.png"/><Relationship Id="rId142" Type="http://schemas.openxmlformats.org/officeDocument/2006/relationships/customXml" Target="../ink/ink250.xml"/><Relationship Id="rId163" Type="http://schemas.openxmlformats.org/officeDocument/2006/relationships/image" Target="../media/image257.png"/><Relationship Id="rId3" Type="http://schemas.openxmlformats.org/officeDocument/2006/relationships/image" Target="../media/image178.png"/><Relationship Id="rId25" Type="http://schemas.openxmlformats.org/officeDocument/2006/relationships/image" Target="../media/image189.png"/><Relationship Id="rId46" Type="http://schemas.openxmlformats.org/officeDocument/2006/relationships/customXml" Target="../ink/ink202.xml"/><Relationship Id="rId67" Type="http://schemas.openxmlformats.org/officeDocument/2006/relationships/image" Target="../media/image210.png"/><Relationship Id="rId116" Type="http://schemas.openxmlformats.org/officeDocument/2006/relationships/customXml" Target="../ink/ink237.xml"/><Relationship Id="rId137" Type="http://schemas.openxmlformats.org/officeDocument/2006/relationships/image" Target="../media/image244.png"/><Relationship Id="rId158" Type="http://schemas.openxmlformats.org/officeDocument/2006/relationships/customXml" Target="../ink/ink258.xml"/><Relationship Id="rId20" Type="http://schemas.openxmlformats.org/officeDocument/2006/relationships/customXml" Target="../ink/ink189.xml"/><Relationship Id="rId41" Type="http://schemas.openxmlformats.org/officeDocument/2006/relationships/image" Target="../media/image197.png"/><Relationship Id="rId62" Type="http://schemas.openxmlformats.org/officeDocument/2006/relationships/customXml" Target="../ink/ink210.xml"/><Relationship Id="rId83" Type="http://schemas.openxmlformats.org/officeDocument/2006/relationships/image" Target="../media/image218.png"/><Relationship Id="rId88" Type="http://schemas.openxmlformats.org/officeDocument/2006/relationships/customXml" Target="../ink/ink223.xml"/><Relationship Id="rId111" Type="http://schemas.openxmlformats.org/officeDocument/2006/relationships/image" Target="../media/image232.png"/><Relationship Id="rId132" Type="http://schemas.openxmlformats.org/officeDocument/2006/relationships/customXml" Target="../ink/ink245.xml"/><Relationship Id="rId153" Type="http://schemas.openxmlformats.org/officeDocument/2006/relationships/image" Target="../media/image252.png"/><Relationship Id="rId15" Type="http://schemas.openxmlformats.org/officeDocument/2006/relationships/image" Target="../media/image184.png"/><Relationship Id="rId36" Type="http://schemas.openxmlformats.org/officeDocument/2006/relationships/customXml" Target="../ink/ink197.xml"/><Relationship Id="rId57" Type="http://schemas.openxmlformats.org/officeDocument/2006/relationships/image" Target="../media/image205.png"/><Relationship Id="rId106" Type="http://schemas.openxmlformats.org/officeDocument/2006/relationships/customXml" Target="../ink/ink232.xml"/><Relationship Id="rId127" Type="http://schemas.openxmlformats.org/officeDocument/2006/relationships/image" Target="../media/image239.png"/><Relationship Id="rId10" Type="http://schemas.openxmlformats.org/officeDocument/2006/relationships/customXml" Target="../ink/ink184.xml"/><Relationship Id="rId31" Type="http://schemas.openxmlformats.org/officeDocument/2006/relationships/image" Target="../media/image192.png"/><Relationship Id="rId52" Type="http://schemas.openxmlformats.org/officeDocument/2006/relationships/customXml" Target="../ink/ink205.xml"/><Relationship Id="rId73" Type="http://schemas.openxmlformats.org/officeDocument/2006/relationships/image" Target="../media/image213.png"/><Relationship Id="rId78" Type="http://schemas.openxmlformats.org/officeDocument/2006/relationships/customXml" Target="../ink/ink218.xml"/><Relationship Id="rId94" Type="http://schemas.openxmlformats.org/officeDocument/2006/relationships/customXml" Target="../ink/ink226.xml"/><Relationship Id="rId99" Type="http://schemas.openxmlformats.org/officeDocument/2006/relationships/image" Target="../media/image226.png"/><Relationship Id="rId101" Type="http://schemas.openxmlformats.org/officeDocument/2006/relationships/image" Target="../media/image227.png"/><Relationship Id="rId122" Type="http://schemas.openxmlformats.org/officeDocument/2006/relationships/customXml" Target="../ink/ink240.xml"/><Relationship Id="rId143" Type="http://schemas.openxmlformats.org/officeDocument/2006/relationships/image" Target="../media/image247.png"/><Relationship Id="rId148" Type="http://schemas.openxmlformats.org/officeDocument/2006/relationships/customXml" Target="../ink/ink253.xml"/><Relationship Id="rId164" Type="http://schemas.openxmlformats.org/officeDocument/2006/relationships/customXml" Target="../ink/ink261.xml"/><Relationship Id="rId4" Type="http://schemas.openxmlformats.org/officeDocument/2006/relationships/customXml" Target="../ink/ink181.xml"/><Relationship Id="rId9" Type="http://schemas.openxmlformats.org/officeDocument/2006/relationships/image" Target="../media/image181.png"/><Relationship Id="rId26" Type="http://schemas.openxmlformats.org/officeDocument/2006/relationships/customXml" Target="../ink/ink192.xml"/><Relationship Id="rId47" Type="http://schemas.openxmlformats.org/officeDocument/2006/relationships/image" Target="../media/image200.png"/><Relationship Id="rId68" Type="http://schemas.openxmlformats.org/officeDocument/2006/relationships/customXml" Target="../ink/ink213.xml"/><Relationship Id="rId89" Type="http://schemas.openxmlformats.org/officeDocument/2006/relationships/image" Target="../media/image221.png"/><Relationship Id="rId112" Type="http://schemas.openxmlformats.org/officeDocument/2006/relationships/customXml" Target="../ink/ink235.xml"/><Relationship Id="rId133" Type="http://schemas.openxmlformats.org/officeDocument/2006/relationships/image" Target="../media/image242.png"/><Relationship Id="rId154" Type="http://schemas.openxmlformats.org/officeDocument/2006/relationships/customXml" Target="../ink/ink256.xml"/><Relationship Id="rId16" Type="http://schemas.openxmlformats.org/officeDocument/2006/relationships/customXml" Target="../ink/ink187.xml"/><Relationship Id="rId37" Type="http://schemas.openxmlformats.org/officeDocument/2006/relationships/image" Target="../media/image195.png"/><Relationship Id="rId58" Type="http://schemas.openxmlformats.org/officeDocument/2006/relationships/customXml" Target="../ink/ink208.xml"/><Relationship Id="rId79" Type="http://schemas.openxmlformats.org/officeDocument/2006/relationships/image" Target="../media/image216.png"/><Relationship Id="rId102" Type="http://schemas.openxmlformats.org/officeDocument/2006/relationships/customXml" Target="../ink/ink230.xml"/><Relationship Id="rId123" Type="http://schemas.openxmlformats.org/officeDocument/2006/relationships/image" Target="../media/image237.png"/><Relationship Id="rId144" Type="http://schemas.openxmlformats.org/officeDocument/2006/relationships/customXml" Target="../ink/ink251.xml"/><Relationship Id="rId90" Type="http://schemas.openxmlformats.org/officeDocument/2006/relationships/customXml" Target="../ink/ink224.xml"/><Relationship Id="rId165" Type="http://schemas.openxmlformats.org/officeDocument/2006/relationships/image" Target="../media/image258.png"/><Relationship Id="rId27" Type="http://schemas.openxmlformats.org/officeDocument/2006/relationships/image" Target="../media/image190.png"/><Relationship Id="rId48" Type="http://schemas.openxmlformats.org/officeDocument/2006/relationships/customXml" Target="../ink/ink203.xml"/><Relationship Id="rId69" Type="http://schemas.openxmlformats.org/officeDocument/2006/relationships/image" Target="../media/image211.png"/><Relationship Id="rId113" Type="http://schemas.openxmlformats.org/officeDocument/2006/relationships/image" Target="../media/image14.png"/><Relationship Id="rId134" Type="http://schemas.openxmlformats.org/officeDocument/2006/relationships/customXml" Target="../ink/ink246.xml"/><Relationship Id="rId80" Type="http://schemas.openxmlformats.org/officeDocument/2006/relationships/customXml" Target="../ink/ink219.xml"/><Relationship Id="rId155" Type="http://schemas.openxmlformats.org/officeDocument/2006/relationships/image" Target="../media/image25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6.png"/><Relationship Id="rId21" Type="http://schemas.openxmlformats.org/officeDocument/2006/relationships/image" Target="../media/image268.png"/><Relationship Id="rId42" Type="http://schemas.openxmlformats.org/officeDocument/2006/relationships/customXml" Target="../ink/ink283.xml"/><Relationship Id="rId63" Type="http://schemas.openxmlformats.org/officeDocument/2006/relationships/image" Target="../media/image289.png"/><Relationship Id="rId84" Type="http://schemas.openxmlformats.org/officeDocument/2006/relationships/customXml" Target="../ink/ink304.xml"/><Relationship Id="rId138" Type="http://schemas.openxmlformats.org/officeDocument/2006/relationships/customXml" Target="../ink/ink331.xml"/><Relationship Id="rId159" Type="http://schemas.openxmlformats.org/officeDocument/2006/relationships/image" Target="../media/image337.png"/><Relationship Id="rId170" Type="http://schemas.openxmlformats.org/officeDocument/2006/relationships/customXml" Target="../ink/ink347.xml"/><Relationship Id="rId107" Type="http://schemas.openxmlformats.org/officeDocument/2006/relationships/image" Target="../media/image311.png"/><Relationship Id="rId11" Type="http://schemas.openxmlformats.org/officeDocument/2006/relationships/image" Target="../media/image263.png"/><Relationship Id="rId32" Type="http://schemas.openxmlformats.org/officeDocument/2006/relationships/customXml" Target="../ink/ink278.xml"/><Relationship Id="rId53" Type="http://schemas.openxmlformats.org/officeDocument/2006/relationships/image" Target="../media/image284.png"/><Relationship Id="rId74" Type="http://schemas.openxmlformats.org/officeDocument/2006/relationships/customXml" Target="../ink/ink299.xml"/><Relationship Id="rId128" Type="http://schemas.openxmlformats.org/officeDocument/2006/relationships/customXml" Target="../ink/ink326.xml"/><Relationship Id="rId149" Type="http://schemas.openxmlformats.org/officeDocument/2006/relationships/image" Target="../media/image332.png"/><Relationship Id="rId5" Type="http://schemas.openxmlformats.org/officeDocument/2006/relationships/image" Target="../media/image261.png"/><Relationship Id="rId95" Type="http://schemas.openxmlformats.org/officeDocument/2006/relationships/image" Target="../media/image305.png"/><Relationship Id="rId160" Type="http://schemas.openxmlformats.org/officeDocument/2006/relationships/customXml" Target="../ink/ink342.xml"/><Relationship Id="rId181" Type="http://schemas.openxmlformats.org/officeDocument/2006/relationships/image" Target="../media/image348.png"/><Relationship Id="rId22" Type="http://schemas.openxmlformats.org/officeDocument/2006/relationships/customXml" Target="../ink/ink273.xml"/><Relationship Id="rId43" Type="http://schemas.openxmlformats.org/officeDocument/2006/relationships/image" Target="../media/image279.png"/><Relationship Id="rId64" Type="http://schemas.openxmlformats.org/officeDocument/2006/relationships/customXml" Target="../ink/ink294.xml"/><Relationship Id="rId118" Type="http://schemas.openxmlformats.org/officeDocument/2006/relationships/customXml" Target="../ink/ink321.xml"/><Relationship Id="rId139" Type="http://schemas.openxmlformats.org/officeDocument/2006/relationships/image" Target="../media/image327.png"/><Relationship Id="rId85" Type="http://schemas.openxmlformats.org/officeDocument/2006/relationships/image" Target="../media/image300.png"/><Relationship Id="rId150" Type="http://schemas.openxmlformats.org/officeDocument/2006/relationships/customXml" Target="../ink/ink337.xml"/><Relationship Id="rId171" Type="http://schemas.openxmlformats.org/officeDocument/2006/relationships/image" Target="../media/image343.png"/><Relationship Id="rId12" Type="http://schemas.openxmlformats.org/officeDocument/2006/relationships/customXml" Target="../ink/ink268.xml"/><Relationship Id="rId33" Type="http://schemas.openxmlformats.org/officeDocument/2006/relationships/image" Target="../media/image274.png"/><Relationship Id="rId108" Type="http://schemas.openxmlformats.org/officeDocument/2006/relationships/customXml" Target="../ink/ink316.xml"/><Relationship Id="rId129" Type="http://schemas.openxmlformats.org/officeDocument/2006/relationships/image" Target="../media/image322.png"/><Relationship Id="rId54" Type="http://schemas.openxmlformats.org/officeDocument/2006/relationships/customXml" Target="../ink/ink289.xml"/><Relationship Id="rId75" Type="http://schemas.openxmlformats.org/officeDocument/2006/relationships/image" Target="../media/image295.png"/><Relationship Id="rId96" Type="http://schemas.openxmlformats.org/officeDocument/2006/relationships/customXml" Target="../ink/ink310.xml"/><Relationship Id="rId140" Type="http://schemas.openxmlformats.org/officeDocument/2006/relationships/customXml" Target="../ink/ink332.xml"/><Relationship Id="rId161" Type="http://schemas.openxmlformats.org/officeDocument/2006/relationships/image" Target="../media/image338.png"/><Relationship Id="rId182" Type="http://schemas.openxmlformats.org/officeDocument/2006/relationships/customXml" Target="../ink/ink353.xml"/><Relationship Id="rId6" Type="http://schemas.openxmlformats.org/officeDocument/2006/relationships/customXml" Target="../ink/ink265.xml"/><Relationship Id="rId23" Type="http://schemas.openxmlformats.org/officeDocument/2006/relationships/image" Target="../media/image269.png"/><Relationship Id="rId119" Type="http://schemas.openxmlformats.org/officeDocument/2006/relationships/image" Target="../media/image317.png"/><Relationship Id="rId44" Type="http://schemas.openxmlformats.org/officeDocument/2006/relationships/customXml" Target="../ink/ink284.xml"/><Relationship Id="rId65" Type="http://schemas.openxmlformats.org/officeDocument/2006/relationships/image" Target="../media/image290.png"/><Relationship Id="rId86" Type="http://schemas.openxmlformats.org/officeDocument/2006/relationships/customXml" Target="../ink/ink305.xml"/><Relationship Id="rId130" Type="http://schemas.openxmlformats.org/officeDocument/2006/relationships/customXml" Target="../ink/ink327.xml"/><Relationship Id="rId151" Type="http://schemas.openxmlformats.org/officeDocument/2006/relationships/image" Target="../media/image333.png"/><Relationship Id="rId172" Type="http://schemas.openxmlformats.org/officeDocument/2006/relationships/customXml" Target="../ink/ink348.xml"/><Relationship Id="rId13" Type="http://schemas.openxmlformats.org/officeDocument/2006/relationships/image" Target="../media/image264.png"/><Relationship Id="rId18" Type="http://schemas.openxmlformats.org/officeDocument/2006/relationships/customXml" Target="../ink/ink271.xml"/><Relationship Id="rId39" Type="http://schemas.openxmlformats.org/officeDocument/2006/relationships/image" Target="../media/image277.png"/><Relationship Id="rId109" Type="http://schemas.openxmlformats.org/officeDocument/2006/relationships/image" Target="../media/image312.png"/><Relationship Id="rId34" Type="http://schemas.openxmlformats.org/officeDocument/2006/relationships/customXml" Target="../ink/ink279.xml"/><Relationship Id="rId50" Type="http://schemas.openxmlformats.org/officeDocument/2006/relationships/customXml" Target="../ink/ink287.xml"/><Relationship Id="rId55" Type="http://schemas.openxmlformats.org/officeDocument/2006/relationships/image" Target="../media/image285.png"/><Relationship Id="rId76" Type="http://schemas.openxmlformats.org/officeDocument/2006/relationships/customXml" Target="../ink/ink300.xml"/><Relationship Id="rId97" Type="http://schemas.openxmlformats.org/officeDocument/2006/relationships/image" Target="../media/image306.png"/><Relationship Id="rId104" Type="http://schemas.openxmlformats.org/officeDocument/2006/relationships/customXml" Target="../ink/ink314.xml"/><Relationship Id="rId120" Type="http://schemas.openxmlformats.org/officeDocument/2006/relationships/customXml" Target="../ink/ink322.xml"/><Relationship Id="rId125" Type="http://schemas.openxmlformats.org/officeDocument/2006/relationships/image" Target="../media/image320.png"/><Relationship Id="rId141" Type="http://schemas.openxmlformats.org/officeDocument/2006/relationships/image" Target="../media/image328.png"/><Relationship Id="rId146" Type="http://schemas.openxmlformats.org/officeDocument/2006/relationships/customXml" Target="../ink/ink335.xml"/><Relationship Id="rId167" Type="http://schemas.openxmlformats.org/officeDocument/2006/relationships/image" Target="../media/image341.png"/><Relationship Id="rId188" Type="http://schemas.openxmlformats.org/officeDocument/2006/relationships/customXml" Target="../ink/ink356.xml"/><Relationship Id="rId7" Type="http://schemas.openxmlformats.org/officeDocument/2006/relationships/image" Target="../media/image145.png"/><Relationship Id="rId71" Type="http://schemas.openxmlformats.org/officeDocument/2006/relationships/image" Target="../media/image293.png"/><Relationship Id="rId92" Type="http://schemas.openxmlformats.org/officeDocument/2006/relationships/customXml" Target="../ink/ink308.xml"/><Relationship Id="rId162" Type="http://schemas.openxmlformats.org/officeDocument/2006/relationships/customXml" Target="../ink/ink343.xml"/><Relationship Id="rId183" Type="http://schemas.openxmlformats.org/officeDocument/2006/relationships/image" Target="../media/image349.png"/><Relationship Id="rId2" Type="http://schemas.openxmlformats.org/officeDocument/2006/relationships/customXml" Target="../ink/ink263.xml"/><Relationship Id="rId29" Type="http://schemas.openxmlformats.org/officeDocument/2006/relationships/image" Target="../media/image272.png"/><Relationship Id="rId24" Type="http://schemas.openxmlformats.org/officeDocument/2006/relationships/customXml" Target="../ink/ink274.xml"/><Relationship Id="rId40" Type="http://schemas.openxmlformats.org/officeDocument/2006/relationships/customXml" Target="../ink/ink282.xml"/><Relationship Id="rId45" Type="http://schemas.openxmlformats.org/officeDocument/2006/relationships/image" Target="../media/image280.png"/><Relationship Id="rId66" Type="http://schemas.openxmlformats.org/officeDocument/2006/relationships/customXml" Target="../ink/ink295.xml"/><Relationship Id="rId87" Type="http://schemas.openxmlformats.org/officeDocument/2006/relationships/image" Target="../media/image301.png"/><Relationship Id="rId110" Type="http://schemas.openxmlformats.org/officeDocument/2006/relationships/customXml" Target="../ink/ink317.xml"/><Relationship Id="rId115" Type="http://schemas.openxmlformats.org/officeDocument/2006/relationships/image" Target="../media/image315.png"/><Relationship Id="rId131" Type="http://schemas.openxmlformats.org/officeDocument/2006/relationships/image" Target="../media/image323.png"/><Relationship Id="rId136" Type="http://schemas.openxmlformats.org/officeDocument/2006/relationships/customXml" Target="../ink/ink330.xml"/><Relationship Id="rId157" Type="http://schemas.openxmlformats.org/officeDocument/2006/relationships/image" Target="../media/image336.png"/><Relationship Id="rId178" Type="http://schemas.openxmlformats.org/officeDocument/2006/relationships/customXml" Target="../ink/ink351.xml"/><Relationship Id="rId61" Type="http://schemas.openxmlformats.org/officeDocument/2006/relationships/image" Target="../media/image288.png"/><Relationship Id="rId82" Type="http://schemas.openxmlformats.org/officeDocument/2006/relationships/customXml" Target="../ink/ink303.xml"/><Relationship Id="rId152" Type="http://schemas.openxmlformats.org/officeDocument/2006/relationships/customXml" Target="../ink/ink338.xml"/><Relationship Id="rId173" Type="http://schemas.openxmlformats.org/officeDocument/2006/relationships/image" Target="../media/image344.png"/><Relationship Id="rId19" Type="http://schemas.openxmlformats.org/officeDocument/2006/relationships/image" Target="../media/image267.png"/><Relationship Id="rId14" Type="http://schemas.openxmlformats.org/officeDocument/2006/relationships/customXml" Target="../ink/ink269.xml"/><Relationship Id="rId30" Type="http://schemas.openxmlformats.org/officeDocument/2006/relationships/customXml" Target="../ink/ink277.xml"/><Relationship Id="rId35" Type="http://schemas.openxmlformats.org/officeDocument/2006/relationships/image" Target="../media/image275.png"/><Relationship Id="rId56" Type="http://schemas.openxmlformats.org/officeDocument/2006/relationships/customXml" Target="../ink/ink290.xml"/><Relationship Id="rId77" Type="http://schemas.openxmlformats.org/officeDocument/2006/relationships/image" Target="../media/image296.png"/><Relationship Id="rId100" Type="http://schemas.openxmlformats.org/officeDocument/2006/relationships/customXml" Target="../ink/ink312.xml"/><Relationship Id="rId105" Type="http://schemas.openxmlformats.org/officeDocument/2006/relationships/image" Target="../media/image310.png"/><Relationship Id="rId126" Type="http://schemas.openxmlformats.org/officeDocument/2006/relationships/customXml" Target="../ink/ink325.xml"/><Relationship Id="rId147" Type="http://schemas.openxmlformats.org/officeDocument/2006/relationships/image" Target="../media/image331.png"/><Relationship Id="rId168" Type="http://schemas.openxmlformats.org/officeDocument/2006/relationships/customXml" Target="../ink/ink346.xml"/><Relationship Id="rId8" Type="http://schemas.openxmlformats.org/officeDocument/2006/relationships/customXml" Target="../ink/ink266.xml"/><Relationship Id="rId51" Type="http://schemas.openxmlformats.org/officeDocument/2006/relationships/image" Target="../media/image283.png"/><Relationship Id="rId72" Type="http://schemas.openxmlformats.org/officeDocument/2006/relationships/customXml" Target="../ink/ink298.xml"/><Relationship Id="rId93" Type="http://schemas.openxmlformats.org/officeDocument/2006/relationships/image" Target="../media/image304.png"/><Relationship Id="rId98" Type="http://schemas.openxmlformats.org/officeDocument/2006/relationships/customXml" Target="../ink/ink311.xml"/><Relationship Id="rId121" Type="http://schemas.openxmlformats.org/officeDocument/2006/relationships/image" Target="../media/image318.png"/><Relationship Id="rId142" Type="http://schemas.openxmlformats.org/officeDocument/2006/relationships/customXml" Target="../ink/ink333.xml"/><Relationship Id="rId163" Type="http://schemas.openxmlformats.org/officeDocument/2006/relationships/image" Target="../media/image339.png"/><Relationship Id="rId184" Type="http://schemas.openxmlformats.org/officeDocument/2006/relationships/customXml" Target="../ink/ink354.xml"/><Relationship Id="rId189" Type="http://schemas.openxmlformats.org/officeDocument/2006/relationships/image" Target="../media/image352.png"/><Relationship Id="rId3" Type="http://schemas.openxmlformats.org/officeDocument/2006/relationships/image" Target="../media/image260.png"/><Relationship Id="rId25" Type="http://schemas.openxmlformats.org/officeDocument/2006/relationships/image" Target="../media/image270.png"/><Relationship Id="rId46" Type="http://schemas.openxmlformats.org/officeDocument/2006/relationships/customXml" Target="../ink/ink285.xml"/><Relationship Id="rId67" Type="http://schemas.openxmlformats.org/officeDocument/2006/relationships/image" Target="../media/image291.png"/><Relationship Id="rId116" Type="http://schemas.openxmlformats.org/officeDocument/2006/relationships/customXml" Target="../ink/ink320.xml"/><Relationship Id="rId137" Type="http://schemas.openxmlformats.org/officeDocument/2006/relationships/image" Target="../media/image326.png"/><Relationship Id="rId158" Type="http://schemas.openxmlformats.org/officeDocument/2006/relationships/customXml" Target="../ink/ink341.xml"/><Relationship Id="rId20" Type="http://schemas.openxmlformats.org/officeDocument/2006/relationships/customXml" Target="../ink/ink272.xml"/><Relationship Id="rId41" Type="http://schemas.openxmlformats.org/officeDocument/2006/relationships/image" Target="../media/image278.png"/><Relationship Id="rId62" Type="http://schemas.openxmlformats.org/officeDocument/2006/relationships/customXml" Target="../ink/ink293.xml"/><Relationship Id="rId83" Type="http://schemas.openxmlformats.org/officeDocument/2006/relationships/image" Target="../media/image299.png"/><Relationship Id="rId88" Type="http://schemas.openxmlformats.org/officeDocument/2006/relationships/customXml" Target="../ink/ink306.xml"/><Relationship Id="rId111" Type="http://schemas.openxmlformats.org/officeDocument/2006/relationships/image" Target="../media/image313.png"/><Relationship Id="rId132" Type="http://schemas.openxmlformats.org/officeDocument/2006/relationships/customXml" Target="../ink/ink328.xml"/><Relationship Id="rId153" Type="http://schemas.openxmlformats.org/officeDocument/2006/relationships/image" Target="../media/image334.png"/><Relationship Id="rId174" Type="http://schemas.openxmlformats.org/officeDocument/2006/relationships/customXml" Target="../ink/ink349.xml"/><Relationship Id="rId179" Type="http://schemas.openxmlformats.org/officeDocument/2006/relationships/image" Target="../media/image347.png"/><Relationship Id="rId15" Type="http://schemas.openxmlformats.org/officeDocument/2006/relationships/image" Target="../media/image265.png"/><Relationship Id="rId36" Type="http://schemas.openxmlformats.org/officeDocument/2006/relationships/customXml" Target="../ink/ink280.xml"/><Relationship Id="rId57" Type="http://schemas.openxmlformats.org/officeDocument/2006/relationships/image" Target="../media/image286.png"/><Relationship Id="rId106" Type="http://schemas.openxmlformats.org/officeDocument/2006/relationships/customXml" Target="../ink/ink315.xml"/><Relationship Id="rId127" Type="http://schemas.openxmlformats.org/officeDocument/2006/relationships/image" Target="../media/image321.png"/><Relationship Id="rId10" Type="http://schemas.openxmlformats.org/officeDocument/2006/relationships/customXml" Target="../ink/ink267.xml"/><Relationship Id="rId31" Type="http://schemas.openxmlformats.org/officeDocument/2006/relationships/image" Target="../media/image273.png"/><Relationship Id="rId52" Type="http://schemas.openxmlformats.org/officeDocument/2006/relationships/customXml" Target="../ink/ink288.xml"/><Relationship Id="rId73" Type="http://schemas.openxmlformats.org/officeDocument/2006/relationships/image" Target="../media/image294.png"/><Relationship Id="rId78" Type="http://schemas.openxmlformats.org/officeDocument/2006/relationships/customXml" Target="../ink/ink301.xml"/><Relationship Id="rId94" Type="http://schemas.openxmlformats.org/officeDocument/2006/relationships/customXml" Target="../ink/ink309.xml"/><Relationship Id="rId99" Type="http://schemas.openxmlformats.org/officeDocument/2006/relationships/image" Target="../media/image307.png"/><Relationship Id="rId101" Type="http://schemas.openxmlformats.org/officeDocument/2006/relationships/image" Target="../media/image308.png"/><Relationship Id="rId122" Type="http://schemas.openxmlformats.org/officeDocument/2006/relationships/customXml" Target="../ink/ink323.xml"/><Relationship Id="rId143" Type="http://schemas.openxmlformats.org/officeDocument/2006/relationships/image" Target="../media/image329.png"/><Relationship Id="rId148" Type="http://schemas.openxmlformats.org/officeDocument/2006/relationships/customXml" Target="../ink/ink336.xml"/><Relationship Id="rId164" Type="http://schemas.openxmlformats.org/officeDocument/2006/relationships/customXml" Target="../ink/ink344.xml"/><Relationship Id="rId169" Type="http://schemas.openxmlformats.org/officeDocument/2006/relationships/image" Target="../media/image342.png"/><Relationship Id="rId185" Type="http://schemas.openxmlformats.org/officeDocument/2006/relationships/image" Target="../media/image350.png"/><Relationship Id="rId4" Type="http://schemas.openxmlformats.org/officeDocument/2006/relationships/customXml" Target="../ink/ink264.xml"/><Relationship Id="rId9" Type="http://schemas.openxmlformats.org/officeDocument/2006/relationships/image" Target="../media/image262.png"/><Relationship Id="rId180" Type="http://schemas.openxmlformats.org/officeDocument/2006/relationships/customXml" Target="../ink/ink352.xml"/><Relationship Id="rId26" Type="http://schemas.openxmlformats.org/officeDocument/2006/relationships/customXml" Target="../ink/ink275.xml"/><Relationship Id="rId47" Type="http://schemas.openxmlformats.org/officeDocument/2006/relationships/image" Target="../media/image281.png"/><Relationship Id="rId68" Type="http://schemas.openxmlformats.org/officeDocument/2006/relationships/customXml" Target="../ink/ink296.xml"/><Relationship Id="rId89" Type="http://schemas.openxmlformats.org/officeDocument/2006/relationships/image" Target="../media/image302.png"/><Relationship Id="rId112" Type="http://schemas.openxmlformats.org/officeDocument/2006/relationships/customXml" Target="../ink/ink318.xml"/><Relationship Id="rId133" Type="http://schemas.openxmlformats.org/officeDocument/2006/relationships/image" Target="../media/image324.png"/><Relationship Id="rId154" Type="http://schemas.openxmlformats.org/officeDocument/2006/relationships/customXml" Target="../ink/ink339.xml"/><Relationship Id="rId175" Type="http://schemas.openxmlformats.org/officeDocument/2006/relationships/image" Target="../media/image345.png"/><Relationship Id="rId16" Type="http://schemas.openxmlformats.org/officeDocument/2006/relationships/customXml" Target="../ink/ink270.xml"/><Relationship Id="rId37" Type="http://schemas.openxmlformats.org/officeDocument/2006/relationships/image" Target="../media/image276.png"/><Relationship Id="rId58" Type="http://schemas.openxmlformats.org/officeDocument/2006/relationships/customXml" Target="../ink/ink291.xml"/><Relationship Id="rId79" Type="http://schemas.openxmlformats.org/officeDocument/2006/relationships/image" Target="../media/image297.png"/><Relationship Id="rId102" Type="http://schemas.openxmlformats.org/officeDocument/2006/relationships/customXml" Target="../ink/ink313.xml"/><Relationship Id="rId123" Type="http://schemas.openxmlformats.org/officeDocument/2006/relationships/image" Target="../media/image319.png"/><Relationship Id="rId144" Type="http://schemas.openxmlformats.org/officeDocument/2006/relationships/customXml" Target="../ink/ink334.xml"/><Relationship Id="rId90" Type="http://schemas.openxmlformats.org/officeDocument/2006/relationships/customXml" Target="../ink/ink307.xml"/><Relationship Id="rId165" Type="http://schemas.openxmlformats.org/officeDocument/2006/relationships/image" Target="../media/image340.png"/><Relationship Id="rId186" Type="http://schemas.openxmlformats.org/officeDocument/2006/relationships/customXml" Target="../ink/ink355.xml"/><Relationship Id="rId27" Type="http://schemas.openxmlformats.org/officeDocument/2006/relationships/image" Target="../media/image271.png"/><Relationship Id="rId48" Type="http://schemas.openxmlformats.org/officeDocument/2006/relationships/customXml" Target="../ink/ink286.xml"/><Relationship Id="rId69" Type="http://schemas.openxmlformats.org/officeDocument/2006/relationships/image" Target="../media/image292.png"/><Relationship Id="rId113" Type="http://schemas.openxmlformats.org/officeDocument/2006/relationships/image" Target="../media/image314.png"/><Relationship Id="rId134" Type="http://schemas.openxmlformats.org/officeDocument/2006/relationships/customXml" Target="../ink/ink329.xml"/><Relationship Id="rId80" Type="http://schemas.openxmlformats.org/officeDocument/2006/relationships/customXml" Target="../ink/ink302.xml"/><Relationship Id="rId155" Type="http://schemas.openxmlformats.org/officeDocument/2006/relationships/image" Target="../media/image335.png"/><Relationship Id="rId176" Type="http://schemas.openxmlformats.org/officeDocument/2006/relationships/customXml" Target="../ink/ink350.xml"/><Relationship Id="rId17" Type="http://schemas.openxmlformats.org/officeDocument/2006/relationships/image" Target="../media/image266.png"/><Relationship Id="rId38" Type="http://schemas.openxmlformats.org/officeDocument/2006/relationships/customXml" Target="../ink/ink281.xml"/><Relationship Id="rId59" Type="http://schemas.openxmlformats.org/officeDocument/2006/relationships/image" Target="../media/image287.png"/><Relationship Id="rId103" Type="http://schemas.openxmlformats.org/officeDocument/2006/relationships/image" Target="../media/image309.png"/><Relationship Id="rId124" Type="http://schemas.openxmlformats.org/officeDocument/2006/relationships/customXml" Target="../ink/ink324.xml"/><Relationship Id="rId70" Type="http://schemas.openxmlformats.org/officeDocument/2006/relationships/customXml" Target="../ink/ink297.xml"/><Relationship Id="rId91" Type="http://schemas.openxmlformats.org/officeDocument/2006/relationships/image" Target="../media/image303.png"/><Relationship Id="rId145" Type="http://schemas.openxmlformats.org/officeDocument/2006/relationships/image" Target="../media/image330.png"/><Relationship Id="rId166" Type="http://schemas.openxmlformats.org/officeDocument/2006/relationships/customXml" Target="../ink/ink345.xml"/><Relationship Id="rId187" Type="http://schemas.openxmlformats.org/officeDocument/2006/relationships/image" Target="../media/image351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76.xml"/><Relationship Id="rId49" Type="http://schemas.openxmlformats.org/officeDocument/2006/relationships/image" Target="../media/image282.png"/><Relationship Id="rId114" Type="http://schemas.openxmlformats.org/officeDocument/2006/relationships/customXml" Target="../ink/ink319.xml"/><Relationship Id="rId60" Type="http://schemas.openxmlformats.org/officeDocument/2006/relationships/customXml" Target="../ink/ink292.xml"/><Relationship Id="rId81" Type="http://schemas.openxmlformats.org/officeDocument/2006/relationships/image" Target="../media/image298.png"/><Relationship Id="rId135" Type="http://schemas.openxmlformats.org/officeDocument/2006/relationships/image" Target="../media/image325.png"/><Relationship Id="rId156" Type="http://schemas.openxmlformats.org/officeDocument/2006/relationships/customXml" Target="../ink/ink340.xml"/><Relationship Id="rId177" Type="http://schemas.openxmlformats.org/officeDocument/2006/relationships/image" Target="../media/image34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9.xml"/><Relationship Id="rId21" Type="http://schemas.openxmlformats.org/officeDocument/2006/relationships/image" Target="../media/image361.png"/><Relationship Id="rId42" Type="http://schemas.openxmlformats.org/officeDocument/2006/relationships/customXml" Target="../ink/ink377.xml"/><Relationship Id="rId47" Type="http://schemas.openxmlformats.org/officeDocument/2006/relationships/image" Target="../media/image374.png"/><Relationship Id="rId63" Type="http://schemas.openxmlformats.org/officeDocument/2006/relationships/image" Target="../media/image382.png"/><Relationship Id="rId68" Type="http://schemas.openxmlformats.org/officeDocument/2006/relationships/customXml" Target="../ink/ink390.xml"/><Relationship Id="rId84" Type="http://schemas.openxmlformats.org/officeDocument/2006/relationships/customXml" Target="../ink/ink398.xml"/><Relationship Id="rId89" Type="http://schemas.openxmlformats.org/officeDocument/2006/relationships/image" Target="../media/image395.png"/><Relationship Id="rId112" Type="http://schemas.openxmlformats.org/officeDocument/2006/relationships/customXml" Target="../ink/ink412.xml"/><Relationship Id="rId16" Type="http://schemas.openxmlformats.org/officeDocument/2006/relationships/customXml" Target="../ink/ink364.xml"/><Relationship Id="rId107" Type="http://schemas.openxmlformats.org/officeDocument/2006/relationships/image" Target="../media/image404.png"/><Relationship Id="rId11" Type="http://schemas.openxmlformats.org/officeDocument/2006/relationships/image" Target="../media/image357.png"/><Relationship Id="rId32" Type="http://schemas.openxmlformats.org/officeDocument/2006/relationships/customXml" Target="../ink/ink372.xml"/><Relationship Id="rId37" Type="http://schemas.openxmlformats.org/officeDocument/2006/relationships/image" Target="../media/image369.png"/><Relationship Id="rId53" Type="http://schemas.openxmlformats.org/officeDocument/2006/relationships/image" Target="../media/image377.png"/><Relationship Id="rId58" Type="http://schemas.openxmlformats.org/officeDocument/2006/relationships/customXml" Target="../ink/ink385.xml"/><Relationship Id="rId74" Type="http://schemas.openxmlformats.org/officeDocument/2006/relationships/customXml" Target="../ink/ink393.xml"/><Relationship Id="rId79" Type="http://schemas.openxmlformats.org/officeDocument/2006/relationships/image" Target="../media/image390.png"/><Relationship Id="rId102" Type="http://schemas.openxmlformats.org/officeDocument/2006/relationships/customXml" Target="../ink/ink407.xml"/><Relationship Id="rId5" Type="http://schemas.openxmlformats.org/officeDocument/2006/relationships/image" Target="../media/image354.png"/><Relationship Id="rId90" Type="http://schemas.openxmlformats.org/officeDocument/2006/relationships/customXml" Target="../ink/ink401.xml"/><Relationship Id="rId95" Type="http://schemas.openxmlformats.org/officeDocument/2006/relationships/image" Target="../media/image398.png"/><Relationship Id="rId22" Type="http://schemas.openxmlformats.org/officeDocument/2006/relationships/customXml" Target="../ink/ink367.xml"/><Relationship Id="rId27" Type="http://schemas.openxmlformats.org/officeDocument/2006/relationships/image" Target="../media/image364.png"/><Relationship Id="rId43" Type="http://schemas.openxmlformats.org/officeDocument/2006/relationships/image" Target="../media/image372.png"/><Relationship Id="rId48" Type="http://schemas.openxmlformats.org/officeDocument/2006/relationships/customXml" Target="../ink/ink380.xml"/><Relationship Id="rId64" Type="http://schemas.openxmlformats.org/officeDocument/2006/relationships/customXml" Target="../ink/ink388.xml"/><Relationship Id="rId69" Type="http://schemas.openxmlformats.org/officeDocument/2006/relationships/image" Target="../media/image385.png"/><Relationship Id="rId113" Type="http://schemas.openxmlformats.org/officeDocument/2006/relationships/image" Target="../media/image407.png"/><Relationship Id="rId80" Type="http://schemas.openxmlformats.org/officeDocument/2006/relationships/customXml" Target="../ink/ink396.xml"/><Relationship Id="rId85" Type="http://schemas.openxmlformats.org/officeDocument/2006/relationships/image" Target="../media/image393.png"/><Relationship Id="rId12" Type="http://schemas.openxmlformats.org/officeDocument/2006/relationships/customXml" Target="../ink/ink362.xml"/><Relationship Id="rId17" Type="http://schemas.openxmlformats.org/officeDocument/2006/relationships/image" Target="../media/image359.png"/><Relationship Id="rId33" Type="http://schemas.openxmlformats.org/officeDocument/2006/relationships/image" Target="../media/image367.png"/><Relationship Id="rId38" Type="http://schemas.openxmlformats.org/officeDocument/2006/relationships/customXml" Target="../ink/ink375.xml"/><Relationship Id="rId59" Type="http://schemas.openxmlformats.org/officeDocument/2006/relationships/image" Target="../media/image380.png"/><Relationship Id="rId103" Type="http://schemas.openxmlformats.org/officeDocument/2006/relationships/image" Target="../media/image402.png"/><Relationship Id="rId108" Type="http://schemas.openxmlformats.org/officeDocument/2006/relationships/customXml" Target="../ink/ink410.xml"/><Relationship Id="rId54" Type="http://schemas.openxmlformats.org/officeDocument/2006/relationships/customXml" Target="../ink/ink383.xml"/><Relationship Id="rId70" Type="http://schemas.openxmlformats.org/officeDocument/2006/relationships/customXml" Target="../ink/ink391.xml"/><Relationship Id="rId75" Type="http://schemas.openxmlformats.org/officeDocument/2006/relationships/image" Target="../media/image388.png"/><Relationship Id="rId91" Type="http://schemas.openxmlformats.org/officeDocument/2006/relationships/image" Target="../media/image396.png"/><Relationship Id="rId96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9.xml"/><Relationship Id="rId15" Type="http://schemas.openxmlformats.org/officeDocument/2006/relationships/image" Target="../media/image188.png"/><Relationship Id="rId23" Type="http://schemas.openxmlformats.org/officeDocument/2006/relationships/image" Target="../media/image362.png"/><Relationship Id="rId28" Type="http://schemas.openxmlformats.org/officeDocument/2006/relationships/customXml" Target="../ink/ink370.xml"/><Relationship Id="rId36" Type="http://schemas.openxmlformats.org/officeDocument/2006/relationships/customXml" Target="../ink/ink374.xml"/><Relationship Id="rId49" Type="http://schemas.openxmlformats.org/officeDocument/2006/relationships/image" Target="../media/image375.png"/><Relationship Id="rId57" Type="http://schemas.openxmlformats.org/officeDocument/2006/relationships/image" Target="../media/image379.png"/><Relationship Id="rId106" Type="http://schemas.openxmlformats.org/officeDocument/2006/relationships/customXml" Target="../ink/ink409.xml"/><Relationship Id="rId10" Type="http://schemas.openxmlformats.org/officeDocument/2006/relationships/customXml" Target="../ink/ink361.xml"/><Relationship Id="rId31" Type="http://schemas.openxmlformats.org/officeDocument/2006/relationships/image" Target="../media/image366.png"/><Relationship Id="rId44" Type="http://schemas.openxmlformats.org/officeDocument/2006/relationships/customXml" Target="../ink/ink378.xml"/><Relationship Id="rId52" Type="http://schemas.openxmlformats.org/officeDocument/2006/relationships/customXml" Target="../ink/ink382.xml"/><Relationship Id="rId60" Type="http://schemas.openxmlformats.org/officeDocument/2006/relationships/customXml" Target="../ink/ink386.xml"/><Relationship Id="rId65" Type="http://schemas.openxmlformats.org/officeDocument/2006/relationships/image" Target="../media/image383.png"/><Relationship Id="rId73" Type="http://schemas.openxmlformats.org/officeDocument/2006/relationships/image" Target="../media/image387.png"/><Relationship Id="rId78" Type="http://schemas.openxmlformats.org/officeDocument/2006/relationships/customXml" Target="../ink/ink395.xml"/><Relationship Id="rId81" Type="http://schemas.openxmlformats.org/officeDocument/2006/relationships/image" Target="../media/image391.png"/><Relationship Id="rId86" Type="http://schemas.openxmlformats.org/officeDocument/2006/relationships/customXml" Target="../ink/ink399.xml"/><Relationship Id="rId94" Type="http://schemas.openxmlformats.org/officeDocument/2006/relationships/customXml" Target="../ink/ink403.xml"/><Relationship Id="rId99" Type="http://schemas.openxmlformats.org/officeDocument/2006/relationships/image" Target="../media/image400.png"/><Relationship Id="rId101" Type="http://schemas.openxmlformats.org/officeDocument/2006/relationships/image" Target="../media/image401.png"/><Relationship Id="rId4" Type="http://schemas.openxmlformats.org/officeDocument/2006/relationships/customXml" Target="../ink/ink358.xml"/><Relationship Id="rId9" Type="http://schemas.openxmlformats.org/officeDocument/2006/relationships/image" Target="../media/image356.png"/><Relationship Id="rId13" Type="http://schemas.openxmlformats.org/officeDocument/2006/relationships/image" Target="../media/image358.png"/><Relationship Id="rId18" Type="http://schemas.openxmlformats.org/officeDocument/2006/relationships/customXml" Target="../ink/ink365.xml"/><Relationship Id="rId39" Type="http://schemas.openxmlformats.org/officeDocument/2006/relationships/image" Target="../media/image370.png"/><Relationship Id="rId109" Type="http://schemas.openxmlformats.org/officeDocument/2006/relationships/image" Target="../media/image405.png"/><Relationship Id="rId34" Type="http://schemas.openxmlformats.org/officeDocument/2006/relationships/customXml" Target="../ink/ink373.xml"/><Relationship Id="rId50" Type="http://schemas.openxmlformats.org/officeDocument/2006/relationships/customXml" Target="../ink/ink381.xml"/><Relationship Id="rId55" Type="http://schemas.openxmlformats.org/officeDocument/2006/relationships/image" Target="../media/image378.png"/><Relationship Id="rId76" Type="http://schemas.openxmlformats.org/officeDocument/2006/relationships/customXml" Target="../ink/ink394.xml"/><Relationship Id="rId97" Type="http://schemas.openxmlformats.org/officeDocument/2006/relationships/image" Target="../media/image399.png"/><Relationship Id="rId104" Type="http://schemas.openxmlformats.org/officeDocument/2006/relationships/customXml" Target="../ink/ink408.xml"/><Relationship Id="rId7" Type="http://schemas.openxmlformats.org/officeDocument/2006/relationships/image" Target="../media/image355.png"/><Relationship Id="rId71" Type="http://schemas.openxmlformats.org/officeDocument/2006/relationships/image" Target="../media/image386.png"/><Relationship Id="rId92" Type="http://schemas.openxmlformats.org/officeDocument/2006/relationships/customXml" Target="../ink/ink402.xml"/><Relationship Id="rId2" Type="http://schemas.openxmlformats.org/officeDocument/2006/relationships/customXml" Target="../ink/ink357.xml"/><Relationship Id="rId29" Type="http://schemas.openxmlformats.org/officeDocument/2006/relationships/image" Target="../media/image365.png"/><Relationship Id="rId24" Type="http://schemas.openxmlformats.org/officeDocument/2006/relationships/customXml" Target="../ink/ink368.xml"/><Relationship Id="rId40" Type="http://schemas.openxmlformats.org/officeDocument/2006/relationships/customXml" Target="../ink/ink376.xml"/><Relationship Id="rId45" Type="http://schemas.openxmlformats.org/officeDocument/2006/relationships/image" Target="../media/image373.png"/><Relationship Id="rId66" Type="http://schemas.openxmlformats.org/officeDocument/2006/relationships/customXml" Target="../ink/ink389.xml"/><Relationship Id="rId87" Type="http://schemas.openxmlformats.org/officeDocument/2006/relationships/image" Target="../media/image394.png"/><Relationship Id="rId110" Type="http://schemas.openxmlformats.org/officeDocument/2006/relationships/customXml" Target="../ink/ink411.xml"/><Relationship Id="rId61" Type="http://schemas.openxmlformats.org/officeDocument/2006/relationships/image" Target="../media/image381.png"/><Relationship Id="rId82" Type="http://schemas.openxmlformats.org/officeDocument/2006/relationships/customXml" Target="../ink/ink397.xml"/><Relationship Id="rId19" Type="http://schemas.openxmlformats.org/officeDocument/2006/relationships/image" Target="../media/image360.png"/><Relationship Id="rId14" Type="http://schemas.openxmlformats.org/officeDocument/2006/relationships/customXml" Target="../ink/ink363.xml"/><Relationship Id="rId30" Type="http://schemas.openxmlformats.org/officeDocument/2006/relationships/customXml" Target="../ink/ink371.xml"/><Relationship Id="rId35" Type="http://schemas.openxmlformats.org/officeDocument/2006/relationships/image" Target="../media/image368.png"/><Relationship Id="rId56" Type="http://schemas.openxmlformats.org/officeDocument/2006/relationships/customXml" Target="../ink/ink384.xml"/><Relationship Id="rId77" Type="http://schemas.openxmlformats.org/officeDocument/2006/relationships/image" Target="../media/image389.png"/><Relationship Id="rId100" Type="http://schemas.openxmlformats.org/officeDocument/2006/relationships/customXml" Target="../ink/ink406.xml"/><Relationship Id="rId105" Type="http://schemas.openxmlformats.org/officeDocument/2006/relationships/image" Target="../media/image403.png"/><Relationship Id="rId8" Type="http://schemas.openxmlformats.org/officeDocument/2006/relationships/customXml" Target="../ink/ink360.xml"/><Relationship Id="rId51" Type="http://schemas.openxmlformats.org/officeDocument/2006/relationships/image" Target="../media/image376.png"/><Relationship Id="rId72" Type="http://schemas.openxmlformats.org/officeDocument/2006/relationships/customXml" Target="../ink/ink392.xml"/><Relationship Id="rId93" Type="http://schemas.openxmlformats.org/officeDocument/2006/relationships/image" Target="../media/image397.png"/><Relationship Id="rId98" Type="http://schemas.openxmlformats.org/officeDocument/2006/relationships/customXml" Target="../ink/ink405.xml"/><Relationship Id="rId3" Type="http://schemas.openxmlformats.org/officeDocument/2006/relationships/image" Target="../media/image353.png"/><Relationship Id="rId25" Type="http://schemas.openxmlformats.org/officeDocument/2006/relationships/image" Target="../media/image363.png"/><Relationship Id="rId46" Type="http://schemas.openxmlformats.org/officeDocument/2006/relationships/customXml" Target="../ink/ink379.xml"/><Relationship Id="rId67" Type="http://schemas.openxmlformats.org/officeDocument/2006/relationships/image" Target="../media/image384.png"/><Relationship Id="rId20" Type="http://schemas.openxmlformats.org/officeDocument/2006/relationships/customXml" Target="../ink/ink366.xml"/><Relationship Id="rId41" Type="http://schemas.openxmlformats.org/officeDocument/2006/relationships/image" Target="../media/image371.png"/><Relationship Id="rId62" Type="http://schemas.openxmlformats.org/officeDocument/2006/relationships/customXml" Target="../ink/ink387.xml"/><Relationship Id="rId83" Type="http://schemas.openxmlformats.org/officeDocument/2006/relationships/image" Target="../media/image392.png"/><Relationship Id="rId88" Type="http://schemas.openxmlformats.org/officeDocument/2006/relationships/customXml" Target="../ink/ink400.xml"/><Relationship Id="rId111" Type="http://schemas.openxmlformats.org/officeDocument/2006/relationships/image" Target="../media/image40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3.png"/><Relationship Id="rId18" Type="http://schemas.openxmlformats.org/officeDocument/2006/relationships/customXml" Target="../ink/ink421.xml"/><Relationship Id="rId26" Type="http://schemas.openxmlformats.org/officeDocument/2006/relationships/customXml" Target="../ink/ink425.xml"/><Relationship Id="rId39" Type="http://schemas.openxmlformats.org/officeDocument/2006/relationships/image" Target="../media/image426.png"/><Relationship Id="rId21" Type="http://schemas.openxmlformats.org/officeDocument/2006/relationships/image" Target="../media/image417.png"/><Relationship Id="rId34" Type="http://schemas.openxmlformats.org/officeDocument/2006/relationships/customXml" Target="../ink/ink429.xml"/><Relationship Id="rId42" Type="http://schemas.openxmlformats.org/officeDocument/2006/relationships/customXml" Target="../ink/ink433.xml"/><Relationship Id="rId7" Type="http://schemas.openxmlformats.org/officeDocument/2006/relationships/image" Target="../media/image410.png"/><Relationship Id="rId2" Type="http://schemas.openxmlformats.org/officeDocument/2006/relationships/customXml" Target="../ink/ink413.xml"/><Relationship Id="rId16" Type="http://schemas.openxmlformats.org/officeDocument/2006/relationships/customXml" Target="../ink/ink420.xml"/><Relationship Id="rId29" Type="http://schemas.openxmlformats.org/officeDocument/2006/relationships/image" Target="../media/image4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5.xml"/><Relationship Id="rId11" Type="http://schemas.openxmlformats.org/officeDocument/2006/relationships/image" Target="../media/image412.png"/><Relationship Id="rId24" Type="http://schemas.openxmlformats.org/officeDocument/2006/relationships/customXml" Target="../ink/ink424.xml"/><Relationship Id="rId32" Type="http://schemas.openxmlformats.org/officeDocument/2006/relationships/customXml" Target="../ink/ink428.xml"/><Relationship Id="rId37" Type="http://schemas.openxmlformats.org/officeDocument/2006/relationships/image" Target="../media/image425.png"/><Relationship Id="rId40" Type="http://schemas.openxmlformats.org/officeDocument/2006/relationships/customXml" Target="../ink/ink432.xml"/><Relationship Id="rId45" Type="http://schemas.openxmlformats.org/officeDocument/2006/relationships/image" Target="../media/image429.png"/><Relationship Id="rId5" Type="http://schemas.openxmlformats.org/officeDocument/2006/relationships/image" Target="../media/image409.png"/><Relationship Id="rId15" Type="http://schemas.openxmlformats.org/officeDocument/2006/relationships/image" Target="../media/image414.png"/><Relationship Id="rId23" Type="http://schemas.openxmlformats.org/officeDocument/2006/relationships/image" Target="../media/image418.png"/><Relationship Id="rId28" Type="http://schemas.openxmlformats.org/officeDocument/2006/relationships/customXml" Target="../ink/ink426.xml"/><Relationship Id="rId36" Type="http://schemas.openxmlformats.org/officeDocument/2006/relationships/customXml" Target="../ink/ink430.xml"/><Relationship Id="rId10" Type="http://schemas.openxmlformats.org/officeDocument/2006/relationships/customXml" Target="../ink/ink417.xml"/><Relationship Id="rId19" Type="http://schemas.openxmlformats.org/officeDocument/2006/relationships/image" Target="../media/image416.png"/><Relationship Id="rId31" Type="http://schemas.openxmlformats.org/officeDocument/2006/relationships/image" Target="../media/image422.png"/><Relationship Id="rId44" Type="http://schemas.openxmlformats.org/officeDocument/2006/relationships/customXml" Target="../ink/ink434.xml"/><Relationship Id="rId4" Type="http://schemas.openxmlformats.org/officeDocument/2006/relationships/customXml" Target="../ink/ink414.xml"/><Relationship Id="rId9" Type="http://schemas.openxmlformats.org/officeDocument/2006/relationships/image" Target="../media/image411.png"/><Relationship Id="rId14" Type="http://schemas.openxmlformats.org/officeDocument/2006/relationships/customXml" Target="../ink/ink419.xml"/><Relationship Id="rId22" Type="http://schemas.openxmlformats.org/officeDocument/2006/relationships/customXml" Target="../ink/ink423.xml"/><Relationship Id="rId27" Type="http://schemas.openxmlformats.org/officeDocument/2006/relationships/image" Target="../media/image420.png"/><Relationship Id="rId30" Type="http://schemas.openxmlformats.org/officeDocument/2006/relationships/customXml" Target="../ink/ink427.xml"/><Relationship Id="rId35" Type="http://schemas.openxmlformats.org/officeDocument/2006/relationships/image" Target="../media/image424.png"/><Relationship Id="rId43" Type="http://schemas.openxmlformats.org/officeDocument/2006/relationships/image" Target="../media/image428.png"/><Relationship Id="rId8" Type="http://schemas.openxmlformats.org/officeDocument/2006/relationships/customXml" Target="../ink/ink416.xml"/><Relationship Id="rId3" Type="http://schemas.openxmlformats.org/officeDocument/2006/relationships/image" Target="../media/image408.png"/><Relationship Id="rId12" Type="http://schemas.openxmlformats.org/officeDocument/2006/relationships/customXml" Target="../ink/ink418.xml"/><Relationship Id="rId17" Type="http://schemas.openxmlformats.org/officeDocument/2006/relationships/image" Target="../media/image415.png"/><Relationship Id="rId25" Type="http://schemas.openxmlformats.org/officeDocument/2006/relationships/image" Target="../media/image419.png"/><Relationship Id="rId33" Type="http://schemas.openxmlformats.org/officeDocument/2006/relationships/image" Target="../media/image423.png"/><Relationship Id="rId38" Type="http://schemas.openxmlformats.org/officeDocument/2006/relationships/customXml" Target="../ink/ink431.xml"/><Relationship Id="rId20" Type="http://schemas.openxmlformats.org/officeDocument/2006/relationships/customXml" Target="../ink/ink422.xml"/><Relationship Id="rId41" Type="http://schemas.openxmlformats.org/officeDocument/2006/relationships/image" Target="../media/image42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5.png"/><Relationship Id="rId18" Type="http://schemas.openxmlformats.org/officeDocument/2006/relationships/customXml" Target="../ink/ink443.xml"/><Relationship Id="rId26" Type="http://schemas.openxmlformats.org/officeDocument/2006/relationships/customXml" Target="../ink/ink447.xml"/><Relationship Id="rId39" Type="http://schemas.openxmlformats.org/officeDocument/2006/relationships/image" Target="../media/image447.png"/><Relationship Id="rId21" Type="http://schemas.openxmlformats.org/officeDocument/2006/relationships/image" Target="../media/image438.png"/><Relationship Id="rId34" Type="http://schemas.openxmlformats.org/officeDocument/2006/relationships/customXml" Target="../ink/ink451.xml"/><Relationship Id="rId42" Type="http://schemas.openxmlformats.org/officeDocument/2006/relationships/customXml" Target="../ink/ink455.xml"/><Relationship Id="rId47" Type="http://schemas.openxmlformats.org/officeDocument/2006/relationships/image" Target="../media/image451.png"/><Relationship Id="rId50" Type="http://schemas.openxmlformats.org/officeDocument/2006/relationships/customXml" Target="../ink/ink459.xml"/><Relationship Id="rId55" Type="http://schemas.openxmlformats.org/officeDocument/2006/relationships/image" Target="../media/image455.png"/><Relationship Id="rId7" Type="http://schemas.openxmlformats.org/officeDocument/2006/relationships/image" Target="../media/image432.png"/><Relationship Id="rId2" Type="http://schemas.openxmlformats.org/officeDocument/2006/relationships/customXml" Target="../ink/ink435.xml"/><Relationship Id="rId16" Type="http://schemas.openxmlformats.org/officeDocument/2006/relationships/customXml" Target="../ink/ink442.xml"/><Relationship Id="rId29" Type="http://schemas.openxmlformats.org/officeDocument/2006/relationships/image" Target="../media/image442.png"/><Relationship Id="rId11" Type="http://schemas.openxmlformats.org/officeDocument/2006/relationships/image" Target="../media/image434.png"/><Relationship Id="rId24" Type="http://schemas.openxmlformats.org/officeDocument/2006/relationships/customXml" Target="../ink/ink446.xml"/><Relationship Id="rId32" Type="http://schemas.openxmlformats.org/officeDocument/2006/relationships/customXml" Target="../ink/ink450.xml"/><Relationship Id="rId37" Type="http://schemas.openxmlformats.org/officeDocument/2006/relationships/image" Target="../media/image446.png"/><Relationship Id="rId40" Type="http://schemas.openxmlformats.org/officeDocument/2006/relationships/customXml" Target="../ink/ink454.xml"/><Relationship Id="rId45" Type="http://schemas.openxmlformats.org/officeDocument/2006/relationships/image" Target="../media/image450.png"/><Relationship Id="rId53" Type="http://schemas.openxmlformats.org/officeDocument/2006/relationships/image" Target="../media/image454.png"/><Relationship Id="rId58" Type="http://schemas.openxmlformats.org/officeDocument/2006/relationships/customXml" Target="../ink/ink463.xml"/><Relationship Id="rId5" Type="http://schemas.openxmlformats.org/officeDocument/2006/relationships/image" Target="../media/image431.png"/><Relationship Id="rId19" Type="http://schemas.openxmlformats.org/officeDocument/2006/relationships/image" Target="../media/image354.png"/><Relationship Id="rId4" Type="http://schemas.openxmlformats.org/officeDocument/2006/relationships/customXml" Target="../ink/ink436.xml"/><Relationship Id="rId9" Type="http://schemas.openxmlformats.org/officeDocument/2006/relationships/image" Target="../media/image433.png"/><Relationship Id="rId14" Type="http://schemas.openxmlformats.org/officeDocument/2006/relationships/customXml" Target="../ink/ink441.xml"/><Relationship Id="rId22" Type="http://schemas.openxmlformats.org/officeDocument/2006/relationships/customXml" Target="../ink/ink445.xml"/><Relationship Id="rId27" Type="http://schemas.openxmlformats.org/officeDocument/2006/relationships/image" Target="../media/image441.png"/><Relationship Id="rId30" Type="http://schemas.openxmlformats.org/officeDocument/2006/relationships/customXml" Target="../ink/ink449.xml"/><Relationship Id="rId35" Type="http://schemas.openxmlformats.org/officeDocument/2006/relationships/image" Target="../media/image445.png"/><Relationship Id="rId43" Type="http://schemas.openxmlformats.org/officeDocument/2006/relationships/image" Target="../media/image449.png"/><Relationship Id="rId48" Type="http://schemas.openxmlformats.org/officeDocument/2006/relationships/customXml" Target="../ink/ink458.xml"/><Relationship Id="rId56" Type="http://schemas.openxmlformats.org/officeDocument/2006/relationships/customXml" Target="../ink/ink462.xml"/><Relationship Id="rId8" Type="http://schemas.openxmlformats.org/officeDocument/2006/relationships/customXml" Target="../ink/ink438.xml"/><Relationship Id="rId51" Type="http://schemas.openxmlformats.org/officeDocument/2006/relationships/image" Target="../media/image453.png"/><Relationship Id="rId3" Type="http://schemas.openxmlformats.org/officeDocument/2006/relationships/image" Target="../media/image430.png"/><Relationship Id="rId12" Type="http://schemas.openxmlformats.org/officeDocument/2006/relationships/customXml" Target="../ink/ink440.xml"/><Relationship Id="rId17" Type="http://schemas.openxmlformats.org/officeDocument/2006/relationships/image" Target="../media/image437.png"/><Relationship Id="rId25" Type="http://schemas.openxmlformats.org/officeDocument/2006/relationships/image" Target="../media/image440.png"/><Relationship Id="rId33" Type="http://schemas.openxmlformats.org/officeDocument/2006/relationships/image" Target="../media/image444.png"/><Relationship Id="rId38" Type="http://schemas.openxmlformats.org/officeDocument/2006/relationships/customXml" Target="../ink/ink453.xml"/><Relationship Id="rId46" Type="http://schemas.openxmlformats.org/officeDocument/2006/relationships/customXml" Target="../ink/ink457.xml"/><Relationship Id="rId59" Type="http://schemas.openxmlformats.org/officeDocument/2006/relationships/image" Target="../media/image457.png"/><Relationship Id="rId20" Type="http://schemas.openxmlformats.org/officeDocument/2006/relationships/customXml" Target="../ink/ink444.xml"/><Relationship Id="rId41" Type="http://schemas.openxmlformats.org/officeDocument/2006/relationships/image" Target="../media/image448.png"/><Relationship Id="rId54" Type="http://schemas.openxmlformats.org/officeDocument/2006/relationships/customXml" Target="../ink/ink4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7.xml"/><Relationship Id="rId15" Type="http://schemas.openxmlformats.org/officeDocument/2006/relationships/image" Target="../media/image436.png"/><Relationship Id="rId23" Type="http://schemas.openxmlformats.org/officeDocument/2006/relationships/image" Target="../media/image439.png"/><Relationship Id="rId28" Type="http://schemas.openxmlformats.org/officeDocument/2006/relationships/customXml" Target="../ink/ink448.xml"/><Relationship Id="rId36" Type="http://schemas.openxmlformats.org/officeDocument/2006/relationships/customXml" Target="../ink/ink452.xml"/><Relationship Id="rId49" Type="http://schemas.openxmlformats.org/officeDocument/2006/relationships/image" Target="../media/image452.png"/><Relationship Id="rId57" Type="http://schemas.openxmlformats.org/officeDocument/2006/relationships/image" Target="../media/image456.png"/><Relationship Id="rId10" Type="http://schemas.openxmlformats.org/officeDocument/2006/relationships/customXml" Target="../ink/ink439.xml"/><Relationship Id="rId31" Type="http://schemas.openxmlformats.org/officeDocument/2006/relationships/image" Target="../media/image443.png"/><Relationship Id="rId44" Type="http://schemas.openxmlformats.org/officeDocument/2006/relationships/customXml" Target="../ink/ink456.xml"/><Relationship Id="rId52" Type="http://schemas.openxmlformats.org/officeDocument/2006/relationships/customXml" Target="../ink/ink4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1CFD6D-1C99-47CE-B035-93AC5CA6338B}"/>
                  </a:ext>
                </a:extLst>
              </p14:cNvPr>
              <p14:cNvContentPartPr/>
              <p14:nvPr/>
            </p14:nvContentPartPr>
            <p14:xfrm>
              <a:off x="760573" y="480653"/>
              <a:ext cx="3914640" cy="537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1CFD6D-1C99-47CE-B035-93AC5CA63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574" y="471653"/>
                <a:ext cx="3932278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BEBE617-52AA-4509-8033-9F9B3033B97C}"/>
                  </a:ext>
                </a:extLst>
              </p14:cNvPr>
              <p14:cNvContentPartPr/>
              <p14:nvPr/>
            </p14:nvContentPartPr>
            <p14:xfrm>
              <a:off x="6740173" y="482453"/>
              <a:ext cx="195840" cy="233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BEBE617-52AA-4509-8033-9F9B3033B9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1533" y="473467"/>
                <a:ext cx="213480" cy="250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8BDF8A-6625-4DCB-AD96-6AE715FF6591}"/>
                  </a:ext>
                </a:extLst>
              </p14:cNvPr>
              <p14:cNvContentPartPr/>
              <p14:nvPr/>
            </p14:nvContentPartPr>
            <p14:xfrm>
              <a:off x="6322573" y="546533"/>
              <a:ext cx="208440" cy="198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8BDF8A-6625-4DCB-AD96-6AE715FF6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3573" y="537533"/>
                <a:ext cx="2260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DF4C2B8-FA61-4AD0-9132-A034117FF66B}"/>
                  </a:ext>
                </a:extLst>
              </p14:cNvPr>
              <p14:cNvContentPartPr/>
              <p14:nvPr/>
            </p14:nvContentPartPr>
            <p14:xfrm>
              <a:off x="5561533" y="557693"/>
              <a:ext cx="450720" cy="162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DF4C2B8-FA61-4AD0-9132-A034117FF6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2540" y="549034"/>
                <a:ext cx="468346" cy="17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7EEDC7A-F668-45EB-A058-8306C84A0D1D}"/>
                  </a:ext>
                </a:extLst>
              </p14:cNvPr>
              <p14:cNvContentPartPr/>
              <p14:nvPr/>
            </p14:nvContentPartPr>
            <p14:xfrm>
              <a:off x="5086333" y="568493"/>
              <a:ext cx="219600" cy="218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7EEDC7A-F668-45EB-A058-8306C84A0D1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7333" y="559853"/>
                <a:ext cx="237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2A3EA90-84B9-4E92-AFFF-78DECDE76BBF}"/>
                  </a:ext>
                </a:extLst>
              </p14:cNvPr>
              <p14:cNvContentPartPr/>
              <p14:nvPr/>
            </p14:nvContentPartPr>
            <p14:xfrm>
              <a:off x="7179013" y="563093"/>
              <a:ext cx="112680" cy="170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2A3EA90-84B9-4E92-AFFF-78DECDE76B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0013" y="554093"/>
                <a:ext cx="130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BACA55E-5799-4C33-938D-F154E75FEE9A}"/>
                  </a:ext>
                </a:extLst>
              </p14:cNvPr>
              <p14:cNvContentPartPr/>
              <p14:nvPr/>
            </p14:nvContentPartPr>
            <p14:xfrm>
              <a:off x="7396453" y="419453"/>
              <a:ext cx="422280" cy="26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BACA55E-5799-4C33-938D-F154E75FEE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7813" y="410453"/>
                <a:ext cx="4399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228D25-CA37-4F43-A984-643F16AF159A}"/>
                  </a:ext>
                </a:extLst>
              </p14:cNvPr>
              <p14:cNvContentPartPr/>
              <p14:nvPr/>
            </p14:nvContentPartPr>
            <p14:xfrm>
              <a:off x="9554653" y="521333"/>
              <a:ext cx="356040" cy="147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228D25-CA37-4F43-A984-643F16AF15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45662" y="512693"/>
                <a:ext cx="373662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50CAD88-29B6-435C-B3F3-5693E218BA47}"/>
                  </a:ext>
                </a:extLst>
              </p14:cNvPr>
              <p14:cNvContentPartPr/>
              <p14:nvPr/>
            </p14:nvContentPartPr>
            <p14:xfrm>
              <a:off x="8700373" y="417293"/>
              <a:ext cx="609120" cy="2444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50CAD88-29B6-435C-B3F3-5693E218BA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91373" y="408653"/>
                <a:ext cx="626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27C6B23-4103-4F15-BE29-562D1D1CE5CA}"/>
                  </a:ext>
                </a:extLst>
              </p14:cNvPr>
              <p14:cNvContentPartPr/>
              <p14:nvPr/>
            </p14:nvContentPartPr>
            <p14:xfrm>
              <a:off x="8057773" y="499733"/>
              <a:ext cx="349200" cy="164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27C6B23-4103-4F15-BE29-562D1D1CE5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48773" y="491093"/>
                <a:ext cx="366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735A334-F9D9-4626-9D7B-FD3897B01765}"/>
                  </a:ext>
                </a:extLst>
              </p14:cNvPr>
              <p14:cNvContentPartPr/>
              <p14:nvPr/>
            </p14:nvContentPartPr>
            <p14:xfrm>
              <a:off x="10089613" y="385613"/>
              <a:ext cx="1526040" cy="416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735A334-F9D9-4626-9D7B-FD3897B017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80973" y="376621"/>
                <a:ext cx="1543680" cy="434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8A8F88F-694B-40E2-873E-F44BBEAB9A90}"/>
                  </a:ext>
                </a:extLst>
              </p14:cNvPr>
              <p14:cNvContentPartPr/>
              <p14:nvPr/>
            </p14:nvContentPartPr>
            <p14:xfrm>
              <a:off x="921853" y="1158533"/>
              <a:ext cx="1803600" cy="304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8A8F88F-694B-40E2-873E-F44BBEAB9A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2851" y="1149893"/>
                <a:ext cx="1821244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371BF12-55BB-42F4-AE47-E84F77DCB786}"/>
                  </a:ext>
                </a:extLst>
              </p14:cNvPr>
              <p14:cNvContentPartPr/>
              <p14:nvPr/>
            </p14:nvContentPartPr>
            <p14:xfrm>
              <a:off x="2964133" y="1150613"/>
              <a:ext cx="205920" cy="353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371BF12-55BB-42F4-AE47-E84F77DCB78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5493" y="1141973"/>
                <a:ext cx="223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D8CF6F2-5B9C-4AB0-8817-9596D2868E89}"/>
                  </a:ext>
                </a:extLst>
              </p14:cNvPr>
              <p14:cNvContentPartPr/>
              <p14:nvPr/>
            </p14:nvContentPartPr>
            <p14:xfrm>
              <a:off x="4493413" y="1163573"/>
              <a:ext cx="6480" cy="86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D8CF6F2-5B9C-4AB0-8817-9596D2868E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4413" y="1154573"/>
                <a:ext cx="241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8ECD679-E31C-4E1C-8BD8-340B9114F14C}"/>
                  </a:ext>
                </a:extLst>
              </p14:cNvPr>
              <p14:cNvContentPartPr/>
              <p14:nvPr/>
            </p14:nvContentPartPr>
            <p14:xfrm>
              <a:off x="4853053" y="1109213"/>
              <a:ext cx="1154880" cy="3805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8ECD679-E31C-4E1C-8BD8-340B9114F1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44053" y="1100573"/>
                <a:ext cx="11725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02B5194-70B7-45F9-B512-C38FAD7E72F7}"/>
                  </a:ext>
                </a:extLst>
              </p14:cNvPr>
              <p14:cNvContentPartPr/>
              <p14:nvPr/>
            </p14:nvContentPartPr>
            <p14:xfrm>
              <a:off x="4485493" y="1208213"/>
              <a:ext cx="210960" cy="137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02B5194-70B7-45F9-B512-C38FAD7E72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6838" y="1199573"/>
                <a:ext cx="22863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558069B-4A85-43F7-A0B0-2A0629CEA715}"/>
                  </a:ext>
                </a:extLst>
              </p14:cNvPr>
              <p14:cNvContentPartPr/>
              <p14:nvPr/>
            </p14:nvContentPartPr>
            <p14:xfrm>
              <a:off x="3843973" y="1154933"/>
              <a:ext cx="484560" cy="223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558069B-4A85-43F7-A0B0-2A0629CEA7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34973" y="1145933"/>
                <a:ext cx="502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33AB216-23AE-494B-903C-054A87E6FD79}"/>
                  </a:ext>
                </a:extLst>
              </p14:cNvPr>
              <p14:cNvContentPartPr/>
              <p14:nvPr/>
            </p14:nvContentPartPr>
            <p14:xfrm>
              <a:off x="3325933" y="1162133"/>
              <a:ext cx="274320" cy="2199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33AB216-23AE-494B-903C-054A87E6FD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16945" y="1153133"/>
                <a:ext cx="291937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3D5692A-332D-4669-822E-D543617303EA}"/>
                  </a:ext>
                </a:extLst>
              </p14:cNvPr>
              <p14:cNvContentPartPr/>
              <p14:nvPr/>
            </p14:nvContentPartPr>
            <p14:xfrm>
              <a:off x="3039373" y="1895453"/>
              <a:ext cx="171720" cy="154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3D5692A-332D-4669-822E-D543617303E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0373" y="1886453"/>
                <a:ext cx="1893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3759BD4-38B9-400E-BEE7-D0EAD530479A}"/>
                  </a:ext>
                </a:extLst>
              </p14:cNvPr>
              <p14:cNvContentPartPr/>
              <p14:nvPr/>
            </p14:nvContentPartPr>
            <p14:xfrm>
              <a:off x="3017413" y="1973213"/>
              <a:ext cx="228240" cy="316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3759BD4-38B9-400E-BEE7-D0EAD53047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8413" y="1964573"/>
                <a:ext cx="2458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759B635-0428-4273-B283-4DF6501FD2DD}"/>
                  </a:ext>
                </a:extLst>
              </p14:cNvPr>
              <p14:cNvContentPartPr/>
              <p14:nvPr/>
            </p14:nvContentPartPr>
            <p14:xfrm>
              <a:off x="1849213" y="1778093"/>
              <a:ext cx="970920" cy="527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759B635-0428-4273-B283-4DF6501FD2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0213" y="1769447"/>
                <a:ext cx="988560" cy="544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FD852F4-CF96-4E31-A33E-A07FD56E90F2}"/>
                  </a:ext>
                </a:extLst>
              </p14:cNvPr>
              <p14:cNvContentPartPr/>
              <p14:nvPr/>
            </p14:nvContentPartPr>
            <p14:xfrm>
              <a:off x="3838573" y="1775213"/>
              <a:ext cx="40680" cy="1112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FD852F4-CF96-4E31-A33E-A07FD56E90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29573" y="1766573"/>
                <a:ext cx="58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3E818A4-414C-4348-8F4A-4945DA6D1A84}"/>
                  </a:ext>
                </a:extLst>
              </p14:cNvPr>
              <p14:cNvContentPartPr/>
              <p14:nvPr/>
            </p14:nvContentPartPr>
            <p14:xfrm>
              <a:off x="3677293" y="1936853"/>
              <a:ext cx="335520" cy="24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3E818A4-414C-4348-8F4A-4945DA6D1A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68293" y="1927853"/>
                <a:ext cx="353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5D8E9C7-7F07-4DB7-B5FF-710479C7A656}"/>
                  </a:ext>
                </a:extLst>
              </p14:cNvPr>
              <p14:cNvContentPartPr/>
              <p14:nvPr/>
            </p14:nvContentPartPr>
            <p14:xfrm>
              <a:off x="5190733" y="1980413"/>
              <a:ext cx="90000" cy="1227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5D8E9C7-7F07-4DB7-B5FF-710479C7A6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82093" y="1971773"/>
                <a:ext cx="107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7B69BCC-D7A2-482C-859D-126CB68678A8}"/>
                  </a:ext>
                </a:extLst>
              </p14:cNvPr>
              <p14:cNvContentPartPr/>
              <p14:nvPr/>
            </p14:nvContentPartPr>
            <p14:xfrm>
              <a:off x="5610133" y="1818413"/>
              <a:ext cx="186480" cy="79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7B69BCC-D7A2-482C-859D-126CB68678A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01493" y="1809773"/>
                <a:ext cx="2041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1C0F46E-7498-40A6-9706-55FF476C5839}"/>
                  </a:ext>
                </a:extLst>
              </p14:cNvPr>
              <p14:cNvContentPartPr/>
              <p14:nvPr/>
            </p14:nvContentPartPr>
            <p14:xfrm>
              <a:off x="5876893" y="1701413"/>
              <a:ext cx="846360" cy="182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1C0F46E-7498-40A6-9706-55FF476C58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8253" y="1692773"/>
                <a:ext cx="8640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4BE2F92-198D-40F7-87E3-2E3F7CEDBEED}"/>
                  </a:ext>
                </a:extLst>
              </p14:cNvPr>
              <p14:cNvContentPartPr/>
              <p14:nvPr/>
            </p14:nvContentPartPr>
            <p14:xfrm>
              <a:off x="4250053" y="1658933"/>
              <a:ext cx="838440" cy="383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4BE2F92-198D-40F7-87E3-2E3F7CEDBE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1053" y="1649941"/>
                <a:ext cx="856080" cy="400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4724120-0223-4909-950A-0183CED10B80}"/>
                  </a:ext>
                </a:extLst>
              </p14:cNvPr>
              <p14:cNvContentPartPr/>
              <p14:nvPr/>
            </p14:nvContentPartPr>
            <p14:xfrm>
              <a:off x="3824893" y="2021093"/>
              <a:ext cx="174600" cy="2581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4724120-0223-4909-950A-0183CED10B8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16253" y="2012080"/>
                <a:ext cx="192240" cy="275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A5043AB-63EB-4DE2-9231-5738AE909EDA}"/>
                  </a:ext>
                </a:extLst>
              </p14:cNvPr>
              <p14:cNvContentPartPr/>
              <p14:nvPr/>
            </p14:nvContentPartPr>
            <p14:xfrm>
              <a:off x="6110893" y="2032253"/>
              <a:ext cx="362160" cy="126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A5043AB-63EB-4DE2-9231-5738AE909E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02253" y="2023253"/>
                <a:ext cx="3798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A9F13F9-83C6-4320-9F2F-BB488A72F9F7}"/>
                  </a:ext>
                </a:extLst>
              </p14:cNvPr>
              <p14:cNvContentPartPr/>
              <p14:nvPr/>
            </p14:nvContentPartPr>
            <p14:xfrm>
              <a:off x="5859253" y="2033333"/>
              <a:ext cx="152280" cy="198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A9F13F9-83C6-4320-9F2F-BB488A72F9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50274" y="2024709"/>
                <a:ext cx="169878" cy="21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8CCDEA9-794E-42AB-B602-B5B2F557A1E5}"/>
                  </a:ext>
                </a:extLst>
              </p14:cNvPr>
              <p14:cNvContentPartPr/>
              <p14:nvPr/>
            </p14:nvContentPartPr>
            <p14:xfrm>
              <a:off x="8113213" y="1303613"/>
              <a:ext cx="2178720" cy="15890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8CCDEA9-794E-42AB-B602-B5B2F557A1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04573" y="1294973"/>
                <a:ext cx="219636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50E6C71-7BFB-4F5F-AAFD-C170A016B1FE}"/>
                  </a:ext>
                </a:extLst>
              </p14:cNvPr>
              <p14:cNvContentPartPr/>
              <p14:nvPr/>
            </p14:nvContentPartPr>
            <p14:xfrm>
              <a:off x="2313973" y="2556413"/>
              <a:ext cx="209160" cy="1584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50E6C71-7BFB-4F5F-AAFD-C170A016B1F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04973" y="2547773"/>
                <a:ext cx="226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3123E87-8F0B-4806-8E52-33F30BEF3A2A}"/>
                  </a:ext>
                </a:extLst>
              </p14:cNvPr>
              <p14:cNvContentPartPr/>
              <p14:nvPr/>
            </p14:nvContentPartPr>
            <p14:xfrm>
              <a:off x="2031733" y="2572613"/>
              <a:ext cx="148320" cy="199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3123E87-8F0B-4806-8E52-33F30BEF3A2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022733" y="2563597"/>
                <a:ext cx="165960" cy="216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DB91F66-DAD7-44D3-AA12-3CA3EEA0B101}"/>
                  </a:ext>
                </a:extLst>
              </p14:cNvPr>
              <p14:cNvContentPartPr/>
              <p14:nvPr/>
            </p14:nvContentPartPr>
            <p14:xfrm>
              <a:off x="1182853" y="2556413"/>
              <a:ext cx="639720" cy="178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DB91F66-DAD7-44D3-AA12-3CA3EEA0B1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74213" y="2547773"/>
                <a:ext cx="657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83596D4-A3BD-467E-97A2-F30315EEFB4F}"/>
                  </a:ext>
                </a:extLst>
              </p14:cNvPr>
              <p14:cNvContentPartPr/>
              <p14:nvPr/>
            </p14:nvContentPartPr>
            <p14:xfrm>
              <a:off x="2721853" y="2615093"/>
              <a:ext cx="237240" cy="856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83596D4-A3BD-467E-97A2-F30315EEFB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12853" y="2606453"/>
                <a:ext cx="254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36B066D-E4C2-4D9B-A3A9-B2D784FAEB63}"/>
                  </a:ext>
                </a:extLst>
              </p14:cNvPr>
              <p14:cNvContentPartPr/>
              <p14:nvPr/>
            </p14:nvContentPartPr>
            <p14:xfrm>
              <a:off x="3210013" y="2515733"/>
              <a:ext cx="1601280" cy="3438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36B066D-E4C2-4D9B-A3A9-B2D784FAEB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01013" y="2507084"/>
                <a:ext cx="1618920" cy="361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5119235-E999-4D06-A7C0-1113E9587DAE}"/>
                  </a:ext>
                </a:extLst>
              </p14:cNvPr>
              <p14:cNvContentPartPr/>
              <p14:nvPr/>
            </p14:nvContentPartPr>
            <p14:xfrm>
              <a:off x="3061333" y="3049973"/>
              <a:ext cx="375840" cy="5205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5119235-E999-4D06-A7C0-1113E9587D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52333" y="3040979"/>
                <a:ext cx="393480" cy="538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794F549-592C-45EB-94AF-490959CEB13E}"/>
                  </a:ext>
                </a:extLst>
              </p14:cNvPr>
              <p14:cNvContentPartPr/>
              <p14:nvPr/>
            </p14:nvContentPartPr>
            <p14:xfrm>
              <a:off x="1982053" y="3028733"/>
              <a:ext cx="607320" cy="227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794F549-592C-45EB-94AF-490959CEB1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73053" y="3020093"/>
                <a:ext cx="6249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D2A9153-001A-41E8-9AF3-8F9E2B6E8E60}"/>
                  </a:ext>
                </a:extLst>
              </p14:cNvPr>
              <p14:cNvContentPartPr/>
              <p14:nvPr/>
            </p14:nvContentPartPr>
            <p14:xfrm>
              <a:off x="996013" y="3064373"/>
              <a:ext cx="754200" cy="20916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D2A9153-001A-41E8-9AF3-8F9E2B6E8E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87373" y="3055373"/>
                <a:ext cx="771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257669F-4F10-42D2-8C41-C485D9D2BB54}"/>
                  </a:ext>
                </a:extLst>
              </p14:cNvPr>
              <p14:cNvContentPartPr/>
              <p14:nvPr/>
            </p14:nvContentPartPr>
            <p14:xfrm>
              <a:off x="3836413" y="3307733"/>
              <a:ext cx="171720" cy="2368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257669F-4F10-42D2-8C41-C485D9D2BB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27773" y="3299093"/>
                <a:ext cx="189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B897B2A-7DDC-48E1-BDD5-824E9073E544}"/>
                  </a:ext>
                </a:extLst>
              </p14:cNvPr>
              <p14:cNvContentPartPr/>
              <p14:nvPr/>
            </p14:nvContentPartPr>
            <p14:xfrm>
              <a:off x="3695293" y="3044213"/>
              <a:ext cx="344520" cy="1936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B897B2A-7DDC-48E1-BDD5-824E9073E54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86653" y="3035573"/>
                <a:ext cx="362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DC788C2-D550-4E0E-9E0B-E3563AE99570}"/>
                  </a:ext>
                </a:extLst>
              </p14:cNvPr>
              <p14:cNvContentPartPr/>
              <p14:nvPr/>
            </p14:nvContentPartPr>
            <p14:xfrm>
              <a:off x="5521213" y="3093533"/>
              <a:ext cx="170640" cy="313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DC788C2-D550-4E0E-9E0B-E3563AE9957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12213" y="3084893"/>
                <a:ext cx="1882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E7B8FA7-79BF-4D68-9501-724584A3194E}"/>
                  </a:ext>
                </a:extLst>
              </p14:cNvPr>
              <p14:cNvContentPartPr/>
              <p14:nvPr/>
            </p14:nvContentPartPr>
            <p14:xfrm>
              <a:off x="5490613" y="3195053"/>
              <a:ext cx="242280" cy="252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E7B8FA7-79BF-4D68-9501-724584A3194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81613" y="3186413"/>
                <a:ext cx="259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6ED6910-D04D-484D-8F42-4CA459D9F1FC}"/>
                  </a:ext>
                </a:extLst>
              </p14:cNvPr>
              <p14:cNvContentPartPr/>
              <p14:nvPr/>
            </p14:nvContentPartPr>
            <p14:xfrm>
              <a:off x="5943133" y="3024413"/>
              <a:ext cx="146880" cy="2170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6ED6910-D04D-484D-8F42-4CA459D9F1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34133" y="3015773"/>
                <a:ext cx="164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47D16B4-800B-44C9-B693-65B55573E5ED}"/>
                  </a:ext>
                </a:extLst>
              </p14:cNvPr>
              <p14:cNvContentPartPr/>
              <p14:nvPr/>
            </p14:nvContentPartPr>
            <p14:xfrm>
              <a:off x="4196773" y="2937293"/>
              <a:ext cx="1219680" cy="3812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47D16B4-800B-44C9-B693-65B55573E5E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88133" y="2928653"/>
                <a:ext cx="12373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0DDA758-01C5-433A-9DBE-6B9D23CA26D7}"/>
                  </a:ext>
                </a:extLst>
              </p14:cNvPr>
              <p14:cNvContentPartPr/>
              <p14:nvPr/>
            </p14:nvContentPartPr>
            <p14:xfrm>
              <a:off x="1892053" y="3652973"/>
              <a:ext cx="2248200" cy="5698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0DDA758-01C5-433A-9DBE-6B9D23CA26D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83413" y="3643973"/>
                <a:ext cx="22658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7DEEAD5-9CF5-4A5F-B2EE-FD42FFDB5359}"/>
                  </a:ext>
                </a:extLst>
              </p14:cNvPr>
              <p14:cNvContentPartPr/>
              <p14:nvPr/>
            </p14:nvContentPartPr>
            <p14:xfrm>
              <a:off x="1844173" y="4565213"/>
              <a:ext cx="20520" cy="65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7DEEAD5-9CF5-4A5F-B2EE-FD42FFDB535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35173" y="4556213"/>
                <a:ext cx="381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4685BA0-5A2C-40D5-A7D7-80599D04644F}"/>
                  </a:ext>
                </a:extLst>
              </p14:cNvPr>
              <p14:cNvContentPartPr/>
              <p14:nvPr/>
            </p14:nvContentPartPr>
            <p14:xfrm>
              <a:off x="1818613" y="4726493"/>
              <a:ext cx="24840" cy="3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4685BA0-5A2C-40D5-A7D7-80599D0464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809613" y="4717853"/>
                <a:ext cx="42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4C85F1B-E2F2-4E68-AC16-568403B4E8D1}"/>
                  </a:ext>
                </a:extLst>
              </p14:cNvPr>
              <p14:cNvContentPartPr/>
              <p14:nvPr/>
            </p14:nvContentPartPr>
            <p14:xfrm>
              <a:off x="3408373" y="4535693"/>
              <a:ext cx="165240" cy="259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4C85F1B-E2F2-4E68-AC16-568403B4E8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99373" y="4527053"/>
                <a:ext cx="182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0F12101-6CCF-450C-97EC-5CE17C8F1671}"/>
                  </a:ext>
                </a:extLst>
              </p14:cNvPr>
              <p14:cNvContentPartPr/>
              <p14:nvPr/>
            </p14:nvContentPartPr>
            <p14:xfrm>
              <a:off x="3406573" y="4604093"/>
              <a:ext cx="235800" cy="219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0F12101-6CCF-450C-97EC-5CE17C8F16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397573" y="4595093"/>
                <a:ext cx="253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C0799B06-A96A-4A66-B147-F9AA49E96717}"/>
                  </a:ext>
                </a:extLst>
              </p14:cNvPr>
              <p14:cNvContentPartPr/>
              <p14:nvPr/>
            </p14:nvContentPartPr>
            <p14:xfrm>
              <a:off x="2793133" y="4481693"/>
              <a:ext cx="428040" cy="2080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C0799B06-A96A-4A66-B147-F9AA49E9671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4493" y="4472693"/>
                <a:ext cx="445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2D80806-28CB-4939-B57B-74553524767C}"/>
                  </a:ext>
                </a:extLst>
              </p14:cNvPr>
              <p14:cNvContentPartPr/>
              <p14:nvPr/>
            </p14:nvContentPartPr>
            <p14:xfrm>
              <a:off x="2302453" y="4462973"/>
              <a:ext cx="387360" cy="3128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2D80806-28CB-4939-B57B-74553524767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293461" y="4454323"/>
                <a:ext cx="404984" cy="33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C58256E-84D0-4448-9CC9-1C7E8EBAEB96}"/>
                  </a:ext>
                </a:extLst>
              </p14:cNvPr>
              <p14:cNvContentPartPr/>
              <p14:nvPr/>
            </p14:nvContentPartPr>
            <p14:xfrm>
              <a:off x="975493" y="4470173"/>
              <a:ext cx="741240" cy="3877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C58256E-84D0-4448-9CC9-1C7E8EBAEB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6853" y="4461525"/>
                <a:ext cx="758880" cy="40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AD6DCDC2-B473-4AA0-8FBD-F68872ABED31}"/>
                  </a:ext>
                </a:extLst>
              </p14:cNvPr>
              <p14:cNvContentPartPr/>
              <p14:nvPr/>
            </p14:nvContentPartPr>
            <p14:xfrm>
              <a:off x="4531573" y="4352093"/>
              <a:ext cx="560880" cy="2786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AD6DCDC2-B473-4AA0-8FBD-F68872ABED3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522933" y="4343093"/>
                <a:ext cx="5785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AA2CE8F-2093-4572-9661-2CF76138FF66}"/>
                  </a:ext>
                </a:extLst>
              </p14:cNvPr>
              <p14:cNvContentPartPr/>
              <p14:nvPr/>
            </p14:nvContentPartPr>
            <p14:xfrm>
              <a:off x="3876733" y="4425893"/>
              <a:ext cx="549000" cy="2538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AA2CE8F-2093-4572-9661-2CF76138FF6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68093" y="4416893"/>
                <a:ext cx="566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DC82CABF-D611-44AF-8796-40AD6C2D8729}"/>
                  </a:ext>
                </a:extLst>
              </p14:cNvPr>
              <p14:cNvContentPartPr/>
              <p14:nvPr/>
            </p14:nvContentPartPr>
            <p14:xfrm>
              <a:off x="5897413" y="4236893"/>
              <a:ext cx="167040" cy="1490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DC82CABF-D611-44AF-8796-40AD6C2D87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88773" y="4227893"/>
                <a:ext cx="1846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997304EF-F3B3-4FB1-B1F1-87446E1BFF6C}"/>
                  </a:ext>
                </a:extLst>
              </p14:cNvPr>
              <p14:cNvContentPartPr/>
              <p14:nvPr/>
            </p14:nvContentPartPr>
            <p14:xfrm>
              <a:off x="6173893" y="4307093"/>
              <a:ext cx="102240" cy="1677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997304EF-F3B3-4FB1-B1F1-87446E1BFF6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65253" y="4298093"/>
                <a:ext cx="1198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79D3E6A0-2C85-4321-99AF-D1132F3761EA}"/>
                  </a:ext>
                </a:extLst>
              </p14:cNvPr>
              <p14:cNvContentPartPr/>
              <p14:nvPr/>
            </p14:nvContentPartPr>
            <p14:xfrm>
              <a:off x="6913693" y="4222493"/>
              <a:ext cx="237240" cy="11484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79D3E6A0-2C85-4321-99AF-D1132F3761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05053" y="4213493"/>
                <a:ext cx="254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3625488-12FF-49C7-8BB9-148D02F8C987}"/>
                  </a:ext>
                </a:extLst>
              </p14:cNvPr>
              <p14:cNvContentPartPr/>
              <p14:nvPr/>
            </p14:nvContentPartPr>
            <p14:xfrm>
              <a:off x="7271893" y="4226813"/>
              <a:ext cx="161280" cy="12384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3625488-12FF-49C7-8BB9-148D02F8C98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62893" y="4217813"/>
                <a:ext cx="178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7F9936C-0196-4542-BCBD-FD473AF64424}"/>
                  </a:ext>
                </a:extLst>
              </p14:cNvPr>
              <p14:cNvContentPartPr/>
              <p14:nvPr/>
            </p14:nvContentPartPr>
            <p14:xfrm>
              <a:off x="6602293" y="4237253"/>
              <a:ext cx="212040" cy="1623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7F9936C-0196-4542-BCBD-FD473AF6442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93308" y="4228253"/>
                <a:ext cx="22965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A42CE38-AE2C-47A0-8508-F102B03EDCCA}"/>
                  </a:ext>
                </a:extLst>
              </p14:cNvPr>
              <p14:cNvContentPartPr/>
              <p14:nvPr/>
            </p14:nvContentPartPr>
            <p14:xfrm>
              <a:off x="5268853" y="4317893"/>
              <a:ext cx="453240" cy="73008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A42CE38-AE2C-47A0-8508-F102B03EDC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60206" y="4308893"/>
                <a:ext cx="470894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3672A03-953C-4D69-BF87-EA8A77603124}"/>
                  </a:ext>
                </a:extLst>
              </p14:cNvPr>
              <p14:cNvContentPartPr/>
              <p14:nvPr/>
            </p14:nvContentPartPr>
            <p14:xfrm>
              <a:off x="6926653" y="4812173"/>
              <a:ext cx="105120" cy="13500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3672A03-953C-4D69-BF87-EA8A776031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18013" y="4803533"/>
                <a:ext cx="122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A9260B3B-C13C-408C-ADA8-182B32D36D96}"/>
                  </a:ext>
                </a:extLst>
              </p14:cNvPr>
              <p14:cNvContentPartPr/>
              <p14:nvPr/>
            </p14:nvContentPartPr>
            <p14:xfrm>
              <a:off x="7834213" y="4721093"/>
              <a:ext cx="5400" cy="39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A9260B3B-C13C-408C-ADA8-182B32D36D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25573" y="4712453"/>
                <a:ext cx="2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5D7C85D-D4C2-431F-8497-323DEDFB4616}"/>
                  </a:ext>
                </a:extLst>
              </p14:cNvPr>
              <p14:cNvContentPartPr/>
              <p14:nvPr/>
            </p14:nvContentPartPr>
            <p14:xfrm>
              <a:off x="7454413" y="4671413"/>
              <a:ext cx="281520" cy="14112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5D7C85D-D4C2-431F-8497-323DEDFB461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445424" y="4662436"/>
                <a:ext cx="299137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B5C357EF-FED0-4199-B3DC-8812CA671757}"/>
                  </a:ext>
                </a:extLst>
              </p14:cNvPr>
              <p14:cNvContentPartPr/>
              <p14:nvPr/>
            </p14:nvContentPartPr>
            <p14:xfrm>
              <a:off x="7173613" y="4689053"/>
              <a:ext cx="165600" cy="1404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B5C357EF-FED0-4199-B3DC-8812CA67175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164973" y="4680413"/>
                <a:ext cx="1832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D3796A37-6C4A-4225-8BC8-235A6753BE16}"/>
                  </a:ext>
                </a:extLst>
              </p14:cNvPr>
              <p14:cNvContentPartPr/>
              <p14:nvPr/>
            </p14:nvContentPartPr>
            <p14:xfrm>
              <a:off x="6164893" y="4619213"/>
              <a:ext cx="653400" cy="35532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D3796A37-6C4A-4225-8BC8-235A6753BE1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155893" y="4610213"/>
                <a:ext cx="671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2B86DF04-FD6B-48A9-A88F-0A15B0A281D7}"/>
                  </a:ext>
                </a:extLst>
              </p14:cNvPr>
              <p14:cNvContentPartPr/>
              <p14:nvPr/>
            </p14:nvContentPartPr>
            <p14:xfrm>
              <a:off x="5834773" y="4763573"/>
              <a:ext cx="194400" cy="18792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2B86DF04-FD6B-48A9-A88F-0A15B0A281D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26133" y="4754933"/>
                <a:ext cx="2120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3D6D1E0-D927-42DF-90B2-0D48BD86CAEC}"/>
                  </a:ext>
                </a:extLst>
              </p14:cNvPr>
              <p14:cNvContentPartPr/>
              <p14:nvPr/>
            </p14:nvContentPartPr>
            <p14:xfrm>
              <a:off x="2566693" y="5324813"/>
              <a:ext cx="1100160" cy="3045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3D6D1E0-D927-42DF-90B2-0D48BD86CAE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558050" y="5315813"/>
                <a:ext cx="1117806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80E0FA88-7CEE-4925-85A0-A7CEB1296DF2}"/>
                  </a:ext>
                </a:extLst>
              </p14:cNvPr>
              <p14:cNvContentPartPr/>
              <p14:nvPr/>
            </p14:nvContentPartPr>
            <p14:xfrm>
              <a:off x="1898173" y="5445413"/>
              <a:ext cx="487800" cy="1742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80E0FA88-7CEE-4925-85A0-A7CEB1296DF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89173" y="5436413"/>
                <a:ext cx="5054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5DCFD42A-72C8-406D-93BE-D90B80922301}"/>
                  </a:ext>
                </a:extLst>
              </p14:cNvPr>
              <p14:cNvContentPartPr/>
              <p14:nvPr/>
            </p14:nvContentPartPr>
            <p14:xfrm>
              <a:off x="4872853" y="5491133"/>
              <a:ext cx="154080" cy="2412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5DCFD42A-72C8-406D-93BE-D90B8092230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863853" y="5482133"/>
                <a:ext cx="171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D403A406-F8FD-4847-84D7-FEC7D0B09ED8}"/>
                  </a:ext>
                </a:extLst>
              </p14:cNvPr>
              <p14:cNvContentPartPr/>
              <p14:nvPr/>
            </p14:nvContentPartPr>
            <p14:xfrm>
              <a:off x="4853773" y="5578613"/>
              <a:ext cx="160200" cy="176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D403A406-F8FD-4847-84D7-FEC7D0B09ED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844773" y="5569973"/>
                <a:ext cx="1778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11538443-9EBC-47DF-BCB7-479B3544723E}"/>
                  </a:ext>
                </a:extLst>
              </p14:cNvPr>
              <p14:cNvContentPartPr/>
              <p14:nvPr/>
            </p14:nvContentPartPr>
            <p14:xfrm>
              <a:off x="6343453" y="5494733"/>
              <a:ext cx="210960" cy="2484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11538443-9EBC-47DF-BCB7-479B3544723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334813" y="5485733"/>
                <a:ext cx="228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0889CF7-AED0-4EBC-BD0A-D99DEB36BB64}"/>
                  </a:ext>
                </a:extLst>
              </p14:cNvPr>
              <p14:cNvContentPartPr/>
              <p14:nvPr/>
            </p14:nvContentPartPr>
            <p14:xfrm>
              <a:off x="6307813" y="5615333"/>
              <a:ext cx="205200" cy="140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0889CF7-AED0-4EBC-BD0A-D99DEB36BB6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98813" y="5606333"/>
                <a:ext cx="222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1B088C40-D663-4BB0-8ABE-ECA54E49EA5B}"/>
                  </a:ext>
                </a:extLst>
              </p14:cNvPr>
              <p14:cNvContentPartPr/>
              <p14:nvPr/>
            </p14:nvContentPartPr>
            <p14:xfrm>
              <a:off x="5188933" y="5307533"/>
              <a:ext cx="1001520" cy="58104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1B088C40-D663-4BB0-8ABE-ECA54E49EA5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79933" y="5298539"/>
                <a:ext cx="1019160" cy="598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325DDBCD-C80B-4240-A8B1-D64E71E75239}"/>
                  </a:ext>
                </a:extLst>
              </p14:cNvPr>
              <p14:cNvContentPartPr/>
              <p14:nvPr/>
            </p14:nvContentPartPr>
            <p14:xfrm>
              <a:off x="4063933" y="5358293"/>
              <a:ext cx="657360" cy="37080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325DDBCD-C80B-4240-A8B1-D64E71E7523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054938" y="5349645"/>
                <a:ext cx="674990" cy="388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8BCC869-8AB5-4C72-B981-7016CFC831A9}"/>
                  </a:ext>
                </a:extLst>
              </p14:cNvPr>
              <p14:cNvContentPartPr/>
              <p14:nvPr/>
            </p14:nvContentPartPr>
            <p14:xfrm>
              <a:off x="6797413" y="5126093"/>
              <a:ext cx="1246680" cy="5864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8BCC869-8AB5-4C72-B981-7016CFC831A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788773" y="5117453"/>
                <a:ext cx="126432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D9FB4690-C72E-491C-8420-CCF71C19A0A3}"/>
                  </a:ext>
                </a:extLst>
              </p14:cNvPr>
              <p14:cNvContentPartPr/>
              <p14:nvPr/>
            </p14:nvContentPartPr>
            <p14:xfrm>
              <a:off x="981973" y="3938453"/>
              <a:ext cx="729000" cy="2790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D9FB4690-C72E-491C-8420-CCF71C19A0A3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72977" y="3929453"/>
                <a:ext cx="746631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13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67E829-DD38-4604-89E5-D53BC69F0AC4}"/>
                  </a:ext>
                </a:extLst>
              </p14:cNvPr>
              <p14:cNvContentPartPr/>
              <p14:nvPr/>
            </p14:nvContentPartPr>
            <p14:xfrm>
              <a:off x="1234693" y="659213"/>
              <a:ext cx="1222200" cy="483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67E829-DD38-4604-89E5-D53BC69F0A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053" y="650220"/>
                <a:ext cx="1239840" cy="501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00CEBD-C6EC-4E65-B70A-AAC142C029BB}"/>
                  </a:ext>
                </a:extLst>
              </p14:cNvPr>
              <p14:cNvContentPartPr/>
              <p14:nvPr/>
            </p14:nvContentPartPr>
            <p14:xfrm>
              <a:off x="2742373" y="860813"/>
              <a:ext cx="333000" cy="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00CEBD-C6EC-4E65-B70A-AAC142C029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3373" y="852173"/>
                <a:ext cx="350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993732-CDA4-43A3-8A11-530FE757AC1A}"/>
                  </a:ext>
                </a:extLst>
              </p14:cNvPr>
              <p14:cNvContentPartPr/>
              <p14:nvPr/>
            </p14:nvContentPartPr>
            <p14:xfrm>
              <a:off x="2781613" y="1007693"/>
              <a:ext cx="324360" cy="2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993732-CDA4-43A3-8A11-530FE757AC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2973" y="999053"/>
                <a:ext cx="342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A1B611-D9F1-4130-BB29-E10C52FE955E}"/>
                  </a:ext>
                </a:extLst>
              </p14:cNvPr>
              <p14:cNvContentPartPr/>
              <p14:nvPr/>
            </p14:nvContentPartPr>
            <p14:xfrm>
              <a:off x="3409813" y="813653"/>
              <a:ext cx="405000" cy="318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A1B611-D9F1-4130-BB29-E10C52FE95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0813" y="804653"/>
                <a:ext cx="4226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728CA9-3E22-4950-BAD9-9C6F010F3816}"/>
                  </a:ext>
                </a:extLst>
              </p14:cNvPr>
              <p14:cNvContentPartPr/>
              <p14:nvPr/>
            </p14:nvContentPartPr>
            <p14:xfrm>
              <a:off x="4787173" y="477413"/>
              <a:ext cx="194400" cy="214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728CA9-3E22-4950-BAD9-9C6F010F38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78173" y="468773"/>
                <a:ext cx="212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DCA6B2-F84D-4D98-98D0-C7DC997F1246}"/>
                  </a:ext>
                </a:extLst>
              </p14:cNvPr>
              <p14:cNvContentPartPr/>
              <p14:nvPr/>
            </p14:nvContentPartPr>
            <p14:xfrm>
              <a:off x="4263373" y="458693"/>
              <a:ext cx="414720" cy="275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DCA6B2-F84D-4D98-98D0-C7DC997F12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4725" y="450042"/>
                <a:ext cx="432375" cy="29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F29788-6687-4B19-801E-FEE810953605}"/>
                  </a:ext>
                </a:extLst>
              </p14:cNvPr>
              <p14:cNvContentPartPr/>
              <p14:nvPr/>
            </p14:nvContentPartPr>
            <p14:xfrm>
              <a:off x="3885373" y="552293"/>
              <a:ext cx="263880" cy="16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F29788-6687-4B19-801E-FEE8109536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6373" y="543653"/>
                <a:ext cx="281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DF4B87D-15ED-4481-8D13-FEAE143587E9}"/>
                  </a:ext>
                </a:extLst>
              </p14:cNvPr>
              <p14:cNvContentPartPr/>
              <p14:nvPr/>
            </p14:nvContentPartPr>
            <p14:xfrm>
              <a:off x="5144293" y="324053"/>
              <a:ext cx="501480" cy="396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DF4B87D-15ED-4481-8D13-FEAE143587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5293" y="315405"/>
                <a:ext cx="519120" cy="41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FB44EC-647A-4991-A7B6-DCDAA14E2831}"/>
                  </a:ext>
                </a:extLst>
              </p14:cNvPr>
              <p14:cNvContentPartPr/>
              <p14:nvPr/>
            </p14:nvContentPartPr>
            <p14:xfrm>
              <a:off x="349093" y="325133"/>
              <a:ext cx="490680" cy="316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FB44EC-647A-4991-A7B6-DCDAA14E28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0447" y="316483"/>
                <a:ext cx="508333" cy="33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9E4D29-F0CD-4643-820A-07AE91AFF2B0}"/>
                  </a:ext>
                </a:extLst>
              </p14:cNvPr>
              <p14:cNvContentPartPr/>
              <p14:nvPr/>
            </p14:nvContentPartPr>
            <p14:xfrm>
              <a:off x="5850253" y="846053"/>
              <a:ext cx="18360" cy="25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9E4D29-F0CD-4643-820A-07AE91AFF2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1253" y="837053"/>
                <a:ext cx="36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CEB524-E6EA-46C5-B917-005B12FA9046}"/>
                  </a:ext>
                </a:extLst>
              </p14:cNvPr>
              <p14:cNvContentPartPr/>
              <p14:nvPr/>
            </p14:nvContentPartPr>
            <p14:xfrm>
              <a:off x="8293573" y="573893"/>
              <a:ext cx="249840" cy="337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CEB524-E6EA-46C5-B917-005B12FA90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84573" y="564893"/>
                <a:ext cx="2674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1E8AD41-A8A8-4CA9-B5AC-4274CE723E1D}"/>
                  </a:ext>
                </a:extLst>
              </p14:cNvPr>
              <p14:cNvContentPartPr/>
              <p14:nvPr/>
            </p14:nvContentPartPr>
            <p14:xfrm>
              <a:off x="9026893" y="734093"/>
              <a:ext cx="16920" cy="7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1E8AD41-A8A8-4CA9-B5AC-4274CE723E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17893" y="725453"/>
                <a:ext cx="34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E2418F-83AC-4E0E-B6F4-60F7F79DF553}"/>
                  </a:ext>
                </a:extLst>
              </p14:cNvPr>
              <p14:cNvContentPartPr/>
              <p14:nvPr/>
            </p14:nvContentPartPr>
            <p14:xfrm>
              <a:off x="8654293" y="604493"/>
              <a:ext cx="238320" cy="239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E2418F-83AC-4E0E-B6F4-60F7F79DF55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45293" y="595853"/>
                <a:ext cx="255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2CAF56F-1D8F-4DAC-8DA4-EDA2B4B551EC}"/>
                  </a:ext>
                </a:extLst>
              </p14:cNvPr>
              <p14:cNvContentPartPr/>
              <p14:nvPr/>
            </p14:nvContentPartPr>
            <p14:xfrm>
              <a:off x="7885693" y="641933"/>
              <a:ext cx="151920" cy="200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2CAF56F-1D8F-4DAC-8DA4-EDA2B4B551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6693" y="632949"/>
                <a:ext cx="169560" cy="218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3C5D288-6252-47C4-9F43-D36923C61DE3}"/>
                  </a:ext>
                </a:extLst>
              </p14:cNvPr>
              <p14:cNvContentPartPr/>
              <p14:nvPr/>
            </p14:nvContentPartPr>
            <p14:xfrm>
              <a:off x="7661413" y="644093"/>
              <a:ext cx="114120" cy="209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3C5D288-6252-47C4-9F43-D36923C61D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52773" y="635093"/>
                <a:ext cx="1317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D9C031C-E5F6-461E-BD2F-B5A04C8FAA61}"/>
                  </a:ext>
                </a:extLst>
              </p14:cNvPr>
              <p14:cNvContentPartPr/>
              <p14:nvPr/>
            </p14:nvContentPartPr>
            <p14:xfrm>
              <a:off x="7436053" y="607733"/>
              <a:ext cx="135360" cy="263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D9C031C-E5F6-461E-BD2F-B5A04C8FAA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27413" y="599093"/>
                <a:ext cx="1530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FDD4A56-C03B-450B-A937-40ADD4791E7E}"/>
                  </a:ext>
                </a:extLst>
              </p14:cNvPr>
              <p14:cNvContentPartPr/>
              <p14:nvPr/>
            </p14:nvContentPartPr>
            <p14:xfrm>
              <a:off x="6390253" y="597653"/>
              <a:ext cx="695880" cy="345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FDD4A56-C03B-450B-A937-40ADD4791E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1609" y="589013"/>
                <a:ext cx="713529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C711D6-45C3-441F-9436-C1EE74BBC3C7}"/>
                  </a:ext>
                </a:extLst>
              </p14:cNvPr>
              <p14:cNvContentPartPr/>
              <p14:nvPr/>
            </p14:nvContentPartPr>
            <p14:xfrm>
              <a:off x="3939733" y="1577213"/>
              <a:ext cx="212760" cy="245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C711D6-45C3-441F-9436-C1EE74BBC3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30733" y="1568213"/>
                <a:ext cx="2304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61C15C5-B2B8-43F7-B8D5-04FBF3507482}"/>
                  </a:ext>
                </a:extLst>
              </p14:cNvPr>
              <p14:cNvContentPartPr/>
              <p14:nvPr/>
            </p14:nvContentPartPr>
            <p14:xfrm>
              <a:off x="2718253" y="1626893"/>
              <a:ext cx="863280" cy="293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61C15C5-B2B8-43F7-B8D5-04FBF35074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09613" y="1618253"/>
                <a:ext cx="8809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9D1D647-7969-4284-870B-52E8E0588F5B}"/>
                  </a:ext>
                </a:extLst>
              </p14:cNvPr>
              <p14:cNvContentPartPr/>
              <p14:nvPr/>
            </p14:nvContentPartPr>
            <p14:xfrm>
              <a:off x="4879693" y="1474253"/>
              <a:ext cx="306360" cy="367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9D1D647-7969-4284-870B-52E8E0588F5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71043" y="1465253"/>
                <a:ext cx="324021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E6A782-DC52-4F7E-B5D5-FA32FA2784F0}"/>
                  </a:ext>
                </a:extLst>
              </p14:cNvPr>
              <p14:cNvContentPartPr/>
              <p14:nvPr/>
            </p14:nvContentPartPr>
            <p14:xfrm>
              <a:off x="4256893" y="1521413"/>
              <a:ext cx="513720" cy="410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E6A782-DC52-4F7E-B5D5-FA32FA2784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47893" y="1512773"/>
                <a:ext cx="5313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EA46947-3208-4C36-88DD-ED76A1281374}"/>
                  </a:ext>
                </a:extLst>
              </p14:cNvPr>
              <p14:cNvContentPartPr/>
              <p14:nvPr/>
            </p14:nvContentPartPr>
            <p14:xfrm>
              <a:off x="5514733" y="1401533"/>
              <a:ext cx="388800" cy="434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EA46947-3208-4C36-88DD-ED76A12813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06093" y="1392533"/>
                <a:ext cx="406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AB837CD-0038-48A0-8ECB-B3BB43CE5772}"/>
                  </a:ext>
                </a:extLst>
              </p14:cNvPr>
              <p14:cNvContentPartPr/>
              <p14:nvPr/>
            </p14:nvContentPartPr>
            <p14:xfrm>
              <a:off x="3219733" y="2579453"/>
              <a:ext cx="189000" cy="24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AB837CD-0038-48A0-8ECB-B3BB43CE57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10733" y="2570453"/>
                <a:ext cx="206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586339B-E4B5-4DB0-8B5A-911E88F71D11}"/>
                  </a:ext>
                </a:extLst>
              </p14:cNvPr>
              <p14:cNvContentPartPr/>
              <p14:nvPr/>
            </p14:nvContentPartPr>
            <p14:xfrm>
              <a:off x="3231613" y="2677373"/>
              <a:ext cx="148320" cy="11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586339B-E4B5-4DB0-8B5A-911E88F71D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22973" y="2668373"/>
                <a:ext cx="165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BF3A48A-9F0B-45F0-9B09-F19D4C44683E}"/>
                  </a:ext>
                </a:extLst>
              </p14:cNvPr>
              <p14:cNvContentPartPr/>
              <p14:nvPr/>
            </p14:nvContentPartPr>
            <p14:xfrm>
              <a:off x="2150533" y="2343653"/>
              <a:ext cx="893520" cy="497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BF3A48A-9F0B-45F0-9B09-F19D4C44683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41533" y="2335007"/>
                <a:ext cx="911160" cy="515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DC15911-6EEB-450E-98E7-CC4A4824D39F}"/>
                  </a:ext>
                </a:extLst>
              </p14:cNvPr>
              <p14:cNvContentPartPr/>
              <p14:nvPr/>
            </p14:nvContentPartPr>
            <p14:xfrm>
              <a:off x="4156093" y="2222693"/>
              <a:ext cx="64800" cy="169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DC15911-6EEB-450E-98E7-CC4A4824D3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47093" y="2213693"/>
                <a:ext cx="824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E5DF84C-E00C-45CE-BA33-DD3DD75EDC38}"/>
                  </a:ext>
                </a:extLst>
              </p14:cNvPr>
              <p14:cNvContentPartPr/>
              <p14:nvPr/>
            </p14:nvContentPartPr>
            <p14:xfrm>
              <a:off x="3856573" y="2441933"/>
              <a:ext cx="757440" cy="45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E5DF84C-E00C-45CE-BA33-DD3DD75EDC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47573" y="2433293"/>
                <a:ext cx="7750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4E47FBF-C7EF-49A5-AEE4-9F86D871BFBF}"/>
                  </a:ext>
                </a:extLst>
              </p14:cNvPr>
              <p14:cNvContentPartPr/>
              <p14:nvPr/>
            </p14:nvContentPartPr>
            <p14:xfrm>
              <a:off x="4839013" y="2439773"/>
              <a:ext cx="12600" cy="10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4E47FBF-C7EF-49A5-AEE4-9F86D871BFB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30013" y="2430773"/>
                <a:ext cx="302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7EDDDF0-C7F7-4DB4-8FA2-136410A30507}"/>
                  </a:ext>
                </a:extLst>
              </p14:cNvPr>
              <p14:cNvContentPartPr/>
              <p14:nvPr/>
            </p14:nvContentPartPr>
            <p14:xfrm>
              <a:off x="5271013" y="2238533"/>
              <a:ext cx="243720" cy="37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7EDDDF0-C7F7-4DB4-8FA2-136410A305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62013" y="2229893"/>
                <a:ext cx="261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6B87525-4909-45CB-985E-8771473A5398}"/>
                  </a:ext>
                </a:extLst>
              </p14:cNvPr>
              <p14:cNvContentPartPr/>
              <p14:nvPr/>
            </p14:nvContentPartPr>
            <p14:xfrm>
              <a:off x="3652093" y="2580173"/>
              <a:ext cx="1011960" cy="357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6B87525-4909-45CB-985E-8771473A53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43453" y="2571173"/>
                <a:ext cx="102960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D1FED2E-64ED-48D5-8E0C-891F96B5F500}"/>
                  </a:ext>
                </a:extLst>
              </p14:cNvPr>
              <p14:cNvContentPartPr/>
              <p14:nvPr/>
            </p14:nvContentPartPr>
            <p14:xfrm>
              <a:off x="4998493" y="2396213"/>
              <a:ext cx="377640" cy="259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D1FED2E-64ED-48D5-8E0C-891F96B5F5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9853" y="2387585"/>
                <a:ext cx="395280" cy="27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1F283C1-1DF1-41C6-BF2B-0EEF7BC79A68}"/>
                  </a:ext>
                </a:extLst>
              </p14:cNvPr>
              <p14:cNvContentPartPr/>
              <p14:nvPr/>
            </p14:nvContentPartPr>
            <p14:xfrm>
              <a:off x="5699053" y="2231333"/>
              <a:ext cx="293400" cy="179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1F283C1-1DF1-41C6-BF2B-0EEF7BC79A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90413" y="2222693"/>
                <a:ext cx="311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BFDACF1-70F0-4F26-B9B6-DCC8DC0ACB2B}"/>
                  </a:ext>
                </a:extLst>
              </p14:cNvPr>
              <p14:cNvContentPartPr/>
              <p14:nvPr/>
            </p14:nvContentPartPr>
            <p14:xfrm>
              <a:off x="5670253" y="1930373"/>
              <a:ext cx="371160" cy="2329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BFDACF1-70F0-4F26-B9B6-DCC8DC0ACB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61613" y="1921373"/>
                <a:ext cx="388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31FDAE4-53E2-44DB-BF69-7A8B56B0E94D}"/>
                  </a:ext>
                </a:extLst>
              </p14:cNvPr>
              <p14:cNvContentPartPr/>
              <p14:nvPr/>
            </p14:nvContentPartPr>
            <p14:xfrm>
              <a:off x="7695973" y="2312333"/>
              <a:ext cx="90360" cy="96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31FDAE4-53E2-44DB-BF69-7A8B56B0E94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87333" y="2303693"/>
                <a:ext cx="108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A0347F5-DEBC-434E-B799-44989F9FD144}"/>
                  </a:ext>
                </a:extLst>
              </p14:cNvPr>
              <p14:cNvContentPartPr/>
              <p14:nvPr/>
            </p14:nvContentPartPr>
            <p14:xfrm>
              <a:off x="8193133" y="2161853"/>
              <a:ext cx="291960" cy="37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A0347F5-DEBC-434E-B799-44989F9FD1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84133" y="2152853"/>
                <a:ext cx="309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76112D2-27B4-4023-BDBE-79EC3AA42A9E}"/>
                  </a:ext>
                </a:extLst>
              </p14:cNvPr>
              <p14:cNvContentPartPr/>
              <p14:nvPr/>
            </p14:nvContentPartPr>
            <p14:xfrm>
              <a:off x="9727453" y="2016413"/>
              <a:ext cx="350640" cy="163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76112D2-27B4-4023-BDBE-79EC3AA42A9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18453" y="2007773"/>
                <a:ext cx="3682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17DBEE1-8236-4564-91A0-1F556974C483}"/>
                  </a:ext>
                </a:extLst>
              </p14:cNvPr>
              <p14:cNvContentPartPr/>
              <p14:nvPr/>
            </p14:nvContentPartPr>
            <p14:xfrm>
              <a:off x="8605693" y="2033333"/>
              <a:ext cx="1019880" cy="191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17DBEE1-8236-4564-91A0-1F556974C48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96693" y="2024693"/>
                <a:ext cx="1037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1CC6309-A657-40CD-8A75-96AAF3275E5F}"/>
                  </a:ext>
                </a:extLst>
              </p14:cNvPr>
              <p14:cNvContentPartPr/>
              <p14:nvPr/>
            </p14:nvContentPartPr>
            <p14:xfrm>
              <a:off x="6141133" y="1699973"/>
              <a:ext cx="1588680" cy="469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1CC6309-A657-40CD-8A75-96AAF3275E5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32133" y="1691333"/>
                <a:ext cx="16063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742BE36-A267-40B0-ACCB-98E090FDCA28}"/>
                  </a:ext>
                </a:extLst>
              </p14:cNvPr>
              <p14:cNvContentPartPr/>
              <p14:nvPr/>
            </p14:nvContentPartPr>
            <p14:xfrm>
              <a:off x="319573" y="3078053"/>
              <a:ext cx="8347680" cy="7624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742BE36-A267-40B0-ACCB-98E090FDC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0933" y="3069413"/>
                <a:ext cx="836532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AD4A019-1EE7-4C60-B297-5292DFFC1360}"/>
                  </a:ext>
                </a:extLst>
              </p14:cNvPr>
              <p14:cNvContentPartPr/>
              <p14:nvPr/>
            </p14:nvContentPartPr>
            <p14:xfrm>
              <a:off x="3811933" y="3887693"/>
              <a:ext cx="512280" cy="384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AD4A019-1EE7-4C60-B297-5292DFFC13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03287" y="3878693"/>
                <a:ext cx="529932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EB78E12-38AE-4CEA-B91B-8BFA12537CD7}"/>
                  </a:ext>
                </a:extLst>
              </p14:cNvPr>
              <p14:cNvContentPartPr/>
              <p14:nvPr/>
            </p14:nvContentPartPr>
            <p14:xfrm>
              <a:off x="3436453" y="4007933"/>
              <a:ext cx="243720" cy="2433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EB78E12-38AE-4CEA-B91B-8BFA12537C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27813" y="3998933"/>
                <a:ext cx="261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6F0BAB4-146B-4F24-AB3B-1DE3FC05FC38}"/>
                  </a:ext>
                </a:extLst>
              </p14:cNvPr>
              <p14:cNvContentPartPr/>
              <p14:nvPr/>
            </p14:nvContentPartPr>
            <p14:xfrm>
              <a:off x="2881693" y="3958973"/>
              <a:ext cx="394200" cy="2638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6F0BAB4-146B-4F24-AB3B-1DE3FC05FC3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72685" y="3950333"/>
                <a:ext cx="411856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7BFEB30-FD24-439A-9F87-B507CFDF9494}"/>
                  </a:ext>
                </a:extLst>
              </p14:cNvPr>
              <p14:cNvContentPartPr/>
              <p14:nvPr/>
            </p14:nvContentPartPr>
            <p14:xfrm>
              <a:off x="2063053" y="3988493"/>
              <a:ext cx="555480" cy="2473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7BFEB30-FD24-439A-9F87-B507CFDF94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54047" y="3979853"/>
                <a:ext cx="573131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C4F5043-78C8-4D96-A07D-3D876931DFB1}"/>
                  </a:ext>
                </a:extLst>
              </p14:cNvPr>
              <p14:cNvContentPartPr/>
              <p14:nvPr/>
            </p14:nvContentPartPr>
            <p14:xfrm>
              <a:off x="2032813" y="4685813"/>
              <a:ext cx="119880" cy="2552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C4F5043-78C8-4D96-A07D-3D876931DF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24173" y="4676813"/>
                <a:ext cx="1375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48B01BD-D4D3-4CC9-8D40-6F042CFEFF11}"/>
                  </a:ext>
                </a:extLst>
              </p14:cNvPr>
              <p14:cNvContentPartPr/>
              <p14:nvPr/>
            </p14:nvContentPartPr>
            <p14:xfrm>
              <a:off x="2466973" y="4754573"/>
              <a:ext cx="237240" cy="424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48B01BD-D4D3-4CC9-8D40-6F042CFEFF1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57973" y="4745933"/>
                <a:ext cx="2548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E5353FD-C001-4D73-9CAE-108367DE8EA3}"/>
                  </a:ext>
                </a:extLst>
              </p14:cNvPr>
              <p14:cNvContentPartPr/>
              <p14:nvPr/>
            </p14:nvContentPartPr>
            <p14:xfrm>
              <a:off x="2462293" y="4866893"/>
              <a:ext cx="200520" cy="201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E5353FD-C001-4D73-9CAE-108367DE8EA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53653" y="4858253"/>
                <a:ext cx="218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82A2CA7-2DD8-40DB-AD30-FA7B277D2E2E}"/>
                  </a:ext>
                </a:extLst>
              </p14:cNvPr>
              <p14:cNvContentPartPr/>
              <p14:nvPr/>
            </p14:nvContentPartPr>
            <p14:xfrm>
              <a:off x="1199053" y="4601573"/>
              <a:ext cx="731880" cy="4179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82A2CA7-2DD8-40DB-AD30-FA7B277D2E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90053" y="4592581"/>
                <a:ext cx="749520" cy="435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DBDE572-F299-4451-A0FB-15640B49ED80}"/>
                  </a:ext>
                </a:extLst>
              </p14:cNvPr>
              <p14:cNvContentPartPr/>
              <p14:nvPr/>
            </p14:nvContentPartPr>
            <p14:xfrm>
              <a:off x="3432853" y="4495373"/>
              <a:ext cx="36360" cy="156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DBDE572-F299-4451-A0FB-15640B49ED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23853" y="4486733"/>
                <a:ext cx="54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7701297-A956-4C2A-B724-CCA332825410}"/>
                  </a:ext>
                </a:extLst>
              </p14:cNvPr>
              <p14:cNvContentPartPr/>
              <p14:nvPr/>
            </p14:nvContentPartPr>
            <p14:xfrm>
              <a:off x="3278413" y="4713893"/>
              <a:ext cx="377280" cy="370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7701297-A956-4C2A-B724-CCA33282541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69773" y="4705253"/>
                <a:ext cx="394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ECA4B5D-9797-4AD3-AE08-951A41D82B47}"/>
                  </a:ext>
                </a:extLst>
              </p14:cNvPr>
              <p14:cNvContentPartPr/>
              <p14:nvPr/>
            </p14:nvContentPartPr>
            <p14:xfrm>
              <a:off x="3909853" y="5014493"/>
              <a:ext cx="515880" cy="1497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ECA4B5D-9797-4AD3-AE08-951A41D82B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00853" y="5005493"/>
                <a:ext cx="533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E525680C-921A-4F5C-8D2D-8B5879AEE3F0}"/>
                  </a:ext>
                </a:extLst>
              </p14:cNvPr>
              <p14:cNvContentPartPr/>
              <p14:nvPr/>
            </p14:nvContentPartPr>
            <p14:xfrm>
              <a:off x="3044773" y="4842413"/>
              <a:ext cx="666000" cy="2480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E525680C-921A-4F5C-8D2D-8B5879AEE3F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36133" y="4833773"/>
                <a:ext cx="6836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54A0474-5529-410F-B599-F203665DACF5}"/>
                  </a:ext>
                </a:extLst>
              </p14:cNvPr>
              <p14:cNvContentPartPr/>
              <p14:nvPr/>
            </p14:nvContentPartPr>
            <p14:xfrm>
              <a:off x="4012453" y="4351013"/>
              <a:ext cx="442800" cy="6141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54A0474-5529-410F-B599-F203665DACF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03813" y="4342373"/>
                <a:ext cx="4604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6366386-D178-45E0-BDD8-FA688097B52F}"/>
                  </a:ext>
                </a:extLst>
              </p14:cNvPr>
              <p14:cNvContentPartPr/>
              <p14:nvPr/>
            </p14:nvContentPartPr>
            <p14:xfrm>
              <a:off x="4628053" y="4232573"/>
              <a:ext cx="1455840" cy="69660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6366386-D178-45E0-BDD8-FA688097B5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19413" y="4223933"/>
                <a:ext cx="147348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8614B06-7E3F-4E1E-B6FC-6B2671E852FF}"/>
                  </a:ext>
                </a:extLst>
              </p14:cNvPr>
              <p14:cNvContentPartPr/>
              <p14:nvPr/>
            </p14:nvContentPartPr>
            <p14:xfrm>
              <a:off x="6214933" y="4107293"/>
              <a:ext cx="881640" cy="6454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8614B06-7E3F-4E1E-B6FC-6B2671E852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06293" y="4098653"/>
                <a:ext cx="89928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228B2F3-E7C2-40D7-B62D-C2313ED66B3F}"/>
                  </a:ext>
                </a:extLst>
              </p14:cNvPr>
              <p14:cNvContentPartPr/>
              <p14:nvPr/>
            </p14:nvContentPartPr>
            <p14:xfrm>
              <a:off x="2673973" y="5801813"/>
              <a:ext cx="272160" cy="176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228B2F3-E7C2-40D7-B62D-C2313ED66B3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64973" y="5793173"/>
                <a:ext cx="289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506CBC1-CD6C-448B-9FA8-7845C5539E78}"/>
                  </a:ext>
                </a:extLst>
              </p14:cNvPr>
              <p14:cNvContentPartPr/>
              <p14:nvPr/>
            </p14:nvContentPartPr>
            <p14:xfrm>
              <a:off x="2716453" y="5865893"/>
              <a:ext cx="216000" cy="86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506CBC1-CD6C-448B-9FA8-7845C5539E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07813" y="5857253"/>
                <a:ext cx="2336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2FF6249-D092-4D90-AABB-5B76E111D5E9}"/>
                  </a:ext>
                </a:extLst>
              </p14:cNvPr>
              <p14:cNvContentPartPr/>
              <p14:nvPr/>
            </p14:nvContentPartPr>
            <p14:xfrm>
              <a:off x="3465973" y="5538293"/>
              <a:ext cx="21600" cy="1717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2FF6249-D092-4D90-AABB-5B76E111D5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6973" y="5529653"/>
                <a:ext cx="392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59FA6CA-EAAC-49A6-9679-E29A35F4D26A}"/>
                  </a:ext>
                </a:extLst>
              </p14:cNvPr>
              <p14:cNvContentPartPr/>
              <p14:nvPr/>
            </p14:nvContentPartPr>
            <p14:xfrm>
              <a:off x="3210013" y="5786333"/>
              <a:ext cx="519840" cy="68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59FA6CA-EAAC-49A6-9679-E29A35F4D26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201013" y="5777333"/>
                <a:ext cx="537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5199E77-0860-4372-99E6-647A52820321}"/>
                  </a:ext>
                </a:extLst>
              </p14:cNvPr>
              <p14:cNvContentPartPr/>
              <p14:nvPr/>
            </p14:nvContentPartPr>
            <p14:xfrm>
              <a:off x="3933253" y="5587253"/>
              <a:ext cx="111240" cy="3571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5199E77-0860-4372-99E6-647A5282032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24253" y="5578613"/>
                <a:ext cx="128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439DA33-58DC-4B89-B14E-22EE922831A6}"/>
                  </a:ext>
                </a:extLst>
              </p14:cNvPr>
              <p14:cNvContentPartPr/>
              <p14:nvPr/>
            </p14:nvContentPartPr>
            <p14:xfrm>
              <a:off x="3873133" y="5993693"/>
              <a:ext cx="435240" cy="152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439DA33-58DC-4B89-B14E-22EE922831A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64133" y="5985053"/>
                <a:ext cx="452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A3440077-83A0-4FC1-889B-139F3298C055}"/>
                  </a:ext>
                </a:extLst>
              </p14:cNvPr>
              <p14:cNvContentPartPr/>
              <p14:nvPr/>
            </p14:nvContentPartPr>
            <p14:xfrm>
              <a:off x="3136933" y="5849693"/>
              <a:ext cx="492840" cy="2991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A3440077-83A0-4FC1-889B-139F3298C0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28287" y="5840704"/>
                <a:ext cx="510493" cy="3167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FD86F2C-D2A0-4B81-A7FD-4E0270D8B055}"/>
                  </a:ext>
                </a:extLst>
              </p14:cNvPr>
              <p14:cNvContentPartPr/>
              <p14:nvPr/>
            </p14:nvContentPartPr>
            <p14:xfrm>
              <a:off x="4237093" y="5554133"/>
              <a:ext cx="167040" cy="1483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FD86F2C-D2A0-4B81-A7FD-4E0270D8B0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228093" y="5545133"/>
                <a:ext cx="1846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5531233-312F-4E0C-BC2D-1CB58C29A580}"/>
                  </a:ext>
                </a:extLst>
              </p14:cNvPr>
              <p14:cNvContentPartPr/>
              <p14:nvPr/>
            </p14:nvContentPartPr>
            <p14:xfrm>
              <a:off x="4071493" y="5303933"/>
              <a:ext cx="530280" cy="2073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5531233-312F-4E0C-BC2D-1CB58C29A58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62493" y="5294933"/>
                <a:ext cx="547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5E46A61-EC53-42CE-8799-D5C28A9E1562}"/>
                  </a:ext>
                </a:extLst>
              </p14:cNvPr>
              <p14:cNvContentPartPr/>
              <p14:nvPr/>
            </p14:nvContentPartPr>
            <p14:xfrm>
              <a:off x="4811293" y="5664653"/>
              <a:ext cx="297360" cy="2275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5E46A61-EC53-42CE-8799-D5C28A9E156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802653" y="5656013"/>
                <a:ext cx="315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1531E6F-3F1E-4EE0-8BFB-59DF9F1EEC91}"/>
                  </a:ext>
                </a:extLst>
              </p14:cNvPr>
              <p14:cNvContentPartPr/>
              <p14:nvPr/>
            </p14:nvContentPartPr>
            <p14:xfrm>
              <a:off x="4973293" y="5534333"/>
              <a:ext cx="217800" cy="82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1531E6F-3F1E-4EE0-8BFB-59DF9F1EEC9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964293" y="5525333"/>
                <a:ext cx="2354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DCB393B-5426-418F-947B-07F9E2CD21E7}"/>
                  </a:ext>
                </a:extLst>
              </p14:cNvPr>
              <p14:cNvContentPartPr/>
              <p14:nvPr/>
            </p14:nvContentPartPr>
            <p14:xfrm>
              <a:off x="5285773" y="5246333"/>
              <a:ext cx="1104120" cy="6368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DCB393B-5426-418F-947B-07F9E2CD21E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76776" y="5237693"/>
                <a:ext cx="1121754" cy="6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0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78E5A73-6AB9-4396-B846-896C92EF21A5}"/>
                  </a:ext>
                </a:extLst>
              </p14:cNvPr>
              <p14:cNvContentPartPr/>
              <p14:nvPr/>
            </p14:nvContentPartPr>
            <p14:xfrm>
              <a:off x="533413" y="237293"/>
              <a:ext cx="11270160" cy="581148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78E5A73-6AB9-4396-B846-896C92EF2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773" y="228653"/>
                <a:ext cx="11287800" cy="58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54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3BB912-8CD1-49F1-950C-2DB5EF7F850D}"/>
                  </a:ext>
                </a:extLst>
              </p14:cNvPr>
              <p14:cNvContentPartPr/>
              <p14:nvPr/>
            </p14:nvContentPartPr>
            <p14:xfrm>
              <a:off x="2904013" y="812933"/>
              <a:ext cx="228240" cy="1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3BB912-8CD1-49F1-950C-2DB5EF7F8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5013" y="803933"/>
                <a:ext cx="245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79EFDD-13CE-4672-96AF-656A667885F8}"/>
                  </a:ext>
                </a:extLst>
              </p14:cNvPr>
              <p14:cNvContentPartPr/>
              <p14:nvPr/>
            </p14:nvContentPartPr>
            <p14:xfrm>
              <a:off x="2901493" y="936413"/>
              <a:ext cx="205920" cy="7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79EFDD-13CE-4672-96AF-656A667885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493" y="927413"/>
                <a:ext cx="223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923461-BC52-4673-86F4-1CE983575455}"/>
                  </a:ext>
                </a:extLst>
              </p14:cNvPr>
              <p14:cNvContentPartPr/>
              <p14:nvPr/>
            </p14:nvContentPartPr>
            <p14:xfrm>
              <a:off x="2044333" y="659933"/>
              <a:ext cx="627840" cy="367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923461-BC52-4673-86F4-1CE9835754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5693" y="650942"/>
                <a:ext cx="645480" cy="385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68DECB-B7B2-4ADD-9DEE-4A020FA4F8EA}"/>
                  </a:ext>
                </a:extLst>
              </p14:cNvPr>
              <p14:cNvContentPartPr/>
              <p14:nvPr/>
            </p14:nvContentPartPr>
            <p14:xfrm>
              <a:off x="1445293" y="641213"/>
              <a:ext cx="465840" cy="514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68DECB-B7B2-4ADD-9DEE-4A020FA4F8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6293" y="632213"/>
                <a:ext cx="48348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8CBB97-3B1A-435A-A34A-DAF36D928ACC}"/>
                  </a:ext>
                </a:extLst>
              </p14:cNvPr>
              <p14:cNvContentPartPr/>
              <p14:nvPr/>
            </p14:nvContentPartPr>
            <p14:xfrm>
              <a:off x="3420613" y="1338893"/>
              <a:ext cx="692280" cy="203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8CBB97-3B1A-435A-A34A-DAF36D928A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1613" y="1330253"/>
                <a:ext cx="7099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4CC1A4-DA06-4689-AB04-93FB1A1A2613}"/>
                  </a:ext>
                </a:extLst>
              </p14:cNvPr>
              <p14:cNvContentPartPr/>
              <p14:nvPr/>
            </p14:nvContentPartPr>
            <p14:xfrm>
              <a:off x="3588733" y="261413"/>
              <a:ext cx="957240" cy="991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4CC1A4-DA06-4689-AB04-93FB1A1A26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0090" y="252416"/>
                <a:ext cx="974887" cy="1009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D251E9E-14C5-4CBA-81B7-F238EA8437BC}"/>
                  </a:ext>
                </a:extLst>
              </p14:cNvPr>
              <p14:cNvContentPartPr/>
              <p14:nvPr/>
            </p14:nvContentPartPr>
            <p14:xfrm>
              <a:off x="2856133" y="2180213"/>
              <a:ext cx="288360" cy="8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D251E9E-14C5-4CBA-81B7-F238EA8437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47133" y="2171573"/>
                <a:ext cx="30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A1D4B0-2E29-48AC-AB47-572E92D86619}"/>
                  </a:ext>
                </a:extLst>
              </p14:cNvPr>
              <p14:cNvContentPartPr/>
              <p14:nvPr/>
            </p14:nvContentPartPr>
            <p14:xfrm>
              <a:off x="2852893" y="2288933"/>
              <a:ext cx="247320" cy="15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A1D4B0-2E29-48AC-AB47-572E92D866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3893" y="2280293"/>
                <a:ext cx="264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FDF2C0C-2CF5-49F5-A965-B1D90E0AED0D}"/>
                  </a:ext>
                </a:extLst>
              </p14:cNvPr>
              <p14:cNvContentPartPr/>
              <p14:nvPr/>
            </p14:nvContentPartPr>
            <p14:xfrm>
              <a:off x="4084453" y="1832453"/>
              <a:ext cx="1485000" cy="759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FDF2C0C-2CF5-49F5-A965-B1D90E0AED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75453" y="1823453"/>
                <a:ext cx="150264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77F89D9-FC2D-4297-BB77-08D2A7973F1F}"/>
                  </a:ext>
                </a:extLst>
              </p14:cNvPr>
              <p14:cNvContentPartPr/>
              <p14:nvPr/>
            </p14:nvContentPartPr>
            <p14:xfrm>
              <a:off x="3570013" y="1897973"/>
              <a:ext cx="361080" cy="538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77F89D9-FC2D-4297-BB77-08D2A7973F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61013" y="1888973"/>
                <a:ext cx="3787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8875640-FF60-4A5A-AB40-1B6C595C25BB}"/>
                  </a:ext>
                </a:extLst>
              </p14:cNvPr>
              <p14:cNvContentPartPr/>
              <p14:nvPr/>
            </p14:nvContentPartPr>
            <p14:xfrm>
              <a:off x="4750453" y="528893"/>
              <a:ext cx="1659960" cy="896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8875640-FF60-4A5A-AB40-1B6C595C25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1455" y="520253"/>
                <a:ext cx="1677596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8813B22-8977-482F-B12F-EBF52C811413}"/>
                  </a:ext>
                </a:extLst>
              </p14:cNvPr>
              <p14:cNvContentPartPr/>
              <p14:nvPr/>
            </p14:nvContentPartPr>
            <p14:xfrm>
              <a:off x="7824493" y="410453"/>
              <a:ext cx="3759120" cy="20084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8813B22-8977-482F-B12F-EBF52C8114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15852" y="401453"/>
                <a:ext cx="3776762" cy="20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632AE15-7FA4-49A3-992D-FF3F62299BD0}"/>
                  </a:ext>
                </a:extLst>
              </p14:cNvPr>
              <p14:cNvContentPartPr/>
              <p14:nvPr/>
            </p14:nvContentPartPr>
            <p14:xfrm>
              <a:off x="1332253" y="3207293"/>
              <a:ext cx="997920" cy="290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632AE15-7FA4-49A3-992D-FF3F62299B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23253" y="3198293"/>
                <a:ext cx="10155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57E7C48-A0BD-489B-A470-2C9B14507C86}"/>
                  </a:ext>
                </a:extLst>
              </p14:cNvPr>
              <p14:cNvContentPartPr/>
              <p14:nvPr/>
            </p14:nvContentPartPr>
            <p14:xfrm>
              <a:off x="1506133" y="3628493"/>
              <a:ext cx="892440" cy="450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57E7C48-A0BD-489B-A470-2C9B14507C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97493" y="3619500"/>
                <a:ext cx="910080" cy="468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591E3C2-593E-44E7-B7AB-AA66615AF08D}"/>
                  </a:ext>
                </a:extLst>
              </p14:cNvPr>
              <p14:cNvContentPartPr/>
              <p14:nvPr/>
            </p14:nvContentPartPr>
            <p14:xfrm>
              <a:off x="932653" y="3759533"/>
              <a:ext cx="427320" cy="2782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591E3C2-593E-44E7-B7AB-AA66615AF0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4013" y="3750545"/>
                <a:ext cx="444960" cy="295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F00BB09-C1BA-4E68-8452-6BC00A2D9150}"/>
                  </a:ext>
                </a:extLst>
              </p14:cNvPr>
              <p14:cNvContentPartPr/>
              <p14:nvPr/>
            </p14:nvContentPartPr>
            <p14:xfrm>
              <a:off x="2614573" y="2914253"/>
              <a:ext cx="8662680" cy="11368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F00BB09-C1BA-4E68-8452-6BC00A2D91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5933" y="2905253"/>
                <a:ext cx="8680321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20711E6-B6DC-4FF8-943A-E757211FB21A}"/>
                  </a:ext>
                </a:extLst>
              </p14:cNvPr>
              <p14:cNvContentPartPr/>
              <p14:nvPr/>
            </p14:nvContentPartPr>
            <p14:xfrm>
              <a:off x="1055413" y="4241573"/>
              <a:ext cx="935640" cy="3938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20711E6-B6DC-4FF8-943A-E757211FB2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6413" y="4232933"/>
                <a:ext cx="95328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93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C40EAE-5C82-4D12-B226-6C905CE6E963}"/>
                  </a:ext>
                </a:extLst>
              </p14:cNvPr>
              <p14:cNvContentPartPr/>
              <p14:nvPr/>
            </p14:nvContentPartPr>
            <p14:xfrm>
              <a:off x="2708173" y="511613"/>
              <a:ext cx="43920" cy="124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C40EAE-5C82-4D12-B226-6C905CE6E9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9173" y="502613"/>
                <a:ext cx="615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2F1384-D74D-4D62-8A57-26B07C1EA493}"/>
                  </a:ext>
                </a:extLst>
              </p14:cNvPr>
              <p14:cNvContentPartPr/>
              <p14:nvPr/>
            </p14:nvContentPartPr>
            <p14:xfrm>
              <a:off x="2592973" y="681533"/>
              <a:ext cx="300600" cy="28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2F1384-D74D-4D62-8A57-26B07C1EA4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3973" y="672533"/>
                <a:ext cx="318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825062-B3FA-4775-AB4C-24CB0BE4D665}"/>
                  </a:ext>
                </a:extLst>
              </p14:cNvPr>
              <p14:cNvContentPartPr/>
              <p14:nvPr/>
            </p14:nvContentPartPr>
            <p14:xfrm>
              <a:off x="2697013" y="781613"/>
              <a:ext cx="148680" cy="24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825062-B3FA-4775-AB4C-24CB0BE4D6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8373" y="772613"/>
                <a:ext cx="1663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CC5CB2-85AE-4F98-A81A-93549DC7A16C}"/>
                  </a:ext>
                </a:extLst>
              </p14:cNvPr>
              <p14:cNvContentPartPr/>
              <p14:nvPr/>
            </p14:nvContentPartPr>
            <p14:xfrm>
              <a:off x="2030293" y="691253"/>
              <a:ext cx="258840" cy="9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CC5CB2-85AE-4F98-A81A-93549DC7A1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1653" y="682613"/>
                <a:ext cx="2764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1EBDBB-7184-4038-B1A4-C9B4AD957658}"/>
                  </a:ext>
                </a:extLst>
              </p14:cNvPr>
              <p14:cNvContentPartPr/>
              <p14:nvPr/>
            </p14:nvContentPartPr>
            <p14:xfrm>
              <a:off x="1411453" y="538973"/>
              <a:ext cx="486720" cy="303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1EBDBB-7184-4038-B1A4-C9B4AD9576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2453" y="530333"/>
                <a:ext cx="504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5AEE53-9FE0-4F31-A85E-42277DF05F9C}"/>
                  </a:ext>
                </a:extLst>
              </p14:cNvPr>
              <p14:cNvContentPartPr/>
              <p14:nvPr/>
            </p14:nvContentPartPr>
            <p14:xfrm>
              <a:off x="1081693" y="584333"/>
              <a:ext cx="236880" cy="31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5AEE53-9FE0-4F31-A85E-42277DF05F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3053" y="575333"/>
                <a:ext cx="254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5FC5FDD-CE0B-4565-8989-58C7B655503A}"/>
                  </a:ext>
                </a:extLst>
              </p14:cNvPr>
              <p14:cNvContentPartPr/>
              <p14:nvPr/>
            </p14:nvContentPartPr>
            <p14:xfrm>
              <a:off x="4818853" y="619613"/>
              <a:ext cx="451800" cy="189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5FC5FDD-CE0B-4565-8989-58C7B65550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9853" y="610973"/>
                <a:ext cx="469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275F8AA-8FCC-4D0E-9A46-FCA04A599FB4}"/>
                  </a:ext>
                </a:extLst>
              </p14:cNvPr>
              <p14:cNvContentPartPr/>
              <p14:nvPr/>
            </p14:nvContentPartPr>
            <p14:xfrm>
              <a:off x="3899413" y="415493"/>
              <a:ext cx="797400" cy="428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275F8AA-8FCC-4D0E-9A46-FCA04A599F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0413" y="406853"/>
                <a:ext cx="815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702B84-5735-4A9A-B388-D9604ED41853}"/>
                  </a:ext>
                </a:extLst>
              </p14:cNvPr>
              <p14:cNvContentPartPr/>
              <p14:nvPr/>
            </p14:nvContentPartPr>
            <p14:xfrm>
              <a:off x="3477493" y="630773"/>
              <a:ext cx="251280" cy="15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702B84-5735-4A9A-B388-D9604ED418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8853" y="622133"/>
                <a:ext cx="268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51F4320-50C9-42FA-BDB7-EA250FDBAB75}"/>
                  </a:ext>
                </a:extLst>
              </p14:cNvPr>
              <p14:cNvContentPartPr/>
              <p14:nvPr/>
            </p14:nvContentPartPr>
            <p14:xfrm>
              <a:off x="3030733" y="421973"/>
              <a:ext cx="317160" cy="639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51F4320-50C9-42FA-BDB7-EA250FDBA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2093" y="413328"/>
                <a:ext cx="334800" cy="656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3DDFCDC-24AC-4441-A284-B5C9DE38F974}"/>
                  </a:ext>
                </a:extLst>
              </p14:cNvPr>
              <p14:cNvContentPartPr/>
              <p14:nvPr/>
            </p14:nvContentPartPr>
            <p14:xfrm>
              <a:off x="7112413" y="807533"/>
              <a:ext cx="349920" cy="41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3DDFCDC-24AC-4441-A284-B5C9DE38F9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3413" y="798533"/>
                <a:ext cx="367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14D02B-7501-4167-9089-AB18173B90FC}"/>
                  </a:ext>
                </a:extLst>
              </p14:cNvPr>
              <p14:cNvContentPartPr/>
              <p14:nvPr/>
            </p14:nvContentPartPr>
            <p14:xfrm>
              <a:off x="7596973" y="769013"/>
              <a:ext cx="126360" cy="11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14D02B-7501-4167-9089-AB18173B90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87973" y="760013"/>
                <a:ext cx="144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CF9B2E-ADF3-4BD4-ABBB-1953A0185A87}"/>
                  </a:ext>
                </a:extLst>
              </p14:cNvPr>
              <p14:cNvContentPartPr/>
              <p14:nvPr/>
            </p14:nvContentPartPr>
            <p14:xfrm>
              <a:off x="7622533" y="839213"/>
              <a:ext cx="107280" cy="309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CF9B2E-ADF3-4BD4-ABBB-1953A0185A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13533" y="830213"/>
                <a:ext cx="124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5E8F9E3-FF1D-400B-AE16-D37A30FEE0FB}"/>
                  </a:ext>
                </a:extLst>
              </p14:cNvPr>
              <p14:cNvContentPartPr/>
              <p14:nvPr/>
            </p14:nvContentPartPr>
            <p14:xfrm>
              <a:off x="7137613" y="1283093"/>
              <a:ext cx="725040" cy="207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5E8F9E3-FF1D-400B-AE16-D37A30FEE0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8617" y="1274453"/>
                <a:ext cx="742671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CD30F93-53EC-40FB-A03C-7D0D60C02D68}"/>
                  </a:ext>
                </a:extLst>
              </p14:cNvPr>
              <p14:cNvContentPartPr/>
              <p14:nvPr/>
            </p14:nvContentPartPr>
            <p14:xfrm>
              <a:off x="7841773" y="644813"/>
              <a:ext cx="252720" cy="228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CD30F93-53EC-40FB-A03C-7D0D60C02D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33133" y="635813"/>
                <a:ext cx="2703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8F71D7-179E-4911-81FB-3BEE400EAEFD}"/>
                  </a:ext>
                </a:extLst>
              </p14:cNvPr>
              <p14:cNvContentPartPr/>
              <p14:nvPr/>
            </p14:nvContentPartPr>
            <p14:xfrm>
              <a:off x="7269013" y="917693"/>
              <a:ext cx="146880" cy="246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8F71D7-179E-4911-81FB-3BEE400EAE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60373" y="909053"/>
                <a:ext cx="1645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BADD02-642C-4DD0-BA14-028BF08E07F7}"/>
                  </a:ext>
                </a:extLst>
              </p14:cNvPr>
              <p14:cNvContentPartPr/>
              <p14:nvPr/>
            </p14:nvContentPartPr>
            <p14:xfrm>
              <a:off x="7146253" y="625733"/>
              <a:ext cx="285840" cy="121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BADD02-642C-4DD0-BA14-028BF08E07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7613" y="616760"/>
                <a:ext cx="303480" cy="138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9910F2-40B4-498F-A597-BACE47AF77F5}"/>
                  </a:ext>
                </a:extLst>
              </p14:cNvPr>
              <p14:cNvContentPartPr/>
              <p14:nvPr/>
            </p14:nvContentPartPr>
            <p14:xfrm>
              <a:off x="6354613" y="604853"/>
              <a:ext cx="545040" cy="353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9910F2-40B4-498F-A597-BACE47AF77F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45613" y="596204"/>
                <a:ext cx="562680" cy="371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087E9F4-73FF-442E-BEF3-04562D21724B}"/>
                  </a:ext>
                </a:extLst>
              </p14:cNvPr>
              <p14:cNvContentPartPr/>
              <p14:nvPr/>
            </p14:nvContentPartPr>
            <p14:xfrm>
              <a:off x="8044813" y="1189493"/>
              <a:ext cx="587520" cy="242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087E9F4-73FF-442E-BEF3-04562D2172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5813" y="1180853"/>
                <a:ext cx="6051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E352ADA-40D2-49C1-AA7C-FAF9D57AA5FF}"/>
                  </a:ext>
                </a:extLst>
              </p14:cNvPr>
              <p14:cNvContentPartPr/>
              <p14:nvPr/>
            </p14:nvContentPartPr>
            <p14:xfrm>
              <a:off x="2166013" y="1548413"/>
              <a:ext cx="131400" cy="25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E352ADA-40D2-49C1-AA7C-FAF9D57AA5F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57013" y="1539773"/>
                <a:ext cx="1490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67A1BB0-2867-423C-A198-7A60CC016D70}"/>
                  </a:ext>
                </a:extLst>
              </p14:cNvPr>
              <p14:cNvContentPartPr/>
              <p14:nvPr/>
            </p14:nvContentPartPr>
            <p14:xfrm>
              <a:off x="2165293" y="1675133"/>
              <a:ext cx="187920" cy="14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67A1BB0-2867-423C-A198-7A60CC016D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56653" y="1666133"/>
                <a:ext cx="2055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4378BB2-3DBD-442D-A336-404ACABEEC28}"/>
                  </a:ext>
                </a:extLst>
              </p14:cNvPr>
              <p14:cNvContentPartPr/>
              <p14:nvPr/>
            </p14:nvContentPartPr>
            <p14:xfrm>
              <a:off x="2637613" y="1312613"/>
              <a:ext cx="433080" cy="5727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4378BB2-3DBD-442D-A336-404ACABEEC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28966" y="1303973"/>
                <a:ext cx="450735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5B22CB3-D7E3-4B4F-A048-13AB8C4D8688}"/>
                  </a:ext>
                </a:extLst>
              </p14:cNvPr>
              <p14:cNvContentPartPr/>
              <p14:nvPr/>
            </p14:nvContentPartPr>
            <p14:xfrm>
              <a:off x="2378413" y="2124053"/>
              <a:ext cx="232200" cy="262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5B22CB3-D7E3-4B4F-A048-13AB8C4D86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9773" y="2115053"/>
                <a:ext cx="249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D09E0EE-BE08-42A8-9BA8-452C09EE938F}"/>
                  </a:ext>
                </a:extLst>
              </p14:cNvPr>
              <p14:cNvContentPartPr/>
              <p14:nvPr/>
            </p14:nvContentPartPr>
            <p14:xfrm>
              <a:off x="2448973" y="2207213"/>
              <a:ext cx="225000" cy="44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D09E0EE-BE08-42A8-9BA8-452C09EE93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39973" y="2198573"/>
                <a:ext cx="2426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4951940-D1FB-4726-8BBA-65F661C9DAF2}"/>
                  </a:ext>
                </a:extLst>
              </p14:cNvPr>
              <p14:cNvContentPartPr/>
              <p14:nvPr/>
            </p14:nvContentPartPr>
            <p14:xfrm>
              <a:off x="3213253" y="2205413"/>
              <a:ext cx="23400" cy="7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4951940-D1FB-4726-8BBA-65F661C9DA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04253" y="2196773"/>
                <a:ext cx="41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C82375-9C4A-4632-9B66-DDCA2152F7AB}"/>
                  </a:ext>
                </a:extLst>
              </p14:cNvPr>
              <p14:cNvContentPartPr/>
              <p14:nvPr/>
            </p14:nvContentPartPr>
            <p14:xfrm>
              <a:off x="2798893" y="2097413"/>
              <a:ext cx="181080" cy="281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C82375-9C4A-4632-9B66-DDCA2152F7A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90253" y="2088413"/>
                <a:ext cx="1987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E73B414-7E6B-4FFE-8C28-3F1E6B5C16AD}"/>
                  </a:ext>
                </a:extLst>
              </p14:cNvPr>
              <p14:cNvContentPartPr/>
              <p14:nvPr/>
            </p14:nvContentPartPr>
            <p14:xfrm>
              <a:off x="4451653" y="2059253"/>
              <a:ext cx="1913040" cy="588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E73B414-7E6B-4FFE-8C28-3F1E6B5C16A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42653" y="2050253"/>
                <a:ext cx="19306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CA8D6AB-A58F-4ECE-9CA4-B294D4EA3C3E}"/>
                  </a:ext>
                </a:extLst>
              </p14:cNvPr>
              <p14:cNvContentPartPr/>
              <p14:nvPr/>
            </p14:nvContentPartPr>
            <p14:xfrm>
              <a:off x="11490373" y="4470893"/>
              <a:ext cx="170280" cy="24012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CA8D6AB-A58F-4ECE-9CA4-B294D4EA3C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481373" y="4461893"/>
                <a:ext cx="1879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5B1F6FE-E388-45B9-B496-C848C9CCF56F}"/>
                  </a:ext>
                </a:extLst>
              </p14:cNvPr>
              <p14:cNvContentPartPr/>
              <p14:nvPr/>
            </p14:nvContentPartPr>
            <p14:xfrm>
              <a:off x="10926613" y="4205213"/>
              <a:ext cx="768600" cy="2077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5B1F6FE-E388-45B9-B496-C848C9CCF5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17973" y="4196588"/>
                <a:ext cx="786240" cy="225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1B49B12-4438-471F-9948-F99B2F22B8B8}"/>
                  </a:ext>
                </a:extLst>
              </p14:cNvPr>
              <p14:cNvContentPartPr/>
              <p14:nvPr/>
            </p14:nvContentPartPr>
            <p14:xfrm>
              <a:off x="3226573" y="1244933"/>
              <a:ext cx="1556280" cy="5317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1B49B12-4438-471F-9948-F99B2F22B8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17933" y="1235933"/>
                <a:ext cx="15739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3202347-B43E-487F-AEE6-9CAA6B98DF19}"/>
                  </a:ext>
                </a:extLst>
              </p14:cNvPr>
              <p14:cNvContentPartPr/>
              <p14:nvPr/>
            </p14:nvContentPartPr>
            <p14:xfrm>
              <a:off x="4941253" y="1145933"/>
              <a:ext cx="1603440" cy="6847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3202347-B43E-487F-AEE6-9CAA6B98DF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32611" y="1136938"/>
                <a:ext cx="1621084" cy="702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CA9FFA5-206D-4DDD-BF91-E50D6BCD0477}"/>
                  </a:ext>
                </a:extLst>
              </p14:cNvPr>
              <p14:cNvContentPartPr/>
              <p14:nvPr/>
            </p14:nvContentPartPr>
            <p14:xfrm>
              <a:off x="9021493" y="465893"/>
              <a:ext cx="2660040" cy="1742760"/>
            </p14:xfrm>
          </p:contentPart>
        </mc:Choice>
        <mc:Fallback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CA9FFA5-206D-4DDD-BF91-E50D6BCD04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12853" y="457253"/>
                <a:ext cx="2677680" cy="176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5E3A718-3AB7-468D-8F28-0C4AEE455200}"/>
                  </a:ext>
                </a:extLst>
              </p14:cNvPr>
              <p14:cNvContentPartPr/>
              <p14:nvPr/>
            </p14:nvContentPartPr>
            <p14:xfrm>
              <a:off x="916093" y="2722373"/>
              <a:ext cx="9900720" cy="347832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5E3A718-3AB7-468D-8F28-0C4AEE4552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7093" y="2713373"/>
                <a:ext cx="9918359" cy="34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50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D7DBDC-A581-4A97-AB18-21D4696A7189}"/>
                  </a:ext>
                </a:extLst>
              </p14:cNvPr>
              <p14:cNvContentPartPr/>
              <p14:nvPr/>
            </p14:nvContentPartPr>
            <p14:xfrm>
              <a:off x="765253" y="402533"/>
              <a:ext cx="1528560" cy="45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D7DBDC-A581-4A97-AB18-21D4696A71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255" y="393886"/>
                <a:ext cx="1546196" cy="469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B970618-D152-4E51-9D27-3D2B42EADEA3}"/>
                  </a:ext>
                </a:extLst>
              </p14:cNvPr>
              <p14:cNvContentPartPr/>
              <p14:nvPr/>
            </p14:nvContentPartPr>
            <p14:xfrm>
              <a:off x="3642013" y="405773"/>
              <a:ext cx="24120" cy="31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B970618-D152-4E51-9D27-3D2B42EADE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3013" y="396773"/>
                <a:ext cx="41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C40D44-71D8-481B-A1CF-9955501FEFE7}"/>
                  </a:ext>
                </a:extLst>
              </p14:cNvPr>
              <p14:cNvContentPartPr/>
              <p14:nvPr/>
            </p14:nvContentPartPr>
            <p14:xfrm>
              <a:off x="3666133" y="489293"/>
              <a:ext cx="252720" cy="130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C40D44-71D8-481B-A1CF-9955501FEF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57493" y="480293"/>
                <a:ext cx="270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F2BCFDB-3C51-4EC7-ADD4-EA14C615CD9A}"/>
                  </a:ext>
                </a:extLst>
              </p14:cNvPr>
              <p14:cNvContentPartPr/>
              <p14:nvPr/>
            </p14:nvContentPartPr>
            <p14:xfrm>
              <a:off x="2603053" y="399653"/>
              <a:ext cx="918000" cy="295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F2BCFDB-3C51-4EC7-ADD4-EA14C615CD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4049" y="390653"/>
                <a:ext cx="935647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471491-EAB5-4765-A0B1-F0E0E92D86DA}"/>
                  </a:ext>
                </a:extLst>
              </p14:cNvPr>
              <p14:cNvContentPartPr/>
              <p14:nvPr/>
            </p14:nvContentPartPr>
            <p14:xfrm>
              <a:off x="4287853" y="500453"/>
              <a:ext cx="240840" cy="124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471491-EAB5-4765-A0B1-F0E0E92D86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8853" y="491813"/>
                <a:ext cx="258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66F9C50-A2AF-4DC2-81EF-190E85015C8D}"/>
                  </a:ext>
                </a:extLst>
              </p14:cNvPr>
              <p14:cNvContentPartPr/>
              <p14:nvPr/>
            </p14:nvContentPartPr>
            <p14:xfrm>
              <a:off x="4642453" y="364733"/>
              <a:ext cx="798480" cy="440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6F9C50-A2AF-4DC2-81EF-190E85015C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33453" y="356093"/>
                <a:ext cx="816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6DA45C7-5B48-4F77-9BEF-5D0268B89C47}"/>
                  </a:ext>
                </a:extLst>
              </p14:cNvPr>
              <p14:cNvContentPartPr/>
              <p14:nvPr/>
            </p14:nvContentPartPr>
            <p14:xfrm>
              <a:off x="1796653" y="967013"/>
              <a:ext cx="613800" cy="303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6DA45C7-5B48-4F77-9BEF-5D0268B89C4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8013" y="958013"/>
                <a:ext cx="6314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54248CB-E754-4DC6-AE42-7DBD5C62AE87}"/>
                  </a:ext>
                </a:extLst>
              </p14:cNvPr>
              <p14:cNvContentPartPr/>
              <p14:nvPr/>
            </p14:nvContentPartPr>
            <p14:xfrm>
              <a:off x="1140733" y="1090853"/>
              <a:ext cx="463680" cy="180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54248CB-E754-4DC6-AE42-7DBD5C62AE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1733" y="1081853"/>
                <a:ext cx="481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13A74C0-732C-44C5-8684-31F2FA4BEF0B}"/>
                  </a:ext>
                </a:extLst>
              </p14:cNvPr>
              <p14:cNvContentPartPr/>
              <p14:nvPr/>
            </p14:nvContentPartPr>
            <p14:xfrm>
              <a:off x="852013" y="1128653"/>
              <a:ext cx="203400" cy="1918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13A74C0-732C-44C5-8684-31F2FA4BEF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3013" y="1119653"/>
                <a:ext cx="221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589B24E-A00C-4DBA-AFBE-9C49988F0A4B}"/>
                  </a:ext>
                </a:extLst>
              </p14:cNvPr>
              <p14:cNvContentPartPr/>
              <p14:nvPr/>
            </p14:nvContentPartPr>
            <p14:xfrm>
              <a:off x="2844253" y="1000493"/>
              <a:ext cx="762120" cy="2178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589B24E-A00C-4DBA-AFBE-9C49988F0A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35257" y="991853"/>
                <a:ext cx="779752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3F94DEC-A33E-4A9A-87ED-E9F38ACBE1B3}"/>
                  </a:ext>
                </a:extLst>
              </p14:cNvPr>
              <p14:cNvContentPartPr/>
              <p14:nvPr/>
            </p14:nvContentPartPr>
            <p14:xfrm>
              <a:off x="4752973" y="919493"/>
              <a:ext cx="45000" cy="529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3F94DEC-A33E-4A9A-87ED-E9F38ACBE1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4333" y="910493"/>
                <a:ext cx="62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D640A43-41F4-4521-9DEA-BEA93F3B9FA4}"/>
                  </a:ext>
                </a:extLst>
              </p14:cNvPr>
              <p14:cNvContentPartPr/>
              <p14:nvPr/>
            </p14:nvContentPartPr>
            <p14:xfrm>
              <a:off x="5130253" y="1034693"/>
              <a:ext cx="253800" cy="1054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D640A43-41F4-4521-9DEA-BEA93F3B9F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1253" y="1025693"/>
                <a:ext cx="271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074E4B2-F234-446A-B7FD-8AE5493A1420}"/>
                  </a:ext>
                </a:extLst>
              </p14:cNvPr>
              <p14:cNvContentPartPr/>
              <p14:nvPr/>
            </p14:nvContentPartPr>
            <p14:xfrm>
              <a:off x="4760893" y="1041893"/>
              <a:ext cx="229680" cy="81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074E4B2-F234-446A-B7FD-8AE5493A14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51893" y="1032893"/>
                <a:ext cx="247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0A8B06B-5E72-416B-9C25-E07E3D51B6E7}"/>
                  </a:ext>
                </a:extLst>
              </p14:cNvPr>
              <p14:cNvContentPartPr/>
              <p14:nvPr/>
            </p14:nvContentPartPr>
            <p14:xfrm>
              <a:off x="3743893" y="922733"/>
              <a:ext cx="774720" cy="296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0A8B06B-5E72-416B-9C25-E07E3D51B6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4893" y="913733"/>
                <a:ext cx="792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ACA0AF6-682F-41AE-B8F2-A97CB80A6EEE}"/>
                  </a:ext>
                </a:extLst>
              </p14:cNvPr>
              <p14:cNvContentPartPr/>
              <p14:nvPr/>
            </p14:nvContentPartPr>
            <p14:xfrm>
              <a:off x="5080213" y="1639853"/>
              <a:ext cx="163080" cy="219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ACA0AF6-682F-41AE-B8F2-A97CB80A6E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71213" y="1630853"/>
                <a:ext cx="180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2F074CF-13A8-4A26-96CF-C508BCB6BEA4}"/>
                  </a:ext>
                </a:extLst>
              </p14:cNvPr>
              <p14:cNvContentPartPr/>
              <p14:nvPr/>
            </p14:nvContentPartPr>
            <p14:xfrm>
              <a:off x="5104333" y="1708613"/>
              <a:ext cx="191880" cy="23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2F074CF-13A8-4A26-96CF-C508BCB6BE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95693" y="1699973"/>
                <a:ext cx="209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3127F88-2801-4432-9FB0-F6C7D189EE73}"/>
                  </a:ext>
                </a:extLst>
              </p14:cNvPr>
              <p14:cNvContentPartPr/>
              <p14:nvPr/>
            </p14:nvContentPartPr>
            <p14:xfrm>
              <a:off x="4088773" y="1520693"/>
              <a:ext cx="821520" cy="408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3127F88-2801-4432-9FB0-F6C7D189EE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79773" y="1511693"/>
                <a:ext cx="8391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3674014-E909-476D-B54E-9F4B31575C2C}"/>
                  </a:ext>
                </a:extLst>
              </p14:cNvPr>
              <p14:cNvContentPartPr/>
              <p14:nvPr/>
            </p14:nvContentPartPr>
            <p14:xfrm>
              <a:off x="2713933" y="1459853"/>
              <a:ext cx="969480" cy="206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3674014-E909-476D-B54E-9F4B31575C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4933" y="1450853"/>
                <a:ext cx="987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77D23A8-95A5-4423-82CA-D43882864BD4}"/>
                  </a:ext>
                </a:extLst>
              </p14:cNvPr>
              <p14:cNvContentPartPr/>
              <p14:nvPr/>
            </p14:nvContentPartPr>
            <p14:xfrm>
              <a:off x="1801693" y="1374533"/>
              <a:ext cx="814680" cy="9331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77D23A8-95A5-4423-82CA-D43882864B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92693" y="1365893"/>
                <a:ext cx="83232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14323D-F663-459D-B4B7-CD59CB940B7A}"/>
                  </a:ext>
                </a:extLst>
              </p14:cNvPr>
              <p14:cNvContentPartPr/>
              <p14:nvPr/>
            </p14:nvContentPartPr>
            <p14:xfrm>
              <a:off x="5573773" y="249893"/>
              <a:ext cx="5348520" cy="21560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14323D-F663-459D-B4B7-CD59CB940B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65133" y="241252"/>
                <a:ext cx="5366160" cy="2173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038AE52-38BF-4C83-A6E5-797ED713B700}"/>
                  </a:ext>
                </a:extLst>
              </p14:cNvPr>
              <p14:cNvContentPartPr/>
              <p14:nvPr/>
            </p14:nvContentPartPr>
            <p14:xfrm>
              <a:off x="7222573" y="2711933"/>
              <a:ext cx="392040" cy="26964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038AE52-38BF-4C83-A6E5-797ED713B7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13581" y="2703293"/>
                <a:ext cx="409664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D81FE49-20FC-4247-A5F2-986F6536C8F5}"/>
                  </a:ext>
                </a:extLst>
              </p14:cNvPr>
              <p14:cNvContentPartPr/>
              <p14:nvPr/>
            </p14:nvContentPartPr>
            <p14:xfrm>
              <a:off x="6968413" y="2701853"/>
              <a:ext cx="155520" cy="3348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D81FE49-20FC-4247-A5F2-986F6536C8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9413" y="2692853"/>
                <a:ext cx="1731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93D53E7C-AEF7-4392-B718-7F6768D22A3E}"/>
                  </a:ext>
                </a:extLst>
              </p14:cNvPr>
              <p14:cNvContentPartPr/>
              <p14:nvPr/>
            </p14:nvContentPartPr>
            <p14:xfrm>
              <a:off x="360613" y="5081093"/>
              <a:ext cx="1271880" cy="4183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93D53E7C-AEF7-4392-B718-7F6768D22A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616" y="5072453"/>
                <a:ext cx="1289515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F3F3F4D0-9CE5-4DCD-8FB7-EBD47858DC70}"/>
                  </a:ext>
                </a:extLst>
              </p14:cNvPr>
              <p14:cNvContentPartPr/>
              <p14:nvPr/>
            </p14:nvContentPartPr>
            <p14:xfrm>
              <a:off x="6882013" y="4947173"/>
              <a:ext cx="170640" cy="1342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F3F3F4D0-9CE5-4DCD-8FB7-EBD47858DC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73373" y="4938533"/>
                <a:ext cx="1882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53C15FCE-64D2-4EC2-A974-3D5123DC6E1A}"/>
                  </a:ext>
                </a:extLst>
              </p14:cNvPr>
              <p14:cNvContentPartPr/>
              <p14:nvPr/>
            </p14:nvContentPartPr>
            <p14:xfrm>
              <a:off x="8497333" y="4729013"/>
              <a:ext cx="640080" cy="3099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53C15FCE-64D2-4EC2-A974-3D5123DC6E1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88328" y="4720013"/>
                <a:ext cx="65773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F3CED1D-5953-4EF3-9FC8-7B81F5752ED8}"/>
                  </a:ext>
                </a:extLst>
              </p14:cNvPr>
              <p14:cNvContentPartPr/>
              <p14:nvPr/>
            </p14:nvContentPartPr>
            <p14:xfrm>
              <a:off x="7730533" y="4737293"/>
              <a:ext cx="515520" cy="3906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F3CED1D-5953-4EF3-9FC8-7B81F5752E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21893" y="4728653"/>
                <a:ext cx="5331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4685CB36-D3B1-48E6-B20B-A34F7F1D3438}"/>
                  </a:ext>
                </a:extLst>
              </p14:cNvPr>
              <p14:cNvContentPartPr/>
              <p14:nvPr/>
            </p14:nvContentPartPr>
            <p14:xfrm>
              <a:off x="7171453" y="4902173"/>
              <a:ext cx="369720" cy="1792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4685CB36-D3B1-48E6-B20B-A34F7F1D34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62453" y="4893516"/>
                <a:ext cx="387360" cy="196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DAE91229-B992-4021-8D0F-6098BF552BF3}"/>
                  </a:ext>
                </a:extLst>
              </p14:cNvPr>
              <p14:cNvContentPartPr/>
              <p14:nvPr/>
            </p14:nvContentPartPr>
            <p14:xfrm>
              <a:off x="9240013" y="4786973"/>
              <a:ext cx="175680" cy="19368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DAE91229-B992-4021-8D0F-6098BF552B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31013" y="4778333"/>
                <a:ext cx="193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283036E-39F6-4745-8556-DC24E8D79483}"/>
                  </a:ext>
                </a:extLst>
              </p14:cNvPr>
              <p14:cNvContentPartPr/>
              <p14:nvPr/>
            </p14:nvContentPartPr>
            <p14:xfrm>
              <a:off x="9884413" y="4801733"/>
              <a:ext cx="64080" cy="5580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283036E-39F6-4745-8556-DC24E8D794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75413" y="4793093"/>
                <a:ext cx="81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D3B35B39-3AB1-47A5-995E-4D0B90BC81A1}"/>
                  </a:ext>
                </a:extLst>
              </p14:cNvPr>
              <p14:cNvContentPartPr/>
              <p14:nvPr/>
            </p14:nvContentPartPr>
            <p14:xfrm>
              <a:off x="9506053" y="4648373"/>
              <a:ext cx="286560" cy="31464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D3B35B39-3AB1-47A5-995E-4D0B90BC81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97413" y="4639733"/>
                <a:ext cx="3042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51340B69-7678-4719-8B1E-EFFCF147BD55}"/>
                  </a:ext>
                </a:extLst>
              </p14:cNvPr>
              <p14:cNvContentPartPr/>
              <p14:nvPr/>
            </p14:nvContentPartPr>
            <p14:xfrm>
              <a:off x="1898173" y="2797253"/>
              <a:ext cx="4820400" cy="328932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51340B69-7678-4719-8B1E-EFFCF147BD5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89532" y="2788253"/>
                <a:ext cx="4838041" cy="33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6E047FAE-FCFE-4C41-8045-4CBDA70B4236}"/>
                  </a:ext>
                </a:extLst>
              </p14:cNvPr>
              <p14:cNvContentPartPr/>
              <p14:nvPr/>
            </p14:nvContentPartPr>
            <p14:xfrm>
              <a:off x="7141933" y="5380253"/>
              <a:ext cx="457200" cy="50004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6E047FAE-FCFE-4C41-8045-4CBDA70B42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32933" y="5371253"/>
                <a:ext cx="4748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03119A48-E47A-4116-ABDD-55147C4E044B}"/>
                  </a:ext>
                </a:extLst>
              </p14:cNvPr>
              <p14:cNvContentPartPr/>
              <p14:nvPr/>
            </p14:nvContentPartPr>
            <p14:xfrm>
              <a:off x="10335133" y="5255693"/>
              <a:ext cx="12240" cy="1476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03119A48-E47A-4116-ABDD-55147C4E04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26133" y="5247053"/>
                <a:ext cx="298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3099E0F4-347B-4944-A381-7DB91FD0F94D}"/>
                  </a:ext>
                </a:extLst>
              </p14:cNvPr>
              <p14:cNvContentPartPr/>
              <p14:nvPr/>
            </p14:nvContentPartPr>
            <p14:xfrm>
              <a:off x="9358093" y="5162093"/>
              <a:ext cx="875520" cy="5198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3099E0F4-347B-4944-A381-7DB91FD0F94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49093" y="5153099"/>
                <a:ext cx="893160" cy="537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E8AA0DA6-2A2A-4D3B-A849-23F3FAA38C15}"/>
                  </a:ext>
                </a:extLst>
              </p14:cNvPr>
              <p14:cNvContentPartPr/>
              <p14:nvPr/>
            </p14:nvContentPartPr>
            <p14:xfrm>
              <a:off x="7704253" y="5203133"/>
              <a:ext cx="1447560" cy="67608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E8AA0DA6-2A2A-4D3B-A849-23F3FAA38C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95613" y="5194133"/>
                <a:ext cx="1465200" cy="6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86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6351CF-C89C-446F-A2A2-DAAFA8521AFB}"/>
                  </a:ext>
                </a:extLst>
              </p14:cNvPr>
              <p14:cNvContentPartPr/>
              <p14:nvPr/>
            </p14:nvContentPartPr>
            <p14:xfrm>
              <a:off x="3595933" y="470213"/>
              <a:ext cx="9360" cy="2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6351CF-C89C-446F-A2A2-DAAFA8521A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6933" y="461213"/>
                <a:ext cx="27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B5E45AF-3018-47F2-9356-2D7B7283489D}"/>
                  </a:ext>
                </a:extLst>
              </p14:cNvPr>
              <p14:cNvContentPartPr/>
              <p14:nvPr/>
            </p14:nvContentPartPr>
            <p14:xfrm>
              <a:off x="3599893" y="608813"/>
              <a:ext cx="4320" cy="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B5E45AF-3018-47F2-9356-2D7B728348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0893" y="599813"/>
                <a:ext cx="2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723769-8FD9-48A5-ACE0-F243F40C09AA}"/>
                  </a:ext>
                </a:extLst>
              </p14:cNvPr>
              <p14:cNvContentPartPr/>
              <p14:nvPr/>
            </p14:nvContentPartPr>
            <p14:xfrm>
              <a:off x="786133" y="357533"/>
              <a:ext cx="2635920" cy="1068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723769-8FD9-48A5-ACE0-F243F40C09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133" y="348533"/>
                <a:ext cx="265356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D1ED5B0-72E2-4142-B551-133D76DF82EA}"/>
                  </a:ext>
                </a:extLst>
              </p14:cNvPr>
              <p14:cNvContentPartPr/>
              <p14:nvPr/>
            </p14:nvContentPartPr>
            <p14:xfrm>
              <a:off x="4337173" y="1038653"/>
              <a:ext cx="372960" cy="261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D1ED5B0-72E2-4142-B551-133D76DF82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8173" y="1029653"/>
                <a:ext cx="390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CA68E5-51D7-400B-A116-05021C393382}"/>
                  </a:ext>
                </a:extLst>
              </p14:cNvPr>
              <p14:cNvContentPartPr/>
              <p14:nvPr/>
            </p14:nvContentPartPr>
            <p14:xfrm>
              <a:off x="3737413" y="1116773"/>
              <a:ext cx="291600" cy="11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CA68E5-51D7-400B-A116-05021C3933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8413" y="1108105"/>
                <a:ext cx="309240" cy="12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52115C-45D6-47D1-B86B-3C8B7444955B}"/>
                  </a:ext>
                </a:extLst>
              </p14:cNvPr>
              <p14:cNvContentPartPr/>
              <p14:nvPr/>
            </p14:nvContentPartPr>
            <p14:xfrm>
              <a:off x="5677813" y="848933"/>
              <a:ext cx="557280" cy="353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52115C-45D6-47D1-B86B-3C8B744495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9167" y="840293"/>
                <a:ext cx="574931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0CFE3D3-2D26-4A6E-8238-FD0E1C1CAB3B}"/>
                  </a:ext>
                </a:extLst>
              </p14:cNvPr>
              <p14:cNvContentPartPr/>
              <p14:nvPr/>
            </p14:nvContentPartPr>
            <p14:xfrm>
              <a:off x="4821733" y="954413"/>
              <a:ext cx="711360" cy="308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0CFE3D3-2D26-4A6E-8238-FD0E1C1CAB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2733" y="945402"/>
                <a:ext cx="729000" cy="325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017CF7A-2B1D-4198-9331-B1C6DB2CE7C6}"/>
                  </a:ext>
                </a:extLst>
              </p14:cNvPr>
              <p14:cNvContentPartPr/>
              <p14:nvPr/>
            </p14:nvContentPartPr>
            <p14:xfrm>
              <a:off x="6526693" y="1014533"/>
              <a:ext cx="193680" cy="25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017CF7A-2B1D-4198-9331-B1C6DB2CE7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8053" y="1005533"/>
                <a:ext cx="211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806D522-4287-4D9B-B028-13B6D32363EA}"/>
                  </a:ext>
                </a:extLst>
              </p14:cNvPr>
              <p14:cNvContentPartPr/>
              <p14:nvPr/>
            </p14:nvContentPartPr>
            <p14:xfrm>
              <a:off x="6987493" y="934253"/>
              <a:ext cx="98280" cy="239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806D522-4287-4D9B-B028-13B6D32363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78853" y="925613"/>
                <a:ext cx="1159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90EF28D-423B-49FA-891E-5CD21B40AC24}"/>
                  </a:ext>
                </a:extLst>
              </p14:cNvPr>
              <p14:cNvContentPartPr/>
              <p14:nvPr/>
            </p14:nvContentPartPr>
            <p14:xfrm>
              <a:off x="7218613" y="1007333"/>
              <a:ext cx="271800" cy="44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90EF28D-423B-49FA-891E-5CD21B40AC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09613" y="998333"/>
                <a:ext cx="2894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C80519A-5912-4BE4-BF9F-B310D99266B7}"/>
                  </a:ext>
                </a:extLst>
              </p14:cNvPr>
              <p14:cNvContentPartPr/>
              <p14:nvPr/>
            </p14:nvContentPartPr>
            <p14:xfrm>
              <a:off x="7721893" y="788453"/>
              <a:ext cx="932040" cy="377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C80519A-5912-4BE4-BF9F-B310D99266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12890" y="779805"/>
                <a:ext cx="949687" cy="39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2B9EB0-84DF-4010-9C2E-F90E336318D6}"/>
                  </a:ext>
                </a:extLst>
              </p14:cNvPr>
              <p14:cNvContentPartPr/>
              <p14:nvPr/>
            </p14:nvContentPartPr>
            <p14:xfrm>
              <a:off x="6453613" y="1191293"/>
              <a:ext cx="322560" cy="47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2B9EB0-84DF-4010-9C2E-F90E336318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4973" y="1182653"/>
                <a:ext cx="34020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4E11D05-AB9C-42CE-B1DE-AA9E149E69F0}"/>
                  </a:ext>
                </a:extLst>
              </p14:cNvPr>
              <p14:cNvContentPartPr/>
              <p14:nvPr/>
            </p14:nvContentPartPr>
            <p14:xfrm>
              <a:off x="3816613" y="1576853"/>
              <a:ext cx="183240" cy="17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4E11D05-AB9C-42CE-B1DE-AA9E149E69F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7973" y="1567853"/>
                <a:ext cx="200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A33A009-1BBB-467B-A21A-E440204C4542}"/>
                  </a:ext>
                </a:extLst>
              </p14:cNvPr>
              <p14:cNvContentPartPr/>
              <p14:nvPr/>
            </p14:nvContentPartPr>
            <p14:xfrm>
              <a:off x="3785293" y="1665053"/>
              <a:ext cx="209160" cy="23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A33A009-1BBB-467B-A21A-E440204C45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76653" y="1656053"/>
                <a:ext cx="226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62EC2E-4672-4AD3-B3E2-C7D3AD51597F}"/>
                  </a:ext>
                </a:extLst>
              </p14:cNvPr>
              <p14:cNvContentPartPr/>
              <p14:nvPr/>
            </p14:nvContentPartPr>
            <p14:xfrm>
              <a:off x="4831813" y="1523933"/>
              <a:ext cx="214920" cy="3819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62EC2E-4672-4AD3-B3E2-C7D3AD5159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3173" y="1514933"/>
                <a:ext cx="2325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E736F6-A8AA-4EBB-8E13-92B9D1F9A65C}"/>
                  </a:ext>
                </a:extLst>
              </p14:cNvPr>
              <p14:cNvContentPartPr/>
              <p14:nvPr/>
            </p14:nvContentPartPr>
            <p14:xfrm>
              <a:off x="5188213" y="1595933"/>
              <a:ext cx="20520" cy="186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E736F6-A8AA-4EBB-8E13-92B9D1F9A6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79213" y="1586933"/>
                <a:ext cx="38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CEDE62B-CEB8-4899-B326-B54351C6F17A}"/>
                  </a:ext>
                </a:extLst>
              </p14:cNvPr>
              <p14:cNvContentPartPr/>
              <p14:nvPr/>
            </p14:nvContentPartPr>
            <p14:xfrm>
              <a:off x="5337613" y="1667213"/>
              <a:ext cx="217440" cy="28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CEDE62B-CEB8-4899-B326-B54351C6F1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28613" y="1658573"/>
                <a:ext cx="235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47B987-9A89-49EB-B999-64AF73623A26}"/>
                  </a:ext>
                </a:extLst>
              </p14:cNvPr>
              <p14:cNvContentPartPr/>
              <p14:nvPr/>
            </p14:nvContentPartPr>
            <p14:xfrm>
              <a:off x="4306213" y="1571093"/>
              <a:ext cx="365760" cy="248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47B987-9A89-49EB-B999-64AF73623A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97573" y="1562453"/>
                <a:ext cx="383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BFDBF49-C80A-4D7D-8CAF-9DACA26DBD31}"/>
                  </a:ext>
                </a:extLst>
              </p14:cNvPr>
              <p14:cNvContentPartPr/>
              <p14:nvPr/>
            </p14:nvContentPartPr>
            <p14:xfrm>
              <a:off x="5757733" y="1609253"/>
              <a:ext cx="298800" cy="1987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BFDBF49-C80A-4D7D-8CAF-9DACA26DBD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49093" y="1600253"/>
                <a:ext cx="316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E77DB33-1905-4756-AC2B-5FCA40B4BC52}"/>
                  </a:ext>
                </a:extLst>
              </p14:cNvPr>
              <p14:cNvContentPartPr/>
              <p14:nvPr/>
            </p14:nvContentPartPr>
            <p14:xfrm>
              <a:off x="5972293" y="1515653"/>
              <a:ext cx="156240" cy="15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E77DB33-1905-4756-AC2B-5FCA40B4BC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63293" y="1506653"/>
                <a:ext cx="1738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ACE9FC8-5C79-4A0E-8383-D2E1203E054D}"/>
                  </a:ext>
                </a:extLst>
              </p14:cNvPr>
              <p14:cNvContentPartPr/>
              <p14:nvPr/>
            </p14:nvContentPartPr>
            <p14:xfrm>
              <a:off x="7164973" y="1547333"/>
              <a:ext cx="275400" cy="26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ACE9FC8-5C79-4A0E-8383-D2E1203E05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55973" y="1538333"/>
                <a:ext cx="293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82EACCB-6565-43E4-B169-0DE29696B545}"/>
                  </a:ext>
                </a:extLst>
              </p14:cNvPr>
              <p14:cNvContentPartPr/>
              <p14:nvPr/>
            </p14:nvContentPartPr>
            <p14:xfrm>
              <a:off x="7171093" y="1625453"/>
              <a:ext cx="269280" cy="24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82EACCB-6565-43E4-B169-0DE29696B5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2453" y="1616453"/>
                <a:ext cx="286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20E4170-5C02-4EA2-8658-0D4B39EF2F91}"/>
                  </a:ext>
                </a:extLst>
              </p14:cNvPr>
              <p14:cNvContentPartPr/>
              <p14:nvPr/>
            </p14:nvContentPartPr>
            <p14:xfrm>
              <a:off x="7790293" y="1256093"/>
              <a:ext cx="1035720" cy="465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20E4170-5C02-4EA2-8658-0D4B39EF2F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81293" y="1247453"/>
                <a:ext cx="10533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60E5926-7752-4A62-9DA2-679EA793D0A6}"/>
                  </a:ext>
                </a:extLst>
              </p14:cNvPr>
              <p14:cNvContentPartPr/>
              <p14:nvPr/>
            </p14:nvContentPartPr>
            <p14:xfrm>
              <a:off x="6263893" y="1351493"/>
              <a:ext cx="675360" cy="448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60E5926-7752-4A62-9DA2-679EA793D0A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54893" y="1342853"/>
                <a:ext cx="6930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C94A9A7E-29F6-47B5-AA84-76657CDD47C0}"/>
                  </a:ext>
                </a:extLst>
              </p14:cNvPr>
              <p14:cNvContentPartPr/>
              <p14:nvPr/>
            </p14:nvContentPartPr>
            <p14:xfrm>
              <a:off x="3593413" y="5757533"/>
              <a:ext cx="214560" cy="237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C94A9A7E-29F6-47B5-AA84-76657CDD47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84413" y="5748533"/>
                <a:ext cx="23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113B2B64-61DF-4A9F-97FC-B65EE9921859}"/>
                  </a:ext>
                </a:extLst>
              </p14:cNvPr>
              <p14:cNvContentPartPr/>
              <p14:nvPr/>
            </p14:nvContentPartPr>
            <p14:xfrm>
              <a:off x="3606733" y="5863733"/>
              <a:ext cx="214200" cy="324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113B2B64-61DF-4A9F-97FC-B65EE99218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98093" y="5854733"/>
                <a:ext cx="2318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D811B54-34DD-4F85-92A8-AC17F122C80B}"/>
                  </a:ext>
                </a:extLst>
              </p14:cNvPr>
              <p14:cNvContentPartPr/>
              <p14:nvPr/>
            </p14:nvContentPartPr>
            <p14:xfrm>
              <a:off x="5340133" y="5701733"/>
              <a:ext cx="255240" cy="2628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D811B54-34DD-4F85-92A8-AC17F122C8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31133" y="5692733"/>
                <a:ext cx="272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992A72F8-27C1-41DE-AF4B-3CDA7A20B9A3}"/>
                  </a:ext>
                </a:extLst>
              </p14:cNvPr>
              <p14:cNvContentPartPr/>
              <p14:nvPr/>
            </p14:nvContentPartPr>
            <p14:xfrm>
              <a:off x="5393053" y="5784533"/>
              <a:ext cx="198000" cy="201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992A72F8-27C1-41DE-AF4B-3CDA7A20B9A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84413" y="5775533"/>
                <a:ext cx="215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9180A7F-3315-44C1-81F4-9A15E254986F}"/>
                  </a:ext>
                </a:extLst>
              </p14:cNvPr>
              <p14:cNvContentPartPr/>
              <p14:nvPr/>
            </p14:nvContentPartPr>
            <p14:xfrm>
              <a:off x="7648813" y="5672933"/>
              <a:ext cx="15120" cy="75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9180A7F-3315-44C1-81F4-9A15E25498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39813" y="5663933"/>
                <a:ext cx="32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C9AAF8F-1710-49E3-BE90-7DEB5B326B4D}"/>
                  </a:ext>
                </a:extLst>
              </p14:cNvPr>
              <p14:cNvContentPartPr/>
              <p14:nvPr/>
            </p14:nvContentPartPr>
            <p14:xfrm>
              <a:off x="7138333" y="5504093"/>
              <a:ext cx="377640" cy="2674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C9AAF8F-1710-49E3-BE90-7DEB5B326B4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29693" y="5495093"/>
                <a:ext cx="3952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2FF2BDF-6D96-4093-9936-2DC992B55830}"/>
                  </a:ext>
                </a:extLst>
              </p14:cNvPr>
              <p14:cNvContentPartPr/>
              <p14:nvPr/>
            </p14:nvContentPartPr>
            <p14:xfrm>
              <a:off x="6534253" y="5572133"/>
              <a:ext cx="492840" cy="17928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2FF2BDF-6D96-4093-9936-2DC992B558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25613" y="5563476"/>
                <a:ext cx="510480" cy="196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3055BB0-E29C-4698-9113-3FAFDD72C5CB}"/>
                  </a:ext>
                </a:extLst>
              </p14:cNvPr>
              <p14:cNvContentPartPr/>
              <p14:nvPr/>
            </p14:nvContentPartPr>
            <p14:xfrm>
              <a:off x="6075973" y="5494013"/>
              <a:ext cx="353520" cy="33660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3055BB0-E29C-4698-9113-3FAFDD72C5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7333" y="5485023"/>
                <a:ext cx="371160" cy="354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CB6278A-D6CB-4236-A075-3322DAAC31CB}"/>
                  </a:ext>
                </a:extLst>
              </p14:cNvPr>
              <p14:cNvContentPartPr/>
              <p14:nvPr/>
            </p14:nvContentPartPr>
            <p14:xfrm>
              <a:off x="4138093" y="5392853"/>
              <a:ext cx="844920" cy="5216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CB6278A-D6CB-4236-A075-3322DAAC31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29093" y="5384213"/>
                <a:ext cx="86256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CA12089C-B76F-427C-88A4-147722938DAD}"/>
                  </a:ext>
                </a:extLst>
              </p14:cNvPr>
              <p14:cNvContentPartPr/>
              <p14:nvPr/>
            </p14:nvContentPartPr>
            <p14:xfrm>
              <a:off x="421093" y="2059613"/>
              <a:ext cx="11117160" cy="317952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CA12089C-B76F-427C-88A4-147722938DA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2453" y="2050973"/>
                <a:ext cx="11134801" cy="31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83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C006EC-7543-4A41-BE5C-AC9135A39278}"/>
                  </a:ext>
                </a:extLst>
              </p14:cNvPr>
              <p14:cNvContentPartPr/>
              <p14:nvPr/>
            </p14:nvContentPartPr>
            <p14:xfrm>
              <a:off x="5110093" y="380573"/>
              <a:ext cx="312480" cy="258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C006EC-7543-4A41-BE5C-AC9135A39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1443" y="371933"/>
                <a:ext cx="3301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3D561C8-A06D-4304-91D9-9CB781A98408}"/>
                  </a:ext>
                </a:extLst>
              </p14:cNvPr>
              <p14:cNvContentPartPr/>
              <p14:nvPr/>
            </p14:nvContentPartPr>
            <p14:xfrm>
              <a:off x="3966733" y="376973"/>
              <a:ext cx="873360" cy="339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3D561C8-A06D-4304-91D9-9CB781A984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8089" y="368324"/>
                <a:ext cx="891007" cy="357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14CF5A-22FF-479B-82A8-BE9AC1FDF8EC}"/>
                  </a:ext>
                </a:extLst>
              </p14:cNvPr>
              <p14:cNvContentPartPr/>
              <p14:nvPr/>
            </p14:nvContentPartPr>
            <p14:xfrm>
              <a:off x="2137933" y="406853"/>
              <a:ext cx="1613880" cy="453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14CF5A-22FF-479B-82A8-BE9AC1FDF8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8933" y="397853"/>
                <a:ext cx="16315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93EF87A-EFA1-4E50-8A35-1D04B9F3064E}"/>
                  </a:ext>
                </a:extLst>
              </p14:cNvPr>
              <p14:cNvContentPartPr/>
              <p14:nvPr/>
            </p14:nvContentPartPr>
            <p14:xfrm>
              <a:off x="1037773" y="521333"/>
              <a:ext cx="862200" cy="266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93EF87A-EFA1-4E50-8A35-1D04B9F306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777" y="512333"/>
                <a:ext cx="879833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22E1F9C-818C-4950-B590-4C6228D24C30}"/>
                  </a:ext>
                </a:extLst>
              </p14:cNvPr>
              <p14:cNvContentPartPr/>
              <p14:nvPr/>
            </p14:nvContentPartPr>
            <p14:xfrm>
              <a:off x="6431293" y="393893"/>
              <a:ext cx="727560" cy="415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22E1F9C-818C-4950-B590-4C6228D24C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2293" y="385253"/>
                <a:ext cx="7452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BEA7D8A-6435-4685-A13A-E8CC62157FB3}"/>
                  </a:ext>
                </a:extLst>
              </p14:cNvPr>
              <p14:cNvContentPartPr/>
              <p14:nvPr/>
            </p14:nvContentPartPr>
            <p14:xfrm>
              <a:off x="5616253" y="439613"/>
              <a:ext cx="579960" cy="20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BEA7D8A-6435-4685-A13A-E8CC62157F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07253" y="430973"/>
                <a:ext cx="597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322D564-CDA1-4B21-8F68-C2BD655C4684}"/>
                  </a:ext>
                </a:extLst>
              </p14:cNvPr>
              <p14:cNvContentPartPr/>
              <p14:nvPr/>
            </p14:nvContentPartPr>
            <p14:xfrm>
              <a:off x="9454933" y="363293"/>
              <a:ext cx="852120" cy="273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322D564-CDA1-4B21-8F68-C2BD655C46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45937" y="354653"/>
                <a:ext cx="869753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92C43B7-23A1-4D92-8444-6AA02341A3C1}"/>
                  </a:ext>
                </a:extLst>
              </p14:cNvPr>
              <p14:cNvContentPartPr/>
              <p14:nvPr/>
            </p14:nvContentPartPr>
            <p14:xfrm>
              <a:off x="7506613" y="395333"/>
              <a:ext cx="1733040" cy="270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92C43B7-23A1-4D92-8444-6AA02341A3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7613" y="386693"/>
                <a:ext cx="17506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F0EC8C-292B-4741-9482-E670CF62EA6A}"/>
                  </a:ext>
                </a:extLst>
              </p14:cNvPr>
              <p14:cNvContentPartPr/>
              <p14:nvPr/>
            </p14:nvContentPartPr>
            <p14:xfrm>
              <a:off x="10448893" y="436373"/>
              <a:ext cx="824040" cy="401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F0EC8C-292B-4741-9482-E670CF62EA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40253" y="427741"/>
                <a:ext cx="841680" cy="419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91353AF-5E8E-45B7-ACE0-063BCFF293EC}"/>
                  </a:ext>
                </a:extLst>
              </p14:cNvPr>
              <p14:cNvContentPartPr/>
              <p14:nvPr/>
            </p14:nvContentPartPr>
            <p14:xfrm>
              <a:off x="1072693" y="1015613"/>
              <a:ext cx="1777680" cy="417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91353AF-5E8E-45B7-ACE0-063BCFF293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4051" y="1006613"/>
                <a:ext cx="1795324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F290603-A9E9-4955-8CA2-13CE80894D97}"/>
                  </a:ext>
                </a:extLst>
              </p14:cNvPr>
              <p14:cNvContentPartPr/>
              <p14:nvPr/>
            </p14:nvContentPartPr>
            <p14:xfrm>
              <a:off x="4376053" y="1046933"/>
              <a:ext cx="18720" cy="13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F290603-A9E9-4955-8CA2-13CE80894D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7413" y="1037933"/>
                <a:ext cx="363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F099CF-901E-4823-B89B-0FE0F9B474F2}"/>
                  </a:ext>
                </a:extLst>
              </p14:cNvPr>
              <p14:cNvContentPartPr/>
              <p14:nvPr/>
            </p14:nvContentPartPr>
            <p14:xfrm>
              <a:off x="3092653" y="928493"/>
              <a:ext cx="1166400" cy="483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F099CF-901E-4823-B89B-0FE0F9B474F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84013" y="919847"/>
                <a:ext cx="1184040" cy="500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B2F6948-69BF-4AD7-A797-B281D8086F6E}"/>
                  </a:ext>
                </a:extLst>
              </p14:cNvPr>
              <p14:cNvContentPartPr/>
              <p14:nvPr/>
            </p14:nvContentPartPr>
            <p14:xfrm>
              <a:off x="665893" y="1720853"/>
              <a:ext cx="580680" cy="3877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B2F6948-69BF-4AD7-A797-B281D8086F6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7248" y="1712205"/>
                <a:ext cx="598331" cy="40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057AEBA-F528-49CC-A4B1-9C5791D65EE8}"/>
                  </a:ext>
                </a:extLst>
              </p14:cNvPr>
              <p14:cNvContentPartPr/>
              <p14:nvPr/>
            </p14:nvContentPartPr>
            <p14:xfrm>
              <a:off x="1763173" y="1697813"/>
              <a:ext cx="649080" cy="262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057AEBA-F528-49CC-A4B1-9C5791D65E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4533" y="1688825"/>
                <a:ext cx="666720" cy="28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1F194AD-44F1-40C0-ABDC-EB909A60C128}"/>
                  </a:ext>
                </a:extLst>
              </p14:cNvPr>
              <p14:cNvContentPartPr/>
              <p14:nvPr/>
            </p14:nvContentPartPr>
            <p14:xfrm>
              <a:off x="2733733" y="1726253"/>
              <a:ext cx="213480" cy="132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1F194AD-44F1-40C0-ABDC-EB909A60C1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25093" y="1717613"/>
                <a:ext cx="231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DE5675A-8F4D-4A3D-BD18-143071C4E39D}"/>
                  </a:ext>
                </a:extLst>
              </p14:cNvPr>
              <p14:cNvContentPartPr/>
              <p14:nvPr/>
            </p14:nvContentPartPr>
            <p14:xfrm>
              <a:off x="3318013" y="1687013"/>
              <a:ext cx="104760" cy="1587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DE5675A-8F4D-4A3D-BD18-143071C4E3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9373" y="1678373"/>
                <a:ext cx="1224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FEF98A7-CB8B-4E44-BA67-A5A01E1C2A96}"/>
                  </a:ext>
                </a:extLst>
              </p14:cNvPr>
              <p14:cNvContentPartPr/>
              <p14:nvPr/>
            </p14:nvContentPartPr>
            <p14:xfrm>
              <a:off x="6040693" y="1565333"/>
              <a:ext cx="216720" cy="1537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FEF98A7-CB8B-4E44-BA67-A5A01E1C2A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2053" y="1556693"/>
                <a:ext cx="234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51CCE7F-3C87-4CB6-9C38-0A4268665833}"/>
                  </a:ext>
                </a:extLst>
              </p14:cNvPr>
              <p14:cNvContentPartPr/>
              <p14:nvPr/>
            </p14:nvContentPartPr>
            <p14:xfrm>
              <a:off x="7808653" y="1534733"/>
              <a:ext cx="28800" cy="147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51CCE7F-3C87-4CB6-9C38-0A42686658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00013" y="1525733"/>
                <a:ext cx="464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20351DC-B252-4128-B682-D89220B3193E}"/>
                  </a:ext>
                </a:extLst>
              </p14:cNvPr>
              <p14:cNvContentPartPr/>
              <p14:nvPr/>
            </p14:nvContentPartPr>
            <p14:xfrm>
              <a:off x="7297453" y="1445813"/>
              <a:ext cx="378360" cy="3211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20351DC-B252-4128-B682-D89220B319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88462" y="1437173"/>
                <a:ext cx="395983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A7C8030-D1F9-45B7-9F68-C74000F9F806}"/>
                  </a:ext>
                </a:extLst>
              </p14:cNvPr>
              <p14:cNvContentPartPr/>
              <p14:nvPr/>
            </p14:nvContentPartPr>
            <p14:xfrm>
              <a:off x="6928813" y="1522133"/>
              <a:ext cx="267120" cy="81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A7C8030-D1F9-45B7-9F68-C74000F9F8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19813" y="1513133"/>
                <a:ext cx="284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4FFF02F-292F-4050-826A-94739CC0D377}"/>
                  </a:ext>
                </a:extLst>
              </p14:cNvPr>
              <p14:cNvContentPartPr/>
              <p14:nvPr/>
            </p14:nvContentPartPr>
            <p14:xfrm>
              <a:off x="6416533" y="1491533"/>
              <a:ext cx="295560" cy="235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4FFF02F-292F-4050-826A-94739CC0D3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07522" y="1482533"/>
                <a:ext cx="313222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C420DCF-03BA-4460-9A7A-8B8C5B256B3B}"/>
                  </a:ext>
                </a:extLst>
              </p14:cNvPr>
              <p14:cNvContentPartPr/>
              <p14:nvPr/>
            </p14:nvContentPartPr>
            <p14:xfrm>
              <a:off x="5275333" y="1515653"/>
              <a:ext cx="660240" cy="3070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C420DCF-03BA-4460-9A7A-8B8C5B256B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66693" y="1506664"/>
                <a:ext cx="677880" cy="324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7029CB6-3494-46BC-98B7-FA47E60C8C64}"/>
                  </a:ext>
                </a:extLst>
              </p14:cNvPr>
              <p14:cNvContentPartPr/>
              <p14:nvPr/>
            </p14:nvContentPartPr>
            <p14:xfrm>
              <a:off x="4309453" y="1569653"/>
              <a:ext cx="566280" cy="2271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7029CB6-3494-46BC-98B7-FA47E60C8C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00813" y="1560653"/>
                <a:ext cx="5839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BF28B2D-2F70-4548-AE9E-E845F221DE4F}"/>
                  </a:ext>
                </a:extLst>
              </p14:cNvPr>
              <p14:cNvContentPartPr/>
              <p14:nvPr/>
            </p14:nvContentPartPr>
            <p14:xfrm>
              <a:off x="3544093" y="1596653"/>
              <a:ext cx="580320" cy="2239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BF28B2D-2F70-4548-AE9E-E845F221DE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5448" y="1587653"/>
                <a:ext cx="597971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2A478AD-4857-4500-B6F3-BD17FFED13FA}"/>
                  </a:ext>
                </a:extLst>
              </p14:cNvPr>
              <p14:cNvContentPartPr/>
              <p14:nvPr/>
            </p14:nvContentPartPr>
            <p14:xfrm>
              <a:off x="1225333" y="2554973"/>
              <a:ext cx="10440" cy="21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2A478AD-4857-4500-B6F3-BD17FFED13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16333" y="2546333"/>
                <a:ext cx="28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1EF2B97-A4BC-45A0-AC25-6DE26DDF20B7}"/>
                  </a:ext>
                </a:extLst>
              </p14:cNvPr>
              <p14:cNvContentPartPr/>
              <p14:nvPr/>
            </p14:nvContentPartPr>
            <p14:xfrm>
              <a:off x="1237933" y="2666573"/>
              <a:ext cx="15840" cy="20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1EF2B97-A4BC-45A0-AC25-6DE26DDF20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29293" y="2657573"/>
                <a:ext cx="33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29CF989-53AF-401C-91FB-78189C8A4719}"/>
                  </a:ext>
                </a:extLst>
              </p14:cNvPr>
              <p14:cNvContentPartPr/>
              <p14:nvPr/>
            </p14:nvContentPartPr>
            <p14:xfrm>
              <a:off x="642853" y="2472173"/>
              <a:ext cx="469440" cy="323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29CF989-53AF-401C-91FB-78189C8A471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853" y="2463173"/>
                <a:ext cx="4870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E714D74-BDB6-45BD-9C5C-2CDEDA877969}"/>
                  </a:ext>
                </a:extLst>
              </p14:cNvPr>
              <p14:cNvContentPartPr/>
              <p14:nvPr/>
            </p14:nvContentPartPr>
            <p14:xfrm>
              <a:off x="3933973" y="2401973"/>
              <a:ext cx="361800" cy="2077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E714D74-BDB6-45BD-9C5C-2CDEDA8779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25333" y="2393333"/>
                <a:ext cx="379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7126F0C-B887-4406-B1E2-987B3D5B86E0}"/>
                  </a:ext>
                </a:extLst>
              </p14:cNvPr>
              <p14:cNvContentPartPr/>
              <p14:nvPr/>
            </p14:nvContentPartPr>
            <p14:xfrm>
              <a:off x="3382813" y="2420333"/>
              <a:ext cx="268200" cy="198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7126F0C-B887-4406-B1E2-987B3D5B86E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73825" y="2411677"/>
                <a:ext cx="285816" cy="216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B9DE42B-D05A-4343-8FDA-373F06CDE20A}"/>
                  </a:ext>
                </a:extLst>
              </p14:cNvPr>
              <p14:cNvContentPartPr/>
              <p14:nvPr/>
            </p14:nvContentPartPr>
            <p14:xfrm>
              <a:off x="2369413" y="2434013"/>
              <a:ext cx="686160" cy="218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B9DE42B-D05A-4343-8FDA-373F06CDE20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60768" y="2425013"/>
                <a:ext cx="703809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659A57E-2111-446E-B8FD-220D1C77CEDD}"/>
                  </a:ext>
                </a:extLst>
              </p14:cNvPr>
              <p14:cNvContentPartPr/>
              <p14:nvPr/>
            </p14:nvContentPartPr>
            <p14:xfrm>
              <a:off x="1505773" y="2448773"/>
              <a:ext cx="599040" cy="204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659A57E-2111-446E-B8FD-220D1C77CE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96773" y="2439773"/>
                <a:ext cx="616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EB813B8-8635-43DF-8EEC-7BFA8C91F1DE}"/>
                  </a:ext>
                </a:extLst>
              </p14:cNvPr>
              <p14:cNvContentPartPr/>
              <p14:nvPr/>
            </p14:nvContentPartPr>
            <p14:xfrm>
              <a:off x="7337773" y="2196053"/>
              <a:ext cx="5400" cy="140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EB813B8-8635-43DF-8EEC-7BFA8C91F1D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28773" y="2187053"/>
                <a:ext cx="23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5AAFD91-9F0A-4B0F-9E51-8F7D30627C4D}"/>
                  </a:ext>
                </a:extLst>
              </p14:cNvPr>
              <p14:cNvContentPartPr/>
              <p14:nvPr/>
            </p14:nvContentPartPr>
            <p14:xfrm>
              <a:off x="5799133" y="2277053"/>
              <a:ext cx="389520" cy="197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5AAFD91-9F0A-4B0F-9E51-8F7D30627C4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90133" y="2268053"/>
                <a:ext cx="407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301B813-4940-4942-9F0B-6CF0946DFCCC}"/>
                  </a:ext>
                </a:extLst>
              </p14:cNvPr>
              <p14:cNvContentPartPr/>
              <p14:nvPr/>
            </p14:nvContentPartPr>
            <p14:xfrm>
              <a:off x="4738573" y="2298653"/>
              <a:ext cx="811800" cy="362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301B813-4940-4942-9F0B-6CF0946DFCC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29573" y="2290013"/>
                <a:ext cx="8294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7A66AC6-9DBF-4279-98C1-224E23A70A4D}"/>
                  </a:ext>
                </a:extLst>
              </p14:cNvPr>
              <p14:cNvContentPartPr/>
              <p14:nvPr/>
            </p14:nvContentPartPr>
            <p14:xfrm>
              <a:off x="9496693" y="2076533"/>
              <a:ext cx="26640" cy="63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7A66AC6-9DBF-4279-98C1-224E23A70A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487693" y="2067533"/>
                <a:ext cx="44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A2B7459-A431-448D-87F5-5BA4C768BDB3}"/>
                  </a:ext>
                </a:extLst>
              </p14:cNvPr>
              <p14:cNvContentPartPr/>
              <p14:nvPr/>
            </p14:nvContentPartPr>
            <p14:xfrm>
              <a:off x="10003933" y="2079053"/>
              <a:ext cx="1779840" cy="3927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A2B7459-A431-448D-87F5-5BA4C768BD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95293" y="2070413"/>
                <a:ext cx="17974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448FCB7-2FFF-4949-A7B1-AC26010E05A0}"/>
                  </a:ext>
                </a:extLst>
              </p14:cNvPr>
              <p14:cNvContentPartPr/>
              <p14:nvPr/>
            </p14:nvContentPartPr>
            <p14:xfrm>
              <a:off x="9542413" y="2211893"/>
              <a:ext cx="235440" cy="1555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448FCB7-2FFF-4949-A7B1-AC26010E05A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33786" y="2203253"/>
                <a:ext cx="253053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F8FA572-04DA-442B-A763-DE6A55E7C1F7}"/>
                  </a:ext>
                </a:extLst>
              </p14:cNvPr>
              <p14:cNvContentPartPr/>
              <p14:nvPr/>
            </p14:nvContentPartPr>
            <p14:xfrm>
              <a:off x="8090893" y="2128013"/>
              <a:ext cx="1221840" cy="2494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F8FA572-04DA-442B-A763-DE6A55E7C1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2253" y="2119373"/>
                <a:ext cx="1239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A84B2AB-A3E1-487D-BB0F-C6D6C3C51296}"/>
                  </a:ext>
                </a:extLst>
              </p14:cNvPr>
              <p14:cNvContentPartPr/>
              <p14:nvPr/>
            </p14:nvContentPartPr>
            <p14:xfrm>
              <a:off x="6602293" y="2252213"/>
              <a:ext cx="1306440" cy="3578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A84B2AB-A3E1-487D-BB0F-C6D6C3C512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93295" y="2243573"/>
                <a:ext cx="132407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0C152C8-EABC-463D-857A-9F87B1EADE39}"/>
                  </a:ext>
                </a:extLst>
              </p14:cNvPr>
              <p14:cNvContentPartPr/>
              <p14:nvPr/>
            </p14:nvContentPartPr>
            <p14:xfrm>
              <a:off x="917173" y="2909933"/>
              <a:ext cx="1833120" cy="349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0C152C8-EABC-463D-857A-9F87B1EADE3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8533" y="2901293"/>
                <a:ext cx="18507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02AB16D-20F9-47FD-BD1B-385D3388927F}"/>
                  </a:ext>
                </a:extLst>
              </p14:cNvPr>
              <p14:cNvContentPartPr/>
              <p14:nvPr/>
            </p14:nvContentPartPr>
            <p14:xfrm>
              <a:off x="4028653" y="2850533"/>
              <a:ext cx="1557360" cy="3675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02AB16D-20F9-47FD-BD1B-385D338892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19655" y="2841885"/>
                <a:ext cx="1574996" cy="385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F4674A12-32F0-410F-B790-744719B3CA2A}"/>
                  </a:ext>
                </a:extLst>
              </p14:cNvPr>
              <p14:cNvContentPartPr/>
              <p14:nvPr/>
            </p14:nvContentPartPr>
            <p14:xfrm>
              <a:off x="3042253" y="2898053"/>
              <a:ext cx="661680" cy="2289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F4674A12-32F0-410F-B790-744719B3CA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33613" y="2889413"/>
                <a:ext cx="679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9A4654E-2EB2-4EE1-B7BA-ADFD6A6FEDB6}"/>
                  </a:ext>
                </a:extLst>
              </p14:cNvPr>
              <p14:cNvContentPartPr/>
              <p14:nvPr/>
            </p14:nvContentPartPr>
            <p14:xfrm>
              <a:off x="6335533" y="2835413"/>
              <a:ext cx="227520" cy="2185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9A4654E-2EB2-4EE1-B7BA-ADFD6A6FED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26893" y="2826413"/>
                <a:ext cx="245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7962E9D-6D28-4C1D-9412-DC22FB95A285}"/>
                  </a:ext>
                </a:extLst>
              </p14:cNvPr>
              <p14:cNvContentPartPr/>
              <p14:nvPr/>
            </p14:nvContentPartPr>
            <p14:xfrm>
              <a:off x="5854573" y="2814173"/>
              <a:ext cx="313560" cy="2991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7962E9D-6D28-4C1D-9412-DC22FB95A2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45923" y="2805173"/>
                <a:ext cx="3312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963C181-16DD-44C9-B0E8-25D770B7DC42}"/>
                  </a:ext>
                </a:extLst>
              </p14:cNvPr>
              <p14:cNvContentPartPr/>
              <p14:nvPr/>
            </p14:nvContentPartPr>
            <p14:xfrm>
              <a:off x="8418133" y="2689973"/>
              <a:ext cx="558720" cy="3844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963C181-16DD-44C9-B0E8-25D770B7DC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09493" y="2681341"/>
                <a:ext cx="576360" cy="402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833A113-76BF-4EC7-919B-F86DC511B3A7}"/>
                  </a:ext>
                </a:extLst>
              </p14:cNvPr>
              <p14:cNvContentPartPr/>
              <p14:nvPr/>
            </p14:nvContentPartPr>
            <p14:xfrm>
              <a:off x="7602013" y="2702573"/>
              <a:ext cx="515880" cy="234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833A113-76BF-4EC7-919B-F86DC511B3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93013" y="2693933"/>
                <a:ext cx="533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CED3102-86AD-4D58-A121-7FA8A2AFC5FE}"/>
                  </a:ext>
                </a:extLst>
              </p14:cNvPr>
              <p14:cNvContentPartPr/>
              <p14:nvPr/>
            </p14:nvContentPartPr>
            <p14:xfrm>
              <a:off x="6841693" y="2679533"/>
              <a:ext cx="600120" cy="2739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CED3102-86AD-4D58-A121-7FA8A2AFC5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32693" y="2670893"/>
                <a:ext cx="617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ADECBE0-E732-471F-A314-39A60408EB40}"/>
                  </a:ext>
                </a:extLst>
              </p14:cNvPr>
              <p14:cNvContentPartPr/>
              <p14:nvPr/>
            </p14:nvContentPartPr>
            <p14:xfrm>
              <a:off x="10015093" y="2618333"/>
              <a:ext cx="977400" cy="387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ADECBE0-E732-471F-A314-39A60408EB4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06096" y="2609685"/>
                <a:ext cx="995034" cy="40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F8EC052D-680D-47EF-B05E-6D8A313537EA}"/>
                  </a:ext>
                </a:extLst>
              </p14:cNvPr>
              <p14:cNvContentPartPr/>
              <p14:nvPr/>
            </p14:nvContentPartPr>
            <p14:xfrm>
              <a:off x="9104653" y="2668013"/>
              <a:ext cx="759960" cy="2664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F8EC052D-680D-47EF-B05E-6D8A313537E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96013" y="2659373"/>
                <a:ext cx="777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7E06F38-17FF-4D09-85F8-0211B963ED0D}"/>
                  </a:ext>
                </a:extLst>
              </p14:cNvPr>
              <p14:cNvContentPartPr/>
              <p14:nvPr/>
            </p14:nvContentPartPr>
            <p14:xfrm>
              <a:off x="1911133" y="3459293"/>
              <a:ext cx="1252800" cy="2509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7E06F38-17FF-4D09-85F8-0211B963ED0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02491" y="3450293"/>
                <a:ext cx="1270445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26A3CE74-D30E-4D53-8919-B7BA2627C975}"/>
                  </a:ext>
                </a:extLst>
              </p14:cNvPr>
              <p14:cNvContentPartPr/>
              <p14:nvPr/>
            </p14:nvContentPartPr>
            <p14:xfrm>
              <a:off x="924373" y="3476573"/>
              <a:ext cx="645480" cy="271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26A3CE74-D30E-4D53-8919-B7BA2627C97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15733" y="3467573"/>
                <a:ext cx="6631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78DE600-69AB-4989-B2FB-E040E179D8E5}"/>
                  </a:ext>
                </a:extLst>
              </p14:cNvPr>
              <p14:cNvContentPartPr/>
              <p14:nvPr/>
            </p14:nvContentPartPr>
            <p14:xfrm>
              <a:off x="3341773" y="3482693"/>
              <a:ext cx="156240" cy="1944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78DE600-69AB-4989-B2FB-E040E179D8E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32773" y="3474053"/>
                <a:ext cx="1738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33DB7AD-7726-4877-A063-0367B2497ED6}"/>
                  </a:ext>
                </a:extLst>
              </p14:cNvPr>
              <p14:cNvContentPartPr/>
              <p14:nvPr/>
            </p14:nvContentPartPr>
            <p14:xfrm>
              <a:off x="3664693" y="3453173"/>
              <a:ext cx="456840" cy="2354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33DB7AD-7726-4877-A063-0367B2497ED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56053" y="3444173"/>
                <a:ext cx="474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628CD00-30AB-4F79-8045-90901D054381}"/>
                  </a:ext>
                </a:extLst>
              </p14:cNvPr>
              <p14:cNvContentPartPr/>
              <p14:nvPr/>
            </p14:nvContentPartPr>
            <p14:xfrm>
              <a:off x="570133" y="4014773"/>
              <a:ext cx="303120" cy="2926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628CD00-30AB-4F79-8045-90901D0543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1144" y="4006133"/>
                <a:ext cx="320739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5A6281B-652E-4F2E-998C-064F228A8D28}"/>
                  </a:ext>
                </a:extLst>
              </p14:cNvPr>
              <p14:cNvContentPartPr/>
              <p14:nvPr/>
            </p14:nvContentPartPr>
            <p14:xfrm>
              <a:off x="2714653" y="4081733"/>
              <a:ext cx="8640" cy="115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5A6281B-652E-4F2E-998C-064F228A8D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05653" y="4072733"/>
                <a:ext cx="262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30DB0C5-4636-482E-8E70-D01E8B680917}"/>
                  </a:ext>
                </a:extLst>
              </p14:cNvPr>
              <p14:cNvContentPartPr/>
              <p14:nvPr/>
            </p14:nvContentPartPr>
            <p14:xfrm>
              <a:off x="2711413" y="4196213"/>
              <a:ext cx="5760" cy="68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30DB0C5-4636-482E-8E70-D01E8B6809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02413" y="4187213"/>
                <a:ext cx="23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976C3D0-F42C-44FF-9942-73927AC05605}"/>
                  </a:ext>
                </a:extLst>
              </p14:cNvPr>
              <p14:cNvContentPartPr/>
              <p14:nvPr/>
            </p14:nvContentPartPr>
            <p14:xfrm>
              <a:off x="2321893" y="4051493"/>
              <a:ext cx="199800" cy="2390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976C3D0-F42C-44FF-9942-73927AC0560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12893" y="4042853"/>
                <a:ext cx="217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BC33B9B-B36E-4554-AA57-D9D95BA89422}"/>
                  </a:ext>
                </a:extLst>
              </p14:cNvPr>
              <p14:cNvContentPartPr/>
              <p14:nvPr/>
            </p14:nvContentPartPr>
            <p14:xfrm>
              <a:off x="4209013" y="3921893"/>
              <a:ext cx="786240" cy="2314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BC33B9B-B36E-4554-AA57-D9D95BA8942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00373" y="3912893"/>
                <a:ext cx="8038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BC9E283-9CEB-48DC-B75D-5F8EB0C0464E}"/>
                  </a:ext>
                </a:extLst>
              </p14:cNvPr>
              <p14:cNvContentPartPr/>
              <p14:nvPr/>
            </p14:nvContentPartPr>
            <p14:xfrm>
              <a:off x="3083293" y="3956093"/>
              <a:ext cx="932040" cy="4014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BC9E283-9CEB-48DC-B75D-5F8EB0C0464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4296" y="3947085"/>
                <a:ext cx="949673" cy="419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AFCB03-83C3-4C2D-B65E-A99AA9D2E4E2}"/>
                  </a:ext>
                </a:extLst>
              </p14:cNvPr>
              <p14:cNvContentPartPr/>
              <p14:nvPr/>
            </p14:nvContentPartPr>
            <p14:xfrm>
              <a:off x="7492573" y="3704453"/>
              <a:ext cx="107280" cy="2368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AFCB03-83C3-4C2D-B65E-A99AA9D2E4E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483573" y="3695813"/>
                <a:ext cx="124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E02FAC8-2A55-49A9-949D-F3755E68179C}"/>
                  </a:ext>
                </a:extLst>
              </p14:cNvPr>
              <p14:cNvContentPartPr/>
              <p14:nvPr/>
            </p14:nvContentPartPr>
            <p14:xfrm>
              <a:off x="7747813" y="3799853"/>
              <a:ext cx="16200" cy="32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E02FAC8-2A55-49A9-949D-F3755E68179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39173" y="3791213"/>
                <a:ext cx="338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DBFD1D7-20F8-4442-9DF6-CB7F5FF90B29}"/>
                  </a:ext>
                </a:extLst>
              </p14:cNvPr>
              <p14:cNvContentPartPr/>
              <p14:nvPr/>
            </p14:nvContentPartPr>
            <p14:xfrm>
              <a:off x="8793613" y="3683573"/>
              <a:ext cx="142560" cy="291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DBFD1D7-20F8-4442-9DF6-CB7F5FF90B2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84973" y="3674573"/>
                <a:ext cx="160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BB651F0-F70D-421C-A504-1DFB8CECDD65}"/>
                  </a:ext>
                </a:extLst>
              </p14:cNvPr>
              <p14:cNvContentPartPr/>
              <p14:nvPr/>
            </p14:nvContentPartPr>
            <p14:xfrm>
              <a:off x="8802613" y="3760973"/>
              <a:ext cx="183240" cy="118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BB651F0-F70D-421C-A504-1DFB8CECDD6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93973" y="3752333"/>
                <a:ext cx="2008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D637A35-CDB8-4BEF-BD50-5EF84A98DFD7}"/>
                  </a:ext>
                </a:extLst>
              </p14:cNvPr>
              <p14:cNvContentPartPr/>
              <p14:nvPr/>
            </p14:nvContentPartPr>
            <p14:xfrm>
              <a:off x="9146053" y="3577373"/>
              <a:ext cx="270720" cy="1904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D637A35-CDB8-4BEF-BD50-5EF84A98DFD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37413" y="3568717"/>
                <a:ext cx="288360" cy="208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56C8498-E470-48D8-80D4-361358657567}"/>
                  </a:ext>
                </a:extLst>
              </p14:cNvPr>
              <p14:cNvContentPartPr/>
              <p14:nvPr/>
            </p14:nvContentPartPr>
            <p14:xfrm>
              <a:off x="7927813" y="3641093"/>
              <a:ext cx="765720" cy="4226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56C8498-E470-48D8-80D4-3613586575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18817" y="3632093"/>
                <a:ext cx="783352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74708BF-F9E9-4045-A025-92757C280826}"/>
                  </a:ext>
                </a:extLst>
              </p14:cNvPr>
              <p14:cNvContentPartPr/>
              <p14:nvPr/>
            </p14:nvContentPartPr>
            <p14:xfrm>
              <a:off x="6560173" y="3748013"/>
              <a:ext cx="838080" cy="3355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74708BF-F9E9-4045-A025-92757C2808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551173" y="3739373"/>
                <a:ext cx="8557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DC836FF3-4612-4941-BE79-BE10E6405951}"/>
                  </a:ext>
                </a:extLst>
              </p14:cNvPr>
              <p14:cNvContentPartPr/>
              <p14:nvPr/>
            </p14:nvContentPartPr>
            <p14:xfrm>
              <a:off x="5779693" y="3808493"/>
              <a:ext cx="598320" cy="24264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DC836FF3-4612-4941-BE79-BE10E640595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71053" y="3799493"/>
                <a:ext cx="6159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91805AD-2A5F-42C4-9F05-A8A5FA56010F}"/>
                  </a:ext>
                </a:extLst>
              </p14:cNvPr>
              <p14:cNvContentPartPr/>
              <p14:nvPr/>
            </p14:nvContentPartPr>
            <p14:xfrm>
              <a:off x="9170173" y="3817493"/>
              <a:ext cx="138240" cy="19224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91805AD-2A5F-42C4-9F05-A8A5FA56010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61173" y="3808493"/>
                <a:ext cx="155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48CFBEEE-071C-4CE2-89FF-82B82FCA07DC}"/>
                  </a:ext>
                </a:extLst>
              </p14:cNvPr>
              <p14:cNvContentPartPr/>
              <p14:nvPr/>
            </p14:nvContentPartPr>
            <p14:xfrm>
              <a:off x="10648693" y="3641813"/>
              <a:ext cx="650520" cy="17640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48CFBEEE-071C-4CE2-89FF-82B82FCA07D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40053" y="3633173"/>
                <a:ext cx="668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2D8DAF66-5362-429D-8952-DEC006076423}"/>
                  </a:ext>
                </a:extLst>
              </p14:cNvPr>
              <p14:cNvContentPartPr/>
              <p14:nvPr/>
            </p14:nvContentPartPr>
            <p14:xfrm>
              <a:off x="9549613" y="3429053"/>
              <a:ext cx="970560" cy="48888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2D8DAF66-5362-429D-8952-DEC00607642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40973" y="3420413"/>
                <a:ext cx="988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D5EF804-CDF3-48F6-B802-40DDBE5BB3B4}"/>
                  </a:ext>
                </a:extLst>
              </p14:cNvPr>
              <p14:cNvContentPartPr/>
              <p14:nvPr/>
            </p14:nvContentPartPr>
            <p14:xfrm>
              <a:off x="2340253" y="4772213"/>
              <a:ext cx="102240" cy="20988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D5EF804-CDF3-48F6-B802-40DDBE5BB3B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31253" y="4763213"/>
                <a:ext cx="119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97617A6-7B0D-4437-A057-05DC3FE591CA}"/>
                  </a:ext>
                </a:extLst>
              </p14:cNvPr>
              <p14:cNvContentPartPr/>
              <p14:nvPr/>
            </p14:nvContentPartPr>
            <p14:xfrm>
              <a:off x="2137933" y="4684733"/>
              <a:ext cx="86760" cy="32436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97617A6-7B0D-4437-A057-05DC3FE591C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28933" y="4676093"/>
                <a:ext cx="1044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49B40FB-4213-43F2-A951-FF5CE4D1F011}"/>
                  </a:ext>
                </a:extLst>
              </p14:cNvPr>
              <p14:cNvContentPartPr/>
              <p14:nvPr/>
            </p14:nvContentPartPr>
            <p14:xfrm>
              <a:off x="2582533" y="4689413"/>
              <a:ext cx="911520" cy="35388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49B40FB-4213-43F2-A951-FF5CE4D1F01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73893" y="4680764"/>
                <a:ext cx="929160" cy="371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AD944030-F2AA-45AA-B702-491748C41274}"/>
                  </a:ext>
                </a:extLst>
              </p14:cNvPr>
              <p14:cNvContentPartPr/>
              <p14:nvPr/>
            </p14:nvContentPartPr>
            <p14:xfrm>
              <a:off x="3949813" y="4731173"/>
              <a:ext cx="307440" cy="6768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AD944030-F2AA-45AA-B702-491748C4127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40813" y="4722533"/>
                <a:ext cx="325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8547221-5C67-4651-AC93-FCFB5C39C80E}"/>
                  </a:ext>
                </a:extLst>
              </p14:cNvPr>
              <p14:cNvContentPartPr/>
              <p14:nvPr/>
            </p14:nvContentPartPr>
            <p14:xfrm>
              <a:off x="3987613" y="4898573"/>
              <a:ext cx="324000" cy="2268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8547221-5C67-4651-AC93-FCFB5C39C80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78613" y="4889933"/>
                <a:ext cx="341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CD787AE4-B4A8-4FCB-93CC-96187BA75194}"/>
                  </a:ext>
                </a:extLst>
              </p14:cNvPr>
              <p14:cNvContentPartPr/>
              <p14:nvPr/>
            </p14:nvContentPartPr>
            <p14:xfrm>
              <a:off x="4652173" y="4369373"/>
              <a:ext cx="963000" cy="5824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CD787AE4-B4A8-4FCB-93CC-96187BA7519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43530" y="4360373"/>
                <a:ext cx="980647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09572BF-F9CA-4EFC-9BB4-95D727634D38}"/>
                  </a:ext>
                </a:extLst>
              </p14:cNvPr>
              <p14:cNvContentPartPr/>
              <p14:nvPr/>
            </p14:nvContentPartPr>
            <p14:xfrm>
              <a:off x="5979493" y="4690493"/>
              <a:ext cx="248040" cy="230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09572BF-F9CA-4EFC-9BB4-95D727634D3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970493" y="4681853"/>
                <a:ext cx="265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9FD5154-8A29-459C-809D-D8B75A424A4A}"/>
                  </a:ext>
                </a:extLst>
              </p14:cNvPr>
              <p14:cNvContentPartPr/>
              <p14:nvPr/>
            </p14:nvContentPartPr>
            <p14:xfrm>
              <a:off x="5991733" y="4791293"/>
              <a:ext cx="219240" cy="129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9FD5154-8A29-459C-809D-D8B75A424A4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82733" y="4782653"/>
                <a:ext cx="236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5D4BF6D-E787-4217-9B01-B54A0F113CEA}"/>
                  </a:ext>
                </a:extLst>
              </p14:cNvPr>
              <p14:cNvContentPartPr/>
              <p14:nvPr/>
            </p14:nvContentPartPr>
            <p14:xfrm>
              <a:off x="6745573" y="4712093"/>
              <a:ext cx="377280" cy="2473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5D4BF6D-E787-4217-9B01-B54A0F113CE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36933" y="4703093"/>
                <a:ext cx="394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E9103D0-CFB5-4882-B59C-74D9DE1ADB73}"/>
                  </a:ext>
                </a:extLst>
              </p14:cNvPr>
              <p14:cNvContentPartPr/>
              <p14:nvPr/>
            </p14:nvContentPartPr>
            <p14:xfrm>
              <a:off x="7263973" y="4554053"/>
              <a:ext cx="13680" cy="64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E9103D0-CFB5-4882-B59C-74D9DE1ADB7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55333" y="4545413"/>
                <a:ext cx="313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3A11B752-E248-452A-93B8-BB0EB27E31F3}"/>
                  </a:ext>
                </a:extLst>
              </p14:cNvPr>
              <p14:cNvContentPartPr/>
              <p14:nvPr/>
            </p14:nvContentPartPr>
            <p14:xfrm>
              <a:off x="6657733" y="4448213"/>
              <a:ext cx="439920" cy="19692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3A11B752-E248-452A-93B8-BB0EB27E31F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649093" y="4439213"/>
                <a:ext cx="4575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41C96F02-8697-4D24-A419-1ED52C3BD894}"/>
                  </a:ext>
                </a:extLst>
              </p14:cNvPr>
              <p14:cNvContentPartPr/>
              <p14:nvPr/>
            </p14:nvContentPartPr>
            <p14:xfrm>
              <a:off x="9149653" y="1397933"/>
              <a:ext cx="1684440" cy="33444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41C96F02-8697-4D24-A419-1ED52C3BD89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140653" y="1388933"/>
                <a:ext cx="17020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78B3D63D-C84C-4305-A54C-EE5A1E569D0D}"/>
                  </a:ext>
                </a:extLst>
              </p14:cNvPr>
              <p14:cNvContentPartPr/>
              <p14:nvPr/>
            </p14:nvContentPartPr>
            <p14:xfrm>
              <a:off x="7974613" y="1426013"/>
              <a:ext cx="910800" cy="26028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78B3D63D-C84C-4305-A54C-EE5A1E569D0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65973" y="1417373"/>
                <a:ext cx="92844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35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1F89ED-B787-4599-917D-2C1160628920}"/>
                  </a:ext>
                </a:extLst>
              </p14:cNvPr>
              <p14:cNvContentPartPr/>
              <p14:nvPr/>
            </p14:nvContentPartPr>
            <p14:xfrm>
              <a:off x="606133" y="708533"/>
              <a:ext cx="325440" cy="1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1F89ED-B787-4599-917D-2C11606289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493" y="699533"/>
                <a:ext cx="343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61D489-7861-4AB0-8F96-9A415558E30A}"/>
                  </a:ext>
                </a:extLst>
              </p14:cNvPr>
              <p14:cNvContentPartPr/>
              <p14:nvPr/>
            </p14:nvContentPartPr>
            <p14:xfrm>
              <a:off x="1076653" y="443213"/>
              <a:ext cx="16560" cy="4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61D489-7861-4AB0-8F96-9A415558E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013" y="434573"/>
                <a:ext cx="34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BCC345-71AD-41DF-8E14-B43268569374}"/>
                  </a:ext>
                </a:extLst>
              </p14:cNvPr>
              <p14:cNvContentPartPr/>
              <p14:nvPr/>
            </p14:nvContentPartPr>
            <p14:xfrm>
              <a:off x="1074853" y="593693"/>
              <a:ext cx="6480" cy="8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BCC345-71AD-41DF-8E14-B432685693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5853" y="585053"/>
                <a:ext cx="24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CB6581-8B6A-4A08-9113-BC0F94EBCEC5}"/>
                  </a:ext>
                </a:extLst>
              </p14:cNvPr>
              <p14:cNvContentPartPr/>
              <p14:nvPr/>
            </p14:nvContentPartPr>
            <p14:xfrm>
              <a:off x="477613" y="380933"/>
              <a:ext cx="402480" cy="270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CB6581-8B6A-4A08-9113-BC0F94EBCE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973" y="371933"/>
                <a:ext cx="420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3E4FEE-978E-429E-8646-CCB92D59E5C6}"/>
                  </a:ext>
                </a:extLst>
              </p14:cNvPr>
              <p14:cNvContentPartPr/>
              <p14:nvPr/>
            </p14:nvContentPartPr>
            <p14:xfrm>
              <a:off x="1327933" y="410813"/>
              <a:ext cx="540720" cy="22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3E4FEE-978E-429E-8646-CCB92D59E5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8933" y="401813"/>
                <a:ext cx="5583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7BABDD-9E11-4335-A5EC-1F42334A2387}"/>
                  </a:ext>
                </a:extLst>
              </p14:cNvPr>
              <p14:cNvContentPartPr/>
              <p14:nvPr/>
            </p14:nvContentPartPr>
            <p14:xfrm>
              <a:off x="3220813" y="322973"/>
              <a:ext cx="764640" cy="374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7BABDD-9E11-4335-A5EC-1F42334A2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2173" y="314333"/>
                <a:ext cx="7822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6BC69F-60CC-4396-BFA3-7F34B710A2F6}"/>
                  </a:ext>
                </a:extLst>
              </p14:cNvPr>
              <p14:cNvContentPartPr/>
              <p14:nvPr/>
            </p14:nvContentPartPr>
            <p14:xfrm>
              <a:off x="2149813" y="388133"/>
              <a:ext cx="731880" cy="208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6BC69F-60CC-4396-BFA3-7F34B710A2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40813" y="379133"/>
                <a:ext cx="7495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65133D7-0C64-4D5D-B711-32CFCE0B4A4E}"/>
                  </a:ext>
                </a:extLst>
              </p14:cNvPr>
              <p14:cNvContentPartPr/>
              <p14:nvPr/>
            </p14:nvContentPartPr>
            <p14:xfrm>
              <a:off x="5946013" y="285173"/>
              <a:ext cx="3600" cy="12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65133D7-0C64-4D5D-B711-32CFCE0B4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37373" y="276533"/>
                <a:ext cx="212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D84B899-17FF-41A8-8395-BC018FA331E8}"/>
                  </a:ext>
                </a:extLst>
              </p14:cNvPr>
              <p14:cNvContentPartPr/>
              <p14:nvPr/>
            </p14:nvContentPartPr>
            <p14:xfrm>
              <a:off x="5528053" y="358973"/>
              <a:ext cx="620280" cy="319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D84B899-17FF-41A8-8395-BC018FA331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19408" y="350333"/>
                <a:ext cx="63793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20CDA8C-93C8-48E2-B182-30E9E59B1564}"/>
                  </a:ext>
                </a:extLst>
              </p14:cNvPr>
              <p14:cNvContentPartPr/>
              <p14:nvPr/>
            </p14:nvContentPartPr>
            <p14:xfrm>
              <a:off x="5014333" y="383453"/>
              <a:ext cx="378000" cy="150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20CDA8C-93C8-48E2-B182-30E9E59B15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05333" y="374813"/>
                <a:ext cx="3956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11E1196-3665-49B2-879A-598EBDFE3FCA}"/>
                  </a:ext>
                </a:extLst>
              </p14:cNvPr>
              <p14:cNvContentPartPr/>
              <p14:nvPr/>
            </p14:nvContentPartPr>
            <p14:xfrm>
              <a:off x="4400533" y="345293"/>
              <a:ext cx="359280" cy="203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11E1196-3665-49B2-879A-598EBDFE3F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1533" y="336293"/>
                <a:ext cx="376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69AC027-933F-4832-B0C9-225D4A8694AF}"/>
                  </a:ext>
                </a:extLst>
              </p14:cNvPr>
              <p14:cNvContentPartPr/>
              <p14:nvPr/>
            </p14:nvContentPartPr>
            <p14:xfrm>
              <a:off x="6315373" y="346733"/>
              <a:ext cx="246240" cy="89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69AC027-933F-4832-B0C9-225D4A8694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06733" y="338093"/>
                <a:ext cx="2638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214F513-09EF-4310-BD53-CDD01EC90727}"/>
                  </a:ext>
                </a:extLst>
              </p14:cNvPr>
              <p14:cNvContentPartPr/>
              <p14:nvPr/>
            </p14:nvContentPartPr>
            <p14:xfrm>
              <a:off x="810973" y="809693"/>
              <a:ext cx="1868400" cy="340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214F513-09EF-4310-BD53-CDD01EC90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2331" y="800693"/>
                <a:ext cx="1886043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6994044-8D6A-4EB9-9DAE-34B4C65DE8C6}"/>
                  </a:ext>
                </a:extLst>
              </p14:cNvPr>
              <p14:cNvContentPartPr/>
              <p14:nvPr/>
            </p14:nvContentPartPr>
            <p14:xfrm>
              <a:off x="2902573" y="806093"/>
              <a:ext cx="747000" cy="267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6994044-8D6A-4EB9-9DAE-34B4C65DE8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3929" y="797453"/>
                <a:ext cx="764649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B141211-B6BE-4A4F-9180-3231041D0FEC}"/>
                  </a:ext>
                </a:extLst>
              </p14:cNvPr>
              <p14:cNvContentPartPr/>
              <p14:nvPr/>
            </p14:nvContentPartPr>
            <p14:xfrm>
              <a:off x="5667733" y="793133"/>
              <a:ext cx="167400" cy="234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B141211-B6BE-4A4F-9180-3231041D0F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59074" y="784119"/>
                <a:ext cx="185078" cy="25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732753C-E03C-4F68-9620-D22E5E8DEEB1}"/>
                  </a:ext>
                </a:extLst>
              </p14:cNvPr>
              <p14:cNvContentPartPr/>
              <p14:nvPr/>
            </p14:nvContentPartPr>
            <p14:xfrm>
              <a:off x="3966373" y="782333"/>
              <a:ext cx="1416240" cy="372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732753C-E03C-4F68-9620-D22E5E8DEE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57733" y="773693"/>
                <a:ext cx="1433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75B6E6A-F083-4E8A-9925-22ED38FE43F5}"/>
                  </a:ext>
                </a:extLst>
              </p14:cNvPr>
              <p14:cNvContentPartPr/>
              <p14:nvPr/>
            </p14:nvContentPartPr>
            <p14:xfrm>
              <a:off x="4266613" y="1218293"/>
              <a:ext cx="1057680" cy="300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75B6E6A-F083-4E8A-9925-22ED38FE43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7973" y="1209643"/>
                <a:ext cx="1075320" cy="318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EF73CB8-3DB7-4AE9-951E-FD9B5B1A4387}"/>
                  </a:ext>
                </a:extLst>
              </p14:cNvPr>
              <p14:cNvContentPartPr/>
              <p14:nvPr/>
            </p14:nvContentPartPr>
            <p14:xfrm>
              <a:off x="3298213" y="1342133"/>
              <a:ext cx="758880" cy="217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EF73CB8-3DB7-4AE9-951E-FD9B5B1A43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9573" y="1333133"/>
                <a:ext cx="776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C960CB6-201D-498B-A4A1-47B39F05EB19}"/>
                  </a:ext>
                </a:extLst>
              </p14:cNvPr>
              <p14:cNvContentPartPr/>
              <p14:nvPr/>
            </p14:nvContentPartPr>
            <p14:xfrm>
              <a:off x="2616733" y="1320893"/>
              <a:ext cx="480600" cy="265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C960CB6-201D-498B-A4A1-47B39F05EB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07726" y="1312241"/>
                <a:ext cx="498253" cy="28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3941D0F-6A77-45D2-903F-123A3CEC829F}"/>
                  </a:ext>
                </a:extLst>
              </p14:cNvPr>
              <p14:cNvContentPartPr/>
              <p14:nvPr/>
            </p14:nvContentPartPr>
            <p14:xfrm>
              <a:off x="1799173" y="1401533"/>
              <a:ext cx="523440" cy="192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3941D0F-6A77-45D2-903F-123A3CEC82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90533" y="1392550"/>
                <a:ext cx="541080" cy="210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4F9790-BF17-4D41-9CD8-E5691E2C889F}"/>
                  </a:ext>
                </a:extLst>
              </p14:cNvPr>
              <p14:cNvContentPartPr/>
              <p14:nvPr/>
            </p14:nvContentPartPr>
            <p14:xfrm>
              <a:off x="794413" y="1435013"/>
              <a:ext cx="892440" cy="358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4F9790-BF17-4D41-9CD8-E5691E2C88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5773" y="1426373"/>
                <a:ext cx="9100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96554C-9B04-4560-B010-6084C3E56D44}"/>
                  </a:ext>
                </a:extLst>
              </p14:cNvPr>
              <p14:cNvContentPartPr/>
              <p14:nvPr/>
            </p14:nvContentPartPr>
            <p14:xfrm>
              <a:off x="5567293" y="1247813"/>
              <a:ext cx="842760" cy="247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96554C-9B04-4560-B010-6084C3E56D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58293" y="1238813"/>
                <a:ext cx="8604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5CF89DC-513F-4721-B7D5-258EBB2184B9}"/>
                  </a:ext>
                </a:extLst>
              </p14:cNvPr>
              <p14:cNvContentPartPr/>
              <p14:nvPr/>
            </p14:nvContentPartPr>
            <p14:xfrm>
              <a:off x="6729733" y="180773"/>
              <a:ext cx="4706640" cy="14630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5CF89DC-513F-4721-B7D5-258EBB2184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20733" y="172133"/>
                <a:ext cx="4724280" cy="14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26C0E35-3D76-45B5-9E43-D938BDCB9A38}"/>
                  </a:ext>
                </a:extLst>
              </p14:cNvPr>
              <p14:cNvContentPartPr/>
              <p14:nvPr/>
            </p14:nvContentPartPr>
            <p14:xfrm>
              <a:off x="850213" y="1900853"/>
              <a:ext cx="148680" cy="305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26C0E35-3D76-45B5-9E43-D938BDCB9A3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213" y="1891853"/>
                <a:ext cx="1663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3D12AB0-BB77-484D-8658-DC6078AC335E}"/>
                  </a:ext>
                </a:extLst>
              </p14:cNvPr>
              <p14:cNvContentPartPr/>
              <p14:nvPr/>
            </p14:nvContentPartPr>
            <p14:xfrm>
              <a:off x="1231453" y="1920653"/>
              <a:ext cx="541440" cy="2822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3D12AB0-BB77-484D-8658-DC6078AC33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22807" y="1911653"/>
                <a:ext cx="559092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37B1744-3652-4328-9732-9964DD023823}"/>
                  </a:ext>
                </a:extLst>
              </p14:cNvPr>
              <p14:cNvContentPartPr/>
              <p14:nvPr/>
            </p14:nvContentPartPr>
            <p14:xfrm>
              <a:off x="594613" y="2542373"/>
              <a:ext cx="249840" cy="4348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37B1744-3652-4328-9732-9964DD0238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5961" y="2533373"/>
                <a:ext cx="267505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8294A45-F506-4961-ADE1-4E0AE3B70FB1}"/>
                  </a:ext>
                </a:extLst>
              </p14:cNvPr>
              <p14:cNvContentPartPr/>
              <p14:nvPr/>
            </p14:nvContentPartPr>
            <p14:xfrm>
              <a:off x="2162053" y="2514653"/>
              <a:ext cx="26280" cy="25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8294A45-F506-4961-ADE1-4E0AE3B70F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53413" y="2505653"/>
                <a:ext cx="439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11DCD0E-9210-40BD-BE1A-7AC0D37285EB}"/>
                  </a:ext>
                </a:extLst>
              </p14:cNvPr>
              <p14:cNvContentPartPr/>
              <p14:nvPr/>
            </p14:nvContentPartPr>
            <p14:xfrm>
              <a:off x="2171053" y="2635973"/>
              <a:ext cx="14040" cy="144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11DCD0E-9210-40BD-BE1A-7AC0D37285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62413" y="2626973"/>
                <a:ext cx="31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CC5FB66-EB08-44B6-B300-9294D17AEB4E}"/>
                  </a:ext>
                </a:extLst>
              </p14:cNvPr>
              <p14:cNvContentPartPr/>
              <p14:nvPr/>
            </p14:nvContentPartPr>
            <p14:xfrm>
              <a:off x="1776133" y="2529773"/>
              <a:ext cx="256320" cy="188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CC5FB66-EB08-44B6-B300-9294D17AEB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67493" y="2520773"/>
                <a:ext cx="2739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AFEFE0C-327C-4007-9FB6-F4CED17FC4C9}"/>
                  </a:ext>
                </a:extLst>
              </p14:cNvPr>
              <p14:cNvContentPartPr/>
              <p14:nvPr/>
            </p14:nvContentPartPr>
            <p14:xfrm>
              <a:off x="3505573" y="2378573"/>
              <a:ext cx="610200" cy="212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AFEFE0C-327C-4007-9FB6-F4CED17FC4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96933" y="2369573"/>
                <a:ext cx="627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0383EFE-BCA3-43CA-98B1-AF5FAD08421D}"/>
                  </a:ext>
                </a:extLst>
              </p14:cNvPr>
              <p14:cNvContentPartPr/>
              <p14:nvPr/>
            </p14:nvContentPartPr>
            <p14:xfrm>
              <a:off x="2385613" y="2421053"/>
              <a:ext cx="1032120" cy="3304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0383EFE-BCA3-43CA-98B1-AF5FAD0842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76613" y="2412063"/>
                <a:ext cx="1049760" cy="34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6A6A9BE-EB78-42D0-B7E0-D2CDC01E03EE}"/>
                  </a:ext>
                </a:extLst>
              </p14:cNvPr>
              <p14:cNvContentPartPr/>
              <p14:nvPr/>
            </p14:nvContentPartPr>
            <p14:xfrm>
              <a:off x="6417973" y="2238533"/>
              <a:ext cx="36720" cy="142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6A6A9BE-EB78-42D0-B7E0-D2CDC01E03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08973" y="2229893"/>
                <a:ext cx="54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C70D524-42AD-4692-9936-7BF2BE55CDB5}"/>
                  </a:ext>
                </a:extLst>
              </p14:cNvPr>
              <p14:cNvContentPartPr/>
              <p14:nvPr/>
            </p14:nvContentPartPr>
            <p14:xfrm>
              <a:off x="6328333" y="2421053"/>
              <a:ext cx="258840" cy="2016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C70D524-42AD-4692-9936-7BF2BE55CD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19333" y="2412053"/>
                <a:ext cx="276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DA191F3-607D-4435-A936-3EBEF47F7154}"/>
                  </a:ext>
                </a:extLst>
              </p14:cNvPr>
              <p14:cNvContentPartPr/>
              <p14:nvPr/>
            </p14:nvContentPartPr>
            <p14:xfrm>
              <a:off x="6409693" y="2509973"/>
              <a:ext cx="264600" cy="1486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DA191F3-607D-4435-A936-3EBEF47F71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00693" y="2501333"/>
                <a:ext cx="2822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E1CA20A-AEEA-4998-9603-E254CD80468C}"/>
                  </a:ext>
                </a:extLst>
              </p14:cNvPr>
              <p14:cNvContentPartPr/>
              <p14:nvPr/>
            </p14:nvContentPartPr>
            <p14:xfrm>
              <a:off x="5918653" y="2354453"/>
              <a:ext cx="224280" cy="864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E1CA20A-AEEA-4998-9603-E254CD8046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09653" y="2345415"/>
                <a:ext cx="241920" cy="104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AB2B97E-A0C2-4765-9EEB-E6DE94BD6EA7}"/>
                  </a:ext>
                </a:extLst>
              </p14:cNvPr>
              <p14:cNvContentPartPr/>
              <p14:nvPr/>
            </p14:nvContentPartPr>
            <p14:xfrm>
              <a:off x="4939453" y="2311253"/>
              <a:ext cx="848160" cy="387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AB2B97E-A0C2-4765-9EEB-E6DE94BD6EA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30453" y="2302253"/>
                <a:ext cx="865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453C9BB-7C25-440C-93F9-BD39B54FA9F3}"/>
                  </a:ext>
                </a:extLst>
              </p14:cNvPr>
              <p14:cNvContentPartPr/>
              <p14:nvPr/>
            </p14:nvContentPartPr>
            <p14:xfrm>
              <a:off x="8056333" y="2253653"/>
              <a:ext cx="264600" cy="1411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453C9BB-7C25-440C-93F9-BD39B54FA9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47693" y="2244653"/>
                <a:ext cx="282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E18DC9E2-FF33-4413-85DA-129EFC2E066B}"/>
                  </a:ext>
                </a:extLst>
              </p14:cNvPr>
              <p14:cNvContentPartPr/>
              <p14:nvPr/>
            </p14:nvContentPartPr>
            <p14:xfrm>
              <a:off x="6776173" y="2077253"/>
              <a:ext cx="987840" cy="43344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E18DC9E2-FF33-4413-85DA-129EFC2E06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67533" y="2068613"/>
                <a:ext cx="10054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4EBF7D3-8C3C-4FCE-BD0D-A8A834983260}"/>
                  </a:ext>
                </a:extLst>
              </p14:cNvPr>
              <p14:cNvContentPartPr/>
              <p14:nvPr/>
            </p14:nvContentPartPr>
            <p14:xfrm>
              <a:off x="5949253" y="799613"/>
              <a:ext cx="540360" cy="166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4EBF7D3-8C3C-4FCE-BD0D-A8A8349832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0259" y="790613"/>
                <a:ext cx="557988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A153FF8-F6E5-4639-A5D9-6E40AC69DBFF}"/>
                  </a:ext>
                </a:extLst>
              </p14:cNvPr>
              <p14:cNvContentPartPr/>
              <p14:nvPr/>
            </p14:nvContentPartPr>
            <p14:xfrm>
              <a:off x="8467093" y="2219453"/>
              <a:ext cx="190800" cy="1634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A153FF8-F6E5-4639-A5D9-6E40AC69DB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458453" y="2210453"/>
                <a:ext cx="208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A777193-491B-47CB-815A-EB677A0EF2BA}"/>
                  </a:ext>
                </a:extLst>
              </p14:cNvPr>
              <p14:cNvContentPartPr/>
              <p14:nvPr/>
            </p14:nvContentPartPr>
            <p14:xfrm>
              <a:off x="8759053" y="2207933"/>
              <a:ext cx="174960" cy="1191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A777193-491B-47CB-815A-EB677A0EF2B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50053" y="2199293"/>
                <a:ext cx="1926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985BFA3-6B89-4D74-AA16-AB4E8C0A204C}"/>
                  </a:ext>
                </a:extLst>
              </p14:cNvPr>
              <p14:cNvContentPartPr/>
              <p14:nvPr/>
            </p14:nvContentPartPr>
            <p14:xfrm>
              <a:off x="9135613" y="2291813"/>
              <a:ext cx="10440" cy="10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985BFA3-6B89-4D74-AA16-AB4E8C0A20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26613" y="2283173"/>
                <a:ext cx="280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41F9148-71AE-48C2-9929-D2459399DFBD}"/>
                  </a:ext>
                </a:extLst>
              </p14:cNvPr>
              <p14:cNvContentPartPr/>
              <p14:nvPr/>
            </p14:nvContentPartPr>
            <p14:xfrm>
              <a:off x="1471573" y="3189653"/>
              <a:ext cx="694080" cy="3369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41F9148-71AE-48C2-9929-D2459399DFB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62933" y="3181004"/>
                <a:ext cx="711720" cy="354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D141240-B7A8-4491-920A-520171F90C86}"/>
                  </a:ext>
                </a:extLst>
              </p14:cNvPr>
              <p14:cNvContentPartPr/>
              <p14:nvPr/>
            </p14:nvContentPartPr>
            <p14:xfrm>
              <a:off x="2835973" y="3179573"/>
              <a:ext cx="169200" cy="1699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D141240-B7A8-4491-920A-520171F90C8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27333" y="3170573"/>
                <a:ext cx="186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0C44E79-4ED2-4F06-ACFA-51A0E74A4D9D}"/>
                  </a:ext>
                </a:extLst>
              </p14:cNvPr>
              <p14:cNvContentPartPr/>
              <p14:nvPr/>
            </p14:nvContentPartPr>
            <p14:xfrm>
              <a:off x="3141613" y="3129893"/>
              <a:ext cx="64440" cy="3672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0C44E79-4ED2-4F06-ACFA-51A0E74A4D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32613" y="3121253"/>
                <a:ext cx="82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577530DD-8857-4B4E-A321-7CB601A332EF}"/>
                  </a:ext>
                </a:extLst>
              </p14:cNvPr>
              <p14:cNvContentPartPr/>
              <p14:nvPr/>
            </p14:nvContentPartPr>
            <p14:xfrm>
              <a:off x="3350053" y="3162653"/>
              <a:ext cx="221760" cy="2221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577530DD-8857-4B4E-A321-7CB601A332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41427" y="3154013"/>
                <a:ext cx="239371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1359237-6D46-48CE-8991-B456A39FD4DA}"/>
                  </a:ext>
                </a:extLst>
              </p14:cNvPr>
              <p14:cNvContentPartPr/>
              <p14:nvPr/>
            </p14:nvContentPartPr>
            <p14:xfrm>
              <a:off x="4847653" y="3169133"/>
              <a:ext cx="258480" cy="187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1359237-6D46-48CE-8991-B456A39FD4D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38653" y="3160493"/>
                <a:ext cx="2761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85F45FE-F2A1-4A56-BC61-B8197E1FDE2D}"/>
                  </a:ext>
                </a:extLst>
              </p14:cNvPr>
              <p14:cNvContentPartPr/>
              <p14:nvPr/>
            </p14:nvContentPartPr>
            <p14:xfrm>
              <a:off x="4859893" y="3271733"/>
              <a:ext cx="238320" cy="57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85F45FE-F2A1-4A56-BC61-B8197E1FDE2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851253" y="3263093"/>
                <a:ext cx="255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EAD7A4B-FC03-4A61-AA3A-3E2D51F71D76}"/>
                  </a:ext>
                </a:extLst>
              </p14:cNvPr>
              <p14:cNvContentPartPr/>
              <p14:nvPr/>
            </p14:nvContentPartPr>
            <p14:xfrm>
              <a:off x="2368693" y="3177773"/>
              <a:ext cx="367560" cy="2790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EAD7A4B-FC03-4A61-AA3A-3E2D51F71D7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60053" y="3168761"/>
                <a:ext cx="385200" cy="296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627E7EC-DE91-4C31-AFF0-E7F5F228B567}"/>
                  </a:ext>
                </a:extLst>
              </p14:cNvPr>
              <p14:cNvContentPartPr/>
              <p14:nvPr/>
            </p14:nvContentPartPr>
            <p14:xfrm>
              <a:off x="3763693" y="3043853"/>
              <a:ext cx="753480" cy="3902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627E7EC-DE91-4C31-AFF0-E7F5F228B56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55053" y="3035213"/>
                <a:ext cx="771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1D5E91D-5032-4882-9CB1-8834F0103BA6}"/>
                  </a:ext>
                </a:extLst>
              </p14:cNvPr>
              <p14:cNvContentPartPr/>
              <p14:nvPr/>
            </p14:nvContentPartPr>
            <p14:xfrm>
              <a:off x="5966893" y="3007853"/>
              <a:ext cx="229680" cy="2167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1D5E91D-5032-4882-9CB1-8834F0103BA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958253" y="2999213"/>
                <a:ext cx="2473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9A76ABD-B1F7-45C7-BC79-D5EDFA1F4039}"/>
                  </a:ext>
                </a:extLst>
              </p14:cNvPr>
              <p14:cNvContentPartPr/>
              <p14:nvPr/>
            </p14:nvContentPartPr>
            <p14:xfrm>
              <a:off x="5466853" y="2980133"/>
              <a:ext cx="410040" cy="3639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9A76ABD-B1F7-45C7-BC79-D5EDFA1F40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58205" y="2971493"/>
                <a:ext cx="427696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3A6D3C7-AFCE-47B3-9EF2-1EEAEED0A6C7}"/>
                  </a:ext>
                </a:extLst>
              </p14:cNvPr>
              <p14:cNvContentPartPr/>
              <p14:nvPr/>
            </p14:nvContentPartPr>
            <p14:xfrm>
              <a:off x="6720733" y="2982653"/>
              <a:ext cx="182160" cy="194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3A6D3C7-AFCE-47B3-9EF2-1EEAEED0A6C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12093" y="2973653"/>
                <a:ext cx="199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D467467-F5B1-41B9-A93D-609930D40493}"/>
                  </a:ext>
                </a:extLst>
              </p14:cNvPr>
              <p14:cNvContentPartPr/>
              <p14:nvPr/>
            </p14:nvContentPartPr>
            <p14:xfrm>
              <a:off x="7468093" y="2849813"/>
              <a:ext cx="113040" cy="329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D467467-F5B1-41B9-A93D-609930D4049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59453" y="2840813"/>
                <a:ext cx="1306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316688B-77DF-4630-BB9A-58E8FB10C911}"/>
                  </a:ext>
                </a:extLst>
              </p14:cNvPr>
              <p14:cNvContentPartPr/>
              <p14:nvPr/>
            </p14:nvContentPartPr>
            <p14:xfrm>
              <a:off x="8337133" y="2717333"/>
              <a:ext cx="400680" cy="4852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316688B-77DF-4630-BB9A-58E8FB10C91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28141" y="2708693"/>
                <a:ext cx="418304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F0456FAE-7B68-4C9E-9A8A-A8087DCAE743}"/>
                  </a:ext>
                </a:extLst>
              </p14:cNvPr>
              <p14:cNvContentPartPr/>
              <p14:nvPr/>
            </p14:nvContentPartPr>
            <p14:xfrm>
              <a:off x="8048413" y="2884013"/>
              <a:ext cx="188640" cy="2221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F0456FAE-7B68-4C9E-9A8A-A8087DCAE74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39773" y="2875013"/>
                <a:ext cx="2062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F6DF540-7EF4-4B33-800A-71356C2C444D}"/>
                  </a:ext>
                </a:extLst>
              </p14:cNvPr>
              <p14:cNvContentPartPr/>
              <p14:nvPr/>
            </p14:nvContentPartPr>
            <p14:xfrm>
              <a:off x="7745653" y="2914253"/>
              <a:ext cx="190080" cy="15588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F6DF540-7EF4-4B33-800A-71356C2C444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37013" y="2905613"/>
                <a:ext cx="2077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CE8CCBC-55B3-4D38-BDA1-595A1ABC740C}"/>
                  </a:ext>
                </a:extLst>
              </p14:cNvPr>
              <p14:cNvContentPartPr/>
              <p14:nvPr/>
            </p14:nvContentPartPr>
            <p14:xfrm>
              <a:off x="7002973" y="2932973"/>
              <a:ext cx="351720" cy="1447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CE8CCBC-55B3-4D38-BDA1-595A1ABC740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93973" y="2924333"/>
                <a:ext cx="369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34E1343-08E9-488D-A216-F8879C76A6B7}"/>
                  </a:ext>
                </a:extLst>
              </p14:cNvPr>
              <p14:cNvContentPartPr/>
              <p14:nvPr/>
            </p14:nvContentPartPr>
            <p14:xfrm>
              <a:off x="6380173" y="3013973"/>
              <a:ext cx="210240" cy="2149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34E1343-08E9-488D-A216-F8879C76A6B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371533" y="3004988"/>
                <a:ext cx="227880" cy="232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AA1DA1F-34E3-49F1-814B-B73BFE01E7ED}"/>
                  </a:ext>
                </a:extLst>
              </p14:cNvPr>
              <p14:cNvContentPartPr/>
              <p14:nvPr/>
            </p14:nvContentPartPr>
            <p14:xfrm>
              <a:off x="8946253" y="2856653"/>
              <a:ext cx="299880" cy="514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AA1DA1F-34E3-49F1-814B-B73BFE01E7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937253" y="2848013"/>
                <a:ext cx="3175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AD5509B-D750-4762-89A7-62B7B7C5084D}"/>
                  </a:ext>
                </a:extLst>
              </p14:cNvPr>
              <p14:cNvContentPartPr/>
              <p14:nvPr/>
            </p14:nvContentPartPr>
            <p14:xfrm>
              <a:off x="8969293" y="2972213"/>
              <a:ext cx="252000" cy="612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AD5509B-D750-4762-89A7-62B7B7C5084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960293" y="2963573"/>
                <a:ext cx="2696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FB55F7B-3B6C-4E41-A567-F59E260AE9FF}"/>
                  </a:ext>
                </a:extLst>
              </p14:cNvPr>
              <p14:cNvContentPartPr/>
              <p14:nvPr/>
            </p14:nvContentPartPr>
            <p14:xfrm>
              <a:off x="9723133" y="2700053"/>
              <a:ext cx="938160" cy="3506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FB55F7B-3B6C-4E41-A567-F59E260AE9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714136" y="2691053"/>
                <a:ext cx="955793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2B823943-CAE6-4705-8BE6-1FAE629F049A}"/>
                  </a:ext>
                </a:extLst>
              </p14:cNvPr>
              <p14:cNvContentPartPr/>
              <p14:nvPr/>
            </p14:nvContentPartPr>
            <p14:xfrm>
              <a:off x="9422893" y="2731373"/>
              <a:ext cx="202680" cy="3312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2B823943-CAE6-4705-8BE6-1FAE629F049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14253" y="2722383"/>
                <a:ext cx="220320" cy="348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6716D22-DEE0-448A-8185-7370258D9A2F}"/>
                  </a:ext>
                </a:extLst>
              </p14:cNvPr>
              <p14:cNvContentPartPr/>
              <p14:nvPr/>
            </p14:nvContentPartPr>
            <p14:xfrm>
              <a:off x="3495493" y="3887333"/>
              <a:ext cx="275400" cy="2268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6716D22-DEE0-448A-8185-7370258D9A2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86853" y="3878693"/>
                <a:ext cx="293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5421620-1667-47EA-B512-A094824BCC26}"/>
                  </a:ext>
                </a:extLst>
              </p14:cNvPr>
              <p14:cNvContentPartPr/>
              <p14:nvPr/>
            </p14:nvContentPartPr>
            <p14:xfrm>
              <a:off x="3544813" y="4001453"/>
              <a:ext cx="223200" cy="108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5421620-1667-47EA-B512-A094824BCC2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35813" y="3992813"/>
                <a:ext cx="240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50ED0BF-EDFA-4C30-9FD6-1E4CC7B4F8C9}"/>
                  </a:ext>
                </a:extLst>
              </p14:cNvPr>
              <p14:cNvContentPartPr/>
              <p14:nvPr/>
            </p14:nvContentPartPr>
            <p14:xfrm>
              <a:off x="4269493" y="4016573"/>
              <a:ext cx="205560" cy="1436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50ED0BF-EDFA-4C30-9FD6-1E4CC7B4F8C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60493" y="4007933"/>
                <a:ext cx="223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E2D06720-4F7D-4076-8154-1C8CE60F709E}"/>
                  </a:ext>
                </a:extLst>
              </p14:cNvPr>
              <p14:cNvContentPartPr/>
              <p14:nvPr/>
            </p14:nvContentPartPr>
            <p14:xfrm>
              <a:off x="4831093" y="4288733"/>
              <a:ext cx="12600" cy="1029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E2D06720-4F7D-4076-8154-1C8CE60F709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22453" y="4279733"/>
                <a:ext cx="302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B5F877A-D18C-487E-81C6-EC55B7337E6D}"/>
                  </a:ext>
                </a:extLst>
              </p14:cNvPr>
              <p14:cNvContentPartPr/>
              <p14:nvPr/>
            </p14:nvContentPartPr>
            <p14:xfrm>
              <a:off x="4134133" y="3740093"/>
              <a:ext cx="280440" cy="2016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B5F877A-D18C-487E-81C6-EC55B7337E6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25493" y="3731453"/>
                <a:ext cx="2980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C4C0B7D-29F8-4348-9DC0-EFA8CA23A6A4}"/>
                  </a:ext>
                </a:extLst>
              </p14:cNvPr>
              <p14:cNvContentPartPr/>
              <p14:nvPr/>
            </p14:nvContentPartPr>
            <p14:xfrm>
              <a:off x="4666573" y="3616253"/>
              <a:ext cx="1500840" cy="6188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C4C0B7D-29F8-4348-9DC0-EFA8CA23A6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57931" y="3607618"/>
                <a:ext cx="1518484" cy="63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2FF77FB-DD45-4715-BBD3-3551EE3AB3A7}"/>
                  </a:ext>
                </a:extLst>
              </p14:cNvPr>
              <p14:cNvContentPartPr/>
              <p14:nvPr/>
            </p14:nvContentPartPr>
            <p14:xfrm>
              <a:off x="6367573" y="3731093"/>
              <a:ext cx="207720" cy="2300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2FF77FB-DD45-4715-BBD3-3551EE3AB3A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58573" y="3722093"/>
                <a:ext cx="2253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33CA9BF-22A4-409C-B80F-94EB7CB154E6}"/>
                  </a:ext>
                </a:extLst>
              </p14:cNvPr>
              <p14:cNvContentPartPr/>
              <p14:nvPr/>
            </p14:nvContentPartPr>
            <p14:xfrm>
              <a:off x="6687613" y="3856373"/>
              <a:ext cx="223920" cy="1335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33CA9BF-22A4-409C-B80F-94EB7CB154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78973" y="3847733"/>
                <a:ext cx="2415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7F4BB33-0383-45B9-B659-0915ABE99F29}"/>
                  </a:ext>
                </a:extLst>
              </p14:cNvPr>
              <p14:cNvContentPartPr/>
              <p14:nvPr/>
            </p14:nvContentPartPr>
            <p14:xfrm>
              <a:off x="7072453" y="3732173"/>
              <a:ext cx="321480" cy="4068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7F4BB33-0383-45B9-B659-0915ABE99F2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063453" y="3723173"/>
                <a:ext cx="339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E250F40-DEDB-4B8C-8A9A-A9FE2CE64530}"/>
                  </a:ext>
                </a:extLst>
              </p14:cNvPr>
              <p14:cNvContentPartPr/>
              <p14:nvPr/>
            </p14:nvContentPartPr>
            <p14:xfrm>
              <a:off x="7084693" y="3878693"/>
              <a:ext cx="233280" cy="104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E250F40-DEDB-4B8C-8A9A-A9FE2CE6453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076053" y="3869693"/>
                <a:ext cx="250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37594C9E-7101-4AB9-935C-DDBA8CE1FAD6}"/>
                  </a:ext>
                </a:extLst>
              </p14:cNvPr>
              <p14:cNvContentPartPr/>
              <p14:nvPr/>
            </p14:nvContentPartPr>
            <p14:xfrm>
              <a:off x="8843653" y="3796613"/>
              <a:ext cx="102600" cy="3276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37594C9E-7101-4AB9-935C-DDBA8CE1FAD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835013" y="3787613"/>
                <a:ext cx="1202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4DE815E-E94F-4107-A554-58C5DE16D480}"/>
                  </a:ext>
                </a:extLst>
              </p14:cNvPr>
              <p14:cNvContentPartPr/>
              <p14:nvPr/>
            </p14:nvContentPartPr>
            <p14:xfrm>
              <a:off x="7866973" y="3325373"/>
              <a:ext cx="871560" cy="5608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4DE815E-E94F-4107-A554-58C5DE16D48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57973" y="3316373"/>
                <a:ext cx="88920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7C6A422-6A23-4119-BEC0-0B34E5B2D8A2}"/>
                  </a:ext>
                </a:extLst>
              </p14:cNvPr>
              <p14:cNvContentPartPr/>
              <p14:nvPr/>
            </p14:nvContentPartPr>
            <p14:xfrm>
              <a:off x="553573" y="4659533"/>
              <a:ext cx="378360" cy="3258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7C6A422-6A23-4119-BEC0-0B34E5B2D8A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4573" y="4650893"/>
                <a:ext cx="396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E35EE769-232B-4CFE-A9D2-9F4586206C3D}"/>
                  </a:ext>
                </a:extLst>
              </p14:cNvPr>
              <p14:cNvContentPartPr/>
              <p14:nvPr/>
            </p14:nvContentPartPr>
            <p14:xfrm>
              <a:off x="2243413" y="4915493"/>
              <a:ext cx="160200" cy="252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E35EE769-232B-4CFE-A9D2-9F4586206C3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34773" y="4906853"/>
                <a:ext cx="177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2F5C39C-89BD-4691-B291-14D7163D6696}"/>
                  </a:ext>
                </a:extLst>
              </p14:cNvPr>
              <p14:cNvContentPartPr/>
              <p14:nvPr/>
            </p14:nvContentPartPr>
            <p14:xfrm>
              <a:off x="2641573" y="4682213"/>
              <a:ext cx="16920" cy="17352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2F5C39C-89BD-4691-B291-14D7163D669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32933" y="4673213"/>
                <a:ext cx="34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BD11E3DC-EBB6-48EE-B9D2-7A68E2C602CB}"/>
                  </a:ext>
                </a:extLst>
              </p14:cNvPr>
              <p14:cNvContentPartPr/>
              <p14:nvPr/>
            </p14:nvContentPartPr>
            <p14:xfrm>
              <a:off x="2784853" y="4694093"/>
              <a:ext cx="132480" cy="14148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BD11E3DC-EBB6-48EE-B9D2-7A68E2C602C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76213" y="4685453"/>
                <a:ext cx="1501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9AAB52DB-FFE1-4D5D-8BF3-216276389EDB}"/>
                  </a:ext>
                </a:extLst>
              </p14:cNvPr>
              <p14:cNvContentPartPr/>
              <p14:nvPr/>
            </p14:nvContentPartPr>
            <p14:xfrm>
              <a:off x="1446013" y="4691213"/>
              <a:ext cx="679320" cy="31500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9AAB52DB-FFE1-4D5D-8BF3-216276389ED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437013" y="4682213"/>
                <a:ext cx="6969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B9486A1-E8DF-4103-90E6-4B66FE564491}"/>
                  </a:ext>
                </a:extLst>
              </p14:cNvPr>
              <p14:cNvContentPartPr/>
              <p14:nvPr/>
            </p14:nvContentPartPr>
            <p14:xfrm>
              <a:off x="2272573" y="4667093"/>
              <a:ext cx="171360" cy="20016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B9486A1-E8DF-4103-90E6-4B66FE56449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263573" y="4658453"/>
                <a:ext cx="1890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7C432934-044B-4048-82B4-230F29CFA53C}"/>
                  </a:ext>
                </a:extLst>
              </p14:cNvPr>
              <p14:cNvContentPartPr/>
              <p14:nvPr/>
            </p14:nvContentPartPr>
            <p14:xfrm>
              <a:off x="3162493" y="4527773"/>
              <a:ext cx="1064880" cy="40860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7C432934-044B-4048-82B4-230F29CFA53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53850" y="4519133"/>
                <a:ext cx="1082526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85A9D92-D8CA-4DFB-B20A-654711D54C75}"/>
                  </a:ext>
                </a:extLst>
              </p14:cNvPr>
              <p14:cNvContentPartPr/>
              <p14:nvPr/>
            </p14:nvContentPartPr>
            <p14:xfrm>
              <a:off x="4439413" y="4610213"/>
              <a:ext cx="259200" cy="3204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85A9D92-D8CA-4DFB-B20A-654711D54C7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430773" y="4601213"/>
                <a:ext cx="276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434AC20-8A44-497A-87E2-EC16C1E991F0}"/>
                  </a:ext>
                </a:extLst>
              </p14:cNvPr>
              <p14:cNvContentPartPr/>
              <p14:nvPr/>
            </p14:nvContentPartPr>
            <p14:xfrm>
              <a:off x="4486213" y="4732973"/>
              <a:ext cx="228240" cy="82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434AC20-8A44-497A-87E2-EC16C1E991F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477573" y="4724333"/>
                <a:ext cx="245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A202EBB3-231D-4194-8E01-1AECEC93F6D0}"/>
                  </a:ext>
                </a:extLst>
              </p14:cNvPr>
              <p14:cNvContentPartPr/>
              <p14:nvPr/>
            </p14:nvContentPartPr>
            <p14:xfrm>
              <a:off x="4991293" y="4552973"/>
              <a:ext cx="89280" cy="2836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A202EBB3-231D-4194-8E01-1AECEC93F6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982293" y="4544333"/>
                <a:ext cx="106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94AE16C-9601-4AE4-B846-95F5E7D32D9B}"/>
                  </a:ext>
                </a:extLst>
              </p14:cNvPr>
              <p14:cNvContentPartPr/>
              <p14:nvPr/>
            </p14:nvContentPartPr>
            <p14:xfrm>
              <a:off x="5187853" y="4643693"/>
              <a:ext cx="233640" cy="165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94AE16C-9601-4AE4-B846-95F5E7D32D9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78853" y="4634693"/>
                <a:ext cx="2512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400DA37-8B11-4DF2-BE28-65187329C48D}"/>
                  </a:ext>
                </a:extLst>
              </p14:cNvPr>
              <p14:cNvContentPartPr/>
              <p14:nvPr/>
            </p14:nvContentPartPr>
            <p14:xfrm>
              <a:off x="6322933" y="4470533"/>
              <a:ext cx="149040" cy="16884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400DA37-8B11-4DF2-BE28-65187329C48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314293" y="4461893"/>
                <a:ext cx="166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FE44F029-77F9-404E-8C21-310FF5EA77DA}"/>
                  </a:ext>
                </a:extLst>
              </p14:cNvPr>
              <p14:cNvContentPartPr/>
              <p14:nvPr/>
            </p14:nvContentPartPr>
            <p14:xfrm>
              <a:off x="8170813" y="4399973"/>
              <a:ext cx="182880" cy="17280"/>
            </p14:xfrm>
          </p:contentPart>
        </mc:Choice>
        <mc:Fallback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FE44F029-77F9-404E-8C21-310FF5EA77D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62173" y="4391333"/>
                <a:ext cx="200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1E568135-1AB4-4DB0-B680-2C1D4E94566A}"/>
                  </a:ext>
                </a:extLst>
              </p14:cNvPr>
              <p14:cNvContentPartPr/>
              <p14:nvPr/>
            </p14:nvContentPartPr>
            <p14:xfrm>
              <a:off x="8130133" y="4520213"/>
              <a:ext cx="180720" cy="172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1E568135-1AB4-4DB0-B680-2C1D4E94566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121133" y="4511213"/>
                <a:ext cx="1983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36D38550-342F-4E24-B5A0-10B383BEF5BA}"/>
                  </a:ext>
                </a:extLst>
              </p14:cNvPr>
              <p14:cNvContentPartPr/>
              <p14:nvPr/>
            </p14:nvContentPartPr>
            <p14:xfrm>
              <a:off x="8697853" y="4086053"/>
              <a:ext cx="1238400" cy="42372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36D38550-342F-4E24-B5A0-10B383BEF5B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688856" y="4077406"/>
                <a:ext cx="1256035" cy="441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CBAEAA6C-3684-46A6-A979-81C3244674C1}"/>
                  </a:ext>
                </a:extLst>
              </p14:cNvPr>
              <p14:cNvContentPartPr/>
              <p14:nvPr/>
            </p14:nvContentPartPr>
            <p14:xfrm>
              <a:off x="7528213" y="4313213"/>
              <a:ext cx="352440" cy="3402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CBAEAA6C-3684-46A6-A979-81C3244674C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519222" y="4304223"/>
                <a:ext cx="370062" cy="357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F17D50AB-1B4A-465D-9355-74E13AA0DAB4}"/>
                  </a:ext>
                </a:extLst>
              </p14:cNvPr>
              <p14:cNvContentPartPr/>
              <p14:nvPr/>
            </p14:nvContentPartPr>
            <p14:xfrm>
              <a:off x="6586093" y="4399613"/>
              <a:ext cx="825480" cy="26532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F17D50AB-1B4A-465D-9355-74E13AA0DA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577453" y="4390973"/>
                <a:ext cx="843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860F3137-7108-474C-B5B0-40C39FC47AA1}"/>
                  </a:ext>
                </a:extLst>
              </p14:cNvPr>
              <p14:cNvContentPartPr/>
              <p14:nvPr/>
            </p14:nvContentPartPr>
            <p14:xfrm>
              <a:off x="5646133" y="4450373"/>
              <a:ext cx="545400" cy="33012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860F3137-7108-474C-B5B0-40C39FC47AA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37139" y="4441373"/>
                <a:ext cx="563028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DCB04858-96F5-4131-B509-2C1CB11B18B2}"/>
                  </a:ext>
                </a:extLst>
              </p14:cNvPr>
              <p14:cNvContentPartPr/>
              <p14:nvPr/>
            </p14:nvContentPartPr>
            <p14:xfrm>
              <a:off x="9348373" y="3208733"/>
              <a:ext cx="1484640" cy="4356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DCB04858-96F5-4131-B509-2C1CB11B18B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39733" y="3200093"/>
                <a:ext cx="1502280" cy="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00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7B747B7-F505-4D18-A4BC-09AE3EBFD18F}"/>
                  </a:ext>
                </a:extLst>
              </p14:cNvPr>
              <p14:cNvContentPartPr/>
              <p14:nvPr/>
            </p14:nvContentPartPr>
            <p14:xfrm>
              <a:off x="4665133" y="430973"/>
              <a:ext cx="22680" cy="1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7B747B7-F505-4D18-A4BC-09AE3EBFD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6133" y="422333"/>
                <a:ext cx="40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A2C792-868C-46DE-8E70-CC904741544A}"/>
                  </a:ext>
                </a:extLst>
              </p14:cNvPr>
              <p14:cNvContentPartPr/>
              <p14:nvPr/>
            </p14:nvContentPartPr>
            <p14:xfrm>
              <a:off x="4682773" y="540413"/>
              <a:ext cx="14400" cy="3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A2C792-868C-46DE-8E70-CC90474154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3773" y="531413"/>
                <a:ext cx="32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C5AF439-A576-490C-A784-71763977D64C}"/>
                  </a:ext>
                </a:extLst>
              </p14:cNvPr>
              <p14:cNvContentPartPr/>
              <p14:nvPr/>
            </p14:nvContentPartPr>
            <p14:xfrm>
              <a:off x="960733" y="355013"/>
              <a:ext cx="3561120" cy="468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C5AF439-A576-490C-A784-71763977D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093" y="346013"/>
                <a:ext cx="357876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74681A-41B7-4F3C-8570-8A13D93640C8}"/>
                  </a:ext>
                </a:extLst>
              </p14:cNvPr>
              <p14:cNvContentPartPr/>
              <p14:nvPr/>
            </p14:nvContentPartPr>
            <p14:xfrm>
              <a:off x="5480173" y="456173"/>
              <a:ext cx="361440" cy="190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74681A-41B7-4F3C-8570-8A13D93640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71173" y="447190"/>
                <a:ext cx="379080" cy="20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852AE5-50F8-4F9F-BA18-54B658D79139}"/>
                  </a:ext>
                </a:extLst>
              </p14:cNvPr>
              <p14:cNvContentPartPr/>
              <p14:nvPr/>
            </p14:nvContentPartPr>
            <p14:xfrm>
              <a:off x="5016853" y="428093"/>
              <a:ext cx="249120" cy="240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852AE5-50F8-4F9F-BA18-54B658D791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07853" y="419453"/>
                <a:ext cx="266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71B601-7C8D-4E3A-94D9-FD558F16129A}"/>
                  </a:ext>
                </a:extLst>
              </p14:cNvPr>
              <p14:cNvContentPartPr/>
              <p14:nvPr/>
            </p14:nvContentPartPr>
            <p14:xfrm>
              <a:off x="6577813" y="525293"/>
              <a:ext cx="20880" cy="118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71B601-7C8D-4E3A-94D9-FD558F1612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9173" y="516653"/>
                <a:ext cx="38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14847E-9CFD-4C14-A790-8291FE516B01}"/>
                  </a:ext>
                </a:extLst>
              </p14:cNvPr>
              <p14:cNvContentPartPr/>
              <p14:nvPr/>
            </p14:nvContentPartPr>
            <p14:xfrm>
              <a:off x="6570973" y="418373"/>
              <a:ext cx="14400" cy="10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14847E-9CFD-4C14-A790-8291FE516B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62333" y="409733"/>
                <a:ext cx="320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1091E8D-31F2-47BD-B6A4-18ED8E8F8D63}"/>
                  </a:ext>
                </a:extLst>
              </p14:cNvPr>
              <p14:cNvContentPartPr/>
              <p14:nvPr/>
            </p14:nvContentPartPr>
            <p14:xfrm>
              <a:off x="6673933" y="435293"/>
              <a:ext cx="125280" cy="209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1091E8D-31F2-47BD-B6A4-18ED8E8F8D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4933" y="426293"/>
                <a:ext cx="1429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F6381B-177F-437D-A95F-F9446228C4CE}"/>
                  </a:ext>
                </a:extLst>
              </p14:cNvPr>
              <p14:cNvContentPartPr/>
              <p14:nvPr/>
            </p14:nvContentPartPr>
            <p14:xfrm>
              <a:off x="6051133" y="490013"/>
              <a:ext cx="180000" cy="1821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F6381B-177F-437D-A95F-F9446228C4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2493" y="481013"/>
                <a:ext cx="197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4FCE6A6-7DF1-4D70-9161-5D7316B40D39}"/>
                  </a:ext>
                </a:extLst>
              </p14:cNvPr>
              <p14:cNvContentPartPr/>
              <p14:nvPr/>
            </p14:nvContentPartPr>
            <p14:xfrm>
              <a:off x="9331813" y="351413"/>
              <a:ext cx="1406880" cy="261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4FCE6A6-7DF1-4D70-9161-5D7316B40D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2813" y="342413"/>
                <a:ext cx="14245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0855E83-14EF-4A97-98DA-3D059F3799C2}"/>
                  </a:ext>
                </a:extLst>
              </p14:cNvPr>
              <p14:cNvContentPartPr/>
              <p14:nvPr/>
            </p14:nvContentPartPr>
            <p14:xfrm>
              <a:off x="8427493" y="405773"/>
              <a:ext cx="726840" cy="225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0855E83-14EF-4A97-98DA-3D059F3799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18853" y="397133"/>
                <a:ext cx="744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49CC0EB-5101-4584-96F6-A4F553E91537}"/>
                  </a:ext>
                </a:extLst>
              </p14:cNvPr>
              <p14:cNvContentPartPr/>
              <p14:nvPr/>
            </p14:nvContentPartPr>
            <p14:xfrm>
              <a:off x="7919533" y="434933"/>
              <a:ext cx="322200" cy="161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49CC0EB-5101-4584-96F6-A4F553E9153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10533" y="426293"/>
                <a:ext cx="3398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F6113D9-6D6D-481B-AEFE-07FE684828E9}"/>
                  </a:ext>
                </a:extLst>
              </p14:cNvPr>
              <p14:cNvContentPartPr/>
              <p14:nvPr/>
            </p14:nvContentPartPr>
            <p14:xfrm>
              <a:off x="7053373" y="354293"/>
              <a:ext cx="645480" cy="276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F6113D9-6D6D-481B-AEFE-07FE684828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44733" y="345293"/>
                <a:ext cx="6631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1CD6C1F-022F-4F49-A16E-B4C3F8ADA9EE}"/>
                  </a:ext>
                </a:extLst>
              </p14:cNvPr>
              <p14:cNvContentPartPr/>
              <p14:nvPr/>
            </p14:nvContentPartPr>
            <p14:xfrm>
              <a:off x="4882573" y="948653"/>
              <a:ext cx="22680" cy="69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1CD6C1F-022F-4F49-A16E-B4C3F8ADA9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73933" y="940013"/>
                <a:ext cx="40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47711F4-D96B-4DFA-9AF9-42EFA7D78E6B}"/>
                  </a:ext>
                </a:extLst>
              </p14:cNvPr>
              <p14:cNvContentPartPr/>
              <p14:nvPr/>
            </p14:nvContentPartPr>
            <p14:xfrm>
              <a:off x="5617693" y="904733"/>
              <a:ext cx="7560" cy="10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47711F4-D96B-4DFA-9AF9-42EFA7D78E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09053" y="895733"/>
                <a:ext cx="25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7E7A050-EC21-44C8-9D1C-F21892097AEC}"/>
                  </a:ext>
                </a:extLst>
              </p14:cNvPr>
              <p14:cNvContentPartPr/>
              <p14:nvPr/>
            </p14:nvContentPartPr>
            <p14:xfrm>
              <a:off x="6332653" y="889613"/>
              <a:ext cx="502920" cy="345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7E7A050-EC21-44C8-9D1C-F21892097A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24013" y="880613"/>
                <a:ext cx="5205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92B365-957B-4F8F-935C-D6FADA03E086}"/>
                  </a:ext>
                </a:extLst>
              </p14:cNvPr>
              <p14:cNvContentPartPr/>
              <p14:nvPr/>
            </p14:nvContentPartPr>
            <p14:xfrm>
              <a:off x="5377933" y="978893"/>
              <a:ext cx="830520" cy="3607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92B365-957B-4F8F-935C-D6FADA03E0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69289" y="970244"/>
                <a:ext cx="848168" cy="378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6A2D689-B10D-483A-ABA5-6D64DD18D507}"/>
                  </a:ext>
                </a:extLst>
              </p14:cNvPr>
              <p14:cNvContentPartPr/>
              <p14:nvPr/>
            </p14:nvContentPartPr>
            <p14:xfrm>
              <a:off x="4878613" y="1059173"/>
              <a:ext cx="209160" cy="153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6A2D689-B10D-483A-ABA5-6D64DD18D5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69613" y="1050173"/>
                <a:ext cx="2268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2D9CA48-B06A-416A-AA4C-FD1539988906}"/>
                  </a:ext>
                </a:extLst>
              </p14:cNvPr>
              <p14:cNvContentPartPr/>
              <p14:nvPr/>
            </p14:nvContentPartPr>
            <p14:xfrm>
              <a:off x="4182013" y="1022093"/>
              <a:ext cx="564480" cy="2570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2D9CA48-B06A-416A-AA4C-FD15399889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3367" y="1013093"/>
                <a:ext cx="582131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E741E8-0945-42EF-BB09-6516DB754DFD}"/>
                  </a:ext>
                </a:extLst>
              </p14:cNvPr>
              <p14:cNvContentPartPr/>
              <p14:nvPr/>
            </p14:nvContentPartPr>
            <p14:xfrm>
              <a:off x="3580453" y="980693"/>
              <a:ext cx="403200" cy="274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E741E8-0945-42EF-BB09-6516DB754D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71813" y="972053"/>
                <a:ext cx="4208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DA0884D-7A03-4121-9271-587793FE1327}"/>
                  </a:ext>
                </a:extLst>
              </p14:cNvPr>
              <p14:cNvContentPartPr/>
              <p14:nvPr/>
            </p14:nvContentPartPr>
            <p14:xfrm>
              <a:off x="3153493" y="1019213"/>
              <a:ext cx="251640" cy="3463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DA0884D-7A03-4121-9271-587793FE13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44841" y="1010564"/>
                <a:ext cx="269305" cy="363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F6540B9-9E00-4C9F-B21B-F42FEA9F0A39}"/>
                  </a:ext>
                </a:extLst>
              </p14:cNvPr>
              <p14:cNvContentPartPr/>
              <p14:nvPr/>
            </p14:nvContentPartPr>
            <p14:xfrm>
              <a:off x="934093" y="1049093"/>
              <a:ext cx="1949760" cy="2894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F6540B9-9E00-4C9F-B21B-F42FEA9F0A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5095" y="1040453"/>
                <a:ext cx="1967397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1DBF82C-7E8D-4D86-9945-C59683CE9333}"/>
                  </a:ext>
                </a:extLst>
              </p14:cNvPr>
              <p14:cNvContentPartPr/>
              <p14:nvPr/>
            </p14:nvContentPartPr>
            <p14:xfrm>
              <a:off x="2471293" y="1734533"/>
              <a:ext cx="90720" cy="2624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1DBF82C-7E8D-4D86-9945-C59683CE93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62653" y="1725533"/>
                <a:ext cx="108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665574-3A21-414C-910B-0C30BD9B64DF}"/>
                  </a:ext>
                </a:extLst>
              </p14:cNvPr>
              <p14:cNvContentPartPr/>
              <p14:nvPr/>
            </p14:nvContentPartPr>
            <p14:xfrm>
              <a:off x="2108413" y="1733453"/>
              <a:ext cx="249120" cy="212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665574-3A21-414C-910B-0C30BD9B64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99426" y="1724453"/>
                <a:ext cx="266735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26EF011-FA47-49DE-80A5-AAE4153E3F58}"/>
                  </a:ext>
                </a:extLst>
              </p14:cNvPr>
              <p14:cNvContentPartPr/>
              <p14:nvPr/>
            </p14:nvContentPartPr>
            <p14:xfrm>
              <a:off x="1643653" y="1661453"/>
              <a:ext cx="332640" cy="4075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26EF011-FA47-49DE-80A5-AAE4153E3F5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35013" y="1652461"/>
                <a:ext cx="350280" cy="42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28A8059-CAD7-48CB-86F0-5F29924E3FAC}"/>
                  </a:ext>
                </a:extLst>
              </p14:cNvPr>
              <p14:cNvContentPartPr/>
              <p14:nvPr/>
            </p14:nvContentPartPr>
            <p14:xfrm>
              <a:off x="2740933" y="1807613"/>
              <a:ext cx="180720" cy="12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28A8059-CAD7-48CB-86F0-5F29924E3FA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32293" y="1798973"/>
                <a:ext cx="198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4E0F01D-633D-42B6-ACEA-CFB7F7DB2876}"/>
                  </a:ext>
                </a:extLst>
              </p14:cNvPr>
              <p14:cNvContentPartPr/>
              <p14:nvPr/>
            </p14:nvContentPartPr>
            <p14:xfrm>
              <a:off x="2718973" y="1890053"/>
              <a:ext cx="160200" cy="7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4E0F01D-633D-42B6-ACEA-CFB7F7DB287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10333" y="1881053"/>
                <a:ext cx="177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573692B-4C65-4358-B5E4-A7C936DBA58F}"/>
                  </a:ext>
                </a:extLst>
              </p14:cNvPr>
              <p14:cNvContentPartPr/>
              <p14:nvPr/>
            </p14:nvContentPartPr>
            <p14:xfrm>
              <a:off x="4152853" y="1568933"/>
              <a:ext cx="769320" cy="392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573692B-4C65-4358-B5E4-A7C936DBA5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43857" y="1559925"/>
                <a:ext cx="786952" cy="410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24F3282-C3A2-4B9D-8A24-8F3A25557EE5}"/>
                  </a:ext>
                </a:extLst>
              </p14:cNvPr>
              <p14:cNvContentPartPr/>
              <p14:nvPr/>
            </p14:nvContentPartPr>
            <p14:xfrm>
              <a:off x="3606013" y="1688453"/>
              <a:ext cx="398880" cy="262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24F3282-C3A2-4B9D-8A24-8F3A25557EE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97373" y="1679453"/>
                <a:ext cx="4165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C6F9204-FE00-488C-8221-46DB8292D636}"/>
                  </a:ext>
                </a:extLst>
              </p14:cNvPr>
              <p14:cNvContentPartPr/>
              <p14:nvPr/>
            </p14:nvContentPartPr>
            <p14:xfrm>
              <a:off x="3101653" y="1651373"/>
              <a:ext cx="369720" cy="394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C6F9204-FE00-488C-8221-46DB8292D6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93013" y="1642373"/>
                <a:ext cx="3873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55DE8C5-2ED8-48C4-8A31-FE26CC020FA5}"/>
                  </a:ext>
                </a:extLst>
              </p14:cNvPr>
              <p14:cNvContentPartPr/>
              <p14:nvPr/>
            </p14:nvContentPartPr>
            <p14:xfrm>
              <a:off x="5048893" y="1756853"/>
              <a:ext cx="298800" cy="212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55DE8C5-2ED8-48C4-8A31-FE26CC020F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40253" y="1747853"/>
                <a:ext cx="316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37C3F15-9A0E-4108-9367-77E2AB7ADEDA}"/>
                  </a:ext>
                </a:extLst>
              </p14:cNvPr>
              <p14:cNvContentPartPr/>
              <p14:nvPr/>
            </p14:nvContentPartPr>
            <p14:xfrm>
              <a:off x="5063653" y="1905533"/>
              <a:ext cx="322920" cy="12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37C3F15-9A0E-4108-9367-77E2AB7ADED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54653" y="1896533"/>
                <a:ext cx="340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E73760A-5437-41CF-93CA-980FA84E3C42}"/>
                  </a:ext>
                </a:extLst>
              </p14:cNvPr>
              <p14:cNvContentPartPr/>
              <p14:nvPr/>
            </p14:nvContentPartPr>
            <p14:xfrm>
              <a:off x="5732173" y="1503053"/>
              <a:ext cx="656640" cy="2836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E73760A-5437-41CF-93CA-980FA84E3C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23533" y="1494053"/>
                <a:ext cx="674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54458F7-F947-4F5D-9EC3-E1E070B0584C}"/>
                  </a:ext>
                </a:extLst>
              </p14:cNvPr>
              <p14:cNvContentPartPr/>
              <p14:nvPr/>
            </p14:nvContentPartPr>
            <p14:xfrm>
              <a:off x="8795773" y="1668653"/>
              <a:ext cx="113400" cy="961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54458F7-F947-4F5D-9EC3-E1E070B058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86773" y="1659653"/>
                <a:ext cx="131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279A227-8A7F-46C9-8730-78F06C5004C3}"/>
                  </a:ext>
                </a:extLst>
              </p14:cNvPr>
              <p14:cNvContentPartPr/>
              <p14:nvPr/>
            </p14:nvContentPartPr>
            <p14:xfrm>
              <a:off x="9288973" y="1486133"/>
              <a:ext cx="1459080" cy="157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279A227-8A7F-46C9-8730-78F06C5004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79975" y="1477112"/>
                <a:ext cx="1476716" cy="1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2EE4783-EA9D-4B85-A6EF-3B6559DF58D3}"/>
                  </a:ext>
                </a:extLst>
              </p14:cNvPr>
              <p14:cNvContentPartPr/>
              <p14:nvPr/>
            </p14:nvContentPartPr>
            <p14:xfrm>
              <a:off x="7832053" y="1062053"/>
              <a:ext cx="1185120" cy="4399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2EE4783-EA9D-4B85-A6EF-3B6559DF58D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23416" y="1053413"/>
                <a:ext cx="1202755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B57E331-ECD0-4505-8032-5AF49F50F574}"/>
                  </a:ext>
                </a:extLst>
              </p14:cNvPr>
              <p14:cNvContentPartPr/>
              <p14:nvPr/>
            </p14:nvContentPartPr>
            <p14:xfrm>
              <a:off x="6538213" y="1478213"/>
              <a:ext cx="1178280" cy="432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B57E331-ECD0-4505-8032-5AF49F50F5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29570" y="1469566"/>
                <a:ext cx="1195925" cy="450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78AFA20-DFF2-4A7C-B66E-ABA44F76529A}"/>
                  </a:ext>
                </a:extLst>
              </p14:cNvPr>
              <p14:cNvContentPartPr/>
              <p14:nvPr/>
            </p14:nvContentPartPr>
            <p14:xfrm>
              <a:off x="7213933" y="1255733"/>
              <a:ext cx="469800" cy="1774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78AFA20-DFF2-4A7C-B66E-ABA44F7652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05293" y="1247093"/>
                <a:ext cx="4874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B8F328F-81E5-44E1-81B9-C75C4EECC26F}"/>
                  </a:ext>
                </a:extLst>
              </p14:cNvPr>
              <p14:cNvContentPartPr/>
              <p14:nvPr/>
            </p14:nvContentPartPr>
            <p14:xfrm>
              <a:off x="10427653" y="1779533"/>
              <a:ext cx="360000" cy="1202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B8F328F-81E5-44E1-81B9-C75C4EECC2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18653" y="1770533"/>
                <a:ext cx="377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D2AF210-9C9D-44D6-B28F-046F37779B18}"/>
                  </a:ext>
                </a:extLst>
              </p14:cNvPr>
              <p14:cNvContentPartPr/>
              <p14:nvPr/>
            </p14:nvContentPartPr>
            <p14:xfrm>
              <a:off x="10157653" y="1824533"/>
              <a:ext cx="161640" cy="196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D2AF210-9C9D-44D6-B28F-046F37779B1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149013" y="1815533"/>
                <a:ext cx="179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DB331DF-7BEE-4016-B694-ED579CFE6762}"/>
                  </a:ext>
                </a:extLst>
              </p14:cNvPr>
              <p14:cNvContentPartPr/>
              <p14:nvPr/>
            </p14:nvContentPartPr>
            <p14:xfrm>
              <a:off x="9285733" y="1829933"/>
              <a:ext cx="748800" cy="127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DB331DF-7BEE-4016-B694-ED579CFE67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77093" y="1820933"/>
                <a:ext cx="766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E66258B-0A8B-4066-A89A-F36F03AA0BA8}"/>
                  </a:ext>
                </a:extLst>
              </p14:cNvPr>
              <p14:cNvContentPartPr/>
              <p14:nvPr/>
            </p14:nvContentPartPr>
            <p14:xfrm>
              <a:off x="9542053" y="2115413"/>
              <a:ext cx="1260000" cy="198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E66258B-0A8B-4066-A89A-F36F03AA0B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33056" y="2106773"/>
                <a:ext cx="1277635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C5C74DE-9139-48CB-969F-D61F2AC3217C}"/>
                  </a:ext>
                </a:extLst>
              </p14:cNvPr>
              <p14:cNvContentPartPr/>
              <p14:nvPr/>
            </p14:nvContentPartPr>
            <p14:xfrm>
              <a:off x="6208453" y="1928933"/>
              <a:ext cx="183960" cy="213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C5C74DE-9139-48CB-969F-D61F2AC321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99813" y="1920293"/>
                <a:ext cx="2016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BA859D9-64D3-4E76-B87E-12331E1DA819}"/>
                  </a:ext>
                </a:extLst>
              </p14:cNvPr>
              <p14:cNvContentPartPr/>
              <p14:nvPr/>
            </p14:nvContentPartPr>
            <p14:xfrm>
              <a:off x="5614093" y="1917053"/>
              <a:ext cx="437040" cy="303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BA859D9-64D3-4E76-B87E-12331E1DA81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05093" y="1908053"/>
                <a:ext cx="4546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70BE2DE-082A-4F19-9F07-1A5B7AB7B5CA}"/>
                  </a:ext>
                </a:extLst>
              </p14:cNvPr>
              <p14:cNvContentPartPr/>
              <p14:nvPr/>
            </p14:nvContentPartPr>
            <p14:xfrm>
              <a:off x="726733" y="3324293"/>
              <a:ext cx="671760" cy="2754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70BE2DE-082A-4F19-9F07-1A5B7AB7B5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7733" y="3315305"/>
                <a:ext cx="689400" cy="293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DD14BB8-43D0-4804-A69A-30304A7275A0}"/>
                  </a:ext>
                </a:extLst>
              </p14:cNvPr>
              <p14:cNvContentPartPr/>
              <p14:nvPr/>
            </p14:nvContentPartPr>
            <p14:xfrm>
              <a:off x="646813" y="3822893"/>
              <a:ext cx="717120" cy="22716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DD14BB8-43D0-4804-A69A-30304A7275A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7818" y="3813893"/>
                <a:ext cx="734751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DCF9178D-9DB2-4D4B-836A-3FB9E0772865}"/>
                  </a:ext>
                </a:extLst>
              </p14:cNvPr>
              <p14:cNvContentPartPr/>
              <p14:nvPr/>
            </p14:nvContentPartPr>
            <p14:xfrm>
              <a:off x="2167453" y="4290173"/>
              <a:ext cx="33120" cy="241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DCF9178D-9DB2-4D4B-836A-3FB9E077286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58453" y="4281533"/>
                <a:ext cx="50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04174CB-3FCF-467E-9A5B-C0C7949A6593}"/>
                  </a:ext>
                </a:extLst>
              </p14:cNvPr>
              <p14:cNvContentPartPr/>
              <p14:nvPr/>
            </p14:nvContentPartPr>
            <p14:xfrm>
              <a:off x="789373" y="4238693"/>
              <a:ext cx="1076040" cy="3175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04174CB-3FCF-467E-9A5B-C0C7949A659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0373" y="4229703"/>
                <a:ext cx="1093680" cy="33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5FD7C3D8-EAA7-4B3F-8FAF-A2B819BB0EB3}"/>
                  </a:ext>
                </a:extLst>
              </p14:cNvPr>
              <p14:cNvContentPartPr/>
              <p14:nvPr/>
            </p14:nvContentPartPr>
            <p14:xfrm>
              <a:off x="2749933" y="4186133"/>
              <a:ext cx="436320" cy="3326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5FD7C3D8-EAA7-4B3F-8FAF-A2B819BB0EB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40933" y="4177484"/>
                <a:ext cx="453960" cy="35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4B06E2B0-55EC-4B96-96BC-EEEC0664764D}"/>
                  </a:ext>
                </a:extLst>
              </p14:cNvPr>
              <p14:cNvContentPartPr/>
              <p14:nvPr/>
            </p14:nvContentPartPr>
            <p14:xfrm>
              <a:off x="2161693" y="4360733"/>
              <a:ext cx="258840" cy="15732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4B06E2B0-55EC-4B96-96BC-EEEC066476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52693" y="4351733"/>
                <a:ext cx="2764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DB80AEE7-4F06-4389-8034-4CEF3CADEE35}"/>
                  </a:ext>
                </a:extLst>
              </p14:cNvPr>
              <p14:cNvContentPartPr/>
              <p14:nvPr/>
            </p14:nvContentPartPr>
            <p14:xfrm>
              <a:off x="3306133" y="4214573"/>
              <a:ext cx="2088000" cy="31500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DB80AEE7-4F06-4389-8034-4CEF3CADEE3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97133" y="4205933"/>
                <a:ext cx="21056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C99D3413-69D0-4D7C-A63D-432FF72F5C0C}"/>
                  </a:ext>
                </a:extLst>
              </p14:cNvPr>
              <p14:cNvContentPartPr/>
              <p14:nvPr/>
            </p14:nvContentPartPr>
            <p14:xfrm>
              <a:off x="1542493" y="2371373"/>
              <a:ext cx="9309960" cy="170640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C99D3413-69D0-4D7C-A63D-432FF72F5C0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33853" y="2362373"/>
                <a:ext cx="9327601" cy="17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E61BDF0D-C479-43D9-85CB-B42E5C0542C1}"/>
                  </a:ext>
                </a:extLst>
              </p14:cNvPr>
              <p14:cNvContentPartPr/>
              <p14:nvPr/>
            </p14:nvContentPartPr>
            <p14:xfrm>
              <a:off x="5567293" y="5195573"/>
              <a:ext cx="1897920" cy="72468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E61BDF0D-C479-43D9-85CB-B42E5C0542C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58295" y="5186577"/>
                <a:ext cx="1915557" cy="742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741B26B7-99C4-4F80-A4F5-25D84610DCF6}"/>
                  </a:ext>
                </a:extLst>
              </p14:cNvPr>
              <p14:cNvContentPartPr/>
              <p14:nvPr/>
            </p14:nvContentPartPr>
            <p14:xfrm>
              <a:off x="777133" y="4649813"/>
              <a:ext cx="4546080" cy="154512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741B26B7-99C4-4F80-A4F5-25D84610DCF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8133" y="4640813"/>
                <a:ext cx="4563720" cy="15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24AB0777-996F-4E52-BB71-C13BFE115FCE}"/>
                  </a:ext>
                </a:extLst>
              </p14:cNvPr>
              <p14:cNvContentPartPr/>
              <p14:nvPr/>
            </p14:nvContentPartPr>
            <p14:xfrm>
              <a:off x="5936653" y="4344893"/>
              <a:ext cx="4746600" cy="768240"/>
            </p14:xfrm>
          </p:contentPart>
        </mc:Choice>
        <mc:Fallback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24AB0777-996F-4E52-BB71-C13BFE115F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27653" y="4335893"/>
                <a:ext cx="47642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F4762B5C-C661-40A6-89E1-DA2C721CDDD5}"/>
                  </a:ext>
                </a:extLst>
              </p14:cNvPr>
              <p14:cNvContentPartPr/>
              <p14:nvPr/>
            </p14:nvContentPartPr>
            <p14:xfrm>
              <a:off x="11064133" y="1327013"/>
              <a:ext cx="533880" cy="525600"/>
            </p14:xfrm>
          </p:contentPart>
        </mc:Choice>
        <mc:Fallback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F4762B5C-C661-40A6-89E1-DA2C721CDD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055133" y="1318373"/>
                <a:ext cx="551520" cy="5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9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57E6AF-5962-425B-940D-33DD418042D0}"/>
                  </a:ext>
                </a:extLst>
              </p14:cNvPr>
              <p14:cNvContentPartPr/>
              <p14:nvPr/>
            </p14:nvContentPartPr>
            <p14:xfrm>
              <a:off x="1900333" y="699893"/>
              <a:ext cx="217440" cy="1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57E6AF-5962-425B-940D-33DD41804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1693" y="691253"/>
                <a:ext cx="2350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294982-6BFA-4F44-AD30-0EEACFF5BF15}"/>
                  </a:ext>
                </a:extLst>
              </p14:cNvPr>
              <p14:cNvContentPartPr/>
              <p14:nvPr/>
            </p14:nvContentPartPr>
            <p14:xfrm>
              <a:off x="1862533" y="803213"/>
              <a:ext cx="253080" cy="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294982-6BFA-4F44-AD30-0EEACFF5BF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3893" y="794213"/>
                <a:ext cx="2707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17DC3F-B8F5-463C-BBDE-8250AA3AC7E7}"/>
                  </a:ext>
                </a:extLst>
              </p14:cNvPr>
              <p14:cNvContentPartPr/>
              <p14:nvPr/>
            </p14:nvContentPartPr>
            <p14:xfrm>
              <a:off x="2349613" y="388493"/>
              <a:ext cx="725040" cy="788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17DC3F-B8F5-463C-BBDE-8250AA3AC7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0973" y="379853"/>
                <a:ext cx="74268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AF9A2D-0DFD-475E-BA64-EA393D3DDFC5}"/>
                  </a:ext>
                </a:extLst>
              </p14:cNvPr>
              <p14:cNvContentPartPr/>
              <p14:nvPr/>
            </p14:nvContentPartPr>
            <p14:xfrm>
              <a:off x="3467413" y="338813"/>
              <a:ext cx="474840" cy="814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AF9A2D-0DFD-475E-BA64-EA393D3DDF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8420" y="329817"/>
                <a:ext cx="492467" cy="832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5DE5CE-31FF-462A-8800-702A6A0BEA3C}"/>
                  </a:ext>
                </a:extLst>
              </p14:cNvPr>
              <p14:cNvContentPartPr/>
              <p14:nvPr/>
            </p14:nvContentPartPr>
            <p14:xfrm>
              <a:off x="4089853" y="231533"/>
              <a:ext cx="1551960" cy="604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5DE5CE-31FF-462A-8800-702A6A0BEA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1213" y="222893"/>
                <a:ext cx="1569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162234F-2893-4093-95F5-494A3B1AE0A4}"/>
                  </a:ext>
                </a:extLst>
              </p14:cNvPr>
              <p14:cNvContentPartPr/>
              <p14:nvPr/>
            </p14:nvContentPartPr>
            <p14:xfrm>
              <a:off x="7395013" y="429173"/>
              <a:ext cx="439920" cy="408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162234F-2893-4093-95F5-494A3B1AE0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6366" y="420173"/>
                <a:ext cx="457574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103A64-3AD8-4576-A54A-7C7F49C057BE}"/>
                  </a:ext>
                </a:extLst>
              </p14:cNvPr>
              <p14:cNvContentPartPr/>
              <p14:nvPr/>
            </p14:nvContentPartPr>
            <p14:xfrm>
              <a:off x="7418413" y="893933"/>
              <a:ext cx="387000" cy="34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103A64-3AD8-4576-A54A-7C7F49C057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9413" y="885293"/>
                <a:ext cx="4046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D73371-0A72-4B70-94D7-B22FA64B49D2}"/>
                  </a:ext>
                </a:extLst>
              </p14:cNvPr>
              <p14:cNvContentPartPr/>
              <p14:nvPr/>
            </p14:nvContentPartPr>
            <p14:xfrm>
              <a:off x="8049853" y="764693"/>
              <a:ext cx="266400" cy="21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D73371-0A72-4B70-94D7-B22FA64B49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1213" y="756053"/>
                <a:ext cx="284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BE1F976-F300-4CC8-B5F7-BDC4B0D73C85}"/>
                  </a:ext>
                </a:extLst>
              </p14:cNvPr>
              <p14:cNvContentPartPr/>
              <p14:nvPr/>
            </p14:nvContentPartPr>
            <p14:xfrm>
              <a:off x="8084413" y="852893"/>
              <a:ext cx="261000" cy="30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BE1F976-F300-4CC8-B5F7-BDC4B0D73C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75773" y="844253"/>
                <a:ext cx="278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0EE884-12F4-4B04-AC4D-411357747725}"/>
                  </a:ext>
                </a:extLst>
              </p14:cNvPr>
              <p14:cNvContentPartPr/>
              <p14:nvPr/>
            </p14:nvContentPartPr>
            <p14:xfrm>
              <a:off x="6821893" y="1324133"/>
              <a:ext cx="288720" cy="239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0EE884-12F4-4B04-AC4D-4113577477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12893" y="1315133"/>
                <a:ext cx="306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5AE2084-B9AE-447F-9187-0B7424DDD9CB}"/>
                  </a:ext>
                </a:extLst>
              </p14:cNvPr>
              <p14:cNvContentPartPr/>
              <p14:nvPr/>
            </p14:nvContentPartPr>
            <p14:xfrm>
              <a:off x="7533973" y="1012013"/>
              <a:ext cx="2116080" cy="1184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5AE2084-B9AE-447F-9187-0B7424DDD9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25333" y="1003373"/>
                <a:ext cx="213372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DAE0A3C-C72E-4477-855C-E25E6ECC6995}"/>
                  </a:ext>
                </a:extLst>
              </p14:cNvPr>
              <p14:cNvContentPartPr/>
              <p14:nvPr/>
            </p14:nvContentPartPr>
            <p14:xfrm>
              <a:off x="1672813" y="1736333"/>
              <a:ext cx="208080" cy="129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DAE0A3C-C72E-4477-855C-E25E6ECC69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3813" y="1727333"/>
                <a:ext cx="225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87801B4-4CDD-4AD7-8AB1-A72A45C6FEE9}"/>
                  </a:ext>
                </a:extLst>
              </p14:cNvPr>
              <p14:cNvContentPartPr/>
              <p14:nvPr/>
            </p14:nvContentPartPr>
            <p14:xfrm>
              <a:off x="1687933" y="1845413"/>
              <a:ext cx="228960" cy="17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87801B4-4CDD-4AD7-8AB1-A72A45C6FE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78933" y="1836773"/>
                <a:ext cx="2466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FEA002C-7EF2-47DB-9E0E-72D886CCD8DF}"/>
                  </a:ext>
                </a:extLst>
              </p14:cNvPr>
              <p14:cNvContentPartPr/>
              <p14:nvPr/>
            </p14:nvContentPartPr>
            <p14:xfrm>
              <a:off x="2096173" y="1560653"/>
              <a:ext cx="596160" cy="684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FEA002C-7EF2-47DB-9E0E-72D886CCD8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87533" y="1551653"/>
                <a:ext cx="61380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E69C604-ACD6-4143-9955-697D5466CDC9}"/>
                  </a:ext>
                </a:extLst>
              </p14:cNvPr>
              <p14:cNvContentPartPr/>
              <p14:nvPr/>
            </p14:nvContentPartPr>
            <p14:xfrm>
              <a:off x="2859733" y="1396493"/>
              <a:ext cx="1161000" cy="9025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E69C604-ACD6-4143-9955-697D5466CD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1090" y="1387850"/>
                <a:ext cx="1178645" cy="92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B78B343-8CAD-4457-82FC-D46837A3AB57}"/>
                  </a:ext>
                </a:extLst>
              </p14:cNvPr>
              <p14:cNvContentPartPr/>
              <p14:nvPr/>
            </p14:nvContentPartPr>
            <p14:xfrm>
              <a:off x="4168333" y="1683053"/>
              <a:ext cx="311760" cy="203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B78B343-8CAD-4457-82FC-D46837A3AB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9693" y="1674053"/>
                <a:ext cx="329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599FEFF-0639-42F0-BD38-3BFB9A309CF9}"/>
                  </a:ext>
                </a:extLst>
              </p14:cNvPr>
              <p14:cNvContentPartPr/>
              <p14:nvPr/>
            </p14:nvContentPartPr>
            <p14:xfrm>
              <a:off x="4987333" y="1527173"/>
              <a:ext cx="534960" cy="268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599FEFF-0639-42F0-BD38-3BFB9A309C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78333" y="1518173"/>
                <a:ext cx="552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BAA5D02-DF93-48D4-B50A-E6EFD37A1169}"/>
                  </a:ext>
                </a:extLst>
              </p14:cNvPr>
              <p14:cNvContentPartPr/>
              <p14:nvPr/>
            </p14:nvContentPartPr>
            <p14:xfrm>
              <a:off x="4274893" y="1439693"/>
              <a:ext cx="505440" cy="191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BAA5D02-DF93-48D4-B50A-E6EFD37A11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66253" y="1431053"/>
                <a:ext cx="5230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175F98C-F671-4270-8E84-899E398EC19C}"/>
                  </a:ext>
                </a:extLst>
              </p14:cNvPr>
              <p14:cNvContentPartPr/>
              <p14:nvPr/>
            </p14:nvContentPartPr>
            <p14:xfrm>
              <a:off x="10189693" y="506213"/>
              <a:ext cx="676440" cy="3290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175F98C-F671-4270-8E84-899E398EC1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81053" y="497223"/>
                <a:ext cx="694080" cy="3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CACA1179-7395-49E9-A0F6-9A423048DB2C}"/>
                  </a:ext>
                </a:extLst>
              </p14:cNvPr>
              <p14:cNvContentPartPr/>
              <p14:nvPr/>
            </p14:nvContentPartPr>
            <p14:xfrm>
              <a:off x="9518653" y="558053"/>
              <a:ext cx="529920" cy="240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CACA1179-7395-49E9-A0F6-9A423048DB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10013" y="549053"/>
                <a:ext cx="547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7A2FA82-9FFA-485C-9C27-55F790C2350A}"/>
                  </a:ext>
                </a:extLst>
              </p14:cNvPr>
              <p14:cNvContentPartPr/>
              <p14:nvPr/>
            </p14:nvContentPartPr>
            <p14:xfrm>
              <a:off x="8602453" y="616013"/>
              <a:ext cx="657720" cy="23580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7A2FA82-9FFA-485C-9C27-55F790C235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93453" y="607373"/>
                <a:ext cx="675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3B03850D-8A31-40C5-8CC5-5CF186411F57}"/>
                  </a:ext>
                </a:extLst>
              </p14:cNvPr>
              <p14:cNvContentPartPr/>
              <p14:nvPr/>
            </p14:nvContentPartPr>
            <p14:xfrm>
              <a:off x="839773" y="2567573"/>
              <a:ext cx="10172160" cy="378252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3B03850D-8A31-40C5-8CC5-5CF186411F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1133" y="2558573"/>
                <a:ext cx="10189800" cy="38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82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679936-32EA-40A7-B030-1D5814086EDB}"/>
                  </a:ext>
                </a:extLst>
              </p14:cNvPr>
              <p14:cNvContentPartPr/>
              <p14:nvPr/>
            </p14:nvContentPartPr>
            <p14:xfrm>
              <a:off x="1969453" y="744173"/>
              <a:ext cx="245160" cy="18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679936-32EA-40A7-B030-1D5814086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0813" y="735173"/>
                <a:ext cx="262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0DFDF4E-F852-4309-9E00-2CAC0A3F0BA5}"/>
                  </a:ext>
                </a:extLst>
              </p14:cNvPr>
              <p14:cNvContentPartPr/>
              <p14:nvPr/>
            </p14:nvContentPartPr>
            <p14:xfrm>
              <a:off x="1988533" y="821933"/>
              <a:ext cx="297360" cy="31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0DFDF4E-F852-4309-9E00-2CAC0A3F0B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893" y="812933"/>
                <a:ext cx="3150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B6DD64-0EBA-46EB-A2E5-32DBF8833D55}"/>
                  </a:ext>
                </a:extLst>
              </p14:cNvPr>
              <p14:cNvContentPartPr/>
              <p14:nvPr/>
            </p14:nvContentPartPr>
            <p14:xfrm>
              <a:off x="2646253" y="635813"/>
              <a:ext cx="313200" cy="300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B6DD64-0EBA-46EB-A2E5-32DBF8833D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7613" y="626813"/>
                <a:ext cx="330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553F2DA-8B48-4830-9E47-1CCD9ECC0928}"/>
                  </a:ext>
                </a:extLst>
              </p14:cNvPr>
              <p14:cNvContentPartPr/>
              <p14:nvPr/>
            </p14:nvContentPartPr>
            <p14:xfrm>
              <a:off x="3276253" y="691253"/>
              <a:ext cx="394200" cy="353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553F2DA-8B48-4830-9E47-1CCD9ECC09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7613" y="682253"/>
                <a:ext cx="411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3FAF665-1592-40CA-8A82-CE1C9FFB41E7}"/>
                  </a:ext>
                </a:extLst>
              </p14:cNvPr>
              <p14:cNvContentPartPr/>
              <p14:nvPr/>
            </p14:nvContentPartPr>
            <p14:xfrm>
              <a:off x="918613" y="569573"/>
              <a:ext cx="925560" cy="411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3FAF665-1592-40CA-8A82-CE1C9FFB41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613" y="560581"/>
                <a:ext cx="943200" cy="429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EC6EA1-AF9A-4FDD-AA91-26550E0F6D56}"/>
                  </a:ext>
                </a:extLst>
              </p14:cNvPr>
              <p14:cNvContentPartPr/>
              <p14:nvPr/>
            </p14:nvContentPartPr>
            <p14:xfrm>
              <a:off x="3986173" y="330173"/>
              <a:ext cx="3818160" cy="953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EC6EA1-AF9A-4FDD-AA91-26550E0F6D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7533" y="321533"/>
                <a:ext cx="383580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37C6D20-567D-472A-A157-1A085A6F5343}"/>
                  </a:ext>
                </a:extLst>
              </p14:cNvPr>
              <p14:cNvContentPartPr/>
              <p14:nvPr/>
            </p14:nvContentPartPr>
            <p14:xfrm>
              <a:off x="2338813" y="1683413"/>
              <a:ext cx="362160" cy="27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37C6D20-567D-472A-A157-1A085A6F53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0173" y="1674773"/>
                <a:ext cx="379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08BDFC4-8FE3-4F9D-B955-F8EF47AC0C72}"/>
                  </a:ext>
                </a:extLst>
              </p14:cNvPr>
              <p14:cNvContentPartPr/>
              <p14:nvPr/>
            </p14:nvContentPartPr>
            <p14:xfrm>
              <a:off x="2393893" y="1839653"/>
              <a:ext cx="383760" cy="35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08BDFC4-8FE3-4F9D-B955-F8EF47AC0C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85253" y="1830653"/>
                <a:ext cx="401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4B8FCF-E932-42B7-AA82-E560623BF1B9}"/>
                  </a:ext>
                </a:extLst>
              </p14:cNvPr>
              <p14:cNvContentPartPr/>
              <p14:nvPr/>
            </p14:nvContentPartPr>
            <p14:xfrm>
              <a:off x="3749653" y="1777013"/>
              <a:ext cx="10440" cy="5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4B8FCF-E932-42B7-AA82-E560623BF1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40653" y="1768373"/>
                <a:ext cx="280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0AF942-533C-4053-8E01-7F60C8ED8D71}"/>
                  </a:ext>
                </a:extLst>
              </p14:cNvPr>
              <p14:cNvContentPartPr/>
              <p14:nvPr/>
            </p14:nvContentPartPr>
            <p14:xfrm>
              <a:off x="3325933" y="1649933"/>
              <a:ext cx="288360" cy="457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0AF942-533C-4053-8E01-7F60C8ED8D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6933" y="1640933"/>
                <a:ext cx="3060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00E8ED2-EB08-40C0-AC7D-943D34499D9B}"/>
                  </a:ext>
                </a:extLst>
              </p14:cNvPr>
              <p14:cNvContentPartPr/>
              <p14:nvPr/>
            </p14:nvContentPartPr>
            <p14:xfrm>
              <a:off x="5674213" y="1530053"/>
              <a:ext cx="2804040" cy="787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00E8ED2-EB08-40C0-AC7D-943D34499D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65214" y="1521053"/>
                <a:ext cx="2821678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AC79FE-55E0-4C71-B9A6-ED5542FBFCB8}"/>
                  </a:ext>
                </a:extLst>
              </p14:cNvPr>
              <p14:cNvContentPartPr/>
              <p14:nvPr/>
            </p14:nvContentPartPr>
            <p14:xfrm>
              <a:off x="2335573" y="3771053"/>
              <a:ext cx="292320" cy="34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AC79FE-55E0-4C71-B9A6-ED5542FBFC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26933" y="3762413"/>
                <a:ext cx="3099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C9AF4AB-983C-4DB2-B56C-A546E4D18412}"/>
                  </a:ext>
                </a:extLst>
              </p14:cNvPr>
              <p14:cNvContentPartPr/>
              <p14:nvPr/>
            </p14:nvContentPartPr>
            <p14:xfrm>
              <a:off x="2342773" y="3867893"/>
              <a:ext cx="289800" cy="15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C9AF4AB-983C-4DB2-B56C-A546E4D184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3773" y="3858893"/>
                <a:ext cx="307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FF43A97-462C-4EFD-9039-86E4ABE7FBC6}"/>
                  </a:ext>
                </a:extLst>
              </p14:cNvPr>
              <p14:cNvContentPartPr/>
              <p14:nvPr/>
            </p14:nvContentPartPr>
            <p14:xfrm>
              <a:off x="1191133" y="3678173"/>
              <a:ext cx="952920" cy="371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FF43A97-462C-4EFD-9039-86E4ABE7FB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2493" y="3669173"/>
                <a:ext cx="9705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D0D1FEC-376A-4E45-9ABE-7EC9E07967E5}"/>
                  </a:ext>
                </a:extLst>
              </p14:cNvPr>
              <p14:cNvContentPartPr/>
              <p14:nvPr/>
            </p14:nvContentPartPr>
            <p14:xfrm>
              <a:off x="2969533" y="3476213"/>
              <a:ext cx="621360" cy="470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D0D1FEC-376A-4E45-9ABE-7EC9E07967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60538" y="3467213"/>
                <a:ext cx="63899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F5E2679-F80A-4D7E-B3AF-8D2DAF772C7B}"/>
                  </a:ext>
                </a:extLst>
              </p14:cNvPr>
              <p14:cNvContentPartPr/>
              <p14:nvPr/>
            </p14:nvContentPartPr>
            <p14:xfrm>
              <a:off x="5489173" y="3663773"/>
              <a:ext cx="195480" cy="8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F5E2679-F80A-4D7E-B3AF-8D2DAF772C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80173" y="3654773"/>
                <a:ext cx="2131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9A50120-431A-474F-9EDD-C0492DCEC6E3}"/>
                  </a:ext>
                </a:extLst>
              </p14:cNvPr>
              <p14:cNvContentPartPr/>
              <p14:nvPr/>
            </p14:nvContentPartPr>
            <p14:xfrm>
              <a:off x="5485213" y="3758453"/>
              <a:ext cx="169920" cy="21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9A50120-431A-474F-9EDD-C0492DCEC6E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76573" y="3749813"/>
                <a:ext cx="187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DB25130-61C1-44D7-900C-FE485E07BCD5}"/>
                  </a:ext>
                </a:extLst>
              </p14:cNvPr>
              <p14:cNvContentPartPr/>
              <p14:nvPr/>
            </p14:nvContentPartPr>
            <p14:xfrm>
              <a:off x="6099373" y="3428333"/>
              <a:ext cx="617760" cy="405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DB25130-61C1-44D7-900C-FE485E07BC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90373" y="3419333"/>
                <a:ext cx="63540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D596668-C4B1-4BB4-9D47-243040927420}"/>
                  </a:ext>
                </a:extLst>
              </p14:cNvPr>
              <p14:cNvContentPartPr/>
              <p14:nvPr/>
            </p14:nvContentPartPr>
            <p14:xfrm>
              <a:off x="3804373" y="3473693"/>
              <a:ext cx="1495080" cy="4726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D596668-C4B1-4BB4-9D47-2430409274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5733" y="3464693"/>
                <a:ext cx="1512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A44FDD0-0D6F-407B-AE57-F7DBE50FFB60}"/>
                  </a:ext>
                </a:extLst>
              </p14:cNvPr>
              <p14:cNvContentPartPr/>
              <p14:nvPr/>
            </p14:nvContentPartPr>
            <p14:xfrm>
              <a:off x="7473853" y="3192533"/>
              <a:ext cx="2510280" cy="730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A44FDD0-0D6F-407B-AE57-F7DBE50FFB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65213" y="3183893"/>
                <a:ext cx="252792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FF04705-4DA9-4702-B013-851ED4D2910C}"/>
                  </a:ext>
                </a:extLst>
              </p14:cNvPr>
              <p14:cNvContentPartPr/>
              <p14:nvPr/>
            </p14:nvContentPartPr>
            <p14:xfrm>
              <a:off x="8979733" y="393893"/>
              <a:ext cx="2849040" cy="2061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FF04705-4DA9-4702-B013-851ED4D291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70733" y="385255"/>
                <a:ext cx="2866680" cy="2079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14089C7-198A-45B0-9BBD-412F15199E3A}"/>
                  </a:ext>
                </a:extLst>
              </p14:cNvPr>
              <p14:cNvContentPartPr/>
              <p14:nvPr/>
            </p14:nvContentPartPr>
            <p14:xfrm>
              <a:off x="768133" y="2448773"/>
              <a:ext cx="4246560" cy="9165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14089C7-198A-45B0-9BBD-412F15199E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9493" y="2439773"/>
                <a:ext cx="4264200" cy="9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BEE3B7C-46E1-422C-AB8C-83C1C4623293}"/>
                  </a:ext>
                </a:extLst>
              </p14:cNvPr>
              <p14:cNvContentPartPr/>
              <p14:nvPr/>
            </p14:nvContentPartPr>
            <p14:xfrm>
              <a:off x="768133" y="4185053"/>
              <a:ext cx="5627520" cy="14173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BEE3B7C-46E1-422C-AB8C-83C1C46232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9493" y="4176413"/>
                <a:ext cx="5645160" cy="14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B5014BB-1C49-4A81-B95B-05DA7BC2B3CB}"/>
                  </a:ext>
                </a:extLst>
              </p14:cNvPr>
              <p14:cNvContentPartPr/>
              <p14:nvPr/>
            </p14:nvContentPartPr>
            <p14:xfrm>
              <a:off x="6860773" y="4008653"/>
              <a:ext cx="4822560" cy="13597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B5014BB-1C49-4A81-B95B-05DA7BC2B3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2133" y="4000011"/>
                <a:ext cx="4840200" cy="1377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8FA12EA-C963-40E7-AAE7-4CD19A3C7EDE}"/>
                  </a:ext>
                </a:extLst>
              </p14:cNvPr>
              <p14:cNvContentPartPr/>
              <p14:nvPr/>
            </p14:nvContentPartPr>
            <p14:xfrm>
              <a:off x="8185573" y="5663933"/>
              <a:ext cx="268920" cy="2268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8FA12EA-C963-40E7-AAE7-4CD19A3C7E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76933" y="5654933"/>
                <a:ext cx="286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2133B6D-0A84-4656-83B0-CC47C9506F2C}"/>
                  </a:ext>
                </a:extLst>
              </p14:cNvPr>
              <p14:cNvContentPartPr/>
              <p14:nvPr/>
            </p14:nvContentPartPr>
            <p14:xfrm>
              <a:off x="8150653" y="5791733"/>
              <a:ext cx="290160" cy="100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2133B6D-0A84-4656-83B0-CC47C9506F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41653" y="5782733"/>
                <a:ext cx="307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7FAB859-C659-48E3-91C4-DDDD12306EAC}"/>
                  </a:ext>
                </a:extLst>
              </p14:cNvPr>
              <p14:cNvContentPartPr/>
              <p14:nvPr/>
            </p14:nvContentPartPr>
            <p14:xfrm>
              <a:off x="6889573" y="5561333"/>
              <a:ext cx="1122480" cy="4356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7FAB859-C659-48E3-91C4-DDDD12306E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80930" y="5552340"/>
                <a:ext cx="1140126" cy="453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5F8A660A-8465-4D9F-AE34-8C9FC59DDB05}"/>
                  </a:ext>
                </a:extLst>
              </p14:cNvPr>
              <p14:cNvContentPartPr/>
              <p14:nvPr/>
            </p14:nvContentPartPr>
            <p14:xfrm>
              <a:off x="10104013" y="5421293"/>
              <a:ext cx="845280" cy="3045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5F8A660A-8465-4D9F-AE34-8C9FC59DDB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95017" y="5412653"/>
                <a:ext cx="862912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16E4C85-9FFA-4B5A-99B0-13A04FC5E37E}"/>
                  </a:ext>
                </a:extLst>
              </p14:cNvPr>
              <p14:cNvContentPartPr/>
              <p14:nvPr/>
            </p14:nvContentPartPr>
            <p14:xfrm>
              <a:off x="8677693" y="5485013"/>
              <a:ext cx="1252440" cy="3920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16E4C85-9FFA-4B5A-99B0-13A04FC5E3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68693" y="5476013"/>
                <a:ext cx="1270080" cy="4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40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90</cp:revision>
  <dcterms:created xsi:type="dcterms:W3CDTF">2024-02-13T12:17:49Z</dcterms:created>
  <dcterms:modified xsi:type="dcterms:W3CDTF">2024-04-06T06:01:21Z</dcterms:modified>
</cp:coreProperties>
</file>